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xt" ContentType="application/tx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64" r:id="rId5"/>
    <p:sldId id="258" r:id="rId6"/>
    <p:sldId id="272" r:id="rId7"/>
    <p:sldId id="261" r:id="rId8"/>
    <p:sldId id="266" r:id="rId9"/>
    <p:sldId id="268" r:id="rId10"/>
    <p:sldId id="271" r:id="rId11"/>
    <p:sldId id="269" r:id="rId12"/>
    <p:sldId id="260"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ECF89D-C288-461D-A974-FF61FDF5E650}" v="61" dt="2020-11-20T18:35:56.4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33" autoAdjust="0"/>
  </p:normalViewPr>
  <p:slideViewPr>
    <p:cSldViewPr snapToGrid="0" snapToObjects="1">
      <p:cViewPr varScale="1">
        <p:scale>
          <a:sx n="103" d="100"/>
          <a:sy n="103" d="100"/>
        </p:scale>
        <p:origin x="126" y="624"/>
      </p:cViewPr>
      <p:guideLst>
        <p:guide orient="horz" pos="1008"/>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Angotti" userId="135bf231c30e5232" providerId="LiveId" clId="{E0ECF89D-C288-461D-A974-FF61FDF5E650}"/>
    <pc:docChg chg="undo custSel mod addSld delSld modSld sldOrd modMainMaster">
      <pc:chgData name="Kevin Angotti" userId="135bf231c30e5232" providerId="LiveId" clId="{E0ECF89D-C288-461D-A974-FF61FDF5E650}" dt="2020-11-20T18:37:42.893" v="3778" actId="20577"/>
      <pc:docMkLst>
        <pc:docMk/>
      </pc:docMkLst>
      <pc:sldChg chg="modSp del mod setBg">
        <pc:chgData name="Kevin Angotti" userId="135bf231c30e5232" providerId="LiveId" clId="{E0ECF89D-C288-461D-A974-FF61FDF5E650}" dt="2020-11-20T18:32:36.236" v="3703" actId="47"/>
        <pc:sldMkLst>
          <pc:docMk/>
          <pc:sldMk cId="2637553341" sldId="257"/>
        </pc:sldMkLst>
        <pc:spChg chg="mod">
          <ac:chgData name="Kevin Angotti" userId="135bf231c30e5232" providerId="LiveId" clId="{E0ECF89D-C288-461D-A974-FF61FDF5E650}" dt="2020-11-20T18:32:26.448" v="3701" actId="21"/>
          <ac:spMkLst>
            <pc:docMk/>
            <pc:sldMk cId="2637553341" sldId="257"/>
            <ac:spMk id="10" creationId="{D48531B4-70BD-4DEA-8A20-82002CDED92F}"/>
          </ac:spMkLst>
        </pc:spChg>
      </pc:sldChg>
      <pc:sldChg chg="addSp delSp modSp mod setBg setClrOvrMap">
        <pc:chgData name="Kevin Angotti" userId="135bf231c30e5232" providerId="LiveId" clId="{E0ECF89D-C288-461D-A974-FF61FDF5E650}" dt="2020-11-20T18:31:58.146" v="3700"/>
        <pc:sldMkLst>
          <pc:docMk/>
          <pc:sldMk cId="1725811387" sldId="258"/>
        </pc:sldMkLst>
        <pc:spChg chg="mod ord">
          <ac:chgData name="Kevin Angotti" userId="135bf231c30e5232" providerId="LiveId" clId="{E0ECF89D-C288-461D-A974-FF61FDF5E650}" dt="2020-11-20T18:29:25.162" v="3612" actId="1076"/>
          <ac:spMkLst>
            <pc:docMk/>
            <pc:sldMk cId="1725811387" sldId="258"/>
            <ac:spMk id="2" creationId="{4A09BD65-1D3F-4BD8-A82B-789B50DF61C7}"/>
          </ac:spMkLst>
        </pc:spChg>
        <pc:spChg chg="add del mod">
          <ac:chgData name="Kevin Angotti" userId="135bf231c30e5232" providerId="LiveId" clId="{E0ECF89D-C288-461D-A974-FF61FDF5E650}" dt="2020-11-20T18:18:57.642" v="3314" actId="478"/>
          <ac:spMkLst>
            <pc:docMk/>
            <pc:sldMk cId="1725811387" sldId="258"/>
            <ac:spMk id="10" creationId="{672318F3-8C9A-4F16-B8F3-9B47E273A0DC}"/>
          </ac:spMkLst>
        </pc:spChg>
        <pc:spChg chg="add del mod">
          <ac:chgData name="Kevin Angotti" userId="135bf231c30e5232" providerId="LiveId" clId="{E0ECF89D-C288-461D-A974-FF61FDF5E650}" dt="2020-11-20T18:19:18.910" v="3322" actId="478"/>
          <ac:spMkLst>
            <pc:docMk/>
            <pc:sldMk cId="1725811387" sldId="258"/>
            <ac:spMk id="12" creationId="{3BD5FA08-6FFF-4FA9-88FB-C3FB657EDFFA}"/>
          </ac:spMkLst>
        </pc:spChg>
        <pc:spChg chg="add del mod">
          <ac:chgData name="Kevin Angotti" userId="135bf231c30e5232" providerId="LiveId" clId="{E0ECF89D-C288-461D-A974-FF61FDF5E650}" dt="2020-11-20T18:20:07.423" v="3332" actId="478"/>
          <ac:spMkLst>
            <pc:docMk/>
            <pc:sldMk cId="1725811387" sldId="258"/>
            <ac:spMk id="14" creationId="{BD7E5AE9-D6D5-4CDA-BE62-25D9570A07A7}"/>
          </ac:spMkLst>
        </pc:spChg>
        <pc:spChg chg="add del">
          <ac:chgData name="Kevin Angotti" userId="135bf231c30e5232" providerId="LiveId" clId="{E0ECF89D-C288-461D-A974-FF61FDF5E650}" dt="2020-11-20T18:24:43.358" v="3407" actId="26606"/>
          <ac:spMkLst>
            <pc:docMk/>
            <pc:sldMk cId="1725811387" sldId="258"/>
            <ac:spMk id="83" creationId="{1707FC24-6981-43D9-B525-C7832BA22463}"/>
          </ac:spMkLst>
        </pc:spChg>
        <pc:spChg chg="add">
          <ac:chgData name="Kevin Angotti" userId="135bf231c30e5232" providerId="LiveId" clId="{E0ECF89D-C288-461D-A974-FF61FDF5E650}" dt="2020-11-20T18:24:43.358" v="3407" actId="26606"/>
          <ac:spMkLst>
            <pc:docMk/>
            <pc:sldMk cId="1725811387" sldId="258"/>
            <ac:spMk id="85" creationId="{0700D48D-C9AA-4000-A912-29A4FEA98A9F}"/>
          </ac:spMkLst>
        </pc:spChg>
        <pc:spChg chg="add del">
          <ac:chgData name="Kevin Angotti" userId="135bf231c30e5232" providerId="LiveId" clId="{E0ECF89D-C288-461D-A974-FF61FDF5E650}" dt="2020-11-20T18:22:30.730" v="3375" actId="26606"/>
          <ac:spMkLst>
            <pc:docMk/>
            <pc:sldMk cId="1725811387" sldId="258"/>
            <ac:spMk id="88" creationId="{2A0E4E09-FC02-4ADC-951A-3FFA90B6FE39}"/>
          </ac:spMkLst>
        </pc:spChg>
        <pc:spChg chg="add del">
          <ac:chgData name="Kevin Angotti" userId="135bf231c30e5232" providerId="LiveId" clId="{E0ECF89D-C288-461D-A974-FF61FDF5E650}" dt="2020-11-20T18:22:30.730" v="3375" actId="26606"/>
          <ac:spMkLst>
            <pc:docMk/>
            <pc:sldMk cId="1725811387" sldId="258"/>
            <ac:spMk id="90" creationId="{9453FF84-60C1-4EA8-B49B-1B8C2D0C589F}"/>
          </ac:spMkLst>
        </pc:spChg>
        <pc:spChg chg="add del">
          <ac:chgData name="Kevin Angotti" userId="135bf231c30e5232" providerId="LiveId" clId="{E0ECF89D-C288-461D-A974-FF61FDF5E650}" dt="2020-11-20T18:22:37.847" v="3378" actId="26606"/>
          <ac:spMkLst>
            <pc:docMk/>
            <pc:sldMk cId="1725811387" sldId="258"/>
            <ac:spMk id="92" creationId="{599C8C75-BFDF-44E7-A028-EEB5EDD58817}"/>
          </ac:spMkLst>
        </pc:spChg>
        <pc:spChg chg="add del">
          <ac:chgData name="Kevin Angotti" userId="135bf231c30e5232" providerId="LiveId" clId="{E0ECF89D-C288-461D-A974-FF61FDF5E650}" dt="2020-11-20T18:22:37.847" v="3378" actId="26606"/>
          <ac:spMkLst>
            <pc:docMk/>
            <pc:sldMk cId="1725811387" sldId="258"/>
            <ac:spMk id="93" creationId="{B4D3D850-2041-4B7C-AED9-54DA385B14F7}"/>
          </ac:spMkLst>
        </pc:spChg>
        <pc:spChg chg="add del">
          <ac:chgData name="Kevin Angotti" userId="135bf231c30e5232" providerId="LiveId" clId="{E0ECF89D-C288-461D-A974-FF61FDF5E650}" dt="2020-11-20T18:22:37.847" v="3378" actId="26606"/>
          <ac:spMkLst>
            <pc:docMk/>
            <pc:sldMk cId="1725811387" sldId="258"/>
            <ac:spMk id="94" creationId="{B497CCB5-5FC2-473C-AFCC-2430CEF1DF71}"/>
          </ac:spMkLst>
        </pc:spChg>
        <pc:spChg chg="add del">
          <ac:chgData name="Kevin Angotti" userId="135bf231c30e5232" providerId="LiveId" clId="{E0ECF89D-C288-461D-A974-FF61FDF5E650}" dt="2020-11-20T18:23:56.664" v="3397" actId="26606"/>
          <ac:spMkLst>
            <pc:docMk/>
            <pc:sldMk cId="1725811387" sldId="258"/>
            <ac:spMk id="95" creationId="{B81933D1-5615-42C7-9C0B-4EB7105CCE2D}"/>
          </ac:spMkLst>
        </pc:spChg>
        <pc:spChg chg="add del">
          <ac:chgData name="Kevin Angotti" userId="135bf231c30e5232" providerId="LiveId" clId="{E0ECF89D-C288-461D-A974-FF61FDF5E650}" dt="2020-11-20T18:23:56.664" v="3397" actId="26606"/>
          <ac:spMkLst>
            <pc:docMk/>
            <pc:sldMk cId="1725811387" sldId="258"/>
            <ac:spMk id="96" creationId="{E18F6E8B-15ED-43C7-94BA-91549A651C73}"/>
          </ac:spMkLst>
        </pc:spChg>
        <pc:spChg chg="add del">
          <ac:chgData name="Kevin Angotti" userId="135bf231c30e5232" providerId="LiveId" clId="{E0ECF89D-C288-461D-A974-FF61FDF5E650}" dt="2020-11-20T18:23:56.664" v="3397" actId="26606"/>
          <ac:spMkLst>
            <pc:docMk/>
            <pc:sldMk cId="1725811387" sldId="258"/>
            <ac:spMk id="97" creationId="{B089A89A-1E9C-4761-9DFF-53C275FBF870}"/>
          </ac:spMkLst>
        </pc:spChg>
        <pc:spChg chg="add del">
          <ac:chgData name="Kevin Angotti" userId="135bf231c30e5232" providerId="LiveId" clId="{E0ECF89D-C288-461D-A974-FF61FDF5E650}" dt="2020-11-20T18:23:56.664" v="3397" actId="26606"/>
          <ac:spMkLst>
            <pc:docMk/>
            <pc:sldMk cId="1725811387" sldId="258"/>
            <ac:spMk id="99" creationId="{19C9EAEA-39D0-4B0E-A0EB-51E7B26740B1}"/>
          </ac:spMkLst>
        </pc:spChg>
        <pc:grpChg chg="add del">
          <ac:chgData name="Kevin Angotti" userId="135bf231c30e5232" providerId="LiveId" clId="{E0ECF89D-C288-461D-A974-FF61FDF5E650}" dt="2020-11-20T18:23:56.664" v="3397" actId="26606"/>
          <ac:grpSpMkLst>
            <pc:docMk/>
            <pc:sldMk cId="1725811387" sldId="258"/>
            <ac:grpSpMk id="98" creationId="{032D8612-31EB-44CF-A1D0-14FD4C705424}"/>
          </ac:grpSpMkLst>
        </pc:grpChg>
        <pc:picChg chg="add del mod">
          <ac:chgData name="Kevin Angotti" userId="135bf231c30e5232" providerId="LiveId" clId="{E0ECF89D-C288-461D-A974-FF61FDF5E650}" dt="2020-11-20T18:15:35.541" v="3283" actId="478"/>
          <ac:picMkLst>
            <pc:docMk/>
            <pc:sldMk cId="1725811387" sldId="258"/>
            <ac:picMk id="4" creationId="{095E38F9-7E85-4246-A257-13E5F84AEFA9}"/>
          </ac:picMkLst>
        </pc:picChg>
        <pc:picChg chg="add del mod">
          <ac:chgData name="Kevin Angotti" userId="135bf231c30e5232" providerId="LiveId" clId="{E0ECF89D-C288-461D-A974-FF61FDF5E650}" dt="2020-11-20T18:24:00.949" v="3400" actId="931"/>
          <ac:picMkLst>
            <pc:docMk/>
            <pc:sldMk cId="1725811387" sldId="258"/>
            <ac:picMk id="4" creationId="{246CC7DB-070D-44C2-B3EB-DB3B39D8D426}"/>
          </ac:picMkLst>
        </pc:picChg>
        <pc:picChg chg="add del mod">
          <ac:chgData name="Kevin Angotti" userId="135bf231c30e5232" providerId="LiveId" clId="{E0ECF89D-C288-461D-A974-FF61FDF5E650}" dt="2020-11-20T18:24:03.704" v="3402" actId="478"/>
          <ac:picMkLst>
            <pc:docMk/>
            <pc:sldMk cId="1725811387" sldId="258"/>
            <ac:picMk id="6" creationId="{6CC8273A-BF28-43CA-AE3F-57D002D86A57}"/>
          </ac:picMkLst>
        </pc:picChg>
        <pc:picChg chg="add mod">
          <ac:chgData name="Kevin Angotti" userId="135bf231c30e5232" providerId="LiveId" clId="{E0ECF89D-C288-461D-A974-FF61FDF5E650}" dt="2020-11-20T18:24:43.358" v="3407" actId="26606"/>
          <ac:picMkLst>
            <pc:docMk/>
            <pc:sldMk cId="1725811387" sldId="258"/>
            <ac:picMk id="7" creationId="{EBB34654-C32C-4774-A1C7-BCB9ED6877A4}"/>
          </ac:picMkLst>
        </pc:picChg>
        <pc:picChg chg="add del mod">
          <ac:chgData name="Kevin Angotti" userId="135bf231c30e5232" providerId="LiveId" clId="{E0ECF89D-C288-461D-A974-FF61FDF5E650}" dt="2020-11-20T18:21:40.421" v="3366" actId="478"/>
          <ac:picMkLst>
            <pc:docMk/>
            <pc:sldMk cId="1725811387" sldId="258"/>
            <ac:picMk id="8" creationId="{152F74E4-B87D-4F46-8D42-D6E99082DF13}"/>
          </ac:picMkLst>
        </pc:picChg>
        <pc:picChg chg="add del mod ord">
          <ac:chgData name="Kevin Angotti" userId="135bf231c30e5232" providerId="LiveId" clId="{E0ECF89D-C288-461D-A974-FF61FDF5E650}" dt="2020-11-20T18:24:43.358" v="3407" actId="26606"/>
          <ac:picMkLst>
            <pc:docMk/>
            <pc:sldMk cId="1725811387" sldId="258"/>
            <ac:picMk id="20" creationId="{C2D83314-78EE-4030-8E5D-496FD615C205}"/>
          </ac:picMkLst>
        </pc:picChg>
        <pc:picChg chg="del">
          <ac:chgData name="Kevin Angotti" userId="135bf231c30e5232" providerId="LiveId" clId="{E0ECF89D-C288-461D-A974-FF61FDF5E650}" dt="2020-10-11T04:35:42.319" v="2179" actId="478"/>
          <ac:picMkLst>
            <pc:docMk/>
            <pc:sldMk cId="1725811387" sldId="258"/>
            <ac:picMk id="27" creationId="{719BCF88-8F71-4B3D-BBED-41A6C34332EB}"/>
          </ac:picMkLst>
        </pc:picChg>
        <pc:picChg chg="del mod">
          <ac:chgData name="Kevin Angotti" userId="135bf231c30e5232" providerId="LiveId" clId="{E0ECF89D-C288-461D-A974-FF61FDF5E650}" dt="2020-11-20T17:23:41.908" v="3260" actId="478"/>
          <ac:picMkLst>
            <pc:docMk/>
            <pc:sldMk cId="1725811387" sldId="258"/>
            <ac:picMk id="31" creationId="{1ADB6C08-B2FC-476F-9F30-31D5EE8DE322}"/>
          </ac:picMkLst>
        </pc:picChg>
        <pc:picChg chg="add del mod">
          <ac:chgData name="Kevin Angotti" userId="135bf231c30e5232" providerId="LiveId" clId="{E0ECF89D-C288-461D-A974-FF61FDF5E650}" dt="2020-11-20T18:13:11.360" v="3276" actId="478"/>
          <ac:picMkLst>
            <pc:docMk/>
            <pc:sldMk cId="1725811387" sldId="258"/>
            <ac:picMk id="35" creationId="{CF73A45A-795F-4F74-9041-2FD67BDE760C}"/>
          </ac:picMkLst>
        </pc:picChg>
        <pc:cxnChg chg="add">
          <ac:chgData name="Kevin Angotti" userId="135bf231c30e5232" providerId="LiveId" clId="{E0ECF89D-C288-461D-A974-FF61FDF5E650}" dt="2020-11-20T18:24:43.358" v="3407" actId="26606"/>
          <ac:cxnSpMkLst>
            <pc:docMk/>
            <pc:sldMk cId="1725811387" sldId="258"/>
            <ac:cxnSpMk id="86" creationId="{805E69BC-D844-4AB5-9E35-ED458EE29655}"/>
          </ac:cxnSpMkLst>
        </pc:cxnChg>
        <pc:cxnChg chg="add">
          <ac:chgData name="Kevin Angotti" userId="135bf231c30e5232" providerId="LiveId" clId="{E0ECF89D-C288-461D-A974-FF61FDF5E650}" dt="2020-11-20T18:24:43.358" v="3407" actId="26606"/>
          <ac:cxnSpMkLst>
            <pc:docMk/>
            <pc:sldMk cId="1725811387" sldId="258"/>
            <ac:cxnSpMk id="87" creationId="{4312C673-8179-457E-AD2A-D1FAE4CC961A}"/>
          </ac:cxnSpMkLst>
        </pc:cxnChg>
      </pc:sldChg>
      <pc:sldChg chg="setBg">
        <pc:chgData name="Kevin Angotti" userId="135bf231c30e5232" providerId="LiveId" clId="{E0ECF89D-C288-461D-A974-FF61FDF5E650}" dt="2020-11-20T18:31:58.146" v="3700"/>
        <pc:sldMkLst>
          <pc:docMk/>
          <pc:sldMk cId="2582229440" sldId="260"/>
        </pc:sldMkLst>
      </pc:sldChg>
      <pc:sldChg chg="modSp">
        <pc:chgData name="Kevin Angotti" userId="135bf231c30e5232" providerId="LiveId" clId="{E0ECF89D-C288-461D-A974-FF61FDF5E650}" dt="2020-10-11T04:42:06.098" v="2283"/>
        <pc:sldMkLst>
          <pc:docMk/>
          <pc:sldMk cId="1253227079" sldId="261"/>
        </pc:sldMkLst>
        <pc:graphicFrameChg chg="mod">
          <ac:chgData name="Kevin Angotti" userId="135bf231c30e5232" providerId="LiveId" clId="{E0ECF89D-C288-461D-A974-FF61FDF5E650}" dt="2020-10-11T04:42:06.098" v="2283"/>
          <ac:graphicFrameMkLst>
            <pc:docMk/>
            <pc:sldMk cId="1253227079" sldId="261"/>
            <ac:graphicFrameMk id="15" creationId="{4B092989-A087-40E1-82E6-2ED7091045A2}"/>
          </ac:graphicFrameMkLst>
        </pc:graphicFrameChg>
      </pc:sldChg>
      <pc:sldChg chg="modSp mod setBg">
        <pc:chgData name="Kevin Angotti" userId="135bf231c30e5232" providerId="LiveId" clId="{E0ECF89D-C288-461D-A974-FF61FDF5E650}" dt="2020-11-20T18:31:58.146" v="3700"/>
        <pc:sldMkLst>
          <pc:docMk/>
          <pc:sldMk cId="4285223149" sldId="264"/>
        </pc:sldMkLst>
        <pc:spChg chg="mod">
          <ac:chgData name="Kevin Angotti" userId="135bf231c30e5232" providerId="LiveId" clId="{E0ECF89D-C288-461D-A974-FF61FDF5E650}" dt="2020-10-11T04:10:06.660" v="1401" actId="20577"/>
          <ac:spMkLst>
            <pc:docMk/>
            <pc:sldMk cId="4285223149" sldId="264"/>
            <ac:spMk id="3" creationId="{50715725-51B0-6342-8566-4460CFF194F1}"/>
          </ac:spMkLst>
        </pc:spChg>
      </pc:sldChg>
      <pc:sldChg chg="modSp mod setBg">
        <pc:chgData name="Kevin Angotti" userId="135bf231c30e5232" providerId="LiveId" clId="{E0ECF89D-C288-461D-A974-FF61FDF5E650}" dt="2020-11-20T18:31:58.146" v="3700"/>
        <pc:sldMkLst>
          <pc:docMk/>
          <pc:sldMk cId="1487061694" sldId="266"/>
        </pc:sldMkLst>
        <pc:spChg chg="mod">
          <ac:chgData name="Kevin Angotti" userId="135bf231c30e5232" providerId="LiveId" clId="{E0ECF89D-C288-461D-A974-FF61FDF5E650}" dt="2020-10-11T04:43:31.706" v="2308" actId="6549"/>
          <ac:spMkLst>
            <pc:docMk/>
            <pc:sldMk cId="1487061694" sldId="266"/>
            <ac:spMk id="3" creationId="{409D5A04-3104-4D7E-8279-21C4191CAF98}"/>
          </ac:spMkLst>
        </pc:spChg>
      </pc:sldChg>
      <pc:sldChg chg="addSp delSp modSp del mod">
        <pc:chgData name="Kevin Angotti" userId="135bf231c30e5232" providerId="LiveId" clId="{E0ECF89D-C288-461D-A974-FF61FDF5E650}" dt="2020-10-11T03:06:31.391" v="95" actId="2696"/>
        <pc:sldMkLst>
          <pc:docMk/>
          <pc:sldMk cId="3148672349" sldId="267"/>
        </pc:sldMkLst>
        <pc:spChg chg="mod">
          <ac:chgData name="Kevin Angotti" userId="135bf231c30e5232" providerId="LiveId" clId="{E0ECF89D-C288-461D-A974-FF61FDF5E650}" dt="2020-10-11T03:02:30.842" v="44" actId="1076"/>
          <ac:spMkLst>
            <pc:docMk/>
            <pc:sldMk cId="3148672349" sldId="267"/>
            <ac:spMk id="10" creationId="{D48531B4-70BD-4DEA-8A20-82002CDED92F}"/>
          </ac:spMkLst>
        </pc:spChg>
        <pc:spChg chg="add mod">
          <ac:chgData name="Kevin Angotti" userId="135bf231c30e5232" providerId="LiveId" clId="{E0ECF89D-C288-461D-A974-FF61FDF5E650}" dt="2020-10-11T03:02:58.081" v="65" actId="21"/>
          <ac:spMkLst>
            <pc:docMk/>
            <pc:sldMk cId="3148672349" sldId="267"/>
            <ac:spMk id="24" creationId="{A7905607-FEC0-4C2D-B951-84CEE3DA808F}"/>
          </ac:spMkLst>
        </pc:spChg>
        <pc:picChg chg="del">
          <ac:chgData name="Kevin Angotti" userId="135bf231c30e5232" providerId="LiveId" clId="{E0ECF89D-C288-461D-A974-FF61FDF5E650}" dt="2020-10-11T03:02:58.081" v="65" actId="21"/>
          <ac:picMkLst>
            <pc:docMk/>
            <pc:sldMk cId="3148672349" sldId="267"/>
            <ac:picMk id="5" creationId="{68FD6FF8-39A2-44BF-AB81-C25680A3E568}"/>
          </ac:picMkLst>
        </pc:picChg>
        <pc:picChg chg="add del mod">
          <ac:chgData name="Kevin Angotti" userId="135bf231c30e5232" providerId="LiveId" clId="{E0ECF89D-C288-461D-A974-FF61FDF5E650}" dt="2020-10-11T02:54:54.022" v="5" actId="478"/>
          <ac:picMkLst>
            <pc:docMk/>
            <pc:sldMk cId="3148672349" sldId="267"/>
            <ac:picMk id="11" creationId="{032B9378-1ADB-44BD-98D4-AE16ADB1754A}"/>
          </ac:picMkLst>
        </pc:picChg>
        <pc:picChg chg="add del mod modCrop">
          <ac:chgData name="Kevin Angotti" userId="135bf231c30e5232" providerId="LiveId" clId="{E0ECF89D-C288-461D-A974-FF61FDF5E650}" dt="2020-10-11T03:02:46.170" v="63" actId="478"/>
          <ac:picMkLst>
            <pc:docMk/>
            <pc:sldMk cId="3148672349" sldId="267"/>
            <ac:picMk id="13" creationId="{90C3419F-C20B-43E3-9D86-AE83F5E38B46}"/>
          </ac:picMkLst>
        </pc:picChg>
        <pc:picChg chg="add del mod">
          <ac:chgData name="Kevin Angotti" userId="135bf231c30e5232" providerId="LiveId" clId="{E0ECF89D-C288-461D-A974-FF61FDF5E650}" dt="2020-10-11T03:02:33.611" v="53" actId="931"/>
          <ac:picMkLst>
            <pc:docMk/>
            <pc:sldMk cId="3148672349" sldId="267"/>
            <ac:picMk id="18" creationId="{2C42A67A-6305-4436-97BE-FE1525021678}"/>
          </ac:picMkLst>
        </pc:picChg>
        <pc:picChg chg="add del mod">
          <ac:chgData name="Kevin Angotti" userId="135bf231c30e5232" providerId="LiveId" clId="{E0ECF89D-C288-461D-A974-FF61FDF5E650}" dt="2020-10-11T03:02:32.406" v="49" actId="931"/>
          <ac:picMkLst>
            <pc:docMk/>
            <pc:sldMk cId="3148672349" sldId="267"/>
            <ac:picMk id="22" creationId="{EF49D021-6AC3-443B-9FA6-DB294A119439}"/>
          </ac:picMkLst>
        </pc:picChg>
      </pc:sldChg>
      <pc:sldChg chg="addSp delSp modSp add mod setBg">
        <pc:chgData name="Kevin Angotti" userId="135bf231c30e5232" providerId="LiveId" clId="{E0ECF89D-C288-461D-A974-FF61FDF5E650}" dt="2020-11-20T18:31:58.146" v="3700"/>
        <pc:sldMkLst>
          <pc:docMk/>
          <pc:sldMk cId="501312985" sldId="268"/>
        </pc:sldMkLst>
        <pc:spChg chg="mod">
          <ac:chgData name="Kevin Angotti" userId="135bf231c30e5232" providerId="LiveId" clId="{E0ECF89D-C288-461D-A974-FF61FDF5E650}" dt="2020-10-11T06:07:55.867" v="3177" actId="6549"/>
          <ac:spMkLst>
            <pc:docMk/>
            <pc:sldMk cId="501312985" sldId="268"/>
            <ac:spMk id="3" creationId="{409D5A04-3104-4D7E-8279-21C4191CAF98}"/>
          </ac:spMkLst>
        </pc:spChg>
        <pc:spChg chg="del">
          <ac:chgData name="Kevin Angotti" userId="135bf231c30e5232" providerId="LiveId" clId="{E0ECF89D-C288-461D-A974-FF61FDF5E650}" dt="2020-10-11T03:03:47.295" v="79" actId="26606"/>
          <ac:spMkLst>
            <pc:docMk/>
            <pc:sldMk cId="501312985" sldId="268"/>
            <ac:spMk id="81" creationId="{7316481C-0A49-4796-812B-0D64F063B720}"/>
          </ac:spMkLst>
        </pc:spChg>
        <pc:spChg chg="del">
          <ac:chgData name="Kevin Angotti" userId="135bf231c30e5232" providerId="LiveId" clId="{E0ECF89D-C288-461D-A974-FF61FDF5E650}" dt="2020-10-11T03:03:47.295" v="79" actId="26606"/>
          <ac:spMkLst>
            <pc:docMk/>
            <pc:sldMk cId="501312985" sldId="268"/>
            <ac:spMk id="82" creationId="{D9F5512A-48E1-4C07-B75E-3CCC517B6804}"/>
          </ac:spMkLst>
        </pc:spChg>
        <pc:spChg chg="del">
          <ac:chgData name="Kevin Angotti" userId="135bf231c30e5232" providerId="LiveId" clId="{E0ECF89D-C288-461D-A974-FF61FDF5E650}" dt="2020-10-11T03:03:47.295" v="79" actId="26606"/>
          <ac:spMkLst>
            <pc:docMk/>
            <pc:sldMk cId="501312985" sldId="268"/>
            <ac:spMk id="83" creationId="{A5271697-90F1-4A23-8EF2-0179F2EAFACB}"/>
          </ac:spMkLst>
        </pc:spChg>
        <pc:spChg chg="add">
          <ac:chgData name="Kevin Angotti" userId="135bf231c30e5232" providerId="LiveId" clId="{E0ECF89D-C288-461D-A974-FF61FDF5E650}" dt="2020-10-11T03:03:47.295" v="79" actId="26606"/>
          <ac:spMkLst>
            <pc:docMk/>
            <pc:sldMk cId="501312985" sldId="268"/>
            <ac:spMk id="89" creationId="{8E8E9D3F-8FFC-44B7-BFB9-B2888CCB5A83}"/>
          </ac:spMkLst>
        </pc:spChg>
        <pc:spChg chg="add">
          <ac:chgData name="Kevin Angotti" userId="135bf231c30e5232" providerId="LiveId" clId="{E0ECF89D-C288-461D-A974-FF61FDF5E650}" dt="2020-10-11T03:03:47.295" v="79" actId="26606"/>
          <ac:spMkLst>
            <pc:docMk/>
            <pc:sldMk cId="501312985" sldId="268"/>
            <ac:spMk id="91" creationId="{96A4C419-5959-41E1-8F5D-4385DE6B3CE4}"/>
          </ac:spMkLst>
        </pc:spChg>
        <pc:spChg chg="add">
          <ac:chgData name="Kevin Angotti" userId="135bf231c30e5232" providerId="LiveId" clId="{E0ECF89D-C288-461D-A974-FF61FDF5E650}" dt="2020-10-11T03:03:47.295" v="79" actId="26606"/>
          <ac:spMkLst>
            <pc:docMk/>
            <pc:sldMk cId="501312985" sldId="268"/>
            <ac:spMk id="93" creationId="{DF923961-7523-4DA3-A6B8-16492042BC39}"/>
          </ac:spMkLst>
        </pc:spChg>
        <pc:grpChg chg="del">
          <ac:chgData name="Kevin Angotti" userId="135bf231c30e5232" providerId="LiveId" clId="{E0ECF89D-C288-461D-A974-FF61FDF5E650}" dt="2020-10-11T03:03:47.295" v="79" actId="26606"/>
          <ac:grpSpMkLst>
            <pc:docMk/>
            <pc:sldMk cId="501312985" sldId="268"/>
            <ac:grpSpMk id="84" creationId="{0924561D-756D-410B-973A-E68C2552C20C}"/>
          </ac:grpSpMkLst>
        </pc:grpChg>
        <pc:picChg chg="add mod">
          <ac:chgData name="Kevin Angotti" userId="135bf231c30e5232" providerId="LiveId" clId="{E0ECF89D-C288-461D-A974-FF61FDF5E650}" dt="2020-10-11T03:04:27.544" v="89" actId="1076"/>
          <ac:picMkLst>
            <pc:docMk/>
            <pc:sldMk cId="501312985" sldId="268"/>
            <ac:picMk id="4" creationId="{B06D7D87-1DAC-40CC-B5BF-40BD1D398E8F}"/>
          </ac:picMkLst>
        </pc:picChg>
        <pc:picChg chg="del mod ord">
          <ac:chgData name="Kevin Angotti" userId="135bf231c30e5232" providerId="LiveId" clId="{E0ECF89D-C288-461D-A974-FF61FDF5E650}" dt="2020-10-11T03:03:54.832" v="80" actId="478"/>
          <ac:picMkLst>
            <pc:docMk/>
            <pc:sldMk cId="501312985" sldId="268"/>
            <ac:picMk id="5" creationId="{B25C5585-6D6F-439B-B001-BA07390A468F}"/>
          </ac:picMkLst>
        </pc:picChg>
        <pc:picChg chg="add del mod ord">
          <ac:chgData name="Kevin Angotti" userId="135bf231c30e5232" providerId="LiveId" clId="{E0ECF89D-C288-461D-A974-FF61FDF5E650}" dt="2020-10-11T03:03:55.848" v="81" actId="478"/>
          <ac:picMkLst>
            <pc:docMk/>
            <pc:sldMk cId="501312985" sldId="268"/>
            <ac:picMk id="7" creationId="{3CB0A10C-55BB-45CC-8690-88B405407047}"/>
          </ac:picMkLst>
        </pc:picChg>
        <pc:picChg chg="add mod">
          <ac:chgData name="Kevin Angotti" userId="135bf231c30e5232" providerId="LiveId" clId="{E0ECF89D-C288-461D-A974-FF61FDF5E650}" dt="2020-10-11T03:48:11.151" v="1156" actId="1076"/>
          <ac:picMkLst>
            <pc:docMk/>
            <pc:sldMk cId="501312985" sldId="268"/>
            <ac:picMk id="8" creationId="{946A3E8E-C9AD-4CD0-BBE1-7F0CD4BF4170}"/>
          </ac:picMkLst>
        </pc:picChg>
        <pc:picChg chg="add mod">
          <ac:chgData name="Kevin Angotti" userId="135bf231c30e5232" providerId="LiveId" clId="{E0ECF89D-C288-461D-A974-FF61FDF5E650}" dt="2020-10-11T03:04:46.454" v="93" actId="14100"/>
          <ac:picMkLst>
            <pc:docMk/>
            <pc:sldMk cId="501312985" sldId="268"/>
            <ac:picMk id="10" creationId="{64F52510-BC32-4766-B834-BA83D1945245}"/>
          </ac:picMkLst>
        </pc:picChg>
        <pc:picChg chg="add del mod">
          <ac:chgData name="Kevin Angotti" userId="135bf231c30e5232" providerId="LiveId" clId="{E0ECF89D-C288-461D-A974-FF61FDF5E650}" dt="2020-10-11T03:03:13.477" v="70"/>
          <ac:picMkLst>
            <pc:docMk/>
            <pc:sldMk cId="501312985" sldId="268"/>
            <ac:picMk id="29" creationId="{A41A64BC-259F-4E80-BB7D-A157B69D2937}"/>
          </ac:picMkLst>
        </pc:picChg>
      </pc:sldChg>
      <pc:sldChg chg="addSp delSp modSp new mod setBg">
        <pc:chgData name="Kevin Angotti" userId="135bf231c30e5232" providerId="LiveId" clId="{E0ECF89D-C288-461D-A974-FF61FDF5E650}" dt="2020-11-20T18:31:58.146" v="3700"/>
        <pc:sldMkLst>
          <pc:docMk/>
          <pc:sldMk cId="1504477961" sldId="269"/>
        </pc:sldMkLst>
        <pc:spChg chg="del">
          <ac:chgData name="Kevin Angotti" userId="135bf231c30e5232" providerId="LiveId" clId="{E0ECF89D-C288-461D-A974-FF61FDF5E650}" dt="2020-10-11T03:49:08.795" v="1158" actId="931"/>
          <ac:spMkLst>
            <pc:docMk/>
            <pc:sldMk cId="1504477961" sldId="269"/>
            <ac:spMk id="2" creationId="{5EEB5497-64FD-4038-9989-264E9A463921}"/>
          </ac:spMkLst>
        </pc:spChg>
        <pc:spChg chg="mod">
          <ac:chgData name="Kevin Angotti" userId="135bf231c30e5232" providerId="LiveId" clId="{E0ECF89D-C288-461D-A974-FF61FDF5E650}" dt="2020-10-11T04:25:06.914" v="2150" actId="26606"/>
          <ac:spMkLst>
            <pc:docMk/>
            <pc:sldMk cId="1504477961" sldId="269"/>
            <ac:spMk id="3" creationId="{55701B30-7A95-4B0E-85B3-A433D551523B}"/>
          </ac:spMkLst>
        </pc:spChg>
        <pc:spChg chg="add del mod">
          <ac:chgData name="Kevin Angotti" userId="135bf231c30e5232" providerId="LiveId" clId="{E0ECF89D-C288-461D-A974-FF61FDF5E650}" dt="2020-10-11T03:50:45.818" v="1197"/>
          <ac:spMkLst>
            <pc:docMk/>
            <pc:sldMk cId="1504477961" sldId="269"/>
            <ac:spMk id="8" creationId="{C13AD3DC-CCB7-4157-9CAE-DCA5F2882257}"/>
          </ac:spMkLst>
        </pc:spChg>
        <pc:spChg chg="add del mod">
          <ac:chgData name="Kevin Angotti" userId="135bf231c30e5232" providerId="LiveId" clId="{E0ECF89D-C288-461D-A974-FF61FDF5E650}" dt="2020-10-11T04:04:59.104" v="1357"/>
          <ac:spMkLst>
            <pc:docMk/>
            <pc:sldMk cId="1504477961" sldId="269"/>
            <ac:spMk id="9" creationId="{8BB1D5A4-1024-4988-8D7D-B28ABA569D9F}"/>
          </ac:spMkLst>
        </pc:spChg>
        <pc:spChg chg="add mod">
          <ac:chgData name="Kevin Angotti" userId="135bf231c30e5232" providerId="LiveId" clId="{E0ECF89D-C288-461D-A974-FF61FDF5E650}" dt="2020-10-11T05:34:05.741" v="3164" actId="20577"/>
          <ac:spMkLst>
            <pc:docMk/>
            <pc:sldMk cId="1504477961" sldId="269"/>
            <ac:spMk id="10" creationId="{64C6C9D6-5313-4F72-B067-5A20E33740CC}"/>
          </ac:spMkLst>
        </pc:spChg>
        <pc:spChg chg="add">
          <ac:chgData name="Kevin Angotti" userId="135bf231c30e5232" providerId="LiveId" clId="{E0ECF89D-C288-461D-A974-FF61FDF5E650}" dt="2020-10-11T04:25:06.914" v="2150" actId="26606"/>
          <ac:spMkLst>
            <pc:docMk/>
            <pc:sldMk cId="1504477961" sldId="269"/>
            <ac:spMk id="15" creationId="{231BF440-39FA-4087-84CC-2EEC0BBDAF29}"/>
          </ac:spMkLst>
        </pc:spChg>
        <pc:spChg chg="add">
          <ac:chgData name="Kevin Angotti" userId="135bf231c30e5232" providerId="LiveId" clId="{E0ECF89D-C288-461D-A974-FF61FDF5E650}" dt="2020-10-11T04:25:06.914" v="2150" actId="26606"/>
          <ac:spMkLst>
            <pc:docMk/>
            <pc:sldMk cId="1504477961" sldId="269"/>
            <ac:spMk id="17" creationId="{F04E4CBA-303B-48BD-8451-C2701CB0EEBF}"/>
          </ac:spMkLst>
        </pc:spChg>
        <pc:spChg chg="add">
          <ac:chgData name="Kevin Angotti" userId="135bf231c30e5232" providerId="LiveId" clId="{E0ECF89D-C288-461D-A974-FF61FDF5E650}" dt="2020-10-11T04:25:06.914" v="2150" actId="26606"/>
          <ac:spMkLst>
            <pc:docMk/>
            <pc:sldMk cId="1504477961" sldId="269"/>
            <ac:spMk id="19" creationId="{F6CA58B3-AFCC-4A40-9882-50D5080879B0}"/>
          </ac:spMkLst>
        </pc:spChg>
        <pc:spChg chg="add">
          <ac:chgData name="Kevin Angotti" userId="135bf231c30e5232" providerId="LiveId" clId="{E0ECF89D-C288-461D-A974-FF61FDF5E650}" dt="2020-10-11T04:25:06.914" v="2150" actId="26606"/>
          <ac:spMkLst>
            <pc:docMk/>
            <pc:sldMk cId="1504477961" sldId="269"/>
            <ac:spMk id="21" creationId="{75C56826-D4E5-42ED-8529-079651CB3005}"/>
          </ac:spMkLst>
        </pc:spChg>
        <pc:spChg chg="add">
          <ac:chgData name="Kevin Angotti" userId="135bf231c30e5232" providerId="LiveId" clId="{E0ECF89D-C288-461D-A974-FF61FDF5E650}" dt="2020-10-11T04:25:06.914" v="2150" actId="26606"/>
          <ac:spMkLst>
            <pc:docMk/>
            <pc:sldMk cId="1504477961" sldId="269"/>
            <ac:spMk id="23" creationId="{82095FCE-EF05-4443-B97A-85DEE3A5CA17}"/>
          </ac:spMkLst>
        </pc:spChg>
        <pc:spChg chg="add">
          <ac:chgData name="Kevin Angotti" userId="135bf231c30e5232" providerId="LiveId" clId="{E0ECF89D-C288-461D-A974-FF61FDF5E650}" dt="2020-10-11T04:25:06.914" v="2150" actId="26606"/>
          <ac:spMkLst>
            <pc:docMk/>
            <pc:sldMk cId="1504477961" sldId="269"/>
            <ac:spMk id="25" creationId="{CA00AE6B-AA30-4CF8-BA6F-339B780AD76C}"/>
          </ac:spMkLst>
        </pc:spChg>
        <pc:picChg chg="add mod">
          <ac:chgData name="Kevin Angotti" userId="135bf231c30e5232" providerId="LiveId" clId="{E0ECF89D-C288-461D-A974-FF61FDF5E650}" dt="2020-10-11T04:25:06.914" v="2150" actId="26606"/>
          <ac:picMkLst>
            <pc:docMk/>
            <pc:sldMk cId="1504477961" sldId="269"/>
            <ac:picMk id="5" creationId="{C7A7FF00-36BC-4B53-BCCB-D8D720AB12D3}"/>
          </ac:picMkLst>
        </pc:picChg>
        <pc:picChg chg="add mod ord">
          <ac:chgData name="Kevin Angotti" userId="135bf231c30e5232" providerId="LiveId" clId="{E0ECF89D-C288-461D-A974-FF61FDF5E650}" dt="2020-10-11T04:25:06.914" v="2150" actId="26606"/>
          <ac:picMkLst>
            <pc:docMk/>
            <pc:sldMk cId="1504477961" sldId="269"/>
            <ac:picMk id="7" creationId="{AB0D313A-A6B2-4F62-A22D-DE2070EF3B66}"/>
          </ac:picMkLst>
        </pc:picChg>
      </pc:sldChg>
      <pc:sldChg chg="addSp delSp modSp new mod setBg">
        <pc:chgData name="Kevin Angotti" userId="135bf231c30e5232" providerId="LiveId" clId="{E0ECF89D-C288-461D-A974-FF61FDF5E650}" dt="2020-11-20T18:31:58.146" v="3700"/>
        <pc:sldMkLst>
          <pc:docMk/>
          <pc:sldMk cId="4099138320" sldId="270"/>
        </pc:sldMkLst>
        <pc:spChg chg="del">
          <ac:chgData name="Kevin Angotti" userId="135bf231c30e5232" providerId="LiveId" clId="{E0ECF89D-C288-461D-A974-FF61FDF5E650}" dt="2020-10-11T03:53:35" v="1353" actId="26606"/>
          <ac:spMkLst>
            <pc:docMk/>
            <pc:sldMk cId="4099138320" sldId="270"/>
            <ac:spMk id="2" creationId="{7915E551-9BBF-48F9-A61A-B29557FFA7AD}"/>
          </ac:spMkLst>
        </pc:spChg>
        <pc:spChg chg="mod">
          <ac:chgData name="Kevin Angotti" userId="135bf231c30e5232" providerId="LiveId" clId="{E0ECF89D-C288-461D-A974-FF61FDF5E650}" dt="2020-10-11T03:53:35" v="1353" actId="26606"/>
          <ac:spMkLst>
            <pc:docMk/>
            <pc:sldMk cId="4099138320" sldId="270"/>
            <ac:spMk id="3" creationId="{4B70A540-F033-4E44-AA6B-6F1C33296818}"/>
          </ac:spMkLst>
        </pc:spChg>
        <pc:spChg chg="add mod">
          <ac:chgData name="Kevin Angotti" userId="135bf231c30e5232" providerId="LiveId" clId="{E0ECF89D-C288-461D-A974-FF61FDF5E650}" dt="2020-10-11T03:53:35" v="1353" actId="26606"/>
          <ac:spMkLst>
            <pc:docMk/>
            <pc:sldMk cId="4099138320" sldId="270"/>
            <ac:spMk id="4" creationId="{D17A3B8F-5156-480A-BCE7-F7808BB9C57A}"/>
          </ac:spMkLst>
        </pc:spChg>
        <pc:spChg chg="add">
          <ac:chgData name="Kevin Angotti" userId="135bf231c30e5232" providerId="LiveId" clId="{E0ECF89D-C288-461D-A974-FF61FDF5E650}" dt="2020-10-11T03:53:35" v="1353" actId="26606"/>
          <ac:spMkLst>
            <pc:docMk/>
            <pc:sldMk cId="4099138320" sldId="270"/>
            <ac:spMk id="9" creationId="{081EA652-8C6A-4E69-BEB9-170809474553}"/>
          </ac:spMkLst>
        </pc:spChg>
        <pc:spChg chg="add">
          <ac:chgData name="Kevin Angotti" userId="135bf231c30e5232" providerId="LiveId" clId="{E0ECF89D-C288-461D-A974-FF61FDF5E650}" dt="2020-10-11T03:53:35" v="1353" actId="26606"/>
          <ac:spMkLst>
            <pc:docMk/>
            <pc:sldMk cId="4099138320" sldId="270"/>
            <ac:spMk id="11" creationId="{5298780A-33B9-4EA2-8F67-DE68AD62841B}"/>
          </ac:spMkLst>
        </pc:spChg>
        <pc:spChg chg="add">
          <ac:chgData name="Kevin Angotti" userId="135bf231c30e5232" providerId="LiveId" clId="{E0ECF89D-C288-461D-A974-FF61FDF5E650}" dt="2020-10-11T03:53:35" v="1353" actId="26606"/>
          <ac:spMkLst>
            <pc:docMk/>
            <pc:sldMk cId="4099138320" sldId="270"/>
            <ac:spMk id="13" creationId="{7F488E8B-4E1E-4402-8935-D4E6C02615C7}"/>
          </ac:spMkLst>
        </pc:spChg>
        <pc:cxnChg chg="add">
          <ac:chgData name="Kevin Angotti" userId="135bf231c30e5232" providerId="LiveId" clId="{E0ECF89D-C288-461D-A974-FF61FDF5E650}" dt="2020-10-11T03:53:35" v="1353" actId="26606"/>
          <ac:cxnSpMkLst>
            <pc:docMk/>
            <pc:sldMk cId="4099138320" sldId="270"/>
            <ac:cxnSpMk id="15" creationId="{23AAC9B5-8015-485C-ACF9-A750390E9A56}"/>
          </ac:cxnSpMkLst>
        </pc:cxnChg>
      </pc:sldChg>
      <pc:sldChg chg="addSp delSp modSp add mod ord setBg">
        <pc:chgData name="Kevin Angotti" userId="135bf231c30e5232" providerId="LiveId" clId="{E0ECF89D-C288-461D-A974-FF61FDF5E650}" dt="2020-11-20T18:31:58.146" v="3700"/>
        <pc:sldMkLst>
          <pc:docMk/>
          <pc:sldMk cId="2345912398" sldId="271"/>
        </pc:sldMkLst>
        <pc:spChg chg="mod ord">
          <ac:chgData name="Kevin Angotti" userId="135bf231c30e5232" providerId="LiveId" clId="{E0ECF89D-C288-461D-A974-FF61FDF5E650}" dt="2020-10-11T06:17:39.390" v="3259" actId="1076"/>
          <ac:spMkLst>
            <pc:docMk/>
            <pc:sldMk cId="2345912398" sldId="271"/>
            <ac:spMk id="2" creationId="{4A09BD65-1D3F-4BD8-A82B-789B50DF61C7}"/>
          </ac:spMkLst>
        </pc:spChg>
        <pc:spChg chg="add del mod">
          <ac:chgData name="Kevin Angotti" userId="135bf231c30e5232" providerId="LiveId" clId="{E0ECF89D-C288-461D-A974-FF61FDF5E650}" dt="2020-10-11T04:55:12.561" v="2320" actId="931"/>
          <ac:spMkLst>
            <pc:docMk/>
            <pc:sldMk cId="2345912398" sldId="271"/>
            <ac:spMk id="4" creationId="{F0625F19-EFED-4866-B07F-8B9564F4EBC7}"/>
          </ac:spMkLst>
        </pc:spChg>
        <pc:spChg chg="add del mod">
          <ac:chgData name="Kevin Angotti" userId="135bf231c30e5232" providerId="LiveId" clId="{E0ECF89D-C288-461D-A974-FF61FDF5E650}" dt="2020-10-11T05:18:17.637" v="2862" actId="931"/>
          <ac:spMkLst>
            <pc:docMk/>
            <pc:sldMk cId="2345912398" sldId="271"/>
            <ac:spMk id="8" creationId="{7E5291FA-2AE2-4C40-B116-8FAED974E342}"/>
          </ac:spMkLst>
        </pc:spChg>
        <pc:spChg chg="del">
          <ac:chgData name="Kevin Angotti" userId="135bf231c30e5232" providerId="LiveId" clId="{E0ECF89D-C288-461D-A974-FF61FDF5E650}" dt="2020-10-11T05:03:41.209" v="2779" actId="26606"/>
          <ac:spMkLst>
            <pc:docMk/>
            <pc:sldMk cId="2345912398" sldId="271"/>
            <ac:spMk id="83" creationId="{1707FC24-6981-43D9-B525-C7832BA22463}"/>
          </ac:spMkLst>
        </pc:spChg>
        <pc:spChg chg="add">
          <ac:chgData name="Kevin Angotti" userId="135bf231c30e5232" providerId="LiveId" clId="{E0ECF89D-C288-461D-A974-FF61FDF5E650}" dt="2020-10-11T05:03:41.209" v="2779" actId="26606"/>
          <ac:spMkLst>
            <pc:docMk/>
            <pc:sldMk cId="2345912398" sldId="271"/>
            <ac:spMk id="88" creationId="{46C2E80F-49A6-4372-B103-219D417A55ED}"/>
          </ac:spMkLst>
        </pc:spChg>
        <pc:picChg chg="add del mod">
          <ac:chgData name="Kevin Angotti" userId="135bf231c30e5232" providerId="LiveId" clId="{E0ECF89D-C288-461D-A974-FF61FDF5E650}" dt="2020-10-11T05:18:11.580" v="2861" actId="478"/>
          <ac:picMkLst>
            <pc:docMk/>
            <pc:sldMk cId="2345912398" sldId="271"/>
            <ac:picMk id="6" creationId="{1B356651-8939-4092-9D5C-471E4367650E}"/>
          </ac:picMkLst>
        </pc:picChg>
        <pc:picChg chg="add mod">
          <ac:chgData name="Kevin Angotti" userId="135bf231c30e5232" providerId="LiveId" clId="{E0ECF89D-C288-461D-A974-FF61FDF5E650}" dt="2020-10-11T05:18:25.491" v="2865" actId="1076"/>
          <ac:picMkLst>
            <pc:docMk/>
            <pc:sldMk cId="2345912398" sldId="271"/>
            <ac:picMk id="10" creationId="{9F7F42DF-B811-44B8-93E4-7241A5437DB5}"/>
          </ac:picMkLst>
        </pc:picChg>
        <pc:picChg chg="del">
          <ac:chgData name="Kevin Angotti" userId="135bf231c30e5232" providerId="LiveId" clId="{E0ECF89D-C288-461D-A974-FF61FDF5E650}" dt="2020-10-11T04:53:58.456" v="2319" actId="478"/>
          <ac:picMkLst>
            <pc:docMk/>
            <pc:sldMk cId="2345912398" sldId="271"/>
            <ac:picMk id="20" creationId="{C2D83314-78EE-4030-8E5D-496FD615C205}"/>
          </ac:picMkLst>
        </pc:picChg>
        <pc:picChg chg="mod ord">
          <ac:chgData name="Kevin Angotti" userId="135bf231c30e5232" providerId="LiveId" clId="{E0ECF89D-C288-461D-A974-FF61FDF5E650}" dt="2020-10-11T05:03:41.209" v="2779" actId="26606"/>
          <ac:picMkLst>
            <pc:docMk/>
            <pc:sldMk cId="2345912398" sldId="271"/>
            <ac:picMk id="31" creationId="{1ADB6C08-B2FC-476F-9F30-31D5EE8DE322}"/>
          </ac:picMkLst>
        </pc:picChg>
        <pc:picChg chg="del">
          <ac:chgData name="Kevin Angotti" userId="135bf231c30e5232" providerId="LiveId" clId="{E0ECF89D-C288-461D-A974-FF61FDF5E650}" dt="2020-10-11T04:55:26.960" v="2325" actId="478"/>
          <ac:picMkLst>
            <pc:docMk/>
            <pc:sldMk cId="2345912398" sldId="271"/>
            <ac:picMk id="35" creationId="{CF73A45A-795F-4F74-9041-2FD67BDE760C}"/>
          </ac:picMkLst>
        </pc:picChg>
      </pc:sldChg>
      <pc:sldChg chg="addSp delSp modSp add mod setBg setClrOvrMap">
        <pc:chgData name="Kevin Angotti" userId="135bf231c30e5232" providerId="LiveId" clId="{E0ECF89D-C288-461D-A974-FF61FDF5E650}" dt="2020-11-20T18:37:42.893" v="3778" actId="20577"/>
        <pc:sldMkLst>
          <pc:docMk/>
          <pc:sldMk cId="784593147" sldId="272"/>
        </pc:sldMkLst>
        <pc:spChg chg="mod">
          <ac:chgData name="Kevin Angotti" userId="135bf231c30e5232" providerId="LiveId" clId="{E0ECF89D-C288-461D-A974-FF61FDF5E650}" dt="2020-11-20T18:37:42.893" v="3778" actId="20577"/>
          <ac:spMkLst>
            <pc:docMk/>
            <pc:sldMk cId="784593147" sldId="272"/>
            <ac:spMk id="2" creationId="{4A09BD65-1D3F-4BD8-A82B-789B50DF61C7}"/>
          </ac:spMkLst>
        </pc:spChg>
        <pc:spChg chg="add del mod">
          <ac:chgData name="Kevin Angotti" userId="135bf231c30e5232" providerId="LiveId" clId="{E0ECF89D-C288-461D-A974-FF61FDF5E650}" dt="2020-11-20T18:32:41.286" v="3705" actId="478"/>
          <ac:spMkLst>
            <pc:docMk/>
            <pc:sldMk cId="784593147" sldId="272"/>
            <ac:spMk id="4" creationId="{7F631B1D-4946-47D3-9F93-C2612A4FD06E}"/>
          </ac:spMkLst>
        </pc:spChg>
        <pc:spChg chg="del">
          <ac:chgData name="Kevin Angotti" userId="135bf231c30e5232" providerId="LiveId" clId="{E0ECF89D-C288-461D-A974-FF61FDF5E650}" dt="2020-11-20T18:32:53.847" v="3711" actId="26606"/>
          <ac:spMkLst>
            <pc:docMk/>
            <pc:sldMk cId="784593147" sldId="272"/>
            <ac:spMk id="85" creationId="{0700D48D-C9AA-4000-A912-29A4FEA98A9F}"/>
          </ac:spMkLst>
        </pc:spChg>
        <pc:spChg chg="add del">
          <ac:chgData name="Kevin Angotti" userId="135bf231c30e5232" providerId="LiveId" clId="{E0ECF89D-C288-461D-A974-FF61FDF5E650}" dt="2020-11-20T18:33:34.132" v="3724" actId="26606"/>
          <ac:spMkLst>
            <pc:docMk/>
            <pc:sldMk cId="784593147" sldId="272"/>
            <ac:spMk id="92" creationId="{E49CC64F-7275-4E33-961B-0C5CDC439875}"/>
          </ac:spMkLst>
        </pc:spChg>
        <pc:spChg chg="add del">
          <ac:chgData name="Kevin Angotti" userId="135bf231c30e5232" providerId="LiveId" clId="{E0ECF89D-C288-461D-A974-FF61FDF5E650}" dt="2020-11-20T18:33:34.101" v="3723" actId="26606"/>
          <ac:spMkLst>
            <pc:docMk/>
            <pc:sldMk cId="784593147" sldId="272"/>
            <ac:spMk id="97" creationId="{6DB7ADBC-26DA-450D-A8BF-E1ACCB46639C}"/>
          </ac:spMkLst>
        </pc:spChg>
        <pc:spChg chg="add del">
          <ac:chgData name="Kevin Angotti" userId="135bf231c30e5232" providerId="LiveId" clId="{E0ECF89D-C288-461D-A974-FF61FDF5E650}" dt="2020-11-20T18:33:34.101" v="3723" actId="26606"/>
          <ac:spMkLst>
            <pc:docMk/>
            <pc:sldMk cId="784593147" sldId="272"/>
            <ac:spMk id="99" creationId="{5E3C0EDB-60D3-4CEF-8B80-C6D01E08DEC2}"/>
          </ac:spMkLst>
        </pc:spChg>
        <pc:spChg chg="add del">
          <ac:chgData name="Kevin Angotti" userId="135bf231c30e5232" providerId="LiveId" clId="{E0ECF89D-C288-461D-A974-FF61FDF5E650}" dt="2020-11-20T18:33:34.101" v="3723" actId="26606"/>
          <ac:spMkLst>
            <pc:docMk/>
            <pc:sldMk cId="784593147" sldId="272"/>
            <ac:spMk id="101" creationId="{40C269CE-FB56-4D68-8CFB-1CFD5F350518}"/>
          </ac:spMkLst>
        </pc:spChg>
        <pc:spChg chg="add del">
          <ac:chgData name="Kevin Angotti" userId="135bf231c30e5232" providerId="LiveId" clId="{E0ECF89D-C288-461D-A974-FF61FDF5E650}" dt="2020-11-20T18:33:34.101" v="3723" actId="26606"/>
          <ac:spMkLst>
            <pc:docMk/>
            <pc:sldMk cId="784593147" sldId="272"/>
            <ac:spMk id="103" creationId="{A6ED7E7F-75F7-4581-A930-C4DEBC2A8419}"/>
          </ac:spMkLst>
        </pc:spChg>
        <pc:spChg chg="add del">
          <ac:chgData name="Kevin Angotti" userId="135bf231c30e5232" providerId="LiveId" clId="{E0ECF89D-C288-461D-A974-FF61FDF5E650}" dt="2020-11-20T18:34:26.450" v="3738" actId="26606"/>
          <ac:spMkLst>
            <pc:docMk/>
            <pc:sldMk cId="784593147" sldId="272"/>
            <ac:spMk id="105" creationId="{60B21A5C-062F-46C2-8389-53D40F46AA26}"/>
          </ac:spMkLst>
        </pc:spChg>
        <pc:spChg chg="add del">
          <ac:chgData name="Kevin Angotti" userId="135bf231c30e5232" providerId="LiveId" clId="{E0ECF89D-C288-461D-A974-FF61FDF5E650}" dt="2020-11-20T18:34:26.450" v="3738" actId="26606"/>
          <ac:spMkLst>
            <pc:docMk/>
            <pc:sldMk cId="784593147" sldId="272"/>
            <ac:spMk id="106" creationId="{8A177BCC-4208-4795-8572-4D623BA1E2A0}"/>
          </ac:spMkLst>
        </pc:spChg>
        <pc:spChg chg="add del">
          <ac:chgData name="Kevin Angotti" userId="135bf231c30e5232" providerId="LiveId" clId="{E0ECF89D-C288-461D-A974-FF61FDF5E650}" dt="2020-11-20T18:35:28.724" v="3746" actId="26606"/>
          <ac:spMkLst>
            <pc:docMk/>
            <pc:sldMk cId="784593147" sldId="272"/>
            <ac:spMk id="111" creationId="{6DB7ADBC-26DA-450D-A8BF-E1ACCB46639C}"/>
          </ac:spMkLst>
        </pc:spChg>
        <pc:spChg chg="add del">
          <ac:chgData name="Kevin Angotti" userId="135bf231c30e5232" providerId="LiveId" clId="{E0ECF89D-C288-461D-A974-FF61FDF5E650}" dt="2020-11-20T18:35:28.724" v="3746" actId="26606"/>
          <ac:spMkLst>
            <pc:docMk/>
            <pc:sldMk cId="784593147" sldId="272"/>
            <ac:spMk id="113" creationId="{5E3C0EDB-60D3-4CEF-8B80-C6D01E08DEC2}"/>
          </ac:spMkLst>
        </pc:spChg>
        <pc:spChg chg="add del">
          <ac:chgData name="Kevin Angotti" userId="135bf231c30e5232" providerId="LiveId" clId="{E0ECF89D-C288-461D-A974-FF61FDF5E650}" dt="2020-11-20T18:35:28.724" v="3746" actId="26606"/>
          <ac:spMkLst>
            <pc:docMk/>
            <pc:sldMk cId="784593147" sldId="272"/>
            <ac:spMk id="115" creationId="{40C269CE-FB56-4D68-8CFB-1CFD5F350518}"/>
          </ac:spMkLst>
        </pc:spChg>
        <pc:spChg chg="add del">
          <ac:chgData name="Kevin Angotti" userId="135bf231c30e5232" providerId="LiveId" clId="{E0ECF89D-C288-461D-A974-FF61FDF5E650}" dt="2020-11-20T18:35:28.724" v="3746" actId="26606"/>
          <ac:spMkLst>
            <pc:docMk/>
            <pc:sldMk cId="784593147" sldId="272"/>
            <ac:spMk id="117" creationId="{A6ED7E7F-75F7-4581-A930-C4DEBC2A8419}"/>
          </ac:spMkLst>
        </pc:spChg>
        <pc:picChg chg="add mod ord">
          <ac:chgData name="Kevin Angotti" userId="135bf231c30e5232" providerId="LiveId" clId="{E0ECF89D-C288-461D-A974-FF61FDF5E650}" dt="2020-11-20T18:37:03.795" v="3769" actId="14100"/>
          <ac:picMkLst>
            <pc:docMk/>
            <pc:sldMk cId="784593147" sldId="272"/>
            <ac:picMk id="6" creationId="{2DCE2051-B10C-49D3-9665-544DFA51922B}"/>
          </ac:picMkLst>
        </pc:picChg>
        <pc:picChg chg="del">
          <ac:chgData name="Kevin Angotti" userId="135bf231c30e5232" providerId="LiveId" clId="{E0ECF89D-C288-461D-A974-FF61FDF5E650}" dt="2020-11-20T18:32:42.226" v="3706" actId="478"/>
          <ac:picMkLst>
            <pc:docMk/>
            <pc:sldMk cId="784593147" sldId="272"/>
            <ac:picMk id="7" creationId="{EBB34654-C32C-4774-A1C7-BCB9ED6877A4}"/>
          </ac:picMkLst>
        </pc:picChg>
        <pc:picChg chg="add del mod">
          <ac:chgData name="Kevin Angotti" userId="135bf231c30e5232" providerId="LiveId" clId="{E0ECF89D-C288-461D-A974-FF61FDF5E650}" dt="2020-11-20T18:33:09.995" v="3716" actId="478"/>
          <ac:picMkLst>
            <pc:docMk/>
            <pc:sldMk cId="784593147" sldId="272"/>
            <ac:picMk id="9" creationId="{17BA0B03-E14F-4CDC-90FC-13EBA526CA79}"/>
          </ac:picMkLst>
        </pc:picChg>
        <pc:picChg chg="add del mod ord">
          <ac:chgData name="Kevin Angotti" userId="135bf231c30e5232" providerId="LiveId" clId="{E0ECF89D-C288-461D-A974-FF61FDF5E650}" dt="2020-11-20T18:35:48.819" v="3752" actId="478"/>
          <ac:picMkLst>
            <pc:docMk/>
            <pc:sldMk cId="784593147" sldId="272"/>
            <ac:picMk id="11" creationId="{BB0639F7-DF0B-4E21-9AB8-2E405EAEA2AB}"/>
          </ac:picMkLst>
        </pc:picChg>
        <pc:picChg chg="add mod">
          <ac:chgData name="Kevin Angotti" userId="135bf231c30e5232" providerId="LiveId" clId="{E0ECF89D-C288-461D-A974-FF61FDF5E650}" dt="2020-11-20T18:37:01.094" v="3768" actId="14100"/>
          <ac:picMkLst>
            <pc:docMk/>
            <pc:sldMk cId="784593147" sldId="272"/>
            <ac:picMk id="13" creationId="{10C6A667-DA8B-4264-B8A5-4226CA78CEF4}"/>
          </ac:picMkLst>
        </pc:picChg>
        <pc:picChg chg="del">
          <ac:chgData name="Kevin Angotti" userId="135bf231c30e5232" providerId="LiveId" clId="{E0ECF89D-C288-461D-A974-FF61FDF5E650}" dt="2020-11-20T18:32:40.427" v="3704" actId="478"/>
          <ac:picMkLst>
            <pc:docMk/>
            <pc:sldMk cId="784593147" sldId="272"/>
            <ac:picMk id="20" creationId="{C2D83314-78EE-4030-8E5D-496FD615C205}"/>
          </ac:picMkLst>
        </pc:picChg>
        <pc:cxnChg chg="del">
          <ac:chgData name="Kevin Angotti" userId="135bf231c30e5232" providerId="LiveId" clId="{E0ECF89D-C288-461D-A974-FF61FDF5E650}" dt="2020-11-20T18:32:53.847" v="3711" actId="26606"/>
          <ac:cxnSpMkLst>
            <pc:docMk/>
            <pc:sldMk cId="784593147" sldId="272"/>
            <ac:cxnSpMk id="86" creationId="{805E69BC-D844-4AB5-9E35-ED458EE29655}"/>
          </ac:cxnSpMkLst>
        </pc:cxnChg>
        <pc:cxnChg chg="del">
          <ac:chgData name="Kevin Angotti" userId="135bf231c30e5232" providerId="LiveId" clId="{E0ECF89D-C288-461D-A974-FF61FDF5E650}" dt="2020-11-20T18:32:53.847" v="3711" actId="26606"/>
          <ac:cxnSpMkLst>
            <pc:docMk/>
            <pc:sldMk cId="784593147" sldId="272"/>
            <ac:cxnSpMk id="87" creationId="{4312C673-8179-457E-AD2A-D1FAE4CC961A}"/>
          </ac:cxnSpMkLst>
        </pc:cxnChg>
        <pc:cxnChg chg="add">
          <ac:chgData name="Kevin Angotti" userId="135bf231c30e5232" providerId="LiveId" clId="{E0ECF89D-C288-461D-A974-FF61FDF5E650}" dt="2020-11-20T18:35:28.724" v="3746" actId="26606"/>
          <ac:cxnSpMkLst>
            <pc:docMk/>
            <pc:sldMk cId="784593147" sldId="272"/>
            <ac:cxnSpMk id="122" creationId="{B6375111-306C-49EA-9DD1-79A2ED78FA30}"/>
          </ac:cxnSpMkLst>
        </pc:cxnChg>
      </pc:sldChg>
      <pc:sldMasterChg chg="setBg modSldLayout">
        <pc:chgData name="Kevin Angotti" userId="135bf231c30e5232" providerId="LiveId" clId="{E0ECF89D-C288-461D-A974-FF61FDF5E650}" dt="2020-11-20T18:31:58.146" v="3700"/>
        <pc:sldMasterMkLst>
          <pc:docMk/>
          <pc:sldMasterMk cId="4235075098" sldId="2147483648"/>
        </pc:sldMasterMkLst>
        <pc:sldLayoutChg chg="setBg">
          <pc:chgData name="Kevin Angotti" userId="135bf231c30e5232" providerId="LiveId" clId="{E0ECF89D-C288-461D-A974-FF61FDF5E650}" dt="2020-11-20T18:31:58.146" v="3700"/>
          <pc:sldLayoutMkLst>
            <pc:docMk/>
            <pc:sldMasterMk cId="4235075098" sldId="2147483648"/>
            <pc:sldLayoutMk cId="4135360687" sldId="2147483650"/>
          </pc:sldLayoutMkLst>
        </pc:sldLayoutChg>
        <pc:sldLayoutChg chg="setBg">
          <pc:chgData name="Kevin Angotti" userId="135bf231c30e5232" providerId="LiveId" clId="{E0ECF89D-C288-461D-A974-FF61FDF5E650}" dt="2020-11-20T18:31:58.146" v="3700"/>
          <pc:sldLayoutMkLst>
            <pc:docMk/>
            <pc:sldMasterMk cId="4235075098" sldId="2147483648"/>
            <pc:sldLayoutMk cId="1410430457" sldId="2147483654"/>
          </pc:sldLayoutMkLst>
        </pc:sldLayoutChg>
        <pc:sldLayoutChg chg="setBg">
          <pc:chgData name="Kevin Angotti" userId="135bf231c30e5232" providerId="LiveId" clId="{E0ECF89D-C288-461D-A974-FF61FDF5E650}" dt="2020-11-20T18:31:58.146" v="3700"/>
          <pc:sldLayoutMkLst>
            <pc:docMk/>
            <pc:sldMasterMk cId="4235075098" sldId="2147483648"/>
            <pc:sldLayoutMk cId="4198436366" sldId="214748365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5E422A-320D-4623-9FC1-2D9047EE0472}"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545C74D3-40E5-4EC5-B65B-F3B61BEEF1A9}">
      <dgm:prSet/>
      <dgm:spPr/>
      <dgm:t>
        <a:bodyPr/>
        <a:lstStyle/>
        <a:p>
          <a:r>
            <a:rPr lang="en-US"/>
            <a:t>1908</a:t>
          </a:r>
        </a:p>
      </dgm:t>
    </dgm:pt>
    <dgm:pt modelId="{84404D63-A7AA-468E-8193-AA0DB3EEA97D}" type="parTrans" cxnId="{47FFF98D-37F4-4B2B-80CE-72C462AA6A23}">
      <dgm:prSet/>
      <dgm:spPr/>
      <dgm:t>
        <a:bodyPr/>
        <a:lstStyle/>
        <a:p>
          <a:endParaRPr lang="en-US"/>
        </a:p>
      </dgm:t>
    </dgm:pt>
    <dgm:pt modelId="{ED6DFB45-CE6D-4E1C-B667-360A2F14AD14}" type="sibTrans" cxnId="{47FFF98D-37F4-4B2B-80CE-72C462AA6A23}">
      <dgm:prSet/>
      <dgm:spPr/>
      <dgm:t>
        <a:bodyPr/>
        <a:lstStyle/>
        <a:p>
          <a:endParaRPr lang="en-US"/>
        </a:p>
      </dgm:t>
    </dgm:pt>
    <dgm:pt modelId="{84164EF1-629B-4FDE-868D-3E5B220472FA}">
      <dgm:prSet/>
      <dgm:spPr/>
      <dgm:t>
        <a:bodyPr/>
        <a:lstStyle/>
        <a:p>
          <a:pPr>
            <a:buFont typeface="Times New Roman" panose="02020603050405020304" pitchFamily="18" charset="0"/>
            <a:buChar char="•"/>
          </a:pPr>
          <a:r>
            <a:rPr lang="en-US" dirty="0"/>
            <a:t>Air travel has become a reliable method since the ’50s, and since 1908, it has averaged 1,044 fatalities each year.</a:t>
          </a:r>
        </a:p>
      </dgm:t>
    </dgm:pt>
    <dgm:pt modelId="{B1262D79-0AD9-4588-89EB-6EC8A94CD5CB}" type="parTrans" cxnId="{7269B336-B075-4186-94BE-3179C055E690}">
      <dgm:prSet/>
      <dgm:spPr/>
      <dgm:t>
        <a:bodyPr/>
        <a:lstStyle/>
        <a:p>
          <a:endParaRPr lang="en-US"/>
        </a:p>
      </dgm:t>
    </dgm:pt>
    <dgm:pt modelId="{CA5A31BF-31BB-4233-A4A1-63F41FC22E5F}" type="sibTrans" cxnId="{7269B336-B075-4186-94BE-3179C055E690}">
      <dgm:prSet/>
      <dgm:spPr/>
      <dgm:t>
        <a:bodyPr/>
        <a:lstStyle/>
        <a:p>
          <a:endParaRPr lang="en-US"/>
        </a:p>
      </dgm:t>
    </dgm:pt>
    <dgm:pt modelId="{F4265349-71E1-4157-B617-8D1564E0E2D2}">
      <dgm:prSet/>
      <dgm:spPr/>
      <dgm:t>
        <a:bodyPr/>
        <a:lstStyle/>
        <a:p>
          <a:r>
            <a:rPr lang="en-US"/>
            <a:t>2000–2009</a:t>
          </a:r>
        </a:p>
      </dgm:t>
    </dgm:pt>
    <dgm:pt modelId="{B35BBAB2-62F2-4DCA-8CCA-89DD898AD945}" type="parTrans" cxnId="{1C9979A8-5A75-4F1D-AFCA-A8DE4E030AD2}">
      <dgm:prSet/>
      <dgm:spPr/>
      <dgm:t>
        <a:bodyPr/>
        <a:lstStyle/>
        <a:p>
          <a:endParaRPr lang="en-US"/>
        </a:p>
      </dgm:t>
    </dgm:pt>
    <dgm:pt modelId="{23E9FB0A-EDD2-4EC7-8AED-8837BD0DD58E}" type="sibTrans" cxnId="{1C9979A8-5A75-4F1D-AFCA-A8DE4E030AD2}">
      <dgm:prSet/>
      <dgm:spPr/>
      <dgm:t>
        <a:bodyPr/>
        <a:lstStyle/>
        <a:p>
          <a:endParaRPr lang="en-US"/>
        </a:p>
      </dgm:t>
    </dgm:pt>
    <dgm:pt modelId="{33EC9410-8F7E-4C4A-AF2A-D4918C707CFE}">
      <dgm:prSet/>
      <dgm:spPr/>
      <dgm:t>
        <a:bodyPr/>
        <a:lstStyle/>
        <a:p>
          <a:pPr>
            <a:buFont typeface="Times New Roman" panose="02020603050405020304" pitchFamily="18" charset="0"/>
            <a:buChar char="•"/>
          </a:pPr>
          <a:r>
            <a:rPr lang="en-US" dirty="0"/>
            <a:t>In the ten years of 2000 to 2009, that average increased by less than 100 people, to an average of 1,104 per crash.</a:t>
          </a:r>
        </a:p>
      </dgm:t>
    </dgm:pt>
    <dgm:pt modelId="{F14ADFE2-8713-4A95-835D-BB6A21986D05}" type="parTrans" cxnId="{41B65C3C-BC52-4084-B786-374839F6D52D}">
      <dgm:prSet/>
      <dgm:spPr/>
      <dgm:t>
        <a:bodyPr/>
        <a:lstStyle/>
        <a:p>
          <a:endParaRPr lang="en-US"/>
        </a:p>
      </dgm:t>
    </dgm:pt>
    <dgm:pt modelId="{ADC3F0F2-72EC-4A71-9688-B42CE4F609BD}" type="sibTrans" cxnId="{41B65C3C-BC52-4084-B786-374839F6D52D}">
      <dgm:prSet/>
      <dgm:spPr/>
      <dgm:t>
        <a:bodyPr/>
        <a:lstStyle/>
        <a:p>
          <a:endParaRPr lang="en-US"/>
        </a:p>
      </dgm:t>
    </dgm:pt>
    <dgm:pt modelId="{843A58EF-232A-4A8E-B7EE-32EF8EA4E7DC}" type="pres">
      <dgm:prSet presAssocID="{325E422A-320D-4623-9FC1-2D9047EE0472}" presName="Name0" presStyleCnt="0">
        <dgm:presLayoutVars>
          <dgm:chMax/>
          <dgm:chPref/>
          <dgm:animLvl val="lvl"/>
        </dgm:presLayoutVars>
      </dgm:prSet>
      <dgm:spPr/>
    </dgm:pt>
    <dgm:pt modelId="{1C73035E-FCF0-480D-A220-1AEB6DCDE8F9}" type="pres">
      <dgm:prSet presAssocID="{545C74D3-40E5-4EC5-B65B-F3B61BEEF1A9}" presName="composite" presStyleCnt="0"/>
      <dgm:spPr/>
    </dgm:pt>
    <dgm:pt modelId="{0C660C85-F304-41A5-944F-4C35598AEE43}" type="pres">
      <dgm:prSet presAssocID="{545C74D3-40E5-4EC5-B65B-F3B61BEEF1A9}" presName="Parent1" presStyleLbl="alignNode1" presStyleIdx="0" presStyleCnt="2">
        <dgm:presLayoutVars>
          <dgm:chMax val="1"/>
          <dgm:chPref val="1"/>
          <dgm:bulletEnabled val="1"/>
        </dgm:presLayoutVars>
      </dgm:prSet>
      <dgm:spPr/>
    </dgm:pt>
    <dgm:pt modelId="{A55DDB06-D008-4A83-9088-2A03CE72E79F}" type="pres">
      <dgm:prSet presAssocID="{545C74D3-40E5-4EC5-B65B-F3B61BEEF1A9}" presName="Childtext1" presStyleLbl="revTx" presStyleIdx="0" presStyleCnt="2">
        <dgm:presLayoutVars>
          <dgm:chMax val="0"/>
          <dgm:chPref val="0"/>
          <dgm:bulletEnabled/>
        </dgm:presLayoutVars>
      </dgm:prSet>
      <dgm:spPr/>
    </dgm:pt>
    <dgm:pt modelId="{C5C02402-6111-40F8-AC4B-6014604432EC}" type="pres">
      <dgm:prSet presAssocID="{545C74D3-40E5-4EC5-B65B-F3B61BEEF1A9}" presName="ConnectLine" presStyleLbl="sibTrans1D1" presStyleIdx="0" presStyleCnt="2"/>
      <dgm:spPr>
        <a:noFill/>
        <a:ln w="12700" cap="flat" cmpd="sng" algn="ctr">
          <a:solidFill>
            <a:schemeClr val="accent1">
              <a:hueOff val="0"/>
              <a:satOff val="0"/>
              <a:lumOff val="0"/>
              <a:alphaOff val="0"/>
            </a:schemeClr>
          </a:solidFill>
          <a:prstDash val="dash"/>
          <a:miter lim="800000"/>
        </a:ln>
        <a:effectLst/>
      </dgm:spPr>
    </dgm:pt>
    <dgm:pt modelId="{5B341FDD-5EB5-426A-8B60-F910CC08D15D}" type="pres">
      <dgm:prSet presAssocID="{545C74D3-40E5-4EC5-B65B-F3B61BEEF1A9}" presName="ConnectLineEnd" presStyleLbl="node1" presStyleIdx="0" presStyleCnt="2"/>
      <dgm:spPr/>
    </dgm:pt>
    <dgm:pt modelId="{C1BC9AA9-90B6-40E9-9821-E06B7394E9D3}" type="pres">
      <dgm:prSet presAssocID="{545C74D3-40E5-4EC5-B65B-F3B61BEEF1A9}" presName="EmptyPane" presStyleCnt="0"/>
      <dgm:spPr/>
    </dgm:pt>
    <dgm:pt modelId="{E7BEFC61-39DB-4EB3-BE3D-1BF7B8BD8B98}" type="pres">
      <dgm:prSet presAssocID="{ED6DFB45-CE6D-4E1C-B667-360A2F14AD14}" presName="spaceBetweenRectangles" presStyleLbl="fgAcc1" presStyleIdx="0" presStyleCnt="1"/>
      <dgm:spPr/>
    </dgm:pt>
    <dgm:pt modelId="{B16E81FE-C7FE-44FA-B382-1AC15BD83065}" type="pres">
      <dgm:prSet presAssocID="{F4265349-71E1-4157-B617-8D1564E0E2D2}" presName="composite" presStyleCnt="0"/>
      <dgm:spPr/>
    </dgm:pt>
    <dgm:pt modelId="{5CF2D987-9A21-4B20-B852-33DC183E0D96}" type="pres">
      <dgm:prSet presAssocID="{F4265349-71E1-4157-B617-8D1564E0E2D2}" presName="Parent1" presStyleLbl="alignNode1" presStyleIdx="1" presStyleCnt="2">
        <dgm:presLayoutVars>
          <dgm:chMax val="1"/>
          <dgm:chPref val="1"/>
          <dgm:bulletEnabled val="1"/>
        </dgm:presLayoutVars>
      </dgm:prSet>
      <dgm:spPr/>
    </dgm:pt>
    <dgm:pt modelId="{81CFEABF-B224-4BAF-A1F7-ABC6423FD4CA}" type="pres">
      <dgm:prSet presAssocID="{F4265349-71E1-4157-B617-8D1564E0E2D2}" presName="Childtext1" presStyleLbl="revTx" presStyleIdx="1" presStyleCnt="2">
        <dgm:presLayoutVars>
          <dgm:chMax val="0"/>
          <dgm:chPref val="0"/>
          <dgm:bulletEnabled/>
        </dgm:presLayoutVars>
      </dgm:prSet>
      <dgm:spPr/>
    </dgm:pt>
    <dgm:pt modelId="{CC729EF2-59C0-4060-85E1-4F9F2633572D}" type="pres">
      <dgm:prSet presAssocID="{F4265349-71E1-4157-B617-8D1564E0E2D2}" presName="ConnectLine" presStyleLbl="sibTrans1D1" presStyleIdx="1" presStyleCnt="2"/>
      <dgm:spPr>
        <a:noFill/>
        <a:ln w="12700" cap="flat" cmpd="sng" algn="ctr">
          <a:solidFill>
            <a:schemeClr val="accent1">
              <a:hueOff val="0"/>
              <a:satOff val="0"/>
              <a:lumOff val="0"/>
              <a:alphaOff val="0"/>
            </a:schemeClr>
          </a:solidFill>
          <a:prstDash val="dash"/>
          <a:miter lim="800000"/>
        </a:ln>
        <a:effectLst/>
      </dgm:spPr>
    </dgm:pt>
    <dgm:pt modelId="{025E348F-82B2-43A2-B69A-86760D2990B4}" type="pres">
      <dgm:prSet presAssocID="{F4265349-71E1-4157-B617-8D1564E0E2D2}" presName="ConnectLineEnd" presStyleLbl="node1" presStyleIdx="1" presStyleCnt="2"/>
      <dgm:spPr/>
    </dgm:pt>
    <dgm:pt modelId="{28FBB4F2-98C3-4B5D-AD27-04D8ECEE2C0A}" type="pres">
      <dgm:prSet presAssocID="{F4265349-71E1-4157-B617-8D1564E0E2D2}" presName="EmptyPane" presStyleCnt="0"/>
      <dgm:spPr/>
    </dgm:pt>
  </dgm:ptLst>
  <dgm:cxnLst>
    <dgm:cxn modelId="{7269B336-B075-4186-94BE-3179C055E690}" srcId="{545C74D3-40E5-4EC5-B65B-F3B61BEEF1A9}" destId="{84164EF1-629B-4FDE-868D-3E5B220472FA}" srcOrd="0" destOrd="0" parTransId="{B1262D79-0AD9-4588-89EB-6EC8A94CD5CB}" sibTransId="{CA5A31BF-31BB-4233-A4A1-63F41FC22E5F}"/>
    <dgm:cxn modelId="{41B65C3C-BC52-4084-B786-374839F6D52D}" srcId="{F4265349-71E1-4157-B617-8D1564E0E2D2}" destId="{33EC9410-8F7E-4C4A-AF2A-D4918C707CFE}" srcOrd="0" destOrd="0" parTransId="{F14ADFE2-8713-4A95-835D-BB6A21986D05}" sibTransId="{ADC3F0F2-72EC-4A71-9688-B42CE4F609BD}"/>
    <dgm:cxn modelId="{3406AF8D-C18E-42B2-8AEE-0D70848EFE98}" type="presOf" srcId="{33EC9410-8F7E-4C4A-AF2A-D4918C707CFE}" destId="{81CFEABF-B224-4BAF-A1F7-ABC6423FD4CA}" srcOrd="0" destOrd="0" presId="urn:microsoft.com/office/officeart/2016/7/layout/HexagonTimeline"/>
    <dgm:cxn modelId="{47FFF98D-37F4-4B2B-80CE-72C462AA6A23}" srcId="{325E422A-320D-4623-9FC1-2D9047EE0472}" destId="{545C74D3-40E5-4EC5-B65B-F3B61BEEF1A9}" srcOrd="0" destOrd="0" parTransId="{84404D63-A7AA-468E-8193-AA0DB3EEA97D}" sibTransId="{ED6DFB45-CE6D-4E1C-B667-360A2F14AD14}"/>
    <dgm:cxn modelId="{9298F099-3918-48CF-B7E7-C40F86D9F39B}" type="presOf" srcId="{84164EF1-629B-4FDE-868D-3E5B220472FA}" destId="{A55DDB06-D008-4A83-9088-2A03CE72E79F}" srcOrd="0" destOrd="0" presId="urn:microsoft.com/office/officeart/2016/7/layout/HexagonTimeline"/>
    <dgm:cxn modelId="{1C9979A8-5A75-4F1D-AFCA-A8DE4E030AD2}" srcId="{325E422A-320D-4623-9FC1-2D9047EE0472}" destId="{F4265349-71E1-4157-B617-8D1564E0E2D2}" srcOrd="1" destOrd="0" parTransId="{B35BBAB2-62F2-4DCA-8CCA-89DD898AD945}" sibTransId="{23E9FB0A-EDD2-4EC7-8AED-8837BD0DD58E}"/>
    <dgm:cxn modelId="{3320F8A9-0BF4-481C-B259-4951E32C80FE}" type="presOf" srcId="{F4265349-71E1-4157-B617-8D1564E0E2D2}" destId="{5CF2D987-9A21-4B20-B852-33DC183E0D96}" srcOrd="0" destOrd="0" presId="urn:microsoft.com/office/officeart/2016/7/layout/HexagonTimeline"/>
    <dgm:cxn modelId="{D5C43CB4-5199-40E0-908C-C03510B5F7CF}" type="presOf" srcId="{545C74D3-40E5-4EC5-B65B-F3B61BEEF1A9}" destId="{0C660C85-F304-41A5-944F-4C35598AEE43}" srcOrd="0" destOrd="0" presId="urn:microsoft.com/office/officeart/2016/7/layout/HexagonTimeline"/>
    <dgm:cxn modelId="{F179B4F9-E49A-4086-8EC2-9793275BF2A8}" type="presOf" srcId="{325E422A-320D-4623-9FC1-2D9047EE0472}" destId="{843A58EF-232A-4A8E-B7EE-32EF8EA4E7DC}" srcOrd="0" destOrd="0" presId="urn:microsoft.com/office/officeart/2016/7/layout/HexagonTimeline"/>
    <dgm:cxn modelId="{ADC39C41-C973-4DFD-81BB-42790276B39A}" type="presParOf" srcId="{843A58EF-232A-4A8E-B7EE-32EF8EA4E7DC}" destId="{1C73035E-FCF0-480D-A220-1AEB6DCDE8F9}" srcOrd="0" destOrd="0" presId="urn:microsoft.com/office/officeart/2016/7/layout/HexagonTimeline"/>
    <dgm:cxn modelId="{B5A87BC4-C6DF-42E7-AE85-16BC4613CBEC}" type="presParOf" srcId="{1C73035E-FCF0-480D-A220-1AEB6DCDE8F9}" destId="{0C660C85-F304-41A5-944F-4C35598AEE43}" srcOrd="0" destOrd="0" presId="urn:microsoft.com/office/officeart/2016/7/layout/HexagonTimeline"/>
    <dgm:cxn modelId="{296312C3-7F71-436E-9EC7-13514E922E53}" type="presParOf" srcId="{1C73035E-FCF0-480D-A220-1AEB6DCDE8F9}" destId="{A55DDB06-D008-4A83-9088-2A03CE72E79F}" srcOrd="1" destOrd="0" presId="urn:microsoft.com/office/officeart/2016/7/layout/HexagonTimeline"/>
    <dgm:cxn modelId="{9CAF2BC9-62F4-4627-A7F1-D4B863103C8C}" type="presParOf" srcId="{1C73035E-FCF0-480D-A220-1AEB6DCDE8F9}" destId="{C5C02402-6111-40F8-AC4B-6014604432EC}" srcOrd="2" destOrd="0" presId="urn:microsoft.com/office/officeart/2016/7/layout/HexagonTimeline"/>
    <dgm:cxn modelId="{2C20F289-F735-4013-9EE4-63083597E9B7}" type="presParOf" srcId="{1C73035E-FCF0-480D-A220-1AEB6DCDE8F9}" destId="{5B341FDD-5EB5-426A-8B60-F910CC08D15D}" srcOrd="3" destOrd="0" presId="urn:microsoft.com/office/officeart/2016/7/layout/HexagonTimeline"/>
    <dgm:cxn modelId="{20A6CE98-8139-46EC-9FD0-AF2D073EE7A8}" type="presParOf" srcId="{1C73035E-FCF0-480D-A220-1AEB6DCDE8F9}" destId="{C1BC9AA9-90B6-40E9-9821-E06B7394E9D3}" srcOrd="4" destOrd="0" presId="urn:microsoft.com/office/officeart/2016/7/layout/HexagonTimeline"/>
    <dgm:cxn modelId="{91E2DB17-20FD-4B09-B40E-B8E9CAA7065E}" type="presParOf" srcId="{843A58EF-232A-4A8E-B7EE-32EF8EA4E7DC}" destId="{E7BEFC61-39DB-4EB3-BE3D-1BF7B8BD8B98}" srcOrd="1" destOrd="0" presId="urn:microsoft.com/office/officeart/2016/7/layout/HexagonTimeline"/>
    <dgm:cxn modelId="{D68F8B02-E320-4641-8A06-571630499895}" type="presParOf" srcId="{843A58EF-232A-4A8E-B7EE-32EF8EA4E7DC}" destId="{B16E81FE-C7FE-44FA-B382-1AC15BD83065}" srcOrd="2" destOrd="0" presId="urn:microsoft.com/office/officeart/2016/7/layout/HexagonTimeline"/>
    <dgm:cxn modelId="{92FD82DC-C003-4073-BD8B-A68070AC4428}" type="presParOf" srcId="{B16E81FE-C7FE-44FA-B382-1AC15BD83065}" destId="{5CF2D987-9A21-4B20-B852-33DC183E0D96}" srcOrd="0" destOrd="0" presId="urn:microsoft.com/office/officeart/2016/7/layout/HexagonTimeline"/>
    <dgm:cxn modelId="{18538035-88DD-401A-B3D0-F8102C60AC98}" type="presParOf" srcId="{B16E81FE-C7FE-44FA-B382-1AC15BD83065}" destId="{81CFEABF-B224-4BAF-A1F7-ABC6423FD4CA}" srcOrd="1" destOrd="0" presId="urn:microsoft.com/office/officeart/2016/7/layout/HexagonTimeline"/>
    <dgm:cxn modelId="{14F5DE3F-4D37-46B5-B8FB-AA43B2FCA363}" type="presParOf" srcId="{B16E81FE-C7FE-44FA-B382-1AC15BD83065}" destId="{CC729EF2-59C0-4060-85E1-4F9F2633572D}" srcOrd="2" destOrd="0" presId="urn:microsoft.com/office/officeart/2016/7/layout/HexagonTimeline"/>
    <dgm:cxn modelId="{1E935657-7A37-4D22-AB10-56E1C8AE5304}" type="presParOf" srcId="{B16E81FE-C7FE-44FA-B382-1AC15BD83065}" destId="{025E348F-82B2-43A2-B69A-86760D2990B4}" srcOrd="3" destOrd="0" presId="urn:microsoft.com/office/officeart/2016/7/layout/HexagonTimeline"/>
    <dgm:cxn modelId="{ED4B95FC-0DF7-4B17-851A-8B281781E69B}" type="presParOf" srcId="{B16E81FE-C7FE-44FA-B382-1AC15BD83065}" destId="{28FBB4F2-98C3-4B5D-AD27-04D8ECEE2C0A}"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60C85-F304-41A5-944F-4C35598AEE43}">
      <dsp:nvSpPr>
        <dsp:cNvPr id="0" name=""/>
        <dsp:cNvSpPr/>
      </dsp:nvSpPr>
      <dsp:spPr>
        <a:xfrm>
          <a:off x="302405" y="3006361"/>
          <a:ext cx="1555226" cy="819916"/>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a:t>1908</a:t>
          </a:r>
        </a:p>
      </dsp:txBody>
      <dsp:txXfrm>
        <a:off x="302405" y="3006361"/>
        <a:ext cx="1391243" cy="819916"/>
      </dsp:txXfrm>
    </dsp:sp>
    <dsp:sp modelId="{A55DDB06-D008-4A83-9088-2A03CE72E79F}">
      <dsp:nvSpPr>
        <dsp:cNvPr id="0" name=""/>
        <dsp:cNvSpPr/>
      </dsp:nvSpPr>
      <dsp:spPr>
        <a:xfrm>
          <a:off x="0" y="0"/>
          <a:ext cx="2160036" cy="21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b" anchorCtr="1">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dirty="0"/>
            <a:t>Air travel has become a reliable method since the ’50s, and since 1908, it has averaged 1,044 fatalities each year.</a:t>
          </a:r>
        </a:p>
      </dsp:txBody>
      <dsp:txXfrm>
        <a:off x="0" y="0"/>
        <a:ext cx="2160036" cy="2186444"/>
      </dsp:txXfrm>
    </dsp:sp>
    <dsp:sp modelId="{E7BEFC61-39DB-4EB3-BE3D-1BF7B8BD8B98}">
      <dsp:nvSpPr>
        <dsp:cNvPr id="0" name=""/>
        <dsp:cNvSpPr/>
      </dsp:nvSpPr>
      <dsp:spPr>
        <a:xfrm>
          <a:off x="1857631" y="3416320"/>
          <a:ext cx="604810" cy="0"/>
        </a:xfrm>
        <a:custGeom>
          <a:avLst/>
          <a:gdLst/>
          <a:ahLst/>
          <a:cxnLst/>
          <a:rect l="0" t="0" r="0" b="0"/>
          <a:pathLst>
            <a:path>
              <a:moveTo>
                <a:pt x="0" y="0"/>
              </a:moveTo>
              <a:lnTo>
                <a:pt x="604810"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C02402-6111-40F8-AC4B-6014604432EC}">
      <dsp:nvSpPr>
        <dsp:cNvPr id="0" name=""/>
        <dsp:cNvSpPr/>
      </dsp:nvSpPr>
      <dsp:spPr>
        <a:xfrm>
          <a:off x="1080018" y="2323097"/>
          <a:ext cx="0" cy="68326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B341FDD-5EB5-426A-8B60-F910CC08D15D}">
      <dsp:nvSpPr>
        <dsp:cNvPr id="0" name=""/>
        <dsp:cNvSpPr/>
      </dsp:nvSpPr>
      <dsp:spPr>
        <a:xfrm>
          <a:off x="1011692" y="2186444"/>
          <a:ext cx="136652" cy="136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F2D987-9A21-4B20-B852-33DC183E0D96}">
      <dsp:nvSpPr>
        <dsp:cNvPr id="0" name=""/>
        <dsp:cNvSpPr/>
      </dsp:nvSpPr>
      <dsp:spPr>
        <a:xfrm rot="10800000">
          <a:off x="2462442" y="3006361"/>
          <a:ext cx="1555226" cy="819916"/>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a:t>2000–2009</a:t>
          </a:r>
        </a:p>
      </dsp:txBody>
      <dsp:txXfrm rot="10800000">
        <a:off x="2626425" y="3006361"/>
        <a:ext cx="1391243" cy="819916"/>
      </dsp:txXfrm>
    </dsp:sp>
    <dsp:sp modelId="{81CFEABF-B224-4BAF-A1F7-ABC6423FD4CA}">
      <dsp:nvSpPr>
        <dsp:cNvPr id="0" name=""/>
        <dsp:cNvSpPr/>
      </dsp:nvSpPr>
      <dsp:spPr>
        <a:xfrm>
          <a:off x="2160037" y="4646195"/>
          <a:ext cx="2160036" cy="21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t" anchorCtr="1">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dirty="0"/>
            <a:t>In the ten years of 2000 to 2009, that average increased by less than 100 people, to an average of 1,104 per crash.</a:t>
          </a:r>
        </a:p>
      </dsp:txBody>
      <dsp:txXfrm>
        <a:off x="2160037" y="4646195"/>
        <a:ext cx="2160036" cy="2186444"/>
      </dsp:txXfrm>
    </dsp:sp>
    <dsp:sp modelId="{CC729EF2-59C0-4060-85E1-4F9F2633572D}">
      <dsp:nvSpPr>
        <dsp:cNvPr id="0" name=""/>
        <dsp:cNvSpPr/>
      </dsp:nvSpPr>
      <dsp:spPr>
        <a:xfrm>
          <a:off x="3240055" y="3826278"/>
          <a:ext cx="0" cy="68326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25E348F-82B2-43A2-B69A-86760D2990B4}">
      <dsp:nvSpPr>
        <dsp:cNvPr id="0" name=""/>
        <dsp:cNvSpPr/>
      </dsp:nvSpPr>
      <dsp:spPr>
        <a:xfrm>
          <a:off x="3171729" y="4509542"/>
          <a:ext cx="136652" cy="136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media/image12.txt>GIF89a?C&#65533;  &#65533;&#65533;&#65533;&#65533;u^&#65533;&#65533;rkYF&#65533;&#874;&#696;&#65533;&#65533;&#65533;&#65533;&#65533;&#65533;&#65533;&#65533;&#65533;&#65533;0!ycHxgVF6&!&#65533;&#65533;&#65533;WME'!"{pgeI72)#eR;T4$&#65533;&#65533;&#65533;81'&#65533;&#65533;&#65533;E'&#65533;&#65533;&#65533;IB4D92&#65533;&#65533;&#65533;TB)&#65533;&#65533;&#65533;&#65533;&#65533;&#65533;kcV&#65533;&#65533;&#65533;|U=932#uI6&#65533;&#65533;&#65533;.d9)F)!fB-!!&#701;&#65533;X9-&#65533;&#65533;&#65533;&#65533;&#65533;&#65533;&#65533;&#65533;&#65533;tH(&#65533;&#65533;&#65533;1)1{tZZR?S(kcI&#65533;&#65533;&#65533;JB)!,&#65533;&#65533;&#65533;FI:="&#65533;~v`3&#65533;c8))*jZ[6F[&#65533;&#65533;&#65533;&#65533;&#65533;&#65533;FVn&#65533;U0&#65533;&#65533;&#65533;oA88<yv}&#65533;&#65533;&#65533;&#65533;&#65533;&#65533;0_glcR)B)*&#65533;mI)1'ZJ9RB19B4&#65533;&#65533;&#65533;!!&#65533;&#65533;&#65533;&#65533;&#65533;&#65533;ZZL&#65533;&#65533;&#65533;RJ9KZJ0#RJ1&#65533;&#65533;&#65533;QB;&#65533;&#65533;&#65533;&#65533;&#65533;rZB1:])*UB[B;!!ZR)119!&#65533;NETSCAPE2.0   !&#65533;XMP DataXMP<?xpacket begin="&#65279;" id="W5M0MpCehiHzreSzNTczkc9d"?> <x:xmpmeta xmlns:x="adobe:ns:meta/" x:xmptk="Adobe XMP Core 5.5-c014 79.151481, 2013/03/13-12:09:15        "> <rdf:RDF xmlns:rdf="http://www.w3.org/1999/02/22-rdf-syntax-ns#"> <rdf:Description rdf:about="" xmlns:xmp="http://ns.adobe.com/xap/1.0/" xmlns:xmpMM="http://ns.adobe.com/xap/1.0/mm/" xmlns:stRef="http://ns.adobe.com/xap/1.0/sType/ResourceRef#" xmp:CreatorTool="Adobe Photoshop CC (Macintosh)" xmpMM:InstanceID="xmp.iid:C2A63C97B87811E5B70FECACDD70253F" xmpMM:DocumentID="xmp.did:C2A63C98B87811E5B70FECACDD70253F"> <xmpMM:DerivedFrom stRef:instanceID="xmp.iid:C2A63C95B87811E5B70FECACDD70253F" stRef:documentID="xmp.did:C2A63C96B87811E5B70FECACDD70253F"/> </rdf:Description> </rdf:RDF> </x:xmpmeta> <?xpacket end="r"?>&#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zyxwvutsrqponmlkjihgfedcba`_^]\[ZYXWVUTSRQPONMLKJIHGFEDCBA@?>=<;:9876543210/.-,+*)('&%$#"! 
	  !&#65533;   ,    ?C &#65533;&#65533;jb&#65533;&#65533;a&#65533;&#65533;&#65533;r&#65533;&#65533;&#65533; &#65533;&#65533;!&#65533;22i$ EI&#65533;<
&#65533;&#65533;&#65533;:&#65533;&#65533;&#65533;&#65533;&#65533;&#65533;&#65533;&#65533;&#65533;&#65533;&#65533;&#65533;&#65533;>&#65533;&#65533;&#65533;&#65533;&#65533;&#65533;&#65533;&#65533;&#65533;&#65533;&#65533;&#65533;&#620;&#65533;&#749;	&#65533;&#65533;&#65533;h&#1478;%	r&#65533;&#65533;&#1603;&#65533;'&#65533;	&#65533;&#65533;&#65533;&#65533;&#65533;&#65533;&#65533;&#65533;&#65533;&#65533;&#65533;&#65533;&#65533;&#65533;&#65533;&#65533;+e&#65533;&#65533;&#65533;&#625;&#65533;&#65533;W.&#65533;N&#65533;C&#65533;HB&#65533;&#65533;P&#65533;H&#65533;"&#65533;&#65533;S$MU&#65533;&#65533;IsHI&#65533;&#65533;&#264;%&#65533;&#65533;\Ig&#65533;&#65533;&#65533;^&#132;)&#65533;&#65533;E8s&#41780;S&#65533;OI,}&#65533;A&#65533;&#65533;&#1058;&#65533;]&#65533;&#65533;&#65533;P3PIH&#65533;J5jQK&#65533;&#65533;&#65533;I&#65533;&#65533;&#65533;N =O^4IQ&#1523;7&#65533;&#65533;&#65533;&#65533;&#65533;&#65533;&#65533;&#65533;6&#65533;x@&#65533;.]0&#65533;&#65533;/&#65533;X&#65533;&#65533; &Z&#65533;&#65533;&#65533;&#65533;&#65533;O&#1990;v&#65533;&#65533;J.&#336;&#65533;&#65533;<&#900;1&#65533;"&#65533;(a&ts&#65533;&#65533;7&#65533;&#65533;T&#65533;&#394;&#65533;?x&#65533;&#697;&#65533; &#65533;&#1781;c&#65533;&#65533;[w>A&#65533;&#65533;mN&#65533;&#65533;&#65533;w&#65533;$&#65533;&#65533;&#65533;F:L&#65533;&#65533;&#65533;q&#65533;&J&#65533;-&#65533;c&#65533;&#65533;]&&#2009;3K~U&#65533;R&#65533;&#65533;<n&#1386;&#65533;	&#1446;&#65533;R
&#65533;&#65533;&#65533;&#65533;Q&#65533;&#65533;?&#65533;&#1517;&#65533;&#1408;&#65533;&#65533;$^y&#65533;0&#65533;H:&#65533;eV]@b &rqb&#1477;d&#1541;&#65533;y&#65533;j*&&#65533;-i&#65533;h&#65533;.&#65533;	"3+&#65533;"&#65533;&#65533;#7&#65533;}&#65533;A&#65533;y&#65533;e&#65533;&#65533;&#65533;D&#65533;&#65533;&#216;&#65533;&#65533;)\&#65533;c&#65533;d&#65533;nL&#65533;BKB&#65533;&#65533;&#65533;&#65533;&#33793;&#713;&#65533;Q&#65533;&#65533;]&#65533;	H&#1281;GRw&#1849;&#65533;&#65533;&#65533;5y'&Mt &#65533;&#65533;XN&#65533;&#65533;y&#65533;7Sx&#65533;&#65533;N&#65533;&#65533;&#65533;&#65533;P&#65533;'h&#65533;&#65533;&#65533;P&#65533;T&#65533;&#65533;&#65533;'&#65533;&#65533;&#65533;&#65533;(&#65533;'Ke&#65533;$&#65533;bB)]D&#65533;&#65533;\&#65533;&#65533;&#65533;"&#65533;&#65533;&#65533;&#65533;&#65533;&#65533;j&#65533;&#65533;&#65533;JebH>f&#65533;,&#65533;&#65533;&#65533;&#11095;&#65533;&#65533;O&#65533;&#65533;d	DP#&#65533;&#65533;&#65533;&#65533;&#65533;&#65533;&#65533;j&#65533;$9e&#65533;&#65533;fV&#65533;Df&#65533;&#65533;s&#65533;! &#65533;^&#226;&#65533;&#65533;X&#65533;	&#65533;h"u&#1311;\&#65533;&#65533;&#65533;H%M(&#65533;v&#65533;&#65533;&#65533;&#65533;9&#65533;D&#65533;&#65533;&#65533;&#65533;0q&#65533;&#65533;&#65533;&#5246;|l&#65533;&#65533;	G&#65533;&#65533;X&#65533;&#65533;&#65533;&#65533;e*-&#65533;&#65533; `&#65533;i&#65533;Je&#65533;&#65533; &#65533;&#65533;&#65533;&#65533;&#1361;*&#65533;&#65533;V&#65533;@)[&#65533;2&#65533;&#65533;-&#65533;&#65533;<%&#65533;h&#65533;&#65533;8&#65533;+&#65533;VtS#&#65533;&#65533;k&#65533;E&#65533;&#65533;&#65533;"&#65533;&#65533;&#65533;&#65533;6&#65533;&#65533;&#65533;&#65533;&#65533;,&#65533;P>&#65533;&#65533;&#65533;&#65533;&#65533;!NYZ&#65533;N&#65533;T&#65533;:&#65533;7&#30621;&#65533;&#65533;k&#65533;&#65533;&#65533;7&#65533;Go&#65533;2l&#65533;y&#65533;&#65533;;(&#65533;&#65533;&#65533;&#65533;&#65533;y&#65533;&#65533;'d&#65533;&#65533;w&#65533;0&#65533;;*`X&#65533;&#65533;TK&#65533;<&#65533;q&#65533;KK&#65533;&#65533;)&#65533;&#65533;&#65533;&#65533;!_&#65533;&#65533; &#65533;&#65533;p&#65533;&#65533;-&#65533;2&#65533;&#65533;k&#65533;&#65533;&#554;&#65533;&#65533;Ch&#65533;&#65533;&#65533;&#65533;&#65533;&#65533;3&#65533;?&#49026;&#65533;Cmz&#65533;bc<&#65533;
F&#65533;z&#65533;&#727;Xuc&#65533;[=&#65533;&#65533;4=&#65533;&#65533;:I&#65533;5&#65533;`&#65533;&#65533;&#65533;o&#65533;o&#65533;j:&#65533;&#65533;~&#65533;{K&#65533;V\&#65533;/&#65533;&#65533;&#65533;&#65533;~&#65533;&#1141;;&#65533;V&#65533;SE&#65533;&#65533;&#65533;" R&#65533;&#10204;4&#65533;qt&#65533;&#65533;$7&#65533;&#65533;@&#65533;g.&#65533;*N&#65533;&#65533;c@HB&#65533;DBw&#65533;n&#65533;t&#65533;c&#65533;&#65533;ZQ&#65533;&#65533;&#65533;.u#&#65533;&#1680;z3+&#65533;&#65533;/g5&#65533;]B&#65533;&#65533;&#65533;!&#65533;&#65533;&#65533;(&#65533;&#65533;#&#65533;(&#65533;&#65533;"&#65533;85&#65533;-&#65533;Fb&#65533;&#65533;&#65533;&#65533;&#65533;gj&#65533;&#65533;&#65533;t&#65533;.y&#65533;Q&#65533;&#65533;s=&#65533;&#65533;&#65533;N&#65533;&#65533;WH&#65533;D&#65533;&#65533;&#65533;ZJ~<&#65533;%|&#65533;_W&#65533;[&#65533;&#65533;B&#65533;&&#65533;&#65533;v&#65533;D;&#65533;&#65533;%x&#65533; &#65533;&#65533;&#65533;s&#65533;&#65533;&#65533;4!&#65533;7I$B&#65533;&#65533;	I&#65533;&#65533;&#65533;-+&#65533;&#65533;&#65533;&#65533;&#65533;l&#1484;
&#65533;&#65533;V &#65533;jX&#65533;&#65533;&#65533;&#65533;&#65533;&#65533;_B<P&#65533;|U&#55223;$}&#65533;&#65533;8X&#65533;&#65533;s&#65533;&#65533;`a &#65533;&#65533;BA&#65533;I&#65533;Q&#65533;&#65533;&#65533;&#65533;d.&#65533;&#65533;:&#65533;A&#65533;<&#65533;&#65533;&#65533;&#65533;O:&#65533;[&#65533;H&#997;Q=&#65533;qK&#65533;&#65533;&#65533;&#65533;&#65533;&#877;o&#65533;<`&#65533;&#65533;&#65533;&#529;&#65533;&#65533;&#65533;P(&#65533;A&#65533;&#65533;"&#65533;&#65533;&#65533;}&#65533;&#65533;@]a&#65533;#&#65533;&#65533;#&#65533;0&#65533;XY%#9I&#65533;U2&#65533;[&#65533;b&#65533;t&#65533;&#65533;/&#65533;h&#65533;,&#207;&#65533;m&#65533;>c&#65533;&#65533;&#65533;J&#65533;Y&#65533;&#65533;&#65533;&#65533;-&#65533;X&#65533;">&#65533;x&#65533;K&#65533;&#65533;&#65533;&#65533;8*H@:&#65533;	Au&#65533;&#65533;/T&#1319;Hj# &#1314;&#1384;D&#65533;&#65533;r&#877;apb&#65533;0&#65533;&#421;P_J&#65533;&#65533;&#65533;&#65533;&#65533;&#65533;z&#65533;O&#65533;h&#65533;&#65533;:&#65533;&#65533;w&#65533;Sf"dL+&#65533;&#65533;=&#65533;$&#65533;|&#65533; 'HW[&#65533;&#65533;s=&#65533;&#65533;&#65533;#&#65533;&#65533;W&#65533;&#65533;_O&#65533;&#65533;&#65533;B&#65533;mh&#65533;&#1037;^&#65533;&=gH&#65533;&#65533;&#65533; i&#65533;4&#65533;&#1044;jC`ihE%,~oR&#65533;&#65533;Md&#65533;&#65533;F&#65533;}X&#65533;fK]&#65533;&#36277;&#65533;&#65533;&#65533;[&#65533;&#65533;&#65533;&#65533;IrMj&#131;&#65533;&#65533;&#65533;"&#65533;&#65533;&#65533;&#65533;F|}&#65533;&#65533;&#65533;Y&#65533;&#65533;&#65533;&#65533;&#65533;&#65533;&#65533;qcm&#65533;rvy7=j&#65533;h&#65533;'D@&#65533;&#65533;Y&#1529;&#65533;+&#65533;&#65533;
?d&#65533;&#65533;&#65533;m&#65533;<&#65533;K&#65533;&#65533;5&#65533;&#65533;-&#65533;'W&#65533;&#65533;&#65533;F&#65533;?a&#65533;&#65533;&#65533;&#65533;;6&#65533;&#65533;&#65533;9zW&#65533;&#65533;&#65533;3&#65533;u&#65533;&#65533;qP&#65533;Y&#65533;&#65533;&#65533;&#65533;D&#65533;&#65533;'&#1428;kh&#65533;LO&#711;&#65533;&#65533;
(&#1949;v&#65533;&#65533;&#65533;&#65533;&#65533;/&#65533;A&#65533;O,[&#65533;&#65533;&#65533;>&#205;&#65533;&#65533;&#65533;0q&#809;@&#65533;_&#65533;[3&#65533;&#65533;&#65533;&#65533;4X&#65533;>&#65533;&#65533;{2&#65533;&#36464;$S7&#65533;&#65533;D&#65533;+_}&#65533;0&#65533;)P&#65533;&#65533;&#65533;&#65533;G&#1775;&#65533;&#65533;+3&#65533;Xi%35N&#65533;&#1177;&#65533;&#65533;c3&#65533;:&#65533;&#65533;5'&#65533;"&#65533;BI*b&#65533;&#65533;&#65533;&#65533;&#65533;o&#65533;&#65533;&#65533;L&#65533;&#4121;W&#915;;9&#65533;xOA8&#65533;&#204;'&#65533;&#65533;&#65533;&#1174;&#65533;4&#65533;7&#65533;[K:&#65533;&#65533;&#65533;&#65533;&#65533;G-T&#65533;8&#65533;&#349;&#65533;&#65533;&#65533;&#65533;Uk&#65533;&#65533;&#65533;&#622;v&#65533;K&#65533;<&#65533;&#65533;&#65533;+&#65533;EZ&#65533;l&#65533;&#65533;e&#65533;=&#65533;c>&#65533; &#65533;BJ&#65533;&#65533;&#65533;6mB4&#65533;X9&#65533;&#877;&#65533;5&#65533;lQL%&#65533;&#65533;q>p&#65533;WFC&#65533;&#65533;F@&#65533;&#65533;&#65533;&#65533;&#65533;n;s?&#65533;&#65533;&#65533;&#1485;&#65533;&#65533;&#18469;&#65533;s&#1653;&#65533;d&#65533;d&#425;&#65533;&#65533;)&#65533;&#65533;~W&#65533;&#65533; &#65533;-&#65533;&#65533;[&#65533;&#65533;&#65533;H&#65533;&#65533;4/V9PT&#65533;[Eq:&#65533;u&#65533;&#65533;&#65533;&#65533;&#65533;'&#65533;XV&#65533;w&#65533;&#65533;,oV&#65533;M&#717457;&#65533;&#65533;e&#65533;&#65533;&#65533;"&#65533;^&#65533;&#65533;&#65533;&#65533;Cu&#65533;&#153;	&#65533;0&#65533;!&#65533;&#65533;&#875;&#1252;&#65533; &#65533;E/:&#65533;&#65533;@&#65533;&#65533;M{&#65533;&#65533;7|&#65533;Y&#65533;\&#1767;&#65533;"&#65533;o&#65533;|FU&#65533;&#65533;&#65533;]&#65533;/&#65533;V&#65533;&#65533;&#65533;Rs&#65533;&#65533;&#65533;&#65533;&#1347;&#65533;&#65533;S&#65533;&#65533;&#65533;&#65533;&#65533;&#65533;7&#65533;&#65533;&#65533;~k&#65533;~&#65533;U&#65533;&#65533;y]r`&#65533;&#65533;&#65533;&#65533;&#614;&#172;s&#65533;gS&#65533;k]&#65533;&#65533;|&#65533;&#391;;e
}&#65533;&#65533;d&#65533;jg&#65533;/&#65533;&#65533;&#65533;&#2033;;&#244;&#65533;&#65533;jc&#65533;&#65533;1KA'&#65533;&#65533;}&#65533;9&#65533;&#65533;&#65533;&#65533;&#65533;B&#65533;&#65533;&#1753;&#65533;&#65533;&#65533;w*&#65533;&#65533;C&#65533;?&#65533;&#65533;&#65533;;-&#65533;&#65533;&#65533;&#65533;&#65533;&#65533;6&#65533;&#65533;&#65533;&#65533;4&#65533;&#65533;&#65533;9&#65533;&#65533;&#65533;&#65533;-&#700;&#65533;x&#65533;&#65533;&#65533;&#65533;Z&#65533;/&#65533;&#65533;.&#65533;&#65533;:~&#65533;&#65533;&#65533;&#65533;'X&#65533;{&#65533;&#65533;e&#65533;{&#65533;&#65533;<&#65533;&#65533;#&#65533;&#65533;S&#65533;7&#65533;g&#65533;|&#1562;+&#65533;&#65533;&#65533;&#65533;M	&#65533;&#65533;sU&#65533;&F+&#65533;v&#65533;P&#65533;
&#65533;&#65533;z8h	x&#65533;F&#65533;f&#65533;&#65533;&#65533;&#65533;L&#65533;&#65533;&#65533;foU&#65533;+`q&#65533;{\&#65533;&#65533;Y&#65533;&#65533;&#65533;&#65533;[Gp&#65533;{Iu&#65533;E&#65533;p&#65533;C7q&#65533;|&#65533;e^	&#65533;owq
&#65533;]&#65533;w&#65533;}&#65533;&#65533;.&#65533;3&#65533;"&#65533;w&#65533;&~X&#65533;>Zvr&#65533;Dl&#48452;A&#65533;~&#65533;g)#&#65533;~&#65533;&#65533; &#65533;B6&#65533;x&#65533;y&#65533;&#65533;G&#65533;&#20722;&#65533;}_&#65533;&#65533;&#65533;aoV&#65533;1g`&#65533;S42,&#65533;&#65533;<&#65533;&#65533;4&#65533;&#65533;&#65533;&#20515;&#65533;z8&#65533;Mrjx$&#65533;t&#1989;GW&#65533;h&#65533;&#385;X&#65533;#&#65533;{&#65533;[/&#65533;&#65533;)j&#65533;8j&#65533;Gj]4!&#807;v&#65533;&}}&#65533;&#65533;N&#1335;5&#65533;&#65533;&#65533;&#65533;U&=&#65533;n&#65533;dfV"r&#65533;&#65533;FHr&#65533;rJ&#65533;&#65533;K&#65533;fj&#65533;4w&#65533;]&#65533;&#65533;c&#65533;`*J&#65533;&#65533;&#65533;W9gB&#65533;&#65533;&#65533;&#65533;c&#65533;`&#65533;f.&#65533;w&#65533;7f &#65533; <WE&#65533;&#65533;hL&#65533;&#65533;<&#65533;&#1485;&#65533;&#65533;&#65533;v&#65533;V&#65533;4&#65533;+PBTT&#65533;&#65533;&#65533;a2&#65533;K&#65533;8Be&#65533;Hb&#65533;&#65533;&#65533;&#65533;Zb&#65533;g&#65533;$sR&#65533;[&#65533;X&#65533;&#65533;ZS'&#65533;&#65533;H&#65533;vlw&#65533;&#65533;h&#65533;&#65533;&#65533;&#65533;P&#65533;D2&#65533;&#692;'&#65533;}:&#65533;a4~~&#65533;&#65533;&#65533;&#65533;r&#65533;&#1553;}QW&#65533;m&#65533; &#65533;(*
y&#65533;(^&#65533;P&#65533;&#65533; &#65533;&#65533;&#65533;&#65533;B1pD&#65533;&#65533;&#65533;&#65533;(&#65533;&#65533;&#65533;r&#65533;UgT&#65533;QPb&#65533;w8&#65533;&#65533;&#65533;>+&#65533;&#65533;&#65533;@H&#65533;&#65533;O?&#65533;z&#65533;&#65533;&#65533;XQP&#65533;&#65533;p\&#65533;(o&#385;c&#65533;&#65533;p&#65533;&#65533;&#65533;-&#65533;p&#741;}&#65533;EP&#65533;u2&#1423;&#65533;&#65533;zu&#65533;>&#65533;&#65533;v&#65533;ud&#65533;&#65533;5x&#65533;&#65533;&#65533;&#65533;&#1781;&#65533;7&#65533;t&#65533;&#65533;k&#65533;k&#65533;&#65533;My&#65533;p&#65533;)I(&#65533;t&#65533;&#65533;&#65533;&#65533;&#65533;&#65533;&#65533;.i&#65533;&#160; &#65533;BM!P&#65533;&#65533;&#65533;-&#65533;&#65533;53s&#65533;)&#65533;O&#65533;&#65533;&#65533;@&#65533;&#65533;(&#65533;:&#65533;~&#65533;&#65533;&#65533;c&#65533;R2t&#65533;*I&#65533;9seY&#65533;p%&#65533;$HW6 &#65533;&#65533; |&#65533;I&#65533;a	zH&#65533;4e &#65533;&#65533;6&#65533;!?-!&#65533;.G>lsAxd&#65533;&#1697;H&#65533;&#65533;&#65533;&#65533;[K5X&#65533;&#65533;(&#65533;X&#65533;|Y&#65533;8v&#65533;dI&#65533;&#65533;{&#1616;|&#38341;&o&#65533;8&#65533;&#65533;&#65533;)7&#65533;U&#65533;&#65533;w&#65533;tr&#65533;&#65533;&#65533;&#65533;6&#65533;&#65533;&#65533;&#65533;&#595;!)&#65533;W&#65533;&#65533;9$p&#65533;! &#65533;&#65533;(&#65533;&#65533;&#65533;S&#65533;S9&#65533;C'y&#65533;'Y&#65533;,&#65533;&#65533;H,&#65533;&#65533;~1&#65533;&#65533;&#65533;6&#65533;&#65533;'t&#65533;+K&#65533;0Y&#65533;&#65533;&#65533;&#65533;w&&#65533;&#65533;h&#65533;&#1239;&#65533;H&#65533;)&#65533;W&#65533;e&#65533;1*{&#65533;&#1251;`".&#65533;]&#65533;c&#65533;&#65533;T&#65533;&#65533;&#65533;[l&#65533;M&#65533;j&#65533;K3&#65533;=&#65533;H&#65533;&#65533;&#65533;]&#65533;qYB\&#65533;t&#65533;&#500;&#65533;&#65533;&#65533;V&#65533;&#65533;&#65533;B&#65533;&#65533;	&#65533;&#37208;x&#1375;&#65533;&#65533;&#65533;h&#65533;&#65533; &#65533;&#65533;&#65533;}/&#65533;&#65533;!q&#65533;z'NoFr&#65533;&#65533;~&#1696;{
&#65533;&#65533;&#65533;&#65533;&#65533;&#65533;i&#65533; &#65533;sA&#65533;s&#65533;H3G$&#65533;&#65533;~&#65533;&#65533;]3&#65533;&#65533;2&#65533;yX&#65533;&#65533;t`&#65533;ws&#65533;&#513;&#65533;&#65533;}&#65533;&#65533;&#65533;7p&#65533;&#65533;&#65533;&#1253;&#65533;R6U&#65533;.1'&#65533;)?# &#65533;I&#65533;Q&#65533;=&#65533;&#65533;\u)&#65533;\2&#65533;Kw&#65533;G&#825;z"Rh&#65533;&#65533;&#65533;&#65533;w&#65533;~&#65533;&#65533;&#65533;&#65533;	W&#65533;&#65533;&#65533;&#65533;&#65533;&#65533;j&#65533;Y&#65533;&#65533;p&#65533;&#65533;&#65533;&#65533;	&#65533;2&#65533;&#65533;jJ&#65533;Y&#65533;W&#65533;BR&#65533;&#65533;&#65533;
&#65533;&#65533;+&#65533;Z&#65533;&#65533;&#65533;&#65533;?&#65533;&#65533;|:;N&#65533;&#65533;Q&#65533;u&#65533;&#65533;&#65533;&#1582;T&#65533;&#65533;&&#65533;I&#65533;&#65533;&#65533;&#65533;&#65533;&#65533; gbVT&#65533;&#65533;j(&#65533;&#65533;-i&#65533;-&#65533;&#65533;T&#65533;&#65533;c&#65533;&#65533;&#65533;=5ZP&#65533;I&#65533;<`&#65533;|8&#65533;t&#65533;&#65533;0	&#65533;&#1079;&#65533;&#65533;&#65533;&#65533;E&#47687;&#65533;&#65533;&#65533;&#65533;z&#65533;Y~&#890;e&&#65533;e&#65533;re&#65533;D:&#198;&#65533;&#65533;5&#65533;&#65533;&#65533;^'&#65533;y&#65533;o&#1140;&#65533;Bk&#65533;&#65533;+&#65533;&#65533;&#65533;x~&#65533;B K&#65533;(&#65533;&#65533;-&#65533;I9Y&#65533;g&#65533;y&#65533;&#65533;&#65533;a&#65533;&#65533;H&#65533;&#65533;&#65533;L&#65533;5&#65533;&#65533;&#65533;&#65533;&#65533;^&#65533;W&#65533;&#65533;&#65533;(1
w;&#65533;&#65533;&7+&#65533;&#65533;&#65533;sA&#65533;&#65533;&#65533;	&#65533;K&#65533;&#65533;!a.k&#65533;&#65533;&#65533;&#65533;&#65533;&#65533;7&#65533;J&#65533;3V&#65533;&#65533;2H&#65533;6x&#65533;g&#65533;&#65533;&#1393;!vTH"&#65533;S&#65533;R&#65533;&#65533;4y&#65533;&#65533;e&#65533;&#65533;I&#65533;S&#65533;3&#65533;gz&#65533;s%&#65533;F&#65533;&#65533;g&#65533;P
&#65533;	q&#65533;	w&#65533;&#65533;j&#65533;&#65533;&#65533;&#65533;&#65533;9&#65533;&#65533;p&#65533;&#65533;&#65533;[&#65533;(*&#65533;&#65533;Y&#65533;&#65533;&#65533;dy&#65533;`"&#65533;&#65533;-9&#65533;l&#65533;&#65533;-&#65533;;&#65533;^K&#65533;&#65533;&#65533;&#65533;&#65533;6&#65533;&#65533;&#65533;A&#65533;&#65533;&#65533;&#65533;&#65533;C;N&#65533;+2&#65533;&#65533;{&#1272;&#65533;&#1604;&#65533;y&#65533;&#65533;&#65533;#K&#65533;&#65533;&#65533;W&#1168;&#65533;Jq&#65533;&#65533;S&#65533;&#65533;v&#65533;&#65533;&#65533;&#65533;9z&#612;1[D&#65533;&#65533;&#65533;8ke9&#65533;&#65533;e'&#65533;&#65533;&#65533;&#65533;_F&#65533;&#65533;&#65533;W&#65533;&#65533;
&#1702;c&#65533;Pck&P &#65533;&#65533;Hw*>&#65533;7&#65533;&#65533;&#65533;2&#65533;&#65533;$&#65533;&#65533;&#65533;&#65533;&#65533;&#65533;&#65533;ksdhXV&#65533;&#65533; A&#65533;&#65533;X`&#65533;&#65533;L<=&#65533;&#65533;q[]&#65533;6&#65533;&#65533;&#65533;&#65533;xk &#65533;&#65533;_&#65533;&#65533;X&#65533;&#65533;&#65533;K&#65533;&#65533;1&#65533;a5&#65533;m&#65533;"&#65533;&#65533;&#65533; |&#65533;&#65533;&#65533;_&#65533;&#65533;ee&#65533;&#1490;&#65533;&#65533;&#555;&#65533;3FX&#65533;gQY&#65533;cA\&#65533;&#65533;&#65533;&#65533;}&#65533;&#65533;&#65533;d&#1722;&#65533;&#65533;eoU&#65533;&#65533;{&#65533;(L&#65533;%|&#177;X&#65533; qq&#65533;2<Lre&#65533;&#65533;q&#65533;h&#65533;X&#65533;&#65533;&#65533;H4&#65533;&#65533;9Y&#65533;>&#65533;&#65533;[&#65533;&#65533;&#65533;8&#65533;`&#65533;y/&#65533;&#65533;&#65533;E&#65533;&#65533;&#65533;&#548;&#65533;&#65533;JKM&#65533;&#65533;&#65533;H&#65533;&#65533;&#65533;&#65533;&#65533;B&#65533;&#65533;&#65533;J&#65533;&#1726;&#65533;,'&#65533;''&#65533;{&#65533;&#65533;@RJ&#65533; f&#65533;,p&#65533;&#65533;&#65533;&#65533;&#1680;&#65533;&#65533;&#65533;y&#65533;&#65533;k\=xnC&#65533;(&#65533;V\&#65533;4&#65533;a(&#65533;Om&#65533;Qz&#65533;&#65533;d&#65533;&#65533;|A&#65533;<&#65533;&#65533;x*Yo&#65533;4]&#3800;&#65533;O{&#65533;&#65533;&#50705;&#65533;&#65533;5!
2 &#65533;&#65533;&#233;&#65533;&#65533;S&#65533;&#65533;Dy&#1113;&#65533;&#65533;&#65533;m94'&#65533;&#65533;(&#65533;&#65533;
o&#1883;&#65533;M&#65533;G&#65533;&#65533;&#65533;&#1196;&#65533;`&#65533;&#65533;&#65533;&#65533;	&#65533;h&#65533;&#65533;%
&#65533;z&#424;A&#65533;Z&#65533;=!&#65533;il&#65533;&#65533;&#65533;Y&#65533;q,&#65533;&#65533;&#65533;=&#65533;&#65533;Q&#65533;&#65533;&#65533;Qt&#953;&#65533;&#65533;&#674;}&#65533;&#65533;&#65533;,e&#65533;&#1709;&#65533;&#65533;&#65533;&#65533;Q
&#65533;B&#65533;&#65533;&#65533;&#336;&#65533;&#65533;'l&#65533;n&#65533;&#65533; &#236;&#65533;&#65533;&#65533;&#65533;P&#65533;&#65533;%&#65533;r&#65533;&#65533;&#65533;A^&#65533;&#65533;1:!P &#65533;X-&#65533;&#65533;&#65533;&#65533;&#65533;&#65533;&#65533;l&#65533;5&#65533;&#65533;,@&#65533;&#65533;&#65533;&#65533; (&#65533;&#65533;yp&#65533;@&#65533;&#65533;&#1172;M&#65533; &#65533;&#65533;(&#65533;&#65533;&#65533;6&#786;C&#65533;&#65533;&#65533;H&#65533;L-J&#65533;&#65533;&#65533;G&#65533;M&#65533;v.&#65533;&#65533;&#65533; Ez&#65533;&#65533;&#463;&#65533;d&#65533;D&#65533;F&#65533;&#65533;&#65533;&#65533;&#65533;&#65533;,R&#65533;&#65533;&#65533;?&#65533;&#65533;&#65533;m&#65533;35&#65533;Jv&#65533;Y&#65533;ZT&#65533;&#65533;&#65533;7q&#530;&#1068;g&#65533;&#65533;s&#65533;&#65533;s=lw&#65533;a&#65533;&#65533;~mB&#65533;-&#65533;&#65533;&#65533;&#65533;PK&#65533;c&#65533;&#65533;&#699;&#65533;&#65533;/&#65533;LM&#65533;D&#65533;&#278;&#65533;&#65533;;&#1537;&#65533;`&#65533;&#65533;h&#1548;&#65533;&#65533;&#65533;}&#1543;}M&#65533;&#65533;&#65533;&#65533;=&#65533;A&#65533;&#65533;&#947;s&#65533;&#65533;&#65533;YZT#c&#65533;&#1197;9&#65533;Z-&#65533;N&#65533;&#65533;&#65533;&#65533;&#65533;&#65533;&#746;m4&#65533;&#65533;&#65533;&#65533;&#65533;z&#65533;&#65533;&#65533;!O&#65533;&#65533;b&#65533;&#65533;I:"[&#65533;&#65533;&#65533;t&#65533;&#28662;}&#65533;,&#65533;&#65533;&#65533;&#65533;&#65533;	&#65533;8&#65533;&#65533;&#65533;&#65533;|&#65533;[&#65533;&#65533;7&#65533;&#65533;&#65533;A&#65533;&#65533;&#65533;&#65533;`Z&#65533;&#65533;M&#65533;e&#65533;&#65533;&#65533;&#65533;y&#65533;:&#65533;&#65533;2&#65533;4&#65533;N>&#65533;X&#65533;&#65533; &#3354;&#65533;&#65533;&#65533;_pj&#65533;&#65533;&#878;@~&#65533;~&#65533;&#65533;&#65533;&#65533;?$&#65533;&#65533;&#1578;&#65533;Be&#65533;&#65533;&#65533;T&#65533;}&#65533;<|i.&#1621;'&#65533;&#236;&#65533;Q&#65533;uo&#65533;5&#65533;&#65533;&#65533;r&#65533;5p&#65533;&#65533;&#65533;A&#65533;&#65533;&#65533;n&#65533;*&#65533;&#65533;!6uH&#65533;C&#65533;/8&#65533;-p&#65533;&#65533;&#65533;&#65533;&#1591;&#65533;&#65533;&#65533;&#65533;|&#65533;)aEV&#65533;&#65533;x&#65533;n&#65533;6&#65533;!.&#65533;&#65533;&#65533;	&#1597;&#65533;&#65533;Uv&#65533;&#65533;&#876;&#65533;&#65533;&#65533;d&#65533;&#65533;&#65533;r}&#65533;Y^P&#1850;
|
&#65533; &#65533;&#65533;&#65533;&#65533;&#65533;&#65533;e&#65533;&#65533;&#65533;&#65533;~&#65533;L&#65533;&#65533;&#862;&#65533;b&#65533;&#65533;&#1486;"&#65533;=y5&#65533;&#65533;B,&#65533;u`n&#65533;&#65533;&#65533;&#65533;&#65533;&#31948;&#27805;&#65533;{&#65533;&#65533;&#65533;&#65533;&#65533;S&#65533;&#65533;'&#65533;&#65533;&#1328;&#65533;&#65533;&#1370;E&#65533;p&#65533;-&#65533;&#65533;&#65533;&#65533;&#65533;&#65533;^#&#65533;&#542;BUK&#65533;&#65533;&#1753;&#65533;+<?&#65533;&#65533;a&#65533;&#65533;&#65533;l&#65533;>&#65533;Mp&#65533;&#1782;&#65533;&#65533;&#65533;M&#65533;&#15486;&#65533;g&#65533;&#65533;&#65533;nK&#65533; &#65533;&#1803;&#65533;&#65533;+&#65533;"&#65533;&#65533;&#65533;>&#65533;&#1438;t-&#65533;M+&#65533;mm&#65533;&#65533;NPZm&#65533;&#65533;&#65533;a r&#65533;n&#65533;&#65533;w1m&#65533;&#65533;)&#65533;&#65533;&#65533;-&#1397;&#65533;+&#65533;.;&#65533;&#65533;&#65533;&#65533;^&#65533;&#65533;&#65533;&#65533;&#65533;&#65533;&#65533;JU&#65533;&#65533;&#65533;&#65533;&#65533;&#65533;&#65533;[<I&#65533;&#1776;&#65533;&#65533;&#65533;&#65533;&#65533;n&#65533;&#65533;&#65533;N&#65533;t&#65533;&#65533;N&#65533;-I&#65533;&#65533; 8[
&#65533;&#65533;&#65533;Nwizd	\&#65533;&#65533;&#65533;&#65533;5&#65533;&#65533;#&#65533;M&#65533;&#65533;&#65533;$&#65533;&#65533;[&#65533;&#65533;&&#65533;V&#65533;&#65533;&#65533;*&#65533;^&#65533;/&#65533;&#65533;I&#642;&#65533;&#65533;ke7O&#65533;\&#65533;&#65533;:O&#65533;,&#65533;&#65533;EI&#65533;*&#65533;&#65533; &#65533;&#65533;&#65533;}&#65533;%&#65533;$>]B&#65533;&#65533;{(;&#65533;]&#65533;&#65533;[&#65533;}&#65533;&#65533;(&#65533;=&#65533;&#65533;~&#65533;&#65533;&#65533;&#65533;_&#65533;&#65533;&#65533;&#65533;`i&#65533;[&#65533;=&#65533;JP>&#65533;e&#65533;H&#65533;Wr L&#65533;&#65533;p&#65533;&#65533;&#65533;dO&#65533;&#65533;&#65533;	&#65533;&#65533;&#65533;&#65533;e&#65533;&#65533;&#65533;p&#65533;&#65533;EBv&#65533;|&#65533;&#65533;&#65533;0Cr&#65533;Q&#65533;&#65533;'&#65533;&#65533;&#65533;&#65533;&#65533;&#65533;&#65533;a&#65533;&#65533;a<]&#65533;&#65533;&#65533;&#65533; &#65533;&#65533;&#65533;&#65533;&#65533;&#65533;&#65533;]&#65533;&#65533;&#65533;&#65533;&#65533;#&#65533;&#65533;&#65533;&#65533;&#65533;&#65533;lbj&#65533;&#65533;o&#65533;&#65533;&#65533; &#65533;&#65533;!&#65533;&#65533;&#65533;&#930;&#65533;&#65533;&#65533;&#65533;&#1261;&#65533;&#65533;:&#65533;&#65533;&#65533;&#65533;!&#65533;&#868;]
<&#65533;&#65533;&#65533;Y&#65533;&#65533;&#65533;&#65533; &#65533;
&#65533;2&#65533;&#65533;2!<>&#65533;&#65533;&#65533;&#65533;&#65533;&#65533; !9&#65533;@p&#65533;&#65533;&#65533;@(\Xp&#65533;?w&#65533;&#65533;X&#65533;&#65533;&#65533;
&#65533;(t&#65533;&#65533;c&#65533; ?&#65533;&#65533;&#65533;dF&#65533;&#65533;z\&#65533;&#65533;&#983;C&#65533; &#65533;l"s&#65533;K+q8&#65533;&#65533;0&#65533;2@J&#65533;&#65533;&#1123;H&#65533;&#65533;&#65533;=&#65533;l&#65533;&#65533;&#65533;&#65533;&#65533;A&#65533;&#65533;W-_&#65533;&#65533;&#65533;&#65533;C&#65533;NY&#1194;&#849;v;4&#65533;&#65533;&#541;&#65533;fM&#65533;&#65533;&#65533;l&#65533;&#65533;&#1718;p&#65533;$q;&#65533;&#65533;&#1916;&#65533;%)>&#65533;&#65533;&#65533;l&#1598;&#65533;DY&#1384;P&#65533;Aivu&#65533;&#65533;8&#1011;n&#65533;&#65533;\&#65533;:&#65533;&#65533;&#65533;&#65533;&#65533;&#65533; 3f&#730;0@{s&#65533;&#65533;N&#65533;&#65533;iz[g]&#65533;n&#65533;b&#65533;&#65533;T&#65533;&#65533;u&#65533;9TP&#65533;[={t&#65533;#& b&#65533;&#65533;3&#1968;&#65533;&#598;sAt1&#65533;a&#65533;FQ&#65533;7&#65533;~&#65533;&#65533;&#65533;%)&#65533;&#65533;&#65533;I&#65533;&#65533;&#65533;&#65533;&#65533;	&#65533;S&#65533;&#65533;L%&#1364;&#65533;*&#65533;&#65533;RD=e&#65533; &#65533;Uf&#65533;UWbe&#65533;&#65533;|&#65533;&#65533;&#65533;&#341;&#65533;Cr&&#65533;#f&#65533;&#65533;v&#65533;Mt&#65533;&#1304;&#65533;3j7#k&#65533;&#1378;&#65533;f&#65533;&#65533;&#1187;(&#1068;&#65533;&#65533;gD&#65533;&&#65533;h&#65533;&#65533;6&#65533;r&#65533;&#65533;&#164;&#65533;&#65533;&#65533;k&#65533;&#65533;Lm&#65533;T&#65533;&#65533;&&#65533;M&#65533;Mo &#65533;&#792;&#65533;BNr&#481;9&#65533;&#65533;&#65533;&#65533;f' &#1030;&#65533;&#65533;&#65533;<T&#65533;&#65533;&#65533;&#65533;v&#65533;&#65533;w}&#65533;u&#65533;S&#1886;&#65533;&#65533;&#65533;}&#65533;$|H&#65533;&#65533;P\&#65533;&#1502;K&#65533;&#868;&#65533;^pT&#65533;t  &#65533;O2x&#65533;Q.&#65533;`QK&#65533;z&#65533;P&#65533;&#65533;UV%
W&#65533;&#65533;2&&#1545;&#65533;&#65533;"]P*&#65533;&#65533;|%&#65533;&#65533;&#48194;&#65533;H&#65533;&#65533;F+&#65533;\m&#65533;&#65533;&#65533;(&G&#65533;V&#846;&#65533;&#65533;&#65533;&#65533;5&#65533;&#65533;R&#65533;&#65533;&#65533;qIni&#65533;&#65533;&#65533;&#727;&#65533;9&#65533;&#1724;&#65533;&#65533;&#65533;&#15865;	I&#65533;h&#65533;1 Sw&#65533;p&#65533;&#65533;Y&#65533;&#65533;&#65533;&#65533;&#65533;g&#65533;5&#65533;&#65533;1&#65533;&#1541;<&#65533;D&#65533;Kw&#65533;&#65533;&#65533;&#65533;q&#65533;?ujIx &#65533;&#65533;'O&#65533;&#65533;&#65533;&#65533;u&#65533;&#65533;'&#65533;&#65533;&#65533;	[&#1481;&#65533;&#65533;&#65533;i&#65533;z &#65533;&#65533;&#65533;*4K&#65533;&#65533;&#65533;&#65533;A`&#65533;A9(&#65533;&#65533;Vh!&#65533;&#65533;j&#65533;8&#65533;&#65533;&#65533;f&#65533;,&#65533;+&#65533;x&#65533;"7om&#65533;&#65533;&#65533;&#65533;h&#65533;&#65533;&#65533;m&#65533;Ye&#65533;&#65533;&#65533;6&#65533;&#65533;&#65533;m&#65533;Hv&#65533;i#&#65533;or&#65533;L&#65533;XR&#65533;&#65533;4Y&#65533;&#65533;/Hy&#65533;&#65533;&#65533;&#65533;&#65533;gF&#934;&#65533;&#65533;Nr~\^&#65533;M&#65533;6  &#65533;$c@|&#65533;&#65533;&#65533;&#65533;ur&#65533;!&#65533;&#65533;&#65533;w&#65533;W[Hb&#65533; &#65533;)&#65533;&#65533;R&#847;&#65533;m&#65533;G`&#65533;&#65533;&#65533;L(&#65533;&#1125;6&#65533;&#65533;&#65533;H3E&#65533;&#1130;.&#65533;&#65533;&#65533;=+^+S'P&#65533;&#65533;e$&#65533;&#498;&#65533;&#65533;H&#65533;&#13277;&#65533;&#65533;h&#65533;&#65533;&#65533;&#10735;&#65533;/&#65533;(07&#65533;o&#65533;/&#65533;q&#65533;65&#65533;)&#65533;^&#65533;&#65533;L)&#65533;F/&#65533;&#65533;kG&#65533;&#65533;&#1528;v#&#65533; @^&#65533;*&#65533;&&#65533; &#65533;
J&#65533;4&#65533;:X&#65533;w&#65533;F&#65533;&#65533;&#65533;&#65533;&#65533;v&#65533;-P&#65533;e&#65533;&#65533;&#65533;\7&#65533;CE&#65533;!)<_%&#65533;&#65533;&#65533;&#65533;e&#65533;&#217;&#65533;&#65533;&#65533;&#65533;&#65533;1y&#65533;s^&#65533;8&#65533;&#65533;&#65533;&#65533;jyDS&#65533;`&#65533;&#65533;&#65533;Qj&#65533;&#65533;&#65533;&#65533;&#65533;&#510;&#55055;D\&#65533;Q&#65533;&#1959;E&#65533;y&#1098; &#65533;&#65533;&#65533;r&#65533;-&#65533;&#65533;&#65533;~]&#65533;&#65533;&#65533;&#65533;Q.-&#1133;&#65533;&#65533;|p7&#65533;P&#65533;R&#65533;W3&#65533;d@{&#65533;&#65533;6f&#65533;&#65533;&&#65533;&#65533;A&#65533;5&#65533;&#65533;%w&&#65533;( &#65533;K&#65533;&#65533;6F<&#65533;;&#65533;&#65533;&#65533;&#65533;C d&#65533;&#65533;&#65533;^&#65533;&#65533;&#65533;&#65533;&#65533;l&#65533;&#65533;b&#65533;(p&#65533;ED	]&#65533;&#65533;\B&#135;d&#65533;?#&#360;~&#65533;&#65533;&#65533;R&#65533;&#65533;;&#65533;&#65533;D"3i&#65533;rb&#65533;&t=&#65533;jS&#65533;&#65533;(&#65533;&#65533;;Urq&#65533;&#65533;&#65533;&#65533;"&#65533;8&#65533;	~&#65533;mo&#65533;F&#65533;&#1077;&#65533;r&#65533;&#65533;o`Y:&#65533;&#65533;R&#65533;&#65533;6}s&#65533;<&#65533;8p&#65533;q&#65533;&#65533;&#65533;&#65533;Cl8f&#65533;&#282;&#65533;H&#65533;F&#65533;&#13392;\&#65533;$]&#65533;9J6,;l(F&#65533;q&#65533;#&#65533;2&#65533;&#65533;$%&#65533;6&#1721;&#65533;&#65533;Ne&#65533;&#65533;"A~&#65533;&#65533;&#65533;pv&#65533;kV&#65533;t&#65533;= &#65533;&#65533;g&#65533;Kb/	c3&#65533;&#65533;t^1c&#65533;&#65533;d&#65533;&#65533;zR&#65533;&#65533;t&#65533;h&#65533;&#65533;&#65533;&#806;R_&#65533;M&#65533;&#65533;NY&#65533;c	a1|QCpX-c9&#65533;$?&#65533;&#65533;+]p{h~@`&#65533;v	#q&#65533;&#65533;&#65533;<&#65533;%'S&#65533;K\&#65533;;&#65533;&#65533;&#65533;<"2&#65533;hA	&#65533;N].&#65533;&#65533;g&#65533;&#65533;&#65533;&#581;&#65533;&#65533;7V&#65533;$H&#65533;&#65533;&#65533;!Uc&#65533;&#65533;&#65533;&#65533;&#65533;Z&#65533;&#65533;&#65533;F&#65533;Yt&#65533;(&#65533;&#65533;v&#65533;Oe&#65533;-Y&#65533;,&#65533;&#1159;2&#65533;%Mw
4#&#65533;4&#65533;CL&#65533;&#65533;L&#65533;E&#65533;^&#900; g&#65533;W&#65533;&#65533;&#65533;&#65533;Sd&#65533;I&#65533;&#65533;7[&#65533;M.r&#65533;&#65533;\&#65533;d&#42202;&#65533;&#65533;&#65533;Y?I&#65533;&#65533;_&#65533;&V&#1128;&#65533;&#65533;&#65533;&#65533;u&#65533;&#65533;&#65533;&#65533;z&#65533;&#65533;3N&#65533;Z&#65533;&#65533;
&#65533;&#65533;S&#65533;&#65533;&#65533;
PE&#65533;u&#65533;uGK&#65533;&#65533;&#65533;&#65533;-&#65533;&#65533;1)Kf&#65533;8&#65533;H&#65533;&#65533;X4c&#1101;&#65533;B6]7&#65533;&#65533;Y&#65533;n&#65533;}&#506;&#65533;%&#65533;R+3n*&#599;&#65533;&#65533;&#65533;&#65533;&#65533;%&#65533;j_&#65533;b&#65533;.&#65533;&#65533;0F&#65533;x&#65533;&#65533;V&#65533;i&#65533;&#65533;&#65533;[&#65533;&#65533;&#65533;@&#65533;&#65533;E&#65533;&#65533;QF&#1657;E&&#65533;&#65533;&#65533;B&#65533;u&#65533;&#65533;&#65533;&#65533;XF|Y&#65533;~f:RW&#65533;&#65533;F&#65533;&#65533;N&#65533;u&#65533;X&#961;&#1460;&#65533;&#1487;&#65533;\`&#65533;p&#65533;/1 O&#65533;&#65533;&#65533;&#65533;_E&#65533;_&#65533;&#65533;&#65533;&#65533;&#65533;?q&#65533;&#65533;@OG&#65533;k&#65533;L X,w&#65533;&#65533;&#65533;F&#65533;:&#65533;&#65533;0&#65533;E&#830;&#65533;]&#65533;dV&#65533;B+&#65533;&#65533;3&#65533;v
&#566;&#65533;e&#65533;l[&#65533;&#65533;CT&#65533;ju&#65533;K/&#65533;&#65533;&#1387;'t%	&#65533;8'&#65533;&#65533;A&#65533;wj&#65533;HJP6&#464;Lia&#65533;&#65533;&#1173;&#65533;eE&#65533;Bf{&#65533;M\&#65533;U&#65533;&#65533;rM-m&#772;&#65533;&#65533;&#28554;&#65533;&#65533;c&#65533;&#65533;&#1754;&#65533;xJ&#65533;&#65533;&#65533;&#65533;&#65533;&#65533;f@O&#65533;&#65533;&#65533;&#65533;&#65533;\&#65533;&#65533;bpz&#65533;o&#65533;2&#65533;&#65533;&#65533;p>&#65533;wa&#65533;&#65533;&#65533;.L&#65533;&#65533;&#65533;&#65533;kF&#65533;&#65533;I+&#65533;&#65533;&#65533;>]G&#65533;=&#65533;&#65533;&#65533;Q&#65533;&#65533;&#65533;'5&#65533;&#65533;&#65533;ZC(.&#65533;&#65533;F&#65533;&#65533;v&#65533;$&#65533;&#65533;\&#65533;&#65533;'&#65533; &#65533; &#65533;5&#65533;,$&#65533;&#65533;&#65533;&#65533;&#65533; .&#65533;&#65533;m&#65533;&#65533;&#65533;:&#65533;/X&#65533;&#65533;y&#65533;&#161;&#65533;&#65533;&#65533;&#366;&#65533;&#65533;7/&#65533;S&#65533;&#65533;.&#34077;&#65533;&#65533;&#65533;^>"&#65533;3f&#65533;&#65533;&#776;s&#65533;&#65533;&#65533;/&#65533;&#65533;&#65533;&#65533;9&#65533;{&#65533;ud&#65533;&#65533;&#65533;&#65533;"ud|V&#65533;	0W&#65533;	$&#65533;&#65533;&#65533;&#514;+&#65533;Lpp&#65533; 0Tc&#65533;&#65533;a=v?&#65533;&#65533;&#65533;|u&#65533;&#65533;&#65533;M(-Z&#65533;:&#65533;8&#65533;T&#65533;ge&#65533;o&#65533;LP5&#65533;G&#65533;j&#65533;Hq&#65533;mP]&#65533;[&#65533;&#65533;V&#1520;&#65533;y&#65533;&#65533;&#65533;&#65533;&#65533;&#1758;=$&#65533;TH&#65533;S&#65533;&#65533;&#65533;&#65533;&#65533;&#65533;&#65533;&#65533;&#65533;#us.&#65533;&#65533;&#65533;6&#65533;d&#65533;&#65533;*&#65533;b&#65533;&#65533;&#65533;X&#65533;g{m&#65533;&#65533;&#65533;2\&#65533;}&#65533;&#65533;&#65533;&#65533;&#65533;C&#65533;rh&#65533;E&#65533;-&#65533;&#65533;iw&#65533;&#65533;1&#65533;&#65533;5&#65533;&#65533;&#65533;'&&#710;&#65533;E&#65533;&#65533;&#65533;&#65533;E .&#65533;&#65533;&#65533;C&#65533;-&#65533;R&#65533;UY&#231;a&#65533;y&#65533;&#65533;&#65533;R"&#65533;r&#65533;&#65533;4&#65533;G4&&#65533;&#65533;&#65533;*&#65533;r&#65533;z&#65533;<&#65533;s3W+Y &#65533;&#65533;z7{
&#65533;&#65533;&#65533;&#65533;{&#65533;&#65533;{.&#65533;)&#65533;&#65533;&#65533;gT&#65533;=2&#65533;&#65533;&#65533;&#65533;&#65533;&#65533;|S&#65533;|&#65533;Fe&#65533;eB8u&#65533;|`6&#65533;JX9&#65533;gr&#65533;fnH&#65533;
agS&#65533;V[7gDr`S&#65533;|&#65533;&#65533;v&#65533;&#453;&#65533;eg&#65533;&#65533;Ol"&#65533;s&#65533;d&#65533;g7&#65533;B&#65533;P&#65533;&#65533;_&#65533;3&#65533;R~&#65533;d^&#65533;&#65533;&#65533;&#65533;{A&#65533;k&#65533;&#65533;&#65533;K&#65533;`&#65533;&#65533;[&#562;&#373;&#65533;`&#65533;&#65533;&#65533;&#65533;&#65533;:3&#65533;&#65533;L&#65533;e&#65533;X&#65533;$&#65533;&#65533;i [H&#65533;&#65533;&#65533;S&#65533;k&#65533;%s3&#65533;z	X&#65533;&#65533;&#1480;*&#33311;v&#65533;&#65533;&#65533;z&#65533;8&#65533;&#65533;&#65533;&#65533;(&#65533;)|&#65533;&#65533;&#65533;0whxtT|=h&#65533;&#65533;t[&#323;T&#65533;m&#65533;:&#65533;puvGj?&#65533;^&#65533;&#65533;GA&#65533;|&#65533;2^&#65533;&#65533;&#65533;&#65533;^&#65533;&#65533;gu h\r~&#65533;&#65533;5swp&#65533;&#65533;&#65533;&#65533;q&#65533;(&#65533;awxx&#65533;cB&#65533;&#65533;Q#&#65533;&#65533;&#65533;&#65533;&#65533;2>&#65533;&#65533;9W2+&#65533;&#65533;&#1546;~8&#65533;&#65533;&#65533;&#65533;*&#65533;&#65533;r&#65533;(S6v&#65533;&#65533;&#65533;&#65533;&#65533;&#65533;&#65533;&#65533;&#65533;&#65533;&#65533;R&#896;sk&#65533;&#65533;&#65533; y&#65533;)&#65533;$&#584;&#65533;8&#65533;(&#65533;&#65533;,AG&#65533;"&#65533;;< 0&#65533;&#65533;&#65533;&#65533;&#65533;|j&#65533;&#65533;&#65533;~ "7>8buG&#65533;X&#65533;&#65533;z&#65533;XAR8IWU(W&#524;&#65533;ev&#65533;&~&#65533;`o&#65533;&#65533;ef&#65533;v[&p&#65533;&#65533;%r&#65533;&#65533;&#65533;~&#65533;Nn(6&#65533;&#65533;&#65533;8Y&#269;=cB&#65533;&#65533;&#65533;&#65533;1&#65533;S&#65533;x&#65533;&#578;38&#65533;}&#65533;&#65533;y/ &#65533;%Y&#65533;} &#65533;&#1473;&#65533;&#1552;&#65533;X4`&#65533;&#65533;&#65533;I&#65533;&#65533;&#65533;r" /g&#65533;&#65533;T9&#65533;%&#65533;&#65533;&#65533;h&#65533;%	&#65533;&#65533;9&#65533;'&#65533;RRq!1qh&$&#65533;D&#65533;de&#65533;0&#65533;&#65533;  &#65533;&#65533;&#65533;&#65533;&#65533;&#65533;Iu&#48269;&#65533;&#65533;&#65533;v&#1255;@&#65533;nH&#65533;nM&#65533;@&#65533;W	&#65533;&#65533;&#65533;&#65533;&#1608;4G&#65533;&#65533;l&#65533;&#65533;1&#65533;_&#65533;79j&#517;&#65533;&#65533;P&#65533; s&#65533;&#65533;&#65533;$&#65533;&#65533;Up&#65533;&#65533;xAQ&#65533;&#65533;H&#65533;&#65533;&#65533;&#65533;&#65533;i&#65533;&#65533;&#65533;&#65533;=&#65533;H<&#65533;&#65533;&#65533;&#65533;8c&#65533;&#65533;&#65533;&#65533;&#65533;&#65533;&#65533;z&#361;&#65533;
J
C&#22431;&#65533;&#65533;&#65533;&#65533;&#65533;&#65533;qE&#65533;V&#65533;W&#65533; &#65533;r&#65533;I&#65533;9tpH&#65533;&#65533;p&#65533;_&#369;|Z&#1419;8&#65533;&#65533;&#1413;H&#65533;m&#65533;y&#65533;FW&#65533;&#65533;}F&#65533;#:&#65533;&#65533;&#65533;@&#65533;&#65533;&#65533;&#65533;&#65533;&#65533;A&#65533;&#65533;&#65533;Simw&#65533;CX&#65533;&#65533;T&#65533;&#65533;$&#65533;g&#65533;I&#65533;	}&#65533;gw&#65533;i`by]&#65533;&#65533;0&#65533;"99&#65533;&#65533;&#65533;(&#65533;s+0&#65533;$d&#65533;&#65533;&#65533;&#65533;)&#65533;&#1567;&#65533;&#65533;&#65533;S&#65533;&#65533;HL&#65533;&#65533;&#65533;&#65533;j6f&#65533;&#65533;8s&#65533;&#65533;@&#65533;&#65533;cZ&#65533;&#65533;	&#65533;&#65533;qn&#65533;Q&#65533;&#65533;2i%&#65533;&#65533;NRBy2Y`&#65533;Q&#65533;-&#65533;&#65533;&#65533;&#1619;&#65533;m=&#65533;?&#65533;%&#5516;S&#65533;6&#65533;&#65533;#&#65533;&#65533;M&#65533;&#65533;&#65533;&#65533;o&#65533;&#65533;&#65533;tWf&#65533;&#65533;7&#65533;ZP&#65533;&#65533;gk&#65533;9&#65533;&#65533;w&#65533;5Y&#65533;?&#65533;1&#4622;I'&#65533;&#65533;&#65533; BI&#65533;c&#65533;&#65533;&#65533;fZs&#65533;`&#65533;&#65533;i&#65533;	y&#65533;&#65533;&#65533;b	z&#65533;y&#65533;&#65533;&#65533;6u(&#65533;#&#65533;&#65533;~&#65533;&#65533;&#65533;;e &#65533;&#65533;&#65533;&#65533;&#65533;Z&#65533;q&#65533;&#65533;'&#65533;&#65533; '&#65533;&#65533;$V&#65533;&#65533;&#65533;V&#65533;&#65533;&#65533;x&#65533;&#65533;&#65533;&#65533;&#45900;D&#65533;&#65533;&#65533;&#65533;y&#65533;&#65533;: &#65533;KxG9&#65533;;z&#65533;/q&#65533;&#65533;L&#496;&#65533;&#65533;&#65533;i&#65533;&#65533;Z%e7A&#65533;&#65533;N&#65533;'&#65533;L&#65533;0d&#65533;&#506;&#65533;&#65533;pq&#65533;&#65533;&#65533;&#65533;&#65533;I&#65533;&#65533;&#65533;&#65533;&#65533;&#65533;%gx_3K&#65533;&#65533;py&#1050;&#65533;&#65533;&#65533;&#65533;9{&#65533;&#1638;o&#685;&#24237;s:&#65533;>&#65533;JkLt&#65533;&#65533;&#65533;U&#65533;&#345;&#65533;e7&#65533;&#42049;&#65533;\&#65533;&#65533;>6&#65533;&#65533;^a &#65533;&#65533;&#65533;G &#65533;&#164;&#65533;P&#65533;&#65533;*h/z&#65533;&#679;&#65533;&#65533;&#65533;&#65533;?x&#65533;&#65533;&#65533;&#1191;NK7g&#65533;&#65533;{$&#65533;&#1556;7&#65533;&#65533;&#65533;j@&#65533;&#65533;U&#1472;&#65533;r&#65533;g&#65533;&#65533;p&#1752;&#65533;&#65533;9&#65533;*&#65533;nR&#65533;P&#65533;&#65533;j8&#65533;Fo|%I&#65533;&#65533;&#23908;&#65533;{&#65533;&#65533;q&#65533;k&#65533;E&#65533;
&#65533;R&#65533;&#65533;Yz&#65533;L&#65533;4&#65533;&#65533;&#65533;&#628;y&#65533;@&#65533;&#65533;&#65533;&#65533;&#65533;&#65533;&#65533;]K&#65533;?+y&#65533;&#65533;&#65533;}'&#65533;t&#65533;&#65533;R*7p&#65533;&#65533; P	&#65533;&#65533;&#65533;+e&#634;e&#65533;T&#65533;}&#65533;yKf^&#65533;&#65533;&#65533;&#368;&#65533;&#65533;&#65533;&#65533;`"&#65533;k&#65533;&#65533;&#65533;G&#65533;&#65533;F&#65533;&#1734;rw&#65533;	&#229;&#65533;&#65533;&#65533;&#65533;&#65533;&#65533;&#65533;0&#65533;h^&#65533;a&#65533;nL&#65533;]Y$&#65533;w&#65533;&#65533;&#65533;H&#65533;&#65533;&#65533;&#65533;
{5(Dp&#65533;v&#65533;&#65533;<&#1082;O`&#65533;&#65533;&#65533;&#65533;H&#65533;&#65533;&#65533;&#65533;&#65533;;&#65533;&#65533;&#65533;:}&#65533;&#65533;&#65533;&#65533;8h:&#65533;&#65533;;&#65533;&#65533;;&#65533;	 &#65533;&#65533;^&#65533;&#65533;kx&c&#65533;&#65533;&#65533;&#40744;x&#65533;&#65533;J&#65533;.&#65533;&#65533;<&#65533;&#65533;&#65533;;&#65533;E&#65533;&#65533;&#65533;6&#65533;&#65533;&#65533;&#65533;&#65533;F&#65533;k&#65533;s&#65533;#&#65533;F&#65533;&#65533;/&#65533;pw&#65533;&#65533;&#65533;&#1689;t&#65533;&#65533;R&#65533;&#1458;&#65533;&#753;&#65533;Q&#65533;t&#65533;&#65533;&#65533;&#65533;&#65533;&#65533;^@<&#65533;&#65533;-&#65533;c&&#65533;&#65533;&#65533;&#65533;*&#65533;q&#65533;b&#65533;"&#65533;&#65533;L+&#65533;&#65533;&#65533;y|&#65533;*&#65533;~&#65533;&#65533;X&#65533;C&#65533;&#65533;,&#65533;&#65533;&#65533;&#65533;R&#65533;&#65533;
9&#65533;&#65533;7{.&#65533;&#65533;I&#65533;&#221;&#681;B&#65533;&#65533;,&#65533;&#65533;&#65533;&#65533;&#65533;&#65533;{&#65533;t&#65533;H{&#65533;m&#65533;&#65533;W&#65533;[V.&#65533;&#841;&#65533;&#65533;H&#65533;k9b%I&#65533;&#65533;&#65533;[&#65533;&#65533;&#65533;w&#65533;c|1cY&#65533;2&#1771;&#65533;&#65533;;l&#65533;&#65533;{&#65533;&#65533;&#65533;w&#65533;&#65533;&#397;(&#65533;&#65533;(&#65533;&#65533;&#65533;G&#65533;&#749;&#65533;&#65533;&#65533;&#65533;&#480;&#65533;|l&#65533;D$&#65533; X&#65533;&#65533;&#65533; &#65533;&#65533;&#65533;
&#844;&#65533;&#65533;j&#65533;a	X&#65533;'&#65533;&#65533;&#65533;&#65533;#E&#65533;&#1291;vC&#1828;&#65533;I&#65533;&#65533;&#627;vT&#65533;&#65533;&#65533;&#65533;&#65533;&#615;
&#65533;&#65533;&#65533;&#65533;&#65533;&#1321;&#65533;@&#65533;&#65533;m&#65533;&#65533;&#65533;&#65533;&#65533;W&#65533;&#65533;&#65533;&#65533;"&#65533;&#65533;&#65533;&#65533;&#65533;&#65533;VJ&#65533;&#65533;1&#65533;&#65533;&#1050;&#65533;h+\&#65533;%&#472;&#65533;&#65533;&#65533;&#65533;&#65533;&#65533;&#65533;ix&#65533;&#1724;&#65533;&#65533;&#65533;&#65533;V&#65533;\+&#65533;&#65533;&#65533;&#65533;&#65533;|&#65533;T&#65533;&#65533;&#65533;<&#65533;&#65533;&#65533;&#65533;&#65533;&#65533;&#65533;&#65533; &#65533;&#65533;&#65533;[$&#65533;&#65533;><&#65533;&#65533;L&#65533;K&#65533;&#65533;&#65533;&#65533;&}N3&#65533;d&#65533;}	&#65533;&#65533;&#65533;&#65533;DBm&#45326;&#65533;e&#65533;XV&#65533;tf&&#65533;k&#65533;,{9&#65533;P&#65533;&#65533;&#65533;d;&#65533;&#65533;&#65533;hl.&#1056;&#65533;imN&#65533;&#65533;&#65533;&#65533;|&#65533;&#65533;L&#65533;u&#65533;x&#65533;!&#65533;&#65533;&#65533;&#65533;&#65533;L0&#65533;&#65533;&#65533;&#65533;{:&#65533;X&#65533;"&#65533;	&#65533;&#65533;&#65533;&#65533;&#65533;G-&#65533;&#65533;&#65533;&#1289;</l&#65533;&#65533;	0&#65533;&#65533;VBV&#65533;&#1369;&#65533;*P&#65533;&#65533;&#65533;h&#65533;&#65533;	&#65533;&#65533;&#1375;L&#65533;M&#65533;k^&#65533;]B&#65533;XI&#65533;&#65533;&#65533;&#65533;p&#65533;&#65533;S&#65533;&#65533;&#65533;&#65533;&#65533;&#65533;&#65533;a&#65533;0&#783;'f&#65533;&#65533;Ym(&#65533;&#65533;m&#65533;-&#65533;&&#65533;&#65533;q&#65533;&#65533;&#65533;&#65533;&#65533;&#65533;,&#65533;AG&#65533;&#65533;&#65533;&#65533;D&#65533;y&#65533;&#65533;}&#65533;&#65533;&#65533;7m&#65533;&#65533;&#65533;&#788;&#65533;zL&#65533;&#65533;&#65533;&#2044;&#65533;/&#65533;n&#65533;\&#65533;1}&#1704;m&#1668;*y&#65533;&#65533;gP&#65533;&#65533;&#65533;&#65533;&#65533;&#65533;w&#65533;d&#65533;&#65533;&#65533;&#65533;&#65533;&#65533;&#65533;:K&#65533;-P4&#65533;|k	&#65533;M&#65533;&#65533;&#65533;&#1738;&#65533;&#65533;V&#65533;~Q&&#65533;&#65533;]UE&#65533;&#65533;Hl&#65533;&#717;&#65533;&#65533;&#65533;-&#1153;F&#65533;&#65533;ad&#65533;&#65533;&#65533;=&#65533;&#65533;&#65533;&#65533;8&#65533;"K&#65533;&#65533;Q&#65533;t&#65533;&#65533;&#65533;&#65533;&#65533;&#65533;w&#65533;>&#65533;R|&#65533;&#2004;&#65533;&#2007;}&#22445;&#65533;&#65533;&#65533;^&#65533;&#65533;[&#65533;X&#65533;&#65533;&#65533;&#65533;&#65533;&#65533;&#65533;&#65533;
&#65533;}&#4449;&#65533;f&#65533;R&#65533;	&#65533;\&#65533;z&#65533;&#65533; &#65533;&#1370;&#65533;&#8061;&#65533;o&#65533;	5nC&#65533;&#1464;	c&#65533;&#65533;S&#65533;O&#1805;&#65533;^&#65533;&#65533; &#65533;&#65533;&#65533;&#65533;&#65533;&#65533;v&#65533;;&#65533;Q=&#65533;\u&#65533;=&#65533;&#65533;$>&#65533;P&#65533;&#427;@&#65533;0&#65533;v&#65533;%&#65533;$&#65533;t&#65533;&#65533;(&#65533;&#65533;&#65533;&#65533;&#65533;&#65533;Z~&#65533;&#65533;E&#65533;&#65533;&#65533;,5&#65533;&#65533;&#65533;(&#65533;d>&#65533;3&#65533;&#65533;S&#65533;&#65533;h&#65533;&#65533;\&#65533;s&#65533;&#1882;[&#65533;&#1327;&#65533;&#65533;&#65533;}&#65533;&#65533;&#65533;&#65533;X&#65533;&#65533;&#65533;c&#65533;o'"{;&#65533;&#65533;~&#36637;&#65533;&#65533;&#65533;&#65533;BI)&#65533;&#1939;9&#65533;&#65533;&#65533;&#65533;&#65533;o&#65533;Pa&#65533;A&#65533;z&#1881;&#1926;"&#65533;&#65533;&#65533;@&#959;&#65533;&#65533;&#65533;&P&#65533;&#65533;'?&#65533;&#65533;l&#65533;.n&#65533;&#1579;H&#65533;&#65533;yM&#65533;&#65533;3M&#65533;&#65533;&#65533;YN&#65533;
&#692;&#65533;8&#65533;Q&#65533;=QS&#65533;&#65533;&#1851;&#65533;&#955;E&#65533;&#65533;&#65533;&#65533;&#558;&#65533;&#65533;&#28774;&#65533;&#65533;&#371; u&#65533;&#65533;&#65533;&#65533;>&#65533;&#1694;&#65533;&#65533;&#65533;&#65533;&#65533;n"&#65533;>&#65533;&#58542;&#65533;&#65533;w7y&#65533;-E&#65533;g&#65533;&#65533;>n&#13659;&#65533;&&#796;&#65533;.&#65533;&#65533;Mo&#65533;&#65533;&#65533;/?&#65533;&#65533;H&#65533;&#65533;&#65533;w$/&#65533;	&#2011;&#65533;&#65533;&#65533;jZ&#1272;&#65533;&#65533;Rc&#65533;X.p&#65533;&#65533;&#1713;6&#65533;m&#65533;cF]&#65533;&#65533;&#65533;&#65533;L}&#65533;l&#65533;&#65533;.n&#65533;7&#65533;3&#65533;&#65533;M&#65533;&#65533;&#65533;&#65533;mA&#65533;na-Gk&#65533;[&#65533;
X&#65533;&#2041;&#65533;n&#65533;[G&#65533;&#65533;lQ&#65533;U&#65533;&#65533;~&#65533;xH&#65533;_)"&#65533;&#65533;&#65533;&#65533;&#65533;&#65533;&#65533;(&#65533;A	&#65533;&#65533;&#65533;	&#65533;&#65533;gw&#65533;&#65533;&#65533;&#65533;&#65533;&#65533;&#65533;/ycO&#65533;&#65533;&#65533;&#65533;&#65533;&#65533;&#65533;p&#65533;&#65533;&#479;&#65533;&#65533;|!&#65533;&#65533;&#703;&#65533;s&#65533;!&#65533;&#65533;Y=B}&#65533;e&#65533;&#65533;&#65533;&#65533;&#65533;|&#65533;&#65533;&#65533;s&#65533; &&#65533;l&#65533;&#65533;&#65533;_&#65533;&#65533;t&#65533;&#333;&#65533;5_&#65533;oG&#65533;&#65533;&#65533;&#65533;&#65533;&#65533;&#65533;&#65533;&#65533;&#65533;&#65533;&#65533;k]&#65533;]9
&#65533;<&#65533;&#65533;&#65533;b>&#65533;&#65533; lo&#65533;a&#65533;&#65533;:&#65533;<&#65533;&#65533;u&#65533;&#65533;&#65533;&#65533;&#65533;&#65533;&#65533;&#65533;@%&#65533;&#65533;&#65533;&#65533;&#65533;Y&#65533;&#65533;&#65533;&#65533;&#65533;&#65533;&#65533;&#65533;&#65533;&#65533;&#65533;Y&#65533;`&#65533;&#65533;&#65533;&#65533;&#65533;&#65533;&#65533;&#65533;&#65533;\%&#65533;&#65533;n'&#65533;U&#65533;&#65533;&#65533;&#65533;Z&#65533;V&#65533;\&#65533;SO&#65533;7L"&#65533;&#65533;&#65533;&#65533;&#65533;0O&#65533;&#65533;&#65533;&#65533;&#65533;&#65533;&#65533;&#65533;&#65533;&#65533;&#65533; AA =&#65533;&#65533;0aBEFxp@&#65533;b&#65533;&#65533;&#65533;&#65533;e&#65533;&#65533;1&#1814;K2E&#65533;&#65533;&#65533;M&#65533;R&#65533;2l0&#65533;&#65533;d&#65533;,&#65533;~&#65533;l	&#65533;&#65533;0&#65533;&p
&#65533;&#65533;&#65533;&#65533;B@&#65533;&#65533;&#65533;&#65533;&&#65533;<iZ&#692;VSN<&#65533;&#65533;d&#65533;cW/?&#65533;&#65533;&#65533;&#65533;I&#65533;&#65533;&_B&#65533;&#65533;,&#65533;Jd&#65533;ZZ&#65533;];&#46250;&#65533;)&#65533;&&#65533;ve[&#65533;_s!&#65533;EL&#64542;&#65533;JU&#65533;H&#65533;&#65533;&#65533;&#65533;&#65533;&#22529;&#65533;&#65533;p&#65533;q&#65533;*&#65533;&#1041;&#65533; &#65533;w&#65533;&#65533;&#65533;&#65533;&#65533;r;&#65533;&#65533;\&#65533;&#65533;3=&#65533;-+t&#1584;D#~&#65533;&#65533;64&#1784;o&#65533;9&#65533;&#65533;&#65533; &#65533;6 i&#65533;n&#65533;&#65533;&#65533;h&#65533;9&#65533;&#65533;&#2025;c&#65533;&#65533;&#65533;j&#65533;z&#65533;^&#65533;`E&#65533;&#65533;&#65533;OA&#65533;&#65533;5&#65533;0&#65533;&#65533;&#267;?&#65533;&#65533;&#65533;&#65533;&#65533;#&#65533;&#65533;&#65533;&#65533;6&#65533;&#65533;&#65533;&#65533;&#65533;&#65533;&#65533;&#65533;&#65533;x&#65533;c&#65533;&#65533;^&#65533;&#65533;&#65533;K_6!&#65533;&#65533;`&#65533;&#65533;&#65533;`n&#65533;9&#65533;&#65533;&#65533;5&#65533;&#1539;&#65533;&#65533;&#65533;&#65533;U&#65533;S&#65533;A&#65533;a&b?&#65533;%Cf#&#65533;&#65533;Ng&#65533;8D&#65533;&#65533;&&#65533;C&#65533;&#65533;f&#65533;&#65533;8b&#65533;&#65533;;&#624708;u&#65533;Wr&#65533;&#65533;&#65533;R&#65533;&#65533;d&#65533;K&#65533;%&#1572;s&#65533;&#65533;&#65533;uTR&#65533;bBVr&#65533;}&#65533;&#65533;&#65533;|OEiS/Wu&#65533;e`&#65533;&#65533;&#65533;xff&#65533;&&#65533;&#65533;&#361;%w-7&#65533;f&#65533;7&#1822;H&#65533;ba&#65533;&#65533;&#65533;&#65533;^&#65533;l&#65533;&#65533;&#65533;&#65533;&#65533;J&#65533;&#65533;Ixc&#65533;u&#65533;&#65533;5&#65533;x&#65533;6zvZh&#65533;&#65533;&#65533;i&#65533;+&#65533;&#65533;b&#65533;&#65533;&#65533;#B&#65533;&#65533;NAI&#65533;&#65533;&#65533;&#65533;&#65533;&#65533;&#65533;>&#65533;&#65533;(+i$$&#65533;&#65533;ag&P>)&#65533;&#65533;&#65533;N&#65533;u&#65533;AJ&#65533;&#65533;&&#1382;zZy&#65533;&&#65533;R&#65533;&#65533; b&#65533;&#65533;&#65533;y&#65533;'&#65533;V&#65533;rY'&#65533;&#65533; e&#65533;&#65533;&#65533;&#65533;y&#65533;&#65533;&#65533;L%&#65533;~&#65533;e&#1953;&#65533;]&#65533;&#14578;F&#65533;`5	$e&#16269;&#65533;&#65533;X&#1057;&#65533;&#65533;(&#65533;&#65533;&#65533;>7,&#65533;&#165;&#65533;S&#65533;&#65533;&#65533;&#65533;zP&#65533;^T&#65533;o&#65533;&#65533;&#65533;&#65533;1ae i&#65533;&#65533;	&#65533;,$&#65533;&#65533;-7I&#65533;

K&#65533;&#65533;&#65533;V&#65533;v&#1829;&#65533;&#65533;w&#65533;>{3&#65533;aNk,_W&#65533;&#65533;&#65533;&#65533;&#65533;&#65533;&#65533;E#&#65533;m&#65533;Py&#65533;&#65533;&#43179;&#65533;\&#65533;4&#65533;&#65533;r&#65533;&#65533;-&#65533;&:&#65533;&#65533;(&#65533;&#65533;D&#65533;/E&#65533;z&#65533;&#65533;d&#65533;LE;&#65533;)>&#65533;&#65533;&#65533;&#65533;@,&#65533;&#65533;&#400;&#65533;.AQ&#65533;&#65533;+&#65533;&#1672;&#65533;&#65533;E&#65533;&#65533;'&#65533;KJ&#65533;x[&#65533;*&#65533;&#65533;&#65533;/KU,"&#65533;&#652;-&#65533;&#65533;&&#65533;&#65533;&#65533;&#65533;,-&#65533;4&#65533;&#65533;&#65533;;s)&#65533;&#65533;8&#65533;;'&#65533;&#65533;J&#65533;&#65533;&#65533;&#65533;K&#65533;%+&#65533;8&#65533;&#65533;X3&#65533;/&#65533;{&#65533;&#65533;&p&#65533;nD&#65533;&#65533;&#65533;&#65533;&#65533;&#65533;&#65533;
C&#65533;v&#65533;z&#65533;6&#65533;q&#65533;(7;	&#65533;&#65533;=&#65533;t&#65533;&#65533;Y&#65533;&#65533;& &#65533;&#65533;&#65533;>c.&#65533;&#65533;&#65533;&#65533;&#593;$&#65533;&#65533;*&#65533;&#65533;kp,V&#762;&#65533;.&#65533;=&#65533;s&#65533;&#65533;&#65533;F&#65533;'&#65533;&#65533;,eX(&#65533;&#65533;|&#65533;Z&#65533; &#65533;H&#65533;&#65533;&#65533;&#65533;&#65533;O&#65533;[&#65533;w&#65533;&#65533;&#65533;&#65533;&#65533;)w&#65533;K&#65533;&#65533;R&#1134;W&#65533;:&#65533;*`t&#65533;%=&#65533;k8&#65533;&#65533;W|&#65533;'VD`&#811;a&#65533;&#65533;&#65533;&#65533;Mq&#65533;i&#65533;&#65533;&#65533;Q&#65533;&#65533;O tc&#65533;&#65533;&#65533;F&#65533;(&#65533;&#65533;&#65533;&#65533;QT&#65533;g#*&#1025;p&#65533;&#65533;&#65533;&#65533;&#369;&#65533;O&#799;Qb&#65533;F
&#65533;&#41788;&#65533;&#65533;&#65533;0&#65533;&#65533;&#65533;&#65533;&#65533;S&#38706;$&#65533;C&#65533;&#65533;y9d&#65533;&&#65533;4G[>&#65533; _2&#65533;:~9&#65533;&#65533;&#65533;&#65533;&#1076;G&#65533;dOs&#65533;&#65533;&#65533;&#65533;&#65533;$H@
&#65533;&#65533;&#65533;&#65533;P&#65533;&#65533;&#1329;&#65533;&#161;&#65533;4fCt&#979;&#65533;&#65533;"&#65533;&#65533;&#65533;&#65533;ib3J&#65533;&#65533;&#65533;q6A&#65533;y&#65533;*BqE&#65533;&#162;1&#65533;&#1562;&#65533;&#65533;*}Zl&#65533;7V1+c&#65533;&#65533;&#65533;&#65533;9=\&#65533;j&#65533;i&#65533;/&#65533;':&#65533;v4&#65533;1&#65533;&#65533;&#65533;&#65533;q~&#65533;&#65533;&#65533;I&#65533;?&#65533;3&#65533;@&#65533;#&#65533;NW-&#65533;4R&#65533;&#65533;dF&#65533;&#65533;.&#65533;p&#65533;k&#65533;$9'&#65533;&#390;f&#65533;n&#65533;dv&#65533;&#65533;&#65533;*\S&#65533;Ti&#391;&#65533;]&#65533;IEG
&#65533;&#65533;&#65533;&#37365;&#65533;&#65533;&#444;&#65533;94&#65533;&#65533;&#65533;^&#65533;&#65533;I&#1277;I&#65533;&#65533;8&#65533;[1&#65533;&#65533;>.N&#65533;U_&#65533;&#65533;aFnnL&#65533;&#65533;&#65533;x&#65533;8F&#65533;?s&#65533;&#65533;&#65533;dxH<&#65533;&#65533;s!&#65533;g>&#65533;j&#65533;{&#65533;&#65533;&#65533;&#65533;&#65533;&#65533;&#65533;Qn&#65533;&#65533;&#65533;a&#65533;Lw47&#65533;&#65533;&#65533;&#65533;*@'&#65533;V&#65533;n&#65533;&#65533;$HC&#65533;Qjy&#65533;W&#1008;&#1370;&#65533;W&#65533;&#65533;&#65533;&#65533;&#65533;&#65533;&#65533;d9&#65533;&#65533;&#65533;4?tV-k&#65533;&#65533;v@&#65533;c&#65533;17K&#351;&#65533;4&#65533;%&#65533;"&#65533;&#65533;Ej&#65533;&#986;/&#65533;&#65533;(!	&#65533;&#1175;E%&#65533;&#65533;r&#65533;&#65533;&#65533;&#65533;o]&#65533;&#1183;&#65533;fQ9&#65533;&#65533;Xxl&#65533;U&#65533;&#65533;#&#65533;`&#65533;ZE&#65533;&#65533;J&#65533;
VB"f&#65533;&#65533;&#65533;&#65533;t4&#65533;&#65533;e&#65533;&#65533;&#65533;q&#65533;&#65533;[&#501;+&#1901;&#65533;&#1011;&#65533;C&#65533;W	&#1973;p0,uF &#65533;1&#65533;kI&#65533;jK$	&#65533;"&#65533;&#65533;b&#65533;&#65533;_^\&#65533;$&#65533;&#65533;&#65533;d&#65533;")$l	&&#65533;B4>&#65533; &#65533;&#65533;p"3#lE&N1o@&#65533;i&#65533;&#65533;7&#65533;&#65533;v4&#65533;&#65533;\&#65533;&#65533;^&#65533;#>wm&#65533;&#65533;m_&#65533;&#65533;t&#65533;8&#65533;*I!&#65533;D&#65533; +&#65533;}U&#65533;`2/t&#65533;d<&#65533;D&#65533;^&#65533;&#65533;&#65533;&#65533;mYA&#65533;&#1401;&#65533;&#65533;M&#65533;&#1140;+WFVR&#65533;&#65533;Y&#65533;Sq&#65533;P &#65533;&#65533;V&#65533;TFI&#65533;&#65533;X&#65533;&#65533;i&#65533; &#65533;&#65533;&#65533;SQ#&#65533;Q&#65533;@CH&#65533;&#65533;_-" 	&#65533;&#65533;&#65533;2&#65533;[&#65533;l<&#1071;f&#65533;&#65533;0{&#65533;&#65533;&#65533;Nt2G;&#65533;&#65533;&#65533;&#65533;&#65533;&#65533;&#65533;5&#65533;&#65533;&#65533;XyerR&#65533;{b&#1426;&#65533;u&#65533;&#65533;G&#65533;&#65533;&#1846;q&#65533;
&#65533;&#65533;&#65533;~&#65533;&&#65533;&#65533;A&#487;&#65533;&#396325;&#65533;Zs&#65533;&#65533;"&#65533;W&#65533;A&#65533;Fw^&#65533;&#65533;r&#65533;
&#65533;&#65533;*{&#65533;i&#65533;<h&#65533;O&#1678;&#65533;_&#65533;&#65533;Ko&#65533;L&#65533;&#65533;U'	9e&#65533;&#65533;&#65533;Yms3&#65533;C:&#65533;&#65533;hP&#65533;&#65533;&#65533;W&#65533;&#65533;&#65533;(&#65533;&#65533;1;&#65533;e&#65533;94&#65533;G&#65533;o&#65533;US&#65533;Vt&#65533;&#65533;&#65533;&#65533;_q&#65533;&#65533;&#278;&#65533;&#65533;m&#1664;p&#65533;&#1203;&#65533;
&#65533;&#65533;&#65533;Q[&#65533;&#65533;&#65533;5u&#65533;&#65533;	IV&#65533;3&#65533;&#65533;&#65533;&#65533;&#65533;&#65533;#&#65533;hn.Wq&#65533;&#65533;}%&#65533;mA&#65533;&#65533;d-l_&#65533;&#65533;&#65533;3&#65533;&#65533;&#65533;+&#65533;&#65533;+K2r3~&#65533;&#65533;y~&#65533;l1&#65533;&#65533;&#65533;&#1973;y8&#65533;3&#65533;&#65533;&#65533;&#65533;E&#65533;]&#65533;&#65533;&#65533;&#1759;&#65533;&#65533;&#65533;&#65533;9&#827;&#632;&#65533;&#65533;~v &#65533;2&#65533;=&#65533;&#65533;=a&#65533;&#65533;l&#65533;&#65533;&#65533; F&#65533;0-5!2u&#65533;T&#65533;&#65533;&#65533;l&#65533;r&#65533;&#65533;C&#65533;[I&#65533;j&#65533;&#65533;&#65533;&#65533;&#65533;V&#65533;&#65533;&#65533;&#65533;8&#65533;t&#65533;&#50139;&#65533;I(w&#65533;`&#65533;&#65533;&#1838;&#65533;R&#65533;>1t&#65533;	A&#65533;&#65533;L&#65533;&#65533; &#65533;u&#65533;&#65533;u&#65533;&#1083;r&#65533;&#65533;&#65533;N0&#65533;&#65533;&#65533;w&#65533;&#65533;C&#65533;%&#65533;,\&#65533;~Q&#65533;w&#65533;^&#65533;2	&#65533;=X&#65533;w &#65533;.]&#65533;&#65533;&#65533;&#65533;&#65533;]&#65533;&#65533;yr&#65533;&#65533;&#65533;&#65533;&#65533;[x&#65533;&#65533;&#65533;&#65533;&#65533;N&#65533;G&#65533;&#65533;&#65533;&#65533;kwb&#65533;/&#65533;&#62463;&#65533;&#65533;&#65533;&#65533;M&#65533;P@,&#65533;&#65533;-&#65533;q&#65533;&#65533;&#65533;&#65533;&#65533;&#65533;O&#65533;&#65533;R&#65533;m&#65533;&#65533;B&#65533;$&#384;d&#65533;&#65533;/&#65533;h}&#65533;&#65533;y&#65533;u&#65533;sV.&#65533;HQ&#65533;HX&#65533;V	&#65533;P&#65533;&#65533;5&#65533;&#65533;l&#65533;&#65533;g&#65533;&#65533;^s&#65533;^R&#65533;Eb'T5!&#65533;{&#65533;|&#65533;Pi&#65533;&#65533;_&#65533;E&[&#65533;>&#273;|&#65533;wz`&#65533;&#65533;&#1956;&#65533;&#65533;oJa&#65533;qE:5~&#65533;&#65533;&#65533;>&#65533;2&#65533;&#1411;rw~u&#65533;O["&#65533;kV&#65533;gO>&#65533;&#65533;&#65533;&#65533;&#65533;d&#65533;&#65533;.&#65533;-&#65533;gx[ {&#65533;@V=&#65533;qd%hU&#65533;wGx&#65533;G&#65533;F&#65533;&#65533;&Q&#65533;&#65533;~&#65533;4n&#65533;&#65533;&#65533;&#65533;H&#65533;&#65533;&#65533;&#65533;&#65533;zxj&#65533;]&#65533;tt&#65533;e&#65533;((@{/g_{%&#65533;]&#65533;I,&#65533;tS&#65533;p.'2&#65533;&#65533;&#65533;A&#65533;X1&#32819;&#65533;j8&#65533;&#65533;H&#65533;G&#65533;&#65533;'&#65533;&#65533;&#65533;^&#65533;K&#65533;V~V&#65533;&#65533;-BZ&#65533;&#Z&#65533;&#1270;6&#65533;~T&#65533;&#65533;q&#65533;&#65533;&#65533;y&#65533;&#65533;rDqhxw&#65533;&#1549;&#65533;&#65533;&#65533;&#65533;@/&&#65533;&#65533;-)%5&#65533;h&#65533;&#65533;&#65533; z&#65533;Qx&#65533;<&#65533;tJbb&#65533;&#65533;&#65533;(&#65533;pH&#65533;&#65533;&#65533;&#1551;`H=<Qh:&#513;##&#65533;&#65533;/C&#65533;sR&#65533;&#65533;HeE'(&#65533;&#65533;|&#343;<&#65533;&#65533;XXC22&#65533;&#65533;&#65533;C&#65533;w &#65533;&#209;(&#65533;nI&#65533;&#65533;&#65533;h&#65533;w&#65533;F&#65533;bu&#65533;^&#65533;{&#2008;&#65533;D&#65533;&#65533;#{-&#65533;	&#65533;&#65533;,kF&#65533;&#65533;&#65533;Qx&#65533;&#65533;>B&#65533;_Yi&#65533;&#65533;g&#65533;H&#65533;)&#65533;h&#65533;X[&#65533;W6&#65533;&#65533;&#65533;&#65533;$&#65533;&#17388;&#65533;&#65533;&#65533;&#65533;\9d&#65533;c;P2-6x&#65533;&#65533;'&#65533;Wm&#65533;XT(&#65533;x&#65533;&#65533;&#65533;&#65533;&#65533;&#65533;&#65533;NP&#65533;&#65533;&#65533;&#453;b&#65533;|@&#65533;&#65533;&#65533;&#65533;x&#65533;gz&#65533;AV&#65533;s&#65533;&#65533;,&#65533;&#65533;&#65533; t&#65533;&#65533;&#65533;Ir<&#65533;&#65533;&#65533;aD80&#65533;&#65533;$g<&#65533;f&#65533;&#65533;&#65533;Dns&#65533;_k&#65533;g/&#65533;<G2&#65533;&#259;&#65533;e&#65533;&#65533;&#65533;t&#65533;&#65533;&#65533;XBX{`&#65533;&#65533;y&#65533;&#65533;&#65533;puxW&#65533;&#65533;^&#65533;&#65533;&#65533;S&#65533;M(&#65533;&#65533;&#65533;v*i~&#65533;J9&#65533;3sJeC&#65533;T`&#65533;&#65533;xw&#65533;H&#65533;&#65533;&#65533;&#65533;1&#65533;&#65533;&#1620;&#65533;(j&#65533;	&#65533;yp&#65533;&#65533;&#65533;&#65533;|&#65533;g=R&#65533;&#65533;D&#65533;'!|Pmu&#65533;&#65533;v&#65533;&#65533;y&#65533;&#463;&#65533;X&#65533;&#65533;t&#1111;&#65533;&#65533;&#65533;&%&#65533;TW!&#65533;Ph&#65533;Qq&#65533;P&#65533;&#65533;T&#65533;&#65533;@&#65533;&#65533;&#65533;&#65533;&#65533;qR&#743;&#65533;"&#65533;.&#786;
&#65533;Ag J&#65533;#Trw0&#65533;f&#65533;(	&#65533;&#65533;&#65533;&#65533;&#1358;&#65533;DY&#1942;&#65533;&#65533;9H2	c&#65533;&#65533;@%&#65533;^&#65533;&#65533;}V&#65533;5&#65533;~a&#65533;wC&#65533;&#65533;=&#65533;&#65533;,&#65533;W9&#65533;b@&#65533;&#65533;&#65533;&#1617;Az&#65533;&#65533;W&#65533;&#65533;&#65533;&#65533;&#65533;g+*&#65533;&#65533;Y&#65533;s(`&#65533;'D'&#65533;&#65533;&#65533;3.;&#65533;&#65533;"&#65533;&#65533;H&#65533;&#65533;7&#65533;Du\&#535;5&#1480;&#65533;it&#65533;D&#65533;&#65533;&#1176;&#65533;3;&#65533;&#65533;&#65533;IN&#65533;&#600;&#65533;&#65533;l&#65533;&#65533;5&#65533;%u6&#65533;&#65533;&#65533;&#65533;s&#65533;&#65533;&#65533;&#65533;&#65533;4$&#65533;(&#65533;&#65533;&#1098;&#65533;&#584;&#65533;V'K
v&#65533;&#65533;-&#65533;&#65533;^&#65533;?&#65533;&#65533;&#65533;!&#65533; &#65533;&#37183;Y&#65533;&#65533;&#65533;l7MF8&#65533;&#65533;_?&#65533;&#65533;&#65533;&#65533;rD&#65533;&#65533;-&#1309;h&#65533;&#65533;1&#65533;&#65533;o&#65533;&#65533;&#65533;&#1625;&#65533;T&#65533;I&#65533;U?T&#65533;&#65533;	s&#1509;!&#65533;|xx&#65533;&#65533;jw\P&#65533;&#65533;&#65533;h&#65533;&#65533;[T&#65533;&#65533;&#65533;-&#65533;9&#65533;&#1255;	&#65533;&#65533;&#65533;&#65533;&#65533;&#65533;4&#65533;&#65533;s&#65533;i&#65533;R&#65533;&#65533;^c&#65533;&#65533;6&#65533;@&#1270;%&#65533;&#65533;#&#65533;*}&#65533;H&#65533;&#65533;&#65533;&#65533;&#65533;&#650;Ep&#65533;&&#65533;nDf^&#65533;&#65533;&#65533;&#65533;&#65533;&#65533;&#65533;d_&#737;+&#1129;&#65533;&#65533;}7Z&#65533;&#65533;6~&#65533;&#65533;h&#65533;&#65533;7&#65533;&#65533;&#65533;&#65533;&#65533;.&#42258;a[&#23090;&#1640;&#65533;S&#65533;~fj&#65533;&#65533;6&#65533;&#65533;&#65533;&#605;l&#65533;&#65533;&#65533;&#65533;\&#590;*&#404;&#65533;&#65533;&#65533;9f&#65533;GtaJ&#65533;y&#65533;^&#65533;&#65533;h&#65533;&#65533;z&#65533;&#65533;&#65533;/&#65533;<#&#65533;u&#65533;&#65533;&#65533;]&#646;B
&#65533;&#65533;B&#65533;&#65533;kx&#65533;W&#65533;&#65533;&#65533;B!&%u&#65533;|&#65533;uU@&#65533;&#65533;y&#65533;&#65533;6e &#65533;&#65533;d&#65533;uR&#65533;&#65533;&#65533;&#65533;JYkc&#65533;[&#65533;&#65533;k&#65533;&#346;F[9P	&#65533;9*#&#65533;&#65533;7D&#65533;&#65533;&#65533;:w&#65533;_&#65533;&#65533;&#65533;&#65533;{&#65533;&#65533;H&#65533;S9OB&#1080;&#65533;&#65533;Kic&#65533;&#65533;x&#65533;&#65533;&#65533;?&#65533;;&#65533;&#65533;+`w0&#65533;&#65533;9&#65533;z&#65533;&#65533;&#1622;G[	&#65533;P&#65533;&#65533;&#65533;z&#65533;d&#65533;&#65533;j)&#65533;1!U;l&#65533;^&&#65533;&#65533;&#65533;W&#65533;]&#65533;&#65533;&#65533;&#65533;x&#65533;5&#65533;&#65533;:&#65533;;&#65533;t&#65533;`f&#65533;rv&#65533;&#65533;|&#65533;J&#65533;&#65533;wpj{&#65533;&#65533;&#65533;
&#65533;&#323;&#65533;gt}&#65533;
&#65533;&#65533;c&#65533;&#65533;&#65533;xQ9&#65533;eP&#65533;r&#65533;&#65533;&#65533;&#65533;&#65533;&#65533;&#65533;&#549;B/6d;&#65533;&#65533;&#65533;0&#65533;&#65533;&#65533; &#65533;&#65533;&#65533;y&#65533;h oCx[&#32373;
&#65533;&#65533;&#65533;&#65533;f&#65533;&#65533;&#65533;i&#65533;{&#65533; &#65533;&#65533;&#65533;&#65533;iW0)&#65533;&#65533;p(&#65533;<q&#65533;XJ&#34427;&#65533;[$py&#65533;c&#692;&#65533;q&#187;&#65533;z&#65533;(&#65533;&#65533;C&#65533;&#65533;r&#65533;&#827;&#65533;k&#65533;&#65533;&#65533;VFj{o&#1040;&#65533;&#65533;&#65533;&#65533;&#65533;qL&#65533;&#65533;vm&#65533;^&#65533;&#65533;B)&#65533;3W7&#65533;&#65533;4&#65533;&#65533;?&#65533;&#65533;@	&#65533;&#65533;&#65533;D &#65533;&#65533;&#65533;G&#65533;&#65533;aj&#65533;D&#65533;&#65533;8&#65533;&#65533;&#65533;&#65533;I&#65533;u`&#65533;j&#65533;7&#65533;~&#65533;&#65533;&#65533;L&#65533;&#65533;Y&#65533;{&#65533;:x1&#65533;#[&#65533;&#65533;&#65533;&#65533;&#65533;g&#65533;&#65533;&#65533;J&#65533;&#65533;&#65533;&#1337;|&#65533;5&#1584;*
&#65533;"&#65533;&#65533;&#65533;A&#65533;&#65533;&#65533;R&#65533;&#65533;[&#65533;&#65533;A&#65025;&#65533;+&#65533;&#65131;3&#65533;&#65533;&#65533;&#65533;\&#65533;u&#164;&#65533;&#237;&#65533;O&#65533;0&#65533;&#1340;\+&#65533;&#1067;(&#65533;I&#65533;&#381;&#65533;&#65533;
&#65533;@{
=&#65533;&#65533;&#524;3&#65533;I&#65533;j&#65533;&C`&#65533;-&#65533;&#65533;&#65533;(Q&#65533;&#65533;X&#65533;Z&#65533;C &#65533;c&#1086;&#65533;H&#65533;&#65533;R&#65533;&#65533;{&#65533;yl&#65533;&#65533;O&#65533;&#65533;)Gd&#65533;<p
&#65533;&#65533;&#65533;&#65533;6&#65533;$w&#65533;&#65533;g"e&#65533;EHB&#65533;&#65533;&#65533;&#65533;&#65533;&#65533;B:&#65533;&#65533;&#65533;&#65533;&#65533;&#65533;&#65533;&#65533;+Jb-&#65533;&#65533;&#65533;[&#65533;&#65533;&#65533;&#65533;&#379;&#65533;&#65533;&#65533;W.&#828;&#65533;+&#65533;3L3&#65533;'&#65533;&#65533;f&#184;&#65533;&#65533;&#65533;{k&#65533;Z&#65533;|&#65533;&#65533;L!&#65533;&#65533;&#1631;D&#65533;4&#65533;&#750;Ll&#65533;&#65533;'P;&#65533;&#577;&#65533;&#65533;"`&#65533;&#65533;&#65533;L&#65533;&#65533;*&#65533;u"z&#65533;&#65533;X0X&#65533;&#65533;&#65533;&#65533;&#65533;v&#65533;&#1071;g&#65533;G&#65533;&#65533;&#65533;&#65533;+'&#65533;J&#65533;q&#900;&#65533;&#65533;&#65533;[[}l&#65533;&#65533;&#65533;&&#65533;&#65533;SS&#65533;L&#65533;7&#65533;&#739;&#65533;48 &#65533;&#65533;&#65533;&#65533;@&#65533;&#65533;&#1530;&#65533;O)&#65533;&#65533;)&#65533;Q&#65533;&#608;&#65533;&#65533;~&#65533;&#65533;v&#65533;k<&#673;<&#65533;m&#65533;ux&#65533;&#65533;&#65533;&#65533; &#1601;H&#65533;aI&#65533;&#649;&#65533;&#65533;=&#1069;&#65533;T&#65533;&#65533;&#226;&#65533;V&#65533;&#65533;:=&#65533;:a&U&#65533;&#65533;&#65533;&#326;&#65533;&#65533;?0z&#65533;&#474;&#65533;&#65533;e&#65533;&#65533;&#65533;t[&#65533;&#65533;&#65533;JJRJwo{&#65533;&#65533;g&#65533;&#65533;^&#65533;l&#65533;m&#65533;&#398;&#65533;&#1112;&#65533;&#65533;&#968;\o6&#510;J&#65533;&#65533;-&#65533;&#25102;Yms&#65533;L&#65533;4&#65533;S&#65533;l&#65533;&#1810;&#65533;&#1039;&#65533; &#65533;&#762;)-D}&#65533;&#65533;H&#65533;S&#65533;&#1482;&#65533;&#65533;&#710984;}&#65533;&#65533;&#65533;&&#65533;&#65533;B&#65533;]:&#65533;&#686;&#65533;&#65533;b&#65533;&#65533;-V&#65533;&#65533;i&#65533;*&#65533;
&#65533;&#65533;\&#65533;&#65533;-&#65533;W&#65533;0&#65533;j&#65533;y3&#65533;&#65533;&#65533;F&#223;p&#65533;?&#65533;|&#1263;&#54963;"X&#65533;&#65533;&#65533;&#65533;6&#65533;.&#65533;=&#65533;&#65533;k4&#65533;&#6178;W&#484;&#65533;Bg&#65533;=&#65533;UR&#65533;!&#65533;&#65533;&#65533;&#65533;5;&#65533;U&#65533;C2&#65533;:&#65533;&#65533;&#411; &#65533;&#65533;0&#65533;&#65533;?&#65533;E&#65533;&#65533;&#65533;|&#65533;c&#65533;&#65533;u&#65533;!&#65533;<&#65533;&#889;|&#65533;\q&#65533;<&#65533;&#65533;&#65533;&#65533;N&#65533;&#65533;X&#1476;&#65533;w&#65533;\&#65533;.z&#65533;&#774;X&#65533;&#65533;9&#209;&#65533;&#65533;A&#65533;9&#65533;&#65533;&#65533;&#65533;P&#65533;6&#65533;&#731;&#65533;{&#1959;~&#65533;&#65533;w~&#65533;a&#65533;&#1160;&#65533;/&#65533;9&#1668;&#65533;^N&#65533;&#65533;&#65533;&#65533;~j:&#1861;&#65533;&#65533;&#65533;&#65533;&#65533;'G'x&#65533;d&#65533;8&#65533;!&#65533;&#65533;&#65533;&#65533;&#65533;T&#65533;w&#65533;X&#65533;j&#65533;%&#65533;k6#Kc&#65533;&#65533;&#65533;&#1176;Y&#65533;Zm&#65533;&#65533;&#65533;&#65533;&#65533;&#65533;w&#1995;&#1328;&#65533;&#65533;8>)&#65533;"{&#65533;n&#65533;a&#65533;tMD=&#65533;&#65533;&#65533;&#1473;&#65533;&#154;m&#65533;&#866;&#65533;&#65533;&#65533;&#65533;\&#65533;&#65533;&#65533;&#65533;&#1892;9&#65533;&#1148;&#65533;&#65533;&#65533;v$&#65533;&#65533;f&#1684;'&#65533;B&#65533;&#65533;&#65533;&#65533;~&#65533;&#65533;&#65533;&#65533;&&#65533;&#65533;&#65533;^&#65533;&#65533;&#927;&#1844;&#65533;`t&#65533;sI&#65533;&#1677;>&#65533;F4&#65533;&#65533;7&#1880;6b&#65533;&#65533;&#65533;2&#65533;|&#65533;&#65533;&q&#65533;&#65533;X&#65533;&#65533;&#65533;I&#65533;&#403;&#65533;&#65533;UED&#65533;O:j&#65533;rp&#65533;&#1820;l7.&#65533;H,Ye8&#65533;&#65533;)&#65533;&#65533;&#65533;&#65533;&#761;7\&#65533;&#1334;@G&#65533;&#65533;4"&#65533;U&#65533;&#65533;;&#65533;&#65533;&#65533;&#65533;5&#65533;8&#65533;&#1170;&#65533;&#65533;&#65533;r&#65533;&#65533;k&#65533;&#65533;&#65533;Z&#65533;&#14392;l&#65533;;m&#65533;/&#65533;O&#65533;8&#65533;m&#1996;=&#65533;&#65533;.&#65533;&#65533;&#65533;&#65533;&#65533;l4HF&#65533;&#65533;&#65533;&#65533;dyf&#65533;*]@&#65533;&#65533;;&#65533;&#65533;nqt>&#750; -}&#65533;&#65533;0]&#65533;&#65533;&#65533;o&#65533;&#65533;&#1098;Q &#528;&#65533;e&#65533;K)[&#1990;%&#65533;&#65533;t&#65533;&#65533;z&#65533;IP&#65533;) J&#422;&#65533;&#65533;&#65533;&#65533;&#396;&#65533;	y&#65533;&#65533;P&#65533;&#65533;&#65533;M&#65533;&#65533;K&#65533;&#716;&#65533;N
&#1913;>&#65533;*o&#65533;&#65533;n&#65533;Q=pK&#65533;&#65533;&#65533;&#65533;&#65533;Q&#65533;&#65533;-&#65533;&#65533;&#40990;W|&#65533;&#65533;&#65533;H&#65533;M&#65533;&#65533;&#65533;}&#65533;&#65533;&#65533;&#175;&#65533;K&#65533;&#65533;-MG&#65533;^&#65533;&#65533;&#65533;&#65533;&#1488;&#65533;e&#65533;&#65533;&#65533;^&#65533;&#65533;|&#65533;&#65533;&#65533;m&#65533;&#57710;&#65533;&#65533; &#65533;&#65533;&#65533;&#65533;&#65533;&#65533;dy&#65533;&#65533;&#65533;{r&#65533;&#1720;&#65533;De&#885;&#65533;&#65533;&#65533;&#65533;&#65533;&#202;&#65533;&#65533;&#65533;&#65533;&#65533;W3&#65533;|A&#65533;,&#65533;<&#65533;&#65533;&#65533;<a:hj&#65533;	>9&#65533;t&#65533;&#65533;h#&#65533;I'	&#65533;jrbrn&#65533;^&#65533;UV%3`&#65533;&#65533;&#65533;&#65533;&#65533;?&#65533;&#65533;z&#65533;{&#65533;&#65533;&#65533;&#65533;&#65533;}U&#65533;&#65533;&#525;8rIRT S=&#65533;TE&#65533;s&#65533;&#65533;Et&#65533;&#65533;&#65533;&#65533;&#65533;&#1995;&#65533;&#65533;c&#65533;e&#65533;&#65533;&#65533;@(&#65533;+&#65533;&#65533;&#65533;&#65533;k[&#65533;-	(&#65533;ql&#65533;;&#65533;&#65533;A&#65533;&#65533;t&#65533;&#1701;pa&#65533;`D&#65533;I&#65533;&#453;&#65533;,_&#65533;\2&#65533;&#65533;#&#463;Bf&#65533;0&#65533;$6.P&#65533;&#65533;&#65533;&#65533;&#65533;&#65533;+&#65533;&#65533;b&#65533;&#262;&#858;8&#65533;&#65533;&#65533;&#65533;&#65533;H&#65533;#&#65533;&#65533;g&#989;9S(]j3	!NdCQ"&#65533;V7T&#65533;&#65533;G&#65533;&#65533;&#65533;<&#65533;b&#65533;F&#65533;U&#65533;V&#65533;=&#726;+&#1522;i&#541;k6&#65533;&#1804;&#65533;R&#65533;&#439;&#65533;,&#65533;&#65533; C&#65533;x0IW_Q&#65533;Ab&#65533;&#65533;"&#65533;&#65533;&#65533;&#65533;&#65533;I&#65533;Wd&#65533;2&#65533;=1
&#65533;[Mk%H&#65533;&#65533;&#65533;&#65533;&#65533;a&#65533;&#65533;8&#65533;*2&#65533;&#65533;,&#65533;&#65533;&#65533;&#65533;\&#65533;&#65533;3&#65533;&#65533;R!&#65533;&#65533;&#65533;&#65533;&#65533;b-&#65533;8n&#65533; y3>&#65533;&#65533;7	&#65533;&#622;T&#65533;_&#65533;&#65533;&#65533;&#65533;9&#65533;x&#65533;<}+>&#65533;&#65533;&#65533;&#65533;&#65533;&#65533;&#65533;o&#65533;[1&#65533;{&#65533;&#65533;&#65533;!&#65533;&#65533;T2c"=&#65533;)&#65533;N]&#65533;u&#65533;&#65533;GL&#65533;&#65533;&#65533;TNG&#65533;&#65533;SPDUNQH%&#65533;S&#65533;mQ|2&#65533;Hrm&#65533;&#65533;W &#65533;&#65533;&#65533;k&#65533;8&#65533;UV&#65533;&#65533;Uo,&#65533;&#65533;&#1600;&#65533;xR&#65533;;&#65533;&#65533;g&#65533;?&#65533;u&#65533;&#65533;V-&#65533;q&#65533;&#65533;&#65533;Y&#65533;1c#`c&#65533;&#65533;D&#65533;&#65533;&#936;&#65533;U&#65533;td&#65533;hI:&<&#392;3&#65533;y&#65533; &#65533;&#856;v&#65533;&#65533;&PCg&#65533;7&#65533;y&#65533;&#65533;x&#65533;7&#65533;q&#65533;l3&#65533;h&#65533;7&#65533;7&#65533;Y&#65533;Zg&#65533;&#65533;&#65533;{^&#65533;&#65533;w&#65533;$ &#65533;<&#65533;&#65533;&#65533;&#65533;&#65533;&#65533;`&#65533;k&#65533;&#65533;&#65533;&#65533;l9v&#65533;h}&#65533;&#65533; !&#65533;u&#65533;&#65533;)&#65533;:&#65533;Y0&#65533;&#65533;&#65533;,&#65533;TS&#65533;B9&#65533;S N&#21741;&#65533;@&#65533;&#65533;&#65533;*&#65533;&#65533;&#65533;&#65533;&#65533;&#65533;c!&#65533;&#65533;UG&#65533;h&#65533;&#65533;&&#65533;&#65533;&#65533;(&#65533;"&#65533;"]he`&#65533;2&#1176;&#65533;n&#65533;&#65533;Jx;)GB(t2$c0&#65533;&#65533;u*	|&#65533;(&#65533;&#65533;&#65533;&#65533;%$&#65533;l0&#65533;C
&#65533;]&#65533;E&#65533;d&#65533;0bJ&#65533;&#65533;&#65533;[&#1754;z&#65533;wh&#65533;&#65533;&#835;&#65533;	h`C&#65533;p&#65533;L&#65533;&#65533;5|%&#65533;&#65533;3&#65533;&#201;&#65533;&#65533;&#65533;&#65533;&#65533;&#65533;5&#65533;1&#65533;S&#65533;&#65533;&#65533;"&#65533;&#65533;*K<&#65533;k1g&#65533;t&#65533;&#65533; */&#65533;b&#65533;&#65533;2&#746;&#65533;&#65533;$&#65533;Z&#65533;&#65533;&#129;F&#65533;&#65533;&#65533;k&#65533;[g=a&#65533;.&#65533;B&#65533;|&#65533;&#65533;&#65533;&#65533;v&#34191;`&#65533;&#65533;oU-&#65533;e7&#65533;)&#65533;&#1782;JsBbY&#65533;&#65533;9s&#65533;6^L4_&#65533;&#1575;&#65533;<&#916;&#65533;OjB6&#65533;&#378;&#65533;&#65533;Xz&#65533;fb!|0&#65533;&#65533;&#65533;&#65533;&#65533;&#65533;&#65533;&#65533;&#65533;IeEF UL&#65533;&#65533;?&#65533;&#65533;{&#454;&#65533;&#65533;&#65533;x	&#65533;Q	&#65533;&#65533;u&#65533;&#65533;1&#65533;}&#65533;|&#65533;&#65533;,&#65533;BX/&#65533;&#65533;8&#65533;&#65533;R&#65533;[&#65533;":l[&#755;&#745;&#65533;&#65533;&#65533;&#327;I&#65533;&#65533;&#65533;&#65533;*&#65533;o&#65533;6=m&#65533;P&#65533;&#65533;K-Q&#65533;J&#65533;&#65533;&#65533;&#65533;a&#65533;&#65533;5&#65533;&#65533;&#65533;O&#65533;IJUBs&#65533;&#65533;&#65533;&#65533;&#65533;&#65533;3&#65533;&#65533;Q+}&#1962;&#65533;h%&#65533; '<&#65533;&#65533;;&#65533;&#65533;&#65533;&#65533;&#65533;&#65533;&#65533;u%d&#65533;4Q&#65533;&#65533;sHf&#65533;&#65533;,&#65533;DX&#65533;&#65533;%AIf9&#65533;&#65533;j&#1096;&#65533;&#65533;,f&#65533;&#65533;&#65533;&#65533;&#65533;C&#65533;&#65533;&#65533;>Hc&#65533;&#65533;4&#65533;;&#65533;$"&#65533;&#65533;&#65533;&#65533;&#65533;q&#65533;&#65533;&#65533;&#65533;&#65533;&#1522;*&#65533;&#65533;;&#65533;S'&#65533;&#65533;bhhz&#1467;[&#65533;&#65533;&#65533;>Nm&#65533;p&#65533;&#65533;&#65533;&#65533;&#65533;&#65533;T&#65533;0/&#65533;&#65533;&#65533;L&#65533;4&#65533;&#65533;
&#65533;&#65533;! T"&#65533;`M&#218;&#65533;&#65533;&#65533;&#65533;B&#65533;`l7IU&#65533;&#65533;uK&#65533;&#65533;&#65533;!!&#1162;&#65533;F&#65533;&#65533;M&#65533;R&#65533;&#65533;&#65533;&#65533;&#65533;&#65533;b&#65533;&#65533;c&#65533;^,&#552;-b0&#65533;f&#65533;@9&#65533; &#65533;&#65533;Q&#65533;]&#65533;&#65533;)Q&#65533;&#65533;&#65533;&#65533;&#65533;&#65533;
&#65533;0gy&#65533;P,iJS&#65533;+&#65533;&#65533;h&#65533;i]@&#65533;F&#646;&#65533;&#1031;o"/&#65533;GD&#65533;&#65533; B&#65533;,&#65533;&#65533;&#65533;C&#65533;Ld&#65533;&#65533;h-&#65533;2y> &#65533;&#65533;&#1464;&#65533;_&#65533;&#65533;|ye&#65533;:&#65533;-&#65533;s&#65533;u+&#65533;S$&#65533;Ke.JQ&#65533;i&#65533;p&#65533;p&#65533;	K&#65533;&#65533;&#1015;&#65533;&#65533;&#65533;q54&#65533;&#65533;!&#65533;&#65533;?\U&#65533;V&#65533;<&#65533;F&#65533;7&#65533;&#65533;m&#65533;&#65533;&#65533;"&#65533;,^&#65533;b4i?&#65533;&#65533;&#65533;&#65533;FZ&#65533;&#65533;?/&#65533;<&#65533;&#65533;+&#65533;i&#65533;&#65533;&#65533;J%YNLS&#65533;&#65533;]j&#65533;(&#65533;&#65533;_c&#65533;&#65533;&#65533;+C&#65533;;&#65533;s&#65533;&#65533;&#65533;&#65533;	&#65533;r&#65533;&#65533;&#1057;&#65533; *z&#65533;&#65533;S&#65533;9&#65533;"&#65533;J&#65533;x&#65533;N &#65533;&#626;!&#65533;&#65533;&#65533;&#65533;&#65533;&#65533;!W[&#65533;U&#65533;&#1200;&#65533;&#65533;&#65533;<w&#65533;&#637;:N\X&#65533;&#65533;uUU&#65533;&#65533;:&#65533; &#65533;B&#65533;XRc&#65533;&#65533;N&#65533;&#65533;&#65533;R&#65533;&#521;ZV&#65533;&#65533;=&#65533;f&#65533;uJ&#65533;&#65533;m&#65533;j&#65533;&#65533;&#65533;&#65533;&#1182;&#65533;m'd]&#65533;&#65533;&#65533;&#65533;6%&#65533;&#65533;j
Rx&#65533;a&#65533;&#65533;&#65533;&#32546;&#65533;&#65533;l&#65533;&#65533;&#65533;<&#65533; H&#65533;"kS&#65533;"&#65533;T&#65533;$-5t*X8[&#65533;&#65533;v&#65533;]&#65533;&#65533;L&#65533;&#65533;&#65533;e&#65533;e&#65533;&#65533;&#1186;W&#65533;&#65533;0&#65533;&#554;Y&#65533;,&#65533;Ay&#65533;$?IA&#65533;&#65533;|&#65533;0&#65533;W&#65533;&#65533;w;7&#65533;&#65533;:&#65533;&#1487;&#65533;je[&#65533;&#65533;&#65533;&#65533;&#65533;&#65533;<&#65533;*j&#65533;3U&#65533;&#65533;&#65533;&#65533;&#65533;2&#65533;M&#65533;#c&#65533;&#65533;7&#65533;&#65533;&#65533;&#65533;&#65533;,Em&#65533;?&#65533;$&#65533;e&#65533;n&#65533;U	&#65533;M-oq&#65533;iU&#65533;^xR&#65533;&#65533;&#65533;ygIy&#65533;&#1614;7{&#65533;&#65533;3Z&#65533;&#1320;&#65533;8lEM8&#65533;&#1761;&#65533;&#65533;CPnBU&#65533;N&#65533;&#65533;R&#65533;mE*&#65533;&#65533;&#149;&#65533;!87	&#65533;&#65533;ak&#65533;&#65533;&#65533;;&#65533;!S&#65533;Xn&#65533;1
&#65533;r&#596;&#65533;V&#65533;&#65533;:&#1849; *m^&#32866;&#65533;&#1463;&#65533;&#65533;I&#65533;&#65533;\&#65533;&#65533;&#65533; &#65533;&#65533;n&#65533;&#65533;&#1673;0&#65533;&#65533;&#65533;P&#65533;j&#65533;&#688;&#65533;'&#65533;Q&#65533;&#65533;&#65533;&#65533;&#65533;&#65533;&#7569;&#65533;V}}]1&#65533;`=.g&#65533;&#65533;D&#65533;&#65533;@_|cF&#65533;&#65533;[p&#65533;&#65533;&#65533;45g:$&#65533;'&#65533;d2&#65533;d)`tz+'y`&#65533;&#65533;&#65533;D&#65533;&#1280;_&#65533;&#65533;=s&#65533;&#65533;&#65533;&#65533;&#2021;0&#65533;O&#65533;&#65533;z&#65533; &#65533;&#65533;bAl6&#65533;sV&#65533;&#65533;/&#65533;(&#65533;r6&#65533;&#65533;VRcx&#65533;;&#65533;+&#65533;&#65533;L&#65533;&#65533;u&#65533;Y&#1357;m&#65533;.D&#65533;A?&#65533;n&#65533;&#65533;+L&#65533;&#546;&#65533;U@pJe&#65533;&#65533;&#65533;`UZ&#65533;&&#65533;hT &#65533;(E&#65533;, &#65533;7I&#65533;&#596;&#65533;v&#65533;&#65533;&#65533;b_,cW/&#65533;&#65533;&#1685;&#65533;&#65533;&#65533;I5&#65533;&#65533;&#65533;&#1125;.&#65533;&#65533;$&#65533;&#65533;&#65533;ixyp&#65533;:&#65533;f&#65533;&#65533;z:&#65533;F&#65533;dl&#65533;&#65533;L&#65533;&#65533;w&#65533;&#65533;lkJv&#1140;1&#65533;&#65533;P&#65533;h&#65533;&#65533;&8&#65533;&#65533;ct&#65533;&#1156;&#65533;&#65533;&#65533;q&#65533;&#65533;&#65533;m&#21823;&#65533;&#65533;k&#65533;]5&#65533;oy&#65533;1}=&#65533;&#65533;;&#65533;:&#65533;s&#65533;&#65533;&#65533;V&#65533;&#65533;&#65533;L&#65533;&#65533;&#65533;&#65533;Z.-&#65533;(+iJ&#65533;&#65533;/&#65533;\&#411;&#65533;/F&#65533;&#65533;&#65533;&#65533;&#65533;;>&#65533;S&#65533;&#65533;Sl7&#65533;&#65533;]&#65533;&#65533;&#65533;&#65533;&#65533;&#65533;&#65533;6&#65533;&#65533;+&#65533;Jo[
&#65533;&#65533;&#238;9y&#65533;&#65533;7&#1164;&#65533;&#65533;&#65533;&#649;^P@&#65533;M&#65533;&#65533;t&#65533;&#65533;nza&#65533;&#195;J&#65533;&#65533;U&#65533;&#65533;&#65533;9R69=&#65533;&#65533;&#65533;&#65533;ak:6N G9&#65533;&#65533;J&#65533;&#65533;K&#65533;&#65533;,&#65533;&#65533;G~A&#65533;,&#65533;&#65533;{t%q&#65533;&#65533;	b&#65533;&#65533;-&#65533;&#885;&#65533;&#65533;&#65533;&#65533;&#47761;&#65533;2&#65533;&#65533;&#1530;&#65533;
&#65533;&#65533;&#65533;&#65533;&#65533;&#65533;i{aF&#65533;\&#65533;U>&#65533;&#65533;q(&#65533;y&#65533;t&#65533;c&#65533;&#65533;j&#65533;&#65533;v&#65533;&#65533;Cm&#65533;D0&#65533;r0&#65533;0S&#65533;&#65533;)&#65533;vpL>tx&#65533;&#65533;p&#65533;T&#406;	&#65533;&#65533;uj&#65533;&#65533;U0&#65533;e&#65533;e&#65533;Q|]eJ&#551;*JpX&#65533;&#65533;;&#515;Q&#65533;&#65533;&#65533;f&#65533;D(&#65533;w/&#65533;o&#65533;`|T(~&#65533;&#65533;&#65533;Gw&#65533;g&#65533;'r&#65533;``&#65533;'X&#65533;s&#65533;p&#65533;3pb&#65533;&#65533;eD$1&#65533;%!&#65533;x2p~&#65533;&#65533;&#65533;Et&#65533;&#770;0&#65533;E~&#65533;q"&#65533;)&#65533;&#65533;xWEc&#65533;&#65533;&#65533;&#65533;eP&#65533;Ug&#65533;,&#65533;5 XR%&#65533;Q8O&#65533;VCSyP&#65533;ypw&#65533;=[0
&#65533;$I&#65533;&#65533;;M&#65533;J&#65533;Tl&#65533;El&#65533;&#65533;$j&#65533; &#65533;&#65533;_&#65533;'|&#65533;m&#65533;&#65533;g&#65533;&#65533;B&#65533;?&#65533;E&#65533;x_&#65533;&#65533;%&#1269;TO&#65533;vN&#65533;H&#65533;~&#65533;w3&#65533;&#65533;g&#65533;w&#65533;&#1548;<&#65533;c&#65533;&#65533;0q&#65533;c(&#1475;Q( !aYwvdZuq&#65533;S&#65533;&#65533;&#65533;,&#65533;xKQo&#65533;(UA&#65533;Xo#p&#65533;Wo&#65533;&#65533;d&#65533;&#65533;R&#65533;W#=&#65533;&#65533;`w&#65533;&#65533;&#65533;NA2&#65533;S&#65533;&#65533;/&#65533;&#65533;&#65533;&#65533;&#65533;&#65533;s+&#65533;&#65533;&#65533;&#65533;=&#65533;&#65533;&#65533;.MvNs&#4279;&#65533;&#65533;4&#65533;O&#65533;&#65533;&#65533;&#472;&#65533;&#1719;t&#65533;&#65533;#&#65533;!@&#65533;|A&#65533;w&#65533;_&#65533;8;jM&#65533;&#65533;M&#65533;0&#65533;&#1293;)&#65533;o&#65533;QD&#65533;&#65533;&#65533;'~[&#65533;&#65533;&#65533;&#65533;&#65533;=&#65533;&#65533;iQf&#65533;&#65533;e&#65533;&#65533;]Z&#65533;Z^e&#65533;&#65533;F&#65533;&#65533;&#65533;&#65533;&#1223;&#65533;%&#65533;&#65533;&#65533; &#65533;a\9`#&#65533;]&#65533;(-&#65533;&#65533;i&#65533;2o&#65533;q&#65533;&#65533;6SVJ#r&#65533;&#65533;&#65533;v'&#65533;&#65533;&#65533;})&#65533;t&#65533;&#65533;z&#65533;&#65533;u&#65533;&#243;/w.&#65533;&#65533;j&#65533;E=&#65533;Bnh&#65533;&#65533;w&#65533;V&#65533;0K&#65533;`Ld&#65533;FLW&#65533;6&#65533;j&#65533;)1&#1606;&#65533;&#596;&#65533;Ug&#65533;<&#65533;&#65533;U&#65533;T9&#65533;|u&#65533;&#65533;&#65533;G&#65533;}&#65533;~&#1192;&#65533;L&#65533;&#65533;&#65533;&#65533;"Q(&#65533;b(.&#65533;Au&#4181;&#65533;"&#65533;y&#65533;&#65533;|S&#65533;&#65533;&#65533;uc&#590;&#65533;&#65533;p&#65533;&#65533;&#65533;&#65533;&#65533;&#65533;i&#65533;I~|Fn&#65533;&#65533;iv	V&#65533;w&#65533; y&#65533;.yv&#1321;e&#440;A&#65533;fX&#65533;Dm&#65533;VF&#65533;&#65533;w@4}&#65533;Q@&#65533;y0n&#65533;9&#65533;&#65533; 0g&#65533;&#65533;&#65533;&#65533;&#65533;g&#65533;&#65533;H&#65533;&#65533;&#65533;&#65533;&#65533;H5&#1612;&#65533;&#65533;~5(&#65533;G&#65533;NH`G"W&#65533;w&#65533;YV&#65533;i&#65533;U(&#65533;&#65533;4&#65533;&#65533;&#65533;dMy)&#65533;@&#65533; {&#65533;&#65533;&#65533;U&#65533;&#527;E&#65533;&#65533;iu&#65533;i&#65533;&#65533;ii&#65533;&6&#65533;&#65533;tb&#65533;&#65533;^&#65533;&#65533;J&#65533;d&#65533;x~~&#65533;&#65533;Fj%s	z'&#65533;H&#65533;&#65533;&#65533;&#65533;V#&#65533;&#65533;i&#65533;&#65533;&#65533;S&#65533;A`&#65533;J]&#65533;Q&#65533;&#65533;&#65533;&#65533;d&#65533;&#65533;Ap&#65533;\&#65533;P<&#65533;&#65533;f&#65533;&#538;q&#65533;U&#65533;&#65533;&#65533;&#65533;,i&#65533;&#65533;&#65533;&#65533;&#1203;&#65533;&#65533;"D&#65533;&#65533;&&#65533;&#65533;&#65533;A	V&#65533;liR3&#65533;&#65533;&#65533;E&#65533;&#65533;D	&#65533;E&#65533;W!J&#65533;&#65533;	`6&#65533;&#65533;&#65533;&#65533;F&#65533;&#65533;&#65533;&#65533;&#65533;&#65533;&#65533;&#65533;y&#65533;&#65533;&#65533;b&#65533;&#65533;`9fhh&#65533;&#65533;	Y&#65533;&#65533;]&#65533;&#65533;_&#65533;b&#65533;&#65533;+&#65533;I&#65533;&#65533;=M&#65533;L&#65533;&#65533;R&#65533;o2e&#65533;&#65533;D&#65533;` &#65533;&#65533;u&#65533;&#229;&#65533;&#65533;.IW	t&#65533;x%t&#65533;]0K0&#65533;< &#65533;:&#65533;{&#65533;&#65533;&#65533;Z&#65533;&#65533;DiH&#65533;&#65533;xi&#65533;3f&#65533;l&#65533;&#65533;8&#65533;L&#65533;&#65533;&#65533;&#65533;F&#65533;&#65533;&#65533;*&#65533;&#1704;&#65533;&#65533;&#65533;&#65533;&#65533;-&#65533;x&#65533;&#65533;$h&#65533;2&#65533;B(&#65533;}'&#65533;&#65533;xx&#65533;&#65533;yH`r&#65533;&#65533;7&#65533;Q&#65533;j&#65533;&#65533;Tc&#65533;6&#65533;*&#65533;&#65533;&#65533;*&#65533;&#65533;i&#65533;$&#65533;gf&#65533;w&#65533;*&#1682;&#65533;4&#65533;r&#65533;&#65533;D0&#65533;P&#65533;&#65533;A&#65533;0&#65533;OE&#65533;&#65533;&#65533;&#65533;`q&#65533;&#1068;&#853;%&#65533;&#65533;%=n&#65533;T9&#65533;&#65533;tV&#65533;&#65533;1\&#65533;y&#65533;&#65533;&#65533;8v&#65533;Q6&#65533;[&#65533;&#65533;&#65533;&#65533;&#65533;&#146;&#65533;&#65533;]&#65533;&#65533;&#65533;&#65533;&#65533;Z&#65533;&#65533;&#65533;&#65533;&#65533;&#65533;&#65533;Y&#65533;&#65533;&#65533;kDJ&#65533;yY8Dk&#65533;Dd&#65533;.&#65533;&#65533;&#65533;
&#65533;&#807;G5&#65533;p2&#1648;;,:&#65533;Yi&#65533;&#65533;&#65533;&#65533;&{&#65533;}&#65533;@EZ&#65533;*2&#65533;l&#65533;&#65533;&#65533;<&#65533;&#65533;h;-jfd&#65533;&#65533;&#65533;y&#65533;6WY&#65533;{Y
&#645;&#65533;&#65533;&#65533;u&#65533;&#65533;&#65533;W&#65533;&#65533;&#65533;&#65533;V?;d&#65533;mz&#65533;&#65533;P&#65533;&#65533;	[&#65533;&#65533;}&#436;&#65533;V&#65533;&#65533;&#65533;39&#65533;&#65533;&#65533;	&#65533;Y{wR&#65533;&#65533;b+&#65533;1&#65533;&#65533;z&#65533;&#65533;j
&#65533;&#1640;L&#65533;&#65533;L:&#65533;&#65533;&#65533;&#65533;p3zo&#65533;&#65533;&#65533;&#65533;>-pm&#65533;&#624;&#1963;&#65533;&#65533;&#65533;&#65533;QU&#65533;c&#65533;j&#65533;&#65533;&#65533;&#65533;7&#65533;&#65533;v&#65533;Tz&#65533;&#65533;Ij&#65533;:&#65533;&#65533;&#65533;`&#65533;&#65533;&#65533;&#65533;&#65533;&#65533;&#65533;G&#65533;&#65533;J+ n=p l Ep&#65533;&#65533;d&#65533;&#65533;m;&#65533;&#65533;&#65533;{)cBkf&#65533;&#65533;&#65533;V&#65533;&#65533;z&#65533;4&#65533;:&#65533;d&#65533;&#65533;&#65533;f&#65533;&#65533;=&#65533;O&#65533;2&#65533;&#65533;w0`'b&#65533;&#65533;N&#65533;:4&#65533;&#65533;~&#65533;K&#65533;&#65533;&*jW&#65533;&#65533;{&#65533;];>&#65533;&#65533;&#763;W&#65533;&#65533;&#65533;KJlK}&#65533;&#65533;&#65533;&#65533;&#65533;&#65533;&#65533;&#65533;s&#65533;!&#65533;&#65533;&#65533;&#65533;R<&#328;&#65533;5I&#65533;Y&#65533;&#564;'&#65533;wj&#65533;w&#65533;osJ%g&#65533;&#65533;w&#65533;/ &#65533;&#65533;&#65533;&#65533; uI&#65533;&#65533;&#65533;&#65533;=J&#65533;&#65533;_&#65533;;&#65533;=&#65533;r&#65533;K\'&#65533;1&#65533;&#65533;&#65533;P&#65533;&#65533;Tc*)&#65533;&#65533;1
C&#65533;&#65533;&#65533;&#65533;&#65533;&#65533;C:0&#65533;%]&#65533;$Cv#Y&#65533;Jz`&#65533;&#65533;[&#65533;&#65533;&#1523;&#65533;&#65533;c&#65533;&#65533;F&#65533;&#1127;&#65533;JX&#65533;+&#65533;Q&#65533;&#65533;&#65533;Y &#65533;e&#65533;&#65533;&#737;&#65533;&#65533;&#246;&#780;e;&#500;&#558;qcz&#65533;&#65533;r;a|&#65533;&#65533;7&#65533;Xw&#65533;Q&#65533;&#65533;X&#65533;5z&#65533;&#65533;$&#65533;&#65533;n&#65533;&#65533;&#65533;M&#65533;&#1572;;W&#65533;&#65533;P&#65533;%&#65533;&#65533;+`s  &#65533;&#65533;r&#65533;f&#65533;&#65533;IM&#65533;&#65533;&#65533;&#65533;z&#65533;L&#65533;&#65533;&#65533;&#65533;&#65533;oh&#65533;&#65533;47&#65533;&#65533;"&#65533;;&#65533;&#65533;&#65533;:&#65533;&#65533;&#65533; m&#65533;R4&#65533;8B&#65533;Q&#65533;&#65533;\&#65533;8)M&#65533;&#65533;C&#65533;%&#171;P&#65533;&#65533;uz&#65533;&#65533;&#65533;&#65533;C&#65533;J&#65533;l&#65533;~&#65533;&1X&#65533;&&#65533;&#65533;Z&#65533;&M&#751;i&#65533;;&#65533;&#65533;&#1571;&#65533;j&#65533;=&#65533;]&#65533;&#65533;&#65533;&#1363;&#65533;&#1595;R&#153;&#65533;&#65533;&#286;7Lq&#65533;[&#65533;H&#65533;&#65533;0&#65533;(*==&#65533;&#65533;x:&#153;&#65533;&#1644;&#65533;&#65533;&#65533;ZH&#65533;(5 &#65533;&#65533;&#65533;|&#65533;&#65533; !8m<\&#180;&#65533;&#65533;6&#65533;&#65533;&#65533;&#65533;&#65533;&#65533;'&#1838;hr&#65533;&#65533;&#65533;&#65533;&#65533;#&#65533;&#65533;z&#65533;&#65533;A&#65533;&#65533;-M&#65533;s>{&#65533;&#65533;#E~]&#65533;Z&#176;`Cv&#65533;&#65533;&#65533;&#65533;&#65533;Mh&#65533;&#65533;&#65533;W}&#65533;1&#1606;&#65533;&#65533;&#65533;D&#65533;Z;&#65533;5&#65533;L$]&#65533;&#65533;lD&#65533;o&#65533;&#65533;&#65533;a&#65533;&#65533;)&#65533;&#65533;&#65533;&#712;&#987;c&#65533;&#65533;&#65533;&#65533;&#65533;&#65533;&#288;&#65533;&#65533;&#65533;&#65533;&&#65533;&#65533;&#65533;p&#65533;&#1836;|4vz&#65533;&#65533;y&#65533;&#65533;&#65533;R&#65533;IT&#65533;&#65533;j}P=-e&#431;&#65533;  &#65533;&#65533;Y]'= &#65533;&#65533;&#65533;]&#65533;&#65533;6&#65533;{c&#65533;&#1108;&#65533;&#65533;%z&#65533;&#65533;k&#65533;&#1913;&#65533;"~&#65533;&#65533;i&#65533;&#65533;V-&#65533;&#65533;&#65533;&#65533;&#65533;s&#65533;&#65533;&#65533;&#65533;P6&#2006;&#65533;$L#0&#65533;9	@&#65533;&#65533;[5&#65533;&#65533;A&#65533;&#65533;X^&#65533;-&#65533;&#65533;&#65533;7AG&#65533;&#1065;l&#65533; 5&#65533;v&#733;&#65533;&#65533;&#65533;[&#65533;-&#65533;%&#65533;&#65533;`&#65533;!&#65533;B&#65533; &#65533;!j&#65533;Q&#65533;&#65533;&#65533;&#65533;&#880;X&#65533;&#65533;&#1084;w&#65533;&#65533;Y&#65533;&#616;&#65533;wE&#65533;3{&#65533;&#65533;&#65533;i&#65533;OA&#65533;&#65533;m&#65533;R&#65533;&#65533;&#65533;p&#65533;0&#65533;[&#65533;&#65533;k&#65533;&#65533;&#65533;M&#65533;&#367;&#65533;&#65533;&#65533;&#65533;=&#65533;&#65533;&#65533;*&#65533;&#65533;&#65533;&#65533; &#65533;@&#65533;E&#65533;[&#65533;&#65533;&#65533;&#65533;#&#65533;&#65533;&#65533;&#65533;&#65533;NC&#65533;-&#635;&#65533; &#65533;&#65533;&#65533;&#65533;&#65533;&#65533;&#65533;{&#65533;A&#65533;&#65533;|&#65533;&#65533;{&#65533;&#65533;&#65533;&#65533;z&#65533;&#65533;
O&#65533;&#65533;&#65533;&#65533;(&#65533;&#229;&#65533;&#1004;&#1184;P`S;&#988;&#65533;&#65533;5&#65533;&#65533;5}&#65533;$&#65533;&#65533;&#65533; &#65533;Xv&#65533;&#65533;KL$&#65533;&#65533;`q&#65533; {'N&#65533;#:&#65533;\&#65533;N.&#65533;&#65533;&#1015;;&#65533;&#65533;&#65533;&#65533;&#65533;&#65533;G~&#65533; &#65533;/&#65533;m4&#65533;&#1253;.8_&#557;QN&#65533;7\&#65533;&#65533;6;>UQ&#65533;&#65533;&#65533;&#65533;'&#65533;)&#65533;9&#65533;K&#65533;v&#65533;}&#65533; ]&#65533;JU&#65533;&#65533;&#65533;&#65533;}&#65533;&#65533;A&#65533;&#1866;&#65533;&#742;&#65533;&#65533;&#951;&#65533;&#65533;&#65533;&#65533;y^&#65533;?&#65533;`&#65533;)&#65533;&#65533;U&#763;&#1608;~&#65533;&#65533;&#65533;&#65533;&#65533;&#65533;&#65533;]&#65533;p&#65533;}-&#65533;1dM&#65533;33&#65533;&#65533;,&#65533;&#252;&#65533;k:&#65533;v&#65533;.&#65533;@&#65533;&#65533;w
\0&#65533;4&#65533;7&#808;ZL
&#65533;&#65533;&#65533;&#65533;o&#65533;)w0k&#65533;&#1829;5&#989;&#65533;G&#65533;1n|;&#65533;&#65533;&#65533;g&#65533;&({&#65533;;&#65533;&#334;&#65533;1E&#65533;>&#65533;&#934;Ji&#65533;0&#65533;&#65533;'&#65533;\&#65533;&#65533;&#523;&#65533;&#65533;&#1518;&#65533;&#65533;&#65533;&#1508;&#65533;&#65533;&#65533;&#65533;/%&#65533;&#65533;!&#1283;s&#65533;&#65533;&#65533;K&#65533;/f&#65533;&#65533;&#65533;&#65533;&#65533;&#65533;&#65533;&#65533;w&#65533;9	&#65533;u'&#65533;Y&#65533;.&#65533;.&#65533;&#65533;&#65533;&#65533;&#65533;&#65533;&#65533;&#65533;&#65533;&#1634;}&#65533;&#65533;"&#65533;&#65533;&#65533;XT&#65533;g&#65533;&#65533;3&#65533;7&#65533;&#2043;"$&#65533;&#1250;K&#65533;J&#65533;&#1205;Q&#65533;<&#65533;&#65533;&#65533;&#65533;&#65533;&#65533;&#65533;^6]<&#65533;,&#65533;&#65533;
p&#65533;&#65533;wM&#65533;Q&#65533;,?&#65533;&#65533;k&#65533;&#895;I&#65533;&#65533;1&#65533;&#65533;^&#65533;RR9&#65533;Kz&#65533;&#65533;&#65533;&#181;&#65533;&#65533;a&#65533;r&#65533;&#65533;&#65533;I/&#65533;Az}&#65533;a&#65533;f&#65533;&#65533;f&#65533;&#65533;9&#65533;&#65533;&#65533;@&#65533;s&#1974;k&#65533;&#65533;&#65533;&#65533;&#65533;Ht&#65533;K&#65533;&#65533;&#65533;&#65533;&#65533;]g&#65533;&#65533;&#65533;&#65533;G&#452;&#65533;&#65533;;e&#65533;>&#65533;x&#65533;&#65533;&#65533;l&#65533;,M&#65533;&#65533;Z]&#65533;&#65533;&#65533;4&#1897;&#65533;=&#65533;/&#65533;;}mP&#65533;&#65533;&#65533;&#549;&#65533;=&#65533;ac,A\&#65533;>&#65533;,.&#65533;&#65533;&#65533;	+&#65533;-&#65533;&#65533;,Fw;] =b &#65533;u1&#65533;&#65533;>&#65533;&#65533;b0&#65533;O&#65533;hnU(&#65533;	[&#65533;y&#65533;&#65533;]&)&#65533;k&#65533;[+&#65533;%&#65533;U`&#65533;&#65533;&#65533;D&#65533;&#686;^&#65533;&#65533;&#65533;&#65533;&#65533;V&#65533;&#65533;3&#65533;&#65533;Z|&#65533;&#65533;&#65533;I&#65533;t&#65533;=&#65533;&#65533;SIC''/8&#65533;&#65533;II##R&#65533;&#65533;Q P&#65533;&#65533;"&#65533;&#65533;HX&#65533;&#991;ht@&#65533;&#65533; &#65533;&#65533;'&#65533;&#65533;&#65533;&#41333;&#65533;&#65533;&#65533;x&#65533;6\Io&#65533;R.&#65533;f&#65533;c&#727;0_MC&#65533;cM&#65533;&#65533;(4&#65533;Tq%2f@Q&#65533;&#65533;5&#65533;&#65533;Y+)"&#65533;T&#65533;&#1255;@&#65533;6=
&#65533;&#65533;&#1131;R&#65533;&#65533;&#65533;7&#65533;&#65533;Tk&#898;&#65533;&#65533;rlR\R&#65533;]&#65533;&#1412;&#65533;&#65533;&#65533;&#1338;&#65533;&#65533;&#60362;&#65533;vl`&#65533; !A&#65533;&#65533;&#65533;L&#65533;r&#65533;&#65533;&#65533;8&#65533;&#65533;SX&#65533;&#65533;&#894;
6&#65533;&#1249;CDkV&#65533;&#65533;&#65533;0&#65533;&#65533;&#65533;t&#65533;P]&#65533;2&#65533;-&#65533;&&#65533;b&#65533;&#65533;&#65533;&#65533;&#65533;&#1732;
6&#65533;Li$&#65533;&#65533;~RBA	&#65533;Ah&#65533;&#65533;&#65533;&#65533;&#226;&#65533;UNC&#65533;&#65533;&#65533;&#65533;P!&#65533;r(F&#65533;&#65533;2&#65533;&#65533;"&#65533;&#65533;&#65533;I-&#65533;&#65533;&#65533;&#65533;Ofuy&#65533;f&#65533;&#65533;"&#1907;&#65533;&#65533;	&#65533;&#65533;&#65533;REv|f&#65533;p&#65533;^&#65533;!LU-2&#1986;V1&#65533;U&#65533;E&#65533;W?8hd&#65533;&#65533;7`P&#420;F[&#65533;&#65533;6&#65533;]i&#65533;&#65533;&#65533;]&#2041;&#65533;&#65533;&#65533;&#65533;"&#65533;&#65533;4&#65533;;6&#65533;/&#65533;&#65533;&#65533;1:CYe&#65533;a&#65533;#&#65533;=&#65533;&#65533;$&`&#65533;h&#65533;DY&#65533;(&#65533;&#65533;&#65533;Z*&#67029;f&#65533;&#65533;.-&#65533;&#65533;>&#65533;Ha&#197;p&#65533; &#65533;aonv&#65533;&#65533;8&#65533;&#65533;&#65533;3'&#65533;&#65533;#Ax&#65533;&#579;&#65533;Rx0&#1120;&#65533; &#65533;&#65533;	&#65533;&#65533;xe&#65533;9u&#65533;&#65533;^~-&#65533;92@&#65533;I&#65533;&#65533;m&#65533;&#65533;&#65533;&#65533;&#65533;-1&#65533;WU&#65533;&#65533;I&#65533;2&#65533;&#1348;R&#65533;&#65533;:kQ"&#65533;&#65533;&#65533;&#4673;&#65533;&#65533;&#65533;D&#65533;&#65533;(&#65533;&#65533;Zu&#65533;&#65533;b&#65533;&#65533;v&#65533;&#65533;,)(&#65533;%0&#65533;)xUa<&#65533;&#65533;&#13134;&#65533;2&#724;D&#65533;jj#H&#65533;&#729;9&#65533;&#65533;&#65533;&#65533;Fe(&#65533;"&#65533;T@ h1&#65533;
&#65533;[&#65533;%&#65533;:brjS&#65533;&#65533;*&#65533;&#65533;&#65533;&#65533;&#65533;n&&#65533;&#65533;&#65533;9&#448;&#65533;/&#65533;#&#65533;NC&#259;/&#65533;UDI&#65533;iA&#65533;&#65533;]/&#65533;&#65533;po&#65533;^&#1114;&#65533;&#65533;&#65533;&&#65533;	&#65533;T08&#65533;&#65533;|S&#65533;:&#65533;&#65533;&#65533;;&#65533;&#65533;&#65533;&#65533;&#65533;+&#65533;J&#22062;&#65533;Ra&#65533;L;Ma&#65533;&#65533;&#65533;:k&#65533;g~""v&#65533;&#65533;&#65533;-.&#65533;b&#65533;_*&#65533;V&#65533;&#65533;&#65533;@?&#65533;&#65533;&#1003;z&#65533;&#65533;b]&#1816;&#65533;q&#65533;]Y&#65533;6&#65533;+	0&#65533;;X&#1810; &#250;&#65533;&#65533;&#65533;&#65533;N&#65533;q&#65533;S&#1563;+&#65533;&#65533;j$&#65533;&#65533;2dw&#65533;&#65533;&#65533;*&#1627;&#65533;&#1196;p8&#65533;&#65533;p&#65533; &#65533;&#65533;@-4&#65533;Q&#65533;(k&#65533;]&#65533;&#65533;&#65533;&#65533;O=>&#65533;~&#65533;&#65533;-
3K&#65533;&#65533;&#65533;&#65533;&#65533;&#65533;/&#65533;6&#65533;6&#65533;&#65533;&#65533;&#65533;&#65533;&#65533;sk&#65533;"&#65533;&#65533;&#65533;&#65533;m&#65533;b&#65533;z&#65533;d&#65533;&#65533;z&#65533;&#65533;O&#65533;&#65533;Q&#65533;oU&#65533;]y;&#65533;O&#65533;&#65533;&#65533;&#65533;&#65533;{I6&#65533;,&&#65533;&#65533;E&#65533;&#65533;G?&#65533;`"&#65533;&#65533;&#65533;&#65533;-ph&#65533;$&#65533;&#65533;&#65533;&#65533;&#65533;k&#65533;o[! &#65533;$ (&#65533;]D[&#65533;P3&#65533;&#65533;!xz&#65533;&#65533;.&#65533; &#65533;Bs&#1674;`&#65533;&#65533;>&#65533;&#65533;&#65533;C+cX&#65533;&#65533;s&#65533;&#65533;!b(&#65533;&#65533;&#65533;&#65533;! @rK&#65533;"&#65533;=&#65533;&#65533;&#65533;&#65533;&#65533;&#65533;p&#65533;( &#65533;w&#65533;z&#65533;}'&#65533;dhN&#731;&#1320;&#65533;&#65533;U&#65533;y&#65533;&#65533;&#65533;&#934;&#65533;<&#65533;&#65533;l&&#65533;hA&#65533;&#65533;&#65533;&#65533;F&#65533;_Hk'&#65533;&#65533;&#65533;V&#65533;C&#65533;&#65533;&#65533;'(&#65533;&#65533;&#65533;jXD&#65533;V2&#65533;&#65533;~&#65533;&#65533;&#65533;&#65533;&#65533;&#65533;]&#65533;hq[&#65533;R&#65533;}-&#65533;&#65533;E
&#65533;&#65533;&#418;p&#65533;j&#65533;&#65533;&#65533;6t&#65533;1|&#65533;&#65533;&#65533;&#65533;&#65533;.)&#65533;&#65533;&#65533;&#65533;&#65533;5&#65533;!&#65533;,&#65533;
&#65533;&#65533;&#1024;&#65533;&#65533;0&#65533;5.N1&#65533;&#65533;&#65533;&#65533;onX&#65533;$&#1571;U&#65533;&#65533;HME&#65533;}I&#65533; &#65533;8&#65533;&2d IO&#65533;*&#65533;&#65533;Ay&#65533;;&#65533;&#65533;jH &#65533;}&#65533;}&#65533;k&#65533;&#65533;30&#65533;&#65533;=A&#65533;$L&#1824;D|&#65533;t[&#65533;&#65533;G8&#65533;&#65533;P&#65533;u%:&#65533;/&#65533;&#65533;4&#65533;"&#65533;&#65533;,GN&#65533;&#65533;&#65533;&#65533;&#715;&#65533;E&#65533;&#65533;e&#65533;&#65533;&#65533;/&#65533; &N&#65533;R{; &#65533;E&#65533;&#65533;&#65533;M&#65533;,E/&#65533;&#65533;J&#65533;e&#65533;&#65533;&#65533;&#65533;JA&#65533;&#65533; &#65533;&#65533;&#65533;b&#65533;S4Gs&#65533;1&#65533;$V&#65533;&#65533;&#65533;2&#65533;&#65533;:&#65533;&#65533;&#65533;&#65533;W&#65533;+G&#65533;E&#65533;gRs[&#65533;&#632;&#65533;;&#65533;2D)&#65533;#&#65533;y&#999;d1&#65533;&#65533;&#65533;I,&#65533;&#65533;&#65533;&#65533;&#923;&#65533;8&#65533;&#65533;2f&#65533;&#65533;C&#65533;&#65533;&#65533;&#65533;Y&odFT&#65533;&#65533;'&#503;&#450;&#65533;&#65533;-JJ&#65533;&#1577;^&#65533;&#65533;$&#65533;$z&#65533;&#65533;&#65533;Ol&#65533;&#65533;BF&#65533;&#65533;G&#65533;&&#65533;&#65533;&#65533;&#65533;js9'&#65533;t&#65533;&#65533;!&#65533;.[H&#65533;&#65533;39&#65533;	(x &#65533;tMJ&#65533;&#65533;&#65533;MS&#65533; h&#65533;# &#65533;!&#65533;&#65533;^&#65533;&#65533;&#65533;&&#65533;&/&#65533;)&#65533;0UW&#65533;+9QGWf&#65533;sU8 &#65533;Q&#65533;&#65533;&#65533;X&#65533;u&#65533;&#65533;Gt&#65533;2&#65533;&#65533;&#65533;&#65533;'&#65533;&#65533;&#65533;N&#65533;1&#65533;<H&#65533;!&#958;;&#65533;Uq&#1501;6&#65533;k&#65533;&#65533;(Ot~&#65533;&#65533;&#65533;[#E&#65533;[X&#65533;l&#65533;&#65533;U&#65533;,A&#65533;&#65533;&#65533;s&#65533;}lA&#65533;&#4519;Q&#65533;&#65533;O&#65533;&#65533;&#65533;mVY&#1258;&#65533;&#65533;)&#65533;'&#65533;l&#65533;&#65533;&#65533;'&#65533;x&#65533;&#65533;^&#65533;&#409;tmI&#65533;&#65533;W["&#65533;i&#65533;'ne&#65533;F&#65533;&#65533;&#65533;&#65533;&#65533;&#65533;`&#65533;&#65533;`&#65533;@&#921;31HQ&#65533;~Q&#65533; :C]_&#1513;&#65533;&#65533;&#65533;C&#53399;&#65533;&#65533;\_&#65533;&#65533; V3c&#65533;&#65533;&#65533;&#65533;*2&#65533;*&#65533;!>06&#65533;
W&#65533;&#65533;&#65533;Z&#65533;&#65533; \`zz&#65533;&#65533;&#65533;+L,&#65533;&#65533;*;:&#65533;&#65533;u&#65533;&#65533;&#65533;< &#65533;}E&#65533;&#368;&#65533;&#65533;&#65533;&#65533;:&#65533;&#65533;nd:@&#65533;K*M&#65533;&#65533;&#65533;&#65533;i67R&#65533;&#65533;&#65533;&#21261;&#65533;?J&#65533;&#65533;&#65533;&#65533;|&#65533;&#65533;&#65533;&#65533;&#65533;-E&#65533;ms&#65533;&#65533;&#65533;@&#65533;&#133;&#1552;&#65533;&#65533;&#65533;S&#65533; >@
T&#65533;&#65533;&#65533;&#65533;L&#65533;YT&#65533;&#65533;&#65533;&#65533;&#65533;&#65533;&#65533;&#65533;&#65533;&#65533;SFzBR3TI&#65533;5&#1197;&#647;&#65533;5k&#65533;&#65533;&#65533;&#65533;&#65533;{j&#450;&#65533;o&#65533;&#65533; &#769;/B&#65533;&#65533;Uk;&#65533;&#65533;&#65533;8&#65533;&#65533;&#65533;&#65533;_u&#65533;&#65533;&#65533;&#65533;&#65533;b&#65533;&#65533;J&#65533;"x:j&#805;`c&#65533;&#65533;&#65533;&#65533;&#139;`&#65533;T&#65533;&#65533;3&#65533;&#65533;_9&#65533;&#65533;7&#65533;&#1374;&#65533;$7	%V&#65533;v&#44064;8&#1379;&#65533;V]\&#65533;bY&#65533;+]&#65533;Q&#65533;&#65533;R&#65533;&#65533;&#1700;&#65533;r&#65533;Xns&#65533;&#65533;H&#517;L&#512;&#65533;&#65533;&#65533;&#65533;&#27730;&#65533;g&#1618;-&#65533;&#65533;I(B&#65533;(&#65533;\x[&#65533;;&#1205;&#65533; &#65533;R&#602;&#600;&#65533;N&#65533;&#65533;,&#65533;&#65533;&#65533;&&#1149;&#65533;q?&#65533;&#65533;77d&#65533;@&#65533;&#65533;&#65533;'&#931;&#65533;&#65533;m&#65533;~&#65533;&#65533;_v&#65533;&#1791;0_&#65533;=+&#65533;r&#65533;
&#65533;&#65533;&#65533;`}NX&#65533;	&#244;&#65533;K&#65533;&#65533;&#418;\&#65533;&#65533;Kh&#65533;&#65533;&#65533;&#65533;z&#65533;&#65533;&#65533;EL&#65533;j&#65533;S&#65533;n`&#65533;z&#65533;b&#65533;&#65533;&#65533;X&#65533;W&#65533;&#1716;&#65533;M&#65533;8F~&#1277;,&#65533;&#940;&#65533;?&#65533;i&#65533;N&#65533;&#65533;&#65533;O&#65533;N&#65533;&#65533;q]a'&#65533;&#65533;&#65533;&#1146;N&#65533;^&#65533;&#1510;&#65533;&#65533;&#65533;t&#65533;&#65533;&#65533;&#65533;&#65533;=&#65533;&#65533;O&#65533;R&#65533;dd&#65533;=(wM&#65533;&#5828;s&#65533;^&#65533;1p)&#65533;G&#65533;&#65533;pAA2&#65533;k&#65533;p&#65533;&#65533;&#65533;hxq&#65533;g&#65533;OS-
64_VX&#65533;&#65533;-&#65533;#&#65533;&#65533;&#65533;5r&#65533;&#65533;q&#65533;&#65533;G&#65533;p&#65533;E&#65533;g&#65533;63&#65533;r&#65533;qb&#65533;&#65533;s.&#65533;"k&#65533;b&#65533;&#65533;q&#65533;&#65533;	&#65533;&#65533;/&#65533;&#65533;QC&#65533;k&#65533;F|&#65533;&#65533;R&#65533;&#65533;8C&#65533;&#65533;&#65533;c	&#65533;N&#65533;6&#822;l&#65533;'\ m0 =cl &#65533;&#65533;}N~&#65533;7&#65533;F5]&#65533;d&#65533;4kKb&#644;p&#65533;5&#65533;PU&#65533;&#65533;K@&#65533; &#65533;&#65533;f}&#65533;&#65533;b!&#65533;2xv&#65533;&#65533;G{b/&#65533;^ye&#65533;
&#65533;EC/(j&#65533;&#65533;0n&#65533;h&#65533;&#65533;)FWF&#65533;'.&#65533;}I&#65533;n&#65533;&#65533;as&#65533;/$r&#65533;&#65533;in&#65533;>+&#65533;zD&#65533;&#65533;N&#65533;%s~$&#65533;x&#65533;)&#65533;b&#65533;&#65533;{&#65533;&#65533;"<wBXS&#65533;@j)&#65533;l&#65533;Gt&#65533;&#65533;kEx=&#65533;eR&#504;vL&#65533;|*e&#65533;eva&#65533;?o&#65533;8&#65533;&#65533;T&#65533;&#65533;PfO&#65533;&#65533;t3&#65533;&#65533;cv:&#65533;ehw6&#65533; 1&#65533;c&#65533;aj&#65533;&#65533;&#65533;&#65533;x&#65533;&#65533;b&#65533;:f&#65533;My&#65533;V&#65533;1VCD&#65533;0sJ&#65533;~hgw&#65533;;&#65533;/w&#65533;G&#65533;#&#65533;Cev&#65533;&#65533;s&#65533;&#65533;&#65533;&#65533;hB&#65533;&#1283;N&#65533;&#65533;
&#65533;&#65533;k&#65533;9X&#65533;&#65533;&#65533;&#65533;Q&#65533;`-!&#65533;&#65533;&#65533;&#65533;*&#65533;s/
&#65533;&#65533;&#65533;q&#65533;&#65533;!(&#65533;x}&#65533;1&#65533;4&#65533;z&#65533;r&#65533;&#65533;&#65533;j&#65533;&#203;&#65533;8&#65533;&#65533;a) ]\&#65533;ZN |&#65533;h&#1459;&#65533;i&#65533;,&#65533;&#65533;&#65533;KR&#65533;a&#65533;&#65533;' &#65533;\s&#65533;Gh)0&#65533;&#65533;&#65533;&#65533;F &#65533;&#65533;Z&#65533;D&#29833;&#65533;v&#65533;&#65533;&#65533;&#65533;&#65533;6&#65533;&#65533;(&#65533;xc&#65533;(y9R@&#65533;0&#65533;3bDUV&#65533;b&#65533;&#65533;&#65533;_&#65533;S&#65533;YhU&#65533;&#65533;&#65533;p&#65533;(yZ4`&#65533;&#65533;>iy\&#65533;R&#65533;&#65533;j&#65533;-5&#65533;%&#65533;s&#65533;C&#65533;&#65533;6iL&#1106;&#65533; !&#65533;&#65533;&#65533;&#65533;I&#65533;&#65533;&#65533;e &#65533;&#65533;&#65533;&&#65533;&#65533;&#65533;7&#65533;H&#65533;f~&#65533;&#65533;&#65533;&#65533;R7&#65533;0
y1"&#65533;a&#65533;6&#65533;&#65533;&#65533;&#65533;kb&#65533;&#65533;@&#65533;kY&#65533;F&#65533;V&#65533; R&#65533;S&#65533;& &#65533;&#65533;)&#65533;TC;&#65533;9&#65533;&#65533;1&#65533;&#65533;u&#65533;H&#65533;&#65533;[&#65533;48WK/ra&#65533;&#65533;X&#65533;&#65533;uf&#65533;t&#65533;^94v&#65533;&#65533;:&#1623;&#65533;0b&#65533;&#65533;&#65533;&#65533;&#65533;&#65533;n&#65533;&#65533;&#65533;p&#1098;&#65533;7W&#65533;X&#65533;&#1680;&#65533;Y&#65533;y&#65533;E&#419;PO&#465;&#65533;&#65533;&#65533;&#65533;&#65533;9>#iO&#65533;9+7&#65533;g*&#65533;z,&#65533;&#65533;&#65533;P&#65533;&#65533;gp&#65533;&#65533;:&#65533;&#65533;#&#65533;{&#65533;v&#65533;&#65533;&#65533;&#65533;aI&#65533;i&#65533;E2&#65533;8A&#65533;&#65533;#&#65533;&#65533;~&#65533;&#65533;ZJ&#65533;&#65533;&#936;$?x&#65533;X	&#65533;&#65533;<`u&#65533;I&#65533;&#65533;&#65533;Um&#65533;&#65533;E`
`gB&#65533;&#65533;mQ|&#57372;&#65533;#&#65533;U>qi&#65533;&#65533;&#65533;&#65533;&#65533;&#65533;&#65533;&#65533;:h&#65533;uy2J&#65533;&#65533;&#65533;!;&#65533;5_&#65533;&#65533;rX&#65533;&#65533;:&#65533;&#65533;B\&#65533;h&#65533;h&#65533;&#65533;&#65533;
*&#65533;&#65533;&#65533;&#65533;&#65533;jO&#65533;Iy&#65533;q&#65533;2$&#65533;&#65533;:k&#65533;i&zl&#65533;}&#65533;Y&&#65533;&#65533;&#65533;&#65533;9jeP&#65533;&#65533;P3,&#65533;"&#65533;4)5&#65533;%}&#65533;&#65533;&#65533;&#65533;"e&#65533;<&#65533;J&#65533;RqH2&#65533;Ht&#65533;e8&#65533;&#65533;&#65533;Un&#65533;	&#65533;L.L)[&#65533;a&#65533;4&#65533;ddI RH}Ux&#65533;&#65533;"Z&#65533;&#65533;h&#65533;hT$&#65533;e&#65533;&#65533;b2&#65533;>&#65533;&#65533;z&#1122;#&#65533;~z&#65533;&#65533;!H&#1031;&#65533;&#679;&#65533;:&#65533;z92&#65533;&#65533;
g&#65533;6&#65533;&#65533;z&#65533;V&#65533;
hf&#65533;&#65533;nh`'&#65533;W~uyn&#65533;p&#65533;&#65533;V&#674;[&#1641;8&#65533;R&#65533;u&#65533; &#42092;:&#65533;&#65533;&#65533;~&#65533;b&#65533;z&#65533;&7zP&#65533;$&#65533;.;&#65533;&#65533;t&&#65533;:&#65533;5jN&#65533;&#65533;&#65533;&#65533;&#65533;&#65533;:&#65533;&#65533;&#65533;@Z&#65533;S3il&#65533;&#65533;&#65533;.&#65533;&#65533;&#65533;&#65533;&#65533;&#583;&#65533;&#65533;I&#65533;Q&#65533;P&#65533;g'&#1738;VZ&#660;,&#65533;AO&#65533;S&#65533;&#65533;i&#65533;&#65533;&#65533;d&#65533;j&#65533;&#65533;Ya&#65533;&#65533;q&#65533;l;`&))&#65533;!i&#65533;&#65533;If B&#820;&#65533;}Z&#65533;&#1719;&#65533;QS vB4*(t pi&#65533;~&#65533;5 &#65533;]&#65533;^%&#65533;&#65533;=K&#65533;E&#65533;&#65533;&#200;&#65533;&#65533;y}9&#65533;~y*\&#65533;&#65533;&#65533;yX"f/K&#65533;&#65533;&#65533;&#65533;Y&#210;1&#65533;*2&#65533;=&#65533;9&#65533;4J&#65533;;&#65533;&#65533;{&#65533;&#65533;&#1443;T&#65533;&#65533;GJ&#65533;&#65533;&#65533;8hA&#65533;T7-&#65533;&#65533;w&#65533;5	&#65533;C-Kg&#65533;&#65533;8&#65533;L)&#65533;Uk&#65533;;ulQT&#65533;&#1565; 9YZ&#65533;&#65533;&#65533;&#65533;g0&#65533;&#65533;SWz&#65533;&#65533;&#641;q3I&#65533;F-&#144516;D&#65533;c&#65533;y*x&#65533;&#65533;&#65533;&#65533;&#65533;&#503;}&#65533;C&#65533;&#65533;&#65533;x^&#65533;&#65533;&#65533;&#65533; &#65533;&#65533;&#65533;XH&#65533;&#65533;&#65533;&#65533;c&#65533;[&#65533;=[&#65533;&#65533;*W&#65533;&#65533;h&#65533;&#719;&#65533;&#65533;&#65533;&#65533;&#65533;w&#65533;&#65533;&#65533;&#65533;7-&#65533;&#570;0&#48815;&#65533;&#65533;&#65533;&#65533;&#65533;Ca&#65533;Q&#65533;1&#1810;C&#65533;&#65533;t&#1131;;&#65533;{&#65533;(&#65533;&#65533;I&#65533;&#1128;&#65533;&#65533;&#65533;/&#65533;P&#65533;L&#65533;|}&#65533;&#65533;&#65533;&#65533;@ l0&#65533;&#65533;
Q&#65533;&#65533;6&#65533;&#65533;*&#65533;&#65533;&#65533;y&#65533; &#65533;&#65533;,&#65533;u7&#65533;mc&#65533;&#65533;g&#65533;y&#65533;&#65533;&#65533;&#65533;m&&#65533;&#65533;j&#65533;U&#65533;&#65533;&#65533;xw&#65533;&#65533;ufUx&#65533;&#65533;&#65533;y|b&#65533;&#65533;Z=}&#65533;fgESyh&#65533;&#65533;&#65533;<px&#65533;&#65533;&#65533;&#65533;&#65533;[)&#65533;
&#1592;&#65533;&#65533;&#65533;&#65533;&#65533;(\&#65533;Y&#65533;&#65533;&#65533;&#65533;&#65533;\&#65533;&#65533;&#65533;&#65533;&#65533;&#65533;X$&#65533;]pt0m9&#65533;6&#65533;&#149;G&#65533;p&#65533;&#65533;&#65533;&#65533;&#65533;&#65533;6\e-&#65533;{p
&#65533;;|&#65533;"&#65533;#b8e|&#65533;'Do&#65533;U+t&#65533;H&#65533;7K&#65533;&#65533;&#65533;O&#65533;&#65533;&#65533;Xj&#65533;&#65533;+\+&#65533;}&#65533;&#65533;&#65533;aKE%&#65533;4&#65533;&#65533;&#65533;K&#65533;&#65533;aM'&#661;&#65533;&#65533;q&#1616;&#65533;&#65533;oy&#65533;&#65533;{k&#65533; &#65533;&#65533;D\a&#65533;&#65533;UC&#65533;1&#65533;&#739;t&#65533;M]ADep&#65533;&#65533;&#65533;&#65533;&#65533;U&#65533;v&#65533;&#65533;&#65533;y&#65533;9h&#65533;i<&#65533;&#65533;&#65533;,&#65533;*7&#65533;&#65533;W^&#65533;&#65533;Z&#65533;%|&#65533;g&#65533;&#65533;+wGm@&#65533;q&#65533;T&#65533;&#65533;G&#65533;&#65533;n&#65533;,&#65533;.&#65533;l8&#65533;&#65533;&#65533;&#65533;&#65533;+&#65533;j<&#65533;bl&#65533;!&#65533;&#65533;&#1764;&#65533;&#65533;&#65533;&#364;I&#65533;&#65533;@H&#65533;&#65533;P&#65533;|&#1493;=P&#65533;Uz&#65533;U&#65533;&#65533;&#65533;&#65533;7&#65533;&#65533;&#65533;&#65533;'k&#65533;P1A&#65533;&#65533;m&#167;&#65533;&#65533;5&#65533;&#909;&#65533;n4&#65533;]}&#65533;w&#65533;&#65533;&#1255;&#65533;1 {_&#65533;&#65533;&#65533;&#65533;&#65533;<&#512;'{&#65533;)4!&#65533; 5O&#65533;&#65533;mq:&#65533;}&#65533;&#576;&#65533;&#65533;&#65533;H&#65533;&#65533;c&#65533;&#65533;&#65533; &#65533;&#65533;&#65533;2&#65533;%m&#65533;(A&#1172;=N[&#65533;/&#65533;7{Nq&#761;Le7|&#65533;?{=&#65533;I62&#65533;&#65533;&#1764;&#65533;&#65533;&#65533;\&#65533;R&#65533;&#65533;&#65533;Ok[&#1020;&#65533;1&#65533;P&#65533;&#65533;&#65533;D&#65533;bg&#887;&#65533;-&#65533;&#65533;&#1411;&#65533;&#65533;<h&#65533;&#65533;&#65533;a&#65533;&#65533;0&#65533;Cn)&#65533;wWA&#65533;&#65533;y&#1839;!(\&#65533;~&#65533;C&#65533;&#65533;&#65533;&#65533;g&#65533;&#1080;&#65533;&#1042;&#65533;!&#65533;&#65533;&#65533;t&#65533;&#989;&#65533;&#531;&#65533;33&#65533;)&#65533;&#65533;w&#65533;m&#65533;'&#65533;&#65533;&#65533;&#65533;&#65533;&#1048;&#65533;&#65533;&#65533;&#65533;&#1963;+&#65533;&#65533;&#65533;&#65533;)&#65533;&#65533;&#65533;&#65533;&#65533;.L&#65533;&#65533;Y&#65533;&#65533;&#65533;&#1206;&#65533;&#65533;&#65533;:&#65533;b&#65533;&#65533;9&#65533;&#767;&#65533;&#65533;&#65533;r&#65533;&#65533;&#65533;o&#442;D|&#65533;!&#65533;&#65533;&#727;=x&#65533;&#65533;&#924;7&#65533;J&#65533;V8&#65533;&#65533;L~-&#65533;-&#450;&#65533;&#65533;&#65533;z&#65533;&#65533;>N&#65533; &#65533;)&#65533;}Y&#65533;Z&#65533;sW&#65533;&#65533;&#65533;{y&#65533;&#65533;&#65533;U&#65533;&#65533;~{&#1964;&#65533;&#609;&#65533;&#65533;wVVN&#65533;&#65533;1&#65533;&#65533;&#65533;&#65533; s&#65533;&#65533;&#65533;g&#65533;L&#65533;&#65533;&#65533;&#65533;&#65533;&#2012;k&#65533;C>&#65533;]&#65533;t&#65533;pK5lx&#177;z&#65533;&#65533;&#65533;&#65533;&#65533;- &#65533;:&#65533;-&#65533;&#65533;0({6
]&#1660;`dS&#1672;&#65533;"&#65533;&#65533;&#65533;&#1468;&#65533;<&#65533;Mb
&#65533;`&#65533;&#1189;[&#65533;&#65533;l&#1337;&#65533;L&#65533;?^&#65533;&#1500;&#65533;&#65533;"&#65533;7~&#65533;&#65533;&#65533;n&#65533;&#65533;&#65533;&#65533;d&#455;&#65533;&#65533;+&#65533;'2&#65533;&#65533;%&#65533;}&#65533;mko&#867;!#&#65533;&#65533;;&#65533;&#65533;|	a&#65533;&#65533;f;H&#65533;\&#65533;t&#65533;&#65533;+&#65533;Wch&#65533;m&#65533;l_S&#65533;&#65533;L&#65533;&#65533;M&#65533;&#65533;`&#65533;
&#65533;&#65533;&#65533;&#65533;&#368;5&#65533;&#65533;&#682;&#65533;&#65533;G&#65533;!&#58290;~n&#65533;&#2030;&#1649;&#65533;&#65533;~&#65533;5&#65533;%;&#1771;#&#65533;
&#65533;&#765;\&#65533;&#65533;&#65533;&#65533;&#65533;}&#1668;C&#65533;T&#65533;&#65533;&#65533;&#65533;&#65533;I&#65533;&#1739;&#65533;&#65533;&#65533;&#65533;&#50347;>&#65533;&#65533;r=&#65533;R&#65533;<&#65533;=&#65533;H&#65533;&#65533;
&#65533;V
&#65533;&#65533;&#65533;&&#65533;f&#65533;N&#65533;&#65533;&#65533;&#65533;@&#65533;&#65533;^&#65533;'vv&#835;&#65533;GZ&#65533;&#578;&#65533;w&#1118;9&#65533;<&#65533;&#65533;J&#65533;&#65533;&#65533;&#65533;&#65533;&#65533;-&#65533;&#65533;&#1588;X&#65533;@o&#65533;w&#65533;E&#65533;~p&#65533;&#65533;!&#65533;&#65533;&#65533;N&#65533;&#34796;W&#65533;g&#65533;&#65533;&#65533;&#65533;&#1564;&#65533;3}&#1702;&#65533;s>&#65533;&#235093;>&#65533;v&#65533;f&#65533;$&#65533;9&#1193;&#801;&#65533;&#65533;&#65533;k]1&#65533;&#65533;&#65533;&#65533;Mq&#65533;;&#65533;6&#65533;&#65533;%&#129;&#65533;/&#65533;nW0&#65533;&#65533;!O&#65533;&#65533;#&#65533;x&#65533;S&#1908;'IP&#65533;&#65533;kU&#65533;&#65533;&#65533;&#65533;&#65533;r&#65533;2yg&#65533;v&#65533;>s&#65533;&#65533;]&#65533;&#65533;&#65533;u&#65533;_&#65533;u&#65533;&#65533;&#65533;&#65533;&#65533;&#65533;9&#65533;&#65533;J&#65533;&#65533;[&#65533;NE&#65533;&#65533;&#65533;N&#65533;y&#65533;&#65533;/&#63133;&#65533;&#65533;&#65533;&#65533;B_1&#65533;&#65533;&#65533;&#65533;&#65533;/&#65533;&#65533;&#65533;=&#65533;&#65533;*&#65533;&#65533;XA&#65533;&#65533;K&#65533;5n&#65533;&#1124;L&#65533;@&#65533;&#65533;e$
&#65533;{&#65533;&#65533;'j&#65533;&#65533;O&#65533;&#65533;2&#65533;-&#65533;qD&#65533;&#65533;&#65533;&#65533;~`n&#65533;&#65533;d&#65533;Y&#65533;&#65533;Q&#65533;&#65533;&#65533;#[/&#65533;'#&#65533;&#65533;&#65533;&#65533;&#65533;r&#65533;&#65533;^U&#65533;&#65533;&#65533;&#65533;	HtE#r&#65533;H&#65533;zn&#65533;&#65533;?&#65533;q&#65533;eV`&#65533;&#65533;&#65533;\V&#65533;Z&#65533;&#65533;&#65533;3&#65533;&#319;%&#65533;}&#686;&#65533;&#65533;&#887;&#65533;&#714;&#65533;&#950;&#65533;&#65533;&#65533;&#65533;&#65533;-	&#65533;&#65533;&#1950;&#65533;&#65533;D&#65533;+&#65533;e&#65533;&#65533;&#65533;&#65533;	&#65533;@&#65533;(&#65533;&#65533;&#65533;&#65533;&#65533;&#65533;&#65533;&#18595;&#65533;&#65533;^&#65533;&#65533;P&#1248;&#65533;&#65533;	*&#65533;&#65533;&#65533;&#65533;3&#65533;HQ&#65533;E&t&#65533;h&#65533;&#65533;E5&#65533;&#65533;!&#964;<@&#65533;1Y&#65533;e&#65533;	
&#65533;(&#1059;&  &#65533;&#65533;&#65533;Y&#65533;&#65533;&Y&#65533;:T&#65533;&#65533;H&#65533;Xj&#65533;[&#1218;N&#65533;Bef&#65533;*[&#65533;&#65533;&#65533;&#65533;&#65533;&#65533;C&#65533;&#65533;&#65533;&#65533;]&#65533;&#65533;&#65533;VD&#1014;&#1091;F/&#65533;+i&#516;m&#65533;GwW&#65533;bv&#65533;&#65533;*&#65533;&#65533;&#65533;6&#65533;n
N&#65533;&#65533;&#65533;a&#65533;#&#65533;&#65533;8&#65533;&#65533;I&#65533;!'%a25Fh&#65533;h&#65533;2&#65533;#&#65533;&#65533;&#65533;&#65533;V&#65533;&#65533;h&#65533;&#1105;&#65533;&#65533;&#65533;f&#65533;bu&#65533;O&#65533;>ex&#65533;&#65533;&#65533;&#65533;&#65533;,[&#65533;&#65533;&#65533;j";l"&#65533;&#65533;F&#65533;&#65533;&#65533;&#65533;&#65533;&#65533;&#65533;&#65533;&#65533;#&#65533;|8|w&#65533;?gw&#65533;.L	&#65533;w8>&#65533;%&#65533;&#65533;&#65533;1&#65533;&#65533;&#65533;&#65533;G&#65533;#]&#65533;l&#65533;&#65533;&#65533;&#65533;&z&#804;i&#65533;f&#65533;w&#65533;tG;&#65533;DQG1&#65533;`&#65533;O&#65533; &#65533;T&#65533;`&#65533; ^&#65533;&#65533;&#65533;V&#852; V_&#65533;&#65533;&#65533;5&#65533;&#65533;&#65533;q&#65533;&#65533;ns&#65533;&#65533;&#65533;^&#65533;y&#65533;b1&#65533;`&#65533;X#g&#65533;&#65533;h&#65533;a&#65533;E&Ahq&#65533;XQ8&#65533;&#65533;$&#65533;}fIA*&#65533;rbXrd&#65533;
!&#65533; &#65533;&#65533;p&#65533;&#65533;&#65533;&#65533;U-&#65533;&#65533;&#65533;(&#65533;&#65533;&#65533;6&#65533;\&#65533;%l$&#65533;F&#65533;	l&#65533;u[&#65533;hbt&#65533;@Wv&#65533;v&#733;S&#65533;&#65533;&#65533;U&#1376;_=dhx&#65533;&#65533;{&#65533;&#65533;|H`&#65533;J&#1639;&#65533;}&#65533; &#34259;&#65533;w&#65533;
'&#65533;&#65533;&#65533;&#65533;&#65533;&#65533;&#65533;&#65533;&#65533; &#65533;&#65533;4&#65533;&#65533;<<&#65533;a&#65533;&#65533;&#65533;8&#65533;&#65533;h&#65533;MxY&#65533;V&#65533;Z+&#65533;Y&#65533;&#65533;\y&#65533;X&#65533;mva&#65533;,Z&#65533;&#65533;( :F&#65533;*&#65533;DV&#65533;	`YV&#65533;&#1617;&#65533;P&#65533;&#65533;?&#65533;&#65533;&#65533;f!#&#65533;&#65533;&#65533;&_X&#65533;l&#65533;`&#65533;W&#65533;.&#65533;8K&#65533;&#170;&#581;&#65533;&#65533;	&#65533;[ &#65533;k&#65533;&#65533;&#65533;VA&#1437;&#65533;:&#65533;<&w&#65533;&#65533;&#1537;&#65533;&#1556;[&#65533;&#65533;&#65533;+L&#65533;&#65533;u&#65533;&#65533;(&#65533;^F&#65533;i&#65533;@&#65533;&#65533;R&#65533;&#65533;]:Q&#65533;&#65533;WS&#65533;&#65533;[&#65533;!&#65533;&#65533;&#65533;&#65533;&#65533;&#65533;&#65533;&#65533;&#65533;
&#1697;5&#65533;&#65533;n&#65533;k&#65533;XW&#65533;&#65533;&#65533;,&#65533;&#65533;l&#65533;&#65533;&#65533;a-&#65533;fMo&#65533;&#65533;|BO6.&#65533;b&#65533;I&#65533;cg&#65533;&#65533;&#65533;&#65533;&#65533;u%&#65533;&#65533;bD&#65533;f&#33439;"6&#65533;&#65533;	&#65533;P&#65533;1&#65533;`&#65533;&#65533;&#65533;n	w&#65533;&#65533;&#65533;&#65533;&#65533;&#65533;d&#65533;Yr(&#65533;&#65533;&#65533;&#65533;e0&#325;&#474;&#65533;tA&#65533;&#65533;&#65533;&#65533;z&#65533;#&#65533;&#65533;q&#65533;9&#65533;&#65533;&#65533;&#65533;(&#65533;&#65533;eR{Ez2G.&#65533;t&#65533;&#65533;t&#65533;VQ7&#65533;W&#65533;L&#65533;&#65533;`&#65533;&#303;z&#65533;>3&#563;&#65533;&#65533;&#65533;&#65533;&#65533;mV&#65533;&#65533;o&&#65533;.&#885;5&#65533;&#65533;+&#65533;&#65533;gB&#65533;&#65533;&#65533;H^&#11293;h&#65533;&#11332;L5&#65533;/&#65533;&#65533;`&#65533;&#65533;M6&#65533;&#65533;V&#65533;&#65533;&#65533;&#65533;&#65533;8Do'.&#65533;&#65533;&#65533;g&#65533;6&#65533;\y/P&#65533;3&#1210;&#65533;!:&#65533;$n&#65533;&#65533;&#65533;&#65533;&#65533;@0&#65533;E}&#65533;&#65533;&#65533;u&#65533;&#65533;TMq)&#65533;&#65533;:@w&#65533;5gbo&#65533;&#1221;v&#65533;<&#65533;&#65533;&#65533;b&#65533;X&#65533;7&#65533;&#65533;6U&#65533;&#65533;3H&#65533;&#65533;(&#65533;&#65533;&#65533;Q&#65533;1&#65533;|&#65533;R&#65533;&#65533;&#65533;2&#65533;0&#65533;f2&#65533; &#65533;f&#65533;&#65533;&#1052;&#65533;	&#65533;Ch	(&#65533;&#65533;`q4&#65533;&#65533;&#65533;Ld&#65533;&#65533;&#65533;&#65533;&#65533;&#65533;&#65533;!&#65533;p&#65533;&#65533;&#65533;&#65533;&#65533;w>rp&#65533;DyiE&#65533;&#65533;V&#65533;&#65533;&#65533;1G&#65533;&#65533;&#65533;&#65533;x&#65533;:.&#65533;&#65533;&#65533;_f&#65533;cBP:EKH~&#65533;&#65533;Z&#65533;k`&#1227;&#65533;&#65533;&#647;/
2&#65533;R&#65533;_6&#60856;&#65533;&#1106;V3
&#65533;&#65533;&#65533;&#65533;&#65533;s&#65533;&#65533;&#65533;V(&#65533;&#65533;&#65533;&#65533;M,%&#65533;&#65533;&#65533;B&#65533;&#65533;P&#65533;6&#1070;^&#65533;P<?t]&#65533;&#65533;&#65533;(&#65533;A&#65533;$+S&#65533;&#65533;&#65533;#BxL&#65533;Ms!&&#65533;RT&#65533;&#65533;&#65533;U&#65533;2V&#65533;y&#65533;&#65533;&#137;&#65533;/:&#65533;ze:9&#65533;0&#65533;&#65533;0&#65533;qa&#65533;&#65533;&#65533;.#&#65533;&#65533;-S&#65533;O&#65533;&#65533;b&#65533;&#65533;&#65533;&#65533;!&#1305;&#65533; [&#1178;&#65533;&#65533;&#65533;i&#65533;&#65533;&#65533;&#65533;NZ&#65533;.}&#65533;&#65533;&#65533;r&#1224;&#65533;&#65533;&#65533;p<#F&#65533;&#65533;&#397;&#65533;&#65533;&#65533;C&#65533;&#65533;&#65533;&#65533;V&#65533;&#65533;8&#65533;!^H8~&#65533;`&#65533;&#65533;P/q&#65533;1&#65533;&#65533;&#65533;Q&#65533;)}X&#65533;ebJ
8y&#65533;h&#1083;M&#65533;&#65533;?&#65533;&#65533;&#65533;&#65533;&#65533;&#874;&#65533;&#65533;&#65533;W&#65533;\&#65533;&#65533;^0&#65533;",S&#65533;i&#65533;L&#65533;&#65533;C&#65533;&#65533;Iyrd&#65533;8&#65533;&#65533;,~&#1713;&#65533;&#65533;&#65533;*&#65533;&#65533;&#65533;:&#65533;&#65533;eL&#65533;B&#65533;&#65533;&#65533;&#65533;t&#65533;&#65533;P&#65533;
&#65533;U&#65533;&#65533;F&#65533;(X4M&#65533;%&#65533;&#65533; &#65533;[vu&#65533;&#65533;4&#65533;&#65533;&#65533;&#65533;9&#65533;&#65533;W&#65533;BVqS&#65533;
&#65533;&#65533;&#65533;&#65533;;v)&#65533;&#65533;5Dd&#65533;,Y&#65533;E&#65533;f&#1192;&#65533;,&#65533;P&#65533;&#65533;&#1408;N= &#65533;&#65533;&#65533;4y&#65533;&#65533;&V#d&#65533;U&#65533;e&#65533;&#65533;&#65533;U&#2018;&#433;&#65533;FD&#65533;&#65533;'&#65533;ER{&#65533;&#65533; y&#65533;[&#65533;`Y&#65533;&#65533;o&#65533;u[^&#65533;&#65533;&#65533;&#65533;&#65533;&#543;t&#65533;Bb&#65533;,$&#65533;$&#65533;dh&#65533;&#65533;&#65533;*[zVt&#65533;&#65533;&#1214;(&&#65533;&#65533;U6&#65533;x&#65533;z/
#5T&&#65533;&#65533;&#65533;R&#65533;}r&#65533;n8VM&#65533;&#65533;&#65533;T&#65533;,DmL'&#65533;&#65533;&#381;&#65533;&#65533;&#65533;N&#65533;S&#65533;&#65533;&#65533;&#65533;&#65533;&#65533;&#65533;P5&#65533;&#1761;&#65533;d"
&#65533;&#65533;&#65533;&#324;Y4(nS&#65533;&#65533;T&#65533;&#65533;e&#1061;.C&#65533;&#65533;U&#65533;&#65533;&#65533;^&#65533;Hk&#65533;&#65533;4$&#65533;&#65533;&#65533;&#65533;C&#65533;l&#65533;&#65533;&#65533;&#65533;P&#65533;&#65533;\oY&#65533;&#65533;zQ  &#65533;&#65533;+^&#65533;&#65533;&#65533;&#65533;&#65533;&#65533;&#65533;&#65533;&#65533;[&#65533;o-44Lr&#65533;@bp&#65533;X&#65533;&#65533;&#65533;#)z&#1610;jo&#65533;&#65533;&#65533;M&#65533;&#65533;@&#65533;vjr&#65533;&#65533;5&#65533;O&#65533;&#1634;&#65533;t&#65533;&#65533;m+_&#65533;&#65533;V&#404;>X&#65533;&#65533;&#65533;&#1467;&#65533;&#65533;x&#65533;W&#65533;&#65533;&#65533;&#65533;&#65533;v&#65533;&#65533;HbR0&#65533;&#65533;
&#65533;$&#65533;&#65533;&#65533;&#65533;&#592;&#65533; 7fN&#65533;&#65533;&#65533;&#65533; &#65533;&#65533;tsR&#65533;r&#65533;&#65533;]&#65533;&#65533;&#65533;W&#65533;&#65533;&#65533;&#65533;&#65533;-[&#60160;&#10137;&#471;f&#65533;&#65533;B&#65533;k+&#65533;&#65533;&#65533;&#65533;y&#65533;&#65533;3&#65533;{&#65533;_&#65533;]I&#65533;&#65533;&#65533;&#65533;%&#65533;&#65533;y&#65533;)&#65533;&#617;*&#1076;&#65533;.&#65533;a&#65533;&#65533;M&#65533;8&#65533;a'802&#65533;h8&#65533;&#65533;&#65533;g~`&#65533;`&#65533;&#65533;O&#65533;x&#1832;%58Uy&#65533;o$:&#65533;t&#65533;y&#65533;&#65533;&#65533;&#65533;6&#65533;5&#65533;vL&#65533;b&#65533;&#65533;&#65533;@>&#65533;w^&#65533;a&#65533;Fv&#65533;M&#65533;&#65533;c9{&#65533;&#1310;n&#1193;k&#65533;k&#65533;pi&#65533;&#65533;&#65533;&#65533;!&#65533;m&#65533;&#65533;&#65533;2&#65533;tt&#65533;&&#65533;p&#65533;&#65533;cH&#65533;&#368;,&#65533;#9&#65533;&#65533;&#65533;sF&#65533;}&#65533;&#65533;$&#65533;=n	0&#65533;e&#1729;&#65533;+&#65533;&#65533;&#65533;&#65533;&#65533;c&#65533;s&#65533;&#65533;|&#65533;&#65533;&#65533;&#65533;&#65533;iwV|`&#65533;_<&#65533;&#65533;&#65533;&#65533;&#65533;&#65533;6&#65533;&#65533;G&#65533;x{&#65533;&#65533;.W7V&#65533;&#65533;&#65533;0&#65533;5&#65533;Q&#65533;.&#65533;&#65533;&#65533;"&&#65533;&#65533;&#65533;&#65533;&#65533;$&#65533;&#65533;&#65533;|N\#&#65533;&#65533;3[v&#880;&#65533;&#65533;&#65533;&#65533;&#65533;&#65533;@&#65533;&#65533;&#65533;v&#65533;&#65533;&#65533;&#65533;&#65533;!&#65533;&#65533;&#65533;lO&#65533;G&#65533;&#65533;&#65533;:&#1691;&#65533;b&#65533;2&#65533;F&#65533;&#65533;xo&#65533;T&#65533;&#65533;Q &#65533;o&#65533;&#65533;&#65533;&#65533;&#710;&#65533;&#65533;[&#65533;R&#65533;&#65533;|&#65533;&#65533;&#65533;&#65533;&#65533;&#65533;&#65533;R&#65533;&#65533;|&#65533;kf&#65533;`&#65533;q+&#65533;&#65533;&nG>&$j&#65533;'&#65533;gj&#65533;E<+`w&#65533;&#65533;r&#65533;&#65533;8&#65533;GkY&#65533;CL&#65533;t?B&#65533;kK{&#65533;&#65533;7@{&#246;d&#65533;&#65533;w&#65533;&#65533;{&#65533;&#65533;Lg]N7&#65533;&#65533;/Q&#65533;m`%88X&#65533;&#65533;&#65533;6&#65533;i
&#65533;~r}&#65533;U&#65533;S#P6&#65533;DWv&#65533;O&#65533;&#65533;?&#2039;#&#65533;&#65533;
/&#65533;.&#65533;7L&#65533;&#65533;hEhg&#65533;Z (&#65533;TQ&#65533;&#65533;h&#65533;&#65533;VC`
&#65533;r&#65533;[&#65533;Y&#615;&i&#65533;K&#65533;@&#65533;`"&#65533;a&#65533;&#65533;b&#65533;&#65533;b&#65533;sUe&#65533;|&#65533;p/&#65533;,&#65533;'s&#65533;zXL&#65533;&#65533; &#65533;#.uQ&#65533;l&#65533;F&#65533;Gv&#65533;l U&#65533;&#65533;{F&#65533;&#65533;&#65533;Er%&#65533;{m&#65533;q &#65533;
&#1271;E&#65533;7Jc&#65533;|&#65533;&#65533;v&#928;$&#65533;&#65533;Xv>|#vz&#65533;&#65533;fv&#65533;sG&#65533;S&#65533;&#65533;&#65533;&#65533;}&#65533;HG&#65533;PI&#65533;Q
f&#65533;5St&#65533;&#65533;h&#65533;&#65533;I&#65533;&#65533;|&#65533;`uB&#65533;Q`&#65533;C &#65533;8ui&#65533;&#65533;I&#65533;j&#65533;Xc[&#65533;%4&#65533;&#65533;M&#65533;&#65533;b't&#65533;a&#65533;MW&#65533;jX&#65533;Vb,m&#65533;&#65533;N&#65533;E&#65533;&#65533; &#65533;&#65533;&#65533;&#65533;&#65533;s&#65533;&#65533;<&#65533;&#65533;	RD<&#65533;&#65533;'l@'lM%3&#65533;&#65533;&#65533;&#981;&#65533;&#65533;&#391;&#787;B/hE+&#65533;&#65533;$B+&#65533;uoD&#65533;8n{n&#65533;a&#65533;&#65533;&#65533;&#65533;&#65533;h}&#65533;&#65533;&#65533;&#1554;.&#65533;&#65533;&#65533;DX&#65533;s&#65533;7w&#65533;Xp'&#65533;&#65533;&#65533;mu&#65533;&#65533;&#65533;&#65533;s&#65533;p&#65533;&#65533;x&#65533;&#65533;uRX&#65533;I&#1030;&#65533;&#65533;&#65533;&&#65533;I&#65533;Xp&#65533;U&#65533;&#65533;&#65533;G&#65533;k&#65533;J#b&#65533;&#65533;&#65533;R&#65533;&#65533;u&#65533;&#65533;j}&#65533;U &#65533;.&#65533;&#65533;&#65533;z&#65533;[&#65533;GT*H&#65533;&#65533;&#65533;LI&#65533;I{"&#65533;{7&#65533;DS&#65533;U&#65533;xy&#65533;&#1239;&#65533;a&#65533;&#65533;eY&#65533;8Ex&#65533;UN&#65533;R&#65533;&#65533;&#65533;~&#65533;u&#65533;&#65533;&#65533;&#65533;&#65533;&#65533;&#65533;"&#65533;&#65533;}/	&#65533;0`&#65533;Ou	@&#65533;<&#65533;.&#65533;&#65533;$i&#65533;I-qw'&#65533;&#32131;&#65533;&#65533;av&#65533;I&#65533;#&#65533;&#65533;&#65533;&#65533; c&#65533;&#65533;wk5&#65533;&#65533;&#65533;&#65533;+&#65533;&#581;&#65533;&#65533;&#65533;}(tAb&#65533;x?0a&#65533;H0&#65533;9&#65533;p&#65533;kpVs&#65533;f_&#65533;(&#65533;!.&#65533;&#65533;h{H&#65533;T&#65533;5tFg&#65533;<&#65533;&#65533;&#65533;&#65533;&#65533;W]&#65533;T&#65533;&#65533;&#65533;H&#65533;eVa&#538;&#65533;b4&#65533;uj&#65533;u&#1352;_ v&#65533;&#65533;	q&#65533;)HX&#65533;&#65533;}&#65533;&#65533; ~&#65533;&#65533;74&#65533;9&#65533;I	&#65533;$30&#65533;
&#65533;A&#65533;&#65533;&#65533;a&#65533;&#65533;%&#65533;UpJ&#65533;6&#65533;3&#65533;O&#65533;"&#65533;&#65533;x&#65533;&#65533;!)iyS&#1247;%&#65533;r&#65533;i1&#65533;:&#65533;E.mG&#65533;&#65533;E&#65533;&#65533;"7&#65533;&#65533;_=&#1430;n&#65533;6A&#65533;&#65533;@&#65533;6&#65533;&#437;&#65533;4&#65533;M&#65533;)&#1714;&#65533;&#1602;&#65533;&#585;&#65533;<>	&#65533;&#65533;&#65533;`&#65533;e&#65533;x&#65533;&#273;%U&#65533;&#65533;7&#65533;x[d}&#65533;06&#65533;9g&#65533;wop&#65533;xVG&#65533;&#65533;&#65533;Q&#65533;&#65533;&#65533;&#65533;.&#952;/&#65533;&#1048;b&#65533;R&#65533;GqF&#65533;R&#65533;Q&#65533;uq&#1677;&#65533;&#65533;&#65533;&#65533;]&#65533;&#65533;1*Z&#65533;8&#65533;'&#65533;C@'&#65533;&#65533;,&#65533;&#65533;g&#1669;&#65533;V&#65533;[&#65533;<&#65533;[&#65533;&#65533;&#65533;&#65533;&#65533;,&&#65533;&#65533;&q#Np&#65533;&#65533;S&#65533;*&#65533;&#65533;&#65533;P&#65533;yy&#65533;}&#65533;&#65533;C&#65533;&#65533;&#65533;&#65533;&#65533;$0&#65533;&#65533;Z&#65533;&#65533;C^&#65533;&#65533;+hF&#65533;.&#65533;&#65533;&#65533;%WqW&#65533;y&#65533;L&#34629;&#65533;>&#65533;&#65533;&#65533;`&#65533;0Y7&#65533;i&#65533;`&#65533;Q^&#65533;&#65533;&#1112;&#65533;j$b&#65533;&#65533;&#65533;Dr&#65533;h&#65533;X&#65533;&#65533;&#65533; &#65533;&#65533;p%&#65533;SY}&#65533;a&#65533;&#65533;:&#65533;&#65533;&#65533;&#65533;&#65533;&#65533;&#65533;&#65533;&#65533;&#65533;&#65533;J&#65533;&#65533;"O&#65533;&#41419;&#65533;,&#436;k&#65533;2&#65533;&#65533;xL&#65533;&#65533; m&#65533;C&#65533;K*&#65533;&#65533;Z0 6&#65533;W3*1m'&#65533;&#65533;&#65533;V&#65533;q&#65533;&#65533;&#65533;*FT&#216;	K8&#65533;&#65533;Q&#65533;&#1637;D}9*&#65533;I&#65533;++&#65533;&#65533;Dw&#65533;&#1847;}V&#65533;&#65533;&#65533;&#65533;&#65533;&#65533;&#65533;!&#65533;e	{z&#65533;>&#65533;+&#65533;	A&#65533;Z&#65533;9H&#65533;&#65533;'b&#65533;B	*W7	j&#65533;q&#65533;f&#65533;&#65533;&#65533;'&#65533;&#1992;+:8&#65533;&#65533;U&#65533;~&#34772;Jn&#65533;P[&#65533;&#65533;&#65533;&#65533;f&#1240;&#65533;&#1378;&#65533;&#65533;@&#65533;&#65533;&#65533;&#65533;&#65533;&#65533;b 7&#65533;k&#65533;&#65533;&#65533;JL0&#1265;K&#65533;1&#65533;&#65533;&#65533;\&#65533; o&#65533;&#65533;&#65533;iUY*&#65533;4&#65533;&#65533;z&#65533;G
e&#65533;F&#65533;&#65533;&#65533;&#65533;&#65533;<&#65533;W&#65533;&#65533;&#65533;&#65533;njW&#1714;X&#614;yV&#65533;&#65533;	X&#21147;S&#1191;'&#65533;q8&#1754;&#65533;Eq&#65533;8&#65533;&#65533;H
&#65533;.?k&#65533;e[&#65533;&#65533;F&#65533;H:&#65533;&#65533;	&#65533;&#65533;&#65533;iw&#1536;&#65533; 8f~B&#65533;&#65533;&#29354;[&#65533;C&#65533;&#65533;i&#65533;&#65533;&#65533;&#65533;&#65533;&#65533;+&#65533;{&#65533;&#65533;V&#65533;&#1117;&#65533;\&#65533;F\T&#65533;vpf&#65533;-Pf&#65533;(&#65533;&#782;&#65533;&#65533;&#65533;&#35891;&#65533;&#675;&#65533;&&#65533;&#65533;&#65533;`|*&#65533;&#65533;&#65533;&#65533;lT&#65533;&#65533;&#65533;{&#65533;Y6&#65533;&#65533;v&#65533;&#65533;&#65533;&#65533;w&#65533;8&#65533;&#65533;	&#44311;&#65533;&#65533;&#1715;&#65533;Z&#65533;&#65533;"&#65533;B&#65533;&#65533;&#65533;Ub&#65533;#&#65533;&#65533;T&#65533;I&#65533;
!&#65533; &#65533;1^q%&#65533;&#65533;c&#65533;&#65533;&#1800;a&#65533;@&#65533;&#65533;&#65533;&#65533;&#65533;-&#65533;&#65533;@&#65533;&#65533;Y&#65533;a&#65533;&#65533;x;&#65533;j&#65533;8d&#65533; )&#52943;&#65533;&#65533;k&#65533;&#65533;{O&#65533;&#65533;&#65533;&#65533;&#65533;gKu&#65533;&#65533;&#65533;&#65533;<B@&#65533;&4&#65533;%&#65533;&#65533;&#65533;&#65533;&#1465;&#65533;&#65533;&#65533;&#65533;&#65533;&#65533;9k&#65533;7&#65533;&#65533;*Y=&#65533;&#65533;&#65533;%&#65533;&#65533;2&#65533;U6&#65533;&#65533;&#1466;&#65533;&#1506;&#65533;&#65533;)Odc&#65533;&#65533;&#65533;0&#65533;o&#65533;&#1420;&#65533;D&#65533;&#65533;*&#65533;V&#65533;&#65533;&#65533;&#65533;u&#65533;H&#65533;Wt	&#65533;&#65533;k&#65533;7v&#24223;l(&#65533;2&#65533;b&#65533;&#65533;y&#65533;8A&#65533;C&#65533;(&#65533;.&#293;\TH&#65533;w&#65533;&#65533;Jz&#65533;$k&#65533;&#65533;A&#65533;&#65533;&#65533;CI$>&#65533;&#65533;&#65533;&#65533;&#1628;&#65533;[&#65533;E1P&#65533;g&#1258;&#65533;.&#65533;d&#65533;&#65533;V&#65533;&#65533;&#65533;tn&#65533;X&#65533;&#65533;+Lf&#65533;Wf&#65533;j&#65533;.;&#365;&#65533;	o&#65533;_&#65533; &#588;&#65533;&#65533;&#800;&#65533;&#65533; .&#65533;<&#65533;&#65533;w&#65533;&#65533;&#65533;&#65533;&#65533;+&#65533;&#65533;,&#65533;l&#65533;&#65533;:q&#65533;&#1722;&#65533;iz&#65533;akfd*_T&#65533;&#65533;h&#65533; 5&#65533; &#65533;&#65533;eZ&#65533;&#65533;&#361;&#65533;*&#65533;	|&#65533;/&#65533;&#65533;&#65533;&#65533;1&#65533;&#313;&#65533;&#65533;&#65533;:"W&#65533;&#65533;j&#65533;&#65533;&#65533;&#65533;A&#65533;&#65533;3q&#65533;z&#65533;&#65533;&#65533;| I&#65533;&#65533;Lh&#65533;&#452;&#65533;&#65533;&#65533;&#65533;&#65533;&#65533;&#65533;@&#65533;{&#65533;'&#921;&#65533; m&#65533;]-&#65533;&#65533;S&#65533;&#65533;&#65533;d&#65533;
&#65533;F,&#65533;7[/&#65533;Q&#65533;&#65533;&#65533;&#65533;&#65533;	&#65533;k&#65533;}4&#65533;]D&#65533;&#65533;&#65533;&#65533;&#65533;?&#65533;&#65533;&#1867;:&#65533;X'&#65533;L&#65533;`&#65533;&#65533;W&#65533;&#65533;7_w&#65533;vJ&#65533;XW@&#65533;&#65533;&#65533;s5&#65533;&#65533;&#65533;&#65533;&#65533;&#65533; &#65533;&#65533;&#65533;&#65533;1=&#65533;&#65533;&#65533;&#65533;[&#650;&#65533;&#65533;CE&#65533;;&#65533;&#65533;&#65533;&#65533;"1=&#1871;&#65533;&#65533;&#65533;&#65533;X&#65533;&#65533;&#65533;A&#65533;&#936;R&#65533;l&#65533;&#65533;S&#65533;W&#65533;&#65533;&#65533;\&#65533;&#65533;&#65533;Wz&#65533;&#65533;&#65533;&#65533;&#65533;\&#65533;&#65533;s&#65533;=&#65533;_)/&#65533;;&#65533;&#65533;,&#65533;&#49428;9&#65533;&#65533;Q#K&#65533; &#65533;&#1190;&#65533;&#65533;&#65533;&#65533;r&#65533;&#65533;&#65533;Sw~~&#65533;}&#65533;&#65533;&#65533;&#65533;&#65533;t[&#1858;y^&#65533;\&#553;&#65533;&#65533;a&#65533;^`&#65533;&#65533;z&#65533;&#65533;&#65533;&#65533;&#65533;G&#65533;a&#65533;1&#65533;4&#65533;m&#65533;/}&#65533;&#65533;&#1853;&#65533;&#65533;&#65533;&#65533;&#65533;Y&#65533;+sn&#65533;H\&#65533;&#65533;X&#1260;=&#65533;&#65533;&#65533;a,&#65533; &#65533;?Ld&#65533;&#65533;G&#65533;,&#65533;&#65533;&#65533;&#65533;B1&#65533;&#1488;P`tx&#65533;&#65533;v &#65533;+&#65533;rsQv&#65533;&#65533;9&#65533;&#65533;&#65533;&#65533;&#65533;&#65533;&#65533;&#877;m&#65533;&#65533;&#65533;&#65533;&#1214;&#65533;f&#65533;c&#65533;&#65533;&#65533;  &#65533;Y&#65533;&#1583;&#65533;&#65533;v&#65533;ntF&#65533;&#65533;w&#65533;&#65533;&#1056;&#65533;&#65533;&#65533;Mg&#65533;	&#65533;.&#65533;J&#65533;-&#65533;f&#65533;r&#65533;0&#65533;&#65533;&#65533;E@U&#65533;>&#65533;&#65533;&#65533;&#65533;&#65533;&#65533;&#65533;&#65533;&#65533;&#65533;8&#65533;&#65533;&#65533;&#65533;&#65533;&#65533;X|:l&#785;&#65533;&#65533;;&#65533;&#747; &#65533;v&#65533;v&#65533;&#65533;&#65533;g&#65533;[&#65533;&#65533;&#65533;&#65533;&#65533;9(DD.&#65533;&#65533;+n&#65533;&#65533;g &#65533;&#65533;DQ&#65533;&#65533;ul)&#919;&#65533;&#65533;&#65533;&#605;&#65533;&#65533;}&#65533;\&#65533;&#65533;&#65533;+m&#1904;&#65533;&#65533;&#65533; &#65533;&#65533;&#65533;`
&#65533;"&#65533;Z&#65533;C&#65533;&#65533;:&#65533;&#65533;&#65533;&#65533;;&#65533;&#65533;&#65533;&#65533;&#65533;}&#65533;&#65533;t&#65533;E&#65533;&#65533;cn&#65533;Y&#65533;&#65533;{`P}@OS&#65533;r&#65533;=GC&#65533;P&#65533;&#1173;&#65533;&#1638;&#65533;&#65533;&#65533;&#65533;U&#65533;c&#31085;4(&#65533;K&#65533;.V&#1556;n&#65533;&#65533;&#62999;e&#65533;&#65533;B&#65533;&#65533;&#65533;;LTtG&#65533;&#65533;&#65533;&#65533;:3&#65533;&#65533;-H&#65533;&#14658;&#65533;&#65533;1&#65533;`&#65533;&#65533;m&#65533;&#65533;h&#65533;:~&#65533;;&#65533;h9H&#65533;&#1399;&#65533;&#65533;Z&#65533;\&#65533;&#65533;p&#65533;&#65533;&#65533;pq&#65533;&#65533;&#65533;&#65533;L.&#65533;0&#65533;&#65533;90&#1966;g&#65533;&#65533;&#65533;1@&#65533;}g&#65533;rK&#65533;&#65533;%&#65533;*&#65533;&#65533;&#65533;&#65533;&#246;.&#65533;ik&#65533;8&#65533;dI$&#65533;&#65533;&#467;)&#65533;I&#65533;&#65533;&#65533;&#65533;6&#65533;.J&#65533;[&#65533;&#65533;K&#65533;Uw&#65533;3$\M&#65533;'&#65533;&#65533;&#65533;&#65533;&#65533;&#65533;R "@ wy&#65533;&#65533;U2EPl7p &#65533; ul&#65533;Q&#65533;92z4&#65533;l&#65533;&#33833;&#65533;&#65533;&#65533;7j&#65533;&#65533;&#65533;(&#65533;&#1458;.&#65533;&#65533;>&#65533;o&#65533;}~&#65533;v&#65533;&#65533;wo&#65533;&#65533;(&#65533;6&#65533;y6&#65533;&#65533;ye~&#65533;v&#65533;~&#65533;&#65533;5?o# &#65533;;&#65533;&#65533;&#65533;np&#65533;&#65533;&#65533;&#65533;5&#65533;&#65533;I&#65533;&#65533;&#65533;^@&#65533;.[f&#65533;T&#65533;+&#65533;&#65533;Z&#65533;&#3804;J&#65533;i|&#65533;Z&#65533;_&#65533;&#65533;n&#65533;&#65533;Q&#1376;&#65533;&#65533;&#65533;&#65533;q&#61738;K&#65533;o &#65533;L&#65533;z&#65533;q &#65533;&#65533;&#65533;3&#65533;&#65533;&#65533;  7&#65533;q&#65533;, 1Q&#65533;{&#65533;&#65533;&#65533;&#65533;0&#65533;:&#65533;b&#65533;&#65533;&#65533;"&#65533;&#65533;&#65533;]q&#65533;V3Z&#65533;`&#65533;&#65533;%&#65533;&#65533;&#65533;&#65533;H?&#65533;q&#65533;	#&#65533;ne&#65533;r&#65533;+E&#65533;&#65533;&#65533;&#65533;#<&#65533;#&#65533;&#65533;&#65533;:bja:&#65533;&#65533;&#65533;&#65533;9&#65533;t	&#65533;h&#65533;&#65533;\&#65533;U&#65533;&#1041;&#65533;&#65533;&#65533;(&#65533;&#65533;&#1218;^&#65533;&#1678;&#65533;&#65533;UHQ&#906;&#65533;&#65533;&#65533;'_&#65533;&#65533;&#65533;&#65533;&#65533;&#65533;&#65533;&#65533;&#65533;&#65533;[&#65533;e&#65533;| 	&#65533;&#65533;&#569;&#65533;&#65533;&#65533;&#65533;f&#65533;&#65533;&#65533;F+"F &#65533;PQ&#65533;z&#65533;&#65533;&#65533;"&#65533;&#65533;&#65533;v!&#65533;&#65533;XO&#65533;&#65533;&#65533;d&#65533;&#65533;5!&#65533;J0&#65533;( B&#65533;&#65533;0z&#65533; &#65533;&#65533;K^++&#65533;&#65533;A&#65533;&#65533;H&#65533;&#65533;GL&#65533;<$Ly2&#65533;T))6&#65533;sG@&#65533;  \u&#65533;&#65533;)&#1517;-,&#65533;]&#65533;&#65533;&#65533;&#1416;&#65533;&#65533;t&#65533;Q`E&#65533;v&#65533;&#65533;&#1403;)$7I&#65533;&&#65533;&#65533;V&#65533;&#65533;&#1861;&#65533;&#65533;*&#65533;4&#65533;Y&#65533;0&#65533;&#65533;&#65533;G$Bk	 &#65533;HI&#490;J&#65533;&#65533;J&#65533;&#65533;+&#65533;.4&#65533;&#65533;&#866;&#65533;:I5)&#65533;NI&#65533;G&#65533;6&#65533;&#65533;&#65533;z&#65533;M&#65533;&#65533;EAH4F&#65533;X&#65533;&#65533;&#65533;&#65533;&#65533;ZN&#65533;&#65533;&#65533;&#65533;&#65533;[$/&#65533;&#65533;&#65533;_&#65533;&#243;&#65533;&#65533;&#65533;Xdw&#65533;AA&#65533;&#65533;&#65533;&#65533;&#65533;u&#65533;&#65533;&#65533;{&#65533;aCY&#65533;&#65533;h/&#65533;D&#65533;<*"i &&#65533;R)&#65533;&#65533;0AI&#1056;Bl&#65533;&#65533;I<&#65533;E&#65533;h&#65533;h&#261;,&#65533; &#65533;*1`BYg&#65533;&#65533;V&#65533;oI&#65533;&#65533;( &#65533;R]6&#65533;&#65533;&#65533;&#65533;^&#65533;u%pDn&#65533;&#65533;V&#65533;v&#65533;&#65533;(Q&#65533;xA&#65533;&#65533;&#65533;J&#65533;&#65533; &#65533;&#65533;p&#65533;
+B(&#65533;0I&#65533;`KiV&#65533;B&#65533;<&#850;&#65533;y't&#65533;&#1604;&#65533;&#419726;&#65533;&#65533;y&#65533;&#65533;kv&#65533;6&#65533;z&#63001;$rr&&#65533;&#65533;&#65533;B#&#65533;&#65533;4t&#65533;&#65533;&#65533;&#65533;&#65533;&#65533;&#65533;4R{&#981;&#1820;&#65533;&#65533;h&#65533;y&#65533;&#65533;S2GE_L+&#884;=H*&#65533;&#65533;dYu&#65533;&#65533;G&#65533;U&#65533;&#65533;&#65533;`SH8!|&#65533;&#65533;&#65533;|&#65533;_OA&#65533; &#65533;&#65533;&#274;&#65533;&#1457;z
&#65533;&#65533;&#65533;5&#65533;&#65533;'&#65533;n&#65533;&#65533;&#65533;uw&#65533;&#65533;#&#65533;nbJ&#65533;&#65533;&#65533;HF2@Y&#65533;&#65533;&#65533;&#65533;&#65533;K&#65533;r&#45364;&#65533;O&#65533;&#65533;z&#65533;+^&#65533;&#65533;&#1189;&#65533;8W&#65533;&#65533;#&#65533;\&0_&#65533;&#65533;W3j&#65533;&#65533;&#65533;&#65533;w&#65533;I&#65533;6&#65533;&#65533;\&#65533;&#65533;'&#65533;6+^&#65533;&#65533;
&#65533;{&#65533;&#65533;m&#65533;&#65533;&#65533;&#65533;m&#65533;&#65533;&#65533;&#65533;&#65533;-Rz&#65533;{&#65533;&#65533;&#65533;&#65533;&#65533;&#65533;&#65533;"&#65533;&#1192;'&#1937;D,:%lS=k&#65533;&#65533;&#65533;T&#65533;&#65533;&#65533;M9&#65533;.&#65533;&#65533;W&#65533;&#65533;&#65533;&#65533; &#65533;u&#65533;&#65533;&#65533;&#65533;W>&#65533;&#65533;&#65533;&#65533;/g&#65533;&#1883;~&&#65533;makD6`&#65533;Pr&#65533;S&#65533;&#65533;2&#65533;l&#65533;&#65533;6w&#65533;&#65533;&#65533;g/&#65533;&#65533;&#26630;&#65533;;zp&#65533;`i&#65533;i&#65533;m&#65533;&#65533;&#65533;&#65533;&#65533;z&#65533;&#65533;vD^&#65533;&#1473;&#65533;&#65533;<&#65533;b&#65533;&#65533;&#65533;&#65533;&#65533;&#65533;1&#8450;,6!&#65533;&#1955;@&#65533;&#65533;&#65533;&#65533;&#65533; &#65533;=&#65533;9&#65533;&#65533;' &#65533;4&#65533;&#65533;~9&#65533;&#65533;&#65533;&#1351;t&#65533;&#65533;&#65533;vp5 -&#65533;&#65533;&#65533;-&#65533;&#65533;L&#65533;[JPw&#4400;F&#65533;&#65533;kX&#65533;&#775;&#65533;&#65533;[#&#65533;%&#65533;0n&#65533;qf^&#65533;~@&#65533;&#1752;&#65533;&#65533;&#65533;&#65533;&#65533;&#65533;$&#65533;&#65533;D	&#65533;]K&#65533;E&#65533;j&#65533;.&#65533;&#65533;K]&#852; &#65533;&#65533;&#1324;&#65533;K<9\&#65533;6&#1263;&#65533;a&#65533;u&#2016;&#65533;&#65533; &#65533;9rPr&#65533;c&#65533;H &#65533;&#65533;7&#65533;&#65533;sB&#65533;&#65533;
QhB&#65533;d&#65533;&#65533;&#65533;&#65533;&#65533;&#65533;Fw6c&#65533;hu&#65533;&#65533;&#65533;V&#65533;&#65533;q&#65533;Gb&#65533;Hao(&&#65533;&#65533;%/&#65533;&#65533;D@&#65533;&#65533;XVg&#65533;!&#65533;	d&#65533;,&#65533;s&#65533;&#65533;&#65533;&#65533;&#65533;&#65533;Qe]>&#65533;PR`&#65533;&#65533;&#65533;a&U&#65533;Y &#514;&#65533;aA1Un&#65533;V&#65533;8&#65533;&#65533; &#1169;tk&#65533;_w&#65533;&#65533;&#65533;&#65533;&#65533;0&#65533;b&#65533;&#65533;&#65533;&#65533;#&#65533;/&#65533;&#57475;&#65533;&#65533;&#65533; `C=e obUJ &#65533;z&#65533;&#705;&#65533;Zd&#65533;&#65533;uE&#65533;&#65533;&#65533;5V0&#65533;&#65533;&#65533;&#65533;&#65533;&#65533;c&#65533;H&#65533;(U&#65533;&#65533;&#65533;w&#65533;&#65533;!&#65533;X&#176;&#65533;d&#65533;&#65533;&#65533;ppx&#65533;&#65533;&#65533;h&#65533;&#65533;J	&#65533;&#65533;;TX&#65533;fB&#65533;&#65533;&#65533;&#65533;&#65533;D&#65533;A\Q&#65533;&#65533;*z"V&#65533;&#65533;N&#65533;&#65533;&#65533;&#65533;&#65533;8#k&#65533;RF&#65533;mH>&#65533;&#65533;&#65533;&#65533;&#1960;&#65533;ZD&#65533;"`&#65533;&#65533;V6Z&#65533;O&#65533;&#65533;&#65533;&#65533;i42R0$&#65533;&#65533;$&#65533;K&#65533;&#65533;4&#65533;&#65533;&#65533;m&#65533;&#65533;&#65533;&#65533;Cy&#65533;,"&#65533;&#65533;&#65533;&#65533;I&#65533;&#65533;t&#1377;;&#65533;p4&#65533;I&#65533;&#65533;fq.&#65533;&#65533;W&#65533;&#65533;&#65533;&#65533;&#65533;;&#65533;&#65533;&#65533;M~&#65533;t@&#65533;&#65533;&#65533;&#65533;&#65533;R&#65533;&#65533;&#487;&#65533;&#65533;&#65533;&#65533;l'#X&#65533;&#65533;>y@&#65533;2&#65533;&#65533;&:&#65533;' *&#65533;6&#65533;6M&#65533;&#65533;&#65533;sU&#65533;&#65533;&#65533;];&#65533;
&#65533;w^Um&#65533;&#65533;k&#65533;w&#65533;&#65533;&#65533;0&#65533;}&#65533;&#65533;=R&#45524;$&#65533;LY&#65533;&#65533;&#65533;WH&#65533;&#65533;&#65533;&#65533;-P\&#65533;&#65533;&#65533;&#65533;$&#65533;B&#65533;]&#65533;&#65533;I&#65533;&#65533;&#65533;&#65533;K&#65533;r1&#65533;&#65533;7:&#65533;Yz&#1058; &#65533;&#65533;D!&#65533;eD&#198;fnlj&#1484;t&#1425;(MmIz&#65533;J}&#65533;&#65533;&#65533;-]&#1442;Z&#65533;^*j&#65533;+&#65533;&#65533;A&#65533;*3d&6&#65533;|x&#65533;&#65533;&#65533;&#65533;&#65533;&#65533;%b&#65533; ]5&#65533; ']m&#65533;MVaT3&#1405;&#65533;&#65533;M8&#65533;&#65533;$&#65533;&#65533;&#65533;x-&#65533;&#65533;&#65533;&#65533;&#65533;,[l&#65533;2l&#65533;y}&#65533;/&#65533;&#65533;F&#65533;0r#&#65533;0&#65533;&#65533;0v]&#65533;p&#65533; ;&#65533;.&#65533;&#65533;+0&#65533;6Q&#65533;
&#65533;A&#65533;(7&#65533;&#65533;*Lm&#912;&#65533;b&#65533;'nv&#65533;&#941;Y6&#65533;&#65533;:*&#65533;&#65533;&#65533;-n%&#65533;?&#1431;Y&#65533;xgz&#65533;[L&#65533;&#65533;&#65533;I&#65533;:&#65533;GF&#65533;&#65533;
9&#65533;&#65533;&5=&#65533;&#65533;&#65533;or&#65533;v&#65533;*&#65533;&#65533;-zU&#65533;&#1825;9a>&#65533;&#65533;&#65533;Z=&#65533;&#65533;&#65533;&#65533;dN&#65533;&#65533;d]&#65533;&#65533;B&#65533;IKFZ/&#65533;&#65533;&#1028;&#65533; 
-4&#65533;
V&#65533;}&#65533;&#65533;&#65533;&#65533;6&#65533;)&#65533;&#65533;&#65533;&#65533;&#65533;&#293;&#1776;&#65533;&#65533;&#65533;&#65533;&#65533;&#65533;&#65533;&#301;&#65533;&#65533;&#65533;&#65533;9G;&#65533;&#65533;&#65533;2&#65533;]&#65533;&#65533;&#65533;&#573;&#65533;&#65533;&#1804;IqL&#65533;&#65533;V &&#65533;" &#65533;&#65533;*&#65533;&#65533;&#65533;&#65533;&#65533;[&#65533;&#65533;&#65533;m9&#65533;R&#65533;r&#65533;&#65533;&#65533;,&#65533;j&#65533;e&#65533;&#65533;C}&#65533;&#65533;&#65533;O&#65533;&#65533;&#65533;{	&#65533;i&#65533;&#65533;&#65533;&#65533;hp&#65533;\_&#65533;&#65533;&#65533;&#65533;p&#65533;k&#65533;|&#65533;rZ4#(&#65533;`&#65533;&#65533;)%&#65533;&#989;&#65533;d&#65533;'+ha&#65533;&#65533;J&#65533;&#65533;l"0&#65533;&#65533;&#373;&#65533;*8}&#65533;&#65533;&#65533;&#1685;&#65533;^i&#65533;&#65533;	nm&#65533;&#65533;e&#65533;4&#65533;&#758;&#65533;cQG|&#65533;/&#65533;&#65533;XasX&#65533;)&#65533;&#65533;;&#65533;&#65533;&#65533;&#65533;Hl&#65533;6s&#65533;&#65533;]oA&#65533;&#65533;!Rq&#132;/&#65533;* c&#889;w&#65533;&#65533;&#65533;W&#65533;?ac&#65533;&#65533;&#65533;O7&#65533;&#65533;1:s&#65533;&#65533;&#65533;B&#65533;&#65533;i&#65533;&#65533;&#65533;A^6R?wO&#65533;&#65533;u&#65533;&#65533;Fh&#65533;$&#65533;L&#65533;&#65533;&#1695;&#65533;&#65533;.&#65533;&#65533;&#65533;TP&#65533;fS&#65533;&#65533;&#65533;&#65533;&#65533;&#65533;	&#65533;&#65533;&#65533;&#716;j&#65533;&#65533;&#65533;$*&#65533;-.&#65533;&#17941;&#65533;-&#65533;#@&#65533;{0}m&#65533;&#65533;.&#65533;Dh&#65533; &#65533;&#65533;y&#65533;&#65533;&#65533;&#65533;&#65533;&#65533;U:j&#65533;nr`&#65533;uts*^&#65533;jT\0V&#65533;	&#65533;B&#65533;s&#65533;&#65533;h-&#65533;&#65533;&#65533;dh
T&#330;&#65533;^+&#65533;&#65533;&#65533;&#65533;hh+&#65533;&#65533;E=f&#65533;&#1675;A&#65533;&#65533;&#65533;0i&#65533;&#65533;]&#1523;_&#65533;P&#65533;&#65533;&#65533;&#65533;&#1511;&#1779;&#65533;j&#65533;&#65533;[&#65533;&#65533;&#65533;*&#65533;3&#65533;&#1647;&#65533;&#65533;&#199;_ &#65533;&#65533;'O&#65533;&#1488;Y&#65533;&#65533;&#1977;&#65533;^&#65533;&#65533;&#65533;&#65533;&#65533;&#65533;I&#65533;J&#65533;l1'Pp&#65533;Jw&#65533;hX1y&#65533;c&#1493;F=YDfHE"&#65533;g<&#65533;I^t &#65533;R+b:&#65533;&#65533;]&#65533;gF&#65533;&#65533;u&#65533;V%&#65533;&#65533;BA&#65533;'&#65533;&#65533;R}&#65533;b&#65533;&#65533;i&#65533;J&#65533;&#65533;Z$&#65533;|6 &#65533;&#65533;0%&#65533;rX&#65533;;&#65533;&#65533;W&#65533;&#65533;;&#65533;tT&#65533;}0&#65533;&#65533;"x&#65533;&#65533;3&#65533;o&#65533;([&#65533;&#65533;b0f&#65533;&#65533;R&#65533;#@rRzH&#65533;x&#65533;&#65533;&#65533;f&#65533;a&#65533;&#65533;wh&#65533;vj&#65533;S&#65533;&#65533;x.&#65533;>l&#65533;)&#65533;1r&#65533;"&#65533;&#65533;&#65533;s&#65533;&#65533;!l44&#65533;&#65533;C&#65533;Mx^7=@=s0&#65533;&#129;&#65533;sB &#65533;Nd&#65533;|V&#65533;&#65533;&#65533;{&#65533;S&#65533;&#65533;&#65533;6~2&#65533;2&#1025;Y0uu&#65533;S@!&#1540;
&#65533;^&#65533;2&#65533;&#65533;Chg&#65533; kkV&#65533;&#65533;&#65533;&#65533;&#65533;&#65533;&#65533;&#65533;`&#65533;&#65533;a&#65533;0t&#65533;t&#65533;h&#65533;p&#65533;&#65533;&#65533;wIR;&#65533;&#65533;h&#65533;p&#65533;&#65533;H&#65533;&#65533;g&#65533;&#65533;Sp&#65533;sc&#65533;'T7H9&#65533;6q&#65533;&#357;T&#65533;&#65533;6&#65533;=N&#65533;yW&#1223;&#65533;%4&#65533;S&#65533;R&#65533;K&#65533;a_&#65533;P&#65533;=XFd$>&#65533;gE&#65533;&#65533;a&#65533;&#65533;J&#65533;&#65533;qJ7&#65533;&#65533;['&#65533;&#65533;jP&#65533;&#65533;&#65533;%&#65533;&#65533;7&#65533;$vh=&#65533;-&#65533;PZY&#65533;%&#65533;x&#65533;&#65533;&#65533;m&#65533;&#65533;&#65533;	~o7O&#65533;8p&#65533;&#65533;c&#1512;&#65533;&#65533;n&#65533;xx&#65533;&#65533;&#65533;`z|&#65533;q&#65533;&#65533;o&#65533;p&#65533;H&#65533;&#65533;&#65533;&#65533;&#65533;5_:V`&#65533;&#65533;o&#65533;&#65533;jf&#65533;t&#65533;;&#65533;w&#65533;s&#65533;?7&#65533;M&#65533;*I%&#950;\&#65533;r&#1608;X0`A&#65533;8F&#65533;&#65533;+dUERVEvk0&#65533;4"$&#65533;&#65533;-&#65533;&#65533;&#65533;.&#65533;7iK&#65533;&#65533;MJ&#65533;&#65533;y&#65533;&#65533;HX&#65533;&#65533;&#65533;n"&#65533;|&#1283;&#65533;&#65533;&#65533;&#65533;%&#1617;	H(&#65533;(&#65533;899%&#65533;vEPQ'&#65533;&#65533;})))nBH&#65533;&#65533;?&#65533;&#65533;u&#65533;&#65533;q\x&#65533;H#sf&#65533;&#65533;&#65533;&#65533;p 1qo&#65533;{&#65533;&#65533;&#65533;&#65533;&#65533;X2
&#65533;`H&#65533;&#65533;&#65533;&#65533; N&#65533;5l&#65533;n&#65533;D&#65533;r&#65533;Xz`&#65533;&#65533;`I&#65533;(&#65533;&#65533;&#65533;P@N&#65533;r_&#65533;w&#65533;q&#65533;&#65533;&#65533;=&#602;&#65533;'&#65533;&#1984;&#65533;z&#65533;&#65533;&#65533;&#65533;0a&#65533;&#65533;&#65533;F&#65533;&#65533;(&#65533;)&#65533;	%VY%&#65533;x&#65533;&#65533;&#65533;3
&#65533;yn&&#65533;v&#65533;&#65533;oR&#65533;&#65533;uw9&#392;&#65533;^&#65533;^5i&#65533;&#65533;I6&#65533;x&#1682;.&#65533;&#65533;(R14&#65533;&#65533;*&#65533;8pU&#65533;BUK|&#65533;Z&#65533;g&#65533;&&#65533;D5 &#65533;&#65533;&#65533;&#65533;Sh&#65533;@&#65533;&#65533;lS)G&#65533;?S&#65533; &#65533;&#65533;&&#65533;`&#65533;&#65533;M&#65533;%,&#65533; &#65533;&#65533;D&#65533;&#65533;2&#65533;&#65533;G&#65533;9&#65533;I&#65533;&#1224;1&#65533;Q&#65533;&#65533;R%&#65533;&#65533;&#65533;&#65533;$&#65533;uq&#65533;<>&#65533;&#564;?	&#65533;n&#65533;i&#65533;&#65533;`B&#1547;&#65533;G&#65533;g&#65533;!&#65533;e&#65533;&#264;J[X&#65533;g~&#37080;IZ2If&#65533;&#65533;&#65533;O*cc&#65533;&#65533;&#65533;l&#65533;8&#65533;et&#65533;0]&#65533; L2mh%&#65533;&#65533;&#65533;&#65533; D&#65533;B&^Y&#65533;&#65533;/GE&#65533;`3Z^5J'&#65533;&#65533;&#65533;]I&#65533;I=&#65533;4&#65533;&#65533;]&#65533;A$&#65533;h&#65533;$&#13742;&#65533;S&#65533;
&#65533;&#65533;&#65533;&#65533;&#65533;S&#65533;&#65533;}&#65533;a&#65533;h&#65533;&#65533;i&#65533;&#65533;&#65533;^rMb&#65533;T0&#65533;&#65533;#&B&#65533;}&#65533;&#65533;P(&#65533;&#65533;R2`&#65533;&#65533;&#65533;&#65533;Q&#65533;Z&#65533;&#65533;Y&#65533;&#65533;W1&#65533;	1!&#65533;i&#65533;&#65533;&#65533;&#65533;A&#65533;&#1089;&#65533;g&#537;&#65533;5&#65533;&#65533;&#65533;&#65533;&#65533;p&#65533;&#65533;tW@&#65533;%f&#65533;&#65533;&#65533;&#65533;"&#65533;aq&#65533;&#65533;&#65533;"&#65533;&#65533;8&#65533;&#65533;\y&#1065;&#65533;&#65533;fbEmD>Z&#65533;>&#65533;lT&#65533;s&#65533;z&#65533;xs&#65533;&#170;Y6&#65533;&#65533;8&#65533;C&#65533;&#679;B&#65533;&#65533;&#65533;&#65533;&#65533;9&#65533;&#65533;1&#65533;Q&#1685;	fE&#65533;voT&#65533;&#65533;&#65533;&#65533;`&#65533;&#65533;D&#65533;&#65533;&#65533; 9E(&#65533;&#65533;8&#65533; @5&#65533;&#65533;&#65533;|W&#65533;&#65533;Jw&#65533;i&#65533;&#545;&#65533;&#65533;`C&#65533;([B&&#65533;&#65533;&#65533;)&#65533;+;&#65533;&#65533;&#65533;&#65533;&#65533;"c&#65533;&#65533;f;T&#65533;g_&&#65533;&#65533;&#65533;&#65533;&#65533;&#65533;&#65533;Uy&#65533;&#65533;+dscd&#65533;&#65533;\,&#65533;
WD&#65533;&#65533;&#65533;&#65533;&#65533;&#65533;E&#65533;H=&#65533;&#65533;&#65533;6&#65533;&#65533;&#65533;!%H&#65533;&#65533;9?{&#65533;J_&#65533;&#65533;&#65533;{h&#65533;;w&#65533;&#65533;R&#65533;X &#65533;&#65533;P&#65533;<0&#65533;&#58995;&#65533;uM&#65533;Ka&#65533;u&#65533; &#65533;&#65533;&#65533;5)"&#65533;&#65533;Y&#65533;&#65533;3(&#65533;&#65533;&#65533;&#65533;W&#65533;&#65533;&#65533;9&#65533;&#65533;&#65533;Cj&#65533;b6*E3&#65533;^os&#65533;&#65533;&#65533;N&#1714;&#987;&#65533;&#65533;(&#65533;&#65533;&#65533;~T&#65533;&#65533;m&#65533;"&#65533;u&#1159;&#65533;(&#65533;&#65533;q&#65533;t&#65533;&#65533;gpy&#65533;Rl^&#65533;y&#65533;&#1769;&#803;E_V#&#65533;&#65533;g^&#65533;O&#65533;L`=&#65533;Iu?/P&#65533;+&#65533;&#65533;2&#65533;2&#65533;&#65533;MJ&#65533;&#65533;z~x&#580;&#65533;6v&#65533;&#65533;&#65533;A&#65533;&#1415;&#65533;&#65533;/&#65533;&#65533;&#65533;J&#65533;(y&#65533;	&#65533;&#65533;&#65533;.&#65533;f&#65533;F&#65533;&#65533;&#65533;&#65533;/+&#1625;<&#65533;&#65533;&#65533;hx&#65533;&#65533;&&#65533;&#65533;&#65533;Q	&#65533;&#65533;1&#65533;&#65533;&#65533;&#187;&#65533;`&#65533;R	l&#65533;?l&#246;&#37108;&#65533;=\&#65533;&#65533;&#1533; &#65533;&#65533; l&#65533;&#65533;;'J3 &#65533; &#65533;&#65533; p&#65533;&#65533;;&#65533;&#65533;&#65533;[p&#585;&#65533;&#65533;&#65533;r&#65533;&#1628;rP&#65533;&#65533;k&#65533;L&#65533;&#65533;&#65533;&#65533;r&#65533;%&#65533;pi&#65533;'+&#65533;.{&#65533;s&#1612;j:&#65533;@i&#65533;&#65533;&#65533;&#65533;&#65533;&#65533;7`&#65533;jI4&#65533;B&#65533;&#65533;&#65533;&#65533;N!Sp &#65533;x&#65533;&#65533;Rv &#65533;XOL9&#65533;&#65533;,&#65533;&#189;&#65533;q&#65533;&#65533;&#65533;D&#65533; &#65533;@&#65533;Z&#65533;&#65533;&#65533;&#65533;&#1787;&#65533;&#65533;~/&#11606;{&#65533;&#65533;%&#65533;&#65533;&#65533;&#65533;9d&#427;rB)&#65533;&#65533;g&#65533;&#65533;&#65533;F&#65533;&#65533;$T&#65533;&#65533;&#65533;&#65533;&#65533;&#65533;G&#65533;&#65533;&#65533;,&#65533;WG[rb&#65533;0&#65533;4&#65533;&#65533;g&#65533;&#65533;F&#65533;gR&#65533;8&#65533;``&#65533;&#65533;iu&#65533;&#65533;&#65533;&#777;k%&#65533; ~&#65533;$&#65533;R&#65533;z&#65533;&#65533;&#65533;Q&#65533;z&#65533;&#65533;i&#65533;&#65533; &&#65533;Qrp&#65533;&#65533;&#65533;&#65533;&#65533;`&#65533;&#65533;&#65533;&&#65533;&#65533;&#65533;&#65533;&#633;&#65533;&#65533;[K&#65533;Y;1&#65533;G&#65533;&#65533;d_&#65533;&#1563;&#65533;&#65533;&#65533;t&#65533;L&#65533;&#65533;&#65533;&#453;8&#65533;&#65533;&#65533;&#65533;&#65533;G&#807;u&#65533;&#65533;1&#65533;&#65533;&#65533;&#65533;&#788;&#65533;	&#65533;&#65533;&#65533;yF&&#65533;Y&#65533;U&#65533;&#65533;k&#65533;.&#860;&#680;&#65533;JNUa&#65533;&#65533;=&#65533;&#65533;5&#65533;&#245;5&#1142;&#65533;(&#65533;l&#65533;&#65533;&#65533;&#65533;&#65533;.s&#65533;&#65533;v&#65533;H&#65533;o&#65533;&#65533;&#65533;&#65533;S&#65533;&#65533;&#65533;&#65533;&#65533;&#65533;|#0Z&#65533;&#65533;&#65533;&#65533;}V&#1886;&#65533; ~&#65533;&#65533;&#65533;:T&#65533;&#65533;&#65533;M&#65533;&#65533;&#65533;(0&#65533;&#65533;&#65533;&#65533;&#65533;&#65533;&#65533;v*&#65533;&#65533;&#65533;eB&#65533;&#65533;&#65533;9&#65533;&#640;T&#65533;I&#65533;1&#65533;&#65533;I&#65533;&#782;20&#65533;'}&#65533;Q\3+&#65533;&#65533;&#214;|&#65533;u&#65533;&#65533;&#65533;&#65533;C&#65533;Z6&#65533;XS&#65533; &#65533;&#65533;+&#65533;&#65533;!]&#65533;yT&#65533;&#65533;#P&#65533;&#65533;J&#65533;&#1314;VRL&#65533;&#65533;&#65533;&#65533;&#65533;p&#65533;&#65533;J;&#559;Mo&#65533;&#65533;&#65533;&#65533;^&#65533;s&#65533;?#&#65533;&#65533;<&#65533;&#65533;J&#597;La&#65533;&#65533;&#65533;x&#65533;&#65533;vm&#65533;H&#65533;&#1368;|B&#65533;zR)&#253;&#65533;&#65533;C&&#65533;&#65533;&#65533;&#65533;&#65533;&#1923;&#65533;&#65533;&#1115;&#65533;&#65533;&#65533;PgH&#65533;|&#2020;4&#65533;c&#65533;^CP&#65533;rmk&#65533;&#65533;`{E&#65533;P&#65533;;F&#65533;M&#65533;a\&#65533;&#65533;&#65533;&#65533;&#65533;&#2040;iCPs&#65533;{&#65533;&#65533;vX+&#1148;&#65533;&#65533;&#65533;l<&#65533;V&#65533;#&#65533;&#65533;&#65533;&#65533;G&#65533;&#65533;]&#65533;A&#65533;&#65533;&#65533;<M&#65533;8&#65533;&#65533;&#65533;\&#65533;&#65533;M}\&#65533;1&#65533;&&#65533;7&#65533;&#65533;II&#65533;[&#65533;&#65533;&#65533;(\&#1115;L&#65533;W&#65533;Cq0&#65533;&#65533;&#65533;2&#65533;"&#65533;-&#2028; =&#65533;-&#65533;&#65533;&#65533;&#65533;&#65533;&#65533;&#65533;&#65533;y<&#65533;P&#65533;V:6&#65533;&#1799;&#65533;	&#65533;M&#65533;&#65533;[&#65533;2&#65533;&#65533;&#65533;&#65533;\&#65533;~&#65533;
&#65533;&#65533;h&#65533;&#65533;&#65533;&#1659;g&#65533;&#65533;9&#65533; &#65533;&#65533;+`	&#65533;[&#65533;&#65533;*d&#65533;&#65533;d[&#65533;&#65533;&#1594;&#65533;&#65533;}&#65533;&&#65533;&#65533;&#65533;&#65533;'q(- v&#65533;@&#65533;&#408;&#65533;&#65533;&#65533;\&#65533;&#1407;h&#65533;&#65533;&#65533;&#65533;&#65533;<&#65533;&#65533;J&#65533;vn ]&#65533;tK&#65533;&#554;l&#65533;e^&#65533;;&#65533;&#65533;&#65533;S~&#65533;&#65533;&#65533;X&#65533;&#65533;G&#65533;&#2008;k&#65533;&#65533;&#65533;&#65533;&#65533;n5&#65533;&#65533;&#65533;&#65533;&#65533;2&#65533;&#65533;&#65533;e&#65533;&#65533;&#65533;j&#65533;&#65533;&#65533;`<ms&#65533;<&#65533;&#65533;&#65533;4&#65533;&#65533;4&#65533;Yk&#65533;&#65533;n&#65533;&#1353;"q@$&#65533;&#65533;&#65533;@%&#65533;&#65533;&#65533;&#65533;&#65533;&#65533;&#65533;&#65533;&#65533;s&#65533;&#65533;|X&#65533;&#65533;&#65533;:&#65533;v.b&#65533;y&#65533;&#65533;
&#65533;&#65533;@&#65533;&#65533;&#807;^&#65533;&#65533;m&#65533;&#65533;]&#65533;S&#65533;0&#65533;&#65533;&#65533;&#615;&#65533;sH&#65533;&#65533;&#65533;p&#65533;&#65533;~&#65533;&#65533;&#65533;jO[.2&#19261;x&#65533;&#65533;e`&#65533;&#65533;}O&#65533;&#65533;&#65533;H&#65533;&#65533;h&#65533;Y&#65533;&#65533;&#65533;&#65533;&#65533;s&#65533;&#65533;&#65533;&#65533;&#65533;&#65533;&#65533;P&#65533;&#65533;
&#65533;&#65533;KQd&#65533;;[W&#65533;f&#65533;p&#65533;&#65533;&#65533;&#65533;&#65533;&#65533;&#65533;&#65533;&&#65533;&#65533;&#65533;&#65533;&#65533;+g&#65533;&#65533;&#65533;H&#65533;&#65533;&#65533;&#25683;&#65533;&#1399;&#65533;
U"&#65533;Z&#65533;&#65533;WR&#65533;&#65533;_&#65533;&#65533;&#65533;&	Y6&#65533;&#65533;&#65533;&#65533;A&#65533;&#65533;s&#65533;jv&#65533;"&#65533;&#65533;M&#65533;"&#65533;&#65533;&#65533;Z&#65533;&#65533;&#65533;&#65533;&#65533;&#65533;&#65533;(&#65533;&#65533;&#65533;_&#65533;:&#65533;=&#65533;&#357;*&#65533;C+o&#65533;&#65533;&#65533;&#65533;&#65533;&#65533;<&#65533;&#65533;d&#65533;&#65533;&#785;&#65533;`&#65533;b5e&#65533;&#65533;^&#65533;&#65533;W&#65533;;5&#65533;&#65533;&#65533;:;Cwc#+8&#65533;2&#65533;{;&#65533;&#65533;&#65533;&#384;V&#65533;&#65533;&#1937;&#65533;&#65533;&#65533;&#65533;P&#65533;&#65533;@&#65533;M&#65533; }&#65533;&#65533;ToB&#65533;&#65533;%&#65533;Q&#65533;&#65533;&#65533;O|4&#65533;&#65533;&#65533;&#65533;}&#65533;zM&#1764;	:O&#65533;(S&#65533;&#65533;&#65533;&#65533;&#65533;&#65533;&#65533;(_&#65533;&#65533;&#65533;&#665;&#65533;Q&#1296;/&#65533;&#65533;!3`:&#65533;p&#65533;9&#65533;&#65533;~&#65533;&#65533;[	&#65533;m(e&#65533;}%|D%QeCU//#K0   &#65533;IIE&#65533;,ywy&#65533;)y&&#65533;&#65533;&#65533;&#65533;.u&#65533;1&#65533;&#65533;en%&#65533;&#65533;&#65533;&#65533;&#65533;&#65533;&#343;`&#65533;&#652;&#65533;&#65533;&#65533;&#65533;&#65533;&#397;&#65533;&#65533;&#65533;&#65533;&#65533;&#65533;&#65533;3&#65533;D&#65533;v&#65533;&#65533;&#65533;E&#65533;&#65533;&#65533;]&#65533;&#65533;
&#65533;&#65533;#:&#65533;j&#65533;&#65533;&#65533;&#65533;&#65533;&#65533;rv&#65533;&#65533;=&#65533; &#65533;(&#65533;&#65533;0&#65533;<v&#65533;&#65533;&#1105;&#65533;&#65533;&#331;&#65533;,R&#65533;&#1419;&#65533;&#65533;V&#65533;i&#65533;#&#65533;Z&#65533;&#65533;^u&#65533;&#65533;%&#65533;I&#65533;UT&#65533;T&#65533;f"^Vp*C&#65533;&#65533;M]>w%g&#65533;c&#65533;&#65533;1Q"5&#65533;H&#65533;&#65533;k{N &#65533;&#871;&#739;X?&#65533;&#680;&#30185;H"&#65533;:H&#65533;&#65533; x&#65533;&#352;&#65533;&#65533;9X&#65533;&#65533;&#65533;h &#65533;&#65533;&#1821;&#65533;"&#65533;&#65533;&#65533;"9'~&#65533;&#65533;s&#65533;@(t&#65533;%&#65533;&#344;&#65533;&#65533;U&#65533;&#65533;&#65533;&#65533;0&#1518;^&#65533;&#65533;>}&#65533;&#65533;i5Y;k&#65533;&#65533;*&#29931;&#65533;&#65533;DC&#65533;&#65533;?w&#65533;b/Dh&#65533;&#65533;$&#1067;GP)&#65533;>&#65533;&#65533;W&#65533;?w!&&#65533;&#65533;&#65533;"&#65533;&#65533;5K:&#65533;n&#65533;&#65533;&#65533;&#65533;&#65533;+Y&#65533;.&#65533;&#65533;H&#65533;&#65533;&#65533;&#65533;4e&#65533;&#65533;&#65533;t&#65533;&#65533;X&#65533;&#65533;4&#65533;&#65533;&#65533;&#65533;U>&#65533;^&#65533;&=&#65533;&#65533;>&#65533;g&#65533;&#65533;RH&#65533;]cUf<"&#65533;&#65533;&#65533;"&#65533;\u	R[&#65533;&#65533;Wn&#65533; `&#65533;&#65533;&#65533;&#65533;'&#65533;@&#65533;<&#65533;%&#65533;&#65533;,&#65533;&#65533;[-&#65533;&#65533;&#65533;&#65533;-&#65533;s&#65533;&#65533;&#1493;&#65533;9&#65533;&#65533;c&#65533;&#65533;|&#65533;8&#65533;&#65533;&#1553;&#65533;&#65533;&#65533;n&#65533;P6&#65533;>d[&#65533;&#65533;&#65533;&#65533;$o &#1045;&#65533;B4d&#65533;r&#65533;&#1816;0@]}&#65533;&#65533;tg&#65533;&#65533;&#65533;&#65533;1&#65533;&#332;v&#65533;a&#65533;&#65533;8&#65533;&#65533;Pc&#65533;&#65533;
&#65533;&#65533;&#65533;&#65533;x#&#65533;	`}&#312;IXI&#65533;E&#65533;&#65533;F&#65533;i&#65533;&#65533;&#65533;HX&#65533;U&#65533;d&#65533;&#65533;*&#65533;
!e2`+&#65533;R&#65533;+lA&#65533;32&#65533;$]A@&#65533;=|J!&#65533;&#65533;&#65533;&#65533;&#240;&#65533;	k,&#65533;&#65533;z&#65533;fo&#65533;&#65533;,4&#65533;&#65533;&#15651;B&#263;Z&#65533;&#65533;`d&#65533;V24&#1747;
E9&#65533;Y&#65533;&#1123;&#65533;lX&#65533;K&#65533;&#65533;a&#65533;&f&#65533;&#65533;2GK&#65533;zT]&#65533;&#65533;}F&#65533;~&#65533;5&#65533;f&#65533;q6&#65533;&#65533;q&#65533;&#65533;&#1152;&#65533;&#65533;i&#65533;W&#65533;/5_&#65533;d2&#65533;&#65533;(0S)&#65533;&#65533;%n&#65533;&#65533;&#65533;pe&#65533;&#65533;&#65533;J&#65533;&#65533;&#65533;&#65533;z&#1607;&#65533;Cn&#65533;&#65533;&#65533;&#65533;@LC= tF&#65533;$&#65533;&#905;p&#65533;&#65533;&#65533;&&#65533;&#65533;
&#1267;TG&#65533;1&#65533;&#65533;^&#65533;B&#65533;&#65533;&#65533;&#65533;&#65533;&#361;+O&#65533;d&#65533;CPA:&#65533;&#1554;&#65533;&#65533;&#65533;&#65533;&#65533;&#65533;&#65533;n&#65533;&#65533;6&#65533;x'&#65533;&#65533;&#65533;y&#65533;&#65533;&#65533;&#65533;&#65533;&#1992;
&#65533;Wz(&#65533;uf&#65533;%&#65533;L&#65533;&#65533;r..&#65533;&#65533;l1&#65533;&#65533;Q&#65533;&&#65533;&#65533;Vi&#65533;&#65533;E &#65533;&#65533;|VZ&#65533;&#65533;&#65533;a&#65533;&#65533;&#645;&#65533;(&#65533;&#65533;&#65533;Fe&#65533;)4t&#65533;Q0&#65533;&#65533;&#65533;
&#65533;&#65533;`|&#65533;q+W&#65533;6&#65533;&#65533;&#65533;&#65533;X{&#65533;&#65533;&#65533;}.8}l*{m8&#560;&#65533;XE&#303;&#758;Ydmy&#65533;&#65533;&#65533;&#65533;]&#65533;&#65533;n&#65533;k>a&#65533;&#65533;&#65533;D&#65533;N&#65533;v&#65533;g&#65533;a&#65533;&#388;&#65533;_&&#65533;!&#65533;^&#65533;&#65533;&#65533;jQ&#65533;r&#1219;y7&#65533;&#65533; w&#65533;]/g&#65533;;&#65533;h&#65533;&#65533;
&#65533;&#65533;&#65533;@Mq&#65533;&#65533;&#65533;Fwc&#65533;E&#65533;&#65533;&#65533;"&#65533;2&#65533;&#65533;P&#65533;h&#65533; &#65533;&#65533;&#65533;&#65533;&#65533;EX&#65533;~4&#65533;&#65533;
|G;&#65533;L@D&#65533;.y&#65533;p&#65533;d&#65533;0@&#65533;9&#65533;Y	&#65533;&#65533;j&#569;&#65533;8%&#65533;^K&#65533;e&#65533;t&#65533;&#65533;Ss#&#65533;Y&#789;&#65533;(il&#65533;c&#65533;>R6&#65533;&#65533;a&#65533;&#65533;n&#65533;&#312;&#65533;&#65533;&#842;-&#65533;#&#65533;&#65533;A&#65533;*&#65533;ib&#65533;&#65533;|U/t&#20574;&#65533;B8A&&#65533;&#65533;R&#65533;&#65533;$#y&#65533;=T&#65533;&#65533;&#65533;|T"o2&#65533;&#65533;Lb&#65533;{&#65533;NQB.&#65533;&#65533;+U'ru
&#65533;&#65533;.&#65533;R$B&#65533;&#65533;,&#65533;&#65533;/&#65533;X&#65533;C&#65533;&#65533;UV&#65533;D&#65533;Rb&#65533;&#65533;W,&#65533;J&#65533;&#65533;&#65533;%&#65533;u'w8&#65533;&&#65533;"M?Q@J&#65533;&#1826;&#65533;0qM&#65533;&#65533;e&#65533;&#65533;h&#65533;X da&#65533;M&#65533;&#65533;&#65533;&#65533;&#65533;O&#65533;&#65533;Y'6&#65533;x'&#65533;&#65533;&#65533;@&#65533;&#65533;&#65533;&#65533;&#65533;9&#65533;oZR/&#65533;tc-J&#65533;k&#65533;&#65533;\&#65533;!&#65533;8&#65533;&#65533;r&#65533;cd(&#1514;&#65533;aP&#65533;4h&#65533;
&#65533;&#65533;(&#65533;&#63695;&#65533;&'9&#65533;NQ&#65533;&#65533;f&#65533;t&#65533;&#65533;x&#65533;(_YP&#65533;&#65533;&#65533;&#65533;5&#65533;&#65533;&#65533; &#65533;&#445;EIbt&#65533;0&#50183;"L!W&#65533;&#65533;&#65533;$&#65533;a&#65533;&#152;&#65533;L&v&#65533;&#65533;)&#65533;&#65533;'&#65533;&#211;v;`&#65533;;d&#65533;l&#65533;&#65533;R&#65533;&#65533;&#65533;&#802;&#65533;&#65533;&#65533;&#65533;tco&#65533;&#65533;&#65533;&#65533;F&#65533;u&#65533;'Z5&#65533;U&#65533;vt&#65533;z&#1383;&#65533;<J&#65533;L&#65533;&#65533;&#65533;&#65533;&#65533;h7&#65533;&#1523;&#586;&#65533;&#65533;&#65533;&#65533;!)&#65533;&#65533;&#65533;@4@.&#65533;\&#1898;&#65533;1l&#65533;^EB$K&#65533;Y&#326;&#65533;&#65533;-)$&#65533;&#65533;&#65533;&#1414;V&#65533;_yk$cZ&#65533;{&#65533;ul&#65533; &#65533;&#65533;&#65533;G&#65533;&#704;&#&#65533;&#65533;8&#1873;&#65533;8&#65533;&#65533;*X4o,&#65533;\&#65533;m&#65533;&#65533;4#6Oy&#65533;V!z&#65533;@qUQ&#65533;Da&#65533;&#65533;&#65533;&#65533;e&#65533;&#65533;&#65533;L&#65533;Y7(&#65533;&#65533;rTY/&#875;hK&#65533;&#65533;&#1431;&#65533;&#65533;&#65533;G&#65533;y&#1202;&#65533;&#65533;&#65533;a&#65533;&#65533;&#202;&#65533;&#65533;x&#65533;&#65533;&#65533;^ &#65533;]&#65533;a&#65533;&#65533; "&#65533;P@HY&#65533;vV&#65533;&#65533;M&#65533;\A&#65533;&#1567;&#65533;&#65533;k!)b{&#65533;&#65533; &#65533;f&#65533;&#65533;&#65533;&#65533;&#770;H][|&#65533;&#65533;&#65533;`w&#65533;&#65533;&#65533;&#65533;&#65533;&#65533;O&#65533;@&#65533;&#65533;Zy	h&#65533;	&#65533;&#65533;&#65533;&#65533;FQ&#425;&#308;U&#65533;&#65533;kns
&#345;[&#65533;^o&#65533;&#204;&#65533;&#65533;-&#65533;^&#65533; &#1519;&#65533;\&#65533;ebb&#65533;&#65533;q&#65533; &#65533;&#65533;&#65533;3&#65533;e&#65533;&#65533;&#65533;&#65533;&#65533;&#65533;&#65533;^&#65533;&#65533;&#65533;&#65533;7&#65533;?&#65533;&#65533;@&#1608;z&#65533;&#65533;&#744;&#65533;&#65533;&#65533;0?&#65533;&#65533;f&#65533;S&#65533;&#65533;&#1506;9&#65533;Sd&#65533;&#65533;]&#65533;hH&#65533;6&#65533;&#65533;5&#65533;Q&#65533;&#65533;{&#65533;&#65533;&#65533;a&#65533;&#65533;TMC_&#65533;&#65533;gkT&#1045;H&#65533;&#65533;&#65533;Tk)Z$]Y(&#65533;&#784;&#65533;&#65533;F&#65533;&#65533;&#65533;&#65533;[yv&#626;&#65533;|&#65533;&#65533;&#65533;&#65533;&#65533;&#65533;&#65533;i}f$&#65533;&#65533;?&#65533;&#65533;Zs&#65533;&#65533;&#65533;&#65533;&#65533;)&#65533;P&#65533;O&#1759;^&#65533;&#65533;&#65533;&#65533;:&#65533;so;&#65533;&#363;(C&#65533;&#65533;&#1168;&#65533;v$e&#65533;&#65533;x&#65533;Y&#1739;~7j&#65533;Ll[&#65533;y&#65533;&#65533;&#65533;Ykn:g&#1665;&#65533;6(&#65533;Xa&#65533;N&#65533;&#65533;<&#65533;Z&#65533;&#65533;&#65533;&#65533;&#462;ms$&#65533;t&#65533;&#65533;&#960;&#65533;6P&#65533;&#65533;*a;.&#65533;X&#65533;U&#65533;&#65533;&#65533;K#
h&#65533;&#575;&#1894;&#65533;R&#65533;&#65533;&#65533;&#65533;&#65533;&#65533;&#65533;&#65533;&#65533;&#65533;&#65533;(Wx&#65533;&#65533;&#65533;&#65533;U&#65533;&#65533;&#65533;&#65533;&#1039;&#65533;gJ&#65533;y&#65533;E0&#65533;&#65533;^&#65533;8&#65533;&#65533;&#65533;B&#65533;&#65533;60M&#65533;&#65533;{&#296;&#65533;&#65533;&#65533;&#1182;|&#65533;9&#65533;z&#65533;&#65533;&#65533;o&#65533;c&#65533;X&#65533;&#65533;&#65533;&#65533;HM>&#65533;&#65533;(Kg0&#65533;&#65533;&&#65533;&#65533;&#65533;&#65533;&#65533;8&#65533;_&#65533;&#731;&#65533; %-&#65533;y&#65533;&#65533;_&#65533;&#1394;&#65533;vX&#65533;k&#65533;UY&#65533;&#65533;&#65533;&#65533;&#65533;y&#65533;&#65533;ar_&#65533;&#1799;5&#65533;y&#65533;&#65533;&#65533;&#65533;&#65533;Wz&#65533;&#65533;&#65533;z&#65533;&#65533;>&#64959;&#65533;&#65533;&#65533;-&#65533;qc&#65533;&#65533;&#65533;;&#65533;&#65533;	&#65533;&#65533;&#1243;5&#65533;&#65533;&#65533;>a&#65533;t(?&#65533;y&#65533;C~&#2015;&#65533;&#65533;&#65533;|&#65533;&#65533;z&#65533;^&#65533;m&#65533;&#65533;L&#1532;&#65533;&#65533;M&#65533;K1v&#65533;&#65533;&#65533;&#65533;&#65533;~&#65533;&#65533;&#65533;RH?/&#65533;&#65533;y&#65533;v>u&#65533;&#65533;&#65533;&#65533;&#65533;&#65533;&#65533;&#65533;&#65533;3&#65533;%M&#65533;&#65533;z&#65533;Pwu4$&#65533;E&#65533;{&#65533;_&#65533;w&#65533;M7{
&{&#65533;T}P&#65533;b&#65533;G{&#65533;&#384;I&#65533;~ &#65533;irm	$z&#65533;vs0]b&#65533;~,&#65533;&#65533;&#65533;z&#65533;R\&#65533;{&#65533;wQX&#28798;&#65533;H48|
&#65533;&#65533;z&#65533;&#65533;I&#65533;4o^&#65533;&#65533;5&#65533;&B'UPU!&#65533;z&#1283;&#65533;v&#65533;&#65533;9/&#65533;"&#65533;&#65533;&#65533;x$m&#65533;f3Ixp&#65533;g&#65533;&#449;ww_g&#1411;&#65533;&&#65533;Bx&#65533;k&#65533;u&#65533;&#65533;r]&#454;i&#65533;w&#65533;&#65533;}=&#65533;&#65533;&&#65533;#&#65533;&#65533;v&#65533;T)x&#65533;G&#65533;&#65533;n&#65533;e&#1143;Q&#65533;$p&#65533;v&#65533;&#65533;&#65533;gM&#65533;p"t&#65533;&#65533;gwHt_V&#65533;83&#65533;&#65533;&#65533;Gt&#1683;P\&#65533;&#65533;&#65533;ufI&#65533;&#65533;&#1284;&#65533;&#65533;Q(&#65533;&#65533;&#65533;9m&#65533;sZXWakxz&#65533;f|Hx&#65533;(&#65533;h&#65533;y&#65533;r&#65533;&#65533;&#65533;K&#65533;mH8f&#65533;&#65533;&#65533;&#65533;A_p&#65533;&#65533;&#65533;6&#65533;7&#65533;f!&#65533;G[uo&#65533;&#65533;#5H&#65533;&#65533;j&#65533;&#65533;&#65533;&#65533;&#65533;&#1539;&#65533;&#65533;&#65533;n&#65533;}&#65533;&#65533;5C&#65533;&#65533;z&#65533;&#65533;&#65533;&#1481;}&#65533;&#65533;&#65533;&#65533;&#65533;x&#65533;Cn&#65533;&#65533;*&#262;&#65533;F0e&#65533;&#65533;&#65533;&#1829;U6' mA&#65533;z&#65533;W_&#65533;&#1227;&#2024;R&#65533;&#65533;&#65533;&#65533;FuBA\&#65533;&#65533;m&#65533;H&#65533;@&#65533;&#65533;&#680;&#65533;&#65533;p&#65533;X&#65533;&#15877;&#65533;&#65533;&#65533;&#65533;}&#65533;&wiA&#65533;&#65533;1&#65533;&#65533;G~hQ&#65533;j! &#65533;H&#65533;&#65533;&#65533;>&#65533;m"&#65533;&#65533;&#65533;@&#65533;&#65533;AdX&#65533;9&#65533;[h&#65533;&#65533;x&#65533;&#65533;&#65533;&#65533;&#65533;z`&#65533;&#65533;7&#65533;r&#65533;S!&#65533;l&#65533;X8&#65533;U&#65533;&#65533;	&#65533;6u>&#65533;r&#65533;&#65533;&#65533;_&#65533;&#65533;&#65533;t&#65533;x&#65533;j&#65533;w&#65533;x}wp&#65533;V&#65533;&#1549;p&#65533;H&#65533;&#65533;&#65533;WHy&#65533;25&#65533;&#65533;	Da&#65533;&#65533;9&#65533;&#65533;&#65533;(V&#65533;
d&#65533;&#65533;&#65533;i&#65533;	&#65533;&#65533;&#65533;&#65533;&#65533;ri&#65533;&#65533;X&#65533;{&#65533;&#65533;&#65533;&#65533;&#65533;&#65533;h-&#65533;&#65533;&#65533;dSE&#65533;&#65533;8 i&#65533;Sx'&#65533;J&#65533;M&#65533;h&#65533;&#65533;&#65533;sH&#65533;[&#1494;&#65533;&#65533;&#65533;9	&#65533;&#65533;&#65533;f&#65533;&#65533;&#1624;&#65533;oYA&#65533;&#65533;&#65533;^h0&#65533;&#65533;A?e&#65533;&#65533;:&#65533;&#65533;WYk&#65533;&#65533;&#65533;g&#65533;d&#65533;'nJ&#65533;v&#65533;%0&#65533;&#65533;s&#65533;m&#65533;	&#65533;&#65533;&#65533;d&#65533;&#65533;&#65533;Y&#65533; &#65533;&#65533;&#38641;&#65533;&#65533;&#65533;#&#65533;+r&#65533;YUy&#65533;Y&#65533;|&#65533;Em&#21850;&#65533;&#65533;&#65533;9&#65533;J&#65533;y&#65533;&#65533;i&#65533;?&#65533;&#65533;&#65533;&#33995;8&#65533;&#65533;:n&#65533;&#593;&#65533;	&#65533;	&#65533;&#65533;9&#65533;&#65533;W&#65533;E&#65533;&#1351;&#65533;W8&#65533;a)&#65533;&#65533;&#65533;&#65533;(&#514;&#1607;&#65533;d&#65533;0h&#65533;U&#65533;M&#65533;W9	3&#65533;&#65533;&#1616;&#65533;Y&#65533;&#65533;&#65533;&#65533;&#65533;>&#478;Z0&#65533;&&#65533;2&#65533;4&#65533;&#65533;&#65533;&#65533;&#65533;-&#65533;&#65533;v#H D8R1&#65533;
&#65533;/`&#65533;|&#65533;y&#65533;&#65533;&#65533;P&#65533;G&#65533;&#65533;^&#65533;iG_&#65533;&#65533;&#65533;&#65533;h&#1438;&#65533;y&#65533;C&#65533;7yV;
H*&#65533;&#65533;}&#65533;c@-kbf&#839;Y&#65533;&#65533;q&#65533;&#65533;n&#65533;#&#598;&#65533;&#65533;&#65533;k&#65533;&#65533;&#65533;Y&#65533;t&#65533;&#65533;&#65533;i&#65533;&#65533;&#65533;&#65533;&#65533;v&#65533;&#65533;%&#65533;z&#65533;&#65533;F,&#65533;i&#65533;&#65533;Yv&#65533;&#65533;&#65533;&#65533;A :	&#65533;%&#65533;&#65533;&#65533;&&#65533;&#1230;&#65533;"&#65533;8*a&#65533;&#65533;&#65533;&#65533;Z&#65533;!j&#65533;5
&#65533;`&#65533;&#65533;&#65533;&#65533;&#65533;&#1537;&#65533;ytIy&#65533;<y&#65533;4*;w&#65533;&#65533;&#65533;q&#65533;6&#65533;&#65533;&#65533;&#65533;&#65533;@&#65533;&#65533;@&#65533;
XJJ&#65533;gi&#65533;~&#65533;&#65533;&#65533;&#65533;]&#65533; v&#65533;
&#65533;A&#42259;&#65533;{f9&#65533;&#1153;'t&#65533;&#65533;z&#1675;&#65533;&#25584;&#65533;&#630;|&#65533;&#65533;&#65533;&#65533;&#65533;&#65533;"&#65533;q&#65533;&#65533;a&#65533;&#65533;&#65533;Z&#65533;	&#65533;&#65533;&#65533;&#12973;&#65533;*j&#65533;Y&#65533;&#65533;&#65533;3(&#65533;s&#617;m&#65533;&#65533;d9&#65533;S&#65533;&#65533;&#65533;Q&#65533;e)+&#65533;&#65533;&#65533;&#65533;vw&#1541;&#65533;&#65533;&#65533;&#65533;&#65533;L&#65533;&#65533;&#65533;&#1440;&#65533;&#65533;&#65533;&#581;	&#65533;&#65533;x&#65533;&#65533;zy&#65533;Y&#65533;?H&#65533;&#65533;
&#65533;v&#1704;&#65533;&#65533;h&#65533;&#65533;@&#65533;FK;&#65533;zv}&#65533;&#65533;&#65533;P &#65533;
&#65533;j&#545;&#65533;&#65533;&#65533;&#65533;Y&#65533;k&#65533;$6&#65533;&#65533;&#65533;&#65533;&#65533;&#65533;&#65533;&#65533;&#65533;&#65533;\&#65533;&#65533;g:&#65533;&#65533;&#1699; &#65533;&#65533;i&#65533;&#65533;Rv&#65533;&#65533;&#65533;&#65533;S&#65533;|&#65533;E6&#65533;&#65533;&#65533;a&#65533;7j&#65533;+&#65533;&#65533;&#683;&#65533;&#1683;:i&#680;~K&#65533;&#65533;i&#65533;l&#1587;&#65533;&&#65533;&#65533;Z&#65533;&&#65533;&#65533;&#65533;&#1590;sG&#65533;Gs&#65533;&#65533;&#65533;Y&#65533;A&#65533;&#1169;&#65533;&#65533;&#65533;&#65533;Z&#65533;&#65533;&#65533;UD&#65533;&#65533;&#65533;GQ&#65533;&#65533;-{&#65533;&#65533;&#65533;x&#1616;&#65533;J&#65533;
&#65533;rz&#65533;&#65533;&#65533;&#65533;&#65533;&#65533;)[u0&#65533;9&#65533;&#65533;9*8M&#65533;&#65533;+&#65533;&#65533;&#65533;:&#65533;6)&#65533;&#65533;&#65533;~&#65533;G!i&#65533;&#65533;:&#65533;&#34472;k&#65533;&#65533;X&#65533;&#65533;&#65533;&#65533;&#65533;&#65533;X&#65533;
&#65533;;&#65533;&#65533;C&#65533;&#65533;&#65533;K{8o&#65533;&#51901;&#554;&#65533;&#65533;J&#65533;&#65533;z&#65533;{B&#65533;&#65533;Y&#65533;&#65533;&#65533;&#65533;#&#65533;&#65533;D&#65533;&#65533;l&#65533;&#65533;&#65533;&#65533;2;&#65533;3&#767;&#65533;&#65533;U)d&#65533;&#16833;&#1319;&#65533;=f&#65533;&#65533;c&#617;&#65533;<K&#65533;&#65533;&#65533;&#65533;&#65533;U&#744;&#65533;&#65533;&#65533;&#65533;&#65533;&#65533;&#65533;&#65533;&#65533;&#65533;&#65533;&#65533;j&#65533;&#65533;&#65533;&#65533;&#1659;h&#65533;{Gh&#65533;&#65533;&#65533;&#65533;&#65533;&#65533;&#735;&#48839;&#65533;9I+&#65533;&#486;&#65533;J&#65533;&#65533;&#65533;L&#65533;\&#65533;&#65533;&#65533;&#65533;r)&#65533;&#1483;&#65533;&#65533;&#739;{&#65533;&#65533;&#65533;ks&#65533;c&#65533;U&#65533;&#65533;&#65533;1&#65533;&#65533;&#65533;!&#65533;&#65533;'X`&#65533;&#65533;>\&#65533;&#65533;YA&#773;&#65533;&#65533;.&#554;&#65533;&#65533;&#65533;^&#65533;&#65533;&#65533;&#65533;C&#65533;&#65533;&#65533;*&#65533;V[&#65533;M&#65533;&#65533;K&#65533;&#65533;&#65533;&#65533;#<'t&#65533;&#65533;Ly&#65533;z&#65533;@K&#65533;:&#65533;&#1845;&#65533;&#731;;&#65533;&#1530;&#65533;,&#65533;&#1942;G&#65533;:&#65533;&#65533;&#65533;&#65533;s&#65533;Xo&#65533;&#65533;&#1312;&#65533;&#65533;&#65533;I&#650;&#65533;&#65533;&#65533;&#65533;0&#65533;&#65533;w&#65533;L&#65533;*VQ&#65533;&#65533;k&#65533;&#65533;&#65533;&#65533;VG&#65533;&#65533;&#65533;y&#65533;r&#65533;&#65533;d6&#65533;&#65533;&#65533;&#65533;~Y&#65533;&#65533;&#65533;8M;ra&#65533;
&#65533;eL&#65533;&#65533;&#65533;H&#65533;Y&#65533;&#65533;&#65533;)&#65533;&#1180;&#65533;W&#1789;kl&#65533;&#65533;&#65533;&#1468;z&#65533;&#65533;&#65533;Fi&#65533;&#65533;&#65533;&#65533;&#65533;&#504;&#65533;&#65533;&#65533;&#756;#&#65533;&#65533;;A&#65533;	&#65533;&#65533;&#65533;&#65533;&#65533;
&#65533;&#896;&#65533;&#65533;D&#65533;&#65533;$&#733;&#65533;&#65533;&#65533;&#1748;)L&#65533;&#65533;&#1595;i&#65533;&#19218;&#65533;&#65533;&#65533;&#65533;M&#65533;&#65533;&#65533;F&#65533;&#65533;&#852;&#65533;$[&#65533;U&#65533;&#65533;&#65533;&#65533;&#65533;&#65533;&#65533;&#65533;&#65533;e&#65533;&#787;L&#65533;&#65533;&#784;?&#65533;&#65533; &#1902;"&#65533;&#281;&#65533;g&#65533;L|&#65533;&#636;&#65533;&#65533;&#65533;&#65533;le&#65533;&#65533;<&#65533;l&#65533;!&#65533;U&#1671;y&#49078;&#65533;g&#65533;&[&#296;&#65533;I=&#65533;&#636;&#65533;&,&#65533;&#65533;{&#65533;^\&#65533;g&#65533;&#65533;&#65533;&#65533;t&#65533;&#65533;&#65533;Kv&#65533;&#65533;sL&#65533;&#65533;c&#65533;&#65533;&#65533;&#65533;&#65533;&#65533;&#65533;&#65533;&#65533;L&#65533;&#65533;{&#65533;&#65533;&#65533;>&#54898;&#65533;&#65533;e&#65533;&#374;&#48182;&#65533;&#65533;J&#30664;s a72&#65533;&#65533;>2&#65533;&#65533;&#65533;&#65533;b&#65533;&#65533;&#65533;&&#65533;&#65533;&#65533;g&#65533;&#65533;&#65533;&#65533;&#65533;&#65533;&#65533;&#1779;&#65533;&#65533;&#65533;&#357;F&#65533;&#275;;&#1185;	J-&#65533;&#65533;S}&#65533;}&#472;&#65533;&#65533;Y&#65533;&#65533;Vx&#65533;&#65533;8&#65533;&#65533;L&#65533;&#65533;-&#65533;&#65533;*&#65533;k&#65533;&#973;&#65533;&#65533;&#65533;&#1881;&#65533;&#65533;OoL&#1655;3&#965;|&#65533;&#65533;&#65533;G&#65533;
&#65533;&#65533;U&#65533;U&#65533;&#65533;&#65533;@&#65533;&#65533;L&#65533;X&#65533;&#65533;&#65533;]&#1206;&#65533;@&#1702;&#65533;&#65533;<&#65533;_&#65533;&#1515;r8&#65533;&#65533;I&#65533;&#65533;nM&#65533;&#65533;&#65533;&#65533;&#65533;-&#65533;&#65533;o&#65533;&#65533;&#65533;1<e&#65533;&#65533;&#65533;&#65533;&#65533;I&#65533;&#175;&#65533;gR&#65533;Z=&#65533;&#65533;|&#1322;&#65533;&#1110;m&#65533;P&#65533;&#65533;&#65533;&#65533;&#65533;&#65533;&#65533;<&#65533;&#65533;b&#1912;rkG&#65533;&#65533;&#65533;&#65533;&#65533;&#65533;g&#65533;&#65533;o&#65533;7&#65533;&#65533;R&#65533;&#65533;&#65533;
c&#65533;Sz&#65533;C&#840;&#65533;&#65533;&#65533;&#65533;&#65533;&#1301;&#65533;&#65533;&#65533;Y&#65533;1A&#65533;&#65533;G&#65533;A&#65533;n&#65533;-&#65533;&#65533;&#65533;&#65533;e=&#65533;&#65533;<&#65533;&#65533;&#65533;R&#65533;`&#65533;&#65533;lnT`8@&#65533;&#65533;&#2015;H&#65533;L&#65533;&#65533;}&#65533;h&#698;&#65533;&#65533;&#860;&#65533;AM&#65533;&#65533;8&#65533;&#65533;G&#65533;&#65533;
h&#65533;C&#65533;m&#65533;E<&#65533;&#65533;#+q&#65533;L&#65533;&#65533;4&#65533;&#65533;_j&#65533;&#65533;&&#65533;&#65533;_N&#65533;&#65533;+&#65533;!&#65533;|&#1869;&#65533;{&#65533;&#65533;b&#65533;&#65533;&#65533;$&#65533;A+w&#65533;A&#65533;&#65533;&#65533;%&#65533;N&#267;&#65533;&#65533;sZ&#65533;i&#65533;{&#65533;&#65533;3&#65533;&#65533;&#65533;I&#65533;&#65533;	&#1728;&#65533;4&#65533;&#65533;<&#946;&#65533;)&#1860;&#65533;&#65533;?&#65533;&#1453;&#1415;&#65533;&#65533; &#65533;&#65533;&#65533;&#65533;&#65533;%&#65533;&#65533;&#65533;g9n&#65533;6&#65533;&#1090;&#65533;&#65533;`&#65533;R&#65533;&#65533;&#65533;&#65533;&#65533;&#65533;c&#65533;&#65533;&#65533;]&#65533;&#65533;&#65533;&#65533;	&#1042;&#65533;&#1152;&#65533;&#65533;=&#65533;|z1Fw&#65533;
&#65533;&#65533;&#65533;&#65533;S&#65533;}&#65533;&#47978;&#65533;A&#65533;&#65533;&#65533;&#65533;]&#65533;"&#65533;&#65533;G&#65533;&#40637;&#65533;&#65533;&#65533;^]&#65533;&#1678;&#65533;A&#65533;&#65533;p.&#65533;&#65533;&#955;9&#65533;&#65533;&#65533;XN:&#65533;&#65533;&#65533;&#1911;&#65533;&#65533;B&#65533;&#65533;/K&#65533;&#65533;&#65533;&#65533;&#65533;&#65533;&#65533;&#65533;]&#65533;Q&#65533;7&#65533;&#65533;&#65533;&#579;o&#65533;}&#65533;&#65533;{G&#65533;&#65533;&#65533;&#65533;z&#65533;0<&#65533;&#65533;&#65533;OTA&#65533;	&#1990;xz&#65533;*&#65533;&#65533;&#1983;?&#65533;&#65533;I&#65533;&#1870;&#65533;x^&#65533; o&#65533;&#65533;&#65533;ei&#65533;&#65533;m&#2045;&#1975;U&#65533;&#65533;|&#65533;&#65533;Vuw&#1854;L&#65533;;0&#65533;&#65533;}&#65533;&#65533;&#65533;+&#65533;8&#65533;&#65533;&#65533;u&#65533;	&#65533;&#65533;-O&#65533;\&#65533;&#65533;&#312;&#65533;&#65533;m&#65533;&#65533;&#65533;&#1771;&#65533;G&#65533;r&#65533;&#28762;&#65533;&#65533;&#65533;&#65533;&#65533;&#65533;B&#65533;&#65533;&#65533;&#65533;&#65533;&#65533;<&#65533;<_&#65533;'^&#65533;&#65533;&#65533;&#65533;9z&#65533;J&#65533;&#65533;&#597;&#65533;u&#65533;&#65533;&#65533;&#65533;&#65533;&#65533;^&#65533;w&#65533;}Dn&#65533;&#65533;k&#65533;0&#65533;&#65533;h	&#1857;L&#65533;H&#65533;&#65533;&#65533;&#65533;&#65533;&#65533;&#65533;A&#65533;&#263;&#65533;O#&#65533;&#65533;&#65533;&#972;&#65533;=&#65533;&#65533;~Q&#65533;&#65533;&#65533;cz&#65533;&#65533;&#65533;&#65533;&#65533;&#65533;+&#65533;+&#65533;&#65533;&#65533;&#65533;&#65533;&#65533;&#65533;t&#65533;&#65533;&#65533;&#65533;&#65533;&#65533;&#65533;j&#65533;&#65533;	&#65533;&#65533;h>&#32223;&#65533;q:m&#65533;&#65533;(&#65533;o&#227;&#65533;&#65533;&#65533;&#65533;&#65533;&#156;&#65533;&#591;\&#65533;e^&#65533;I&#65533;I&#65533;&#694;*&#65533;i~&#65533;&#65533;n&#65533;o&#1471;.&#65533;u&#65533;&#65533;!&#65533;&#65533;&#65533;y&#65533;&#65533;&#65533;&#65533;&#65533;&#65533;|&#65533;&#65533;&#65533;&#65533;&#65533;&#65533;&#65533;&#65533;&#65533;&#65533;&#65533;&#65533;&#65533;&#65533;9&#65533;&#65533;d&#65533;@&#65533;&#65533;g&#65533;&#65533;@Uq^/&#65533;&#65533;&#65533;V&#65533;&#65533;&#65533;&#65533;&#65533;&#65533;&#65533;\&#65533;&#65533;&#65533;&#65533;&#65533;&#65533;{&#65533;&#65533;?&#65533;&#65533;&#65533;&#65533;e&#65533;&#65533;&#65533;n&#65533;(&#65533;&#65533;&#65533;	&#65533;&#65533;&#65533;&#65533;&#65533;@&#65533;&#65533;3&#65533;&#65533;&#65533;&#65533;&#65533;&#65533;z&#65533;&#65533;&#65533;&#65533;Z&#65533;&#65533;&#65533;&#65533;H&#65533;&#65533;&#65533;&#65533;&#65533;&#540;&#65533;&#767;&#65533;&#65533;&#805;&#65533;&#65533;&#65533;&#65533;&#65533;&#65533;&#65533;&#65533;&#65533;&#65533;&#65533;&#65533;&#65533;8&#65533;Q&#65533;&#65533;&#65533;&#65533;&#65533;&#65533;'&#65533;&#65533;&#65533;&#65533;&#65533;&#65533;&#65533;&#65533;`&#65533;&#65533;&#65533;&#65533;&#1038;-h&#258;&#65533;&#65533;&#65533;&#183;On&#65533;&#65533;9&#27418;&#65533;&#65533;&#65533;&#297;&#65533;(&#65533;C&#65533;m&#65533;6&#65533;cI&#65533;&#65533;&#65533;&#65533;4&#65533;&#65533;&#65533;Ky&#65533;`j&#65533;&#434;bGf&#65533;&#65533;%s`&#65533;&#65533;&#991;@_&#65533;&#65533;m&#65533;Q&#65533;&#65533; &#65533;h>$&#65533;m&#65533;x&#65533;([w&#65533;&#65533;&#65533;&#65533;&#65533;:&#65533;KO&#65533;cX&#65533;,&#751;&#65533;&#1845;&#65533;&#65533;'&#65533;!p&#65533;&#65533;&#65533;&#65533;&#65533;l[&#65533;d&#65533;e%&#65533; &#65533;&#2046;a&#65533;Q)-&#65533;\&#65533;Eh&#46360;&#65533;&#65533;/+&#65533;&#65533;,J&#65533;+&#65533;J&#65533;S&#1656;&#65533;;5s&#65533;&#65533;i&#65533;&#65533;u&#65533;Jy&#65533;i&#65533;a/&#65533;&#65533;E{aD&#65533;&#65533;a&#65533;VEW&#65533;d&#1413;A&#65533;+&#65533;&#65533;'+'D&#65533;&#65533;p&#65533;zuo&#65533;&#65533;&#65533;&#65533;&#65533;;&#65533;r&#65533;&#65533;&#65533;&#65533;&#65533;&#65533;&#65533;&#65533;9&#65533;&#65533;&#65533;^&#65533;Y&#65533;&#65533;&#65533;^!&#65533;&#65533;&#65533;'Rb&#65533;&#65533;&#65533;&#1865;&#65533;"&#65533;d?w%&#65533;&#65533;9`hr	&#65533;&c1`&#65533;&#65533;&#65533;&#65533;k/&#65533;&#65533;~&#65533;M&#65533;&#65533;vDXn&U[z&#1201;&#65533;aw}&#65533;&#65533;&#65533; &#65533;&#65533;&#65533;&#65533;r&#65533;&#65533;C&#65533;&#65533;&#65533;E&#65533;&#65533;WaG&#65533;&#65533;X&#65533;V&#65533;[&#65533;&#65533;&#5098;&#65533;&#1600;j&#65533;&#65533;`o!Jx&#65533;y &#65533;x&#65533;OF&#65533;&#65533;1bF:W&#65533;&#65533;U&#65533;&#1493;1(N&#65533;&#65533;&#65533;&#653;u!&#65533;&#65533;0&#65533;}y&#65533;&#65533;bX&#1664;n&#65533;xbJ&#65533;&#65533;$~#f&#1759;&#65533;&#65533;b&#65533;x&#65533;&#65533;&#65533;&#65533;x&#21695;&#65533;B&#65533;&#65533;s&#65533;Oo&#65533;&#65533; &#65533;~V&#65533;U&#65533;&#65533;&#65533;&#65533;&#65533;&#65533;&#65533;^"&#65533;&#65533;j&#65533;&#65533;&#65533;T&#65533;&#65533;1&#65533;\&#65533;1&#65533;6&#65533;1&#65533;P&#65533;~&#65533;*&#65533;&#65533;&#65533;G&#2012;&#65533;&#65533;&#65533;'&#65533;&#65533;&#65533;&#65533;&#65533;u*&#65533;l&#65533;&#65533;XX&#51561;&#65533;&#65533;&#65533;&#65533;6N&#65533;&#65533;njKGa&#43872;&#65533;&#65533;&#65533;&#33267;a&#65533;&#1184;&#65533;&#65533;&#65533;&#65533;+I
&#65533;&#65533;`&#65533;Tb&#65533;&#65533;.&#65533;&#1840;&#1996;e]}oz*d7&#65533;^[&#65533;v&#878;&#65533;&#65533;&#65533;&#65533;&#65533;&#65533;&#65533;&#65533;&#65533;&#65533;;H&#65533;&#65533;`	&#65533;x
UH&#65533;sf&#65533;&#65533;~{&#65533;&#65533;N[&#65533;wb&#65533;&#65533;&#65533;R&#65533;&#65533;&#65533;&#649;&#65533;x&#65533;&#65533;&#65533;&#65533;\c2[h&#65533;&#65533;&#65533;&#65533;&#65533;+&#65533;z&#65533;&#65533;^&#65533;&#1256;;r&#65533;HK&#65533;.&#65533;C&#65533;I&#65533;&#65533;&#65533;&#65533;K2f=5m&#65533;&#65533;P&#65533;&#65533;u&#65533;?l&#1905;&#65533;B&#65533;h%&#65533;&#65533;&#65533;u&#65533;j&#65533;&#314;.l&#65533;&#65533;&#65533;h&#65533;&#65533;&#65533;&#65533;&#140;h&#65533;&#726;&#65533;&#65533;&#1123;%M&#65533;&#555;V&#65533;_3&#65533;&#65533;&#65533;B}&#65533;&#65533;&#65533;&#65533;&#65533;&#65533;>G&#65533;m&#65533;a&&#1866;&#65533;&#65533;kMp&#65533;.x&#65533;&#65533;&#65533;q&#65533;&#65533;&#65533;&#65533;(&#65533;2&#65533;\&#65533;*&#65533;&#65533;x&#65533;_&#65533;^WJ&#65533;a
S&#65533;&#65533;?Z&#65533;&#65533;&#251;K|&#65533;&#65533;>&#65533;&#797;(&#65533;&#65533;"&#65533;&#65533;&#65533;>&#65533;=&#65533;&#65533;&#65533;&#65533;&#1186;&#65533;jr&#65533;o&#65533;|&#65533;!a&#65533;y&#65533;=y&#65533;&#65533;e{&#65533;&#65533;&#65533;Mn&#65533;&#65533;_&#65533;&#65533;J%&#65533;>&#65533;&#65533;^|&#65533;3"&#65533;jQ&#65533;G&#65533;&#65533;VO&#65533;=&#65533;u3&#65533;<&#65533;9&#65533;gl&#65533;&#65533;z&#65533;&#65533;)&#65533;&#65533;&#65533;O8&#65533;1&#65533;&#65533;Y&#65533;&#65533;&#1898;c&#65533;&#65533;&#65533;&#65533;b&#65533;+&#65533;&#65533;&#43516;&#65533;&#65533;&#65533;&#65533;&#65533;N&#65533;&#65533;ANr&#65533;#&#65533;+&#65533;&#65533;	*g&#65533;&#65533;+&#65533;8&#65533;&#65533;&#65533;/z*l&#65533;&#65533;&#65533;&#65533;&&#65533;b&#65533;&#1193;&#65533;E&#65533;"1Qz&#65533;&#65533;&#65533;&#65533;D&#65533;&#65533;<F&#65533;&#65533;&#65533;&#65533;6&#65533;wQ&#65533;&#65533;&#65533;2&#65533;&#65533;jfTL&#65533;&#65533;&#65533;&#65533;y&#65533;"&#65533;j&#65533;&#65533;g&#65533;o&#65533;>&#65533;_&#65533;Z&#65533;&#65533;
&#65533;++&#65533;&#65533;&#65533;&#65533;&#65533;=&#1162;4t&#65533;&#65533;x(@&#65533;&#65533;&#65533;7&#65533;&#65533;&#65533;"D&#65533;ys&#65533;^&#65533;&#65533;&#65533;&#65533;&#65533;&#65533;&#65533;&#65533;&#65533;&#65533;&#65533;"LC&#65533;3^&#65533;&#65533;&#65533;}Q &#65533;&#65533; 
&#65533;&#65533;6&#65533;&#65533;&#1094;<&#65533;G59&#1225;&#49690;&#65533;&#65533;%&#65533;&#65533;Ei&#65533;0&&#65533;&#65533;/&#65533;8&#65533;K&#65533;Y&#65533;0&#65533;4i&#65533;HR&#65533;D&#65533;H&#1814;&#65533;[6~&#65533;&#65533;&#65533;&#65533;&#65533;&#65533;=&#65533;&#65533;(&#65533;&#65533;&#65533;&#65533;N&#65533;(&#65533;l&#65533;&#65533;R&#65533;/&#65533;V&#65533;Ubq&#65533;&#65533;&#65533;+&#65533;&#65533;&#65533;YJP}&#65533;&#65533;f&#65533;';#N4&#65533;&#65533;'&#744;fG&#65533;)&#65533;X&#65533;z&#65533;p&#65533;&#65533;MP&#65533;&#65533;&#65533;X&#65533;&#65533;&#65533;Hz&#65533;&#65533;&#4833;5ZK&#65533;&#65533;&#65533;&#65533;a&#65533;&#65533;=&#65533;(&#65533;&#65533;Q&#65533;$)&#65533;9&#65533;&#65533;m4C&#65533;|&#65533;Y&#65533;&#65533;&#65533;<SY&#65533;&#65533;&#65533;]q&#65533;1&#65533;&#65533;&#65533;&#65533;&#65533;	D]&#65533;&#65533;&#65533;OI\&#916;`&#1243;&#65533;Boz&#65533;&#65533;V&#65533;&#65533;pb'&#65533;&#65533;&#65533;&#65533;1&#65533;&#65533;(4!Y&#1226;&#1094;B&#65533;&#65533;&#65533;&#65533;Q&#65533;&#65533;&#65533;&#65533;&#65533;&#65533;=&5&#65533;}j&#65533;&#65533;5&#65533;&#65533;&#741;XI&#65533;m&#6316;u&#65533;&#65533;~&#65533;F&#1829;&#65533;se&#65533;&#65533;&#65533;&#44853;&#1054;Cl&#65533;&#65533;E&#65533;&#65533;&#65533; &#65533;&#65533;^&#65533;:*%&#65533;&#65533;&#65533;&#65533;,0&#65533;&#65533;j 7&#65533;&#65533;2&#65533;E&#65533;jc&#46193;%&#65533;&#65533;&#65533;m[a[&#65533;n&#65533;&#65533;&#65533;&#65533;&#65533;&#65533;&#65533;*&#65533;&#65533;&#65533;&#65533;g&#65533;VN*~U&#65533;&#65533;&#65533;a&#65533;K&#258;RR&#65533;J&#65533;&#65533;;K&#65533;b&#65533;&#65533;&#65533;&#65533;&#65533;cP&#65533;&#1827;&#65533;(yHS=&#65533;^X&#65533;)&#65533;&#65533; ):&#65533;,&#65533;o&#65533;&#65533;k&#65533;T&#65533;&#65533;&#65533;&#65533;&#65533;&#65533; k&#65533;+L&#65533;&sA &#65533;&#65533;\&#65533;&#65533;^&#65533;&#65533;&#65533;&#65533;&#65533;j&#65533;M{U-&#65533;&#65533;&#65533;V&#65533;&#65533;J&#65533;n.
&#65533;o O&#476;&#65533;&#65533;NP	&#65533;@&#65533;XM&#65533;i&#65533;&#65533;&#65533;z&#65533;&#65533;&#1006;`&#65533;&#65533;TQ:&#65533;z&#65533;&#65533;jr&#65533;&#65533;&#65533;jQb&#65533;x&#65533;Up&#662;&#65533;&#138;:&#65533;&#65533;\0y&#65533;;&#65533;&#65533;&6&#65533;5\Yf&#65533;r&#65533;&#65533;r&#65533;a&#65533;&#65533;s&#65533;u&#65533;&#65533;cf&#538;&#65533;&#65533;&#65533;}&#65533;8B3YT1&#65533;&#65533;&#65533;&#65533;p\&#65533;{&#65533;x&#65533;[H&#65533;	R&#65533;&#65533;Y&#65533;&#1503;9&#65533;&#65533;V&#65533;&#697;M|&#65533;&#65533;O&#65533;&#65533;~&#65533;&#65533;W+p&#65533;%&#65533;&#65533;&#65533;rF&#65533;Nh&#65533;5&#65533;&#65533;NO&#65533;{&#65533;&#65533;&#65533;g&#65533;&#65533;&#65533;&&#65533;&#65533;PN&#65533;e&#65533;k&#65533;&#65533;jn&;e&#65533;&#65533;EY&#65533;.fm&#65533;&#65533;>F H&#65533;&#65533;#Qi:&#65533;&#65533;&#65533;p&#65533;&#65533;&#65533;:&#65533;&#65533;P[6L&#65533;]b&#65533;v&#65533;-5&#65533;[L&#65533;m&#65533;U&#65533;&#65533;&#65533;&#65533;a&#65533;&#1053;W&#65533;&#65533;@&#65533;C&#65533;&#65533;.&#65533;76&#394;'U&#65533;&#65533;&#65533;:&#157;)&#65533;`&#65533;&#65533;c&#65533;&#65533;5)&#65533;5&#65533;_la&#65533;&#65533;&#65533;&#65533;Tf&#65533;&#65533;l&#65533;&#65533;Q&#1711;&#65533;&#65533;&#65533;&#65533;&#65533;n}W&#65533;ot{,&#65533;#Ylk&#65533;&#65533;&#1416;&#65533;v&#553;>&#65533;&#65533;&#65533;&#65533;?&#65533;&#65533;&#65533;&#65533;&#65533;>&#65533;kv.&#65533;&#529;&#65533;&#65533;f&#65533;&#65533;&#65533;&#65533;2&#65533;x&#65533;'&#65533;&#1126;U&#65533;&#65533;^X&#65533;D`IH&#65533;&#65533;}f&#65533;s&#65533;+&#65533;&#65533;c&#65533;&#65533;.&#65533;&#65533;5&#790;&#65533;&#65533;	,&#65533;&#65533;&#65533;a,g&#65533;x&#65533;&#65533;do&#65533;&#65533;&#65533;+={I&#65533;&#65533;&#65533;&#65533;&#65533;Z&#65533;&#65533;&#65533;i&#65533;%&#65533;&#65533;W
w&#65533;&#65533;-&#65533;Ua&#65533;&&#65533;&#65533;9&#65533;&#65533;	b&#65533;n&#65533;c&#65533;&#65533;&#1247;&#65533;&#65533;&#65533;&#65533;4&#65533;&#65533;~&#65533;U&#65533;}8&#65533;&#65533;:&#65533;O}iK&#65533;&#65533;f{4&#65533;&#65533;N&#65533;F&#65533;&#65533;&#65533;/&#65533;&#65533;&#65533;&#65533;&#65533;&#65533;&#65533;&#65533;V&#65533;&#517;&#65533;a&#65533;9&#65533;CfcM&#65533;&#65533;\~&#65533;&#65533;Z&#65533;&#65533;\=!&#65533;&#65533;w&#65533;&#654;&#65533;&#65533;&#65533;&#65533;QI&#65533;&#65533;3&#65533;U&#65533;(o&#65533;&#65533;&#65533;[&#65533;&#65533;]&#65533;Iq&#860;|&#65533;S&#753;?&#65533;c&#65533;&#65533;&#65533;&#65533;&#65533;&#65533;N&#65533;;&#65533;Y{&#65533;&#65533;>&#65533;[n{"&#65533;&#65533;&#65533;&#65533;&#65533;&#65533;6&#65533;&#65533;Dz&#65533;&#65533;&#65533;.tb&#65533;&#65533;	&#65533;S2&#65533;kkA|eu&#65533;&#65533;ovf^&#65533;&#65533;k } %&#65533;@}&#65533;C&#65533;|&#65533;wz&#65533;s&#65533;}&#65533;K&#65533;&#65533;I&#65533;&#65533;\&#65533;&#65533;u&#65533;&#65533;&#65533;&#65533;.&#65533;'{y&#65533;|&#65533;&#65533;&#65533;&#65533;*ge&#65533;{&#65533;&#65533;hwvN;7q&#65533;&#65533;5&#65533;Wz&#65533;&#65533;?&#65533;&#65533;"<&#65533;	&#65533;u7&#65533;U&#65533;u&#65533;&#65533;^&#65533;&#65533;&#65533;X&#65533;/~&#65533;$wf_Z7m&#65533;&#65533;{+xu&#65533;&#65533;C&#65533;}&#854;)=&#65533;~46i&#454;m&#65533;zsp5&#65533;\&#65533;G&#65533;:&#65533;v&#65533;uQV&#65533;]kgD&#65533;&#65533;&#65533;b&#65533;k6'Q&#65533;&#65533;|&#65533;V&#65533;&#65533;bJ&#65533;^&#1443;r&#65533;4&#65533;gww`&8gl&#65533;W{&#65533;&#65533;Zwhz&#65533;&#65533;&#65533;6z&#65533;&#65533;z&#65533;&#65533;})&#65533;&#65533;z&#65533;&#1416;&&#65533;i&#65533;&#65533;w&#65533;&#65533;{N&#65533;s&#65533;4D)&#65533;MZ&#65533;Y&#384;vE&#65533;2&#65533;@&#65533;'J&#65533;}P&#65533;C&#65533;b&#65533;qp&#65533;V8l&#65533;xZ&#65533;eK&#65533;&#65533;p&#65533;:&#65533;~&#1911;&#65533;&#65533;H3GN&#65533;&#65533;aM&g&#65533;&#65533;pH&#65533;&#65533;&#65533;&#65533;&#65533;&#65533;&#65533;q#oh7&#13514;&#65533;&#65533;&#65533;&#65533;xG&#65533;h,Kt.&#65533;&#65533;&#1523;sg&#65533;o&#65533;(u&#65533;&#65533;>&#65533;^y&#65533; U&#65533;&#65533;Cu&#65533;&#65533;&#65533;x&#65533;&#65533;g&#65533;&#65533;r&#65533;3<&#65533;&#65533;L&#65533;&#65533;X&#65533;&#65533;hm&#65533;7&#65533;uj'n&#65533;&#65533;&#524;.Y&#65533;&#65533;&#65533;v)&#65533;%&#65533;w&#65533;&#65533;&#65533;&#65533;&#65533;&#65533;&#65533;gd&#65533;{[&#65533;K&#65533;&#65533;uS&#65533;5z~&#65533;&#65533;I#&#65533;&#65533;&#65533;(&#65533;&#65533;&#1303;&#65533;XT&#65533;&#65533;&#65533;gz&#65533;&#65533;@ i&#65533;'&#65533;&#65533;&#65533;c
E=&#65533;v;x-&#65533;&#65533;,9&#65533;&Fj)&#65533;+&#65533;&#65533;&#65533;oi&#65533;U&#65533; &#65533;M=H&#65533;t1s}&#65533;C&#65533;&#65533;-WFO&#65533;gIJj&#65533;	&#65533;3&#65533;Fi&&#65533;&#65533;&#65533;(&#65533;&#1640;&#65533;&#65533;(&#65533;8y&#65533;&#1141;&#65533;&#65533;&#65533;@&#65533;V&#65533;&#65533;&#65533;&&#65533;p&#65533;&#65533;&#65533;b	&#65533;X)&#65533;&#65533;&#65533;&#65533;UY&#65533;&#65533;av1&#65533;u&#65533;&#65533;&#65533;	&#65533;&#65533;Y&#65533;u&#65533;&#65533;7	ae&#65533;&#65533;e)q&#65533;W~&#65533;)tm)|	&#65533;s?&#65533;Q%o#&#592;=&#65533;[&#65533;e6h&#65533;&#65533;&#65533;&#65533;&#65533;\Cu&#65533;&#1348;&#65533;&#65533;&#65533;&#65533;B]&#65533;y&#65533;&#65533;&#65533;vWB&#65533;p&#1629;&#65533;&#1602;G&#65533;3N	&#65533;&#65533;&#65533;&#65533;q)&#65533;&#65533;&#523;&#65533;&#65533;&#65533;&#65533;&#65533;&#65533;&#65533;&#65533;&#65533;&#65533;&#65533;&#65533;&#65533;&#65533; &#65533;&#65533;8&#65533;$v$:&#65533;B&#65533;&#65533;&#65533;C&#65533;&#65533;9&#65533;&#65533;XP&#65533;9	s&#1173;&#65533;&#65533;j&#65533;y&#65533;h{&#65533;&#65533;&#65533;&#65533;G&#65533;&#65533;&#65533;&#65533;&#65533;&#65533;&#65533;&#65533;sh&#65533;j&#65533;&#65533;y&#65533;z&#65533;&#65533;9&#65533;&#65533;&#65533;a&#65533;&#65533;||&#65533;x<q|9h&#65533;)&#215;C&#65533;&#65533;&#65533;i&#711;&#65533;:&#65533;&#65533;&#65533;&#65533;$&#65533;&#65533;&#65533;&#65533;&#65533;&#65533;&#65533;&#65533;&#65533;&#65533;	&#65533;jh&#65533;&#65533;w&#65533;A7j &#650;Ej&#65533;t&#65533;&#65533;&#65533;&#65533;&#65533;&#65533;9&&#65533;&#65533;3L &#65533;GcJ&#65533;4	&#65533;@!O&#65533;&#65533;].&#65533;:&#65533;i&#65533;W&&#65533;_Z:d#&#65533;SZW&#65533;&#65533;&#65533;&#65533;&#65533;j)&#65533;&#1625;&#65533;&#65533;&#65533;&#65533;&#65533;T&#65533;&#65533;'Il&#65533;y&#65533;&#65533;&#65533;&#65533;
J&#65533;I&#65533;z&#65533;tv&#65533;&#65533;&#65533;&#65533;&#65533;Z&#65533;&#65533;&#65533;hd&#65533;&#65533;&#65533;&#65533;&#42198;&#65533;&#65533;&#65533;"bl&#65533;:&#65533;wJ&#65533;k&#65533;q&#65533;6&#65533;&#65533;8&#65533;sy&#65533;&#65533;&#65533;&#65533;&#65533;&#65533;&#65533;&#65533;+&#65533;v&#65533;&#65533;	&#65533;&#65533;I&#65533;?R&#65533;a&#619;&#65533;:&#65533;@&#586;!&#65533;&#65533;&#65533;&#65533;&#65533;y&#65533;&#65533;h?X&#42063;&#65533;&#65533;-&#1256;&#65533;'D&#65533;&#65533;J&#65533;&#65533;&#65533;.T[0!&#65533;&#65533;X&#65533;&#65533;&#65533;&#1628;Ji&#65533;&#65533;'&#65533;&#65533;&#1515;[F_&#65533;&#65533;&#266;&#65533;_i&#65533;%&#65533;&#65533;.&#65533;{&#616;&#65533;&#65533;&#65533;f&#65533;&#65533;&#65533;&#65533;m*&#65533;&#65533;&#65533;&#65533;&#65533; &#65533;&#65533;Y&#65533;&#65533;(:&#65533;T&#65533;&#65533;&#65533;&#65533;i&#65533;D&#65533;&#65533;&#18023;&#11797;$&#65533;g&#65533;QkHP&#65533;*&#65533;&#1034;&#65533;u&#65533;&#65533;&#65533;b&#65533;&#65533;&#495;&#65533;&#65533;&#65533; &#1677;&#65533;&#65533;&#65533;&#65533;&#65533;z&#65533;&#65533;tK&#65533;&#689;J&#65533;&#65533;[&#65533;&#298199;y&#65533;ry&#65533;<&#65533;&#65533;<z&#65533;aZ&#65533;&#65533;&#65533;&#65533;>&#65533;A;&#65533;&#65533;&#65533;J&#65533;E,;&#65533;B&#1668;&#65533;&#65533;&#65533;&#65533;&#65533;&#65533;&#65533;&#65533;&#65533;&#65533;3&#65533;)J&&#65533;&#65533;&#612;&#65533;Y&#65533;M&#65533;n;&#65533;*)&#65533;:&#65533;&#65533;&#1718;&#65533;&#65533;j&#65533;&#65533;Ug&#65533;&;&#65533;&#65533;&#65533;&#65533;&#1642;1#&#65533;1&#65533;&#65533;&#488;&#65533;	|&#65533;&#65533;iSK&#65533;&#65533;&#1521;&#65533;J&#65533;&#65533;&#65533;2ihV&#65533;|)&#65533;&#65533;&#65533;&#65533;&#65533;;&#65533;{&#65533;&#65533;&#1495;AK&#65533;&#65533;z&#65533;[&#65533;&#65132;&#65533;&#65533;b3y&#65533;:&#65533;&#65533;')=&#65533;&#65533;&#65533;&#65533;U&#65533;&#65533;&#65533;&#65533;k&#65533;&#65533;*&#65533;+x&#65533;`&#65533;&#65533;&#65533;&#65533;b&#65533;&#65533;&#65533;Z@D&#65533;&#65533;@&#65533;&#65533;&#65533;]&#1634;&#65533;W&#65533;&#65533;&#65533;|f9&#65533;&#65533;J&#65533;\&#65533;h&#65533;W&#65533;&#65533;&#65533;&#65533;&#65533;J&#65533;&#65533;@&#65533;&#65533;&#65533;U&#65533;s&#65533;-&#65533;&#65533;&#65533;(&#65533;0%SW;&#65533;e&#65533;0&#65533;Vl&#65533;&#65533;t&#65533;l&#65533;&#65533;VD&#65533;&#65533;&#65533;&#162;&#347;o&#65533;;&#65533;&#65533;K&#65533;&#65533;6K&#65533;E&#65533;&#65533;&#65533;h&#65533;2&#65533;&#65533;&#65533;&#65533;+k&#65533;&#65533;&#65533;&#65533;&#65533;&#65533;&#65533;;&#65533;&#65533;&#65533;m&#65533;&#65533;&#65533;%z&#65533;&#65533;&#65533;&#65533;s&#65533;R&#65533;&#65533;K&#65533;8&#65533;PVa=W&#65533;o&#65533;&#1467;&#65533;&#65533;&#65533;&#769;&#65533;&#65533;DIH&#65533;k&#65533;&#65533;&#65533;&#65533;&#65533;&#65533;&#737;&#65533;j&#65533;}z&#65533;&#33405;&#65533;&#65533;)\&#65533;g+&#65533;>&#65533;&#65533;&#65533;W&#65533;&#65533;&#65533;&#65533;7<&#65533;aJ&#65533;&#65533;&#65533;f&#65533;&#65533;&#65533;H&#65533;&#65533;&#65533;{&#65533;&#65533;&#65533;&#65533;&#65533;tE&#65533;&#65533;&#65533;&#65533;&#65533;&#1179;&#65533;&#65533;&&#393;H&#65533;&#65533;e&#813;&#65533;X&#65533;q;&#65533;F&#65533;&#65533;s&#65533;|rgj&#65533;D&#65533;&#65533;&#65533;9&#65533;&#65533;8&#65533;&#65533;&#65533;&#65533;&#65533;&#65533;)7xY&#65533;h]&#65533;&#65533;.3	&#65533;&#65533;!&#65533;&#65533;6&#65533;&#65533;&#65533;&#65533;&#65533;&#65533;&#65533;&#65533;&#65533;|:&#65533;Y\&#65533;9&#65533;\&#65533;r2&#65533;&#65533;&#891;&#65533;d{&#65533;&#65533;&#479;[&#471;|&#65533;&#65533;&#643;&#65533;&#65533;8&#65533;K&#65533;&#65533;hh&#65533;&#65533;&#1784;=<&#65533;?1U&#1768;&(kX>\&#65533;
&#404;&#65533;&#65533;My&#65533;a|&#65533;&#65533;|&#65533;&#65533;g&#65533;[Ls&#65533;&#65533;K|&#65533;9.&#65533;&#65533;ug&#65533;&#65533;&#65533;&#65533;&#559;&#65533;&#65533;&#65533;,&#65533;&#65533;&#65533;G&#65533;&#65533;&#65533;:&#65533;&#65533;&#65533;d&#65533;ib[&#65533;H!&#65533;&#65533;y&#65533;&#65533;[&#219;,&#65533;&#65533;&#65533;&#65533;@,&#65533;^|&#65533;&#65533;_&#65533;&#65533;&#65533;hxs&#65533;&#65533;&#65533;&#65533;&#1586;=&#65533;}&#65533;&#65533;&#65533;&#65533;&#65533;&#65533;&#65533;&#65533;&#65533;&#65533;=&#65533;&#1049;&#445;&#65533;;W&#65533;&#65533;&#65533;&#609;&#65533;&#65533;&#65533;&#65533;&#65533;&#65533;&&#65533;&#65533;&#65533;&#65533;&#65533;&#65533;&#1107;&#65533;n&#65533;X&#65533;&#65533;\&#65533;&#65533;H&#65533;&#13024;&#65533;6&#65533;,&#65533;&#65533;&#1166;d&#65533;&#65533;&#65533;-&#854;&-&#65533;'=&#65533;m&#65533;&#65533;&#732;&#65533;&#65533;n7&#65533;L&#639;NC&#65533;?&#65533;C9&#65533;P-&#65533;]+&#212;&#65533;&#65533;|&#65533;![&#65533;&#65533;&#1318;L&#65533;W&#65533;&#65533;<&#65533;&#65533;&#65533;&#65533;&#65533;&#65533;&#65533;|&#65533;&#65533;W[&#65533;&#65533;&#65533;9&#65533;&#65533;*]&#65533;&#65533;&#65533;A-&#1325;&#65533;&#1219;&#65533;&#562;&#65533;&#65533;&#65533;&#159;&#65533;&#65533;&#65533;&#65533;&#65533;&#65533;&#220;&#65533;{&#65533;p\&#65533;&#1893;&#1392;R&#949;&#65533;N&#65533;&#65533;T&#65533;c&#880;&#65533;&#65533;L&#906;&#65533;&#65533;D&#65533;&#1417;&#65533;&#1000;K&#65533;)&#65533;&#65533;z&#65533;Ec&#65533;~&#1846;$=&#65533;&#65533;l&#65533;&#65533;h&#65533;I&#65533;y&#65533;&#65533;&#65533;&#65533;W&#65533;l&#65533;&#65533;&#816;&#65533;&#1083;&#65533;&#65533;&#65533;&#65533;&#65533;H-vZ;&#65533;&#65533;i&#1633;<`g&#65533;&#65533;jq&#65533;&#65533;&#65533;&#1611;&#65533;&#65533;&#65533;&#65533;&#65533;]&#65533;r&#65533;&#65533;w<&#65533;&#65533;&#65533;M&#65533;&#65533;&#65533;&#65533;&#65533;&#65533;$&#65533;&#65533;&#1076;TkR[&#65533;&#65533;&#65533;&#65533;\m&#65533;o&#65533;&#1529;j&#65533;&#65533;[&#65533;&#1019;&#65533;&#65533;&#65533;&#65533;&#65533;&#23592;t&#65533;R]&#65533;m&#65533;&#65533;&#65533;&#65533;&#65533;&#65533;&#65533;&#65533;&#65533;&#65533;&#65533;v&#65533;o&#65533;&#65533;t;&#65533;w&#65533;&#65533;I&#814;&#65533;&#1773; M&#2047;|&#65533;=&#65533;T&#65533;&#65533;&#65533;&#65533;j&#65533;&#65533;&#65533;&#445;aA&#65533;&#65533;69&#1180;&#1827;&#65533;&#65533;&#65533;&#65533;&#65533;?M&#65533;&#65533;&#65533;..&#65533;&#65533;mrqW&#1291;&#1875;&#65533;&#65533;&#65533;&#65533;*&#65533;&#65533;{&#65533;&#65533;P&#65533;eq&#65533;&#65533;L&#65533;&#65533;&#65533;&#65533;&#65533;&#1653;&#65533;&#65533;2&#65533;&#65533;8|/?&#65533;&#65533;A>&#65533;$&#65533;&#65533;,6&#65533;,^&#65533;D&#65533;&#65533;&#65533;-&#65533;&#65533;&#65533;&#65533;&#65533;&#65533;=&#65533;n&#65533;&#65533;&#65533;&#65533;
&#65533;&#65533;	k&#65533;&#65533;&#65533;&#1944;&#65533;&#65533;p]&#65533;&#65533;&#65533;&#65533;V&#65533;p&#65533;&#65533;&#65533;A&#65533;&#65533;&#1727;i]&#65533;&#65533;}&#937;&#65533;&#65533;^&#65533;Y^&#65533;[&#65533;&#65533;&#65533;&#65533;&#62966;^k(&#65533;&#65533;&#65533;&#65533;>&#65533;J&#65533;&#65533;&#65533;2&#65533;&#65533;&#65533;j&#65533;&#65533;&#65533;]\&#65533;-&#65533;9&#65533;&#65533;&#65533;&#65533;M&#65533;&#65533;&#65533;&#1961;&#65533;&#65533;
F&#65533;&#65533;&#65533;&#65533;&#65533;&#65533;7&#1132;&#65533;&#65533;*&#65533;&#65533;&#65533;[&#65533;&#65533;>&#1479;^&#65533;&#781;\.&#65533;&#65533;&#1322;&#65533;U&#65533;,&#65533;&#65533;&#869;&#65533;&#163;&#65533;&#65533;&#1627;&#65533;&#65533;&#65533;&#65533;&#65533;s>&#65533;\.&#65533;&#65533;&#65533;}e:&#65533;0&#65533;&#65533;&#65533;&#65533;&#1617;&#65533;&#65533;&#65533;&#1273;N&#65533;&#65533;>&#65533;1N{i&#65533;&#65533;5&#65533;M&#65533;&#486;q&#65533;i&#65533;X&#65533;&#65533;O&#65533;&#65533;&#65533;}&#65533;^&#65533;M&#65533;&#65533;.&#45324;&#65533;-&#65533;&#65533;&#65533;&#65533;&#65533;&#65533;5>&#65533;{&#65533;&#65533;+&#65533;&#65533;&#65533;>&#65533;)&#65533;&#65533;Z%&#65533;&#65533;&#65533;n&#65533;&#65533;]&#65533;&#65533;&#65533;S&#65533;&#65533; &#65533;&#65533;&#65533;n&#65533;&#25504;-&#65533;9&#65533;&#65533;&#65533;~&#65533;&#65533;&#65533;&#1885;>&#65533;	&#65533;&#65533;&#65533;&#65533;,&#1275;&#65533;\&#65533;&#65533;&#488;&#65533;&#65533;&#65533;.4^.&#65533;&#65533;~&#65533;&#65533;&#65533;}&#65533;&#65533;&#65533;&#65533;  !&#65533;   ,    ?C &#65533;&#65533;jb&#65533;&#65533;&#65533;b>a&#65533;&#65533;&#65533;&#65533;] &#65533;&#65533;&#65533;!&#65533;iE&#65533;&#65533;<&#65533;&#65533;&#65533;:&#65533;&#65533;&#65533;r&#65533;&#65533;&#65533;&#65533;&#65533;&#65533;&#65533;&#65533;&#65533;&#65533;&#65533;&#65533;&#65533;&#65533;&#65533;&#65533;&#65533;&#65533;&#65533;&#65533;&#296;&#65533;&#431;&#65533;h&#65533;&#65533;+%nC&#65533;I&#624;&#65533;&#65533;&#65533;n+	&#65533;&#1011;&#65533;&#65533;&#65533;&#65533;>&#65533;&#49530;&#65533;&#65533;&#65533;&#65533;&#65533;&#65533;&#65533;&#65533;&#65533;&#65533;&#65533;&#1888;&#65533;Ka&#65533;)&#65533;(,&#176;&#65533;&#65533;N"&#65533;&#65533;&#65533;	E"I&#65533;&#65533;&#65533;E:&#65533;,I2d&#587;(G&#65533;&#65533;&#65533;re&#65533;&#65533; '&#668;I&#65533;&&#65533;H2'=&#65533;&#65533;&#65533;O?)&#65533;&#65533;x@&#65533;&#65533;J=&#65533;&#65533;$&#65533;&#65533;&#65533;&#1254;Aw&#65533;JT#&#929;Wmj&#65533;Yra&#65533;&#65533;&#65533;&#65533;&#65533;
R%K.eR!&#65533;[2*&#65533;8&#65533;0`&#65533;&#65533;&#65533;&#65533;&#1938;&#65533;&#65533;&#343; &#65533;Fb&#65533;&#65533;&#65533;&#65533;=y&#65533;&#65533;&#65533;&#65533;&#65533;Xc&#65533;&#65533;c&#65533;&#65533;Z3n*&#65533;	rs&#65533;3m&#65533;c,&#65533;&#65533;&#65533;}&#65533;&#65533;9C&#65533;/1&#65533;&#237;O&#65533;V&#65533;&#65533;&#65533;&#65533;v-b+.7v&#65533;&#65533;e&#65533;&#65533;&#65533;&#65533;&#155;&#65533; JW&#65533;&#65533;Q0O&#456;&#65533;&#65533;&#65533;&#65533;[j&#65533;&#65533;f&#1491;^&#65533;&#19356;*&#1129;B&#65533;=&#65533;u&#65533;&#1060;O~.&#65533;&#65533;&#65533;iT&#65533;&#65533;&#65533;#&#1482;&#65533;;&#65533;&#65533;$&&#65533;+  &#65533;&#65533;*
`&#65533;Z&#65533;&#65533;&#65533;&#65533;[F(WEve&#65533;a(&#65533;_&#65533;e&#65533;[a&#65533;&#65533;&#65533;m&#65533;@v&#65533;&F&&#65533;=&#788;&#65533;&#65533;&#65533;M&#65533;&#65533;g&#65533;&#65533;&#65533;&#65533;&#65533;&#65533;&#65533;ZX&#65533;&#65533;(&#65533;&#65533;?&#65533;&#65533;:&#65533;&#65533;cA&#65533;&#65533;&#65533;&#65533;&#65533;&#65533;&#65533;&#65533;u&#65533;D&#65533;4RqS P&#65533;H &#65533;&#65533;P ]&#65533;E&#65533;&#65533;t &#65533;i&#65533;&#65533;m&#65533;RyFmd&#65533;&#65533;&#65533;&#65533;w&#65533;w&#65533;zx&#65533;&#65533;&#65533;{U&#65533;Y&#65533;|f&#65533;'&#65533;}&#65533;&#65533;&#65533;&#1822;V&zSN&#65533;&#65533;&#65533;fM&#65533;E:eW&#65533;(&#12312;&#65533;bB&#65533;
&#65533;&#1411;&#65533;!"p&#1925;&#65533;b&#65533;ap&#65533;&#65533;f&#1544;&#65533;&#65533;j&#65533;(Y&#65533;t&#65533;Y&#65533;@&#65533;(G6&#65533;L&#65533;H&#65533;z&#65533;j&#40112;6&#65533;j&#65533;c$)m&#65533;us	7&#65533;q&#65533;)&#65533;%&#65533;&#1061;&`&#65533;`&#65533;&#1573;&#65533;&#65533;X&#65533;&#65533;&#65533;l&#65533;&#65533;y4&#65533;G&#65533;x&#65533;&#65533;h&#65533;@&#65533;&#65533;~Q&#65533;t&#65533;N&#65533;&#65533;&#65533;|&#65533; ;&#65533;(&#65533;F&#65533;w&#65533;&#65533;M&#65533;&#65533;&#65533;&#65533;,&#65533;Yl:@&#65533;&#65533;%&#65533;&#65533;&#65533;&#65533;6_m&#65533;l&#65533;&#65533;&#65533;&#65533;&#65533;&#65533;&#65533;&#65533;R&#65533;a&#65533;y&#65533;&#65533;&#65533;&#65533;b&#65533;&#65533;&#65533;}c&#880;wU&#65533;WH&#65533;&#65533;,&#822;@&#65533;9O&#65533;&#65533;&#65533;&#65533;f&#65533;-&#65533;!&#65533;&#65533;&#65533;&#65533;i&#65533;&&#65533;&#61837;t&#65533;b&#65533;m6&#65533;b.8&#65533;&#65533;w&#65533;&#65533;pCR&#65533;&#65533;&#65533;&#886;zn_	&#1857;v&#65533;0S&#65533;&#65533;=&#65533;&#65533;&#65533;&
0&#65533;&#65533;7&#65533;&#65533;&#65533;&#636;Hbl&#65533;&#52782;*rl
&#65533;vM2\#k&#65533; vE&#65533;&#65533;&#65533;&#65533;&#65533;&#65533;N&#65533;|&#65533;&#65533;&#65533;&#65533;z&#65533;&#65533;&#430;4&#65533;&#65533;n&#65533;&#65533;&#65533;f&#65533;A&#65533;&#65533; &#65533;&#65533;{&#65533;&#65533;N&#65533;&#65533;&#65533;62&#65533;&#65533;&#65533;SK&#65533;&#65533;&#65533;&#65533;S~-Bs`&#65533;&#65533;&#65533;Pv&#65533;f4&#65533;&#65533;&#65533;)&#65533;&#65533;&#65533;&#65533;&#65533;S&#65533;&#65533;Aw&#65533;&#65533;&#65533;&#1863;
^&#65533;&#829;6&#65533;_&#65533;Gx&#65533;u&#65533;7&#65533;	^&#65533;&#65533;&#65533;+&#65533;&#65533;&#65533;QL:&#65533; H&#65533;RQ!L&2 &#65533;&#65533; &#65533;'&#65533;js&#65533;R&#65533;9&#65533;&#65533;lu&#65533;C&#65533;&#65533;7&#65533;&#906;G( o&#65533;ow&#65533;&#65533;&#65533;&#65533;~&#65533;&#65533;&#65533;&#65533;W&#1450;,&#65533;<&#65533;&#65533;&#65533;&#65533;&#1168;G&#65533;&#65533;9&#65533;yPC"&#65533;&#65533;&#65533;!$&#65533; ~U&#65533;Z&#65533;&#65533;:&#65533;O(uAC	Y&#65533;&#65533;V&#65533;&#65533;h(O&#65533;e77E&#65533;+s&#65533;&#65533;&#65533;&#65533;&#304;&#65533;&#65533;>&#65533;cB&#65533;&#65533;h?&#65533;q&#65533;) &#65533;X&#65533;b&#65533;&#65533;#&#65533;&#65533;&#65533;B&#65533;&#65533;&#65533;
H$&#65533;<&#65533;H&#65533;&#65533;&#65533;&#65533;&#65533;&#65533;0&#65533;&#65533;M4g&#65533;&#65533;&#65533;T&#65533;&#65533;-&#65533;&#65533;&#65533;&#65533;4$a&#65533;P&#65533;W&#65533;&#65533;3"d&#65533;&#396;2&#65533;x&#65533;&#65533;j&#65533;&#65533;g&#65533;:bsiD&#65533;%&#65533;K&#65533;6&#65533;x&#65533;&#65533;MQ{AC&#65533;X&#65533;K&#65533;&#843;&#65533;4&#65533;&#65533;?&#550;&#65533;&#1484;V&#65533;&#65533; &#65533;=n*	&#65533; W&#65533;&#65533;&#65533;&#65533;&#65533;%&#65533;&#32248;hB&#65533;"X&#65533;&#65533;7(&#65533;Q&#291;&#65533;G&#65533;&#65533;&#148;&#65533;&#65533;\!4&#65533;C"&#65533;1&#65533;i&#65533;Y&#65533;T&#65533;f&&#65533;9&#65533;<&#65533;C&#65533;a&#65533;&#65533;&#65533;!%#&#65533;13&#1836;&#65533;&#65533;S%H&#65533;&#65533;,w&#65533;k/&#65533;b4&#65533;T&#65533;&#65533;&#65533;&#65533;&#65533;`&#380;&#65533;&#65533;&#65533;T&#65533;&#65533;&#65533;<&#65533; (&#65533;&#65533;&#65533;&#65533;2&#65533;&#65533;&#65533;{=s&#65533;L&#65533;R&#65533;P&#65533;0uO&#65533;T&#65533;
&#65533;&#65533;F51&#65533;&#586;&#65533;&#65533;&#65533;&#65533;Q*`mG&#65533;&#65533;&#65533;&#65533;&#65533;g&#65533;&#65533;;Goo&#65533;#?&#65533;&#65533;8&#65533;&#65533;|&#65533;&#65533;&#65533;&#65533;&#65533;&#65533;L&#65533;?&#65533;&#65533;&#65533;&#65533;.&#65533;P&#65533;CgF&#65533;O&#65533;J&#65533;&#65533;$&#65533;$&#65533;&#65533;&#65533;&#227; M&#65533;5+&#65533;X&#65533;&#65533;F&#65533;aJUr&#65533;S&#65533;&#65533;^&#1829;.&#65533;&#65533;&#1691;2&#65533;
&#65533;&#65533;&#65533;&#1709;&#65533;&#65533;&#65533; C&#65533;iv&#65533;>&#65533;&#65533;&#65533;&#65533;o&#65533;&#65533;&#65533;&#65533;&#65533;&#65533;5n&#65533;&#65533;9Bb&#65533;&#65533;&#65533;&#65533;z&#65533;s
)]&#65533;&#3277;7	&#65533;Y&#65533;&#1044; &#65533;&#1115;k&#65533;&#65533;^&#65533;&#38728;&#65533;&#65533;&#65533;l&#65533;&#65533;&#65533;@&#65533;&#65533;&#1356;&#65533;&#658;AK_?d&#65533;&#65533;&#65533;&#65533;obA@&#65533;&#65533;:&#65533;&#65533;&#434;&#65533;HqIY 3&#65533;GH&#65533;h&#65533;&#65533;X&#65533;&#65533;M&#65533;&#65533;:&#65533;&#65533;Y"&#65533;&#65533;&#65533;&#65533;!+RY<&#1461;&#65533;&#249;|mN&#65533;&#65533;&#65533;&#65533; &#65533;&#65533;`p&#65533;[>&#65533;.&#65533;B&#65533;{&#65533;&#65533;&#65533;&#65533;&#440;&#65533;&#65533;w&#65533;c&#65533;8&#65533;_p%6&#65533;&#65533;T&#65533;9j&#65533;&#65533;LuE&#65533;&#65533;t&#65533;K&#65533;	&#1759;R&#65533;^&#65533;m&#65533;&#65533;&#65533;{&#65533;V&#65533;kb>&#65533;)n
&#65533;l&#65533;&#65533;ju&#65533;&#65533;&#1881;o}A&#65533;&#65533;&#65533;&#65533;&#65533;+&#65533;&#65533;ZPZ&#65533;u
&#428;&#65533;&#65533;a r&#65533;g>[aAD[&#65533;W&8
&#65533;j&#65533;&#65533;Qk&#65533;&#65533;T&#65533;6&#870;&#65533;&#65533;&#65533;BDkI&#65533;&#65533;1&#65533;&#65533;b&#1016;&#65533;6&#65533;q&#65533;?&#65533;Q&#65533;&#65533;&#65533;/&#65533;m&#65533;&#65533;<&#1833;&#65533;&#65533;&#1387;&#65533;&#65533;&#65533;&#65533;x&#65533;q&#65533;&#65533;&#65533;&#65533;7&#65533;)&#65533;{&#65533;u&#65533;3&#65533;&#65533;&#65533;&#65533;i&#65533;i2UqX:&#65533;&#65533;)&#65533;f&#65533;&#65533;=(&#65533;&#65533;&#65533;&#65533;>&#65533;&#65533;&#65533;v0&#65533;&#65533;m#&#65533;7&#65533;V&#65533;&#65533;&#65533;&#65533;&#65533;&#1478;&#65533;8&#65533;&#65533;&#65533;&#65533;&#65533;6&#65533;&#65533;Z&#65533;wIo&#65533;1loX&#65533;9&#65533;&#65533;&#65533;yb&#65533;|"&#65533;&#65533;-5&#65533;A=pS&#65533;Z&#65533;&#1987;r&#65533;K&#65533;&#65533;&#65533;&#65533;2&#65533;&#65533;z&#65533;1p&#65533;&#65533;&#65533;SXy]&#65533;&#65533;<,&#65533;&#65533;~k&#65533;E>&#65533;&#65533;2&#65533;&#65533;F&#65533;#&#65533;&#65533;&#65533;e&#65533;&#65533;=&#65533;<sa&#65533;&#65533;f&#65533;]&#65533;&#65533;B&#65533;&#65533;Mk&#65533;E&#65533;&#65533;l&#65533;q&#65533;: &#65533;&#65533;0d&#65533;z'\&#65533;$I>b`J&#65533;zS&#65533;&#1932;&#65533;kq&#65533;&#65533;&DJ&#1643;&#1535;&#65533;&#65533;&#65533;&#65533;&#65533;&#65533;O&#65533;&#65533;&#1358;\]&#65533;:&#65533;m&#65533;xT)&#65533;T5h)&#65533;x;.^{&#65533;&#65533;&#65533;!7 AM&#65533;&#65533;	&#65533;&#65533;<&#65533;B&#65533;m&#65533;;&#65533;&#783;z&#65533;&#65533;&#65533;&#65533;Z&#65533;&#65533;8&#65533;p&#65533;]q&#65533;&#65533;&#65533;&#65533;&#65533;j)&#65533;}&#65533;&#65533;&#65533;<g5D&#65533;&#65533;&#65533;&#792;&#65533;&#65533;,S-&#65533;AL{&#65533;L&#65533;&#65533;&#65533;H&#65533;&#65533;&#65533;&#65533;&#65533;k&#65533;&#65533;&#65533;&#1671;O|&#65533;&#65533;&#65533;e&#65533;&#65533;&#65533;\&#65533;S&#65533;&#65533;v#<&#65533;:?]&#1235;&#65533;V&#65533;;&#65533;&#65533;&#65533;&#65533;&#65533;~&#65533;&#65533;&#65533;&#65533;&#65533;&#65533;slm&#65533;{&#65533;&#65533;&#65533;&#65533;&#65533;&#903;&#65533;&#65533;&#65533;&#65533;&#65533;&#65533;&#65533;&#65533;&#65533;&#65533;0.&#758;/A&#65533;&#65533;&#65533; &#65533;&#65533;/3:&#65533;h}v+&#65533;&#65533;z&#65533;&#65533;`&#65533;&#65533;Y2i&#65533;'{&#65533;'3&#65533;&#65533;#&#65533;W&#65533;&#65533;AT&#1393;-&#65533;&#65533;nH&#65533;p&#65533;gv&#65533;&#65533;&#65533;'p&#469;T&#65533;w&#65533;U&#65533;&#65533;HOF}au}&#65533;&#65533;}M&#65533;SY&#65533;}&#65533;Gq&#65533;)|&#65533;&	Xz&#65533;&#65533; &&#65533;&&#65533;&#65533;~&#65533;gF1y&#65533;V&#65533;&#1200;y&#65533;&#65533; &#65533;P&#65533;`.&#65533;Um&#65533;e~&#65533;&#65533;W3&#65533;et>8&#65533;/&#65533;A&#65533;&#65533;")&#65533;4&#65533;n&#65533;t`&#65533;&#65533;&#65533;3%b&#65533;%&#65533;8C2&#65533;&#65533;}`g@&#356;i&#1120;&#65533;&#65533;|&#65533;&#65533;"&#65533;(&#65533;|&#65533;&#65533;p&#65533;&#65533;|r}&#65533;&#65533;w&#65533;gN&#65533;&#65533;'&#65533;&#65533;q&#65533;S&#65533;&#65533;&#65533;}&#65533;&1&#8649;&#65533;F&#65533;Hvx&#65533;&#65533;&#598;~&#65533;&#65533;x&#65533;&#65533;r&#65533;&#65533;f&#65533;IX&#65533;G&#12967;&#65533;s&#65533;A&#65533;&#65533;9&#65533;r*U(H&#65533;TW&#65533;b&#65533;&#65533;&#65533;[(z&#65533;t&#65533;&#65533;J&#65533;`CeXohHvx&#65533;&#65533;n&#65533;&#65533;&#65533;&#65533;A&#65533;&#65533;#+H&#65533;&#65533;=dG&#65533;(\&#65533;&#65533;&#65533;&#65533;\~&#65533;|&#65533;x&#65533;&#65533;&#65533;QV&#65533;,&#65533;&#65533;&#65533;(wG_&#65533;V&#65533;}1&#65533;&#65533;2x&#65533;X0:'<h,Gf{&#65533;&#65533;z&#65533;~r&#65533;'D&#65533;r&#65533;8s&#65533;H_&#65533;&#65533;&#65533;&#65533;GG&#65533;4*^B&#65533;%&#65533;&#65533;xma!Q&#65533;&#65533;D&#65533;&#65533;&#65533;&#65533;g]&#65533;_`&#65533;)&#65533;&#65533;&#65533;n&#65533;0Qgtm&#65533;&#65533;&#65533;&#65533;n6&#65533;&#65533;&#65533;-&#65533;s2c&#65533;S&#65533;&#65533;&#65533;C0T&#65533;D&#65533;q_&#65533;&#65533;&#65533;xz8&#65533;H&#65533;o&#65533;F&#65533;&Yd&#1123;bb]_&#65533;.&#65533;&#65533;&#65533;wc&#5640;N&#65533;R&#65533;&#65533;XO&#65533;&#65533;FfY&#65533;&#65533;te&#65533;&#65533;k7&#65533;9&#65533;8IQ0b]&#526;@&#65533;x	i&#65533;&#65533;(s&#849;%&#65533;&#65533;&#65533;I
&#65533;9&#65533;&#1425;uI+w	Ap&#65533;%&#65533;:D&#65533;&#65533;&#65533;K(	&#65533;n&#65533;&#65533;&#65533;`&#65533;y+&#65533;Z&#65533;p;fi&#65533;X~%&#65533;@&#65533;&#65533;2&#65533;1&#65533;6'&#65533;&#275;>Y&#65533;&#65533;&#65533;&#65533;oh`&&#65533;&#451;8&#65533;&#65533;&#65533;&#65533;&#65533;&#65533;m&#18650;8&#65533;Sp#''&#65533;&#65533;]&#65533;&#65533;&#65533;?0&#65533;kh	&#65533;v&#65533;&#65533;&#1767;&#65533;\5^LF[&#65533;S&#65533;&#65533;z&#65533;&#65533;&#1172;`i&#65533;&#65533;VB&#65533;N&#822;&#65533;F&#65533;iX&#65533;&#65533;&#65533;&#65533;9
&#1617;&#65533;H&#65533;EAL&#65533;&#65533;&#65533;T p&#65533;&#65533;&#65533;R  	n&#65533;&#65533;<&#65533;U&#65533;&#232;C&#65533;&#65533;f&#65533;&#65533;&#65533;&#464;&#65533;&#760;&#65533;&#65533;&#65533;y3%Xc&#65533;&#65533;&#65533;i=`&#65533;z("&#65533;&#65533;&#65533; &#65533;&#65533;&#65533;p&#2001;&#65533;&#65533;I&#65533;&#65533;&#65533;~&#65533;&#65533;&#65533;e&#65533;bZrbr&#1317;&#65533;90 8&#65533;&#65533;F&#65533;'S&#65533;v&#65533;3&#65533;&#65533;&#65533;8^&#65533;&#65533;&#65533;&#65533;9&#65533; &#65533;ux&#65533;&#65533;&#65533;&#65533;7&#65533;1&#65533;F|u&#65533;&#65533;Y!S&#65533;HV&#65533;&#65533;&#65533;4Z&#65533;~&#65533;YAL&#65533;	&#65533;T.&#65533;)CE&#1311;&#65533;&#65533;&#65533;&#65533;&#1498;DB$&#65533;&#65533;&#65533;&#1629;&#65533;T&#65533;&#25761;7&#65533;q&#65533;f&#65533;UuH	)&#349;&#65533;&#65533;u&#65533;&#65533;:I&#65533;qF&#65533;@u&#65533;`(&#65533;&#65533;&#65533;E&#65533;*O&#65533;&#65533;&#65533;&#65533;&#65533;&#65533;&YB&#65533;&#65533;X&#65533;&#65533;8&#276;}:&#65533;}&#65533;F&#65533;&#65533;&#65533;e6(le&#158;&#65533;9d&#65533;&#65533;m&#65533;)fK&#65533;=
&#65533;r.'&#65533;&#65533;&#1559;&#65533;&#65533;&#65533;U&#65533;AT:&#65533;&#65533;&#65533;@&#65533;5&#65533;&#65533;)TQ&#65533;i&#65533;&#65533;hTN&#65533;1&#65533;&#65533;&#65533;&#65533;&#65533;&#65533;&#65533;&#65533;Z&#65533;&y&#65533;&#65533;z&#65533;&#65533;&#65533;&#65533;&#65533;t[;&#65533;Ip*&#65533;pHDJJ&#65533;Pd+]&#65533;&#65533;l&#424;!&#65533;&#65533;O&#65533;&#65533;&#65533;&#65533;&#65533;&#65533;l&#65533;&#65533;5&#65533; &#65533;&#65533;&#65533;&#65533;W&#65533;f&#65533;&#65533;.1&#65533;&#65533;&#65533;[ .wr>z&#65533;&#761;(&#65533;&#598;&#65533;A1q&#65533;F&#65533;TS&#65533;&#65533;d&#65533;&#65533;A8Mjf&#65533;Z&#65533;&#65533;s&#65533;&#65533;WZ&#65533;&#467;&#65533;&#456;&#65533;RIiq(H(&#65533;$%&#65533;&#65533;&#65533;&#65533;&#65533;rB&#65533;&#65533;@n&#65533;&#65533;&#65533;Xt&#65533;7&#65533;&#65533;A &#65533;d&#65533;M{&#65533;&#65533;H&#65533;&#65533;&#65533;u&#1528;#Q&#1761;&#65533;&#65533;T&#65533;&#65533;&#65533;&#65533;:6+&#65533;&#65533;&#1650;&#65533;k&#65533;{&#65533;&#65533;>&#65533;&#65533;&#65533;&#65533;&#65533;9k&#1782;]r&#65533;&#65533;	]8;&#65533;&#65533;&#4961;&&#65533;&#65533;E&#65533;%&#65533;&#65533;&#65533;&#65533;?
&#65533;X3]&#65533;&#65533;.*VU
&#65533;5&#65533;&#1464;&#1201;&#65533;E%&#65533;&#65533;F&#65533;y&#65533;&#65533;&#65533;&#65533;&#65533;&#1714;T&#562;&#65533;&#65533;_8 &#65533;!@&#65533;X$_u&#65533;&#65533;&#65533;&#65533;&#65533;&#65533;&#65533;H&#65533;c&#65533;l:&#65533;&#65533;[;z&#65533;&#65533;&#65533;F&#65533;
&#65533;a&#65533;^H&#65533;S[&#65533;&#65533;9&#65533;&#65533;)&#65533;[;&#65533;R&#65533;Ty6(&#65533;&#65533;c&#1532;&#65533;+&#65533;$&#65533;7J&#65533;h&#65533;&#65533;7&#65533;'J&#65533;-&#65533;v&#65533;&#65533;&#65533;&#65533;&#65533;&#65533;h\7&#65533;!&#65533;&#65533;&#65533;&#44758;&#65533;&#65533;6&#65533;>A&#65533;-&#65533;n&#24221;OC&#65533;&#1565;d&#65533;LJ&#65533;&#65533;&#65533;(&#65533;&#748;&#65533;&#65533;&#65533;&#65533;&#65533;&#65533;&#65533;  $P&#65533;&#65533;&#65533;&#65533;5K&#65533;&#874;&#65533;&#65533;&#65533;;&#65533;&#65533;&#65533;{&#65533;bHA&#65533;&#65533;m:&#65533;o&#65533;&#65533;2&#65533;&#65533;*&#65533;&#65533;&#65533;[H&#65533;&#65533;&#65533;G&#65533;&#65533;K&#65533;q&#545;&#65533;&#65533;&#65533;&#65533;&#65533;z&#65533;&#65533;6%&#65533;F&#65533;&#65533;&#617;"&#65533;d&#65533;&#209;y&#46212;-c"&#65533;&#65533;q	'&#65533;G&#65533;V&#65533;&#65533;&#65533;&#65533;&#65533;;&#65533; wF&#65533;&#1641;&#65533;Xu&#65533;R<Y|&#65533;{&#65533;j&#65533;$&#65533;&#65533;Ax?M&#65533;&#65533;L&#65533;*&#745;i&#65533;&#38822;&#65533; |	|&#65533;&#170;H&#65533;,hb&#65533;\&#65533; &#65533;&#65533;%&#65533;4&#65533;
&#65533;P&#65533;&#137;&#65533;&#65533;q&#65533;&#65533;Z)&#65533;B<SK{&#65533;&#65533;a&#65533;&#65533;&#65533;&#65533;z*b&#65533;=U%2l&#65533;&#65533;6Z^&#65533;=9lTY&#65533;n,&#65533;2&#65533;&#65533;	&#65533;&#65533;&#65533;&#45589;&#1619;&#65533;&#65533;E&#65533;K&#65533;&#65533;&#65533;t&#65533;&#26307;31&#65533;&#36586;&#65533;&#65533;&#1012;&#329;FY&#65533;&#65533;&#65533;<&#65533;&#65533;S_45G&#65533;&#65533;&#65533;&#65533;UyQ&#65533;&#65533;J]V&#65533;Wl&#65533;&#65533;&#65533;4%&#65533;&#65533;&#65533;&#65533;&#65533;\&#65533;_"&#65533;&#65533;[&#65533;&#65533;&#65533;&#65533;&#65533;N&#65533;H&#65533;^&#65533;n&#65533;&#65533;&#65533;&#65533;&#65533;l&#65533;Y&#65533;&#65533;&#65533;!&#65533;&#65533;$&#65533;_&#65533;&#65533;&#65533;&#65533;&#65533;&#65533;&#65533;&#65533;Z{&#65533;X+&#65533;+LX&#65533;&#65533;&#65533;w&#65533;'h&#65533;S&#65533;B&#65533;&#65533;\&#65533;&#1743;=,vs;]&#65533;|Zz&#65533;{&#65533;	&#65533;&#65533;&#65533;&#65533;x-_W&#65533;$&#482;&#268;e&#65533;&J&#65533;:&#65533;f&#65533;Z&#65533;E&#65533;k&#65533;C&#65533;\M$&#65533;9&#65533;K&#65533;)$&#895;>L&#65533; &#65533;&#65533;&#65533;&#65533;S&#65533;&#65533;&#65533;|P&#65533;&#65533;&#65533;xE&#65533;&#65533;&#65533;&#65533;&#65533;&#65533;&#65533;&#65533;-+B&#895;&#65533;&#65533; &#65533;&#65533;&#65533;aM&#65533;H&#65533;&#65533;&#65533;&#65533;&#65533;&#65533;&#65533;*)&#65533;?9&#65533;&#65533;&#645;&#65533;&#65533;[1&#65533;BV&#65533;&#812;B&#65533;,&#1532;&#65533;&#65533;&#65533;\&#65533;&#65533;&#65533;p&#65533;&#65533;c;E&#65533;[V&#65533;aV&#65533;h&#65533;}&#65533;&#65533;&#65533;-ZA&#65533;&#65533;&#1529;Y&#65533;&#65533;w &#65533; &&#1904;Wa#&#65533;/&#65533;&#65533;&#65533;U&#830;\v&#65533;&#65533;&#65533;&#65533;&#65533;4X&#65533;&#65533;q8&#65533;&#65533;& &#65533;&#65533;&#159;d&#65533;#&#65533;&#65533;k&#65533;j&#1815;&#65533;&#65533;&#65533;m&#65533;&#1338;X&#65533;&#65533;Q \&#65533;&#51963;&#65533;&#65533;&#65533;(C&#65533;lF&#65533;-&#65533;a
8&#65533;&#65533;_j&#65533;a&#65533;&#1012;K&#65533;&#65533;&#974;&#65533;c=&#65533;&#65533;&#65533;f&#65533;&#65533;T&#65533;8&#65533;&#65533;M&#65533;&#65533;M&#65533;&#65533;&#65533;&#65533;&#65533;H&#65533;&#65533;l)&#108711;]&#65533;&#65533;&#65533;)&#65533;r&#65533;&#1483;&#65533;&#65533;;&#65533;&#65533;&#65533;5&#65533;&#65533;&#65533;&#65533;}&#65533; n2&#65533;i&#65533;NEA&#7920;(&#65533;&#284;QM&#65533;&#65533;&#65533;4&#324;+_&#65533;<&#1718;D&#65533;&#65533;#6*&#65533;&#65533;&#65533;<&#65533;&#65533;&#65533;&#65533;[S[&#391;  |&#65533;j\&#65533;&#65533;&#65533;Rz&#65533;<\&#65533;MY-&#65533;&#65533;x&#65533;  v\&#65533;T&#65533;%&#65533;c&#1400;:/&#65533;_&#65533;P&#65533;&ej&#262;&#65533;1&#65533;&#65533;X?&#65533;&#65533;&#65533;	}&#65533;&#65533;&#65533;&#65533;&#65533;&#65533;&#65533;]&#65533;&#65533;&#65533;&#65533;T&#65533;&#65533;&#65533;&#1485;&#65533;]N&#65533;]^&#65533;&#65533;&#65533;&#65533;s&#65533;&#65533;<}o&#65533;&#65533;4sdv&#65533;H&#65533;&#65533;]m&#65533;l+2s&#65533;Ar.&#65533;&#65533;&#65533;&#65533;/&#65533;&#65533;~jO&#65533;&#65533;>x&#65533;L&#65533;&#65533;e.7&#65533;&#65533;=7&#65533;^E:&#65533;&#1051;&#65533;&#65533;&#65533;&#65533;&#65533;+&#65533;&#65533;&#65533;x{&#65533;9&#65533;=&#65533;r&#65533;&#65533;hv&#65533;&#65533;IH_&#65533;&#65533;<&#65533;&#1316;e1Vx
]&#65533;&#65533;4&#1381;;&#65533;H&#65533;&#65533;&#349;&#65533;4&#65533;vl&#65533;D~_&#65533;^&#65533;&#65533;	&#65533;&#65533;]&#65533;Nn&#65533;O~&#65533;&#65533;&#65533;&#1805;y&#1709;&#65533;&#65533;&#65533;&#65533;y}&#65533;{=&#65533;&#65533;}&#65533;&#65533;&#65533;&#65533;Z&#65533;&#65533;Ab#&#65533;&#65533;{&#65533;&#65533;n&#65533;&#65533;&#65533;&#65533;Iun&#65533;&#65533;^&#65533;&#65533;>&#65533;=&#65533;WQ&#65533;&#65533;m}1&#65533;&#501;vkq7,&#65533;&#65533;&#65533;&#65533;&#1696;:&#65533;4)&#65533;&#65533;a&#65533;Yy&#65533;9	b+&#65533;&#65533;Er&#65533;83PC&#65533;W&#1065;'&#65533;l&#65533;,^&#65533;&#65533;&#65533;&#65533;I=_&#65533;xy1+&#65533;S&#65533;&#65533;&#65533;&#65533;:&#44685;&#65533;&#65533;5 &#65533;,&#65533;i&#65533;&#65533;&#65533;&#1893;&#65533;&#65533;&#65533;&#65533;f&#65533;&#65533;BK&#65533;Q^&#65533;&#65533;0&#65533;&#65533;`&#65533;&#65533;&#65533;p_&#65533;&#65533;&#65533;&#65533;^&#65533;&#65533;&#65533;&#65533;&#65533;B&#65533;F&#255;A&#65533;&#65533;&#65533;&#65533;`]L&#65533;&#65533;^&#65533;V&#65533;&#65533;s &#65533;&#65533;&#65533;M&#65533;r&#65533;&#65533;&#65533;&#65533;*&#65533;&#65533;L&#65533;K&#65533;&#65533;r6&#1609;&#65533;&#65533;#&#65533;&#65533;{&#65533;!&#65533;g&#65533;&#65533;:M&#65533;~&#65533;w&#65533; 0.&#65533;x&#65533;L&#65533;&#65533;-&#65533;&#65533;L&#65533;0^&#65533;^J&#65533;&#65533;&#65533;&#65533;&#65533;Q4&#65533;&#65533;&#65533;P:&#65533;&#65533;&#1708;&#65533;~E&#65533;  7^&#65533;&#65533;I&#65533;&#65533;3 &#65533;d&#475;_&#65533;|&#972;<&#65533;y&#65533;&#65533;6&#65533;&#65533;/&#65533;&#65533;&#1497;X.z&#597;&#65533;&#65533;n&#65533;dn&#65533;G&#65533;&#65533;&#65533;&#65533;&#65533;5&#65533;RRv&#65533;&#65533;n>&#65533;W&#65533;$C&#65533;&#65533;&#65533;}E&#65533;&#65533;_&#65533;a&#65533;c_ &#65533;&#65533;n/&#65533;&#1341;&#65533;&#26489;&#65533;K<]&#65533;n&#65533;6&#65533;&#65533;R&#65533;&#65533;|&#1585;&#65533;&#65533;_&#65533;&#65533;&#65533;,&#65533;&#65533;(&#65533;&#65533;&#65533;&#435;&#65533;&#65533;%&#65533;&#65533;&#65533;&#65533;&#65533;B!&#65533;&#65533;&#65533;]&#65533;&#65533;&#65533;&#65533;&#65533;]ab&#65533;:&#65533;]&#65533;!&#65533;&#65533;&#65533;&#65533;&#65533;<&#65533;&#65533;&#65533;Y&#65533;&#65533; &#65533; !2&#65533;&#65533;2!9l>&#65533;&#65533;&#65533;&#65533;&#65533;-&#65533;'&#65533;&#65533;&#65533;&#65533;&#65533;+&#65533;&#65533;	&#65533;&#65533;&#65533;&#65533;&#65533;&#65533;&#65533;&#65533;(n&#65533;&#65533;e&#65533;&#65533;^&#65533;&#65533;&#65533;&#65533;&#65533;&#65533;&#65533;&#65533;H&#65533;&#65533;&#65533;&#65533;&#65533;&#65533;U&#65533;&#65533;&#65533;&#65533;C&#65533;&#65533;&#65533;c8nq&#65533;x&#65533;0&#65533;&#65533;&#65533;)0&#65533;&#65533;x&#65533;&#65533;&#65533;&#199;#J&#65533;&#65533;CE28`D	 &#65533;0B&#65533;|2&#65533;1&#65533;&#65533;R&#65533;&#727;&#65533;&#416;&#65533;1"&#65533;M	tnJ&#65533;&#65533;d&&#65533;~&#65533;&#65533;&#65533;&#65533;&#65533;`_&#65533;&#65533;&#65533;)e&#65533;&#1247;PG&#65533;,J4_&#65533;&#65533;H&#65533;&#65533;&#65533;&#65533;&#65533;&#65533;&#65533;&#65533;_&#65533;aZ&#65533;&#65533;&#65533;#Fh&#1250;]&#278;&#1122;&#65533;jM&#65533;d&#65533;A&#1914;&#65533;&#65533;J&#65533;K&#65533;/N&#65533;xm&#65533;5&#65533;&#65533;  &#65533;
E*&#65533;[&#65533;h&#65533;r&#65533;[&#65533;&#65533;&#202;&#65533;Z&#65533;&#553;M&#65533;-&#65533;50&#65533;-B&#65533;&#65533;
t&#65533;&#65533;&#65533;&#65533;b3Kg.&#65533;2k&#65533;&#65533;Q&#65533;&#65533;&#65533;x&#65533;&#65533;	&#65533;;8&#65533;&#65533;A&#65533;&#65533;&#65533;&#65533;&#65533;&#65533;j&#65533;}sI&#65533;&#65533;&#65533;'&#65533;`&#65533;&#541;L&#65533;&#65533;&#65533;-n&#65533;&#65533;qc&#65533;&#65533;nA&#65533;YR&#137;>0&#65533;&#727;&#65533;&#1326;&#65533;&#65533;&#65533;]9W&#65533;5?&#65533;!a&#65533;7O&#65533;&#65533;_kX&#65533;&#65533;U`&#65533;&#65533;&#65533;&#65533;&#65533;&#65533;PX':E&#65533;Z&#65533;&#65533;&#65533;cNv&#1479; &#65533;E&#65533;&#65533;z&#65533;&#65533;&#1668;&#65533;&#65533;&#65533;&#65533;ea&#65533;Ib06&#65533;\&#65533;Xr&#65533;d5Z&#65533;&#65533;&#65533;&#65533;f&#65533;$&#65533;&#65533;g&#65533;&#65533;R&#65533;_&#65533;db&#65533;\&#65533;&#65533;c:&#65533;&#65533;&#1682;5"&#65533;l&#65533;'&#65533;&#65533;[nPL&#65533;R&#65533;!em&#65533;p9&#65533;2`&#65533;y\m&#65533;&#65533;D&#65533;&#65533;S&#65533;X&#65533;&#65533;&#65533;&#65533;JeDQ1Ay&#65533;
Qx&#65533;}&#65533;&#65533;x&#65533;6&#65533;T&#65533;&#65533;&#65533;&#65533;&#65533;&#65533;&#65533;(&#65533;giK_&#65533;TFi&#65533;&#65533;/EHTT&#65533;&#65533;`&#65533;`&#65533;&#65533;)W&#65533;&#42314;K&#65533;d&#65533;&#65533;&#65533;t&#65533;&#65533;[&#65533;ucg|)&#65533;]&#65533;&#65533;X&#1486;`&#65533;"&#65533;&#65533;&#65533;&#65533;!&#65533;q(Wd&#65533;V&#65533;	`-6)H(&#65533;8Y G&#65533;&#65533;B$h
&#1028;J&#65533;]&#65533;+'&#65533;Z&#65533;&#65533;&#65533;<&#65533;&#65533;&#65533;]&#65533;&#65533;&#919;`&#65533;;&#65533;g&&#65533;&#65533;[&#65533;p&#65533;I&#65533;p&#65533;$&#65533;&#65533;&#65533;&#65533;&#65533;&#65533;$#S&#65533;t&#65533;&#65533;&#65533;QFkg&#65533;&#65533;A,&#65533;g&#65533;&#65533;i&#65533;(z=:R{&#65533;]z)W&#65533;&#65533;&#65533; &#1471;P&#65533;&#1348;&#65533;&#65533;j&#65533;&#65533;3/&#65533;&#65533;&#65533;;&#65533;^&#65533;v@&#65533;9&#65533;
"M%zH&#65533;&#65533;&#65533;&#65533;&#65533;*&#65533;+&#65533;&#65533;&#65533;&#65533;1n&#65533;H&#65533;i&#65533;6d&#65533;)&#65533;&#65533;h&#65533;XbB&#65533;&#65533;&#65533;&#65533;&#65533;&#65533;&#65533;/&#65533;vv.&#65533;w&#65533;Kw&#65533;&#65533;&#65533;5&#65533;[&#65533;&#65533;&#65533;&#65533;&#65533;nlN&#65533;&#65533;I
n&#65533;W&#65533;(&#65533;:5&#65533;&#65533;Qv&#65533;_u&#65533;b&#65533;h&#389;*&#65533;&#544;k&#65533;&#65533;&#34923;&#65533;&#65533;&#1517;&#65533;&#65533; &#65533;&#1298;&#65533;w&#65533;$&#65533;&#65533;^ny*k&#65533;&#65533;&#65533;&#140;&#65533;t&#65533;&#65533;&#65533;&#65533;D&#65533;&#65533;vE}V&#65533;&#65533;&#65533;%v&#65533;OM&#65533;\t&#65533;&#65533;a&#65533;&#9077;l&#65533;d&#65533;^&#877;&#65533;cG&#65533;&#65533;&#65533;&#65533;&#65533;(3&#65533;&#65533;&#65533;&#1819;&#65533;[,&#65533;9&#65533;+Z&#65533;Y|&#65533;&#65533;"Y&#65533;q&#65533;&#65533;n$&#65533;p&#65533;&#65533;&4&&#65533;!0y&#65533;&#65533;&#65533;&#65533;G&#65533;&#65533;&#65533;a\&#65533;&#65533;|&#65533;&#65533;'?&#65533;&#65533;&#65533;c&#65533;&#65533;P&#65533;&#65533;&#65533;&#65533;&#65533;s&#65533;[&#65533;&#65533;&#65533;:HE&#65533;=&&#65533;T	fG&#65533;VPU?+^&#65533;gA&#65533;&#65533;A&#65533;&#65533;P&#65533; A&#65533;&#65533;&#65533; &#65533;,=zL&#65533;^&#65533;&#65533;&#215;&#65533;&#65533;ieK&#1140;x&#65533;
dhk\&#2003;a&#65533;haHz&#65533;&#65533;Q'R&#65533;,'&#65533;&#65533;.K&#65533;&#65533;	hb&#65533;$&#65533;s&#65533;&#2001;&#65533;&#65533;
&#65533;&#65533;WJf&#65533; ?p&#65533;&#65533;M5&#65533;h&#65533;a&#65533;&#65533;
X=&#65533; Q`&#65533;&#65533;&#65533;Z&#65533;&#65533;n&#65533;&#65533; &#65533;&#65533;Px&#1121;&#65533;&#65533;Le
9&#65533;&#65533;&#65533;&#65533;&#65533;&#65533;cT&#65533;&#65533;&#65533;Iy@&#65533;5&#805;JA&#65533;&#65533;G&#65533;&#65533;'L&#65533;&T &#65533;@&#65533;&#42391;&#65533;=&#65533;&#65533;j&#65533;&#65533;&#65533;&#65533;
E&#65533;&#65533;&#65533;J&#65533;&#65533;6&#65533;&#65533;&#65533;&#65533;&#65533;c&#65533;&#65533;&#65533;&#435;<3liD&#65533;&#65533;	&#65533;&#65533;&#65533;1&#65533;&#65533;&#65533;_&#65533;&#65533;T+&#65533;&#65533;B&#65533;Z\$a &#65533;&#65533;@6  &#65533;8&#65533;&#65533;HIN&#65533;&#65533;&#65533;&#65533;0&#65533;&#65533;&#65533;&#65533;Fr++&#65533;&#65533;&#65533;&#65533;Mv&#65533;&#65533;&#65533;&#1171;u&#65533;s&#65533;Q&#65533;2&#65533;&#65533;(H?&#65533;&#656;&#65533;Rt+&#65533;&#65533;,]&#542;&#65533;Pj&#65533;&#1253;L'&#65533;&#740;`&#65533;tN:L&#65533;&#65533;&#65533;&#65533;?&#65533;a&#65533;&#65533;P&#65533;pGt&#65533;&#65533;&#65533;y&#65533;h&#65533;mz&#162;f&#65533;8&#65533;(&#6923;&#65533;J&#65533;&#65533;$p&#65533;1W&#65533;$&#518;"U&#65533;#a&#65533;&#65533;&#65533;%&#65533;w&#65533;oi&#65533;g&#65533;Rq&#810;&#65533;]&#65533;!&#65533;&#65533;&#65533;&#65533;m&#65533;n&#65533;i`&#65533;&#65533;&#65533;&#65533; &#65533;a~*xT&#65533;hr&#65533;&#65533;&#65533;&#65533;O#&#65533;&#1546;&#65533;
&#65533;&#65533;&#65533;:&#65533;&#65533;&#65533;&#65533;&#65533;&#65533;&#65533;&#65533;x&#65533;&#658;&#65533;&#1187;" &#65533;Z:&#65533;&#65533;&#65533;&#65533;&#65533;3&#65533;&#65533;jW&#65533;~	f&#65533;,&#65533;%&#65533;*&#65533;
&#65533;wB&#65533;W#Q&#65533;P&#65533;\&#65533;&#65533;&#1459;"&#1632;&#65533;\&#65533;JU&#65533;H&#721;&#65533;&#65533;Z&#65533;
\M&#65533;&#65533;&#65533;f&#65533;&#65533;&#65533;U0&#65533;.MM&#65533;U&#65533;w&#65533;sFC&#65533;5&#65533;&#65533;
&#65533;3&#65533;&#65533;[&#65533;&#65533;8&#65533;&#162;&#65533;&#65533;TS&#65533;"5&#65533;p&#65533;?o&#65533;&#65533;\&#65533;&#21433;Ci&#65533;,&#65533;&#65533;,<&#65533;C&#65533;&#65533;Q&#65533;-)H[)&#65533;&#1154;6<&#65533;ixR&#743;&#65533;&#65533;	&#65533;+I&#65533;V"S&#65533;V&#65533;&#65533;&#65533;&#65533;&#65533;&#65533;s{&#65533;w&#65533;v&#65533;66f&#65533;[\N"x&#65533;&#65533;&#65533;r&#65533;ZUs&#65533;&#569;&#965;.&#65533;&#65533;q&#65533;#-&#65533;L{&#65533;&#707;V&#65533;
N&#65533;~&#65533;Y&#65533;E'Y&#874;]&#65533;6&#65533;kwI&#65533;g&#188;_b=&#65533;.Y&#65533;&#65533;|&#65533;V&#65533;&#65533;&#65533;Em&#65533;&#65533;&#65533;'
p&#899;q&#36672;&#65533;"tZ&#65533;&#65533;&#65533;&#65533;&#65533;2\ 	&#1426;&#65533;N1[&#65533;&#65533;&#65533;&#216;G%R8&#1792;t&#65533;&#65533;h&#65533;d&#65533;" &#65533;JS&#65533;&#65533;&#65533;1ut&#65533;W&#65533;&#65533;=&#1076;&#65533;1&#1965;&#65533;nJ&#65533;Y&#65533;&#1559;&#65533;&#65533;&#65533;&#65533;&#65533;&#65533;0&#65533;&#1370;N&#1749;&#65533;&#65533;G&#65533;&#65533;&#65533;s&#65533;u&#65533;&#65533;&#65533;&#65533;^%3&#645;)o&#696;&#65533;&#65533;faYz&#65533;&#65533;X&#65533;d&#65533;qFFGc>v&#65533;&#65533;V5&#65533;&#1018;C5&#65533;e&#65533;&#65533;&#65533;&#65533;I{&#65533;&#65533;&#65533;&#65533;&#1349;&#65533;Y&#65533;8&#65533;mjm9h%p@&#65533;&#65533;&#65533;&#65533;&#65533;	&#65533;&#65533;&#65533;@&#65533;8{&#65533;Lk&#65533;&#65533;"&#65533;&#65533;&#65533;A&#65533;&#65533;@&#65533;U"#K%e&#65533;&#65533;&#65533;&#65533; _&#65533;&#65533;&#65533;c&#65533;}&#65533;Z`K&#65533;&#65533;eCY&#625;&#65533;&#65533;&&#65533;+&#65533;&#65533;O`+;X&#65533;6&#65533;&#65533;8&#65533;J&#65533;bC&#65533;&#65533;l&#65533;}(&#65533;b[&#65533;&#65533;v&#65533;&#65533;&#65533;f&#65533;Je&#65533;&#65533;$&#65533;]e&#65533;Y&#65533;a&#65533;&#65533;}^&#65533;y&#65533;&#65533;5&#65533;4&#65533;&#1852;H&#65533;&#65533;9x8&#65533;$&#65533;L&#65533;
&#65533;&#65533;}&#65533;&#317;&#65533;}k^&#1739;r&#65533;?&#65533;9&#65533;
&#65533;&#65533;#.&#65533;KL&#65533;u%&#65533;'ZOG&#65533;&#65533;&#65533;&#65533;/&#65533;R&#65533;&#827;T@C&#65533;f&#65533;&#65533;&#65533;&#65533;q"&#65533;&#65533;U&#65533;j9&#65533;&#65533;&#65533;&#65533;A&#65533;&#65533;&#65533;&#303;&#1427;IM]O.&#65533;pN&#1384;^=&#65533;K&#414;&#1629;&#65533;k&#65533;&#65533;&#65533;&#65533;_M&#65533;&#65533;&#760;&#65533;sFF&#65533;jH>&#65533;_&#65533;2&#65533;&#65533;i&#65533;q&#65533;&#65533;,n_&#65533;&#65533;&#65533;G&#65533;c
&#65533;j&#65533;W&#65533;&#65533;&#65533;p&#65533;&#65533;&#65533;&#65533;&#390;Z&#65533;&#65533;|&#65533;&#65533;&#65533;&#65533;&#65533;&#65533;&#65533;&#65533;T(&#65533;0PTzr	&#65533;&#135;>XJ>&#65533;&#65533;&#196;&#65533;&#65533;a&#1649;x!&#65533;J&#65533;b&#65533;&#65533;6i&#1536;&#65533;7y&#65533;&#65533;M(&#65533;bs&#65533;q&#65533;gx!&#65533;&#65533;&#65533;z&#65533;z)&#65533;&#65533;1&#65533;,&#65533;K&#65533;`&#65533;&#65533;&#65533;&#65533;&#65533;&#65533;Wr&#65533; 7&#65533;&#65533;s&#884;l&#65533;a{7Q}&#486;l82n6tDeG|I7&#65533;&#65533;-Pe&#65533;<&#65533;"&#65533;&#65533;&#65533;5B	G&#65533;f&#65533;c4&#65533;&#65533;X7f&#65533;&#65533;sd6&#65533;&#65533;
rww&#65533;&#65533;&#65533; o&#65533;DD&#65533;W6&#65533;6&#65533;&#65533;&#65533;^9p~}dI0&#65533;z&#65533;&#65533;r)&#65533;0Y&#65533;&#65533;3&#65533;0[	&#65533;&#65533;Gx&#65533;K_&#65533;&#65533;cq&#65533;&#65533;ip
&#65533;x&#1536;&#65533;&#65533;#&#65533;Y&#65533;Vy>H&#65533;S&#65533;[&#65533;&#65533;&#65533;&#65533;&#65533;&#65533;%&#65533;y&#65533;8S(Xe&#65533;/&#65533;`&#65533;W/qcl&#65533;&#65533;dK&#65533;&#967;u&#65533;X&#65533;W&#65533;6&#65533;&#65533;|)&#65533;=\&#65533;Zr&#65533;&#65533;&#65533;]&#65533;#6L&#65533;eJ&#65533;,_&#1348;&#65533;&#65533;&#65533;h&#65533;YgGP&#65533;f&#65533;O&#65533;&#65533;L&#65533;}b@s\hXgXvQ7_&#65533;&#65533;^pUV&#65533;&#65533;}_&#65533;&#65533;Fa&#65533;&#29278;&#16867;Ww r&#65533;&#65533;b&#65533;&#65533;&#65533;&#65533;&#65533;&#65533;x 
xR&#65533;&#65533;&#65533;4b&#65533;7y&#65533;1&#65533;8&#65533;&#65533;h&#65533;T&#65533;2)H&#65533;&#65533;&#463;Y&#65533;&#65533;y&#65533;&#65533;g&#65533;&#65533;&#1041;&#65533;z	7u1&#65533;8o&#65533;"&#65533;&#65533;$ &#65533;o>P&#65533;9x&#65533;&#65533;XEMc&#65533;&#65533;&#65533;x&#65533;T3&#65533;fcX&#65533;&#65533;{X&#65533;|&#65533;&#65533;&#65533;&#65533;,&#65533;=O&#65533;-&#65533;#dn&#65533;&#65533;&#65533;&#65533;&#790;\pXkG=&#65533;&#466;O&#65533;&#65533;&#1349;&#65533;R&#65533;gW&#65533;&#65533;&&#65533;X&#65533;@_&#65533;1O9p&#65533;&#724;Lu$&#65533;f&#65533;&#65533;&#65533;&#65533;0&#65533;K &#65533;&#65533;p&#65533;#)S&#65533;X&#65533;&#65533;&#65533;:yIq	)&#65533;&#65533;&#65533;&#65533;&#65533;YiBIj&#65533;!)+&#265;y&#65533;&#65533;&#65533;)&#65533;&#65533;&#65533;!&#65533;( ,X&#65533;&#65533;H$ E&#65533;h&#65533;W&#65533;i u05&#65533;8UM&#65533;&#65533;3Y&#65533;:&#65533;v&#65533;&#65533;/P&#65533;^&#65533;&#65533;D?&#65533;&#65533;+&#65533;&#65533;DIh,5&#65533;&#65533;ZK|&#65533;&#65533;s.iU&#65533;`l&#65533;6,&#65533;&#65533;&#65533;&#65533;&#65533;v&#65533;&#65533;}w&#65533;&#65533;&#65533;&#65533;S&#65533;&#65533;IW&#65533;d"r&#65533;O9&#65533;T&#65533;wY&#65533;3&#65533;&#65533;&#65533;&#65533;&#8791;:&#65533;p&#65533;J}&#65533;X&#65533;&#1497;|Y&#65533;&#65533;i&#65533;I&#65533;~Y&#65533;S &#65533;&#65533; &#65533;&#65533;&#65533;ylI&#65533;&#65533;Y&#65533;z&#65533;0&&#65533;]aP&j@&#65533;j&#65533;W-&#65533;&#65533;j&#65533;5&#65533;&#65533;+I&#65533;&#65533;&#474;5&#65533;^&#65533;	&#65533;&#65533;&#65533;sN&#65533;&#65533;&#65533;Y&#1481;L&#65533;&#65533;|&#65533;B1n6W^&#1173;sH&#65533;T&#65533;!&#65533;U&#65533;:O&#65533;|&#65533;"&#65533;&#65533;&#65533;&#65533;W&#1549;&#65533;2 &#65533;G&#65533;H&#65533;W&#65533;&#597;&#65533;&#65533;&#65533;&#65533;Qw}F*u~vh&#65533; I&#65533;MW&#65533;&#65533;&#65533;&#65533;&#65533;&#65533;&#65533;\Z&#65533;&#65533;&#65533;&#65533;&#65533;&#65533;|i&#65533;&#65533;&#65533;&#65533;&#65533;i&#65533;&#65533;&#65533;&#1638;&#65533;&#1352;&#65533;&#65533;y&#65533;&#65533;Y>t&#65533;q&#65533;&#65533;&#65533;zz&#65533;&#1728;e&#65533;,P&#65533;&#65533;k&#65533;#&#65533;&#65533;&#65533;&#65533;f7&#65533;&#65533;G`c @&#65533;1&#65533;&#65533;&#65533;&#65533;&#65533;!js&#65533;6&#65533;?&#65533;{c&#65533;D&#65533;l&#65533;+g4&#65533;E	uP&#65533;&#65533;&#65533;F&#65533;&#65533;F&#65533;&#65533;.?&#65533;4&#65533;c&#65533;&#65533;.&#65533;9.h&#65533;kB&#65533;&#65533;&#65533;&#65533;G&#65533;i&#65533;&#65533;&#669;&#65533;&#1157;$&#65533;&#65533;Z&#65533;&#65533;&#65533;&#65533;&#65533;&#65533; BY &#65533;&#65533;Ya&#65533;&#65533;&#65533;S&#65533;!&#65533;&#65533;&#65533;&#65533;B&#65533;nzq&#65533;Yq&#65533;)&#65533;&&#65533;&#65533;:z&#65533;&#65533;y&#65533;*&#65533;&#570;&#65533;&#65533;&#65533;h&#65533;&#65533;YUjw&#65533;&#65533;&#65533;Q&#65533;E_&#65533;~U&#65533;&#65533;t&#65533;S&#65533;<&#65533;JvM{q&#65533;K&#65533;n&#65533;&#35008;&#1115;&#65533;&#65533;t+M&#65533;&#568;&#65533;FL&#65533;V&#65533;&#65533;NI&#1379;}&#65533;DjG&#65533;,&#65533;&#65533;^&#65533;-z&#65533;g}$&#65533;&#1285;&#65533;-&#65533;$&#186;&#65533;u&#65533;&#65533;&#65533;U}&#65533;f$(m &#494;&#65533;&#65533;r&#906;&#65533;&#65533;([y&#65533;Y&#65533;x&#65533;	8&#65533;&#65533;&#65533;&#65533;I&#65533;g*&#65533;j&#648;J&#65533;&#65533;&#65533;&#65533;uZwJ.&#65533;&#65533;8{&#65533;&#65533;vI&#65533;5&#65533;&#65533;&#65533;&#65533;7&#65533;&#65533;]&#65533;&#65533;<@&#65533;L% ![&#65533;;&#65533;&#65533;u&#65533;""&#1240;N&#65533;&#1419;'&#65533;F&#65533;V?	&#65533;&#65533;UE&#65533;&#65533;>&#65533;K&#65533;&#65533;&#50481;&#65533;E= &#65533;
&#65533;e&#65533;V&#65533;&#502;&#65533;`&#65533;fD&#65533;H&#65533;&#65533;J&#65533;=&#65533;&#65533;&#1720;LPs|q&#65533;O&#65533;w&#65533;X&#65533;&#65533;&#65533;y&#65533;@S&#1066;&#65533;} &#65533;8&#65533;&#65533;&#65533;&#400;L{&#65533;&#1514;&#65533;H&#65533;&#65533;&#1562;&#65533;p&#65533;&#65533;&#65533;:&#65533;&#65533;&#65533;&#65533;&#65533;&#65533;&#65533;&#65533;"&#65533;&#65533;i&#65533;&#65533;[&#65533;&#65533;&#65533;&#65533;6&#65533;0&#65533;&#65533;y&#65533;&#65533;&#65533;&#65533;s&#65533;&#65533;Q&#65533;&#65533;&#65533;z&#65533;&#65533;&#1757;&#65533;F&#65533;&#65533;i7&#65533;&#65533;&#65533;&#65533;&#65533;sk&#65533;&#65533;U&#65533;&#65533;B&#65533;E&#65533;L&#65533;Im&#281;^v1Vtc&#65533;&#65533;&#65533;uzS&#65533;bG&#65533;&#65533;!&#65533;w&#65533;&#65533;P&#65533;
&#65533;J&#65533;4R&#65533;q&#65533;n&#65533;[&#65533;&#65533;&#65533;&#1489;&#65533;&#755;&#65533;&#65533;&#65533;&#65533;&#65533;:&#65533;;&#65533;&#65533;&#65533;(&#65533;&#65533;&#65533;&#65533;&#65533;&#65533;&#65533;R0&#3350;w&#65533;[&#65533;&#65533;k&#65533;&#65533;&#65533;*\&#65533;&#65533;u&#65533;&#65533;Xo&#587;&#65533;&#65533;e%&#65533;;&#65533;h&#1128;&#65533;t&#65533;&#65533;n&#65533;z&#65533;{s&#65533;&#304;&#65533;&#65533;8&#65533;z\7M;UF&#595;
&#1790;9&#65533;:L	&#65533;C&#170;s&#65533;^&#65533;B?&#65533;&#65533;f_WVQ&#65533;&#65533;&#65533;dVe&#65533;&#65533;&#65533;&#65533;L&#65533;&#65533;&#65533;[&#65533;W&#65533;&#65533;W&#65533;&#65533;&#65533;!&#65533;&#65533;&#65533;&#65533;&#65533;&#65533;8&#65533;&#65533;&#65533;&#65533;&#65533;bi&#65533;z<&#65533;~&#65533;BD&#65533;&#65533;&#65533;&#65533;&#65533;0P&#65533;N+&#65533;{&#65533;&#65533;&#65533;&#152;&#65533;&#65533;&#65533;&#65533;B&#65533;+&#65533;&#65533;&#1738;&#65533;k&#65533;&#65533;k&#65533;&#65533;&#65533;|&#65533;>\&#65533; +&#65533;3
&#65533;&#65533;8&#65533;&#65533;&#65533;s&#65533;&#65533;89M6|&#65533;)
,&#65533;M&#65533;U&#65533;&#65533;&#65533;&#65533;&#65533;L&#65533;v&#65533;}U&#65533;G&#1216;&#65533;&#1371;P&#65533;&#65533;_&#65533;&#65533;)&#65533;&#65533;&#65533;d
6&#65533;B;&#65533;sw&#65533;&#65533;&#783;n&#1814;&#65533;&#65533;&#65533;&#65533;b&#65533;2&#65533;!a&#65533;x&#65533;&#65533;}&#65533;&#65533;&#65533;&#65533;&#65533;&#65533;&#65533;"&#65533;&#65533;7&#65533;Tg&#65533;)u&#65533;&#65533;&#65533;&#906;&#65533;&#65533;&#65533;h&#65533;&#65533;p&#65533;l/5|489o&#65533;&#65533;I&#65533;&#65533;&#65533;&#737;@&#65533;&#65533;E&#65533;&#65533;&#65533;&#1848;&#65533;&#65533;\&#262;&#65533;&#65533;&#65533;sK&#65533;&#65533;&#65533;&#65533;&#65533;&#65533;C&#65533;&#65533;F&#65533;+&#65533;&#65533;&#65533;-b&#65533;&#65533;&#65533;7&#65533;6&#65533;&#65533;&#1560;&#65533;&#65533;:.}&#65533;&#65533;&#65533;&#65533;&#65533;&#65533;&#65533;W&#65533;&#65533;&#65533;.&#65533;f&#65533;&#65533;&#65533;&#65533;X&#65533;,&#65533;m&#65533;&#65533;V&#65533;I'v&#65533;&#65533;&#65533;&#65533;}&#65533;&#65533;J&#65533;&#448;&#65533;&#65533;!&#65533;&#65533;$l&#65533; &#65533;&#65533;T[&#65533;0&#65533;&#1311;&#65533;&#65533;&#65533;#&#65533;&#65533;&#65533;l6&#65533;&#65533;&#65533;&#65533;	&#65533;&#65533;-&#65533;&#65533;&#65533;&#65533;&#65533;&#65533;&#65533;&#608;<&#65533;$&#65533;`&#65533;{&#457;&#65533;,&#1874;-J&#65533;\$&#65533;
]&#65533;f&#65533;&#65533;&#65533;>$&#65533;&#65533;=&#65533;5&#65533;OEg&;-&#65533;&#65533;G&#65533;&#65533;c&#65533;?|!&#65533;<&#65533;&#65533;&#1079;&#65533;&#65533;&#65533;(&#65533;&#65533;L&#65533;&#65533;(;t&#65533;Z=&#65533;&#65533;&#65533;G;&#1308;}&#65533;&#65533;&#1617;h>&#65533;&#65533;U'&#65533;&#65533;&#65533;&#65533;P-&#65533;-l&#65533;&&#65533;~&#65533;&#65533;nS&#65533;&#65533;&#65533;b&#65533;&#65533;&#65533;}&#65533;&#65533;!&#65533;&#65533;f&#1596;G&#65533;-&#65533;&#65533;&#65533;&#65533;<&#1698;&#65533;&#420;&#65533;]u-&#65533;&#65533;1+X&#65533;&#65533;%[&#65533;t&#65533;&#1091;6&#65533;I&#65533;N&#65533;l(p&#65533;&#65533;&#65533;&#65533;&#65533;&#65533;d&#65533;+&#65533;&#1173;@&#65533;&#65533;&#65533;.fh3=&#65533;z&#65533;>&#65533;9&#65533;&#65533;&#65533;y&#65533;&#65533;&#65533;B&#65533;&#65533;&#65533;&#65533;l&#490;&#22490;&#65533;&#65533;L&#65533;&#1681;&#65533;&#65533;&#65533;&#65533;&#65533;G&#1445;&#65533;W9W&#65533;&#3368;?$&#65533;&#65533;&#65533;&#65533;&#65533;&#65533;&#65533;l&#65533;&#65533;:8]&#65533;&#65533;N,&#65533;L&#65533;@&#65533;&#234;&#65533;&#65533;s}&#65533;.&#65533;&#65533;S$&#65533;&#38455;&#65533;{&#65533;B&#65533;P&#65533;&#65533; ~&#65533;~'&#65533;e&#65533;1{$!&#65533;&#1156;&#65533;s&#65533;&#65533;&#65533;&#65533;s&#65533;&#52012;6&#65533;&#65533;&#65533;&#65533;&#65533;&#65533;&#65533;D&#65533;&#65533;D]&#65533;&#65533;&#65533;&#65533;C&#65533;&#2020;m&#65533;&#65533;K&#65533;&#65533;&#65533;&#65533;!&#65533;&#65533;&#65533;&#65533;J&#65533;&#65533;&#65533;&#65533;&#65533;&#65533;&#581;^&#65533;&#65533;&#65533;a&#65533;&#65533;&#65533;&#65533;&#65533;&#65533;-&#65533;A&#65533;#&#65533;&#65533;&#65533;&#65533;&#65533;&#65533;&#65533;&#65533;&#65533;;&#65533;&#65533;	&#65533;&#1731;,Ul&#65533;&#65533;&#65533;&#65533;[{&#65533;SJ-;Ys:&#65533;W$"0x&#65533;&#65533;&#65533;&#1862;N&#65533;qD&#65533;&#65533;&#65533;&#65533;&#65533;&#65533;&#65533;&#2573;P&#1924;&#65533;&#65533;&#65533;f`~&#65533;&#65533;&#65533;D&#65533;&#65533;&#65533;&#1041;_&#65533;&#1315;&#65533;|a=&#65533;&#65533;P&#65533;(&#65533;U&#65533;&#18349;2{|&#65533;#&#65533;&#65533;M^~&#65533;&#65533;&#65533;&#65533;y&#65533;&#65533;<&#65533;X&#65533;87XC&#65533;SY&#65533;t&#65533;^&#65533;&#65533;=,&#65533;u&#65533;&#65533;;&#65533;|{&#65533;&#65533;&#65533;m&#65533;&#65533;&#65533;&#65533;&#65533;N&#1004;&#65533;&#65533;
&#65533;&#65533;d&#65533;_&#65533;&#65533;&#65533;&#65533;&#65533;&#65533;W&#65533;{&#1436;&#1504;}7&#65533;Q&#65533;&#65533;&#65533;"&#65533;&&#65533;&#65533;&#65533;+|&#65533;&#65533;l /&#65533;`&#65533;&#1248;d&#65533;&#65533;&#65533;&#65533;&#65533;&#65533;T&#65533;xr*&#65533;&#65533;C&#65533;&#65533;&&#65533;&#65533;&#222;&#65533;&#65533;&#65533;^&#65533;&#65533;&#65533;&#65533;d[&#65533;xP&#65533;N&#65533;%&#65533;&#1790;}&#65533;'&#65533;j]&#65533;|&#65533;Ds&#65533;&#65533;q&#65533;K&#65533;.&#65533;&#65533;q&#654;7&#65533;&#65533;@7_t+&#65533;D&#65533;&#65533;&#65533;&#65533;&#65533;&#65533;&#65533;@ &#65533;&#65533;&#65533;&#65533;O&#65533;&#65533;&&#65533;&#65533;l&#65533;&#65533;&#65533;&#65533;&#318;&#65533;&#65533;~&#65533;&#65533;n&#65533;	&#65533;&#65533;&#65533;&#65533;i&#65533;&#65533;&#65533;&#65533;Z%l&#65533;`_&#65533;&#65533;&#65533;_/&#65533;"\&#65533;[&#1951;&#65533;&#65533;/&#65533;&#65533; >&#65533;|&#65533;U&#1365;+&#65533;2?&#65533;~_&#65533;&#65533;&#65533;&#65533;2}&#65533;&#65533;0@&#65533;{&#1655;)}&#65533;&#65533;Q&#2025;&#65533;{\c&#65533;&#65533;&#65533;k&#65533;&#812;&#65533;&&#65533;&#65533;&#65533;&#65533;&#65533;B_&#65533;&#65533;c&#1109;&#65533;&#65533;8&#976;&#65533;&#65533;&#65533;&#65533;>G&#65533;&#65533;&#65533;&#65533;&#65533;n&#65533;k&#65533;&#65533;vi&#65533;y&#65533;0&#65533;&#65533;&#65533;(1L^&#65533;{&#65533;&#65533;&#65533;f&#65533;c&#65533;&#65533;&#65533;o&#65533;>&#65533;o&#65533;&#65533;&#65533;&#65533;q&#65533;&#65533;Q&#65533;{&#65533;.d&#65533;
&#65533;&#65533;&#65533;&#761;m&#381;&&#65533;&#65533;)&#65533;&#65533;{&#65533;&#65533;&#65533;&#65533;?&#65533;{&#65533;&#65533;r41&#65533;D&#65533;&#65533;&#65533;&#65533;&#65533;&#65533;&#65533;-&#65533;&#65533;o&#65533;7&#65533;&#65533;&#65533;&#65533;&#65533;&#65533;&#65533;c&#65533;&#65533;W&#64209;&#65533;i=&#65533;4]&#65533;<&#65533;
&#65533;&#65533;&#65533;&#65533;&#65533;&#65533;Y&#65533;	`&#65533;&#65533;&#65533;&#65533;&#65533;&#65533;&#65533;&#65533;V&#65533;&#65533;&#65533;	j:r&#65533;&#65533;&#65533;&#65533;&#65533;|&#65533;Ht&#65533;s0L"&#65533;&#65533;7&#65533;&#65533;&#65533;O&#65533;O&#65533;&#65533;&#65533;&#65533;&#65533;&#65533;&#65533;&#313;0=&#65533; &#65533;&#65533;&#1396;&#65533;&#65533;&#65533;&#65533;&#65533;&#65533;&#65533;&#65533;&#65533;&#65533;Z&#23215;&#65533; bl&#65533;&#65533;&#65533;&#65533;&#65533;>r&#65533;&#65533;>&#65533;&#65533;x&#65533;&#65533;<&#65533;(&#65533;&#65533;&#65533;}l&#65533;(&#65533;&#198;&#65533;&#65533;p&#65533;M{&#65533;&#65533;.f&#1320;&#65533;&#65533; RC&#65533;&#65533;&#65533;&#65533;@&#65533;&#65533;&&#65533;[	&#65533;AG&#65533;DS&#65533;&#65533;F&#65533;B"&#65533;&#65533;g&#65533;&#65533;,&#65533;&#65533;{7*&#65533;1=&#65533;M&#65533;X/&#65533;&#65533;|&#65533;V&#65533;5&#65533;&#65533;&#976;Wo&#908;u&#65533;K@&#65533;&#65533;&#65533;&#65533;&#1337;&#65533;&#65533;J&#65533;&#65533;P&#65533;T&#65533;&#65533;f&#605;c;&#65533;&#65533;&#65533;e&#780;&#65533;&#65533;U&#65533;^d&#65533;&#65533;*&#65533;&#65533;&#65533;4&#1516;a&#742;&#65533;Z&#65533;&#65533;#?&#65533;&#65533;I={&#65533;&#810588;&#65533;&#65533;&#65533;&#65533;*&#65533;&#65533; i&#65533;&#65533;S&#65533;T&#65533;0G&#65533;&#65533;]&#65533;f&#65533;&#65533;&#65533;&#65533;&#888;=&#65533;&#65533;&#65533;{&#65533;:&#65533;(E&#65533;]&#65533;K&#65533;&#567;&#65533;&#1834;&#65533;oHj&#65533;&#65533;fJ}&#65533;&#65533;&#65533;N&#65533;Vh
5{T+6*&#65533;8&#65533;&#65533;&#65533;&#65533;K;&#65533;&#65533;&#484;&#65533;&#65533;(?e&#65533;\&#65533;&#65533;&#65533;&#65533;&#65533;&#65533;%k&#65533;a&#65533;&#65533;uL&#65533;&#65533;Ca&#65533;$X_>c&#65533;a&#65533;&#65533; ! &#65533;E&#65533;&#65533;|&#65533;ae.Q&#65533;Yx&#65533;&#65533;g&#65533;&#65533;&#65533;&#65533;i&#65533;&#65533;&#65533;bq
=&#65533;UM&#65533;A&#65533;&#65533;va&#65533;G&#65533;<E&#65533;&#1435;;&#65533;&#65533;&#65533;W&#65533;&#65533;H&#65533;e>Z&#65533;cU&#65533;&#65533;T&#65533;l8r&#65533;&#65533;P&#65533;=&#65533;&#65533;S&#65533;Y&#65533;t f&#590;&#65533;(X&#65533;&#65533;R&#65533;&#65533;&#65533;UWea&#65533;z&#65533;&#65533;&#134;&#65533;&#864;&#1435;&#65533;&#65533;|m&#65533;_7&#65533;&#65533;&#65533;&#65533;&#65533;&#65533;&#65533;&#65533;	&#1567;&#65533;0&#65533;Q&#65533;&#1570;R&#65533;&#348;lF&#65533;&#65533;mziU<&#65533;My%&#65533;ij&#65533;&#8863;&#65533;&#65533;i&#65533;&#65533;
&#65533;k&#65533;&#65533;c&#1111;o&#65533;&#65533;&#65533;7&#65533;(+&#65533;&#65533;&#1771;&#65533;-&#65533;*vH&#65533;&#65533;<&#65533;&#65533;&#65533;&#65533;t&#65533;>G&#65533;&#65533;Tz&#65533;&#1906;&#1625;&#65533;&#65533;&#16457;&#65533;kh&#65533;i&#65533;gtf+&#65533;Y]&&#1089;c&#65533;&#65533;&#65533; &#1568;I&#65533;&#65533;&#65533;&#65533;{n2&#65533;&#65533;&#65533;&#65533;a&#65533;^&#65533;&#65533;6\n&#65533;&#65434;P5Vw	&#65533;xe?&#65533;&#65533;&#65533;z&#65533;&#65533;&#65533;$&#65533;&#65533;&#65533;pC~L&#65533;F&#65533;9:	&#65533;&#65533;m&#890;&#65533;&#65533;&#65533;+V&#65533;.&#65533;,&#65533;&#65533;&#65533;&#65533;+&#65533;&#65533;|&#65533;w`2&#65533;&#65533;&#65533;Z&#65533;nYgZ&#65533;&#65533;ll&I[&#65533;&#65533;c'&#65533;'U&#65533;&#65533;&#65533;	&#65533;&#65533;&#331;&#65533;&#1156;*&#844;&#65533;P&#65533;;&#65533;&#65533;&#65533;!*M4^MEn&#65533;&#65533;&#65533;&#65533;Z&#65533;&#65533;Z&#65533;&#65533;&#65533;!&#65533;&#65533;i&#65533;	&#65533;&#65533;Q&#65533;/2&#65533;&#65533;l&#65533;'g&#65533;w+&#65533;&#65533;Y&#65533;&#65533;|[,r&#65533;&#65533;&#65533;&#65533;&#65533;(;	]U.&#65533;=&#65533;&#65533;1&#65533;&#65533;&#65533;&#65533;&#65533;4&#65533;&#1321;&#65533;&#65533;&#65533;y&#65533;&#65533;&#65533;&#65533;@&#65533;&#65533;&#65533;-&#1059;&#65533;&#65533;&&#65533;un2n&#65533;P&#65533;&#65533;Q3&#65533;4&#65533;&#65533;&#65533;&#65533;&#65533;F&#65533;`&#65533;&#65533;:Z&#65533;`S&#65533;&#65533;&#65533;g&#65533;e&#65533;&#65533;&#65533;&#65533;&#65533;){&#65533;n+&#65533;&#65533;&#65533;_&#65533;=w&#300;N<&#65533;&#65533;{&#65533;T&#577;k\HW&#65533;fty&#65533;#)&#65533;&#65533;&#65533;&#65533;]&#65533;K&#65533;&#65533;&#65533;L&#65533;;&#65533;&#65533;b9&#65533;&#65533;&#65533;&#65533;&#65533;	E&#65533;&#196722;&#65533;"<C+A&#65533;#&#65533;&#65533;&#65533;'[&#65533;G&#65533;&#65533;&#65533;&#65533;&#1125;&#65533;hzr&#65533;&#436;gP&#65533;v &#65533;&#65533;`&#65533;e&#65533;&#65533;M&#65533;Q&#65533;)&#65533;&#65533;&#65533;&#65533;p>2&#65533;^&#65533; "W-/D5t&#65533;&#65533;w&#65533;M|s&#65533;&#65533;&#65533;&#65533;@(K&#65533;&#65533;&#65533;%&#65533;a&#65533;$J&#65533;&#65533;P&#65533;0&#65533;&#65533;|&#65533;&#65533;&#65533;S"w?)b&#65533;q&#65533;c
T&#65533;w&#65533;&#65533;&#65533;&#65533;
AK&#65533;`&#65533;&#65533;&#65533;&#65533;f&#65533;<&#65533;}*&#65533;&#65533;G&#65533;&#65533;Y&#65533;&#65533;&#65533;
"&#65533;&#65533;R&#65533;H&#65533;y&#65533;C&#65533;K6&#65533;&#65533;&#1565;&#65533;&#65533;&#65533;&#65533;&#65533;68&#65533;&#65533;&#65533;.i&#1248;&#65533;e&#65533;z&#65533;C&#65533;x"&#65533;G&#65533;&#65533;Aq&#65533;&#65533;&#65533;G&#65533;YKz>N&#65533;8&#65533;p&#65533;&#65533;T&#65533;&#65533;&#65533;&&#65533;2&#65533;&#65533;&#65533;#&#65533;"$&#65533;&#65533;J&#65533;e&#65533;&#65533; U&#65533;7&#65533;A&#65533;3&#65533;fw&#65533;aY)&#65533;?&#65533;&#65533;Q&#65533; &#65533;n&#65533;1&a&#65533;,[I=&#65533;&#65533;&#65533;_u&#65533;&#65533;&#65533;i&#65533;vZN&&#65533;&#65533;'&#65533;B&#65533;'d&#65533;&#65533;&#65533;&#65533;&#65533;4&#654427;$$&#65533;&#65533;&#65533;.&#195;&#65533;&#65533;&#65533;&#65533;.&#65533;&#65533;t&#65533;&#65533;&#65533;&#65533;&#65533;&#65533;C#2/&#65533; #&#65533;]&#65533;&#65533;X&#65533;&#65533; 0JD(+JR&#65533;r&#65533;&#65533;&#65533;&#65533;&#65533;&ZQY&#65533;o&#65533;&#65533;&#199;&#65533;&#65533;I&#65533;&#305;/q6[&6&#65533;8&#65533;,^S;&#65533;&#65533;&#65533;&#65533; &#65533;oVO&#65533;&#65533;{&#65533;&#65533;&#477;&#65533;2jT&#65533;&#65533;F&#65533;&#65533;&#65533;-&#65533;&#65533;&#65533;&#65533;l&#1323;XHx&#65533;&#65533;&#65533;&#65533;&#65533;:&#65533;&#65533;P&#65533;A&#65533;&#628;&#65533;&#65533;&#65533;&#65533;&#65533;&#65533;e&#65533;G&#65533;N&#65533;&#65533;	&#65533;J#&#65533;&#65533;\&#65533;S&#65533;}&#65533;&#65533;`S)&#65533;&#65533;P3&#65533;ze&#65533;5&#65533;hE&#65533;z &#65533;&#65533; &#65533;&#65533;&#65533;&#65533;ZV&#65533;&#65533;JW&#65533;(^&#65533;UD&#65533;D&#65533;&#65533;&#65533;GG&#37087;O&#65533;S&#65533;>&#65533;%f&#65533;&#65533;R&#65533;&#65533;&#1695;&#1204;gM-&#65533;T&#65533;&#65533;X~&#65533;&#65533;a&#65533;&=p&#425;J&#65533;T&#65533;&#65533;&#65533;Z$Y&#65533;&#65533;,&#65533;k"&#65533;01n&#65533;&#65533;&#65533;pC&#554;A&#65533;2&#65533;]&#65533;&#65533;&#65533;0&#65533;J^&#65533;&#65533;&#65533;&#65533;k&#65533;&#65533;&#65533;&#65533;&#65533;&#65533;&#65533;&#65533;&#238;%&#65533;zJ&#65533;ru&#65533;&#65533;..&#65533;a&#65533;&#65533;&#65533;&#65533;&#65533;M&#65533;9
&#65533;&#65533;&#1573;&#65533;&#65533;B&#65533;R?,&#65533;&#65533;~&#65533;ht7&#714;&#65533;&#65533;u*&#65533;&#65533;B&#65533;&#65533;&#1443;&#65533;&#65533;P&#65533;&#65533;Z&#65533;&#65533;v&#65533;8Z&#65533;&#65533;vz)&#65533;P &#65533;(.&#65533;&#65533;&#65533;&#65533;&#65533;fJ&#65533;&#65533;&#65533;`2&#65533;&#65533;&#65533;&#65533;^x&#65533;&#65533;HE&#65533;y&#65533;(&#65533;9&#65533;*&#65533;&#65533;V&#65533;&#65533;&#65533;C&#1024;&#65533;&#65533;P&#65533;&#65533;&#65533;&#65533;U^[&#65533;5&#65533;6&#65533;&#65533;&#65533;&#65533;#|!*&#65533;&#65533;&#65533;&#41309;&#65533;&#65533;&#65533;pv&#65533;&#65533;&#65533;f0&#65533;u&#944;5G&#65533;&#65533;&#857;XW&#65533;IH&#65533;&#65533;&#65533;&#726;&#65533;&#65533;&#65533;&#65533;}&#65533;{&#65533;Y&#65533;&#65533;|{sl&#65533;&#65533;i&#235;&#65533;&#65533;&#65533;Mz&S&#65533;&#65533;izZ&#65533;5&#65533;*&#65533;2C9&#65533;&#65533;&#65533;&#65533;&#65533;&#65533;&#65533;c&#65533;&#739;&#65533;&#65533;o&#65533;g\*M&#65533;&#65533;%&#65533;&#65533;t&#65533;b&#65533;&#65533;	&#65533;"&#65533;j&#65533;FN9P&#65533;&#65533;[&#65533;W&#65533;&#65533;u&#65533;&#65533;H/&#65533;J&#65533;&#65533;^&#65533;_&#65533;&#65533;&#65533;'&#65533;K	&#65533;&#65533;&#153;es&#65533;&#1970;&#65533;&#65533;&#65533; Ls&#65533;@&#65533;;&#65533;&#65533;&#65533;&#1302;&#65533;&#65533;bw&#65533;&#65533;*8&#65533;=$&#65533;f#,&#65533;&#65533;&#65533;W&#65533;&#65533;&#65533;&#65533;&#65533;<>&#65533;&#1448;&#856;1W&#65533;&#65533;L&#65533;&#65533;&#65533;)&#65533;&#65533;&#65533;&#65533;&#65533;&#65533;_&#65533;&#65533;&#65533;3&#65533;&#65533;&#65533;T|&#65533;&#65533;>&#65533;&#65533;P&#1371;&#65533;&#65533;&#65533;&#65533;MS{\&#65533;Kz&#65533;0'&#65533;V&#65533;p&#65533;|&#65533;&#1311;&#65533;&#65533;}&#65533;&#65533;}&#65533;y&#65533;&#65533;&#65533;l%&#65533;&#65533;&#65533;U/
&#65533;a&#65533;=&#65533;&#65533;&#65533; ^&#65533;&#65533;Kp&#65533;&#65533;$&#1145;&#65533;&#65533;4&#65533;R3&#65533;4&#65533;}P&#65533;<(&#65533;4&#65533;&#65533;p&#65533;m&#65533;&#65533;&#65533;&#65533;,g&#65533;&#65533;o&#65533;k&#65533;ww&#65533;.I/&#65533;&#64445;4N&#743;i&#65533;&#65533;9&#65533;&#65533;_&#65533;%&#1920;&#65533;-&#65533;T&#1887;&#65533;&#65533;&#65533;&#65533;%@&#65533;+&#65533;&#65533;&#695;&#65533;&#65533;C&#65533;0&#65533;&#65533;&#825;&#65533;k&#65533;&#65533;&#65533;&#65533;7&#625; &#65533;&#65533;7&#65533;&#65533;&#65533;&#65533;?&#65533;&#65533;&#65533;&#1789;&#65533;&#65533;q&#65533;s&#65533;ko];f^&#65533;&#65533;&#65533;ZuC&#65533;5&#65533;l&#65533;&#65533;-&#65533;tk&#65533;{L<<&#65533;&#65533;&#65533;&#65533;&#65533;&#65533;&#65533;{&#65533;&#1278;&#65533;&#65533;g&#65533;&#65533;&#65533;&#65533;&#65533;&#65533;&#1757;&#65533;&#65533;&#65533;&#65533;<F&#65533;^&#15501;&#65533;&#65533;Zu`&#65533;&#65533;&#65533;7&#65533;4&#65533;?&#65533;&#65533;&#65533;.2!F&#65533;Z&#65533;&#65533;u&#65533;ey&#65533;q&#65533;&#65533;Y&#65533;W.&#65533;&#65533;&#65533;7&#65533;fr&#65533;bz&#65533;r&#65533;&#65533;]Fd&#65533;
&#65533;F&#65533;&#65533;e&#65533;/&#65533;7{&#65533;m&#688;^s&#65533;P&#65533;&#65533;(W&#65533;t&#65533;&#65533;t&#1287;|&#65533;SfT}&#65533;ghW&#65533;&#65533;A&#65533;&?&#65533;@X}/69N&#65533;c#g&#65533;PM&#65533;~&#65533;y@&#65533;wg&#65533;~\&#65533;v&#1815;&#65533;n>&#65533;r*&#65533;U0&#65533;&#65533;r~I&#65533;&#65533;$&#65533;&#65533;}f&#65533;Llwb6Uo7&#65533;i&#65533;&#65533;,KH[lZaPyciy&#65533;,`1C&#65533;=kDs&#65533;|&#65533;&#65533;Y&#65533;&#65533;&#65533;&&#65533;&#65533;&#65533;yt&#65533;G&#65533;&#65533;T&#65533;&#65533;9=&#65533;&#65533;A&#65533;B&#65533;&#65533;7&#65533;&#65533;MH&#65533;&#65533;&#65533;&#65533;&#65533;&#65533;&#65533;&#65533;&#65533;&#65533;Q&#65533;*h&#65533;s&#65533;J&#65533;t0&#65533;i|v&#65533;K4x&#65533;&#65533;V&#65533;&#65533;&#65533;h&#65533;&#65533;Y&#65533;5&#65533;|/&#65533;%&#65533;H}&#65533;CF";&#65533;|&#65533;b f~,T&#65533;&#65533;g"&#65533;X&#65533;6@&#65533;@&#65533;&#65533;`W&#33142;H&#65533;&#2022;&#65533;V&#65533;h&#65533;GjB+'+&#65533;&#65533;}&#65533;&#65533;G&#65533;Wq`&#65533;&#65533;*V\&#65533;v[7f`&#65533;&#65533;J&#65533;H&#65533;Xk&#65533;c%&#65533;e&#65533;&#65533;&#65533;\&#65533;D&#65533;&#65533;&#65533;m&#65533;&#65533;&#65533;8&#65533;&#65533;&#65533;4&#65533;&#65533;&#65533;&#65533;B&#65533;&#295;&#65533;&#65533;G&#65533;&#65533;&#65533;&#65533;@r!&#65533;xTV&#65533;E5&#65533;x&#65533;&#65533;&#65533;GW&#1158;&#65533;$&#65533;E&#65533;&#65533;&#1554;&#65533;&#1413;&#65533;(X&#65533;&#65533;&#65533;9&#65533;&#65533;i&#1419;&#65533;&#65533;&#65533;9&#65533;&#65533;&#65533;g&#65533;&#65533;J^T&#65533;&#65533;-QrR(&#65533;&#65533;K(U'V&#65533;M&#65533;&#65533;ptH&#65533;g&#65533;~V&#65533;7x&#65533;v&#65533;C&#65533;1&#65533;&#65533;&#65533;&#65533;1&#65533;&#65533;&#65533;OD&#65533;t-`Q&#65533;j&#65533;N&#65533;&#65533;&#65533;	&#65533;Ak&#65533;8sE&#65533;\&#65533;(&#65533;GdA&#65533;8&#65533;<&#65533;RcGJbt&#65533;&#65533;!)&#65533;&#65533;&#65533;&#65533;&#65533;&#65533;b 'y{w&#65533;&#65533;&#65533;&#65533;W&#65533;&#65533;y6&#65533;&#65533;&#65533;n&#65533;&#65533;4&#65533;&#65533;&#65533;Y&#65533;&#65533;&#1547;&#65533;&#65533;?&#65533;&#65533;&#65533;u&#65533;w&#65533;&#65533;&#1380;&#65533;&#65533;&#65533;9&#65533;&#65533;&#65533;&#65533;&#1464;vSH&#65533;&#65533;&#65533;&#65533;0&#65533;;Xh`&#65533;PW&#65533;&#65533;&#65533;_&#65533;F&#65533;y&#65533;&&#65533;C	&#65533;&#65533;&#65533;i&#65533;C&#65533;&#1108;3Q&#65533;x&#65533;v&#65533;&#65533;-X&#65533;,gTg4&#65533;&#65533;FYUI&#65533;O&#65533;5.5&#65533;:~&#1623;{&#592;)&#65533;&#65533;:#&#65533;&#65533;&#65533;	&#65533;&#65533;&#65533;&#65533;Y&#65533;&#65533;_&#65533;%CH&#65533;=3&z'&#65533;z&#65533;"^&#65533;i&#65533;&#65533;&#65533;O.&#65533;{&#65533;x&#65533;{&#65533;&#65533;aH&#65533;&#65533;&#65533;&#65533;&#65533;Y&#65533;&#65533;&#65533;&#65533;5&#65533;K&#65533;w&#65533;&#449;&#65533;)wzg&#65533;&#65533;2<&#65533;&#65533;&#65533;J&#65533;&#65533;&#65533;&#65533;0&#65533;c&#1564;&#65533;%&#65533;q1jS)T&#65533;X&#65533;&#65533;y&#65533;ZVY&#65533;&#65533;&g&#65533;&#65533;&#1109;&#65533;&#1542;&#532;&#1208;&#65533;&#65533;&#65533;t&#65533;n{W&#65533;BiO&#65533;
&#65533;DDe$J&#65533;&#65533;!z&#65533;9g}&#1638;c&#65533;|$&#65533;2Zq&#65533;R*69&#65533;&#65533;)&#65533;&#65533;&#65533;&#65533;8&#65533;_/&#65533;&#65533;R`&#65533;"&#65533;&#65533;A&#65533;b{3gB)&#65533;WgD&#65533;&#65533;Wvo&#65533;&#65533;~&#65533;acs&#65533;2&#1605;/&#65533;SW&#65533;&#65533;F&#65533;A&#65533;&#65533;&#65533;&#65533;&#65533;&#65533;&#65533;Ipnjs8&#65533;&#65533;&#65533;&#65533;&#65533;
b1J&#65533;g&#65533;&#65533;j&#1172;:&#65533;&#65533;&#65533;p&#65533;<*&#65533;&#65533;&#65533;K&#449;3&#65533;&#65533;~&#65533;&#65533;NX&#65533;&#65533;&#65533;&#65533;L&#65533;&#65533;UP&#65533;&#1417;&#65533;&#65533;&#65533;@&#65533;9f-%4_&#65533;&#65533;'&#65533;I#&#65533;&#65533;&#65533;W&#65533;F_&#65533;&#65533;&#65533;i&#65533;&#65533;#`&#65533;5&#65533;&#65533;5&#65533;d&#65533;&#65533;G&#65533;&#34456;A&#65533;&#65533;&#65533;&#65533;&#424;x&#65533;&#65533;&#65533;:&#65533;&#65533;&#65533;V&#65533;"!GfV'Dz&#65533;&#65533;m&#65533;4&#65533;&#65533;j&#65533;&X_W|&#65533;:w&#65533;x&#65533;r&#65533;&#938;f&#65533;&#65533;Ghw&#65533;&#65533;9&#65533;&#65533;h&#65533;c&#65533;&#65533;&#1081;&#65533;T&#1691;&#65533;&#65533;g3J&#65533;&#65533;
&#65533;&#65533;&#65533;&#65533;&#65533;D&#65533;0&#65533;&#65533;a&#65533;1&#65533;s&#1719;&#65533;&#65533;&#390;_&#65533;&#65533;7&#65533;Jb&#65533;a&#65533;&#65533;&#65533;=&#65533;&#65533;8&#65533;&#65533;&#65533;&#65533;$&#65533;sa: &#65533;mw&#537;[&#65533;q
&#65533;&#65533;&#65533;&#65533;&#65533;z$&#65533;AH&#65533;&#65533;&#65533;&#65533;&#65533;<&#622;&#65533;&#65533;&#65533;%`y&#65533;Y&#65533;&#65533;&#65533;&#65533;&#65533;&#65533;65&#65533;7&#65533;&#65533;&#65533;&#65533;k&#65533;&#65533;&#65533;#&#65533;&#65533;4&#65533;&#65533;D_B&#65533;&#65533;&#65533;y&#65533;&#65533;&#65533;&#65533;X&#65533;&#65533;&#65533;&#65533;&#65533;K&#20913;*A&#65533;w&#65533;
@j&#65533;&#1514;6&#65533;&#65533;8&#65533;-+&#65533;&#65533;&#1720;)&#65533;&#50644;a&#65533; c&#65533;)&#65533;_dM&#65533;&#65533;e&#605;&#65533;&#65533;&#65533;&#65533;-]
&#65533;;kX4 &#65533;&#65533;y&#65533;&#65533;r&#65533;&#65533;&#65533;B&#65533;z&#65533;Gt&#65533;\}YE&#65533;r&#65533;(Wb&#65533;G&#65533;&#65533;&#65533;	&#65533;+J&#65533;&#65533;&#65533;&#65533;&#65533;&#65533;&#65533;&#1549;&#65533;&#65533; &#65533;k&#65533;^$9&#65533;&#363;^&#65533;x &#65533;&#65533;&#65533;Rk&#65533;2IQ&#65533;[&#65533;&#65533;&#41294;&#65533;&#65533;m&#65533;&#65533;&#65533;$&#65533;&#65533;&#65533;m&#65533;&#65533;&#65533;&#65533;&#65533;;Z&#65533;-[c,&#65533;&#65533;&#65533;&#65533;j&#65533;*&#1507;&#21987;U&#65533;&#65533;g&#65533;&#65533;&#65533;&#65533;j&#65533; &#65533;4&#65533;[&#65533;=li&#65533;&#65533;S9&#65533;&#65533;&#65533;i<&#65533;&#65533;j&#65533;|x3C`j&#65533;&#65533;%f&#65533;K&#65533;1&#65533;2&#65533;&#65533;<&#444;<8%>&#65533;&#65533;&#65533;&#65533;H&#65533;;\&#65533;&#65533;&#65533;d$B&#65533;&#65533;@\&#65533;&#28423;&#65533;&#65533;c;&#65533;&#37623;~&#65533;<&#65533;'&#65533;&#65533;&#65533;&#65533;.&#65533;&#65533;H&#65533;&#65533; 9&#65533;&#65533;&#1197;!8s1&#65533;&#65533;c&#65533;&#65533;E&#394;&#1761;&#65533;G~&#65533;z&#421;y&#65533;Z8&#65533;J&#65533;I|&#65533;
&#65533;&#65533;&#65533; &#65533;yG&#40023;&#65533;,&#65533;
&#65533;&#65533;h&#65533;&#65533;v&#65533;&#65533;&#65533;&#65533;&#65533;Kb&#65533;$Wd>UX&#65533;6&#65533;&#65533;&#65533;&#41372;&#1459;&#65533;&#65533;&#65533;Q&#65533;&#65533;/&#65533;&#65533;&#65533;D+&#65533;d&#65533;&#65533;&#65533;&#65533;-&#1517;&#65533;NBd[&#65533;&#234;&#65533;&#65533;&#65533;&#65533;u&#65533;\&#65533;ur&#65533;5&#65533;5B&#65533;R&#65533;&#65533;&#65533;;&#65533;&#65533;;&#65533;L&#65533;&#65533;&#65533;_>y&#65533;N&#65533;&#65533;!hl&#1775;U&#65533;F&#65533;&#65533;r&#1736;%&#65533;&#65533;&#65533;|&#65533;&#65533;h&#65533;&#65533;KRl&#65533;&#65533;?&#65533;?:n&#65533;&#65533;&#65533;&#65533;&#1655;&#441;&#65533;L&#517;kv&#65533;&#65533;X&#65533;[&#65533;4b&#65533;&#65533;j&#65533;!zGv&#65533;&#65533;&#65533;x|&#65533;&#65533;&#65533;L$[3&#65533;&#65533;ZRzU?D&#65533;&#65533;H&#65533; F&#65533;&#65533;&#496;k!&#65533;&#65533;3&#65533;&#65533;WM&#65533;9RAx7&#65533;\&#65533;3L&#65533;&#1285;&#65533;&#54931;*u&#65533;&#65533;N`j&#65533;s&#65533;i&#65533;tF&#65533;&#65533;&#65533;,&#65533;&#65533;vj&#65533;&#65533;Wg&#504;&#65533;K&#65533;&#65533;(&#65533;V&#65533;;&#842;;&#65533;&#332;&#65533;&#65533;B&#65533;(cy&#65533;&#65533;&#65533;f&#65533;&#65533;R&#773;&#1003;U&#65533;&#65533;n&#65533;&#65533;3&#65533;<&#65533;&#1556;&#65533;(&#65533;&#65533;,~&#65533;&#65533;&#65533;&#65533;sLC&#65533;FN&#65533;&#65533;6 &#65533;~L0&#65533;X7]@&#65533;&#65533;&#65533;J&#65533;V&#65533;&#65533;J&#65533; }&#65533;&#65533;p&#65533;&#65533;&#65533;wJ&#65533;a&#65533;2&#65533;&#65533;&#65533;;&#65533;2&#65533;&#65533;&#65533;b&#1942;r&#65533;Dr&#65533;KL9&#65533;&#65533;&#65533;4&#65533;n"&#65533;&#65533;&#65533;	&#65533;&#65533;UE&#65533;&#65533;&#65533;&#65533;&#65533;,v&#65533;(&#65533;ayN&#65533;g&#65533;<Kua&#65533;u_^&#65533;&#65533;rlbk&#65533;=!&#65533;P&#65533;&#65533;&#65533;f&#65533;X|&#65533;&#65533;&#65533;l&#65533;&#65533;&#65533;&#65533;&#65533;l&#65533;p&#65533;:&#65533;-&#65533;u}&#65533;&#65533;
v&#65533;&#1835;&#312;0&#65533;%&<&#65533;H&#65533;~&#65533;&#65533;/&#65533;&#1351;&#65533;&#65533;^&#65533;&#65533;}&#65533;0,&#65533;0&#65533;&#464;&#65533;&#65533;f&#836;&#65533;'&#65533;rm&#65533;&#65533;>&#65533;&#1928;;&#65533;&#65533;=&#65533;&#65533;s&#65533;&#65533;&#65533;ME&#65533;&#65533;&#65533;1x&#65533;&#65533;&#65533;&#38255;EF]&#65533;&#65533;&#1371;&#65533;&#65533;s&#65533;&#65533;a6qx4&#65533;&#65533;]&#65533;3&#65533;&#65533;&#65533;&#65533;&&#65533;]5&#65533;&#65533;&#65533;Y&#65533;4&#1197;&#65533;&#1077;M|&#65533;&#65533;&#65533;&#65533;o&#65533;M&#65533;&#65533;&#1887;&#791;n&#65533;&#566;&#65533;F[&#65533;&#65533;&#65533;&#65533;Gg/Z&#65533;uU&#65533;&#65533;e
&#65533;S2c`
x&#65533;&#65533;g,&#1881;&#65533;&#65533;&#65533;&#65533;&#1798;&#65533;&#65533;D&#65533;&#65533;[&#65533;&#65533;&#65533;&#65533;&#65533;&#65533;&#65533;[h&#65533;&e&#65533;2&#65533;}&#65533;|&#65533;&#65533;&#65533;&#65533;&#65533;&#65533;&#65533;&#65533;&#65533;&`qv&#65533;d&#65533;&#65533;&#903;&#65533;(:&#65533;\&#65533;&#65533;&#65533;&#65533;\pX&#65533;&#65533;t&#65533;&#65533;i&#65533;=&#65533;&#65533;&#65533;=;&#65533;&#65533;&#65533;&#65533;&#65533;H&#65533;+&#65533;|&#65533;\&#65533;&#65533;&#65533;&#65533;&#65533;&#65533;O0&#65533;&#65533;CMs]JA{&#65533;&#65533;c&#65533;>&#65533;]<&#65533;!E@&#65533;&#65533;P&#65533;U&#65533;&#65533;&#65533;@&#65533;&#65533;&#65533;&#317;,&#65533;zV&#65533;Z&#65533;S&#65533;&#65533;vQ&#65533;3n&#65533;&#65533;!&#65533;/8&#65533;&#65533;k&#65533;&#65533;&#65533;*"&#65533;r&#65533;6&#65533;&#65533;&#65533;u?&#65533;&#65533;4&#65533;s&#65533;&#65533;V&#65533;&#1328;-&#65533;&#1501;&#65533;&#65533;&#65533;@&#65533;g{L&#65533;&#234;&#65533;&#65533;*-&#65533;3 &#65533;&#1550;&#65533;NP&#65533;N&#65533;v&#65533;.&#65533;&#65533;&#65533;f~&#65533;&#65533;&#1512;mn&#65533;&#65533;G3|-&#65533;%&#65533;&#65533;&#65533;&#65533;&#65533;>&#65533;&#228;M&#65533;Z~>&#65533;&#350;_&#65533;x&#65533;6d(&#65533;&#65533;&#65533;+#&#65533;&#65533;\&#65533;&#65533;&#65533;&#1646;r&#65533;G6y/&#65533;&#65533;7&#65533;N&#65533;&#65533;&#65533;&#65533;~&#65533;-&#65533;&#65533;J&#65533;&#65533;2&#65533;&#65533;.]&#65533;+5&#65533;&#65533;&#65533;&#44653;k&#65533;~&#65533;EF/&#65533;&#65533;X&#307;@~'&#65533;p&#65533;\H&#65533;&#65533;=&#65533;&#65533;6&#65533;&#65533;&#65533;K&#65533;^&#65533;&#65533;&#1437;&#65533;]&#65533;&#65533;&#65533;,&#65533;&#926;}&#65533;&#65533;&#65533;&#65533;&#65533;&#65533;0&#65533;&#65533;&#65533;&#65533;&#65533;MN&#65533;v&#65533;NQ&#65533;M/&#65533;in&#65533;'&#65533;&#65533;orE{&#65533;|v.&#65533;&#65533;&#1985;&#65533;g ^&#65533;gS&#65533;&#65533;D&#426;&#65533;oce&#65533;&#65533;m&#65533;&#65533;&#1158; &#65533;&#65533;5&#65533;&#65533;&#65533;u?&#65533;I&#65533;&#65533;	z^Z&#65533;uHkv&#65533;L&#65533;&#65533;&#65533;&#65533;&#65533;a&#1765;&#65533;&#65533;)&#65533;&#65533;C&#65533;H&#65533;D&#65533;8m&#65533;$&#65533;&#65533;:&#65533;LM&#65533;G.,&#65533;&#65533;v&#65533;e:Q&#65533;&#1378;&#65533;&#65533;&#1441;-&#65533;YX&#65533;&#65533;@&#65533;&#65533;&#65533;&#65533;&#65533;	"&#65533;&#65533;&#65533;&#65533;&#65533;&#65533;&#65533;R;p&#65533;U&#65533;&#65533;&#65533;&#65533;1&#65533;&#65533;&#65533;&#65533;&#65533;[G&#65533;>&#65533;&#65533;&#65533;&#65533;&#65533;&#1987;&#65533;7+&#65533;&#65533;a&#65533;&#65533;&#65533;i/C&#65533;+n&#65533;&#65533;b&#65533;O8`s,|&#65533;&#65533;.&#65533;*d$n!&#65533;&#65533;hxF&#65533;2D&#65533;&#65533;!&#65533;&#65533;>y&#65533;"&#65533;&#65533;&#65533;&#65533;cv&#65533;$&#65533;&#712;o&#65533;\%V%e	&#65533;&#65533;&#65533;'H'E=s =T&#65533;&#65533;S&#65533;&#65533;Et&#65533;&#65533;&#65533; &#65533;&#65533;&#65533;<&#65533;hhjcQ&#65533;en&#65533;`&#65533;&#65533;&#65533;&#65533;@&#65533;&#65533;3&#65533;&#65533;&#65533;+&#65533;&#65533;[&#65533;&#65533;&#65533;&#65533;&#65533;B&#65533;&#65533;&#65533;&#65533;?^&#1010;&#65533;&#65533;&#65533;&#65533;U&#65533;&#65533;&#65533;&#65533;&#65533;q&#65533;&#65533;&#65533;&#65533;&#65533;&#65533;&#65533;&#65533;)Y&#65533;&#65533;ul &#65533;&#65533;&#65533;&#65533;~.xl&#65533;@6 &#65533;x&#65533;`&#65533;G(`&#65533;&#65533;&#65533;&#65533;@&#65533;&#65533;&#1851;{&#65533;0&#65533;&#65533;7D&#1403;$yL&#65533;	#&#65533;%=&#65533;0U&#65533;&#65533;&#65533;&#1819;y|4&#65533;	S'N&#65533;&#65533;Q&#65533;&#391;&#65533;_H&#65533;*]Z(&#65533;&#65533;<(q<R&#65533;%jGW&#65533;P&#65533;&#65533;&#65533;&#65533;&#65533;(PX&#65533;&#65533;&#65533;&#65533;&#65533;&#65533;2&#65533;&#65533;cl&#65533;h"&#65533;&#65533;&#65533;g+&#65533;w&#65533;&#65533;V&#65533;k&#65533;j%&#65533;&#2118;s`(1&#65533;N&#65533;u&#65533;:i&#1257;&#669;.aZ&#65533;	3S
G&#65533;&#65533;&#65533;R&#65533;3oH&#65533;&#65533;&#65533;hm&#65533;6ak&#65533;.&#65533;&#65533;3&#65533;&#65533;&#65533;>&#65533;%o&#2030;&#65533;s&#65533;&#65533;7&#65533;DM&#65533;)P&#65533;&#65533;&#65533;?&#65533;5&#65533;&#65533;1&#329;#dx&#65533;&#65533;C&#65533;&#1711;&#65533;&#65533;&#65533;&#65533;b&#65533;+:
/&#65533;y&#65533;:j&#1233;&#65533;i&#65533;:&#65533;&#65533;o&#65533;&#1359;W~&#65533;&#1133;&#65533;&#65533;&#65533;"&#65533;,&#65533;&#65533;&#1922;&#65533;U!&#65533;0&&#65533;&#65533;RU|]u&#65533;VTI&#65533;&#65533;&#65533;&#65533;&#65533;F&#65533;&#65533;Zo&#65533;&#65533;h &#65533;8s&#65533;&#65533;"&#65533;&#65533;&#1608;&#65533;&#65533;&#65533;&#65533;m&#65533; '&#65533;&#1550;&#65533;$&#65533;[k&#65533;!&#65533;&#65533;;9&#65533;&#1297;&#65533;	&#65533;I)&#65533;h&#65533;&#65533;fr}U&#65533;g&#65533;&#65533;&#65533;&#65533;]4B&#65533;&#65533;&#65533;&#65533;

&#65533;xTY&#422;&#65533;#9&#65533;&#65533;n&#65533;)&#65533;&#65533;<&&#65533; 0W&#65533;&#65533;qW!&#65533;	&#65533;-&#65533;&#65533;t&#65533;&#65533;&#65533;s8&#65533;&#65533; 
&#65533;&#65533;&#65533;D&#65533;&#477;@&#65533; ]D&#65533;(v&#65533;f
?F&#37032;*&#65533;&#65533;A&#65533;&#65533;&#65533;}&#65533;>&#65533;&#65533;~3&#65533;&#65533;O&#65533;@&#65533;~s&#65533;bs&#65533;$&#65533;&#65533;&#65533;&#65533;a5&&#65533;AWj}&#65533;	&#65533;t]&#65533;Zx&#65533;&#65533;&#65533;D&#65533;,&#65533;(
W&#65533;&#65533;&#65533;&#65533;J&#65533;&#65533;&#65533;&#65533;9V&#65533;&#65533;&#65533;r&#65533;&#65533;~&#65533;!fm&#65533;0sk&#65533;jD2%(&#65533;<&#65533;	]&#65533;*&#65533;&#1660;&#65533;\&#65533;&#65533;E~q`&#65533;&#1264;&#65533;&#65533;+&#65533;D&#65533;&&#1728;&#1042;&#1322;Hn&#65533;&#65533; @&#65533;:&#65533;&#65533;&#65533;&#65533;yH&#2015;~&#65533;J&#65533;t&#65533;
&#65533;>&#65533;&#65533;zB&#65533;&#65533;@&#65533;NJ)&#65533;a*&#65533;y&#65533;d&#65533;Q&#65533;&#65533;t&#65533;&#65533;y&#65533;&#65533;
O&#65533;&#65533;&#65533;VO&#526004;&#65533;&#929;&#65533;4OP&#65533;S8&#65533;&#65533;&#38574;3x&#65533;n	&#65533;&#65533;F1&#65533;&#65533;&#65533;-'nA&#1606;&#65533;&#65533;&#65533;&#65533;&#65533;&#65533;]&#1162;pOw&#65533;&#65533;.&#65533;&#65533;&#65533;&#130;&#1653;&#65533;dQ&#65533;`&#65533;g&#65533;&#65533;KH&#65533;&#65533;&#65533;u#qm&#65533;&#65533;&#65533;OnfegSRie)&#65533;
&#65533;+}&#1273;&#65533;&#65533;Y&#65533;&#65533;&#1707;&#884;&#65533; &#65533;{~&#65533;&#65533;n&#65533;&#65533;K|&#65533;PE&#65533;&#65533;-@b&#65533;O&#65533;&&#65533;&#65533;&#65533;-,(&#65533;(&#65533;&#65533;<iC	9Q&#65533;&#65533;7k&#65533;&#65533;&#65533;:@&#65533;&#65533;;<&#65533;&#1258;&#65533;&#65533;&#1018;&#65533;&#65533;&#65533;&#65533;gL|wu&#1989;&#65533;&#65533;&#65533;&#65533;	&#65533;}7z&#65533;q&#8511;&#65533;B6_&#65533;&#65533;m&#65533;&#65533;&#65533;&#65533;&#65533;0&#65533;Om&#65533;&#65533;&#65533;&#65533;\&#65533;>9 B)&#65533;Y&#65533;&#65533;&#65533;&#65533;&#65533;	&#65533;X&#65533;8&#65533;&#65533;<)&#65533;ST3&#65533;&#65533;&#65533;ve_&#65533;&#65533;&#65533;&#65533;/~&#65533;&#65533;!2"Q&#65533;&#65533;$&#65533;.i]&#65533;;&#65533;&#65533;F&#65533;&#65533;)&#65533;t&#65533;{Z~(&#65533;&#1593;&#65533;|&#65533;&#65533;&#65533;E;&#1876;&#65533;v!s&#65533;C&#65533;C&#65533;&#65533;&#65533;&#65533;&#65533;&#65533;G&#345;)&#65533;&#65533;&&#65533;&#65533;Z`&#65533;]&#65533;&#65533;"&#65533;&#65533;&#65533;rW4&#65533;&#65533;P{d&#65533;&#65533;&#65533;&#65533;=1&#65533;&#65533;&#65533;a!&#65533;n&#65533;)b0t<b&#16447;&#65533;&#65533;m&#65533;V&#65533;6&#65533;$:&#65533;&#65533;&#65533;&#65533;&#65533;&#65533;&r`.T&#65533;U!&#65533;l&#65533;&#65533;cH(&#65533;&#65533;&#65533;&#65533;V&#65533;@
&#595;u
%&#65533;:&#65533;8b&#65533;=&#65533;aV&#65533;2&#65533;&#1291;S&#65533;gJx-C&#65533;F&#65533;&#65533;&#65533;\&#65533;&#1359;&#65533;XMz&#65533;&#65533;&#65533;R&#65533;4&#65533;&#65533;ia	&#65533;L&#65533;\E<&#65533;,&#65533;&#65533;&#65533;@Y&#65533;&#300;&>0&#65533;0)&#65533;&#65533;&#65533;&#65533;+&#65533;&#65533;&#65533;s&#346;1&#65533;yEKe&#65533;Zp&#65533;&#65533;	&#65533;?g,&&#65533;f&#65533;6&&#65533;pa&#65533;`3&#65533;&#65533;G}&#65533;Bk&#65533;&#65533;YYoy&#65533;k&#65533;&#65533;Z	&#65533;&#65533;&#65533;_'R$&#65533;&#65533;2&#623;&#65533;hE&#65533;&#47303;&#65533;&#65533;#Z&#65533;&#65533;g6A&#65533;98&#65533;&#65533;+&#65533;&#65533;&#65533;?=&#65533;&#65533;&#65533;&#65533;<&#65533;D&#65533;&#65533;G&#65533;&#884;(&#65533;&#65533; &#1778;&#65533;r\&#65533;&#65533;e&#65533;&#65533;t&#65533;&#65533;eo&#65533;&#65533;&#65533;	&#1038;&#65533;b(z|&#65533;Tg&#65533;8&#65533;&#425;c&#65533;C5mr2c&#65533;&#65533;&#65533;&#65533;;+&#65533;&#370;.&#65533;&#65533;&#1964;&#65533;K9&#65533;&#484;&#65533;&#65533;b&#65533;&#65533;&#1068;I&#65533;465w>&#65533;':&#65533;&#65533;&#65533;&#65533;U]t&#65533;&#65533;&#65533;&#65533;&#65533;e
&	&#65533;#&#65533;w&#1052;&#65533;&#65533;l&#65533;&#65533;&#65533;	&#65533;&#65533;%&#65533;&#65533;`C#)&#65533;0&#65533;&#65533;&#65533;&#65533;K&#65533;&#1658;&#65533;&#1425;&#65533;)&#1880;G&#65533;&#65533;E&#65533;&#65533;&#65533;[T"&#65533;	&#65533;&#1062;&#65533;&#1815;C[ "&#65533;&#65533;p&#65533;+m0V&#65533;&#1380;&#65533;c&#65533;&#65533;&#65533;*&#65533; &#65533;K&#65533;&#65533;&#65533;`&#65533;R4dz&#65533;&#65533;&#65533;&#65533;&#65533;&#65533;XZ&#65533;zZ/&#65533;e5&#65533;Y&#1114;&#65533;&#65533;gp4&#680;&#65533;&#65533;&#65533;m&#65533;L&#65533;+&#65533;X&#65533;jB&#1397;s&#65533;.)&#65533;&#65533;&#65533;~*N&#65533;\z&#65533;i&#65533;&#65533;&#65533;&#65533;h&#65533;&#65533;(&&#65533;&#65533;&#65533;L4&#65533;&#65533;20 pSI&#65533;l&#65533;zCB&#65533;0w&#65533;&#1537;&#65533;>&#65533;&#65533;&#65533;&#65533;}&#65533;O7&#65533;&#1552;&#65533;&#65533;R&#65533;&#65533;eI"&#65533;0-(&#65533;W&#65533;E&#65533;-~Sm&#65533;+P&#65533;7Juj&#65533;s&#65533;;&#65533;&#65533;&#65533;&#1892;~&#65533;f&#65533;&#65533;b&#65533;G&#65533;SA&#65533;&#65533;&#65533;&#65533;U?&#65533;&#65533;
&#65533;&#65533;&#65533;&#65533;z&#65533;y]n&#65533;&#65533;Z =&#65533;^&#65533;&#65533;&#65533;&#65533;+&#65533;&#65533;V&#65533;!w&#65533;&#65533;+&#65533;9&#65533;&#65533;&#65533;75&#65533;}M&#65533;&#65533;`&#65533;&#65533;h&#65533;}&#65533;&#65533;&#65533;&#65533;|Q
K=&#65533;&#65533;&#65533;&#65533;&#65533;&#65533;DN&#65533;1e&#65533;K&#65533;4d&#65533;y&#65533;,&#65533;k&#65533;45&#65533;K&#65533;,(&#259;&#65533;(&#65533;&#65533;H&#1660;H])#i,4T
&#65533;&#65533;&#65533;,ZmM&#65533;&#65533;&#65533;%f&#65533;L&#65533;3&#57394;)O!?U&#65533;&#65533;&#65533;&#65533;Xl&#65533;&#65533;ZW&#65533;&#65533;v&#65533;\&#65533;i-gj&#65533;_&#65533;&#65533;y&#65533;&#65533;^2#&#65533;&#65533;&#65533;;YB&#65533;5&#65533;d&#65533;j<&#65533;&#65533;&#65533;&#34998;V&#65533;&#65533;m&#65533;s6&#65533;Q&#65533;w&#452;a&#65533;v&#1718;$&#274;&#65533;2 _&#65533;EJ&#65533;
F&#65533;r&#65533;&#65533;(L&#65533;&#928;"&#65533;]SFy&#65533;cNx&#65533;&#65533;&#65533;&#1105;D&#65533;_!&#65533;&#65533;&#65533; g&#65533;&#65533;gw&#65533;&#65533;&#65533;my&#65533;( c&#65533;&#65533;&#1660;&#65533;&#65533;tI&#792;&#65533;&#65533;Z&#65533;&#65533;&#65533;&#65533;y&#65533;^&#65533;&#65533;H&#65533;k&#65533;p/&#65533;)-`&#65533;]&#65533;bN&#65533;&#65533;&#65533;&#65533;f&#997;&#65533;&#65533;.&#65533;&#65533; .&#65533;&#65533;&#65533;>&#65533;{&#65533;&#65533;{&#65533;;i&#65533;&#65533;&#65533;&#65533;nlu&#65533;&#65533;=&#65533;B&#65533;&#65533;t&#65533;&#65533;%&#65533;&#65533;1&#505;&#65533;e&#65533;X&#65533;Gt&#65533;&#65533;V(*f&#65533;&#1629;&#65533;&#65533;&#65533;z&#65533;&#65533;&#65533;&#65533;,ci&#65533;&#65533;&#65533;&#65533;[(&#272;&#65533;p&#1305;&#65533;&#65533;4&#65533;_&#65533;&#65533;&#65533;&#65533;&#65533;&#1596;6&#65533;&#65533;;&#65533;&#65533;O&#65533;&#65533;-&#65533;B&#65533;p&#65533;wI&#65533;&#1469;&#295;&#65533;&#65533;&#65533;&#65533;E&#65533;7&#65533;&#65533;&#65533;zZv&#65533;&#65533;&#65533;>Mjh&#65533;v&#65533;&#65533;&#65533;&#27223;&#65533;&#65533;&#65533;&#65533;&#1372;M&#1774;&#65533;&#27725;u,&#65533;L&#65533;&#65533;_n&#65533;N&#65533;&#65533;T&#65533;U&#65533;pZ&#65533;&#65533;gx2&#65533;&#65533;P&#65533;&#65533;&#65533;k&#65533;&#65533;&#65533;&#65533;&#65533;H&#65533;&#65533;&#1593;&#65533;&#65533;+L&#65533;-&#65533;&#178;&#65533;n&#65533;7j:&#65533;&#65533;&#65533;6&#65533;&#65533;cKs#g&#65533;&#65533;?l&#65533;LBb&#65533;D&#65533;&#65533;_&#65533;&#65533;yV7|)&#65533;X&#65533;&#65533;R#&#65533;r&#65533;&#65533;H+&#65533;k&#65533;&#65533;k&#65533;&#65533;lv{*l&#65533;&#65533;{E&#65533;&#65533;}&#65533;Td*Xu&#65533;r5Xq0&#65533;&#65533;#GW~&#65533;&#65533;b!&#65533;t&#881;]\72`E( [&#65533;&#65533;|&#791;u[&#65533;N#o&#65533;&#65533;^v&#65533;F:4Ove}&#65533;&#65533;Z&#65533;&#65533;\!&#65533;~!Xp&#65533;s.&#65533;&#65533;v\0t&#65533;Gt1	&#65533;&#65533;oI&#65533;a&#65533;&#65533;\[@	&#65533;o&#65533;RG5z&#65533;t-&#65533;&#65533;9 "&#65533;&#65533;c#y&#65533;T&#65533;_"&#65533;RES&#65533;&#65533;&#65533;j&#65533;&#65533;&#65533;Z&#65533;	(I<&#65533;z"8s&#65533;&#65533;G&#65533;&#65533;&#65533;5g&#65533;&#65533;YF&+&#65533;l&#65533;wS3\&#65533;&#65533;vJ&#65533;&#65533;&#65533;]&#65533;&#65533;(;&#515;=&#65533;&#65533;$&#65533;t&#65533;&#65533;&#65533;qu&#65533;&#65533;e&#65533;&#1766;&#65533;\&#65533;m&#65533;n{&#65533;K&#65533;%K5L&#65533;T:&#65533;CgE|V&#65533;&#65533;&#65533;|&#65533;&#65533;&#65533;&#65533;&#65533;&#65533;QCw&#65533;&#65533;8&#65533;$&#65533;K{ws9&#65533;wp&#65533;&#65533;@&#65533;&#898;& k&#65533;98K&#65533;&#65533;d	&#65533;&#65533;&#65533;&#65533;&#65533;&#65533;&#65533;t&#65533;eb&#65533;&#65533;R! &#65533;@&#65533;&#65533;Hs&#65533;&#65533;bvhK`&#65533;&#65533;&#65533;x&#65533;&#65533;9n&#65533;b&#65533;HX:&#65533;&#65533;&#65533;(&#65533;&#65533;&#65533;}&#65533;[P$m&#65533;&#65533;&#65533;&#65533;z&#65533;'8F&#65533;dvA&#65533;u[&#65533;&#65533;&#65533;&#65533;e&#65533;eN&#65533;uVF&#65533;4&#65533;Vi&#65533;U&#65533;8"9l(i&#65533;&#65533;&#65533;&#65533;&#65533;D'&#65533;&#65533;&#1226;$&#65533;v&#65533;j&#65533;Y&#65533;&#65533;A&#65533;a9khDeQ&#65533;f&#65533;Q&#65533;H+&#65533;&#65533;&#65533;7K p3H&#65533;2&#65533;&#65533;&#65533;&#65533; &#65533;&#65533;dq88&#65533;&#65533;E&#65533;&#65533;'&#439;&#65533;&#65533;&#65533;&#65533;w&#65533;~!6q&#65533;6)0@&#65533;&#65533;D1&#65533;4&#65533;&#65533;&#65533;&#65533;jmb&#65533;&#65533;X&#65533;?' 6 y&#65533;&#65533;	&#65533;&#65533;:nY|&#65533;&#65533;M&#65533;&#65533; ,&#587;5&#65533;&#65533;ge&#65533;G&#65533;&#65533;&#65533;&#65533;&#65533;0&#65533;G&#65533;&#65533;g>5W&#65533;lG&#65533;&#65533;5&#65533;W&#65533;&#65533;&#65533;&#65533;\&#65533;V&#65533;6&#65533;Y&#65533;&#65533;&#65533;,&#65533;p&#65533;&#65533;*&&#65533;&#65533;hh&#65533;P%hP&#65533;&#65533;H1I~&#65533;&#65533;#&TU2&#65533;g&#65533;&#65533;&#65533;~h'c&#65533;&#65533;&#65533;j&#65533;&#65533;&#65533;&#65533;@D&#65533;&#65533;v &#65533;&#65533;&#65533;&#65533;&#65533;e>&#65533;I&#65533;&#65533;&#65533;&#65533;&#65533;&#65533;y&#65533;&#1560;&#65533;Ae&#65533;y&#65533;&#65533;5&#65533;&#65533;&#65533;&#65533;&#1618;&#65533;t)&#65533;	&#65533;&#65533;&#65533;\&#65533;8&#65533;&#65533;&#65533;&#65533;$&#65533;&#65533;&#65533;&#65533;5_u4&#65533;p&#65533;&#65533;&#65533;&#65533;&#65533;f	&#65533;5X&#65533;jf<rP &#65533;&#65533;&#65533;&#65533;PB/&#65533;H&#65533;g&#65533;&#65533;J&#65533;&#65533;^&#65533;&#65533;j&#65533;Y-8&#65533;/\Y% &#1692;&#65533;&#65533;&#65533;&#65533;&#65533;gI&#65533;~WCp&#65533;&#65533;8r&#65533;Y&#65533;&#65533;&#65533;&#65533;&#65533;i&#65533;yg&#65533;&#65533;
&#1246;&#65533;9&#65533;&#65533;&#65533;&#65533;&#65533;0&#65533;i&#65533;E"&#65533;:qTo8w!&#1616;&#65533;V^&#65533;&#65533;"C&#65533;&#65533;&#65533;L+	r&#65533;&#1113;H&#65533;l&#65533;3i&#65533;&#65533;&#65533;&#65533;4&#65533;&#65533;\;&#460;&#65533;t%&#65533;C
&#65533;z&#65533;&#472;|&#65533;A&#65533;&#65533;S R,&#65533;K'
&#65533;&#65533; U&#65533;&#65533;&#65533;&#153;?&#65533;v&#65533; &#65533;&#65533;&#65533;&#65533;%&#65533;IRH9j&#65533;&#65533;&#65533;&#65533;m[&#65533;]y`&#65533;q&#65533;&#65533;(1&#65533;&#65533;&#65533;G&#65533;&#65533;&#279;]"&#65533;&#65533;i&#65533;&#65533;&#65533;&#65533;&#65533;&#65533;&#65533;/&#65533;N&#65533;&#65533;d&#400;&#65533;wcD8I&#65533;&#65533;&#65533;	F&#65533;9&#65533; *&#65533;&&#65533; q&#65533;|&#1594;&#65533;k5&#65533;?(&#65533;&#65533;v}c&#65533;&#20115;&#65533;i&#65533;' &#65533;dX&#65533;&#65533;#oJt&#1673;&#65533;C}&#65533;&#65533;l&#65533;wi
&#65533; &#65533; &#65533;G46&#65533;|&#1230;&#65533;&#65533;Gh&#65533;o&#65533;}3&#65533;[4&#65533;,p'&#65533;&#65533;&#65533;&#65533;&#65533;&#65533;cT&#65533;0Fc&#65533;J&#65533;&#65533;&#65533;J&#65533;&#65533;R&#65533;k&#65533;&#535;&#65533;&#65533;s&#65533;s&#65533;j&#65533;&#65533;&#1713;&#65533;T&#65533;&#65533;y^W&#65533;&#810;&#65533; &#65533;&#65533;&#65533;&#65533;&#65533;&#65533;vQ&#65533;&#65533;f
&#65533;&#65533;^&#65533;ybf&#65533;&#65533;;j&W&#65533;&#65533;,OC{o&&#65533;&#65533;&#65533;/&#65533;
w&#59530;&#65533;
&#65533;r&#65533;&#65533;BUP&#65533;dCh&#65533;2%r&#65533;&#65533;V"&#65533;h&#65533;6&#65533;J7u&#65533;p&#65533;`&#65533;&#65533;dc{&#65533;&#29297;&#65533;&#65533;F&#65533;F&#65533;&#65533;G:&#65533;^&#65533;&#65533;~&#1221;&#65533;&#65533;&#65533;&#373;&#65533;&#39664;&#478;-{&#65533;&#65533;^
6&#65533;&#65533;&#65533;T5Iw&#65533;9&#65533;&#65533;&#1178;&#65533;K6`^&#65533;YN&#65533;&#65533;(g&#65533;]&#65533;&#65533;32&#65533;&#65533;#&#65533;&#65533;&#7603;&#65533;:&#65533;R&#467;EYd{&#65533;&#65533;&#65533;K&#65533;&#65533;&#65533;&#65533;c)&#1553;&#21925;&#65533;&#65533;&#65533;&#65533;&#65533; zg	`&#65533;Ww&#65533;&#65533;&#65533;&#65533;-#&#65533;r'&#65533;Ql&#65533;
&#65533;/&#65533;z,Q&#65533;&#65533;&#65533;&#65533;&#65533;&#65533;&#65533;I&#65533;&#65533;:&#65533;&#65533;z&#65533;&#65533;C&#10921;c&#65533;k1&#65533;&#65533;&#65533;T&#1405;>Z0&#65533;&#65533;h&#65533;*{&#65533;&#65533;&#65533;&#65533;&#754;)&#65533;.[&#65533;]&#65533;1&#65533;K.&#65533;3&#65533;&#65533;&#65533;f&#65533;&#65533;&#65533;&#65533;&#65533;'&#65533;&#65533;&#65533;l&#65533;e]&#65533;&#65533;&#65533;&#65533;<&#65533;q&#65533;-&#65533;&s&#65533;t&#35538;&#65533;&#65533;2&#16904;&#65533;&#65533;DBle&#65533;&#65533;"&#65533;&#65533;&#65533;&#65533;e  5(SmS&#65533;1&#65533;Y&#65533;L&#65533;&#65533;4&#65533;o&#65533;@&#65533;&#1135;&#65533;&#65533;&#65533;&#65533;6E<r&#65533;&#65533;&#65533;dH#&#65533;&#65533;uc&#65533;5&#65533;&#65533;&#65533;&#65533;5&#65533;Y1;&#65533;>|Z&#65533;T&#65533;&#65533;&#65533;&#65533;&#65533;&#65533;-p&#65533;&#65533;Gy&#65533;Wq>&#65533;5&#65533;&#65533;&#65533;&#65533;&#1720;&#65533;&#755768;&#65533;P&#65533;Y}6&#65533;<c&#251;&#65533;&#65533;T&#65533;^&#65533;&#685;&#65533;&#1544;y&#65533;E&#65533;&#65533;I@&#549;k&#65533;A{&#65533;H&#65533;&#65533;(;&#65533;-&#534;&#65533;&#65533;vPj/&#65533;&#65533;=&#65533;/&#65533;c&#65533;ICa&#65533;&#65533;&#65533;,B	&#65533;h&#65533;	&#65533;t<&#65533;yF0&#65533;&#65533;&#65533;&#22024;&#65533;Q4L=j&#453;;&#65533;&#65533;,&#65533;&#147;&#65533;21&#65533;&#65533;p&#65533;_&#65533;Y&#65533;4&#65533;&#65533;	&#65533;3J&#65533;&#65533;&#65533;y&#65533;&#65533;&#65533;&#163;&#65533;&#65533;&#65533;>&#65533;&#65533; &#65533;&#65533;&#65533;a&#65533;K&#65533;&#65533;i&#65533;A&#65533;j&#65533;&#65533;&#852;&#65533;&#65533;&#65533;&#65533;K&#65533;a|&#65533;TZ&&#65533;&#65533;&#65533;&#65533;&#65533;&#65533;q&#225;&#1589;&#65533;L&#65533;{&NC&#65533;|&#65533;&#65533;&#65533;&#65533;h:&#65533;&#65533;8&#65533;&#65533;&#65533;&#65533;\\&#65533;&#65533;&#65533;J&&#65533;&#65533;&#537;&#65533;&#1074;
"&#65533;@&#65533;~&#65533;y:&#884;&#65533;&#65533;p&#65533;S&#65533;,\&#65533;;]&#65533;&#65533;s&#65533;&#65533;&#65533;&#65533;&#65533;&#65533;8{&#65533;&#65533;y&#65533;&#65533;&#682;&#434;&#65533;)&#65533;6/'B
&#65533;!4&#65533;+&#65533;&#65533;I&#65533;p6*&#65533;&#65533;k&#65533;&#65533;R+&#65533;<&#1312;wq&#65533;&#65533;&#65533;&#65533;A\&#65533;&#65533;&#65533;&#65533;U&#65533;&#65533;&#1335;V&#1301;&#65533;&#65533;)&#65533;>&#65533;&#65533;m&#65533;&#394;&#65533;&#65533;&#65533;&#65533;P;&#65533;3&#65533;&#65533;If0&#65533;&#65533;&#65533;&#65533;&#65533;&#65533;&#65533;}&#65533;Q&#65533;{G&#65533;&#65533;&#65533;&#65533;7&#65533;?r}&#65533;&#65533;5&#65533;&#65533;&#65533;
}&#65533;&#65533;&#65533;&#65533;M&#65533;k&#65533;&#65533;&#65533;_&#679;&#65533;U&#65533;&#65533; 	&#635;&#65533;z&#65533;a&#65533;&#65533;I&#65533;r&#65533;&#65533;L&#1510;&#65533;&#65533;&#65533;&#65533;&#65533;&#65533;&#65533;&#65533;&#65533;Ja&#65533;?&#65533;N&#65533;&#65533;wW&#65533;;&#65533;&#65533;qB'@<&#65533;&#65533;&#65533;Tq&#65533; &#65533;&#65533;&#65533;&#65533;,:J&#65533;&#65533;P&#65533;&#65533;$'&#430;&#65533;&#65533;&#65533;&#65533;U&#65533;<&#65533;%+&#65533;&#1392;&#65533;&#909;&#65533;&#65533;X&#65533;l&#65533;&#65533;W&#65533;\&#65533;(.a-&#65533;&#65533;&#65533;v&#65533;w&#65533;&#1066;)&#65533;&#65533;&#65533;&#314;&#65533;Uh&#65533;T&#65533;k&#65533;H&#65533;&#65533;8&#65533;&#65533;&#65533;&#65533;&#1531;#&#65533;&#65533;&#65533;&#65533;r&#65533;&#65533;&#65533;&#65533;,h&#65533;&#65533;I*&#65533;&#65533;&#65533;&#635;&#65533;&#1866;&#65533;m&#65533;n&#65533;C&#65533;&#65533;&#1158;kX&#65533;L&#65533;J&#65533;U&#65533;&#65533;&#65533;$0/&#65533;&#65533;S ]y&#65533;i&#65533;&#65533;&#65533;&#1721;&#65533;&#1263;M@
 &#65533;@-&#65533;elq&#65533;]y&#65533;5&#65533;&#65533;Q}&#65533;/&#65533;&#65533;tYq&#65533;&#1635;&#65533;+&#65533;[&#916;&#65533;&#65533;&#65533;&#65533;&#65533;&#65533;&#65533;o&#65533;&#65533;&#65533;&#65533;&#65533;4&#65533;&#65533;&#65533;&#65533;&#65533;&#65533;U&#65533;'&#65533;|&#65533;&#65533;&#65533;&#65533;&#65533; &#65533;&#65533;&#65533;]&#65533;&#65533;&#65533;&#65533;)P&#529;&#65533;&#65533;Qa&&#65533;h&#581;&#65533;&#65533;H&#65533;&#65533;}&#19006;&#65533;#&#65533;Y>&#65533;&#65533;&#65533;&#65533;&#65533;&#65533;n	b&#65533;&#65533;k&#1809;&#65533;&#65533;&#65533;<&#65533;&#65533;v&#65533;&#65533;q&#65533;R!&#65533;i&#65533;&#65533;/&#65533;w&&#65533; /&#65533;$&#65533;A&#65533;%&#65533;r&#65533;$&#65533;=&#65533;,&#65533;e&#65533;&#65533;"Uf<&#65533;t	&#65533;&#65533;&#65533;_y&#189;&#65533;D&#65533;&#65533;&#65533;w&#65533;&#65533;&#65533;&#65533;!&#65533;KW&#65533;B&#65533;&#65533;&#65533;R&#65533;&#65533;iJ&#65533;&#65533;i&#65533;!&#65533;5\0&#65533;&#65533;&#65533;L&#65533;&#65533;PN&#65533;E&#65533;4&#21349;z_+&#65533;&#65533;
n&#65533;&#65533;&#563;&#65533;&#65533;&#65533;&#65533;^n&#65533;&#65533;l&#65533;&#65533;}&#65533;)&#65533;&#65533;H&#65533;&#65533;B64&#65533;&#65533;0P&#65533;]y	s&#65533;&#65533;&#65533;&#65533;&#65533;3&#65533;=&#65533;&#65533;&#65533;&#1858;.Msw&#65533;&#65533;&#65533;z&#65533;&#65533;@&#731; &#65533;x|&#65533;&#65533;&#65533;#9@&#65533;^&#65533;&#65533;&#65533;8&#65533;dH&#65533;n&#65533;(~&#65533;,~&#65533;ph&&#65533;0&#65533;&#796;&#65533;&#65533;'qo&#65533;&#65533;~.&&#65533;&#65533;&#61242;&#65533;*&#65533;&#65533;$?&#65533;@.&#65533;&#65533;;m%[g=&#65533;&#65533;&#65533;&#65533;&#65533;&#65533;&#65533;#&#65533;jmB7&#610;&#1208;&#65533;w &#65533;&#65533;&#65533;&#65533;[&#65533;&#65533;&#65533;h&#65533;&#65533;E&#65533;8fn&#65533;gN&#65533;
` E&#65533;&#65533;&#65533;&#65533;&#65533;  OP&#65533;Y&#65533;&#65533;+W&#65533;&#65533;&#65533;;`&#65533;E!&#65533;7&#65533;&#65533;&#65533;&#477;&#65533;K&#65533;&#65533;g'`,I0&#65533;\&#765;)&#65533;+&#65533;~4&#65533;&#65533;9U&#65533;9&#65533;~n&#65533;?>&#65533;&#65533;x&#65533;&#65533;&#65533;&#65533;&#65533;.&#65533;&#65222;A&#65533;>&#65533;&#65533;&#65533;&#65533;&#65533;8&#241;D&#964;YL&#65533;yy@n&#65533;&#65533;&#65533;&#65533;&#816;
e&#65533;k&#65533;&#65533;&#65533;L&#65533;J&#65533;Y&#65533;&#65533;&#65533;&#65533;&#65533;&#65533;<&#458;&#65533;&#65533;z&#65533;v&#65533;||@&#65533;&#65533;&#65533;%&#65533;&#65533;_&#65533;&#65533;=&#65533;&#1502;&#65533;&#65533;&#65533;T&#65533;T&#65533;m>hZ&#65533;&#65533;[&#65533;&#65533;&#65533;&#65533;&#65533;&#65533;pB&#1022;A&#65533;&#65533;h&#65533;H&#65533;&#65533;	n&#65533;&#1012;Liby(Jr&#753;$A7M&#65533;&#65533;&#65533;r&#65533;&#65533;&#65533;&#65533;&#65533;H&#65533;&#719;&#65533;a&#65533;&#65533;&#65533;y&#65533;&#65533;&#65533;&#65533;&#65533;&#65533;&#65533;VU^&#65533;e	.&#65533;&#65533;&#65533;-&#65533;&#65533;+(U`&#65533;&#65533;&#65533;&#65533;&#65533;&#65533;&#65533;&#65533;@	&#65533;&#65533;&#65533;&#65533;&#65533;&#65533;&#65533;&#65533;&#65533;&#65533;&#65533;&#65533;&#65533;+&#65533;'aI&#65533;r&#65533;\&#65533;&#65533;&#65533;&#65533;&#65533;&#65533;&#65533;&#154;&#270;&#65533;&#65533;ua&#65533;)&
&#65533;&#1036;&#65533;&#65533;&#65533;&#65533;.&#65533;&#65533;&#65533;E E&&#65533;1&#65533;wy,,)E&#65533;N&#65533;&#65533;D&#65533;&#65533;&#1087763;&#65533;&#65533;&#65533;&#65533; e&#1362;7&#65533;&#65533;mFv&#65533;0`@&#65533;&#65533;s&#65533;&#65533;&#65533;qN&#65533;&#65533;&#65533;#&#65533;x&#65533;&#65533;&#65533;&#65533;&#65533;L&#65533;&#65533;a&#65533;&#65533;jN&#65533;!?
&#65533;&#65533;&#65533;0&&#65533;&#65533;&#65533;_n&#65533;&#1577;&#65533;&#65533;OB<&#65533;&#65533;6&#65533;(H&#65533;1&#65533;&#65533;)\ S&#65533;&#65533;B&#65533;&#65533;	W&#65533;&#65533;&#65533;&#65533;-&#65533;&#1519;T&#1801;&#65533;6&#65533;&#65533;Yhu&#65533;&#65533;
&#65533;OV&#65533;&#65533;`&#65533;y&#65533;(&#65533;&#1851;A&#65533;%J&#65533;L&#65533;?&#65533;&#65533;&#65533;;8&#65533;&#7815;(&&#65533;&#65533;!E(&#65533;q{9&#658;=cD%]Aag&#65533;^&#65533;C&#65533;&#65533;&#65533;E&#65533;4&#65533;X&#65533;R&#65533;R&#1524;&#65533;&#65533;|=&#1348;}&#65533;R&#65533;&#1784;u=&#65533;V&#65533;Z6&#65533;&#65533;&#65533;&#65533;2&#65533;&#65533;&#65533;&#65533;$,&#65533;&#65533;Q.&#65533;&#65533;&#65533;w&#65533;&#65533;&#65533;&#65533;&#65533;N&#674; 6&#65533;&#65533;=&#1162;&#65533;&#65533;&#699;#&#65533; Ts&#65533;[&#65533;&#65533;>&#65533;&#65533;&#65533;6R"&#65533;&#65533;Pr&#65533;&#65533;& @&#65533;.F&#65533;=&#65533;&[NEa&#65533;`P&8Ll3&#65533;p&#65533;WI$`OE5&#65533;ELu&#65533;&#1842;&#65533;V&#65533;&#65533;&#1353;+&#65533;&#65533;UYj&#65533;&#65533;&#65533;)w%2&#65533;#~&#65533;SO&#65533;&#1843;!H!Q5&#65533;&#65533; &#65533;%c&#65533;&#65533;i&#65533;^
n&#65533;z&#65533; e%&#65533;aFS&#65533;&#65533;6&#65533;j&#65533;&#65533;&#65533;Jg]&#65533;6&#65533;j&#65533;&#1048;[&#65533;&#65533;&#65533;&#65533;&#65533;D
&#65533;5&#65533;$J&#65533;00&#65533;u&#65533;'&#862;)&#65533;&#65533;&#65533;&#65533;&#65533;s&#65533;/&#65533;&#65533;0&#65533;s)%&#65533;&#65533;&#65533;a%&#65533;&#65533;&#65533;I&#65533;$&#65533;&#65533;&#65533;&#65533;?O5&#65533;&#65533;D&#65533;&#65533;&#65533;&#65533;D&#65533;&#65533;&#65533;&#65533;&#65533;"&#65533;$a&#65533;&#65533;T&#65533;;&#65533;%'&#65533;&#65533;&#65533;l&#65533;&#65533;&#65533;&#65533;k&#65533;&#65533;&#65533;f&#65533;&#65533;&#65533;N&#65533;s  &#65533;&#65533;r&#65533;&#65533;0&#65533;WY&#65533; &#1396;(J&#65533;&#65533;h&#65533;b/&#65533;&#65533;A&#65533;&#65533;hj&#65533;7&#65533;&#65533;^&#65533;&#65533;W&#65533;&#65533;&#65533;&#65533;&#65533;=
&#65533;&#65533;&#65533;&#65533;&#65533;n&#65533;e(&#65533;@&#65533;&#65533;&#65533;-'p&#65533;Y&#65533;0&#65533;az&#65533;&#65533;&#65533;&#1762;(	&#65533;:&#65533;&#65533;&#65533;=s&#393;/&#65533;
&#65533;&#65533;&#65533;&#65533;L0&#65533;p&#65533;&#65533;s[T&#65533;&#165;,D&#65533;&#65533;"&#65533;&#65533;I&#65533;&#65533;&#12862;m&#65533;j?S&#698;&#65533;&#65533;&#1513;&#65533;&#65533;&#65533;U&#65533;C|H&#65533; &#65533;!&#65533;2&#1980;
&#939; &#65533;	&#65533;&#65533;@SZ&#65533;&#65533;-&#65533;5&#65533;&#65533;&#65533;&#65533;!O%U&#65533;=/&#65533;}&Q&#65533;&#65533;Q&#65533;H&#65533;q&#65533;&#65533;&#1461;&#65533;B&#65533;&#65533;N&#65533;&#65533;L&#65533;&#65533;.&#65533;&#65533;&#65533;H1OY&#65533;8&#65533;&#65533;&#65533;n&#65533;&#65533;+9&#65533;&#65533;&#65533;&#65533;&#65533;9&#65533;b&#65533;&#65533;B&#65533;&#65533;h)Zl&#65533;&#37723;:&#65533;&#65533;W&#65533;&#65533;vfb}&#65533;&#65533;&#2019;&#65533;&#65533;&#65533;|&#65533;1&#65533;&#65533;&#65533;&#65533;4#&#65533;&#65533;@ &#65533;&#65533;r&#65533;&#65533;&#65533;C<.&#65533;,&#65533;>&#65533;&#65533;&#65533;qD&#65533;&#65533;&#25203;iDy*&#65533;I&#192;@D~(&#65533;"&#618;&#65533;T&#65533;J]&#65533;&#65533;8v&#65533;&#65533;&#65533;]&#65533;&#65533;
&#65533;v&#65533;"&#65533;7&#65533;&#65533;0&#65533;&#65533;%$&#65533;kN?&#65533;&#65533;M&#65533;Y&#735;&#1470;@&#65533;&#65533;	.W&#65533;&#65533;&#65533;2&#65533;8&#65533;)&#65533;&#65533;&#65533;&#65533;&#65533;A&#65533;&#65533;^!&#65533; ?z&#1499;x&#65533;gJ&#65533;&#65533;&#65533;&43&#65533;&#65533;xa&#65533;K&#65533;&#65533;v&#65533;&#1449;&#65533;-%	b&#65533;$&#65533;++&#65533;+&#65533;V&#65533;X&#58760;@&#65533;&#65533;wP&#65533;:&#65533;&#65533;&#65533;&#65533;&#65533;VtG&#492;q&#65533;ud&#65533;y&#65533;&#65533;&#65533;&#65533;&#65533;&#65533;1z<+&#65533;&#65533;&#147;&#65533;"&#65533;&#65533;!&#65533;&#65533;&#65533;&#65533;&#65533;&#65533; m>&#65533;+&#65533;"&#65533;f&#65533;&#65533;Em
=&#65533;&#65533;J&#65533;F&#65533;&#65533;_&#65533;&#65533;&#65533;&#65533;@x?E&#65533;&#65533;&#65533;&#65533;X&&#65533;',&#65533;&#65533;"S@&#65533;&#65533;^&#65533;&#65533;&#65533;$[&#65533;&#1954;b&#65533;&#65533;`&#65533;&#65533;j&#65533;\.&#65533;&#65533;&#65533;&#65533;&#65533;e&#65533;&#65533;4&#65533;+I22Hxy$&#65533;LH&#65533;&#65533;&#65533;HI&#65533;&#65533; D&#65533;&#65533;|&#65533;&#65533;U&#65533;"&#65533;&#132;&#65533;&#65533;&#65533;Fv&#65533;&#65533;&#65533;3&#65533;Y&#65533;&#65533;&#65533;]F&#16631;&#65533;&#65533;`&#65533;&#65533;&#65533;V&#65533;&#65533;&#65533;&#625;.&#65533;)xN&#65533;&#65533;&#65533;&#65533;|&#1385;y0&#65533;#!&#65533;H&#65533;&#65533;f&#65533;&#65533;&#65533;#%%&#65533;&#65533;&#65533;&#65533;&#65533;&#65533;g72aT&#65533;AD&#65533;x&#65533;%&#65533;8G&#65533;&#65533;yRDHjo&#65533;&#812;&#65533;&#65533; &#65533;8 &#65533;ov&#65533;XF&#65533;u-U&#65533;T&#65533;P_&#65533;<&#65533;&#65533;&#65533;&#65533;
&#65533;t Yr&#65533;X&#65533;&#16559;&#65533;hH&#65533;&#65533;Q&#65533;mP&#65533;&#65533;&#65533;&#65533;&#65533;&#65533;&#65533;&#65533;>&#65533;[&#65533;y&#65533;VB6&#363;&#65533;&#65533;k&#65533;We&#65533;&#65533;&&#793;8&#65533;&5&#65533;S&#65533;&#65533;k&#65533;@*KWi&#65533;Zb&#65533;&#65533;&#65533;&#65533;&#65533;&#65533;&#65533;d&#950;vA&#65533;i%&#65533;&#65533;2/*qc&#1089;&#65533;9&#65533;&#65533;&#986;&#1875;&#65533;Q&#65533;C&#65533;?&#65533;8&#65533;&#65533;&#65533;G k&#65533;&#65533;S&#65533;B&#65533;&#65533;!&#65533;P&#65533;&#65533;	&#65533;&#65533;V&#65533;&#65533;pf1&#65533;u&#65533;U&#65533;&#65533;&#277;-;1R&#65533;Z&#65533;U&#65533;&#65533;*XAP&&#65533;C&#65533;&#65533;V&#65533;\k&#65533;T&&#65533;&#65533;&#65533;`X&#65533;&#1274;&#65533;R?me0g992WH lL?&#65533;&#65533;&#65533;f&#65533;&#65533;s&#65533;&#65533;j&#65533;&#65533;AE&#65533;i&#65533;&#65533;&#65533;&#65533;D&#65533;&#65533;&#65533;m&#65533;q&#65533; &#65533;A&#65533;T#&#65533;tiE&#65533;8&#65533;&#65533;&#65533;(&#65533;uU.&#65533;d&#65533;&#65533;B&#65533;&#65533;&#65533;&#65533;B&#65533;&#65533;J&#65533;&#65533;rg7&#65533;	m&#65533;+&#65533;&#65533;&#978;&#65533;&#65533;#e|&#65533;&#65533;&#65533;&#65533;&#65533;&#65533; &`&#65533;(&#65533;&#65533;&#65533;&#65533;D&#65533;"&#65533;xJ&#65533;&#65533;&#65533;&#65533;h"&#65533;&#65533;"&#65533;&#65533;M )&#1932;3c&#65533;j&#46432;d&#65533;&#65533;&#65533;&#65533;&#65533;Q&#65533;X&#493;A&#65533;o&#65533;:\&#65533;&#65533;&#65533;&#65533;&#65533;&#65533;&#65533;&#65533;\&#65533;!&#953;&#65533;&#65533;&#65533;r&#65533;e#&#65533;&#65533;O&#65533;&#65533;#&#65533;CneM&#65533;&#65533;PX4&#65533;&B&#65533;&#65533;Y&#65533;&#65533;U&#1602;Z&#65533;UDX&#65533;&#65533;'e&#65533;&#65533;&#65533;F&#65533;&#65533;d&#65533;&#65533;&#65533;&#1446;N&#65533;&#65533;&#65533;&#65533;&#480;&#1021;&#65533;&#65533;2&#65533;=&#65533;&#65533;&#65533;M
g1&#65533;D&#65533;X&#65533;&#65533;Y&#65533;&#65533;;&#65533;Tv&#65533;c# *%*Q&#65533;vj&#65533;&#65533;&#1251;&#65533;h]&#65533;&#65533;&#65533;&#65533;HN&#65533;&#65533;Z,&#65533;&#1898;&#65533;&#65533;0E@&#65533;&#65533;*f&#65533;&#65533;[h&#65533;&#65533;YX&#65533;&#65533;&#65533;&#1428;&#65533;&#710267;&#65533;#!w&#65533;&#65533;&#65533;M2-&#65533;U&#65533;lf&#65533;&#65533;&#1417;&#65533;sb&#65533;&#65533;>&#65533;&#65533;&#65533;&#414;&#65533;&#65533;&#65533;&#65533;:&#65533;&#65533;&#65533;E&#65533;i&#65533;4&#65533;&#65533;&#65533;j6&#65533;&#65533;J&#65533;&#65533;&#65533;&#65533;W^/Y&#65533;K&#65533;&#65533;.&#65533;m&#65533;/&#65533;&#65533;&#273;=-EzEp
&#65533;&#65533;&#65533;D	&#65533;&#65533;W4>'UX&#65533;z&#65533;(&#65533;&#65533;j&}I&#65533;R&#65533;&#65533;&#65533;&#65533;&#65533;&#629;&#65533;&#65533;1&#65533;&#65533;BL &#65533;&#65533;&#65533;&#65533;&#65533;z<&#65533;&#65533;.S&#65533;&M&#953;&#65533;&#65533;&#65533;@\'&#65533;)&#65533;&#65533;|<I&#65533;[&#65533;&#65533;,&#65533;&#65533;&#65533;{&#65533;JM&#65533;&#1638;T&#65533;(j&#65533;&#65533;Qk&#65533;&#1796;&#698;Q&#65533;&#65533;&#65533;&#65533;&#65533;d&#65533;]&#65533;&#65533;&#65533;&#65533;jdC&#65533;&#65533;&#65533;&#65533;&#65533;&#65533;]?x&#65533;&#65533;&#65533;:&#65533;&#65533;UTi!W,&#65533;0&#65533;&#65533;&#1659;&#65533;/&#65533;&#65533;&#65533;w&#65533;"&#65533;.j&#65533;&#65533;Q":c&#65533;e	]&#65533;B3>&#65533;&#65533;&#65533;&#65533;&#65533;'&#65533;&#65533;[>&#65533;&#65533;`&#65533;G&#65533;&#65533;&#65533;&#65533;&#65533;&#65533;&#65533;,0&#579;&#65533;&#65533;@,"&#65533;&#65533;&#65533;%&#65533;&#65533;&#65533;&#65533;&#65533;f&#65533;&#65533;&#65533;9u&#65533;&#65533;&#65533;&#65533;=&#65533;&#65533;uKc_&#65533;V&#65533;&#65533;&#65533;8&#65533;[Ka&#65533;P&#65533;oSK&#65533;&#65533;g&#65533;&#1715;&#997;&#65533;&#65533;<&#65533;#A&#65533;&#65533;&#65533;7k&#65533;KSPq&#65533;f&#65533;@A&#65533;]&#65533;|&#65533;&#65533;&#65533;~&#65533;&#65533;&#65533;&#65533;:&#65533;&#65533;;&#65533;&#1059;&#65533;&#65533;&#65533;&#65533;N&#65533;&#65533;&#65533;&#65533;&#65533;&#65533;&#65533;&#65533;&#27979;&#65533;&#65533;h,&#65533;"&#65533;x&#65533;&#65533;#`&#65533; u&#65533;8`&#784;&#65533;vy&#65533;&#65533;q4"&#65533;&#65533;&#65533;&#65533;fi\&#65533;x &#65533;l/@&#65533;&#65533;a&#65533;&#65533;z&#65533;&#65533;Y@&#65533;&#65533;&#65533;&#65533;Cq&#65533;~$k-}3-&#65533;DQ:&#65533;{fcvc7&#65533;gl;x-.27H&#65533;&#65533;~a#&#65533;F}&#65533;W8h\	B&#65533;&#65533;&&#65533;S&#65533;lu	 (Ges&#65533;E&#65533;&#65533;0:&#65533;&#65533;^&#65533;vf&#65533;L&#65533;&#65533;~&#65533;PA&#65533;&#65533;&#65533;&#65533;A&#257;&#65533;&#65533;~&#65533;v&#65533;&#65533;o&#65533; xxv|&#65533;N&#65533;g&#65533;&#65533;)&#65533;&#65533;_&#65533;&#24750;&#65533;2&#65533;&#65533;&#65533;&#65533;&#65533;w&#65533;`5&#65533;`&#65533;4 &#65533;d &#65533;&#65533;X&#65533;&#65533;&#65533;0r&#65533;#k&#65533;F%&#65533;&#65533;&#65533;&#65533;D &#65533;s&#65533;G|$&#65533;M&#65533;3&#65533;&#65533;fV&#65533;|4&#65533;b&#65533;&#65533;&T`k&#434;{?&#450;2G|45"&#1458;t&#65533;f&#65533;&#65533;8.J&#65533;l&#65533;&#65533;lwW\&#1110;&#65533;&#65533;&AGv8&#65533;&#1420;d&#65533;w&#65533;7&#1889;&#65533;2Z^V C&#65533;&#65533;9Of&#65533;&#65533;_&#65533;
&#65533;&#65533;fl&#65533;>d&#65533;S&#65533;&#65533;&#65533;&#65533;"&#65533;t.&#65533;&#65533;&#65533;{&#65533;g&#65533;Gp&#65533;cW&#65533;<&#65533;_z&#65533; &#65533;&#65533;&#65533;&#65533;&#65533;0&#65533;y(qhyZxq&#65533;&#65533;O&#65533;`,R&#65533;&#65533;y`GT&#65533;m&#65533;&#65533;&#65533;t&#65533;&#65533;r,&#65533;&#65533;'&#65533;&#65533;$&#65533;&#65533;_%&#65533;H{78k|&#65533;=&#65533;&#65533;wk&#354;k&#65533;uIr&#65533;J0&#65533;U|E&#65533;E.&#65533;"&#65533;R&#65533;&#65533;w4rP&#65533;=a{/y&#65533;&#65533;&#65533;lU&#65533;S`&#65533;&#65533;<Y&#65533;&#65533;h&#65533;&#65533;&#65533;b&#65533;nmP+&#65533;U&#65533;vm&#65533;:e7 &#65533;&#65533;5&#65533;&#65533;.&#65533;?&#65533;5&#65533;&#65533;&#65533;o&#65533;r&#65533;&#65533;&#65533;;b7_&#65533;&#199;&#2000;gd&#65533;x&#65533;?&#65533;+&#65533;XQ&#65533;&#65533;_&#65533;&#65533;&#65533;&#65533;&#65533;&#65533;&#65533;&#65533; i&#65533;`&#65533;&#65533;&#65533;m! &#65533;a&#65533;&#65533;l&#65533;&#65533;&#65533;jn&#65533;q&#65533;[&#65533;&#65533;&#65533;<y&#65533;`&#65533;x]7&#65533;M5k6&#65533;&#65533;&#65533;&#65533;&#65533;&#65533;&#65533;7&#65533;BjH&#65533;05tR^&#65533;Tl&#65533;l\q&J&#65533;1&#65533;#4&#65533;lM&#65533;d/&#65533;&#65533;&#65533;u&#65533;&#65533;dD%6&#65533;&#65533;[&#65533;&#65533;\&#65533;}&#65533;wj&#65533;7&#65533;/&#1109;eh	Uf&#65533;d&#65533;E&#65533;&#65533;&#65533;\&#65533;E&#65533;&#65533;wt&#65533;[&#65533;V&#65533;&#65533;&#65533;y&#65533;&#65533;&#65533;&#65533;+&#65533;u`P&#65533;x&#65533;&#65533;&#65533;8iV&#65533;&#65533;h&#65533;y&#65533;&#65533;&#65533;!&#65533;&#65533;&#65533;&#65533;P &#65533;9a@&#65533;X"&#65533;un&#65533;&#65533;x&#65533;&#65533;zO&#65533;(&#65533;uz& +(y &#65533;c&#65533;~&#65533;y&#65533;&#65533;&#65533;&#65533;&#65533;5&#579;&#65533;dJ7&#65533;6s&#65533;&#65533;&&#65533;&#65533;l&#65533;A>&#65533;.t&#65533;"&#65533;G&#65533;?&#65533;?1
&#65533;&#65533;3&#65533;K
&#65533;&#65533;%P&#65533;&#65533;e'&#65533;"]FU&#65533;]&#65533;&#65533;&#65533;5&#65533;&#65533;%o&#65533;&#65533;s&#65533;&#65533;&#1294;&#65533;&#65533;&#65533;h&#65533;&#65533;&#65533;&&#65533;&#65533;Iod&#65533;R&#65533;jx&#65533;*M&#65533;B&#65533;&#65533;W&#65533;&#65533;[(&#65533;%a4&#65533;Y&#65533;&#65533;&#65533;r	:X1&#65533;&#65533;&#65533;h&#65533;&#65533;&#65533;50&#65533;&#43547;w&#65533;&#65533;3&#65533;&#65533;&#65533;&#65533;&#65533;v &#65533;)&#65533;&#65533;&#65533;z&#65533;&#65533;&#65533;&#65533;C:Q&#65533;&#65533;O7&#65533;&#65533;j?&#65533;&#65533;&#65533;3&#65533;&#65533;5&#65533;-7Z&#65533;p&#65533;b!&#65533;I&#65533;I&#65533;|&#65533;8&#65533;&#65533;jJ4&#65533;PI	&#65533;&#65533;Xa2 &#65533;ACA&#65533;&#1508;?Q&#65533;&#65533;&#65533;&#65533;W&#65533;&#65533;I*&#65533;&#65533;&#65533;o&#65533;9 x2&#65533;&#65533;&#65533;'&#65533;&#65533;8&#65533;&#65533;i&#65533;&#5762;M&#50662;&#65533;jo&#65533;&#1574;lf
&#65533;&#65533;
&#65533;&#65533;1P&#65533;&#65533;&#65533;&#65533;<&#65533;&#65533;"f&'
?&#65533;`&#65533;Q&#65533;(i
&#65533;&#65533;&#65533;&#1496;&#65533;&#65533;&#65533;\&#65533;S@5&#65533;&#65533;&#65533;&#65533;&#65533;&#65533;*WTTa&#65533;&#65533;$&#65533;m8 <&#65533;Qv&#65533;&#65533;3A:&#65533;&#65533;=&#577;&#65533;&#65533;&#65533;:M*&#65533;OhD+U&#65533;&#65533;&#1707;&#65533;&#65533;k&#65533;&#65533;h*lE-&#65533;TR&#65533;ub{yl9&#65533;R&#1941;Sn&#65533;S&#65533;a9+&#65533;N&#65533;&#65533;&#1242;BJr&#65533;&#65533;Gd&#65533;I&#65533;&#65533;,k&#65533;&#65533;&#65533;n&#65533;&#65533;&#65533;`&#65533;&#65533;g&#65533;8&#65533;&#65533;&#65533;`{&#65533;&#65533;Us&#65533;X9k&#65533;D&#65533;'&#65533;&#65533;&#65533;&#65533;'&#65533;&#65533;&#65533;&#65533;pjT&#65533;.&#65533;a&#65533;&#65533;&#65533;&#65533;&#65533;OA&#65533;Pq`&#65533;&#65533;&#65533;&#65533;&#65533; *@[&#65533;@&#65533;&#65533;'&#65533;9oY&#65533;%Wdn&#65533;)&#65533;F&#65533;&#65533;&#65533;&#65533;&#65533;z&#65533;<&#65533;`&#65533;Ub-j d&#65533;&#620;&#65533;%&#65533;&#65533;&#65533;/6&#691;2&#65533;&#65533;WJ#b&#65533;&#65533;	&#65533;&#65533;&#65533;a&#65533;@,&#65533;US(u&#65533; lD&#65533;4p&#65533;7V&#65533;&#65533;Jrme&#65533;&#65533;&#65533;!Q^&#459;&#65533;EW&#65533;&#65533;&#65533;{&#65533;Q&#65533;&#65533;k&#65533;&#65533;&#65533;&#65533;&#65533;&#65533;;&#65533;-&#65533;Pu&#65533;&#65533;&#65533;K&#65533;k&#65533;6k&#65533;Jr&#65533;C3&#65533;s&#65533;VwZ&#65533;v&#65533;&#65533;y+&#65533;#y&#65533;V5&#65533;&#65533;@&#65533;*	&#65533;!%&#520;&#65533;&#65533;&#65533;&#65533;&#65533;WE&#1080;&#65533;&#65533;F"&#2611;&#65533;&#65533;&#65533;F4&#65533;@&#65533;-&#65533;&#569;Q&#65533;&#23054;*i&#65533;:&#65533;&#65533;A&#65533;&#65533;(&#65533;&#1786;4&#676;&#65533;p&#65533;&#65533;&#65533;"8&#65533;c&#65533;V&#65533;&#65533;&#65533;&#65533;Z&#65533;&#65533;@cq|&#65533;=6&#65533;&#65533;&#65533;<&#65533;&#65533;&#65533;&#65533;\JAPY&#65533;"&#65533;&#65533;7VU&#65533;&#65533;&#1851;&#65533;U&#65533;&#65533;&#65533;A&#65533;&#65533;z&#65533;&#65533;6U&#65533;&#65533;&#65533;`&#65533;D&#65533;&#65533;&#65533;&#65533;H&#65533;&#65533;&#65533;&#65533;A1!k&#65533;&#65533;&#65533;[&#65533;&#65533;&#65533;m&#65533; &#65533;&#65533;p&#65533;0p}&#1551;&#65533;)4&#65533;&#65533;=!&#65533;*SCcJ&#65533;	&#65533;&#65533;&#65533;}r&#65533;a\&#65533;&#65533;&#65533;&#65533;&#65533;&#65533;@A*#'&#65533;5&#65533;&#65533;&#65533;&#65533;&#65533;&#65533;&#65533;&#65533;=-&#65533;&#65533;b{&#65533;R&#65533;&#65533;LM&#65533;&#65533;&#65533;&#65533;j&#65533;8&#65533;6%&#65533;&#417;Y&#433;&#65533;T&#65533;&#65533;R&#65533;;&#65533;GH&#65533;&#65533;(lj&#65533;H&#65533;uyM&#65533;&#65533;s&#65533;&#65533;&#65533;ZK&#65533;&#1405;)u&#65533;GK&#856;\&#65533;Q[B)&#1381;+F&#65533;fzf&#65533;<&#65533;+&#65533;h&#65533;&#65533;&#1030;&#65533;;&#65533;x&#65533;&#65533;&#65533;*&#65533;qJ&#65533;&#65533;&#65533;[&#65533;Y&#65533;&#65533;&#65533;}k&#65533;&#65533;-&#65533;3 &#65533;i4K&#65533;&#65533;&#65533;v&#65533;&#65533;&&#65533;&#65533;&#65533;&#65533;x&#65533;&#65533;kG&#65533;&#65533;Pc&#65533;&#65533;'&#65533;&#1617;I&#65533;k&#1009;&#65533;&#65533;v&#65533;&#65533;&#65533;T&#65533;b&#65533;&#65533;Xf&#65533;&#65533;&#65533;+&#65533;&#65533;&#65533;u&#38324;\&#65533;15&#755;&#65533;&#65533;&#65533;&#1042;J&#65533;&#65533;C t&#65533;&#65533;@v&#65533;&#65533;$&#65533;&#65533;#&#65533;@&#65533;&#65533;&#65533;,y&#65533;&#65533;&#65533;&#65533;&#65533;}&#65533;,&#65533;X<&#65533;VlB&#65533;S&#65533;[&#65533;w&#197;v&#1810;&#65533;c[0j&#65533;~e&#65533;hL&#65533;&#65533; &#65533;&#65533;&#927;&#65533;&#65533;&#65533;R&#65533;g&#65533;T&#65533;xJxP&#65533;&#65533;&#65533; 
s&#65533;&#65533;&#65533;DH&#65533;&#65533;&#65533;&#384;&#65533;&#65533;&#65533;W&#65533;\&#65533;&#65533;&#65533;{ &#65533;&#65533;=&#65533;&#65533;N&#65533;X@t*&#65533;&#65533;&#65533;K&#65533;&#65533;&#65533;I&#65533;&#65533;G;TD &#65533;-l&#1333;!&#65533;&#65533;&#65533;7&#65533;<c
0&#65533;5&#65533;&#65533;&#482;&#65533;@&#65533;E&#65533;Z&#65533;&#65533;c,&#65533;&#65533;E*&#65533;IS&#65533;&#65533;&#65533;S&#65533;&#65533;Eu&#858;&#65533;`&#65533;&#65533;"m2&#65533;&#65533;3&#65533;;R&#65533;U(&#65533;6&#65533;&#65533;&#65533;&#65533; &#65533;n&#65533;&#65533;,[1&#65533;9A&#65533;&#65533;&#65533;4&#65533;&#65533;qF8&#65533;&#65533;&#65533;CA&#65533;b&#65533;&#65533;&#65533;(`&#1514;-XF&#65533;%H(&#65533;&#65533;&#65533;Ks&#65533;&#65533;&#65533;|}&#1502;;&#65533;&#65533;&#65533;Y&#65533;&#65533;&#65533;Tk@&#65533;}&#65533;&#65533;s22&#65533;&#65533;&#65533;&#65533;K&#65533;ju1&#65533;G&#894;&#65533;&#1379;&#65533;<&#65533;<8 %&#65533;&#65533;&#65533;6&#65533;T&#745;&#65533;c2Sl@&#65533;wc=L&#65533;Fq$&#65533;D-&#65533;&#65533;n&#65533;&#65533;0&#65533;d&#65533;&#65533;&#700;$&#65533;&#65533;L[&#65533;\&#65533;	u[k&#65533;gi&#65533;&#65533;&#65533;&#65533;A&#65533;&#65533;Z=&#65533;c,&#65533;_&#65533;&#65533;&#65533;V&#65533;t{&#65533;M&#1287;&#65533;w&#65533;&#65533;&#65533;qm&#65533;&#65533;&#65533;&#65533;&#65533;&#65533;)
&#65533;&#65533;5y&#65533;&#65533;&#65533;3&#65533;&#570;&#65533;s&#65533;&#41476;i&#65533;&#65533;&#65533;&#65533;&#65533;MNe&#65533;&#65533;&#65533;&#65533;&#65533;3>q&#65533;7-M&#65533;&#65533;&#65533;&#65533;-6&#65533;&#65533;&#65533;Lj|&#65533;&#65533;&#65533;&#65533;z&#65533;&#65533;&#24244;&#282;&#1687;&#65533;&#65533;&#65533;&#1822;&#65533;&#65533;&#65533;#-u&#65533;&#65533;G&#65533;&#309;&#65533;\L&#65533;&#65533;&#65533;&#65533;Zv&#65533;I&#65533;a<&#65533;o&#65533;&#65533;-&#65533;fv&#65533;;>C&#65533;}&#65533;{&#65533;&#65533;&#65533;&#65533;&#65533;&#65533;D&#65533;q&#65533;&#65533;&#65533;&#65533;&#65533;&#65533;&#65533;&#65533;)&#65533;sX&#65533;1&#1991;,&#65533;&#65533;S+&#872;&#65533;&#65533;&#65533;&#65533;e@&#892;&#65533;z&#65533;&#65533;&#65533;MMm&#65533;%^&#65533;NF&#65533;C}&#65533;&#65533;&#65533;x&#65533;&#65533;C&#65533;7&#65533;#&#758;Lb&#65533;n&#65533;&#65533;& &#65533;&#65533;&#65533;&#65533;&#65533;&#65533;&#65533;&#65533;L&#65533;&#65533;&#65533;
=&#65533;&#65533;>&#65533;&#65533;&#65533;b3&#65533;&#65533;>uK&#65533;&#65533;&#65533;&#620;&#65533;&#65533;M&#65533;R&#65533;u&#65533;&#65533;#h&#36647;&#65533;&#65533;&#1717;&#65533;&#65533;&#65533;/&#65533;]&#65533;&#65533;&#65533;&#65533;&#65533;u&#622;%AoY&#65533;&#65533;&#65533;&#65533;V&#65533;&#65533;&#65533;&#1434;&#65533;&#65533;&#65533;&#65533;&#65533;&#65533;!:&#65533;U&#65533;&#65533;v&#65533;&#65533;]hp&#65533;&#65533;&#65533;.V8&#65533;&#65533;&#65533;&#65533;*&#65533;&#65533;-&#65533;=&#1340;&#65533;&#65533;i&#65533;&#65533;&#65533;&#65533;&#65533;Z'/{.&#65533;&#65533;&#65533;"P&#65533;&#65533;J&#65533;&#65533;&#1315;&#65533;&#65533;&#65533;&#65533;&#65533;.&#65533;4&#65533;%&#65533;	5&#65533;&#65533;D&#65533;c/}/&#65533;&#65533;u&#65533;&#65533;P&#65533;$&#65533;&#65533;r&#65533;&#1305;.8a&#65533;&#65533;n&#65533;&#65533;&#65533;/_b&#65533;E&#65533;&#65533;&#65533;~	&#65533;&#65533;&#65533;k&#492;tCa&#65533;O&#65533;&#65533;&#2014;2|&#65533;ghm&#65533;&#65533;{{&#65533;w&#65533;&#65533;=L?TW[&#65533;yWy&#65533;G&#65533;G)I+&#65533;&#65533;^w&#65533;&#65533;&#65533;t@7&#65533;&#65533;}&#65533;&#65533;&#65533;#&#65533;S&#65533;&#65533;&#65533;&#65533;&#65533;jn&#65533;+&#65533;&#65533;h@R&#65533;>c&#65533;*&#747;&#65533;&#65533;&#410;Pnt&#65533;}&#65533;&#65533;&#65533;!f&#65533;&#1767; &#1704;&#65533;&#65533;&#65533;K&#65533;V&#65533;#&#65533;&#65533;&#65533;&#65533;&#65533;&#65533;&#65533;(&#65533;&#65533;&#65533;&#65533;&#65533;&#65533;&#711;&#65533;Z&#65533;&#65533;v&#65533;k&#65533;&#65533;`&#65533;&#65533;V&#65533;&#65533;b&#65533;&#65533;y^&#65533;t&#65533;&#65533;tTn&#65533;&#65533;V"O&#65533;J&#65533;&#65533;U&#65533;V00=&#65533; N&#65533;E  )&#65533;y.,&#65533;&#65533;&#65533;,&#65533;1&#65533;&#65533;&#65533;&#65533;-&#65533;&#65533;&#65533;&#65533;e(e&#65533;&#65533;[&#65533;n&#65533;	&#65533;&#65533;&#65533;&#65533;&#65533;&#65533;&#65533;&#65533;&#65533;&#65533;U\&#65533;&#191;%&#65533;V&#65533;&#65533;&#488;&#65533;&#65533;&#65533;&#65533;`&#65533;&#65533;3&#65533;&#65533;&#65533;&#65533;8&#65533;&#65533;&#65533;I&#65533;&#65533;IE&#65533;&#65533;&#65533;&#65533;tE&#65533;9&#65533;R&#65533;r&#65533;&#65533;&#65533;I&#65533;#&#65533;&#65533;&#65533;I&#65533;&#65533;bs&#65533;&#65533;&#65533;&#65533;&#65533;2&#65533;[GA/&#1468;&#65533;&#65533;&#65533;"&#65533;&#1130;]&#65533;&#65533;ZE&#65533;;R<&#65533;g&#65533;&#65533;&#65533;eq,)&#65533;X-{&#65533;v&#65533;BH&#65533;M&#65533;8&#65533;&#65533;D8&#65533;TK&#65533;Dt&#65533;*D(M&#65533;&#65533;&#65533;&#65533;&#65533;th+a&#65533;&#65533;dh0&#65533;&#65533;U&#65533;>&#65533;&#65533;u&#65533;W_&#65533;(&#65533;h,X&#65533;]L&#65533;mW&#65533;&#65533;y:@&#65533;	&#65533;&#65533;&#65533;]5&#65533;W &#65533; )&#65533;&#65533;9+V&#65533;$L&#65533;?u&#65533;+s&#65533;cS&#65533;&#65533;&#866;er2&#65533;b&#65533;]9&#65533;&#65533;EB&#65533;&#65533;*{&#65533;&#65533;y$&#65533;&#65533;|&#65533;&#65533;N&#65533;)G&#65533; 6{&#65533;&#65533;Q&#65533;"&#65533;$ @G&#65533;&#65533;nv&#65533;&#65533;g&#65533;u&#65533;&#65533;?r
&#65533;&#743;U&#65533;uBG&#65533;RO&#65533;&#65533;2:&#65533;e^&#65533;PH&#65533;z&#65533;&#65533;&#65533;&#65533;&#65533;#~&#65533;&#65533;=&#65533;&#65533;?&#65533;&#65533;?&#65533;&#65533;&#65533;&#18612;&#65533;it&#65533;&#65533;&#65533;v&#65533;&#65533;O&#65533;	1&#65533;~&#948;&#65533;i+L&#1504;}P5&#65533;WU&#65533;&#65533;&#65533;FXr&#65533;!Yju&#65533;&#65533;a&#65533;&#65533;BVoMR&#65533;vP&#65533;^&#65533;X`&#65533;&#65533;X&#65533;%8*&#65533;&#590;&#65533;4Fd&#65533;&#65533;@U2)Q!g/i&#65533;&#65533;=&#65533;5IRwG&#65533;']y-&#65533;V&#65533;k&#65533;w&#65533;h&#65533;&#65533;&#65533;&#65533;o`&#65533;&#65533;<d&#65533;"&#65533;&#65533;&#65533;&#65533;&#346;c&#65533;&#65533;bU&#65533;&#65533;&#65533;&#65533;.&#20019;&#65533;6&#288;&#65533;w%IHel"Y&#13408;}&#65533;b&#65533;&#65533;&#65533;&#65533;TI&#65533;&#65533;-&#65533;&#65533;WQSC5&#65533;&#65533;P&#65533;&#1254;&#65533;&#65533;&#65533;&#65533;P&#65533;v&&#65533;k&#65533;
&#65533;jTq&#1797;&#65533;bH&#65533;Y&#65533;&#65533;&#65533;0 +&#65533;[&#65533;&#65533;&#65533;&#65533;&#65533;s&#65533;X&#1518;c #!{&#65533;PD"&#65533;&#65533;&#65533;&#65533;+&#65533;&#65533;&#65533;\&#65533;&#65533;&#65533;c?n:&#65533;'	&*/&#65533;&#65533;R&#39203;u{*&#65533;s&#65533;&#65533;T&#65533;&#65533;&#65533;&#65533;n&#65533;'&#65533;&#65533;/&#65533;\&#65533;`&#65533;&#65533;f&#65533;7&:&#65533;H&#65533;F+&#65533;)&#65533;s#8&#65533;f&#65533;&#65533; &#65533;&#65533;&#65533;&#65533;xQ&#65533;&#65533;{f&#65533;&#65533;&#65533;v&#65533;&#65533;&#65533;an-&#65533;&#65533;&#65533;&#65533;I5%&#65533;&#65533;"&#65533;&#65533;&#65533;&#65533;5&#65533;&#65533;c&#65533;H)&#65533;/&#65533;_fC&#65533;&#65533;&#65533;&#65533;&#65533;&#65533; &#65533;&#65533;&#65533;&#65533;&#65533;&#65533;&#65533;&#65533;&#65533;&#65533;&#65533;&#65533;u&#65533;
&#65533;&#65533; |&#65533;U ;&#65533;&#65533;H&#65533;(<v&#65533;#&#65533;&#65533;r&#65533;f&#65533;~&#65533;K'&#65533;dd&#65533;-&#65533;[&#65533;&#65533;&#1017;q&#65533;d+&#65533;~V&#65533;+!}&#65533;&#65533;&#65533;&#65533;hC"&#65533;&#65533;&#65533;&#65533;%p&#65533;&#65533;[&#65533;urI&#65533;OnV&#65533;&#65533;r1&#65533;&#65533;&#65533;&#65533;0&#65533;M&#65533;g&#65533;%:)&#65533;;&#65533;&#65533;0{&#65533;&#65533;&#1989;&#65533;&#65533;&#65533;&#65533;&#65533;7&#65533;&#65533;&#65533;mj&#65533;1Y&#65533;i&#65533;&#65533;&#65533;2&#65533;&#65533;&#65533;&#65533;$&#65533;&#65533;&#65533;>&#65533;Av_&#65533;&#65533;0&#65533;j&#65533;&#65533;e&#65533;ZhI&#65533;t[&#65533;&#1441;&#65533;]O&#65533;C&#65533;&#65533;&#65533;[&#65533;_&h&#65533;&#65533;&#65533;&#65533;J&#65533;&#65533;&#65533;sR&#65533;3&#65533;'&#65533;&#65533;<&#65533;&#65533;0&#65533;C&#65533;z&#1762;&#65533;&#65533;&#65533;iukW&#65533;&#65533;&#65533;&#65533;`P	O&#65533;&#65533;&#65533;x&#65533;/&#65533;!&#65533;`&#65533;&#65533;&#65533;&#65533;&#65533;&#65533;E.aT&#65533;&#65533;f&#65533;&#65533;&#65533;&#65533;2x&#65533;&#65533;7(m&#65533;&#65533;&#65533;&#65533;&#65533;6D&#65533;yy&#65533;#&#65533;&#65533;&#65533;E&#65533;(&#65533;]m&#65533;&#65533;\i&#65533; &#65533;&#65533;&#65533;&#65533;T&#65533;v'3&#65533;|&#65533;'&#65533;r &#1922;E&#65533;&#65533;&#65533;dFZ^&#65533;&#65533;&#65533;&#37448;hkI&#65533;[&#65533;&#65533;+&#65533;)&#65533;9&#65533;a  &#65533;6>&#65533;-&#65533;Xw&#65533;Dc&#65533;&#65533;&#65533;&#65533;}`&#65533;&#65533;
&#65533;&#65533;&#65533;:&#65533;:&#65533;&#65533;&#65533;t&#65533;&#65533;9&#65533;&#65533;&#65533;&#65533;&#65533;&#65533;G5@&#65533;K	&#1101;x8"N
&#65533;r&#65533;5&#65533;Q&#1026;X&#65533;&#65533;?&#65533;B&#65533;&#65533;m&#65533;&#65533;&#1649;&#65533;&#65533;&#65533;&#65533;0y*I&#65533;&#65533;(&#65533;*
&#65533;4&#65533;|&#65533;&#506;&#65533;<!&#65533;&#65533;th&#65533;&#65533;&#65533;e&#65533;&#65533;&#65533;A&#65533;&#65533; &#65533;,&#65533;&#65533;H>&#65533;.UJEwR&#65533;T&#65533;[&#65533;V&#65533;&#65533;&#65533;?&#65533;&#65533;+]9-78&#65533;D #a&#65533;H_&#65533;(&#65533;&#65533;(&#65533;7&#65533;&#65533;&#65533;lG&#65533;D&#65533;s&#65533;3]&#65533;:%&#65533;&#1651;>&#65533;\&#65533;]X&#539;&#65533;&#65533;&#65533;&{)&#65533;F*p8&#65533;\&#65533;o1&#65533;&#65533;|&#65533;&#65533;&#65533; &#65533;&#65533;P&#65533;!u&#65533;&#65533;&#65533;&#65533;&#65533;6)u&#65533;&#65533;&#1172;e&#65533;%|@&#65533;CY&#1460;Jt&#65533;a2&#65533;Y&#65533;o&#65533;&#65533;Y&#65533;L&#65533;D&#65533;/4*>&#65533;Kt-O(&#65533;&#65533;}&#65533;b&#65533;[&#65533;zY&#65533;6&#40125;<X&#65533;&#65533;&#65533;`j&#65533;&#65533;`j/&#65533;&#65533;_&#65533;8&#65533;&#65533;&#65533;&#65533;;&#65533;6&#1528;&#405;T&#65533;&#65533;&#65533;&#65533;H&#65533;qYLK&#65533;&#65533;&#65533;_o&#65533;&#65533;&#65533;I=
&#666;m&#65533;u&#65533;|(C&#2033;&#65533;H&#65533;I_&#65533;z(F&#65533;&#65533;&&#65533;&#65533;+&#65533;&#65533;$"&#65533;9Z&#65533;&e#&#65533;&#2010;&#65533;&#65533;&#1568;A
&#65533;&#65533;Fg&#65533;T&#65533;u,&#65533;&#65533;M&#65533;&#65533;&#65533;&#65533;SQ&#65533;T&#65533;&#65533;&#42094;&#65533;O&#65533;,&#65533;&#65533;	o&#65533;2:.(&#65533;&#65533;qU&#65533;J=&#65533;&#65533;( Gh[&#65533;&#65533;U.zQb&#65533;&#65533;&#65533;[V&#65533;&#136;j2&#65533;$&#65533;>&#65533;V&#65533;&#65533;&#65533;&#65533;
2&#65533;&#65533;%&#65533;&#1374;&#65533;&#65533;H	k&#65533;B&#65533;&#65533;we&#65533;&#65533;_IU9P&#65533;&#65533;&#65533;)%R&#65533;&#65533;|A&#1169;&#65533;&#65533;&#65533;&#65533;&#65533;&#65533;|`4&#65533;&#65533;&#65533;Jb&#65533;
&#65533;&#65533;w&#65533;	&#65533;@J{SV2<5=&#65533;L\&#65533;&#65533;&#65533;&#65533;&#65533;&#65533;&#65533;X&#65533;*]6&#65533;S&#65533;J&#65533;&#65533;u&#65533;&#65533; pQ&#65533;S&#65533;&#65533;w&#65533; h&#65533;&#65533;&#65533;c&#65533;&#65533;&#65533;&#65533;=-&#65533;$&#65533;L&#1482;&#65533; &#65533;u&#65533;Z&#65533;&#65533;&#571;. &#65533;&#65533;z0^&#65533;&#65533;&#65533;h-&#65533;9&#65533;P&#65533;J,F&#65533;&#63339;f&#65533;&#65533;F$ )&#65533;c&#65533;&#65533;:y`<&#65533;Q&#65533;#&#65533;&#65533;OK&#65533;&#65533;.&#65533;&#65533;7f&#65533;&#65533;^&#65533;&#1197; &#65533;epe&#65533;AcY&#139;&#65533;&#65533;p0\&#65533;y&#65533;N!&#65533;"=&#65533;&#65533;&#65533;&#65533;&#65533;<, &#65533;y&#65533;&#65533;
&#65533;&#65533;&#65533;&#65533;J&#65533;`A&#65533;&#65533;&#65533;&#65533;C&#65533;&#65533;&#65533;&#65533;j&#65533;BA&#65533;&#53513;&#65533;&#65533;m&#683;K&#65533;c&#65533;r`r&#65533;&#65533;H&#1213;2&#1196;&#65533;&#65533;,&#65533;eW]&#65533;&#65533;&#65533;>Pf&#65533;&#65533;&#65533;z1&#65533;!&#65533;z&#65533;&#65533;&#65533;t^]&#65533;+t&#65533;&#65533;e&#65533;r&#65533;-p`X&#65533;&#65533;&#65533;%6&#65533;{
&#65533;7&#65533;&#65533;ql&#65533;6&#65533;PIO&#65533;p&#65533;*&#65533;1&#65533;`&#65533;@&#65533;&#65533;tt&#65533;&#65533;&#65533;i&#65533;&#975;6&#65533;m&#65533;&#65533;&#48849;Z&#65533;"&#65533;&#65533;a&#65533;YG&#345;6&#65533;&#65533; :&#65533;&#65533;&#65533;|&#65533;&#65533;&#65533;&#65533;&#65533;&#65533;&#65533;&#65533;vu&#65533;z&&#65533;&#65533;G@P&#65533;q&#65533;<oh&#65533;B&#65533;\F&#65533;"&#65533;&#65533;I&#65533;X&#782;;&#65533;&#65533;&#65533;=,CX;&#65533;Xw&#65533;&#65533;&#65533;&#65533; &#65533;&#65533;&#247;&#65533;&#65533;.&#65533;&#65533;&#65533;<&#65533;K&#65533;{4&#65533;&#65533;&#65533;&#65533;&#65533;&#65533;&#65533;-T&#65533;&#65533;*r&#65533;1&#65533;&#65533;&#65533;&#65533;,&#65533;^&#65533;N3&#65533;&#65533;&#65533;&#65533;Z&#65533;4&#65533;EI&#65533;z<&#65533;&#1704;&#65533;&#65533;H&#65533;S&#65533;&#65533;n&#65533;&#65533;@&#65533;&#65533;H&#65533;!&#65533;E%bg&#65533;&#65533;;&#65533;&#65533;&#65533;1&#65533;F&#65533;&#65533;&#65533;K&#65533;7F&#65533;&*&#65533;d&#65533;&#65533;&#65533;&#65533;0]L&#65533;&#65533;%&#65533;&#65533;#JKU=&#65533;M&#65533;l&#65533;q&#65533;+&#65533;&#65533;&#65533;&#5879;&#65533;&#1549;D&#65533;&#1757;&#65533;t&#65533;y&#65533;]g/&#65533;[&#65533;&#1237;&#65533;&#65533;&#65533;=&#65533;hj[&#723;&#1847;&#1033;]&#65533;&#65533;_P&#65533;&#65533;]&#65533;U@G&#65533;&#65533;~&#65533;&#65533;C`&#65533;0:	&#65533;&#65533;H&#65533;&#729;&#65533;&#65533;&#65533;&#65533;&#65533;&#65533;!&#65533;E1&#65533;y5&#65533;q+&#65533;jr&#65533;/&#65533;er3&#65533;4&#65533;S'&#65533;A&#65533;D&#65533;zSs&#65533;w}&#65533;;mssCUq<&#65533;R7&#65533;d&#65533;E&#65533;Xl&#65533;vt&#65533;fm&#65533;&#1474;Z&#65533;m&#2037;IS@|g ^T&#65533;^&#65533;bn&#743;u<&#65533;ua&#65533;u_&#65533;D(&#65533;o&#65533;&#65533;}q`cAUX&#65533;&&#65533;&#65533;G&#65533;[rw&#65533;&#65533;&#65533;&#65533;6C&#65533;&#65533;<&#65533;~ZbRU&#65533;&#65533;/1&#65533;QsS&#65533;&#65533;b ~&#65533;_&#65533;&#65533;&#65533;lV&#65533;&#65533; q&#65533;x%&#65533;XC&#65533;b{&#65533;l<F&#65533;`&#65533;3&#65533;&#1351;&#65533;&#65533;qDxzH&#65533;DGed&#65533;&#65533;z)U}&#65533;&#65533;&#65533;P}(vk&#65533;{W&#65533;&#1685;&#65533;{ &#65533;U&#65533;&#65533;=M 4h|fEU&#65533;&#65533;)&#65533;N&#65533;&#65533;|WaL?&#65533;N&#65533;&#65533;n&#65533;tbHoO&#65533;XoCo&#65533;f&&#65533;#&#65533;o&#65533;yRh&#65533;&#65533;)&#65533;Y&#65533;P&#65533;&#65533;~&#65533;&#65533;"&#65533;6i&#65533;&#65533;  &#65533; &#65533;&#65533;I&#65533;0[g&#625;Q&#65533;?&#65533;Q,%&#65533;&#65533;&#65533;Ct&#65533;&#65533;.&#65533;&#65533;&#65533;&#65533;nDIuGJ&#65533;&#65533;&#65533;(y&#65533;s&#65533;t&#65533;L&#65533;&#65533;&#65533;&#1281;&#65533;&#1551;&#65533;z&#65533;&&#65533;&#65533;r@f&#65533;BQ(H&#65533;]Xti&#65533;a^&#65533;#&#2020;+I&#65533;&#65533;H^&#65533;>2&#65533;No&#65533;^&#65533;&#385;p&#65533;&#65533;7&#65533;&#65533;P&#65533;&#65533;&#65533;&#65533;/&#65533;&#65533;&#65533;W+&#65533;y&#65533;&#65533;g&#65533;&#65533;&#65533;B&#65533;;&#65533;&#65533;7&#65533;X|&#1235;&#65533;&#65533;&#696;&#65533;&#65533;&#65533;&#65533;et&#65533;&#65533;i&#65533;&#65533;&#65533;9&#65533;&#65533;xB&#65533;o=7&#65533;&#65533;qH&#65533;jX5&#65533;S&#65533;7&#65533;k&#65533;UAPX[&#65533;&#65533;&#65533;~cr&#65533;7[&#65533;&#65533;&#65533;&#65533;&#65533;&#65533;&#65533;&#65533;&#65533;[+W&#65533;(
&#65533;&#65533;&#65533;&#65533;&#65533;Wr&#65533;%&#65533;&#65533;&#65533;tl&#65533;][&#65533;=&#65533;=&#65533;e&#65533;Y&#65533;&#65533;T,&#65533;&#65533;&#65533;G&#65533;m&#65533;>7&#65533;&#65533;&#65533;&#65533;5&#65533;g&#65533;&#65533;[&#65533;&#331;P&#65533;j&#65533;_k&#65533;&#65533;&#65533;&#467;qp=&#65533;&#65533;&#65533;C!&#65533;&#44044;&#65533;&#1484;&#65533;hQ&#65533;&#65533;cS&#65533;Is&#65533;&#65533;&#65533;(8P&#65533;&#65533;o&#65533;&#65533;&#65533;&#65533;#&#65533;&#65533;&#65533;Zh0&#65533;e&8&#65533;?ih&#65533;kbepK&#65533;Qt9&#65533;&#1623;&#65533;&#65533;d;'&#65533;&#65533;&#65533;&#65533;&#65533;l{&#1833;&#65533;Qx&#65533;&#512;-Hn&#65533;D&#65533;&#65533;&#29310;@&#65533;&#65533; AP|&#65533;y&#65533;4 &#65533;fgq>&#65533;W&yD_AX&#65533;7g&#65533;&#65533;SJ.&#65533;&#65533;&#38062;&#65533;v&#65533;&#65533;&#65533;r@B&#65533;&#65533;7 &#65533;&#65533;&#65533;&#65533;&#65533;	&#65533;&#65533;&#1620;m&#65533;U&#1115;&#65533;&#65533;&#65533;&#65533;&#65533;&#65533;$?&#65533;&#1493;&#65533;wR&#65533;3{\)&#65533;Q!/&#65533;&#65533;e`H&#65533;0B&#65533;&#65533;;)tC&#65533;&#65533;&#65533;]L&#65533;`&#65533;~&#65533;6&#65533;J&#65533;0CkBx&#65533;&#65533;&#65533;&#65533;O&#65533;&#65533;&#65533;wZ&#65533;]&#65533;h&#65533;&#65533;&#65533;&#65533;&#65533;&#65533;d&#1425;&#65533;XV&#65533;&#65533;f&#65533;&#65533;F&#65533;O&#65533;il@(_&#65533;kJ&#65533;&#65533;&#65533;K&#65533;&#65533;&#65533;&#65533;|&#65533;6&#65533;&#65533;&#65533;&#65533;&#65533;#p>90&#65533;&#65533;&#65533;wH&#65533;^&#65533;"&#65533;8&#65533;p&#1732;!.ej&#65533;H9mx&#65533;I&#65533;L&#65533;rG(&#65533;3&#65533;y&#1337;vh&#65533;&#65533; kd&#65533; $&#65533;'&#1321;&#65533;&#65533;&#65533;&#65533;'%&#65533;Y&#65533;Q&#65533;&#65533;yJ&#65533;Ai"&#65533;&#65533;&#65533;D:{&#65533;Z &#65533;rgjUZ&#65533;&#65533;&#65533;5 &#65533;&#65533;|&#65533;&#65533;RW^&#65533;&#1631;cEj&#65533;5&#65533;	\7&#65533;3S&#65533;&#65533;&#65533;,&#65533;&#65533;&#65533;&#1513;W7&&#65533;&#669;|Ro&#65533;&#65533;&#809;&#65533;q&#65533;&#65533;h&#65533;&#65533;&#65533;#&#65533;&#65533;&#65533;&#65533;&#65533;~C&#65533;&#65533;&#65533;:&#65533;&#65533;&#65533;4\Q"wyI_F0&#65533;&&#65533;&#65533;&#10835;H&#65533;&#65533;p&#35447;6r&#65533;&#362;.&#65533;&#65533;&#65533;(kV&#65533;&#65533;-G&#65533;>&#238;oiG&#65533;Ow&#65533;7&#65533;9&#65533;&#65533;T\Z&#65533;&#65533;&#65533;v&#65533;&#65533;&#835;j&#65533;&#65533; W&#65533;l&#65533;&#65533;&#65533;G&#65533;&#65533;+&#65533;"F&#65533;&#65533;D=XN7&#65533;&#65533;d&#65533;&#65533;e&#65533;1&#65533;@&#65533;<26&#65533;JL&#65533;&#65533;n=&#65533;u&#65533;&#65533;u&#1264;P&#65533;&#65533;&#65533;:&#65533;V&#65533;&#65533;&#65533;_u&#65533;&#65533;<&#65533;r;&#65533;w&#65533;&#65533;&#65533;'A&#936;w&#65533;	c&#65533;&#65533;q&#65533;&#65533;SK&#65533;&#65533;/&#65533;s8:&#65533;}eNrv&#65533;&#65533;&#65533;&#65533;dx&#65533;&#65533;k&#65533;1&#65533;&#65533;&#661;F&#65533;&#65533;&#65533;K&#65533;&#65533;&#65533;W&#65533;&#65533;*y&#65533;&#65533;&#1444;)[&#65533;&#65533;5vy;&#65533;7&#65533;&#65533;T&#65533;X?9&#65533;]&#65533;zM&#65533;&#201;&#65533;&#65533;&#65533;&#65533;&#65533;b=&#65533;  &#65533;Z^&#65533;XpRw S&#65533;0&#65533;,j&#65533;&#65533;&#65533;|&#65533;&#65533;S&#65533;&#65533;m&#65533;&#65533;&#65533;&#65533;&#35996;&#65533;&#65533;&#65533;*JP&#65533;&#65533;&#65533;q&#65533;pC&#65533;&#65533;&#65533;K&#65533;&#65533;&#65533;&#65533;&#65533;]&#65533; Xur&#65533;hR9&#65533;x&#65533;JX&#65533;&#65533;W&#65533;&#65533;I&#65533;"&#65533;2${Q&#65533;c&#65533;!&#65533;&#65533;-I{&#65533;&#1374;&#2009;&#65533;&#65533;&#1672;&#65533;t&#65533;&#65533;S5a&#65533;&#65533;QO&#65533;;&#65533;EbW@#@8&#65533;~WF&#65533;Y&#397;&#65533;N&#65533;"&#65533;j&#65533;f!&#1203;jq&#65533;ZVs&#65533;.v&#1083;&#65533;W&#65533;&#65533;d3L&#65533;&#363;&#65533;&#65533;&#65533;&#65533;fK&#65533;&#65533;&#65533;y&#789;&#65533;~&#65533;&#65533;&#65533;&#65533;j&#50856;>J`a&#65533;9:&#65533;&#65533;I&#1334;Gy8'&#65533;&#65533;&#65533;&#65533;PAdh+&#65533;&#65533;&#65533; &#65533;&#65533;&#65533;&#65533;d&#65533;;&#65533;&#65533;P7z~&#65533;3`&#65533;Wa&#65533;[r&#65533;e&#65533;&#65533;&#65533;m&#65533;C&#65533;&#65533;<&#65533;I&#65533;&#65533;;&#65533;T&#65533;h&#65533;Y99X&#65533;p&#65533;%&#65533;Z&#65533;X_&#65533;@ &#65533;t&#65533;&#65533;&#65533;&#65533;&#65533;;&#65533;_&#65533;~a&#65533;P&#65533;&#65533;	&#65533;S+(&#65533; g&#65533;&#65533;D
!k&#65533;&#65533;&#65533;&#65533;t*&#65533;&#65533;&#65533; &#65533;&#65533;{&#65533;&#65533;&#65533;,&#65533;&#65533;&#65533;3&#65533;o,K&#65533;&#65533;:N&#65533;6&#65533;&#65533;&#1387;&#65533;&#65533;&#65533;:&#65533;&1&#65533;&#65533;f)&#1979;]&#65533;e&#65533;&#65533;:&#65533;k+&#65533;&#65533;9&#65533;&#65533;~&#65533;&#65533;&#65533;&#65533;o(&#65533;&#65533;&#65533;0&#65533;&#65533;&#65533;4&#65533;&#65533;&#65533;Q,0Py&#65533;*s&#65533;&#65533;\[&#65533;&#65533;LH&#65533;|&#65533;&#65533;&#1630;&#65533;T&#65533;&#65533;&#65533;&#65533;[!&#65533;&#65533;&#65533;&#65533;G&#65533;jW &#65533;&#65533;&#65533;U=K&#65533;&#65533;I&#65533;2&#65533;&#65533;fn&#65533;|
&#65533;&#65533;&#180;&#65533;BN&#65533;N&#65533;P&#65533;Z&#65533;&#65533;&#65533;&#65533;4S&#65533;BX&#65533;<<&#65533;&#65533;&#65533;8@k&#65533;J&#65533;C&#65533;&#65533;&#65533;j&#65533;&#65533;&#65533;&#65533;&#65533;@P&#65533;&#65533;~%
&#65533;(:t&#65533;&#65533;E&#65533;&#65533;P&#65533;A&#65533;#&#65533;&#65533;%&#65533;&#65533;&#1484;c&#766;>&#65533;DW&#65533;&#65533;&#65533;&#65533;&#65533;8&#65533;&#65533;&#65533;W&#65533;&#65533;&#65533;c&#65533;&#65533;&#65533;&#65533;)&#65533;&#65533;i}Cf&#65533;&#65533;yy&#65533;&#65533;&#65533;&#65533;&#65533;[&#65533;M&#65533;&#65533;&#65533;\&#65533;FB\&#65533;&#65533;~&#65533;&#65533;&#65533;&#65533;&#65533;&#65533;0&#65533;&&#65533;&#65533;&&#65533;U&#65533;x	&#65533;N]Z&#65533;
&#65533;&#65533;`&#65533;"j,l&#65533;%&#608;`&#65533;,&#459;&#65533;&#65533;&#65533;&#65533;&#65533;&#65533;&#65533;&#65533;&#65533;l&#65533;&#65533;&#65533;&#65533;&#65533;_&#65533;\&#65533;vB&#1595;&#65533;&#65533;&#65533;&#65533;5-&#65533;&#65533;&#65533;&#65533;&#65533;Q|&^&#65533;&#1084;&#65533;1&#65533;&#65533;h&#65533;&#65533;&#65533;&#65533;y&#65533;&#65533;Y&#65533;&#65533;&#65533;&#2044;&#65533;&#546;ba~!m!x&#65533;&#65533;&#65533;?[&#65533;7!&#65533;&#65533;&#65533;&#65533;u&#65533;}&#65533;v)&#65533;&#65533;&#1293;&#65533;J&#65533;g-4&#65533;ed&#65533;&#65533;&#65533;&#65533;&#65533;&#65533;&#65533;y&#1858;VE&#65533;^1&#65533;&#65533;&#65533;n-&#65533;&#65533;&#1901; D&#1230;0F&#65533;m &#65533;"y&#65533;&#65533;&#2030;&#65533;D&#65533;&#65533;&#1620;-70y&#65533;&#65533;&#65533;r&#65533;&#65533;&#65533;E&#65533;&#65533;q &#65533;&#65533;*<cb/&#65533;&#65533;5&#65533;&#65533;&#65533;&#65533;&#65533;a^&#65533;%1&#65533;&#556;m&#65533;R&#65533;&#65533;]&#65533;gb";&#65533;N&#65533;Ja\&#65533;&#65533;|&#65533;(!&#65533;&#65533;&#1083;&#65533;c	a&#1396;&#65533;&#65533;;#Z&#65533;&#65533;&#65533;0&#65533;&#65533;ek&#65533;~&#65533;2g&#65533;&#65533;jZ&#1094;&#65533;:&#65533;n]3F&#65533;&#65533;&#65533;N&#65533;&#65533;Z5>F3&#65533;iQgU\	&#65533;N&#451;&#65533;w&#65533;&#65533;]&#65533;&#65533;c&#65533;3l&#65533;&#65533;&#65533;.&#65533;N&#726;&#65533;_&#65533;&#1585;z&#65533;&#3686;L 5&#65533;&#65533;EXLz&#65533;"&#65533;a&#65533;&#65533;/'&#65533;&#65533;$B&#65533;&#65533;&#65533;&#65533;&#65533;@:&#65533;&#65533;&#65533;&#65533;D&#65533;T&#65533;&#65533;&#65533;&#65533;k&#65533;&#65533;&#65533;k&#65533;&#65533;&#65533;7&#65533;}&#65533;&#65533;&#65533;&#65533;&#65533;&#65533;&#65533;ye&#65533;&#65533;	&#65533;&#65533;d&#65533;`,&#1880;&#65533;&#65533;&#65533;Ez&#356;ab&#65533;&#65533;&#65533;&#164;&#65533;&#65533;#E&#65533;&#65533;&#65533;Ce1&#65533;(&#65533;M&#65533;&#65533;0&#65533;T&#65533;U&#65533;&#65533;&#65533;&#1531;&#65533;V&#65533;Fa&#65533;&#65533;}	m;#~q&#65533;&#65533;Z}&#65533;&#1090;Qu&#65533;&#65533;&#65533;4&#65533;=&#65533;&#65533;&#65533;r>&#404;&#65533;&#65533;9F&#316;&#65533;}&#65533;0 &#35506;&#65533;&#65533;&#65533;&#65533;&#65533;@&#774;&#65533;&#65533;&#65533;%&#65533;&#65533;&#831;&#1743;&#65533;8&#65533;&#65533;
&#65533;&#65533;&#65533;N`&#65533;&#65533;&#65533;&#1628;&#65533;&#65533;;0x>&#65533;&#65533;&#1445;)&#65533;kp	&#65533;N&#65533;V2&#65533;~&#65533;5m&#65533;q@S&#65533;&#65533;&#65533;*Y1&#65533;&#737;&#65533;&#65533;9&#1485;&#65533;]U[&#65533;&#65533;tJ>-&#65533;&#65533;
&#65533;&#65533;&#65533;&#65533;)y&#65533;0&#5066;&#65533;&#2002;iu&#65533;#&#65533;&#65533;&#700;3&#65533;e&#65533;sy&#65533;&#65533;M_&#65533;&#65533;A&#1183;&#291;&#65533;
&#65533;H&#65533;x|&#65533;0V&#65533;~X&#65533;>&#65533;&#65533;&#65533;P&#65533;&#65533;&#65533;ba&#682;&#65533;p&#65533;<&#65533;\l&#65533;\&#65533;l&#65533;&#65533;'
?SU&#65533;h&#65533;9&#65533;&#65533;&#65533;<&#65533;&#65533;f&#65533;Jb&#65533;&#65533;&#65533;&#65533;K&#65533;gz&#65533;&#65533;P"&#65533;&#65533;yE&#1915;&#65533;&#1919;>D&#65533;{&#65533;] &#65533;3o,&#65533;&#1056;&#65533; k&#65533;&#1972;&#65533; &#65533;&#65533;RC&#65533;W&#65533;8&#65533;\:&#1858;&#65533;q&#697795;/&#65533;|&#65533;x>z&#65533;-&#65533;&#65533;sR-W&#65533;&#65533;&#65533;Y&#65533;&#65533;w(&#65533;&#65533;&#65533;&#65533;&#65533;&#65533;@&#65533;&#65533;
7&#65533;XS+&#65533;&#65533;?&#65533;r>&#65533;&#65533;&#65533;<&#65533;&#65533;&#65533;]&#65533;&#65533;&#65533;&#65533;>&#65533;JO&#65533;Pf&#65533;&#65533;XL&#65533;?&#65533;&#65533;&#65533;)x&#65533;&#65533;,EW&#65533;&#65533;kd0&#65533;;&#65533;&#65533;.oER"&#65533;"0=E&#65533;
&I&#65533;&#65533;IS4d01y.1&O=&#65533;&#65533;&#65533;Fk;w) &#65533;&#65533;&#65533;&#65533;,1w&#65533;&#65533;&#65533;&#65533;&#65533;-&#65533;	B+&#65533;nV%&#65533;&#65533;&#65533;&#65533;&#65533;`&#65533;&#65533;&#65533;&#65533;&#65533;&#65533;&#65533;&#65533;(&#65533;&#65533;U&#65533;&#65533;3&#65533;q&#65533;/&#65533;&#65533;&#65533;&#65533;&#65533;&#65533;&#65533;&#65533;&#65533;&#65533;&#65533;&#65533;&#65533;&#65533;`I	%+&#65533;&#65533;&#65533;&#65533;X&#65533;E&#65533;P&#65533;`&#1128;X&#65533;H&#65533;&#65533;&#65533;G&#197;X$h&#1816;&#65533;&#904;2&#65533;&#672;!8&#65533;L7w\&#65533;&#65533;C&#65533;#&#24214;(&#65533;&#65533;<&#65533;&#65533;K&#65533;|&#65533;&#65533;L&#65533;&#65533;d
B&&#65533;&#1065955;&#65533;&#65533;&#65533;&#65533;&#65533;S&#65533;&#1040;I&#65533;&#65533;S&#65533;5&#65533;Tw&#65533;$&#65533;&#65533;kVu'&#65533;&#65533;&#65533;Y&#1368;&#1191;>&#1102;9a&#65533;lY&#65533;&#1606;
&#65533;J&#65533;@) &#65533;=R&#65533;a&#65533; 
DC&#65533;&#65533;8d$+&#65533;&#65533;
)~&#65533;@&#65533;&#65533;&#757;IA|&#1056;	ZFB;9p&#65533; ,&#65533;&Rs&#65533;%&#65533;&#65533;&#65533;\&#65533;6&#65533;&#65533;&#65533;*&#1078;b&#65533;^&#65533;}M&#65533;&#65533;p&#65533;V&#65533;&#218;&#65533;\ _&#65533;&#65533;&#65533;6&#12606;&#65533;&#65533;7H&#65533;&#65533;&#65533;&#65533;&#65533;&#65533;a&#326;5*C&#65533;&#65533;&#65533;&#65533;&#65533;Q&#65533;&#65533;x&#65533;u&#65533;g&#65533;:s&#65533;&#65533;&#65533;1&#65533;&#65533;&#65533;m??&#65533;&#65533;&#65533;&#65533;&#1920; U&#65533;P&#65533;9&#65533;o&#65533;&#65533;w&#65533;Y&#65533;VNXc&#65533;`q&#65533;e&#65533;&#65533;V&#65533;M&#65533;&#65533;n&#65533;&#65533;T q&#65533;U&#65533;@E&#65533;&#65533;_o&#65533;m8[]&#65533;&#65533;&#65533; &#65533;&#65533;&#65533;C&#65533;@&#65533; &#65533;Jd&#65533;&#65533;&#65533;D&#1425;4&#65533;&#65533;&#65533;y`&#65533;&#65533;p&#65533;j&#65533;&#65533;Z`&#65533;&#65533; `&#65533;5Yek&#65533;&#65533;&#65533;&#65533;/klCozH&#773;&#65533;&#65533;[&#65533;&#1385;4&#65533;~n'&#65533;V&#65533;&#65533;F&#65533;Kt&#65533;&#65533;T1&#65533;	d &#65533;vS"&#65533;cI@&#65533;&#65533;P&#65533;!)|Q&#65533;&#65533;&#65533;'A&#65533;&#65533;,&#65533;&#65533;&#65533;&#65533;/QOM&#729;y&#65533;v&#65533;&#65533;&#65533;&#65533;>(&#65533;&#65533;&#65533;`Z
Nw[M`Y&#65533;b&#65533;&#65533;&#65533;i&#65533;&#65533;&#65533;V&#65533;&#65533;|!&#65533;&#65533;&#65533;&#65533;R&#65533;&#65533;:&#65533;-&#65533;j6J&#65533;`=BH!E&#65533;d&#65533;$Q^&#65533;lBK
&#65533;^&#65533;n&#65533;4J&#65533;&#65533;)&#65533;KhB&#65533;&#65533;B&#65533;&#65533;&#65533;&#65533;&#65533;&#65533;&#65533; /c&#65533;X&#65533;&#65533;&#65533;&#65533;&#65533;Y'&#65533;&#65533;
&#65533;&#65533;7&#65533;&#65533;}&#65533;&#65533;x&#65533;&#65533;&#65533;&#65533;`&#65533;8&#65533;)=&#65533;<J&#65533;F&#65533;$x&#65533;b&#65533;C&#65533;&#65533;a
&#65533;z\vP&#65533;&#65533;&#65533;$&#65533; &#65533;&#65533;&#65533;R&#65533;&#65533;&#44229;Z&#65533;&#65533;N&#65533;3K&#65533;&#65533;r"&#65533;;&#65533;&#65533;&#65533;&#65533;F&#65533;4&#65533;&#362;i&#65533;&#65533;t9&#65533;&#65533;&#65533;&#65533;&#65533;m&#65533;&#65533;,&#65533;4IK&#65533;l&#65533;&&#65533;%dpg&#1744;	&#65533;	&#65533;ciy1`&#65533;|&#65533;&#65533;g&#65533;&#65533;&#65533;&#65533;&#529;&#65533;Q>Q/A#&#65533;b&#65533;&#65533;&#65533;%^&#65533;&#65533;[&#65533;&#65533;&#65533;&#65533;&#65533;&#65533;&#516;&#65533;&#65533;^3\5&#65533;I}&#65533;&#65533;&#65533;&#65533;R&#65533;T&#65533;
&#65533;&#65533;&#150;&#65533;&#65533;`7%w&#588;&#65533;&#65533;&#65533;E&#65533;&#65533;y4g&#65533;ZsW	C0
&#65533;2&#1383;&#65533;k=l&#65533;&#65533;&#65533;&#65533;9&#65533;{^&#65533;&#1339;&#65533;4&#65533;H&#65533;&#821;&#65533;fG&#65533;5&#65533;&#279;&#65533;oM&#65533;f&#65533;&#65533;[&#65533;\&#65533;~B&#65533;&#65533;0m&#65533;&#65533;&#65533;&#65533;&#65533;( :2y&#65533;q&#65533;>&#65533;&#65533;&#65533;%&#65533;r&#65533; &#65533;&#65533;&#65533;`8&#65533;=&#65533;&#65533;&#570;>&#65533;8#&#65533;&#65533; &#65533;&#1845;Ts8&#65533;`6-&#65533;&#65533;;&#65533;&#65533;!h=l}{[
&#65533;v3&#65533;	g|#|&#65533;Z &#65533;&#65533;_&#65533;ek G&#65533;pA1 <	r&#65533;]&#65533;;7J&#65533;v&#65533;!&#65533;&#65533;&#65533;&#65533;N&#65533;&#65533;&#167;&#65533;nbQ$s&#65533;VC&#65533;&#65533;&#65533;D&#65533;Q&#65533;&#65533;&#65533;&#65533;&#65533;0j&#65533;!&#65533;X&#65533;&#65533;Aah	s&#65533;&#65533;&#65533;3&#65533;	
EB;V9&#65533;"&#65533;F&#65533;M&#65533;&#65533;&#65533;&#65533;z@
 &#65533;&#65533;&#65533;[l,&#65533;&#65533;ZJ&#65533;4A&#65533;(B`N&#65533;&#65533;t&#65533;,&#65533;t&#65533;G&#65533;&#65533;&#65533;9-tg<a*&#65533;g:5v&#65533;: &#65533;I$&#65533;;&#65533;n1bw&#65533;&#65533;&#1765;lf-&#65533;&#65533;Bt&#65533;%r&#65533;&#65533;7;&#65533;&#65533; 9&#65533;.&#65533;SL&#65533;&#65533;NMVE'd&#65533;&#1182;&#65533;&#65533;)T^.&#65533;&#65533;"&#65533;V&#65533;9&#65533;&#1109;(|Q&#65533;7&#65533;&#65533;!&#65533;&#65533;&#65533;)&#65533;&#65533;*s&#264;~$&#65533;&#65533; &#65533;d&#595;&#65533;"U7&#65533;ru&#65533;&#65533;&#65533; &#65533;&#65533;0&#65533;&#65533;&#1792;	=&#65533;&#65533;%&#65533;&#65533;&#65533;&#19138;aj&#65533;&#65533;&#65533;&#65533;F1R`t5&#65533;6&#65533;]&#65533;&#1243;&#65533;]&#65533;&#65533;Q&#65533;&#65533;>&#65533;`&#65533;,@ y&#65533;J&#65533;@&#65533;&#65533;&#65533;&#65533;&#65533;vt&#65533;&#65533;&#65533;&#65533;&#65533;&#1765;g&#65533;&#65533;&#65533;HQgV&#65533;q&#65533;y&#65533;&#65533;&#65533;&#65533;&#6449;&#65533;(&#65533;&#609;&#65533;&#65533;&#65533;p&#65533;&#65533;&#65533;L&#65533;&#406;&#65533;&#65533;&#65533;&#65533;H&#65533;K&#65533;y!v&#65533;&#65533;&#65533;&#354;&#65533;&#65533;$&#65533;&#1462;&#65533;&#65533;m&#65533;_C`@ &#65533;8a&#65533;&#65533;9 &#65533;!&#65533;&#65533;&#65533;5	}&#65533;C8&#65533;&#65533;u&#65533;!&#65533;&#65533;&#65533;X&#65533;%RT&#65533;F&#65533;&#65533;&#65533;l@&#65533;0&#65533;	&#205;z&#1314;J&#65533;&#65533;0&#65533;s&#65533;)&#65533;&#65533;#7&#65533;&#65533;&#65533;l$h&#65533;&#65533;&#65533;&#65533;&#65533;,F&#65533;I
?jW2&#65533;&#65533;^&#65533;\YRe&&#65533;&#65533; sC&#65533;T&#65533;:&#65533;&#65533;6&#365;&#65533;&#65533;Xv&#65533;F1i&#65533;r&#65533;Y	&#65533;&#65533;&#65533;*&#65533;&#65533;)#S&#65533;&#65533;V&#65533;&#176;)&#65533;&#65533;&#65533;;[G&#65533;&#65533;&#1161;&#65533;l^e&#65533;&#65533;#&#65533;@&#65533;F&#65533;Y&#65533;e&#65533;5&#65533;&#65533;&#65533;!&#65533;[&#65533;%1AqM&#65533;E&#65533;&#331;&#65533;dPH3&#65533;&#65533;j:&#65533;&#65533;da&#65533;&#65533;a&#65533;PJ&#65533;&#65533;:&#65533;C&#1140;py&#65533;C&#65533;&#1697;N8&#65533;&#65533;i&#65533;&#65533;1&#65533;8&#65533;@&#65533;F&#65533;&#65533;M hP &#65533;(&#65533;TFc&#65533;&&#65533;w&#65533;&#65533;&#65533;nZ&#65533;&#65533;&#65533; &#467;&#65533;\Y*&#65533;K&#65533;&#65533;&#65533;V%&#1054;Y&#65533;&#65533;&#65533;=&#65533;N@&#65533;>&#65533;c&#65533;&#65533;y[wRZ)/&#65533;&#933;kz&#65533;&#65533;&#65533;D&#65533;&#65533;&#65533;&#65533;:!Kq_l&#65533;&#65533;]1q	&#65533;H&#65533;$00&#65533;e?&#517;&#65533;&#1078;x0&#65533;&#65533;5#	&#65533;Y&#65533;qzq&#65533;&#65533;f{X&#65533;&#65533;u&#65533;&#65533;&#65533;&#65533;&#1684;~&#65533;&#65533;&#65533;&#13702;]|	&#65533;H&#1181;&#65533;{j&#65533;&#65533;&#65533;=j1a-&#65533;2Oc;&#65533;&#65533; l}&#65533;3&#65533;&#65533;gn&#65533;ut{&#65533;&#65533;BD),&#65533;&#65533;&#65533;&#65533;&#65533;&#65533;&#65533;&#65533;&#65533;\&#65533;:f4{&#65533;{*&#65533;bV&#65533;,&#65533;_&#65533;U7%&#65533;&#65533;&#65533;&#65533;&#528;&#65533;&#65533;%&#65533;&#65533;&#1760;UCP&#65533;&#65533;f&#65533;&#65533;&#65533;sT&#65533;&#65533;$(&#65533;&#65533;&#65533;Q&#65533;&#65533;&#65533;&#65533;=8&#65533;&#65533;&#65533;_&#65533;&#65533;h&#65533;6&#65533;D&#65533;&#65533;&#65533;&#65533;?<&#65533;&#65533;&#65533;&#65533;e&#65533;&#65533;=&#65533;PK&#65533;&#65533;&#1153;&#65533;i&#65533;&#65533;&#65533;&#65533;&#65533;&#65533;&#65533;1n&#65533;&#65533;Yw&#65533;:&#65533;Y&#65533;A&#65533;&#65533;&#65533;&#65533;|&#65533;&#65533;x&&#65533;#&#65533;&#65533;M&#65533;&#65533;&#1228;}qO'&#65533;&#65533;&#65533;E{&#65533;5B/&#65533;&#65533;&#65533;&#1687;&#65533;&#65533;&#65533;&#65533;j&#65533;&#1718;))&#65533;h&#65533;&#65533;p&#65533;&#65533;H&#65533;&#65533;&#65533; B&#65533;[H&#65533;
&#65533;cBH&#65533;&#65533;yp&#65533;sZ&#65533;&#65533;Zr &#65533;&#65533; &#65533;D&#65533;It&#65533;&#62993;H&#65533;&#65533;N*&#65533;&#65533;S&#65533;{li&#65533;&#65533;&#65533;&#65533;V&#65533;:M&#65533;NT&#65533;h&#65533;&#65533;&#65533;&#65533;&#65533;&#65533;Y6-&#65533;5Y&#65533;%J&#65533;&#65533;T&#65533;&#65533;&#65533;HR&#65533;&#65533;-\&#65533;2&#504;&#65533;&#65533;l&#65533;b&#65533;&#65533;@=&#1991;g&#65533;&#65533;NgK&#65533;&#65533;&#65533;Fz&#65533;&#65533;ZU&#65533;f:X&#1958;@	&#65533;n]&#65533;z)@&#65533;}n#&#65533;&#65533;Q&#503;hL&#65533;&#65533;&#65533;&#65533;6
S8c;&#65533;&#65533;B&#65533;&#65533;D&#65533;&#1942;&#65533;B&#65533;?&#65533;&#65533;&#65533;[G&#65533;&#65533;G<&#65533;WN&#65533;&#65533;:&#65533;&#65533;t'Py&#65533;D&#65533;L&#65533;&#65533;p&#65533;q&#65533;&#65533;c&#65533;&#65533;Tb&#65533;MW&#65533;q&#65533;&#65533;d&#65533;&#65533;rwR:&#65533;eUG'Z&#65533;;&#65533;"Q&#65533;&#65533;a&#65533;iKGxD&#65533;B&#65533;&#65533;zb&#65533;{CGsP&#65533;t6RWt&#65533;&#65533;6&#65533; gz&#65533;#&#65533;&#65533;A&#65533;wYt?!e}&#65533;&#65533; &#65533;0I&#65533;E.ghuh&#65533;&#65533;&#65533;&#65533;Q&#65533;	/P5&#65533;1&#65533;a'&#65533;&#65533;"8F&#65533;W&#65533;`&#65533;qE&#65533;w&#65533; &#65533;&#65533;jAe&#65533;&#65533;!Qj &#65533;&#65533;@&#65533;Fy&#65533;kp&#65533;&#65533;FG2&#65533;&#65533;G  *X4sU4Pv&#65533;&#65533;"<&#65533;[&#65533;R=&#65533;A=&#65533;&#65533;l&#65533;&#65533;1&#65533;mZ&#65533;t&#1220;J&#65533;&#65533;4&#65533;G Z&#65533;=&#65533;wn&#65533;W&#65533;	&#65533;$}&#65533;?&#65533;&#65533;Qz&#65533;uoJ&#65533;&#65533;&#65533;&#65533;&#65533;XC4&#65533;&#65533;IGh&#65533;&#65533;.Z&#65533;&#65533;&#65533;S&#65533;&#65533;sJ!X*B&#65533;R&#65533;&#65533;]l&#65533;Q&#65533;&#65533;"J@)l&#65533;*&#65533;:&#65533;0&#65533;y&#65533;g&#65533;C&#65533;q&#65533;&#65533;&#65533;&#65533;TL&#65533;XH&#65533;D&#65533;X&#386;'&#65533;2t&#65533;&#65533;d,&#65533;&#391;&#65533;&#65533;:#8N&#65533;a8@&#65533;_&#65533;&#65533;&#65533;l~&#65533;J&#65533;&#65533;L&#1334;{Ye5&#65533;&#65533;p6Gb&#65533;+&#65533;4&#65533;rf{&#65533;&#65533;_&#65533;&#65533;? P&#65533;?&#65533;v&#65533;x@&#65533;&#65533;	&#65533;5&#65533;8X1&#65533;"2%=@I&#65533;&#65533;&#65533;&#65533;8&#65533;&#65533;')&#65533;&#65533;&#65533;.m&#65533;&#65533;:&#65533;pV&#65533;B#&#65533;>&#65533;h1Hp&#65533;J&#1043;J&#65533;&#65533; R&#65533;&#65533; &#65533;S&#65533;e8r&#65533;k\&#65533;l&#65533;&#65533;&#65533;&#65533;8L&#65533;&#65533;Z&#65533;&#65533;j&#65533;w&#65533;&#65533;'Ke&#65533;B&#65533;A&#65533;&#65533;&#65533;&#544536;e&#65533;c&#65533;q&#65533;&#65533;HRr&#65533;&#65533;&#65533;&#65533;k&#65533;NF&#65533;&#65533;z[&#65533;e9	&#65533;a&#65533;&#65533;f&#65533;&#65533;KgCn&#65533;=&#65533;t&#65533;E1U&#65533;")4&#65533; @* &#65533;&#65533;&#65533;`g?4t&#65533;&#65533;&#65533;ZI&#65533;%5!&#65533;&#65533;&#65533;$9/&#65533;&#65533;x&#65533;gQ&#65533;R&#65533;uMb&#65533;WO2>u)&#65533;&#356713;	|;&#65533;>&#65533;@=6"A&#65533;&#65533;wwFT&#65533;&#65533;&#65533;&#65533;2u&#65533;&#65533;&#65533;&#65533;W]&#65533;7&#65533;;G&#65533;cxH1g&#65533;&#65533;&#65533;z&#65533;:bxeg&#65533;&e&#65533;?wa&&#282;$&#65533;&#65533;C&#65533;&#65533;&#65533;&#65533;tIf&#65533;&#65533;fV!8O&#65533;"{&#65533;&#65533; &#65533;A2
`&#65533;q "&#65533;&#65533;i&#65533;&#65533;#'.&#65533;"&#65533;0&#65533;&#65533;&#65533;H&#65533;+&#65533;RS#YI&#65533;2&#65533;ny`%&#65533;&#65533;(/`&#65533;b)&#65533;?&#65533;&#65533;&#65533;N&#65533;u^&#65533;x&#65533;&#65533;&#1562;d&#65533;?I&#65533;&#65533;&#65533;#&#65533;&#26068;&#65533;&#65533;&#65533;!&#65533;&#65533;F2&#65533;&#65533;&#65533;&#65533;>&#65533;E"&#65533;y&#65533;&#597;&#65533;Yc&#65533;&#65533;&#65533;&#65533;&#65533;&#65533;s
&#65533;l=AG$d(&#65533;&#65533;]&#65533;&#65533;4&#65533;&#65533;V&#65533;3&#65533;#&#398;&#17999;&#65533;&#65533;M)"&#65533;:m&#65533;` &#65533; &#65533;c&#65533;&#65533;&#65533;0{4&#65533;&#471;?E&#65533;5&#65533;&#65533;&#1304;uH{&#65533;H Z&#65533;&#65533;Y&#65533;!!&#65533;?Xp &#65533;A&#65533;&#65533;QI&#65533;TQ&#65533;QQ~sS0&#590;S
4&#65533;F&#65533;x&#65533;&#65533;g{#&#65533;T&#65533;>&#65533;&#65533;x&#65533;&#65533;&#65533;&#65533;&#65533;&#65533;Ji~&#65533;ul&#65533;@&#65533;&#65533;i&#65533;)"T>>&#65533;&#65533;J&#1137;&#65533;&#65533;
&#65533;&#65533;&#65533;zDJ[&8&#65533;&#65533;F+&#65533;X&#65533;U&#65533;4tD&#65533;&#65533;&#65533;&#65533;wj:&#65533;E*&#65533;&#65533;`&#65533;&#65533;&#65533;8&#65533;Q&#65533;&#65533;&#65533;&#1374;&#1432;&#65533;&#65533;a@&#65533;9_&#65533;o&#65533;O&#65533;S&#65533;Wvb&#65533;&#65533;I&#65533;"P&#65533;9&#65533;&#65533;&#65533;!&#65533;K&#65533;&#65533;
&#1607;`&#65533;&#65533;X&#65533;&#65533;&#65533;Ee&#65533;:*O&#65533;&#65533;z&#65533;&#65533;Z{&#65533;&#65533;&#2281;>&#65533;TD&#65533;&#65533;F9yg&#65533;&#65533;)&#65533;N&#65533;=&#65533;&#65533;Zj&#65533;&#65533;
0&#65533;q&#65533;&#65533;f&#65533;&#1564;bYVG&#42347;&#65533;IM&#65533;&#65533;&#65533;&#65533;&#65533;>&#65533;&#65533;&#65533;&#65533;&#65533;&#65533;V,&#65533;,&#65533;&#65533;)h&#65533;&#65533;&#620;&#65533;&#65533;&#65533;&#65533;4+%m&#65533;9W&#65533;2&#65533;_U i&#65533;.q&#65533;O&#65533;&#65533;&#65533;$&#65533;q-&#65533;j&#65533;d&#65533;7&#65533;J&#65533;&#65533;&#65533;v&&#65533;BHI&#65533;&#65533;(&#65533;PQ&#65533;&#65533;w&#65533;4&#65533;&#65533;&#65533;B&#65533;&#65533;&#65533;S&#65533;&#65533;Zd&#65533;i&#65533;[V&#65533;b&#65533;&#65533;&#65533;xc&#65533;&#65533;&#65533;&#65533;L&#65533;&#65533;l(h&#65533;&#65533;&#65533;C&#65533;&#65533;1j k[	&#65533;e8&#65533;/&#65533;i&#1196;t8&#65533;;&#65533;]&#65533;&#65533;V&#65533;&#65533;VK&#65533;&
&#65533;aS% R}R:&#65533;&#65533;J&#65533;U&#65533;&#65533;3&#65533;&#65533;E&#242;&#65533;&#65533;ehi&#65533;/H&#65533;v'a&#65533;X Qk&#65533;&#65533;w&#65533;:}|~&#65533;&#65533;&#65533;&#65533;&#65533;Mh&#65533;&#65533;AIV`&#65533;&#65533;&#65533;&#65533;&#65533;&#65533;&#65533;84'#&#65533;&#1780;&#65533;d&#65533;u&#65533;&#65533;&#65533;*?&#65533;QPl&#65533;&#65533;Gw&#65533;&#65533;F&#65533;&#65533;jL&#388;*za&#17495;&#65533;&#65533;&#65533;&#65533;&#65533;T&#65533;&#65533;6&#65533;&#725;&#65533;&#65533;(&#65533;l7?&#65533;&#65533;&#65533;&#356;&#65533;y&#65533;&#65533;&#1310;k&#65533;0]&#65533;4n&#65533;V&#65533;"&#65533;&#65533;	&#65533;yT&#65533;&#65533;z&#65533;&#65533;&#65533;otr&#65533;&#65533;&#65533;;mQ({&#65533;&#65533;&#65533;&#65533;z&#65533;0 &#65533;&#65533;&#136; 8[;0%FX%&#65533;~&#65533;&#65533;)&#65533;8&#65533;dko&#65533;f. &#65533;|b&#65533;	&#65533;&#65533;&#1443;&#65533;&#65533;&#65533;LJte)&#65533;&#65533;+&#65533;&#65533;O&#65533;&#65533;I(A&#65533;&#65533;fh\&#65533;&#65533;&#1592;&#65533;&#65533;&#1739;&#65533;&#65533;&#65533;Jrp a&#65533;9Vr~&#1791;x*JV&#65533;O\&#65533;l&#65533;bTf&#1206;&#65533;i&#185;r&#65533;]^&#65533;h&#65533;&#65533;&#895938;&#65533;&#65533;&#65533;f&#65533;&#65533;&#65533;&#65533;j&#65533;<&#65533;&#65533;{&#65533;]`&#65533;6&#65533;,&#65533;&#65533;xe&#65533;2Lv&#65533;&#65533;&#65533;&#65533;&#65533;&#65533;&#65533;&#65533;&#65533;&#65533;&#65533;&#65533;&#65533;'s&#184;&#65533;i&#65533;&#65533;ibWH?&#65533;U`j&#65533;&#65533;&#65533;&#65533; &#65533;&#65533;&#65533;&#65533;P&#65533;&#65533;pUL&#65533;<X&#65533;Z&#65533;&#65533;I&#65533;&#65533;&#65533;&#65533;&#65533;&#65533;&&#65533;L&#65533;' EG&#65533;&#65533;E&#65533;&#65533;|4&#65533;&#65533;*&#65533;&#65533;5&#65533;&#65533;J&#65533;&#65533;&#65533;&#65533; &#65533;&#65533;&#65533;&#65533;&#65533;&#65533;~R&#65533;&#65533;&#65533;&#205;&#65533;tk&#65533;&#65533;&#65533;Y&#1665;jk&#360;&#65533;d&#65533;&#65533;o&#65533;:&#65533;&#65533;&#65533;&#65533;&#65533;*nM&#65533;&#65533;&#65533;&#65533;&#133;&#65533;&#611;|&#65533;lX&#65533;&#65533;_Pk/B&#65533;$"&#65533;7&#65533;4@/&#65533;!&#65533;u&#65533;n&#65533;8p&#65533;&#65533;*&#65533;T&#65533;2&#65533;&#65533;Y&#65533;&#65533;Z&#65533;&#65533;)`bs&#382;&#65533;jL&#65533;&#65533;C&#65533;&#65533;&#65533;:zM`@d&#65533;eq&#65533;&#65533;&#65533;l&#65533;&#65533;&#65533;L&#65533;E7&#65533;&#65533;&#65533;&#65533;&#65533;`vc
&#65533;&#65533;&#65533;S"&#65533;&&#65533;&#65533;&#487;&#65533;&#65533;)&#65533;e&#65533;&#65533;&#65533;&#65533;G&#65533;&#65533;&#65533;<&#65533;&#65533;tw&#65533;&#65533;&#65533;&#65533;&#65533;~&#65533;&#65533;&#65533;&#65533;&#792;,+Ly &#65533;!X&#65533;&#65533;@&#65533;&#65533;AN&#65533;[&#65533;\&#65533;'&#65533;+&#65533;F&#65533;&#65533;V&#65533;&#65533;r&#65533;=3&#65533;&#65533;O&#65533;7&#65533;&#65533;&#65533;uE;&-&#65533;&#65533;U&#1186;u^4e&#65533;&#65533;&#65533;m&#65533;&#65533;Y&#65533;&#328;&#65533;&#65533;3&#65533;5&#65533;&#65533;*&#65533;FkV0&#65533;&#65533;&#65533;%=f&#65533;v'&#854;+G&#65533;&#65533;(&#65533;-&#4816;&#65533;&#65533;&#1338;&#65533;&#65533;D&#65533;9,&#1371;&#65533;+&#65533;&#45880;&#65533;&#65533;EZ&#65533;&#65533;B3|&#65533;&#65533;&#65533;&#1466;&#65533;&#65533;7&#65533;&#65533;&#65533;&#65533;&#65533;"&#65533;&#65533;&#65533;&#65533;&#65533;
&#65533;&#65533;1&#65533;p&#65533;t-&#65533;w&#65533;&#65533;!u&#1077;{&#65533;&#65533;cc^&#65533;&#65533;Yo&#65533;w&#65533;0P&#65533;&#65533;S&#65533;&#65533;Ic&#65533;a&#3859;?;&#65533;<&#65533;K&#65533;6&#65533;erbeB&#65533;&#65533;&#65533;&#1656;&#65533;)&#65533;&#65533;D<L~&#65533;a&#65533;c&#65533;&#65533;&#65533;A&#65533;&#446;u&#65533;&#65533;'&#65533;L\&#65533;'x&#65533;QH&#65533;&#65533;-&#912;j&#65533;&#65533;,&#65533;SgJ&#65533;F&#65533;z&#65533;&#65533;N&#65533;&#65533;}&#65533;>e&#65533;&#65533;&#65533;I&#65533;&#65533;d&#65533;4m&#65533;&#65533;R&#65533;&#65533;&#65533;&#65533;5*	&#65533;&#65533;&#65533; &#65533;=&#65533;x&#65533;&#65533;s&#65533;&#65533;~&#65533;&#65533;P#&#65533; E&#65533;&#1920;&#65533;&#65533;knZBg CA&#65533;&#65533;XXj&#65533;&#65533;M&#65533;&#65533;&#65533;s&#65533;@1`bU&#65533;k&#65533;&#65533;&#65533;Y\\&#65533;&#65533;;&#65533;c&#65533;&#65533;&#65533;Lbr&#2008;&#65533;JHn&#959;;&#65533;&#65533;&#65533;&#65533;&#65533;w{&#65533;&#65533;&#65533;[4&#65533;&#65533;&#65533;.kK&#65533;=]iu&#65533;B[&#65533;S&#65533;5&#65533;&#65533;&#65533;&#65533;&#65533;&#65533;&#65533;&#65533;&#1301;&#65533;&#1584;&#65533;&#65533;~&#65533;&#965;^&#65533;F&#65533;k&#65533;&#65533;&#65533;&#65533;&#65533;&n*&#1478;pu&#65533;}&#1072;&#65533;&#1499;3&#65533;&#65533;&#65533;&#65533;&#65533;
&#65533;Qmfut&#65533;w[&#65533;&#65533;&#65533;e=&#65533;&#2041;&#762;&#65533;{dn&#65533;&#65533;&#65533;&[&#65533;&#65533;&#65533;|&#65533;q(KH&#65533;&#65533;&#65533;|@f&#65533;&#65533;&#65533;&#65533;&#65533;[&#65533;&#65533;A&#65533;&#65533;^&#65533;&#65533;k&#65533;&#43080;&#65533;U&#65533;&#65533;&#65533;&#65533;&#65533;&#65533;L=&#65533;&#65533;y=&#1609;&#65533;&#1769;&#65533;\&#65533;&#65533;-&#65533;&#65533;l&#65533;]
&#65533;<ZpR&#65533;+&#65533;N6 &#65533;&#65533; &#65533;IBH]La&#65533;&#1073;&#65533;&#65533;8ny&#65533;h$&#65533;&#65533;&#65533;&#65533;J&#65533;&#1687;u&#65533;&#65533;^&#65533;&#65533;&#65533;&#65533;&#65533;&#65533;&#65533;&#65533;&#65533;pbMbQc&#65533;*+r0}r)}#S&#65533;&#65533;&#65533;&#65533;&#65533;>;2&#65533;&#65533;&#65533;&#65533;&#65533;&#65533;2&#65533;kC&#65533;&#65533;&#685;&#65533;&#65533;{&#65533;{&#65533;&#65533;&#1547;&#65533;&#65533;&#65533;=H&#65533;&#349;&#1752;&#65533;&#65533;s&#65533;&#65533;^|&#1396;&#1117;T&#65533;	1&#65533;&#65533;&#65533; (&#65533;&#65533;T&#65533;&#65533;&#65533;&#65533;
&#241;^&#65533;&#65533;&#65533;&#65533;&#65533;5&#65533;&#65533;&#65533;&#65533;&#65533;&#65533;v@6l&#65533;&#65533;&#22076;.	&#65533;q2f[m&#65533;&#65533;&#65533;&#2287;'&#65533;3PlA\&#65533;&#65533;&#65533;x&#65533;Q&#65533;&#65533;&#65533;(3*a&#65533;&#65533;&#65533;&#65533;;&#65533;D=&#65533;?&#65533;&#65533;>&#65533;Q&#1649;&#65533;&#65533;&#65533;sF&#65533;E&#65533;A&#65533; ]&#65533;=&#65533;6&#65533;q&#65533;L&#65533;&#65533;7&#65533;Z&#65533;Y&#65533;&#65533;&#65533;S&#65533;x|6`&#65533;c&#65533;&#65533;&#65533;J&#2013;&#65533;&#65533;&#65533;m&#65533;&#65533;x&#65533;5&#65533;
C&#65533;&#65533;&#65533;&#65533;&#65533;R&#65533;^rH&#65533;.&#65533;&#65533;4JaBQ"&#65533;Q&#65533;&#65533;&#65533;!_m	&#65533;H&#65533;&#65533;&#65533;;};&#65533;=&#65533;&#65533;&#65533;&#65533;&#65533;&#65533;vD&#65533;&#65533;&#65533;R1&#65533;&#65533;&#65533;<E&#65533;t&#65533;&#65533;&#65533;&#65533;&#65533;Ee3%V`&#65533;U&#65533;&#65533;&#65533;&#65533;&#65533;Z&#65533;&#65533;&#65533;&#65533;&#65533;&#65533;U&#65533;n^&#65533;\&#65533;&#65533;&#65533;&#65533;&#65533;&#65533;&#65533;&#65533;+&#65533;&#65533;&#65533;V&#65533;e	&#65533;&#65533;&#65533;&#65533;&#65533;&#65533;&#65533;&#241;(&#65533;&#65533;&#65533;}&#65533;&#683;&#65533;&#924;&#856;&#65533;&#1121;&#65533;'&#65533;&#65533;&#65533;&#65533;&#65533;&#631;&#65533;H&#65533;&#1784;&#65533;&#1522;&#65533; 
u&#65533;&#65533;
Id*&#65533;"I&&#65533;&#65533;480&#65533;&#65533;&#65533;&#65533;BA&#65533;X&#65533;e&#65533;t&#65533;H&#65533;&#65533;
&#65533;QP&#65533;$L&#65533;&#65533;'&#989;&#65533;)&#1961;t&#65533;&#1181;&#65533;&#65533;&#65533;`&#65533;&#65533;&#1642;&#1715;L5o&#65533;&#65533;G&#65533;(&#65533;<&#65533;z"X&#65533;&#65533;+9&#65533;%&#65533;&#65533;1G&#1255;#BF&#65533;&#65533;&#65533;B5X&#65533;&#65533;&#65533;S	S&#65533;M&#65533;j&#1347;1X&#65533;&#65533;&#65533;&#65533;W&#65533;&#65533;&#65533;&m&#65533;(&#65533;&#65533;r&#65533;p&#65533;&#65533;{J&#65533;_W_&#65533;&#65533;+Mo%dF&#65533;&#65533;&#65533;!&#65533;i&#65533;&#65533;(K@&#65533;r&#24448;&#65533;\&#65533;&#65533;&#65533;foA&#65533;~&#65533;&.&#65533;8_?}n&#65533;&#65533;822&#65533;&#65533;&#65533;$+r&#65533;&#65533;&#65533;&#65533;i&#65533; @?&#65533;/&#65533;&#178;&#65533;H&#65533;Qs&#65533;UB&#65533;h&#65533;
&#65533;]&#65533;&#65533;&#65533;&#65533;&#65533;|&#65533;]&#65533;&#65533;&#65533;-&#65533;=&#65533;&#65533;/&#65533;&#65533;&#65533;&#1095;^o&#65533;={"D&#65533;GPDi}&#65533;O&#65533;Ju&#65533;j&#1393;hI&#65533; AVr&#65533;&#65533;mk&#65533;&#65533;V~&#65533;%&#65533;"Ix&#65533;&#197;&#3639;*&#65533;&#65533;&#65533;f&#65533;D&#65533;\&#65533;&#65533;i&#65533;r&#65533;&#65533;RN1&#65533;L&#65533;&#65533;7&#65533;&#65533;&#65533;h1~f&#65533;.&#65533;xJ7&#65533;&#65533;&#65533;8&#65533;&#65533;!Ll.YO<&#1040;&#65533;&#65533;&#65533;@&#65533;W&#1812;&#65533;l&#65533;fH&#65533;&#65533;5&#65533;&#65533;&#65533;t^~&#65533;&#65533;u&&#65533;Iw&#65533;)&#65533;xE&#65533;&#65533;&#65533;h&#65533;&#65533;bF&#65533;&#1949;z&#65533;iSF&#65533;!&#65533;|&#65533;`&#65533;}&#65533;&#65533;&#65533;H&#65533;WYg&#65533;&#65533;J&#65533;&#1985;h&#65533;&#65533; Y&#65533;6h&#65533;r&#65533;7&#65533;&#65533;&#65533;&#65533;W&#65533;s
&#65533;
b&#1680;Z&#65533;a&#65533;&#65533;a'&#65533;&#65533;&#65533;&#65533;%
&#65533;MD&#65533;-Tc&#65533;&#65533;&#65533;B&#65533;<&#65533;&#65533;#&#65533;&#65533;&#65533;&#41546; &#65533;Z&#65533;&#65533;edJ&#65533; &#65533;&#65533;
&#65533;5fH&EI&#65533;\&#65533;&#65533;J6&#65533;F&#65533;A&#65533;%x &#65533;&#65533;tu&#65533;f&#65533;)&#65533;m&#65533;D&#65533;.x&#65533;9g&#65533;&#65533;&#65533;&#65533;k&#65533;&#65533; &#65533;&#159;&#65533;^PS&#65533;n&#65533;&#1382;&#65533;J&#65533;&#65533;B,&#65533;&#65533;a &#65533;&#65533;&#65533;&#65533;!&#65533;&#65533;YS:O&#65533;&#65533;W&#65533;!&#65533;&#1169;A&#65533;&#1304;&#65533;&#65533;&#65533;&#65533;&#65533;o&#65533;&#65533;a	&#65533;a&#65533;&#65533;&#65533;k&#65533;^&&#65533;&#65533;:&#65533;&#65533;k&#65533;&#454;&#65533;!&#65533;6~&#65533;&#65533;&#65533; &#956;l	&#65533;&#65533;<&#65533;,&#65533;&#65533;>&#65533;z7Q&#65533;J&#65533;&#818;&#65533;&#65533;&#65533; &#65533;I&#65533; &#65533;>&#65533;&#65533;`vl&#65533;/&#65533;8&#65533;&#65533;&#65533;A&#65533;&#65533;Rqz&#65533;&#65533;oCI&#65533;&#65533;&#65533;&#65533;u&#65533;TTC[&#65533;&#65533;&#65533;	/<i&#65533;>[i&#65533;+@z&#65533;&#468;&#65533;&#65533;q&#65533;&#65533;d&#65533;&#65533;&#65533;&#65533;[t&#65533;Vc&#65533;&#65533;S&#65533;J&#65533;&#65533;&#65533;&#65533;&#1967;&#65533;zL&#65533;&#346;&#65533;&#65533;&#1133;&#65533;&#65533;&#65533;&#65533;&#65533;&#341;&#65533;>&#65533;&#65533;&#65533;&#65533;Yi&#65533;-&#65533;}&#65533;@-&#65533;&#34957;-qS&#65533;&#65533;5&#65533;"m&#65533;&#65533;l&#65533;Cb&#65533;}.&#65533;f&#65533;QJ6@&#65533;D&#65533;&#285;&#65533;&#65533;r&#65533;&#65533;&#65533;E&#65533;lgP&#65533;&#65533;&#65533;(&#65533;&#65533;&#65533;\&#1517;&#65533;&#65533;&#65533;ZF%&#65533;&#65533;&#65533;r&#65533;3R&#65533; &#65533;&
8&#65533;P&#65533;;&#65533;&#498;&#65533;9&#65533;-0
&#65533;j@  r&#65533;7L&#65533;l&#65533;"U&#65533;&#1028;&#65533;s&#65533;V&#65533;&#65533;&#65533;D&#65533;&#65533;&#65533;	gT3&#65533;&#65533;4&#65533;&#1181;&#65533;PU&#65533;&#1116;&#65533;&#65533;P&#65533;ED&#65533;k&#65533;&#1691;&#65533;&#65533;&#65533;&#65533;xER`j&#65533;&#65533; #hK&#65533;&#65533;&#65533;>78&#65533;J&#65533;&#65533;&#7622;0&#65533;&#65533;`{7&#65533;&#65533;&#65533;&#65533;0&#65533;#M&#65533;S[&#65533;&#65533;&#65533;&#65533;i&#65533;@&#65533;&#65533;&#65533;bH*~&#65533;&#65533;o&#65533;a%&#65533;&#65533;A&#65533;&#65533;&#65533;"aa&#65533;Xt?&#65533;:&#65533;&#65533;V&#65533;&#65533;JiKy&#416;&#65533;I&#65533;$(&#65533;F&#65533;&#65533;&#65533;&2&#65533;&#65533;a#&#65533;&#65533;&#65533;Vy&#65533;&#65533;&#65533;%(I&#65533;"&#65533;AK&#65533;_e4&#65533;&#65533;&#65533;[&#65533;0yh&#65533;&#65533;.'K&#65533;&#65533;&#65533;2A&#65533;R:&#1238;&#65533;4K3&#65533;2&#65533;X&#146;&#65533;HD!&#65533;(q&#65533;&#65533;&#65533;zV&#65533;r#&#65533;&#65533;&#65533;>&#65533;&#65533;&#65533;&#65533;&#65533;&#65533;&#65533;(&#65533;&#65533;H &#65533;q&#65533;&#65533;l&#65533;c&#65533;&#65533;A>&#65533;&#65533;&#65533;Hu&#65533;C&#65533;&#1814; &#65533;&#65533;&#65533;4&#65533;[aMW&#65533;&#65533;&#65533;&#65533;&#65533;C#
M!&#65533;z&#65533;&#65533;`%?&#65533;J&#65533;&#65533;&#65533;%1
&#65533;!&#65533;&#65533;&#65533;&#628;LJ[; &#65533;&#65533;,&#65533;&#65533;&#65533;&#65533;9&#65533;s&#65533;r&#65533;4}&#65533; &#65533;(&#862;
&#65533;zDh&#65533;&#65533;&#65533;y1&#65533;&#65533;&#65533;&#65533;&#65533;&#65533;&#65533;&#65533;>m&#65533;&#65533;&#65533;&#65533;IZ6&#1383;&#1204;&#65533;SeSS&#65533;&#65533;Mc&#65533;&#1836;Rj5)#&#65533;qKJ&#65533;&#65533;3&#65533;t&#65533;W&#65533;sT&#65533;&#65533;&#65533;&#65533;XC&#65533;S
&#183;=&#65533;&#65533;-6&#65533;&#65533;&#913;&#65533;9G&#65533;V8&#65533;3&#65533;&#65533;&#65533;&#65533;&#65533;&#65533;&#65533;M&#65533;\)L&#65533;&#65533;&#702;@&#65533;/&#65533;&#65533;E&#65533;&#65533;Z&#65533;4&#65533;&#65533;&#65533;fK&#65533;&#65533;R&#1050;v9T}(W&#65533;*&#65533;&#1210;v&#65533;7e&#65533;-/&#65533;&#65533;&#65533;&#65533;4&#65533;}jN&#65533;&#65533;2V&#65533;wk&#65533;\&#65533;&#65533;:&#65533;&#65533;&#65533;&#65533;)&#65533;fV&#65533;iY&#65533;&#658;&#65533;&#65533;&#65533;V&#65533;K&#65533;k&#65533;t&#65533;&#65533;=&#65533;&#65533;&#65533;(iy&#65533;D D&#65533;V&#65533;n+wv&#65533;&#65533;&#65533;&#1217;/&#65533;&#65533;`&#65533;&#65533;&#65533;w6Axg$&#65533;ya+9&#65533;&#65533;/&#65533;t&#65533;&#65533;&#65533;?L &#65533;&#65533;d&#65533;,A*&#65533;&#1814;
&#65533;&#65533;&#65533;m&#65533;1Z&#65533;B&#65533;&#65533;[&#65533;&#65533;/atH&#65533;&#225;&#1385;&#65533;!&#65533; .&#65533;&#65533;3&#65533;gq&#65533;&#65533;&#65533;&#1486;&#65533;&#65533;6&#65533;&#65533;&#65533;o&#65533;&#65533;%5&#65533;&#65533;z&#65533;C8d"
gW&#250;&#65533;%k&#65533;a&#65533;x&#65533;-q4&#65533;;4&#65533;!&#65533;Y&#65533;)&#146;&#65533;&#65533;&#65533;&#65533;&#65533;&#65533;%k(<&#65533;&#65533;&#65533;&#65533;&#65533;&#65533;K?	&#65533;&#65533;&#65533;&#65533;r&#65533;&#65533;&#65533;G&#65533;;&#65533;&#65533;&#65533;
&#65533;]g&#65533;X&#65533;&#65533;&#413;&#65533;Jrv&#65533;&#65533;&#65533;8&#65533;>&#65533;&#65533;WhZ	&#65533;V&#53957;<D!&#65533;&#65533;&#1064;hq(Os!&#65533;4&#65533;G&#65533;&#65533;)&#65533;h&#65533;&#65533;&#65533;&#741;&#65533;f&#65533;D/&#65533;&#65533;&#65533;&#65533;&#65533;-5I&#65533;&#65533;&#65533;B&#65533;4&#65533;p&#65533;a=K&#65533;f3&#65533;&#65533;U&&#65533;&#65533;&#65533;R<&#65533;&#65533;=&#65533;&#65533;&#65533;&#65533;&#65533;~&#65533;&#65533;&#1139;F&#65533;v&#65533;b&#1374;&#65533;&#65533;kf3&#65533;'{/&#65533;&#19952;l&#65533;&#65533;[&#65533;&#65533;&#65533;:&#65533;&#65533;&#65533;BmB&#65533;\Yi&#65533;&#65533;H&#65533;>"&#65533;:m&#65533;u&#65533;;&#65533;&#65533;&#65533;&#65533;7&#65533;i$&#312;&#65533;&#65533;&#65533;&#65533;|&#65533;r7t&#65533;&#65533;)w~UIO{&#65533;&#241;PC&#1899;&#65533;%&#65533;v&#65533;&#65533;fk&#65533;Z&#65533;zz&#65533;&#65533;&#65533;w&#65533;sa&#65533;w&#65533;&#65533;\eef=&#65533;&#65533;
]X&#16868;vf9&#65533;&#65533;&#65533;&#65533;&#65533; &#65533;&#65533;KQfND&#65533;&#65533;v&#65533;9N&#65533;L&#65533;&#65533;ql&#65533;&#65533;^n&#65533;-&#1807;&#65533;&#65533;I&#65533;&#65533;&#1281;&#65533;*5&#65533;6&#65533;&#65533;&#65533;.&#65533;v&#65533;&#65533;#|&#65533;&#65533;^&#65533;&#65533;,&#65533;&#65533;&#65533;&#65533;[&#65533;&#65533;&#65533;&#65533;&#65533;ok&#65533;J&#65533;Fw-a&#65533;&#65533;&#65533;7Q;&#65533;&#65533;&#65533;U+&#65533;>f&#65533;&#65533;&#65533;&#65533;.L&#65533;&#65533;w?7:&#65533;bo&#65533;&#569;3&#65533;$&#65533;N&#65533;l&#65533;&#1229;&#65533;;&#65533;7q&#65533;&#65533;W&#65533;&#65533;&#65533;&#65533;R*(B&#65533;&#65533;&#65533;&#65533;&#65533;T'&#65533;&#65533;&#65533;&#65533;x&#65533;&#65533;&#65533;f&#65533;&#65533;&#65533;&#65533;&#65533;z&#65533;&#65533;&#65533;.&#65533;&#65533;-&#65533;Y&#65533;&#65533;&#65533;&#65533;1&#65533;v&#65533;&#65533;&#65533;v&#65533;I7&#1146;&#65533;&#65533;&#65533;P&#65533;&#65533;&#65533;&#65533;&#65533;4f<&#65533;&#65533;&#65533;&#65533;m&#65533;&#65533;0&#65533;<q&#65533;/&#37335;&#65533;&#65533;jo2&#65533;Y&#65533;&#45611;&#65533;&#65533;s&#65533;&#65533;&#65533;Ob&#65533;&#65533;2%&#65533;&#65533;&#65533;1&#65533;t.&#65533;{Y1 &#65533;&#65533;&#65533;&#1666;&#65533;v{e&#65533;ec)&#65533;dR&#65533;]|Q[&#65533;wgw~&#65533;&#65533;\&#65533;x&#65533;j&#65533;u&#65533;&#65533;&#65533;n&#65533;&#65533;}G&#65533;B8<&#65533;&#65533;~dGh&#65533;&#448;&#65533;;&#65533;OG&#65533;|8Q?&#65533;&#65533;2p&#65533;zP~&#65533;'KX| &#65533;2&#65533;&#65533;}&#65533;c&#65533;&#65533;y&#65533;&#65533;h&#65533;&#65533;y&#65533;w&#65533;&#65533;H&#65533;Fm&#65533;7uR'&#65533;&#65533;&#65533;U&#65533;`E7T&#65533;St&#65533;&#65533;g&#65533;|&#65533;n&#65533;&#65533;{&#65533;j}Vh&#65533;&{:&#65533;z&#65533;&#65533;u&#65533;g&#65533;&#65533;3&#65533;#_&#65533;B&#65533;GW&#65533;i\&#65533;&#65533;ihu1&#65533;_&#65533;&#65533;&#65533;4&#65533;@&#65533;&#65533;2&#65533;&#65533;&#65533;k&#513;&#65533;&Z&#65533;&#65533;}]&#65533;&#65533;&#295;J&#65533;7&#65533;&#65533;&#65533;ug|&#65533;}Axj&#65533;&#65533;&#65533;~&#65533;6&#65533;h&#65533;&#65533;&#65533;&#65533;m OO&#65533;mZA&#65533;&#65533;m4&#65533;&#65533;[&#65533;&#65533;&#65533;{hHp8&#65533;&#62923;&#65533;D&#65533;&#65533;&#65533;&#65533;&#65533;F&#65533;&#65533;&#65533;&#65533;vH]Ixh&#65533;X]&#65533;a&#65533;&#65533;&#65533;&#65533;&#65533;&#65533;x]&#65533;&#65533;&#65533;&#65533;P&#65533;&#196;&#65533;V&#65533;p'}&#65533;&#65533;]&#65533;&#65533;y&#65533;8k&#65533;&#65533;R]X~&#65533;&#65533;&#65533;&#65533;&#65533;t&#65533;L&#65533;&#65533;
qA&#65533;&#65533;&#65533;(&#65533;;&#65533;z&#65533;&#457;&#65533;&#65533;&#65533;&#65533;&#65533;p&#65533;&#65533;&#65533;&#65533;Zvs&#65533;&#65533;&#65533;&#65533;&#65533;B1I&#65533;7x{&#65533;&#65533;&#65533;b&#65533;&#65533;a&#65533;H
X&#65533;&#65533;&#65533;&#50574;yH9&#65533;&#64913;B&#65533;d&#65533;&#65533;&#65533;e&#65533;z&#65533;&#65533;U&#65533;')?Y;&#65533;&#65533;&#65533;&#65533;L&#65533;;3vF&#65533;7&#65533;G&#65533;&#65533;o&#65533;vM&#401;2X&#65533;&#65533;&#1554;>)&#65533;&#65533;Fm&#65533;H&#65533;&#65533;&#65533;d&#65533;4&#65533;&#65533;{amB't&#1714;EF&#65533;p&#65533;&#65533;&#65533;rC&#1042;&#65533;&#65533;C&#65533;{=8&#65533;&#65533;8&#65533;:y&#65533;R	&#65533;&#65533;&#65533;&#65533;i7&#65533;&#65533;nh)W=&#65533;&#65533;&#65533;8&#65533;;&#65533;?&#65533;&#65533;Y&#65533;1&#65533;&#65533;&#65533;&#65533;&#65533;&#65533;~&#65533;&#65533;&#65533;&#65533;p&#65533;Gdg&#65533;*&&#65533;&#65533;ai~Wg;&#65533;&#65533;n&#65533;&#65533;${5&#65533;U&#65533;)&#65533;k&#65533; &#65533;E&#65533;&#65533;&EGX&#65533;&#65533; 9&#65533;&#65533;G&#65533;&#65533;&#65533;t&#65533;&#65533;E&#65533;&#400;&#65533;8;f&#1612;&#65533;&#65533;&#65533;&#65533;&#1547;u&#1542;52|&#65533;(&#65533;&#65533;&#65533;uu&#65533;u<&#65533;&#65533;&#65533;I&#65533;&#65533;w&#65533;?&#65533;&#65533;V&#65533;&#65533;U&#65533;:&#65533;D&#1240;t(h&#65533;Z&#65533;p_&#65533;&#65533;&#65533;c&#65533;f&#65533;&#65533;&#584;P&#65533;&#65533;&#65533;&#65533;&#10820;xj&#65533;i&#65533;&#65533;&#65533;&#65533;&#65533;&#65533;&#65533;t&#65533;YSgz&#65533;&#65533;&#65533;&#65533;&#65533;&#65533; (&#65533;P!&#65533;[&#65533;iu&#65533;L&#65533;4&#65533;&#65533;&#65533;j&#65533;&#65533;&#65533;&#65533;X&#65533;&#65533;&#65533;b&#65533;&#65533;j&#65533;&#65533;&#65533;e&#65533;&#515;H&#65533;J&#65533;&#65533;&#65533;&#65533;x5&#65533;&#65533;1&#65533;&#953;y&#65533;N&#65533;&#65533;V&#65533;&#65533;&#65533;
&#65533;e&#65533;&#65533;e)&#65533;)~3&#65533;&#65533;zQ&#65533;W&#65533;&#65533;&#65533;&#65533;&#65533;aY}&#65533;&#1308;&#65533;&#65533;&#65533;&#1374;K'%&#65533;&#65533;&#65533;&#65533;Vz&#65533;&#65533;&#65533;&#65533;&#65533;t&#65533;4n0&#1673;/6C
&#65533;&#52756;&#65533;i&#65533;&#473;&#65533;p&#65533;&#65533;(&#65533;0v&#65533;&#65533;&#65533;nx&#65533;&#65533;&#65533;y&#529;4&#675;2&#65533;4gw&#65533;&#65533;H&#65533;&#65533;z&#65533;&#65533;&#65533;&#1611;&#1047;H@I&#65533;"Bk9i&#65533;&#65533;&#65533;;f&#65533;&#65533;7J&#65533;Z&#65533;v&#65533;&#65533;p&#65533;&#545;`&#65533;{&#2039;R&#65533;&#65533;,&#65533;w&#65533;8&#65533;W&#65533;&#65533; &#65533;G&#65533;&#65533;&#65533;&#65533;&#65533;&#65533;&#65533;& &#65533;&#65533;J&#65533;	h&#65533;|x&#65533;&#65533;&#65533;n&#552;rx&#65533;&#65533;V&#65533;&#1689;&#65533;&#65533;&#65533;&#65533;Y&#65533;D*&#65533;&#65533;J&#65533;&#65533;H&#65533;|L&#65533;&#65533;/&#65533;C&#65533;;&#65533;L&#65533;Gqh&#65533;\J&#65533;&#65533;	&#65533;&#65533;w	&#65533;r@i&#65533;&#65533;:&#65533;7h&#65533;&#65533;j&#65533;&#745;&#65533;&#65533;&#65533;&#65533;j&#65533;m&#65533;&#65533;x0%&#65533;&#65533;:&#65533;&#65533;K9&#65533;2B&#65533;@$BV&#65533;&#65533;&#65533;s&#65533;&#65533;&#65533;&#65533;&#65533;&#65533;x&#65533;&#65533;zL&#65533;&#65533;&#65533;&#65533;3J&#65533;&#65533;&#65533;KH&#65533;&#65533;&#65533;Gh&#65533;/&#65533;&#65533;B&#65533;&#65533;&#393;&#65533;&#65533;&#65533;^E&#65533;&#65533;&#65533;&#65533;w&#65533;'&#65533;u~&#65533;T&#1033;&#65533;&#65533;;&#65533;ek+v&#65533;+&#65533;n&#65533;h%&#65533;&#65533;&#65533;&#65533;&#65533;&#65533;&#650;&#65533;{&#65533;&#65533;(S &#65533;&#65533;&#65533;&#65533;HQJb&#33439;&#65533;bw&#65533;
&#65533;c&#65533;F&#65533;&#65533;&#65533;B&#65533;&#65533;h&#23079;&#65533;&#65533;&#65533;
[&#65533;&#65533;&#65533;`&#65533;:~&#65533;&#65533;yw&#65533;&#65533;&#65533;I&#65533;Z[&#65533;&#65533;&#531;&#65533;&#65533;&#65533;&#1704;kh&#65533;&#65533;
&#65533;&&#65533;&#65533;B&#737;&#65533;D5&#65533;X&#65533;&#65533;&#65533;sc&#65533;&#65533;&#65533;&#65533;nd&#65533;&#65533;&#49461;P&#65533;&#65533;'&#36183;&#65533;&#65533;~Kx&#65533;)r.&#65533;J&#65533;&#65533;&#65533;&#65533;b&#65533;j&#65533;&#65533;&#65533;&#65533;P*&#65533;&#65533;&#65533;7d+&#65533;&#65533;&#65533;&#65533;I&#65533;&#65533;:&#65533;&#65533;&#65533;3T&#65533;yq&#65533;&#65533;&#65533;&#65533;&#65533;&#65533;J&#65533;{&#65533;&#65533;&#65533;';&#65533;&#65533;&#65533;&#65533;&#65533;&#65533;&#65533;Zhr&#65533;BJU&#65533;&#65533;&#65533;&#65533;&#65533;XW&#65533;?&#65533;:}"&#604;&#65533;[&#65533;&#65533;3&#65533;&#65533;n&#65533;:&#65533;j&#65533;&#65533;b@j&#65533;e&#65533;ZZ&#65533;&#65533;5&#65533;Y[&#65533;*$B&#11891;'Ja&#46382;&#65533;&#65533;&#65533;+&#65533;&#65533;&#65533;K&#65533;0<4&#65533;&#65533;&#65533;&#65533;x&#65533;y&#65533;&#65533;K&#762;t;&#65533;&#65533;K&#65533;&#65533;&#65533;&#65533;k&#65533;c{&#65533;&#65533;&#688;&#65533;z&#65533;&#65533;&#65533;B&#65533;w;&#65533;&#65533;&#65533;G&#65533;&#65533;&#65533;&#17125;&#65533;&#65533;&#65533;&#65533;&#65533;t&#65533;&#65533;&#42740;q&#65533;&#65533;&#65533;c&#65533;h&#65533;&#65533;)y&#65533;&#65533;&#28149;&#65533;(v&#65533;w}&#65533;;b &#65533;{!&#65533;&#65533;&#1464;*&#65533;&#65533;&#65533;&#65533;KY&#65533;HLk&#65533;&#491;&#65533;&#65533;&#1770;&#138;&#65533;&#65533;&#65533;&#65533;[&#65533;8&#65533;&#65533;&#65533;&#65533;[[&#703;Nd&#65533; &#65533;&#65533;&#65533;&#183;?&#65533;&#65533;&#65533;&#65533;&#65533;aGg&#65533;&#65533;Ga&#65533; &#65533;&#65533;&#1759;K%&#142;&#65533;&#65533;=<&#65533;z&#65533;&#65533;&#65533;K\&#65533;&#65533;B&#65533;E	k&#1738;&#65533;&#65533;kML<&#65533;C&#65533;&#65533;L&#65533;&#65533;&#65533;&#65533;m&#229;&#65533;-Z&#65533;&#65533;v*&#65533;wVT&#65533;&#65533;P>&#65533;TiL&#65533;EH&#65533;&#65533;;&#65533;[&#65533;&#8806;&#65533;&#65533;&#65533;&#65533;&#65533;H&#65533;&#65533;@&#65533;&#65533;_k&#65533;&#347;&#65533;O&#65533;&#65533;&#65533;&#65533;E&#467;f&#65533;7&#65533;&#65533;&#65533;&#65533;.&#65533;&#65533;&#65533;&#65533;;&#65533;&l	u&#65533;&#1239;&#65533;&#65533;&#65533;e&#65533;8&#65533;k&#456;&#65533;a&#25984;&#65533;&#65533;v&#65533;&#65533;&#65533;&#1459;&#65533;
&#65533;/|&#65533;C[t&#65533;4~&#65533;lV&#65533;&#65533;KY&#65533;F&#65533;&#65533;&#65533;&#278;L&#65533;^&#65533;~&#65533;&#494;K&#65533;_<&#65533;&#65533;&#65533;l&#65533;&#65533;	&#65533;fZ&#65533;&#65533;&#626;2<g&#65533;	p&#65533;&#324;<&#65533;X&#65533;&#65533;&#65533;`&#65533;W\&#65533;&#65533;&#65533;&#65533;&#65533;|&#65533;G&#65533;&#706;&#46680;&#65533;&#65533;&#65533;\&#65533;p*&#65533;M&#65533;&#65533;&#65533;C&#173;&#65533;&#65533;&#1516;&#65533;>K&#828;2&#65533;&#65533;&#65533;X/&#65533;&#65533;&#65533;"&#65533;y&#65533;&#65533;&#65533;&#65533;&#65533;&#65533;&#65533;!]&#65533;&#65533;;&#65533;M&#65533;E&#65533;#&#65533;&#65533;,=a6&#65533;&#65533;-&#65533;C&#65533;&#65533;&#65533;0&#65533;&#65533;}&#65533;p&#65533;>`b&#65533;P&#445;C&#65533;&#65533;&#65533;6&#65533;&#65533;(&#590;&#65533;X&#65533;&#65533;[&#65533;5&#65533;&#65533;&#65533;&#65533;&#65533;!&#65533;&#65533;&#65533;&#65533;&#65533;(&#65533;&#65533;&#65533;&#1202;&#65533;&#1563;&#65533;q&#65533;Y+&#65533;&#65533;&#65533;4&#65533;N:&#65533;+&#65533;g&#65533;&#65533;g	&#65533;&#65533;&#65533;&#65533;&#65533;K&#65533;J-&#939;&#65533;&#65533;&#65533;{3XM&#65533;R&#65533;&#65533;y&#65533;Gr&#65533;,&#65533;<\&#65533;p&#65533;4t&#65533;1&#65533;g&#65533;&#65533;8&#65533;&#65533;&#65533;iT	&#65533;KJX&#65533;&#65533;)&#872;L&#65533;V{&#65533;&#65533;&#65533;&#65533;8&#1246;&#65533;&#392;&#532;&#1623;&#65533;&#65533;&#65533;&#65533;Zq&#65533;&#65533;]&#65533;mE&#65533;&#65533;&#527;&#65533;P&#65533;_&#65533;&#65533;!&#65533;&#65533;w<&#65533;&#65533;&#1835;&#65533;
&#1386;\&#65533;&#65533;&#65533;M&#65533;k&#65533;&#65533;(&#1244;-&#65533;1{w]&#1662;&#850;&#65533;&#65533;&#65533;-&#65533;&#65533;|&#65533;&#65533;*L&#65533;&#65533;9-&#65533;&#65533;'&#1780;&#65533;&Tj7&#65533;&#65533;\{Z&#65533;&#65533;'&#65533;&#1400;&#65533;&#65533;<&#65533;&#65533;G&#968;&#65533;&#1765;&#65533;~ &#1916;&#65533;&#65533;fL&#65533;&#65533;&#65533;iD&#1341;&#65533;&#65533;&#65533;=&#65533;&#65533;L&#65533;FS&#65533;&#65533;&#65533;&#1906;&#65533;J|&#65533;&#65533;-W!&#65533;&#684;&#65533;&#1629;&#65533;H}&#65533;&#65533;&#65533;&#65533;4&#65533;&#65533;&#65533;]&#1827;&#65533;=&#65533;L&#65533;&#65533;i&#65533;&#65533;@&#65533;8&#882;FK&#65533;M&#65533;&#65533;&#65533;	&#11126;&#65533;&#65533;&#1996;&#65533;&#65533;&#65533;0&#65533;&#65533;(&#65533;&#1210;&#65533;&#65533;)mx=&#65533;&#65533;&#65533;&#65533;&#65533;&#65533;&#732;&#65533;&~&#1772;&#65533;&#1383;mMj&#65533;0i-&#65533;&#65533;&#65533;&#65533;&#65533;5&#65533;&#65533;7&#65533;qp&#65533;;H&#65533;&#65533;&#65533;<&#65533;&#65533;;&#65533;&#65533;_*&#65533;}+&#65533;&#65533;}&#65533;Z&#65533;MW&#65533;&#65533;&#477;&#812;&#65533;`D&#65533;&#65533;&#65533;&#65533;&#65533;&#65533;?n&#65533;&#65533;&#65533;&#65533;&#65533;v&#65533;&#65533;&#65533;&#65533;&#65533;&#65533;vBv&#65533;&#65533;&#65533;Z&#65533;&#65533;^&#65533;%H&#65533;&#65533;&#65533;9&#65533;&#65533;&#65533;&#65533;qn&#65533;&#65533;ZB&#65533;o3&#65533;x&#65533;s&#65533;&#2029;=nF&#65533;&#65533;=V&#65533;&#65533;D&#65533;-&#65533;&#65533;L&#65533;K&#65533;&#65533;&#65533;%&#65533;&#1624;&#65533;&#65533;3&#65533;&#65533;K&#65533;M&#65533;&#65533;3&#65533;@&#65533;,&#65533;&#65533;x&#65533;&#65533;&#65533;&#65533;\B&#36672;&#65533;l&#1846;&#65533;&#65533;&#65533;]&#65533;&#65533;&#65533;Z&#65533;&#65533;&#65533;&#65533;c&#65533;o&#65533;>&#65533;V]&#1756;,kB&#65533;&#65533;&#65533;&#65533;.P&#65533;&#65533;&#1709;Qt&#65533;U&#3780;&#65533;&#65533;~&#65533;&#65533;&#65533;&#65533;~&#65533;	&#65533;&#65533;Y&#65533;&#65533;~&#65533;&#65533;&#65533;r}&#1648;&#65533;&#65533;&#65533;&#65533;Wo&#65533;aZ&#65533;&#65533;&#65533;w&#65533;&#35111;&#65533;G&#65533;&#1222;&#65533;&#65533;&#65533;z&#65533;`&#65533;&#65533;&#65533;&#65533;e&#65533;&#65533;K&#65533;&#65533;&#65533;.&#65533;F&#65533;P	&#65533;&#65533;&#65533;|&#65533;&#65533;&#65533;&#65533;%&#65533;&#715;&#742;V&#65533;&#65533;&#65533;=&#65533;&#65533;&#65533;f&#65533;&#65533;H&#65533;&#65533;&#65533;4&#65533;&#65533;m&#65533;&#65533;&#65533;&#65533;&#65533;>&#65533;3&#65533;&#65533;YN&#65533;&#32343;&#65533;&#65533;&#65533;<&#65533;&#245;&#65533;&#65533;&#65533;&#65533;&#65533;;!&#65533;&#65533;&#65533;&#65533;&#65533;^&#65533;U
&#889;,&#65533;\&#65533;&#65533;8&#65533;&#65533;&#65533;&#1636;>&#65533;&#65533;&#1872;&#65533;&#65533;&#65533;r)&#65533;&#65533;	&#65533;&#65533;&#65533;&#65533;$&#65533;$o&#364;&#65533;&#65533;&#65533;|#&#65533;>&#65533;=)&#65533;&#65533;*&#65533;0&#65533;&#65533;&#190;&#65533;}&#65533;u&#65533;&#65533;&#65533;
&#65533;
n&#65533;;O&#65533;'&#1898;J_&#65533;&#65533;-&#65533;&#65533;(,&#65533;Io&#65533;{n&#65533;&#65533;?8~&#65533;&#65533;&#65533;&&#65533;&#65533;Z&#65533;&#65533;&#65533;[o&#65533;?&#65533;&#65533;&#1022;&#65533;Vn&#65533;fK&#65533;&#65533;&#65533;&#65533;&#65533;&&#65533;&#65533;&#65533;&#65533;j&#65533;&#65533;&#65533;&#65533;*&#65533;&#65533;&#65533;&#65533;&#65533;&#65533;&#65533;&#65533;-~&#65533;\&#65533;&#65533;&#65533;&#65533;`&#65533;&#65533;&#65533;`&#65533;&#31805;&#65533;?&#1513;n&#65533;O9&#65533;&#65533;>&#65533;<n&#65533;&#65533;<&#65533;&#1183;&#65533;&#65533;&#65533;;&#65533;&#65533;&#1322;&#65533;&#65533;&#65533;L&#65533;&#65533;&#65533;&#65533;x&#65533;&#65533;R&#65533;D&#65533;&#65533;&#65533;&#65533;&#541;&#10142;&#65533;
&#65533;&#65533;&#65533;M&#63362;&#65533;m&#65533;1&#65533;&#65533;&#2027;&#65533;&#65533;&#65533;&#65533;M&#65533;&#65533; &#65533;&#65533;U^/3&#65533;`&#65533;?8&#65533;&#65533;\&#65533;&#65533;e/&#65533;&#65533;qV&#65533;&#65533;{&#65533;&#65533;&#65533;&#65533;&#65533;&#65533;&#65533;&#65533;&#65533;&#65533;&#65533;&#65533;&#65533;&#65533;&#65533;&#65533;&#65533;&#65533;&#65533;&#65533;&#65533;&#65533;&#65533;&#65533;&#65533;n&#65533;&#65533;&#65533;&#65533;&#65533;&#65533;&#65533;&#65533;&#65533;&#65533;&#65533;&#65533;&#65533;H&#217;&#65533;&#160;&#65533;	&#65533;&#1079;%&#65533;&#65533;(@&#65533;&#1474;&#65533;&#65533;+&#65533;&#65533;|&#65533;&#1595;&#65533;&#1440;&#65533;&#65533;&#2022;&#65533;&#65533;&#65533;&#65533;&#46712;&#65533;&#65533;&#65533;&#65533;&#65533;&#65533;z&#65533;&#65533;&#65533;&#65533;&#1317;&#65533;&#65533;&#65533;~)&#65533;.&#65533;j&#65533;&#65533;1&#65533;&#65533;&#355;[&#65533;@&#65533;&#65533;)&#65533;&#65533;Hd(&#65533;&#15493;&#65533;&#65533;SD2&#65533;&#65533;^7&#65533;h&#65533;&#1160;&#65533;&#65533;0c&#180;&#65533;&#65533;f&#65533;U&#65533;J&#65533;iD&#391888;6&#65533;w&#65533;?RE;<&#65533;o&#65533;RaO*&#65533;dQH{CN&#65533;&#65533;S&#65533;PgU5%&#65533;&#65533;&#65533;d&#1265;d&#1373;&#65533;&#557;_&#65533;&#65533;p&#65533;&#65533;&#65533;KKn&#65533;a&#65533;&#65533;&#65533;tt&#65533;9M:&#65533;R&#65533;3&#65533;&#65533;pf&#65533;&#65533;5+&#65533;)&#65533;8&#65533;&#65533;&#65533;#_`&#65533;&#1395;&#1811;&#65533;A&#65533;5&#65533;L&#65533;E&#65533;n&#65533;.&#65533;'&#65533;-c&#708;&#65533;&#65533;&#23761;AS&#65533;\4qp&#1278;&#65533;&#65533;N}&#65533;s&#65533;&#65533;&#65533;&#65533;&#65533;l&#65533;-G&#65533;*&#65533;&#65533;&#65533;&#65533;&#65533;&#1012;&#65533;	&#65533;M&#65533;x&#65533;&#65533;&#65533;	&#65533;&#65533;c&#65533;&#65533;&#65533;8&#65533;&#65533;&#65533;&#65533;M&#65533;f[sTo;w,g&#4780;Ojg&#947;|&#65533;&#65533;&#65533;&#65533;M&#65533;&#65533;~&#65533;&#21713;e&#65533; &#65533;&#65533;C&#65533;S&#65533;%&#65533;&#65533;YC&#1201;5^d&#65533;&#65533;&#1494;S&#65533;4&#65533;&#65533;l&#65533;&#65533;(&#65533;&#65533;&#65533;&#65533;&#65533;h&#65533;u&#65533;"\I&#65533;TcF&#65533;A&#65533;Np&#65533;au&#65533;}&#65533;if&#65533;&#65533;&#65533;&#65533;&#1862;&#65533;&#65533;&#65533; b&#65533;7&#65533;}&#65533;IS&#65533;&#65533;&#65533;D&#65533;!{&#65533;&#1109;e:[&#65533;&#65533;Z|&#65533;&#823;&#1491;&#65533;I&#65533;~F&#65533;bTF&#65533;E`&#65533;&#65533;Y%[&#65533;&#65533;&#65533;DQ&#65533;&#65533; R&#65533;&#65533;&#65533;D&#65533;5i&#799;c&#65533;xa&#65533;a&#1140;&#65533;&#65533;h%&#1288;1D*i&#65533;&#65533;&#65533;&#65533;(8&#65533;Y&#65533;}&#65533;&#65533;&#1505;&#185;&#65533;&#65533;E&#65533;&#65533;'&#65533;aM&#65533;b'-!&#904;&&#65533;&#65533;&#65533;z&#65533;&#65533;&#65533;Zj&#65533;&#65533;R&#65533;J&#65533;&#65533;&#65533;jU&#65533;tb&#65533;)\v&#65533;&#65533;&#65533;&#65533;.&#65533;&#50896;&#65533;U&#65533;qB&#65533;*&#65533;&#65533;6&#1448;s&#65533;&#65533;U&#65533;&#65533;J%Va&#65533;&#65533;&#1484;&#65533;&#65533;&#65533;h&#65533;&#65533;z&#47661;&#586;[W&#65533;&#65533;&#65533;&#65533;LuPJ[L&#318;{d&#65533;Q&#65533;u&#65533;&#65533;j&#65533;&#1837;&#65533;&#65533;&#44333;\W&#65533;&#65533;&#65533;h.&#65533;&#26742;k&#65533;_&#65533;&#65533;k&#65533;&#65533;l&#65533;&#65533;W&#65533;&#1522;&#254;
r&#65533;Yf&#65533;&#65533;&#65533;n
K&#65533;2&#65533; &&#65533;&#65533;&#65533;[&#65533;&#65533;&#65533;0&&#65533;&#65533;P&#65533;&#1775;&#65533;&#65533;i<.&#1030;na&#65533;&#65533;&#65533;&#65533;&#65533;c&#65533;&#65533;	b@M/&#65533;&#65533;&#65533;&#65533;&#65533;eh*&#65533;&#65533;6&#65533;K-&#65533;IV&#65533;&#65533;&#65533;&#65533;&#65533;&#65533;	O&#65533;b&#65533;&#65533;jvsD&#1164;&#65533;&#65533;x&#65533;9w&#65533;D)&#65533;&#65533;&#65533;&#590;&#65533;&#65533;&#65533;d2&#65533;2&#65533;u'&#65533;&#65533;s&#65533;&#65533;M=&#65533;h&#65533;N&#65533;}e&#65533;&#65533;:T&#65533;&#65533;&#65533;&#32185;&#65533;x*&#65533;,&#65533;&#65533;R&#65533;[i	5&#65533;&#65533;&#65533;&#65533;#&#65533;&#65533;&#65533;76&#65533;y&#65533;*&#65533;&#65533;&#65533;W&#65533;&#65533;&#1176;;C&#65533;&#65533;-g&#65533;&#65533;&#65533;&#65533;&#1393;V&#65533;&#65533;&#65533;&#65533;)3&#65533;<&#65533;&#65533;R&#65533;&#15203;I&#65533;&#65533;;G&#760;&#65533;&#1687;i$&#65533;{&#65533;&#65533;lg?p-&#65533;&#65533;&#65533;&#65533;j&#65533;`&#65533;&#65533;hb&#65533;Zi.L
&#65533;&#65533;&:&#65533;&#65533;&#65533;*&#65533;&#65533;u&#65533;&#65533;)S.r&#65533;&#65533;&#65533;&#65533;&#65533;&#65533;&#65533;`&#65533;[&#65533;&#65533;"&#65533;1$&#65533;&#65533;s)&#65533;&#65533;&#65533;f&#65533;&#18285;a&#65533;+&#65533;&#65533;&#65533;&#65533;&#65533;&#65533;&#65533;3&#65533;&#65533;R&#65533;(&#65533;y&0.4&#65533;D&#65533;5Y0&#65533;<&#1278;&#65533;&#65533;&#65533;&#65533;&#65533;x;cPb~&#571;&#65533;&#65533;H?{&#65533;_n&#65533;&#65533;-D&#65533;^&#65533;&#65533;Jj&#65533;}&#65533;&#65533;eD&#65533;_&#65533;;&#1481;'&#65533;3&#65533;!=&#65533;&#65533;&#65533;X&#65533;Mr;c&#65533;&#1943;&#65533;&#65533;&#65533;&#65533;e5&#65533;&#65533;{&#65533;<	&#65533;&#65533;&#65533;(&#65533;&#65533;QF&#65533;my.&#65533;<t&#65533;&#1496;(&#65533;#q&#65533;g&#65533;&#65533;#&#65533;zH&#65533;O&#65533;N&#65533;&#65533;&#65533;YA&#217;&#65533;&#65533;Kw1t&#65533;Oh%&#65533;8&#65533;t&#65533;&#65533;"K&#65533;&#65533;G&#65533;4-i@&#65533;&#65533;z&#65533;?&#65533;Q^]!&#65533;l&#65533;&#65533;Z&#65533;P&#65533;&#65533;L&#65533;&#65533;ZYA-&#65533;&#65533;T&#65533;&#209;&#65533;&#65533;XBb&#65533;&#65533;&#65533;&#291;"&#65533;&#65533;&#511;&#65533;)?&#65533;CO&#65533;&#65533;+^f&#65533;Z"4&#65533;&#65533;J&#65533;&#65533;&#65533;S&#65533;&#65533;&#65533;&#65533;m&#65533;&#65533;&#65533;&#65533;%*7:[&#65533;&#65533;Q%&#65533;KP&#65533;&#65533;+&#65533;&#722;qK&#65533;P&#65533;&#65533;hJ&#65533;[&#65533;&#65533;9>0&#65533;&#65533;V&#65533;3&#65533;&#65533;&#65533;W&#65533;&#65533;&#65533;&#65533;ud&2&#65533;&#65533;&#65533;&#65533;Ut=&#65533;d
;&#65533;w&#65533;~&#26074;&#65533;A1&#65533;&#65533;@m#O!&#65533;.#&#65533;H&#65533;T&#65533;^s&#65533;&#65533;$
M$&#65533;mO&#65533;&#65533;J&#65533;&#65533;? &#65533;&#65533;&#65533;*&#65533;9;&#65533;m&#1100;&#65533;&#65533;&#908;&#65533;&#913;b&#1192;d*&#65533;&#65533;Gj.&#65533;b&#65533;bII&#65533;&#459;v&#1387;_&#65533;&#65533;&#65533;&#65533;	u&#65533;;p*&#65533;&#65533;5VD&#65533;&#1153;&#804;&#65533;P*I&#65533;\$"&#65533;hUEQ&#65533;&#65533;&#65533;`M&#65533;#&#65533;Y&#65533;&#65533;&#65533;N+J)&#943; |&#65533;Pk&#65533;<3ufns&#65533;&#65533;6&#1128;QX&#65533;1&#65533;P%&#65533;+&#65533;&#65533;&#1523;=uc&#65533;$&#65533;,&#65533;&#65533;&#65533;&#1352;&#65533;&#65533;&#492;g		&#65533;&#65533;&#65533;&#65533;&#65533;&#65533;3&#65533;Y&#500;FgZ&#65533;&#65533;&#65533;h&#65533;M&#65533;&#65533;&#65533;T&#65533;&#65533;Z&#65533;&#65533;&#65533;u!&#839;l&#65533;c&lK&#65533;&#65533;` &#65533;dlOkY,&#65533;&#65533;7U&#65533;J&#65533;&#65533;Y&#65533;%t&#65533;p\&#65533;B&#1273;&&#65533;s&#65533;&#65533;E&#65533;L&#65533;1&#65533;&#65533;v&#65533;&#65533;.~&#65533;+]&#65533;&#65533;wH&#65533;&#65533;-V&#65533;&#65533;&#65533;N&#65533;r&#65533;&#65533;p&#65533;[OT\&#65533;&#65533;B&#65533;&#312;&#65533;&#65533;&#65533;>BiQh
L0&#65533;&#65533;_jR IP&#65533;<y:&#65533;&#65533;u:y'&#1606;hD&#65533;&#65533;&#65533;&&#65533;p[&#65533;&#65533;X&#65533;/&#65533;0.&#65533;iZ&#65533;4&#65533; &#65533;(iJ&#65533;gS&#65533;
a&#65533;&#65533;;&#65533;n5&#65533;&#65533;ue&#65533;&#65533;z&#65533;&#65533;&#65533;s&#65533;&#65533;&#65533;'Zj&#1404;nn&#65533;r&#65533;&#65533;)&#65533;&#65533;N&#65533;&#65533;@&#65533;<&#1856;OMC.X&#65533;&#65533;&#65533;&#65533;R&#65533;c&#65533;&#65533;z<m&#65533;<&#65533;&#65533;&#65533;D5&#65533;&#65533;1?E&#65533;&#65533;&#65533;&#65533;7&#65533;&#65533;h&#65533;&#65533;&#65533;&#65533;C3&#65533;&#65533;/&#1828;;&#65533;L&#65533;(&#65533;L5R&#1811;&#1915;&#1534;N2&#65533;&#65533;C&#65533;4&#65533;q&#65533;y&#65533;b&#65533;4&#65533;&#65533;hf&#52384;R*YA&#65533;&#1548;&#65533;n&#65533;YB&#65533;/&#65533;M&#65533;&#65533;&#65533;v\&#65533;&#65533;V&#65533;(.6&#65533;&#65533;&#65533;&#65533;:{&#65533;&#65533;&#65533;p&#65533;&#65533;&#65533;&#65533;&#65533;&#65533;TM"4&#65533;&#65533;mj&#1266;x3&#65533;&#65533;T#&#1625;2&#65533;S&#65533;_&#65533;j&#65533;0&#65533;C/&#65533;&#65533;[H&#65533;&#65533;S &#65533;&#65533;:&#65533;6&#65533;&#65533;+i&#65533;&#65533;WZ^&#43973;;&#65533;L&#65533;&#65533;&#65533; 9&#65533;$J&#65533;We&#65533;&#65533;Idt&#65533;-&#65533;E{&#65533;&#1127;&#65533;d&#65533;Qi&#65533;&#65533;&#1513;O&#19063;w&#65533;&#65533;z2&#65533;!&#65533;&#65533;]$N7S&#65533;3&#65533;s&#65533;&#65533;W&#65533;yb1&#65533;&#65533;]=J{&#65533;;_l&#65533;&#65533;D8&#65533;PuB&#65533;|&#65533;&#65533;r&#65533;&#65533;&#65533;9&#65533;&#65533;&#65533;&#65533;&#65533;;&#65533;Y&&#65533;E&#65533;&#65533;&#65533;&#65533;m&#65533;&#65533;iW&#65533;&#65533; &#65533;&#65533;&#65533;&#65533;q&#65533;o;&#65533;&#65533;&#563;&#65533;RI&#65533;&#65533;X|&&#65533;&#207;Vn&#65533;?f&#65533;&#65533;h&#65533;c=c&#65533;&#65533;&#65533;~{ 0o&#65533;&#65533;A&#65533;^/&#65533;&#65533; 6<&#65533;&#65533;&#65533;&#65533;uleR&#65533;&#65533;&#65533;&#65533;&#65533;&#65533;&#65533;Z&#65533;<&#65533;G&#65533;&#65533;&#65533;)$&#65533;~}&#65533;guu&#65533;b&#65533;&#65533;L&#65533;"&#65533;&#65533;VU/&#65533;&#65533;r&#65533;&#65533;r&#65533;R&#918;&#65533;:i&#65533;
;&#65533;}S&#65533;&#65533;y&#65533;&#65533;&#65533;E&#65533;5&#65533;q&#65533;R&#65533;[u&#65533;&#65533;&#65533;&#65533;&#65533;*,&#65533;&#65533;&#65533;&#65533;&#65533;&#65533;&#65533;&#65533;&#65533;&#65533;.&#65533;&#65533;;&#65533;&#65533;Z'&#65533;1>&#65533;k&#65533;[&#65533;&#1519;&#65533;&#65533;&#65533;7&#65533;&#65533;[k&#65533;X&#65533;&#65533;&#65533;t&#65533;md\&#65533;!h7P37|VdI1Px&#65533;&#65533;?&#65533;~&#65533;&#65533;&#65533;&#65533;q
&#65533;>
&#65533;L1&#65533;gI>&#65533;g&#65533;&#65533;&#65533;&#65533;&#65533;w&#65533;&#65533;&#65533;B&#65533;~&#65533;w &#65533;&#65533;&#65533;&#1474;&#65533;wq&#65533;&#65533;~&#65533;m$gF&#65533;&&#65533;&#65533;C&#65533;&#65533;Wuj&#65533;3S&#65533;Ba&#65533;6&#65533;Ee,Xtv&#65533;=&#65533;f|!&#65533;|&#65533;&#65533;|&#65533;q<&#65533;Qv&#65533;%X&#65533;S;&#65533;eSTl&#65533;aS&#65533;&#65533;&#65533;&?E&#65533;&#65533;eP&#65533;&#65533;q&#65533;&#65533;&#65533;VbG&#1542;nX~&#65533;&#65533;`|&#65533;&#65533;lW&#65533;&#65533;gi&#65533;&#65533;3G&#65533;vEG_&#65533;n&#65533;&#65533;e&#65533;&#65533;&#65533;BhaV&#65533;Yt&#65533;P&#65533;q/p]Ipf&#65533;&#65533;)&#65533;&#65533;f`xz7&#65533;y&#65533;G&#65533; 7&#65533;&#65533;&#65533;&#65533;Kql&#65533;&#1345;&#65533;Wy&#65533;5e&#65533;&#65533;&#65533;I&#65533;&#65533;&#65533;&#65533;&#266;k&#65533;v6&#65533;b&#65533;V&#65533;&#65533;FW43	&#65533;~&#65533;&#65533;&#65533;&#65533;&#65533;gw&#65533;&#65533;!r4c&#65533;@&#65533;[&#65533;_K&#65533;	C&#65533;!&#24597;&#65533;&#65533;&#65533;^1xB&#65533;if&#65533;)&#65533;&#65533;&#65533;xC&#1485;&#65533;&#65533;z&#65533;xv X&#65533;&#65533;&#65533;&#65533;h~&#65533;X&#65533;&#65533;&#65533;&#65533;5&#65533;cf&#65533;GK&#65533;OH&#65533;&#65533;&#65533;C&#65533;&#65533;i&#65533;&#65533;U7w&#65533;&#65533;t&#65533;&#65533;B&#65533;x&#65533;&#65533;&#65533;&#65533;t&#1096;k&#65533;~xXv(u&#65533;&#65533;4}&#65533;{&#65533;-&#65533;&#65533;&#65533;&#65533;w1&#65533;HG\'&#65533;&#65533;gr&#65533;&#65533;&#65533;&#456;2&#65533;!&#65533;z'|X&#65533;[&#65533;Hh&#65533;&#65533;Y&#65533;&#65533;r&#65533;&#65533;!&#65533;&#65533;e&#65533;p~H{&#65533;&&#65533;&#65533;t&#65533;&#65533;&#65533;BG&#65533;&#65533;&#65533;4f&#1349;&#65533;h}&#65533;%&#65533;{`I&#65533;Whl&#65533;q&#65533;&#65533;&#65533;
&#65533;&#65533;k&#65533;G&#65533;h&#65533;^&#37519;&#65533;w&#65533;&#1355;M&#1619;&#65533;&#65533;t&#65533;&#65533;o&#65533;&#65533;@*&#65533;w	h&#65533;&#65533;\:&#65533;(&#65533;8+[&#65533;&#65533;xDyJwVSXP&#65533;h&#65533;&#65533;&#65533;&#65533;y&#65533;&#65533;u&#65533;=tiN&#65533;&#65533;Y&#65533;&#65533;o	&#65533;*&#65533;&#65533;")&#65533;&#65533;&#65533;&#65533;uy&#65533;&#65533;5&#65533;h)R&#65533;&#65533;&#65533;&#65533;5&#65533;&#65533;&#65533;&#65533;&#65533;&#65533;r&#65533; s&L&#65533;&#65533;-&#65533;&#1296;7&#65533;&#65533;&#65533;	&#65533;&#65533;&#65533;&#807;&#65533;&#65533;&#65533;:&#65533;u&#65533;&#65533;&#65533;&#65533;&#65533;&#65533;x&#65533;r!&#65533;&#65533;y&#65533;e8`&#65533;y&#65533;&#65533;&#65533;&#65533;x_&#65533;&#65533;h%&#1628;Y&#65533;~]IQw&#1619;Z&#65533;p&#65533;"&#65533;&#65533;&#65533;&#459;t&#65533; &#65533;wVZ	g3~&#65533;]&&#65533;&#65533;&#65533;&#65533;M&#65533;q{Y&#65533;j&#65533;&#65533;	L5iWi&#65533;SG&#65533;&&#65533;0&#65533;&#65533;&#65533;&#65533;&#65533;&#65533;Y;&#65533;&#65533;&#65533;8&#65533;&#65533;X&#65533;&#65533;I&#65533;&#65533;Iz7B&#65533;D{&#1297;&#65533;&#65533;K&#65533;&#65533;&#65533;&#65533;CpY!&#65533;bc&#65533;&#65533;W&#65533;&#65533;s&#65533;H&#65533;&#1476;&#65533;&#65533;x5&#65533;)t^&#65533;&#65533;#&#65533;&#65533;&#475;}H&#65533;&#65533;&#65533;Kw&#65533;&#65533;&#600;&#65533;&#65533;}&#65533;XR&#65533;YF&#65533;	:&#65533;H&#65533;&#54754;&#873;&#65533;	&#65533;&#65533;&#65533;	&#65533;&#65533;&#65533;&#65533;&#65533;&#482;&#65533;It;JO&#65533;&#65533;r7&#65533;'&#65533;w^@]-7&#65533;2	&#65533;&#65533;&#65533;&#65533;&#65533;vLZ&#65533;&#65533;V.BjnjmY&#65533;`M&#65533;jkD&#65533;mc&#65533;&#65533;k&#65533;z~^&#613;?&#65533;N&#65533;]t&#65533;&#65533;*8&#65533;1*&#65533;|:&#65533;&#65533;&#65533; \&#65533;&#65533;~&#65533;&#65533;
&#65533;Mt&#65533;,&#65533;\&#65533;&#65533;&#65533;&&#65533;yFX&#65533;.&#65533;&#65533;I&#65533;&#65533;	&#65533;&#65533;h&#65533;&#1298;&#65533;;&#65533;&#65533;h&#65533;4&#65533;&#65533; 
&#65533;x8&#65533;}
vYY&#65533;J&#65533;Aj&#65533;'&#65533;&#65533;&#65533;&#65533;&#65533;&#65533;&#1641;&#65533;&#65533;&#65533;&#65533;J})&#65533;r&#1945;&#65533;&#65533;&#65533;&#65533;&#65533;\&#65533;&#65533;&#65533;#?&#65533;&#1701;&#65533;&#65533;&#65533;%&#65533;0>Y&#65533;U&#65533;k2&#682;&#65533;&#670;c&#65533;bc&#490;&#65533;X&#65533;&#65533;&#65533;s&#65533;&#65533;N&#65533;8&#65533;w&#65533;&#65533;&#41910;&#65533;&#65533;&#65533;&#65533;~&#65533;&#65533;R&#65533;&#65533;&#65533;&#65533;.&#65533;V&#65533;X&#65533;9C&#65533;[v&#65533;&#65533;&#14877;&#65533;&#65533;&#65533;&#65533;<&#686;w	0T&#65533;&#65533;)&#65533;&#305;A&#65533;&#65533;&#65533;&#65533;&#65533;&#65533;&#65533;&#65533;ok&#65533;6v&#65533;&#65533;X&#65533;&#65533;0rV&#65533;@&#688;v&#1699;&#65533;j&#65533;&#65533;&#65533;$[&#65533;&#65533;&#65533;&#65533;&#1994;&#65533;&#65533;I&#65533;sO&#65533;&#65533;z&#65533;NZZ&#65533;&#65533;}`SZ:
&#65533;fz&#65533;&#65533;&#65533;&#65533;m&#65533;&#65533;&#65533;&#65533;;&#65533;&#65533;fOe&#65533;&#65533;&#65533;v&#65533;&#65533;&#65533;&#65533;&#65533;&#65533;:y}&#65533;&#65533;t\X&#65533;&#157;&#809;&#65533;C:&#65533;['&#65533;&&#65533;&#65533;&#65533;]&#65533;&#65533;yD&#65533;r&#65533;&#65533;:&#65533;&#65533;z&#65533;s&#65533;&#65533;z-V}&#65533;&#65533;&#65533;@K&#65533;t;&#65533;E&#1712;&#65533;Xc&#65533;6&#1716;&#65533;~&#65533;&#65533;&#65533;+&#1442;6X&#65533;n&#65533;&#65533;&#65533;
z&#65533;n[&#65533;&#65533;&#65533;z&#65533;#&#65533;&#65533;&#65533;&#65533;&#65533;?;&#65533;&#65533;sD3J`f&#65533;v&#65533;&#65533;&#65533;&#65533;&#65533;&#1552;V)R&#65533;)&#65533;&#65533;	&#65533;&#65533;&#65533;&#65533;&#450;&#65533;u&#65533;&#65533;(&#42908;&#65533;&#65533;&#65533;)&#65533;OiD+%&#65533;j&#65533;'r&#1608;&#65533;[&#65533;&#65533;`&#65533;&#65533;K&#65533;A&#1770;&#299;&#65533;&#65533;&#65533;&#65533;&#65533;&#65533;&#65533;&#65533;&#65533;o&#1459;)6,&#362;&#65533;{,&#65533;&#65533;&#65533;9&#1284;&#65533;&#65533;1&#65533;&#65533;&#65533;&#65533;+&#65533;&#65533;&#65533;&#65533;{&#65533;&#65533;&#755;&#65533;&#65533;&#65533;KZ&#65533;&#65533;K&#65533;&#65533;&#65533;w&#65533;&#65533;J&#65533;zJ&#65533;w&#65533;&#65533;&#65533;&#65533;&#65533;&#65533;&#65533;&#65533;&#65533;&#65533;&#65533;&#65533;&#65533;&#65533;&#65533;&#698;&#65533;0&#65533;c&#65533;3Wz&#65533;&#65533;&#65533;&#65533;&#65533;&#65533;&#65533;-MZ&#65533;&#65533;J&#65533;&#65533;71&#65533;&#65533;&#65533;y&#65533;&#65533;&#65533;&#65533;&#65533;Hu&#1577;yR&#65533;&#65533;&#65533;;&#65533;&#65533;&#65533;&#65533;&#65533;&#65533;&#65533;&#65533;&#65533;&#65533;&#65533;&#65533;,l&#65533;&#65533;[&#65533;'&#65533;&#65533;K&#65533;\&#65533;&#1712;r;9j&#65533;z&#65533;&#65533;:&#65533;|4&#65533;H&#65533;&#65533;&#65533;&#65533;&#65533;j&#65533;&#65533;&#65533;&#65533;&#65533;&#65533;#:&#65533;&#65533;&#65533;&#65533;&#65533;&#65533;&#65533;&#1778;&#65533;&#65533;&#65533;&#65533;&#65533;.&#65533;&#65533;Y&#65533;E&#65533;v&#65533;(d&#65533;&#1623;.&#65533;&#65533;~&#65533;~&#65533;p (&#65533;&#65533;N&#65533;&#65533;i:\&#65533;HX&#65533;#&#65533;&#65533;&#65533;$&#65533;k&#65533;&#65533;&#65533;&#65533;&#65533;&#65533;6&#65533;l
&#65533;&#65533;&#65533;K&#65533;&#65533;&#65533;&#65533;&#65533;a&#65533;&#462;&#65533;&#65533;+&#65533;bu&#65533;&#65533;&#65533;&#65533;	m&#65533;&#65533;'l&#65533;r&#65533;l&#65533;&#65533;oF&#65533;&#65533;&#65533;&#65533;u&#65533;&#65533;L&#65533;&#65533;C&#65533;&#65533;&#65533;&#65533;&#65533;g&#65533;&#65533;D&#65533;^j&#65533;l&#65533;J&#724;&#65533;&#65533;&#140;<&#65533;`&#65533;y&#65533;&#65533;&#65533;&#65533;&#65533;&#65533;[&#65533;&#65533;&#65533;JA&#65533;&#65533;&#65533;z&#65533;N&#65533;PU}&#65533;<&#65533;*&#65533;&#65533;&#65533;&#65533;|&#661;&#1707;*l&#65533;&#65533;;C&#1691;t&#65533;&#65533;&#65533;)&#65533;7z&#65533;&#65533;&#65533;&#65533;&#65533;_&#65533;&#65533;&#65533;&#65533;&#65533;_&#65533;&#65533;I<&#65533;&#65533;&#65533;&#530;,&#65533;&#923;&#65533;&#65533;&#65533;&#65533;I&#65533;&#65533;6&#65533;&#1761;.g&#65533;r
&#65533;'&#1682;v&#65533;&#1292;&#693;&#65533;&#65533;&#65533;|k&#65533;&#65533;&#65533;&#65533;&#65533;&#65533;&#65533;&#65533;&#65533;&#65533;9&#65533;&#65533;N&#65533;&#65533;KK&#65533;3&#65533;y,&#65533;m&#65533;&#65533;&#65533;&#65533;\&#65533;&#65533;+&#65533;&#65533;<&#65533;<&#65533;&#65533;&#65533;&#65533;&#65533;&#65533;d&#65533;&#65533;h&#65533;'&#65533;&#65533;&#65533;|&#1042;&#65533;&#65533;&#65533;l&#65533;4&#65533;&#65533;X|&#65533;&#780;C;&#65533;/&#1847;&#65533;
u&#65533;&#65533;&#65533;&#65533;&#1148;L&#65533;=&#787;<&#65533; &#65533;&#65533;'lQ&#65533;R-&#65533;b&#65533;&#65533;|&#65533;&#65533;?M&#65533;&#65533;|&#65533;1&#1580;&#65533;[I&#65533;am&#65533;&#65533;k}&#65533;&#65533;&#65533;&#830;M&#65533;&#65533;&#65533;<&#65533;&#65533;e&#878;&#65533;&#65533;&#65533;H<&#65533;x&#65533;!M&#65533;lv[g[&#65533; &#65533;&#65533;V-&#65533;&#65533;&#65533;&#65533;&#65533;&#65533;&&#65533;i&#65533;	M&#65533;2&#1426;&#65533;&#65533;0&#65533;&#65533;&#65533;&#30114;&#65533;4D}&#65533;&#428;&#886;&#65533;&#575;&#65533;&#65533;&#65533;[&#65533;&#65533;&#1298;&#65533;&#65533;4m&#1703;&#65533;&#65533;&#65533;&#65533;&#65533;&#65533;5&#823;bm&#65533;P&#65533;&R,&#65533;&#65533;&#65533;{_{&#788;}&#65533;(}&#65533;&#65533;&#65533;&#65533;&#1262;&#65533;&#949;&#877;T&#65533;l&#65533;2&#65533;&#65533;&#65533;&#65533;L&#65533;&#1404;&#65533;{-&#65533;&#65533;z&#65533;&#65533;]}&#65533;&#65533;Z&#65533;&#65533;&#65533;&#65533;&#457;&#65533;&#65533;n&#65533;k&#65533;jZv-&#65533;&#65533;M&#65533;r&#65533;%}&#65533;^}&#65533;&#65533;&#65533;i&#65533;l_&#65533;*&#65533;&#65533;&#65533;&#65533;&#65533;]&#1372;w&#65533;&#65533;\&#65533;&#1181;&#65533;&#65533;M&#1702;&#65533;&#1509;&#65533;&#65533;&#65533;k&#65533;&#65533;m&#1812;&#65533;&#780;&#65533;&#1403;6&#65533;J0s&#65533;m&#65533;&#1935;L&#65533;&#65533;g]&#65533;&#65533;&#65533;&#65533;&#65533;&#65533;&#65533;Q-&#65533;6&#65533;&#1418;&#65533;&#65533;):&#1936;&#65533;&#65533;&#65533;&#65533;,&#65533;,^&#65533;|&#65533;&#65533;&#65533;,&#65533;&#65533;&#65533;@&#358;&#65533;T&#65533;-&#65533;&#65533;=&#65533;&#65533;&#65533;&#65533;-&#65533;|,&#65533;&#65533;&#65533;&&n&#65533;j&#65533;&#65533;+-&#65533;q&#65533;&#65533;Z&#65533;&#65533;&#65533;&#1659;&#65533;I&#65533;&#65533;-&#65533;&#65533;W.&#65533;XN&#65533;&#65533;y&#65533;U &#65533;&#65533;<&#65533;a^&#65533;$&#65533;{&#65533;-&#65533;*&#65533;8&#65533;&#65533;`&#65533;&#65533;^&#65533;&#65533;m&#65533;&#65533;;&#65533;h&#65533;&#65533;n&#65533;&#65533;F&#65533;Z&#65533;r}&#2046; &#65533;&#65533;&#65533;&#65533;&#65533;&#65533;&#65533;^>~G&#65533;&#778;&#65533;&#65533;D&#65533;&#65533;-I&#145;*&#65533;j=&#65533;0&#65533;&#65533;&#65533;|&#1979;&#65533;&#65533;uM&#665;&#764;&#65533;|&#65533;K&#65533;&#592;&#65533;r|&#65533;&#65533;&#65533;&#65533;&#65533;&#65533;&#1876;&#65533;&#65533;p~&#65533;A^&#65533;C&#65533;&#65533;~[&#65533;M&#65533;l&#65533;.|&#65533;&#65533;&#65533;&#65533;&#65533;&#65533;M&#65533;&#65533;&#65533;&#65533;&#65533;&#65533;&#1297;&#65533;&#1277;&#65533;?&#65533;&#65533;J~&#65533;&#300;K&#65533;i&#943;&#65533;&#65533;&#265;&#1909;&#65533;&#65533;&#65533;z&#65533;&#65533;&#65533;Z&#65533;&#65533;&#65533;.&#65533;&#65533;&#65533;|&#65533;9m&#65533;&#65533;&#65533;&#65533;&#65533;&#65533;&#65533;N*F&#65533;&#65533;&#65533;=&#405;>&#65533;&#65533;]8&#65533;f&#65533;&#65533;&#65533;&#65533;&#65533;&#1930;&#65533;&#65533;&#65533;s&#65533;&#54830;&#65533;n&#65533;.^&#65533;&#65533;&#65533;B&#65533;&#65533;^&#65533;&#65533;&#65533;#e !&#65533;   ,    ?C &#65533;&#65533;jb&#65533;&#65533;&#65533;a>&#65533;&#65533;&#65533;a&#65533;u] &#65533;&#65533;&#65533;&#65533;I&#65533;&#65533;<&#65533;:&#65533;&#65533;&#65533;&#65533;&#65533;&#65533;&#65533;&#65533;&#65533;&#65533;&#65533;&#65533;&#65533;&#65533;&#65533;&#65533;&#65533;&#65533;&#65533;&#65533;&#65533;&#65533;&#65533;&#65533;&#65533;&#235;&#318;&#65533;	De'h&#65533;&#1031;&#65533;n&#1120;&#1272;&#65533;&#65533;r&#65533;	e&#65533;&#65533;&#65533;&#65533;+&#65533;>&#65533;&#65533;&#65533;&#28858;&#65533;&#65533;	&#65533;&#65533;e&#65533;@&#65533;&#65533;&#65533;&#65533;&#65533;&#65533;&#1909;i&#65533;\$&#65533;&#65533;CITJD@&#65533;&#65533;=!&#65533;&#65533;NtrHI&#482;&#274;(O>&#594;&#65533;&#65533;O#I&#65533;i&#65533;&#65533;&#859;8+Q&#65533;t	&#65533;&#65533;@&#65533;&#65533;&#65533;d&#65533;&#65533;H&#65533;&#65533;&#65533;&#65533;$(	3O&#65533;JUhR&#65533;F&#65533;&#65533;&#1321;&#65533;&#65533;&#924;)5&#65533;&#65533;SkQ<Z:L:Z`&#65533;&#65533;p&#65533;U&#65533;x&#65533;&#65533;4~&M&#65533;&#65533;c&#1110;&#65533;h&#65533;&#65533;&#246;&#65533;%Rp&#65533;r}&#65533;E&#65533;l&#815;d&#65533;y2kFZ&#65533;U&#65533;&#65533;x&#65533;&#65533;&#65533;gQ&#65533; 
L&#65533;_&#65533;|&#65533;b&#65533;F&#65533;O&#65533;=&#1724;p&#65533;S&#65533;:&#65533;&#65533;&#65533;&#65533;nG&#65533;9$L\q&#65533;&#1484;&#65533;Z&#65533;$&#65533;&#65533;&#65533;&#65533;j&#65533;]&#65533;&#791;&#65533;9&#65533;&#65533;&#65533;3;&#65533;&#65533;BJ&#65533;*&#65533;&#65533;U&#65533;&#65533;1=&#65533;&#65533;-&#1078;M&#65533;V&#65533;&#65533;a&#65533;&#65533;&#65533;Yy&#1365;W&#65533;&#1860;&#65533;M&#65533;)&#65533;&#65533;  &#65533; &#1476;sUH&#1477;r&#65533;&#65533; 1uCJ*&#65533;&#65533;(b&#65533;&#65533;%&#65533;&#65533;l&#65533;&#65533;&e&#65533;&#65533;b&#65533;yh&#65533;&#65533;2&#65533;&#65533;5&#141;&#65533;$DA	Dd&#65533;&#65533;4&#65533;&#65533;5D:(&#65533;fd&#65533;HI&#65533;&#65533;&#65533;&#65533;5nK&#65533;XB&#332;v&#65533;S8&#65533;&#65533;s&#65533;	&#65533;AT &#65533;r#I&#1889;&#65533;&#65533;3&#65533;&#65533;&#65533;l&#65533;&#65533;&#65533;&#65533; Hw&#1465;&#65533;&#65533;}&#65533;&#65533;W&#65533;V{f&#65533;&#65533;~&#65533;&#65533;&#65533;p&#65533;e^&#65533;&#65533;&#65533;&#65533;&#65533;&#1090;&#65533;&#65533;xJ(]&#65533;g@[!X&#65533;)&#65533;&#65533;^&#65533;&#65533; l&#65533;",T&#65533;*iY&#1948;u&#65533;Y&#65533;*X&#65533;*7&#65533;&#65533;&#268;j&#65533;e&#65533;T&#65533;&#65533;&#65533;?&#65533;"&#65533;5zX*i&#65533; &#1450;&#65533;#&#47794;&#65533;D&#65533;p&#65533;:k&#65533;&#461;P&#65533;*5w&#65533;N&#1037;t 	p}j8&#65533;&#65533;&#65533;w&#65533;&#65533;f&#65533;b2@%y~
_&#65533;&#65533;YW&#1189;Z&#65533;&#65533;U:&#65533;&#65533;&#65533;O&#65533;,0U&#65533;hh&#65533;q&&#65533;hybi&#65533;pI&#65533;&#65533;*f&#340;&#65533;H&#65533;
&&#65533;&#65533;&#65533;&#65533;&#65533;&#65533;&#65533;&#65533;k&#65533;&#65533;&#65533;&#65533;jq&#65533;&#65533;[&#65533;</&#65533;&#65533;r&#65533;N&#65533;pY&#65533;4#&#65533;&#47973;9&#65533;#&#65533;&#65533;7(X&#65533;&#839;&#65533;&#65533;U,&#65533;6&#65533;&#1793;&#1199;6&#65533;&#1552;O&#65533;&#65533;&#65533;&#65533;&#65533;DIr>&#65533;FXnT&#65533;_&#65533;A'&#65533;&#65533;&#65533;hc&#65533;&#65533;&#65533;l&#65533;66&#65533; &#65533;&#65533;&#65533;&#65533;&#1787;&#1437;t&#1277;&#65533;&#2016;&#65533;&#65533;N&#65533;A%h&#65533;&#65533;&#65533;_&#65533;7&#65533;&#65533;&#65533;&#65533;&#65533;(v&#65533;&#65533;3q&#65533;Y&#65533;B&#65533;&#65533;&#65533;&#65533;&#65533;&#65533;p&#65533;&#65533;&#65533;&#65533;L&#65533;&#65533;&#546;&#65533;l&#65533;&#65533;(K&#65533;&#65533;&+&#65533;5&#65533;xs&#1193;d0#3&#65533;&#65533;&#65533;&#65533;:&#65533;&#65533;&#65533; &#65533;&#65533;&#65533;S&#65533;<f&#65533;3&#65533;&#65533;&#65533;QG&#65533;B	-&#65533;&#65533;&#65533;j]S&#65533;Z;G[T&#65533;m&#65533;&#65533;&#65533;&#278;o>&#65533;&#65533;s&#65533;&#65533;&#65533;&#65533;9&#65533;z&#65533;&#65533;]0&#65533;CnI~R&#65533;-v&#65533;QJ&#65533;Q&#65533;&#65533;&#65533; &#496;ag,!1Q&#65533;|&#65533;26&#65533;
&#65533;&#65533;:&#65533;)&#65533;&#65533;%&#65533;L&#65533;&#745;.UU:&#65533;Pw&#65533;&#1480;#V 0&#65533;&#65533;j&#65533;@&#65533;!$`&#65533;Y&#62263;&#65533;d&#65533;&#65533;&#65533;+#&#65533;&#65533;P&#65533;;&#65533;U&#967;&#65533;&#65533;&#43300;&#65533;&#65533;jz&#65533;&#65533;/&#65533;q&#65533;&#65533;ek[x#&#65533;  &#65533;K&#1101;y!&#65533;F&#65533;&#65533;..mj@&#65533;x&#65533;7M&#65533;}b&#1628;&#65533;&#65533;>}&#973;&#65533;&#65533;&#65533;&#65533;&#65533;&#65533;&#65533;&#65533;&#65533;`m&#65533;&#65533;&#65533;G>F&#65533;@&#65533;C zX&#65533;.0&#65533;&#65533;J$"q&#65533;H;}&#65533;c&#65533;&#65533;&&#65533;e&#65533;	BjT&#65533;&#65533;X&#65533;E&#65533;&#65533;7Dr&#65533;i7&#65533;`&#65533;&#65533;&#65533;A&#65533;&#65533;&#65533;*&#65533;x&#65533;&#65533;,&#65533;(&#65533;/&#65533;&#65533;H&#65533;^&#65533;&#65533;D&#65533;h&#65533;&#65533;A;&#65533; 7,&#65533;&#65533;&#65533;&#65533;&#65533;&#65533;&#65533;f:3&#65533;&#780;&#65533;3&#65533;&#65533;.&#65533;&#65533;q_&#65533;)
&#65533;&#65533;>3&#65533;&#65533;&#65533;&#65533;
7G:&#65533;Qq&#65533;6&#65533;8&#65533;?J&#65533;&#65533;&#65533;&#65533;
&#934437;&#65533;&&#65533;&#615;>=&#1093;&#65533;h{&#65533;'.M3Ts:B&#65533;D)_yP&#65533;&#65533;\&#65533;-&#65533;&#65533;K&#65533;Le&#65533;da&#65533;V&#65533;&#65533;&#65533;p&#65533;Y&#65533;&#65533;&#65533;%&#65533;0&#65533;p&#65533;&#65533;o&#65533;&#65533;U&#65533;I&#65533;^&#1390;&#65533;&#65533;@.&#65533;^&#65533;Z&#65533;(",&#65533;&#65533;*&#65533;&#65533; &#65533;&#65533;&#65533;H5j&#65533;
T1&#65533;K@&#65533;&#65533;&#65533;&#65533;'~!&#65533;[&#65533;&#65533;$g&#65533;&#777;&#65533;t2&#909;|&#65533;S&#65533;	&#966;&#65533;3;fy&#65533;	1&#65533;&#65533;&#65533;&#65533;&#65533;&#65533;&#65533;g?&#65533;y&#65533;Q&#65533;u-&#65533;&#65533;&#65533;\&#65533;&#65533;9Bf&#65533;&#65533;&#65533;&#65533;Zy&#65533;&#65533;Z&#65533;2R&#65533;k(1J&#1548;&#65533;&#65533;e&#65533;&#65533;&#65533;n&#65533;&#65533;&#65533;c&#65533;8DiJYj&#65533;&#65533;&#65533;1-&#65533;&#65533;"&#65533;jI&#65533;a&#65533;&#65533;&#65533;K&#65533;&#65533;q&#65533;v&#65533;&#65533;Ylg+&#65533;&#65533;zX&#65533;&#365;n&#65533;:&#65533;K$<&#65533;&#65533;&#65533;&#388;5&#65533;&#65533;&#1818;&#65533;R&#65533;U;.&#65533;zLXT&#65533;
&#65533;&#65533;U&#65533;&#65533;I&#65533;%&#65533;&#65533;&#65533;&#65533;+W&#65533;^\&#65533;&#65533;&#65533;&#65533;~Ho_5&#65533;9(d&#65533;&#65533;D1&#65533;&#65533;&#65533;v&#65533;&#65533;&#65533;&#65533;$,&#65533;,&#65533;H8&#65533;&#65533;&#65533;&#65533;4
"T&#65533;&#65533;F2b&#65533;&#65533;bp&#65533;*&#65533;&#65533;&#65533;&#65533;&#65533;g&#65533;&#65533;K	;+&#65533;F&#65533;&#65533;;'&#65533;&#65533;,&#65533;tZ&#65533;jF&#65533;[>&#65533;&#65533;
(&#65533;B&#65533;M&#65533;&#65533;&#65533;x&#65533;/&#65533;&#65533;a[T&#65533;&#65533;&#65533;&#65533;&#65533;Tf{&#65533;&#65533;?f&#65533;&#65533;&#65533;&#65533;&#6059;N8N&#65533;&#65533;&#65533;&#65533;uy&#65533;&#65533;&#65533;.&#65533;&#65533;q&#65533;t&#65533;&#137;*N&#65533;Rd&#65533; hJ&#65533;&#663;&#65533;&#65533;&#1900;&#65533;9&#65533;&#65533;r&#65533;&#65533;a&#65533;/'&#65533;&#65533;&#65533;&#65533;&#65533;N_&#65533;V&#65533;&#65533;&#65533;H&#65533;&#65533;,&#65533;&#65533;z&#65533;&#986;&#65533;=&#65533;&#65533;&#65533;6&#65533;xF&#65533;&#65533;&#65533;&#65533;&#65533;&AHP1&#65533;]<&#65533;&#65533;p&#65533;&#65533;&#65533;d&#65533;&#65533;Nsz&#65533;E%1mG&#65533;T&#65533;&#1129;{T&#65533;&#65533;&#65533;&#65533;uBW&#65533;&#65533;+&#65533;&#65533;|Vy
&#65533;&#615;&#65533;&#65533;;|)LT&#65533;&#65533;X,
Y&#65533;|^&#65533;&#65533;&#65533;&#65533;&#65533;&#65533;&#65533;&#65533;&#65533;&#65533;fW&#65533;P&#65533;/>dX&#65533;!&#65533;&#65533;&#65533;&#65533;6w&#65533;&#65533;<&#65533;&#65533;u&#65533;l &#65533;@OJ&#65533;&#65533;#&#65533;&#65533;}&#65533;&#65533;
&#65533;J&#65533;&#65533;T&#65533;m&#65533;&#65533;6&#65533;&#65533;&#65533;&#65533;&#65533;&#65533;&#65533;~&#65533;;&#2018;~&#65533;F=&#65533;&#65533;&#65533;&#435;E&#65533;x0	U&#65533;&#65533;&#65533;W,&#65533;&#65533;,&#65533;&#65533;a&#65533;&#65533;e5`&#65533;&#65533;k&#65533;&#65533;&#65533;&#65533;&#65533;&#65533;=&#65533;&#65533;Y&&#65533;&#65533;'&#65533;e2&#65533;&#65533;&#65533;&#894;vcsd$"&#65533;.ap&#65533;,&#65533;8W&#65533;g&#65533;&#65533;v&#65533;&#65533;]&#65533;&#1057;A&#65533;&#65533;-Ks&#65533;H&#65533;&#65533;hwqP&#65533;&#65533;&#65533;&#65533;&#65533;&#65533;CpL{&#65533;&#65533;&#65533;&#65533;&#65533;&#65533;&#65533;&#65533;$
_(&#65533;&#65533;&#65533;Mj&#65533;&#65533;&#65533;&#65533;h&#65533;&#65533;~&#494;Z&#65533;x&#65533;S8h&#1803;&#1018;&&#65533;&#65533;-&#65533;r&#65533;&#65533;&#65533;&#65533;&#65533;!y&#65533;&#65533;N&#65533;&#65533;|&#65533;&#65533;&#65533;&#65533;&#65533;&#65533;&#65533;&#65533;?=&#65533;&#550;E;\N&#65533;hwp&#65533;&#65533;&#65533;&#65533;{&#65533;Q-&#65533;"&#65533;o&#65533;&#855;&#65533;&#65533;>3&#65533;_&#65533;&#577; J&#65533;)D&#65533;&#65533;eVz&#65533;&#65533;?&#65533;z&#1543;O&#65533;&#65533;kZ&#65533;I5{&#65533;&#65533;&#65533;R&#65533;&#65533;Mu&#65533;P&#65533;&#65533;jW&#65533;&#65533;`&#65533;&#65533;&#65533;&#331;&#65533;d&#65533;-&#65533;&#65533;&#65533;&#65533;&#65533;Mj&#65533;&#65533;*~&#65533;&#65533;&#65533;H^&#65533;G&#65533;c&#65533;d&#65533;^&#65533;&#65533;a&#65533;&#65533;Y&#65533;&#760;\&#65533;b:&#65533; [&#65533;&#65533;&#65533;wn&#65533;Pg&#65533;a&#65533;E1&#65533;w	&#65533;&#65533;&#65533;%Z&#65533;;&#65533;&#65533;v!&#65533;qSXL&#435;L&#183;&#65533;&#391;o&#65533;iX|&#65533;`pk&#65533;vI&#65533;&#65533; }s&#65533;N&#65533;Ad&#65533;&#65533;-&#65533;Wq&#65533;&#65533;}W&#65533;&#65533;&#65533;}kR&#65533;Z&#65533;&#65533;&#65533;&#65533;toP&#65533;W	&#65533;~&#65533;'l&#65533;~[&#65533;&#65533;>&#65533;SiB&#65533;W_&#65533; P&#65533;W^&#65533;G~5X&#65533;&#65533;&#65533;&#65533;&#65533;1m&#65533;&#65533;&#65533;&#65533;&#65533;PO&#65533;&#65533;!&#65533;&#65533;`>&#65533;&#65533;&#65533;O&#65533;g&#65533;&#65533;Y&#65533;&#65533;Y&#65533;&#65533;&#65533;&#65533;L2uOb-&#65533;&#65533;N&#65533;D2[l&#449;8&#65533;&#65533;7v&#65533;&#65533;$;&#65533;g&#65533;&#65533;&#65533;&#&#65533;&#65533;N&#65533;S}2^&#65533;hq&#65533;H&#1863;@9&#65533;C&#1092;&#65533;&#65533;&&#2005;xD&#65533;~V&^&#65533;d6t%&&#65533;&#65533;&#65533;&#65533;&#65533;3&#65533;s&#65533;9&#65533;&#65533;&#65533;ete&#65533;&#65533;2&#65533;C&#65533;&#65533;l&#65533;y&#65533;&#65533;`&#65533;Ad&#65533;3&#65533;&#65533;&#65533;&#65533;Qn&#65533;&#65533;9'&#65533;Z&#65533;y&#65533;T&#65533;R&#65533;gN&#65533;&#65533;&#65533;&#65533;&#65533;d&#65533;xqghG&#65533;p&#65533;%&#65533;3&i&#65533;X&#65533;&#65533;&#776;f&#65533;H&#65533;&&#65533;&#65533;=&#65533;C&#65533;Fvr&#65533;8&#65533;&#65533;&#65533;&#65533;}&#65533;&#65533;5tR.&#65533;X&#65533;&#65533;
&#65533;T6&#65533;&#65533;&#65533;&#65533;&#230;A&#65533;w6&#65533;&#65533;&#65533;&#65533;WPA&#65533;B&#65533;E&#65533;&#65533;P&#65533;q'b&#65533; )u;&#65533;b&#65533;&#65533;t&#65533;4&#65533;;j&#65533;z&#65533;`G7;&#243;y&#65533;A2&#65533;&#65533;D&#65533;&#65533;&#65533;`aT&#65533;5&#65533;&#65533;&&#65533;L]&#65533;&#65533;#&#65533;&#65533;&#65533;&#65533;mVc'&#65533;&#65533;J&#65533;Ht&#65533;R/&#65533;&#65533;6&#65533;&#65533;Hp8&#65533;|s&#65533;M&#65533;(yg&#65533;y&#65533;&#65533;eI&#65533;&#65533;u&#65533;&#65533;&#65533;!yZ&#65533;&#65533;&#65533;C&#1973;#&#65533;k&#65533;&#65533;k 4^&#65533;&#65533;HT(y&#65533;&#1611;&#65533;&#65533;&#65533;&#65533;@A&#65533;$:Y&#65533;l&#65533;&#65533;&#65533;t&#65533;&&#65533;%$&#65533;&#65533;&#462;P&#65533;%&#65533;&#65533;"1&#65533;m%&#65533;Q5&#65533;?&#65533;&#65533;mhx&#65533;	&#65533;&#65533;g&#65533;0l,&#65533;W&#65533;S&#65533;'&#65533;&#1544;"ADF&#65533;j&#65533;&#65533;g&#65533;(&#65533;vE&&#65533;
(a&#65533;#g7Y&#65533;&#65533;&#65533;9&#65533;&#65533;H&#65533;&#65533;&#65533;&#65533;&#65533;&w'@&#65533;V&#65533;w&#65533;&#65533;} &#65533;{V&#65533;#L&#65533;c&#65533;3{a&#65533;&#65533;G	&#65533;&#65533;xExPG&#33808;&#1494;&#65533;&#65533;&#65533;&#65533;&#65533;&#65533;&#65533;&#65533;&#65533;s&#65533;1&#65533;&#65533;&#65533;&#65533;	&#65533;&#579;#9fqH&#65533;&#65533;9&#65533;[X&#65533;&#65533;A(&#65533;&#65533;&#65533;g<&#65533;&&#65533;
&#7584;&#65533;#&#65533;&#65533;#W&#65533;&#65533;K&#65533;'l&#65533;@&#65533;:G&#65533;&#65533;q$Ip.&#65533;=0!&#65533;&#65533;em&#65533;.D&#1613;&#65533;&#65533;t&#65533;&#65533;i&#65533;	&#65533;u&#65533;&#65533;&#65533;&#65533;O&#65533;j}7q&#65533;&#65533;&#65533;zwd&#65533;&#463;kY&#65533;-A&#65533;&#1929;&#65533;&#65533;&#65533;&#65533;;&#65533;mu&#65533;FQ&#65533;&#65533;w)R&#65533;My&#65533;&#65533;HX&#65533;&#65533;&#65533;&#65533;&#65533;%&#65533;&#65533;1&#65533;&#65533;&#65533; zE^&#65533;&#65533;&#65533;BP&#65533;P&#65533;i &#65533;,&#65533;9&#65533;&#65533;9&#65533;&#65533;	&#65533;&#65533;&#22500;'&#65533;&#65533;&#65533;Qb0n.)&#65533;&#65533;&#65533;J&#65533;p%&#65533;&#65533;&#65533;&#50599;<&#65533;&#65533;x&#65533;&#65533;p&#65533;2
E&#65533;Q&#65533;,:&#65533;Xu([&#65533;\ S&#65533; (&#65533;8.Ar&#65533;.2&#65533;O@&#65533;%&#65533;u&#65533;&#65533;&#65533;kae&#65533;&#65533;&#65533;}@&#65533;q yH	b(hcr&#65533;`A&#65533;h&#65533;&#65533;&#65533;kxi&#65533;Sj&#65533;&#65533;1&#44645;Y&#670;T&#65533;&#65533;YsjjOP&#65533;&#65533;r&#65533;H1&#65533;W&#65533;&#65533;Ad&&#65533;a(&#65533;&#65533;Z&#65533;(D&#65533;'&#65533;&#65533;&#65533;&#65533;&#65533;y&#65533;m&#643;b&#65533;W&#65533;&#65533;Zab&#1454;G"&#65533;&#65533;&#65533;&#65533;&#65533;&#65533;&#65533;&#65533;HY&#65533;&#65533;x&#65533;J0K&#65533;4`u&#65533;[&#65533;i&#65533;&#65533;!&#65533;&#65533;&#65533;b&#65533;&&#65533;&#1640;&#65533;&#328;&#65533;&#65533;&#65533;&#65533;|0&#65533;&#65533;&#65533;&#1571;&#1401;&#65533;&#65533;I]&#65533;&#132;c&#65533;&#65533;c&#65533;&#65533;XnU~&#65533;8&#65533;&#65533;J&#65533;xU&#65533;WZ&#65533;&#65533;&#65533;|I&#65533;(&#65533;&#65533;h2]&#65533;M&#65533;C&#65533;R)&#65533;&#65533;&#65533;&#65533;9 u;sz&#65533;&#65533;&#1638;&#65533;Z&#65533;G&#1709;vx&#65533;&#65533;&#65533;&#566;f&#65533;;&#65533;d&#65533;&#65533; &#65533;&#65533;&#65533;&#65533;&#65533;Q&#65533;&#65533;?&#1620;C5&#65533;&#65533;&#65533;&'Ao&#65533;&#65533;&#65533;X&#65533;FT&#65533;{&#65533;&#65533;2&#65533;&#65533;&#65533;&#65533;[^h&#65533;!&#65533;z|\0p&#65533;w[8:V&#65533;^Kq&#65533;&#65533;&#65533;&#65533;&#65533;&#65533;&#65533;6&#65533;m6M&#65533;&#65533;cLyj(&#65533;]&#65533;!&#65533;?lR&#65533;&#65533;(&#65533;P&#65533;j&#65533;X*\&#65533;&#65533;&#65533;D&#65533;&#65533;&#65533;"!!`F&#65533;&#65533;>Sh&#65533;&#65533;^G&#65533;&#65533;&#1247;&#65533;&#65533;y&#65533;YOP&#65533;:m^&#65533;&#65533;&#65533;&#65533;&#65533;f&#65533;@g&#65533;@&#65533;*&&#65533;b&#65533;`&#65533;$LU&#65533;&#65533;qT6&#65533;&#65533;}&#65533;&#65533;z&#65533;&#65533;
&#65533;&#65533;&#65533;&#65533;r+d&#65533;&#65533;&#65533;>Z&#65533;&&#65533;%&#65533;~&#65533;73Z&#65533;&#65533;;&#65533; W&#65533;&#65533;\&#65533;&#65533;&#65533;&#65533;p&#65533;7&#65533;&#65533;g[oA&#65533;&#65533;:&#65533;&#65533;{Oy&#65533;W<&#65533;E&#65533;&#65533;0&#65533;&#65533;
\&#65533;&#65533;&#65533;\&#65533;b&#65533;
&#65533;&#65533;MD!&#65533;&#65533;&#65533;&#65533;&#65533;z&#65533;LP&#442;&#65533;s*&#65533;&#65533;&#65533;&#65533;&#65533;:&#65533;&#65533;&#65533;&#65533;&#65533;`&#65533;+[&#65533;&#65533;_&#65533;&#65533;&#65533;n0U&#65533;(|&#65533;&#65533;'&#65533;O&#65533;+m&#65533;~(AL&#65533;&#377;N\s?Ae_]q&&#65533;&#65533;&#65533;&#65533;&#1470;&#65533;&#65533;[&#65533;b&#65533;&#65533;&#65533;&#65533;q&#2024;(H&#65533;&#65533;&#65533;W&#65533;;&#65533;NgxNw&#65533;R)M&#65533;L&#691;&#392;\&#65533;*&#65533;&#65533;k&#65533;*8&#65533;&#65533;&#65533;[&#65533;{&#65533;D&#65533;2&#65533;&#65533;&#65533;&#65533;&#65533;&#65533;7{&#65533;|iOp&#65533;&#65533;&#65533;9&#65533;&#65533;&#65533;&#65533;&#65533;&#65533;)&#820;&#65533;z&#65533;]xB&#65533;[&#65533;	z&#65533;f<&#65533;&#65533;<&#65533;x&#65533;9&#1838;M&#65533;&#65533;pp>\&#65533;&#65533;#M&#2572;&#65533;u&#65533;
&#65533;Q&#53073;&#752;V&#65533;&#65533;b&#65533;6&#65533;y&#65533;i&#65533;9&#65533;&#65533;(&#65533;((j&#65533;&#65533;;
&#65533;&#65533;wZ&#605;K&#65533;&#65533;&#65533;c&#916;&#65533;&#65533;(&#65533;&#65533;<&#65533;&#65533;&#65533;)&#65533;&#65533;&#65533;&#65533;&#65533;&#2012;H&#65533;&#65533;|<W&#65533;v&#65533;&#3715;,!f&#65533;&#65533;y&#65533;&#65533;7K&#65533;&#1514; &#65533;)9 9t&#65533;;|&#65533;&#65533;&#65533;&#65533;o&#65533;h&#65533;&#65533;&#65533;&#65533;+&#65533;^&#65533;,&#65533;$&#65533;J&#65533;8@&#841;&#65533;&#65533;&#65533;&#65533;K&#65533;&#65533;&#65533;|B&#65533;D>!*&#65533;Z&#65533;dZ&#65533;c&#65533;&#65533;&#65533;&#808;&#65533;C&#65533;&#65533;&#778;&#65533;l3&#65533;;&#65533;9%&#65533;&#65533;&#65533;^P&#65533;U&#65533;&#65533;&#65533;f&#65533;&#65533;A/i&#65533;d<&#65533;&#65533;&#65533;J&#65533;&#65533;0&#65533;D&#65533;4O&#65533;
m&#65533;O&#65533;Z&#65533;+[?&#65533;&#65533;x&#65533;&#65533;z&#65533;&#65533;&#12042;&#65533;b,&#65533;&#454;&#65533;&#914;&#65533;&#65533;<&#65533;O&#65533;*#&#65533;&#65533;L&#65533;&#65533;&#65533;&#65533;hj&#65533;&#65533;L&#65533;&#1067;X&#65533;&#65533;&#65533;&#65533;&#65533;&#65533;y&#65533;&&#65533;&#65533;&#65533;;&#65533;X&#65533;&#1451;&#65533;Oy&#65533;&#65533;
&#65533;&#65533;@&#65533;nwp&#65533;a?&#65533;&#65533;&#65533;1E6&#176;)&#65533;&#65533;&#65533;&#65533;j&#65533;&#65533;'D&#65533;G&#65533;$*&#65533;B&#65533;&#65533;	+&#65533;&#65533;9&#65533;a&#65533;&#65533;l;@&#65533;&#1601;$\&#65533;&#65533;&#1253;&#65533;&#65533;I&#65533;6 fKa&#65533;&#244;j&#65533;s&#65533;i&#65533;]&#65533;&#842;&#65533;~&#65533;	&#65533;\&#65533;&#65533;&#65533;&#65533;Am`&#65533;&#65533;&#65533;&#65533;;I&#65533;&#1766;K&#65533;&#65533;l&#65533;]z&#65533;&#65533;u&#65533;&#65533;L&#65533;&#65533;&#65533;&#65533;&#65533;$}=&#65533; &#65533;)&#65533;&#65533;`&#65533;&#65533;9&#65533;&#65533;&#65533;&#65533;-&#65533;z&#65533;&#65533;&#65533;:&#65533;&#65533;&#65533;&#65533;&#65533;|&#65533;&#65533;&#65533;@E&#65533;;wB&#65533;s#&#65533;7p&#65533;&#65533;\&#65533;&#65533;+&#65533; &#65533;&#65533;&#65533;&#65533;&#65533;x*$&#65533;O&#65533;&#65533;kes&#65533;&#172;&#65533;b&#65533;ca&#65533;&#65533;&#65533;:]&#65533;Q&#65533;&#65533;&#65533;g&#65533;&#65533;&#784;+&#65533;&#65533;&#65533;&#65533;X&#65533;j&#65533;&#65533;@&#65533;E&#65533;&#65533;&#524;&#65533;Im&#65533;&#65533;z&#65533;N&#65533;&#65533;&#65533;&#1851;&#65533;&#65533;&#65533;&#1897;fJ&#676;o&#65533;&#65533;&#15515;E&#65533;9&#65533;&#557;&#65533;&#65533; !&#65533;D&#65533;c\&#65533;&#65533;{&#1070;#_&#65533;&#65533;&#65533;&#65533;&#174;5&#65533;&#65533;&#65533;&#1419;Q&#65533;:&#65533;&#65533;#&#65533;&#65533;'&#65533;&#65533;&#65533;&#65533;&#65533;&#65533;&#65533;=&#65533;&#65533;&#65533;vD&#65533;&#65533;&#65533;&#65533;jsi&#65533;p6.&#65533;t&#65533;&#65533;snAsn&#65533;s&#65533;&#65533;&#65533;])&#65533;fU&#65533;i&#65533;Mi&#65533;i&#65533;&#1597;&#65533;su3&#65533;&#65533;I>&#65533;&#65533;;48&#65533;&#65533;l&#65533;6&#65533;B&#65533;@&#65533;&#65533;O;&#65533;Q&#65533;5&#65533;Ei&#1736;&#65533;&#65533;&#65533;&#65533;M&#65533;O&#1897;/.&#65533;&#65533;-&#65533;&#65533;&#65533;&#65533;<&#65533;&#65533;&#65533;&#65533;'W?&#65533;&#65533;S}s&#65533;&#65533;%o&#65533;M&#65533;@x&#65533;&#65533;'&#65533;&#65533;&#65533;&#65533;RC&#65533;_&#65533;&#65533;X.&#65533;&#65533;&#65533;Z&#65533;e.p^^&#65533;=&#65533;&#65533;=&#65533;]n&#65533;&#65533;&#65533;z)&#65533;#o&#65533;&#65533;&#65533;m&#65533;tn&#65533;&#65533;>&#65533;&#65533;I	&#65533;&#65533;&#65533;&#65533;&#65533;%&#65533;\&#65533;&#65533;&#65533;&#65533;&#65533;&#65533;&#65533;5&#65533;&#65533;Sd&#198;@&#65533;#A%&#65533;:&#65533;N=}&#65533;P&#65533;]&#65533;&#1347;$|&#65533;&#65533;&#65533;r&#65533;Wb&#65533;&#65533;{&#65533;2N&#166;>&#65533;*'&#65533;&e&#65533;&#65533;&#65533;&#65533;&#65533;&#65533;>&#65533;?&#65533;r&#65533;n&#65533;&#65533;
&#65533;:&#561;K6h&#65533;&#65533;&#65533;Um&#65533;&#65533;&#65533;&#65533;&#65533;&#65533;R&#65533;&#600;&#65533;&#65533;W^&#65533;;&#65533;)&#65533;&#65533;&#65533;&#65533;&#65533;&#65533;&#65533;_&#65533;&#65533;&#1614;&#65533;G3&#65533;*f5&#65533;^&#65533;&#65533;&#65533;&#65533;P/2"&#65533;D&#725;&#65533;,&#65533;&#65533;&#65533;&#65533;&#65533;&#1182;8>&#65533;%&#65533;&#65533;v&#65533;&#65533;&#592;&#959;9X,&#65533;&#1689;&#65533;&#65533;&#65533;&#1709;&#65533;&#65533;&#65533;&#65533;&#65533;t?&#65533;}&#1827;&#909;&#1328;y&#1385;s&#65533;&#65533;&#65533;&#65533;&#65533;mL&#65533;&#65533;ey{&#65533;~1&#320;)&#65533;&#65533;MG&#65533;&#65533;-&#65533;H&#65533;J&#65533;	&#65533;&#65533;	&#65533;P~&#65533;&#65533;&#65533;l&#65533;&#65533;^&#65533;&#65533;&#65533;D_&#65533;&#65533;&#65533;&#65533;&#65533;&#65533;&#65533;5&#65533;&#65533;&#65533;l&#65533;zb&#985;&#65533;!&#65533;&#65533;&#65533;w&#65533;&#65533;WG&#65533;&#65533;&#65533;{&#65533;C&#65533;&#65533;&#65533;{&#65533;&#65533;&#809;&#65533;&#65533;F&#1697;&#65533;f.&#65533;&#65533;&#65533;z&#65533;&#65533;&#65533;F{jLuo_&#65533;&#65533;$B&#65533;&#65533;s_&#65533;U&#65533;&#65533;&#1992;&#1738;&#65533;&#65533;&#65533;&#65533;&#65533;&#1210;&#65533;&#234;&#65533;&#1485;Q&#3268;&#65533;MF&#65533;&#1801;&#65533;&#65533;"o&#65533;T;)&#65533;&#914;t&#65533;&#65533;ul&#65533;]!2&#65533;&#65533;!!~b&#65533;&#65533;&#65533;>&#65533;&#65533;&#65533;&#65533;H&#65533;&#65533;&#65533;&#65533;	&#65533;&#65533;&#65533;&#65533;&#65533;&#65533;&#65533;&#65533;(&#65533;&#65533;&#65533;&#65533;e&#65533;&#65533;&#65533;&#65533;&#65533;&#65533;&#65533;&#65533;&#65533;&#65533;&#65533;&#65533;^&#65533;'&#65533;C&#65533;h&#65533;&#65533;'/z?^&#65533;hESO5&#65533;&#65533;&#65533;&#65533;&#65533;&#65533;&#65533;&#65533;d&#65533;&#65533;&#65533;40&#65533;&#65533; O0&#65533;&#65533;&#65533;j^V&#65533;&#65533;q&#65533;&#65533;|&#65533;{'#&#65533;r&#65533;&#65533;bj&#65533;LR&#65533;0!&#65533;&#65533;&#65533;&#65533;\&#65533;P
&#65533;&#65533;&#462;a9&#65533;PN&#65533;&#65533;Q&#65533;6&#65533;$`$M&#65533;<i)&#65533;K50&#32942;&#65533; &#65533;n&#65533;i&#65533;&#65533;4=&#65533;v&#65533;&#1254;Q&#65533;4&#65533;*&#65533;)&#65533;fM&#65533;&#65533;F&#65533;2&#65533;&#65533;U&#65533;/&#65533;4&#65533;&#65533;#+&#65533;
 @&#65533;&#65533;Y&#65533;&#65533;&#65533;y3j[&#65533;O&#65533;* &#65533;M&#65533;&#65533;!&#65533;&#65533;K&#65533;@O&#65533;\&#65533;L%6 2&#65533;8&#65533;,&#65533;J&#65533;&#65533;
&#65533;&#65533;[&#65533;m]~&#65533;&#65533;p&#988;1&#65533;&#65533;\&#65533;&#65533;&#65533;\&#65533;m&#65533;&#65533;2&#65533;._&#65533;`&#65533;B)k&#65533;&#65533;&#65533;
&#65533;p&#65533;s&#65533;i&#65533;`&#65533;&#65533;&#65533;qnA&#65533;%&#65533;&#65533;\&#65533;&#65533;>HgO&#65533;&#65533;&#65533;k&#65533;&#65533;fE&#65533;&#65533;	&#65533;k&#463;%j&#280;$&#65533;C&#65533;&#65533;GK&#65533;r|&#65533;&#65533;&#65533;&#65533;g2oUA&#1252;o&#65533;&#65533; H&#65533;&#65533;:%`&#65533;-&#65533;&#1283;N&#65533;&#65533;C]&#65533;l&#65533;&#65533;&#65533;d&#65533;Y{&#65533;&#65533;&#65533;>&#65533;\NR%F]<l&#65533;&#1482;d&#65533;XU<&#65533;H&#65533;L`U5YX@&#65533;EBY1)a&#65533;c&#65533;f&#65533;&#65533;Zf&#65533;HV&#457;&#65533; &#65533;)&#65533;&#65533;&#65533;&#65533;&#65533;&#65533;&#65533;7&#65533;iXN&#65533;RG&#65533;&#65533;&#65533;/5t&#65533;B8`7&#65533;&#65533;&#65533;s&#65533;qpj3&#65533;o&#65533;&#860;x&#65533;IN&#65533;k&#65533;3&#65533;; X&#65533;&#65533;v&#65533;&#1411;&#65533;&#65533;&#65533;xLk&#65533;&#65533;&#65533;y&#65533;BL&#65533;&#65533;&#65533;G&#65533;|&#65533;Z&#65533;&#65533;&#65533;&#65533;&#65533;'&#65533;O&#65533;S&#65533;@!(&#65533;Q&#65533;&#65533;&#1450;&#65533;B5Ua'be&#1541;BPDZg&#22166;_D&#65533;u[&#65533;&5!b&#65533;	&#65533;&#65533;|&#65533;&#1366;&#65533;0&#65533;&#35596;&#65533;U0W&#65533;&#65533;&#65533;&#65533;&#1542;&#65533;&#65533;]&#65533;&#65533;&#65533;X&#65533;p&#65533;&#65533;&#65533;H&#65533;&#65533;&#65533;&#65533;&#65533;ye&#65533;]&#65533;&#65533;&#1699;Wi&#65533;k&#65533;L*o&#65533;&#65533;j&#65533;0ccf&#65533;B&#65533; &#65533;0TSg&#65533;pb@'&#65533;&#65533;+&#65533;\s|&#65533;&#65533;&#65533;T'O&#65533;&#65533;C+d
cJ|&#65533;)&#65533;2&#65533;&#65533;w&#65533;|&#65533;j&#65533;&#65533;/&#65533;&#65533;	&#65533;S&#65533;
,&#65533;|&#65533;4&#65533;&#65533;%&#65533;&#65533;&#65533;&#65533;R&#65533;&#65533;*TC&#65533;&#65533;&#65533;&#65533;&#59051;Yc&#65533;
b&#65533;EE&#65533;&#65533;&#65533;.&#65533;&#65533;&#65533;bY|&#65533;&#65533;tG&#65533;&#65533;&#65533;&#65533;&<&#65533;&#65533;\&#65533;2B&#65533;&#65533;&#65533;k&#65533;b&#65533;&#65533;&#65533;&#65533;o&#65533;,&#65533;dVPj&#1657;&#65533;&#65533;&#65533;Bsk)G}&#65533;S8&#65533;*&#65533;&#65533;|&#65533;l&#65533;&#65533;&#65533;A&#65533;&#65533;W&#65533;&#65533;&#65533;&#65533;&#1657;&#65533;&#65533;+&#65533;sL!&#65533;~2&#65533;q&#65533;sL&#65533;&#65533;\$&#65533;&#65533;grH&#65533;&#65533;t)&#824;&#65533;L&#65533;&#65533;&#65533;&#65533;&#1383;>g*&#65533;&#65533;&#65533;&#65533;R@&#65533;'&#65533;&#65533;&#471;-k&#65533;&#65533;e&#65533;&#65533;K&#65533;&#65533;a&#65533;P&#65533;x3R&#65533;&#65533;~1&#65533;h&#65533;8&#65533;&#65533;`{]vN_w5&#65533;&#65533;/=2	&#65533;&#343;
&#65533;[o&#65533;&#65533;&#65533;&#65533;&#1887;E&#65533;&#65533;&#65533;q&#65533;&#64308;&#65533;d&#65533;Ie(`&#65533;,5&#65533;&#65533;;}
N&#65533;&&#65533;;&#65533;@a&#65533;rv&#65533;&#65533;&#65533;&#65533;Ia&#65533;1G&#65533;Jw:A&#65533;N&#65533;#	&#65533;&#65533;$&#65533;&#65533;IS0&#65533;&#65533;&#65533;tG&#65533;&#65533;Mp&#65533;J&#65533;T T&#65533;&#65533;&#65533;k&#65533;c&#65533;kf&#65533;"&#65533;&#65533;!&#65533;B&#65533;&#65533;v&#65533;+&#65533;1D&#65533;&#65533;&#65533;&#65533;N&#65533;b&#65533;O9:&#1270;&#65533;5f}
l]&#65533;DN&#65533;R&#65533;f&#65533;&#65533;yM&#65533;&#65533;&#65533;&#65533;#&#65533;GY`&#65533;&#65533;&#65533;&#65533;&#1649;v&#65533;3K0C@N-Pd|&#65533;&#65533;&#65533;&#65533;&#65533;2juh&#65533;&#65533;&#65533;&#65533;&#65533;FV&#65533;&#65533;`&#65533;>&#65533;&#65533;j&#65533;&#65533;!O.&#65533;&#65533;&#65533;&<a
&#65533;&#533;&#52303;&#65533;&#65533;]k(&#254;5IR&#31318;&#65533;2&#65533;R1{r&#39088;&#65533;&#554;&#65533;&#50189;J&#65533;&#65533;2 &#65533;1c:&#65533;{%&#65533; I&#65533;&#65533;V&#65533;&#65533;&#65533;E&#65533;(&#65533;{&#65533;&#65533;#&#65533;&#65533;&#65533;5&#65533;iSZ&#65533;&#65533;&#1107;&#65533;&#65533;$%&#65533;&#65533;~](&#65533;b&#65533;&#65533;&#65533;&#838;&#65533;&#65533;&#65533;&#65533;&#65533;i&#65533;xrB&#65533;&#65533;9em\&#65533;A&#65533;Mq&#65533;&#65533;&#65533;&#65533;HEN&#65533;&#65533;&#65533;&#65533;%9x&#65533;Lp&#65533;&#65533;`$&#65533;&#65533;O&#65533;t&#65533;&#65533;&#65533;F &#65533;3&#65533;A&#65533;&#65533;&#65533;&#65533;&#65533;HJ}0&#65533;%&#65533;g+&#65533;yO&#65533;I&#65533;&#65533;&#65533;4'&#65533;&#65533; <&#65533;1TR|&#65533;3E&#65533;&#65533;&#65533;&#65533;R&#65533;>m&#65533;q&#65533;=r&#65533;hQ&#65533;&#65533;_&#65533;&#65533;&#65533;cBA&#65533;&#65533;&#65533;&#65533;&&#65533;,6&#1114;O&#230;&#65533;&#65533;&#1390;n5m@G&#65533;&#65533;h>&#65533;&#65533;h&#65533;N&#65533;V&#65533;TL&#65533;&#65533;E ~&#65533;#d&#65533;z&#1210;V&#65533;%GC+9)&#65533;R&#65533;&#65533;&#65533;&#65533;&#65533;&#65533;&#65533;`&#65533;A&#65533;q&#65533;&#65533;*A~&#65533;9&#65533;&#65533;&#65533;&#65533;%&#65533;&#65533;&#65533;J4	}&#65533;"7&#140;*&#65533;X&#65533;@:&#1679;&#65533;vP#M&#65533;DVK&#65533;~&#65533;&#65533;&#65533;*(&#65533;&#65533;	&#65533;&#65533;&#65533;&#65533;v0}a&#65533;8KP&#65533;&#65533;x<&#65533;&#65533;&#65533;H	&#65533;&#648;&#65533;&#65533;Z&#65533;
=cXDL&#65533;&#65533;S&#65533;z&#65533;&#65533;o&#65533;
 5&#65533;R&#65533;&#65533;j&#65533;&#65533;&#65533;&#65533;&#65533;&#65533;h&#65533;&#65533;}&#65533;&#65533;h,&#65533;z&#65533;$&#65533;s&#65533;}s&#65533;&#65533;&#65533;&#65533;W&#65533;&#1044;ge`K	Kb&#1846;$&#65533;\&#65533;S&#65533;&#65533;&#65533;VU,c&#65533;H&#65533;2&#65533;&#65533;&#65533;|&#65533;&#65533;/&#65533;YZl&#65533;&#65533;u@&#65533;&#65533;z&#65533;&#65533;qHO+&#65533;&#65533;&#449519;s&#65533;&#65533;q&#65533;?&#65533;&#65533;&#65533;+&#813;m&#65533;*&#65533;&#65533;&#65533;6x6&#65533;%&#65533;&#65533; &#65533;!&#65533;&#65533;C&#65533;Q=c&#65533;&#65533;&#65533;8&#65533;&#65533;&#65533;1&#65533;&#65533;&#65533;&#1320;m&#65533;(Q&#65533;U`&#65533;ddZ/&#65533;\3&#65533;&#65533;&#65533;8-I!Ad&#65533;*z&#65533;&#65533;3V+C&#65533;&#65533;&#65533;9&#65533;e&#65533;&#65533;!&#65533; &#2203;&#65533;[&#65533;&#65533;&#65533;0&#65533;u~&#65533;&#65533;&#65533;&#65533;I&#65533;&#65533;P&#65533;~&#65533;&#65533;k	&#65533;@22&#65533;&#65533;:z&#65533;&#65533;,&#65533;&=&#1607;b &#65533;&#65533;;53&#65533;&#65533;&#65533;^G&#288;5&#65533;&#65533;*&#65533;&#65533;&#65533;&#65533;L&#65533;&#65533;&#65533;j:&#65533;&#65533;&#65533;-&#65533;W&#65533;fb&#65533;,&#65533;&#65533;&#65533;&#65533;O&#65533;&#65533;e &#65533;g&#65533;E&#65533;x&#65533;K]r&#65533;&#65533;&#65533;L&#65533;&#65533;&#65533;&#65533;|nt&#65533;,&#65533;&#65533;&#65533;&#65533;&#65533;#Q&#65533;&#332;&#65533;&#65533;&#65533;l&#65533;&#65533;k^&#65533;&#65533;;&#65533;&#65533;&#65533;&#841;&#65533;s&#65533; &#65533;&#65533;4&#65533;w&#1834;&#65533;&#65533; &#65533;&#65533;M&#65533;j&#65533;b&#65533;&#65533;] &#65533;&#65533;a&#65533;D&#65533;&#65533;7&#65533;&#65533;&#65533;c!]&#65533;&#65533;&#65533;&#65533;Kh4&#65533;^i&#65533;v&#65533;&#65533;&#65533;&#65533;&#65533;;&#65533;J&#1166;&#1716;'1wH&#65533;2_'G0&#691;&#65533;r&#1594;&#65533;&#65533;&#65533;#&#65533;c&#65533;&#65533;p;&#65533;&#65533;&#65533;a&#968;&#65533;m.&#65533;TyA&#65533;&#65533;<&#65533;&#1856;&#65533;D&#965;&#65533;&#65533;&#65533;&#65533;tf
&#65533;T&#653;UU&#65533;&#65533;d^U&#65533;k>f&#1151;|un&#65533;&#65533;&#65533;R&#65533;v&#65533;(&#65533;&#65533;9&#1241;&#65533;&#65533;,&#65533;&#65533;{&#65533;$&#65533;/&#65533;v&#65533;&#65533;&#65533;&#65533;%&#65533;x&#65533;!&#65533;&#65533;DB&#65533;Yr '&#65533;&#65533;>t&#65533;&#65533;&#65533;W&#65533;&#65533;}&#65533;&#65533;-&#65533;&#65533;&#65533;Jv&#65533;&#65533;&#65533;1&#65533;&#65533;qX&#1280;&#65533;|&#65533;C&#65533;&#65533;/&#65533;&#65533;&#65533;X2&#65533;&#65533;.&#65533;&#1179;&#65533;]&#65533;&#65533;&#65533;&#65533;N&#65533;6&#65533;:&#65533;&#65533;&#65533;&#65533;&#65533;/&#65533;&#65533;@&#65533;&#65533;&#65533;&#65533;&#65533;<&#65533;#&#65533;L>&#65533;C&#65533;&#65533;&#65533;E&#65533;&#65533;j&#65533;}&#1393;&#65533;&#1886;&#1252;&#65533;&@_&#65533;&#65533;|Vg&#65533;&#65533;&#65533;&#65533;.&#65533;9(&#65533;}+*z{7P?9&#65533;_&#65533;&#965;nJ&#65533;14&#65533;&#65533;=v_X~&#1277;&#65533;&#65533;&#65533;)&#65533;X&#65533;7&#65533;&#65533;Gq&#65533;6q&#65533;&#65533;A
Wq&#65533;5yTWy&#65533;,&#65533;@&#65533;q&#65533;&#65533;y&#65533;GP&#65533;qz&#65533;	&#65533;a&#1537;&#65533;%pH&#65533;&#65533;&#65533;rt&#65533;	&#65533;&#65533;k&#65533;d+&#65533;k^&#65533;z&#65533;&#65533;&T&#65533;&#65533;>G&#65533;^1q"&#65533;L&#65533;&#65533;4&#65533;%US&#65533;&#65533;&#65533;;&#65533;|&#65533;l]&#65533;k>Cf&#65533;&#65533;m&#65533;F&#65533;&#65533;m&#65533;+&#65533;m&#65533;&#65533;4&#324;7b	k&#1413;&#65533;&#65533;S&#65533;&#65533;&#65533;&#65533; &#65533;}&#65533;&#65533;~$&#65533;&#65533;"&#65533;&#65533;&#65533;/&#65533;&#65533;+P/&#65533;&#65533;r&#65533;Q8p&#65533;&#65533;(&#65533;5&#65533; &#65533;}(&#65533;&#65533;&#65533;x&#65533;&#65533;9&#65533;wa&#65533;i&#65533;&#65533;Q	&#65533;&#65533;(&#65533;v&#65533;&#65533;HZ&#65533;0ihjG&#65533;<&#65533;=@W4wm\&#65533;z&#65533;D~&#65533;&#65533;.&#65533;|08&#65533;&#65533;&#65533;k&#65533;u&#65533;v&#65533;&#65533;{>&#65533;LM7|&#65533;*&#65533;lS&#65533;<&#65533;lO&#65533; Q(E}&#65533;&#65533;|&#65533;&#65533;m&#65533;6&#65533;xo&#65533;&#65533;g&#65533;&#65533;4+60&#65533;&#65533;&#65533;&#65533;!V&#65533;V7aF&#65533;&#65533;O&#65533;&#65533;:&#65533;&#65533;3/&#65533;&#65533;R&#65533;&#65533;w&#65533;&#65533;&#65533;&#65533;&#65533;&P0&#65533;&#65533;x&#65533;Xa&#65533;&#455;&#65533;6&#65533;&#65533;&#65533;A"&#65533;&#65533;&#65533;H&#65533;Q ZxX&#65533;&#37779;H&#65533;	&#65533;&#65533;&#65533;&#65533;&#65533;&#65533;&#65533;&#65533;&#65533;&#65533;&#65533;G&#65533; &#65533;7C&#65533;"ogg&#65533;&#65533; &#65533;&#65533;c&#65533;D{&#65533;(f#y&#65533;(IF72^&#65533;fc&#65533;&#65533;h&#65533;&#65533;&#65533;(	uCH&#65533;&#65533;tG&#65533;d%&#65533;zs!u4&#65533;d#&#65533;&#65533;3t&#65533;&#521;&#65533;}?yi&#65533;b&#65533;&#1556;k=&#65533;&#1097;]&#65533;G~&#65533;e&#65533;&#65533;0&#65533;y&#65533;&#65533;&#65533;8uh&#65533;&#65533;&#65533;V	p&#65533;&#65533;&#65533;8x&#599;p&#65533;Q&#65533;&#65533;&#65533;Y&#65533;H&#65533;&#1231;&#65533;u&#65533;&#65533;vih&#65533;4&#65533;&#65533;&#65533;5B&#65533;&#65533;&#65533;&#65533;&#65533;&#65533;y&#65533;j&#65533;&#65533;&#65533;&#65533;&#65533;jI!X	&#65533;&#65533;A&#65533;n0;&#65533; `)&#65533;;R &#65533;&#65533;RD&#65533;s&#65533;6&#65533;Y6{PH&#65533;&#65533;&#65533;&#65533;@'&#65533;&#65533;ht&#1059; &#65533;&#65533;&#65533;2&#65533;L&#343;k&#65533;MU&#65533;&#65533;lJe&#65533;E&#65533;&#65533;&#65533;}A&#65533;s&#65533;&#65533;$&#65533;v}&#65533;&#65533;&#65533;&#65533;X&#65533;g&#65533;&#65533;RiG&#65533;qN5n5&#65533;&#65533;&#65533;&#65533;#&#65533;
&#65533;&#592;&#65533;Ip&#65533;0s	DX&#65533;&#1296;&#65533;&#65533;&#65533;&#65533;&#215;pIa}yu&#65533;x)&#65533;&#65533;)&#65533;&#65533;h&#65533;&#65533;&#65533;(m&#65533;9&#65533;&#65533;q&#65533;&#65533;&#65533;&#536;z&#65533;&#65533;&#65533;&#65533;&#65533;d&#65533;G&#65533;&#65533;&#65533;0&#65533;t&#65533;&#65533;&#65533;&#65533;&#65533;&#65533;&#1219;UzW&#65533;y\&#65533;W&#65533;&#65533;&#65533;&#65533;&&#1626;,X4's&#65533;&#65533;H+E&#65533;=&#65533;&#65533;k&#65533;t&#65533;&#65533;[Pu&#65533;&#65533;&#1307;U&#65533;&#488;&#65533;d&#65533;?6&#65533;&#65533;Id&#65533;r^VH&#65533;UTP)L&#1353;&#65533;. NO&#65533;&#65533;_4e&#65533;d^&#65533;&#65533;&#65533;&#65533;&#65533;&#54814;&&#65533;&#26208;_	&#65533;e &#65533;&#65533; 9&#65533;F&#65533;&#65533;&#65533;&#65533;&#65533;&#65533;&#65533;&#65533;&#65533;&#65533;&#65533;&#65533;X{&#38822;&#65533;&#65533;)&#65533;&#65533;&#200;&#65533;	&#65533;&#65533;&#65533;&#65533;V&#65533;&#65533;&#65533;
`&#65533;&#2062;0&#65533;&#65533;&#65533;0+&#65533;&#65533;E=&#65533;&#65533;&#65533;u&#65533;H&#65533;&#65533;&#65533;*:4&#65533;&#65533;&#65533;&#613;&#65533;F&#1362;D(&#65533;&#65533;&#1570;&#65533;C|)&#617;B&#65533;&#65533;V&#65533;&#65533;s=&#65533;D&#65533;5&#65533;<Z&#65533;j&#65533;km&#65533;6p&#65533;g$&#65533;&#468;&#985;&#65533;i&#65533;m'&#65533;55 )p66&#65533;Q&#65533;&#65533;q&#65533;z
&#65533;&#65533;%&#65533; &#65533;%v&#65533;	&#65533;&#1046;b:&#65533;c
&#65533;&#65533;a&#65533;}&#65533;&#65533;&#65533;hI&#65533;&#65533;p&#65533;&#65533;&#65533;&#65533;&#65533;)&#65533;&#65533;&#65533;W&#65533;&#65533;&#34471;@&#65533;2Au &#65533; w&#65533;&#65533;	E&#65533;%[&#65533;tjq&#65533;&#65533;&#65533;&#1699;$i&#65533;^&#65533;&#65533;M&#65533;kq&#65533;&#65533;&#61507;&#292;&#65533;&#10870;&#65533;&#65533;Y&#65533;&#65533;&#65533;W&#65533;M&#65533;bu&#65533;&#65533;kC&#65533;MK#&#65533;&#65533;&#65533;K
&#65533;&#65533;zo&#65533;&#65533;&#65533;&#65533;&#65533;&#65533;&#65533;&#65533;P&#65533;&#65533;&#548;&#65533;&#65533;E2&#65533;$+v: &#65533;&#65533;C&#65533;&#65533;Z&#65533;&#65533;&#65533;%&#65533;
&#65533;'&#65533;&#65533;&#65533;J&#65533;&#1450;&#65533;&#1802;&#65533;&#65533;&#65533;&#65533;&#65533;S&#65533;&#65533;&#65533;G&#65533;9&#65533;I&#65533;D Ztz&#65533;#&#65533;&#65533;9&#65533;&#65533;&#65533;&#65533;&#65533;#&#65533;Zv&#13717;Z`&#65533;5f;J&#65533;r&#27157;&#65533;u&#65533;)&#65533;?Uk&#65533;&#65533;K&#65533;&#65533;SEY[,&#65533;\&#65533;5:&#65533;&#65533;3o+&#65533;8A&#65533;K&#1161;?&#65533;l&#65533;U &#65533;KK&#561;K}&#65533;6-&#65533;&#588;/&#65533;>)+/&#65533;=&#65533;&#65533;U&#65533;!?U^&#65533;&#65533;f&#65533;$@&#65533;&#65533;&#65533;J&#65533;&#65533;P&#65533;&#65533;&#613;&#65533;
&#65533;a&#65533;K&#65533;&#65533;l&#1702;&#1514;&#65533;c&#65533;D&#65533;x&#65533;J&#65533;&#65533;U&#65533;k&#65533;&#65533;&#65533;&#65533;&#65533;&#65533;&#187;yeW&#65533;[&#65533;]Iv&#65533;[W#&#571;Qku4&#65533;&#65533;&#65533;&#65533;8&#65533;J&#65533;&#65533;&#65533;&#65533;K&#65533;&#65533;XD&#65533;Xl&#65533;&#65533;T5c&#65533;&#65533;&#65533;+&#65533;2&#65533;&#65533;Zl &#1179;K&#65533;&#65533;&#65533;&#1843;&#65533;&#65533;s&#65533;&#65533;u&#65533;8&#65533;H_4u-&#65533;zy&#65533;&#65533;&#65533;&#65533;z&#65533;?&#65533; g&#65533;c&#65533;	P&#203;&#65533;&#12822;>[&#65533;)&#65533;i&#65533;{	&#65533;&#65533;&#65533;k&#65533;{&#65533;&#65533;9&#65533; &#65533;iS&#65533;W&#65533;&#65533;&#65533;K&#65533;&#1816;&#65533;ak&#65533;U&#65533;&#65533;N&#65533;&#65533;&#65533;l&#65533;&#65533;m>A(X&#65533; &#65533;&#65533;&#65533;&#65533;<&#65533;&#65533;&#224;&#65533;&#65533;&#65533;&#65533;&#65533;/&#65533;&#65533;sOutE!&#65533;&#65533;x&#65533;:y&#65533;<&#65533;&#65533;C&#65533;$&#65533;&#43570;&#65533;&#65533;*&#65533;&#65533;&#724;\&#65533;^J&#65533;&#65533;7X&#65533;&#65533;&#65533;&#65533;&#1795;&#65533;&#65533;&#65533;&#65533;e	&#65533;&#187;&#65533;&#65533;&#1829;&#65533;&#378;&#65533;&#1588;w&#65533;C+&#65533;F&#65533;&#65533;&#65533;&#65533;v|&#65533;&#65533;&#379;+&#65533;$\&#65533;(&#65533;&#65533;V&#65533;&#65533;&#65533;Cf\&#181;&#65533;&#65533;CVv&#65533;
&#65533;&#65533;G-&#65533;&#65533;h&#65533;k=&#65533;&#65533;&#65533;{m!Y&#65533;G&#65533;&#65533;&#65533;Zd&#65533;&#65533;&#65533;&#65533;5K&#65533;&#65533;&#65533;&#65533;Z&#65533;;(&#65533;Xtw&#1771;W<&#65533; &#65533;m&#65533;&#65533;f&#65533;&#65533;$&#65533;LGj&#65533;&#65533;;v&#65533;&#65533;&#65533;TT&#65533;36&#65533;&#65533;&#65533;U&#65533;&#65533;&#65533;&#65533;&#65533;&#65533;(4&#65533;&#65533;G&#65533;	&#1644;&#65533;&#65533;<&#65533;y&#65533;&#65533;&#65533;&#65533;Q&#1756;IP&#65533;Q&#1787;&#65533;`&#65533;&#844;&#65533;9&#65533;87E&#65533; 0&9&#65533;&#1067;&#65533;&#65533;6&#65533;^$&#65533;&#65533;&#65533;&#65533;n&#65533;&#65533;)&#65533;&#65533;l&#65533;&#65533;_&#65533;*-&#65533;X&#65533;;&&#65533;&#65533;{&#65533;ML&#65533;&#65533;&#65533;l!&#65533;`&#65533;&#65533;&#65533;sv&#65533;&#65533;O:&#65533;&#310;&#65533;a&#65533;&#65533;V&#39675;&#65533;V&#65533;&#65533;=Ac1&#65533;&#65533;c$&#616;=&#65533;&#65533;ml&#65533;&#65533;&#65533;wq&#65533;&#65533;&#65533;`&#65533;u<&#65533;&#65533;&#65533;K&#65533;&#65533;y&#65533;x&#65533;&#65533;&#65533;K&#65533;&#65533;&#65533;9&#65533;L&#65533;L&#65533;&#65533;&#65533;&#65533;	&#65533;&#65533;5|&#65533;8|	&#1769;&#65533;E&#65533;1U&#65533;||&#65533;&#65533;&#65533;m&#65533;&#65533;eu\=&#694;<	
&#760;&#65533;&#65533;3&#65533;,&#65533;!&#65533;&#65533;&#65533;&#65533;&#65533;e&#65533;&#65533;&#1068;&#65533;&#65533;}fbG&#65533;&#65533;
vM&#65533;c&#65533;&#65533;&#65533;&#65533;&#65533;&#65533;&#65533;"[S@ta<!?W&#65533;&#65533;&#65533;&#65533;,j&#65533;&#65533;&#65533;&#65533;@b&#65533;&#1210;&#65533;&#65533;:&#65533;&#65533;&#65533;&#65533;>&#65533;I&#65533;&#65533;qB&#65533;&#65533;&#65533;{&#900;&#65533;&#65533;nl&#528;&#65533;&#65533;{j&#65533;&#65533;&#65533;- &#65533;&#65533;H&#65533;x&#65533;z&#65533;j&#65533;&#65533;&#65533;;&#65533;i&#65533;&#65533;^&#886;]&#65533;&#65533;-X&#65533;&#65533;&#65533;Y(&#65533;&#65533;&#65533;&#65533;;lSlMEA&#65533;CO8&#65533;P&#65533;$&#65533; &#65533;&#65533;]F&#65533;;&#1084;<&#65533; =&#65533;h&#65533;&#65533;I&#65533;P&#65533;i&#65533;TL&#65533;q&#65533;&#65533;&#65533;
&#65533;-m&#1681;&#1235;]&#65533;&#65533;l&#65533;&#65533;&#65533;&#65533;&#65533;&#471;&#65533;&#65533;&#65533;,yD-9=`&#65533;G= J&#871;=&#65533;M&#628;&#65533;&#65533;&#65533;*&#65533;_e&#65533;d&#65533;&#65533;&#661;&#65533;g&#65533;&#65533;s&#65533;&#443;&#65533;&#1776;&#65533;*&Z&#65533;&#65533;&#65533;{&#65533;D&#65533;&#65533;&#65533;&#1206;'&#65533;&#65533;lc&#1723;< &#65533;&#65533;&#65533;T&#65533;e@&#65533;&#1493;&#65533;&#65533;1&#65533;{&#65533;/$&#65533;&#65533;&#65533;&#65533;So&#65533;&#65533;9&#65533;F&#65533;&#65533;3&#65533;&#65533;&#65533;&#65533;&#65533;+&#65533;&#65533;&#65533;M&#65533;6}&#65533;G;&#65533;&#2026;&#2009;&#65533;&#65533;?&#65533;&#842;'&#65533;I&#928;&#65533; J&#65533;&#65533;\&#65533;&#65533;&#1701;&#65533;&#65533;~oC&#65533;&#65533; \&#65533;[&#65533;;&#65533;=&#65533;&#65533;&#1112;M&#65533;=&#65533;D&#65533;&#65533;^u&#65533;%"&#1072;&#65533;;&#65533;&#65533;*-&#65533;:&#65533; Tu&#65533;b&#65533;gm&#65533;&#65533;&#65533;~;&#65533;{&#65533;L&#65533;&#65533;-&#65533;-e&#65533;\1&#16215;&#65533;'}&#445;=&#65533;?&#65533;&#65533;[&#65533;&#65533;*&#65533;pL&#65533;tL0<&#65533;&#18446;&#1631;&#65533;&#65533;.&#65533;CMS&#65533;&#65533;&#65533;}&#65533;n[j&#65533;[&#65533;&#65533;x&#65533;&#65533;&#65533;>JyT#]&#65533;<#[&#65533;&#65533;b&#65533;&#65533;~&#1599;&#65533;&#65533;.&#65533;&#65533;[&#65533;:&#65533;&#65533;&#65533;&#65533;JtTof<&#65533;k&#65533;&#65533;&#65533;<&#65533;&#65533;}.&#65533;&#65533;&#65533;7&#65533;2&#65533;bvm&#1211;$&#65533;]&#65533;&#65533;&#65533;B&#65533;&#65533;&#65533;&#65533;0&#65533;/&#828;&#65533;&#65533;,&#65533;&#65533;&#1662;&#65533;&#65533;&#65533;&#65533;~&#65533;&#65533;&#65533;&#65533;&#65533;a&#65533;&#65533;p&#1375;&#65533;y&#65533;&#65533;&#65533;%&#65533;&#65533;&#65533;&#65533;&#65533;l&#65533;&#65533;>&#65533;&#65533;%&#65533;&#971;&#65533;(&#65533;&#65533;&#65533;&#65533;&#1022;^&#65533;j&#65533;>&#65533;&#65533;dt`&#65533;&#65533;o-<&#65533;&#65533;&#813;&#65533;>&#65533;~&#65533;&#65533;Gs&#65533;&#65533;&&#65533;&#65533;&#65533;&#65533;b&#65533;BiF&#65533;&#65533;&#65533;7&#65533;Mv&#65533;&#65533;&#65533;&#65533;E&#65533;&#65533;w&#65533;&#65533;&#65533;&#65533;&#65533;D&#64110;&#65533;-&#65533;A&#65533;&#65533;&#65533;\Q&#65533;&#65533;&#65533;&#65533;&#65533;&#65533;-&#65533;&#65533;&#1800;@&#65533;K&#1880;&#65533;|&#65533;!}&#65533;-&#65533;&#65533;&#65533;&#65533;&#65533;&#65533;b&#65533;&#65533;&#1675;\&#270;&#1905;	&#65533;&#65533;&#65533;&#65533;&#65533;&#65533;-'[&#65533;&#65533;\&#724813;&#65533;&#65533;-&#65533;Y&#65533;&#65533;&#65533;a@/n&#65533;&#65533;&#65533;(J&#65533;&#65533;w&#65533;2&#65533;&#65533;;W?&#65533;&#65533;A&#65533;&#65533;V&#65533;&#65533;&#65533;&#65533;\&#65533;B&#65533;&&#65533;0&#65533;&#65533;&#65533;&#65533;(&#65533;&#65533;&#65533;&#65533;J/&#65533;&#65533;&#65533;&#65533;&#65533;&#65533;s&#65533;&#65533;DE&#65533;W_&#65533;/&#65533;&#65533;X&#65533;^O+]n&#65533;&#65533;&#65533;&#65533;&#65533;^V*&#65533;W}&#65533;&#65533;&#65533;&#65533;.=&#65533;&#65533;K)&#65533;?&#65533;*&#65533;&#65533;"&#65533;&#65533;d&#65533;&#65533;&#65533;LF&#65533;g&#65533;&#65533;&#65533;_|&#65533;&#65533;K&#65533;w&#65533;&#65533;.u&#65533;e&#65533;[J&#65533;&#65533;&#65533;&#65533;&#65533;&#357;S&#65533;z&#65533;&#65533;&#65533;_&#65533;A&#65533;Z&#65533;&#65533;&#65533;U&#65533;71nY&#65533;&#65533;.&#65533;&#65533;&#65533;&#65533;&#65533;a&#65533;&#65533;&#65533;90&#65533;	s&#65533;= &#65533;RhU`&#65533;&#65533;&#65533;&#65533;|&#65533;Z&#65533;&#65533;&#65533;&#65533;&#65533;&#65533;&#65533;&#65533;&#65533;&#65533;&#65533;e'a &#65533;&#65533;>&#65533;l&#65533;>b&#65533;&#65533;&#65533;&#65533;~x&#65533;&#65533; 
<&#65533;&#65533;&#65533;&#65533;&#65533;&#65533;&#318;&#65533;&&#65533;&#65533;]
&#65533;]&#65533;&#65533;]&#65533;<&#65533;&#65533;&#65533;:&#65533;&#65533;&#65533;&#1910;h&#65533;&#65533;&#546;&#65533;&#65533;&#65533;&#65533;&#65533;&#65533;o&#65533;&#65533;&#65533;&#65533;&#65533;#&#65533;9&#65533;&#65533;&#65533;&#65533;1&#65533;&#65533;&#65533;&#65533;&#65533;&#65533;?S&#65533;&&#562;&#65533;&#65533;&#65533;&#65533;&#65533;"&#65533;!P&#65533;+x&#65533;&#65533;&#65533;&#65533;
0&#65533;Y&#65533;e&#65533;&#65533;&#65533;&#65533;&#65533;&#65533;&#65533;&#65533;4&#65533;R&#65533;C&#65533;b&#65533;D&#65533;	&#65533;&#65533;PR &#65533;r&#65533;&#583;&#65533;L&#65533;
A&#65533;&#65533;&#65533;A=a&#65533;at&#65533;P&#65533;>}.&#65533;1h&#65533;UX{ 54'&#840;D&#65533;&#65533;&#1620;h&#1002;&#65533;D&#733;?&#65533;&#1656;&#65533;h*.&#65533;&#65533;!&#65533;&#65533;&#65533;&#65533;9&#65533;&#65533;&#65533;i&#65533;F&#65533;&#65533;-9 &#65533;&#65533;r[&#65533;&#65533;&#65533;#&#65533;L&#65533;&#65533;Ng&#65533;&#65533;&#65533;&#65533;&#65533;<}&#65533;&#65533;}&#65533;w&#65533;A&#65533;&#65533;&#65533;m&#65533;1\&#65533;u&#65533;&#1421;&#65533;p&#65533;mZ&#65533;&#65533;&#65533;&#65533;&#398;&#65533;e&#65533;7&#65533;&#65533;&#65533;k&#65533;&#65533;&#65533;MMX"&#547;+&#65533;&#65533;&#65533;<&#65533;Nm&#65533;&#65533;&#65533;&#65533;&#65533;&#1911;&#65533;&#65533;=&#65533;&#65533;'&#65533;&#65533;s&#1882;&#65533;P&#65533;&#65533;5&#65533;&#65533;OK~&#65533;&#65533;Un&#65533;=&#65533;+&#65533;u-&#65533;V&#65533;&#65533;f&#65533;^&#65533;p&#65533;5#&#1539;&#65533;&#1363;&#65533;{&#65533;8&#65533;&#65533;@&#65533;&#65533;&#65533;e&#65533;T&#65533;G&#65533;Y&#65533;M:$&#65533;8&#65533;,&#1569;&#65533;&#1392;D&#1477;&#65533;t&#65533;&#65533;&#65533;&#65533;&#65533;R[j&#854;
mP&#65533;n&#65533;M8&#65533;&#65533;&#65533;&#65533;&#65533;G	&#65533;KI&#65533;&#65533;$&#65533;Lm)a&#65533;Lb&#65533;g&#65533;~t&#1073;&#65533;VNu)T&#65533;y&#65533;U&#65533;%&#65533;U]&#65533;&#1946;^}_&#65533;V&#65533;	&#65533;&#65533;&#65533;&#65533;0`&#65533;<&#65533;&#65533;&#65533;&#629;&#65533;&#65533;'&#65533;&#65533;j&#65533;gFS &#65533;&#65533;&#65533;(&#65533;~&#65533;(&#65533;7&#65533;p\&#65533;a&#65533;k&#65533;&#1160;&#65533;C&#65533;&#1925;
&#65533;&#65533;vJPl&#65533;}
K&#65533;6&#65533;&#35471;&#65533;&#65533;*kn&#65533;&#65533;&#65533;4
VLqT&#65533;Ig~Q&#65533;Ve&#65533;W&#65533;&#65533;&#65533;u&#65533;&#65533;)&Se~'&#65533;x&#65533;ne&#1944;i&&#65533;fW^&#65533;g&#65533;}&#65533;v&#65533;-r&#65533;q&#65533;j&#65533;u&#65533;&#65533;P&#65533;H+&#65533;&#65533;&#65533;&#65533;b`&#65533;=S6&#65533;&#65533;X&#65533;&#65533;&#65533;&#65533;h&#65533;&#65533;J&#65533;&#65533;:&#65533;&#65533;&#65533;(&#65533;&#65533;&#65533;&#845;&#65533;&#65533;&#47592;&#65533;&#65533;&#65533;&#65533;Bt&#65533;Ah&#65533;G &#65533;&#65533;'&#65533;&#65533;O&#647;B&#65533; &#65533;Me&#65533;L&#65533;&#65533;q&#65533;&#65533;&#65533;&#65533;
&#65533;&#65533;&#65533;]&#65533;y&#65533;&#65533;&#65533;&#65533;\&#65533;z&#1530;&#65533;~&#65533;&#65533;&#65533;&#65533;+&#65533;;q&#65533;&#65533;I&#65533;c&#65533;&#65533;&#65533;n&#65533;*"oa&#65533;&#65533;Hn&#65533;&#65533;4R&#65533;O
&#65533;2&#65533;)&#65533;p&#65533;#&#65533;6&#65533;&#65533;&#65533;j&#65533;&#65533;ig&#65533;p&#65533;&#65533;&#65533;>&#65533;&#65533;v&#65533;&#65533;<&#65533;+&#65533;&#65533;r&#65533;$&#65533;*[&#65533;J&#65533;&#65533;7&#716;&#65533;&#65533;&#65533;6G.3&#65533;&#65533;&#65533;Wzs&#65533;,&#65533;&#65533;<g>&#65533;U&#65533;)4&#65533;&#65533;&#65533;@&#65533;&#65533;&#65533;4&#65533;u&#65533;&#65533;&#59369;&#65533;&#65533;t&#1317;&#65533;&#65533;oSk{A9:&#65533;D&#65533;v&#65533;&#65533;&#1477;&#667;1&#65533;&#65533;v&#65533;v&#65533;&#65533;j7&#65533;x&#65533;&#65533;|&#65533;&#65533;>7&#65533;?&F+&#65533;&#65533;&#65533;~&#65533;&#65533;&#65533;&#65533;^&#65533;&#65533;&#65533;|&#65533;h&#65533;&#65533;R&#65533;&#65533;n>t+&#65533;&#65533;D&#65533;&#933;&#65533;r&#65533;&#65533;&#65533;&#65533;,\&#65533;&#65533;&#65533;&#65533; &#65533;&#65533;&#65533;
&#65533;&#65533; &#65533;&#768;&#65533;&#604;&#65533;df&#65533;&#65533;&#65533;&#65533;&#65533;&#65533;&#65533;&#65533;FG&#65533;&#65533;q+>&#65533;&#65533;&#65533;&#65533;6&#1595;(-{&#65533;&#1745;&#65533;&#65533;&#65533;&#65533;M&#65533;RysP&#65533;&#65533;f&#65533;Xh&#65533;G&#65533;&#65533;q&#1719;Ala^&#65533;&#65533;<&#65533;=-nGc&#65533;&#65533;zH&#65533;&#65533;!&#65533;z&#65533;0"lR&#65533;&#65533;
1#&#65533;@&#65533;&#65533;&#65533;"W&#65533;&#65533;m&#65533;&#65533;(N &#65533;l&#65533;F&#65533;p&#65533;&#65533;`r:1&#65533;Q&#65533;&#65533;&#65533; &#65533;g88y&#65533;qD&#65533; qV&#65533;&#65533;&#65533;&#65533;&#65533;&#65533;&#65533;&#65533;&#65533;&#65533;q&#65533;M`lc&#65533;&#65533;&#65533;&#65533;n&#65533;&#65533;&#1103;)&#65533;%5`&#65533;I&#65533;&#65533;/&#65533;U/\AId&#65533;&#65533;&#65533;&#65533;&#65533;W&#65533;&#65533;&#65533;&#65533;0D&#65533;d&#65533;#8T&#65533;&#65533;&#65533;&#65533;	&#65533;hD&#65533;"&#65533;8&#65533;D>Lb&#65533;&#65533;X[&#65533;>(C0&
&#1365;
bm!}&#65533;9&#65533;&#65533;P&#65533;&#65533;.&#65533;3&#65533;&#65533;&#65533;Z2.&#65533;q&#65533;n&#65533;&#65533;r&#65533;%&#65533;&#65533;Q&#65533; &#65533;&#65533;x&#65533;r&#65533;3gt&#1289;=&#65533;G A`Y&#65533;&#65533;&#65533;FB&#65533;d&#65533;Q](W&#65533;&#65533;*&#65533;U&#65533; &#65533;iGIVR&#65533;&#65533;&#65533;gkXp&#65533;&#65533;+&#65533;h&#65533;D&#65533;&#65533;&#634;&#65533;&#65533;k&#763175;&#65533;&#1532;&#65533;&#54703;4&#65533;c&#151;4&#65533;lGq&#65533;a&#65533;R7]z1&#65533;&#65533;#&#65533;&#65533;&&#65533;&#65533;9&#65533;P&#65533;/&#65533;D&#65533;2a|&#65533;":&#65533;iB /&#65533; &#65533;y88&#433;&#65533;s&#65533;&#65533;&#65533;&#65533;pR&#65533;&#65533;&#65533;&#65533;c&#65533;z&#65533;wu&#65533;&#1556;&#65533;K&#65533;&#65533;NF4d`k&<9T&#1401;5&#65533;(E&#65533;[s&#65533;&#65533;@&#65533;&#65533;=!&#65533;(y;A5&#239;~&#65533;&#65533;CkF&#65533;~&#65533;&#65533;&#65533;&#65533;v0<Y&#65533;Q&#65533;R%&#65533;B*$&#65533;m&#65533;&#65533;Mb\A&#65533;&#65533;u&#65533;&#65533;H&#65533;a&#65533;v&#65533;e&#65533;$C&#65533;"e&#65533;CF&#920;&#65533;&#65533;Ml=c0j&#65533;&#65533;&#65533;&#65533;&#65533;&#65533;BV&#65533;bB&#65533;#&#65533;&#65533;N&#65533;uf&#65533;'&#65533;P&#65533;&#65533;&#65533;r&#65533;:&#857;&#65533;M&#65533;|&#65533;W&#65533;)A&#65533;&#65533;&#65533;i]&#65533;C&#65533;&#65533;&#65533;&#65533;&#1015;&#65533;&#65533;v`&#65533;&#65533;Z`H}&#65533;6&#65533;&#65533;&#65533;&#65533;&#65533;&#65533;&#65533;&#65533;&#65533;@&#65533;aSu&#65533;&#65533;&#65533;~&#65533;/m&#65533;X&#65533;
V&#65533;&#65533;&#65533;(DgQ&#65533;E&#65533;&#65533;&#65533;&#65533;&#65533;,&#65533;5&#65533;r&#65533;&#65533;&#65533;W&#65533;j&#65533;JZ&#65533;&#65533;&#65533;&#65533;.g&#65533; `2&#65533;&#65533;uE&#65533;&#65533;&#1186;&#65533;&#291;&#65533;&#65533;&#65533;%j&#65533;&#65533;@[&#65533;5&#65533;
&#1969;h&#1924;&#65533;qw|&#65533;&#65533;.7&#65533;@F&#65533;&#65533;&#65533;?6&#65533;s&#65533;3l=&#65533;&#65533;_&#65533;&#65533;2&#65533;k&#65533;&#65533;6&#65533;&#451;aA&#65533;&#65533;@$&#65533;v&#1055;&#65533;&#65533;F@&#65533;&#65533;W&#370;&#65533;&#65533;CDZ&#65533;P
&#65533;&#65533;&#65533;4&#65533;&#65533;O&#65533;&#65533;wR&#65533;
Q&#65533;%K&#65533;&#65533;&#65533;&#65533;&#65533; &#65533;m&#65533; &#65533;b,&#65533;b|&#65533;a&#65533;&#65533;]L&#65533;&#65533;&#65533;y&#65533;&#65533;&#822;&#65533;&#65533;<%6&#65533;U1&#65533;&#65533;7&#65533;&&#65533;&#65533;&#65533;5`&#65533;["&#65533;v&#65533;&#65533;c>:7&#65533;&#65533;*_&#65533;\u&#65533;i&#65533;&#65533;nos&#709;&#65533;&#65533;&#65533;&#65533;r:&#65533;&&#65533;j&#65533;&#65533;6&#65533;Xe<&#65533;Sp&#65533;&#65533;&#65533;&#65533;&#65533;&#65533;C&#65533;k&#65533;&#65533;8&#65533;&#65533;&#65533;!`&#65533;&#65533;m&#1185;&#65533;&#65533; |&#65533;Q&#65533;I&#65533;v&#65533;&#65533;g&#362;2&#65533;&#65533;&#65533;/&#65533;-&#65533;X&#65533;&#65533;&#65533;&#65533;&#65533;7&#65533;&#1622;&#65533;&#65533;&#65533;&#65533;lu&#65533;hs&#65533;&#65533;&#65533;&#65533;&#65533;'+&#65533;&#65533;H
&#65533;&#65533;4t&#65533;1&#65533;v&#65533;c cu&#65533;&#65533;&#65533;WK0[&#65533;&#515;&#65533;jt&#1628;&#65533;&#65533;&#65533;&#313;&#65533;k&#65533;U|&#65533;)Y&#65533;Y	|&#65533;Ml&#65533;&#65533;&#65533;6&#65533;k&#65533;&#65533;&#65533;&#65533;&#65533;G&#65533;&#65533;f6&#65533;l( &#190;p&#65533;&#65533;
&&#65533;&#65533;`&#65533;&#65533;&#65533;w&#65533;&#65533;,&#65533;tG&#65533;&#65533;&#65533;&#65533;&#65533;&#891;XJ&#65533;RR{&#65533;a&#65533;&#65533;&#65533;&#65533;1X&#65533;&#65533;&#65533;&#65533;&#65533;&#65533;oC&#65533;&#65533;&#65533;&#65533;W,!]&#65533;U/&#65533;&#65533;&#65533;8#&#65533;&#65533;&#1220;&#65533;l&#65533;n&#65533;"&#65533;3&#65533;&#65533;&#65533;&#331;&#65533;s&#65533;*u&#65533;Z2&#65533;&#65533;&#65533;&#65533;rc&#65533;f:'&#65533;w&#65533;N&#65533;n&#65533;&#929;&#65533;R7H&#65533;&#65533;&#65533;z&#65533;F&#65533;8&#65533;v&#65533;:&#65533;&#65533;&#65533;f&#65533;&#1625;1l&#65533;&#65533;:a&#65533;&#65533;&#65533;&#65533;&#65533;&#65533;&#65533;}&#65533;8{&#65533;&#65533;&#65533;.&#65533;tw&#65533;H9`&#65533;&#65533;&#65533;M&#65533;&#65533;:&#65533;&#65533;&#65533;,g&#65533;N&#7539;&#65533; &#65533;x&#65533;Z"w&#65533;&#65533;&#65533;D:&#65533;8&#65533;&#65533;&#65533;x&#65533;&#65533;&#65533;G7[_&#65533;&#65533;d>&#65533;&#65533;&#65533;<L&#65533;&#1023;
&#65533;&#65533;&#65533;&#65533;y&#65533;&#65533;\SU&#65533;)'y&#65533;wyi&#65533;y&#65533;r,&#65533;N&#65533;G>XDC&#647;Vu&#65533;u&#65533;`l&#65533;x&#65533;L&#65533;&#65533;VV&#65533;&#65533;zoA^$&#65533;I&#65533;e&#65533;&#65533;R&#503;sem&#65533;2E~)&#65533;'QS&#65533;&#65533;2qu&#65533;EzR&#451;&#65533;&#65533;R&#65533;Eq&#65533;n&#65533;o&#1447;*"&#65533;e5K&#65533;&#65533;}peREG`&#65533;Ui&#65533;@w&#65533; K&#65533;&#65533;~&#65533;&#65533;$v&#65533;Kbp&#65533;&#65533;\8&#65533;&#65533;&#1473;j&#65533;&#65533;j&#65533; T&#65533;8&#1347;&#65533;TeY&#65533;&#65533;&#65533;&#65533;#&#65533;&#65533;&#65533;=%~&#65533;i&#65533;&#65533;d&#65533;H&#65533;&#65533;&#65533;3x&#65533;&#65533;&#512;D]-g&#65533;&#65533;&#65533;&#65533;&#166;sd%&#65533;&#65533;7g&#65533;&u/8l&#65533;&#65533;sw&#65533;T{`&#65533;&#65533;&#65533;#T&#65533;&#65533;^&#65533;&-&#65533;BWM&#65533;&#65533;1&#65533;#&#65533;&#65533;h5&#65533;m&#65533;ES&#65533;&#65533;&#65533;HT@0s&&#65533;r&#65533;&#65533;&#65533;&#65533;&#65533;7T}&#65533;H&#65533;36P&#65533;^gR
&#65533;}&#65533;&#65533;O	&#65533;"'Q+1p+&#65533;
(&#65533;Z&#65533;&#65533;B%OC&#65533;xSf&#65533;&#65533;&#65533;q&#65533;w&#65533;&#65533;&#65533;&#65533;H[8?&#65533;]&#65533;&z"&#65533;J5&#65533;&#65533;CC8&#65533;F&#65533;"&#65533;d"8&#65533;d&#65533;&#65533;d"&#65533;yN&#245;&#65533;&#38982;[&#65533;&#65533;&#206;lTn&#65533;HnR&#65533;V&#65533;&#65533;zA&#65533;&#65533;&#65533;&#65533;I&#65533;tH&#65533;&#65533;8&#65533;&#65533;$~,5^&#65533;&#65533;e&&#65533;K&#65533;T5&#65533;{eV6h_&#65533;&#65533;&#65533;&#65533;3&#65533;IQC&#65533;&#65533;&#65533;xn`&#65533;>&#65533;&#65533;=&#65533;&#65533;5&I&#65533;JheWY&#65533;&#65533;6&#65533;&#65533;&#65533;R&#65533;&#65533;&#65533;&#65533;8&#65533;&#65533;7cb&#65533;&#65533;&#65533;&#65533;G"[&#65533;v&#65533;&#65533;&#65533;/f&#65533;&#65533;&#65533;q&#65533;V&#65533;
&#65533;NE&#65533;&#65533;&#65533;}&#65533;&#65533;kdEz&#1701;&#65533;&#65533;&#65533;y8&#65533;&#65533;++&#65533;\w&#65533;&#65533;c&#65533;&#65533;&#65533;&#65533;f"&#65533;&#65533;&#65533;-6&#65533;D&#65533;&#65533;&#65533;_@%$y&#65533;&#65533;|&#65533;z7&#1617;ui&#65533;&#65533;&#65533;&#65533;&#65533;&#65533;e&#65533;&#65533;e&#65533;_&#65533;[t&#65533;G_Jv0&#65533;&#65533;GxG&#65533;f&#65533;&#65533;E&#65533;Vu&#65533;&#65533;&#65533;8Y	`Y&#65533;<&#65533;	=&#57740;1	=RE&#65533;a&#65533;(&#65533;&#65533;)f&#804;&#65533;&#65533;&#65533;&#65533;&#65533;&#463;/g&#65533;&#65533;>b0&#65533;&#65533;&#65533;w&#230;T&#65533;x&#65533;&#65533;&#65533;&#65533;&#46606;&#65533;&#65533;b8&#65533;&#65533;&#65533;&#65533;&#65533;&#65533;&#65533;q&#65533;&#65533;&#65533;&#65533;$lu&#65533;e#)&#65533;&#65533;q&#65533;&#65533;&#65533;	&#65533;&IIA&#65533;&#65533;y&#65533;&#65533;&#65533;&#65533;x&#536;&#65533;&#65533;&#65533;X&#65533;&#65533;&#65533;^B0s&#65533;7&#65533;V8`	l&#65533;G&#65533;&#65533;&#65533;I+{'	&#65533;%&#65533;6&#65533;VAf*b_J&#65533;{&#65533;g_6I&#65533;VR&#65533;&#65533;&#65533;I&#65533;8&#65533;+&#65533;H&#65533;% ,D&#65533;b&#65533;$K&#65533;&#65533;&#65533;&#65533;PH1V&#1300;&#65533;&#65533;&#65533;M&#65533;L&#65533;&#65533;&#65533;%B&#65533;3Uu&#65533;i;&#65533;&#65533;&#1036;&#65533;(&#65533;&#65533;&#65533;t&#1865;&#65533;hY;&#65533;i&#65533;&#1346;Fz&#65533;*&#65533;&#65533;&#65533;&#65533;&#65533;%H{
&#65533;f&#65533;,&#65533;e&#65533;&#65533;&#65533;i&#65533;&#65533;ik&#65533;8&#65533;R9&#65533;O6&#65533;&#65533;&#65533;eEm(H&#65533;&#65533;C&#544;:&#65533;wq&#1611;&#65533;n&#65533;&#65533;w&#65533;~&#65533;&#65533;&#65533;s&#65533;|b&#65533;t&#65533;t |49<0&#65533;&#65533;&#65533;&#65533;&#65533;&#65533;AX&#65533;E&#65533;I&#65533;ZB9}&#65533;&#65533;b&#65533;c&#65533;&#65533;Jv&#65533;&#65533;&#65533;&#65533;b&#65533;y}&#65533;yQ&#65533;WT&#1603;L}&#65533;3&#65533;&#65533;&#65533;p&#65533;&#65533;':&#65533;&#65533;5D&#65533;&#65533;T&#669;&#65533;x~&#65533;&#65533; &#65533;f
&&#65533;f&#65533;&#65533;'&#65533;b&#65533;&#65533;e&#65533;&#1274;P9g&#65533;M&#65533;~&#65533;%&#65533;&#65533;&#65533;jI&#65533;&#65533;&#65533;yY&#65533;&#65533;&#65533;-&#65533;M&#29329;o&#65533;A@8&#65533;&#65533;&#331;&#65533;&#478;&#674;&#65533;:z&#65533;&#65533;&#65533;Z&#65533;l[&#65533;Y)&#65533;&#65533;i&#65533;1(I&#65533;if&#65533;R&#65533;&#65533;.&#65533;&#65533;|&#65533;&#65533;&#65533;&#65533;I&#65533;&#65533;i&#65533;&#65533;&#65533;Q1zv2Y\VZI&#65533;&#65533;&#65533;g&#65533;&#65533;z&#65533;m&#483;&#65533;u&#65533;/YJgl\&#65533;L_p&#65533;&#65533;&#65533;&#527;~g&#65533;&#65533;&#65533;>qg&#65533;&#65533;z&#65533;&#65533;9S5+&#65533;qw&#65533;&#65533;i?Z&#65533;&#65533;z&#65533;&#65533;:&#65533;&#65533;j&#65533;&#65533;&#65533;&#65533;RoxjZ&#65533;&#65533;&#65533;l&#65533;&#65533;X&#65533;&#65533;&#65533;&#65533;&#65533;
&#65533;&#65533;S)^&#65533;v&#65533;&#407;st&#65533;&#65533;&#65533;&#65533;z&#31413;&#65533;&#15273;&#559;&#65533;&#1583;lk&#65533;&#65533;r	.&#65533;8&#65533;s&#65533;&#65533;"
&#65533;&#65533;&#65533;l&#65533;&#1712;&#65533;:&#65533;,&#65533;&#65533;&#65533;s&#44059;&#65533; &#653;&#65533;Z1c&#65533;&#65533;&#65533;&#170;&#65533;&#65533;&#65533;xa&#65533;i&#65533;&#65533;&#65533;Y&#65533;'&#65533;&#65533;U&#65533;&#65533;E&#65533;r&#65533;j&#65533;&#65533;&#65533;&#65533;&#65533;+&#65533;6&#65533;Ex&#65533;Y&#65533;i&#65533;Y>FK&#65533;&#65533;&#65533;&#65533;&#65533;:^"&#65533;h0&#65533;P13&#65533;&#65533;&#65533;&#65533;h&#65533;	Y&#65533;o:&#65533;&#65533;9&#65533;&#65533;&#65533;&#65533;`i>&#65533;&&#65533;&#65533;&#506;&#700;&#65533;z&#65533;;&#65533;f+^j&#65533;ake&#65533;&#65533;&#65533;yX&#65533;&#65533;&#65533;&#65533;k1&#65533;IL&#65533;&#65533;u|&#65533;&#65533;&#65533;&#65533;&#65533;&#823;:K}{&#65533;!&#65533;&#65533;&#65533;"&#65533;&#65533;&#65533;&#65533;&#65533;&#65533;R&#65533;&#65533;H3&#65533;x&#65533;Z&#1284;&#65533;&#65533;&#65533;U&#65533;j&#65533;kTB&#65533;&#65533;Y&#65533;Q:&#65533;&#65533;5&#65533;&#65533;z	&#65533;i&#534;b(&#65533;(&#65533;Z&#65533;&#65533;/&#65533;&#65533;&#65533;&#65533;&#65533;a&#65533;&#65533;&#65533;)&#65533;&#65533;+-$&#65533;&#65533;m&#65533;&#65533;&#65533;&#65533;J&#65533; &#65533;&#65533;&#65533;i&#65533;0|F|&#679;
j|&#65533;j&#65533;&#65533;n&#65533;[&#65533;&#65533;I&#65533;>	g&#65533;&#65533;&#65533;z&#65533;&#65533;}&#65533;&#65533;&#65533;,&#65533;{G({&#65533;&#65533;&#1979;$&#65533;z&#65533;d&#65533;&#65533;qV&#65533;<2*#&#1127;&#65533;+&#65533;)4X&#65533;&#65533;&#65533;&#65533;&#65533;!&#65533;&#65533;H&#1315;p&#65533;&#65153;A&#65533;&#65533;[&#65533;q&#65533;&#65533;P&#65533;2&#65533;&#65533;h)j&#65533;&#65533;&#65533;6&#65533;&#65533;g&#65533;V&#65533;)(B&#65533;
&#65533;C0&#1760;	&#65533;&#65533;
&#65533;&#65533;&#65533;&#65533;,&#65533;Y&#65533;&#65533;YCp&#65533;&#65533;&#65533;&#65533;&#65533;&#65533;#N7;&#65533;&#65533;O&#1508;Fp&#1576;a&#65533;&#65533;&#65533;U&#65533;H\`G{&#65533;m&#65533;n&#65533;&#65533;C&#65533;&#65533;`&#65533;&#65533;- &#65533;&#65533;f&#315;L&#65533;q&#65533;&#65533;{&#65533;M&#65533;&#65533;&#65533;&#65533;&#65533;{&#616;h&#65533;S&#65533;&#65533;&#65533;<F&#65533;<l&#65533;|V&#65533;)&#65533;1a&#829;iWK,eL&#65533;O,a&#65533;TR!{H-&#65533;K&#65533;9&#65533;N*&#65533;&#65533;&#65533;:&#65533;,&#65533;&#65533;z<&#65533;&#65533;&#65533;q&#65533;&#65533;#&#65533;&#65533;7&#65533;&#65533;&#65533;&#65533;&#65533;&#65533;&#65533;&#65533;A&#65533;&#149;&#65533;&#65533;&#65533;*&#65533;&#65533;ZF!&#616;&#65533;&#65533;&#65533;.p^&#65533;&#65533;'&#65533;&#65533;'&#65533;&#65533;&#65533;&#65533;&#65533;
&#65533;&#65533;&#65533;)&#65533;!&#65533;&#65533;&#1316;&#65533;&#65533;&#65533;^$&#624;e&#65533;u&#65533;&#65533;	z&#65533;&#65533;&#65533;k&#65533;&#65533;&#65533;9y&#65533;&#65533;*&#893;&#65533;&#65533;&#65533;	&#65533;&#65533;&#147;4&#65533;&#65533;&h&#65533;i&#65533;&#65533;@&#65533;&#796;&#65533;&#1065;&#65533;n{&#65533;C&#65533;f%-&#65533;^&#65533;eA-&#1262;&#65533;&#65533;&#65533;FE&#65533;&#65533;c&#65533;&#65533;f&#65533;B&#65533;&#65533;B&#65533;v&#65533;Zs&#1073;h&#65533;&#65533;&#65533;&#65533;!&#65533;8&#65533;&#65533;h&#65533;&#65533;d&#65533;&#65533;&#65533;&#65533;&#65533;~&#65533;O&#65533;&#65533;Z&#65533;:&#65533;&#65533;&#65533;&#65533;&#65533;&#65533;&#65533;>:0&#65533;8&#65533;Z{&#65533;&#65533;&#1152;-&#65533;6&#65533;&#65533; &#65533;&#65533;{+~q&#65533;&#65533;&#65533;E&#65533;&#65533;&#65533;D&#65533;8q&#65533;&#65533;F{&#65533;Z&#65533;7g4&#65533;&#271;I&#65533;_&#65533;&#65533;D^{	&#65533;m'&#65533;&#65533;&#65533;&#1212;	.&#65533;&#65533;1&#65533;&#65533;p&#65533;&#65533;
&#65533;5&#65533;&#65533;&#773;&#65533;=}\&#1195;&#65533;&#65533;&#65533;]&#1724;&#65533;&#65533;{&#65533;&#65533;k&#65533;&#1063;&#65533;&#65533;E&#65533;	+K&#65533;&#65533;&#65533;K&#65533;a&#65533;52&#65533;&#65533;&#65533;&#65533;&#65533;&#1601;&#65533;G&#65533;&#65533;&#65533;[(&#65533;2$&#20979;r&#65533;&#65533;&#65533;z&#65533;gDF&#65533;\"&#65533;&#65533;SrM/(&#65533;5um\9 &#65533;&#65533;&#65533;&#65533;&#65533;&#206;<&#65533;E&#750;&#65533;e&#65533;\&#65533;`)&#65533;&#65533;&#65533;G&<&#132;0q&#65533;&#65533;&#65533;=&#65533;&#65533;&#65533;&#174;!&#65533;&#761;&#65533;#I}&#65533;&#65533;&#65533;&#296;&#65533;&#65533;p&#65533;&#1706;M&#65533;&#502;&#1695;KO&#65533;E4)&#65533;{&#65533;&#65533;A&#65533;&#1440;&#65533;Yf^F&#65533;&#65533;&#65533;e.&#65533;&#65533;$&#65533;&#65533;2&#65533;&#65533;-&#65533;&#65533;&#489;?9&#65533;&#65533;[&#65533;&#65533;`&#65533;&#65533;&#65533;&#1788;Z&#65533;|7&#65533;&#1738;&#1194;&#65533;H&#65533;&#65533;&#65533;&#65533;)&#65533;f&#65533;&#65533;h&#65533;&#1867;&#65533;&#65533;2g&#65533;&#65533;&#65533;r&#65533;;C&#65533;&#65533;h&#65533;C&#65533;&#65533;&#65533;&#65533;&#65533;&#65533;~A&#65533;&#65533;&#65533;&#65533;&#65533;.\M	&#681;@l&#65533;&#65533;&#65533;&#1921;&#65533;y&#65533;&#65533;&#1563;&#65533;&#65533;dydo&#65533;&#1829;5&#65533;C&#65533;7<&#1042;&#1561;%&#65533;&#65533;L&#65533;zz&#65533;R&#65533;&#65533;&#65533;|&#65533;&#65533;&#65533;~
&#65533;58=&#65533;&#65533;&#65533;&#65533;&#65533;@&#65533;&#65533;&#65533;&#65533;&#65533;/&#65533;&#65533;&#65533;..(&#65533;&#65533;&&#65533;&#65533;~&#43038;&#65533;1&#65533;A&#65533;<&#65533;dt&#65533;&#1016;n&#65533;&#1779;-Q&#65533;d<&#65533;&#65533;&#65533;&#65533;E$&#65533;&#65533;W&#65533;&#65533;5&#434;&#65533;&#65533;tl&#65533;&#65533;&#65533;&#474;&#65533;&#65533;`&#65533;&#65533;&#65533;\&#65533;&#65533;&#65533;zn&#65533;&#65533;,K&#65533;-p&#65533;&#65533;&#65533;&#65533;t&#65533;a0&#65533;tI&#2002;&#65533;T>&#65533;a&#65533;k1&#65533;&#1993;&#65533;w&#65533;&#65533;&#65533;]&#65533;hx&#65533;&#65533;;&#65533;&#65533;&#65533;c&#65533;&#65533;J&#1466;&#65533;&#65533;&#65533;&#65533;&#65533;V,&#65533;&#65533;.&#65533;&#65533;&#41678;&#65533;&#65533;m&#65533;&#1939;A&#65533;&#65533;z&#65533;@&#61305;%&#65533;&#65533;&#65533;&#65533;&#65533;&0&#65533;&#65533;&#65533;t*^&#65533;&#65533;&#445;)&#65533;L!&#65533;:&#65533;&#65533;<D?&#923;&#65533;&#65533;&#65533;E&#65533;&#65533;y2&#65533;>He&#65533;&#65533;&#65533;a&#65533;6g&#65533;&#65533;+&#65533;&#65533;o{&#65533;Ae&#65533;In&#65533;&#65533;3&#65533;q&#65533;&#65533;B&#65533;&#65533;&#65533;&#65533;W&#65533;Pe&#65533;EU&#65533;E&#65533;n~&#65533;&#65533;9&#1126;&#65533;&#65533;m&#65533;&#65533;W&#65533;&#133;J4&#65533;&#65533;~&#65533;&#65533;u&#65533;]*&#65533;k&#65533;&#65533;&#65533;&#732;&#565;f.Q_&#65533;x&#65533;&#65533;&#65533;|&#65533;&#510;&#65533;-)&#65533;;]&#65533;&#65533;&#65533;=&#65533;&#65533;/&#65533;G@&#65533;&#65533;&#65533;_&#65533;&#65533;&#65533;&#65533;G&#65533;&#65533;&#65533;	&#65533;&#65533;&#65533;&#65533;C&#65533;~'&#65533;&#65533;m&#65533;|&#65533;o&#65533;&#65533;&#65533;Kj&#65533;&#65533;&#65533;&#65533;&#65533;&#65533;&#65533;j&#65533;i9]&#65533;&#65533;-&#65533;N9&#65533;Wx&#65533;&#65533;^&#65533;C&#65533;&#65533;g=&#65533;2&#65533;&#65533;&#65533;&#65533;~&#65533;X&#65533;&#65533;&#65533;&#65533;VH&#65533;&#65533;&#65533;&#65533;v&#65533;&#65533;&#65533;&#65533;&#65533;&#65533;&#65533;\&#65533;&#65533;I&#65533;k&#65533;&#65533;&#65533;7&#65533;eoc&#1466;&#65533;&#65533;&#65533;&#204;>&#65533;u&#65533;&#65533;}m&#65533;&#65533;l&#65533;[&#65533;&#65533;&#65533;&#65533;W8;&#65533;&#65533;o&#65533;&#65533;N "&#65533;&#65533;/tZf&#65533;ba&#65533;&#65533;&#65533;-1&#65533;ry&#65533;&#65533;&#65533;&#65533; &#65533;&#65533;&#65533;b&#65533;j&#65533;u&#65533;&#65533;&#65533;&#65533;&#65533;&#65533;&#65533;>&#65533;&#65533;&#65533;&#65533;&#65533;en&#65533;%&#65533;&#65533;&#65533;&#65533;`&#65533;&#65533;&#65533;&#65533;&#65533;y&#65533;C[U&#65533;&#65533;/&#65533;IE&#65533;&#65533;#h&#65533;'(&#65533;&#65533;	&#65533;cC&#65533;&#65533;&#65533;&#1861;&#65533;9&#65533;:&#65533;&#65533;&#37098;'&#65533;&#65533;&#65533;9&#65533;^&#65533;\&#65533;&#65533;&#65533;ZV3&#65533;&#65533;&#65533;	&#65533;Gp&#975;}&#65533;&#65533;&#65533;&#65533;&#65533;&#65533;q&#65533;&#65533;&#65533;&#65533;&#65533; &#65533;&#65533;&#65533;U&#65533;8&#65533;&#65533;E)&#65533;rh&#65533;@&#65533;&#592;&#65533;(}{&#65533;&#65533;WB`&#65533;b&#65533;S&#65533;k&#65533;&#65533;&#65533;&#65533;&#65533;
&#65533;6&#65533;&#65533;&#65533;&#65533;O=F&#65533;&#65533;&#65533;	s&#65533;&#1127;D2R0UT&#65533;Pl&#65533;&#65533; &#65533;&#65533;&#65533;MZ&#65533;d-&#65533;&#65533;h&#65533;&#65533;]{&#65533;&#65533;[&#65533;8&#65533;&#65533;&#65533;#t&#65533;x&#65533;6&#65533;&#2036;]YXRviYA&#65533;"&#65533;K4J&#65533;Q&#65533;&#65533;&#65533;Y%y]&#10857;f&#65533;&#65533;p&#65533;&#65533;&#65533;&#65533;~&#65533;H&#293;B&#65533;&#264;%I&#65533;&#65533;&#65533;&#65533;NRc&#65533; *&#65533;G&#65533;;&#65533;&#65533;&#1376;&#65533;c&#65533;#&#65533;k&#65533;)&#65533;&#65533;&#65533;>&#65533;&#65533;&#65533;&#65533;&#65533;&#65533;IGl&#65533;t&#65533;&#65533;&#39325;&#65533;l&#65533;ED &#65533;&#65533;&#226;&#65533;&#65533;H&#65533;&#65533;?Xor&#65533;y&#65533;&#1322;1&#1533;)&#65533;&#65533;&#65533;&#65533;A&#65533;&#65533;#&#65533;&#65533;h&#65533;7%&#65533;0&#65533;mV&#65533;&#65533;&#65533;?&#65533;&#65533;W&#65533;h&#65533;&#65533;OKEu_UQ&#65533;&#65533;U&#65533;u&#65533;U$ZV l&#65533;&#65533;&#65533;&#65533;&#65533;^u&#65533;5&#65533;\y&#65533;_4&#65533;&#65533;"&#65533; &#65533;&#65533;&#65533;t&#65533;`xY:$&#456;#&#65533;AJcq6_b&#65533;&#65533;&#65533;N&#65533;&#65533;8b&#65533;d,&#65533;gK6fYXv&#65533;&#65533;&#65533;&#65533;D&#65533;&#65533;&#65533;5&#65533;E0 iM5&#65533;&#65533;eR&#1191;N<&#65533;&#65533;&#65533;p)&#65533;&#65533;qmB&#65533;&5Is@\&#65533;Xau&#65533;&#65533;B &#434;hLe&#65533;"&#65533;QJ)z&#65533;1){&#65533;e:&#65533;!H&#65533;9&#65533;&#65533;&#65533;_M&#65533;)&#65533;%&#65533;&#65533;&#528;&#65533;&#65533;M&#65533;d&#65533;&#65533;&#65533;&#65533;(&#65533;&#1305;&#65533;e&#65533;&#65533;&#652;g&#65533;&#65533;&#65533;&#65533;&#65533;9&#65533;`a&#65533;&#65533;XI&#65533;f&#65533;i&#65533;&#65533;V]&#65533;:&#65533;&#65533;{&#65533;(&#65533;}&#65533;x#Z&#65533;&#65533;&#65533;`&#65533;&#65533;<&#65533;d"&\%L*&#65533;n&#65533;&#65533;j&#65533;f&#65533;S&#65533;b&#65533;&#65533;&#65533;f&#65533;j&#65533;&#65533;h'^jJ&#65533;y2g&#65533;&#65533;&#65533;f1&#65533;9&#65533;{&#65533;&#65533;&#65533;)&#65533;&#65533;&#65533;&#65533;w&#65533;Z&#65533;{&#65533;&#65533;&#65533;U&#65533;#&#65533;&#65533;~F!-&#65533;&#65533;h&#65533;
&#65533;L&#65533;v:l&#65533;)&#65533;y&#65533;|&#65533;&#65533;W&#65533;zd&#65533;I&#65533;&#926;&#680;&#65533;&#65533;&#65533;$ &#65533;X&#65533;[&#65533;&#65533;&#65533;&#65533;s&#65533;&#65533;&#65533;i&#65533;C&#65533;[&#65533;T&#65533;@&#65533;E&#65533;&#65533;WZg&#65533;G&#65533;&#65533;(&#65533;&#65533;&#65533;e&#65533;&#65533;r&#65533;h&#65533;&#65533;&#65533;~&#65533;&#1366;&#65533;&#65533;&#65533;@&#65533;-&&#65533;&#65533;&#65533;&#61171;&#65533;&#65533;a&#65533;&#65533;&#65533;&#65533;]&#65533;n
&#65533;&#65533;&#65533;t&#65533;i&#65533;&#1540;&#65533;&#65533;$1i&#65533;&#65533;&#1094;&#65533;:[V&#65533;(W&#65533;&#65533;&#65533;&#65533;
&#65533;&#65533;&#65533;&#65533;&#65533;&#65533;&#65533;+&#65533;&#65533;&#65533; K&#65533;&#65533;)3s&#65533;&#65533;*7&#65533;&#65533;&#65533;h&#65533;&#65533;cZR&#65533;"&#65533;&#1129;l&#65533;Z&#65533;&#65533;&#65533;<&#65533;.a&#65533;&#65533;&#65533;&#65533;&#65533;&#65533;&#65533;&#65533;&#65533;&#65533;&#65533;&#231;&#65533;.&#65533;&#65533;N+&#65533;&#65533;&#65533;5&#902;U&#65533;&#65533;u`&#65533;?y &#65533;&#65533;&#65533;&#65533;5&#65533;&#65533;&#65533;&#65533;gc[&#65533;&#65533;m&#65533;UG&#65533;A&#65533;KA&#65533;xm&#65533;&#65533;&#65533;&#65533;&#65533;&#65533;u&#65533; &#427;M &#65533;C->C&#65533;&#65533;&#65533;w&#65533;&#1047;&#65533;ng&#65533;]a&#65533;'&#65533;s&#65533;&#65533;1Gt
!q6&#65533;&#65533;&#65533;&#65533;&#65533;M	Mg&#65533;&#65533;&#65533;&#65533;&#65533;[&#65533;&#65533;&#65533;f&#65533;&#65533;u&#65533;&#65533;&#65533;dg8&#65533;&#65533;&#65533;;&#7810;&#65533;&#65533;c&&#65533;]&#65533;"&#65533;&#65533;z&#65533;g3&#65533;-&#65533;t[	KP'(&#65533;&#65533;c3&#65533;_&#65533;^8@&#906;D&#65533;&#65533;&#65533;&#65533;8&#65533;&#65533;&#65533;&#65533;&#65533;&#65533;&#65533;&#65533;>e&#65533;&#65533;m&#65533;&#65533;&#65533;&#65533;>&#65533;&#65533;Hm5&#65533;#&#65533;&#65533;1-&#65533;
RUr&#65533;5&#65533;mMV&#65533;&#65533;&#1996;&#65533;&#65533;&#65533;D&#65533;)&#65533;VZ`&#65533;!H&#65533;&#65533;4&#65533;&#65533;&#65533;6p0&#65533;&#65533;H&#65533;		&#65533;>HH&#65533;k&D&#65533;*&#65533;1&#65533;&#129;&#65533;h&#65533;&#149;&#65533;&#479;Z&#65533;+n&#65533;&#65533;&#65533;&#65533;e+&#65533;5&#65533;m;&#65533;xt&#65533;&#65533;&#65533;.= 	&#65533;&#65533;Q&#65533;&#65533;6&#65533;*&#65533;>&#308;Ua&#65533;&#65533;&#65533;f&#65533;Y
6&#65533;&#65533;b&#65533;&#146;Rly*EI&#1178;>&#65533;w&#65533;y&#65533;&#65533;+,&#65533;&#65533;&#1394;&#65533;$&#65533;]"l&#65533;&#65533;&#65533;&#65533;&#65533;&#65533;>Q+&#65533;&&#65533;&#65533; &#65533;&#65533;&#65533;:]&#65533;+&#65533;&#65533;&#65533;1&#65533;&#65533;&#65533;D<A&#65533;&&#65533;&#65533;&#1162;&#65533;Z%&#65533;9&#65533;&#65533;+&#65533;&#65533;,&#65533;&O&#65533;&#65533;o(&#65533;&#65533;
&#65533;s&#65533;%v&#65533;~,&#65533;/MX0&#65533;&#65533;&#65533;&#23849;&#65533;&#445;>&#65533;R&#65533;v&#65533;$&#65533;Z&#65533;&#65533;o@&#65533;S&#65533;&#65533;&&#65533;&#65533;-&#65533;&#65533;T&#65533;&#65533;PH&#65533;E&#65533;^<&#65533;f5&#65533;	&#65533;1H&#65533;&#65533;W&#65533;tH&#65533;&#65533;M&#65533;&#681;ZA*,2ja`{T&#65533;&#65533;&#65533;Nx&#65533;o&#65533;&#65533;&#1073;LD!&#65533;&#65533;z&#65533;@&#65533;H&#1595;T? &#65533;&#65533;B
&#1051;&#65533;&#65533;D&#65533;@&#65533;	u?&#65533;<(~,&#65533;&#65533;-&#65533;l&#65533;&#65533;	N&#65533;&#65533;&#65533;&#65533;b&#659;pV&#65533;Z&#65533;&#656994;&#65533;&#65533;C&#65533;F&#65533;$HLSr&#65533;i&#65533;&#65533;&#65533;Q&#65533;&#65533;&#65533;z&#65533;&#65533;-c&#65533;",&#65533;r#*j&#65533;z&#65533;en&#265;&#65533;\'&#65533;f&#65533;[&#65533;&#65533;&#59813;r&#65533;&#65533;&#65533;&#65533;&#65533;&#65533;&#65533;&#65533;&#65533;&#65533;=L&#65533;&#65533;J&#65533;&#65533;A&#65533;&#427;&#65533;&#65533;&#65533;&#65533;+&#65533;&#65533;K&#65533;rV&#65533;&#65533;&#65533;`&#65533;&#65533;>6&#65533;&#65533;SW&#65533;&#65533;&#65533;&#65533;$&#65533;M&#65533;&#65533;&#65533;<%"&#65533;KA&#65533;nu&#65533;&#65533;&#65533;&#65533;&#65533;Y&#65533;5&#65533;&#65533;;%`&#1366;zP&#65533;&#65533;]d&#65533;&&#65533;&#65533;z&#65533;^C&#778;&#65533;&#65533; 5@gBc&#65533;-&#65533;J&#65533;&#65533;ng&#65533;@U&#65533;2&#65533;&#65533;S<7|&#65533;&#65533;&#65533;#&#65533;F&#65533;&#65533;br=C&#65533;1-UD&#65533;&#65533;&#65533;&#65533;#&#65533;q&#891;&#65533;&#65533;&#65533;v&#65533;&#65533;&#58005;LnG&#65533;C&#65533;6&#65533;&#65533;_&#65533;,&#65533;&#65533;W &#65533;&#65533;&#65533;s@&#65533;8g&#65533;&#65533;uL&#65533;&#65533;	8&#65533;lh&#65533;u0
$8&#513;&#65533;&#65533;&#65533;&#65533;&#65533;&#65533;	6Y{H&#65533;0&#65533;4&#1695;&#65533;&#65533;&#65533;,rlAb&#65533;xh&#65533;&#65533;&#65533;&#65533;&#65533;(&#65533;eH&#65533;m.&#65533;g8&#65533;&#65533;8d&#65533;&#65533;e&#65533;K3&#65533;&#65533;&#65533;&#285;&#65533;e&#65533;&#65533;&#65533;Hm"&#65533;&#65533;H&#65533;&#65533;\6M&#65533;&#65533;>&#1381;$&#65533;{=Fc&#65533;&#1462;&#65533;2\&#65533;&#65533;e/&#65533;&#1516;\&#65533; &#65533;-Z&#65533;&#65533;&#65533;&#65533;3&#65533;B&#65533;Z&#65533;&#65533;&#65533;Z	U&#65533;|1&#65533;f&#65533;&#65533;S&#899;u&#65533;&#65533;&#65533;&#65533;d&#65533;&#1741;&#60560;lgX&#65533;&#65533;^ge&#65533;&#65533;*Y8&#1699;&#65533;&#65533;&#65533;&#65533;>&#65533;+n&#65533;&#65533;&#65533;vD&#65533;'&#65533;gM&#65533;&#65533;&#65533;j6Nh&#65533;n&#65533;]"d&#1728;W&#65533;:.&#65533;Q5&#65533;W&#65533;&#65533;&#65533;9&#65533;a&#672;,.&#65533;&#65533;&#65533;&#65533;V&#802;&#65533;*&#65533;GNx&#65533;*vU&#65533;)qq&#65533;t&#65533;
&#65533;&#65533;%Y&#65533;H&#65533;<@[&#65533;&#599;n{[&#65533;&#65533;U&#65533;4Q&#65533;&#65533;X&#65533;>&#65533;(&#65533;&#65533;&#893;&#26837;]U&#65533;&#65533;&#65533;&#65533;O9&#65533;&#65533;&#65533;&#65533;&#65533;&#65533;&#65533;gc&#65533;KWVwD	&#65533;&#65533;Y&#1231;IO&#1835;&#65533;&#65533;g&#65533;\&#65533;4N|&#65533;Y&#65533;i&#65533;"&#65533;&#1240;&#65533;&#65533;&#65533;&#65533;&#65533;&#1786;t&#65533;$&#65533;&#65533;?i&#1170;&#65533;|&#65533;&#65533;=&#65533;?V&#65533;U&#65533;&#65533;&#65533;$z&#65533;&#65533;&#65533;&#1160;&#65533;&#65533;>&#65533;&#65533;&#65533;<si&#65533;Bd&#65533;&#65533;1&#65533;:F&#65533;&#65533;&#65533;&#65533;&#65533;&#65533;B&#65533;vY&#65533;|u&#65533;&#705;&#65533;\`&#65533;8&#65533;&#65533;&#65533;0;X\&#65533;%&#65533;^&#65533;&#65533;&#65533;&#65533;7(c&#65533;&#65533;&#65533;&#65533;&#65533;&#65533;&#65533;s&#65533;1&#65533;&#65533;&#65533;_|c&#65533;T+&#65533;CqR&#65533;J=&#65533;z&#65533;&#65533;&#65533;| xG&#65533;&#65533;&#65533;G&#65533;&#65533;&#65533;&#65533;^N'&#65533;&#65533;&#65533;x&#65533;&#65533;;&#65533;9^M&#65533;g[&#65533;"&#65533;
+&j&#65533;7h&#65533;v0PY&#65533;&#65533;1k&#65533;r6UE&#65533;>&#65533;QA&#65533;&#1367;k&#65533;w5&#65533;&#65533;[&#65533;wCQ&#65533;&#65533;\@l&#65533;3&#65533;t[%am`I@v2N&#65533;
&#65533;&#65533;e&#65533;G+B&#65533;1&#65533;&#65533;@&#65533;&#1782;m&#65533;gcWWawU&#65533;X&#786;v&#65533;X&#65533;U-x~ovv&#65533;&#65533;u\WU*f&#65533;gO&#65533;&#65533;et.&#65533;&#65533;Y%cG&#65533;l&#65533;|&#65533;v&#65533;&#65533;&#65533;&#65533;i`&#65533;`B:)&#65533;&#65533;&#65533;&#65533;`y&&#65533;3#&#65533;&#65533; t&#65533;)b&#65533;.w~0k&#65533;En&#65533;&#65533;VC&#65533;&#65533;&#65533;u=(_&#65533;&#65533;V<&#65533;&#65533;j2&#65533;&#65533;d&#65533;&#42307;(m?X|g5u&#65533;Gm`&#65533;	&#65533;6&#65533;&#65533;e]&#65533;/&#65533;&#65533;8&#65533;5>&#65533;'&#65533;&#65533;gW&#65533;5&#65533;&&#65533;&#65533;wG&#65533;w_#.&#1351;&#65533;!&#65533;!}`x&#65533;&#65533;B`&#65533;Cp&#65533;{&#65533;&&#65533;x&#65533;&#65533;Z&#65533;t&#65533;&#65533;d&#65533;&#65533;&#65533;X>&#65533;L&#65533;g&#65533;&#65533;&#65533;&#65533;=wh&#65533;&#65533;q&#65533;&#65533;
u&#65533;L&#65533;&#65533;Z&#65533;&#65533;i.x&#65533;&#65533;z&#65533;ne!X&#65533;&#65533;&#65533;&#65533;&#65533;&#65533;F&#65533;&#65533;xo&#65533;l{&#65533;p(1: M&#1736;&#65533;x\&#65533;&#65533;{N7&#65533;:X&#65533;8&#65533;]&#65533;w>;&#65533;&#65533;&#65533;&#65533;{&#65533;a~F&#65533;j&#65533;&#65533;Y&#65533;&#65533;&#65533;&#65533;&#65533;&#65533;&#65533;8}nw&#65533;VPt#&#65533;y&#65533;}&#65533;8&#65533;uvn&#65533;&#65533;4E&#65533;U^A1&#65533;&#65533;&#65533;&#65533;P&#65533;&#65533;$&#519;;&#65533;&#1296;&#65533;xMnEsF&#65533;<&#65533;&#65533;&#65533;&#65533;&#65533;&#65533;&#65533;(%w(	&#65533;u&#65533;&#65533;'&#65533;&#65533;tq&#65533;VbOU&#65533;&#65533;&#65533;8z&#65533;hip&#65533;&#1481;&#65533;5&#65533;8s&#65533;&#65533;&#65533;&#65533;_%&#65533;?&#65533;V"&#65533;&#65533;&#65533;&#65533;cF&#65533;1&#65533;xt=&#65533;p&#65533;&#65533;&#65533;m&#65533;&#65533;{&#65533;Y&#65533;&#65533;&#65533;E&#65533;&#65533;&#65533;&#65533;^&#65533;K&#65533;V&#65533;&#65533;%?T%&#65533;&Yv6&#65533;&#65533;'i}_&#5248;&#65533;c&#65533;E-U&#65533;-V&#65533;&#65533;v&#65533;cO	A&#65533;&#65533;9@i&#65533;&#65533;&#65533;&#65533;`&#65533;&#65533;Zx&#65533;&#65533;yp&#65533;&#65533;&#65533;n&#65533;cD7&#65533;&#65533;y&#65533;,1w&#65533;[&#65533;*&#65533;&#65533;&#65533;t&#65533;'BF&#65533;&#65533;7r&#65533;H&#65533;&#65533;IA&#65533;j&#65533;<&#65533;&#534;:&#65533;|&#65533;q+&#185;&#65533;&#65533;&#65533;&#65533;p&#65533;&#65533;&#65533;&#65533;&#65533;z&#65533;&#65533;&#65533;&#65533;v&#65533;n&#65533;&#65533;&#65533;&#65533;&#1236;&#65533;&#65533;W&#65533;&#65533;&#65533;&#65533;&#1624;U&#65533;&#65533;)&#65533;&#65533;0&#65533;5&#65533;|&#65533;f&#65533;&#65533;&#65533;t&#65533;Q&#65533;?&#65533;&#65533;&#65533;&#65533;#(R&#65533;&#65533;o&#65533;&#65533;} i&#65533;&#1681;JI&#65533;i`{X&#65533;&#65533;FOF&#65533;y
0&#65533;&#65533;&#65533;YE&#65533;p&#65533;&#65533;&#65533;&#65533;&#65533;&#65533;{^&#65533;&#65533;&#65533;&#65533;&#65533;&#65533;)&#65533;&#65533;&#65533;A%&#65533;&#65533;A#y&#65533;&#65533;&#65533;&#65533;R&#65533;)&#65533;&#65533;&#65533;z2x&#65533;&#65533;&#1046;&#65533;Y^&#65533;&#65533;K&#65533;&#65533;9&#65533;&#65533;&#65533;&#65533;&#65533;&#65533;2&#65533;&#65533;`_&#42024;&#65533;&#65533;)m&#65533;&#65533;&#65533;Vfe&#65533;p&#65533;j&#65533;&#65533;&#65533;&#284;E9.&#65533;&#65533;&#65533;VDe&#65533;&#65533;H&#65533;&#65533;&#65533;&#65533;&#65533;&#65533;&#65533;z29&#65533;*&#65533;&#65533;&#65533;&#65533;&#65533;#{	I  }#&#65533;&#65533;&#65533;q&#65533;'h&#65533;3\/:x&#65533;&#65533;N&#1715;&#65533;\&#65533;&#65533;(&#65533;A&#65533;t&#65533;&#65533;&#65533;&#65533;Y&#65533;k&#65533;&#65533;;E]c&#65533;&#65533;&#65533;&#65533;&#65533;N&#65533;I&#65533;]ZN&#65533;:&#65533;&#65533;L&#65533;eQv&#65533;&#65533;&#65533;&#65533;&#65533;&#65533;'8S&#65533;S&#65533;|&#39243;&#35435;&#65533;v&#65533;&#65533;&#65533;*6q&#65533;&#65533;&#65533;&#65533;]&#65533;e&#65533;&#65533;&#65533;&#65533;w&#65533;I&#65533;&#65533;&#65533;&#65533;&#65533;d5n&#65533;^(	&#65533;&#65533;&#65533;f&#65533;g&#65533;2&#65533; j#&#65533;Z&#65533;$&#65533;&#65533;B&#65533;&#65533;H~s&#65533;H^&#65533;wzB><&#65533;&#65533;U&#65533;}P&#65533;F&#1333;t&#65533;x&#65533;i&#32834;&#65533;&#65533;&#65533;z&#65533;Rj&&#65533;2<Rpb&#65533;&#65533;s&#65533;&#65533;&#65533;z&#65533;&#65533;&#65533;&#65533;(JTp&#65533;&#65533;d&#65533;0&#65533;Z&#65533;h&#65533;&#65533;9&#65533;S&#65533;&#65533;_&#65533;Xyu&#65533;&#65533;ysYZ&#65533;&#65533;&#65533;&#65533;&#65533;&#1565;&#65533;&#65533;G+&#65533;)&#65533;&#65533;&#65533;B&#742;RWr&#65533;p&#65533;&#65533;&#65533;y&#658;&#65533;&#65533;_hv&#65533;dX&#65533;&#65533;P&#65533;&#686;k&#65533;&#65533;~1&#65533;&#65533;(P&#65533;&#65533;&#65533;&#65533;&#65533;&#65533;&#65533;&#65533;c&#65533;&#65533;P&#65533;&#65533;;&#65533;]?B&#65533;&#65533;&#65533;J&#65533;&#65533;&#1645;&#65533;3M&#65533;&#65533;`L;&#65533;&#65533;&#65533;&#65533;es&#65533;&#65533;\&#65533;&#65533;T&#65533;&#65533;&#65533;F&#65533;
&#65533;&#65533;&#65533;J&#65533;&#65533;(&#65533;b&#65533;&#65533;&#65533;J&#65533;'K*%&#65533;&#65533;&#65533;4&#65533;&#65533;&#65533;FnJ&#65533;&#65533;sk&#65533;&#65533;s&#65533;&#65533;S6&#65533;&#65533;!&#38650;
nM7&#65533;>Ke+0&#65533;&#1322;&#65533;:8&#65533;s&#65533;&#65533;&#65533;&#65533;&#65533;&#65533;&#65533; T&#65533;EC\|:&#65533;R{XgR&#65533;Wk&#65533;&#65533;B-$&#65533;6"&#65533;&#65533;&#65533;w&#65533;Z&#65533;&#65533;&#65533;4&#65533;&#65533;	o&#65533;. 7&#65533;&#65533;{&#65533; ; a &#65533;&#65533;=&#65533;CU&#65533;r&#65533;&#65533;o&#65533;&#65533;&#65533;&#65533;&#65533;y{&#65533;{&#65533;1pD&#548;iXP&#65533;&#65533;&#65533;[&#65533;Z&#65533;+&#65533;x&#65533; ;&#65533;&#65533;R&#65533;&#65533;IM&#65533;&#65533;&#65533;0X&#65533;&#65533;v&#65533;#;8&#65533;&#65533;m,;&#65533;&#65533;&#65533;\;;z&#65533;&#65533;[&#65533;&#65533;k7h&#65533;&#65533;K&#65533;&#65533;&#65533;&#65533;&#65533;&#142;i&#65533;&#65533;YW&#65533;$&#65533;&#65533;&#65533;&#65533;&#65533;'&#1639;2e&#65533;&#395;&#65533;0,&#65533;.&#65533;&#65533;(&#65533;1&#65533;&#65533;9&#65533;*8&#65533;&#65533;&#1498;&#65533;"&#65533;~&#65533;&#65533;9B&#65533;z&#65533; `  &#65533;&#1085;f&#65533;Ye&#65533;&#65533;&#65533;&#65533;&#65533;f&#65533;&#65533;nC&#65533;0&#754; &#439;&#65533;&#65533;&#65533;&#65533;1!&#65533;&#65533;&#65533;'h&#65533;+&#65533;E&#65533;&#65533;&#65533;&#1407;SI&#65533;&#65533; e&#65533;)&#65533;&#65533; :&#65533;
&#65533;4&#65533;&#65533;ry&#65533;&#761;&#65533;x&#65533;]D&#65533;&#65533;&#65533;&#65533;s&#65533;&#65533;%Mg&#65533;&#65533;&#65533;&#65533;B&#65533;;e&#65533;&#65533;{&#65533;&#65533;&#65533;C!&#170;&#65533;&#65533;99xi&#65533;N&#65533;&#65533;&#65533;(&#65533;k&#65533;&#65533;6&#65533;&#65533;y&#65533;&#65533;Xg{a&#65533;\&#65533;&#65533;&#65533;v&#65533;&#65533;&#198;Z+&#65533;&#65533;&#65533;&#65533;q&#65533;&#65533;&#1228;g&#1775;&#65533;&#1085;&#65533;&#65533; M,K&#65533;&#65533;M.;E&#65533;&#65533;Z&#65533;0&#65533;H&#65533;wE&#65533;~&#65533;&#65533;I&#65533;&#65533;&#65533;D&#65533;B&#65533;&#65533;&#65533;&#65533;&#65533;
(&#65533;&#65533;%&#65533;)&#65533;&#65533;&#65533;`9&#65533;&#65533;&#65533;&#65533;&#65533;&#65533;&#65533;&#65533;&#65533;&#65533;M&#65533;IW&#65533;8&#65533;%&#65533;&#65533;:&#65533;&#65533;&#905;,&#65533;&#65533;&#65533;d&#65533;&#65533;&#65533;r&#65533;&#65533;&#65533;
&#65533;I&#176;|&#65533;&#65533;&#65533;>{o!\&#65533;&#65533;&#1075;&#65533;2&#65533;h&#65533;3
9&#65533;&#65533;&#1595;&#65533;&#65533;&#65533;&#65533;&#65533;&#65533;	`&#65533;&#65533;&#65533;&#65533;&#65533;Lo&#65533;Y) 	:a&#65533;Vjv&#65533;&#65533;`[&#65533;&#65533;&#65533;#&#65533;&#65533;&#65533;&#65533;&#65533;=8^ &#1479;=p <&#65533;=&#65533;m+&#65533;oku&#65533;&#65533;&#65533;&#148;&#65533;&#65533;&#65533;%&#65533;&#65533;L-mjuz&#65533;&#65533; &#65533;&#65533;&#65533;R&#65533;4&U&#65533;i.&#65533;y,&#369;&#65533;A3&#65533;;&#65533;&#65533;&#53040;&#65533;&#65533;&#65533;&#65533;&#215;&#65533;K&#65533;5&#65533;&#65533;&#65533;&#65533;&#65533;i&#65533;s&#65533;\&#65533;s}C&#65533;Z+&#65533;&#65533;<&#65533;&#65533;d&#65533;{&#65533;&#65533;&#65533;&#65533;&#611;&#65533;l(&#65533;&#65533;ZL(&#65533;-&#65533;&#65533;&#65533;\nNL)&#65533; yp&#65533;&#65533;&#65533;&#65533;j[&#65533; '&#518;M&#65533;&#65533;&#65533;W&#65533;&#65533;g&#65533;&#65533;&#65533;&#65533;A&#1275;Lu&#65533;&#65533;&#65533;&#65533; ;&#65533;&#65533;?-&#65533; &#65533;`&#65533;Z:$	&#65533;K8&#65533;&#508;&#65533;&#65533;&#65533;y&#65533;&#65533;&#65533;&#65533;@V&#65533;&#65533;l&#65533;5zS}dt&#65533;&#65533;&#65533;&#65533;^}&#65533;.5&#905;&#65533;&#65533;&#27401;&#65533;&#65533;&#65533;K&#65533;*&#65533;&#65533;&#65533;&#65533;d&#65533;&#65533;v@&#65533;&#65533;&#65533;&#65533;u-&#65533;&#65533;&#961;B$&#65533;&#65533;y-&#65533;-&#1582;&#65533;&#65533;&#65533;&#65533;&#65533;~}&#65533;&#65533;Z&#65533;
c&#65533;&#65533;&#65533;|&#65533;M&#65533;*&#204;&#65533;&#65533;&#65533;&#65533;&#65533;&#65533;&#65533;&#65533;m&#1317;&#65533;0&#65533;&#65533;&#217;&#65533;"&#65533;&#65533;4&#65533;T&#65533;&#65533;&#1292;&#65533;w_k&#65533;?D3m5&#65533;7H&#65533;&#65533;&#65533;&#65533; =&#65533;&#65533;s J3&#65533;)eE\gb&#317;:&#65533;&#477;=&#65533;&#1127;w&#65533;G&#1132;G&#65533;&#65533;&#24707;XJj&#65533;&#65533;0&#65533;Z}&#65533;&#65533;M&#65533;p&#65533;}r&#65533;&#65533;8n&#65533;8&#1662;&#65533;&#65533;Y&#65533;&#65533;&#65533;}&#1969;&#65533;&#65533;Vn&#65533; dX&#65533;#&#65533;;&#65533;\&#65533;&#25420;&#65533;l&#594;,&#65533;=`&#65533;A&#65533;&#65533;&#65533;&#65533;'&#65533;&#1103;&#65533;P&#65533;M&#65533;V!~0[&#65533;'&#65533;$0{&#65533;V&#65533;I&#65533;&#65533;&#65533;&#65533;A&#1826;m&#65533;&#65533;&#65533;&#65533;_[o`&#1935;.&#65533;,&#65533;&#65533;&#7497;	<@&#65533;%&#65533;&#65533;&#65533;&#65533;N$&#65533;&#65533;&#65533;:4H&#65533;h&#65533;!&#65533;&#65533;&#65533;&#65533;&#65533;&#65533;&#65533;&#65533;&#65533;pL&#65533;&#289;&#65533;;&#65533;&#65533;#&#65533;F&#65533;)&#65533;&#65533;&#65533;&#65533;|&#65533;&#65533;K&#65533;$F&#65533;g-&#65533;FA!oN&#1005;&#65533;&#65533;o&#65533;W&#65533;&#1896;&#65533;&#456;&#65533;'m&#65533;&#65533;&#65533;&#65533;&#567;K&#65533;i~&#65533;	]&#65533;&#65533;]"&#65533;&#65533;&#65533;&#65533;&#65533;>&#65533;&#65533;0&#65533;g&#65533;&#65533;u^&#65533;mq&#65533;
&#65533;&#65533;&#65533;l(&#65533;&#65533;&#65533;	&#65533;tP
&#826;&#65533;j&#65533;&#974;&#65533;&#1067;&#65533;2&#65533;&#65533;/&#65533;&#65533;;&#65533;cq&#65533;u&#65533; ;'&#65533;*&#65533;.=&#65533;&#65533;&#65533;&#65533;b[&#65533;V&#65533;&#65533;4&#65533;&#65533;&#65533;anK&#65533;>leL&#65533;&#65533;XB&#65533;&&#65533;&#1969;&#65533;m&#65533; k&#65533;&#65533;!&#1047;&#65533;~&#65533;{(&#65533;c&#65533;&#65533;&#65533;&#65533;0&#65533;0k&#65533;&#65533;&#65533;&#65533;\.&#65533;9&#65533;&#65533;&#65533;&#65533;&#65533;&#65533;(&#65533;2F"m5&#65533;&#65533;&#65533;&#1253;^&#65533;&#1486;&#65533;jne&#65533;&#50342;7&#65533;&#65533;&#65533;&#65533;&#65533;k&#65533;&#187;R&#65533;]&#63498;&#65533;&#65533;VS&#65533;}*&#65533;&#65533;[g&#65533;&#65533;&#65533;V&#65533;"&#65533;-&#846;&#65533;&#65533;&#65533;&#65533;&#65533;&@&#65533;&#65533;&#65533;W&#65533;&#65533;&#65533;?&#65533;q&#65533;C&#1372;S&#65533;]@3&#65533;&#65533;&#228;&#65533;&#65533;&#1506;&#65533;&#65533;&#65533;&#65533;:94se<&#65533;[&#639;&#65533;&#65533;)&#65533;&#65533;&#65533;&#65533;x)&#65533;&#65533;&#65533;&#65533;&#65533;&#65533;t&#65533;:>xM&#65533;&#65533;8&#65533;&#65533;&#65533;&#65533;(&#65533;n&#65533;&#65533;"&#65533;+A&#65533;&#65533;&#65533;&#65533;&#65533;&#65533;j&#65533;&#65533;&#65533;O&#65533;&#65533;&#65533;`&#65533;$<&#65533; &#65533;&#65533;$&#65533;&#65533;_&#65533;&#65533;&#65533;R-&#65533;&#65533;Bac&#65533;;9&#65533;&#65533;&#65533;?g]\AJ&#65533;m&#65533;&#65533;0&#65533;v&#65533;~&#65533;&#65533;&#65533;N^&#65533;$|&#65533;@&#65533;&#65533;&#65533;N&#1820;+&#14125;&#65533;&#65533;&#65533;&#65533;&#65533;&#65533;Q&#65533;&#65533;V&#65533;[&#65533;N
&#65533;&#65533;Fi&#65533;q3? &#65533;E&#65533;S&#65533;CQr&#65533;hIRET&#65533;&#65533;&#65533;&#65533;&#65533;&#65533;]&#65533;&#65533;&#65533;&#65533;t&#65533;&#65533;&#65533;&#65533;#<eU^?&#65533;n&#65533;&#65533;&#65533;&#65533;&#65533;&#65533;&#65533;&#65533;&#65533;3`&#65533;&#65533;&#65533;&#65533;&#65533;D(&#65533;&#65533;	+&#65533;&#65533;&#1017;&#65533;&#65533;V&#65533;&#1078;/&#65533;&#65533;&#65533;U&#65533;)&#65533;&#65533;),&#65533;&#65533;;&#65533;&#65533;&#65533;&#65533;&#65533;&#65533;&#65533;+[+v@B&#65533;&#65533;&#65533;&#65533;&#65533;&#65533;&#65533;&#65533;&#65533;@&#65533;&#65533;[&#65533;&#65533;&#65533;&#65533;i&&#65533;fR&#65533;&#65533;q&#65533;G&#65533;]&#65533;&#65533;&#65533;.Z&#65533;5&#65533;a&#65533;&#65533; C&#65533;4&#65533;&#65533;&#65533;&#65533;p$S&#65533;lu&#65533;&#65533;Z&#65533;#&#65533;&#65533;Py&#65533;<&#65533;&#65533;	DN&#65533;&#65533;<&#65533;&#65533;;_&#65533;{&#628;)&#65533;y1`&#65533;&#65533;A&#65533;&#65533;&#65533;&#65533;&#65533;&#65533;*&#65533;&#1519;=}t3  &#65533;&#65533;&#65533;NAs-&#65533;&#65533;&#65533;(&#65533;<&#65533;dhT&#65533;3&#65533;po&#65533;[&#65533;
L&#65533;p&#65533;&#65533;&#65533;7rQ&#264;C=8~&#1313;&#65533;J0u&#1708;&#65533;&#65533;9&#65533;F&#65533;EZ&#65533;V# .&#65533;K&#65533;jj&#65533;&#65533;n&#65533;7&#65533;&#3512;&#65533;&#1949;-&#65533;-#&#65533;&#65533;a*&#65533;&#65533;&#1933;&#65533;^&#1639;0&#65533;&#65533;&#65533;&#65533;:&#65533;7&#65533;y&#65533;&#65533;&#1121;&#65533;&#65533;&#65533;&#65533;/&#65533;&#527;+I~&#65533;G&#65533;&#65533;&#65533;&#65533;E&#65533;&#65533;&#65533;&#65533;R&#65533;&#65533;Dn^&#65533;<&#65533;&#1593;s&#65533;gP&#65533;&#65533;&#4317;Q=&#65533;tW.$h&#65533;&#65533;&#65533;C&#1025;kT&#65533;&#65533;UCQmXc1p@Zh@I)&#65533;p&#65533;&#65533;7&#65533;&#65533;88`mU&#65533;`4&#65533;0&#65533;&#65533;&#65533;&#65533;&#65533;&#65533;# Y#rx0e&#65533;&#65533;&#65533;	g&#65533;&#65533;&#65533;&#65533;g&#65533;&#65533;&#65533;'&#65533;H&#65533;%&#65533;&#65533;e&#65533;\&#65533;Vr=&#65533;e0&#65533;&#65533;&#65533;o&#65533;q&#65533;&#65533;&#65533;&#65533;g^'&#65533;&#65533;&#65533;&#616;&#65533;0&#65533;&#65533;&#65533;@&#65533;&#65533;&#65533;E&#65533;@&#65533;]&#65533;&#65533;&#65533;
&#528;$r &#65533;&#65533;=&#65533;YrUZ&#65533;&#65533;&#65533;@&#65533;&#65533;&#65533;&#65533;]1M#&#65533;I&#65533;8&#65533;C&#65533;GU:Q&#65533;T]&#65533;&#65533;*^&#65533;&#65533;S&#65533;&#65533;(8'&#65533;&#65533;W&#65533;&#65533;&#65533;&#65533;Z!&#65533;&#65533;X +Fh&#65533;&#65533;&#1439;	&#65533;fMR%&#65533;&#65533;&#65533;*&#65533;&#65533;&#65533;6&#65533;&#65533;B&#677;1c&#65533;&#65533;h&#65533;C=&#65533;&#65533;C')&#65533;$&#65533;-&#65533;&#65533;&#65533;&#65533;&#65533;b&#65533;gW&#65533;&#65533;h&#65533;u&#65533;&#65533;_Nd&#65533;lc&#65533;+s&#65533;m&#65533;&#65533;vfh&#65533;9&#65533;k&#65533;&#65533;\{&#65533;&#65533;*Q;`*7 &#65533;&#65533;"&#65533;&#65533;&#65533;%zh&#65533;&#65533;r&#65533;&#65533;&#65533;&#65533;&#65533;f&#65533;[d&#65533;y7&#65533;&#65533;i&#65533;&#65533;&#65533;4J}&#65533;&#65533;&#65533;3&#65533;C&#65533;&#65533;dA&#65533;&#65533;0&#65533;&#65533;6&#65533;&#65533;LP7&#555;&#65533;&#65533;&#65533;&#1323;&#65533;&#65533;&#65533;Y&#747;&#65533;&#65533;"&#65533;&#65533;$O&#65533;&#65533;z&#65533;	&#65533;	`&#65533;t&#65533;&#65533;&#65533;&#65533;*&#65533;&#65533;N&#65533;&#65533;&#65533;&#65533;&#65533;&#65533;|B&#65533;&#65533;a&#65533;.&#65533;`6@e&#65533;&#443;(hm/&#65533;8&#65533;&#65533;&#65533;&#65533;&#65533;[&#65533;C&#65533;&#65533;B&#510;(<&#65533;k&#65533;E&#65533;3&#65533;&#35099;&#65533;-c&#65533;zk&#65533;&#65533;&#65533;R&#65533;Km+=w&#652;&#65533;&#65533;&#1613;t&#65533;&#65533;&#65533;l&#65533;&#65533;&#65533;*/&#65533;o93k&#65533;&#1548;&#65533;G&#65533;&#65533;L&#65533;I&#65533;z&#65533;){&#1369; &#65533;&#65533;)&#65533;{&#65533;&#65533;
P&#1883;&#65533;&#65533;&#65533;&#325;&#65533;V&#65533;Y&#65533;&#65533;&#65533;w&#65533;&#65533;&#65533;{6&#65533;e&#65533;&#65533;&#65533;XL&#65533;M&#65533;U&#65533;&#65533;6&#65533;&#65533;&#23258;&#486;&#1211;&#65533;&#1869;&#65533;\&#65533;&#65533;&#65533;&#65533;&#65533;o&#65533;&#65533;&#65533;&#65533;	P&#65533;&#65533;&#65533;@"&#65533;z\&#65533;&#65533;	)&#65533;+E&#65533;C\&#65533;>&#65533;JP4&#65533;&#65533;\&#65533;6&#65533;&#65533;|&#65533;t&#65533;&#65533;&#65533;aE&#65533;&#65533;&#65533;&#65533;K&#65533;&#717;&#65533;&#65533;&#65533;"&H[PK&#65533;&#65533;&#487;$r&#65533;n&#65533;&#65533;&#65533;&#65533;i&#65533;&#65533;&#65533;J&#65533;-&#65533;&#65533;,z&#65533;&#65533;&#65533;F&#1106;P&#65533;&#65533;%&#65533;&#65533;&#65533;5>^g&#65533;&#65533;KM57	I&#65533;}GD&#65533;&#1850;4&#65533;i&#65533;B&#65533;;\H&#65533;&#65533;2&#65533;xH &#65533; l&#65533;@&#65533; &#65533;&#65533;&#65533;&#65533;&#65533;74&#65533;&#65533;G&#65533;&8&#65533;	&#65533;hG&#65533;&#1314;&#65533;F&#65533;&#65533;&#65533;&#65533;8&#65533;e.a/&#65533;h&#65533;D&#65533;v&#65533;J&#65533;M&#65533;&#65533; kNG&#65533;.&#65533;&#65533;bZXy8&#65533;2&#65533;&#65533;&#65533;&#65533;&#65533;b1&#65533;&#65533;&#65533;X&#65533;=&#65533;&#65533;&#65533;&#65533;;&#65533;h&#65533; &#65533;)&#65533;T&#65533;&#65533;(AM&#65533;&#65533;a&#65533;B
9%&#65533;L&#65533;L'2&#65533;#39&#65533;&#65533;b&#65533;&#65533;&#65533;&#65533;g&#65533;b&#65533;&#65533;l&#65533;&#65533;|&#65533;&#65533;&#65533;Y&#65533;|&#65533;D&#65533;&#65533;&#65533;<&#65533;OCO&#65533;Dt&#65533;qHQhN&#65533;&#65533;&#338;(
a`&#65533;&#65533;"V]&#65533;&&#65533;cA]&#65533;&#65533;&#65533;&#65533;"&#65533;&&#65533;P&#65533;d&#65533;&#65533;H&#65533;&#1292;]&#65533;Y&#65533;/&#65533;n8&#65533;e\(&#65533;&#65533;&#65533;/&#65533;4&#65533;&#65533;&J&#65533;&#560;&#836;&#65533;&#65533;&#65533;	&#65533;.%&#65533;EELI&#65533;&#65533;&#65533;N&#65533;&#65533;&#65533; &#1619;x&#65533;Dh&#65533;S&#65533;&#1932;&#65533;&#65533;z&#65533;&#65533;(&#65533;o&#65533;&#65533;&#65533;&#65533;FxV&#65533;g,zk&#65533;&#65533;y&#65533;&#65533;x0&#65533;Bc#9pv&#65533;q\&#65533;8;b&#65533;&#65533;&#65533;\}-i&#65533;Sb! &#609;ri&#65533;8&#644;&#65533;&#65533;7n&#65533; &#65533;&#65533;"f&#65533; E$%&#65533;)7&#65533;T&#65533;
q&#65533;.=	T&#65533;&#1456;f&#65533;&#65533;@!W&#65533;&#65533;&#65533;&#65533;!&#65533;WdG&#65533;&#65533;=&#65533;&#65533;&#65533;I%{&#65533;
a&#65533;&#65533;&#65533;&#65533;k+(:/&#65533;SG&#65533;D&#65533;&#43451;&#1318;.&#65533;6n&#65533;&#65533;&#65533;4U&#65533;qO(Xup&#65533;&#65533;&#65533;&#65533;;&#65533;&#65533;&X&#65533;*&#65533;*&#1974;e&#65533;AE&#65533;&#65533;8&#65533;&#65533;\&#65533;&#65533;z&#65533;&#65533;O2&#65533;"JB)Ud{&#65533;&#65533;&#65533;&#65533;&#65533;&#65533;&#65533;+&#65533;&#65533;&#65533; &#65533;I&#65533;&#65533;V&#65533;&#1444;6X V&#352;)Vc&#65533;7&#519;&#65533;Uf&#65533;&&#65533;&#65533;; b&#65533;&#65533;$5&#1772;a&#1093;.	Ll&#1058;&#65533;&#65533;&#1410;&#65533;0*&#65533;&#65533;&#65533;&#65533;&#65533;&#65533;&#65533;&#65533;$&#65533;	s&#65533;[&#65533;&#65533;&#65533;'&#65533;&#65533;0A&#65533;Bl&#65533;&#65533;&#65533;&#689;U{Ie&#65533;5&#65533;&#65533; L[x&#65533;&#932;2u&#65533;j\&#65533;H<M&#65533;&#65533;&#65533;&#65533;h&#65533;&#65533;H&#65533;k&#65533;d&#65533;&#65533;&#65533;UoX&#65533;&#65533;^&#65533;&#65533;&#65533;[KVe}&#65533;Z&#65533;eD&#65533;r&#65533;&#65533;&#65533;9O &#65533;q&#65533;&#65533;5 <&#65533;`&#65533;&#65533;VGhtA&#65533;VX&#65533;"&#65533;&#65533;&#65533;&#65533;&#65533;&#65533;&#65533;h&#65533;&#65533;&#65533;-&#65533;&#65533;C&#65533;Y&#65533;"ZJ&#65533;/&#65533;2&#65533;&#65533;&#65533;&#65533;&#65533;.&#65533;&#65533;&#224;J&#65533;5&#65533;&#65533;&#65533;&#65533;I&#65533;i&#65533;#&#65533;$&#65533;y&#65533;&#65533;&#65533;&#65533;N'&#65533;U&#1401;V&#65533;&#65533;ro&#65533;&#65533;cV&#65533;&#65533;7&#65533;&#65533;&#65533;4@:p&#65533;N&#65533;&#65533;&#65533;|&#65533;p&#65533;&#65533;&#65533;&#65533;zmCg&#65533;%9#&#65533;+&#65533;p&#65533;\&#65533;&#65533;&#65533;u1wm&#65533;^&#65533;&#65533;FB&#65533;&#65533;&#65533;&#65533;&#65533;|&#65533; &#65533;BV/&#65533;&#65533;&#65533;)X&#65533;/&#178;&#65533;&#65533;&#65533;,&#65533;hI&#65533;&#65533;&#65533;d&#65533;C&#65533;|&#65533;&#65533;&#65533;A X5&#65533;&#65533;&#65533;YD&#65533;&#65533;,&#65533;&#65533;&#65533;&#65533;9&#65533;c&#65533;&#65533;(Ms&#65533;!L&#65533;v&#65533;L&#65533;&#65533;	&#65533;&#503241;&#65533;&#65533;V)&#65533;&#65533;>#A&#65533;&#65533;;&#65533;q&#65533;Ut&#65533;*&#65533;Wv&#65533;&#65533;&#65533;&#65533;e&#65533;b[&#65533;&#1661;&#65533;v&#65533;H&#65533;[&#65533;o&#65533;u&#65533;&#65533;eq&#65533;w&#65533;&#65533;N;7&#1757;&#65533;&#65533;(&#65533;&#937;&#65533;&#65533;&#65533;DO&#65533;&#1975;&#65533;&#65533;&#65533;oC&#65533;&#65533;&#65533;&#1866;&#65533;&#65533;Xl&#65533;&#65533;v&#65533;$mi&#65533;_&#65533;k.(&#65533;R&#65533;P&#65533;[&#65533;&#65533;dFl&#65533;&#65533;&#65533;	&#65533;M&#65533;fkb&#65533;<n&#65533;&#65533;6&#65533;E
w;&#65533;&#65533;&#65533;q&#65533;&#65533;l[&#1624;x&#65533;|J&#65533;&#65533;+[o4&#65533;&#65533;H&#65533;&#65533;&#1169;{)&#65533;p&#65533;&#1038;:&#841;&#65533;&#819;V7t_&#65533;E&#65533;1&#65533;u+&#65533;&#65533;E&#65533;&#65533;&#65533;]Ze&#65533;T4&#65533;&#65533;&#65533;*<&#65533;&#65533;(&#65533;&#65533;&#65533;&#65533;&#65533;&#65533;Y&#65533;#&#65533;#\&#65533;&#65533;&#65533;&#65533;&#65533;&#65533;a&#65533;&#65533;&#65533;hRA&#65533;&#65533;Z&#65533;xV5&#65533;&#65533;x&#996;+&#65533;&#65533;Q&#65533;g)&#65533;rW&#65533;%6dsY&#65533;Tqu&#65533;5?Q &#65533;'ZCRk @-g?&#65533;Q+2s|#u&#65533;b&#65533;7&=&#65533;k&#65533;&#65533;.&#65533;J&#65533;&#65533;8&#65533;9T&#65533;/&#65533;G|w&#65533;-&#65533;dAw8&#1687;#'x|&#65533;u&#65533;{T&#65533;&&#65533;&#65533;y&#65533;6:&#65533;&#65533;`&#65533;r&#1367;I"&#65533;2_&#65533;}&#65533;6&#65533;&#65533;:&#65533;gg6V&#65533;&#65533;D&#65533;24v&#65533;&#65533;i&#65533;L&#65533;o&#65533;7WD&#65533;w~&#65533;'&#65533;H&#65533;c&#65533;&#65533;W&#65533;&#65533;r&#65533;'&#65533;n&#65533;&#65533;y&#65533; (G &#65533;G$&#65533;&#65533;y7&#65533;D&#65533;%W&#65533;r&#65533;!Z&#65533;&#65533;&#65533;Ec&#65533;&#65533;67o&#65533;f&#65533;z%&#65533;t&#65533;CT&#65533;T&#65533;{&#65533;&#12439;1
&#65533;4&#65533;&#65533;c%&#65533;&#65533;&#65533;T&#65533;~+P&#65533;&#65533;VA&#65533;&#65533;&#65533;&#65533;gkA&#65533;|&#519;\I&#65533;|H(&#65533;&#65533;2&#65533;&#65533;&#1092;&#65533;B&#65533;&#65533;Vx4@&#65533;U&#984;lr6(&#1927;~n1&#65533;&#65533;G~&#65533;v&#65533;&#65533;}TV&#65533;&#65533;8s&#65533;k&#65533;w&#65533;7eF8&#65533;+uWH&#65533;.&#65533;&#65533;4Vp&#65533;&#65533;h&#65533;%&#65533;&#65533;hZ&#65533;&#65533;xGtg&#65533;&#65533;&#65533; &#65533;&#65533;q&#65533;&#65533;&#65533;6&#65533;`&#65533;m5tXaI&#65533;&#65533;&#65533;6&#65533;&#65533;&#65533;&#65533;8+M &#65533;]&#65533;&#65533;|&#65533;&#65533;|)Up&#65533;U&#65533;&&#65533;&#65533;$&#65533;DB&#65533;&#65533;&#65533;&#65533;T&#65533;&#167;nW|&#65533;mAUk&#65533;&#65533;|&#65533;&#65533;T8&#65533;T&#65533;&#65533;p&#65533;6}-&#65533;&#65533;E(&#65533;&#65533;&#888;n3&#65533;9&#65533;*&#65533;U#&#65533;_&#65533;&#65533;L&#589;YJ{p<&#65533;&#65533;J&#65533;&#65533;2_&#65533; j&#65533;&#65533;&#65533;s&#65533;&#65533;&#65533;w&#65533;TH&#65533;!!&#65533;&#65533;O&#65533;eI &#65533;px&#65533;&#65533;&#65533;G&#65533;&#65533;&#65533;IQ&#65533;Z&#65533;R&#65533;&#65533;"+x&#65533;y&#869;*&#65533;7r!&#65533;H&#65533;r&#65533;%.&#65533;&#65533;;0?&#65533;&#65533;&#1976;&#65533;&#65533;7.&#65533;H&#65533;&#65533;J?&#65533;&#65533;&#65533;&#65533;DFlX&#65533;.&#65533;&#65533;&#65533;&#65533;&#65533;Q&#65533;&#65533;9&#65533;ao&#65533;&#65533;&#65533;q&#65533;&#65533;&#65533;(&#65533;m&#65533;9&#65533;8&#65533;e&#65533;T&#65533;3&#65533;r&#65533;;&#65533;=K)n&#65533;I&#65533;.]&#65533;DM&#65533;&#65533;~&#65533;(&#65533;&#65533;&#65533;N&#65533;&#65533;,7u&#65533;&#65533;&#65533; QEW&#65533;&#65533;=&#65533;aaP$\Qq&#65533;g&#65533;w`%`BP&#65533;h &#65533;xvY&#65533;0"&#65533;&#65533;0&#65533;!&#65533;&#65533;XY@&#65533;&#65533;&#65533;yO &#65533;4&#65533;&#65533;&#65533;Y&#65533;&#65533;E&#65533;rTW&#1652;&#65533;( &#65533;&#25406;&#65533;&#65533;gf&#65533;&#65533;&#65533;&#65533;&#65533;	v&#65533;d~"&#578;4&#1569;&#65533;0&#65533;.&#65533;{&#65533;(t]y&#65533;&#65533;&#65533;%%:7&#65533;)x&#65533;&#65533;sV&#65533;&#1634;&#65533;&#65533;&#65533;l&#65533;G&#65533;&#65533;&#65533;OHft&#65533;J&#65533;@&#65533;C&#65533;&#65533;gnC)]J8&#65533;&#65533;&#65533;&.H&#65533;NJk&#65533;&#65533;&#65533;2&#65533;&#65533;#%Jr&#65533;_&#65533;$F&#65533;h&#65533;h&#65533;bi&#1495;7BL&#65533;4&#65533;z&#65533;&#65533;&#65533;&#65533;p&#65533;Raf+Q&#65533;0&#65533;&#65533;j&#65533;9b&#65533;)'Y|&#65533;JHj&#65533;&#65533;[s&#65533;&#65533;FY&#65533;rH+y&#65533;h/a&#65533;n&#65533;Z&#65533;&#65533;&#739;&#65533;]&#65533;H&#65533;&#65533;&#65533;&#65533;c&#65533;bB&#65533;	"
t)&#65533;&#65533;&#65533;&#65533;|&#65533;&#65533;&#65533;/&#65533;4&#65533;&#65533;z6&#65533;&#65533;9^&#65533;&#65533;*&#65533;&#65533;&#65533;&#65533;B&#65533;&&#65533;&#65533;&#65533;&#65533;&#65533;a&#65533;&#65533;{I&#65533;v&#65533;Z&#65533;]L9#&#65533;3^&#65533;	g&#65533;Y&#65533;&#1396;&#65533;&#65533;iNqGoZi[&#65533;&#65533;m&#65533;wr&#65533;&#65533;&#65533;&#65533; &#65533;&#65533;B_&#65533;o&#65533;hT&#65533;q&#65533;k&#65533;x&#65533;&#65533;4&#65533;I&#65533;@u&#65533;&#65533;u&#65533;&#65533;}i&#65533;&#65533;iqO&#65533;&#65533;&#660;&#65533;Y&#65533;&#65533;&#65533;X&#65533;a4&#65533;&#65533;&#65533;
&#65533;&#65533;V&#65533;&#65533;&#65533;&#65533;V&#65533;yr1&#65533;5S"y&#65533;+UB&#65533;K&#65533;&#65533;6&#65533;aB$&#65533;q&#65533;7&#65533;&#65533;&#65533;/il`~&#65533;:1*&#1778;&#65533;&#498;&#65533;z1&#65533;x&#65533;&#65533;U&#65533;9&#65533;&#65533;1{$W&#65533;&#65533;&#65533;h&#65533;&#65533;?&#65533;v1{&<&#1771;?z&#65533;2&#65533;0M&#65533;&#65533;&#649;&#65533;_&#65533;}&#65533;	&#65533;H&#65533;L&#65533;&#65533;E&#65533;0&#65533;Y&#1639;g&#65533;C&#65533;&#65533;&#65533;D4hn&#1565;Y&#65533;b&#65533;G$	4,L'}Upi&#65533;&#65533;aWf&#42889;&#65533;x3&#65533;!Y#&#65533;&#65533;jrz9&#65533;&#65533;q&#65533;&#65533;&#65533;&#65533;e<9&#65533;j&#65533;{&#65533;&#65533;&#65533;&#65533;r&#65533;j&#65533;&#65533;"k&#65533;&#65533;&#65533;&#65533;&#65533;h&#65533;4KG&#65533;E&#65533;&#65533;+&#23624;&#65533;&#65533;"&#65533;&#65533;{&#65533;9E&#65533;h&#65533;|&#65533;5t&#65533;bm>&#65533;&#65533;&#65533;D80&#65533;T{&#65533;&#65533;y&#65533;&#65533;&#65533;<&#65533;&#65533;&#65533;&#65533;&#1586;&#65533;&#65533;&#65533;{&#65533;&#65533;&#65533;F+DI&#65533;&#65533;&#65533;&#65533;0K+&#65533;N&#65533;&#65533;&#65533;L&#47443;&#65533;r&#65533;&#65533;&#65533;&#65533;`&#65533;(&#65533;&#65533;&#65533;&#65533;&#65533;4&#65533;&#65533;c&#65533;(&#65533;*,&#65533;&#30746;&#65533;w&#65533;&#65533;&#65533;&#65533;a&#65533;&#65533;)qo&#65533;&#65533;@&#65533;&#65533;Zr|y&#65533;Z&#65533;># j&#65533;&#65533;&#1079;&#65533;c&#65533;&#65533;{&#65533;&#65533;&#65533;O&#65533;hv&#65533;&#65533;&#65533;U&#65533;[&#65533;$&#65533;+1&#65533;&#729;&#65533;s&#65533;O&#65533;&#65533;&#65533;&#65533;[&#65533;l&#65533;l&#65533;&#65533;&#65533;+&#65533;&#65533;&#65533;@&#65533;K17&#65533;&#65533;&#65533;\C&#65533;2&#65533;&#65533;&&#65533;&#65533;&#65533;G&#65533;&#184;J&#65533;&#1284;M&#65533;&#65533;&#65533;&#756;&#65533;&#65533;&#1179;&#65533;&#65533;+&#65533;&#65533;&#610;E&#780;Y&#65533;&#65533;&#65533;(&#65533;&#65533;/ZJFm&#65533;_~W*O&#65533;&#65533;&#65533;&#65533;	&#65533;&#65533;R&#65533;&#65533;&#65533;&#65533;+!&#65533; &#65533;~&#65533;&#65533;}&#65533;(&#65533;p{+Z&#65533;&#65533;&#65533;&#607;+&#65533;&#65533;*]&#1450;k&#65533;&#65533;-&#1424;}&#65533;&#65533;&#65533;+&#65533;W^3|&#65533;:&#65533;&#65533;&#65533;C&#65533;&#65533;d'p&#65533;=&#65533;
&#65533;5 &#65533;|dE&#65533;&#65533;{%&#65533;&#65533;tS&#65533;^P+-&#65533;S6&#65533;w&#65533;U&#65533;&#65533;&#65533; &#65533;&#65533;Z&#65533;&#65533;&#65533;/*&#65533;\{&#65533;6|&#65533;7&#65533;&#65533;h&#65533;\&#65533;@T()&#1131;&#65533;&#65533;J&#65533;|&#65533;`&#65533;{&#65533;[&#65533;FTT&#65533;&#65533;&#65533;&#65533;&#65533;	&#65533;&#65533;xd9&#65533;ek,&#65533;&#65533;&#65533;%a\`&#65533;&#65533;"e&#65533;elPuYap
@&#65533;)&#65533;y&#65533;&#419;''&#65533;&#1486;&#65533;; ZO&#65533; &#65533;&#65533;&#65533;&#65533;&#65533;&#65533;1>&#65533;&#65533;A&#65533;&#65533;SK&#65533;/:&#65533;&#65533;&#65533;&#65533;7&#65533;Z"&#65533;&#65533;&#65533;&#65533;&#65533;&#65533;:
7 +&#65533;X&#65533;Q&#65533;K&#65533;
&#65533;&#65533;4&#65533;&#65533;&#65533;&#65533;<:&#65533;<&#65533;\&#1775;7j&#670;&#65533;B&#65533;&#65533;&#65533;&#65533;c&#65533;&#65533;&#65533;]&#65533;&#634;+&#65533;2&#65533;&#65533;&#65533;A&#65533;&#65533;&#65533;|UI&#65533;Q&#65533;&#65533;&#65533;&#1279;&#65533;N&#65533;Fw1&#65533;&#65533;SLOb&#65533;&#65533; &#65533;&#65533;&#65533;mz&#65533;!&#65533;&#65533;Q&#65533;&#65533;Q[pb4A&#65533;x&#1932;&#65533;&#65533;k+p&#65533;!&#65533;J&#65533;&#65533;2&#65533;&#65533;b&#65533;N&#65533;2&#65533;E&#65533;'&#65533;&#65533;&#65533;<&#65533;&#893;+&#65533;&#65533; &#65533;&#65533;&#65533;CH&#65533;&#65533;C'C&#65533;&#65533;J&#65533;&#551;0&#65533;&#65533;&#65533;&#65533;&#65533;&#65533;>&#65533;~&#65533;&#65533;I]&#65533;M	/s&#65533;;}&#65533;7juo}C:&#1419;^&#65533;eN&#65533;&#65533;&#65533;N&#65533;&#65533;&2&#65533;&#65533;&#65533;L=l&#65533;R7&#65533;&#585;g7=&#65533;&#65533;&#65533;C&#65533;&#65533;&#65533;Mg&#65533;XI&#65533;&#65533;&#65533;v)&#65533;&#65533;&#1466;&#65533;&#65533;I&#65533;&#65533;&#704;&#65533;&#65533;d&#65533;i>7B!&#65533;=7&#8121;&#65533;&#65533;W&#65533;&#65533;&#65533;Y#4&#65533;&#65533;gMV"x&#1590;u=&#65533;B^&#65533;k&#1648;&#65533;&#65533;&#65533;&#65533;&#65533;&#65533;&#65533;&#65533;(.&#65533;&#65533;&#65533;8&#65533;&#65533;J[&#65533;%D&#65533;&#65533;&#65533;&#65533;=&#561;&#1037;a&#65533;&#65533;b&#65533;9't&#65533;&#65533;&#65533;&#1143;z7&#65533;&#65533;&#65533;1&#65533;&#65533; &#65533;&#580;&#65533;+&#65533;&#65533;&#550;&#65533;&#316;&#65533;	^&#65533;:&#65533;H&#65533;&#65533;&#65533;l&#317;&#65533;&#65533;&#65533;Z&#65533;8&#65533;&#65533;T&#65533;&#65533;Y*O^&#65533;&#65533;y&#65533;u&#65533;(J	&#65533;&#65533;&#65533;&#65533;Y#t&#65533;&#65533;5lJ&#65533;x&#711;Z&#65533;&#65533;JJ&#65533;&#65533;&#65533;&#65533;&#65533;&#65533;&#65533;&#65533;&#65533;&#65533;k&#1900;&#65533;&#65533;&#65533;)&#65533;8{T9&#65533;&#65533;2&#65533;7&#65533;&#1750;&#65533;&#65533;&#65533;8 &#65533;|&#65533;&#1032;&#65533;F&#65533;mKm&#65533;H&#65533;&#19367;&#65533;&#65533;&#65533;&#451;&#65533;&#65533;&#65533;&#65533;&#65533;c&#65533;:&#65533;&#65533;&#65533;&#401;&#65533;5u&#65533;&#65533;&#1643;&#65533;&#65533;&#65533;V&#65533;&#65533;&#65533;&#65533;&#997;&#1908;&#65533;&#1255;&#65533;&#65533;4&#65533;(!l#&#65533;&#65533;&#65533;N\&#65533;b&#65533;>CO\&#65533;&#65533;!n*fK&#65533;	&#65533;6,=&#65533;[&#65533;&#65533;&#65533;Pku{&#65533;0&#65533;F&#65533;&#65533;F&#65533;&#65533;;;&#65533;&#1074;&#65533;M&#65533;&#65533;&#909;l&#65533;&#65533;<&#65533;d&#65533;L&#18926;&#65533;[V&#65533;&#65533;&#65533;&#65533;28&#65533;&#65533;&#65533;A-**t&#65533;=&#65533;&#1259;;X&#65533;&#65533;l&#65533;a^&#65533;&#65533;&#65533;&#1905;@e&#65533;&#65533;H&#65533;&#65533;C&#65533;<9&#65533;@&#65533;&#65533;Vy#a&#65533;&#65533;&#65533;&#65533;&#65533;,E8=(>C&#65533;N&#65533;&#65533;&#65533;&#65533;&#65533;&#65533;C&#65533;_&#65533;&&#65533;k9H#&#65533;&#65533;&#65533;B&#65533;&#65533;&#65533;&#65533;n9&#65533;f&#65533;&#65533;|O&#65533;&#1899;z&#65533;n&#65533;&#65533;&#65533;&#65533;&#65533;&#65533;&#65533;&#65533;&#1025;&#65533;&#65533;\&#65533;&#65533;&#65533;&#65533;6&#65533;&#65533;}&#65533;E^ufR&#65533;&#65533;$&#65533;&#65533;TB&#65533;&#65533;&#65533;&#65533;}K&#65533;y&#65533;&#65533;&#65533;&#65533;~&#65533;`&#2029;&#65533;&#1570;&#65533;&#65533;&#65533;&#65533;&#65533;&#65533;&#65533;&#65533;K5&#65533;&#65533;&#65533;&#65533;y&#65533;)&#65533;&#65533;rT+&#65533;&#65533;&#65533;N&#65533;&#65533;&#65533;8?&#65533;>&#65533;	&#65533;&#65533;&#400;&#65533;T&#679;&#65533;!&#65533;&#65533;|&#65533;&#65533;&#65533;&#1746;&#65533;&#65533;&#65533;&#65533;&#65533;j&#65533;e&#65533;&#65533;&#65533;rC}&#65533;mX&#65533;&#65533;&#65533;*%&#65533;&#65533;&#65533;}&#65533;l&#65533;&#65533;&#65533;L&#65533;z&#65533;&#229;&#65533;|&#65533;&#65533;&#65533;&#65533;&#65533; mT:&#65533;&#65533;I&#65533;k&#65533;r&#65533;Q&#65533;s&#65533;&#65533;$n&#65533;&#65533;`&#65533;h?&#65533;&#646;&#65533;&#65533;&#65533;&#65533;&#65533;&#65533;&#65533;&#65533;&#2042;^&#65533;f&#65533;&#65533;;d&#65533;&#65533;uJ&#65533;&#65533;&#65533;&#65533;n&#65533;&#65533;&#65533;&#65533;&#65533;&#65533;g&#65533;&#65533;w&#65533;5&#65533;&#65533;p&#65533;&#65533;H,D&#65533;&#65533;]o&#65533;&#65533;@&#65533;&#65533;"&#65533;&#65533;&#65533;d&#65533;&#65533;&#65533;&#65533;K&#65533;&#65533;.&&#65533;`&#65533;/&#65533;&#65533;ug|&#65533;&#65533;&#65533;>&#65533;&#65533;4&#65533;&#65533;:]&#65533;&#65533;&#65533;rV&#65533;u&#65533;&#65533;bO&#65533;&#1784;V&#65533;&#65533;&#633;&#65533;&#65533;&#65533;&#65533;&#2003;&#65533;q&#65533;.u&#65533;&#65533;v&#65533;&#65533;&#65533;&#65533;t&#65533;&#65533;&#65533;JlCJ&#65533;&#596;&#65533;&#65533;&#65533;&#65533;&#177;1_&#65533;&#398;&#65533;&#65533;&#65533;!}&#65533;&#65533;&#65533;&#65533;&#65533;&#65533;o&#65533;&#65533;e	-&#65533;&#65533;	(D`&#65533;&#65533;&#65533;@&#65533;&#65533;+&#65533;&#65533;&#65533;B&#65533;&#65533;&#65533;@&#65533;&#65533;&#65533;;&#65533;&#65533;&#65533;&#65533;&#65533;&#65533;V&#65533;&#65533;v&#65533;^UV&#65533;&#65533;&#65533;'&#65533;&#65533;&#65533;>&#65533;&&#65533;I&#65533;]
&#65533;&#511;&&#65533;]&#65533;&#65533;&#446;&#65533;b- a&#65533;&#65533;r&#65533;&#65533;=0&#65533;= &#65533;=N&ww)&#65533;wy&#65533;&#65533;,.&#65533;&#65533;&#65533;u&#65533;1&#65533;&#65533;;&#65533;&#65533;&#65533;&#65533; i&#65533;S&#65533;%&#65533;&#65533;&#65533;&#65533;&#65533;(&#1715;&#65533;&#65533;&=	F&#65533;e&#65533;&#65533;83N&#65533;&#65533;B"&#461;%B&#65533;d&#33440;IX&#65533;^5Z	&#65533;&#65533;&#715;&#65533;P"y1#f&#590;&#65533;$ &#1593;&#65533;&#65533;O=&#65533;&#65533;L&#65533;O`h&#65533;IX&#65533;&#65533;R&#65533;2<D&#65533;&#65533;&U&#65533;&#65533;&#1686;&#65533;&#65533;V&#65533;8&#65533;&#65533;&#65533;$&#882;&#65533;&#65533;&#65533;u&#65533;5&#65533;&#753;%&#65533;&#65533;&#65533;&#65533;-]&#65533;m?&#65533;&#65533;&#65533;&#65533;Z&#65533;t&#65533;s&#65533;&#65533;&#65533;&#65533;&#65533;<&#65533;miJ"U&#65533;#R
x	&#65533;}&#65533;&#65533;&#65533;\u&#65533;&#65533;&#978;-6&#901;&#65533;&#65533;.Z&#258;&#65533;.&#65533;&#65533;&#65533;&#65533;&#65533;&#65533;bs&#65533;&#65533;5mP&#65533;) &#65533;-&#65533;&#65533;&#65533;|&#65533;&#65533;&#65533;&#65533;&#65533;|&#65533;&#65533;)&#65533;&#476;r@&#65533;W&#65533;j,&#65533;W&#65533;L&#43620;&#65533;jx&#65533;v&#65533;&#65533;k:&#65533;koU&#65533;&#65533;&#65533;c&#65533;eL8}&#65533;(&#65533;&#65533;;&#65533;B&#65533;~&#65533;&#65533;o&#65533;g &#65533;&#65533;I&#65533;&#65533;6% &#65533;&#65533;h&#65533;&#65533;y&#65533;T&#65533;4&#65533;&#65533;&#65533;n&#65533;&#65533;&#65533;H&#65533;A&#65533;&#65533;G&#65533;&#65533;&#65533;a]s&&#1671;&#65533;Tdv&#65533;a`*&#65533;&#65533;&#65533;|e)$b&#65533;&#65533;&#65533;&#65533;^&#65533;&#65533;$6@&#65533;yb&#65533;'<&#65533;&#65533;&#65533;c&#65533;)&#65533;&#65533;2}%UiL
&#65533;&#65533;j&#65533;&#65533;&#65533;L2&#820;&e &L &#65533;;&#65533;&#65533;&#1751;&#65533; &#65533;o&#1928;S&#65533;/)&#65533;&#65533;Nq;&&#65533;\s&#65533;8&#483;@&#65533;&#256;&#65533;)`&#65533;&#65533;&#1886;&#65533;&#65533;&#642;8&#65533;&#65533;JfE&#65533;&#65533;&#65533; v&#65533;&#65533;z&#65533;&#1461;RC&#65533;7cw{&#65533;8A&#65533;GT&#65533;E0&#65533;&#65533;(&#65533;&#65533;&#65533;&#65533;0J"&#65533;,t&#65533; &#65533;/&#65533;^&#65533;&#1189;eb&#65533;&#65533;&#65533;&#65533;"{2X&#65533;&#65533;s{&#65533;&#65533;g&#10516;*v&#65533;)&#65533;"&#714;&#65533;&#889;#&#65533;&#65533;&#65533;2$&#65533;zh&#65533;&#65533; &#65533;&#65533;&#65533;&#65533;&#65533;6y&#65533;	P
&#65533;&#65533;&#65533;Ey&#65533;&#65533;Yn&#65533;F&#65533;&#65533;&#65533;&#65533;ON&#65533;p&#1920;cf&#65533;kn&#65533;&#65533;q&#457;&#65533;f&#65533;q&#65533;&#65533;&#65533;&#65533;&#65533;&#65533;&#65533;&#65533;&#65533;&#65533;r&#1575;&#65533;#&#65533;hu-&#65533;&#65533;+%&#1477;t&#65533;x&#65533;E'"&#65533;$6&#65533;K&#65533;&#65533;*&#65533;DI&#65533;w&#65533;&#65533;@u&#65533;i&#65533;&#65533;,&#65533;&#738; &#65533;,&#65533;&#65533;&#65533;&#65533;&#65533;v&#65533;j&#65533;Gr&#65533;k&#65533;9;&#65533;&#65533;&#65533;6&#65533;^&#519;&#65533;1#&#65533;V5&#65533;&#65533;bu&#65533;(&#65533;HU&#65533; ?"&#65533;e&#65533;&#65533;&#65533;d&#65533;Q&#1414;&#65533;&#65533;Bt&#65533;j&#65533;&#65533;D&#65533;*&#65533;d&#65533;&#65533;XI&#65533;2&#65533;&#65533;n0&#65533;!7jnbQ&#65533;&#65533;&#65533;e&#65533;;&#65533;O&#65533;,7&#65533;&#65533;]*&#65533;!?&#65533;&#65533;&#65533;&#65533;0&#65533;&#65533;Eg&#65533;&#65533;&#65533;G&#65533;&#65533;&#65533;,g&#65533;&#65533;b&#65533;}&#65533;"&#65533;&#65533;&#65533;	&#65533;{&#65533;BR&#65533;&#65533;S&#65533;1sJ3Q&#65533;&#65533;T&#65533;G&#65533;3&#65533;'p&#65533;T&#65533;&#1590;&#60427;&#65533;&#65533;&#65533;&#65533;&#65533;&#65533;6/*Q&#65533;;&#65533;L&#947;&#65533;&#65533;+&#65533;}&#65533;e&#65533;4-H"&#65533;g&#65533;&#65533;<+&#65533;*co1&#65533;&#65533;&#65533;5&#65533;59&#65533;d&#65533;z&#65533;F&#65533;&#65533;&#65533;PY&#65533;&#65533;&#1080;&#1742;&#65533;&#65533;&#65533;&#65533;&#65533;6&#65533;&#1792;p&#65533;2S&#754;&#65533;&#65533;&#321; N&#65533;#&#65533;&#65533;&#65533;t0&#65533;&#65533;m&#65533;S&#65533;&#65533;([X."&#65533;&#65533;&#1612;&#65533;&#65533;&#65533;&#65533;Hg&#65533;S&#65533;JR&#65533;([`O&#65533;&#65533;R&#65533;&#65533;T&#65533;O&#65533;Gf&#65533;&#65533;&#65533;&#65533;y&#65533;T&#65533;&#65533;2&#65533;&#65533;&#65533;IH*&#65533;&#987;X&#65533;t&#65533;&#65533;$r'&#65533;&#65533;&#65533;L&#65533;&#65533;&#65533;&#65533;-Q&#65533;&#65533;&#65533;&#65533;&#65533;&#65533;D&#65533;&#65533;O&#65533;Qat&#65533;&#65533;&#65533;&#65533;}9&#65533;\&#65533;ru&#181;&#65533;&#65533;&#65533;&#65533;&#65533;&#27071;*&#65533;+]&#65533;&#65533;R &#65533;E/A&#65533;&#65533;&#65533;0P&#65533;~&#65533; &#65533;&#65533;~&#568;&#65533;T&#65533;&#65533;&#65533;&#65533;,&#65533;/&#65533;d&#65533;<&#65533;&#65533;t,&#65533;>&#65533;y&#65533;W&#65533;&#1261;L&#500;&#65533;)&#65533;&#65533;b&#65533;&#65533;&#65533;&#65533;#&#65533;&#65533;&#65533;7&#65533;&#65533;n&#65533;Z&#65533;&#903;;&#65533;&#65533;&#65533;>&#65533;&#65533;P!&#1953;&#65533;&#65533;nib&#65533;H&#65533;&#65533;&#65533;V&#65533;&#65533;|7&#65533;c&#65533;&#65533;c&#65533;iwMfum*&#65533;*&#65533;g&#65533;&#65533;&#65533;&#65533;#	&#65533;&#65533;&#65533;&#65533;&#65533;66&#65533;O&#65533;sH&#65533;nq&#65533;&#65533;Ai&#65533;&#65533; &#65533;4&#65533;$&#65533; &#65533;&#65533;&#65533; 1p&#65533;@f&#1187;&#65533;9I:&#65533;\&#65533;1&#65533;AU&#65533;&#65533;&#65533;&#65533;&#65533;X&#65533; &#65533;4i&#680;X&#65533;jg)U&#65533;MXXNy&#65533;&#65533;&#65533;0C&#65533;&#65533;&#65533;S&#65533;&#65533;A&#65533;&#65533;&#65533;&#65533;&#65533;&#65533;&#65533;&#65533;&#65533;&#65533;&#65533;&#65533;&#65533;&#65533;#&#65533;&#65533;&#65533;&#65533;b&#650;'&#65533;&#65533;&#65533;)&#65533;&#65533;&#65533;&#65533;&#65533;&#1104;:Uj&#65533;&#65533;Pm&#65533;&#65533;&#65533;E&#65533;&#65533;.G&#65533;g9&#65533;9 n&#65533;&#65533;G
iZN&#65533;&#65533;&#65533;&#65533;o&#65533;&#65533;&#65533;&#65533;&#65533;&#65533;&,i&#65533;K&#65533;&#65533;#&#65533;&#65533;@&#65533;&#65533;&#65533;&#65533;&#65533;d0&#65533;!
&#65533;&#65533;&#65533;C&#65533;&#65533;hY'&#65533;3&#65533;>N&#65533;&#65533;&#65533;$&#65533;&#421;D^t/W#]&#65533;F&#65533;&#65533;v-&#65533;+$)&#65533; Sj&#65533;A&#65533;ti&#65533;p8&#65533;h&#65533;.&#65533;!ky&#65533;;5&#65533;&#65533;$'&#65533;&#65533;9&#65533;"6 &#65533;/*g7j&#65533;&#65533;&#65057;-&#65533;&#65533;:
&#65533;&#1396;&#65533;&#65533;b&#65533;&#65533;&#65533;1x>k&#65533;&&#65533;X&#65533;H&#65533;&#65533;v&#65533;&#65533; Agt&#65533;+R.z&#65533;&#65533;5o&#65533;`&#65533;yJ%&#65533;&#65533;t|&#65533;&#65533;}rc&#65533;I(&#65533;&#65533;&#65533;&#1056;&#65533;] &#65533;&#65533;p&#65533;:&#65533;&#65533;r&#65533;JbZ
&#65533;J&#65533;:&#65533;&#65533;N-:&#65533;"&#65533;j9]+vY&#65533;&#65533;v&#65533;r^&#65533;&#65533;he&#65533;TX&#65533;g&#65533;&#65533;&#65533;&#65533;zhC&#65533;&#65533;)&#65533;&#65533;m&#65533;0W&#694;&#65533;&#65533;&#226;&#65533;5+T\&#65533;&#65533;(&#65533;&#65533;cn|H&#65533;&#65533;&#65533;bU&#65533;E&#65533;&#65533;z&#480;&#65533;g-H&#65533;c1&#65533;Ss"x}&#65533;,&#65533;n&#1858;^&#65533;}R&#65533;aS&#65533;|&#65533;8f;&#695;o&#65533;&#65533;c&#65533;*&#1024;&#65533;&#65533;p=&#65533;&#65533;&#65533;&#65533;&#65533;/8&#65533;wv&#65533;D&#1986;&#65533;&#65533;T&#65533;&#65533;&#65533;&#65533;&#65533;&#65533;s&#17146;&#65533;&#65533;#&#65533;nr?$4S&#65533;m&#65533;&#65533;&#65533;T+g6&#65533;))&#65533;&#65533;&#65533;_&#65533;b}R(&#772;`g&#65533;	]Z5&#65533;&#65533;&#65533;n&#1184;&#65533;&#65533;J&#65533;N&#65533;&#450;&#65533;#gqt&#65533;&#65533;&#65533;&#65533;&#65533;&#65533;cU&#65533;:&#65533;S6&#65533;f|d"&#65533;{(oz=	f&#65533;&&#65533;&#65533;X&#65533;k&#65533;&#65533;x:&#65533;&#65533;&#65533;&#65533;&#65533;&#65533;&#65533;&&#65533;N&#65533;+;&#65533;g&#322;&#65533;&#1801;]X&#65533;&#65533;&#65533;'B&#202;C&#1475;&#65533;G&#65533;w&#65533;&#65533;&&#65533;{(u&#65533;=|&#65533;E{&#65533;181&#65533;e7[&#65533;=&#65533;)&#65533;&#65533;&#65533;jz&#65533;}&#65533;I9&#65533; x&#65533;l,z&#65533;&#65533;-BL&#65533; @&#65533;&#1524;&#1976;&#65533;&#65533;&#65533;&#65533;M&#65533;&#65533;^&#65533;r&#1738;&#65533;&#65533;&#65533;&#1787;&#65533;&#65533;&#65533;&#65533;&#65533;2&#65533;&#65533;&#668;zZ~&#1295;&#65533;&#65533;=@&#65533;&#65533;&#65533;z&#65533;&#65533;&#65533;7&#65533;&#65533;&#65533;&#65533;&#65533;F&#65533;&#65533;m&#65533;&#1535;o&Sa&#65533;tX2&#65533;&#65533;`&#65533;<&#65533;&#65533;&#65533;&#65533;&#65533;g&#65533;4&#65533;&#65533;&#65533;@&#1044;L&#407;&#65533;dn&#65533;u9&#65533;V:p&#65533;[z&#65533;O&#65533;Q&#65533;&#1726;?&#65533;o3&#65533;&#65533;&#65533;%&#65533;u&#65533;T&#65533;Et&#65533;&#65533;rU&#65533;f+uM&#54574;&#65533;x&#65533;&#65533;|&#65533;&#1540;&#65533;&#65533;&#1978;r's]&#65533;&#65533;6Y&#65533;Kd&#65533;jM&#65533;ng+o;&#65533;&#65533;H c&#65533;&#65533;c|&#65533;g&#65533;&#65533;&#65533;)R&#65533;&#65533;&#1275;&#65533;m&#65533;&#65533;5,&#65533;MA&#65533;&#65533; &#65533;V4&#65533; &#826;}ty&#65533;&#65533;y&#1487;&#65533;E^&Z&#65533;&#65533;wR&#65533;&#65533;P&#65533;_&#65533;&#65533;&#65533;&#218;mc&#65533;&#65533;.&#65533;Y&#65533;W&#65533;&#65533;&#65533;>(&#65533;&#65533;&#65533;y[2&#65533;fU&#65533;&#65533;&#383;&#65533;W&#65533;+&#65533;E&#65533;?'0k&#65533;&#65533;F"&#65533;d;&#65533;]&#65533;&#65533;6&#65533;%$&#65533;&#65533;o]%$&#65533;&#65533;^,&#65533;5&#65533;&#65533;9&#65533;7&#65533;dv&#65533;&#65533;U&#531;#&#65533;fe&#65533;&#65533;meVC&#65533;u]Ly&#65533;2&#65533;&#65533;t*&#65533;_`&#65533;&#65533;&#65533;&#65533;tn&#65533;&#65533;0&#65533;&#65533;8&#65533;&#65533;gH$&#65533;&#65533;h8&#65533;zX!a<&#65533;e&#65533;gq&#65533;t&#65533;gd&#65533;&#65533;r"Qa$&#65533; &#65533;P;&#65533;u&#65533;4%3&#65533;&#65533;&#65533;KN&#65533;w&#65533;D*
&#65533;*j&#65533;<4&#65533;4d=Gv&#65533;&#65533;&#65533;Z&#65533;&#65533;+{&#65533;_Nu&#65533;&#65533;&#65533;&#65533;S&#65533;&#65533;N&#65533;WL&#65533;W4&5&#65533;UM&#65533;l&#65533;r&#65533; $&#65533;&#65533;1&#65533;&#65533;N(j,&#65533;!4&#65533;&#65533;&#65533;|! &#1158;w&#65533;QWd&#65533;f&#65533;&#65533;WO&#1026;/(PQnV`7&#65533;n9&#65533;PFpg@&#65533;&#65533;&#727;xah'54Q&#65533;dx&#65533;4BhMX&#1591;[S&#65533;*&#65533;V=&#65533;&#65533;RuG;&#65533;C{\xbSp_8&#65533;&#65533;w&#65533;&#65533;&#65533;&#65533;&#65533;TE&#65533;&#65533;T&#65533;&#65533;J&#1351;&#65533;&#65533;f&#65533;&#65533;&#65533;]f(&#65533;&#65533;:&#65533;b&#65533;&#65533;<vorxc&#65533;A6&#65533;	c&#65533;>&#65533;|8&#65533;&#65533;&#65533;|&#754;&#65533;Y&#65533;&#65533;&#65533;a&#65533;&#65533;9x2&#65533;XX&#65533;G&#65533;v&#65533;&#65533;w&#65533;R*&#65533;_7 &#65533;&#65533;&#65533;0HX30&#65533;`&#65533;Ra&#65533;gg&#65533;&#65533;&#65533;?HTlXk-&#65533;&#65533;#a&#65533;&#1549;&#65533;7j&#65533;&#65533;&#65533;&#65533;&#1908;:&#65533;,~&#65533;@~&#400;&#65533;&#65533;&#65533;:&#65533;&#65533;i&#65533;*Z&#65533;&#65533;@$<2&#65533;)&#65533;d&#65533;&#65533;&#65533;&#65533;x&#65533;DM&#65533;&#65533;&#65533;R&#65533;&#65533;G/&#65533;T&#65533;&#65533;&#1333;a&#65533;i&#65533;&#324;&#65533;&#65533;Y&#65533;&#530;X&#65533;&#65533;&#65533;V#&#65533;}&#65533;&#1298;&#65533;&#65533;&#65533;&#65533;F&#65533;z#i$&#65533;&#65533;&#65533;&#65533;.&#65533;&#1225;K&#65533;w&#65533;&#65533;m.&#65533;&#65533;0@&#65533;&#65533;GI	.Y'&#65533;&#387;P&#65533;dM&#65533;Ugq EM)YT8&#65533;&#65533;&#65533;}l'"I&#65533;Z&#65533;rP&#65533;&#65533;yw&#65533;s_&#65533;XX5&#65533;0&&#65533;&#65533;h&#65533;>&#65533;VV&#65533;L&#65533;"i&#65533;6&#65533;&#65533;n&#65533;&#65533;+&#65533;&#65533;r@3+&#65533;!kl&#65533;D&#65533;&#65533;&#65533;Y&#65533;lt&#65533;jI&#65533;-&#65533;v&#65533;&#65533;&#65533;&#65533;)W&#65533;Q&#65533;&#65533;&#65533;!&#65533;a&#65533;	b&#65533;&#65533;(`&#65533;&#65533;Vm&#65533;Pty&#65533;&#65533;&#65533;&#65533;'/&#1176;_&#65533;&#65533;_&#65533;)P&#65533;$
t&#65533;w&#408;e&#65533;&#65533;Z&#65533;X&#65533;&#1611;!&#65533;&#65533;GUo&#65533;\&#65533;vJ&#65533;&#65533;&#65533;&#607;&#65533;&#65533;&#65533;&#65533;`w7Ii&#65533;eiRP~|&#65533;&#65533;&#65533;s3&#65533;"<0&#65533;3&#65533;Y&#65533;i&#65533;JG6&#65533;&#65533;&#65533;&#65533;&#65533;&#65533;&#65533;[&#65533;&#65533;>&#65533;LH&#65533;&#65533;&#65533; .&#65533;&#65533;Q&#65533;I&#65533;&#65533;&#65533;&#65533;&#65533;0&#65533;&#65533;&#65533;q&#65533;i&#65533;I	&#65533;)&#65533;&#65533;PU)52&#65533;!?&#65533;&#1096;&#65533;&#65533; &#65533;!`%hW)&#65533;&#289;&#65533;&#65533; 0&#65533;\
&#65533;&#65533;)q&#65533;vSie&#1234;&#65533;&#65533;&#451;B&#1059;&#65533;&#65533;&#65533;w}AE"&#65533;U$aki&#65533;Iu&#65533;&#65533;(&#65533;&#65533;yP&#65533;Ah E&#65533;&#65533;&#65533;&#65533;&#65533;&#65533;S&#65533;&#65533;&#65533;P?&#65533;&#65533;&#65533;~&#65533;&#65533;t9&#65533;&#65533;t&#65533;&#65533;&#65533;&#65533;o&#65533;&#65533;n8&#65533;[&#65533;A&#65533;&#65533; 8Vc &#65533;&#65533;&#65533;J&#65533;}A&#274;Wu&#65533;&#65533;&#65533;&#65533;bu}&#65533;SJ&#65533;d&#65533;aQ&#65533;&#65533;&#65533;*9U&#65533;&#65533;&#65533;Ta&#65533;1@ Imd&#65533;&#65533;&#65533;&#65533;w|&#65533;Z7I&#65533;&#65533;]*&#65533;Ap 8&#65533;&#65533;gp&#65533;&#65533;&#65533;6z&#65533;&#65533;&#65533;:&#65533;X&#65533;&#65533;&O&#65533;>FJ&#65533;h\&#65533;6#2&#65533;A9:]&#65533;&#65533;&#65533;&#65533;]h&#65533;&#65533;S&#65533;B&#65533; P&#65533;Y&#65533; 4&#65533;&#65533;>&#65533;&#65533;&#65533;&#65533;Z&#65533;d&#65533;8#j&#65533;&#65533;x&#65533;&#65533;&#65533;&#65533;jG&#65533;C&#65533;C&#65533;&#65533;j&#65533;&#65533;&#65533;:&#65533;9&#65533;&#65533;5&#65533;&#65533;&#65533;8\&#1730;&#65533;f&#37066;&#65533;>R&#65533;&#65533;B&#65533;I&#65533;rG&#65533;&#1510;&#65533;&#65533;8*&#65533;&#65533;&#65533;=&#65533;@&#65533;&#65533;x9&#65533;&#65533;&#65533;b_&#65533;`&#65533;/EWQ&#65533; &#65533;&#65533;&#65533;&#65533;vpLam(x|&#33703;&#65533;&#65533;&#2026;&#65533;l&#65533;&#65533;&#65533;n&#65533;&#65533;A&#65533;A?&#65533;&#65533;&#65533;&#65533;H*&#65533;r }.&#65533;P&#65533;?M&#65533;&#65533;[&#65533;&#65533;z&#65533;~&#65533;r&#65533;&#65533;C9,&&#65533;E&#65533;TzL&#65533;YY&#65533;y&#1558;&#65533;b^t&#65533;&#65533;&#65533;XE&#65533;&#65533;&#1131;&#65533;&#65533;&#65533;&#65533;&#65533;4&#65533;#B&#65533;9#&#1710;%&#65533;&[>A^E&#65533;s&#65533;k&#65533;1&#65533;V&#65533;'Gh-$p&#65533;U&#65533;2&#65533;&#65533;z&#65533;)_BYg&#65533; &#65533; `&#65533;&#65533;&#65533;?9  "0&#65533;A0&#65533;C&#65533;5&#65533;iT&#65533;Jl&#65533;&#65533;B&#65533;*&#65533;z&#65533;xk/&#65533;:&#6219;q&#65533;&#65533;&#65533;{ZdK9&#65533;x&#65533;&#65533;&#65533;&#65533;&#65533;&#65533;&#65533;Z&#65533;&#65533;y`&#65533;o&#65533;[&#65533;`&#65533;	&#65533;&#65533;&#65533;&#65533;&#65533;&#65533;&#65533;&#65533;cL&#65533;&#65533;&#276;&#65533;	&#65533;0*&#65533;G&#65533;&#65533;&#65533;&#48999;&#65533;&#65533;&#1975;&#65533;&#65533;&#65533;D&#65533;&#1777;\&#65533;KTz&#65533;&#65533;h&#65533;&#65533;H&#65533;&#65533;"c&#65533;[&#65533;F&#65533;&#65533;r&#65533;&#65533;&#65533;(&#65533;@mR&#65533;.F&#65533;&#65533;UZ&#65533;&#1366;?&#65533;&#65533;f&#65533;2&#65533;Y&#65533;3&#65533;&#65533;&#65533;y9&#65533;N&#65533;&#65533;&#683;&#65533;{&#65533;&#65533;&#65533;&#65533;&#65533;&#65533;&#65533;&#65533;q&#65533;&#65533;5&#65533; j&#65533;m&#65533;J&#65533;&#65533;&#65533;2&#65533;&#65533;&#65533;hG&#65533;&#65533;0&#65533;&#65533;
 Z&#65533;&#65533; &#65533;&#65533;&#65533;O&#65533;&#65533;0&#65533;q@&#65533;r&#65533;&#65533;}&#65533;nZ&#1734;&#65533;Y"&#65533;V&#65533;FDZ&#65533;&#65533;7q&#65533;&#65533;&#65533;v&#65533;&#65533;&#65533;&#665;&#1001;]D&#65533;&#65533; &#1436;(&#65533;e&#65533;[y&#65533;l,&#65533;&#65533;&#65533;&#65533;&#65533;&#65533;&#65533;&&#65533;&#65533;/&#65533;&#65533;&#34415;S&#65533;&#65533;mT&#65533;&#65533;f) 6&#65533;y&#3772;1&d"&#65533;&#65533;&#65533;&#65533;6&#65533;&#65533; &#65533; &#65533;&#65533;&#65533;&#65533;&#65533;q
x&#65533;g&#65533;&#65533;Z&#65533;&#65533;&#65533;&#65533;&#65533;&#715;&#65533;&#65533;&#65533;&#65533;\&#65533;&#65533;&#65533;&#65533;&#65533;2&#65533;&#239;s~(&#431;&#65533;&#65533;K&#65533;L3&#65533;;&#65533;&#1044;&#65533;&#65533;&#65533;+|&#65533;&#65533;QD&#65533;&#65533;&#65533;&#65533;&#65533;)F&#65533;&#65533;;&#65533;^&#65533;M&#65533;S&#65533;vED\&#65533;a&#65533;&#275;&#65533;
F"&#65533;&#65533;&#65533;u&#65533;&#65533; &#65533;&#840;&#65533;&#65533;;&#65533;)73Ke&#65533;&#65533;&|&#65533;&#544;&#65533;T
!&#65533;b&#1056;<n&#65533;&#65533;&&#65533;%&#65533;&#65533;9&#65533;&#65533;&#65533;&#65533;&#65533;t&#65533;@&#1304;&#65533;<s&#65533;W&#65533;>j&#65533;&#65533;&#65533;&#65533;u&#65533;IH&#65533;=&#65533;,&#65533;NYp&#65533;\ &#65533;pK	&#65533;[&#65533;t&#65533;Z&#65533;z&#65533;a&#65533;&#65533;&#65533;&#65533;g3@&#65533;&#65533;A&#65533;@M&#65533;&#65533;Lg&#65533;&#65533;^&#65533;&#65533;&#65533;y&#65533;&#65533;&#65533;&#65533;&#65533;&#65533;U[&#65533;&#65533;&#65533;l+&#65533;&#65533;&#65533;|&#65533;C&#824;&#65533;L&#65533;&#65533;&#65533;&#65533;=&#65533;Az&#65533;&#65533;&#65533;&#65533;'&#65533;p7&#65533; 
|&#65533;&#65533;&#65533;&#65533;gt&#65533;I&#65533;&#20083;&#65533;%&#65533;&#65533;g &#65533;&#65533;%&#26675;&#65533;<&#65533;(&#65533;%&#65533;&#65533;&#65533;&#65533;lP2x&:|&#65533;&#65533;b&#65533;&#65533;+]&#65533;#&#65533;&#65533;&#65533;&#65533;&#65533;&#65533;&#65533;B,&#65533;3`&#65533;&#65533;&#65533;0&#65533;&#1793;&#65533;O&#65533;4&#65533;&#65533;&#65533;&#65533;2&#1840;w&#65533;<&#65533;&#65533;&#1384;2&#65533;Oz&#65533;,&#65533;d=&#65533;&#65533;{&#65533;&#65533;&#65533;dQ&#65533;R&#65533;&#65533;)&#632;&#65533;`&#65533;DT&#65533;&#65533;&#976;&#65533;^&#65533;&#65533;,&#65533;&#65533;&#65533;x6|*&#65533;&#65533;R6Cx#&#65533;<v^O&#65533;Ko&#65533;&#65533;vp&#65533;-&#65533;&#65533;&#65533;&#65533;b0_&#65533;km&#65533;eP&#65533;&#65533;&#65533;&#31568;&#65533;&#65533;&#65533;5(&#1541;&#65533;&#65533;hw]  &#65533;&#65533;@.&#244;&#65533;&#65533;jJ&#65533;:&#65533;0B&#65533;&#65533;&#65533;W&#65533;1L&#53974;&#724;'&#65533;&#65533;&#65533;&#65533;U&#65533;&#65533;&#65533;&#65533;&#65533;Ia&#65533;&#65533;&#65533;&#65533;>&#65533;&#65533;X7:&#65533;&#65533;T0Q&&#65533;H&#65533;+&#65533;{&#65533;&#65533;&#65533;&#65533;pL(&#65533;H=a&#65533;&#65533;&#65533;&#65533;&#65533; &#65533;&#65533;&#65533;&#65533;&#65533;-&#65533;&#65533;QMH&#65533;I&#65533;&#1440;6.&#65533;r&#65533;&#65533;&#65533;&#65533;&#65533;	&#65533;M&#65533;9&#65533;.&#65533;Cuyt&#65533;&#65533;o&#65533;PM:{+&#65533;~C&#65533;#`i&#1366;&#65533;&#65533;&#1598;&#65533;?T&#65533;&#65533;i&#65533;&#65533;&#65533;y&#65533;&#65533;&#65533;&#65533;v&#65533;.&#65533;_&#65533;&#65533;u&#65533;-&#65533;T &#65533;V&#65533;&#1155;&#65533;&#65533;&#65533;d&#65533;&#65533;&#65533;3&#844; &#65533;&#65533;&#65533;!.&#65533;&#65533;&#65533;\&#1107;&#65533;&#65533;&#65533;n&#65533;&#65533;&#65533;fm&#65533;>x&#1353;l&#65533;dB&#65533;k&#65533;&#65533;&#11432;&#65533; M&#65533;&&#65533;S&#65533;&#65533;&#65533;&#65533;&#65533;
N?{&#65533;&#766;l&#65533;&#65533;&#65533;V&#65533;WP&#65533;&#65533;&#65533;\&#65533;&#65533;f &#65533; &#65533;f1x&#65533;w&#65533;&#65533;&#65533;&#65533;&#65533;%&#65533;{&#65533;?&#65533;
&#65533;6p&#27196;&#65533;$H4(&#65533;M&#65533;&#65533;&#65533;{&#65533;&#65533;&#65533;&#65533;I*5f&#65533;&#65533;L&#65533;&*&#65533;&#65533;*Q&#65533;&#65533;XVP&#65533;&#65533;&#65533;&#65533;	&#65533;h|c>5&#65533;&#65533;&#65533;&#65533;&#65533;)@5&#65533;cN&#65533;&#65533;&#1431;&#65533;&#65533;)&#65533;&#65533;j&#65533;~&#65533;WQ&#65533;&#65533;&#65533; &#65533;&#65533;&#65533;&#65533;&#65533;&#65533;&#65533;&#65533;&#65533;&#65533;&#65533;&#65533;&#65533;&#65533;&#65533; -&#65533;A<}7&#65533;0&#65533;5&#65533;ts&#65533;&#65533;H&#65533;&#65533;Y&#65533;&#65533;uS&#65533;M&#65533;h&#65533;&#65533;&#65533;i2&#65533;S0i&#1398;&#65533;&#65533; &&#65533;&#65533;/&#65533;&#65533;&#65533;&#65533;
&#65533;&#742;&#65533;&#65533;&#65533;^&#296;.D~kTa&#65533;&#65533;&#65533;&#65533;H|&#65533;&#65533;&#1598;ck	CF&#65533;#^;&#65533;&#65533;'&#65533;&#65533;&#65533;&#65533;?M&#65533;&#65533;Z BM&#65533;:&#65533;&#65533;6&#65533;&#407;&#65533;&#65533;&#65533;&#65533;&#65533;&#65533;&#358;&#65533;*&#65533;&#65533;&#65533;S&#65533;&#65533;&#65533;Lj&#65533;&#65533;&#65533;&#65533;=&#65533;&#65533;=&#65533;|y&#631;&#65533;&#65533;&#65533;0&#1892;&#65533;&#65533;&#65533;&#65533;&#65533;Q4&#65533;&#65533;&#65533;&#65533;&#65533;0&#65533;R+&#65533;&#65533;x&#65533;?&#65533;@&#65533;0&#65533;7K&#65533;LYR6&#65533;%&#8197;g&#65533;&#65533;&#65533;p&#65533;A?&#65533;D&#65533;mnn)+&#65533;&#65533;&#65533;K&#65533;u&#65533;&#65533;D&#65533;&#65533;o&#65533;\G&#65533;&#65533;&#65533;Y3/&#65533;2Yh&#1235;
*Z&#65533;pd&#65533;&#65533;&#65533;&#65533;&#65533;W&#65533;&#65533;"&#65533;&#65533;&#65533;&#65533;&#65533;&#65533;&#1332;JP&#65533;V&#65533;Z&#65533;&#65533;&#65533;&#65533;&#65533;&#65533;&#65533;&#65533;&#65533;&#65533;&#65533;&#65533;&#65533;M&#65533;&#65533;E&#1899;&#65533;&#65533;?&#65533;&#65533;&#65533;&#65533;P &#65533;&#65533;&#65533;v=m&#65533;&#65533;&#65533;&#65533;0= &#65533; E&)&#65533;&#65533; y&#65533;-+v[1IEsST&#65533;&#65533;.F;&#65533;)&#65533;&#65533;=&#65533;&#65533;I&#65533;w&#65533;-&#65533;&#65533;&#65533;&#65533;&#65533;&#65533;&#65533;+&#65533;n%&#65533;`&#65533;|%ee&#65533;&#65533;&#65533;&#65533;&#65533;&#65533;&#65533;&#65533;&#65533;&#65533;&#65533;(&#65533;&#65533;&#65533;q\/&#65533;\&#65533;U&#65533;&#65533;&#65533;&#65533;&#65533;3&#319;@&#65533;&#65533;&#65533;&#65533;&#65533;&#65533;V&#65533;&#65533;8&#65533;:a&#65533;&#65533;j#&#65533;H'&#65533;+&#65533;J84 &#134;<"&#65533;A&#65533;b&#65533;&#65533;&#65533;&#65533;it&#65533;,	&#65533;x&#65533;&#65533;y&#65533;&#65533;m&#65533;9n$K&#65533;6&#65533;&#65533;J&#65533;/]&#65533;+&#65533;
&#65533;&#65533;&#65533;&#65533;&#65533;N&#65533;&#980;}^j&#65533;&#65533;D7?&#65533;U&#65533;&#65533;&#65533;&#65533;SsP&#65533;&#65533;&#742;&#65533;f;"R&#65533;N&#65533;3&#65533;&#551;+w:&#65533;&#65533;&#65533;&#65533;@&#65533;&#65533;8&#65533;@+&#65533;&#65533;4&#65533;h&#9538;&#65533;&#65533;&#1595;)8&#65533;&#65533;#&#65533;&#1250;|&#65533;(VPd&#65533;&#65533;&#65533;+0!&#65533;&#65533;&#65533;,&#65533;!e&#65533;_U &#65533;2J&#65533;"&#65533;[&#65533;S&#65533;J&#65533;&#65533;[&#65533;h&#65533;&#156;&#65533;&#65533;&#1784;&#65533;&#1411;&#65533;N&#65533;&#65533;&#65533;R&#65533;YE&#65533;Bg&#65533;&#65533;&#65533;A6&#65533;&#65533;&#65533;CdX&#65533;&#65533;&#65533;&#65533; &#65533;&#65533;&#65533;cD/&#65533;&#65533;RqTT
R&#65533;P&#65533;&#65533;&#65533;o&#65533; &#1735;+&#65533;}V&#65533;@&&#65533;	o&#65533;&#65533;<&#65533;&#65533;W&#65533;m&#65533;mEqDP&#65533; r&#65533;	&#65533;&#65533;oK&#65533;&#65533;&#65533;P#!&#1729;&#65533;&#65533;&#65533;V &#65533;$R&#1480;$&#65533;e&#65533; 0&#65533;&#65533;&#65533;&#65533; &#65533;&#1032;ivXB&#65533;"&#65533;)&#65533;&#65533;&#65533;&#65533;&#65533;r&#65533;QYu&#65533;)&#65533;Yg&#65533;&#65533;&#65533;+&#65533;&#65533;&#1613;&#65533;&#65533;H9&#65533;&#65533;;"he&#65533;&#65533;aLJ6&#65533;&#2005;&#65533;&#65533;&#65533;&#65533;%P"a&#65533;L&#65533;t	D &#65533;&#65533;R&#65533;lb]z&#65533;}&#65533;&#65533;?
a&#65533;&#65533;D&#65533;bxy&#65533;5(&#65533;|&#65533;|)&#65533;{`I&#65533;h}zA&#65533;$&&#65533;&#65533;#&#65533;&#65533;&#1670;&#65533;&#65533;&#65533;C&#65533;&#65533;&#65533;0e&#65533;&#65533;	. k`&#65533;&#65533;)9\q&#65533;&#65533;&#65533;&#65533;H&#65533;&#65533;&#65533;&#65533;"s&#65533;x&#65533;&#65533;"&#65533;&#65533;Jh&#65533;Af&#65533;k&#304;&#65533;&#65533;&#1816;@&#65533;&#65533;&#65533;HEt
&#65533;Y#P&#65533;&#65533;+&#65533;"&#1672;y&#65533;{Z&#65533;&#65533;tZ&#65533;i&#65533;g&#65533;K*{&#65533;E&#65533;&#65533;&#1771;&#65533;&#65533;{&#65533;&#65533;&#65533;&#65533;&#65533;r&#65533;9*&#65533;&#65533;]&#65533;&#65533;j&#65533;&#65533;MG]+w6&#65533;&#65533;&#65533;vtl'&#470;J&#65533;&#65533;&#65533;&#65533;W&#65533;&#65533;&#65533;&#65533;@r&#65533;&#65533;B
&#65533;QS.&#65533;&#487;/&#65533;&#65533;_Q* &#65533;&#65533;&#65533;&#65533;&#65533;&#936;&#65533;|+&#65533;G=&#65533;&#65533;&#65533;&#65533;g&#906;&#65533;&#65533;&#65533;P&#65533;h&#65533;V\W&#65533;&#65533;@&#65533;&#65533;O&#65533;&#65533;.k&#65533;&#65533;l&#65533;&#65533;&#65533;&#65533;&#65533;&#65533;&#65533;,I#&&#65533;&#65533;&#65533;&#65533;&#65533;&#65533;vQ&#65533;52&#630;j8&#65533;&#65533;8&#361;y*&#65533;&#65533;&#65533;s&#65533;&#65533;&#65533;`&#65533;D&#65533;Fh&#65533;&#65533;&#65533;&#65533;&#65533;&#65533;&#65533; &#65533;&&#65533;0t&#65533;1&#65533;g&#65533;&#65533;w^,&#65533;m&#65533;p&#65533;&#65533;(&#65533;&#65533;M&#65533;&#65533;&#65533;&#65533;&#65533;^&#65533;&#65533;&#65533;U&#65533;dqy&#65533;&#65533;!&#65533;R&#65533;:*&#65533;&#65533;&#65533;ceX&#65533;>#&#65533;Z&#65533;&#65533;f&#65533;;&#65533;&#65533;&#65533;L&#65533;&#65533;&#65533;&#65533;f&#65533;^W&#65533;R&#65533;zH&#65533;&#65533;&#65533;&#65533;q&#65533;.&#65533;&#65533;h&#65533;&#65533;e&#65533;8&#65533;d[P&#65533;&#1645;,(&#65533;-&#65533;&#65533;&#1597;&#65533;&#65533;&#883;B&#65533;&#65533;&#65533;&#65533;!&#65533;&#65533;*&#65533;Lb&#65533;TUaZ&#65533;&#65533;A&#65533;&#65533;&#65533;&#65533;EJV&#65533;&#65533;&#65533;*'&#65533;Lc&#65533;&#65533;&#65533;v&#1446;&#1033;.O#0K&#65533;$$&#65533;e&#65533;c &#65533;&#65533;&#65533;&#65533;&#65533;d&#65533;r8&#65533;&#65533;v&#65533;<&#65533;&#65533;&#65533;wW&#65533;&#65533;7lB4&#65533;,&#65533;&#65533;&#65533;T&#65533;@m&#65533;hES&#65533;Wh&#65533;&#65533;D{&#65533;&#65533;[&#65533;&#65533;g&#65533;U&#65533;&#65533;[&#65533;PV&#1660;%&#65533;&#65533;&#65533;\XV&#65533;z&#65533;P&H&#65533;(&#65533;2&#1260; &#65533;O\I&#65533;Z&#65533;&#65533;G6J&#65533;jxU&#65533;*&#65533;&#1797;&#65533;&#65533;&#65533;*U}&#65533;@&#65533;&#65533;@&#369;&#65533;]t&#65533;&#65533;
&#65533;a&#65533;&#65533;&#65533;&#65533;0&#400;&#65533;&#65533;D&#65533;&#65533;F&#65533;:&#65533;&#65533;ib<&#148;&#65533;Q&#65533;&#65533; &#65533;cy{&#65533;&#65533;&#65533;Q8&#65533;1&+&#65533;&#65533;B.U&8&#65533;&#65533;k&#65533;u&#65533;&#65533;&#65533;UJ&#65533;i&#65533;2&#65533;&#65533;
yAC&#65533;d&&]&#65533;GF&#65533;JX&#65533;&#65533;&#599;
&#65533;&#65533;&#65533;&#65533;&#65533;b&#282;Kl&#65533;Z&#65533;I#!&#65533;6&#65533;1&#65533;&#65533;Z&#65533;63&#65533;5x&4M&#65533;#i&#65533;&#65533;&#65533;>&#65533;2M&#65533;|b!&#65533;H&#65533;&#65533;&#772;R&#65533;&#65533;	&#65533;#4RP&#65533;&#65533;%F&#65533;&#65533;&#65533;1&#65533;{&#65533;U2&#65533;&#65533;&#65533;&#65533;&4%*&#1136;:\&#65533;&#65533;&#65533;&#65533;+KJ3&#65533;&#65533;w&#65533;&#65533;^&#65533;&#1103;W$l&#65533;>&#65533;A&#65533; &#65533;&#65533;&#65533;&#65533;D6&#65533;&#65533;e2&#65533;&#65533;&#65533;&#65533;R&#65533;lF&#1033;J&#65533;7&#65533;\&#65533; M8&#65533;O&#65533;&#679;7&#65533;	&#65533;P-&#65533;&&#65533;HVq&#65533;
&#65533;!&#65533;o	4&#65533;&#65533;&#1668;&#65533;z&#65533;&#65533;NWh&#65533;I&#65533;&#65533;1f&#65533;YX4B&#65533;&#65533;&#65533;&#1380;>&#65533;0]*&#65533;0&#65533;&#65533;Yh(&#65533;*)&#65533;6EY&#65533;&#65533;S&#65533;&&#65533;&#65533;&#65533;&#65533;&#65533;&#65533;$&#65533;aBzJ=&#65533;,d&#65533;@&#65533;T_9&#65533;&#65533;NqdJ&#65533;&#65533;LN{C&#65533;&#65533; 
&#777;&#65533;N&#740;&#65533;&#65533;&#1396;Fu&5&#65533;Z&#65533;1rBG.&#65533;&#65533;&/Q&#65533;4&#65533;X&#65533;&#65533;&#65533;&#65533;&#65533;T&#65533;[T&#65533;&#65533;
&#65533;x&#65533;d&#65533;'-&#65533;A&#65533;iQ&#65533;&#65533;&#65533;&#65533;Ne&#65533;&#1407;!&#65533;\s&#65533;*W&#65533;&#65533;&#65533;&#65533;z&#65533;&#65533;G`s&#65533;&#764;&#65533;&#65533;d&#1251;or20&#65533;$&#65533;&#65533;&#65533;Z&#346;&#65533;H5&#65533;&#65533;a&#65533;$&#65533;&#65533;N&#65533;&#65533;OF&#65533;2&#65533;ED&#65533;IV&#65533;&#65533;Q (^&#65533;"xpf=&#65533;*[Kbt&#65533;6=$&#65533;&#626;@uMX&#65533;g&#65533;/&#65533;&#65533;&#132;%&#65533;Jsg&#65533;}4&#65533;;&#65533;(:c&#65533;&#65533;&#65533;Pp6&#65533;+Q&#65533;DYMDz&#65533;&#65533;&#65533;}&#65533;e9&#65533;&#65533;w&#65533;K&#65533; 	L&#65533;&#65533;&#65533;	&#65533;&#65533;l&#65533;&#65533;L
&#65533;&#65533;&#65533;&#65533;r&#65533;4&#65533;&#65533;e&&#65533;94u&#65533;&#65533;&#65533;&#65533;}_&#65533;&#65533;&#65533;(@&#65533;
&#65533;&#65533;&#65533;h&#354;&#65533;&#65533;BRl&#65533;&#65533;y&#65533;&#65533;&#65533;l))&#796;'&#65533;c&#65533;gJIKb&#1466;&#1415;%&#65533;&#65533;9&#65533;&#65533;&#65533;&#1238;&#65533;&#65533;&#65533;&j&#65533;,&#65533;&#65533;
&#65533;6&#65533;-u_&#65533;S&#65533;Y&#65533;'hO&#65533;&#65533;K&#65533;&#1642;[4&#65533;4 &#65533;2g&#65533;S{&#65533;#&#65533;i	u2o&#65533;&#65533;&#777;Y&#65533;z&#65533;UHa
&#65533;9y&#65533;f'&#65533;&#65533;	&#65533;Q&#65533;!&#65533;gU&#65533;
&#65533;&#65533;87&#65533;&#65533;&#65533;KW&#65533;&#65533;&#259;&#65533;!&#65533;&#65533;&#65533;1&#65533;N4
5&#65533;&#65533;i&#65533;9=&#65533;&#65533;D&#65533;&#65533;87+&#65533;c&#65533;!!&#65533;_&#65533;&#65533;&#65533;&#65533;U&#65533;&#65533;U&#65533;&,\.Zb&#65533;&#65533;p&#65533;x&#65533;F!&#65533;&#65533;&#65533;S&#65533;&#1496;&#65533;X_J&#65533;)NUF&#65533;&#65533;&#65533;N&#785;&#65533;&h |&#65533;8&#65533;&#65533;&#65533;1q&#630;7&#65533;&#65533;e&#65533;&#65533;&#65533;2h&#65533;&#65533;&#65533;^
'&#65533;&#65533;&#65533;&#2044;&#65533;&#65533;&#65533;&#65533;Zi&#65533;)&#65533;og&#65533;j&#65533;&#65533;&#65533;^gb&#65533;&#65533;&#65533;&#65533;&#65533;xK&#65533;&#65533;&#65533;&#65533;<8&#65533;&#65533;&#65533;&#65533;@lL1X&#65533;}&#65533;&#65533;&#65533;&#65533;&#1809;&#65533;dv&#65533;+]m&#65533;1&#65533;OFe&#65533;S&#65533;&#65533;&#65533;ek&#65533;vP&#65533;&#65533;&#65533;&#65533;Q&#65533;&#319;q&#65533;&#65533;)&#65533;b&#65533;&#65533;&#65533;&#65533;P&#65533;&#65533;&#65533;ey5&#65533;&#65533;a ( &#65533;@&#65533;&#65533;j&#65533;;&#65533;j&#65533;&#65533;+W&#65533;&#38347;&#65533;&#65533;&#65533;ZF&#65533;>&#65533;&#65533;'&#65533;&#65533;Z&#65533;n&#820;&#65533;&#1965;1c&#65533;#"M&#65533;&#65533;&#65533;w*&#65533;&#65533;V&#65533;8&#65533;&#65533;&#65533;|&#65533;]&#65533;&#65533;&#65533;C%&#65533;&#65533;`&#65533;"&#65533;&#65533;S&#65533;&#65533;&#65533;^v&#65533;&#65533;	Sb&#65533;&#65533;&#65533;&#65533;$5|H&#275;&#65533;2&#65533;&#65533;#&#65533;a&#65533;&#65533;&#65533;I&#65533;%&#65533;&#65533;&#65533;&#65533;Q&#65533;=t&#65533;&#65533;&#65533;t&#65533;&#65533;&#65533;&#65533;&#65533;ZT&#65533;=&#65533;&#65533;P&#65533;&#65533;x&#65533;x(3&#65533;&#65533;&#65533;&#65533;@,&#65533;&#65533;&#65533;fD&#65533;y*&#65533;=&#65533;&#65533;*&#65533;r&#386;O&#65533;&#65533;E&#27777;&#65533;N&#65533;0V&#65533;&#65533;&#65533;&#65533;6L`{h&#65533;r1m; Ic&#65533;6&#65533;&#65533;fu&#65533;&#65533;Wi&#65533;'D-&#65533;p&#65533;x|&#65533;[&#65533;G&#65533;J&#65533;&#65533;J9,&#65533;n_a&#1767;m&#65533;7&QpX&#65533;&#65533;zo&#65533;'&#65533;&#65533;&#65533;s7&#65533;z&#65533;}T8Z&#65533;&#65533;&#65533;&#65533;q}&#65533;w&#65533;LXr&#65533; &#65533;6&#65533;IEN&#65533;&#65533;&#65533;_&#65533;&#65533;&#65533;&#454;&#65533;|&#65533;u&#65533;
Xq#&#65533;&#65533;5P2xJ&#65533;L&#65533;&#65533;xz&#65533;&#389;uQ 5&#65533;&#65533;!&#65533;kJ&1*&#65533;z&#65533;D&&#65533;#[&#65533;&#65533;=P{&#65533;p&#65533;&#65533;&#65533;rT&#65533;CB&#65533;@&#65533;w&#65533;&#65533;I&#65533;W9&#65533;&#65533;H&#65533;&#65533;(&#65533;&#65533;3&#65533;L&#516;_&#65533;t&#65533;&#65533;g&#65533;&#65533;}&#65533;&#65533;&#65533;&#65533;}&#65533;&#65533;>&#65533;&#65533;@}gax@-&#65533;&#65533;;a&#65533;1h&#65533;R&#65533;Vu&#65533;w&#65533;&#65533;&#65533;3&#65533;{*&&#65533;&#65533;&#65533;xV@&#65533;i&#65533;|&#65533;r&#65533;xH&#65533;RX7&#65533; gi[&#65533;`&#65533;r&#65533;K0V&#65533;&#65533;pUD&#65533;&#65533;&#65533;(&#65533; &#65533;&#65533;&#322;G&#1842;A&&#65533;5v&#65533;&#65533;&#65533;&#65533;$&#65533;d&#65533;`&#65533;O&#65533;&#65533;&#65533;G&#65533;v &#65533;@>&#65533;&#65533;&#65533;&#1098;&#65533;q&#65533;&#65533;p&#65533;&#65533;&#65533;y&#65533;&#65533;&#65533;SwnC&#65533;7J&#65533;&#65533;&#65533;&#65533;&#65533;'&#65533;UJ&#65533;&#65533; &#65533;&#65533;&#65533;AIa0&#65533;Fv&#65533;&#65533;&#65533;jW<O'&#65533;$v&#1606;wA&#65533;wz&#65533;&#65533;0u&#65533;&#65533;P&#65533;&#65533;/CL&#65533;&#65533;&#65533;Q&#65533;t\i4&#65533;&#65533;f19&#65533;ei&#65533;&#65533;&#65533;b&#65533;&#65533;&o<+&#65533;&#65533;&#65533;&#65533;(X&#65533;&#65533;4&xU&#65533;	i,&#65533;#&#65533;&#65533;&#65533;4&#65533;&#65533;G+&#65533;0&#65533;&#1169;=&#65533;"&#65533;p &#65533;o&#65533;@m&#65533;pSn&#65533;&#65533;&#65533;&#65533;&#65533;@8r&#65533;&#65533;&#65533;&#65533;8g&#181;3&#580;]&#65533;Bdb&#65533;&#65533;&#65533;:&#65533;'%&#65533;&#642;&#65533;&#65533;> &#65533;FCy&#65533;&#65533;5`&#65533;6Y&#65533;&#65533;B&#65533;&#65533;|&#518;&#65533;&#65533;i9%x&#65533;&#65533;8U+&#65533;&#65533;}&#65533;HL&#65533;&#65533;Wp&#1422;&#65533;&#1547;&#695;L&#65533;S&#65533;&#65533;2&#65533;7&#65533;&#65533;3&#65533;v	&#65533;y)5=&#65533;&#65533;&#65533;&#65533;^&#65533;U&#65533;&#65533;,&#65533;9&#65533;xF&#65533;P&#65533;g&#65533;O&#65533;&#65533;&#65533;&#65533;&#65533;&#65533;&#65533;	R&#65533;&#65533;&#65533;&#65533;YS&#1607;&#922755;g&#1097;@&#65533;W&#65533;&#65533;)4J8&#65533;&#65533;&#65533;&#65533;&#65533;bp&#65533;U&#65533;'wB&#65533;=&#65533;#GI&#65533;&#65533;l	a&#65533;J&#65533;c&#65533;XB9&#65533;EPyK^&#65533;w6&#65533;[&#65533;X&#65533;,&#65533;~&#65533;b\&#65533;S&#65533;Y&#65533;&#65533;5F&#512;&#1305;&#65533;h&#65533;(wI&#65533;/&#65533;5q&#903;&#65533;u&#65533;&#65533;&#65533;t[ &#65533;U&#65533;&#65533;v&#65533;&#65533;4&#65533;rO&#65533;>&#65533;&#65533;GddS&#65533;X&#65533;r&#65533;X&#65533;&#65533;&#65533;&#65533;	&#65533;&#65533;&#65533;&#65533;&#65533;0&#65533;GY&#65533;&#65533; &#65533;)&#65533;&#65533;H&#65533;&#65533;&#65533;&#33960;&\&#65533;&#65533;1&#65533;aKjfN&#65533;&#65533;:ae7A&#65533;&#65533;G&#65533;&#65533;&#1377;&#65533;&#65533;9&#1103;&#65533;&#65533;K&#65533;&#65533;&#65533;&#65533;ayz(=&#65533;&#65533;&#65533;&#65533;&#65533;&#65533;f&#65533;&#65533;&#65533;W&#65533;&#65533;&#65533;%&#29894;&#65533;&#65533;63T&#65533;&#648;&#65533;In&#4640;=zC&#65533;I&#65533;&#65533;&#65533;&#65533;&#65533;Je@&#65533;&#65533;#&#65533;jv&#65533;a1&#65533;y&#65533;&#1060;NJ0@&#65533;&#65533;&#65533;W &#65533;&#65533;Xjs[ "&#65533;!&#65533;%&#65533;bf&#65533;K@&#1048;/&#65533;&#65533;&#65533;-F5\&#65533;7&#65533;g'j&#65533;&#65533;&#65533;c&#65533;&#65533;vcJc&#65533;&#65533;&#65533;SM0y&#65533; &#65533;&#65533;&#65533;`w<@&#65533;&#901;&#65533;:&#65533;&#65533;j&#65533;_&#65533;&,&#65533;&#65533;&#65533; &#65533;&#65533;Y&#7245;x2(&#65533;&#65533;&#65533;&#65533;i&#65533;B&#65533;&#1705;&#65533;&#65533;SD&#65533;3&#65533;&#65533;I2&#65533;i9&#65533;j&#65533;&#1691;t&#65533;&#65533;Ju&#65533;7zx>m&#65533;&#65533;5S&#65533;&#65533; M&#65533;&#65533;&#65533;&#65533;&#65533;85&#65533;J&#65533;	K&#65533;?Q&#65533;	&#65533;!&#65533;ia&#65533;&#65533; &#65533;&#65533;&#65533;&#65533;sS&#65533;
&#65533;&#65533;9&#65533;`]Q#*d!*a&#65533;rI8&#65533;&#65533;m&#65533;<&#65533;&#65533;q&#65533;Y&#65533;&#65533;]V>&#65533;g&#65533;8&#65533;&#65533;&#65533;'&#65533;&#1391;E&#65533;N&#65533;&#65533;&#65533;S&#65533;&#65533;A&#65533;&#65533; &#65533;Y9tB%&#65533;&#65533;yg*&#65533;&#65533;g&#617;&#65533;&#65533;C&#65533;&#65533;&#65533;R&#45233;Vq&#65533;&#747;&#65533;&#65533;&#65533;&#65533;(&#65533;0)&#65533;&#65533;&#65533;&#65533;Ky*&#65533;Bg&#1114;[i&#65533;%w|`&#65533;I&#65533;v&#65533;'0p!"7&#709;&#65533;&#65533;:&#65533;&#65533;&#65533;c#se[ 6&#65533;&#65533;&#65533;&#65533;&#65533;&#65533;&#65533;"4&#65533;	&#65533;1]HW"&#65533;&#65533;&#65533;&#65533;&#65533;;&#443;&#65533;&#65533;x-&#65533;&#65533;<:&#65533;&#65533;'{R&#65533;&#65533;&#65533;1k#z&#65533;&#65533;&#65533;&#65533;1&#65533;%&#65533;z&#1171;&#4577;&#65533;u@p&#65533;gaw&#65533;&#65533;	;&#65533;V&#65533;b&#65533;&#65533;&#1350;&#65533;Zxk&#65533;&#65533;<&#65533;&#65533;2&#65533;4.&#65533;v&#65533;9&#65533;7&#242;&#65533;	&#65533;*&#65533;q&#65533;5&#65533;{&#65533;&#65533;I&#65533;&#65533;GS0&#1769;Y&#65533;,8QZ&#65533;O&#65533;&#65533;r@&#65533;&#65533;&#65533;.&#65533;&#65533;Nw&#65533;@&#65533;&#65533;Z{&#65533;&#507;"`"( &#65533;&#65533;U&#65533;N&#65533;)HR&#65533;!&#65533;&#65533;g&#1653; &#494;&#65533;&#65533;J&#65533;&]s&#65533;&#65533;A9i&#765;H:&#65533;H&#65533;kJ&#65533;|&#65533;&#65533;[&#65533;&#65533;G&#65533;&#65533;&#65533;&#65533;& &#65533;wn&#65533;"&#65533;&#65533;&#65533;{&#65533;0uLD&#65533;&#65533;&#65533;&#65533;&#65533;&#65533;&#65533;ky&#516;&#65533;&#65533;9&#65533;&#65533;du&#65533;&#746;	&#65533;&#65533;&#65533;k&#65533;&#65533;J&#65533;&#65533;&#65533;L&#65533;&#65533;&#65533;7&#65533;&#65533;5&#65533;v&#65533;'&#65533;&#65533;| .&#1850;C&#65533;$&#65533;<&#65533;rXNK&#65533;&#65533;;(&#65533;&#65533;P&#65533;&#65533;&#65533;=&#65533;mG&#65533;r&#65533; a;&#65533;Y=s&#65533;&#65533;p&#65533;&#65533;WWC&#65533;&#65533;q&#65533;B<(#p&#65533;&#65533;&#65533;G1&#65533;5&#65533;&#65533;&#65533;Tb&#65533;6J~&#65533;~S&#65533;&#65533;~K&#65533;1&#65533;&#65533;&#65533;&#65533;&#65533;B&#65533;&#649;&#65533;t6&#65533;Z&#1058;p&#65533;&#65533;&#1791;6&#65533;}}&#65533;&#848;&#65533;&#65533;W&#65533;R!&#65533;&#65533;&#65533;&#65533;v&#65533;&#65533;&#65533;D&#65533;&#65533;\&#65533;&#65533;W&#65533;&#65533;&#65533;&#65533;&#658;&#65533;	&#65533;&#65533;&#65533;
&#65533;&#65533;&#65533;4&#65533;sh&#65533;8&#65533;Q*D&#65533;&#65533;&#187;&#65533;&#65533;.Z&#65533;&#65533;&#65533;;&#65533;.&#65533;&#65533;&#65533;PW&#65533;&#65533;Y&#65533;&#870;&#65533;H&#65533;&#65533;&#65533;c&&#65533;&#65533;&#65533;&#703;&#65533;&#65533;&#65533;Ik;~&#65533;&#65533;&#65533;&#65533;&#65533;I&#65533;4w&#65533;&#65533;W&#65533;&#65533;v&#65533;L&#65533;&#65533;!&#65533;&#65533;&#65533;OX`nX|&#65533;K\&#65533;&#65533;&#65533;UbE&#65533;&#65533;|&#65533;&#65533;&#632;<&#65533;&#65533;|&#65533;&#65533;&#65533;&#65533;&#65533;&#855;&#65533;.&#65533;+&#65533;&#65533;\&#65533;C4T&#65533;&#65533;0&#65533;&#65533;&#65533;q&#65533;&#65533;&#65533;S(&#65533;&#7491;r&#65533;&#1001;!&#435;&#65533;&#65533;&#65533;lC&#65533;&#65533;F&#65533;0&#65533;&#65533;-&#65533;&#65533;J&#65533;&#65533;&#65533;&#65533;D&#65533;K"&#65533;&#65533;&#65533;&#1109;kTP.&#65533;#&#65533;)#&#65533;0&#65533;&#65533;f&#65533;)&#65533;&#65533;=&#65533;&#65533;t)$~&#65533;&#825;	&#65533;&#65533;W&#65533;T&#65533;a~&#65533;&#65533;&#65533;DaiC&#65533;
<&#65533;&#65533;&#65533;&#1841;c&#65533;&#65533;&#65533;&#65533;&#65533;B&#65533;w&#65533;&#65533;X&#52993;&#65533;QT&#65533;&#65533;,&#1766;&#65533;v&#65533;&#65533;&#65533;&#65533;&#65533;8W6&#65533;&#65533;`&#534;&#65533;&#65533;\&#65533;&#65533;&#65533;J&#65533;'&#65533;&#65533;+&#51736;&#65533;]&#1690;&#1461;&#65533;1 )Y1&#65533;&#65533;&#65533;uP0&#65533;&#1785;&#65533;H&#65533;v&#65533;&#65533;;&#65533;&#65533;I}}&#65533;&#65533;o&#65533;Q&#65533;&#65533;&#65533;>0&#65533;v&#65533;'FI&#65533;q{&#65533;&#65533;&#65533;&#65533;m&#65533;&#1691;&#65533;&#65533;&#65533;J&#65533;J&#65533;oI&#65533;p&#65533;C&#65533;A&#65533;=}&#65533;+H&#65533;{B&#65533;&#65533;AM&#1717;Z&#65533;*cKgE&#65533;T&#65533;;&#65533;L&#65533;&#65533;o9&#65533;&#65533;C&#65533;U&#65533;&#65533;&#522;&#65533;rw &#65533;&#65533;[&#65533;&#65533;|&#65533;_&#65533;&#65533;Q"&#65533;&#65533;m=6&#65533;&#65533;&#65533;&#1797;&#65533;y[F&#65533; &#65533;&#65533;n&#65533;&#65533;B&#65533;n&#1629;&#65533;[&#65533;j@&#65533;&#65533;&#65533;&#65533;b&#65533;&#65533;p&#1917;&#65533;&#1540;&#858;&#65533;&#65533;6&#65533;T>A)&#65533;b&#65533;]R.&#65533;&#65533;m&#65533;]&#65533;&#65533;{a&#65533;&#65533;}h&#65533;!&#65533;lv0&#65533;&#65533;&#65533;Z\&#65533;\&#65533;sZ&#65533;n8}&#51823;=&#65533;U&#65533;&#65533;lD{<&#65533;&#65533;&#65533;s&#65533;&#65533;Z&#65533;=Qj&#65533;T&#65533;Qw&#65533;&#1011; &#65533;cR&#65533;F&#65533;_C&#65533;>&#65533;m &#65533;QT&#65533;5f&#65533;"&#65533;^&#65533;&#1054;&#65533;&#65533;&#65533;&#65533;&#1853;&#65533;&#1773;&#65533;4aF&#65533;&#65533;;$&#65533;&#65533;KN&#65533;Nn&#65533;&#65533;&#65533;&#65533;{"&#366;@&#1594;&#65533;	&#65533;&#65533;&#65533;+&#65533;&#65533;&#65533;&#1191;'0&#65533;&#65533;&#65533;&#65533;&#65533;&#65533;&#65533;tg&#65533;&#65533;8&#65533;&#379;&#65533;&#65533;&#1040;&#65533;[&#65533;&#65533;&#65533;p.&#65533;m&#65533;Y&#65533;&#65533;&#65533;_&#65533;&#65533;&#65533;&#65533;K&#65533;&#65533;&#65533;&#65533;|3&#65533;-&#65533;&#65533;N&#65533;&#65533;@&#23211;&#1371;N&#65533;&#65533;G&#65533;&#65533;&#65533;&#65533;a&#65533;n&#65533;&#65533;eiM&#65533;^d&#65533;j&#65533;&#65533;O&#65533;&#65533;&#926;&#65533;h>&#65533;"&#65533;&#65533;&#65533;DnH&#65533;&#65533;^&#65533;&#65533; v7&#65533;j&#65533;h&#65533;7&#65533;&#23758;B$&#65533;B&#65533;t&#65533;&#65533;&#65533;&#65533;{&#65533;t&#65533;&#65533;&#65533;&#65533;&#65533;g&#65533;&#574;&#65533;&#65533;q)&#486;~#&#65533;&#65533;&#65533;&#65533;n&#908;&#65533;&#65533;&#65533;&#1182;&#65533;y&#65533;&#65533;&#65533;v&#65533;j&#65533;&#65533;s&#65533;[&#65533;&#65533;&#65533; 7F&#65533;&#65533; YM&#65533;&#65533;U&#65533;h$&#1803;N&#65533;&#65533;L&#65533;&#65533;t&#65533;&#65533;w&#65533;C&#65533;&#65533;&#65533;&#65533;n&#65533;z&#65533;(&#65533;&#65533;&#65533;&#65533;6&#65533;&#65533;N&#65533;&#65533;B&#65533;&#65533;=&#65533; 'NL,&#65533;&#65533;nf&#65533;&#65533;=]&#65533;&#65533;_&#65533;9&#65533;	&#65533;vq&#65533;&#65533;&#65533;QL&#65533;&
&#65533;&#65533;&#65533;q&#65533;&#65533;&#65533;i&#65533;&#65533;~&#65533;m&#65533;&#65533;*&#65533;&#65533;0#&#65533;&#65533;^&#65533;e&#65533;5&#65533;&#65533;&#65533;0&#65533;6&#65533;pgyd&#65533;&#65533;W&#65533;_1"n&#35095;&#65533;&#65533;&#65533;>&#65533;;9&#65533;:&#65533;&#65533;&#65533;s&#65533;O&#65533;dg&#65533;&#65533;>_&#2014;&#65533;{&#210;&#65533;l&#65533;hoc&#65533;&#65533;,&#65533;&#65533;:&#65533;&#65533;&#65533;&#65533;&#65533;&#65533;&#65533;&#65533;Z.&#65533;&#65533;-&#1839;&#65533;&#65533;&#65533;P&#65533;&#65533;}&#65533;&#65533;&#65533;&#65533;g;&#65533;v&#65533;&#65533;&#65533;R&#65533;:&#65533;&#65533;&#65533;}&#65533;A&#65533;&#65533;BZ&#65533;~&#65533;5&#65533;&#65533;&#65533;&#65533;&#65533;FD=/&#65533;&#65533;&#65533;NL&#65533;Y&#65533;&#65533;&#65533;^&#65533;&#65533;	" &y -&#65533;&#65533;[&#65533;	&#65533;+D&#65533;n&#65533;en}U(e%%r&#65533;Q	E= &#65533; &#65533;&#65533;&#65533;G
&&#65533;,&#65533;y&#65533;&#65533;&#65533;.&#65533;&#65533;	&#65533;&#65533;(&#65533;`&#65533;&#65533;&#65533;|&#65533;&#738;&#65533;&#65533;&#65533;&#65533;&#1051;&#65533;&#65533;&#65533;&#65533;&#65533;&#65533;&#65533;&#65533;&#65533;&#65533;&#65533;&#65533;mw&#65533;&#65533;&#1245;(IE&#65533;&#65533;&#65533;E&#65533;9&#65533;&#65533;#&#65533;&#65533;&#65533;h&#65533;ja &#65533;eX4B&#65533;<zI&#65533;P(&#65533;&#65533;?&#65533;&#65533;.&#65533;'&#65533;&#1980;y&#65533;&#65533;i&#65533;&#65533;&#65533;C&#65533; Cr&#65533;B&#65533;&#65533;In#)a#w&#65533;e'e/&#65533;&#65533;&#65533;&#65533;&#65533;$Lc_Tv&#65533;	3&#65533;&#65533;b&#65533;2e@2&#65533;)&#65533;>&#65533;&#65533;&#65533;&#65533;iiS&#65533;5&#65533;&#65533;\p)'&#65533;&#65533;Z&#65533;u*&#65533;$&#1423;&#65533;&#65533;&#65533;m&#65533; ?4<P&#65533;A&#65533;&#65533;&#65533;&I!&#65533;Q&#65533;G&#65533;&#65533;&#65533;vi&#65533;P&#65533;'2T&#65533;
aK&#65533;0&#65533;ZL&#65533;&#65533;&#65533;&#65533;"&#65533;&#65533;&#65533;&#65533;&#65533;l&#65533;	&#65533;[W&#65533;`=&#65533;M*z&#65533;K&#1247;&#65533;&#65533;!&#65533;h&#65533;&#65533;eF&#65533;{&#65533;&#65533;,&#65533;&#65533;&#65533;&#65533;7#K&#65533;&#65533;&#65533;&#65533;&#65533;&#65533;&#65533;qW&#65533;A&#65533;l&#65533;&#65533;&#65533;&#65533;:5&#669;&#65533;Z&#65533;j%&#65533;&#65533;&#65533;~&#65533;%)^]&#65533;&#65533;&#65533;MY
&#65533;&#65533;L&#65533;H&#65533;}:&#65533;4&#65533;gC&#65533;&#391;vup&#65533;&#65533;&#65533;X&#65533;5&#65533;Y	Pl&#65533;%&#65533;"]vA&#65533;&#65533;k&#65533;&#65533;P&#65533;&#65533;&#65533; &#65533;&#65533;$&#65533;=a&#65533;&#1155;s&#65533;&#65533;cKf&#65533;&#65533;&#65533;&#65533;&#65533;c&#65533;ev%&#1729;&#65533;j&#65533;&#65533;&#65533;&#65533;R	&#65533;cv&#65533;&#65533;&#65533;&#65533;(&#1009;xB&#65533;?&#65533;&#65533;r@&#65533;&#65533; RF9&#65533;E&#65533;\&#65533;a&#65533;m&#65533;T&#65533;#E&#65533;&#65533;@]up&#65533;`TG
v&#65533;!y_7&#65533;&#65533;V&#65533;&#65533;I_w&#65533;&#65533;'h&#65533;&#65533;xT&#65533;N&#65533;&#65533;rz&#65533;&#65533;&#65533;Mpk&#65533;&#65533;Vb&#65533;  &#65533;\8b!&#65533;+(&#65533;&#1927;&#660;&#65533;&#65533;+%&#65533;C0&#65533;+&#65533;&#65533;&#65533;#!]&#65533;&#65533;&#65533;.&#65533;4&#65533;&#65533;&#65533;&#65533;i'&#65533;&#65533;~'&#65533;O&#65533;^&#65533;'&#65533;K&#65533;&#65533;Lv&#65533;F&#298;@&#65533;&#65533; ;&#65533;&#1382;&#65533;&#65533;R&#65533;#&#65533;Wv&#65533;Hp&#65533;R&#65533;[&#65533;V&#65533;&#65533;&#65533;/&#65533;&#65533;&#65533;&#1811;&#65533;&#65533;&#65533;_o&#65533;&#65533;&#65533;&#65533;&#65533;l&#65533;&#65533;&#65533;&#65533;&#65533;&#65533;&#598;&#65533;&#65533;&#65533;&#65533;!&#65533;&#65533;e,&#65533;&#65533;QZJ&#65533;3&#65533;&#65533;&#65533;Q&#65533;bq~&#65533;&#65533;&#65533;]&#65533;&#65533;_&#1677;&#65533;&#65533;x#;,^&#65533;&#65533;&#65533;q
2H&#65533;&#65533;&#65533;NX#^&#65533;`2Z{I&#65533;*&#65533;&#65533;&#65533;&#65533;&#65533;[H&#65533;*&#65533;D&#65533;&#65533;
&#65533;&#65533;&#37515;&#1210;&#65533;&#2766;&#65533;l &#65533;iS&#65533;&#65533;s&#65533;&#65533;D&#1073;z&#65533;&#65533;&#65533;&#65533;3&#65533;;&&#65533;&#1564;pBO&#65533;\&#65533;+&#65533;{%&#65533;&#449;:&#65533;&#65533;&#65533;&#65533;&#65533;&#65533;$&#65533;&#65533;&#65533;%|&#65533;Cx&#65533;&#65533;&#65533;:N&#65533;&#65533;&#65533;&#65533;&#65533;o&#65533;&#65533;&#65533;&#65533;iS&#65533;&#65533;&#1648;h&#65533;DvPV&#65533;\&#65533;&#270;s&#65533;5QQx0F&#39387;.&#65533;&#65533;..&#65533;&#65533;&#65533;&#65533;#k&#65533;&#610;&#65533;&#65533;{_&#65533;&#65533;&#65533;&#641;*&#65533;&#65533;A&#65533;/&#65533;&#65533;Xm3&#65533;,&#65533;&#65533;|&#65533;&#65533;aJ&#65533;&#65533;&&#620;&#65533;G
&#65533;L14&#65533;&#65533;&#65533;&#1211;R&#65533;2&#65533;&#65533;F&#65533;&#65533;1 W&#65533;&#65533;&#65533;C&#65533;&#65533;&#65533;&#65533;3>/^&#65533;Gz&#65533;8|&#798;&#65533;`&#65533;&#65533;&#65533;&#65533;s&#65533;&#65533;*&#1262;&#65533;&#65533;~&#65533;&#65533;I&#65533;&#65533;&#65533;)&#65533;v&#65533;&#65533;&#65533;&#65533;&#65533;W?
&#65533;ok&#65533;&#65533;&#65533;U&#65533;A&#65533;&#65533;M&#65533;&#65533;&#65533;&#65533;&#65533;&#65533;&#65533;&#65533;r&#65533;&#65533;\y>&#65533;&#65533;A&#65533;&#65533;d&#65533;c`&#65533;f&#65533;&#65533;&#65533;&#65533;P5&#65533;&#65533;&#65533;4(&#65533;0&#65533;<&#65533;y8&#65533;v&#65533;{&#65533; \&#65533;ZI&#65533;Ez&#65533;&#65533; Q&#65533;&#65533;P&#65533;SU&#65533;b0.&#65533;nk&#65533;C&#65533;P1&#65533;&#65533;}o.W_&#65533;`T&#65533;&#65533;`&#65533;X?&#65533;T&#65533;&#65533;7&#65533;Jq&#65533;&#65533;&#65533;&#65533;fH&#65533;"&#65533;&#1095;}\&#65533;$&#65533;x&#65533;&#65533;&#65533;+&#65533;x&#65533;?f&#65533;&#65533;!&#288;!GgG&#65533;&#65533;q&#65533;&#65533; !&#65533;4=&#65533;&#65533;&#65533;*&#65533;X&#65533;&#65533;&#65533;&#65533;&#65533;l&#65533;T)&#511;Z0&#65533;&#65533;kO&#65533;^YI&#65533;5&#65533;u&#65533;&#65533;&#65533;&#65533;3IC&#65533;&#65533;rv&#65533;#D&#65533;&#65533; <&#65533;q&#65533;@K&#65533;FU3&#65533;&#65533;jg&#65533;+&#65533;NH&#65533;E p/HH&#65533;A&#65533;&#65533;&#65533;i\Z&#1746;&#65533;&#65533;a&#65533;1}'&#65533;{&#65533;&#65533;W&#65533;&#65533;&#65533;&#65533;D&#65533;%g&#65533;&#65533;&#65533;i&#65533;~&#65533;gsy&#65533;&#65533;q0&#65533;~dd<uII&#357;Na&#65533;&#65533;&#65533;#&#65533;&#453;rb&#65533;d5I&#65533;(P&#65533;_qDawb&#65533;&#65533;k&#65533;&#65533;d(&#65533; 	&#65533;H&#65533;&#65533;q =)A7hH :&#65533;&#65533;&#65533;f&#65533;v&#65533;&#65533;&#65533;e&#65533;&#65533;D]&#65533;&#65533;7Q1&#65533;'[&#65533;&#65533;&#65533;&#65533;m&#65533;2&#65533;&#65533;&#769;&#65533;{&#65533;4p&#65533;@`&#65533;&#65533;ILa&#65533;Jd&#65533;&#65533;D&#65533;9&#65533;f&#65533;&#65533;]&#65533;)&#65533;#5&#65533;&#65533;jP&#65533;&#65533;gKM&#65533;O&#65533;1&#65533;+&#65533;I&#65533;&#65533;&&#65533;&#65533;&#149;&#65533;*h"{8V&#65533;&#65533;&#65533;&#65533;%u&#65533;&#65533;Z9f4r}&#65533;f&#284;	H`&#65533;oQ&#65533;&#799;&#65533;jY&#65533;&#65533;T&#65533;&#65533;W&#65533;&#65533;&#65533;X&#1381;&#65533;	&#65533;SH&#65533;"&#65533;aa-4&#65533;NA&#65533;&#65533;&#65533;0&#65533;b&#65533;]7	Y&#65533;v&#65533;2a_&#65533;&#65533;&#65533;X&#65533;&#65533;&#65533;S&#65533;I&#65533;&#65533;ClW&#65533;&#65533;^&#65533;b&#65533;z&#65533;&#65533;&#65533;&#65533;I]{&#65533;Q&#65533;(}k)SY&#65533;&#65533;&#65533;&#65533;&#65533;#D?k&#1864;&#65533;&#65533;&#65533;?&#65533;I&#65533;Y&#65533;&#65533;&#65533;&#65533;&#65533;&#65533;V&#2040;&#65533;&#65533;&#65533;p%&#65533;&#65533;NZ&#65533;X&#65533;&#65533;&#65533;&#65533;wy&#65533;&#65533;&#65533;&#65533;&#65533;&#65533;&#65533;p/&#65533;:&#65533;&#65533;&#65533;&#65533;u &#65533;&#65533;P&#65533;&#396;[&#65533;&#65533;&#65533;:XT&#65533;&#1384;
t&#65533;&#379;O&#65533;&#65533;&#65533;&#65533; 9&#65533;z&#65533;U&#65533;b&#65533;%&#65533;5&#65533;&#65533;{&#65533;&#65533;
&#65533;,g&#251;&#65533;&#65533;6&#65533;&#65533;]&#65533;&#65533;&#65533;V&#65533;&#65533;&#65533;&#65533;e&#759;&#65533;&#65533;&#65533;&#65533;L&#65533;&#65533;\T&&#65533;q&#65533;kI!Ke&#65533;7&#65533;F&#65533;~&#65533;Hf&#65533;&&#65533;&#65533;&#65533;&#65533;bs&#65533;&#707;&#1170;&#65533;&#65533;&#65533;&#65533;'I^&#65533;V&#65533;&#65533;~&#65533;=&#65533;l&#734;&#65533;o&#65533;&#65533;a&#65533;&#65533;[8?&#65533;&#65533;&#65533;[&#1287;&#65533;&#65533;?)&#65533;=&#65533;ke&#65533;&#65533;bQ7&#65533;&#65533;-T&#65533;&#65533;62&#65533;&#65533;{&#65533;&#65533;c&#65533;&#65533;&#65533;&#65533;&#65533;&#65533;&#65533;&#65533;&#65533;&#65533;H&#65533;\&#65533;&#1403;K&#729;&#503;&#65533;<&#65533;<bWQ&#641;y&#1560;w&#65533;N&#65533;&#65533;&#65533;;<&#65533;&#65533;j&#65533;%/&#1678;ju&#65533;&#65533;&#65533;&#65533;Q&#65533;?&#65533;&#1973;&#65533;&#65533;]]&#65533;!P&#65533;&#65533;,q&#65533;=1E&#65533;&#65533;&#65533;u&#65533;&#65533;q&#65533;&#65533;&#65533;d\A&#871;X&#65533;&#65533;1w&#65533;&#65533;&#65533;&#65533;&#1476;&#1899;&#65533;&#65533;z&#65533;	&#65533;X&#65533;v&#65533;&#65533;&#65533;&#65533;&#65533;R&#65533;oEd&#65533;o[]>&#65533;&#65533; ~ &#65533;&#65533;k&#1474;GR&#65533;&#65533;Y&#65533;7}f&#65533;6&#65533;\&#65533;Y&#65533;l^.&#65533;nm_&#65533;&#65533;a&#65533;&#65533;*UNs&#65533;/\&#65533;&#65533;&#65533;&#65533;#&#65533;&#65533;&#298;&#65533;&#65533;&#65533;6&#65533;&#65533;A&#65533;&#65533;@&#65533;|&#65533;J`
&#65533;]&#65533;&#65533;&#65533;;&#400;&#65533;&#65533;&#65533;&#65533;&#65533;S&#65533;&#2001;.&#65533;fZSO&#65533;&#65533;&#65533;&#65533;q&#65533;.&#1648;m&#65533;&#65533;6&x&#65533;&#65533;&#65533;&#946;&#1853;&#65533;&#65533;&#1589;&#65533;&#65533;&#65533;_|&#65533;&#1362;&#65533;~&#65533;\r&#65533;&#65533;&#65533;|&#65533;&#65533;&#65533;&#65533;o&#65533;&#65533;|&#65533;R&#65533;h&#65533;p=&#65533;&#65533;s&#65533;&#65533;wq&#65533;&#65533;C&#65533;&#65533;&#65533;.O5&#65533;i&#65533;n&#65533;&#65533;&#65533;&#65533;&#65533;Y&#65533;|&#557;&#65533;&#48846;&#65533;&#1877;^D^&#65533;&#65533;&#65533;j&#65533;+P&#65533;Z|q&#65533;7&#65533;^'}&#65533;s&#65533;j&#65533;&#65533;&#65533;&#65533;e&#65533;v>&#65533;>RC&#65533;&#65533;Xg|&#65533;&#65533;&#65533;c^&#65533;&#65533;.&#65533;XL&#65533;d&#65533;&#65533;&#65533;&#14106;&#65533;%}&#65533;O&#65533;&#65533;&#65533;7&#65533;&#65533;&#65533;&#65533;n&#1466;fV&#65533;E&#65533;j&#65533;&#65533;&#65533;z)&#65533;k&#65533;&#65533;k&#65533;&#1791;o&#65533;&#65533;k&#65533;g&#65533;_&#65533;&#65533;i&#65533;&#65533;{&#65533;z&#65533;&#65533;z&#65533;&#65533;5&#65533;Gu&#65533;~_t&#65533;&O$1-y&#65533;&#65533;]&#65533;v~w!&#65533;|&#65533;&#448;&#65533;G&#65533;&#449;(m&#65533;O&#65533;A*Yu&#65533;#O&#65533;t0&#710;l&#65533;&`&#65533;ew&#65533;&#65533;r0&#65533;vsw&#65533;&#65533;&#65533;r8t&#65533;G&#65533;9g{&#65533;&#65533;~&#46465;<(&#65533;&#65533;&#65533;v!&#65533;*&#65533;&#65533;&#65533;&#65533;&#65533;7&#65533;#&#65533;@&#65533;t{Yc&#65533;&#65533;&#65533;&#65533;Uv	]&#65533;&#1473;F8&#65533;&#1539;&#65533;&d`&#65533;{&#65533;~x&#65533;&#615;"&#65533;{&#65533;&#65533;v&#65533;'y&#65533;&#65533;k{M&#65533;g&#65533;*Q}>wQ&#65533;&#65533;3&#65533;fo&#65533;M|Vg!d&#65533;tXzs&#65533;&#65533;&#65533;&#65533;w&#65533;~&#65533;&#65533;u&#65533;}8H&#65533;&#65533;F&#65533;&#65533;y&#65533;wb&#65533;&#65533;1IHy&#65533;A@&#65533;oR&#65533;@R&#65533;>&#65533;5&#65533;&#65533;>SW&#65533;$s&#65533;&#65533;;)&#65533;&#65533;&#65533;&#65533;|&#65533;&#65533;&#65533;|&#65533;&#65533;&#65533;x`&#65533;G&#65533;g&#65533;&#65533;&#65533;&#65533;Gvm'P&#65533;gt&#65533;&#65533;	&#65533;|&#65533;&#65533;&#65533;&#65533;>0&#65533;b&#65533;Wuw]&#65533;s|&#65533;&#65533;5&#65533;b&#65533;&#65533;g&#65533;&#65533;~hH(&#65533;6n&#65533;Gm&#65533;hu&#65533;&#65533;{&#65533;&#462;p&#1550;&#65533;g&#65533;v&#65533;F &#65533;&#65533;T&#65533;9&#65533;8l&#65533;&#65533;Z3&#917;|&#65533;&#1100;&#65533;gk&#65533;GWY&#65533;&#65533;&#65533;&#1472;&#65533;w&#65533;K8&#65533;&#65533;&#65533;&#33613;X&#65533;&#65533;X&#65533;&#65533;pCH&#65533;&#65533;7l&#65533;&x{&#65533;$&#65533;&#65533;'|&#65533;9 &#65533;WX&#65533;\v&#65533;V&#65533;&#1421;axg`&#33182;&#65533;&#65533;l &#7622;&#65533;&#65533;&#65533;h&#65533;eGq&#65533;/H&#65533;;+I&#65533;cW#x@&#65533;&#65533;4&#65533;fr{&#65533; &#65533;: d&#65533;&#65533;&#1093;&#65533;8&#65533;,$&#65533;7&#65533;&#65533;&#65533;&#65533;;&#65533;@&#65533;&#65533;gY&#65533;\&#65533;&#65533;eI&#65533;a	&#65533;?&#65533;&#65533;&#65533;W&#65533;&#65533;$x&#65533;88&#65533;8~&#65533;&#65533;&#65533;y^&#65533;V&#65533;gn&#65533;3g4)&#65533;&#65533;&#1555;b(d&#65533;Z&#357591;T&#65533;9&#65533;.&#582;&#65533;$&#65533;&#65533;&#65533;f&#65533;&#65533;z&#65533;&#65533;&#65533;o&#65533;tXx&#65533;J!&#65533;&#65533;&#65533;&#65533;H@
&#65533;&#65533;8i((plG&#65533;EX&#65533;&#65533;&#65533;&#65533;&#65533;Gi&#65533;xiq&#65533;v&#65533;8Iy9e&#65533;&#65533;&#65533;.}&#65533;&#65533;&#65533;&#65533;Xt&#65533;&#65533;"?&#65533;&#65533;&#65533;7&#65533;4X&#65533;&#65533;c&#65533;H0<&#65533;V&#584;&#750812;(&#65533;&#65533;&#587;`Iw&#313;s&#65533;&#65533;?&#65533;I&#65533;k&#1617;j&#1628;&#65533;iI&#65533;P(&#65533;&#65533;(&#65533;Ly&#65533;Q&#65533;&#65533;\&#65533;W:&#65533;&#65533;&#65533;&#65533;&#65533;mI&#65533;&#65533;&#65533;r0IV&#344;e&#65533;8&#65533;&#47712;c&#544;&#65533;j&#65533;?&#1376;&#65533;X;&#65533;&#65533;q&#65533;&#65533;J8&#65533;c	&#65533;t&#65533;&#65533;Q|&#344;@h&#65533;+&#674;iF]&#65533;X&#65533;&#65533;&#65533;'&#65533;&#65533;d&#65533;&#65533;]&#65533;{&#65533;&#65533;&#65533;7]&#1649;pbCx&#65533;d&#65533;&#65533;(&#65533;K&#65533;X2,Yox&#65533;&#65533;&#65533;&#65533;s&#65533;&#65533;&#65533;&#65533;&#65533;&#65533;&#65533;&#65533;s{&#65533;6{&#65533;&#65533;&#65533;{&#65533;&#1608;JD<&#65533;&#65533;&#65533;wk9&#65533;&#65533;.&#65533;&#65533;&#65533;y&#65533;D&#65533;&#65533;&#65533;&#65533;&#65533;	&#65533;&#65533;&#1495;J&#1680;&#65533;&#1123;&#65533;f&#65533;&#65533;|_h&#65533;{&#65533;A
&#65533;&#4697;j&#65533;Z&#65533;7&#1485;&#65533;~c&#65533;&#65533;g&#65533;98&#65533;
T&#65533;&#65533;y>&#65533;&#65533;&#65533;&#65533;/.a&#65533;&#65533;&#65533;&#65533;i&#613;&#65533;i&#65533;_)&#65533;&#65533;&#1619;8&#65533;&#65533;~&#65533;&#65533;&#65533;Z&#65533;f
q7Wt&#65533;&#65533;&#65533;6bTy&#65533;&#65533;7&#65533;N&#65533;W3|	&#65533;&#65533;$&#65533;U&#65533;&#65533;&#65533;&#65533;&#65533;&#65533;&#65533;&#490;&#65533;zr&#65533;~&#65533;&#65533;&#65533;&#65533;&#65533;2&#65533;&#65533;&#65533;&#65533;Vr&#65533;{&#65533;*&#65533;&#65533;&#65533;]&#65533;&#65533;P&#65533;&#65533;Y&#65533;V9''&#65533;&#65533;&#65533;&#65533;&#65533;w&#65533;]J&#65533;&#65533;Z&#65533;&#65533;
&#65533;&#65533;&#65533;I&#65533;Z&#65533;&#51820;Nz]'&#65533;&#65533;&#65533;y*&#65533;&#65533;9"&#65533;&#65533;P&#65533;vEQ&#65533;&#65533;!(&#65533;zm_&#65533;k1&#1691;&#65533;l&#65533;z&#65533; #&#65533;&#65533;i!&#65533;G&#65533;&#65533;-gR&#65533;&#65533;xw7&#65533;B&#65533;&#65533;G&#65533;y&#65533;&#65533;z&#65533;&#836;&#65533;&#65533;z&#65533;Q&#65533;56V&#65533;?&#65533;h&#65533;&#65533;sZ&#65533;&#65533;&#65533;&#65533;&#65533;9&#65533;&#65533;j&#65533;;k&#65533;:&#65533;@&#1713;&#65533;
&#65533;)&#65533;&#65533;&#65533;
]q ,&#65533;j	X&#65533;ES;Y&#65533;rB&#65533;p&#65533;&#663;_9&#65533;Y&#65533;0&#65533;&#35356;&#65533;^L&#65533;`k:&#65533;cw&#65533;sge&#65533;&#65533;VJ&#65533;&#65533;&#65533;5(&#65533;&#65533;&#65533;&#564;&#65533;&#65533;v)uC&#65533;&#65533;a&#65533;&#65533;&#39547;Y&#65533;I&#720;<k&#65533;[j&#65533;&#65533;&#33286;&#744;&#65533;:&#65533;r(1GK&#65533;&#65533;&#643;&#65533;&#65533;&#65533;NV_u&#65533;&#65533;&#65533;qr&#65533;&#65533;Q&#65533;,X+&#65533;0y&#65533;&#65533;&#65533;V&#65533;&#65533;mK&#65533;&#65533;&#65533;&#65533;h&#762;e&#65533;&#65533;&#65533;&#65533;hY&#65533;{&#44551;&#1576;*&#65533;&#65533;&#65533;%&#65533;&#65533;I&#65533;&#65533;V&#65533;&#65533;)	&&#65533;&#65533;S	&#65533;&#65533;&#389;/yX&#65533;&#65533;&#65533;J&#65533;Z&#65533;&#65533;;&#65533;&#65533;&#65533;&#65533;&#18979;\g&#65533;&#65533;&#65533;&#65533;&#65533;&#65533;>&#1582;['&#65533;YWN&#1766;&#65533;>{&#65533;[&#65533;l&#65533;3{&#65533;&#1158;&#65533;*&#65533;"&#65533;&#65533;&#65533;&#65533;&#65533;*t&#65533;&#65533;&#65533;&#65533;&#65533;&#65533;&#65533;w&#481;&#65533;&#65533;&#65533;Y_Z*s;&#65533;w&#65533;&#65533;&#65533;k&#65533;zL&#1124;EYm"y&#65533;&#65533;&#724;&#65533;&#65533;&#65533;&#380;&#65533;7&#65533;z8&#65533;&#65533;+&#65533;&#65533;&#65533;}&#1710;&#65533;&#65533;&#65533;&#65533;&#65533;&#65533;&#65533;&#65533;k&#65533;&#65533;&#1490;*&#65533; >&#65533;&#65533;y&#65533;&#65533;&#65533;&#65533;&#65533;&#760;&#65533;&#65533;W&#65533;&#65533;&#65533;&#65533;&#65533;$&#65533;&#65533;&#65533;&#1734;&#65533;9&#65533;&#65533;&#65533;&#65533;&#65533;&#446;&#65533;&#65533;&#65533;&#65533;&#65533;J&#65533;W&#65533;&#65533;F&#65533;'&#65533;&#65533;0V0&#65533;sM&#65533;&#759;3&#65533;&#65533;&#65533;&#48812;&#65533;:&#65533;&#65533;&#65533;&#65533;@&#65533;&#65533;&#65533;&#65533;&#65533;&#65533;&#65533;&#65533;&#65533;[s/&#65533;&#65533;&#725;|&#65533;&#1163;&#65533;R&#65533;LQ&#65533;yy&#65533;U:&#65533;&#65533;]&#1282;&#65533;K&#65533;;h&#65533;I&#65533;s&#65533;&#65533;&#65533;&#65533;z6&#65533;&#65533;r&#65533;&#65533;&#65533;hAN&#65533;^&#65533;X&#65533;s&#65533;&#65533;R:&#65533;&#65533;g&#65533;&#65533;u&#65533;&#65533;&#65533;z&#65533;&#65533;UKj0ZT&#1186;&#65533;&#65533;&#875;&#65533;a&#65533;&#65533;&#65533;;&#65533;&#65533;y&#65533;&#65533;&#65533;<&#65533;&#1259;&#65533;&#65533;&#65533;oC{&#65533;:&#65533;&#65533;&#65533;U&#65533;&#1638;&#65533;&#65533;J:H &#65533;&#65533;(&#794;&#65533;#K&#65533;&#65533;{&#65533;&#65533;&#65533;yM&#65533;&#65533;&#65533;&#42640;C&#65533;&#839;&#65533;&#65533;f&#1475;l&#65533;d{&#65533;&#65533;&#65533;7V9CY6D&#65533; (&#65533;V&#65533;&#65533;&#65533;&#65533;\l&#65533;,&#65533;&#65533;;&#65533;p&#65533;[&#65533;&#1804;&#65533;&#65533;&#65533;&#65533;&#65533;&#65533;&#65533;&#65533;|&#188;&#65533;&#65533;&#1816;&#65533;K&#65533;&#65533;&#65533;&#65533;;\&#65533;&#65533;Y&#65533;&#65533;l&#65533;[&#65533;&#65533;&#65533;&#65533;Cl&#65533;c&#65533;&#65533;h&&#65533;&#65533;&#65533;&#65533;[&#65533;&#65533;9<j&#874;&#65533;&#65533;&#65533;9&#65533;&#65533;&#65533;B&#65533;&#65533;&#65533;:&#65533;s=&#758;&#65533;{&#65533;]y&#65533;!&#65533;&#65533;&#65533;&#1497;t&#65533;&#65533;&#748;&#65533;&#1562;5&#65533;&#65533;&#640;|i&#65533;&#65533;&#448;"&#65533;g&#65533;d&#65533;&#65533;G&#65533;&#65533;I&#65533;&#437;&#65533;&#65533;A&#65533;&#65533;$<&#65533;d&#65533;&#65533;&#65533;b&#65533;&#65533;&#65533;&#65533;&#65533;&#65533;&#65533;&#65533;&#794;O0|_5Q&#65533;3&#65533;&#65533;'&#65533;&#65533;&#403;[&#65533;m,&#1361;V&#65533;(&#65533;&#65533;e&#65533;H&#65533;&#785;=&#65533;&#65533;&#65533;&#1406;&#65533;+&#65533;?&#65533;&#65533;&#65533;7&#65533;M3&#65533;F&#65533;&#65533;&#65533;A&#65533;&#65533;&#65533;Y&#65533;h&#65533;l&#631;&#65533;&#65533;&#65533;6&#65533;m&#65533;&#65533;&#65533;T&#1897;ny&#65533;&#65533;J&#65533;&#65533;&#65533;&#65533;s&#65533;&#65533;f&#65533;vF&#65533;&#65533;&#65533;>l'&#65533;&#65533;&#65533;&#65533;si&#65533;!&#65533;&#65533;l|Yt;[&#65533;&#65533;|&#65533;&#65533;&#65533;*&#65533;f8I&#65533;"&#65533;&#65533;&#65533;!&#65533;&#65533;B&#65533;&#269;&#65533;o&#65533;&#65533;{&#65533;O=&#65533;&#1542;&#65533;j,&#65533;
=&#65533;&#65533;h!D&#65533;I'&#65533;&#711;$&#65533;T&#65533;&#65533;K&#65533;&#65533;u&#65533;&#65533;&#1735;&#65533;m&#65533;&#65533;&#65533;&#65533;&#1647;&#65533;&#65533;y&#1619;U&#65533;"&#65533;0K&#65533;&#742;&#65533;'&#65533;&#65533;Cr&#65533;&#65533;Y&#65533;&#65533;&#65533;7&#65533;<&#65533;&#816;&#65533;k&#65533;&#65533;&#65533;2&#65533;&#65533;&#1889;&#41819;&#65533;&#65533;_&#65533;&#65533;t]&#65533;J&#65533;&#65533;l[&#65533; =&#65533;&#65533;&#65533;b&#65533;&#65533;&#65533;U&#65533;&#65533;MGJ&#65533;&#65533;&#65533;&#65533;
&#65533;6\&#65533;~
&#65533;&#65533;&#65533;SV&#65533;&#65533;&#65533;&#65533;
M&#65533;/&#65533;&#65533;&#65533;'&#65533;&#65533;M&#65533;-&#65533;?&#65533;&#65533;|&#65533;&#65533;&#65533;&#65533;%&#65533;7K&#251;M&#65533;"&#949;&#65533;&#65533;&#65533;&#65533;&#65533;R&#65533;Q&#65533;&#65533;&#65533;F&#61103;&#65533;&#65533;&#65533;m&#65533;&#65533;;&#65533;&#65533;&#65533;&#65533;&#65533;&#65533;&#65533;"-&#65533;&#65533;(d&#65533;&#65533;&#65533;&#65533;z#&#65533;&#65533;t&#65533;m&#65533;&#65533;&#65533;&#65533;&#65533;&#65533;&#65533;&#65533;&#65533;j&#65533;&#1549;&#65533;&#65533;&#65533;&#65533;&#65533;&#65533;0.&#65533;d&#65533;&#65533;^&#65533;&#65533;8l&#65533;&#65533;&#65533;P&#65533;,&#1660;&#65533;&#65533;b&#65533;&#65533;A4
&#65533;&#486;&#65533;&#65533;=&#65533;k&#65533;&#65533;~&#65533;&#65533;=&#65533;I&#65533;&#65533;&#65533;
I&#65533;&#65533;h&#65533;&#65533;&#65533;&#65533;&#65533;&#1850;&#65533;&#65533;}7&#65533;E&#65533;&#1812;&#65533;&#65533;&#65533;&#65533;&#65533;&#65533;&#65533;&#65533;&#65533;&#65533;&#65533;&#65533;&#65533;<&#65533;.&#65533;?}&#65533;7&#65533;&#65533;&#65533;]&#65533;&#65533;&#65533;%&#65533;&#65533;&#65533;&#1370;&#65533;&#65533;&#65533;&#65533;&#65533;&#1431;YE7&#65533;&#65533;^K~&#65533;d&#65533;&#65533;&#65533;#`1&#65533;&#65533;L&#65533;&#65533;&#1468;.&#65533;&#65533;&#65533;}}&#65533;&#65533;&#65533;f&#65533;&#65533;-&#65533;&#65533;P&#65533;&#65533;Iy&#65533;&#65533;&#65533;-&#65533;&#274;&#1446;&#65533;&#65533;[&#65533;&#65533;&#65533;&#65533;&#65533;&#65533;/.eeMX&#65533;&#598;&#65533;&#65533;&#65533;&#65533;|p&#65533;&#65533;6&#65533;X&#65533;~&#65533;&#65533;&#65533;&#65533;&#65533;&#65533;z&#25595;&#65533;&#65533;&#65533;&#65533;w&#65533;&#65533;&#65533;},&#65533;*)&#65533;&#65533;&#810;$&#65533;&#65533;&#65533;&#65533;&#65533;&#65533;&#65533;&#25518;&#65533;&#8494;&#65533;M&#65533;&#2012;&#65533;&#65533;&#65533;&#65533;&#1517;&#65533;?&#65533;&#65533;&#65533;&#65533;&#65533; &#65533;&#39006;&#65533;&#65533;&#65533;&#65533;&#65533;&#65533;9&#65533;&#65533;&#65533;.&#65533;?&#65533;&#65533;&#65533;&#65533;'&#65533;&#65533;&#65533;&#65533;&#65533;i&#65533;&#65533;&#65533;&#65533;{&#65533;&#65533;H&#65533;&#65533;&#65533;	&#65533;&#1054;&#65533;l&#65533;&#16222;f&#65533;&#65533;&#65533;&#65533;&#65533;y}&#65533;&#998;5&#65533;&#65533;Q&#65533;Lv&#65533;4[&#65533;K&#65533;&#65533;&#65533;&#65533;+&#65533;&#52269;&#65533;&#1960;3,&#65533;&#65533;&#65533;&#65533;h&#65533;&#65533;h&#65533;&#65533;&#65533;&#65533;&#65533;&#15003;&#65533;&#65533;&#65533;&#65533;&#65533;_&#65533;&#65533;&#65533;&#65533;&#65533;H&#65533;qn&#65533;V&#65533;&#65533;&#995;l	/&#65533;
&#65533;(O&#65533;?&#65533;M&#65533;!y&#65533;&#65533;B&#65533;&#65533;&#65533;&#65533;x)&#65533;&#65533;&#65533;&#65533;&#65533;x_&#65533;&#65533;&#65533;&#65533;_F&#65533;&#65533;&#65533;&#65533;nd$?b&#65533;&#65533;.&#65533;K|
&#65533;&#65533;&#65533;&#65533;&#65533;&#65533; &#65533; &#65533;&#65533;&#65533;&#65533;:&#65533;&#65533;&#65533;w&#65533;Y&#65533;&#65533;~&#65533;&#65533;&#65533;&#48638;&#65533;c3&#65533;&#65533;&#65533;&#626;&#65533;&#65533;LN&#65533;]?&#65533;&#65533;^&#65533;&#65533;&#65533;%
&#65533;&#65533;&#65533;&#638;&#65533;=&#65533;&#975;&#65533;&#65533;.&#65533;&#65533;>&#65533;9|&#65533;&#65533;&#65533;t&#65533;&#65533;&#65533;&#65533;&#65533;h&#65533;&#65533;&#65533;&#65533;&#65533;G&#65533;&#65533;&#1391;&#65533;Tc&#65533;&#65533;-1&#65533;,&#65533;&#65533;-;&#65533;x&#65533;	(&#65533;`&#65533;n&#65533;&#65533;&#65533;&#65533;&#65533;?CQ8/&#65533;\qV3&#65533;&#65533;e&#65533;3&#65533;&#65533;\H&#65533;&#65533;&#65533;&#65533;&#65533;{&#65533;&#65533;U&#65533;&#65533;&#65533;&#65533;&#65533;/&#65533;&#65533;?&#65533;&#65533;&#65533;&#65533;&#65533;&#65533;&#65533;&#436;&#65533;&#65533;Z&#887;&#65533;&#474;^&#65533;&#65533;&#65533;&#65533;&#65533;&#65533;&#1599;&#65533;&#65533;&#802;&#1839;&#65533;&#65533;&#65533;&#65533;@&#65533;&#65533;&#65533;%&#65533;&#65533;&#65533;&#65533;&#65533;&#65533;&#65533;&#65533;D&#65533;&#65533;(&#65533;&#65533;&#65533;|&#65533;&#65533;{&#65533;z&#65533;&#1907;&L`8`&#950;}3w.&#65533;B+&#65533;&#65533; &#65533;M?&#65533;
&#65533;A&#65533;&#65533;
&#65533;&#65533;?&#65533;&#65533;&#65533;B&#65533;0&#1801;&#65533;(&#65533;D&#65533;r&#65533;&#134;&#65533;&#65533;(&#65533;&#65533;&#65533;r&#65533;rR$d&#65533;NOFidaE&#65533;M&#65533;p&#65533;&#65533;&#65533;)&#65533;&#920;&#65533;J&#65533;&#65533;&#65533;q&#65533;S&#65533;09R<&#65533;m&#65533;A&#65533;/&#65533;&#65533;&#65533;V&#65533;XW0&#65533;&#65533;&#65533;&#65533;&#1153;,&#65533;j1&`&#65533;&#65533;^&#65533;&#65533;&#65533;&#65533;b&#65533;&#65533;/&#65533;&#65533;&#65533;(|&#65533;&#65533;	&#65533;Y&#65533;6&#65533;Vuz&#65533;&#65533;&#65533;m&#65533;d&#65533;rW&#1810;w&#65533;&#65533;b&#65533;&#65533;J&#65533;#=&#65533;w&#65533;i&#65533;&#65533;C{&#65533;I&#65533;/&#65533;&#65533;&#65533;>&#1276;&#65533;&#1028;0&#65533;5&#65533;{w&#65533;&#65533;&#65533;&#65533;-&#65533;&#65533;g)&#1393;&#65533;&#65533;J&#65533;&#65533;`&#65533;&#65533;&#1878;&#65533;l&#65533;&#65533;&#65533;W&#65533;Z&#65533;o&#65533;&#65533;q&#1581;p)<nm0&#65533;&#65533;&#65533;&#65533;&#1094;&#65533;j}n&#65533;&#65533;}&#65533;&#671;/&#65533;yp&#65533;&#65533;&#65533;&#65533;&#65533;}\:M&#65533;&#65533;1&#65533;&#65533;+&#65533;-&#65533;b&#65533;l&#65533;&#65533;@J&#65533;&#65533;aF1F&#1730;&#1509;^&#65533;&&#65533;0&#65533;&#65533;Vz&#65533;&#65533;&#65533;&#65533;&#65533;5&#1483;m>&#65533;&#65533;o+*&#65533;p&#65533;18&#65533;y&#65533;&#65533;&#65533;M&#65533;&#65533;4&#65533;l
(&#65533;r&#65533;&#65533;&#65533;r&#65533;	id5 b&#65533;&#65533;&#65533;&#65533;&#65533;M9&#65533;G&#65533;&#706;U&#65533;h$&#65533;&#65533;Y&#65533;}`Z&#65533;%&#65533;&#65533;&#65533;%&#65533;&#65533;E&#65533;&#65533;M&#65533;)&#65533;A&#65533;&#65533;&#65533;8N8'&#65533;&#65533;UWb&#65533;Puh&#775;n&#65533;E&#658;&#65533;y&#65533;yU&#65533;#c&#65533;	&#65533;rH*&#65533;&&#65533;&#65533;&#65533;8_b&#65533;&#65533;&#65533;~&#65533;&#65533;(9j&#65533;8&#65533;&#65533;&#65533;&#65533;&#65533;s5j&#65533;&#65533;8&#65533;&#65533;I&#1689;&#65533;2&#1642;&#65533;;&#65533;&#677;&#65533;RM&#65533;%e&#65533;&#65533;y_&#65533;&#65533;&#65533;)5&#65533;,r&#65533;u)&#65533;C&#65533;Z&#65533; r&#65533;&#1928;d&#65533;&#65533;I&#65533;&#65533;&#65533;.)&#65533;G&#65533;j&#65533;&#65533;&#65533;&#65533;&#65533;&#30817;l&#65533;j#&#65533;&#65533;:&#65533;&#65533;&#65533;&#65533;P@&#65533;&#65533;n&#1058;&#65533;&#65533;&#65533;&#65533;&#65533;&#65533;&#65533;9J&#65533;&#65533;2&#65533;&#65533;i,uBg>&#65533;ze&#65533;K&#65533;&#1949;I&,&#65533;&#65533;&#65533;)&#65533;"&#1630;C&#65533;&#65533;&#65533;&#65533;}~Il&#65533;&#65533;)K&#65533;&#65533;$+&#65533;&#65533;&#65533;g&#65533;&#65533;&#65533;im&#65533;&#65533;&#65533;&#65533;C[0&#65533;|&#65533;|.&#65533;R&#65533;&#65533;&#65533;.&#65533; &#65533;&#65533;&#65533;&#65533;4&#65533;&#65533;w&#65533;&#65533;f&#40830;A&#65533;,&#65533;3B&#431;R&#65533;h&#65533;K&#65533;kq&#65533;&#65533;AX&#65533;&#65533;sW&#65533;tI&#65533;&#65533;&#65533;&#65533;\}&#65533;&#65533;2&#65533;+'&#65533;r&#65533;M&#65533;&#65533;`&#1936;&#65533;&#65533;\&#65533;5&#65533;&#65533;.&#65533;>w\&#65533;&#65533;l&#65533;=&#65533;&#65533;&#65533;&#65533;&#65533;
&#1922;&#65533;&#65533;&#65533;
h&#65533;N&#65533;IS&#65533;.m&#65533;u&#65533;&#65533;.&#65533;&#65533;'0&#65533;m&#65533;N&#65533;H&#65533;&#65533; &#65533;&#65533;KJ;&#65533;&#65533;b&#65533;&#65533;&#65533;&#65533;3&#65533;s&#65533;={&#65533;&#65533;	&#65533;-&#65533;&#65533;;AQmik&#65533;&#65533;,8&#65533;&#65533;&#65533;&#65533;&#65533;&#65533;zW/2&#65533;O&#65533;&#65533;&#65533;9J&#65533;&#65533;7u&#65533;&#65533;&#65533;&#65533;&#65533;&#65533;4&#65533;!q.&#65533;&#65533;o4&#36826;&#65533;?&#65533;&#65533;&#65533;&&#65533;&#65533;&#65533;&#65533;:&#65533;&#65533;v&#65533;&#1323;&#215; &#65533;&#65533;-&#1565;dv}&#65533;	&#65533;|&#508;&#65533;&#65533;-qi&#65533;&#65533;&#65533;`&#65533;&#65533;g&#65533;&#834;;&#65533;&#65533;&#65533;&#65533;&#65533; 2Nv&#1483;^&#65533;72&#65533;&#65533;v&#65533;&#65533;&#65533;N&#65533;&#65533;v!|&#65533;Ph&#65533;&#65533;&#1104;qt&#65533;&#65533;&#65533;&#1975;&#65533;&#65533;E9z&#65533;&#65533;&#65533;&#65533;&#65533;')&#65533;(&#65533;&#1463;&#1317;.&#65533;Uku&#65533;$U$b&#65533;&#65533;A&#65533;q&#65533;o&#65533;
&#65533;&#65533;&#65533;(&#65533;&#65533;1P]&#65533;J!;&#65533;EcVL\&#65533;~=p&#65533;&#1163;&#65533;&#65533;&#65533;hG&#65533;&#65533;n&#65533;<&#1169;&#65533;$&#395;&#65533;&#65533;T_&#65533;X!&#65533;&#65533;&#65533;
&#65533;z&#65533;EvHD&#65533;<&#195;&#65533;AT,D2%#&#65533;U&#65533;R&#65533;&#65533;&#65533;(&&#65533;&#65533;+	)x&#65533;&#65533;&#65533;&#65533;Q&#65533;&#65533;M&#65533;D!'X&#65533;&#65533;LcIl&#65533;iXF&#65533;&#65533;&#65533;D&#65533;&#65533;/g&#65533;&#65533;&#65533;q&#65533;#&#65533;#IJ>N&#65533;z3&#65533;Q&#65533;&#65533;&#65533;&#65533;P&#65533;R&#65533;-&#65533;!&#65533;nH<&#65533;&#1837;&#65533;&#65533;<&#65533;&#65533;d&#65533;&#65533;9rH&#65533;&#65533;z&#65533;&#65533;&#65533;;&#59929;&#65533;&#65533;e&#65533;&&#65533;J'Bq&#65533;Fq&#65533;4s&#65533;E~1&#65533;&#65533; &#65533;hI\&#65533;&#65533;&#65533;&#65533;t &#65533;&#65533;&#835;&#58198;$&#65533;q&#65533;&#65533;&#65533;)&#65533;&#65533;t&#65533;25&#65533;G&#65533;&#1167;&#65533;&#65533;4&#65533;Rs&#1292;&#65533;&#65533;_|BgP&#65533;&#65533;+&#65533;&#65533;&#65533;&#65533;D%"m*&#65533;&#65533;)Nk&#65533;&#65533;c)&#65533;&#65533;&#65533;,&#65533;pT&#65533;&#65533;E&#65533;`&#65533;>&#65533;):&#549;&#65533;I&#65533;\&#65533;&#65533;#&#65533;&#65533;bo&#65533;&#65533;j&#65533;	D&B&#65533;&#65533;&#65533;$&#65533;&#65533;&#65533;&#65533;8~&#65533;e2&#65533;Z&#65533;&#65533;GM&#65533;&#65533;&#65533;&#65533;!P&#631;,&#65533;r&#65533;O&#65533;Ta&#65533;&#65533;9&#65533;&#65533;&#65533;N;&#348;&#65533;&#65533;z9&#65533;&#65533;Lg3e&#65533;]&#65533;=&#65533;&#65533;4&#65533;q&#65533;B&#65533;&#65533;&#1461;n&#65533;V&#774;]&#65533;&#65533;&#65533;&#65533;&#65533;&#65533;^t&#65533;t&#65533;.&#65533;&#65533;&#65533;&#65533;/&#65533;&#65533;i&#65533;&#65533;G&#65533;5:UQb&#65533;&#65533;]&#65533;&#65533;&#1461;B3&#65533;&#65533;}&#65533;	&#65533;j&#65533;&#65533;&#65533;U&#65533;&#65533;&#65533;rI&#65533;&#65533;&#65533;&#65533;dl&#65533;&#65533;~&#65533;SNF&#65533;1&#65533;&#65533;dl&#65533;:6&#65533;"&#65533;&\/L0Y&#65533;&#65533;fI&#65533;,f&#65533;V&#65533;&#65533;&#748;
&#65533;?&#65533;&#65533;M&#65533;v&#65533;,w$&#65533;.&#65533;W&#65533;&#65533;>%&#65533; &#65533;&#65533;q&#65533;[&#65533;>:&#65533;&#65533;&#65533;(&#65533;Ih&#65533;fo&#65533;&#65533;,n^&#65533;&#65533;&#65533;o*&#65533;z&#65533;a&#65533;&#65533;L&#65533;A&#65533; a&#65533;&#65533;&#65533;N&#65533;{&#65533;&#65533;4&#65533;&#65533;@wS&#65533;!&#65533;w&#65533;V&#65533;&#65533;&#65533;&#65533;\&#65533;B5&#65533;&#65533;]m&#65533;&#65533;&#65533;Y&#65533;1
&#65533;&#65533;.&#65533;
Z&#532;&#65533;&#907;i&#65533;&#65533;G&#65533;*&#306;Lr_&#65533;&#65533;&#65533;&#65533;t&#65533;umhK&#65533;&#65533;&#527;V&#1400;r&#65533;Fs9&#65533;@&#65533;t&#65533;&#65533;&#65533;.VwR&#65533;&#65533;|S&#65533;w&#65533;[&#65533;E&#65533;&#65533;&#65533;(&#65533;&#50475;<&#65533;&#65533;]&#65533;&#65533;&#65533;&#65533;1&#65533;&#65533;&#65533;c&#65533;J&#65533;&#65533;&#65533;&#65533;j&#65533;Z]*&#65533;Le&#65533;&#877;&#65533;&#65533;Ww8&#65533;&#65533;9!&#65533;~,&#65533;&#65533;&#65533;&#65533;/&#65533;j6&#65533;|	&#65533;U&#65533;&#65533;&#65533;&#65533;!&#65533;J&#65533;&#65533;p&#65533;s&#65533;e&#65533;&#65533;\&#65533;&#65533;&#1907;&#65533;x m~s&#65533;}&#65533;_&#65533;Q&#65533;m&#1426;&#65533;C&#1227;f\? &#65533;&#65533;&#1421;jV&#65533;&#65533;&#65533;E&#65533;&#65533;&#65533;&#65533;Y&#65533;&#65533;&#65533;&#65533;&#65533;&)I&#65533;&#65533;&#65533;&#65533;&#65533;&#65533;&#65533;&#65533;&#65533;>X&#65533;iL&#65533;zO&#65533;&#40233;&#65533;D&#957;&#65533;&#65533;&#65533;&#65533;&#65533;bB:/&#65533;&#65533;[&#65533;,&#65533;Mb7Kz&#65533;&#883;&#65533;&#65533;i&#65533;&#513;V&#65533;&#1699;&#65533;6lw`&#65533;\&#65533;&#65533;&#65533;5m&#65533;&#65533;p&#65533;&#1680;&#65533;x&#65533;%&#65533;&#777;3;|&#1374;&#65533;&#65533;"If&#65533;&#65533;&#65533;&#65533;&#65533;|&#349;&#65533;&#65533;-!tnsU&#65533;Do&#65533; +m|&#65533;9&#65533;E%x&#65533;4kN&#65533;&#65533;&#65533;d2*&#65533;&Td&#65533;K&#65533;&#65533;&#65533;&#65533;&#65533;E&#65533;&#65533;&#65533;&#65533;&#65533;&#65533;&#65533;G3&#65533;&#65533;F&#65533;&#351;N&#65533;&#65533;y&#65533;N&#65533;No&#65533;.&#65533;&#65533;ru1&#65533;&#65533;JV&#531;&#65533;*&#65533;&#65533;w+&#65533;&#65533;&#65533;e&#65533;&#65533;&#65533;r&#65533;&#65533;f&#65533;&#65533;;&#65533;>&#65533;n&#65533; &#65533;&#65533;c&#65533;&#65533;&#65533;&#65533;&#65533;&#65533;=&#65533;&#65533;+8&#65533;&#65533;&#65533;Z&#65533;&#65533;&#65533;o&#65533;-&#1941;&#65533;&#65533;&#65533;{0&#65533;.Lg&#65533;&#65533;&#65533;&#65533;;&#65533;&#65533;&#65533;&#65533;&#65533;&#65533;&#65533;&#65533;sS^D&#65533;&#65533;D`&#65533;&#65533;&#65533;%Y&#65533;!&#65533;}&#65533;&#65533;x&#65533;&#65533;&#1123;y&#65533;[&#65533;&#65533;F&#65533;E&#65533;&#65533;&#65533;&#65533;&#65533;&#65533;&#65533;|V&#65533;&#65533;&#65533;|t&#65533;^BVwv&#65533;&#65533;+&#65533;&#1750;&#65533;&#65533;&#65533;&#65533;&#65533;&#65533;&#65533;&#65533;4]#&#65533;g&#65533;&#65533;5T'm&#65533;&#65533;&#65533;}&#65533;k&#65533;&#52862;V&#65533;#&#65533;&#65533;.gl_^0&#65533;&#65533;&#65533;&#65533;&#65533;&#65533;&#65533;&#65533;c&#65533;&#65533;>&#65533;VUJJ'l&#65533;'L&#65533;C&#65533;Vh&#65533;&#65533;u&#65533;Gq&#65533;&#65533;Fu9&#65533;}"um&#65533;U&#65533;&#65533;g=F`[&#65533;&#65533; &#65533;6?(gn&#65533;we&#65533;{&#65533;G&#65533;&#65533;3woq&#65533;m&#65533;yat&#65533;7&#65533;=&#65533;q&#65533;x&#65533;&#65533;&#65533;	4 &#65533;|`C\@6m&#65533;7u&#65533;l-WufB&#65533;&#65533;q&#65533;&#65533;&#65533;Fk&#65533;FWL~&#65533;&#65533;&#65533;&#65533;\&#65533;v&#65533;$PDr&#65533;2J&#65533;7&#65533;&#65533;/|&#65533;w^b&#65533;&#65533;&#65533;_4&#65533;dlE~E'&#65533;^&#65533;p&#65533;_1&#65533;|&#1207;&#65533;&#65533;&#65533;V&#65533;&#65533;}F&#65533;r&#65533;~b&#65533;&#65533;<xkQ&#65533;Y&#65533;k &#65533;b&#65533;#&#65533;&#454;Z&#1537;&#65533;G^&#65533;a&#65533;D&#65533;I&#65533;&#65533;&#65533;Av&#65533;&#65533;sj&#65533;&#65533;[&#65533;vw&#65533;&#65533;'xN&#65533;6&#65533;&#65533;&#65533;w|&#65533;i&#65533;w|x}qx&#65533;&#65533;hqW&#65533;&#65533;&#65533;w&#65533;(pzui&#65533;&#65533;&#65533;z#U&#65533;HPn&#65533;Co4.$_&#65533;v'&#65533;J&#65533;F&#65533;)&#65533;&#65533;&#65533;e|&#65533;&#65533;{&#65533;&#65533;&#65533;Vg&#65533;&#65533;|`&#65533;t_&#65533;R&&#65533;&#65533;&#65533;k&#65533;&#65533;Y&#65533;|d%&#65533;{Cy&#65533;&#65533;&#65533;&#65533;&#65533;6W&#65533;&#65533;W&#65533;&#65533;&#65533;xUHK&#65533;(~&#65533;&#65533;$&#65533;{^Qv&#65533;c&#65533;&#65533;{&v"&#2008;&#65533;&#65533;xMfXs&#65533;&#65533;}&#488;yI?&#65533;&#65533;}&#65533;W]&#65533;&#65533;&#65533;p&#65533;&#65533;6&#65533;	&#65533;o&#65533;X	&#65533;q&#65533;X&#65533;A&#65533;&#65533;&#65533;&#65533;&#65533;&#65533;&#65533;h&#65533;8e'Xx&#65533;h&#65533;&#65533;m&#65533;&#65533;&#65533;*A%&#65533;W_9&#65533;5y&#65533;i&#65533;&#65533;&#65533;&#65533;&#65533;&#65533;&#65533;V&#65533;tx&#65533;;y&#65533;2)c^&#65533;s&#65533;$&#65533;W	LP("&#65533;&#65533;1&#320;&#65533;&#65533;(&#65533;&#65533;MB&#65533;J	&#65533;&#65533;&#65533;&#65533;Z&#65533;&#65533;"G&#65533;&#328;fwa4&#65533;&#65533;I&#65533;&#65533;zSyz?j&#216;]l&#65533;&#65533;&#65533;&#65533;XK&#65533;),&#65533;&#65533;x&#65533;&#65533;&#65533;&#65533;B&#65533;&#65533;&#65533;m&#65533;&#65533;y&#65533;&#65533;P&#600;&#65533;&#65533;q&#65533;&#65533;b&#65533;E(&#65533;0&#65533;y&#65533;&#65533;b\&#341;dq&#65533;&#65533;&#1483;&#65533;	Z&#65533;&#5353;x&#65533;l&#65533;&#65533;}&#65533;fw&#65533;89~&#65533;	O&#1095;&#65533;&#65533;d&#65533;&#65533;&#65533;&#65533;`&#65533;f&#65533;T&#65533;&#65533;&#65533;&#65533;&#65533;u+&#65533;i&#65533;&#65533;X&#65533;eX&#65533;c&#65533;&#65533;&#65533;Y&#65533;&#65533;&#65533;wc9&#65533;)&#65533;&#65533;lX&#65533;Y&#65533;m&#65533;&#65533;&#65533;l&#65533;t&#65533;&#65533;XZ&#65533;b&#65533;&#1179;&#65533;(&#65533;6^&#1477;&#65533;&#65533;9z&#65533;WxS&#65533;v&#65533;t9&#65533;_&#65533;&#1550;&#65533;q&#65533;e&#65533;S%&#65533;|y&#65533;i&#65533;&#65533;Yd&#65533;y&#65533;&#65533;)O&#65533;&#65533;&#65533;&#65533;1&#65533;\&#65533;&#65533;o4&#65533;M&#65533;&#65533;8d&#65533;&#65533;&#933;|&#65533;&#65533;IAy&#65533;df&#65533;V&#457;&#65533;&#65533;p&#65533;&#591;&#65533;t&#65533;&#1896;ol&#65533;Q&#65533;&#1624;&#65533;&#65533;r&#65533;&#65533;b&#65533;&#65533;(z&#5705;+9&#65533;J&#65533;&#65533;&#65533;&#65533;&#65533;Y&#65533;S|vQz&#65533;X4&#65533;&#65533;&#65533;}W&#65533;l&#34863;&#1556;&#65533;	&#65533;5&#65533;&#65533;&#65533;hIiZ&#65533;&#65533;&#65533;&#65533;3&#65533;g&#65533;\ &#65533;&#65533;&#65533;&#33648;Ip.&#1309;D&#65533;eH&#599;K&#65533;7,y&#65533;&#65533;y&#65533;n
&#65533;&#1545;&#65533;N8Ko&#65533;U2xi]j&#65533;&#65533;&#65533;u{q!X&#1564;B&#65533;&#65533;>_S&#65533;7:&#65533;&#65533;N&#65533;&#65533;&#65533; &#65533;~&#65533;\&#657;&&#65533;P&#65533;(&#65533;$&#65533;}&#65533;&#65533;y.*&#65533;0&#65533;&#65533;&&#65533;Bvd|&#65533;&#65533;qJ&#65533;t&#65533;&#65533;&#1682;&#65533;ih&#65533;*&#65533;h&#65533;&#65533;&#660;&#65533;&#1504;E#J&#65533;&#65533;	Cj&#65533;&#65533;(&#65533;&#65533;&#459;&#65533;&#65533;K&#1318;I&#65533;`x&#65533;E9&#65533;&#65533;&#65533;^&#65533;yZm&#65533;B!&#65533;&#65533;E
&#65533;&#65533;&#65533;?
u&#65533;j&#65533;:&#65533;s&#685;9jdV&#65533;]&#65533;[&#65533;&#65533;&#65533;&#65533;B&#65533;&#65533;&#65533;&#65533;{D&#65533;K&#824;&#65533;&#65533;Y&#65533;%&#65533;GQ&#65533;&#65533;:&#65533;&#65533;!&#65533;&#984;&#65533;&#65533;I&#65533;&#65533;)&#65533;&#65533;y&#65533;&#65533;&#65533;&#65533;&#65533;&#65533;&#65533;&#65533;&#65533;&#65533;&#65533;*&#65533;&#65533;&#65533;&#65533;&#65533;&#65533;&#65533;a&#65533;5&#65533;d&#733;=&#65533;&#65533;j&#65533;&#568245;&#1164;5u&#65533;&#65533;&#65533;&#65533;z&#65533;&#65533;&#65533;&#65533;&#65533;&#606;&#65533;F&#65533;W&#65533;&#65533;'&#65533;&#65533;']&#65533;&#65533;&#65533;&#65533;.Z&#65533;&#65533;Y&#65533;&#65533;&#65533;6&#65533;q&#65533;&#65533;&#65533;V&#65533;)&#739;(&#65533;&#65533;*&#65533;&#65533;&#65533;h&#65533;H&#65533; +&#65533;&#65533;&#626;z&#65533;&#65533;&#65533;`&#65533;&#65533;C&#65533;9&#65533;WD&#65533;5&#65533;&#65533;D&#65533;*&#65533;e&#65533;&#65533;&#65533;g_-&#65533;
&#65533;/&#65533;&#65533;v&#65533;&#65533;&#65533;&#65533;K&#65533;&#65533;1&#65533;&#65533;&#65533;(&#65533;&#65533;&#1520;&#65533;J&#65533;`-
&#65533;&#65533;&#65533;&#65533;&#65533;&#65533;'&#65533;&#406;&#65533;j&#65533;$~&#65533;&#65533;^&#65533;Z&#65533;&#65533;0&#65533;&#65533;&#65533;P&#65533;&#65533;A&#65533;&#65533;[g&#65533;&#65533;IHnp(&#65533;K&#65533;&#65533;gJ&#65533;&#65533;	&#65533;2&#65533;&#65533;h&#65533;&#65533;&+&#65533;&#65533;:&#65533;rj&#65533;&#65533;&#65533;9p&#65533;&#48715;;&#65533;&#65533;H&#65533;F)>&#65533;&#65533;&#65533;&#65533;&#65533;2&#65533;g&#65533;)&#65533;&#65533;&#65533;&#65533;&#65533;Y&#65533;&#65533;	&#65533;&#65533;&#558;&#65533;;&#65533;f&#65533;td&#65533;&#65533;8&#65533;Pf&#65533;&#65533;&#65533;&#65533;&#65533;&#65533;&#65533;&#1704;&#65533;&#1753;&#65533;&#65533;&#65533;&#65533;&#65533;&#65533;&#65533;:&#65533;J&#65533;&#65533;J$<{|&#645;v&#65533;&#65533;&#65533;&#765;M&#65533;&#65533;9&#65533;&#65533;K&#65533;&#65533;&#65533;&#65533;&#65533;J&#65533;&#65533;&#65533;
&#44358;K&#65533;&#65533;{&#65533;&#874;&#65533;&#572;5&#1759;&#2660;L&#65533;[&#65533;&#65533;&#65533;&#65533;&#752;&#1837;&#65533;&#65533;&#65533;P;&#65533;&#65533;&#65533;&#65533;&#65533;&#65533;y*&#65533;Y&#65533;&#65533;&#65533;	&#65533; +&#65533;+&#65533;&#65533;&#65533;&#65533;&#65533;&#65533;&#65533;uc&#65533;&#65533;&#65533;Y&#65533;4;c@&#65533;3&#65533;&#65533;K&#65533;m&#65533;&#65533;X&#65533;}&#65533;u&#65533;	|&#65533;&#58103;k*u&#65533;k&#65533;&#65533;(M&#65533;k&#65533;1&#65533;7&#65533;&#65533;&#65533;&#65533;&#65533;w&#65533;b&#65533;&#1634;&#65533;&#65533;&#65533;&#65533;&#65533;4&#65533;&#65533;&#1651;&#65533;)&&#65533;&#65533;*&#65533;k&#182;&#65533;&#65533;&#65533;&#65533;}'&#65533;&#65533;5|&#65533;d,&#65533;&#65533;{&#65533;o&#65533;&#65533;qU&#65533;&#65533;&#65533;~&#1653;Q&#65533;&#65533;&#65533;kF&#65533;&#65533;&#65533;\&#65533;&#65533;vv&#65533;&#65533;Z&#65533;&#65533;H:'&#65533;&#65533;&#65533;
&#65533;adZf&#65533;&#65533;/&#65533;&#65533;j
v&#65533;&#65533;&#65533;&#65533;p&#65533;y&#65533;"&#65533;&#457;z&#65533;j&#65533;&#65533;&#65533;O&#65533;&#65533;&#65533;&#65533;&#65533;&#65533;qLW&#65533;gg\&#65533;1&#65533;.N&#65533;&#65533;&#347;&#65533;&#65533;&#65533;&#65533;&#65533;&#65533;&#65533;&#1650;a&#65533;&#65533;&#65533;&#65533;f+&#65533;X&#65533;&#65533;&#540;&#65533;&#65533;hL&#65533;&#65533;,&#349;,&#65533;&#65533;&#65533;&#407;\&#65533;|:R&#602;4&#65533;&#65533;&#65533;ML*&#65533;&#65533;k&#65533;&#416;6&#65533;pLW&#65533;&#65533;&#65533;&#65533;*&#65533;f&#65533;&#65533;&#65533;&#65533;&#65533;&#65533;|&#65533;&#65533;&#815;=&#65533;\_&#65533;&#65533;c&#65533;c&#65533;h&#65533;&#1740;&#253;&#65533;&#65533;>&#65533;&#65533;CF&#65533;&#1419;&#65533; <&#65533;&#65533;&#65533;S+_s&#65533;&#65533;&#65533;:&#65533;&#65533;w&#65533;&#65533;&#65533;([&#65533;}f&#65533;K&#65533;a&#65533;&#65533;F&#65533;PV8&#65533;&#65533;&#65533;&#1084;&#65533;Z&#65533;-&#65533;C&#65533;&#945;&#65533;S]&#65533;&#65533;&#65533;d&#65533;&#65533;4&#65533;&#65533;&#65533;Wm&#65533;&#65533;&#65533;[&#65533;&#65533;&#65533;&#65533;&#65533;&#65533;&#65533;E&#52224;&#65533;j$J&#65533;C&#65533;&#65533;&#65533;&#65533;*&#65533;&#65533;^r&#65533;8&#65533;&#65533;=&#1898;]&#65533;&#1133;&#65533;&#65533;&#65533;l&#1151;&#65533;&#65533;&#65533;,&#65533;&#65533;&#65533;&#65533;&#65533;&#65533;L=&#65533;)&#1703;S&#1854;+w&#65533;&#65533;x&#65533;&#65533;&#65533;U{&#65533;4&#65533;&#65533;&#65533;&#65533;&#65533;&#65533;&#1235;|;&#65533;8&#65533;&#65533;&#65533;&#65533;&#65533;&#65533;&#65533;&#554;&#65533;&#65533;&#65533;&#65533;|&#65533;&#65533;&#65533;;=1&#65533;|&#65533;4y&#65533;&#140;&#1147;&#65533;&#65533;&#65533;&#65533;`]p&#65533;[~&#65533;P&#65533;;&#65533;x&#65533;8&#65533;~&#65533;&#65533;v&#65533;&#65533;f&#65533;&#65533;&#65533;&#65533;}M&#65533;l&#65533;&#65533;;&#65533;:&#65533;q&#65533;&#65533;v&#65533;&#65533; &#65533;P(M&#65533;&#65533;&#65533;&#65533;s+&#65533;H&#65533;&#65533;b&#65533;&#1146;&#65533;&#746;]&#65533;h&#65533;h&#65533;&#1672;&#65533;&#65533;&#65533;&#65533;~&#65533;B&#65533;f=&#65533;A&#65533;&#65533;&#1645;=&#65533;&#65533;;&#65533;j&#65533;&#65533;&#51937;
&#65533;&#65533;,&#65533;:&#65533;&#65533;&#65533;&#65533;&#65533;&#65533;&#65533;&#65533;&#65533;c&#65533;d&#1491;&#65533;&#65533;~&#65533;&#65533;u&#65533;&#65533;B&#65533;&#65533;&#65533;&#65533;&#65533;&#65533;&#65533;&#65533;}&#65533;&#65533;&#65533;&#65533;&#1923;&#65533;&#65533;&#65533;&#65533;g-&#65533;&#65533;&#65533;s&#65533;&#65533;&#65533;&#65533;{&#65533;&#65533;&#21301;&#65533;k&#65533;&#3854;&#65533;&#1903;&#65533;=&#65533;Y&#65533;&#65533; j&#65533;&#65533;m&#1701;-&#65533;&#65533;}&#65533;&#65533;m&#65533;&#65533;]&#65533;
&#65533;&#65533; &#65533;&#65533;&#65533;&#65533;&#65533;&#65533;]&#65533;H !&#65533;   ,    ?C &#65533;&#65533;jb&#65533;&#65533;&#65533;a&#65533;&#65533;&#65533;&#65533;&#65533;&#65533;l
 &#65533;&#65533;&#65533;&#65533;I&#65533;&#65533;<&#65533;&#65533;:&#65533;&#65533;&#65533;&#65533;&#65533;&#65533;&#65533;&#65533;&#65533;&#65533;&#65533;&#65533;&#65533;&#65533;&#65533;&#65533;&#65533;&#65533;&#65533;&#65533;&#65533;&#65533;&#65533;&#65533;&#65533;&#65533;&#233;D'h&#65533;&#967;	%%&#927;&#65533;&#65533;-&#65533;&#65533;&#65533;&#65533;&#65533;	&#65533;&#65533;&#65533;e	&#65533;+&#65533;&#65533;&#65533;&#65533;&#65533;&#2038;&#65533;>&#65533;&#65533;&#65533;(&#65533;&#65533;&#65533;&#65533;&#65533;&#65533;4r&#65533;&#65533;FB&#65533;&#65533;P&#65533;H&#65533;"&#65533;&#65533;&#65533;&#65533; Pd&#65533;CK&#65533;.&#65533;&#65533;&#65533;p&#65533;&#275;M&#65533;T)&#65533;&#65533;&#471;&#65533;\&#65533;&#65533;Q&#65533;bF7s&#65533;&#1305;qRO &#65533;&#65533;&#65533;&#65533;&#65533;Q&#65533;&#65533;*)&#65533;4&#65533;PLO&#65533;&#65533;&#65533;J&#65533;&#65533;3W&#65533;>I&#65533;T&#65533;&#976;s&#65533;&#65533;&#20051;NE&#65533;fc&#65533;5&#65533;&#65533; &#65533;&#65533;&#65533;.a&#65533;&#65533;&#65533;
T`X&#65533;&#65533;EO&#65533;F&#65533;Ex-&#65533;&#205;&#65533;n&#65533;&#65533;&#65533;Z{&#65533;6&#65533;{7&#65533;&#65533;&#65533;&#763;&#65533;X&#65533;&#65533;6o&#556;&#65533;&#65533;&#65533;s61&#65533;&#65533;E&#65533;&#65533;&#65533;&#65533;:&#65533;&#65533;a&#65533;&#65533;-0&#65533;l\&#65533;&#65533;&#1910;mOw&#131;&#65533;&#65533;%&#65533;&#65533;&#370;c9ZI$M&#65533;-&#65533;&#65533;D+ezu&#65533;&#65533;g&#65533;&#65533;I&#65533;&#65533;&#65533; #&#65533;o&#65533;&#65533;u&#65533;&#65533;&#65533;&#65533;&#967;5/&#65533;h&#65533;&#65533;X&#65533;[&#65533;&#65533;~k&#65533;&#65533;&#65533;&#65533;O&#65533;9&#65533;&#65533;&#65533;&#65533;B>&#65533;u!&#65533;{&#1317; ^&#65533;&#65533;&#65533;&#65533;&#65533;%&#65533;L&#65533; faa.&#16582;f(&#65533;c&#65533;Y7&#272;hb1'&#65533;(B&#65533;&#65533;d&#65533;YT&#65533;&#65533;3&#65533;&#65533;#1&#65533;&#65533;VN&#65533;&#65533;&#65533;&#65533;&#65533;&#65533;'i$m&#65533;&#65533;Z&#65533;=*&#65533;&#65533;"C@P&#65533;"y'&#65533;O=t U~Mt&#65533;A&#1880;d&#65533;D!L<8&#65533; H]&#65533;Dx4&#65533;I&#65533;Y&#65533;q&#65533;&#65533;&#65533;&#65533;&#65533;&#65533;EE@|R&#65533;7&#65533;&#65533;&#24159;_aQ&#65533;(&#65533;]&#65533;RZ&#65533;5&#65533;a&#65533;t&#1093; &#65533;$&#65533;&#65533;v&#65533;&#65533;p&#65533;%&#65533;&#65533;&#65533;&#65533;X&#65533;&#65533;8 &#65533;&#65533;>&#65533;&#65533;d=^X&#65533;h&#65533;&#65533;jY&#65533;(&#65533;&#65533;2&#65533;N&#65533;92$
6y&#65533;&#44114;B&#65533;&#41387;&#65533;F&#65533;&#65533;A2&#65533;&#65533;#&#65533;&#65533;&#65533;IB&#65533;_sT&#65533;&#65533;H&#65533;&#65533; &#65533;&#65533;-&#65533;k.&#18587;n&#65533;&#65533;Kg&#65533;^-&#65533;fxs&#65533;y@&#65533;Q&#1639;&#65533;W=qg&#65533;R&#65533;
0&#65533;&#65533;&#65533;Vr&#65533;j&#65533;p&#65533;&#65533;&#65533;&#65533;u&#65533;B&#65533;G&#65533;&#65533;&#65533;Q&#65533;&#65533;G@&#65533;&#65533;{!p&#65533;&#65533;&#65533;yi &#65533;&#65533;Xll&#65533;&#65533;&#65533;2&#65533;&&#65533;m &#65533;X&#65533;&#65533;3[&#65533;&#65533;>&#724;qM&#65533;&#65533;&#65533;&&#65533;&#1816;F&#65533;&#65533;D/[&#65533;&#65533;&#65533;&&#65533;B.=&#65533;!QHy-&#65533;&#65533;&#65533;GEK|&#65533;&#65533;
S&#65533;&#65533;	&#65533;&#65533;&#65533;.c&#65533;m64BK&#65533;&Q&#65533;&#65533;&#1276;&#65533;2'U&#65533;&#65533;&#65533;&#65533;}o&#65533;&#65533;6Vi&#65533;'0}Z&#65533;&#65533;_&#65533;&#65533;-&#65533;h&#65533;Ki&#65533;&#65533;L&#65533;&#65533;9(&#65533;n&#65533;A&#65533;&#65533;)"0a&#65533;*&#65533;L&#65533;&#65533;FG&#65533;&#52463;&#65533;&#9934;&#65533;&#1420;Y&#65533;3&#65533;&#65533;&#65533;&#65533;6&#65533;&#65533;&#65533;s9&#65533;M&#65533;&#65533;&#65533;]&#65533;&#65533;&#65533;&#65533;&#65533;tbK&&#65533;&#65533;&#1236;Y&#65533;&#65533;XTg&#65533;-&#65533;j#h&#65533;&&#65533;N&#65533;&#65533;&#65533;r&#65533;=&#65533;2&#65533; T&#65533;Q&#65533;&#65533;E&#65533;&#65533;&#65533;F&#1865;&#65533;&#65533;&#65533;H~U}&#65533;-p&#65533;w&#65533;{&#65533;&#65533;&#463;&#65533;&#65533;&#32984;&#65533;&#65533;`&#1081;&#65533;D&#65533;K &#65533;&#65533;&#65533;aNs&#65533;&#65533;&#65533;&&#65533;&#65533;Q&#65533;&#65533;`U&#65533;,&#556;&#65533;&#65533;# 2&#65533;&#65533;H>U&#65533;FW&#65533;&#65533;]&#65533;&#65533;h&#65533;{&&#65533;]&#65533;G<o7l&#65533;v
g,g[&#65533;&#65533;^&#65533;&#65533; &#65533;A&#65533;B@x01&#1424;Wc&#65533;&#65533;v&#65533;d&#65533;&#65533;L"&#65533;Z&#65533;&#65533;&#65533;&#487;&#65533;.^ &#65533;_&#65533;&#65533;8&#65533;&#65533;&#65533;&#65533;/O #&#65533;&#1456;6&#65533;+q&#65533;q&#65533;:&#1580;&#65533;&#65533;	&#65533;&#65533;&#65533;X&#65533;aY
'B&#65533; M&#65533;&#65533;&#65533;&#65533;&#65533;g&#65533;y&#65533;&#65533;&#65533;&#65533;b+&#65533;!k&#65533;&#65533;s&#65533;&#65533;r&#65533;&#65533;&#65533;&#65533;&#65533;f&#65533;&#65533;U2c&#65533;&#902;&#65533;$&#65533; &#65533;&#65533;&#65533;&#65533;1&#65533;6&#65533;a&#65533;&#1708;&&#65533;&#65533;&#65533;&#65533;/&#65533;%&#65533;&#65533;%&#65533;D&#65533;iJ f<&#65533;b&#65533;HM&#65533;A&#65533;2u$&#65533;&#65533;MW&#65533;&#65533;&#65533;&#65533;L~}:"&#65533;&#65533;X?&\&#65533;`u3&#65533;	&#65533;&#65533;r&#65533;&#65533;&#65533;4&#65533;&#65533;&u*0&#65533;&#65533;QyT&#65533;<S&#65533;&#65533;&#65533;dJ
&#65533;&#65533;T&#65533;&#65533;&#431;U f&#65533;L&#65533;#G':T0&#65533;lD&#65533;&#65533;&#1489;&#65533;&#65533;&#65533;a)u&#1058;d&#65533;cG2R]tW&#65533;rH4&#65533;&#65533;t&#65533;*s&#65533;J&#65533;&#1173;&#1178;r&#65533;-G&#65533;e[$C&#65533;$p>&#65533;|&#6587;&#65533;)t&#65533;&#65533;&#65533;&#65533;>&#65533;&#65533;x&#65533;&#65533;?r&#65533;D%J&#65533;&#65533;?&#65533;6&#65533;O&#1764;J&#65533;h&#65533;=as&#65533;&#65533;&#65533;3\&#65533;nyT&#65533;9,q&#65533;&#65533;Y1 8m&#65533;&#65533;G&#65533;S<+U"w&#65533;&#65533;#&#65533;Hk1&#65533;H&#65533;&#65533;&#65533;w&#65533;&#65533;*1&#65533;&#65533;j&#65533;s&#65533;DX&#65533;&#65533;,&#65533;&#65533;J
`D&#65533;Q~&#65533;f"MZdWYC&#65533;&#65533;&#65533;I&#65533;yS&#65533;&#65533;me&#65533;&#65533;&#65533;&#65533;&#65533;&#1170;V&#65533;&#1863;iU&#65533;&#1466;&#65533;E&#65533;&#65533;&#65533;l&#65533;&#65533;&#65533;%&#65533;&#65533;9q&#65533;&#65533;m&#65533;&#65533;&#65533;&#65533;&#65533;r&#1627;&#65533;&#65533;8.&#65533;&#65533;PLE&#65533;&#65533;&#65533;&#431;&#65533;&#65533;;&#65533;( Y&#65533;N&#65533;*Q&#65533;&#65533;Z&#65533;6&#65533;&#65533;V(G ox&#65533;&#65533;&#65533;,&#65533;A2&#65533;d, {P&#65533;&#65533;&#65533;&#65533;;&#65533;&#65533;W&#65533;&#65533;&#43075;&#65533;o	e&#65533;&#65533;8&#65533;&#65533;&#65533;e,GA&#65533;&#65533;&#65533;&#65533;&#65533;|&#65533;&#65533;&#65533;6&#65533;&#65533;d&#65533;&#65533;&#1322;dKFIa&#65533;&#65533;&#65533;&#65533;j&#65533;&#1031;[A&#65533;&#65533;A&#793;sr&N&#65533;iy&#65533;S!&#65533;&#65533;i0&#65533;G&#65533;&#65533;6&#65533;&#65533;}&#65533; &#65533;*#&#65533;&#65533;'N5&#65533;8&#65533;&#65533;=+Z&#65533;N&#65533;,&#65533;&#65533;\&#65533;M~N&#65533;&#65533;&#65533;&#65533;&#65533;L&#65533;&#65533;&#65533;&#65533;y&#65533;&#65533;^&#65533;H&#65533;&#65533;&#65533;GC&#2027;&#65533;L&#65533;
5&#65533;&#65533;/C&#65533;Rdx&#25795;p&#65533;=i&#65533;
&#65533;&#65533;&#65533;&#65533;&#65533;[\,S%!&#65533;&#65533;uS&#65533;&#65533;r&#65533;&#65533;%Nt&#65533;I&#65533;h&#65533;5&#65533;&#1104;V4&#65533;;&#65533;3&#65533;&#65533;&#65533;+&#65533;t&#65533;_&#65533;&#65533;&#65533;&#65533;=&#65533;&#1254;&#65533;&#65533;c5&#65533;&#65533;&#65533;&#65533;&#65533;&#65533;&#51644;9n&#65533;,&#65533;&#65533;&#65533;2&#65533;n&#65533;&#65533;5&#65533;&#65533;e&#65533;&#65533;Z&k&#65533;l&#65533;`s&#65533;&#65533;&#422;&#65533;|&#65533;&#65533;Z&#65533;0O&#65533; &#65533;&#65533;{7&#65533;-&#65533;.7t@BD&#1341;l#&#65533;,&#65533;o	OI&#65533;q&#65533;9J"&#65533;&#65533;&#65533;&#65533; &#65533;&#65533;&#65533;&#65533;&#65533;&#576;&#65533;G/Z&#65533;(&#65533;&#65533;&#65533;&#65533;&#65533;&#65533;&#65533;&#65533;&#65533;?&#65533;&#65533;&#65533;&#65533;&#1243;&#65533;A&#65533;F&#65533;&&#65533;&#65533;f&#354;&#65533;&#65533;&#65533;&#65533;Yu&#65533;'&#65533;&#1354;9&#65533;hi&#65533;&#65533;&#65533;|&#65533;&#65533;*,&#65533;JU&#65533;qO=&#65533;&#65533;&#65533;&#23411;&#65533;K&#65533;b&#65533;<&#65533;&#65533;U6&#65533;&#65533;&#65533;#&#65533;&#65533;&#65533;-&#65533;&#1908;&#65533;&#65533;* &#65533;&#65533;(&#65533;&#65533;l	&#65533;j&#65533; U9&#65533;&#65533;IB&#65533;A&#65533;&#65533;w&#760;vd&#1027;R&#65533;&#65533;p&#65533;&#65533;&#65533;&#65533;[&#65533;t&#65533;_K&#65533;(&#65533;F&#65533;-t&#65533;I[p&#65533;&#65533;&#65533;^&#65533;&#65533;{&#65533;~&#890;_&#65533;&#65533;&#65533;&#65533;x&#65533;jq
&#65533;&#65533;p&#65533;/&#65533;&#65533;&#65533;<=M&#65533;&#1156;&#65533;&#65533;&#65533;=J&#65533;/&#65533;2&#65533;_&#639;&#65533;&#65533;&#65533;&#65533;&#65533;!&#65533;h&#65533;&#65533;&#65533;$ZQp&#65533;&#65533;&#65533;.h&#65533;3&#65533;WO&#65533;9W&#65533;&#65533;f7Ok&#65533;&#65533;j&#65533;&#65533;&#65533;7&#65533;R&#65533;&#65533;@v&#65533;&#65533;~&#65533;&#65533;{&#65533;&#1904;i&#65533;&#65533;&#65533;&#65533;&#527;@&#65533;}&#1680;&#65533;&#65533;&#65533;&#6302;;&#65533;&#65533;twr&#65533;&#65533;&#65533;&#65533;&#65533;&#65533;&#65533;N&#65533;<'&#65533;&#65533;&#65533;v&#65533;&#65533;&#65533;#>&#65533;%&#65533;&#65533;&#65533;&#65533;l&#65533;&#65533;&#65533;&#65533;E&#65533;&#65533;&#65533;&#65533;&#65533;&#65533;&#65533;o&#1842;&#65533;&#65533;&#65533;=&#65533;&#65533;&#65533;&#65533;&#65533;&#65533;Y&#65533;&#65533;`$&#65533;y&#65533;&#65533;z&#65533;`&#65533;&#65533;R&#65533;G{%o&#65533;&#1859;;\&#65533;Z&#65533;'|_&#449;8v&#65533;Vi&#65533;p$&#65533;|&#759;LAq?Ha>&#65533;Dw&#65533;&#65533;w&#661;(FuN6a-&#65533;&#65533;wh&#65533;&#65533;g&#65533;a&#65533;f,o&#65533;d{b~!M&#65533;&#65533;x&#65533;''&#65533;&#65533;m&#65533;&#214;AyF*&#65533;&#65533;D&#65533;&#65533;&#65533;&#65533;&#65533;
Nx2&#65533;&#65533;`&#65533;&#65533;&#65533;&#65533;yOXf&#65533;&#65533;_6n&#65533;&#65533;L&#65533;&#65533;`&#60864;&#65533;%j&#65533;&#65533;m&#512;&#627;GB_&#65533;Fn&#65533;x&#65533;WuJ&#65533;u&#65533;&#65533;Xxi&#65533;&#65533;&#65533;&#1409; 8&#65533;&#65533;P|&#65533;(&#65533;%Hv&#65533;&#65533;C&#1252;pw\K&#65533;&#65533;w&#65533;&#65533;&#65533;j&#65533;&#65533;w5&#65533;U&#65533;&#65533;}g&#65533;*gC&#65533;Wx&#65533;`'B(N&#65533;Br&#65533;6I&#65533;k&#65533;GfQ&#16742;&#65533; &#65533; &#65533;&#65533;Ds&#65533;&#65533;f&#65533;_Z&#65533;V_b6&#65533;&#65533;&#65533;y&#65533;&#65533;`&#1526;&#65533;Q&#65533;0X&#65533;epX&#65533;&#65533;&#518;&#1528;&#65533;&#65533;h&#65533;&#65533;$A%-X&#65533;=&#65533;&#65533;&#439;&#65533;&#65533;&#65533;u&#65533;W&#65533;&#65533;Z&#65533;XE&#65533;YOdX&#65533;&#65533;&#65533;iG&#65533;_ppQ7&#65533;TjNej&#65533;&#65533;@&#65533;\&#65533;&#65533;}&#65533;&#65533;c&#65533;&#65533;&#65533;&#65533;]l&#65533;&#65533;&#65533;?E&#65533;~&&#65533;.&#65533;k&#65533;&#65533;&#65533;&#65533;Av60H!C ^c))&#65533;&#65533;&#65533;hXek&#65533;&#65533;F&#65533;&#65533;&#65533;&#65533;L8z&#856;m&#65533;&#65533;I&#65533;ht&#1640;m}f2u&#65533;3&#65533;g$A2&#1896;C&#65533;&#65533;$&#65533;C"%&#65533;1&#65533;U3o&#65533;S&#65533;TT&#65533;v&#65533;$&#65533;$c&#65533;D/&#65533;Q.<&#65533;&#65533;x&#65533;l'5&#65533;Nm&#65533;p&#65533;&#65533;08}&#65533;&#65533;6xy&#65533;HYY&#65533;x
&#65533;h]&#65533;H~&#65533;H~&#65533;g&#65533;1q&#65533;&#65533;B&#65533;e&#65533;&#401;&#65533;' @w&#65533;A&#65533;2&#65533;&#65533;&#65533;^W&#65533;&#65533;&#65533;d&#65533;&#333;&#65533;s&#65533;&#65533;3k&#1219;&#65533;&#1043;&#65533;w`&#65533;B&#65533;0h(I&#65533;UGT,&#1240;&#65533;&#65533;&#65533;&#65533;&#65533;Cq&#65533; =i&#65533;&#65533;Y$&#65533;&#1344;C&#65533;[T&#65533;0&#65533;&#65533;;&#65533;YK$Z&#65533;xe&#65533;&#65533;.X&#65533;}&#65533;5&&#65533;&#65533;&#65533;&#33282;(SX@x&#65533;&#65533;&#65533;&#65533;&#65533;2X8l&#1622;n&#65533;R:H!t&#65533;&#65533;nx&#65533;&#65533;Cr&#1525;&#65533;iM!1&#65533;&#65533;)&#65533;&#65533;eG8Q&#65533;WA&#65533;O&#65533;&#65533;) )!P &#65533;D&#65533;&#65533;&#65533;&#65533;y4&#65533;&#65533;&#65533;&#65533;Y&#65533;&#65533;Xm&#65533;&#65533;&#65533;&#65533;f&#65533;&#65533;	&#65533;$&#65533;&#65533;&#65533;q&#65533;&#65533;&#65533;d&#65533;E&#65533;l&#65533;&#65533;QA&#65533;&#65533;X&#65533;y&#65533;&#65533;5&#65533;C&#65533;bs.dr5&#65533;qR`.&#65533;&#65533;X&#65533;3
&#65533;.{&#65533;&#1097;&#65533;&#65533;F&#65533;&#65533;zjI&#65533;&#65533;iq&#65533;u
YL	&#65533;z&#65533;&#65533;~&#65533;k&#65533;Q&#65533; &#65533;x&#65533;&#65533;]r)&#65533;9&#65533;w&#65533;&#65533;&#65533;&#65533;k1&#65533;3&#65533;&#65533;&#65533;&#65533;Hr&#65533;&#65533;V&#65533;&#65533;5&#65533;IH"&#65533;%&#65533;~&#488;`&#673;t&#65533;W&#65533;H&#65533;.&#65533;y&#65533;&#65533;f&#65533;&#65533;s&#65533;&#65533;&#65533;	&#65533;:&#65533;&#65533;B&#65533;&#147;eE&#65533;&#65533;&#65533;E&#65533;&#594;&#65533;&#65533;5&#65533;i&#65533;&#65533;7J&#65533;&#65533;&#65533;	&#65533;&#65533;[&#65533;uU
&#65533;7&#65533;&#65533;#&#213;fu&#65533;1A#&#380727;&#65533;;&#65533;Z&#65533;&#65533;.x&#65533;&#65533;&#65533;&#65533;/H8&#65533;w}EDEP&#65533;H&#65533;&#1560;`Y&#65533;NzSx&#65533;bx|i'l&#156;&#65533;&#421;&#65533;&#65533;]Y:&#65533;V&#65533;&#65533;&#65533;&#65533;e&#65533;&#65533;V&#65533;&#65533;&#65533;vl&#65533;3&#65533;&#65533;&#65533;&#65533;&#65533;&#65533;&#30805;&#1625;&#170;&#65533;&#65533;	|zQ&#65533;g&#867;l&#65533;&#65533;&#612;R&#65533;&#65533;&#65533;#&#65533;4&&#65533;&#65533;&#65533;&#65533;&#65533;&#65533;!\W&#65533;O&#65533;&#65533;{&#65533;&#65533;&#65533;d&#65533;&#65533;+2&#65533;&#65533;&#65533;&#65533;&#65533;`&#65533;&#65533;&#65533;&#1194;&#65533;H|&#887;&#65533;&#65533;&#65533;&#65533;)CJ&#65533;&#65533;&#65533;H#&#65533;&#39640;g&#65533;M&#65533;
P&#65533;&#65533;&#65533;	M&#65533;V&#65533;&#65533;H&#65533;&#65533;&#65533;&#65533;&#613;&#65533;&#65533;N&&#65533;G&#65533;&#65533;&#65533;&#1039;W:&#65533;&#65533;Y^6&#65533;r&#65533;&#65533;&#65533;z&#65533;&#65533;&#65533;N&#1741;&#65533;&#65533;`&#65533;h&#65533;&#65533;&#65533;#&#65533;&#65533;P	)`&#1682;&#65533;&#65533;&#65533;&#629;&#65533;&#65533;&#65533;&#65533;&#65533;v&#65533;&#65533;_8&#65533;.&#65533;*&P&#65533;&#65533;&#65533;&#65533;E&#65533;$[&#65533;&#65533;&#65533;I&#65533;{&#65533;,&#65533;[&#65533;jrr2![&#65533;&#65533;&#65533;&#65533;$q&#65533;$&#65533;&#1757;[&#65533;o&#65533;&#65533;&#65533;2&#65533;'&#65533;b&#65533;&#65533;&#65533;&#65533;&#65533;&#65533;@o&#65533;^1&#65533;&#65533;&#1502;i&#65533;&#65533;i&#65533;&#65533;9&#65533;&#65533;&#65533;&#65533;A&#65533;I&#65533;D&#65533;&#65533;&#65533;&#65533;&#65533;&#65533;&#467;*&#601;&#65533;&#65533;&#65533;&#65533;bB&#65533;&#65533;=&#65533;&#65533;&#65533;XP&#65533;^&#65533; &#65533;{&#1461;IR&#65533;&#65533;&#65533;|U&#65533;X&#1763;[i&#65533;ua&#1244;*9&#65533;&#65533;&#65533;&#65533;&#1563;&#65533;q&#65533;a&&#65533;$Q&#65533;t&#65533;&#746;^&#65533;&#65533;(&#65533;6&#65533;&#65533;&#65533;!&#65533;&#65533;&#65533;y&#65533;&#65533;&#65533;{b&#65533;=&#65533;&#65533;nI&#65533;8&#65533;8lx&#65533;&#65533;&#65533;&#65533;&#65533;A&#65533;&#65533;&#65533;3&#65533;X&#65533;%&#65533;z&#65533;&#65533;i&#65533;&#65533;&#65533;r=&#1316;&#65533;  &#65533;TH&#65533;&#65533;&#65533;&#65533;&#65533;&#65533;B&#65533;x&#65533;VKK&#65533;
U&#65533;t&#65533;?&#65533;m/I&#65533;&#65533;&#65533;#4y&#65533;&#65533;s&#65533;&#65533;&#65533;&#65533;&#65533;&#65533;:&#65533;P&#65533;v&#65533;&#65533;_Ji&#65533;&#65533;&#65533;&#65533;Sru!&#65533;&#65533;&#65533;&#65533;&#65533;X"&#65533;]&#65533;>&#65533;&#65533;&#65533;&#65533;]Tc&#65533;
&#65533;&#65533;&#65533;bk{98d<&#65533;&#65533;&#65533;jw&#65533;@;z&#65533;&#65533;&#65533;&#65533;&#65533;&#65533;&#65533;z&#65533;&#699;&#65533;D&#65533;U&#65533;@\T&#65533;R9X&#65533;&#65533;y'&#65533;&#65533;y4&#65533;)&#65533;s&#65533;&#65533;	&#65533;u1&#65533;&#65533;3&#65533;&#65533;~4t+&#65533;+&#65533;&#65533;&#65533;d&#65533;L&#65533;&#65533;&#65533;&#65533;&#65533;c&#65533;&#65533;e&#65533;y
&#65533;c&#65533;&#65533;&#65533;&#65533;&#65533;s&#65533;(&#65533;.&#1797;o&#65533;&#65533;&#65533;&#65533;&#65533;&#65533;L&#65533;0g&#65533;&#65533;Y&#65533;&#65533;p&#8872;&#65533;&#65533;&#65533;&#65533;&#65533;&#65533;2&#65533;&#700;x&#278;K&#65533;K&#65533;&#65533;&#65533;&#65533;J&#65533;O&#65533;Y&#65533;&#65533;&#65533;Z&#65533;&#65533;!.&#224;0gn&#65533;=cP&#65533;&#65533;&#65533;&#65533;&#65533;]B&#65533;@:&#65533;4&#65533;&#65533;&#1292;&#65533;le&#1388;&#65533;&#65533;&#65533;&#65533;&#65533;R v&#65533;&#65533;&#65533;&#65533;K&#65533;&#1580;&#65533;%G&#65533;&#65533;	 &#65533;	2}c ] &#65533;&#65533;&#65533;&#65533;-<$&#65533;&#65533;&#65533;v
X&#65533;,&#65533;$\&#65533;&#65533;&#65533;*J&#65533;&#65533;H&#65533;&#65533;8&#65533;&#65533;d&#65533;&#65533;&#65533;{&#625;&#65533;S&#65533;&#65533;{@ez&#65533;&#65533;&#65533;&#65533;#h&#65533;&#65533;{&#65533;&#65533;J&#65533;8&#65533;&#65533;z&#65533;&#65533;04c&#65533; =1e&#65533;&#65533;&#65533;B&#65533;&#65533; {V&#65533;&#65533;&#65533;&#65533;w&#65533;*&#65533;I&#65533;t&#65533;&#65533;Y&#65533;&#65533;S<D&#65533;&#65533;L&#668;s&#65533;s&#65533;&#65533;z&#65533;+&#65533;xX&#65533;&#65533;<&#65533;&#65533;<&#65533;&#65533;A&#65533;&#65533;&#65533;&#65533;`&#65533;&#65533;T&#453;&#294;wS&#65533;&#1452;&#65533;<&#65533;&#65533;&#65533;&#65533;1!&#65533;&#65533;(i&#65533;&|&#65533;&#65533;p&#65533;&#65533;<&#65533;ak &#837;&#65533;,&#65533;&#65533;Le&#65533;S&#65533;0s&#1446;&#65533;&#65533;&#667;&#65533; msp&#65533;&#65533;&#35867;2v&#65533;&#65533;XpdrG&#65533;&#1714;7&#65533;d=&#65533;>"&#65533;&#65533;&#65533;&#65533;Y[EH&#65533;GcS&#65533;k&#65533;&#65533;&#65533;Z#=&#65533;&#65533;\qlqq9&#65533;e&#65533;&#65533;&#65533;&#65533;,-&#688;&#65533;&#65533;u}&#65533;+&#795;\v&#65533;&#65533;&#65533;&#65533;&#65533;+&#65533;&#65533;&#65533;il&#65533;&#65533;&#65533;&#65533;Y&#65533;o&#65533;&#65533;r&#65533;
tLv&#65533; &#65533;&#65533;xR&#65533;&#65533;7&#65533;A&#65533;&#65533;@W&#65533;r&#65533;z&#65533;&#65533;&#65533;,&#65533;&#65533;&#65533;&#65533;&#1309;bK&#65533;&#65533;&#65533;M&#1753;[H}&#65533;&#65533;&#65533;&#65533;&#65533;&#65533;<&#65533;sM&#65533;r]&#65533;3&#65533;&#65533;&#65533;=&#65533;2.b&#65533;u&#65533;&#65533;&#65533;d7k&#65533;&#65533;;4&#65533;&#65533;&#65533;m&#65533;&#65533;M&#65533;&#65533;jF&#65533;z&#65533;&#65533;i&#65533;&#65533;&#65533;1&#65533;&#65533;&#267;&#65533;3;&#65533;&#65533;%&#344;x&#65533;o&#65533;&#65533;&#65533;I,h&#65533;R&#65533;&#65533;&#65533;S&#65533;OW&#65533;&#65533;&#65533;n&#65533;GC&#65533;&#65533;T&#65533;=-&#65533;4;&#65533;E&#65533;&#11741;&#1751;)&#65533;}&#65533;&#65533;}&#65533;&#65533;4&#65533;D&#65533;&#65533;&#65533;8&#65533;&#65533;I]X&#65533;z&#65533;$&#65533;m&#65533;{&#65533;	j&#65533;d&#65533;RG&#65533;&#65533;v&#65533;&#1418;&#65533;&#65533;:&#65533;&#65533;Nn&#65533;&#65533;&#65533;&#65533;!bs&#65533;&#65533;oy}&#65533;Z&#65533;&#65533;&#65533;&#65533;&#65533;?&#65533;]|&#65533;&#65533;&#65533;f&#65533;SiBEq&#65533;&#880;sk&#65533;[&#46605;)HpN&#65533;m~&#65533;&#65533;&#65533;Iu&#65533;&#65533;&#65533;&#65533;\w5F&#1177;&#65533;&#65533;Z%K&#65533;&#65533;&#65533;&#65533;&#65533;}&#65533;&#65533;&#1118;&#65533;r&#65533;&#65533;&#65533;3-n&#65533;&#65533;1&#65533;&#65533;&#1263;&#65533;&#65533;3{&#65533;X&#65533;&#65533;&#65533;&#65533;&#65533;I&#65533;:Y&#65533;0&#65533;&#65533;\&#65533;6&#65533;&#65533;-.&#65533;&#65533;&#1394; t&#65533;6&#65533;~`&#65533;C&#65533;&#65533;&#65533;]&#65533;Mk&#65533;G>&#65533;`&#65533;&#65533;Y&#65533;^&#65533;&#65533;&#65533;b&#65533;6wX&#65533;&#65533;^&#65533;&#65533;j'&#51541;&#65533;&#65533;&#65533;&#65533;M&#1263;&#65533;;&#65533;m&#65533;&#65533;&#65533;Q&#1458;%t.&#65533;&#65533;&#65533;&#65533;&#65533;N&#65533;&#65533;!{&#1562;&#65533;B&#65533;I&#65533;&#65533;L&#65533;&#65533;&#65533;|[~&#65533;&#65533;&#65533;}&#65533;&#4352;&#65533;kk&#65533;&#65533;&#65533;&#65533;K'U&#65533;&#65533;K&#65533;`&#65533;&#65533;&#65533;&#65533;&#65533;&#65533;&#65533;&#1713;&#1788;&&#65533;&#65533;m&#65533;&#65533;VR&#65533;&#65533; &#65533;;;xA&#65533;&#65533;3&#65533;&#476;;&#65533;<&#65533;&#65533;&#65533;&#65533;p&#65533;lH&#65533;&#65533;&#65533;&#65533;D$&#65533;&#65533;S[&#65533;n&#65533;&#65533;&#65533;&#65533;&#65533;1&#65533;H&#65533;R&#65533;l&#65533;`#X&#65533;&#65533;h&#65533;+&#65533;&#65533;&#65533;^&#65533;&#65533;&#65533;&#65533;&#65533;&#65533;&#65533;&#65533;&#65533;&#65533;
A&#65533;0&#65533;&#65533;&#65533;&#65533;Z&#65533;[&#65533;V&#65533;&#65533;&#65533;J'&#1307;c&#65533;1&#65533;&#319;g&#65533;&#65533;:&#65533;D&'Hc&#65533;&#65533;9&#65533;&#65533;&#65533;&#65533;&#65533;.&#65533;&#859;&#65533;&#65533;&#65533;^&#65533;&#65533;&#65533;&#65533;&#65533;&#65533;&#65533;&#65533;&#65533;VJ&#65533;&#65533;9&#65533;xl&#65533;&#65533;N&#65533;QzZ&#65533;&#65533;&#65533;&#65533;&#65533;y&#778;#/&#65533;k&#65533;H&#65533;e &#65533;~&#65533;")*H{&#65533;zZ&#65533;o&#5597;&#65533;D9/&#65533;5&#65533;4&#65533;&#65533;&#65533;&#65533;"&#65533;&#65533;&#1965;G&#65533;C&#65533;?&#65533;&#65533;&#65533;&#65533;&#65533;&#65533;&#65533;n&#65533;`v&#65533;EHU&#65533;&#65533;&#65533;_&#65533;4&#65533;&#65533;&#65533;&#65533;+*&#65533;&#65533;&#65533;9&#65533;[&#65533;&#698;&#65533;&#65533;&#65533;&#65533;*#4&#65533;&#65533;H&#65533;&#65533;&#65533;"g&#65533;]&#65533;&#65533;i&#65533;&#65533;d&#65533;&#65533;&#65533;&#1243;&#65533;&#65533;&#65533;&#65533;&#65533;E&#65533;i&#65533;.?&#65533;&#65533;@&#65533;&#65533;-&#65533;&#65533;Q-*&#65533;xB]&#65533;
ab&#65533;l!!&#65533;&#65533;&#65533;G<&#65533;&#65533;&#65533;&#65533;&#65533;&#65533;>&#65533;b&#65533;2&#65533;&#65533;&#65533;~&#65533;&#65533;&#65533;&#65533;&#65533;&#65533;&#65533;&#65533;&#65533;&#65533;&#65533;	&#65533;&#65533;&#65533;&#65533;&#65533;&#65533;&#246;(&#65533;e&#65533;&#65533;e&#65533;&#65533;&#65533;+&#65533;&#65533;&#65533;&#65533;H&#65533;&#65533;&#65533;&#65533;&#638;&#65533;\&#65533;%U&#1277;Q'c&#65533;&#65533;hM:&#65533;&#65533;&#65533;3_h&#65533;&#65533;&#65533;&#65533;&#65533;&#65533;&#65533; k$&#65533;O&#65533; E%`&#65533; &#65533;&#65533;H&#65533;AB3+&#65533;&#65533;&#65533;&#65533;QKF0&#65533;&#65533;A3&#65533;A	(O&#65533;4I2&#65533;&#65533;&#65533;&#65533;bvx&#65533;&#65533;%&#65533;&#65533;&#65533;&#65533;L&#65533;R
&#658;<&#65533;&#65533;&#65533;&#65533;98e&#65533;{&#65533;&#65533;&#65533;&#65533;?MqD&#65533;&#65533;&#1441;&#65533;a*&#65533;,$H&#65533;&#1519;_/	&#65533;D&#1451;X&#65533;]&#65533;zM;&#65533;&#1056;Lm&#65533;
r&#1749;m&#65533;.&#65533;`f%&#1664;&#65533;'&#65533;Y&#65533;D&#65533;0&#65533;J
4&#65533;&#65533;&#65533;c&#65533;o&#65533;J&#65533;&#65533;&#65533;@&#65533;I&#65533;_&#171;I&#65533;g?&#65533;>&#65533;JD&#65533;&#65533;i!&#65533;*&#65533;V&#65533;]&#65533;ck&#65533;&#65533;&#65533;&#65533;&#65533;&#65533;1l&#65533;M&#65533;q&#1828;e[v&#65533;&#65533;&#65533;&#187;&#65533;y&#65533;&#65533;&#65533;X6&#65533;y@&#65533;&#65533;#yf&#65533;&#65533;H&#65533;{&#65533;&#65533;&#65533;&#65533;&#65533;]&#65533;&#65533;&#65533;	&#65533;&#65533;&#65533;&#65533;&#65533;:&#65533;|&#65533;O&#2019;$H&#65533;&#65533;&#65533;&#65533;o&#1190;Ia&#65533;&#65533;S&#65533;&#65533;&#65533;PDE&#65533;&#65533;CT&#65533;sS&#65533;6]&#65533;vw&#65533;&#65533;!Xc&#65533;e&#65533;&#65533;&#65533;&#65533;&#1416;
&#65533;T"d
&#65533;E&#65533;]z&#65533;a&#65533;(o\5Z`&#65533;v&#65533;&#65533;&#65533;)&#408;Zp&#65533;&#65533;\&#65533;t&#65533;&#65533;&#65533;A"V&#65533;d&#65533;&#1618;Zub#cYF&#148;(&#65533;&#65533;*&#65533;A&#65533;&#65533; 'p&#65533;.&#65533;%&#219;N&#341;Y&nY&#65533;&#65533;&#65533;@lcr&#65533;&#65533;&#65533;&#65533;&#65533;p&#65533;&#65533;\rd&#65533;&#1248;&#65533;7Qc_&#65533;&#65533;3&#65533;,A&#65533;w&#65533;&&#65533;J&#65533;&#65533;x&#65533;:&#65533;&#65533;A&#65533;U&#65533;C&#65533;M4G &#65533;&#65533;iF&#65533;&#65533;&#65533;3-h&#65533;&#65533;&#65533;"&#65533;`&#65533;&#65533;&#682;t&#905;*&#65533;&#65533;&#65533;
&#1372;[D(&#65533;_*&#1653;a&#65533;rx&#65533;&#65533;"&#65533;&#65533;&#65533;&#65533;w&#65533;&#65533;&#65533;&#65533;5&#15250;1&#65533;&#65533;&#65533;8&&#65533;&#1968;?:V&#65533;&#65533;U#&#65533;&#65533;&#65533;8HgM2&#65533;&3&#65533;&#65533;&#65533;&#65533;&#450;&#65533;%#&#65533;5P&#65533;$&#65533;&#65533;&&#65533;&#409;&#65533;&#65533;&#65533;l&#65533;&#65533;f0oFs&#65533;qV&#65533;&#65533;9&#65533;g&#65533;o&#65533;lS&#65533;&#65533;u&#65533;&#65533;]z&#65533;&#65533;Cj&#65533;&#65533;&#65533;&#65533;&#65533;&#456;&#1152;X&#65533;&#65533;u*&#65533;&#65533;&#65533;jL&#65533;&#65533;|pt&#65533;d&#65533;Q2&#65533;&#65533;<&#65533;&#65533;&#65533;&#65533;&#1690;k&#820;@&#741;\)+&#65533;&#65533;&#65533;Eb&#65533;&#65533;"&#65533;#d*&#65533;&#65533;&#65533;/M[BXV $Fm&#65533;&#65533;~&#65533;&#1583;&#65533;&#65533;&#22859;y&#65533;&#65533;@C&#65533;ArX&#65533;&#65533;{&#65533;&#65533;s&#65533;&#1668;&#65533;&#65533;&#65533;*z&#65533;&#65533; &#65533;&#65533;b&#65533;*&#65533;&#441;o5&#65533;%^&#65533;&#1018;&#65533;&#65533;"&#65533;&#65533;&#65533;g`&#65533;&#65533;&#65533;&#65533;p&#65533;8#q&#65533;&#65533;Q,( O0&#65533;h&#65533;/:&#65533;?z(&#65533;&#1757;&#65533;&#65533;A&#65533;&#65533;'Q&#65533;&#65533;MQQ,&#65533;&#65533;~&#65533;&#65533;7&#65533;&#65533;&#65533;&#65533;,&#65533;&#65533;A/&#65533;&#65533;&#65533;&#65533;&#65533;<4t&#65533;j&#65533;&#65533;&#65533;2&#65533;&#65533;&#65533;S_&#65533;&#65533;&#65533;*+5&#65533;&#65533;&#65533;&#65533;&#65533;&#65533;@C^&#65533;&#65533;b&#65533;&#65533;86&#65533;&#65533;T&#65533;#RR&#65533;#&&#65533;&#1197;&#65533;&#65533;&#65533;jg&#65533;&#65533;7P&#65533;& &#65533;8&#65533;&#65533;5&#65533;&#65533;&#65533;Hs&#65533;&#65533;W&#65533;&#65533;&#65533;T&#65533;M&#65533;rQ+&#65533;&#65533;&#65533; &#65533; &#65533;6W<XA&#65533;w&#65533;,&#65533;1&#1301;R*&#65533;&#65533;8&#65533;:&#969605;6&#65533;!&#65533;H&#65533;)&#1825;L
&#65533;&#65533;H&#65533;&#65533;&#65533;i&#65533;g&#65533;P^&#916;(=&B&#969;@#Z&#65533;&#65533;&#65533;&#65533;*2&#65533;h[&#65533;&#1654;'6y/j&#65533;
&#65533;S&#65533;&#65533;&#65533;B&#65533;C_&#65533;&#65533;7&#65533;&#65533;&#65533;GU&#65533;[&#65533;E&#65533;&#65533;&#65533;&#65533;JjL!&#65533;&#65533;&#65533;&#65533;q&#65533;&#65533;`&#65533;&#65533;2@s&#65533;n&#65533;9B&#1328;t&#65533;.@3Y8"/$&#65533;	&#65533;&#65533;&#65533;&#65533;&#65533;%7&#65533;$:o&#65533;R&#65533;&#65533;&#65533;&#65533;Q&#65533;&#65533;e&#65533;&#65533;&#65533;&#65533;&#65533;&#65533;&#65533;+g&#65533;&#65533;&#65533;&#65533;&#65533;!{~X&#1921;&#65533;OC&#65533;&#65533;&#65533;@&#65533;&#65533;-&#1112;!&#65533;&#65533;:&#65533;&#65533;f&#65533;&#65533;&#65533;:&#65533;F&#65533;q&#65533;&#65533;&#65533;&#65533;&#65533;V&#65533;N&#65533;M&#65533;y&#65533;Y&#65533;2_Zq&#65533;&#65533;ee,&#50902;&#65533;&#65533;&#65533;aq&#65533;~&#65533;&#65533;&#65533;_&#1462;G&#65533;&#65533;X&#65533;+&#65533;>&#65533;x&#65533;Q&#65533;H&#65533;&#65533;&#65533;dN<&#65533;&#160;&#364;8I &#65533;&#65533;&#65533;&#65533;&#65533;&&#65533;&#65533;]l&#65533;B&#65533;4cU&#65533;OV&#65533;V&#65533;&#65533;\L&#65533;tO&#65533;G+&#65533;&#65533;C@V&#716;&#592;&#65533;eyn&#65533;R&#65533;&#65533;{<//L&#65533;&#65533;&#1316;n&#65533;h2&#65533;&#65533;Qg>&#473;&#65533; %27&#65533;&#65533;=y`~&#65533;&#581;&#65533;)5i&#65533;{&#65533;&#65533;&#65533;>&#65533;e&#65533;&#65533;&#65533;eo|E&#1716;&#65533;&#65533;tZ&#65533;k&#65533;lg&#65533;&#65533;&#65533;4&#65533;9&#65533;K&#65533;&#65533;b&#65533;E&#65533;@b&#65533;&#65533;&#65533;'&#390;O@&#65533;Q7&#65533;W&#65533;6&#65533;&#65533;&#65533;"&#65533;&#15895;D&#65533;)&#834;&#65533;/&#65533;&#65533;&#65533;`&#65533;&#65533;<&#65533;&#65533;&#1153;&#65533;t4|
&#65533;&#65533;D &#65533;fQ&#65533;&#65533;b&#65533;Y&#65533;t&#65533;.&#65533;!LiIJ&#65533;&#65533;>&#65533;&#65533;Ng&#65533;&#65533;`v6&#65533;&#65533;&#65533;&#65533;Pw&#65533;&#1314;u&#65533;&#65533;&#65533;&#65533;S9&#65533;<5Me&#65533;[&#65533;j&#1260;jG&#65533;&#65533;&#65533;T_!&#65533;&#65533;&#65533;Z1&#65533;jD&#65533;Y&#65533;&#65533;V&#360;uGe&#65533;[&#65533;&#65533;&#65533;&#65533;&#65533;&#65533;s&#65533;&#65533;[&#65533;;&#65533;&#65533;&#65533;k&#65533;&#65533;&#65533;&#65533;&#65533;&#65533;$&#65533;b&#65533;]&#65533;&#65533;&#65533;05&#65533;&#65533;&#65533;SED&#65533;J`&#65533;F&#65533;`&#65533;-3&#65533;&#65533;`\&#65533;V&#65533;B&#65533;&#65533;Y&#65533;&#65533;c&#65533;&#65533;m&#65533;+g&#65533;Zn&#65533;Q&#65533;&#65533;&#65533;&#65533;D&#65533;\^X&#65533;&#65533;&#65533;&#65533;&#65533;&#65533;K&#954;&#65533;&#65533;0~&#65533;&#65533;0&#65533;&#65533;&#65533;V&#65533;G&#65533; o/&#65533;c3)C&#65533;	&#65533;,&#65533;Ae &#65533;&#65533;&#1460;&#65533;&#65533;&#65533;&#573;i&#1356;&#65533;K&#65533;&#65533;"&#65533;&#65533;&#65533;|/&#1690;#siVv&#65533;!G&#1698;&#65533;&#65533;Vh&#65533;&#65533;q&#65533;&#65533;=&#65533;&#65533;&#65533;6+2&#65533;&#65533;&#65533;+?&#65533;$H
V&#65533;&#65533;&#65533;/"h&#65533;&#65533;&#65533;&#65533;&#65533;&#65533;0&#65533;s&#65533;&#65533;&#65533;28&#65533;	.R&#65533;E&#65533;6X>&#65533;&#65533;B&#65533;G&#65533;R&#65533;f&#65533;&#65533;&#65533;&#1088;&#65533;o&#65533;&#65533;Lcz&#65533;&#65533;M&#65533;hu &#65533;&#65533;v)&#65533;&#65533;&#65533;d&#65533;&#65533;&#65533;O;^,gMk&#65533;Q/&#65533;J&#360;&#65533;&#65533;&#65533;|"&#65533;&#65533;L&#65533;r&#65533;&#65533;M(G&#65533;&#65533;&#65533;+&#65533;&#65533;k!&#65533;v&#65533;}&#65533;x{&#65533;&#65533;%"Zg&#65533;.]&#65533;:&#65533;&#65533;&#65533;&#65533;r&&#65533;{&#65533;&#65533;&#65533;P&#65533;Yo&#65533;&#65533;&#65533;*=b &#65533;`&#65533;&#65533;&#65533;&#65533;&#65533;&#65533;&#65533;&#65533;&#65533;	&#65533;h&#65533;h&#65533;?&#65533;&#65533;&#65533;k&#65533;*&#65533;&#65533;&#65533;pk_&#65533;i&#65533;~&#283;&#65533;&#65533;D &#65533;&#65533;&#65533;A&#65533;&#65533;[\RV&#65533;&#65533;&#65533;&#65533;1p.&#1776;&#65533;&#65533;r%G9.&#65533;&#65533;XG0&#65533;-O&#65533;$7&#65533;|[&#65533;&#65533;}'W&#65533;&#65533;&#65533;q&#65533;Q&#65533;q&#65533;+&#65533;&#65533;&#65533;&#65533;&#65533;Z]&#65533;v&#65533;&#156;Mj&#65533;h&#65533;&#65533;0&#65533;&#1119;?B&#65533;{&#65533;p&#65533;[#&#65533;7&#65533;&#65533;b&#65533;	>&#65533;&#65533;&#65533;~v:&#65533;d&#65533;>&#65533;J]x&#65533;&#65533;X&#65533;&#65533;&#65533;;&#65533;,G&#65533;/&#65533;&#65533;&#65533;&#65533;&#65533;O&#65533;&#65533;=>&#65533;=&#65533;P"&#65533;&#65533;c&#65533;:&4&#65533;&#65533;o&#65533;&#65533;~&#65533;S&#65533;Z&#65533;&#65533;O	&#65533;&#65533;&#65533;{&#65533;&#65533;&#65533;^Xrj|&#65533;&#65533;&#65533;>}&#65533;&#65533;&#65533;&&#65533;#n&#65533;&#65533;&#65533;EV&#65533;&#65533;&#65533;&#1758;&#65533;s)&#65533;&#65533;F&#65533;&#65533;[E&#65533;n&#65533;&#65533;_0&#65533;&#507;fEzY&#65533;&#65533;V2w&#65533;&#65533;&#65533;O&#65533;Y&#1419;u&#65533;96&#65533;W&#65533;u}P&#65533;u&#65533;F&#65533;&#65533;&#65533;M&#65533;&#65533;&#65533;g&#65533;&#65533;]51&#65533;z&#65533;&#65533;&#65533;&#65533;&#65533;&#65533;=8k?&#65533;&#65533;9DK&#65533;&#65533;&#65533;&#65533;g)}&#65533;B&#65533;&#8951;p"&#65533;xx:&#65533;&#65533;:&#65533;7y VqG[&#65533;&#65533;q&#65533;y&#65533;&&#65533;&#65533;&#65533;&#65533;Gz&#65533;&#65533;S&#65533; D&#65533;&#65533;;&#65533;&#257;&#65533;&#65533;z&#65533;'s,7rF&#65533;sH&#65533;-&#65533;&#65533;4<&#65533;{&#1367;Em1e"rg&#65533;&#65533;}&#65533;&#65533;e&#423;|_Vu&#1538;{c&#65533;u&#65533;bt&#65533;&#65533;N&#1158;	l6*&#610;W%&#65533;u&#65533;&#65533;{_&#65533;h&#65533;&#65533;c&#65533;&#65533;_i&#65533;cx0h&#65533;&#65533;
G0&#1842;W&#65533;&#65533;
 `={N&#65533;&#65533;~4v'&#65533;Y&#65533; &#65533;bRE&#65533;z&#65533;hx&#65533;7(&#65533;:&#65533;&#65533;gSX&#65533;|&#65533;&#65533;
hS&#65533;e&#65533;&#65533;&#65533;&#65533;y&#65533;&#65533;q&#65533;G&#65533;&#65533;&#1473;&#65533;&#65533;qH1&&#65533;&#65533;&#65533;x&#65533;&#65533;&#1815;"&#65533;_e&#65533;^&#65533;FlN6>&#65533;&#65533;sa$&#65533;&#65533;l&#65533;&#65533;F&#65533;6Ni&#65533;5&#65533;&#65533;!&#679;tK&#65533;|T&#65533;#&#65533;-&#65533;%&#1127;VN]_g&#65533;"&#65533;_&#65533;.t&#65533;$S&#65533;&#65533;g&#65533;v/&#65533;`vPP~&#65533;}&#65533;B&#65533;&#65533;&#65533;%mF'&#65533;&#65533;i&#65533;&#65533;&#65533;?@D&#785;9&#65533;&#65533;@&#65533;wrX&#65533;&#65533;L^0w&#65533;)X&#65533;&#65533;gZ&#65533;S&#65533;1z&#1543;y&#65533;x2&#65533;7u&#65533;&#65533;j&#65533;y&#65533;&#520;&#65533;&#65533;
&#65533;&#65533;Ix&#560;&#65533;b&#65533;tP&#65533;&#65533;&#65533;x&#65533;}p#&#65533;0E&#65533;86&#65533;\_T5&#65533;H&#65533;.&#65533;m&#65533;&#65533;{&#65533;$t&#65533;hN&#65533;&#65533;t9X&#65533;&#65533;&#1219;&#65533;&#65533;t&#65533;&#65533;gQ&#65533;&#65533;&#65533;|&#65533;&#196;&#65533;&#65533;%&#65533;D&#65533;Bg&#65533;v&#65533;bH&#65533;$w&#65533;&#65533;g&#65533;&#65533;8x&#65533;&&#65533;&#65533;"&#15693;&#65533;5W&#65533;D&#65533;&#65533;&#65533;i&#65533;&#65533;&#65533;&#65533; R$%&#65533;Y&#65533;n&#65533;&#65533;X:&#65533;(j&#65533;&#143;m&#65533;0
&#519;&#65533;&#65533;&#65533;&#65533;Hq&#65533;hy&#65533;6&#65533;&#65533;&#1621;&#65533;&#65533;&#65533;9&#65533;&#65533;&#65533;&#65533; &#65533;q&#145;<0$T&#65533;&#65533;'i&#65533;0G
&#65533;8&#1815;&#65533;&#65533;g&#65533;Q&#65533;d>wW#2e&#65533;Ff&#65533;&#65533;xI2R&#65533;&#65533;B&#65533;&#65533;&#65533;_8(&#65533;!:&#65533;t&#65533;(&#65533;&#65533;hnoa&#65533;}&#65533;u&#65533;&#65533;$c&#65533;&#65533;$&#65533;&#65533;^
e&#1381;uhBk&#65533;&#65533;&#65533;W&#65533;|&#65533;_G&#65533;^&#65533;&#65533;r&#65533;D&#65533;&#65533;w&#65533;&#65533;9\&#65533;&#65533;Y&#65533;&#65533;*&#65533;h&#65533;%c:&#65533;&#65533;&#65533;&#534;&#65533;&#65533;R&#65533;H&#65533;&#65533;&#606;1&#65533;yq&#65533;$&#65533;2&#65533;&#65533;&#65533;&#65533;&#65533;&#65533;&#65533;&#536;E&#65533;t&#65533;&#896;&#65533;&#65533;TF&#65533;>&#65533;u	<&#65533;X&#65533;&#65533;&#65533;Y&#65533;&#65533;&#65533;&#65533;&#65533;&#65533;&#65533;nQQh`&#65533;.9{&#65533;2u&#65533;&#65533;NtT&#65533;&#65533;(68&#65533;&#65533;&#65533;&#65533;&#65533;NJ&#65533;'N7&#65533;H$B&#65533;YgA5G&#65533;&#728;&#65533;[&#65533;$&#65533;TP&#65533;&&#1432;~&#65533;8V&#65533;&#65533;&#65533;^&#65533;&#1243;:&#65533;[&#1631;&#65533;&#65533;z&#65533;PZ&#65533;PL&#65533;ybW&#65533;!&#65533;&#65533;&#65533;9&#65533;oIS'&#65533;S&#65533;I&#65533;&#65533;y&#65533;&#65533;)&#65533;&#65533;V&#65533;W&#65533;r:c &#1698;&#65533; *{:P#6&#65533;#&#65533;&#65533;g&#65533;&#65533;&#65533;&h&#1668;&#65533;&#65533;s&#65533;&#65533;&#65533;&#65533;6n!&#65533;&#65533;&#65533;B]&#65533;c&#65533;&#65533;h4IC&#65533;d1&#65533;&#65533;&#65533;"O&#65533;&#65533;mr&#65533;G&#65533;&#65533;&#65533;&#65533;G&#65533;&#65533;&#65533;&#65533;^C
&#65533;u&#65533;@X&#680;lf8&#65533;&#65533;&#65533;&#65533;'&#65533;&#65533;WB&#65533;}&&#1188;&#65533;&#65533; &#65533;&#65533;&#65533;[9&#65533; &#65533;&#65533;	&#65533;&#65533;r&#65533;&#65533;&#65533;&#65533;]:%]z&#65533;&#65533;&#65533;\*&#65533;4&#65533;[zZ70&#65533;&#65533;&#65533;&#65533;9&#65533;&#39359;&#65533;s*&#65533;&#65533;&#1097;g &#65533;G&#65533;9&#65533;&#65533;Urb&#65533;q&#65533;@&#1320;/&#1538;#&#65533;&#65533;&#65533;j&#65533;&#650;&#65533;ze5&#65533;5h&#65533;e'&#65533;C&#65533;	&#65533;e&#65533;d&#65533;&#65533;&#65533;EG&#65533;_Sj6|&#65533;&#65533;&#65533;^w&#65533;&#65533;&#65533;R;&#65533;&#65533;&#65533;Q&#65533;=J&#65533;&#1176;P&#65533;&#65533;&#65533;IY&#65533;&#65533;I(&#65533;t_%P&#65533;0V&#65533;&#65533;&#65533;&#65533;d&#65533;&#65533;oJ&#65533;&#65533;&#65533;e&#65533;&#65533;,j:;&#65533;&#65533; &#65533;&#65533;&#65533;d*bf&#65533;&#65533;&#65533;z&#65533;1m&#65533;e9&#65533;&#65533;:&#65533;	&#65533;:&#65533;O&#65533;4G&#65533;&#65533;ma&#65533;&#65533;o&#65533;H&#65533;x	&#65533;%/';&#65533;&#65533;z&#65533;&#65533;F&#65533;&#65533;&#65533;
tM&#65533;l&#65533;&#65533;J&#65533;&#65533;I,&#65533;&#65533;?8&#65533;put&#65533;b}6&#65533;&#65533;&#65533;a=XH&#65533;&#65533;Dj&#65533;
&#649;&#65533;&#65533;&#65533;&#65533;&#65533;&#65533;EZ@&#65533;+&#65533;&#65533;&#65533;&#65533;&#65533;&#65533;&#65533;O;P&#65533;&#65533;!8&#65533;x&#65533;&#2025;5&#65533;8K(&#1194;&#65533;&#65533;J&#65533;&#65533;V:&#65533;&#65533;&#65533;;&#1779;Cbx&#65533;Sz&#65533;&#65533;&#65533;&#65533; K&#65533;&#65533;&#65533;[&#65533;N&#65533;&#65533;&#65533;&#65533;&#536;U&#65533;-&#65533;&#65533;&#65533;&#65533;%&#65533;e&#65533;&#65533;&#1710;&#65533;&#65533;?&#65533;&#65533;&#65533;&#1561;&#65533;W&#65533;k[&#65533;;w&#65533;&#65533;&#65533;W&#65533;&#65533;&#65533;bGMv&#65533;&#65533;&#65533;&#65533;o&#65533;&#65533;fWD(m&#65533;&#65533;\&#65533;;&#65533;&#65533;k&#65533;&#1307;&H&#65533;n&#65533;&#739;^&#65533;7f&#65533;&#65533;[>&#65533;&#65533;&#65533;&#65533;)eq&#65533;&#65533;&#65533;K.&#65533;3K&#65533; &#65533;&#65533;2{&#564;\C&#65533;&#65533;v&#65533;iL&#65533;&#1466;&#65533;b&#65533;&#65533;&#65533;:&#65533;w&#65533;h&#65533;&#65533;&#65533;YjJ&#65533;&#65533;&#65533;Z&#65533;O[&#65533;&#15022;p&#65533;K&#65533;"&#65533;t.B&#65533;&#186;&#65533;=>2N0&#65533;&#65533;&#65533;-&#552;i&#65533;W&#65533;:>&#65533;&#65533;&#65533;Ru&#65533;&#65533;A&#65533;&#65533;=&#65533;3,O&#65533;k&#65533;&#65533;G&#65533;&#65533;&#219;1jm@H&#65533;Q&#65533;Om#&#65533;&#65533;7[&#1199;O&#65533;&#65533;&#65533;&#65533;&#65533;.&#65533;$&#65533;&#65533;G'&#65533;&#65533;&#65533;uz&#65533;&#65533;&#65533;&#65533;&#65533;J&#65533;&#65533;&#65533;+&#65533;&#65533;&#65533;&#65533;&#1713;Z&#65533;x&#65533;K&#65533;I&#65533;'&#65533;t\&#65533;&#65533;&#65533; &#65533;/&#1076;&#65533;k&#65533;p<&#65533;7K{r&#65533;&#43691;NgQ&#65533;!&#65533;KH&#65533;&#65533;&#65533;h&#65533;&#65533;8&#65533;&#65533;&#65533;[&#65533;&#65533;Z&#65533;&#65533;&#1170;&#65533;Y&#65533;I&#65533;M&#194;&#1955;&#65533;a&#65533;&#65533;I&#65533;&#65533;&#65533;Vu+&#65533;&#65533;&#65533;WHH&#65533;&#65533;&#65533;&#65533;hC&#65533;j&#65533;&#65533;h&#65533;&#65533;&#65533;.&#65533;{&#65533;Q&#65533;&#65533;l&#65533;&#65533;&#65533;M
&#65533;&#65533;xPj<&#65533;m&#65533;l&#65533;&#65533;G&#65533;&#65533;&#65533;&#65533;p&#65533;&#65533;u&#65533;&#850;&#65533;t&#65533;vl&#65533;>&#65533;&#65533;a&#65533;H[u!&#65533;&#65533;&#65533;&#65533;&#65533;&#65533;(&#65533;&#65533;7Et&#65533;&#65533;&#65533;w&#65533;&#65533;&#65533;]O-`W&#65533;l&#65533;&#65533;&#65533;&#65533;&#562;&#196;&#65533;M$&#65533;"x&#747;&#65533;&#65533;&#65533;,&#65533;S&#65533;&#65533;&#65533;[&#65533;&#65533;*#&#65533;I&#65533;Q&#65533;&#65533;a(^Q6&#65533;X&#65533;&#65533;&#65533;Uy&#65533;&#65533;&#796;&#65533;X&#65533;&#65533;&#65533;N&#65533;&#65533;_&#65533;&#65533;t&#65533;&#708;&#65533;%&#65533;u&#65533;&#65533;&#65533;&#65533;l,&#65533;&#65533;&#65533;;s&#65533;&#65533;&#65533;&#65533;~&#65533;&#65533;}&#65533;&#65533;|;&#65533;&#1831;&#65533;&#65533;l*&#65533;&#65533;&#65533;&#65533;&#65533;5&#65533;&#905;|&#65533;X&#65533;"&#65533;!&#65533;&#203;P&#1909;&#65533;3N6<&#65533;&#65533;&#65533;&#65533; &#65533;&#65533;&#65533;\&#65533;&#65533;g6&#65533;&#65533;f-&#65533;&#65533;\&#65533;(&#65533;&#65533;v&#65533;u*T&#65533;&#65533;&#65533;4z&#65533;&#65533;&&#65533;&#65533;&#65533;&#65533;&#65533;m&#65533;k])*w&#65533;&#65533;&#65533;&#65533;,&#65533;:VR6&#65533;jl&#65533;&#65533;M&#65533;&#65533;1m&#532;H&#141;&#65533;'`&#65533;&#1484;&#65533;:-&#65533;@&#65533;&#474;&#65533;&#65533;&#65533;&#65533;&#65533;X&#65533;&#65533;i&#65533;?&#65533;&#65533;&#65533;&#1318;&#65533;(&#65533;&#65533;&#65533;^_W&#65533;&#65533;&#65533;oV]V&#65533;.&#65533;&#65533;&#65533;Z&#65533;&#1372;&#65533;&#65533;	=&#65533;&#1131;&#65533;&#65533;&#65533;L&#1448;&#1662;&#65533;&#65533;&#65533;&#65533;=]&#65533;&#65533;j&#65533;H&#65533;}u&#65533;;&#376;,P&#65533;&#65533;&#209;X-&#65533;%m&#1864;&#65533;&#65533;K(&#65533;p&#65533;&#65533;&#65533;&#65533;&#1181;+&#847;&#65533;3&#65533;&#1552;m&#1927;<7&#65533;&#65533;l&#65533;&#65533;)&#65533;&#65533;&#65533;&#65533;&#65533;}&#2029;&#65533;&#65533;&#65533;l&#65533;IK&#549;}&#65533;J&#65533;&#65533;<.uc9c&#65533;&#65533;&#65533;&#65533;&#65533; +7&#65533;$(y&#65533;&#65533;&#65533;&#958;&#65533;&#65533;+&#65533;&#65533;&#140;].&#65533;&#65533;d&#65533;&#65533;&#65533;&#65533;&#65533;ltl;w&#65533;&#65533;&#65533;&#65533;&#65533;Y&#65533;&#1122;&#65533;&#65533;&#65533;&#65533;X&#1133;&#65533;&#65533;&#65533;&#65533;&#65533;ic&#65533;b&#65533;&#65533;&#65533;&#65533;>@&#65533;&#65533;&#65533;&#65533;&#65533;A&#65533;&#65533;&#65533;]1=&#65533;C&#65533;&#65533;&#65533;&#65533;&#65533;&#1948;)&#65533;N.[@&#65533;q&#65533;&#65533;2&#65533;&#65533;&#65533;-&#65533;&#65533;&#65533;'&#65533;&#65533;&#65533;&#65533;&#65533;&#65533;	u&#65533;&#65533;&#65533;&#65533;&#65533;&#65533;&#65533;<&#65533;{&#65533;&#65533;Dg&#65533;&#65533;
&#65533;&#65533;&#65533;&#1085;&#65533;&#65533;&#65533;&#65533;&#65533;+&#65533;&#65533;HNf&#65533;&#65533;&#65533;&#65533;&#65533;3&#65533;@&#65533;cj&#65533;&6&#65533;lSx&#65533;&#65533;&#65533;?t-&#65533;&#65533;&#65533;0&#65533;&#65533;&#65533;&#65533;D&#65533;&#65533;&#586;&#65533;J&#65533;&#65533;&#65533;&#65533;&#65533;Y&#65533;N~&#65533;^&#65533;X^&#65533;F&#65533;&#65533;-&#65533;^>&#65533;&#65533;,&#65533;
&#1962;E&#65533;/&#65533;&#65533;m&#65533;&#65533;&#65533;T&#65533;&#65533;&#65533;k&#65533;&#65533;&#65533;k&#65533;&#262;&#65533;A&#1828;&#65533;&#65533;g|&#65533;&#65533;&#65533;$&#65533;&#65533;&#65533;&#65533;&#65533;%&#65533;H(&#65533;]&#65533;-&#65533;&#65533;W\&#65533;&#65533;&#65533;&#65533;sPB<&#65533;&#65533;&#65533;
&#65533;&#65533;%&#65533;&#65533;[&#65533;*&#65533;&#65533;ro&#65533;&#65533;&#65533;&#65533;>5&#65533;+t)&#65533;&#65533;&#65533;&#65533;&#65533;T^&#65533;>&#65533;&#65533;&#65533;>&#65533;&#65533;&#65533;&#65533;2iq&#65533;N&#65533;&#65533;&#1145;l7b&#65533;&#65533;&#65533;@Z&#65533;&#65533;C~!+&#65533;&#65533;>&#65533;_&#65533;&#65533;Q&#65533;&#65533;&#65533;&#65533;&#65533;&#65533;&#65533;&#65533;h&#65533;&#65533;s&&#65533;,&#65533;w&#65533;&#65533;&#65533;&#65533;U&#65533;&#65533;&#173;&#65533;H
&#984;&#65533;&&#65533;/&#65533;&#65533;&#65533;&#65533;&#65533;&#65533;&#65533;k&#65533;&#65533;&#65533;&#65533;&#908;@n&#65533;&#65533;&#65533;&#65533;0&#65533;&#65533;&#65533;^&#65533;&#65533;&#65533;&#65533;&#65533;P&#65533;&#65533;&#65533;&#65533;Kq&#65533;&#65533;&#65533;Z;Y&#65533;=PbE&#65533;'0a&#65533;n&#65533;_&#65533;&#65533;&#65533;&#65533;gc\&#65533;&#65533;&#65533;f&#65533;_O&#65533;K&#65533;f&#65533;&#65533;&#65533;t/&#65533;&#65533;\&#65533;&	$&#65533;&#65533;&#65533;}!+{&#65533;&#65533;WO&#65533;&#65533;&#65533;j&#65533;&#65533; &#65533;Q&#65533;&#65533;|`v&#65533;&#65533;
U0&#939;&#65533;&#65533;&#65533;?&#65533;&#65533;F&#65533;&#65533;&#1798;&#65533;&#65533;.&#51249;&#65533;&#65533;&#65533;&#64029;U@&#65533;&#65533;&#65533;&#65533;tZ1c&#65533;&#65533;	&#65533;&#65533;&#65533;&#65533;&#1450;&#65533;O&#65533;&#65533;&#65533;&#65533;&#65533;z&#65533;&#65533;&#65533;&#65533;c&#65533;&#65533;&#65533;?c5&#65533;&#65533;{&#65533;&#65533;&#65533;&#65533;%&#65533;:&#65533;$M&#65533;&#65533;&#65533;k&#65533;&#65533;&#65533;:&#65533;s/&#65533;=&#65533;&#65533;&#65533;&#1825;&#673;u&#65533;&#65533;&#65533;Mz&#65533;g&#65533;&#65533;T&#65533;&#65533;h&#65533;Eq&#65533;&#65533;&#65533;o&#65533;Ruk&#65533;&#65533;0~&#65533;~&#65533;K&#65533;&#317;&#65533;&#65533;>&#65533;&#65533;[>EO&#65533;&#65533;&#65533;&#65533;e'&#65533;%&#65533;&#65533;&#65533;`&#65533;&#65533;&#65533;&#65533;Z&#65533;&#65533;&#65533;&#65533;n'htESs0L7"&#65533;&#65533;&#65533;&#65533;&#65533;&#65533;sO&#65533;&#65533;&#65533;&#65533;&#65533;&#65533;&#65533;&#65533;&#65533;&#65533;O= &#65533;&#65533;&#65533;&#65533;&#65533;&#65533;E#^3&#65533;&#65533;&#917;&#65533;&#65533;&#65533;&#65533;&#65533;&#65533;&#1430;&#65533; a &#65533;ob>>&#65533;&#65533;Y&#65533;&#65533;&#65533;&#65533;Y~&#65533;l&#65533;<&#65533;G&#65533;
&#65533;&#65533;&#65533;&#65533;&#65533;&#65533;&#65533;&#65533;&#65533;&#65533;&#65533;]*\@a:q:"&#65533;&#65533;&#65533;&#65533;&#1785;&#65533;&#65533;3&#65533;&#65533;c&#65533;&#65533;&#65533;&#65533;g&#65533;"<q$&#65533;&#65533;p@C&#65533;*cFt&#1605;&#65533;&#65533;&#65533;*&#65533;&#65533;8P&#927;r&#65533;c&#65533;&#65533;&#65533;&#65533;F&#65533;
:&#65533;&#65533;z
&#65533;&#65533;)R`&#654;&#65533;0&#65533;&#65533;&#65533;+&#65533;&#65533;&#65533;&#65533;&#1676;&#65533;&#1523;V&#65533;p&#65533;  &#65533;(Upk&#65533;&#65533;&#65533;)[x&#65533;&#1413;5J&#65533;` &#65533;|&#65533;2&#65533;&#65533;+N&#65533;8&#65533;&#65533;&#65533;&j3g&#65533;vx>2j&#65533;&#65533;U&#65533;	&#65533;&#65533;&#65533;tC&#65533;/[.&#65533;A'I;_&#65533;&#65533;&#65533;&#65533;A&#65533;"&#65533;&#1096;2&#584;&#65533;1&#65533;0UB&#65533;&#65533;&#65533;&#65533;&#65533;&#65533;&#65533;&#65533;L}&#65533;|*&#65533;0&#65533;a&#65533;&#1267;'&#65533;&#65533;&#65533;&#1219;&#65533;B&#65533;&#65533;7:rt&#65533;4&#1428;&#65533;&#65533;&#1455;&#65533;&#65533;&#65533;h&#65533;&#65533;q&#1715;&#65533;&#65533; &#65533;&#65533;[]y&#65533;u
&#65533;&#65533;W&#65533;&#65533;$H_q&#65533;r&#771;&#65533;&#65533;&#65533;&#65533;aVW&#65533;w&#65533;&#65533;Z&#65533;ZdDm&#65533;X7&#65533;h7&#65533;wx@h,&#65533;h[?&#65533;&#65533;PU&#65533;&#65533;#&#65533;BE&#65533;&#65533;&#65533;&#1807;&#65533;&#65533;&#65533;w&#65533;&#65533;$&#65533;D-&#65533;&#65533;&#65533;n&#65533;&#65533;P&#65533;&#612;SQ.&#65533;]&#65533;&#65533;&#65533;u&#65533;6&#65533;&#220;&#65533;^r&#65533;&#65533;>&#65533;%&#65533;&#65533;duX&#65533;`)&#65533;CRV&#65533;&#65533;&#65533;
&#65533;	"xK&#65533;&#65533;&#65533; /{&#65533;'&#65533;s&#65533;bh&#65533;&#65533;&#65533;RXz&#65533;&#65533;&#6350;.&#65533;&#839;1&#65533;&#65533;&#65533;&#65533;I&#65533;&#65533;&#65533;;]~F&#65533;&#65533;&#65533;&#65533;&#65533;&#65533;&#65533;&#65533;&#65533;&#1617;#>&#65533;\l;J&#65533;&#65533;L&#65533;vPm&#65533;&#65533;*&#65533;?E&#65533;&#65533;&#65533;U*&#65533;C&#65533;%&#65533;&&#65533;&#65533;A&#65533;&#65533;&#65533;&#65533;%&#65533;H&#65533;[&#65533;&#65533;Z&#65533;a
t&#65533;yV)Y
|&#65533;&#65533;&#65533;&#65533;&#65533;d&#65533;s&#65533;&#65533;a&#65533;&#65533;&#65533;&#65533;y-hW&#65533;&#65533;&#65533;K&#65533;&#65533;&#65533;&#65533;&#65533;&#65533;&#65533;&#65533;&#65533;&#397;&#40848;&#65533;&#65533;&#804;L5&#65533;)&#65533;&#65533;&#65533;&#65533;ed-&|&#65533;&#65533;&#65533;&#65533;Fj&#65533;Gl&#65533;&#65533;&#65533;J&#65533;+&#65533;/&#65533;)&#65533;&#1438;V#&#440;&#65533;|q&#65533;&#65533;Z&#65533;&#65533;&#65533;&#65533;S&#65533;&Z&#65533;^0{K]&#65533;&#65533;F&#65533;&#65533;F5&#65533;9^&#65533;<K&#65533;^&#65533;&#65533;&#65533;&#65533;H!_|K&#2011;As&#65533;C'&#65533;&#65533;&#65533;.&#65533;&#65533;e&#65533;&#65533;&#65533;&#65533;&#65533;&#65533;b&#54754;m&#65533;+&#65533;&#65533;TI~c&#65533;&#65533;o&#65533;h+m&#65533;&#65533;\F'&#65533;R&#65533;r&#65533;&#65533;.&#65533;&#65533;&#65533;&#65533;K&#65533;|&#65533;&#65533;&#65533;&#65533;&#65533;"k&#65533;*&#65533;9&#65533;Z&#1258;&#65533;}&#626;&#65533;(&#65533;W&#65533;&#65533;&#65533;]&#65533;|&#65533;&#65533;W&#65533;&#65533;1&#65533;&#65533;9&#65533;&#65533;E~&#65533;I&#1162;g-yw&#65533;&#65533;&#65533;&#65533;^&#1639;&#65533;&#1043;&#65533;7&#65533;&#1116;&#65533;;&#65533;&#65533;;&#65533;Z&#65533;
&#65533;&#65533;&#65533;&#65533;&#65533;&#65533;&#65533;V&#65533;&#65533;0Z&#65533;[`&#65533;]=!2&#65533;&#65533;}&#65533;&#65533;&#65533;&#65533;&#65533;^&#65533;&#65533;&#65533;&#65533;ulo&#65533;6&#65533;3WK7&#65533;xk&#970;{3q&#65533;&#65533;*9&#65533;g\x&#65533;&#65533;&#65533;TU8&#65533;&#662;&#65533;&#65533;~&#592;s&#65533;t&#65533;&#65533;&#65533;&#65533;&#65533;:@H &#65533;&#65533;W0&#65533;+V&#65533;&#65533;&#65533;8&#65533;$`&#65533;Kz,&#65533;tQ&#65533;&#265;l?&#65533;&#65533;&#65533;3&#65533;&#65533;&#65533;Nwf#&#65533;&#65533;5&#65533;&#1899;O&#65533;&#1747;&#1394;6&#65533;&#65533;&#65533;&#45383;Z&#65533;&#65533;0X&#65533;&#65533;&#65533;l&#65533;a&#65533;&#65533;&#65533;&#65533;&#65533;{&#65533;&#65533;&#65533;&#65533;6&#65533;&#65533;9&#65533;|&#65533;[&#65533;&#65533;&#474;&#65533;|&#65533;fT&#65533;"&#65533;&#65533;Eo].VA&#65533;`&#65533;t&#65533;&#65533;&#65533;&#65533;&#65533;YG&#65533;&#65533;&#65533;H9&#65533;M	s&#65533;bc&#65533;,&#65533;@&#65533;&#65533;&#65533;&#65533;&#65533;&#65533;&#65533;L&#65533;&#65533;8j=&#65533;Z?CA&#65533;&#65533;$ [&#65533;&#65533; c&#65533;D&#65533;|&#65533;&#65533;&#65533;S&#65533;&#65533;0&#65533;&#65533;&#65533;"&#65533;&#65533;&#65533;a(&#65533;E&#65533;&#1168;&#65533;6&#65533;&#65533;&#65533;&#65533;Eh>&#65533;&#65533;&#65533;4&#65533;&#65533;r0P2&#65533;&#65533;7&#65533;>&z&#65533;tL]&#65533;r&#65533;7)&#65533;&#65533;&#65533;&#65533;h&#65533;&#65533;HGA"&#65533;&#65533;|&#65533;&#65533;&#65533;H&#65533;=P~\[&#1400;=&#65533;&#65533;&#1372;&#65533;&#65533;f&#65533;&#65533;.j&#65533;&#65533;z#&#65533;v&#65533;&#65533;B*&#65533;&#65533;`6!EP p&#65533;&#65533;&#65533;)&#65533;&#65533;&#65533;&#65533;&#65533;[&#65533;:&#65533;&#65533;&#51835;I&#65533;&#65533;\,&#804;_&#1026;^&#65533;&#65533;&#65533;&#65533;&#707;&#65533;W&#65533;D&#65533;&#65533;&#65533;&#65533;DO&#65533;&#65533;TNC&#65533;&#65533;&#65533;&#65533;6Y"&#65533;e&#65533;h".s&#65533;&#65533;^&#65533;q%s&Y&#65533;iLz&&#65533;s[&Ur&#65533;&#505;L'&#65533;&#65533;ii&#65533;&#65533;Q)&#65533;&#65533;t&#65533;&#65533;&#65533;A&#65533;J.p6{`&#65533;&H&#65533;&#65533;&#65533;f&#65533;P6&#65533;&#65533;&#65533;g[&#65533;&#65533;3&#65533;yJ&#65533;Vx'z7&#65533;&#65533;&#65533;j&#65533;J&#65533;@&#65533;&#65533;IM&#65533;&#65533;&#65533;0&#65533;1&#65533;&#65533;f&#65533;&#65533;Ik)&#65533;Z&#65533;&#65533;N&#65533;&#65533;&#65533;b&#65533;&#65533;&#65533;Q'&#65533;&#1295;#cw:&#65533;&#65533;&#65533;&#65533;&#65533;&#65533;&#65533;&#65533;K&#65533;&#65533;&#65533;&#65533;&#65533; T&#65533;U's&#65533;UA&#65533;&#65533;&#65533;9&#65533;*&#481;&#65533;w&#61709;q&#65533;&#65533;?&#65533;&#65533;vs&#65533;&#65533;(A&#65533;&#65533;V8&#65533;&#65533;Ka64&#65533;Bb&#65533;&#65533;&#65533;'_&#1010;&#65533;Jv&#876;&#65533;3&#65533;&#65533;&#65533;&#1411;&&#65533;&#65533;}&#1953;&#65533;5)&#65533;U&#65533;|&#65533;p&#65533;&#65533;n&#65533;V&#65533;}&#65533;.F&#65533;h&#65533;p3&#65533;&#65533;C&#65533;z&#65533;y@[&#65533;&#65533;&#65533;&#65533;S9"E&#65533;&#2126;
B+7&#65533;&#65533;&#65533;&#65533;&#65533;&#65533;&#1661;@&#65533;H&#65533;&#65533;y&#65533;&#65533;&#65533;&#65533;&#65533;5u&#65533;&#1369;&#65533;/&#65533;E&#65533;&#65533;&#65533;&#65533;#&#65533;&#65533;r&#65533;&#65533;H-pV;&#65533;&#65533;&#65533;$&#65533;&#65533;\&#65533;`&#65533;&#65533;&#65533;&#65533;&#65533;J&#65533;T&#65533;&#65533;Dn&#65533;&#65533;&#65533;&#65533;@&#65533;&#65533;Q-@&#65533;&#65533;&#65533;&#65533;kP&#65533;j-&#65533;S;&#65533;n&#65533;&#1031;^&#65533;$j"&#65533;W"j&#65533;&#65533;/&#65533;&#65533;&#706;*&#65533;&#65533;&#65533;&#65533;&#722;&#65533;K&#65533;&#65533;W|&#65533;5AlS&#65533;&#65533;&#65533;&#65533;&#65533;!&#65533;&#65533;l&#65533;&#65533;&#65533;&#65533;&&#65533;5&#65533;j&#65533;*&#65533;Y&#65533;&#65533;c/&#65533;cE&#65533;&#65533;z&#763;"&#65533;q&#65533;&#65533;Ch_Y&#65533;&#65533;M&#65533;&#65533;&#65533;&#65533;)8&#65533;&#65533;&#65533;p&#65533;&#65533;,&#65533;&#65533;&#65533;Y&#1966;&#65533;3!&#1446;1&#65533;b&#65533;s	&#65533;\RCW&#65533;m&#65533;kC&#2010;D&#65533;Yo&#65533; &#65533;&#65533;&#65533;^Z&#65533;E&#65533;&#65533;kT&#65533;&#65533;)&#65533;&#65533;&#65533;:&#65533;&#65533;&#65533;w^&T`&#65533;-&#65533;,&#65533;O&#65533;wxHs1&#65533;k&#65533;&#65533;W&#65533;&#65533;&#65533;&#65533;f&#65533;Ldv&#65533;&#65533;+&#1794;qZ
W&#65533;cn&#65533;&#65533;ZaKG &#65533;[&#65533;&#65533;m&#65533;s&#65533;F&&#65533;&#65533;F&#65533;azCd&#65533;&#65533;X &#65533;H&#65533;&#65533;&#65533;&#65533;&#65533;1&#65533;&#65533;&#1025;&#65533;P&#5248;5&#65533;&#65533;j&#65533;y&#65533;&#65533;&#65533;S&#65533;T:@&#65533;(Ds&#65533;&#65533;h&#65533;&#65533;&#65533;i&#65533;5=7-&#65533;t&#65533;&#65533;)8t&#65533;g&#65533;&#65533;oF&#65533;&#65533;n&#65533;/b&#65533;M>&#65533;;C&#65533;&#65533;@G&#475;\l&#65533;b&#65533;&#65533;m&#65533;&#65533;U&#65533;y&#65533;&#65533;&#65533;&#65533;:z&#65533;&#65533;&#65533;&#65533;n<&#65533;9&#65533;&#65533;&#65533;,&#65533;&#65533;}&#65533;	6&#65533;x&#65533;&#65533;&#65533;&#65533;G;qa&#65533; &#868;&#65533;^&#65533;&#15901;&#1961;Qt;a<&#65533;&#212;&#65533;k:&#65533;&#65533;&#137;$H&#65533;N{&#65533;Z&#65533;&#65533;Q^x?&#65533;B9>d&#65533;R&#65533;.&#65533;E[&#65533;&#65533;,FV&#65533;&#65533;&#65533;;&#65533;,&#65533;'&#65533;&#65533;Td&#65533;&#65533;&#65533;&#65533;&#65533;dnvOrA&#65533;v&#65533;&#65533;&#65533;&#65533;&#65533;&#65533;[&#65533;&#65533;m;&#65533;&#65533;&#65533;C&#65533;&#65533;&#65533;&#65533;&#65533;>&#65533;zd&#65533;&#65533;h)M&#65533;&#65533;{&#65533;U&#65533;&#65533;|&#65533;w&#65533;&#65533;&#65533;&#65533;r&#65533;7&#65533;>&#65533;&#41437;&#65533;E&#65533;'j%&#65533;=&#65533;&#65533;&#65533;{&#65533;&#65533;MkT&#65533;G&#65533;O|CEQ u>A&#65533;x&#65533;&#65533;&#65533;&#65533;&#65533;&#65533;&#65533;P&#65533;g&#65533;&#65533;&#65533;q&#65533;)'y&#65533;&#65533;U&#65533;&#65533;fE&#65533;H_er?Pp &#65533;&#65533;r&#65533;`03C3l[&#65533;sy'`&#65533;&#65533;&#65533;&#65533;lyT&#918;:&#65533;&#65533;&#65533;d&#65533;pt&#65533;SwIe&#65533;Q)Mg+&#65533;a&#65533;&#65533;{S&#65533;S3&#65533;&#65533;3|:&#65533;&#65533;N!&#65533;&#65533;!&#65533;|&#65533;&#65533;&#65533;&#65533;&#65533;d. f&#65533;&#65533;N&#65533;O&#65533;Q=x&#65533;`B&#65533;	&#1623;j&#65533;&#228;y&#65533;&#65533;'&#65533;r{eW&#65533;&#65533;rz&#1024;
&#65533;][&#65533;c%lHn&#65533;jW&#65533;g&#65533;W&#65533;6$<&#65533;&#65533;5&#65533;Vd&#65533;'&#65533;e&#65533;wr$(&#65533;#&#65533;kF&#65533;&#65533;&#65533;u&#65533;ew	H&#65533;&#65533;&#65533;n&#65533;8`&#65533;e^y@"yPBjTU&#65533;_&#65533;&#65533;&#65533;&#65533;{R&#65533;A&#65533;&#65533;!&#65533;d&#65533;oUy&#65533;g&#65533;&#65533;&#65533;6CR`&#65533;&#65533;{&#65533;&#65533;l&#65533;gu&#65533;&#65533;K;E3U7w&#65533;&#65533;y`&#65533;7&#65533;v#&#65533;|qghm#fu&#65533;b&#65533;&#65533;K	&#65533;H&#65533;u}&#1639;}V&#65533;&#65533;&#65533;&#65533;h '&#517;7~&#65533;6yex&#65533;fX&#65533;'&#65533;,&#65533;#X&#65533;yM&#65533;&#65533;&#65533;v&#65533;c&#65533;&#65533;~&#65533;&#65533;\&#65533;&#65533;^&#65533;x&#65533;@U&#65533;&#65533;k&#65533;3&#65533;5&#65533;&#65533;&#65533;w&#65533;&#65533;&#65533;&#1238;A	;&#65533;&#65533;&#65533;&#65533;&#65533;f&#65533;P^&#65533;&#65533;k57GwU&#65533;T&#65533;U9&#65533;E&#65533;N@&#65533;&#65533;h&#65533;
&#65533;d$It&#65533;g&#65533;&#65533;&#65533;$&#65533;Q&#65533;&#65533;`&#65533;Z&#65533;9&#65533;Z&#65533;4l4&#65533;&#65533;:&#65533;D&#65533;&#65533;tp&#65533;&#65533;&#65533;&#65533;&#65533;y&#65533;&#65533;&#65533;&#65533;&#65533;&#65533;&#65533;H&#65533;&#65533;&#337;&#65533;&#65533;q&#65533;&#65533;&#65533; Y&#65533;$&#65533;&#65533;lC~&#65533;&#65533;b&#65533;&#65533;&#65533;{P&#65533;&&#65533;&&#65533;y&#65533;%&#376;&#65533;q&#65533;<&#65533;X&#65533;&#65533;&#65533;&#65533;&#65533;&#65533;&#65533;&#65533;&#65533;m&#65533;P@&#65533;&#65533;UEpw&#65533;&#65533;;&#584;_y&#65533;*&#65533;&#65533;&#65533;&#400;U)&#65533;u&#65533;&#65533;w&#65533;.&#65533;et&#65533;W&#65533;xv/yhy3&#65533;0&#65533;l&#65533;a%&#65533;&#65533;U&#65533;&#65533;&#65533;&#65533;u03&#65533;1v&#65533;&#65533;_$a5H&#65533;&#65533;&#65533;&#65533;q&#203;&#65533;`iIM&#65533;HYV)hS&#65533;}&#65533;&#65533;&#65533;m&#65533;&#65533;x&#65533;(HL2v&#65533;!&#65533;&#65533;&#65533;(&#65533;&#65533;I&#65533;M&#65533;_&#65533;r]);&#65533;Y&#65533;T6&#65533;&#65533;&#468;v&#65533;&#65533;&#65533;&#65533;&#65533;&#65533;V&#65533;&#65533;&#65533;&#65533;&#65533;x&#1180;`&#65533;&#65533;a9&#65533;&#65533;&#65533;&#65533;`^&#65533;&#65533;f&#65533;&#65533;_&#65533;&#65533;&#65533;&#65533;h&#65533;&#65533;Y&#65533;&#65533;y1w&#65533;`&#65533;&#65533;dU&#65533;&#65533;&#65533;{e"&#65533;	>&#567;&#65533;#&#38497;&#608;&#65533;R&#65533;&#65533;&#65533;&#65533;&#65533;gK&#65533;y&#65533;:&#65533;g69X0&#65533;&#65533;&#65533;&#65533;e&#65533;&#65533;b&#65533;&#65533;7'&#65533;&#65533;&#65533;&#65533;&#65533;{&#65533;0&#65533;&#65533;&#65533;]&#65533;PbN&#65533;&#65533;&#65533;&#65533;&#65533;B&#65533;&#65533;&#65533;&#65533;Wti&#65533;&#65533;{&#65533;&#65533;k &#65533;&#65533;%X>&#65533;9R&#65533;p&#65533;&#65533;&#1078218;w&#65533;p&#65533;&#65533;&#65533;H&#65533;u&#65533;,&#65533;&#65533;&#65533;	&#65533;~&#65533;&#65533;&#65533;FL&#65533;&#65533;&#65533;G&#65533;R&#65533;&#65533;d&#65533;&#65533;d&#65533;r&#65533;Ye&#65533;Q&#65533;&#65533;&#482; *&#65533;&#65533;@&#65533;&#65533;&#65533;D&#65533;&#1434;&#65533;&#396;&#65533;&#65533;&#65533;&#65533;&#65533;&#65533;&#65533;'&#65533;&#65533;&#65533;&#65533;G&#65533;&#65533;&#65533;e'b&#57568;&#65533;dFREu&#65533;G&#65533;Z&"&#65533;&#271;*&#65533;)G&#65533;&#65533;&#65533;&#65533;&#65533;&#65533; 5&#65533;&#65533;&#65533;&#65533;&#65533;&#65533;w&#65533;&#65533;y&#65533;4&#65533;&#65533;&#65533;q&#65533;8
c&#65533;v&#65533;_z&#65533;_X&#65533;CZ&#65533;&#65533;&#581; &#1613;E&#65533;&#65533;&#65533;&#65533;(8&#65533;Q
&#65533;&#65533;&#65533;U&#65533;/h&#65533;&#65533;&#65533;&#65533;P&#65533;^DY&#65533;&#65533;&#65533;&#65533;&#65533;b&#65533;&#65533;:&#65533;&#65533;&#65533;&#65533;&#65533;l
&#65533;&#65533;[&#65533;&#65533;8{&#65533;vz&#65533;L)r&#65533;&#65533;&#1617;
&#65533;&#65533;&#65533;x&#65533;#c"&#65533;j&#65533;&#1708;4&#20609;s&#65533;&#65533;J&#65533;&#65533;&#65533;&#65533;&#1153;&#65533;&#65533;i&#65533;"*|Prp!Z&#65533;&#65533; &#65533;&#65533;i&#489;&#169;,&#65533;ZJ&#65533;6Y&#65533;&#65533;|&#1384;&#65533;&#65533;&#65533;|K&#65533;&#65533;&#65533;J7&#141;<y&#65533;?
k&#65533;'&#65533;&#65533;J&#65533;F&#65533;]$v^"&#65533;&#65533; M&#65533;S J&#65533;&#65533;&#65533;SJ&#65533;&#37151;w&#65533;&#556;&#1686;&#65533;)&#65533;&#65533;&#65533;&#65533;&#65533;	&#65533;-e~&#65533;0Yw&#65533;&#65533;&#65533;Cd[&#1076;w&#65533;HW&#65533;YE&#65533;&#641;O&#65533;&#65533;>&#65533;:%	&#65533;&#65533;&#373;&#65533;&#65533;]&#65533;u d&#65533; k&#65533;ZDn>&#65533;z&#65533;&#296;&#65533;4X&#65533;&#65533;&#65533;Q&#65533;&#65533;&#65533;8v@Ua&#65533; &#65533;&#65533;<&#65533;&7&#65533;w&#65533;z&#65533;&#65533;{&#65533;&#65533;g?6s&#65533;98&#65533;-&#65533;&#65533;&#65533;&#65533;I&#65533;9&#65533;&&#65533;&#65533;7&#65533;&#65533;	&#65533;&#65533;&#1446;^&#65533;Ja@&#65533;GPx&#65533;&#65533;1&#65533;6D&#65533;&#65533;&#1735;&#65533;&#65533;UA
~&#65533;:&#65533;\S&#65533;&#65533;&#65533;&#65533;_'8&#65533;&#65533;w&#65533;&#65533;zE+&#65533;&#1580;D"im&#65533;&#587;&#65533;@&#1760;&#65533;&#65533; &#65533;&#657;y&#65533;&#65533;&#65533;%&#65533;&#65533;8&#65533;&#65533;&#65533;&#238;v&#65533;BC	0&#65533;fu&#65533;&#65533;&#65533;&#65533;{&#65533;*a&#65533;&#65533;gv$|&#65533;:l&#65533;yi&#65533;&#65533;&#65533;?&#65533;&#65533;&#65533;aif&#65533;(&#65533;&#65533;c&#65533;r&#65533;&#65533;aTx&#65533;Py&#65533;(&#65533;#&#65533;a&#65533;&#65533;&#65533;&#65533;&#65533;Ur&#65533;&#65533;@&#277;&#65533;&#65533;&#65533;<&#65533;{&#65533;&#65533;&#65533;&#65533;&#65533;&#306;P&#65533;&#65533;&#65533;&#65533;&#65533;7&#65533;&#65533;Y&#65533;&#65533;Q&#65533;	&#65533;&#65533;&#65533;&#65533;&#802;&#65533;&#65533;&#65533;&#65533;&#65533;&#65533;&#65533;&#65533;&#65533;&#1767;&#65533;w&#65533;&#65533;&#65533;-z&#65533;&#65533;;&#65533;;&#65533; F&#65533;&#65533;[7&#65533;VwJ&#65533;&#65533;h&#65533;O{&#1947;&#65533;\[&#65533;&#65533;&#65533;&#65533;-&#65533;&#65533;&#65533;D%&#65533;'b&#65533;&#65533;t&#65533;&#65533;&#65533;1Z&#65533;&#65533;uC&#65533;=U&#65533;&#65533;+&#65533;G&#1262;=8&#65533;PW&#1224;&#65533;<&#65533;&#65533;&#65533;&#65533;OI&#65533;&#65533;&#65533;&#65533;&#65533;a&#65533;D&#65533;(&#65533;&#65533;&#65533;&#1101;&#65533;&#65533;&#65533; [O&#987;&#65533;&#65533;&#65533;&#65533;&#65533;&#65533;&#65533;~&#65533;&#65533;&#65533;w&#65533;b&#65533;&#65533;&#65533;5rh&#65533;,&#65533;&#65533;F&#65533;Z&#65533;p&#65533;x:&#65533;@@^&#65533;%&#65533;&#65533;&#65533;rp
&#65533;kw&#65533;&#65533;*&#65533;&#65533;k&#65533;&#65533;&#65533;I&#65533;&#622;&#65533;v&#65533;&#65533;lY9&#65533;1&#65533;&#65533;k &#65533;&#65533;&#65533;&#65533;H&#65533;&#65533;,&#65533;&#65533;&#65533;&#65533;&#65533;(p"!&#65533;$&#65533;&#65533;16u&#65533;3	&#65533;X&#65533;&#65533;]|D&#65533;K&#785;0`&#65533;b&#65533;&#65533;jT&#65533;&#65533;Zo&#65533;}&#65533;&#65533;e2&#65533;K&#65533;&#65533;&#65533;&#65533;GD&#65533;&#65533;&#65533;L&#65533;&#878;L&#65533;L<&#65533;&#65533;)&#521;&#65533;&#65533;&#65533;&#65533;,a&#65533;&#65533;Q&#65533;~&#65533;&#65533;CO&#65533;&#65533;&#65533;Z&#65533;"<&#65533;a&#65533;&V&#65533;&#65533;dX&#65533;&#65533;+&#65533;&#65533;&#65533;&#65533;&#65533;&#65533;9&#65533;&#228;&#65533;!;&#65533;&#1744;&#65533;&#891;&#295;&#65533;&#65533;&#65533;p&#65533;v&#687;&#65533;&#1062;&#65533;{&#65533; k&#65533;b&#65533;&#65533;v&#65533;_&#475;&#65533;&#65533;&#65533;&#65533;9&#772;xY&#65533;w&#65533;&#65533;&#65533;v&#65533;z&#65533;&#65533;&#65533;F&#65533;&#65533;x&#65533;zcg&#65533;	@h&#65533;&#1564;&#65533;&#65533;&#65533;&#65533;&#1094;&#1352;Cp&#65533;Jj&#65533;&#1464;&#65533;&#65533;&#65533;G&#65533;R&#65533;&#65533;&#908;&#65533;&#65533;1&#65533;&#65533;,&#65533;&#65533;	&#65533;&#65533;&#65533;&#65533;&#65533;&#65533;L&#65533;%&#65533;&#1636;&#190;&#65533;&#65533;'&#65533;&#65533;\s&#65533;r&#65533;}&#65533;4&#65533;y&#65533;{&#65533;&#65533;j&#65533;=)&#65533;H&#65533;r&#65533;^^&#65533;&#65533;f&#65533;4&#65533;&#65533;&#65533;&#1008;&#65533;&#65533;&#65533;&#65533;ULY&#65533;&#65533;j&#65533;&#65533;&#65533;&#1110;&#65533;&#65533;i&#65533;&#1630;m&#1564;&#65533;&#1506;&#65533;&#65533;&#65533;er&#65533;&#65533;t&#65533;&#65533;y&#65533;&#65533;&#65533;2&#1291;J9&#65533;c&#65533;
&#65533;Z&#65533;2,`}&#65533;7+&#65533;&#65533;:b&#65533;&#65533;&#65533;&#65533;&#65533;M&#65533;&#65533;&#65533;&#65533;&#65533;`<B&#65533;yH&#65533;&#65533;X@&#65533;D&#65533;&#65533;&#1626;&#65533;&#65533;j}&#65533;lM&#65533;m&#797;r&#65533;x&#65533;^&#1080;!&#616;&#65533;d&#65533;&#65533;&#65533;t&#65533;&#65533;&#65533;&#1152;U&#65533;&#1660;&#609;&#65533;&#65533;&#65533;o&#65533;&#65533;&#65533;;&#65533;&#65533;&#65533;g&#65533;&#65533;+L&#65533;4&#65533;&#65533;<&#65533;&#65533;&#65533;0&#65533;&#65533;k&#65533;&#65533;&#65533;&#962;$&#65533;&#597;bP&#1061;&#65533;&#65533;&#65533;w&#65533;&#65533;V&#65533;k^&#65533;2&#65533;&#65533;&#65533;i&#65533;H&#65533;AQe&#65533;F"&#65533;&#65533;&#65533;&#65533;tS&#65533;Vg&#65533;U&#65533;fi&#65533;g&#65533;&#65533;py5&#65533;&#65533;Ew&#65533;\&#65533;&#65533;O&#65533;&#547;&#65533;&#65533;r(&#65533;&#65533;[[ {&#65533;uKG>&#65533;&#65533;&#838;90i&#65533;&#65533;iU&#65533;&#65533;&#65533;]&#640;\&#65533;&#65533;&#65533;JP&#65533;&#65533;&#65533;i&#65533;&#1030;r&#65533;(&#65533;&#65533;&#65533;pY&#65533;w&#65533;&#65533;&#65533;w&#65533;|Q%X&#65533;0&#65533;&#65533;U)&#65533;&#65533;&#65533;&#65533;&#65533;&#65533;&#65533;&#65533;pN&#65533;h&#65533;&#1100;q^+&#65533;&#65533;Q&#65533;&#65533;<&#65533;3&#65533;&#65533;S&#65533;&#65533;k&#65533;n&#65533;&#65533;&#65533;nG&#65533;&#65533;b&#65533;	&#65533;&#65533;>&#65533;&#65533;N&#65533;&#65533;&#65533;&#65533;S>&#65533;&#65533;m&#65533;&#65533;,7&#65533;&#65533;&#65533;&#65533;G})&#65533;&#65533;=&#886;`&#65533;#&#65533;&#65533;&#65533;w&#65533;3&#1412;HL&#65533;1&#65533;&#65533;&#65533;}o&#65533;}&#65533;7&#65533;:>&#65533;|&#65533;&#1297;+}&#1736;&#899;3&#65533;&#65533;&#65533;&#65533;G&#65533;&#65533;/&#65533;p&#65533;B&#1537;K&#65533;L&#65533;&#65533;;&#65533;/&#65533;&#65533;rn&#65533;l&#65533;&#65533;m&#65533;&#65533;&#65533;\&#65533;v-&#65533;&#65533;+&#28366;&#65533;&#65533;d&#65533;+&#65533;h^&#65533;p&#1946;&#65533;&#65533;&#65533;=&#65533;&#65533;z&#65533;Qn&#65533;&#65533;&#65533;&#65533;.&#65533;&#65533;&#65533;&#65533;&#65533;!~&#65533;&#65533;i&#65533;&#65533;&#65533;&#65533;Ih&#65533;&#65533;&#65533;Rte&#65533;&#65533;&#65533;&#65533;n&#65533;&#65533;&#65533;&#65533;{&#65533;&#65533;m&#44479;&&#65533;?&#65533;&#65533;&#573;&#65533; &#65533;&#65533;&#391;DEskU&#65533;&#65533;<bi&#65533;u&#65533;(&#65533;&#65533;&#65533;&#65533;W&#65533;O&#65533;&#65533;Jv&#65533;&#65533;*&#65533;9&#65533;9v]%&#65533;&#65533;&#65533;&#65533;&#65533;&#65533;F[&#65533;H &#65533;&#65533;&#65533;&#65533;&9H&#65533;&#65533;&#65533;Z&#65533;&#65533;&#65533;&#65533;&#65533;&#65533;&#65533;~&#65533;&#65533;&#65533;&#65533;<&#65533;&#65533;D&#65533;&#65533;&#65533;8&#65533;]&#65533;&#1644;&#256;_&#65533;&#65533;aJ&#65533;W&#65533;&#65533;"&#65533;&#2004;@&#65533;J&#65533;1#&#65533;|&#65533;&#65533;&#65533;F&#65533;D&#65533;&#65533; &#65533;&#65533;&#65533;&#65533;&#65533;/&#65533;&#65533;n&#65533;&#65533;&#934;iv&#65533;&#65533;L&#65533;&#65533;,&#65533;~&#65533;&#65533;/&#65533;&#65533;&#65533;&#65533;T&#65533;F&#65533;&#65533;[&#65533;)e$&#65533;&#65533;V&#65533;r?(A&#65533;7W&#65533;UB=o&#65533;&#65533;(&#65533;j&#65533;&#65533;m&#65533;]&#65533;&#65533;B&#65533;&#65533;]&#65533;r&#65533;6m=&#65533;&#65533;8&#65533;#&#65533;&#65533;%&#65533;i&#65533;&#65533;m.Xr&#65533;w&#65533;&#65533; 1;&#65533;I&#65533;<p&#65533;}&#65533;&#65533;&#65533;&#65533;&#65533;&#65533;&#65533;'&#65533;&#65533;&#65533;&#65533;J&#65533;&#65533;&#65533;&#65533;&#65533;8&#65533;&#65533;m&#65533;&#65533;&#65533;&#65533;&#1098802;L&#65533;uZ&#65533;(~&#65533;&#1297;&;&#65533;&#65533;&#65533;&#65533;&#65533;&#65533;&#65533;/ G&#65533;?-&#65533;&#65533;&#65533;	?&#65533;W&#65533;[&#65533;>&#65533;&#65533;&#65533;g&#65533;&#65533;&#65533;&#38461;&#65533;&#65533;&#343;G&#65533;&#65533;&#65533;%&#65533;|&#65533;&#65533;&#65533;&#65533;`&#65533;&#65533;jII&#65533;V&#65533;&#65533;&#65533;E&#65533;R#&#65533;CH&#65533;	&#65533;&#65533;&#65533;@&#65533;C:&#65533;&#65533;&#65533;h:arj&#65533;&#65533;&#65533;&#65533;&#65533;e&#65533;n&#65533;'rh&#65533;&#65533;&#65533;_:&#65533;h&#65533;{^&#1174;&#65533;/?&#1229;&#65533;&#65533;&#65533;zU\&#65533;&#65533;&#65533;&#65533;n&#65533;&#65533;>&#65533;&#65533;&#65533;&#479;=s T&#65533;&#65533;&#65533;&#65533;&#65533;E&#65533;&#65533;&#65533;&#65533;&#65533;A&#65533;W&#65533;((,&#65533;M&#65533;
 ( 2&#65533;&#65533;&#65533;aTk6d&#65533;&#65533;*&#65533;9&#65533;7	&#65533;&#65533;&#65533;&#65533;n&#65533;RN&#18954;QK"&#65533;&#65533;E&#65533;F&#65533;&#1776;e	T&#1065;&#65533;'&#991;;&#65533;&#65533;&#65533;h&#65533;&#65533;l&#65533;&#65533;&#65533;&#65533;&#65533;&#1061;)j&#201;&#65533;#W&#65533;b`U&#65533;&#65533;&#65533;&#65533;9&#65533;
&#65533;&#1644;U&#65533;&#65533;&#65533;&#65533;&#65533;A&#65533;5&#65533;B&#65533;ut&#65533;cK&#65533;&#65533;D&#65533;
~&#65533;tp[&#65533;	&#65533;&#65533;0&#65533;&#65533;&#65533;&#65533;H&#65533;&#65533;&#65533;J&#65533;.+&#65533;$&#65533;&#65533;&#472429;&&#65533;&#587752;&#65533; O&#65533;VcY&#65533;&#50923;j&#65533;7&#65533;&#65533;}BX4# &#65533;I&#65533;Z0l&#65533;OjS)&#65533;&#65533;&#1742;C&#65533;K&#65533;&#65533;&#65533;)&#65533;&#65533;&#65533; &#65533;O&#65533;w}&#65533;&#65533;H&#65533;;	&#65533;g&#65533;&#65533;l&#65533;y&#246;&#65533;&#633;-I&#65533;&#65533;&#65533;s&#65533;C&#65533;@&#65533;W&#65533;>&#65533;57&#65533;f&#65533;'&#65533;q&#65533;P.&#65533;&#65533;^B&!RO&#65533;Ui&#65533;uDv&#65533;!W&#65533;|&#65533;Y&#65533;&#65533;a
(&#65533;&#65533;&#65533;+&#65533;$&#376;&#65533;\~&#65533;SI&#65533;&#65533;&#65533;d&#65533;5&#65533;#b66&#1872;?&#65533;&#65533;D&#65533;m&#65533;&#65533;!(&#65533;hHblA&#65533;5&#65533;&#65533;h&#65533;&#65533;"&#65533;	&#65533;&#1348;&#65533;/&#65533;&#65533;&#65533;C2&#65533;&#65533;&#65533;z&#65533;&#65533; D_&#65533;&#65533;&#65533;i&#65533;<VJL&#65533;0'&#65533;&#65533;&#65533;&#65533;R&#65533;&#761;t&#65533;u&#65533;l&#65533;&&#65533;&#1117;&#65533;eyE&#65533;C^>&#65533;C^@&#65533;c~&#65533;&#42881;&#65533;&#65533;&#65533;d&#65533;.bD&#65533;&#65533;"j&#65533;RV&#65533;&#65533;&#65533;*&#65533;&#65533;j&#65533;:&#65533;&#65533;&#65533;&#65533;t&#65533;&#65533;&#65533;5h&#65533;	V&#65533;c&#65533;&#65533;&#65533;a&#65533;&#65533;&#400;&#65533;V%n&#341;W&#65533;E&#65533;&#65533;6&#65533;&#65533;Z&#65533;&#65533;J&#65533;M:&#65533;&#65533;_&#65533; Y&#65533;a&#65533;&#65533;-mu1&#65533;&#65533;&#65533;I&#65533;&#65533;&#933;&#65533;dr~&#65533;h&#65533;&#65533;awO&#65533;"&#65533;n&#65533;N&#65533;+&#65533;&#65533;'[m&#65533;Eao&#65533;7&#65533;&#65533;&#65533;&#65533;&#65533;&#65533;&#65533;&#749;&#65533;&#65533;zV3\&#65533; &#65533;&#65533;o&#65533;&#65533;&#65533;&#65533;&#65533;}jt&#65533;('&#65533;|&#65533; ;&#65533;h&#65533;&#65533;YfdhRy&#65533;&#65533;&#1577;&#65533;&#65533;&#65533;&#65533;&#65533;&#65533;a&#65533;&#65533;&#65533;&#20124;n&#65533;?W&#65533;&#65533;&#65533;1&#65533;28 &#65533;&#65533;&&#65533;&#65533;&#65533;&#65533;&#65533;&#65533;&#65533;T&#65533;K5&#65533;&#688;&#65533;Z&#65533;UV&#65533;"K"&#65533;&#65533;p&#65533;6&#1442;&#65533;&#65533;@	&#4875;&#65533;x&&#65533;p&#65533;&#65533;&#65533;&#65533;&#65533;r&#65533;B&#65533;-&#65533;&#65533;I&#65533;PT3&#65533;&#65533;&#65533;+&#65533;&#306;%&#65533;&#65533;&#65533;&#65533;&#765;+8x&#65533;&#65533;&#65533;&#65533;s&#65533;J&#65533;6&#65533;&#65533;&#65533;&#65533;&#65533;&#65533;&#65533;
3G4A\&#65533;&#65533;&#1489;&#65533;0&#65533;G&#486;}0	Rk&#65533;XP&#65533;&#65533;&#65533;&#65533;&#65533;&#65533;)&#65533;g[&#65533;&#65533;&#65533;4&#65533;&#65533;3"^&#65533;|&#747;cv>t&#65533;h&#65533;<&#65533;&#65533;[>&#65533;w&#65533;&#65533;&#65533;&#65533;KEuS	(&#65533;A&#65533;&#65533;_&#353;`wHb&#65533;a&#65533;H&#65533;&#1601;/&#65533;&#65533;&#65533;&#65533;&#17773;&#65533;&#65533;l{|m&#65533;6}&#65533;&#65533;&#65533;&#65533;&#65533;&#65533;[fZ&#65533;&#65533;&#65533;&#65533;i>6
&#65533;&#65533;ov+&#65533;&#65533;t&#65533;&#65533;H&#65533;x-&#65533;&#65533;&#65533;$&&#65533;$,@&#65533;&#65533;^&#430;&#65533;&#65533;C\&#65533;WP&#65533;>%@&#65533;: &#65533;	|&#65533;5&#65533;T&#65533;$u&#65533;1@&#65533;&#65533;z&#65533;&#65533;8`&#65533;&#65533;&#65533;L&#65533;2&#65533;&#65533;&#1442;&#65533;&#65533;1&#65533;Fd&#65533;&#65533;>&#65533;7X%Mc@&#65533;&#65533;O&#65533;&#65533;#&foj&#65533;&#65533;&#1458;v&#65533;&#65533;m&#65533;+&#65533;Kc&#65533;&#65533;&&#65533;&#65533;&#65533;mE&#65533;{&#65533;&#65533;%$n&#65533;&#65533;mJ&#65533;_&#65533;z&#65533;D&#65533;&#844;5&#65533;&#65533;&#65533;
&#65533;&#65533;7&#65533;&#65533;O&#65533;z&#65533;&#43131;&#65533;)&#65533;&#65533;&#65533;&#65533;,4&#65533;Gn&#65533;&#65533;T2fA&#65533;?&#65533;PUQ&#65533;&#65533;&#65533;F9&#65533;T&#65533;2:&#65533;)&#65533;&#65533;&#65533;8&#65533;&#65533;&#902;&#65533;&#65533;o&#65533;C&#1026;rhJ&#65533;HB#B&#65533;&#65533;&#65533;&#65533;&#866;&#65533;#b&#65533;%&#65533;&#65533;R&#65533;@&#65533;<&#65533;-s&#65533;&#65533;&#65533;&#65533;rG.&#65533;JWP&#65533;
U&#65533;&#65533;&#65533;}d&#65533;&#65533;D$I+&#65533;S&#65533;&#65533;P&#65533;'9<&#397;~&#1570;&&#65533;&#65533;X&#65533;O:3&#65533;&#65533;$&#65533;&#65533;`&#1596;F&#65533;&#65533;c&#65533;$&#65533;W&#65533;	&#65533;&#65533;3&#65533;&#65533;EAi&#65533;`&#65533;p%C&#65533;2&#65533;&#65533;<f&#65533;&#65533;a&#65533;&#65533;IXg&#65533;MAD$D9[$&#65533;&#65533;&#65533;!&#65533;7 &#65533;&#65533;px;P&#65533;&#1174;&#65533;&#156;#5z&#65533;i&#65533;-&#65533;&#65533;*&#65533;&#65533;&#65533;$
&#65533;T&#65533;s!&#65533;vQ&#65533;&#65533;&#65533;&#65533;&#65533;&#65533;^L&#65533;&#65533;&#65533;&#2714;&#65533;3&#65533;5{*&#65533;1&#65533;&#65533;kT_&#65533;w&#65533;&#65533;='&#65533;KIH&#65533;&#65533;WXP)&#61735;d&#65533;&#65533;3&#65533;y&#65533;yo%&#65533; 	&#65533;O&#65533;N&#65533;R&#65533;&#65533;&#65533;Hz&#65533;S&#65533;"&s&#65533;&#65533;&#65533;&#65533;lwj&#65533;^&&#65533;&#65533;&#65533;&#65533;xL8&#65533;&#65533;&#32842;z)&#65533;&#65533;lO&#65533;A&#65533;&#65533;y&#65533;`&#65533;&#65533;<b	&#65533;&#65533;&#65533;&#65533;<BZ&#65533;y&#65533;&#65533;T4&#65533;3&#65533;O&#65533;d&#65533;P&#65533;&#65533;&#758;&#65533;&#65533;in&#65533;' &#65533;&#65533;%&#65533;&#65533;&#65533;&#65533;0M&#65533;@&#65533;&#45338;&#65533;&#65533;&#65533;&#65533;n&#731;W&#65533;&#65533;8&#65533;&#642;&#65533;&#65533;-&#65533;K&#65533;&#65533;&#65533;3&#65533;qg&#65533;&#65533;-&#65533;&#65533;&#1742;&&#595;&#65533;&#65533;&#65533;Q&#65533;&#65533;~&#65533;&#65533;&#65533;k&#65533;[)&#65533;&#65533;&#65533;5&#65533;E&#65533;lJ&#65533;KR&#65533;&#65533;&#65533;&#65533;&#65533;e&#65533;/{Q!wM&#65533;%TI&#65533;)]q&#65533;&#65533;El&#65533;-&#65533;k1&#626;&#65533;&#65533;&#65533;&#65533;&#65533; &#65533;&#65533;&#65533;&#65533;f&#65533;1&#65533;&#65533;v&#65533;&#65533;&#65533;Z&#65533;l&TR&#65533;&#1352;&#65533;&#65533;b^&#65533;S0V&#65533;&#65533;Mmc~&#65533;{&#65533;]Eu{&#65533;iRX&#65533;>&#65533;&#1642;&#65533;rc&#65533;c&#65533;&#65533;&#65533;&#65533;s.&#65533;cJr&#65533;D&#65533;&#65533;s&#65533;&#65533;&#65533;?&#65533;z&#65533;&#65533;&#65533;b&#65533;&#65533;k{1&#65533;V&#65533;&#65533;&#65533;-H1~C_xA&#65533;&#65533;&#65533;&#65533;`oCR^&#65533;M< 0(x&#65533;&#1420;&#65533;m&#65533;&#65533;&#65533;J&#65533;`&#65533;nVj&#65533;&#8429;{E&#65533;EA&#65533;&#65533;&#65533;iu&#65533;H NL&#65533;a\7;(`&#65533;&#65533;eq1w&#65533;&#65533;&#65533;&#65533;&#65533;F&#1394;3&#65533;|&#1316;2S&#65533;K&#65533;&#65533;HjZ&#65533;&#65533;RQs&#65533;&#65533;]&#65533;r&#65533;0&#1413;&#65533;6&#65533;k&#65533;&#65533;J&#65533;!&#65533;/X&#65533;e&#65533;&#65533;&#65533;&#38397;|]e&#65533;:u&#65533;&#65533;MF&#65533;R&#65533;n&#65533;/&#65533;g&#65533;1&#65533;be&#65533;&#65533;&#65533;,&#65533;C&#65533;Dj &#65533;&#65533;&#65533;&#65533;[&#65533;&#65533;&#65533;p&#1857;X&#65533;&#65533;b&#65533;&#1588;*&#65533;&#65533;K1&#65533;&#65533;<&#65533;&L&#65533;&#668;&#65533;&#65533;2y&#287;&#65533;x&#65533;Z&#65533;%>F$&#65533;Db&#65533;P&#65533;V&#65533;&#65533;&#65533;&#65533;&#65533;6&#65533;&#65533;&#1906;&#65533;&#65533;&R&#65533;&#65533;&#65533;&#65533;&#65533;&#65533;&#65533;=&#65533;&#65533;g&#65533;&#65533;c&#65533;T&#65533;&#65533;\&#65533;*&#65533;6&#65533;U&#65533;&#65533;&#65533;z&#65533;&#65533;}"&#65533;&#65533;0&#65533;Yk&#65533;&#65533;&#65533;	&#65533;$~Xvj&#65533;&#65533;X&#65533;d&#65533;q`&#65533;&#65533;&#65533;hR&`y&#65533;&#65533;hW&#65533;5&#65533;xBR&#65533;F&#65533;&#65533;6&#65533;"&#927;&#65533;T&#65533;&#420;&#65533;&#65533;&#65533;&#65533;&#65533;&#65533;&#65533;&#65533;c&#65533;&#65533;Lx&#65533;&#65533;&#65533;&#65533;&#65533;&#65533;&#65533;S}&#65533;&#65533;'&#65533;Om&#65533;&#65533;I&#65533;A&#65533;&#65533;L6|&#65533;mZ&#65533;{&#65533;&#65533;&#65533;&#65533;&#65533;Y#D&#65533;&#65533;!&#65533;&#65533;F&#65533;&#65533;ti&#65533;&#65533;U&#65533;XX&#65533;1n~wy$2{&#65533;Vvr&#65533;&#65533;&#65533;&#65533;Tk&#65533;to?<&#1269;=&#65533;(&#65533;&#177;&#65533;&#65533;&#65533;
7&#65533;r#&#65533;S&#65533;&#65533;Wc&#65533;A&#65533;'&#65533;<&#65533;&#65533;&#65533;&#65533;&#65533;@&#65533;&#65533;F&#65533;4{I&#65533;o&#65533;&#65533;&#65533;*&#65533;RG&#65533;c&#65533;&#65533;&#65533;\&#65533;&#65533;R&#65533;&#65533;>&#65533;y&#65533;(&#65533;&#65533;e<O1&#65533;&#65533;&#65533;&#65533;&#65533;%!&#65533;&#65533;
#la&#65533;&#65533;gv&#65533;3rt&#1472;&#65533;?&#65533;&#65533;_4R!uz&#65533;&#65533;Fxc4w&#65533;2x&#65533;&#65533;ylFG&#65533;&#65533;3b{It{Bg&#65533;1&#65533;~&#65533;EH&#65533;&#65533;i&#65533;&#65533;'&#65533;6D!D&#65533; vZ&#65533;&#65533;u_:g&#65533;Q2&#1031;&#65533;&#65533;:&#550;@&#65533;xj6o0H&#65533;&#65533;'h&#65533;&#65533;0&#65533;&#65533;dP0wO&#65533;o&#65533;f&#65533;5hSp~&#65533;8&#65533;&#65533;q&#65533;Wo&#65533;&#65533;iU&#65533;&#65533;&#65533;&#65533;&#65533;S'y&#65533;7L@&#65533;8}&#65533;&#65533;vz5a&#65533;Hr&#65533;Fz'&#65533;rY5n@lx&#65533;8s&#65533;&#65533;FA^^&#65533;f$8zm&#65533;b(H?&#65533;&#65533;G&#65533;&#65533;zGg@&#65533;&#65533;D&#65533;9&#65533;&#65533;4&#1495;&#65533;&#65533;&{&#65533;&#65533;nc'&#65533;H&#65533;;&#65533;&#65533;]&#65533;2.%^|4k&#65533;0&#65533;(&#65533; 1&#65533;hN&#65533;eTkVs&#65533;&#65533;&#65533;7`S'ep&#65533;V&#65533;&#65533;%4cdh&#65533;X&#65533;&#243;&#65533;&#65533;&#65533;&#65533;&#65533;&#65533;kH&#65533;&#65533;x&#65533;`&#65533;E	X&#65533;&#65533;&#65533;y
&#1031;&#65533;&#65533;&#65533;&#65533; Q&#65533; &#65533;P&#65533;&#65533;&>&#65533;&#65533;&#65533;&#65533;EK&#65533;y&#65533;bO&#65533;s&#7558;&#65533;&#65533;]B&#65533;t&#1622;&#65533;&#65533;&#65533;&#65533;Nw	&#65533;x&#65533;&#65533;T6Zb}1u&#65533;N&#65533;ea@&#65533;|&#65533;62v&#65533;v&#65533;&#392;&J&#65533;p&#65533;&#65533;sv3H[P~&#65533;H&#65533;X&#65533;&#264; #&#65533;fD&#65533;y&#65533;&#65533;{4c&#65533;u&#65533;&#65533;w&#65533;!;&#65533;)ihbjX&#65533;By&#65533;&#65533;aJ&#65533;&#65533;&#65533;&#65533;&#403;c&#65533;&#65533;z&#65533;&#65533;eU5%&#65533;&#65533;b&#65533;&#65533;N&#65533;&#65533;&#1683;"_&#65533;{&#65533;&#65533;]%&#65533;&#65533;r&#65533;<&#451;v&#65533;y&#65533;.&#65533;&#65533;jIQH&#65533;bI&#65533;&#65533;m;&#65533;sx&#65533;ltA&#65533;/eKBR&#65533;P&#65533;&#65533;n&#65533;m&#65533;&#65533;9O&#65533;t2&#65533;( c&#65533;7&#65533;x&#65533;8&#65533;`Q&#65533;-^	&#65533;&#65533;&#65533;&#65533;&#65533;&#65533;&#65533;&#65533;1'&#65533;H&#65533;p:U&#65533;&#65533;&#65533;h&#65533;&#65533; &#65533;Ci&#65533;,S&#65533;`&#65533;Un&#65533;$u&&#65533;`9&#65533;&#65533;P&#65533;?)IU&#65533;x&#65533;]&#65533;&#65533;]9&#65533;&#65533;&#65533;&#1923;g&#1507;TV{@G&#65533;>&#65533;E&#664;x&#65533;&#65533;[tU|KW&#65533;a\&#65533;&#1285;&#1603;&#1961;Pi&#65533;&#65533;G7t_F&#65533;&#1617;&#65533;TY&#65533;&#34328;&#65533;&#65533;&#1356;&#65533;&#65533;&#65533;(y&#65533;Y&#65533;&#65533;&#65533;&#65533;&#65533;%y&#65533;5&#65533;
&#65533;i&#65533;&#65533;&#65533;&#65533;R&#65533;&#65533;&#65533;?j&#65533;&#1606;&#65533;yA&#65533;&#65533;&#65533;&#65533;^V&#65533;&#1944;&#65533;&	&#65533;Y&#65533;&#65533;9&#65533;&#65533;&#65533;6&#65533;3V'bX&#65533;`&#65533;&#65533;&#65533;&&#65533;&#65533;&#65533;\9&#65533;&#65533;T&#65533;&#65533;&#65533;C&#65533;&#65533;&#65533;[&#65533;&#65533;&#65533;&#65533;&#65533;Xr@^&#65533;&#65533;a&#65533;&#1622;&#65533;W&#65533;&#65533;%&#65533;&#65533;&#65533;BLca&#65533;&#65533;&#65533;-G&#65533;&#65533;&#65533;R&#65533;3&#65533;9=&#65533;8&#65533;&#65533;p&#391874;]&#65533;&#65533;&#65533;&#65533;&#65533;p&#65533;&#65533;yaRx&#65533;&#65533;]E&#65533;-&#1635;&#65533;d&#65533;&#65533;=&#65533;&#65533;&#65533;=&#65533;&#65533;=	L&#65533;x&#65533;J&#65533;&#65533;&#4936;&#470;J&#65533;W&#65533;&#65533;&#65533;&#65533;!&#65533;P&#353;&#65533;$&#65533;P&#65533;&#65533;VX&#65533;&#65533;z&#65533;&#65533;&#65533;dSw<&#65533;&#65533;kQ&#65533;&#65533;9'9&#65533;Q&#412;D&#65533;l?1/b&#65533;&#65533;&#65533;W&#65533;&#65533;$&#65533;D&#65533;&#65533;&#65533;3f
[_&#65533;&#65533;9_V}I&#65533;&#65533;&#1543;}&#65533;Bn&#65533;&#65533;&#65533;&#65533;}050|`&#65533;&#65533;&#65533;|&#65533;3&#65533;&#65533;&#1639;&#65533;&#65533;Qy&#65533;&#65533;)**&#65533;rW&#65533;.0&#65533;&#65533;j
B&#65533;d&#65533;&#65533;Xor&#65533;&#65533;	&#65533;u&#65533;P&#65533;&#65533;y&#65533;&#65533;&#65533; [kI&#65533;&#65533;p1&#65533;4&#65533;fG&#686;&#65533;A%&#2003;&#65533;&#65533;,2]&#65533;j&#65533;&#65533;y&#65533;+&#163;&#65533;D#&#65533;&#65533;3*&#65533;&#65533;&#65533;&#65533;&#65533;	&#65533;&#65533;&#65533;&#65533;J&#65533;&#65533;&#65533;&#65533;&#65533;b&#65533;H&#65533;9&#65533;l7&#65533;a8?&#65533;&#65533;&#65533; &#65533;&#1842;fa&#1066;&#65533;&#1687;M&#663;@h&#65533;&#65533;Z/&#65533;iQ&#65533;(&#65533;c&#65533;&#65533;&#673;^&#65533;Y&#65533;&#65533;a&#65533;n&#65533;&#65533;w &#65533;8`DzEh&#65533;&#65533;I&#65533;k&#65533;&#65533;J&#65533;L9&#65533;&#65533;&#660;&#65533;:&#65533;FK&#65533;&#65533;3mU5&#65533;c&#65533;&#65533;Oc&#65533;w&#65533;jR&#65533;&#65533;`&#65533;&#65533;&#65533;)&#65533;&#65533;&#65533;&#65533;v&#65533;+z&#65533;&#65533;ih+&#65533;&#65533;&#65533;l&#65533;a}$3  `&#65533;g(&#65533;F&#65533;^&#65533;2&#65533;&#65533;&#65533;&#65533;&#65533;-&#65533;&#300;&#65533;C&#65533;&#65533;&#65533;#&#65533;&#65533;&#65533;&#65533;&#65533;vsP8hn)&#65533;R#k&#65533;	&#65533;&#65533;&#65533;h'+r&#65533;&#65533;ht&#1546;&#65533;y&#65533;;AE&#65533;q32p&#65533;&#65533;80&#65533;-j&#65533;28&#65533;&#621;&#65533;&#65533;&#65533;&#65533;&#65533;&#65533;J&#65533;*&#1335;&#65533;&#65533;&#65533;~&#65533;E&#65533;&#65533;Y&#65533;R&#65533;;&#65533;&#65533;&#65533;&#718;&#65533;H&#65533;a&#65533;&#65533;:&#65533;&#65533;r&#65533;os((&#65533;[&#65533;&#65533;&#65533;&#65533;&#65533;&#65533;[6&#65533;:&#65533;&#65533;[5e)&#65533;Iv ` &#65533;&#65533;uk &#65533;&#65533;&#65533;&#65533;&#65533;&#742;&#65533;&#65533;&#65533;&#65533;&#65533;&#65533;&#65533;&#65533;&#1307;&#65533;&#65533;!&#65533; Fp&#65533;&#65533;f&#65533;&#65533;'&#65533;&#65533;8e&#65533;&#1578;&#65533;D&#65533;&#65533;&#65533;TKm5P&#65533;&#665;&#65533;&#65533;|&#65533;'|]&#65533;&#65533;&#65533;K&#65533;&#65533;&#65533;S&#65533;vj7hgl&#65533;&#65533;&#65533;&#65533;hT&#65533;&#65533;M&#65533;&#65533;p&#1709;J&#65533;&#65533;1&#65533;&#65533;&#65533;&#65533;&#65533;F&#65533;&#65533;&#65533;&#65533;-&#65533;Dt&#65533;&#65533;&#65533;&#65533;&#65533;&#65533;V9#;):&#65533;&#65533;&#65533;,&#65533;&#65533;c&#826;&#65533;W&#65533;&#65533;&#65533;&#65533;gWqW]w&#65533;&#65533;&#65533;&#65533;&#65533;g&#65533;0Z&#65533;p &#65533;&#65533;&#1814;&#65533;eW3x&#65533;&#65533;&#317;IYT&#65533;9+&#65533;Z&#65533;&#65533;$v/&#65533;A&#65533;&#817;&#65533;su'&#747;S:&#65533;&#65533;I_K&#65533;&#65533;&#139;&#65533;w&#65533;&#65533;&#65533;&#65533;&#65533;&#65533;4k&#65533;C&#65533;&#65533;&#65533;&#65533;&&#65533;&#65533;|&#65533;&&#65533;s&#65533;h&#65533;|&#65533;&#65533;&#65533;&#65533;;&#65533;&#65533;0<&#331;G&#65533;&#65533;j&#65533;5L[w&#65533;~&#65533;87&#267;&#65533;&#65533;&#65533;&#65533;{&#304;\6&#65533;&#65533;&#65533;=lM&#65533;&#65533;&#65533;	&#65533;&&#65533;oE&#65533;&#65533;M|bF&#65533;-4&#65533;&#65533;J5N&#65533;&#65533;&#65533;{&#65533;&#65533;X&#65533;&&#65533;&#65533;>B&#65533;`&#65533;&#65533;&#65533;r&#65533;&#65533;Ab(&#65533;&#65533;&#65533;[&#65533;&#423;?&#65533;&#65533;&#65533;,&#65533;&#65533;&#65533;ryR&#65533;&#65533;0Wl&#65533;&#65533;&#65533;.&#65533;&#65533;@&#65533;&#65533;uv&#65533;&#65533;&#65533;@&#65533;a&#65533;&#65533;&#65533;&#65533;w&#65533; (&#65533;71[&#65533;&#65533;&#65533;&#65533;7)&#65533;E&#65533;&#1066;&#65533;&#1051;&#65533;v7&#65533;&#731;&#65533;R{Q&#65533;L&#675;<&#65533;&#65533;&#65533;&#1065;\&#65533;&#1304;N&#65533;u&#1087;&#65533;&#65533;W&#65533;TQr&#65533;|&#65533;O&#65533;&#65533;w&#65533;g,&#65533;P&#65533;&#65533;&#65533;j\&#65533;&#65533;&#401;&#65533;&#65533;XRo&#65533;&#65533;T&#65533;;&#65533;&#1148;&#1260;&#65533;{L&#65533;%&#65533;&#65533;&#1724;&#65533; 0}&#65533;&#65533;6&#65533;"&#65533;&#1442;C&#65533;&#65533;&#65533;&#65533;&#1906;&#65533;&#65533;&#65533;J&#65533;&#65533;&#65533;<&#65533;8n&#65533;&#65533;&#65533;&#65533;&#65533;&#1221;NZ&#65533;&#65533;&#65533;&#65533;&#65533;V&#65533;e&#65533;$&#227;&#65533;&#65533;&#65533;Q&#65533;&#65533;J&#65533;2&#65533;&#65533;&#65533;|&#65533;v&#65533;4&#65533;&#65533;&#65533;x&#65533;~jCN:K&#65533;S&#65533;&#65533;l&#65533;&#1126;&#229;&#65533;&#65533;&#65533;&#1576;&#65533;&#439;p&#65533;a&#65533;&#65533;M&#65533;&#65533;&#65533;&#65533;&#65533;*]&#65533;h&#65533;"!1&#65533;&#65533;*&#65533;&#65533; &#776;S&#65533;I@&#65533;&#65533;&#65533;&#65533;&#65533;&#943;&#65533;Tm&#65533;pg&#65533;r&#65533;&#65533;k&#65533;&#65533;&#65533;b&#65533;H&#65533;&#65533;&#65533;&#65533;s&#65533;(&#65533; 9&#65533;&#65533;=&#65533;&#65533;J&#65533;V}y&#50953;T&#65533;&#65533;]cv&#65533;&#65533;&#65533;X &#65533;g&#65533;&#65533;d&#1859;&#65533;&#65533;n&#65533;&#65533;&#65533;V&#65533;&#65533;&#65533;&#65533;v&#65533;6&#65533;&#65533;w&#65533;K1SkT&#65533;$&#1024;&#65533;&#65533;&#65533;&#65533;9&#65533;7&#1767;&#65533;&#65533;7&#65533;R&#65533; &#65533;&#65533;m2&#65533;&#1984;K&#207;&#65533;_&#65533;&#65533;&#65533;lL&#65533;&#65533;L&#65533;]&#65533;&#65533;J&#65533;Ny&#65533;=e&#65533;&#65533;&#65533;&#65533;&#65533;&#65533;b&#65533;`&#65533;&#65533;&#65533;`w&#65533;&#65533;&#65533;&#65533;&#65533;&#65533;+&#65533;&#65533;F&#65533;&#65533;&#65533;&#65533;&#65533;&#65533;&#65533;j&#377;&#65533;&#754;&#65533;&#65533;I]&#65533;O0&#65533;&#65533; &#65533;&#65533;&#65533;M&#65533;&#65533;K\&#65533;3&#65533;7&#65533;^&#65533;&#65533;y&#65533;f`&#65533;&#65533;&#205;@8&#1517;&#65533;{&#65533;9&#65533;&#65533;&#65533;&#65533;&#65533;}&#65533;&#65533;V&#65533;A);tP&#406;&#65533;*&#65533;4&#65533;&#65533;&#65533;`&#65533;&#65533;}&#65533;&#65533;d&#65533;l&#1483;y:
#X&#65533;&#65533;K+8GY"&#65533;J}&#65533;&#65533;M&#65533;&#65533;&#65533;&#657;&#65533;&#65533;&#65533;&#65533;|&#1650;)q&#65533;G&#65533;&#65533;Y{~^&#65533;&#65533;&#65533;&#65533;~&#65533;x&#65533;|&#65533;1&#65533;&#65533;*&#65533;[&#65533;&#65533;=&#255;&#65533;&#65533;k&#65533;z&#65533;&#65533;,&#65533;&#65533;+&#65533;&#734; &#65533;&#65533;]L&#65533;2>&#65533;2~Z&#65533;&#1364;M&#65533;84&#65533;ij&#65533;W.f[&#65533;d&#65533;&#65533;&#1825;&#1786;_'&#65533;&#65533;&#65533;K.g&#65533;P2y&#1017;x&#65533;&#65533;#&#65533;&#65533;(:p&#65533;&#1498;[&#65533;@&#65533;&#65533;Y&#65533;X&#65533;&#65533;&#65533;&#65533;wf.&#1860;]&#65533;&#65533;&#65533;n>#&#65533;J&#65533;&#65533;&#65533;m&#65533;&#941;&#65533;&#65533;&#65533;&#65533;&#65533;e&#65533;dV&#65533;&#65533;&#65533;&#65533;&#65533;>&#65533;]&#636;&#65533;&#843;&#65533;&#65533;&#65533;&#65533;&#65533;&#65533;&#310;&#623;,&#65533;[&#65533;&#65533;3&#65533;&#65533;&#65533;&#65533;&#65533;&#65533;&#65533;&#65533;>]Ml&#65533;&#65533; &#1498;&#65533;&#65533;&#1321;.&#65533;bY9n&#65533;&#65533;o#&#65533;&#65533;R]&#65533;<&#65533;&#65533;&#65533;&#65533;x&#65533;&#65533;&#65533;&#1145;+&#65533;&#65533;&#65533;&#65533;ZW&#65533;,E&#65533;&#65533;&#65533;U>$"[&#65533;=&#65533;&#1230;&#65533;&#65533;@&#65533;&#65533;J1&#65533;&#65533;}&#65533;i&#65533;C&#65533;	&#65533;&#853;7&#65533;O~&#65533;6&#65533;&#65533;&#65533;&#65533;Y?~&#65533;&#65533;&#65533;&#65533;<eA&#65533;&#65533;%m&#65533;&#65533;M&#712;&#903;&#65533;N&#65533;7&#65533;&#65533;&#65533;&#65533;R&#92083;&#65533;&#65533;(&#65533;&#65533;&#65533;&#65533;&#65533;&#65533;&#1985;&#65533;&#65533;&#65533;&#1132;&#65533;p&#65533;\&#65533;&#65533;4z&#65533;&#65533;~&#13741;&#65533;&#65533;"&#65533;f&#65533;,&#65533;&#65533;&#65533;e&#65533;&#65533;&#65533;&#65533;&#65533;&#65533;+u&#65533;&#65533;|&#65533;#&#65533;&#1421;&#65533;&#65533;&#65533;;&#65533; &#65533;Xj&#65533;)q&#65533;oC&#65533;&#65533;g&#65533;&#65533;&#65533;|:)&#65533;&#65533;&#65533;O&#65533;G4#Ed&#65533;S&#65533;o&#65533;&#65533;&#65533;&#65533;&#65533;&#65533;&#65533;&#65533;u<;&#65533;&#65533;}&#65533;&#65533;D&#504;f&#65533;P3&#1784;&#65533;&#65533;Z&#1218;&#65533;&#65533;6&#65533;&#65533;&#65533;&#65533;&#65533;&#65533;>&#1219;k&#65533;27&#65533;&#65533;?}|~&#65533;h&#65533;&#65533;>&#65533;L&#65533;8&#65533;,0&#65533;&#65533;k&#1315;v&#65533; &#65533;&#65533;" s &#65533;&#65533;`#b&#65533;&)&IG &#65533;&#65533;1k+&#65533;(&#65533;&#65533;D%&#65533;&#65533;&#65533;`VnU&#65533;&#65533;&#65533;&#65533;&#65533;|&#65533;&#65533;&#65533;&#65533;&#65533;&#65533;&#65533;&#65533;3&#65533;ER&#65533;Ih&#65533;I&#65533;R&#65533;&#191;#&#65533;&#65533;&#140;&#65533;&#65533;9&#65533;t&#65533;&#65533;<:j&#65533;jh&#65533;&#65533;&#65533;e&#65533;q&#65533;&#65533;&#65533;^&#65533;&#65533;&#26287;&#65533;&#65533;&#42966;\&#65533;&#65533;{&#65533;&#65533;&#65533;&#65533;&#65533;&#65533;&#65533;&#65533;&#65533;/&#65533;&#65533;[uB&#65533;&#65533;I7$p&#65533;&#65533;&#65533;W&#65533;&#65533;&#65533;&#65533;&#65533;&#139;&#65533;0j&#65533;$#&#335;+&#65533;&#65533;&#1536;BrR&#65533;&#65533;HK&#65533;&#65533;Y@X&#65533;DQ! &#666;6S&#65533;&#65533;9&#65533;&#65533;
x&#65533;&#640;&#65533;I&&#65533;p&#65533;&#65533;&#1117;-&#65533;V&#65533;S&#65533;&#1284;&#65533; ] !m&#65533;&#65533;&#14957; &#65533;,&#65533;&#65533;	&#65533;&#65533;&#65533;&#65533;&#65533;&#65533;[&#65533;wL&#65533;a&#65533;&#65533;A &#65533;J&#65533;/&#65533;90>&#65533; 	&#65533;&#65533;SSdP&#65533;&#65533;F&#65533;&#65533;"&#65533;&#553;r&#65533;&#65533;&#65533;`&#65533;&#65533;	N&#65533;f&#65533;&#65533;~&#65533;&#65533;&#65533;&#65533;&#65533;.`&#582;&#65533;&#65533;4u&#65533;&#1456;&#65533;0&#65533;9&#65533;&#65533;5&#434;&#65533;0&#65533;p&#65533;&#65533;<r&#65533;&#65533;&#65533;&#65533;.U&#65533;K?&#65533;oRu>&#65533;NE?&#508;9)s1l$&#65533;&#65533;(Z&#65533;
?9\'U&#65533;&#65533;&#65533;)&#65533;&#606;&#65533;z&#65533;	&#65533;_&#65533;b&#65533;&#661;&#65533;&#65533;&#65533;'.~fN&#65533;&#65533;	UTPQ?(WTe&#65533;&#65533;y&#65533;2@&#65533;1&#65533;UN8&#65533;U&#65533;lY8Ua&#65533;e&#1416;h&#65533;&#352;Apmp&#65533;SE&#65533;@ a&#65533;u&#65533;_b&#65533;(A&#65533;	&#65533;L'&#65533;J&#65533;&#65533;&#1552;&#65533;`&#65533;&#65533;Ngy&#65533;&#65533;q&#65533;P&#65533;g&#65533;E&#65533;&O&#65533;&#65533;R&#65533;0&#65533;&#65533;i&#65533;&#65533;&#65533;j&#65533;&#65533;M&#65533;c&#65533;R&#65533;`&#65533;&#65533;3&#65533;&#65533;&#65533;&#65533;i%&#65533;&#65533;G?&#65533;&#65533;&#65533;x'&#65533;q&#65533;y&#65533;^&#65533;da&#65533;tg/q%&#65533;&#65533;R1&#65533;^~Lb&#65533;(b&#65533;&#1143;&#65533;J&#65533;&#65533;#q3]r&#65533;K &#65533;*&#65533;&#65533;&#65533;&#65533; cF&#65533;&#65533;&#65533;&#65533;>%&#65533;&#65533;&#65533;Uk9(&#65533;&#65533;U&#65533;&#65533;&#65533;&#65533;H"X&#65533;+&#65533;p	  /&#65533;&#65533;&#1902;&#65533;&#65533;b&#65533;OH&#65533;i}&#65533;&#65533;&#203;!&#65533;&#65533;&#65533;2&#65533;EvkZn=&#65533;&#65533;fr&#65533;&#65533;&#65533;&#65533;&#65533;&#65533;nd&#65533;f&#65533;&#65533;N&#1134;n&#65533;&#65533;I&#65533;&#1724;&&#65533;&#65533;&#1248;y[&#65533;&#65533;P0&#65533;&#65533;qnV&#65533;uTL'&#65533;&#65533;&#338;&#65533;>~F&#65533;g=&#65533;&#65533;&#65533;&#65533;2&#65533;(y&#65533;'&#65533;Z&#65533;,	&#65533;&#65533;$&#65533;<&#65533;B&#65533;&#65533;&#65533;&#46673;&#65533;&#65533;Jh1y:0&#65533;&#65533;&#65533;T&#65533;b&#65533;&#65533;J&#65533;&#65533;A	&#65533;&#65533;T&#65533;ihd&#65533;
[&#65533;&#65533;&#65533;&#65533;&#65533;&#65533;!&#65533;U&#65533;&#1151;f&#65533;Xo&#65533;` &#65533;&#65533;&#65533;&#65533;4&#65533;&#65533;C`&#65533; m9&#65533;%6D&#65533;B&#65533;&#65533;&#65533;&#65533;vd&#65533;O&#65533;&#65533;1&#65533;&#65533;N&#65533;&#65533;&#65533;&#65533;L&#65533;Q@E&#65533;&#65533;!&#65533;&#65533;C&#65533;k&#65533;6Hs&#65533;&#65533;e&#65533;&#65533;p&#65533;&#65533;&#65533;&#65533;&#65533;&#65533;,1#&#65533;f&#65533;O&#65533;uv&#65533;c&#65533;Y&#65533;z&#65533;@QS&#65533;dSR*&#65533;&#65533;J&#65533;G"&#65533;Nw&#65533;&#65533;&#65533;n&#65533;m&#65533;&#65533;&#65533;R(&#65533;d*sf&#65533;&#65533;l&#65533;4&#65533;&#65533;&#65533;&#65533;wh!&#65533;B&~&#65533;&#65533;V]&#65533;&#65533;&#65533;Z&#65533;`&#1278;&#65533;&#65533;<&#65533;)&#65533; 8&#65533;&#65533;&#65533;&#65533;&#65533;&#65533;&#65533;8v&#65533;&#920;,/&#65533;I&#65533;v"&#65533;&#65533;d&#65533;&#65533;%&#65533;&#65533;&#65533;jK&#65533;~&#65533;7&#65533;&#65533;&#65533;r&#65533;`i$@&#65533;.&#65533;k&#65533;^b&#65533;W&#65533;
w&#65533;{1f>&#65533;W3&#1588;1&#65533;E&#65533;s&#65533;C&#65533;Fh0&#65533;&#65533;9C&#65533;&#65533;
&#65533;&#65533;&#65533;&#65533;zK_&#65533;&#147;9&#1044;&#65533;"&#65533;&#65533;VL&#65533;!&#65533;&#65533;#(&#65533;&#65533;rkX&#65533;%z#&#65533;aj#&#65533;Q,&#65533;r&#65533;&#65533;&#65533;jR&#65533;&#65533;&#65533;&#65533;'&#65533;J&#65533;"&#210;(&#65533;z&#1594;_&#65533;(!e&#65533;&#65533;A&#65533;&#1194;&#65533;&#65533;&#65533;&#65533;fn&#65533;&#65533;&#65533;P&#65533;!&#65533;=&#65533;&#65533;&#65533;W#4&#65533;O&#65533;&#65533;Or&#65533;F&#65533;<&#65533;n&#65533;_&#65533;&#65533;^&#65533;-V&#65533; n&#65533;
 |&#65533;BJ&#65533;b9PDy&#65533;`&#65533;&#65533;&#65533; &#65533;&#65533;&#65533;@IJ	N&#85601;&#65533;&#65533;&#436;/~i&#65533;&#65533;&#65533;U&#65533;Z&#65533;3&#65533;$&#65533;Z&#65533;&#65533;&#65533;Ht&#65533;&#65533;N0K&#65533;&#411;&#65533;&#65533;U]&#65533; 392i"z&#65533;&#65533;D&#65533;&#65533;&#65533;e#&#65533;&#65533;&#65533;9&#65533;&2&e("5&#65533;xB&#65533;5&#65533;&#65533;&#65533;Lg&#65533;E,N0&#65533;'b&#65533;&#65533;&#65533;&#65533;"&#65533;&#65533;&#1467;&#65533;I&#509;&#65533;&#65533;st&#65533;V&#18283;&#65533;&#65533;|0&#65533;	&#1474;&#65533;&#65533;<&#65533;	b&#65533;"&#65533;&#65533;&#65533;&#65533;&#65533;+&#65533;YO&#65533;=&#65533;;M&#65533;&#65533;&#65533;,&#65533;&#763;&#65533;&#65533;r&#65533;<&#65533;&#65533;"P&#65533;b&#65533;R7,&#65533;&#65533;&#65533;f&#65533;&#65533;7&#65533;&#65533;L&#65533;Tn&#65533;k&#65533;Di+YB&#65533;)&#65533;w&#65533;J&#65533;&#65533;`&#65533;_&#65533;	&#65533;n&#65533;&#65533;IJ&#65533;&#65533;U&#65533;h&#65533;&#65533;&#65533;~Z&#65533;&#65533;y*&#65533;_&#65533;&#65533;4sg&#882;&#65533;&#65533;&#65533;\&#65533;K&#65533;9&#65533;j&#65533;&#65533;&#65533;&#65533;:&#65533;X&#65533;&#1241;&#65533;@&#65533;&#1826;&#65533;&#65533;2&#65533;&#65533;fd&#65533;&#65533;&#65533;cl&#65533;O5>j&#65533;Ll@&#65533;&#65533;F;@uI&#65533;B&#65533;FLf
'&#65533;&#65533;u&#65533;&#65533;Dm8&#65533;&#65533;" &#65533;&#65533;A2I&#65533;&#1240;&#65533;.i&#65533;&#65533;2&#65533;!GE d&#65533;&#65533;&#65533;&#65533;TL&#65533;&#555;no&#65533;SV^P&#65533;?&#65533;%k&#65533;&#65533;0&#65533;b&#65533;&#65533;&#65533;\&#743;N8g&#65533;&#65533;&#65533;&#65533;"p&#65533;*n}&#65533;Y&#65533;H&#65533;T&#65533;v&#65533;&#65533;&#65533;&#65533;U&#65533;&#65533;&#65533;&#65533;-&#65533;75Nb&#65533;mu+&#65533;9&#1499;&#65533;&#65533;19sg&#65533;s &#65533;&#65533;HK!&#65533;Ke$G~4&#65533;Vc&#65533;{&#1552;fo&#65533;&#65533;R &#65533;&#1027;Fl-{&#65533;#&`n&#65533;&#65533;&#65533;_&#65533;nBHEn&#65533;&#65533;&#65533;)J&#65533;&#65533;"&#65533;&#65533;d&#65533;&#65533;Qi'_&#65533;.&#65533;>p&#65533;/&#65533;&#65533;L&#65533;&#65533;&#65533;&#65533;&#65533;&#65533;&#855;)G09w&#65533;`fJmI&#65533;&#65533;&&#65533;JM>&#65533;tY&#1543;&#65533;:&#1604;&#65533;&#65533;G	a&#65533;!&#65533;U{&#65533;&#65533;VK0R.JQJ&#65533;]&#65533;9D&#1841;9&#65533;&#65533;&#65533;&#65533;&#65533;&#65533;&#1913;&#65533;&#65533;&#941;&#65533;&&#65533;<D&#65533;
&#65533;x&#65533;&#65533;;&#65533;&#65533;fY&#65533;[cd'=I&#65533;&#65533;#6&#65533;o,&#65533;A&#65533;&#65533;^&#65533;%})&#65533; 1&#65533;=v1&#65533;&#65533;&#65533; &#65533;&#65533;2*&#65533;&#65533;&#65533;&#65533;&#65533;&#65533;&#65533;.&#65533;Tq&#65533;O+&#65533;ev7&#65533;+M)Rf[P
Nm;&#941;&#65533;&#65533;	db&#65533;_&#65533;p&#65533; &#65533;Q$&#65533;r&#65533;&#1038;&#65533;&#65533;E&#65533;7&#65533;NY:&#65533;&#65533;jo&#65533;&#65533;&#1892;&#65533;Y&#65533;&#65533;&#65533;&#65533;&#65533;&#65533;&#65533;N&#65533;j&#65533;f5&#65533;&#65533;f&#65533;&#65533;&#65533;ds>3&#65533; g&#65533;O@&#65533;u&#1400;&#65533;6&#65533;&#65533;&#65533;O&#65533;&#238;&#65533;&#65533;;&#65533;h ,
:Y&#65533;&#65533;$&#65533;&#65533;&#65533;&#65533;&#65533;&#65533;&#65533;	&#65533;=HG&#65533;&#65533; &#65533;*j&#65533;&#65533;?&#65533;n&#65533;&#65533;&#65533;&#65533;#&#65533;&#65533;6 &#65533;Nv0(]&#65533;&#65533;&#65533;&#65533;&#65533;&#65533;a+$&#65533;&#65533;&#65533;&#65533;5&#65533;&#65533;&#65533;.&#65533;w[)&#65533;&#65533;]&#65533;&#65533;&#65533;&#65533;mitH&#65533;13F&#65533;%bL&#65533;&#65533;&#65533;]&#65533;&#65533;&#65533;:&#65533;&#65533;2G&#65533;&#65533;&#65533;&#65533;:B&#65533;9&#65533;&#65533;r{&#65533;&#65533;?`&#65533;@&#65533;&#65533;&#65533;&#65533;V&#65533;&#65533;&#65533;&#65533;f&#65533;&#65533;h&#65533;L&#65533;&#65533;}Mj&#443;.&#65533;w&#65533;,&#65533;;&#65533;[&#65533;&#65533;&#65533;&#798;&#65533;&#65533;&#65533;&#65533;&#65533;[&#65533;&#65533;&#65533;C(E,&#65533;&#65533;&#65533;2&#65533;&#65533;&#65533;x&#65533;&#65533;[&#65533;&#50470;u&#65533;&#65533;&#770;}MU&#65533;&&#65533;E&#65533;&#65533;4G
`&#65533;&#65533;&#65533; + &#65533;&#65533;:&#65533;FH&#65533;&#65533;w&#65533;&#65533;&#65533;&#1837;&#65533;&#65533;s&#65533;}b&#65533;%_&#65533;4qZ&#65533;E&#65533;&#65533;&#65533;&#65533;b&#65533;&#65533;NG&#65533;&#65533;&#65533;&#65533;
&#65533;+&#65533;&#65533;0.&#65533;y&#65533;{&#65533;K&#65533;3b.&#65533;A&#65533;&#65533;n&#65533;&#65533;D[&#65533;w&#65533; E&#65533;&#716;nz&#65533;j&#1980;&#65533;&#1927;J&#65533;a&#65533;zo&#65533;&#65533;&#65533;_&#65533;vg&#65533;FT|VxV&#65533;W&#65533;&#65533;Wm&#65533;VHHM&#65533;4&#65533;h&#65533;iTey&#65533;Ui&#65533;O&#65533;z&#65533;C&#65533;&#65533;i&#65533;j`Y&#65533;&#65533;q2&#65533;l&#65533;8s.&#65533;s&#65533;&#65533;[@,'	&#65533;$L&#65533;&#65533;}4&#65533;{;&#65533;}"&#65533;&#65533;rc@7t&#65533;&#65533;{TH&#65533;t<&#65533;RK&#65533;&#65533;&#65533;|&#65533;e&#65533;DL&#65533;&#65533;'x:8m&#65533;&#65533;u&#65533;&#65533;m`G&#65533;v 1(&#65533;R&#65533;^6,&#65533;!n&#65533;1&#65533;&#65533;VW&#65533;]&#65533;7gvG&#65533;&#65533;&#65533;S^&#65533;9&#65533;T&#65533;&#65533;;^&#65533;wh&#65533;P&#65533;)&#65533;g1g&#65533;&#65533;u{ &#65533;&#65533;&#65533;&#65533;&#65533;"&#65533;WLAq&#65533;&#65533;xy&#65533;'7>rA{"&#65533;&#65533;u)F(r&#65533;&#65533;s,Q&#65533;&#65533;\&#65533;&#65533;&#65533;&#65533; &#65533;&#65533;&#65533;"Z&#562;6&#65533;&#65533;W&#65533;r!Uu(&#1030;&#65533;SRWH&#65533;&#65533;H@ZH@#@|L&#65533;7Y&#65533;[m&#65533;#&#65533;&#65533;&#65533;&#65533;l&#65533;0&#65533;PJD&#65533;|k&#65533;&&#1495;srBg&#65533;&#65533;&#65533;&#65533;8~&#65533;&#65533;u&#65533;&#65533;m&#65533;	'@&#65533;f&#65533;&#65533;^&#65533;&<&#65533;AK&#65533;&#65533;b&#65533;wq)&#1749;&#65533;&#65533;q^w&#65533;&#65533;wY&#65533;V&#65533;&#65533;&#65533;&#65533;f&#65533;&#65533; &#65533;*?vO&#65533;&#65533;3&#65533;&#65533;m&#65533;b&#65533;im3X&#1970;z&#65533;p&#65533;&#65533;@&#65533;&#65533;v&#65533;&#65533;X>3>&#65533;&#65533;&#65533;r&#65533;&#65533;=2&#65533;F8&#65533;&#65533;k&#65533;"+&#65533;j$&#65533;qB&#65533;N1&#65533;&#65533;F&#65533;0B&#65533;;;&#65533;&#65533;&#65533;|<&#65533;(&#65533;@w|&#65533;&#65533;E&#65533;&#65533;&#1420;&#65533;KNH8A &#65533;g&#65533;h&#65533;T&#583;O&c&#65533;4vT&#65533;&#65533;&#65533;5]'&#65533;Q2t~B&#65533;C4&#65533;~h&#65533;:&#65533;&#65533;&#65533;&#65533;&#65533;l&#65533;vtho&#65533;&#65533;&#65533;&#65533;&#65533;^&#65533;&#65533;~&#65533;&#65533; 9r&#1572;&#65533;xWrx&#65533;DA&#65533;~&#65533;&#65533;&#65533;&#1682;l&#65533;z&#65533;W&#65533;A,&#65533;Wyq&#1923;&#65533;6H&#65533;7&#65533;&#65533;&#65533;&#65533;i&#65533;G&#65533;*&#65533;G0&#65533;>o&#65533;u,/&#65533;&#530;bC&#65533;f&#65533;2X&#65533;`&#65533;U`&#65533;2&#65533;&#65533;&#65533;U	[>	3&#1073;A)&#65533;&#65533;x&#65533;F&#65533;MU]&#65533;&#65533;&#65533;&#65533;9&#65533;B&&#65533;W&#65533;&#65533;&#1549;&#65533;TT&#65533;&#65533;s&#65533;8~_xB{&#65533; e&#65533;?&#65533;3(&#65533;+&#65533;hINh(^&#65533;&#65533;M&#65533;&#65533;&#65533;&#65533;IB&#65533;&#65533;v&#65533;&#65533;&#65533;t)m&#65533;~&#65533;I&#65533;Diw_u&#65533;N&#65533;&#65533;pE&#65533;~&#65533;,&#65533;&#65533;&#65533;&#65533;z2+{&#65533;F&#65533;&#65533;q&#33289;e&#65533;&#65533;I &#65533;?&#65533;z&#65533;&#65533;}&#65533;CP&#65533;&#65533;&#65533;&#65533;&#65533;&#65533;8&#65533;&#65533;5&#65533;&#65533;&#65533;c&#65533;&#65533;&#65533;h&#65533;8&#65533;&#65533;W&#65533;s6&#65533;Q&#1115;&#65533;}r&#65533;Y&#65533;~&#65533;&#65533;qJtM	A&#65533;&#65533;&#65533;&#65533;dN\&#65533;&#65533;&#65533;&#65533;	&#65533;&#65533;x&#65533;&#65533;&#65533;YT&#65533;!]&#65533;Wu&#65533;&#65533;&#65533;|j&#65533;&#65533;v&#65533;E4&#65533;nY&#65533;S&#65533;$&#65533;i7l&#65533;n9&#65533;~&#65533;U;&#65533;&#65533;&#65533;&#65533;x&#65533;S&#65533;&#65533;&#65533;&#65533;PN4o &#65533;}&#65533;3&#65533;YS&#65533;1$&#65533;&#1297;&#65533;IH&#65533;&#65533;pV&#202;&#65533;8I&#65533;HcI!&#65533;O&#65533;h&#65533;F&#65533;5&#65533;&#65533; &#65533;&#65533;j&#65533;&#65533;&#65533;HDX&#65533;a&#902;&#65533;&#65533;&#65533;YZ&#65533;&#65533;&#65533;&#65533;&#65533;4&#65533;&#65533;_
PQ&#65533;	&#65533;&#65533;&#65533;	/V&#65533;<&#65533;}&#65533;&#65533;I&#10723;@&#65533;J=&#65533;tZ}A&#65533;w[&#65533;|&#65533;HJ&#65533;7&L&#65533;b&#684;O&#65533;D&#65533;0&#65533;P&#1266;&#65533;&#65533;&#331;&#65533;&#65533;ukyuZI&#65533;H@&#65533;I)&#65533;&#65533;&#684;&#65533;&#65533;o&#27660;Q&#65533;f&#65533;^L:q)&#65533;&#65533;
r*w&#65533;y&#65533;&#65533;&#65533;u&#65533;&#65533;&#65533;Vy&#407;~&#65533;g&#65533;_K&#65533;+&#65533;&#65533;iwaL&#65533;x&#65533;&#65533;&#65533;"&#65533;&#65533;&#65533;&#65533;">&#65533;8i&#65533;R&#65533;3&#65533;4&#65533;Kp&#65533;&#21737;&#65533;&#65533;:&#65533;HO`W&#65533;C &#65533;&&#65533;&#65533;&#65533;&#65533;&#65533;
&#65533;q:FZ0-&#65533;&#65533;bN2&#65533;<&#65533;&#65533;Jtr&#65533;&#65533;&#65533;&#65533;Dd&#65533;Y&#65533;	&#65533;&#65533;
d&#65533;(t&#570;&#65533;<&#65533;3&#65533;8&#65533;&#65533;&#65533;&#65533;&#65533;P&#65533;&#65533;&#65533;T&#65533;&#65533;&#65533;KYiuQ&#65533;w&#65533;&#65533;&#65533;:&#65533;&#65533;"&#65533;T&#65533;V&#65533; &#65533;rI&#65533;j&#65533;&#65533;*&#65533;&#65533;:gc&#65533;&#65533;z[x(&#65533;&#735;Yx&#65533;U8&#65533;&#65533;&#65533;&#65533;*&#946;rk&#65533;0&#1376;&#65533;c5&#65533;&#65533;&#65533;&#65533;NS&#65533;%&#65533;&#65533;8FE&#65533;&#65533;x&#65533;2h@jO`&#65533;&&#65533;&#65533;	6&#65533;&#65533;&#65533;Y &#65533;!&#65533;&#65533;e&#65533;1sj&#65533;&#65533;&#65533;&#65533;IR:&#65533;&#65533;&#65533;8&#65533;&#65533;&#65533;0&#65533;M&#65533;&#65533;&#65533;D&#65533;&#65533;`&#65533;K&#65533;Gz[&#65533;&#65533;di&#65533;>b&#65533;&#65533;&#65533;&#65533;&#65533;?&#65533;k4&#65533;\&#65533;'&#65533;*&#65533;j&#65533;&#65533;
&#65533;&#65533;{[&#65533;wlu&#1607;^&#65533;Cvk&#65533;j9m
o&#65533;D&#65533;~&#65533;&#65533;KJ&#65533;p<f&#65533;
IS&#65533;)&#65533;&#65533;ez&#65533;/&#65533;O&#65533;8&#65533;8&#65533;&#65533;&#65533;=f"&#65533;&#65533;C &#65533;&#65533;&#65533;[a&#65533;F&#65533;=b&#65533;&#65533;&#65533;&#65533;Y&#1041;rtZ1&#65533;&#65533;E&#65533;Myg&#65533;&#65533;:&#65533;x<m&#715;&#65533;k&#65533;?&#65533;&#65533;&#65533;k&#65533;N&#65533;&#65533; &#65533;&#65533;&#65533;ncK&#65533;&#65533;&#65533;K&#1787;&#618;&#65533;&#65533;s&#65533;u&#65533;[&#65533;&#65533;oF&#65533;T&#65533;e&#65533;&#65533;&#65533;&#65533;J~&#65533;{&#65533;bK&#65533;8vxG&#65533;&#65533;&#65533;&#65533;J&#65533;&#65533;u&#65533;&#65533;i;&#65533;&#65533;&#65533;&#65533;7&#65533;&#65533;&#65533;&#65533;Y&#65533;&#65533;{&#65533;&#65533;;r&#65533;&#65533;}+W&#65533;&#65533;Ns|&#65533;&#65533;&#65533;B:<&#65533;!k&#1443;b&#65533;&#65533;&#65533;c&#65533;h&#65533;b&#65533;&#65533;B&#65533;&#65533;&#65533;&#65533;Ih&#65533;;5:&#65533;&Y>S&#65533;c;&#65533;&#65533;&#65533;&#65533;k&#65533;&#633;k&#65533;&#65533;&#65533;&#65533;;f<&#1731;z[U|&#65533;B+P8Ni&#65533;T9\&#65533;&#65533;&#65533;&#65533;&#603;/h&#1084;X&#65533;&#65533;&#65533;D&#65533;^&#65533;']k&#65533;X&#65533;&#65533;&#1675;Nz&#65533;D&#65533;&#65533;&#65533;&#65533;D&#65533;&#65533;&#65533;(&#65533;&#65533;ag&#65533;a%&#65533;&#65533;&#65533;v&#527;&#65533;&#65533;&#65533;&#65533;J&#65533;a&#65533;0&#65533;&#65533;w&#65533;&#65533;&#65533;s&#65533;xw&#65533;&#65533;W&#65533;ax&#65533;K+&#65533;&#65533;&#65533;y&#65533;I&#65533;.&#65533;?v&#65533;H%\&#65533;&#65533;&#65533;&#65533;t&#65533;&#57794;&&#65533;@&#65533;)p&#65533;kK&#65533;&#65533;|&#65533;&#65533;Dt&#65533;&#65533;D&#65533;&#65533;R&#65533;r&#65533;&#65533;7&#65533;[\&#65533;&#65533;&#65533;&#65533;NL&#65533;/C&#65533;&#65533;&#65533;Y/y&#65533;8|&#65533;&#6804;>|&#65533;H&#65533;&#65533; &#65533;&#65533;&#65533;&#65533;i&#65533;&#65533;&#65533;&#65533;&#65533;M
&#65533;U&#65533;_&#1735;.&#65533;&#65533;3&#65533;&#65533;&#65533;&#65533;&#65533;&#65533;&#65533;!&#65533;&#65533;&#65533;a&#65533;=&#65533;&#65533;&#65533;&#65533;&#65533;s&#65533;o!h&#65533;'3&#65533;A&#904;&#65533;b&#65533;&#65533;&#65533;w&#65533;&#65533;&#65533;b]hw6&#65533;8Z&#65533;&#65533;ZG&#65533;|&#979;&#65533;&#65533;Mst^F&#65533;&#65533;&#65533;&#65533;d&#65533;&#65533;&#65533;&#65533;:&#65533;&#65533;+&#65533; &#65533;&#65533;&#65533;&#65533;Z&#65533;,&#65533;&#182;z&#65533;&#65533;p&#65533;&#65533;&#65533;&#65533;&#65533;1&#65533; &#65533;|&#65533;&#65533;&#65533;&#65533;z&#65533;&#65533;*&#65533;&#65533;/AAD&#65533;&#65533;&#700;]&#65533;&#65533;S~N&#65533;&#65533;V*&#65533;&#65533;eM&#65533;&#346;&#65533;&#65533;<}m'5&#65533;&#65533;U&#65533;&#65533;&#65533;(k&#65533;&#65533;&#432;&#65533;&#65533;t;&#65533;s*f&#65533;&#65533;&#65533;`&#65533;&#65533;ODo&#65533;&#65533;&#65533;&#65533;&#65533;&#541;J&#65533; &#65533;&#65533;<&#65533;&#65533;q_&#65533;]&#65533;&#65533;&#65533;&#65533;l&#530;&#65533;H&#65533;&#65533;Dg.6w&#65533;*&#65533;J-&#65533;Vp&#65533;\&#65533;&#65533;9]&#331;=&#65533;0l&#65533;&#65533;&#65533;&#65533;' &#65533;&#1179;&#65533;P&#65533;d&#214;Mu&#65533;%&#65533;ir&#65533;L&#65533;t<&#65533;J&#65533;&#65533;X&#65533;&#65533;&#65533;&#65533;&#65533;&#65533;{&#65533;&#65533;UV&#2005;1&#65533;&#65533;&#1901;&#65533;\&#65533;c&#65533;&#1324;&#65533;f^&#5933;&#65533;&#65533;&#966;m8&#65533;&#65533;&#65533;D&#65533;&#65533;&#65533;&#401;&#65533;&#65533;&#65533;<vW+&#65533;&#65533;=k&#65533;&#65533;&#65533;&#65533;&#65533;z&#65533;d&#65533;&#65533;R 2&#65533;&#65533;&#65533;&#65533;e"&#65533;&#65533;&#65533;[z-&#65533;&#65533;T\!@&#65533;&#65533;s(&#65533;&#65533;&#65533;&#65533;&#65533;&#65533;0&#65533;&#65533;5&#65533;0&#501;&#65533;@JiS&#65533;E&#65533;k&#65533;&#65533;E&#65533;p&#65533;u&#65533;|&#1200;&#65533;T&#65533;&#805;&#65533;&#65533;&#65533;&#65533;&#65533;&#65533;&#65533;&#65533;XJ&#1977;&#65533;&#65533;&#1179;&#1610;&#65533;H^&#65533;&#24307;&#65533;&#65533;&#65533;|&#65533;&#65533;&#65533;&#65533;&#65533;&#707;2&#65533;nC.&#65533;&#65533; &#65533;&#65533;&#65533;&#65533;~&#65533;P&#65533;N%&#65533;&#65533;&#65533;l&#65533;&#65533;&#65533;&#65533;&#880;a&#65533;B&#65533;&#65533;L&#65533;k&#65533;R&#65533;b&#65533;&#65533;&#65533;&#65533;&#65533;:&#65533;&#65533;A&#65533;&#65533;\&#65533;&#65533;&#65533;T-)&#65533;&#65533;&#65533;&#65533;A&#65533;&#65533;&#65533;]&#65533;?&#65533;Do&#65533;&#65533;&#65533;&#65533;&#65533;f&#65533;&#65533;@&#65533;{&#65533;&#65533;x&#65533;&#65533;&#65533;8&#65533;&#65533;M&#65533;/&#65533;&#65533;&#65533;W&#65533;&#256;me	&#65533;&#65533;4=&#65533;O\&#65533;n&#65533;&#65533;&#65533;&#65533;9&#65533;;&#65533;&#65533;.x&#65533;&#65533;\ t&#65533;o&#65533;&#65533;al&#65533;#&#65533;&#65533;&#65533;&#65533;&#65533;&#65533;&#65533;&#65533;}&#65533;&#65533;&#65533;&#65533;&#65533;&#65533;&#65533;L+(&#65533;&#65533;&#65533;FFI&#65533;-N&#65533;&#65533;&#65533;,&#1520;y!&#65533;,
7&#65533;Yk&#65533;*&#65533;
'3&#65533;]l&#805;i&#65533;&#65533;i&#65533;&#65533;ZI&#65533;|&#65533;&#65533;&#65533;1&#65533;R&#65533;&#65533;Q&#65533;I&#65533;k?&#65533;&#65533;M&#65533;&#65533;&#65533;;&#65533;V~&#65533;nSK&#65533;&#65533;&#65533;&#65533;&#702;&#65533;m&#65533;&#65533;&#65533;/&#65533;&#65533;D&#65533;&5&#65533;L,&#65533;"&#645;&#1582;&#65533;z~&#65533;I%&#65533; A7d&#65533;&#65533;&#65533;1c&#65533;}&#65533;T&#65533;&#65533;&#65533; &#65533;&#65533;&#65533;&#65533;&#65533;,&#65533;&#65533;&#65533;&#65533;&#65533;S&#65533;&#65533;~),&#65533;&#65533;&#65533;&#65533;r&#65533;F&#65533;^&#65533;&#65533;&#65533;~&#65533;&#65533;>&#65533;+}&#65533;&#65533;&#65533;&#65533;&#1389;&#65533;~&#65533;&#65533;&#65533;&#65533;&#65533;&#65533;&#65533;nTpN&#65533;n&#65533;o&#65533;% &#65533;c&#65533;p&\&#65533;s&#65533;Z#&#65533;~&#65533;&#65533;&#65533;J&#65533;&#65533;j&#65533;&#65533;0&#65533;&#65533;1&#65533;&#65533;p&#65533;&#65533;L&#65533;&#65533;^&#65533;&#332;&#65533;k^&#65533;\IDN&#65533;&#65533;&#65533;&#65533;A&#65533;:&#65533;f&#65533;<&#65533;&#65533;%&#65533;&#65533;&#1283;K/&#65533;&#1025;&#65533;&#65533;&#65533;&#65533;w|O&#65533;&#65533;&#65533;U&#65533;=H&#65533;% &#65533;&#65533;&#65533;&#65533;r&#65533;&#1448;&#65533;&#65533;O57Pe@&#65533;&#65533;&#65533;&#65533;&#65533;d[&#65533;&#65533;&#65533;&#65533;&#65533;&#65533;a&#65533;S)x&#65533;&#65533;&#65533;&#1487;&#65533;&#65533;&#65533;&#65533;H&#65533;&#65533;&#65533;&#161;&#65533;I&#65533;W&#65533;&#65533;S,s&#65533;n&#65533;&#65533;,&#65533;]x&#65533;Yw&#65533;~&#65533;q^&#65533;&#65533;@&#65533;a3VU{e&#65533;^&#65533;%&#65533;%&#65533;nz&#65533;&#65533;	&#65533;&#65533;&#65533;&#65533;`&#65533;&#65533;&#65533;+&#65533;&#65533;&#65533;@&#65533;&#65533;&#65533;&#65533;+&#65533;k&#65533;v&#65533;&#65533;&#65533;D&#65533;&#65533;&#65533;&#65533;(&#65533;&#65533;&#65533;&#65533;&#65533;&#65533;^&#65533;_&#65533;&#65533;'&#65533;&#65533;'&
&#65533;&#65533;&#65533;]&#65533;&#65533;&#65533;&#65533;&#65533;&#65533;&#65533;)ya&#65533;&#65533;&#65533;&#65533;&#65533;&#65533;=0&#65533;0==&#65533;w)&#65533;&#65533;&#65533;,y&#65533;.&#65533;u1&#65533;&#65533;&#65533;&#65533;&#65533;ZX&#65533;&#65533;&#65533;&#65533;&#65533;a&#65533;`&#65533;z&#65533;&#65533;J@ItD1D_/q&#65533;&#65533;#BE&#65533;&#65533;$yi&#65533;M&#65533;&#65533;&#65533;&#65533;&#65533;eK&#65533;03&#65533;9)eA&#65533;r0&#65533;O &#65533;I&#65533;&#65533;&#65533;1:x&#65533;hS&#65533;&#65533;`&#334;&#65533;&#65533;1u&#65533;&#1377;t&#65533;b&#65533;&#65533;&#65533;&#65533;&#65533;[`nN&#65533;sQ&#65533;&#65533;e&#65533;&#65533;&#65533;1N&#856;n&#65533;&#65533;[Vl,D&#65533;&#65533;%{&#65533;&#65533;&#1982;`&#65533;~&#65533;&#65533;&#65533;&#65533;&#65533;bQUR&#65533;&#65533;&#65533;K\&#65533;&#65533;xj&#1385;Q}!V&#65533;Y&#65533;&#402;7w&#65533;&#65533;&#363620;&#282;ISP&#65533;&#65533;ji\&#65533;*W'&#65533;0pT&#65533;J}f@&#65533;&#65533;&#1465;Kq&#65533;xqU&#65533;U&#65533;&#65533;&#65533;9&#65533;&#65533;&#65533;F&#65533;>0&#394;W&#65533;&#65533;&#65533;8r{&#65533;b&#65533;&#65533;&#65533;l>&#65533;_&#65533;"&#65533;o	3q&#65533;&#65533;p&#65533;&#495;2$mS&#65533;&#65533;q&#65533;&#65533;H&#65533;<E&#65533;_&#65533;E&#65533;{&#65533;%&#65533;&#65533;8W&#65533;0&#1283;&#65533;ie&#65533;6&#65533;.`&#65533;&#65533;&#65533;`&#65533;&#1351;&#65533;&#65533;'&#65533;Ju&#65533;&#65533;bz}&#65533;!&#65533;&#65533;&#65533;&#65533;aM &#65533;&#65533;&#1290;&#65533;-&#65533;&#65533;c#&#65533;&#65533;&#65533;&#65533;Mg&#65533;b&#65533;&#65533;"Pg&#65533;!v!f	&#65533;&#65533;G&#65533;5yBc&#65533;&#65533;Lk&#65533;&#65533;&#65533;Z;&#65533;&#65533;\n\&#65533;ST&#65533;&#65533;p&G&#65533;q&#65533;Qr&#65533;s &#65533;t&#65533;&#65533;X&#65533;@&#1537;&#65533;SZL&#65533;v&#65533;-&#65533;&#65533;TG8 &#65533;&#65533;|&#65533;x&#1183;j)&#65533;ccq&#65533;&#65533;(&#65533;&#65533;&#65533;E&#65533;&#65533;2&#65533;P&#65533;&#65533;w&#1348;E &#65533;(z&#65533;&#65533;/2&#65533;&#65533;4J&#65533;lr&#1060;&#65533;c1d"&#65533;k&#65533;&#65533;&#65533;&#65533;&#65533;&#65533;&#65533;8&#65533;&#65533;(&#65533;J&#65533;&#65533;&#65533;&#456;&#65533;&#65533;&#65533;F&#65533;&#65533;'&#65533;!A&#65533;h&#1615;&#854;&#65533;&#1378;&#1334;&#757;&#65533;&:&#65533;&#65533;&#65533;F*&#65533;R&#65533;&#65533;&#65533;U&#65533;aev&#65533;B&#65533;&#65533;V&#1382;`&#65533;&#65533;p=&#65533;q[(gB&#65533;9g&#65533;r>&#65533;R&#65533;&#65533;&#65533;&#65533;+F#k&#65533;u&#65533;w&#65533;&#65533;;&#65533;&#65533;&#65533;&#65533;&#65533;%+&#1526;&#65533;&#65533;&#65533;!I&#65533;)&#65533;&#65533;*&#65533;TQ&#65533;2h&#65533;O}&#65533;&#65533;&#678;6&#65533;&#1347;$&#65533;r&#30645;&#65533;&#65533;&#65533;v)&#65533;#\P&#65533;q&#65533;Cd&#65533;&#65533;&#65533;&#65533;&#65533;&#65533;,&#65533;`&#65533;h&#862;Az,D&#65533;X&#65533;#)O_&#65533;$*&#65533;&#65533;RDysI&#65533;&#65533;&#65533;&#65533;&#65533;y6&#65533;&#65533;&#388;&#1754;;E&#65533;&#65533;&#65533;5&#65533;"&#65533;&#65533;8\UD7&#65533;&#65533;p&#65533;&#65533;&#65533;6&#65533;s&#65533;c&#65533;&#65533;&#65533;&#65533;&#65533;&&#65533;&#65533;&#65533;'?&#65533;&#65533;&#65533;&#65533;&#65533;&#65533;&#65533;&#65533;&#65533;&#65533;0&#65533;&#65533;*q&#65533;&#65533;&#65533;e1&#65533;2&#65533;!+&#65533;&#65533;&#65533;H&#65533;_2&#65533;t&#65533;&#644;2&#65533;&#65533;
&#65533;&#1714;&#65533;D&#1622;d&#65533;Mk.l&#65533;&#65533;&#65533;s&#65533;&#65533;&#65533;&#65533;&#381;&#65533;&#65533;&#65533;C/&#65533;&#848;&#65533;&#65533;&#65533;{%&#43720;b&#65533;&#65533;9V&#65533;&#65533;&#65533;&#65533;]aK&#1427;&#65533;h&#65533;&#65533;#&#65533;&#65533;&#65533;K&#65533;&#65533;~&#25191;&#1462;&#65533;&#65533;&#65533;V.k&&#65533;7n[N&#65533; &#65533; 0&#65533;&#65533;h@L|&#65533;&#65533;D .p&#65533;&#65533;&#65533; h&#65533;&#65533;do&&#65533;&#65533;&#65533;R6&#65533;fv&#65533;!c&#65533;&#65533;%&#65533;>&#65533;&#65533;&#65533;>&#65533;,&#1117;&#65533;{&#65533;&#65533;&#65533;2%&#65533;u&#65533;S&#65533;&#1764;&#65533;w&#65533;&#65533;T6&#65533;M&#65533;&#65533;&#65533;&#65533;&#65533;h&#65533;&#65533;&#65533;&#65533;9]&#65533;`*9&#65533;&#65533;N&#65533;D&#65533;&#65533;=&#65533;9&#65533;&#65533;&#65533;+hao}U&#1306;&#65533;GF$M[&#65533;!&#1560;h&#65533;&#65533;&#65533;&#65533;=<&#65533;&#65533;&#1190;6&#65533;&#65533;&#65533;&#30349;6&#65533;V&#65533;&#65533;m
5x&#65533; &#65533; &#65533;&#65533; &#65533;&#65533;&#65533;&#65533;E&#65533;F&#65533;p&#65533;&#65533;&#65533;$!&#65533;&#65533;&#65533;1&#65533;"&#65533;*&#65533;&#65533;8&#65533;&#65533;a11&,&#65533;&#65533;|&#65533;B7&#65533;e&#65533;(&#65533;&#267;&#304;&#65533;&#848;(&#65533;&#65533;&#65533;&#65533;+&#65533;&#65533;2QQ&#744;&#65533;C&#65533;&#65533;p&#65533;0&#65533;&#902;&#65533;&#65533;&#65533;&#65533;z`&#65533;F &#65533;!8&#65533;(":&#65533;a&#65533;&#65533;`&#65533;&#65533;O/\&#65533;&#65533;D&#65533;&#65533;&#65533;bG&#65533;&#65533;-|T&#65533;3V&#65533;P&#65533;;&#65533;&#65533;&#65533;G6&#65533;-&#65533;}H"M	3P&#65533;i&#65533;/&#65533;&#65533;c&#1848;&#65533;&#65533;&$&#65533;&#65533;$&#65533;&#65533;J&#65533;&#65533;c&#65533;5&#65533;&#65533;&#65533;=&#65533;&#65533;Q$&#65533;>&#65533;<&#65533;,&#65533;&#712;&#65533;f&#65533;Aun&#65533;z&#65533;&#65533;KH&#65533;8&#65533;7j&#724;,T2)&#65533; &#65533;&#65533;c&#65533;&#65533;&#65533;+4R&#65533;d&#65533;&#65533;3&#65533;l&#65533;O&#65533;&#65533;&#65533;&#65533;5&#65533;&#65533;&#65533;&#65533;&#65533;D&#65533;&#65533;T&#65533;&#65533;&#65533; @&#65533;>c&#65533;]&#65533;&#65533;2#bv&#65533;E&#65533;&#65533;&#65533;&#65533;&#65533;.:%&#65533;X+&#65533;&#65533;(&#65533;	&#65533;&#65533;&#65533;&#65533;&#65533;kUI&#65533;D&#65533;&#65533;&#65533;&#340;p&#65533;&#65533;&#65533;&#65533;UXj?&#65533;& 	&#65533; &#65533;&#65533;A3&<Gn&#65533;&#65533;&#65533;D&#65533;V&#65533;&#65533;I&#65533;&#65533;U&#65533;&#65533;$"U&#65533;&#65533;&#65533;'5&#65533;>&#65533;&#65533;&#65533;&#65533;&#65533;*%\J&#65533;&#65533;He&#65533;&#65533;U[C&#65533;&#65533;B&#65533;&#65533;I&#65533;&#65533;U&#65533;Ai&#65533;&#65533;U
&#65533;&#480;&#65533;Z&#65533;#t&#65533;&#65533;*&#65533;&#65533;&#65533;&#65533;&#65533;s>&#65533;lj&#65533;&#65533;&#65533;&#65533;&#65533;*&#65533;L&#65533;5&#65533;JN|&#65533;rjL8e&#65533;$n&#65533;b|e&#65533;&#65533;Y&#65533;&#65533;&#65533;&#65533;$&#65533;&#50476;E&#65533;&#65533;z&#65533;&#65533;m&#65533;
&#65533;&#65533;&#65533;&#65533;&A
$A1&#65533;&#65533;G&#65533;&#65533;M>&#65533;&#1032;.V&#65533;Ap&#65533;cS&#65533;h'&#65533;&#65533;(=&#65533;&#908;L&#65533;w)&#65533;&#65533;I?&#65533;Y&#65533;&#505;n&#65533;(+YK&#65533;L&#65533;&#65533;u&#65533;&#65533;&#65533;j&#1331;=&#630;&#65533;&#65533;mM&#65533;&#65533;&#65533;N&#65533;&#947;J&#65533;&#65533;U9&#65533;\D&#65533;}&#65533;%&#65533;&#65533;&#65533;*&#65533;&#65533;6&#65533;&#65533;&#65533;&#65533;u&#65533;&#65533;`"&#65533;1&#65533;>&#65533;&#65533;&#65533;&#65533;&#733;&#65533;&#65533;1~&#65533;!p&#65533;&#65533;&#65533;m&#65533;G&#65533;&#65533; &#65533;5&#65533;p&#65533;]&#65533;(J [&#65533; &#65533;w&#65533;&#65533;&#65533;&#65533;&#65533;&#65533;*&#1585;&#65533;&#65533;2&#65533;	&#65533;d&#65533;r&#65533;{y&#65533;&#65533;vS&#65533;\&#65533;,8&#65533;&#65533;&#65533;&#65533;&#65533;<F&#65533;&#65533;g2&#65533;:=&#1301;dAIU&#65533;6M`&#65533;v&#65533;:&#65533;#&#1308;&#65533;&#65533;&#1055;\aQ&#65533;&#65533;Rf6&#65533;&#65533;&#65533;ST)&#65533;&#65533;9:~&#65533;&#65533;&#65533;V&#65533;&#65533;&#65533;O&#65533;&#65533;&#65533;&#770;&#65533;&#65533;0&#65533;	[&#65533;&#65533;!K&#65533;I&#65533;&#65533;-sk&#65533;&#1296;/|c&#65533;%&#65533;&#65533;4&#65533;Ey&#65533;&#65533; &#65533;&#65533;7&#65533;N8l&#65533;&#65533;`H&#65533;/`&#65533;&#65533;Z1g&#65533;M&#65533;t&#65533;N!XU&#65533;y&#65533;eC&#65533;&#65533;0)&#65533;kJ&#65533;&#1417;@&#229;-&#65533;&#65533;&#65533;&#65533;V&#65533;&#65533;&#65533;fC&#65533;&#65533;&#65533;&#65533;&#65533;[&#65533;&#65533;^&#65533;&#65533;H&#1385;:l&#65533;&#65533;&#65533;}&#65533;&#65533;G&#65533;3&#65533;7&#65533;&#65533;&#65533;J&#65533;F,*&#65533;Q&#65533;&#65533;&#65533;&#65533;&#65533;&#65533;Z&#65533;&#65533;Z&#65533;O6&#65533;rS&#65533;&#65533;e&#65533;&#1368;&#65533;E&#65533;|&#65533;;&#&#65533;u-&#65533;7
wm&#65533;ae&#65533;~U gz&#65533;U&#65533;&#65533;*&#65533;&#65533;'&#65533;tG&#65533;&6gq/ &#65533;d
&#65533;R&#65533;&#65533;&#65533;PQE&#40300;?&#65533;&#65533;&Q+&#65533;&#65533;|&#65533;&#65533;&#65533;&#65533;o&#65533;t&#65533;&#65533;&#65533;&#1668;&#65533;&#65533;&#65533;&#65533;&#65533;)&#65533;3&#65533;&#65533;*&#65533;&#65533;&#65533;1&#65533;&#65533;&#65533;&#65533;U&#65533;{&#65533;&#65533;&#65533;&#65533;&#65533;&#65533;H&#65533;.&#65533;5&#65533;k&#65533;S&#65533;&#65533;&#65533;c&#23230;{&#65533;&#65533;&#65533;|&&#21234;&#65533;8	&#65533;hb&#65533;&#65533;Gg#h7&#65533;&#65533;&#65533;&#65533;f&#1137;&#65533;&#65533;m&#65533;&#65533;&#65533; P&#65533;P&#65533;&#65533;9&#65533;&#65533;7&#65533;&#65533;
&#65533;&#65533;I&#65533;}&#65533;&#65533;&#50151;
&#65533;&#65533;L<*&#65533;0&#65533;&#65533;-&#65533;|&#65533;<
hG)&#65533; &#65533;&#65533;&#65533;&#65533;(N&#65533;R&#65533;p&#65533;i&#65533;&#65533;v&#65533;&#65533;&#65533;W&#65533;&#65533;z&#65533;&#65533;&#1704;9&#65533;&#65533;6J&#65533;t@
&#65533;Q;#&#65533;9&#65533;&#65533;&#65533;7d&#65533;
&#65533;9&#65533;o&#65533; ZY$zK&#65533;]&#65533;q-&#65533;&#65533;U&#487;f&#65533;ND&#65533;u7 &#65533; t&#65533;&#65533;&#65533;&#65533;&#1776;{&#65533;#H&#65533;&#65533;_&#65533;&#65533;m&#65533;&#65533;eR|&#65533;,&#65533;pg&#65533;&#65533;y&#65533;cr&#65533;sa&#65533;wo&#65533;2y&#65533;&#65533;|+&#65533;~&#65533;o&#65533;&#65533;E&#65533;&#65533;&#65533;&#65533;o&#65533;B&#65533;wN(w1&#65533;LuGS&#65533;&#65533;&#65533;2&#65533;KY&#65533; *6&#65533;&#65533;rB&#65533;+&#65533;u&#65533;Rit&#65533;|R7&#65533;VB&#65533;hn&#65533;!^yD$j&3lbe&#65533;R&#65533;&#65533;&#65533;&#65533;a'7\&#65533;&#65533;\&#65533;$q
&#65533;[xGM&#65533;e&#1040;i&#65533;&#65533;hm$&#65533;m&#65533;&#65533;_&#65533;&#65533;&#65533;_&#1942;P&#65533;u&#65533;b&#65533;&#65533;y&#65533;&#65533;{
&
&#65533;&#65533;73E&#65533;DU&#65533;&#65533;|\&#65533;h&#65533;&#65533;38"&&#65533;	&#65533;&#65533;(&#65533;&#65533;Z&#65533;}Q&#65533;i35(&#65533;x&#65533;&#65533;[&#65533;&#65533;*&#65533;*gx+&#1747;^&#65533;F&#65533;&#65533;|&#65533;&#65533;&#65533;!j 2 &#65533;V] (&#65533;68rD&#65533;&#65533;6[&#65533;8&#65533;&#65533;D&#65533;]&#65533;C&#65533;%h9;&#65533; cFm&#65533;m\Qm3&#65533;Wu&#65533;&#65533;6&#65533;dP&#65533;&#65533;&#65533;&#65533;&#65533;&#65533;&#65533;&#65533;7Q&#65533;eA&#65533;&#65533;qDvwcw&#65533;&#65533;coIDx&#65533;&#65533;r&#65533;&#65533;*&#65533;&#65533;'&#65533;&#65533;o&#65533;&#65533;&#65533;xpZ&#65533;|8U*.&#65533;&#65533;&#65533;j&#65533;&#65533;Wy&#65533;&#65533;&#65533;&#65533;F&#65533;&#65533;&#65533;/&#65533;&#65533;&#65533;&#65533;|&#65533;&#65533;&#65533;F&#65533;&#65533;\d&#65533;&#65533;&#65533;&#65533;&#65533;S&#65533;&#65533;rQ&#65533;1$&#1357;&#65533;&#65533;&#65533;&#65533;a&#65533;8})U<I"HG&#65533;&#65533;q&#65533;&#65533;&#65533;&#65533;&#65533;&#65533;so &#65533;&#65533;7&#65533;&#65533;_&#1846;m@&#65533;( @q&#65533;0&#521;&#65533;&#65533;gpFQiB&#355;w&#65533;e}&#65533;}_X-&#65533;B&#65533;&#65533;	Sd&#65533;HlYO8w&#65533;&#65533;&#65533;&#65533;&#65533;Y&#176;X&#65533;&#65533;i$i&#65533;&#65533;&#65533;&#65533;X&#65533;g&#65533;G&#65533;&#65533;j&#65533;wb&#65533;](&#65533;nu&#519;&&#65533;>pJ&#65533;QFL&#65533;&#65533;&#65533;&#65533;&#512;&#65533;&#65533;&#65533;&#65533;&#65533;&#65533;&#65533;Is&#65533;&#65533;fK&#65533;B&#65533;W&#65533;f&#65533;#&#65533;B&#65533;&#&#65533;CTH&#65533;&#65533;&#65533;&#65533;=&#65533;Hg &#65533;&#65533;&#65533;$|&#65533;3|k&#65533;g&#65533;&#1111;&#65533;d&#1617;^&#65533;&#65533;&#65533;Je$&#65533;&#65533;&#65533;h&#65533;&#65533;&#65533;&#65533;r&#65533;}&#65533;y}&#65533;&#65533;&#65533;&#65533;&#65533;&#65533;&#65533;Z&#65533;&#65533;2&#65533;&#65533;ID!y. &#65533;}&#65533;&#65533;d&#65533;&#65533;>&#65533;&#65533;&#65533;~&#65533;&#65533;(&#65533;jp_9&#65533;G&#65533;&#65533;#@&#65533;XG&#65533;'&#65533;M&#65533;zB&#65533;&&#65533;&#1833;n&#65533;&#65533;z&#65533;Dh&#65533;&#65533;&#65533;&#65533;&#1437;&#1620;&#65533;2O&#65533;"&#65533;&#65533; &#65533;&#65533;&#65533;&#65533;h??&#65533;)}T_&#65533; &#65533;GHn&#65533;&#65533;_y 
$&#65533;gBu$&#65533;i&#65533;&#65533;&#65533;&#1569;;	s&#65533;r(&#65533;&#65533;&#65533;&#65533;&#65533;|f&#65533;7&#612;&#65533;&#65533;&#65533;&#65533;&#65533;&#65533;&#65533;H&#65533;&#65533;vpt&#65533;&#65533;p6J&#65533;.&#65533;&#65533;i&#65533;8&#65533;ZQB&#65533;&#65533;&#65533;&#65533;&#65533;&#65533;[&#65533;qB&#65533;&#65533;&#1184;'p&#65533;t&#65533;&#65533;S&#65533;&#65533;&#65533;&#65533;&#65533;~&#65533;Ecy&#65533;R&#65533;&#65533;&#65533;i&#65533;Fi4&#65533;&#65533;4&#65533;rj&#65533;&#65533;b&#65533;|&#65533;X&#65533;o>&#65533;n&#65533;&#65533;3j&#65533;p&#65533;"&#65533;O&#65533;E&#65533;&#65533;&#65533;KGR&#65533;[&#65533; &#1113; h&#65533;&#1667;&#65533;&#65533;K&#65533;&#65533;Xf=*&#65533;J4&#65533;&#400;Vu\&#65533;&#65533;U&#65533;&#65533;3w&#65533;=r&#65533;&#65533;&#65533;}&#65533;	a&#1028;&#65533;&#65533;2&#65533;#&#65533;&#65533;&#65533;&#65533;h&#65533;~&#65533;&#65533;j&#65533;(&#65533;&#65533;&#65533;w&#65533;<&#65533;	r&#65533;&#65533;&#65533;"d"'&#65533;&#65533;&#65533;&#65533;6&#65533;M&#65533;&#65533;k&#65533;i[&#354;&#65533;&#65533;&#65533;'&#65533;&#65533;&#65533;8&#65533;&#552;&#65533;&#65533; &#65533;`{&#65533;&#65533;w&#65533;xy.&#65533;r)&#233;1&#65533;%&#65533;&#385;&#65533;&#65533;&#65533;&#621;&#65533;:&#65533;&#65533;&#65533;&#65533;x &#65533;&#65533;'&#65533;yV&#65533;#&#65533;&#65533;I~i&#65533;Wwl&#65533;8&#65533;{h3&#65533;jT<&#555;&#65533;6&#65533;,&#65533;&#65533;&#65533;&#65533;&#65533;@t	&#65533;&#1580;&#65533;&#65533;&#65533;&#1130;i+{v&#65533;'DWl&#65533;"&#65533;&#65533;A&#65533;h&#219;8F&#65533;&#65533;9&#65533;M&#65533;&#65533;`&#65533;&#65533;&#65533;f&#65533;&#65533;E9&#65533;1&#65533;&#65533;ZR&#65533;G&#65533;V&#65533;j&#65533;D&#65533;	&#552;&#65533;gj&#65533;&#65533;U&#65533;&#65533;&#65533;upD&#65533;&#65533;
&#749;&#65533;&#65533;&#65533;
&#65533;[	#&#65533;??1&#65533;&#65533;&#65533;&#896; 0&#1052;4&#65533;c&#65533;O&#65533;&#1154;&#65533;&#65533;&#65533;4&#65533;*4&#65533;/&#65533;7&#65533;&#65533;&#65533;6&#65533;&#65533;&#1124;&#65533;3&#65533;&#65533;&#65533;&#65533;W&#65533;E&#65533;&#65533;k&#29833;b&#65533; &#65533;&#65533;sf&#65533;v	&#65533;q &#65533;}>K&#65533;&#65533;B&#65533;f&#65533;&#65533;D&#65533;V&#65533;i&#65533;D+#&#65533;&#965;j&#65533;&#65533;l&#65533;8&#65533;O&#65533;'X0w# &#65533;&#594;#&#65533;Q&#65533;&#65533;&#65533;&#65533;i&#65533;&#65533;Z&#65533;)K&#65533;e+&#65533;:&#65533;&#65533; )&#1011;&#65533;e&#65533;b&#65533;*Y&#65533;5&#65533;O&#65533;z+pu&#65533;J&#65533;&#65533;&#65533;&#65533;6t&#65533;&#65533;O&#65533;&#65533;&#65533;R&uE&#65533;E&#65533;7k	fh&#65533;,&#65533;%{E&#65533;&#65533;{#&#65533;X&#65533;&#65533;&#65533;J&#65533;&#65533;
=\oAKT'*&#65533;&#65533;&#65533;D#!&#65533;.&#65533;&#65533;&#65533;i&#65533;&#65533;hE(&#1018;&#65533;&#65533;&#65533;:&#65533;4&#65533;&#65533;[&#65533;&#65533;&#65533;&#65533;&#65533;&#65533;&#65533;t &#65533;&#65533;L&#711;&#65533;}&#1579;&#65533;&#65533;&#65533;&#1875;x&#65533;&#65533;)K^&#65533;&#65533;&#538122;&#65533;&#65533;&#65533;E&#65533;i&#65533;v&#65533;1k&#65533;&#65533;&#65533;&#65533;&#65533;I*&#65533;Y!&#65533;&#65533;?i&#65533;&#65533;&#65533;&#65533;&#65533;v&#65533;*&#65533;sz&#65533;&#65533;&#65533;e&#65533;&#65533;;&#65533;&#65533;K&#65533;&#65533; &#65533; &#65533;p&#65533; &#65533; &#65533;&#65533;&#65533;"&#65533;&#65533;[&#65533;&#65533;&#65533;IJ&#65533;&#65533;&#65533;&#65533;&#65533;&#65533;&#65533;&#65533;l&#65533;&#65533;&#65533;&#484;K(.&#65533;&#65533;p&#65533;&#65533;VW&#65533;&#65533;L&#65533;&#65533;&#65533;=&#65533;6&#65533;:m&#65533;[&#65533;&#65533;&#65533;&#65533;J	&#65533;qM|&#65533;uJ+e&#65533;c&#65533;&#65533;uN&#65533;&#65533;&#65533;
 )&E&#65533;w&#65533;&#11593;&#65533; &#65533;&#65533;z&#65533;L&#65533;&#65533;;&#65533;&#65533;&#669;&#65533;j&#65533;!
&#65533;&#65533;&#65533;&#36149;<&#65533;j+&#65533;&#65533;2w5&#65533;cP&#65533;D&#65533;wt%lcy&#65533; fi XR&#65533;a&#440;6&#430;&#65533;d<^&#65533;&#65533;&#65533;7&#65533; &#459;K!&#65533;&#65533;&#65533;&#65533;]&#37501;5&#65533;&#65533;^&#1256;~&#65533;&#65533;6&#65533;&#65533;&#65533;LB&#65533;'7 &#618;<1&#65533;&#65533;H&#65533;v&#65533;kJ&#65533;&#65533;&#65533;b&#1446;R&#65533;kY&#65533;'&#65533;R&#65533;&#65533;&#460;J&#65533;&#65533;%DDC]6yS?8~'&#1846;&#65533;&#65533;l&#65533;a&#747;(&#65533;&#65533;&#65533;<&#65533;`3e&#65533;&#1020;&#65533;&#304;,&#65533;A&#65533;&#65533;&#65533;&#65533;|&#65533;(>&#876;&#364;&#65533;z&#65533;L&#65533; hNw&#426;Q&#65533;0&#65533;Lg&#65533;; f)w&#65533;&#65533;&#65533;&#65533;t&#65533;,~&#45833;&#1385;&#65533;&#65533;
&#65533;&#65533;&#65533;(j&#65533;c&#65533;&#65533;9&#65533;0K&#65533;&#65533;F-&#65533;VN&#65533;:
T&#65533;&#65533;y&#65533;&#65533;&#65533;)$#&#65533;S&#65533;&#65533;i%&#1611;T&#65533;491&#65533;&#65533;K&#65533;}y+I&#65533;&#65533;&#65533;&#1752;V&#65533;&#65533;)s&#65533;&#65533;&#65533;&#65533;&#290;&#65533;Mhk&#65533;&#65533;W&#65533;&#65533;i!&#65533;&#65533;&#65533;P1~&#65533;j&#65533;;M&#65533;&#65533;&#65533;&#65533;&#65533;&#65533;>&#1480;&#65533;Z &#65533;&#65533;E&#65533;&#65533;<&#65533;&`gk&#65533;&#65533;O&#65533;&#65533;N&#65533;fY&#1353;`&#65533;&#65533; &#65533;&#65533;&#65533;\&#65533;&#65533;-&#65533;d-B&#65533;
&#65533;&#65533;M&#65533;&#1418;&#421;\&#65533;&#65533;&#65533;&#65533;&#65533;&#65533;&#65533;&#65533;&#1478;)S<&#65533;G&#65533;j&#65533;-&#65533;&#65533;Nu&#65533;9&#65533;&#65533;Axh&#65533;&#65533;*&#65533;w&];&#65533;B&#65533;&#65533;L&#65533;P&#65533;&#65533;&#65533;}&#65533;*&#65533;0&#65533;=&#65533;&#65533;B&#65533;U6&#65533;&#65533;[1V&#65533;K&#65533;3&#65533;&#65533;&#44080;A&#65533;?t&#65533;.Bj &#65533;0X&#65533;0f&#65533;p?\&#65533;/&#65533;l,`&#65533;W&#65533;NP&#944;&#65533;7&#568;Y]&#65533;&#65533;
&#768;	&#65533;c&#65533;&#65533;&#65533;&#65533;&#65533;&#65533;&#65533;}&#65533;&#65533;&#65533;&#65533;&#213;&#65533;Cp&#65533;%&#65533;&#65533;<j&#65533;&#65533;&#65533;B>&#65533;&#65533;&#65533;&#65533;]&#65533;}&#65533;&#65533;X&#65533;&#65533;&#1693;# y&#65533;l&#65533;&#65533;ZM2&#65533;&#65533;&#65533;&#65533;&&#65533;Qs{&#65533;t&#1589;&#65533;	&#65533;.&#65533;&#65533;&#65533;&#65533;&#65533;X#5or&#65533;y&#65533;&#65533;_&#65533;0&#65533;&#65533;&#65533;&#65533;ZT&#65533;&#65533;=g. &#65533;H&&#65533;&#65533;&#65533;&&#65533;&#65533;&#65533;b&#65533;O-g&#65533;a&#65533;&&#65533;~ q&#65533;&#65533;UB&#65533;&#65533;|f&#65533;k)&#65533;&#65533;}&#65533;h&#65533;&#525;&#65533;&#65533;M&#65533;&#65533;z&#65533;&#65533;`l&#65533;&#65533;T&#65533;&#65533;v~:2G&#65533;&#65533;}u&#65533;T&#65533;)&#65533;&#65533;&#65533;&#65533;M&#65533;(&#65533;jR.&#65533;K&#65533;E&#65533;&#65533;&#65533;&#65533;r&#65533;8&#65533;C&#65533;p&#65533;&#65533;-n&#65533;&#1940;&#65533;b&#65533;^&#65533;&#758;&#65533;&#65533;n&#65533;2&#65533;&#1639;u&#65533;&#65533;;&#65533;&#65533;&#1924;s&#65533;0S&#65533;z&#65533;&#65533;&#65533;X 
&#65533;&#65533;&#65533;<&#65533;&#65533;&#65533;a&#65533;&#65533;&#65533;68N&#65533;&#65533;&#65533;l&#65533;,&#527;PG&#65533;&#65533;I&#65533;^;ia&#65533;&#1428;&#65533;,q&#65533;&#65533;&#1009;&#65533;&#65533;&#65533;q&#65533;\0-+&#65533;&#65533;gF&#65533;&#65533;&#65533;}&#65533;&#236;&#65533;S&#65533;>&#65533;@&#454;\&#65533;U&#65533;w&#65533;&#65533;&#65533;h&#65533;&#65533;&#1930;&#65533;dW&#65533;j>9&#400;&#65533;T&#65533;>&#65533;&#65533;&#65533;.&#65533;&#65533;&#65533;&#65533;-&#65533;d&#65533;&#65533;&#65533;&#65533;&#1383;o&#974;Q &#65533;&#65533;c&#65533;<&#65533;&#65533; &#1850;&#65533;vU?&#65533;   &#65533;x&#65533;&#65533;&#910;&#65533;&#65533;?U&#65533;&#65533;;N&#65533;&#65533;S&#65533;&#65533;&#65533;k@`&#65533;N&#65533;`_X,X&#65533;v\|&#65533;&#65533;&#65533;x0&#65533;&#65533;5o&#536;&#65533;&#65533;&#65533;v&#65533;.NFk&#65533;$V&#942;_&#65533;&#65533;&#65533;3;:&#65533;&#65533; &#65533;*&#65533;w&#19219;&#65533;49&#65533;&#65533;]/&#65533;Xt&#65533;&#65533;J&#65533;&#65533;P+&#65533;-&#65533;&#781;&#65533;&#65533;~&#65533;T&#65533;&#65533;1s1&#65533;&#65533;&#65533;&#65533;&#65533;4/&#65533;7_&#36988;&#65533;&#65533;&#65533;&#65533;Pq&#65533;+&#65533;(&#65533;.&#65533;g&#65533;&#65533;H&#65533;a&#65533;&#65533;N/&#65533;&#65533;)&#65533;&#65533;g&#65533;&#65533;N&#65533;&#65533;!&#65533;&#65533;&#65533;&#65533;&#65533;&#65533;&#65533;&#65533;&#65533;&#65533;&#65533;&#65533;&#65533;&#65533;&#65533;&#65533;&#65533;R&#65533;4&#65533;>&#65533;&#65533;&#65533;&#10424;&#1443;&#65533;&#65533;PV&#65533;&#65533;&#1122;&#65533;&#557;#&#65533;&#65533;&#65533;&#65533;&#65533;&#65533;[p&#65533; &#65533;&#65533;O6&#65533;&#65533;&#65533;*N%;!&#65533;*&#65533;>&#65533;s&#65533;&#65533;T^&#65533;&#65533;&#65533;&#65533;&#65533;^n%&#65533;&#65533;&#65533;&#65533;&#65533;n&#65533;e%&#65533;&#65533;`&#65533;&#65533;U&#65533;&#65533;&#65533;&#65533;&#65533;&#65533;&#65533;&#65533;&#65533;&#65533;(&#65533;@&#65533;&#65533;&#65533;&#65533;&#65533;&#65533;&#65533;&#65533;&#65533;&#65533;&#65533;&#65533;&#65533;&#65533;&#65533;{e&#65533;&#65533;&#65533;&#65533;&#65533;&#65533; &#65533;&&#65533;&#65533;
&#65533;&#65533;&#65533;0"0&#65533;=&#65533;&#65533;wwIE&#65533;I)&#65533;b+	&#65533;D	[y&#65533;T&#65533;Et,FBPP&#65533;N&#65533;&#65533;=&#65533;&#65533;&#65533;&#65533;&#65533;e&#65533;a&#65533;E&#65533;&#65533;nX&#65533;a&#65533;}6&#65533;&#65533;u&#65533;&#65533;*&#65533;&#65533;f]&#1816;Jc/S|Q&#65533;&#293;&#17171;!9&#65533;&#65533;X&#65533;&#1815;|@&#65533;KK&#65533;/&#65533;&#65533;#!GO &#65533;s&#65533;aD&#995;&#65533;&&#65533;&#65533;&#65533;&#65533;i&#65533;G&#65533;*&#65533;&#65533;&#65533;i3:>}&#65533;&#65533;&#65533;#wl&#65533;1I&#65533;
&#65533;d&#65533;:&#65533;'SM&#65533;p&#1614;&#65533;&#65533;&#65533;&#65533;Z&#65533;&#65533;&#65533;Wd&#347;&#65533;B&#65533;&#65533;u]^&#65533; &#65533;\Ls&#65533;)"&#65533;&#65533;d&#65533;&#65533;/&#23856;n&#65533;&#65533;&#65533;&#65533;&#65533;W&#65533;m4 L&#65533;&#65533;&#598;I-&#65533;_ &#65533;&#65533;%&#630;&#142;6b&#65533;&#65533; &#65533; ]K;&#65533;&#65533;)&#65533;&#65533;&#65533;&#65533;&#65533;&#65533;l&#65533;&#65533;7&#65533;l`&#65533;q&#65533;;!&#65533;&#65533;ES&#65533;&#65533;R/&#430;&#65533;'&#65533;&#65533;&#65533;<H&#65533;r&#65533;&#65533;o\~dL&#65533;j&#65533;&#65533;-&#65533;1&#65533;&#65533;b&#65533;6&#65533;&#65533;&#65533;&#65533;F!5\3I&#65533;TTT&#65533;&#65533;O	X&#65533;;#&#65533;e&#65533;Z&#65533;9&#65533;V_&#65533;&V_4y&#65533;w&#65533;&#65533;2&#65533;^ &#65533;vz|i&#65533;&#65533;`G&#65533;&#18565;&#65533;&#65533;&#65533;&#65533;b&#65533;U&#65533;&#65533;o&#48244;&#65533;&#65533;&#65533;cb&#65533;&#1125;X,oY&#65533;&#65533;$&#65533;	&#65533;j&#65533;$1UU&#65533;&#65533; &#65533;&#65533;m[&#65533;\
M}A&#65533;e&#65533;CL1&#65533;&#65533;(E&#65533;@&#65533;qs&#1212;&#65533;@&#65533;Mg&#65533;u
)&#65533;&#65533;%&#65533;&#65533;&#65533;&#65533;`&#65533;Lx&#65533;&#65533;&#65533;&#65533;&#1697;'&#65533;&#1164;9&#65533;v&#65533;h`&#65533;Pqe&#65533;&#65533;^ &#65533;&#65533;&#65533;
&#65533;&#65533;&#65533;&#65533;&#65533;;&#65533;h&#65533;_VPFA&#65533;&#65533;`&#65533;$xD&#65533;&#65533;&#65533;6&#65533;a&#65533;\&#65533;&#65533;	&#65533;&#65533;&#65533;&#1542;&#65533;&&#65533;&#65533;&#65533;&#8866;&#65533;V&#65533;h&#65533;&#65533;&#65533;&#65533;(Y&#65533;22J(d&#370;'&#65533;&#65533;k&#65533;&#65533;^&#65533;"&#431689;u}&#65533;&#65533;0&#65533;0&#1636;2UFc n&#65533;qY&#65533;	&#65533;d&#65533;Fmc:&#65533;&#65533;@&#65533;I;&#65533;&#65533;J\=m&#65533;&#65533;&&#65533;S&#65533;&#65533;&#65533;n&#65533;U&#65533;P&#65533;E2&#65533;&#1224;&#65533;:h&#65533;&#65533;U&#65533;&#65533;&#65533;&#65533;b&#65533;+~wX&#65533;&#65533;&#65533;1<&#65533;&#65533;&#65533;&&#65533;&#65533;g&#65533;&#65533;[&#65533;S&#65533;&#65533;&#65533;	&#65533;&#65533;&#65533;<&#65533;*&#65533;{H&#65533;f7h&#65533;&#65533;C&#65533;&#65533;&#65533;G+Gs&#65533;
-&#65533;&#65533;D &#65533;A&#65533;&#65533;&#65533;d&#65533;hk&#65533;@&#65533;&#65533;&#65533;9&#65533;~&#65533;&#65533;&#65533;:&#65533;&#65533;&#65533;dWA#&#65533;a&#65533;hX{&#65533;&#65533;*&#65533;&#65533;P&#65533;j&#65533;&#65533;&5I:a&#65533;0&#65533;{&#65533;9&#65533;&#65533;&#65533;&#65533;&#65533;&#65533;%&#65533;&#65533;O&#65533;&#65533;Nq&#65533;	&#65533;&#65533;k&#1039;&#65533;&#65533;&#147;&#65533;&#65533;&#65533;)&#65533;%`So&#776;&#65533;&#30568;q&#65533;&#65533;&#65533;X&#65533;c&#65533;&#65533;eG&#65533;&#65533;j[z&#65533;g<e*&#65533;v*u&#65533;&#65533;&#65533;
&#65533;&#65533;&#65533;&#65533;&#65533;&#65533;&#65533;bW&#65533;&#65533;&#65533;&#65533;t&#65533;&#65533;m4&#65533;&#65533;bxk&#65533;|&#65533;z&#65533;]&#65533;&#65533;0&#65533;&#65533;T&#65533;&#65533;t&#65533;&#65533;wM&#65533;`&#65533;Jv&#65533;&#65533;K&#65533;&#65533;K&#65533;'&#65533;&#65533;&#65533;Xi&#65533;VN&#65533;&#65533;&#65533;k=@&#1484;	&#65533;`&#65533;^&#404;&#65533;&#65533;&#65533;&#65533;6ZZ&#65533;w&#65533;&#65533;)&#65533;\X6&#65533;T&#65533;r1C6&#65533;&#65533;&#65533;$&#65533;me&#65533;+&#65533;(&#65533;v/c&#65533;&#65533;"Th&#65533;#&#65533;P&#65533;&#1738;&#65533;r&#351;&#65533;&#65533;&#65533;4&#65533;&#65533;&#65533;&#65533;&#65533;&#65533;&#65533;C)&#65533;+UO&#65533;&#65533;"&#65533;&#65533;&#65533;$(&#65533;<%&#65533;&#65533;W&#720;v&#65533;R&#65533;D&#65533;&#65533;b^@&#65533;&#1248;&#65533;*&#65533;h/{E2&#65533;&#65533;L&#65533;&#65533;&#65533;mt&#1514;b&#65533;&#1432;:d&#65533;&#65533;W&#65533;C&#65533;*&#65533;&#65533;&#65533;1\?<M &#65533;&#65533;&#65533;cf&#65533;j&#65533;t &#65533;&#65533;r@&#896;&#65533;dD&#65533;n&#65533;&#65533;&#317;&#65533;KN60&#65533;q&#65533;&#65533;&#65533; &#65533;c%#;&#65533;'E<a&#65533;&#65533;X&#65533;&#65533;&#65533;h]&#65533;&#65533;&#1051;&#65533;&#901;U&#65533;&#65533;2&#65533;&#65533;&#65533;7&#65533;&#65533;&#65533;&#65533;@&#65533;rXM&#65533;b&#838;&#65533;&#65533;&#65533;@&#65533;Tx 5&#42832;BK&#65533;&#65533;3&#65533;&#65533;'{&#65533;&#65533;&#65533;&#65533;Hy6&#65533;&#65533;F&#65533;kVaHf(6v&#65533;*b&#65533;&#65533;&&#65533;B&#65533;&#65533;\ &#65533;&#65533;&#65533;&#65533;&#65533;5&#65533;N&#65533;&#65533;&#65533;&#65533;!&#65533;&#65533;&#65533;&#65533;!&#65533;&#65533;&#65533;&#801;/&#65533;&#65533;&#65533;Lp&#65533;2&#65533;&#65533;8|H&#65533;&#65533;&#65533;S/ &#65533;o:&#65533;&#65533;&#65533;8ya&#65533;n&#65533;&#65533;E&#65533;)&#65533;&#65533;&#65533;Q&#65533;&#65533;A&#65533;c&#65533;`	&#65533;cH`d&&#65533;+!0&#65533;!E*@&#65533;&#65533;.`&#65533;&#363;s&#65533;&#65533;&#65533;L.FdG&#65533;9&#65533;&#65533;&#199;&#65533;b)&#65533;&#65533;@&#568;&#65533;&#65533;Vz&#65533;k&#65533;&#65533;&#65533;&#1610;f&#421;M&#1257;%5&#65533;&#65533;&#65533;1&#65533;x2&#65533;\&#65533;j&#65533;&#65533;&#65533;&#65533;&#65533;()&#65533;&#65533;&#65533;&#65533;&#65533;&#65533;&#65533;&#245;c\&#65533;&#65533;k@ A@&#65533;&#65533;o}&#65533;&#65533;&#65533;<&#65533;LiR&#65533;=&#65533;!{Lr&#65533;&#65533;en&&#65533;&#65533;&#65533;^&#65533;Qf;j&#65533;Q&#65533;&#65533;&#65533;KVLQ&#65533;&#438;&#65533;,&#65533;N&#65533;&#65533;&#65533;&#65533;&#65533;&#65533;&#1761;Kb&#65533;2&#65533;&#65533;4A8c
S(uR&#65533;jF&#65533;g>!&#65533;&#65533;*J1&#65533;_&#65533;&#65533;f&#65533;&#65533;&#65533;,Y&#65533;%:e[&#65533;&#65533;T&#65533;Q&#65533;bE&#65533;R5;>pJ&#65533;YQ&#65533;l&#65533;&#65533;]R&#65533;&#65533;c{&#65533;g D@ &#65533;&#65533;u&#65533;&#65533;J&#65533;&#65533; &#65533;[&#65533;B&#65533;	&#65533;=,&#65533;&#65533;!&#65533;
&#817;&#65533;&#65533;&#65533;&#65533;Ha&#65533;&#65533;I&#65533;e&#65533;&#65533;g&#65533;u&#65533;&#65533;&#65533;&#65533;&#65533;,&#1840;k(7&#65533;&#65533;&#65533;Gp&#65533; &#65533;>&#65533;&#65533;BL&#65533;X&#65533;&#65533;&#65533;:&#65533;v&#65533;uR&#65533;0&#65533;&#65533;V&#65533;U&#65533; &#786;&#65533;D&#65533;1z&#65533;&#65533;";&#65533;&#65533;44&#65533;&#65533;&#1611;&#65533;&#65533;&#65533;V&#65533;&#65533;&#65533;t&#65533;&#65533;w&#65533;1&#65533;eW&#65533;#&#65533;w=*&#65533;D&#65533;:&#65533;D&#65533;pSO{" 4P&#1530;&#65533;&#65533;* :I:&#65533;YH_6W
h&#65533;&#65533;&#65533;&#65533;&#65533;&#65533;X`z{S&#65533;&#65533;>_&#65533;&#65533;&#65533;L&#65533;Gy&#65533; &#65533;9K&#65533;&#65533;&#65533;m &#65533;,&#65533;&#65533;H{&#65533;&#65533;V
G$qK&#65533;/&#65533;/&#65533;]r&#65533;&#65533;Y&#1808;&#65533; 3eP&#65533;&#65533;D&#65533;w&#65533;WJ&#65533;&#65533;x&#65533;&#65533;\&#65533;&#65533;)&&#65533;&#65533;GBCX&#65533;]&#65533;*&#65533;+&#65533;&#65533;b&#65533;4&#65533;"&#65533;&#65533;U&#65533;&#65533;}&#65533;a&#65533;p"&#65533;4i&#65533;$@&#65533;&#65533;GD&#65533;&#65533;&#65533;/[&#65533;)Tx&#65533;M&#65533;`&#65533;&#65533;&#65533;7&#65533;L:&#65533;&#65533;v&#1921;&#65533;&#65533;&#65533;xs&#65533;N&#65533;f#&#65533;&#65533;E+&#65533;&#65533;&#934;"Z&#65533;&#65533;&#65533;(Dd&#1664;&#65533;&#65533;ILa&#65533;>}mV&#65533;&#65533;b&#65533;&#459;&#65533;z#U'&#65533;&#65533;6&#65533;@&#65533;	-N=rW&#65533;&#65533;&#65533;&#854;&#65533;&#65533;&#36617;&#65533;&&#65533;[&#65533;w&#1862;&#65533;O&#65533;&#65533;fF&#65533;&#65533;o&#65533;&#65533;&#65533;.&#65533;&#65533;&#65533;&#65533;5&#65533;&#65533;&#65533;OD&#65533;&#65533;O&#65533;&#65533;&#65533;s&#65533;4&#65533;`P&#65533;0&#65533;&#65533;9d&#65533;&#65533;70&#65533;&#65533;q&#65533;&#65533;&#65533;&#1029;&#65533;&#65533;&#65533;v&#65533;v&#560;&#65533;&#65533;By&#65533;&#65533;]&#65533;&#65533;&#65533;l =&#65533;&#1244;&#65533;K&:&#65533;&#65533;&#1724;&#65533;&#65533;P&#65533;&#65533;op&#65533;w&#65533;&#65533;M!^i&#65533;&#65533;&#65533;I&#65533;qo&#65533;f=n&#65533;~)es%&#65533;&#65533;&#65533;&#962;>l5&#663;&#65533;&#65533;&#65533;W7&#65533;&#65533;&#65533;u&#65533;g&#65533;&#65533;&#65533;NB&#65533;&#65533;&#65533;2&#65533;&#65533;`&#462;&#65533;&#65533;v&#65533;&#65533;{&#65533;&#65533;&#65533;U&#65533;&#65533;	!$&#65533;3{&#65533;I&#65533;|&#65533;n(#&#65533;)&#65533;&#512;&#65533;l&#65533;&#65533;&#65533;6&#65533;8&#65533;s?D4&#65533;&#65533;l&#65533;&#65533;&#65533;>&#65533;u&#65533;&#65533;&#1137;%&#65533;&#65533;;&#65533;4w&#65533;~&#65533;j~z&#65533;x2&#65533;&#65533;y&#65533;&#65533;&#65533;p&#65533;&#65533;x&#65533;&#65533;&#420;x&#65533;xj&#65533;&#65533;$3&#65533;!&#65533; &#65533; &#65533;=&#65533; z&#65533;T&#65533;&#65533;&#65533;&#65533;T%&\@&#65533;z&#65533;U5&#65533;&#65533;&#65533;&#65533;\g|&#65533;t&#65533;GW"&#65533;e5&#65533;&#65533;<.&#65533;dHvAGS&#65533;6&#65533;&#65533;=&#65533;&#65533;w?B&#65533;&#65533;0&#65533;@d&#65533;&#65533;=ZF.&#65533;&#65533;}u&#65533; *&#65533;bW)p&#65533;u&#65533;&#65533;b&#65533;9WF7~g&#65533;P&#65533;&#65533;&#65533;&#65533;bU&#1760;2&#65533;"eQ&#65533;	C!|&#65533;&#65533;k&#65533;'a&#65533;&#65533;u8C&#65533;&#65533;'xM qC4&#65533;&#65533;&#65533;wi"&#65533;1$&#65533;zq&#65533;S<%&#65533;  C$&#65533;CD&#65533;&#65533;tT&#65533;dcC&#65533;4~F9Xh%sq-&#65533;\F&#65533;t9&#65533;t8&#65533;z&#65533;q,YC|W&#65533;M&#65533;e&#1461;=&#65533;s&#65533;&#65533;Kx1|v&#65533;h&#65533;5&#65533;&#65533;>&#65533;6	&#65533;&#65533;I&#65533;&#65533;e=PR&#65533;&#65533;Iq%1 !&#65533;0&#65533;&#65533;&#65533;eGX p&#65533;&#65533;u&piD&#65533;$o'&#65533;?v&#65533;&#65533;&#65533;%&#65533;	&#65533;8&#65533;&#65533;&#65533;l&#65533;HZ=&#65533;&#65533;J&#1031;`&&#65533;&#65533;&#65533;&#65533;&&#65533;&#65533;vD:&#65533;ib+&#65533;&#65533;[&#65533;&#1544;'&#65533;n&#65533;S&#65533;3zE&#65533;xKF4&#65533;8=GfZU&#65533;e_&#65533;S&#65533;&#65533;(&#65533;&#65533;<E%|&#65533;&#65533;V8&#65533;wEp&#65533;&#65533;(9v	*Gp&#65533;|>hU/&#65533;Nbe&#65533;&#65533;|&#65533;&#1047;["`&#65533;&#65533;&#65533;h9&#65533;&#65533;W&#65533;&#65533;WCxBP&#65533;t&#65533;`&#65533;&#65533;wv&#65533;@&#65533;&#65533;U&#65533;&#65533;\&#65533;"&#65533;L&#65533;L&#65533;&#65533;&#65533;H&#65533;&#65533;hl8&#65533;H&#65533;8&#65533;&#65533;"~"cb&#65533;x[8e&#65533;:ty&#65533;&#65533;&#65533;	&#65533; @\&#65533;V&#65533;8z:`<&&#65533;rj1&#65533;&#65533;&#65533;&#1610;%	1&#65533;3CF,&#65533;@&#65533;&#65533;&#65533;K^d&#65533;r&#65533;&#65533;&#65533;&#65533;r3&#65533;k@&#65533;#&#65533;&#65533;,&#65533;&#65533;&#65533;8&#65533;&#65533;&#65533;&#65533;#&#65533;X?u&#65533;&#65533; &#1223;4&#65533;"&#65533;? &#65533;B&#65533;&#65533;@&#65533;&#65533;&#65533;I@"&#65533;&#65533;&#1368;&#65533;&#65533;x&puC&#65533;4DXF&#65533;&#65533;4&#65533;$&#65533;&#65533;%?&#65533;&#65533;&#65533;"	&#65533;&#65533;&#1365;&#65533;'`&#65533;&#65533;'&#65533;,RV&#65533;&#65533;g38&#1231;=&#65533;E&#65533;&#65533;&#65533;J&#784;`&#65533;&#65533;3&#65533;E&#65533;&#65533;&#65533;j6&#65533;st&#65533;Z&#65533;l&#65533;&#65533;E&#65533;fap&#65533;&#65533;&#65533;&#1026;E&#65533;&#65533;&#65533;&#1240;nkk&#65533;&#65533;&#65533;&#65533;
9&#65533;&#65533;`|&#65533;(&#65533;&#65533;qZ&#65533;;&#65533;&#65533;"&#65533;&#65533;&#65533;&#65533;I&#65533;&#65533;5W&#65533;&#65533;&#65533;9&#65533;&#65533;&#65533;&#65533;J&#65533;]&#65533;"&#65533;&#65533;%&#65533;	&#65533;&#65533;pt&#65533;n&#1368;n&#65533;iOg0&#65533;&#65533;R
0A<Uc&#1793;&#65533;&#65533;(&#65533;d&#65533;YDzh&#65533;Xu&#65533;&#65533;&#580;0&#65533;4&#65533;&#65533;'&#65533;&#65533;&#591;&#65533;g&#65533;&#65533;&#65533;&#65533;&#65533;&#65533;&#65533;&#65533;y&#65533;?$&#65533;&#65533;=-&#65533;&#65533;'&#65533;&#65533;qM&#65533;&#65533;&#65533;&#65533;C^&#65533;o&#65533;&#65533;Xn/J&#65533;x&#65533;4x&#65533;&#65533;&#65533;&#65533;&#65533;&#65533;&#65533;&#65533;&#65533;zgUEIh_&#1241;&#65533;&#65533;lnu&#65533;&#65533;&#65533;&#65533;|&#65533;gO&#65533;&#65533;&#65533;I &#65533;&#65533;I5&#65533;j&#65533;&#65533;&#65533;&#65533;b'&&#65533;&#65533;&#65533;&#65533;&#65533;&#65533;&#65533;?&#65533;8&#65533;4G&#65533;&#65533; Q&#65533;E<6S&#65533;&#65533;&#65533;f&#65533;&#65533;p&#65533;&#65533;&#65533;&#65533;&#65533;&#65533;&#65533; &#65533; O&#65533;vP
#&#65533;W&#65533;Sh&#65533;&#65533;@u5&#1302;&#65533;&#65533;&#65533;&#65533;[&#65533;q&#65533;B&#65533;
&#65533;L&#65533;x:w&#65533;h&#65533;&#65533;&#65533;&#65533;{}&#65533;l&#65533;&#1610;&#65533;&#65533;2&#65533;&#411;&#65533;&#65533; &#65533;&#65533;v&#65533;&#65533;
&#65533;&#1397;&#1508;;&#65533;&#65533;&#65533;&#685;K&#65533;
&#65533;&#39311;&#685;&#65533;g	H&#65533;&#65533;h&#65533;&#65533;&#65533;}&#65533;A&#65533;)0&#65533;&#65533;}q
F&#1430;nE4.&#65533;&#65533;.&#65533;n &#65533;(j(&#65533;z&#65533;p8&#65533;&#65533;&#65533;l	&#65533;&#65533;W !w0/&#65533;H
6&#65533;&#65533;&#65533;I&#65533;&#65533;&#448;&#65533;ry,&#65533;h&#65533;Y&#65533;&#65533;&#65533;&#65533;I&#65533;&#65533;&#65533;|&#65533;gE&#65533;&#65533;&#65533;2&#134;&#65533;%z&#65533;&#65533;i&#65533;&#65533;1&#65533;&#65533;~a&#65533;GK&#65533;&#65533;f&#65533;&#65533;&#65533;&#65533;}&#65533;&#65533;I&#65533;&#65533;&#65533;zy&#1088;&#65533;&#65533;&#65533;&#65533;&#65533;Ar&#65533;Ba&#65533;&#65533;&#1088;&#65533;#Of&#1156;59E`&#65533;&#65533;&#65533;:&#65533;?&#65533;&#1122;&#65533;&#65533;&#65533;~5&#65533;&#65533;&#65533;&#65533;&#65533;R&#65533;&#65533;
	Qp&#65533;L0&#65533;0p5&#65533;&#65533;s&#65533;}GHR&#65533;&#65533;yJc&#65533;&#604;(&#65533;&#65533;F&#1696;E&#65533;&#65533;&#65533;x'k*K-\u2{&#65533;&#65533;4&#65533;O&#65533;[&#65533;(K&#65533;&#65533;BcGC&#65533;q&#65533;&#65533;x{&#65533;g&#65533;r&#65533;&#65533;=k&#65533;
*H"&#65533;w&#65533;&#1463;V&#65533;-&#65533;&#65533;&#65533;&#65533;h|P{j&#65533;U&#65533;&#27553;&#65533;&#65533;&#65533;&#65533;&#65533;&#65533;&#65533;~&#65533;&#65533;&#65533;!&#65533;J$&#65533;&#65533;4)&#65533;&#65533;p^&#65533;&#65533;R @q;&#65533;Pg@yB&#65533;&#65533;&#65533;%|&#233;&#65533;&#266;`&#65533;c'&#65533;5}0@&#65533;x#7&#65533;D'&#1302;)&#65533;\ic&#65533;L&#65533;d&#65533;&#1323;$&#65533;]C&#65533;&#65533;&#65533;&#65533;&#65533;:&#65533;9&#65533;&#65533;XAQ&#65533;&#65533;b&#65533;&#534;&#65533;b&#65533;/?v&#65533;&#65533;&#65533;&#65533;&#65533;3]bDU2&#179;&#65533;&#65533;
-&#65533;&#1710;&#65533;2&#65533;&#65533;&#65533;j&#65533;6&#65533;#&#65533;&#65533;&#65533;&#564;&#65533;&#65533;&#65533;y&#65533;z:"N&#65533;l&#686;&#65533;[9&#65533;&#65533;Ev)_&#65533;&#65533;&#65533;&#65533;oZ&#65533;l&#65533;&#65533;;&#65533;&#65533;b7&#65533;&#65533;&#65533;R&#65533;&#65533;&#65533;0&#65533;<&#65533;;&#65533;&#65533;|s&#65533;<&#65533;&#65533;f&#65533; I&#65533;8&#65533;{P" &#65533;&#65533;&#65533;Y&#1535;&#65533;&#65533;&#65533;^P&#65533;&#65533;&#65533;&#65533;&#579;&#65533;w&#65533;![Z0~&#65533;#Bd\&#65533;&#65533;&#65533;&#65533;&#168;{&#65533;&#65533;q2&#65533;2u&#1688;&#65533;&#65533;1&#65533;T6&#65533;"mi&#65533;ax&#65533;c&#65533;&#65533;&#65533;(&#65533;Q0&#65533;&#65533;&#65533;&#318;a&#65533;&#65533;&#65533;&#65533;&#65533;&#65533;&#65533;y&#686;&#65533;&#65533;m&#65533;&#65533;Bl(0&#65533;&#65533;s&#65533;J[&#690;&#65533;qj&#65533;&#65533;kp&#65533;&#65533;&#65533;A&#65533;R&#65533; &#65533;v&#65533;&#65533;&#65533;&#65533;&#65533;&#65533;&#65533;&#65533;&#41022;qI&#65533;1&#65533;&#65533;&#65533;&#65533;&#65533;gupP&#65533;q &#65533;&#65533;&#65533;&#65533;!&#65533;&#65533;&#65533;DM&#65533;&#65533;&#65533;y&#65533;&#923;&#65533;H&#65533;&#65533;&#65533;,
/&#65533;Q&#65533;r&#65533;7&#65533;&#65533; #P&#65533;&#474;K&#65533;{&#65533;%Sj'&#65533;&#65533;2&#65533;"&#65533;5))&#65533;xgI&#65533;&#65533;L#&#65533;&#65533;@&#65533;l&#65533;|&#65533;&#65533;&#65533;>?&#571;a&#65533;-&#65533;Tb&#65533;&#65533;N&#1817;:&#65533;&#65533;jJ&#65533;&#269;&#65533;E`
$;&#65533;>&#65533;&#65533;n&#65533;&#65533;c&#65533;J-&#65533;&#65533;&#65533;eMAuq&#65533;&#65533;,&#65533;&#65533;&#65533;'\<du&#65533;&#65533;&#65533;&#65533;=p&#65533;_&#1638;.&#65533;@' 87&#1910;&#65533;1&#65533;)&#65533;,&#65533;u&#65533;&#65533;;c&#65533;N&#65533;&#65533;&#604;&#65533;&#65533;f&#65533;&#65533;&#65533;&#65533;&#65533;&#65533;&#65533;ib&#65533;%&#65533;j&#65533; &#65533;i&#65533;9&#65533;'7&#65533;&#65533;c&#1042;&#65533;{&#633;&#65533;&#618;$h&#65533;&#65533;
&#65533;&#65533;<&#65533;&#65533;&#65533;z|e&#65533;"&#65533;&#65533;o:&#65533;&#65533;e%&#65533;&#65533;:s&#65533;&#65533;7L&#65533;&m!-&#65533;n&#65533;&#65533;7&#65533;&#65533;_&#65533;@9&#65533;&#65533;r&#65533;&#65533;8&#65533;&#65533;&#65533;{&#65533;&#65533;&#540;&#1273;v&#65533;&#65533;6&#65533;&#65533;&#65533;7&#65533;8&#65533;\&#65533;&#65533;UxI7&#65533;&#65533;&#65533;}/
&#65533;&#65533;&#65533;&#1322;$&#65533;Q&#65533;&#65533;&#65533;&#65533;W&#65533;$&#65533;&#65533;&#65533;&#65533;&#65533;b&#65533;V&#65533;&#65533;&#65533;6:<&#65533;&#65533;q&#65533;&#65533;d]3&#65533;&#65533;f&#65533;&#65533;:F&#65533;&#65533;j&#65533;&#65533;k&#65533;Q&#65533;&#65533;=+yMR{&#65533;u]&#65533;\9&#65533;&#65533;
_+&#65533;&#65533;hel&#65533;SY"&#65533;	&#336; &#65533;Ni&#65533;5)P&#65533;&#65533;7'&#65533;}'^&#830;&#65533;L&#65533;&#65533;&#65533;&#65533;&#65533;AV?}P&#65533;&#65533;L&#65533;g/&#65533;&#65533;\&#65533;&#65533;&#65533;&#65533;1&#65533;&#65533;Ok&#65533;&#65533;&#65533;&#65533;&#65533;!&#65533;&#65533;&#65533;&#65533;d&#65533;!&#65533;&#65533;&#65533;&#65533;E&#65533;&#65533;&#65533;&#65533;_&#1808;2&#65533;&#65533;>&#1400;c=b&#65533;(&#947;i-&#65533;jp&#65533;&#65533;&#630;,&#1912;+=&#65533;(&#65533;xe&#65533;&#65533;&#65533;[&#65533;&#65533;&#65533;&#65533;S&#65533;C&#65533;&#65533;&#65533;&#65533;%&#1277;&#65533;)ny&#65533;}G$*&#65533;&#65533;Q&#65533;M&#1009;&#65533;/-jP&#65533;&#65533;"P&#794;&#65533;&#65533;]&#65533;&#1861;&#65533;z&#65533; &#65533;@9&#65533;1&#65533;&#65533;<&#65533;&#845;&#65533;m{JV&#65533;G&#65533;&#65533;m&#65533;&#65533;&#65533;
&#65533;&#65533;T&#65533;&#65533;]`(3&#65533;&#6764;&#65533;21&#65533;&#65533;X&#65533;kyy&#65533;&#65533;&#65533;&#65533;&#1968;V&#65533;&#65533;&#65533;r&#65533;&#65533;&#65533;&#65533;&#65533;o&#65533;UucM&#65533;&#65533;}&#65533;&#65533;%J&#65533;&#65533;&#65533;&#65533;4&#65533;&#65533;Q&#65533;&#65533;&#65533;&#65533;&#1762;t&#65533;&#65533;?x&#65533;&#65533;lO&#65533;L&#65533;&#65533;Y&#65533;&#65533;8&#65533;'&#65533;&#65533;,p&#65533;/} &#65533;&#65533;V&#65533;&#65533;&#65533;$&#65533;&#65533;l&#65533;Q&#65533;&#65533;&#65533;JsJH&#65533;&#1586;&#692;&#65533;&#65533;&#65533;O&#65533;&#65533;<~&#65533;?UQ&#65533;&#1348;N&#1990;&#65533;&#1108;&#1982;&#65533;&#65533;&#65533;&#248;b&#65533;&#65533;&#65533;&#65533;&#65533;1EB\&#65533;V{w&#65533;.5b&#65533;s&#65533;uBB&#65533;&#65533;&#65533;&#1915;&#65533;>&#65533;x&#65533;=&#65533;IJ&#65533;=&#65533;&#65533;&#65533;&#65533; {b&#65533;&#858;&#65533;N&#65533;&#65533;p&#65533;\(/f&#65533;&#65533;?~&#65533;y WX&#65533;&#65533;}&#65533;&#65533;C &#65533;,&#65533;m'&#65533;&#65533;&#65533; \&#65533;Q&#65533;5&#65533;&#65533;&#65533;&#65533;&#65533;&#65533;&#65533;q&#65533;&#65533;(@S&#65533;Rj&#65533;&#65533;&#65533;&#65533;&#65533;&#65533;&#65533;&#65533;;&#65533;&#65533;&#65533;S&#65533;&#1805;&#65533;&#1360;&#65533;Pw&#65533;c$&#65533;&#65533;&#65533;s&#65533;&#65533;-&#65533;&#1905;&#65533;&#65533;.j&#65533;&#65533;&#65533;&#65533;&#65533;&#65533;&#65533;(&#65533;8&#65533;&#65533;]_&#65533;&#65533;e&#65533;"&#65533;XY&#65533;&#65533;&#65533; &#65533;!&#65533;&#65533;Y&#787;B&#65533;&#65533;+&#65533;&#65533;&#65533;`&#65533;&#65533;&#65533; '&#65533;+'&#65533;&#65533;&#65533;Lu&#65533;&#65533;C&#65533;&#689;&#65533;$&#65533;&#65533;|&#65533;&#65533;&#65533;dy&#65533;&#44855;\	&#65533;&#65533;&#65533;&#65533;\&#65533;&#65533;2&#65533;&#65533;&#1878;A&#65533;&#65533;&#65533;G&#65533;i =&#65533;B&#65533;&#65533;J&#65533;&#1428;~&#65533;d&#65533;&#65533;&#65533;57&#65533;&#65533;i&#65533;j&#65533;I&#65533;&#65533;&#1545;&#65533;&#65533;$&#65533;&#65533;~&#65533;_6&#65533;n:&#65533;W: &#65533;i&#65533;r;&#65533;;&#65533;&#1650;&#65533;&#997;&#65533;|&#65533;Y"7	9&#65533;&#65533;:I&#65533;&#65533;&#65533;/&#65533;
&#65533;&#739;&#65533;0&#65533;&#65533;&#65533;E&#65533;&#65533;=&#65533;C[&#65533;&#65533;/&#65533;&#65533;&#1112;I&#65533;bn&#65533;H&#65533;&#65533;<oo$.j&#65533;&#65533;&#990;_&#65533;&#65533;&#65533;&#65533;&#65533;#&#65533;&#65533;h<&#65533;tE&#65533;T&#65533;&#65533;&#65533;&#65533;E3V&#65533;&#65533;&#65533;&#65533;`&#65533;&#65533;&#65533;&#65533;&#65533;&#65533;&#65533;&#65533;\U&#65533;&#65533;%&#65533;&#65533;&#65533;&#65533;&#65533;&#65533;&#65533;eD&#65533;/&#65533;&#65533;n&#65533;&#65533;&#65533;&#65533;&#65533;&#65533;&#65533;&#65533;e&#65533;H_&#65533;	&#65533;&#65533;+&#65533;|&#65533;&#1022;&#65533;&#891;&#1340;&#65533;&#1070;&#65533;&#65533;&#1242;&#65533;&#65533;&#65533;&#65533;&#65533;&#65533;^&#65533;&#65533;&#65533;&#65533; ]ya&#65533;&#65533;"*"&#65533;"= EI&#65533;,l9&&#65533;&#65533;@f+<(&#48493;&#65533;2`&#65533;A&#65533;J&#65533;&#65533; &#65533;&#65533;&#65533;&#1592;&#65533;#HL&#65533;pa#&#65533;&#531;-&#65533;&#65533;&#65533;&#65533;NK&#65533;.W6&#65533;%.&#1784;k&#65533;l&#26921;&#65533;[&#861;=
-u%&#65533;A&#65533;&#65533;D&#65533;&#65533;&#543;&#65533;&#65533;O &#65533;j&#65533;&#65533;V&#65533;&#65533;&#528;&#65533;")Q
&#65533;&#65533;&#65533;b&#65533;R&#65533;&#65533;&#65533;m&#1271;m=&#65533;6&#65533;'D&#65533;u&#65533;&#65533;Mu&#65533;&#1394;O}&#65533;&#65533;<,&#65533;&#65533;&#65533;H&#65533;v[\&#65533;&#65533;c&#65533;&#65533;&#65533;&#65533;"&#65533;0&#65533;&#65533;my&#65533;&#65533;T&#65533;&#65533;&#65533;:&#65533;Bc-b&#990;F&#65533;&#65533;S &#65533;&#65533;C&#65533;U&#65533;&#65533;&#65533;&#65533;pa&#65533;&#65533;&#65533;&#65533;&#65533;&#65533;G>&#65533;&#65533;&#65533;&#65533;S&#65533;O$L&#65533;&#65533;I&#65533;#&#65533;%&#747;-w&#65533;&#65533;{s&#65533;&#65533;&#65533;&#65533;o&#65533;&#65533;N&#65533;&#65533;&#65533;&#65533;t&#65533;&#65533;&#65533;3&#65533;&#65533;k[FH&#65533;&#65533;&#65533;)&#65533;9&#65533;&QK&#65533;,&#65533;&#65533;&#65533;v+Q&#65533;&#65533;&#65533;`e&#65533;E'p&#65533;a&#65533;&#65533;S(&#65533;&#65533;2&#65533;PJct=Fw&#65533;&#65533;&#65533;J8&#65533;}&#65533;&#65533;e&#65533;H&#65533;[v&#65533;&#24585;(&#65533;B&#65533;_&#65533;%&#65533;ag&#65533;``&#65533;4RVXe&#65533;&#1352;_18&#65533;cax&#65533;lG!d}&#65533;&#65533;PE&#65533;=&#34010;G!4&#65533;AT&#65533;`&#65533;nn&#65533;&#65533;P0&#65533;E&#65533;l&#65533;&#65533;&#65533;[&#65533;7?&#65533;!&#65533;dr&&#65533;&#65533;&#937;&#1864;&#65533;ah&#65533;ft&#65533;&#38350;&#65533;&#65533;&#65533;&#65533;C'&#65533;x&#65533;VzW(am&#65533;&#65533;&#65533;b&#65533;6 gA&#65533;&#65533;>j&#37773;t)&#65533;j&#65533;)2&#65533;&#65533;l&#65533;&#65533;&#65533;h&#65533;r&#65533;&#65533;&#65533;&#65533;	j&#65533;&#65533;&#65533;j&#65533;&#65533;&#65533;&#65533;&#65533;&#65533;&#65533;]&#65533;&#65533;&#65533;*&#65533;&#65533;&#65533;&#65533;b+
&#65533;Y&#65533;&#65533;&#65533;'&#65533;&#65533;&#65533;H&#65533;&#65533;&#65533;Z&#48414;V&#65533;&#65533;&#65533;&#65533;&#352;&#65533;%&#65533;&#65533;&#65533;&#65533;&#32785;&#65533;&#65533;4E=&#65533;&#65533;3\S&#65533;mP&#34155;&#65533;Z&#65533;&#65533;&#65533;u@Q'S&#1937;E&#65533;/GO&#65533;P&#65533;&#65533;kf&#65533;fIn*w&#65533;k&#65533;i&#65533;f&#1449;&#65533;&#65533;f&#65533;&#65533;[j&#65533;3&#65533;&#65533;[&#65533;&#65533;*+&#65533;;N&#65533;-2&#65533;&#65533;&#65533;&#65533;&#65533;&#65533;+2&#65533;/&#65533;&#65533;&#65533;&#65533;&#65533;r|21&#65533;.&#65533;q&#65533;Er&#65533;&#65533;&#65533;&#65533;2&#65533;g&#65533;e&#65533;&#65533;=s&#65533;)f&#65533;&#65533;4&#65533;&#65533;&#361;A&#13098;&#65533;&#65533;&#1706;&#65533;&#65533;&#65533;&#65533;&#65533;&#65533;]c&#65533;&#65533;&#65533;Z&#65533;&#65533;&#461;R&#65533;lqu&#65533;;&#65533;&#65533;&#65533;#&#65533;&#65533;&#65533;p&#65533;&#65533;&#65533;K&#65533;&#65533;&#65533;rk&#65533;*&#65533;&#65533;&#65533;h&#65533;&#65533;&#65533;P?&#65533;A	&#1700;&#65533;&#65533;&#65533;e&#65533;;&#65533;&#65533;t&#65533;@U1&#65533;&#65533;8&#65533;2&#65533;&#65533;&#65533;3&#65533;&#65533;&#65533;&#65533;&#65533;&#65533;h2&#65533;-&#65533;&#65533;&#65533;&#65533;l&#65533;&#65533;=oL6&#1516;&#1262;&#65533;&#65533;;&#744;&#15724;&#65533;3&#65533;&#65533;&#65533;&#65533;&#65533;&#65533;&#65533;&#65533;&#65533;&#65533;&#65533;&#65533;%&#130;,&#65533;&#65533;o}&#65533;&#1521;F&#65533;&#65533;&#65533;&#65533;&#65533;&#65533;&#65533;&#65533;&#65533;&#65533;&#65533;&#65533;/*&#65533;l&#65533;qk&#65533;&#65533;{&#65533;Q&#65533;&#65533;9&#65533;|&#65533;&#65533;&#65533;6&#65533;,&#65533;&#1688;"`&#65533;<H 	w&#65533;C &#501;	r	SS&#65533;&#65533;M&#65533;s&#65533;&#65533;&#65533;+&#65533;&#65533;&#65533;,eW&#65533;&#65533;[&#65533;Lg<&#65533;-PC]&#65533;j&#65533;&#65533;ny,D&#65533;	}f;&#65533;U&#65533;w$L&#65533;b&#65533;B&#65533;/u=&#65533;a&#65533;TH+&#65533;Ph&#65533; .&#65533;&#65533;&#65533;&#65533;O&#65533;C3i!G8&#65533;&#65533;&#1573;&#65533;&#65533;&#49833;&#65533;"&#65533;2&#65533;&#65533;\&#65533;&#65533;&#65533;p&#65533;&#65533;
P4	hb J&#65533;s&#1532;jD&#65533;&#65533;&#65533;&#65533;qG&#65533;}a28&#65533;&#65533;&#65533;&#233;;&#65533;	 &#65533;&#65533;&#65533;&#65533;C9&#65533;9&#65533;9G&#65533;^8&#65533;&#65533;&#65533;if@&#65533;&#65533;&#1084;&#65533;B&#65533;&#65533;T!&#1270;x&#65533;b&#65533;&#65533;&#65533;b&#65533;^(/&#65533;&#65533;{:&#65533;&#65533;&#65533;VJN&#65533;&#1030;&#65533;[&#65533;&#65533;&#65533;xB&#65533;&#1899;[N&#1813;_"F4R&#65533;B&#65533;%&#65533;&#65533;&#65533;.&#65533;&#65533;&#65533;e&#65533;|&#1173;&&#65533;&#65533;&#65533;`&#65533;&#65533;ZBf&#65533;x:Z1&#729;&#65533;&#65533;".&#65533;&#65533;p&#65533;&#65533;&#65533;[&#65533; V&#65533;E:(o&#65533;&#65533;:&#65533;&#65533;eu
&#65533;TS^&#65533;&#65533;L&#65533;&#65533;i&#65533;#+W&#65533;c\Pi&#65533;&#65533;&#631;&#65533;&#65533;&#65533;M&#65533;&#65533;)?YX&#65533;&#65533;&#65533;&#65533;/*K\&#65533;&#65533;&#65533;$&#65533;.A&#65533;Q[&#65533;.&#65533;&#65533;4&#65533;&#65533;&#65533;x&#65533;m&#65533;&#65533;&#65533;&#65533;&#65533;\&#65533;&#65533;&#65533;&#65533;&#65533;Er&#65533;q&#65533;'D)s92&#65533;c4&#65533;Q&#276;g&#1816;7&#1399;Q&#65533;&#65533;	&#65533;&#65533;iL&#65533;&#65533;I&#65533;&#65533;'S&#65533;I4&#65533;"&#65533;e>`Pkd&#65533;<(}a&#65533;&#65533;&#65533;ffD&#65533;&#65533;&#65533;6CH@&#65533;%&#65533;NH&#65533;@&#65533;&#65533;&#65533;^u:&#65533;4(
&#65533;&#65533;&#65533;+&#65533;&#65533;&#760;&#65533;&#469;3&#65533;b&#65533;z&#211;&#65533;&#65533;&#65533;n&#65533;&#65533;6_Z&#65533;&#672;b&#65533;&#65533;&#65533;"TA
&#1257;^&#65533;&#65533;&#65533;D&#65533;X&#1266;f&#65533;2&#65533;fOZIE&#65533;2&#65533;\&#65533;Z&#65533;&#65533;T&#65533;2&#65533;)&#65533;&#65533;F&#375;B&#65533;-&#65533;&#65533;&#65533;&#65533;'$&#65533;&#65533;&#65533;L`"&#65533;O&#65533;&#65533;&#65533;&#65533;]&#65533;n&#65533;&#65533;X&#65533;c&#1939;&#65533;&#65533;&#65533;&#65533;9&#65533; as&#65533;M&#65533;6&#65533;&#65533;X&#65533;&#915;&#371;,b&#65533;&#65533;&#65533;&#65533;Q&#65533;m-Q&#65533;V&#65533;&#65533;&#65533;&#65533;&#65533;m&#65533;)+z>&#65533;&#65533;k&#65533;}&#65533;n&#65533;&#65533;K&#65533;&#65533;p&#65533;&#1451;$&#65533;&#65533;*l &#65533;&#65533;}&#65533;^aJ&#679;&#65533;&#65533;&#65533;)&#65533;/J3&#65533;a&#65533;&#65533;6\&#65533;fd9&#65533;T2&#65533;&#65533;&#65533;&#1664;g&#65533;F&#65533;&#65533;R&#65533;&#65533;&#65533;&#65533;E&#65533;Z &#65533;&#65533; s&#65533;U&#65533;X&#65533;&#65533;IbpD&#65533;&#65533;&#65533;`&#1229;n&#65533;1&#194;&#65533;fw[_ 2&#65533;;A&#365;KA&#65533;a&#65533;&#65533;&#65533;&#65533;&#65533;&#65533;RY&#65533;[&#1618;&#65533;&#65533;&#65533;2p&#65533;<&#65533;n&#1541;B&#65533;&#65533;&#65533;&#65533;&#65533;Q)v&#818;]&#65533;L&#65533;J&#65533;&#65533;BV&#65533;&#594;&#65533;&#65533;&#65533;z&#65533;&#65533;&#65533;9&#65533;&#65533;&#65533;&#65533;&#65533;&#65533;,&#1811;&#65533;&#65533;&#65533;&#65533;t&#65533;g9[&#1879;1&#565;1&#65533;&#65533;&#65533;&#65533;&#65533;&#65533;>&#65533;`&#65533;)&#65533;&#65533;&#65533;&#65533;&#65533;&#65533;l&#65533;&#65533;&#65533;Em&#65533;_/&#65533;@&#65533;3&#65533;k&#65533;=gV&#65533;&#65533;&#65533;f&#65533;Em
/z&#1006;f&#65533;~&#65533;B+
o&#65533;&#65533;BbD &#65533;&#65533;3&#65533;7&#65533;~C-R&#65533;zh&#1946;:&#1128;&#65533;&#65533;&#65533;&#65533;&#65533;&#65533;&#65533;&#65533;&#65533;t&#65533;x&#65533;JY&#65533;o&#65533;&#65533;&#65533;&#65533;u&#65533;_&#65533;&#65533;&#65533;&#65533;m6&#65533;oy&#65533;&#65533;n&#65533;9o&#65533;qA
ri&#65533;dZ&#65533;&#65533;0)b(&#65533;;&#65533;Gn&#65533;]7$hc;&#1474;&#51701;&#65533;[&#65533;&#65533;&#65533;&#65533;&#65533;a&#65533;&#65533;+&#65533;f&#65533;&#65533;&#65533;)l,&#65533;&#65533;&#65533;mIb;U8&#65533;&#65533;&#65533;QR&#65533;&#65533;&#65533;&#65533;&#604381;&#65533;j?&#1726;"&#65533;&#65533;&#65533;&#65533;U&#65533;:d5&#65533;6{&#65533;[uct&#65533;&#65533;7s\@GSZ&#65533;&#65533;&#65533;&#65533;uT&#65533;`s&#65533;/&#65533;&#65533;&#65533;&#65533;&#65533;&#65533;ek&#65533;6S&#65533;5&#65533;C&#65533;r&#65533;+&#65533;&#65533;5g&#65533;&#65533;&#65533;&#65533;&#65533;&#65533;.&#65533;nx&#65533;T&#1978;:'&#65533;J&#65533;dp&#65533;\&#65533;9m&#65533;{&#65533;+&#65533;5M&#65533;&#65533;[Y&#65533;z&#65533;&#65533;&#65533;&#65533;&#65533;&#65533;m&#65533;2?8\&#65533;br&#65533;&#65533;&#65533;&#65533;_<&#1531;W&#65533;[&#65533;&#8794;&#65533;&#65533;,i&#65533;&#65533;&#65533;&#65533;:&#65533;R&#65533;y&#65533;&#1039;w&#65533;&#39112;@&#1313;&#65533;n&#65533;&#65533;c&#65533;6&#65533;+N:&#65533;&#1783;&#65533;g?&#65533;&#65533;-&#65533;g&#65533;&#65533;&#65533;&#65533;&#65533;5&#65533;9&#65533;&#65533;&#65533;;&#65533;&#1755;&#65533;l&#65533;>~,&#65533;sFn&#65533;&#65533;&#65533;[4&#65533;1t&#65533;&#65533;&#65533;&#65533;&#1460;O&#65533;&#65533;wB&#65533;6&#65533;H[{&#65533;&#65533;&#1227;&#383;t&#65533;&#65533;&#65533;<&#65533;f}&#65533;I&#65533;&#65533;&#65533;&#1759;p&#65533;&#65533;&#65533;&#65533;&#65533;oi&#65533;&#65533;&#65533;&#65533;&#65533;wo#%&#65533;b&#65533;t~&#65533;U&#65533;&#65533;&#65533;W&#65533;O&#65533;}&#65533;g&#65533;&#65533;?&#65533;&#65533;p/DQ&#806;rWE&#65533;g|2&_&#65533;&#65533;X&#65533;G|&#65533;T8GL&#65533;ff&#454;{N1&#65533;e&#65533;WZ<BE&#65533;&#65533;&#65533;&#65533;M_q2E}S&#65533;&&#65533;&#65533;&#65533;'n&#65533;&#65533;g&#65533;&#65533;JT1:&#65533;sY&#65533;&#65533;&#65533;Vi&#65533;&#65533;&#65533;HQ&#65533;t&#65533;&#65533;W&#65533;&&#65533;{Q&#65533;&#65533;E&#65533;&#65533;[P3u	&#65533;&#65533;F&#65533;&#65533;g|&#65533;EI8|&#65533;tC(v&#65533;&#65533;Vc&#65533;u&#65533;&#65533;f&#65533;1;&#65533;+&#65533;wk&#65533;&#65533;XB1w&#65533;Zq(B&#65533;Wv&#65533;&#65533;K&#65533;~<(f&#65533;'yj&#65533;#Y&#65533;y&#65533;fpEx&#65533;&#65533;&#65533;{eueT&#65533;&#65533;&#455;|&#65533;|>&#65533;Q8&#65533;:&#65533;&#65533;&#65533;D&#65533;p&#65533;&#65533;&#65533;&#1763;%&#65533;&#65533;&#1417;&#65533;s&#65533;&#65533;=d8{0{h&#65533;G&#65533;&#65533;g&#65533;&#65533;&#65533;&#65533;&#65533;&#65533;_~w&#65533;&#1255;7o&#65533;"&#65533;xr&#65533;4k"&#65533;X&#65533;&#65533;&#65533;ra&#65533;j8&#65533;vKh&#65533;_&#1480;&#328;h&#65533;rzs8M}&#65533;dHy&#65533;~&#1256;&#65533;&#65533;&#65533;|&#65533;y&#65533;'&#65533;&#65533;&#65533;cU&#65533;S&#65533;H&#65533;	&#65533;&#65533;X-&#65533;i#&#65533;h&#65533;&#65533;i'&#65533;&#65533;H&#65533;&#65533;(&#65533;k&#65533;&#65533;&#65533;&#65533;rR&#65533;&#1472;h&#65533;&#65533;x&#65533;&#65533;'m&#65533;0&#65533;=&#65533;i&#65533;2s&#65533;xe &x&#65533;|7g\&#65533;o&#1029;}	&#65533;&#65533;# G&#65533;&#65533;&#65533;&#65533;&#65533;&#25015;c&#65533;H&#65533;&#392;&#65533;X~&#65533;&#65533;wrE&#65533;>&#65533; IS&#65533;>&#65533;l!I1B&#151;R&#65533;&#65533;s&#65533;He&#65533;B&#65533;&#65533;h&#65533;xL[&#65533;p&#1746;&#65533;&#65533;g&#65533;&#65533;&#65533;T&#65533;d&#65533;H	&#65533;5&#65533;&#65533;&#65533;&#65533;a&#65533;H&#65533;Z&#65533;&#65533;&#65533;}H*&#65533;T^87_!&#65533;e){by|#&#65533;&#65533;9&#65533;Xy#.9&#65533;^(x&#65533;$D&#65533;&#65533;&#65533;&#65533;%&#65533;&#65533;&#65533;#x&#65533;2&#65533;&#65533;s&#65533;d&#65533;>&#65533;9II-&#65533;&#65533;i&#65533;&#65533;&#65533;d&#65533;&#65533;]8&#65533; UWa[w&#65533;6&#65533;&#65533;&#65533;V&#65533;&#65533;&#65533;&#65533;+&#65533;v&#288;&#65533;Y&#65533;&#65533;6&#65533;&#65533;xK&#65533;&#65533;&#65533;&#65533;Y&#65533;&#65533;#&#65533;&#65533;7*&#65533;&#65533;&#65533;qm@&#1046;$7S+	&#65533;!H&#65533;^&#65533;&#65533;g&#65533;\Y&#65533;!&#65533;&#65533; v&#65533;&#65533;o^)a&#65533;&#65533;)&#65533;&#65533;hvk&#65533;<Y&#65533;&#65533;Hdr)&#65533;<9E&#65533;u9&#65533;v&#825;{&#65533;&#65533;&#65533;&#65533;$&#65533;&#65533;+&#65533;8&#65533;&#65533;i&#65533;n&#65533;&#65533;%&#65533;&#65533;&#65533;&#65533;&#65533;w&#65533;&#65533;&#65533;&#65533;&#136;Or&#65533; &#65533;&#65533;&#65533;&#65533;&#1925;6&#65533;6rlxnr&#65533;&#65533;&#65533;9YcI&#65533;u&#65533;&#65533;&#65533;	&#65533;h#[&#65533;&#65533;V&#65533;&#65533;&#1552;J&#65533;| zy&#65533;&#1565;&#65533;%J9\&#65533;*&#65533;&#65533;&#1925;&#65533;&#65533;&#65533;9j&#65533;y&#521;&#65533;&#65533;&#65533;;	&#65533;&#65533;@&#65533;&#65533;Y&#65533;&#65533;&#65533;i&#65533;&#65533;-
&#65533;F:&#65533;7&#65533;&#65533;&#65533;z&#65533;h&#65533;&#65533;E$H&#65533;&#65533;cz&#65533;&#65533;&#65533;&#65533;"]4n&#65533;'&#65533;E`&#50642;g&#65533;&#65533;&#65533;&#65533;&#65533;U&#65533;h&#65533;E>G83&#65533;yQ"&#65533;&#65533;^y?U&#65533;&#65533;y&#65533;G&#65533;|4&#65533;~Z&#65533;Xx&#65533;:aw&#65533;&#65533;&#65533;=&#65533;&#65533;:
&#65533;&#440;&#65533;E&#42579;&#65533;"X`&#65533;&#65533;J&#65533;&#65533;&#65533;&#65533;&#65533;&#65533;&#65533;y&#65533;Q&#65533;&#65533;&#65533;&#65533;i&#65533;W&#65533;&#65533;&#65533;&#65533;%&#65533;&#65533;&#65533;4&#65533;p&#65533;Wa&#65533;&#65533;&#65533;t`}Y&#65533;&#65533;&#65533;&#65533;C3&#65533;|)Nn:&#1956;&#65533;m&#65533;T&#65533;&#65533;J]&#65533;w&#65533;&#65533;&#65533;!&#65533;U&#65533;&#65533;&#65533;h&#65533;&#65533;&#65533;}&#65533;'&#65533;L+&#142;&#42504;&#65533;J&#65533;&#65533;sMh&#65533;&#65533;I&#65533;F&#65533;*y&#65533;&#65533;&#65533;&#681;&#65533;&#65533;(&#1682;&#59992;L$&#65533;
.&#65533;S&#65533;&#65533;&#65533;`&#1978;&#65533;&#65533;:3&#65533;z&#65533;&#65533;&#65533;X&#65533;&#65533;"&#65533;)&#65533;&#65533;&#65533;&#65533;H&#65533;&#65533;&#65533;&#65533;&#65533;#~&#65533;&#65533;&#65533;&#65533;&#667;&#65533;Z|&#65533;j]$#&#65533;+&#65533;4j&#65533;L&#65533;`&#65533;Y&#65533;&#65533;&#576; &#65533;&#65533;Y&#65533;9&#559;&#65533;&#65533;&#65533;Y
&#65533;:(&#65533;&#65533;d"&#65533;nx&#65533;&#65533;&#65533;&#65533;&#65533;
&#65533;&#65533;j&#65533;&#65533;i&#65533;&#65533;*w$k&#65533;&#2000;r&#65533;&#65533;Ax&#65533;&#65533;&#65533;<&#65533;&#65533;&#65533;&#65533;K&#65533;&#65533;&#65533;q&#65533;i
&#65533;&#65533;&#524377;&#65533;2&#65533;d&#65533;H&#65533;O&#65533;&#65533;&#65533;9x&#65533;Sl&#65533;*$)it&#65533;J&#65533;&#65533;&#65533;&#65533;&#65533;W&#65533;P&#65533;&#65533;&#65533;&#65533;&#63051;7*p(&#65533;&#65533;&#65533;&#65533;&#65533;&#1623;&#65533;&#65533;&#65533;V&#65533;&#65533;&#232;&#65533;&#65533;&#65533;L:&#65533;Z&#602;9&#65533;&#65533;Y&#65533;&#65533;&#65533;@"b&#65533;O&#65533;&#65533;M7&#65533;&#65533;"&#65533;&#65533;R&#44531;z&#65533;&#65533;y&#65533;c&#65533;&#65533;&#65533;:&#65533;&#1593;&#65533;&#65533;&#65533;&&#65533;&#65533;}{&#41237;1&#65533;&#65533;jt&#65533;&#65533;
EQ&#65533;*!J;4BVDF+&#65533;&#65533;1v%&#65533;&#65533;&#65533;{&#65533;6&#65533;&#65533;&#65533;7px&#65533;&#65533;&#65533;y(&#65533;&#1560;#N&#65533;&#65533;z&#65533;&#65533;D[&#65533;&#65533;&#65533;:7&#65533;!3&#65533;U&#65533;#]&#65533;&#1525;&#65533;j&#65533;&#678;&#65533;}&#65533;&#65533;&#65533;&#65533;&#65533;&#65533;T&#65533;X&#65533;&#65533;&#65533;[&#65533;D&#65533;&#65533;&#65533;L&#65533;P&#65533;X&#65533;&#65533; Y&#65533;Iw&#65533;&#65533;&#65533;&#65533;
&#65533;&#65533;k&#65533;&#65533;r&#65533; @&#65533;&#65533;&#65533;3&#65533;%&#65533;&#65533;#&#1620;5k&#65533;s&#65533;&#65533;&#65533;&#65533;e&#65533;&#65533;&#65533;&#65533;&#15082;&#65533;X&#65533;o&#65533;&#65533;&#32376;2&#65533;eL;Ke&#65533;#&#65533;&#65533;Z&#65533;0.%&#65533;&#65533;{2%,&#65533;e&#65533;g&#65533;4R&#65533;&#65533;&#764;&#65533;i&#65533;S&#65533;&#65533;i&#65533;&#65533;&#65533;_X&#65533;&#65533;&#65533;&#65533;L&#65533;&#65533;&#65533;g7&#65533;w&#65533;&#65533;W&#65533;&#65533;&#65533;&#65533;&#65533;j&#65533;
&#65533;u&#65533;#&#65533;&#65533;+&#65533;&#1562;&#65533;&#65533;&#65533;o&#65533;&#65533;3G&#242;&#65533;&#65533;R&#818;&#65533;i&#65533;&#65533;&#65533;&#65533;[	l&#65533;&#65533;&#65533;b5&#65533;&#65533;&&#65533;&#65533;&#65533;p&#65533;L&#65533;&#65533;~>&#65533;f3&#65533;&#65533;&#65533;&#1146;&#65533;K&#65533;_&#65533;&#65533;aL&#65533;&#65533;&#65533;t&#65533;FO&#65533;)&#65533;4z&#65533;u,&#65533;&#65533;&#301;&#65533;!&#65533;c&#65533;I&#65533;&#65533;4&#65533;&#65533;)M&#65533;&#65533;&#65533;&#65533;&#65533;&#65533;*[&#65533;?Ln&#843;&#338;&#65533;f&#65533;@&#65533;&#65533;y|&#65533;&#65533;&#540;&#65533;&#65533;&#65533;&#65533;&#65533;&#65533;	&#65533;O&#65533;`&#65533;)&#65533;7&#65533;&#65533;A&#65533;k&#65533;-&#65533;&#65533;&#65533;\&#65533;&#65533;&#65533;<&#65533;&#65533;&#65533;&#65533;U#&#65533;&#65533;s&#65533;&#1585;&#65533;|RI&#65533;/"&#65533;&#65533;lK&#65533;&#65533;&#65533;I&#65533;"Z&#65533;&#820; &#65533;s&#65533;&#65533;&#65533;&#65533;&#28475;M&#65533;&#65533;&#65533;&#65533;&#65533;&#65533;&#65533;&#65533;	&#65533;&#65533;m&#65533;&#65533;^&#65533;J&#65533;q&#65533;jj&#65533;|(&#65533;&#65533;B&#65533;"}4&#65533;&#65533;{&#65533;&#65533;&#65533;Ylx@l&#65533;u&#65533;x-&#65533;&#65533;&#313;!&#65533;%ZU|&#65533;&#65533;&#65533;&#65533;&#65533;&#65533;Z&#229;K&#65533;+&#65533;D&#216;&#65533;`k&#65533;aA&#1740;&#65533;&#65533;
&#65533;g&#65533;k&&#65533;v&#65533;}&#65533;tZ=&#65533;&#65533;{&#65533;&#65533;&#65533;1&#65533;z&#65533;&#22248;fc&#65533;c&#65533;&#65533;RV&#65533;9G&#147;x&#65533;&#65533;j&#65533;&#65533;&#716;IS&#65533;&#65533;&#65533;&#1274;&#1232;&#65533;&#65533;&#1970;&#65533;B&#65533;&#65533;&#65533;&#65533;&#789;&#1647;&#65533;|&#65533;&#65533;&#65533;&#65533;&#65533;&#65533;a&#1705;VI&#65533;&#65533;,&#65533;r6l&#65533;&#65533;&#65533;&#1170;&#639;q&#65533;&#65533;&#65533;&#65533;p&#65533;&#65533;'&#65533;&#65533;O&#65533;&#65533;ze&#65533;&#65533;{&#65533;&#1143;k&#65533;&#65533;,&#675;&#65533;&#65533;&#65533;{&#65533;Wl&#65533;zsA&#65533;&#65533;&#65533;	&#65533;&#65533;{&#65533;&#65533;w&#65533;B&#65533;&#65533;A&#65533;&#65533;3&#65533;&#963;&#65533;&#65533;Z,&#65533;Fm&#65533;&#65533;:&#832;&#65533;&#65533;$j&#65533;&#65533;<&#65533;&#65533;&#65533;O&#65533;&#65533;L\&#65533;.&#65533;&#1424;&#65533;&#65533;n]&#65533;&#65533;K&#65533;A[&#65533;(<&#65533;&#65533;&#65533;&#65533;&#65533;&#65533;&#65533;&#65533;&#65533;.|&#1539;&#65533;&#65533;&#65533;&#65533;&#65533;&#65533;}&#65533;&#65533;|&#65533;b]&#65533;/&#65533;|&#65533;&#65533;&#1672;:O&#65533;&#65533;^y&#65533;j&#65533;1<&#65533;-R&#1254;&#65533;&#65533;&#65533;&#65533;	&#65533;M&#65533;|-C&#65533;e>hp&#65533;[&#65533;&#65533;|P&#65533;&#223;m&#65533;&#65533;-&#65533;*#&#65533;&#65533;&#65533;]&#65533;&#65533;&#1852;&#65533;&#65533; &#65533;&#65533;he&#65533;=&#65533;I&#65533;,&#1660;&#65533;&#1198;&#65533;Q&#65533;Z&#65533;&#65533;&#65533;&#65533;&#65533;&#65533;|+&#65533;m&#65533;LX&#1181;&#65533;&#65533;au&#65533;&#1893;m&#724;o&#65533;&#65533;&#65533;&#65533;&#1277;&#65533;&#737;&#65533;x&#65533;9&#374;&#948;&#218;&#252;&#65533;&#228;&#65533;pX[&#65533;=&#65533;&#65533;(&#65533;o&#65533;^~z&#65533;k&#65533;&#65533;&#65533;x&#65533;&#65533;.&#65533;&#65533;@&#65533;&#65533;&#65533;&#65533;;&#65533;
>&#65533;&#65533;+&#65533;&#65533;&#268;&#65533;&#1434;&#65533;&#1965;&#65533;-&#65533;&#65533;&#65533;&#65533;&#65533;y&#1719;&#65533;&#65533;^~1&#65533;&#65533;&#65533;]Q&#65533;U&#65533;&#896;&#65533;&#65533;&#65533;J.&#65533;[&#65533;&#65533;j6&#65533;N&#65533;p&#65533;U&#65533;&#65533;&#188;&#65533;&#65533;&#437;&#65533;H&#65533;<!&#65533;&#65533;&#902;&#65533;:&#65533;&#65533;Mi&#65533;C&#65533;d#&{&#65533;&#65533;&#65533;&#65533;A;uw{&#65533;7&#65533;&#65533;bb\&#65533;&#1152;<&#65533;&#65533;<&#65533;&#65533;|&#65533;&#65533;(&#65533;_&#65533;ur>wI&#65533;&#1309;&#65533;&#65533;&#65533;&#65533;&#65533;&#250;&#65533;&#65533;&#1206;<j&#188;&#65533;-&#65533;&#65533;&#65533;&#65533;K&#65533;&#65533;&#65533;K&#65533; L&#226;&#65533;&#65533;&#65533;&#65533;&#65533;&#65533;&#65533;]&#65533;&#65533;2lC&#1118;Tj&#65533;=~&#65533;&#65533;m&#65533;&#65533;CY&#65533;&#65533;&#65533;)Z&#55070;&#65533;V&#65533;&#65533;&#65533;&#65533;n&#65533;g&#65533;}^&#1059;&#65533;&#65533;&#65533;4&#65533;Il&#65533;&#65533;#&#65533;&#65533;&#65533;>&#65533;|&#65533;&#65533;	&#919;&#65533;A&#65533;&#944;&#65533;s&#65533;&#65533;&#65533;&#1913;&#65533;&#65533;$&#65533;&#65533;&#65533;&#65533;&#65533;&#65533;&#65533;Tj&#65533;&#65533;-p~&#65533;;&#65533;&#65533;N&#65533;&#65533;&#65533;&#65533;d^h&#65533;(&#65533;<>&#65533;,0A&#65533;&#65533;&#65533;&#65533;P^&#65533;&#65533;&#65533;^&#1965;&#65533;&#65533;N&#65533;&#65533;&#65533;&#2013;N&#65533;+&#65533;&#65533;?&#65533;&#65533;&#65533;&#65533;&#65533;&#65533;&#65533;(z&#65533;&#65533;&#65533;&#65533;&#65533;&#65533;N}&#65533;&#65533;&#65533;[^&#65533;&#65533;9k&#65533;&#65533;n&#65533;4O&#65533;&#65533;&#65533;eo&#65533;[&#65533;&#65533;1&#65533;L&#65533;&#65533;&#65533;&#65533;&#65533;&#65533;&#65533;-&#65533;&#65533;&#65533;&#65533;&#65533;>&#65533;&#65533;h&#65533;Jn&#65533;y&#65533;za&#65533;&#65533;&#1214;t&#65533;&#65533;&#65533;)&#65533;P^&#65533;]'()&#65533;&#65533;-/&#65533;&#65533;&#65533;&#65533;pL&#65533;u&#65533;&#65533;	}&#65533;&#1486;&#65533;&#65533;&#65533;<&#65533;&#65533;9/&#65533;?&#65533;z&#65533;&#65533;n&#65533;'&#65533;&#65533;"&#936;&#65533;&#65533;n _&#65533;&#65533;&#65533;-&#65533;&#65533;/.&#65533;&#65533;&#65533;&#65533;V_&#65533;!&#65533;5z&#65533;&#65533;&#65533;=X&#65533;a&#65533;&#65533;h&#65533;q&#65533;&#65533;&#65533;T&#1047;X&#65533;o&#65533;>&#65533;&#65533;&#65533;!:&#65533;Mo&#65533;&#65533;&#65533;&#65533;`&#65533;&#65533;&#65533;&#65533;h&#65533;&#65533;&#65533;&#65533;&#65533;&#65533;&#65533;&#65533;F&#65533;&#65533;&#65533;&#65533;&#65533;i&#65533;fm&#65533;*=&#65533;A?&#65533;&#65533;&#47900;&#65533;&#65533;[&#65533;&#1934;&#65533;&#65533;&#65533;;&#65533;&#65533;&#65533;&#65533;&#65533;&#296;m&#494;&#65533;&#65533;&#65533;^&#65533;&#1778;Z&#65533;&#65533;&#65533;BgW&#65533;&#65533;&#65533;&#1134;&#65533;&#1616;EU?&#65533;&#65533;&#65533;,y`y&#65533;U^\&#65533;&#65533;e&#65533;&#65533;&#65533;&#65533;&#65533;3&#65533;?&#65533;&#65533;8&#65533;&#65533;V&#65533;&#65533;/&#65533;&#65533;&#65533;&#65533;&#65533;&#65533;&#65533;&#65533;zq&#65533;&#65533;&#65533;&#65533;&#65533;&#65533;&#65533;&#65533;H&#65533;&#65533;&#65533;&#65533;&#65533;&#65533;&#65533;@n&#65533;%(&#65533;&#65533;&#65533;&#65533;&#65533;&#65533;&#65533;&#65533;&#65533;&#65533;&#371;&#65533;&#504;&#65533;`&#65533;&#65533;&#65533;Z&#65533;&#783;&#65533;&#65533;&#65533;&#65533;&#65533;&#65533;&#65533;&#65533;&#880;&#65533;&#65533;&#65533;&#65533;&#2017;&#65533;&#8561;&#1437;&#65533;&#65533;&#65533;&#65533;&#65533;&#65533;&#65533;&#65533;&#65533;&#65533;&#65533;&#65533;&#65533;&#65533;&#65533;&#65533;&#65533;&#65533;&#65533;&#65533;&#65533;&#65533;&#65533;q3m&#65533;4&#65533;&#65533;L+&#65533;b&#708;<1"&#65533;&#65533;&#1024;&#65533;&#65533;1.v&#65533;?k&#65533;4&#65533;&#65533;n&#65533;&#65533;9&#65533;&#65533;J?&#65533;C4&#65533;&#65533;&#786;&#65533;&#65533;&#65533;)+6&#65533;o%93&#65533;JdHcr&#65533;&#65533;&#65533;&#65533;&#1255;&#65533;&#65533;)3IL*&#65533;&#65533;&#65533;:h!&#65533;q5&#65533;&#65533;y9&#65533;*&#1617;9&#65533;Do&#65533;?&#65533;&#65533;v&#65533;E&#65533;6R?&#65533;T&#354;i&#65533;c&#65533;fAA|(&#65533;&#65533;&#4872;&#65533;&#65533;:&#65533;&#65533;_/t&#65533;&#65533;&#65533;*&#65533;nY&#65533;G#&#65533;&#65533;&#171;'m&#65533;&#65533;,/W&#65533;y/&#65533;T&#65533;&#65533;Q&#65533;x9[.ZZ'i&#65533;Vm%&#65533;&#571;iUA&#65533;?&#65533;:&#65533;&#65533;&#48491;&#65533;&#65533;&#65533;tSv&#65533;&#65533;&#65533;jcNd&#65533;&#65533;&#65533;&#65533;Z4&#65533;&#65533;&#65533;/&#65533;=&#65533;&#65533;&#65533;&#65533;O&#65533;&#65533;&#65533;&#65533;a&#65533;3&#65533;R&#65533;&#2047;&#65533;Sn[!&#65533;p&#266;7&#65533;&#1999;_&#65533;&#65533;&#65533;&#65533;%Ru]a&#65533;&#65533;e&#65533;QsV#^)r&#65533;-&#65533;&#65533;=&#65533;y&#65533;^&#65533;&#65533;&#65533;&#65533;&#4307;(&#65533;&#65533;a&#65533;v&#65533;&#1865;&#65533;&#65533;`q&#365;&#65533;[h"=&#65533;&#65533;t&#65533;yhc5&#781;Xbr&#65533;&#1896;!x$&#65533;I&#65533;&#65533;E&#65533;&#65533;z[&#65533;wB>+jb&#65533;&#65533; &#65533;&#65533;^&&#65533;W&#65533;:6"Q&#65533;&#65533;&#1509;Z&#65533;&#65533;8Tk-&#65533;wdJ&#65533;Mh&#65533;&#65533;&#65533;($&#65533;&#65533;&#37094;&#65533;r&#65533;Igfx&#65533;H&#65533;&#65533;i&#65533;R&#65533;&#65533;&#65533;&#65533;#[	&#65533;&#65533;&#65533;&#65533;&#65533;r&#65533;n&#65533;1([&#65533;&#65533;}&#65533;P&#65533;&#65533;&#65533;G)pb&#65533;&#65533;rz &#65533;&#65533;&#65533;&#65533;&#65533;]&#65533;&#65533;&#65533;&#65533;&#65533;&#65533;xC&#65533;z${&#65533;nZeW&#65533;_:T D]v&#596;&#65533;WVh&#42880;iXY=&#65533;&#1840;z&#65533;Xc&#65533;~&#65533;&#65533;&#65533;)&#65533;&#65533;&#65533;&#65533;&#65533;iyk&#65533;&#65533;&#65533;&#65533;,&#65533;&#65533;&#65533;Iu&#65533;&#65533;&#65533;&#65533;&#65533;FJD&#65533;&#65533;.&#65533;&#65533;&#65533;&#65533;hs&#65533;&#65533;&#65533;-=6+&#65533;&#65533;.&#65533;&#65533;O&#65533;Z&#65533;5&#42037;	y&#65533;&#65533;&#65533;	&#65533;&#65533;&#65533;&#65533;&#65533;[n&#65533;2R&#65533;&#65533;C&#65533;YD&#65533;&#65533;{&#65533;X&#65533;eJ&#65533;ddHzE,1&#65533;f&#65533;	&#65533;o&#65533;o&#65533;9#&#65533;&#65533;&#65533;&#65533;w&#65533;&#65533;&#65533;&#815;&#65533;&#65533;&#65533;&#65533;&#65533;&#65533;&#65533;&#65533;&#65533;.Zo&#65533;&#65533;&#65533;&#65533;&#65533;2&#65533;	4&#65533;<&#65533;v3&#65533;&#65533;Iu&#65533;&#65533;&#65533;&#65533;&#65533;x,&#65533;j&#65533;&#65533;rw*&#65533;c*&#65533;5&#65533;(uJy$&#65533;&#65533;a&#65533;&#65533;&&#65533;&#65533;"{&#65533;&#65533;67[&#65533;|J&#65533;u&#65533;G&#65533;&#65533;&#65533;A&#65533;&#65533;&#65533;H\&#65533;KVc&#65533;&#65533;&#65533;&#65533;&#65533;&#65533;dHWn&#65533;&#65533;&#65533;&#65533;&#65533;M*&#65533;&#65533;e&#65533;v5&#65533;&#65533;4&#65533;w&#809;&#65533;n&#65533;&#65533;&#65533;E&#65533;&#65533;&#234;&#65533;C&#65533;7&#65533;&#65533;&#65533;pw)o&#65533;&#65533;a&#65533;m&#65533;&#65533;9_&#65533; )&#65533;&#65533;e~so&#65533;&#572;&#199;	3&#65533;&#65533;&#65533;&#65533;&#65533;X&#65533;&#65533;_[p&#65533;aG&#65533;&#65533;k3>8M&#65533;7&#65533;&#65533;&#65533;D&#65533;&#65533;&#65533;&#65533;%|&#65533;&#65533;gn&#65533;&#65533;&#65533;Lf&#65533;y:K&#65533;3&#65533;K?&#65533;&#65533;
&#65533;k\&#65533;&#65533;&#65533;N.&#65533;&#65533;&#65533;7&#65533;&#3581;&#65533;&#65533;r&#65533;&#65533;&#65533;&#65533;&#65533;G&#65533;-$&#65533;&#347;&#65533;&#65533;&#65533;f&#65533;EjcL
{~&#1533;l&#65533;E
\&#65533;59Y&#65533;N&#65533;ra&#65533;>&#1335;;&#65533;&#836;&#65533;&#65533;&#65533;&#632;&#65533;&9&#65533;&#65533;o]&#65533;&#65533;|x9&#2045;&#65533;E&#65533;&#65533;&#65533;&#65533;&#65533;e&#65533; &#65533;-t&#65533;&#65533;&#65533;&#65533;&#65533;&#65533;$&#65533;&#65533;&#65533;[&#65533;>&#65533;)&#65533;&#65533;N&#65533;&#65533;d&#65533;&#65533;x&#65533;w&#65533;&#65533;&#65533;&#65533;&#65533;&#65533;}L&#65533;&#65533;&#65533;&#65533;&#1860;&#65533;B	R&#65533;~&#65533;{b&#65533;&#65533;&#65533;&#65533;&#65533;&#65533;&#65533;&#65533;&#65533;u&#65533;@&#65533;&#65533;e&#65533;&#65533;B&#65533;C"&#65533;&#65533;&#65533;&#65533;&#65533;&#65533;1&#65533;&#65533;H&#65533;o3&#65533;J!	&#65533;8&#65533;&#65533;&#65533;u&#65533;&#65533;&#65533;'v&#553;&#65533;)p`&#65533;&#65533;LxGS&#65533;JhG&#65533;d&&#65533; &#686;&#65533;#k&#65533;`&#65533;&#65533;&#65533;3&#65533;&#65533;OM&#65533;&#65533;	8'M&#65533;&#65533;z&#65533;&#65533;
&#65533;&#65533;y&#65533;&#1110;k&#65533;&u.>&#65533;&#65533;&#65533;,"Y$IKz&#65533;&#65533;$c`Hg&#65533;J&#65533;1&#65533;T&#65533;4&#65533;C&#65533;&#65533;Y&#65533;>!&#65533;&#65533;jySq[&#65533;
&#1144;MkBS&#65533;&#65533;&#65533;xU&#65533;l&#65533;&#65533;p&#65533;\&#65533;&#65533;)&#65533;a&#65533;S&#65533;&#65533;$&#65533;>)&#65533;&#65533;p&#541;&#65533;&#65533;&#65533;&#1298;&#65533;.~&#65533;&#65533;q&#65533;b6C&#65533;&#65533;&#65533;8&#65533;~'&#65533;&A&#65533;>&#65533;1g&#65533;&#65533;&#65533;&#65533;&#65533;&#65533;aE&#65533;&#65533;&#65533;WQW&#65533;&#65533;T&#1521;&#65533;&#65533;yp&#65533;kb&#65533;&#65533;%#m&#65533;6&#65533;&#65533;&#65533;>=hJ&#65533;&#65533;&#65533;&#65533;&#65533;0$&#65533; &#65533;&#780;Z&#65533;&#65533;&#168;L&#881;&#65533;A&#65533;_b&#1247;&#65533;hU&#65533;&#65533;&#65533;&#65533;*&#65533;&#65533;r&#65533;&#1493;&#65533;m&#65533; %&#65533;FY&#65533;i&#65533;2&#65533;&#65533;&#65533;&#65533;^}&#65533;&#65533;&#1753;&#65533;&#65533;:=&#65533;&#65533;t*0XB&#65533;&#65533;,=&#65533;
[H&#65533;;&#65533;&#395;&#65533;T&#65533;&#65533;O0&#65533;&#65533;&#1672;&#65533;Y&#65533;
&#1438;B&#65533;&#65533;Z}&#65533;;&#65533;&#65533;&#65533;Vi&#65533;U&#65533;&#65533;S&#65533;YG[V&#65533;&#65533;0&#65533;o]g&#65533;IKs&#65533;U&#65533;"&#65533;d&#65533;8&#65533;&#65533;&#65533;&#65533;}&#65533;F&#65533;&#65533;&#1735;&#65533;`&#65533;&#65533;blk&#1009;&#65533;<k,&#65533;H&#65533;U&#65533;&#65533;&#65533;&#65533;t&#65533;&#65533;F&#65533;&#65533;"M&#65533;B&#65533;&#65533;&#65533;AowcmSke&#65533;&#65533;&#65533;&#65533;Fo|MK-&#65533;&#65533;&#65533;&#65533;&#65533;E&#65533;)&#65533;[&#1902;&#65533;&#65533;D&#65533;p&#65533;&#65533;&#2036;
&#65533;&#65533;T&#65533;&#65533;y[/&#65533;&#926;&#65533;u&#65533;J&#65533;&#65533;&#65533;&#1081;u&#65533;hxIh/&#65533;&#65533;R&p&#65533;F&#65533;F_&#65533;&#65533;$~'&#65533;&#65533;\&#65533;vJ&#940;&#1411;g&#65533;&#65533;&#65533;f&#65533;&#65533;&#65533;U&#65533;3g&#65533;&#65533;!*x&#65533;G&#65533;+?&#65533;b&#65533;	14+&#65533;o	&#65533;)&#448;&#65533;Vf&#65533;k+x&#65533;&#65533;&#398;Y&#65533;R&#65533;&#65533;&#65533;&#65533;&#65533;&#65533;'io&#65533;&#65533;&#65533;&#294;4R]&#65533;&#65533;R:"&#65533;&#65533;d&#65533;&#65533;&#65533;&#65533;,_&#65533;&#65533;&#65533;&#65533;R&#65533;&#65533;&#65533;&#818;Q&#1085;&#1342;K&#65533;&#65533;f&#65533;&#65533;T&#65533;&&#65533;&#65533;S6&#65533;z&#65533;&#65533;O&#65533;sw&i	&#65533;&#65533;&#65533;)g&#65533;&#65533;&#65533;D%5&#65533;&#1843;&#65533;&#65533;&#65533;A60J&#65533;&#65533;
5&#65533;x[h&#65533;&#65533;&#65533;&#154;N&#992;i&#1619;&#65533;	lh&#65533;&#565;t&#606;&#65533;Q&#65533;&#65533;&#65533;&#65533;&#65533;&#65533;&#65533;l&&#65533;&#65533;&#1106;FpM&#65533;&#65533;ve&#65533;&#65533;R*S&#65533;&#65533;t&#65533;n&#65533;&#65533;&#65533;N	sDqFZ@&#65533;;&#65533;|6&#65533;&#65533;f=bL&#65533;8C&#65533;5&#65533;=&#65533;?&#65533;2&#65533;m+&#65533;Y=~/&#65533;zU6&#65533;M&#65533;e&#65533;v&#65533;&#14252;&#65533;&#65533;&#65533;hE&#65533;&#65533;&#65533;&#65533;~6&#65533;&#65533;!&#65533;&#65533;O&#65533;.&#65533;]&#65533;A&#65533;&#1615;O&#65533;G<&#65533;&#65533;&#65533;&#65533;&#65533;&#65533;^&#65533;&#65533;&#65533;'N9o&#65533;m&#65533;V&#572;A&#65533;lw&#65533;{&#65533;&#65533;>&#65533;&#65533;&#65533;*&#65533;&#65533;&#65533;X&#1464;&#65533;S&#65533;o&#65533;Jl&#65533;0.BR&#65533;&#65533;f+X&#65533;&#65533;}&#65533;&#65533;E&#65533;&#65533;K&#65533;X&#65533;z:&#65533;g&#65533;lpJQ&#65533;KVma&#65533;ii&#337;&#65533;O1&#65533;&#65533;&#65533;&#65533;9Al&#65533;&#65533;3&#65533;t2,bu&#65533;&#65533;&#65533;]&#65533;R&#65533;&#65533;&#65533;&#65533;&#65533;&#65533;&#65533;vZX&#65533;&#65533;s0&#65533;&#1573;^w&#65533;.\&#65533;&#65533;&#65533;&#65533;&#65533;&#65533;&#65533;&#65533;&#65533;&#65533;[&#65533;&#65533;&#65533;&#65533;+&#1245;Wq&#65533;&#65533;X&#65533;C&#65533;&#65533;y&#65533;;&#65533;zx&#65533;&#65533;c&#65533;&#65533;&#65533;W#&#65533;&#65533;&#65533;&#65533;/&#65533;&#65533;SG &#65533;&#65533;&#65533;&#65533;&#65533;&#65533;&#407;1f)&#65533;&#65533;K&#65533;i&#65533;z&#65533;#&#65533;&#65533;&#65533;&#65533;&#65533;0.&#65533;&#65533;&#65533;&#65533;{&#65533;&#65533;\&#65533;&#831;&#65533;&#65533;wl&#65533;&#65533;"6&#65533;&#65533;7,_@&#65533;&#65533;&.&#65533;	&#65533;&#65533;!{&#62203;&#65533;w&#65533;&#65533;&#65533;&#65533;WY&#65533;&#65533;&#65533;Ng&#65533;y/&#65533;&#65533;&#65533;&#65533;&#65533;[&#65533;vN&#65533;&#65533;yJ&#65533;|w|&#65533;v&#65533;Gm&#65533;v?&#65533;&#65533;&#65533;&#65533;&#65533;&#65533;B&#65533;e^*DEn&#65533;gvM&#65533;e<m&#65533;^&#65533;&#65533;7&#65533;w &#65533; &#65533;gki&3&#65533;&#65533;^m&#65533;z&#65533;v{ &#65533;D&#65533;dp&#65533;&a&#65533;uz&#65533;&#65533;W$&#65533;
8u&#65533;'}D&#65533;&#65533;&#65533;&#65533;\&#65533;7t&#65533;q&#65533;p8gM&#65533;0DuN&#1187;2&#65533;g&#65533;&#65533;a2e%&#65533;e&#65533;gm&#65533;&#65533;&#65533;l&#65533;u&#65533;HO&#65533;n&#65533;'[&#1687;q&#65533;e&#65533;tt&#65533;o&#65533;u&#65533;	&#65533;&#65533;w&#65533;(&#65533;&#65533;Py&#65533;&#65533;{1&-&#65533;ai&#65533;&#65533;z_fn5`4r&#65533;&#65533;vt6&#65533;+&#65533;wsbHk&#65533;R&#65533;&#65533;cj'/&#388;c&#65533;&#65533;NDc&#65533;f_j&#65533;_H&#65533;&#65533;&#65533;&#65533;&#65533;&#65533;y&#65533;&#65533;&#65533;V&#65533;&#65533;}&#65533;&#453;&#65533;gt&#65533;G.D&#65533;A&#65533;N&#65533;Q&#65533;&#65533;&#65533;t>&#321;K&#65533;,SH|u&#65533;&#65533;l&#65533;&#65533;&#65533;T&#65533;w&#65533;)xb&#65533;c7&#65533;#&#65533;&#65533;f&#65533;&#65533;&#1958;{&#65533;&#65533;&#65533;a&#65533;O&#888;&#65533;<(m&#65533;&#65533;&#65533;&#65533;&#65533;&#65533;)&#65533;|t(q&#65533;&#65533;&#65533;&#65533;&#65533;&#65533;&#65533;&#65533;}&#65533;&#526;&#65533;&#65533;e&#65533;3z&#65533;6&#65533;t&#65533;&#65533;&#65533;h&#65533;&#65533;z&#65533;X&#65533;F&#65533;n&#65533;&#65533;Y&#65533;|iN&#1537;&#294;&&#65533;&#65533;u&#65533;&#65533;&#65533;LT&#65533;]8&#65533;,'y&#586;&#65533;&#65533;r&#23047;&#65533;&#65533;&#65533;&#65533;&#65533;&#65533;',&#65533;b&#65533;&#65533;ET&#65533;([f&#65533;g2&&#65533;&#65533;&#247;&#65533;&#65533;&#65533;v&#65533;7&#65533;&#65533;&#65533;&#65533;k$&#65533;#5_&#1487;&#65533;&#65533;5v&#629;&#65533;&#65533;&#525;&#7684;%&#65533;&#65533;&#65533;&#65533;xy&#65533;&#65533;H&#65533;&#65533;h&#65533;&#65533;H&#65533;0Cp0B&#65533;&#65533;&#65533;&#65533;+&#65533;`&#65533;&#65533;&#65533;|&#65533;&#65533;!&#65533;kYT&#65533;&#33722;&#322; &#65533;|ST&#65533;&#65533;&#65533;vb&#710;i;&#65533;}&#65533;js&#592;&#65533;&#65533;{&#65533;`&#65533;&#65533;&#65533;Ti&#65533;&#65533;&#65533;&#65533;OY&#65533;&#65533;y&#65533;2&#580;Nh+b&#1608;
I&#65533;7VtMH&#65533;-&#65533;&#65533;3I&#65533;&#65533;&#65533;
&#65533;&#65533;~SRg &#65533;&#65533;&#65533;8X&#65533;&#65533;y&#65533;&#1512;&#65533;&#65533;h&#65533;&#65533;%xD&#65533;&#65533;&#65533;	&#65533;v8W&#65533;8pU&#65533;&#65533;h&#65533;&#65533;&#65533;&#25964;i"&#65533;&#65533;f&#65533;&#65533;O&#1615;m&#65533;~&#65533;9&#65533;&#65533;&#65533;&#65533;P&#65533;&#65533;E&#1606;&#65533;&#65533;&#65533;&#65533;&#65533;	u@I&#65533;KY&#65533;&#65533;&#65533;&#65533;&#65533;&#65533;&#65533;Y&#65533;R&#65533;&#65533;&#65533;w&#65533;&#1497;&#65533;)&#65533;&#65533;&#65533;&#65533;&#65533;?&#65533;		;1&#65533;w)&#65533;&#5189;]&#604;z&#65533;&#65533;M&#585;&#65533;&#5566;&#65533;z&#65533;&#65533;&#65533;W{&#65533;&#468;&#65533;&#65533;&#65533;&#65533;	rBw&#65533;&#65533;&#65533;&#65533;&#65533;&#1560;&#65533;93 i&#65533;P9&#65533;v&#65533;&#65533;&#65533;ji{&#65533;&#65533;&#65533;&#65533;&#534;&#65533;(O&#65533;v&#65533;&#65533;&&#65533;&#65533;%&#65533;&#65533;L&#609;y&#65533;&#65533;&#65533;&#65533;.i&#65533;3i&#65533;&#65533;)|&#65533;&#65533;y&#65533;&#65533;&#65533;&#65533;?&#65533;I&#65533;&#2005;Z*&#65533;|&#65533;&#65533;z&#65533;&#65533;)L&#65533;dx&#65533;#;&#65533;&#65533;Ei&#65533;&#65533;&#65533;+wv&#65533;&#65533;&#65533;h&#65533;W !;f&#65533;~S4#*&#65533;:&#65533;3&#65533;u&#65533;&#1410;&#2024;&#65533;&#65533;&#65533;06&#65533;e&#65533;W&#65533;&#65533;&#65533;&#220;7j&#65533;&#1700;KZ&#65533;JqIs&#65533;G&#65533;&#65533;&#65533;%&#1435;2&#65533;&#65533;z&#5675;&#65533;&#65533;RHzrrr&#65533;Y&#65533;a)?	&#65533;c*&#65533;&#65533;<b(&#65533;&#65533;i&#65533;@S&#65533;dZl&#65533;&#65533;&#65533;z&#65533;&#65533;ov&#65533;&#65533;h&#65533;&#65533;,&#65533;&#65533;7&#65533;H&#65533;}:&#65533;&#65533;	&#65533;&#65533;&#583;&#65533;&#65533;&#65533;&#65533;)Jd
x&#65533;:&#65533;V
*&#65533;&#65533;3&#65533;&#65533;P&#1155;L&#65533;&#65533;&#65533;7I&#65533;&#65533;&#65533;&#65533;&#65533;x)`&#65533;J&#65533;&#65533;I&#65533;u&#65533;u	Yv&#65533;2&#65533;}	&#65533;&#1753;&#65533;~i&#65533;&#65533;&#65533;&#17062;&#18017;&#65533;w&#65533;&#65533;&#1644;:&#479;&#65533;I&#65533;8"&#65533;&#65533;Trm
p-*&#65533;&#65533;&#659;&#65533;K&#65533;&#676;3&#1681;6J&#65533; +&#65533;i&#65533;&#65533;&#65533;8&#65533;&#65533;B&#65533;&#65533;j+&#65533;J&#65533;&#324;&#65533;&#65533;&#1648;[&#65533;&#65533;&#65533;&#65533;&#65533;&#65533;&#65533;&#65533;&#65533;&#65533;\&#6768;_&#65533;&#65533;&#65533;F&&#65533;&#65533;@&#65533;&#65533;B&#1411;W
&#65533;&#65533;&#65533;&#65533;&#65533;&#689;&#65533;*&#65533;&#65533;w&#65533;&#65533;&#65533;u&#65533;&#65533;&#65533;y&#65533;M&#65533;Di&#65533;&#65533;/A&#754;&#65533;8[&#65533;&#65533;&#65533;&#65533;&#65533;(&#65533;&#65533;*&#65533;&#65533;&#65533;&#65533;Z&#65533;%&#65533;&#65533;&#65533;R&#65533;Y&#65533;&#65533;&#537;[&#65533;^&#65533;&#65533;&#65533;&#65533;&#65533;I&#65533;l&&#65533;kxwS&#65533;Bj&#545;m&#65533;&#65533;&#65533;&#65533;&#65533;&#65533;&#1701;&#65533;&#65533;&#65533;&#65533;:&#65533;d&#743;K+&#65533;;&#65533;&#65533;&#65533;T&&#65533;)&#65533;&#65533;&#65533;&#687;gr&#65533;Xss&#65533;;&#1202;&#65533;&#65533;&#65533;&#65533;&#1162;&#65533;0[&#65533;}&#65533;&#65533;&#65533;&#65533;8&#65533;&#65533;VE&#9904;&#65533;Z&#65533;&#65533;&#65533;&#65533;&#65533;&#65533;&#65533;[&#65533;b&#65533;"&#65533;&#692;&#40078;&#65533;VC`;&#65533;&#65533;&#1525;uuJ_D&#65533;DY1&#65533;H&#65533;`k&#65533;zk&#65533;&#65533;&#65533;e&#65533;&#65533;a8{&#65533;J&#65533;&#65533;&#65533;&#65533;&#65533;&#65533;&#65533;&#556;7&#65533;c&#65533;&#65533;&#65533;&#65533;8&#65533;&#65533;K&#65533;&#65533;&#65533;*&#65533;&#65533;'&#65533; &#65533;&#65533;&#542;&#65533;&#65533;&#65533;J3W&#65533;&#65533;&#65533;&#65533;&#65533;&#65533;&#65533;N&#65533;sI&#65533;	&#65533;&#65533;&#1323;&#65533;&#65533;&#65533;u?w&#65533;&#65533;}&#65533;&#1593;&#65533;&#749;'&#65533;&#65533;&#65533;-x&#65533;&#65533;{&#65533;G&#65533;&#65533;&#65533;&#762;&#65533;&#65533;&#65533;9iXBy,&#65533;85&#65533;&#65533;&#65533;&#65533;[&#65533;&#65533;&#65533;p&#244180;h&#65533;&#65533;kD,&#65533;&#65533;<&#1710;f&#688;&#65533;TI&#65533;&#65533;[&#65533;&#65533;k&#65533;z:&#65533;&#65533;&#65533;~[&#65533;!&#65533;,,&#65533;8&#65533;h&#65533;J;&#65533;;&#65533;7&#65533;&#65533;&#65533;&#65533;r[&#65533;&#65533;&#65533;&#65533;$&#65533;n`&#1648;J&#65533;&#65533;<{&#65533;C&#65533;&#65533;&#65533;&#65533;1)&#65533;&#65533;+&#65533;&#65533;&#65533;&#65533;&#65533;&#65533;{&#65533;&#65533;&#65533;K&#65533;N&#65533;E\&#234;+&#65533;&#65533;&#65533;&#65533;&#65533;&#65533;&#306;&#65533;Q;&#65533;&#65533;&#1195;&#65533;&#65533;&#65533;E&#65533;&#65533;(&#65533;X&#65533;&#65533;|&#65533;&#65533;&#65533;&#65533;&#65533;$[&#65533;&#65533;&#65533;&#65533;&#65533;mL&#65533;&#65533;&#65533;&#65533;&#65533;&#65533;&#65533;vl&#65533;y&#65533;2&#65533;&#65533;&#65533;{&#65533;&#65533;[&#65533;2&#65533;&#65533;F&#65533;Xt
&#65533; L&#65533;0&#65533;&#552;[&#499;&#65533;&#65533;&#65533;Ds[ZR&#65533;&#65533;&#65533;'&#65533;l&#65533;&#65533;~&#65533;r&#65533;Y[&#65533;,&#65533;^&#65533;&#65533;&#65533;&#65533;d	|&#718;(&#65533;R!&#65533;.&#65533;\&#1431;&#65533;i&#65533;&#65533;&#65533;^U,&#65533;&#65533;|&#65533;&#65533;{&#65533;&#65533;&#51152;Wg&#65533;<`{|m&#65533;\&#142;&#65533;s&#65533;(&#65533;&#65533;&#65533;&#65533;&#65533;&#65533;&#65533;&#65533;i*&#757;<&#755;yU&#1654;~&#65533;&#65533;&#65533;X\O&#65533;2&#65533;o&#65533;&#65533;8&#65533;&#65533;&#65533;&#65533;&#65533;&#65533;&#65533;&#65533;&#65533;d&#65533;&#65533;&#65533;&#65533;&#760;&#65533;<&#65533;&#65533;&#65533;Bf<&#65533;*&#65533;JY&#65533;&#65533;<&#65533;&#65533;&#65533;&#65533;&#65533;&#65533;&#65533;;&#465;&#65533;&#532;L&#65533;&#1260;&#65533;X&#65533;&#65533;&#65533;1&#65533;&#65533;&#65533;&#65533;&#65533;&#1052;&#65533;&#65533;&#65533;&#65533;&#65533;Zy&#65533;&#65533;<&#65533;&#65533;&#65533;o++&#65533;4&#65533;&#65533;&#65533;&#65533;:k&#65533;&&#65533;&#65533;&#65533;&#65533;&#65533;F,&#65533;2]&#65533;`&#65533;x&#65533;&#65533;&#65533;&#65533;+&#1098; !&#65533;   ,    ?C &#65533;&#65533;jb&#65533;&#65533;&#65533;a&#65533;>&#65533;&#65533;&#65533;&#65533;&#65533;
 &#65533;&#65533;&#65533;&#65533;&#65533;E&#65533;
<&#65533;&#65533;:&#65533;&#65533;&#65533;&#65533;&#65533;&#65533;&#65533;&#65533;&#65533;a&#65533;&#65533;&#65533;&#65533;&#65533;&#65533;&#65533;&#65533;&#65533;&#65533;&#65533;&#65533;&#65533;&#65533;&#65533;&#65533;&#65533;&#297;&#363;&#65533;D&#65533;h&#65533;&#1026;%%'I&#1136;&#65533;&#65533;	e+&#65533;	&#65533;&#65533;&#65533;&#65533;&#65533;&#40650;&#65533;&#65533;&#65533;&#65533;&#65533;&#65533;&#65533;&#65533;(&#65533;&#65533;&#65533;&#65533;&#65533;&#65533;&#65533;&#65533;@&#65533;&#65533;V8Y&#65533;&#65533;&#65533;CI&#65533;`&#65533;&#65533;G&#65533;&#65533;X&#65533;Dc&#398;%.)&#65533;&#65533;:&#65533;R&#65533;X&#65533;&#65533;%&#65533;&#65533; &#540;4&#65533;&#65533;&#859;4+Z&#65533; &#65533;&#65533;&#991;&#65533;TjI&#65533;&#1120;A&#65533;YJ&#65533;&#65533;&#1255;@&#65533; &#65533;C&#65533;&#65533;UJ9&#65533;&#65533;,&#65533;p"I&#65533;&#65533;&BV&#65533;&#65533;&#65533; &#65533;&#65533;(@ &#65533;&#65533;d&#65533;&#65533;&#65533; B('O&#65533;&#65533;i#K&#65533;&#65533;&#65533;w|&#65533;&#65533;&#65533;#+&#65533;&#65533;&#65533;Z(&#65533;vLo&#65533;&#65533;I&#65533;&#65533;9&#1650;&#65533;w!4&#65533;&#65533;&#65533;&#65533;&#65533;9&#65533;&#65533;&#65533;&#31132;jv&#65533;c&#65533;^m&#65533;&#65533;ar&#65533;&#65533;&#65533; o&#65533;<&#65533;eO\C&#1195;q&#65533;&#65533;X&#65533;&#65533;&#65533;R&#65533;/a~EYR&#65533;u&#65533;&#65533;O&#65533;&#65533;&#946;&#65533;&#65533;&#65533;&#65533;sPO]&#65533;Q&#65533;G&#65533;"- U&#65533;&#65533;&#65533;&#65533;(&#65533;&#65533;&#65533;&#65533;}&La&#65533;?&#65533;+M&#65533;3&#65533;&#65533;L&#65533;ET W&#65533;	F&#65533;9&#65533;&#65533;&#65533;&#65533;$l&#65533;&#65533;&#65533;[*&#65533;`&#65533;f&#65533;!&#65533;^&#65533;&#65533;e&#65533;_$B&#1440;&#65533;(&#65533;&#65533;&#65533;	[j&#65533;=&&#65533;c3c3&#65533;&#65533;&#65533;hP&#65533;i&#65533;&#65533;&#65533;f&#65533;&#65533;&#65533;&#65533;mG&#65533;&#65533;&#65533;&#65533;I&#65533;&#65533;$&#65533;P&#65533;U&#65533;A&#65533;&#1032;C`&&#65533;]&#65533;t&#65533;C\&#65533;$&#65533;"4&#65533;	t&#65533;h&#65533;&#1882;&#65533;&#65533;&w.&#65533;b^UZ&#65533;$tx&#65533;&#65533;&#65533;O&#65533;&#65533;&#65533;gQt&#65533;&#65533;&#65533;RJ&#65533;&#65533;&#65533;&#65533;&#65533;D&#65533;&#65533;EJ&#65533;&#65533;&#65533;1"%&#65533;e&#65533;Y(]&#65533;'&#65533;&#65533;**&#65533;&#65533;pQ'4&#65533;Xb&#65533;&#65533;&#65533;&#65533;&#65533;`/&#65533;Z&#65533;&#65533;&#65533;:#p&#65533;Y&#65533;&#65533;&#1160;A&#65533;&#65533;&#65533;b&#162;!&#1673;&#65533;Z&#39589;&#65533;2+&#65533;U$->&#65533;D&#65533;&#65533;w&#65533;&#65533;&#65533;T0&#65533;&#65533;i&#65533;{&&#65533;&#65533;&#65533;&#65533;&#65533;u.&#65533;'&#65533;&#65533;H&#65533;&#65533;&#65533;&#65533;_&#65533;&#65533;&#65533;&#65533;&#65533;E&#65533;&#65533;QW=`U&#65533;&#65533;&#65533;&#65533;&#65533;&#65533;~6&#65533;&#65533;9&#65533;&#65533;]N7&#65533;2&#65533;&#65533;&#65533;&#65533;&#65533;&#65533;&#65533;&#65533;&#65533;&#65533;&#65533;&#65533; k&#65533;A]S@&#65533;&#65533;&#65533;RL&#65533;X&#602;&#65533;&#65533;`&#1310;&#65533;&#65533;&#65533;&#65533;d&#65533;r&#65533;&#65533;*b&#65533;+T&#65533;A&#65533;&#65533;&#65533;&#65533;+d^<&#65533;l3&#65533;/3&#65533;i&#65533;PG1&#436;M&#65533;'A&#65533;&#65533;&#65533;a.&#65533;&#65533;Il&#65533;&#65533;&#1415;&#65533;~&#65533;#&#65533;&#48299;6&#65533;l&#65533;&#65533;CE&#65533;&#65533;_&#65533;&#65533;t'HE&#65533;&#65533;&#65533;&#65533;r&#65533;\%n&#65533;&#65533;&#65533;*oPD)&#65533;&#65533;&#65533;j-iy&#65533;&#65533;&#65533;&#65533;&#65533;V>9&#65533;&#65533;&#65533;&#65533;&#65533;,&#1512;${&#1194;&#682;&#65533;Bt&#38073;<:&#65533;3&#65533;V3&#944;&#65533; `,s&#65533;E&#1203;g&#65533;&#65533;K&#65533;I&#65533;&#65533;&#65533;&#65533;&#1390;u&#65533;KR&#65533;b&#65533;U&#65533;&#65533;;E4&#65533;&#65533;[6*&#65533;J7e* (I&#65533;{&#65533;&#1991;/&#65533;&#65533;&#65533;&#65533;&#65533;o&#65533;&#65533;&#65533;]w&#65533;&#65533;&#65533;-&#65533;&#65533;&#471;&#65533;&#65533;&#65533;&#65533;&#65533;&#65533;[&#65533;&#65533;&#65533;'&#65533;&#65533;&#65533;5&#65533;&#65533;&#65533;/&#65533;&#65533;oz&#65533;A&#65533;`.&#65533;"M)2&#65533;&#65533;(F&#1093;&#65533; l&#65533;&#65533;&#65533; &#65533;.&#65533;&#65533;0K]&#65533;&#65533;5-&#65533;(=&#65533;@&#65533;&#1489;Eg/&#65533;cre&#65533;`&#65533;&#65533;G&#65533;&#65533;L&#65533;0"&#65533;9P&#65533;J8&#65533;		C&#65533;i-oj&#65533;KP&#65533;&#65533;q5	H&#65533;\&#65533;&#65533;$ &#65533;)D&#65533;=&#65533;&#65533;&#65533;Ez&#65533;&#65533;`&#65533;&#65533;&#65533;&#65533;Cuq&#65533;&#65533;W,&#65533;L&#65533;&#65533;=&#65533;&#65533;~&#65533;&#65533;:&#65533;&#65533;&#65533;&#65533;&#65533;{&&#65533;&#65533;&#65533;&#65533;&#65533;2&#65533;&#65533;&#65533;%&#65533;r00&#65533;&#65533;@t*&#65533;HQ&#65533;P&#65533;&#65533;b#	0&#65533;&#65533;JZ&#65533;-k&#65533;&#454;&#65533;$&#65533;	&#65533;&#65533;e&#65533;b
e&#65533;"#&#65533;1&#65533;&#65533;|&#65533;&#65533;&#65533; &#65533;4&#65533; &#65533;&#65533;&#65533;&#65533;[}Q&#65533;D&#65533;%.&#65533;&#65533;&#65533;^&#65533;y&#65533;&#65533;&#65533;U0I&#65533;{T&#65533;&#65533;&#65533;&#65533;&#432;,&#65533;&#65533;&#1036;&#65533;4&#65533;F&#65533;i^i&#65533;&#65533;&#65533;&#65533;"&#65533;&#65533;u	neA&#65533;&#65533;E?8&#65533; t&#65533;c&#65533;M}%*&#65533;&#65533;g7&#557;&#65533;b&#65533;"]&#65533;&#65533;&#65533;5&#65533;&#65533;&#65533;&#65533;&#1104;D&#65533;l&#65533;`B&#65533;C&#1793;*&#65533;&#65533;&#65533;!&#65533;R&#65533;&#65533;&#65533;(_&#65533;'!	&#65533;&#65533;($&#65533;JZ&#65533;>&#65533;&#65533;&#65533;&#65533;&#65533;J-&#65533;
x&#65533;&#65533;Jwy&#65533;_&#65533;RyV3]&#65533;&#65533;T&#65533;y&#1412;&#65533;&#65533;qb&#65533;&#65533;&#65533;&#65533;1|&#65533;@NP&#65533;&#65533;&#65533;&#65533;E&#65533;&#65533;Q&#65533;0&#65533;I&#284;j&#65533;q&#65533;&#65533;7 &#65533;|&#65533;$J|&#65533;ul&#65533;&#828;j&#65533;&#65533;G&#65533;I&#65533;@6&#65533;V=&#65533;&#65533;K&#65533;&#65533;z*&#65533;&#65533;&#65533;4&#65533;y&#65533;&#65533;^+&#65533;-1&#65533;&#65533;	Y&#65533;U&#65533;R&#1277;&#65533;&#65533;&#65533;}&#65533;D&#65533;&#65533;T]&#65533;&#65533;&#65533;H&#65533;dJ&#65533;&#65533;&#65533;&#65533;&#65533;&#65533;&#65533;&#65533;E&#65533;"b&#555;-&#65533;VD&#65533;&#65533;&#1265;GD&#65533;K&#65533;Hk&#65533;tz6&#65533;&#65533;D4<&#65533;&#65533;&#65533;&#65533;&#65533;&#305;&#65533;&#65533;&#65533;&#65533;&#65533;U &#65533;n&#65533;&#65533;&#65533;-O&#65533;M&#65533;r&#65533;JV&#65533;&#65533;k_&#65533;&#65533;D:&#65533;&#65533;U&#65533;&#65533;g&#65533;{,&#65533;Yc&#65533;V(&#65533;&#65533;n
&#65533;9&#65533;:X&&#65533;o&#853;&#65533;?&#65533;&#65533;n1&#65533;3&#65533;&#65533;p&#65533;Z &#65533;&#65533;L,&#65533;@&#65533;&#1558;&#65533;r&#65533;Mb&#65533;N&#65533;B&#65533;&#65533;p&#65533;f&#815;&#65533;&#65533;&#65533;&#65533;&#65533;A&#65533;Q&#65533;&#65533;
+^&#65533;Z&#65533;x&#65533;]&#65533;&#65533;>&#65533;D&#65533;&#65533;&#65533;;&#65533;&#65533;%n&#65533;A\>&#65533;R&#65533;E&#65533;&#65533;&#65533;&#65533;&#65533;&#65533;&#65533;&^q&#65533;dc/&#65533;v&#65533;>&#65533;&#65533;4&#331;&#65533;&#65533;}&#65533;<&#65533;&#65533;j&#65533;&#65533;&#65533;&#65533;&#65533;O&#65533;&#65533;*Y&#65533;&#65533;&#65533;&#65533;~&#635;&#65533;c.&#387;&#65533;&#65533;i#bEr&#65533;v&#65533;F&#65533;&#65533;u&#65533;&#65533;&#65533;(y&#65533;+f&#65533;R&#65533;&#65533;M&#1642;&#65533;LBh=&#65533;&#65533;#Lp&#444;'g:o&#65533;2&#65533;;&#1666;V&#65533;&#65533;&#65533;:HD&#65533;J&#65533;?zf&#65533;&#65533;W&#295;&#65533;P&#65533;,&#65533;	2&#65533;&#65533;&#65533;)'&#267;&#65533;&#65533;&#65533;24&#65533;&#65533;j&#65533;&#65533;Ng&#65533;&#1238;^&#65533;p{K&#65533;&#65533;v&#65533;9nj&#65533;&#65533;FUtyt9&#65533;;&#65533;&#65533;>Q&#65533;&#65533;trL&#65533;:&#65533;Y&#65533;&#65533;&#65533;&#65533;/&#65533;&#65533;a&#65533;&#65533;t&#65533;2&#65533;&#65533;&#65533;*&#65533;2C&#65533;&#65533;i~%g&#65533;"&#65533;&#466;&#65533;&#65533;&#65533;&#65533;YU;&#65533;e%
t&#65533;I&#65533;&#65533;&#65533;Wc&#1132;&#65533;&#55099;	+&#65533;1&#65533;&#65533;N&#65533;h&#65533;.QYY&#65533;&#1927;m2i&#65533;&#65533;:&#65533; &#65533;t&#65533;cj}&#65533;&#65533;&#65533;w&#65533;&#65533;&#65533;S&#65533;39&#65533;
&#65533;&>8&#65533;";&#65533;&#2034;&#65533;&#65533;&#65533;f&#65533;&#65533;&#7550;&#65533;@&#65533;?&#65533;&#65533;&#65533;z&#65533;&#65533;M&#65533;4r&#1634;&#65533;&#375;e&#65533;)&#65533;a&#65533;&#65533;^s&#358;M:&#65533;&#65533;Pc&#65533;yG9Y&#65533;&#65533;&#65533;&#65533;/	M&#65533;&#65533;	z&#1029;&#26791;&#1964;&#65533;&#65533;;&#65533;5&#65533;w6|&#645;&#65533;{&#65533;`?&#65533;&#65533;&#65533;&#65533;&#65533;A&#65533;6v&#65533;RM&#65533;&#1318;&#65533;To&#65533;&#65533;u&#65533;&#65533;&#65533;&#65533;P&#65533;&#60974;&#65533;-&#42044;&#65533;/D/&#65533;S&#65533;&#65533;&#65533;&#65533;&#65533;</go&#65533;&#65533;L&#65533;
&#65533;&#65533;&#65533;&hvU&#65533;_&#9558;R&#65533;&#65533;6&#65533;g&#919;b<&#65533;&#65533;xv&#65533;&#65533;|4Q&#65533;eY*&#65533;&#65533;m&#65533;)&#65533;{&#65533;W&#65533;8MAd,7_&#65533;&#65533;&#65533;&#65533;{&#65533;&#65533;&#65533;?&#65533;&#65533;&#65533;&#65533;&#65533;&#65533;&#65533;&#65533;&#65533;Q&#65533;&#65533;&#65533;&#143;&#65533;&#65533;&#65533;WT&#65533;&#65533;d&#65533;&#65533;&#256;{&#1022;&#565;&#65533;&#65533;&#65533;&#1793;'J&#65533;&#511;&#65533;Z&#65533;\&#65533;&#65533;&E&#65533;k&#65533;f&#65533;~&#65533;g?c&#65533;&#65533;&#65533;&#65533;&#878;&#65533;&#65533;&#65533;&#65533;Q&#399;(&#65533;,$o&#65533;6z#ps&#65533;wa&#65533;&#65533;h&#65533;&#65533;Z%&#65533;Gu:{&#1091;}3q&#65533;&#65533;Q@b&#65533;&#65533;{&#65533;'p&#65533;&#65533;&#65533;&#65533;6|&#65533;'j&#65533;&#65533;u&#407;TJ&#65533;ns/&#65533;&#65533;N&#65533;uF&#65533;vw&#65533;"&#65533;4&#65533;8X&#65533;d&#65533;&#65533;d}g-&#65533;+&#65533;fB&#65533;rEA~&#65533;G'&#65533;&&#65533;&#65533;~J&#65533;y&#65533;&#65533;&#65533;&#65533;&#65533;&#65533;fM&#65533;x&#65533;Q&#65533;uy&#65533;&#65533;&#65533;gJ&#65533;1&#65533;&#65533;&#65533;&#65533;;a&#65533;Y&#65533;&#65533;&#65533;&#65533;I}V&#65533;&#65533;a&#1408;
&#65533;&#65533;&#65533;7&#65533;&#65533;&#65533;<: ^&#65533;&#65533;5B&#65533;&#65533;&#65533;6&#65533;&#65533; &#32836;x{&#151;&#65533;&#1280;v&#65533;w&#65533;&#343;T&#65533;cE-&#65533;Gt&#65533;?&#65533;7&#65533;&#65533;&#65533;L&#65533;&#65533;8&#65533;&#65533;v&#65533;	&#65533;&#65533;;&#65533;C^o%W&#65533;7lDX~Hv&#65533;&#65533;G&#65533;0&#65533;x&#65533;&&#65533;&#65533;"&#65533;' &#65533;*bs*&&#65533;^d<%t&#65533;L&#65533;&#65533;}\&#65533;&#65533;&#65533;)&#65533;w&#65533;Bg&#65533;bH>(9D"&#65533;&#65533;	8&#65533;=&#65533;&#65533;&#65533;&#65533; {&#65533;&#65533;]E&#65533;&#65533;Xi&#65533;W&#65533;\)&#65533;&#65533;&&#65533;&#22030;&#65533;h&#65533;&#65533;u&#65533;(&#65533;&#65533;&#65533;5&#65533;!&#65533;?I&#65533;&#65533;&#65533;X&#65533;&#65533;&#65533;w&#1719;w&#65533;&#65533;aDX&#65533;&#65533;~&#65533;q&#65533;E&#65533;U^&#65533;&#65533;I&#65533;&#65533;&#65533;&#65533;&#1590;*`I&#65533;c&#65533;&#65533;&#65533;P&#65533;&#65533;x&#65533;7&#65533;&#65533;&#65533;D?Y&#65533;5Q&#65533;&#65533;x&#65533;0nh&#65533;;b`&#65533;!&#65533;&#65533;&#65533; &#65533;&#65533;1&#65533;Do-r6&#65533;&#65533;&#65533;&#65533;-YQ5u&#65533; TX&#65533;&:&{&#65533;&#65533;F%&#65533;p|&#65533;&#65533;&#65533;N&#65533;V&#65533;&#65533;&#1091;-&#65533;8|&#65533;&#65533;&#65533;&#65533;&#65533;|s&#65533;o&#65533;&#65533;`&#65533;&#65533;&#901;wx&#65533;0(H&#65533;&#65533;V_&#65533;>&#65533;h&#65533;&#65533;&#65533;&#65533;<&#65533;@&#65533;&#65533;6&#65533;
yl]&#65533;&#1610;&#65533;&#65533;#&#65533;AK&#65533;<W&#65533; &#65533;A:&#65533;&#65533;&#65533;&#65533;w&#65533;h=&#65533;:&#65533;&#65533;8&#65533;&#65533;5&#65533;p&#65533;Q&#65533;&#65533;@n6&#65533;&#65533;U&#65533;5&#65533;Y&#65533;	x&#65533;p-&#65533;&#65533;&#65533;L&#65533;I&#65533;&#1336;&#65533;$&#38124;&#65533;D&#65533;% &#65533;6dh.&#65533;&#65533;f&#65533;xZ&#65533;S&#65533;A/v&#65533;&#65533;h &#65533;&#65533;X&#65533;&#65533;Hj&#65533;e&#1477;l&#65533;&#65533;&#65533;8&#65533;&#65533;&#65533;wh&#65533;k&#65533;C&#65533;&#65533;&#65533;&#65533;&#65533;&#65533;i&#65533;w*w&#65533;Zf&#65533;&#65533;&#65533;w&#65533;/&#65533;1&#65533;.i&#65533;&#65533;&#65533;&#1182;&#65533;&#65533;!  &#65533;&#65533;&#65533;1Y&#65533;e&#65533;k&#65533;&#65533;&#65533;)&#65533;&#65533;x&#65533;3g&#65533;2&#65533;&#65533;&#65533;%&#65533;&#65533;&#65533;Y&#65533;zh"|uW&#65533;WP&#65533;&#65533;&#65533;&#65533;&#65533;s&#65533;&#65533;a&#65533;0&#65533;&#65533;9&#65533;&#65533;&#65533;&#65533;e&#65533;&#65533;&#65533;=&&#65533;f&#65533;&#65533;&#65533;&#1122;&#65533;w&#65533;&#65533;&#65533;S&#65533;&#&#65533;&#65533;&#65533;e&#65533;&#65533;hN&#65533;&#65533;d&#65533;&#65533;&#65533;\&#65533;M&#65533;&#65533;2&#41558;&#65533;c&#65533;&#65533;4&#65533;7&#65533;q&#65533;&#65533;W&#65533;&#65533;W&#65533;t&#65533;&#65533;&#65533;&#65533;&#65533;|&#65533;H&#65533;&#65533;&#65533;ZJ{&#65533;&#65533;4&#65533;A&#65533;&#1616;U&#65533;&#65533;&#65533;T {&#65533;&#65533;&#65533;&#65533;&#65533;bV&#65533;&#65533;'&#65533;&#65533;+&#65533;&#65533;&#65533;]*&#65533;c&#1540;))z&#65533;3$5%&#65533;c&#65533;&#65533;CDB&#65533;'G@&3[&#65533;hQnY5@y;&#65533;&#1506;&#1602;*Ry&&#65533;/F&#65533;r[/&#65533;rG&#65533;V*s&#65533;>&#65533;&#65533;O&#65533;5&#65533;<&#65533;&#649;&#65533;"8X&#65533;.t&#65533;G&#65533;&#65533;?I&#65533;q&#65533;)&#65533;&#65533;))&#65533;&#65533;&#65533;H&#65533;&#65533;UfA&#65533;qeH6&#65533;&#65533;&#65533;MsU&#65533;&#65533;d&#65533;&#65533;&#65533;&#65533;[&#1694;&#65533;iBK&#65533;
#&#65533;r&#65533;&#65533;F&#586;^&#65533;&#478;&#65533;&#65533;*&#65533;&#33863;$&#65533;&#65533;B&#65533;&#65533;&#65533; g &#65533;&#65533;&#65533;&#65533;Hy&#65533;g&#65533;t&#65533;&#65533;$&#65533;1&#65533;Rjo&#65533;&#1448;&#65533;&#65533;9&#65533;o&#65533;8&#65533;E8&#65533;&#65533;[&#65533;A&#65533;9b&#65533;	K"&#65533; &#65533;6&#65533;	&#65533;&#65533;&#65533;&#65533;&#65533;j&#65533;5O>*}&#65533;J&#65533;&#65533;&#65533;kHMIi1&#65533;&#65533;&#65533;&#65533;&#65533;a S&#65533;&#65533;&#65533;-&#65533;r&#65533;&#65533;&#65533;Y&#684;&#65533;&#65533;&#65533;Y&#65533;[j&#65533;&#1590;&#65533;dQFk&#65533;F&#65533;I
&#65533;%
&#65533;&#65533;W&#65533;i&#65533;<&#65533;&#65533;o
&#65533;Z&#65533;&#65533;&#673;&#65533;&#65533;I&#65533;4&#65533;&#65533;q: &#65533;&#65533;&#65533;yT&#65533;&#65533;Rw&#65533;&#65533;F%&#65533;&#1520;j&#65533;&#175;@&#65533;&#65533;	tu&#65533;#N7&#65533;tA
KI	&#65533;9+&#65533;!&#1751;&#65533;&#65533;&#65533;H&#65533;&#65533;Z)p&#65533;`B*&#65533;&#65533;&#65533;&#65533;&#65533;&#65533;&#65533;&#65533;k&#65533;D&#65533;w&#1155;&#65533;&#65533;Dq&#65533;"&#65533;&#65533;y&#65533;&#65533;&#65533;r4&#65533;&#65533;Cw&#65533;S&#65533;jW8&#65533;\&#65533;J&#65533;&#810;E%;&#65533;I&#65533;
 &#65533;I&#65533;&#65533;&#65533;D&#65533;&#65533;*&#65533;1&#65533;&#65533;&#65533;&#65533;X74Q&#65533;M&#65533;:&#65533;*&#65533;&#65533;Y&#65533;&#65533;&#65533;9&#65533;&#65533;&#65533;J&#65533;&#65533;^k&#65533;[&#65533;P&#65533;&#65533;&#65533;&#65533;&#65533;J?&#65533;V&#65533;L&#1600;&#65533;&#65533;&#1661;35dn&#65533;U0&#65533;K&#65533;&#65533;;&#65533;p&#65533;&#65533;&#65533;~	&#65533;&#65533;D&#65533;&#65533;{&#65533;$&#65533;&#65533;@&#65533;V7X}u&#1521;&#65533;&#65533;k&#65533;KE0	&#65533;&#65533;&#65533;&#65533;&#65533;c&#65533;KZ&#65533;Nje[&#1465;S*V&#65533;
&#65533;&#65533;{&#65533;&#65533;*&#65533;4&#65533;HNC&#65533;&#65533;&#65533;&#65533;&#65533;kT&#65533;&#65533;&#65533;D&#65533;&#65533;&#65533;_&#65533;&#1783;&#65533;&#65533;&#65533;&#65533;d;&#65533;j&#65533;&#65533;&#65533;&#65533;&#65533;4&#65533;&#65533;&#65533;&#65533;&&#65533;&#187;J&#65533;&#1083;TO&#65533;v&#65533;&#65533;c&#65533;J H&#65533;&#65533;&#65533;&#65533;&#65533;(&#65533;BNL</&#65533;)&#65533;T&#65533;O&#65533;&#65533;5&#65533;&#65533;&#65533;&#65533;&#65533;!&#65533;q&#65533;&&#65533;&#65533;&#463;&#65533;^&#65533;i&#65533;&#65533;;<&#65533;Hg&#65533;&&#65533;9&#65533;KHD&#65533;j{ s&#1401;P:&#65533;;&#65533;\&#65533;&#65533;K&#65533;&#65533;&#65533;t&#65533;&#65533;H&#65533;&#65533;&#65533;I&#65533;&#65533;#&#65533;&#65533;Y&#65533;h!&#65533;oa&`&#65533;&#65533;&#65533;&#65533;\&#65533;&#65533;*&#65533;&#1275;T&#180;0&#65533;&#65533;A;H*&#65533;Xxo~&#659;pZo&#65533;1jK&#65533;z&#2019;935i&#65533;
&#65533;*J&#65533;&#65533;5&#65533;K&#758;<&#65533;&#65533;C7s&#65533;&#65533;*&#65533;6&#65533;&#65533;&#65533;k&#65533;n&#65533;&#65533;p&#65533;u&#65533;z&#792;&#568;&#65533;&#323;d&#65533;nL&#65533;t&#65533;&#65533;&#65533;W&#65533;E&#1076;&#65533;&#65533;Z`&#65533;&#505;&#65533;&&#65533;&#65533;Z&#65533;,&#65533;&#65533;y&#65533;&#65533;&#65533;&#65533;&#65533;V&#65533;~ &#65533;&#65533;	&#65533;K&#542;0&#65533;&#65533;1I[e`&#65533;!Ch&#65533;P&#65533;(&#65533;&#65533;<&#65533;&#65533;&#65533;0r&#65533;&#65533;xX&#65533;`&#65533;^x&#65533;&#1196;&#65533;H&#65533;H&#65533;&#65533;H&#65533;N&#65533;&#65533;K&#65533;&#65533;o&#65533;&#65533;!&#65533;&#65533;LA&#65533;K&#65533;&#65533;&#65533;&#65533;{K&#65533;G;&#65533;R&#65533;&#65533;gE&#65533;&#65533;&#65533;k&#65533;ig-"&#65533;&#65533;&#65533;&#406;&#65533;&#65533;&#65533;&#65533;&#65533;&#65533;W&#65533;&#65533;&#65533;Q!&#65533;X/e&#65533;&#65533;|&#65533;8&#65533;&#65533;&#65533;p^&#65533;&#1916;&#65533;&#65533;UW&#65533;&#65533;L&#65533;J}&#457;&#65533;&#65533;Za&#65533;&#65533;&#65533;&#65533;&#65533;W5&#65533;2&#65533;&#65533;8&#65533;&#65533;&#65533;&#65533;'&#65533;&#65533;1 S &#65533;&#65533;&#65533;&#65533;&#65533;&#65533;|&#65533;&#1147;M	&#65533;N&#65533;&#65533;u&#44347;&#65533;&#65533;0&#65533;M&#65533;[(&#65533;&#65533;b{&#65533;-<&#65533;&#65533;[o&#871;9s&#65533;"&#65533;9c&#65533;F&#65533;&#65533;&#65533;&#65533;Pe&#65533;x&#65533;&#65533;g&#65533;&#65533;&#65533;WO&#65533;!&#65533;k&#65533;(&#65533;&#65533;p7&#65533;h&#65533;&#65533;&#184;.1=C&#65533;]g&#65533;6&#65533;&#65533;#&#65533;[{&#65533;&#1238;K&#65533;&#65533;&#65533;&#233;&#65533;t&#65533;=&#65533;&#65533;U&#65533;&#65533;<&#65533;G&#65533;&#1317;&#65533;&#65533;K&#65533;\$&#65533;
O=+
&#65533;	&#65533;&#65533;&#65533;&#65533;&#65533;&#65533;&#65533;Hh+h&#65533;W&#65533;M&#65533;&#538;&#1306;&#65533;&#65533;&#1471;&#65533;&#65533;&#65533;&#65533;&#1493;&#65533;&#65533;:&#65533;%&#65533;p&#65533;&#1510;&#65533;&#65533;&#65533;&#65533;&#65533;j7&#65533;vM&#65533;&#65533;&#65533;$&#65533;&#65533;@B&#65533;;)5o&#65533;S&#65533;9G&#65533;&#681;o[&&#65533;&#65533;K&#65533;&#65533;&#65533;Mp&#65533;&#65533;=n&#65533;!&#65533;lAI|$&#65533;'}&#65533;9j&#65533;r&#444;d&#65533;&#65533;&#65533;&#65533;e6&#65533;&#65533;&#65533;g&#65533;&#65533;&#65533;]&#65533;&#65533;SS&#65533;&#2010;&#65533;&#65533;&#65533;Am&#65533;&#65533;l&#65533;&#65533;&#65533;&#65533;-&#65533;&#65533;1&#65533;&#65533;rd&#65533;/&#65533;&#65533;m&#65533;&#65533;&#65533;&#65533;&#65533;3N&#65533;Z&#65533;&#65533;@&#65533;&#65533;&#65533;&#65533;EJ&#24252;&#65533;&#65533;Q&#1930;a&#65533;&#65533;&#65533;S&#65533;y|&#65533;&#65533;QN&#65533;9&#65533;&#65533;\^&#65533;P&#65533;B{&#65533;&#65533;B&#65533;+&#65533;R&#65533;T&#65533;lL&#65533;&#65533;s[&#65533;n&#65533;&#65533;Yr>&#65533;m&#65533;&#65533;NPz&#130;L|%}&#65533;4&#65533;::&#792;&#65533;&#65533;H&#65533;&#1622;`&#65533;&#65533;&#65533;&#65533;M&#65533;k&#1250;d&#65533;Z&#65533;]M&#65533;|&#65533;&#65533;&#65533;	&#65533;&#1021;&#65533;&#65533;|e*~&#65533;&#65533;&#65533;&#65533;&#65533;&#65533;&#65533;&#65533;&#65533;mZ&#65533; &#65533;}P&#65533;d&#65533;?K&#65533;&#65533;&#65533;&#65533;&#65533;&#65533;&#65533;&#65533;&#65533;&#65533;&#65533;&#65533;&#65533;&#65533;&#65533;u&#65533;n&#65533;&#65533;&#65533;=&#65533;&#65533;|P+&#65533;i&#65533;U&#65533;&#1023;&#65533;&#65533;&#65533;&#65533;T&#65533;|&#65533;&#65533;}&#65533;&#65533;&#65533;&#65533;&#65533;&#65533;[,&#65533;&#65533;
&#65533;&#65533;&#65533;&#65533;&#65533;s &#65533;.v&#65533;&#65533;&#65533;&#65533;&#65533;0&#65533;&#65533;&#65533;&#65533;&#65533;U&#65533;&#65533;U|&#65533;_'&#65533;j;&#65533;&#65533;b&#65533;c<&#65533;&#65533;%M<&#65533;&#65533;&#65533;=&#65533;
&#37630;uI&#65533;&#1083;&#65533;'&#65533;&#1252;&#65533;%\&#65533;&#65533;{&#65533;&#1778;&#65533;&#1777;&#65533;&#65533;g&#65533;8&#65533;:.!9&#65533;&#65533;&#65533;6&#65533;&#65533;&#65533;&#65533;&#65533;r&#940;&#65533;U&#65533;&#65533;7e&#65533;&&#65533;hf&#1437;TZ&#65533;&#65533;&#65533;&#65533;^&#65533;&#65533;&#65533;&#65533;&#65533;^&#65533;&#1960;<&#65533;&#1230;&#65533;6&#65533;&#65533;&#65533;&#1069;a$&#65533;&#65533;&#65533;&#65533;&#65533;i&#65533;&#65533;p&#65533;&#65533;&#65533;J&#65533;&#65533;&#65533;&#65533;Mo&#65533;&#65533;&#65533;&#65533;X[&#65533;&#65533;&#65533;&#65533;&#65533;MAg\&#65533;KG&#65533;@SLO\,<&#65533;&#65533;&#1646;&#1229;x)&#65533;>]&#65533;&#65533;q&#65533;&#65533;e&#65533;&#65533;&#65533;&#65533;I-&#65533;&#2028;b&#65533;~&#65533;&#65533;-&#65533;k&#1847;&#65533;&#65533;v&#65533;&#65533;&#65533;G&#65533;$s&#65533;&#65533;&#65533;&#65533;"&#65533;I&#65533;&#65533;&#65533;&#65533;&#65533;&#65533;&#65533;&#65533;O&#65533;,&#65533;A%&#65533;M&#65533;&#65533;^5S6&#65533;K%&#65533;_&#65533;[&#65533;&#65533;(&#65533;&#65533;&#65533;&#65533;&#65533;&#65533;&#31170;&&#65533;&#65533;|1IJ?&#65533;K&#65533;"P2&#65533;N&#65533;"v&#65533;&#65533; &#65533;|j&#65533;&#65533;&#1632;(L&#65533;m&#65533;R&#65533;&#1649;O&#65533;&#65533;&#65533;J
&#65533; &#65533;&#65533;-?%d&#65533;&#65533;G&#65533;&#65533;&#65533;&#65533;u&#65533;&#65533;O&#26892;D&#65533;?n&#65533;w&#65533;&#1794;I&#65533;&#65533;&#65533;>&#65533;&#65533;&#65533;&#65533;&#65533;&#65533;-&#65533;k&#65533;&#1745;&#65533;&#65533;2&#65533;c&#65533;Pa_2&#65533;2&#65533;\I	Y>&#65533;&#65533;&#65533;&#65533;&#65533;&#65533;&#65533;&#65533;&#65533;&#65533;&#65533;	&#65533;&#65533;&#65533;&#65533;&#65533;&#65533;&#65533;&#65533;&#65533;+(&#65533;&#65533;&#65533;e&#65533;^&#65533;&#65533;&#65533;&#65533;&#65533;&#65533;&#65533;&#65533;&#65533;&#65533;&#65533;nU&#65533;&#65533;&#65533;Q'&#65533;Jj&#65533;M&#65533;&#65533;'&#65533;VVh&#65533;LAd&#65533;&#65533;&#65533;&#65533;&#65533;&#65533;&#65533;&#65533;&#65533;5&#65533;*"=&#65533;&#65533;&#65533;0&#65533;&#65533;tI&#65533;&#65533;q&#65533;&#65533;z&#65533;&#65533;/8&#65533;9&#65533;&#65533;R&#65533;&#65533;&#65533;@C&#65533;&#1563;1[H&#65533;Q&#65533;&#65533;F`&#65533;P&#65533;&#65533;-lX&#65533;&#65533;"&#65533; &#65533;&#619;TIC&#65533;P&#65533;a&#65533;&#65533;&#65533;&#65533;.&#65533;4&#65533;9&#65533;&#65533;M7&#65533;&#1305;&#65533;&#65533;&#65533;.&#65533;b&#65533;&#65533;c&#65533;>&#65533;B&#65533;"%7&#65533;e&#65533;>&#65533;^&#242;&#65533;X&#65533;j&#65533;Z&#65533;&#65533; >&#65533;&#65533;;&#65533;&#65533;X&#65533;T+&#65533;my5&#65533;&#1783;Yq&#65533;&#65533;&#65533;t-]?v&#65533;.:B &#65533;&#65533;&#65533;&#65533;e&#65533;(&#65533;D&#65533;&#65533;E*6&#1634;&#65533;,Y&#65533;&#65533;&#809;&#65533;[&#65533;\~&#65533;&#65533;&#65533;+Y&#65533;C&#65533;:F&#65533;&$&#65533;&#65533;&#65533;6!U&#532;1s&#65533;&#65533;&#65533;&#65533;&#65533;m&#65533;sc&#65533;&#65533;&#65533;8&#65533;E&#65533;:c&#65533;.&#1857;)&#65533;&#65533;&#65533;&#65533;CoFsU3&#65533;&#65533;8&#65533;&#65533;&#65533;&#65533;&#65533;&#65533;Z&#65533;05F&#1289;&#65533;W}=q&#65533;&#65533;$S&#65533;W&#65533;&#65533;&#65533;	&#65533;-&#65533;%&#60647;9&#65533;5&#65533;&#65533;/&#65533;&#65533;R&#65533;I&#65533;U&#65533;7&#65533;&#65533;&#65533;@[&#65533;&#65533;&#65533;&#65533;Xu&#65533;&#65533;N?&#65533;&#65533;&#65533;y&#65533;'@Vv!X]T7&#65533;&#65533;$&#65533;&#65533;@&#65533;&#65533;Q&#65533;&#65533;:1&#65533;&#65533;W&#65533;pe&#65533;8 L2jf&#65533;c:&#65533;&#65533;Xf&#65533;&#65533;&#65533;Dz&#65533;&#13278;)gL&#65533;&#65533;d&#65533;&#65533;LI&#65533;&#65533;S&#65533;&#65533;&#65533;&#65533;&#65533;&#65533;e5]~&#65533;az&#65533;8&#65533;7&#65533;:&#65533;=q&#65533; hD&#65533;ssr&#65533;&#65533;&#65533;5&#65533;F3&#65533;&#65533;B&#1585;6^y&#65533;`d&#65533;j&#65533;&#65533;&#65533;&#65533;&#65533;{&#65533;2&#65533;{&#65533;*f ?CYX&#2021;<&#65533;w&#65533;~H&#65533;&#65533;&#65533;Qg SuE&#65533;&#1409;od&#65533;bK#H&#65533;&#1387;]}E!Y4UaL&#65533;&#65533;7&#65533;&#65533;zH&#65533;W?&#65533;(,&#65533;)PA&#65533;l&#65533;&#65533;VQ&#65533;&#65533;&#65533;&#65533;r2&#65533;o &#65533;I)H&#65533;&#65533;C&#65533;&#65533;#&#65533;&#65533;&#65533;d&#65533;y&#65533;k&#65533;%)&#65533;I&#65533;}T%.z\&#65533;&#65533;7&#65533;)&#65533;A&#65533;p&#65533;&#65533;&#65533;&#65533;FF&#65533;&#65533;&#65533;&#65533;&#65533;&#65533;0&#65533;&#65533;p&#65533;Y&#65533;&#65533;&#65533;)&#65533;O&#65533;	&#65533;b&#65533;&#11866;&#65533;&#65533;D&#1940;5z&#65533;C&#65533;l&#65533;&#381;L&#65533;&#65533;X&#65533;i&#65533;&#65533;&#65533;&#65533;&#65533;&#65533;&#65533;&#65533;&#65533;&#566;&#65533;3&#65533;-	&#65533;&#1391;&#65533;F(&#65533;&#65533;6&#65533;%&#65533;&#65533;?&#65533;&#65533;&#65533; &#65533;&#65533;`_&#65533;sD&#65533;.&#65533;k&#65533;&#65533;8G&#65533;iu&#65533;v&#65533;&#65533;J&#65533;&#65533;&#65533;a`!&#65533;&#65533;&#65533;=v&#65533;-d&#65533;T&#65533;&#65533;Bn&#65533;&#65533;&#65533;&#65533;>&&#65533;&#65533;&#65533;&#65533;P&#65533;&#65533;&#65533;&#65533;&#65533;B&#65533;&#65533;b&#65533;&#65533;<&#65533;%L&#65533;me&#65533;K0&#65533;&#65533;&#65533;&#65533;ws&>&#65533;&#65533;&#65533;&#65533;_E,&#65533;D&#65533;qG&&#65533;lz&#65533;&#65533;&#65533;w&#65533;&#65533;'7&#65533;z&#65533;(&#65533;&#885;&#65533;&#65533;&#65533;&#65533;vz&#1319;K&#65533;&#65533;&#65533;&#65533;U&#65533;&#65533;&#65533;S]h&#65533;Rx&#65533;&#65533;RK}`&#65533;&#65533;&#65533;4&#65533;&#65533;v&#65533;&#65533;	Wg&#65533;u
&#65533;$&#65533;&#65533;v&#65533;IBX&#65533; ;6f&#65533;A&#65533;|&#65533;&#65533;&#65533;?&#65533;v&#65533;E&#65533;m7&#65533;&#65533;s;&#65533;&#65533;{&#65533;&#65533;&#65533; &#65533;:p&#65533;&#65533;Tn`&#65533;78@9&#65533;&#65533;a&#65533;b`&#65533;8&#65533;&#65533;4ms0 X @&#65533;&#65533;&#65533;&#65533;Z&#65533;`<&#65533;&#65533;&#65533;)&#65533;u%L!
_&#65533;&#65533;&#65533;I&#65533;ma&#65533;&#65533;~&#65533;&#65533;2&#65533;&#65533;N?&#851;&#65533;&#65533;(U)&#65533; ((Rc&#65533;&#65533;N&#1344;B%/t&#65533;V$&#65533;&#65533;L&#65533;h&#65533;AKK&#65533;g<X+&#65533;t&#65533;&#65533;&#1328;&&#65533;`MmY&#65533;&#65533;&#65533;<<&#65533;M &#65533;&#65533;&#65533;&#65533;&#65533;&#65533;I&#65533;,&#65533;c&#65533;&#1087;&#65533;1&#65533;lD&#544;&#65533;&#65533;T&#65533;&#65533;NY&#65533;(G0&#65533;AP&#65533;;X1&#65533;&#65533;F0a&#65533;@9&#65533;&&#65533;&#65533;&#65533;p&#65533;I&#65533;&#65533;-&#65533;&#65533;q&#65533;;a&#65533;&#65533;&#65533;&#65533;&#1028;&#65533;
&#65533;Jx*[&#65533;&#902;&#65533;seu&#1567;V&#65533;$&#65533;&#65533;&#65533;*C# _a"&#65533;&#65533;&#65533;&#65533;&#65533;mS&#65533;AZ&#65533;&#65533;,&#65533;5,h
"&#1398;FM&#65533;&#65533;V&#65533;J&#65533;&#1928;T&#265;&#65533;@K2)I&#65533;_c&#65533;&#65533;&#65533;&#65533;&#65533;W/CV?>&#65533;&#65533;&#65533;$Q&#65533;7&#65533;&#65533;,&#65533;&#697;&#65533;&#65533;&#65533;46&#65533;&#65533;&#65533;&#65533;&#65533;@&#65533;"&#65533;L	c$B'w9&#65533;%&#65533;3 $`IL&#65533;t&#65533;r'G9OPzt&#65533;&#65533;&#65533;'*1&#65533;&#65533;ETE&#65533;>&#65533;a&#65533;l&#65533;&#65533;d&#1168;&#65533;;&#65533;a&#65533;&#898;&#65533;7&#65533;&#65533;&#65533;&#65533;&#65533;b%&#65533;&#65533;b&#65533;&#65533;&#65533;&#500;&#65533;&#65533;&#65533;&#65533;5b &#65533;&#65533;&#65533;&#65533;2wX&#65533;jr&#65533;J&#65533;4&#65533;R&#65533;&#65533;&#65533;&#65533;&#65533;&#65533;73&#65533;&#65533;&#65533;&#65533;&#65533;&#65533;Jc6&#65533;7<&#65533;&#65533;cE&#10463;&#65533;&#65533;Ipb'5&#65533;&#65533;'&#65533;&#65533;Z&#65533;&#65533;&#65533;&#65533;&#65533;&#65533;&#65533;&#65533;%G.&#65533;e$V&#65533;&#65533;,&#65533;&#65533;&#65533;&#65533;7z&#65533;iBR&#65533;&#65533;&#65533;&#65533;&#65533;&#65533;W&#65533;V&#65533;]&#65533;&#65533;&#65533;h&#65533;&#842;T~&#65533;A&#65533;7&#65533;VF&#65533;&#65533;D&#65533;,&#65533;&#65533;V&#65533;&#65533;*&#65533;&#65533;&#65533;&#65533;`&#65533;&#230;&#65533;Ux&#65533;;&#65533;&#65533;\%&#65533;&#65533;)f&#65533;t&#65533;&#65533;&#65533;S&#65533;q%&#65533;X$&#65533;71&#65533;h&#65533;l&#65533;r&#65533;&#65533;&#65533;S&#65533;/C&#65533;&#65533;Z&#65533;&#65533;&#65533;&#65533;`A
ov5&#65533;N&#1365;,&#65533;&#65533;&#65533;yEgJc&#65533;"%&#65533;E>?&#1479;}&nq3&#65533;a&#65533;&#65533;|1n&#65533;&#65533;e "I&#65533;Jr&#65533;},r*j&#65533;&#65533;&#65533;&#65533;_]3&#65533;Q&#65533;&#65533;&#65533;~Pqc*+&#65533;&#65533;&#65533;&#65533;j::.2&#65533;&#65533;&#65533;&#65533;6&#65533;?&#65533;&#65533;.&#65533;&#65533;G&#65533;&#65533;rUh&#65533;n{+&#65533;&#581;&#65533;&#65533;
3WD&#65533;&#65533;&#65533;&#65533;&#65533;LJ&#65533;j&#65533;&#65533;&#65533;X&#65533;%&#65533;&#65533;&#65533;;&#65533;&#65533;!f&#65533;&#65533;D&#65533;&#65533;&#65533;/\cM&#65533;&#65533;G&#65533;&#65533;&#65533;&#65533;c&#65533;lq|;&#65533;&#65533; &#65533;&#1646;&#65533;&#65533;l^&#65533;z&#65533;-X&#65533;eJ&#65533;`	
X&#65533;7&#65533;]BC%9&#65533;<&#65533;M&#65533;&#65533;k(K'5Z&#875;XW&#65533;M&#65533;w2&#65533;&#65533;&#65533;&+;&#65533;&#65533;&#65533;&#65533;9&#65533;&#65533;mE&#65533;K&#65533;&#65533;L&#65533;4Rfk&#65533;&#65533;&#65533;Rg&#65533;MU&#65533;<&#65533;&#65533;&#65533;8Pn&#65533;&#65533;6 &#65533;w&#65533;&#65533;&#65533;4&#65533;&#65533;T&#65533;r3YI&#65533;.&#65533;&#65533;I&#65533;9|&#65533;&#65533;&#815;&#65533;&#65533;&#65533;O,&#65533;- w&#65533;x>li&#65533;&#65533;&#65533;m&#65533;&#65533;&#243;&#65533;6&#65533;&#65533;&#65533;\]&#65533;z&#65533;&#65533;$&#65533;l&#65533;&#65533; &#65533;&#65533;&#250;&#65533;70&#65533;&#65533;&#65533;&#65533;xx&#65533;4&#65533;&#65533;&#65533;&#65533;ovL4N&#65533;&#65533;&#65533;^&#65533;n&#65533;&#147;&#65533;&#65533;&#65533;&#65533;&#65533;&#1974;&#65533;&#65533;B&#65533;	g#&#65533;&#65533;v&#65533;&#65533;&#65533;&#1253;&#65533;QbZ&#65533; &#65533;6&#65533;1&#65533;&#65533;&#65533;&#65533;'%&#65533;C&#430;&#65533;&#65533;1u&#828;(&#65533;&#65533;"&#65533;:&#65533;n&#65533;&#65533;&#1805;&#65533;&#65533;&#65533;3&#65533;&#65533;&#65533;{}#&#65533;.&#65533;Y&#65533;*&#65533;&#65533;&#65533;e&#65533;&#65533;&#1607;&#514;N&
^&#65533;&#65533;W&#65533;j&#65533;E&#65533;k[&#65533;&#65533;&#65533;&#65533;&#65533;&#65533;&#65533;&#65533;C)*&#65533;&#65533;&#65533;&#65533;&#701;&#65533;&#65533; _&#65533;~s&#65533;&#65533;&#60779;&#65533;"&#65533;+&#65533;&#65533;&#65533;&#65533;~g&#65533;E`p&#65533;=&#65533;&#65533;&#65533;9&#65533;g&#65533;h~&#65533;&#65533;&#65533;&#65533;&#65533;I&#65533;<&#65533;q&#65533;&#65533;\&#65533;2&#65533;&#65533;'?K&#65533;&#65533;&#655;s&#65533;&#65533;#NQ&#65533;(&#1500;&#65533;:b&#65533;f&#19898;5Pums&#535;QA&#65533;&#65533;&#65533;m;&#65533;W&#65533;^&#65533;a&#65533;&#65533;(&#65533;&#65533;&#65533;2 x:a,&#65533;&#65533;&#65533;&#65533;!&#1741;&#65533;6&#65533;&#65533;Z&#65533;$8_<&#65533;&#65533;&#65533;&#65533;H&#65533;&#65533;d?w&#65533;&#65533;&#65533;&#65533;&#65533;&#65533;&#65533;&#65533;&#65533;&#65533;b&#65533;=~&#65533;C&#65533;&#65533;&#65533;&#65533;&#65533;&#65533;&#65533;&#65533;&#65533;&#65533;gi&#65533;c&#65533;&#65533;&#65533;}^&#65533;%&#65533;&#65533;&#65533;S&#65533;&#65533;&#65533;l&#65533;	&#65533;q=&#65533;2@D+&#65533;jD&#65533;R*5&#65533;>=&#65533;J`sq&#65533;z&#65533;&#65533;)"&#65533;c/&#65533;4!+3T<7dK&#65533;#&#65533;l&#65533;2{&#65533;&#65533;"&#65533;2t;&#65533;#TuUrstFWG0*&#65533;<&#65533; Z&#65533;&#65533;&#65533;e&#65533;&#65533;$&#65533;Q&#65533;Q(%@&#65533;&#65533;
&#65533; &#65533;&#1735;v
E~i&#65533;n&#65533;vn~&#65533;'~&#65533;FA&#65533;&#65533;g&#65533;&#65533;&ww&#65533;&#65533;~&#65533;&#65533;wd&#65533;wfH_&#65533;wcB&#65533;&#65533;&#65533;w&#65533;%&#65533;&#65533; &#65533;&#65533;&#65533;#e&#770;&#65533;&#65533;x&#65533;&#65533;zWy&#65533;j&#448;wzhOq&#65533;S&#65533;u&#65533;[&#65533;&#65533;&#65533;&#65533;rQ4@&#65533;K&#65533;&#65533;[&#65533;g&#65533;(&#65533;&#65533;s&#65533;&#199;&#65533;et=&#450;U&#65533;=.>%&#65533;&#65533;e&#65533;a&#65533;&#65533;\<&#65533;88&#1058;4R77HBx&#65533;&#65533;?xN&ua&#65533;&#65533;&#65533;&#65533;p&#65533;&#65533;p&#65533;&#568;&#65533;e&#65533;fm&#65533;}Ph&#65533;Lw&#65533;&#65533;&#65533;&#65533;o&#65533;(o&#65533;&#65533;&#65533;&#65533;P<&#65533;_&#65533;9r0hm&#65533;&#65533;&#65533;X&#65533;&#65533;h&#65533;&#34318;ex&#65533;
~S|tPBE&#65533;3Pu&#65533;&#65533;&#65533;&#65533;U&#65533;&#65533;&#65533;NeK&#65533;q&#65533;&#65533;KS&#65533;3&#65533;&#65533;J&#65533;&#65533;t&#65533;&#65533;&#65533;&#65533;i5&#65533;G&#65533;&#65533;&#65533;Q&#65533;&#65533;5&#65533;&#65533;k&#65533;&#65533;&#65533;&&#65533;Z!8l&#65533;&#65533;l&#65533;'tB'7%7&#65533;t&#65533;wQl)r.<&#65533;&#1170;9p,&#65533;&#65533;ash't&#1547;~SiHh&#65533;g&#65533;&#65533;x&#65533;&#65533;&#65533; &#65533;V@&#65533;H&#65533;Q&#65533;}lw~&#65533;~Iior&#65533;&#65533;s&#65533;&#65533;&#65533;&#65533;&#65533;FQ&#65533;&#65533;|&#65533;&#65533;&#44565;\i&#65533;&#65533;&#65533;7"&#65533;&#65533;&#65533;
&#65533;&#65533;$p&#65533; '&#1698;&#65533;m^1 &#65533;&#65533;&#65533;&#65533;;+C;&#65533;V&#65533;#(U&#65533;&#65533;q&#529;&#65533;&#65533;&#65533;jS&#65533;\&#65533;&#65533;&#65533;	&#65533;3y,SYk&#65533;&#65533;&#65533;&#65533;&#65533;gKEvM&#65533;&#65533;\}&#65533;5%u&#65533;)&#65533;T*&#1538;q&#65533;]&#1988;&#65533;&#65533;&#65533; &#65533;&#65533;&#65533;v&#65533;&#65533;!G)1&#281;9&#65533;NbG/&#65533;$J&#65533;&#65533;&#65533;&#65533;&#65533;}@&#65533;e&#65533;|&#65533;Ey&#65533;&#65533;F&#1620;X(&#65533;&#65533;y&#65533;&#65533;IP&#589;]&#65533;&#65533;&#65533;&#65533;w&#65533;&#65533;&#65533;]&#65533;&#65533;&#65533;Y&#65533;pHj&#65533;8&#65533;"&#65533;Xr&#65533;4gI&#65533;&#65533;VSL/&#65533;G&#65533;7&#65533;7&#65533;&#65533;w&#65533;&#65533;&#65533;;&#65533;y&#65533;&#65533;C&#65533;&#65533;]g&#65533;'&#65533;2&#65533;&#65533;&#65533;8&#1119;&#65533;&#65533;c&#65533;t)&#65533;&#65533;1&#65533;&&#65533;b&#65533;&#65533;&#65533;zy)3	[&#65533;G#&#65533;(&#65533;\_&#65533;^&#65533;	"&#65533;&#65533;C&#65533;3&#65533;&#65533;5&#65533;tx!77}B2_cg&#65533;g	7&#1629;D&#65533;.&#65533;&#65533;&#65533;&#65533;z&#65533;&#65533;f&#65533;&#65533;&#65533;&#65533;&#65533;&#65533;H&#65533;&#33236;&#65533;&#65533;&w&#65533;X&#65533;TYc&#65533;y&#65533;?&#65533;&#65533;Hj&#65533;I&#42365;&#598;I4Qq&#598;."&#65533;&#65533;Af&#65533;&#65533;pA_&#65533;W&&#65533;y&#65533;&#65533;!&#65533;&#65533;&#65533;&#65533;&#65533;C&#65533;2DA|&#65533;F&#65533;<&#648;<&#65533;9&#65533;%&#65533;&#65533;&#1048;>L&#65533;&#65533;"&#1395;&#65533;&#65533;Bq='&#65533;k&#65533;&#65533;&#1689;&&#65533;U&#65533;Z^&#1026;],thj&#65533;C&#65533;&#65533;5&#65533;&#65533;*&#65533;&#65533;h&#65533;&#65533;(&#65533;G&#65533;&#65533;0zQC&#65533;P&#65533;&#65533;&#65533;&#65533;&#65533;g&#649;&#65533;8&#65533;&#65533;Eio&#65533;g&#65533;&#65533; [(&#65533;&#65533;6V&#65533;&#65533;&#65533;&#65533;&#65533;&#65533;&#65533;&#65533;&#600; E&#65533;&#65533;&#65533;e 0q&#65533;P&#65533; &#65533;XY@[&#65533;'h&#65533; ]&#52815;&#65533;xy|&#65533;&#65533;&#65533;T&#65533;G&#65533;&#65533;&#65533;&#65533;7&#65533;9&#65533;Y&#65533;&#65533;U&#65533;rA&#65533;&#65533;&#65533;[&#65533;t<4&#487;z)&#65533;&#65533;&#65533;)9&#65533;&#65533;Y&#65533;b&#65533;&#65533;&#65533;&#65533;&#65533;&#65533;&#65533;eLf&#65533;&#65533;&#65533;&#65533;&#65533;&#65533;+x"0&#65533;&#65533;&#65533;$&#65533;(
&#65533;Bnq&#555;H&#65533;&#65533;&#65533;(I&#65533;&#65533;n&#65533;t&#65533;&#65533;9&#65533;&#65533;7&#2280;&#65533;X&#65533;&#65533;+AhR&#65533;X&#65533;&#65533;oE&#65533;&#65533;&#65533;&#65533;&#65533;&#65533;&#65533;ByC&#65533;&#65533;&#65533;x*R0k
S&#65533;\K,&#65533;	d&#65533;&#65533;&#65533;&#65533;zR&#65533;&#1450;bf&#65533;y)&#65533;R1&#65533;&#65533;%&#1446;&#65533;y&#65533;X\&#44711; &#65533;&#65533;&#65533;6&#65533;*l&#65533;DM&#65533;QU/&#65533;=*X5,&#65533;&#65533;I&#65533;&#65533;&#65533;z&#65533;0&#65533;d&#65533;${&#65533;&#65533;E&#1285;U	&#1072;&#65533;5x&#65533;i&#65533;&#65533;^&#582;&#65533;&#65533;&#65533;0&#65533;w&#65533;&#65533;&#65533;&#65533;&#65533;H&#65533;&#65533;&#65533;&#65533;&#65533;&#65533;&#65533;z&#65533;&#65533;1&#65533;&#65533;&#65533;`Q&#65533;j`&#65533;&#65533;&#65533;&#65533;*[&#65533;+&#65533;&#65533;)
Y()&#65533;&#65533;&#65533;&#65533;&#65533;Ykk&#65533;S<&#65533;&#65533;z&#65533;J&#65533;2&#65533;&#65533;&#65533;&#65533;b&#65533;&#146;S1rU&#65533;bH&#65533;&#65533;&#65533;&#65533;wY)aa&#65533;&#65533;&#65533;&#65533;)L&#65533;Vk&#65533;&#65533;EB$.&#65533;&#65533;&#65533;A&#65533;t&#65533;&#65533;&#65533;j&#65533;)&#65533;S&#65533;:&#65533;'J5&#65533;_&#65533;&#65533;	&#65533;&#65533;&#296;&#65533;&#65533;D@&#65533;&#65533;{&#65533;&#65533;zv5:&#65533;&#65533;z&#65533;&#65533;&#65533;&#65533;&#65533;&#65533;&#65533;&#65533;N&#65533;0&#65533;&#668;&#65533;&#65533;&%1&#65533;j&#65533;&#29431;&#65533;&#65533; &#65533;*&#65533;>&#65533;&#65533;&#1595;A&#65533;&#65533;,C&#65533;&#65533;K&#65533;&#65533;&#65533;&#65533;&#65533;&#65533;&#65533;+&#65533;'H&#65533;8S&#65533;&#65533;&#65533;&#65533;>&#65533;&#65533;&#65533;D&#65533;2&#65533;2&#65533;D&#65533;&#1800;4&#65533;&#65533;1E&#65533;&#65533;&#1718;l+&#65533;Y5F&#65533;&#65533;3{*&#65533;;&#65533;U&#65533;&#65533;[D.&#65533;&#65533;L[&#1045;&#65533;I&#65533;&#65533;&#65533;X&#65533;(&#65533;\&#65533;&#65533;r&#65533;&#65533;&#65533;&#65533;&#65533;8&#65533;&#65533;p@&#65533;&#65533;{&#65533;k&#65533;&#65533;&#32648;;&#65533;&#760;&#65533;&#767;&#65533;p&#65533;(k&#65533;l&#65533; &#65533;&#65533;a)&#65533;rAJ&#65533;&#65533;Es|&#65533;&#65533;&#65533;&#1061;	&#65533;&#65533;&#65533;&#65533;:&#65533;&#65533;&#65533;&#65533;&#65533;&#65533;&#65533;&#65533;&#65533;k&#65533; &#65533;&#65533;&#466;&#65533;&#65533;&#65533;&#65533;&#65533;&#65533;A&#190;&#65533;6&#65533;&#65533;9x&#65533;&#65533;&#65533;&#65533;c+&#65533;n;&#65533;&#65533;)f&#65533;+&#65533;&#65533;&#65533;&#65533;&#65533;Z&#65533;&#65533;KstVs&#65533;&#65533;yLQ&#65533;x<&#1947;&#65533;K&#65533;&#65533;K&#65533;&#65533;&#65533;{&#65533;O&#65533;&#65533;&#65533;&#65533;2&#65533;&#65533;=&#65533;&#65533;U&#65533;&#704;{gL&#65533;&#745;&#65533;&#327;&#65533;&#65533;"P&#65533;&#65533;&#65533;R&#1605;&#65533;" &#65533;h&#65533;&#65533;g&#65533;hz&#65533;&#65533;&#65533;&#1851;i1$&#65533;(lK%&#65533;&#1586;&#65533;0&#65533;&#65533;&#65533;&#65533;Ld&#65533;&#65533;W&#65533;h&#65533;&#65533;#&#65533;2k$&#65533;&#65533;&#65533;L&#65533;#&#1339;&#65533;&#65533;|&#408;&#65533;dK&#65533;@|&#65533;3|&#65533;7Lu;&#65533;&#65533;*)$&#65533;&#1738;^&#65533;&#65533;&#65533;UA*&#65533;&#65533;&#65533;&#65533;1
&#65533;&#440;&#65533;5i&#65533;N&#65533;&#65533;|I|+&#329;&#65533;&#65533;T&#65533;O&#65533;Y,&#65533;\\&#65533;%&#65533;&#65533;&#65533;`&#65533;&#65533;&#65533;&#65533;eL&#65533;&#65533;\&#65533;&#65533; *p&#65533;&#65533;nk]|K&#65533;&#65533;w9w&#65533;&#65533;&#65533;&#65533;&#65533;Hm&#65533;&#65533;;&#65533;~&#65533;&#65533;F;:&#65533;&#1383;&#327;&#65533;&#65533;&#65533; z&#65533;y&#65533;&#65533;&#65533;9&#65533;&#65533;,&#65533;&#65533;&#65533;&#65533;&#65533;4G:&#65533;&#65533;{?7t<,"&#65533;&#1397;&#65533;i&#65533;&#788;&#65533;i&#65533;&#65533;A&#65533;&#834;&#65533;J;f&#65533;s&#65533;&#16112;iV&#65533;&#65533;&#65533;&#65533;4=&#65533;G&#65533;&#65533;&#65533;{~&#65533;;g&#65533;K&#65533;+&#65533;&#65533;)=&#65533;ww&#65533;rF&#65533;&#65533;&#65533;&#65533;&#65533;&#65533;&#65533;h&#1244;&#65533;&#65533;jH&#65533;G&#65533;&#65533;&#65533;k!)&#65533;j&#65533;&#65533;t&#65533;&#65533;&#65533;&#65533;x\&#940;]&#65533;~&#65533;q&#65533;&#65533;X&#65533;&#65533;]m&#65533;w&#65533;&#65533;Z4&#65533;&#65533;&#65533;&#65533;M&#65533;&#65533;D&#65533;B&#65533;x&#65533;&#65533;&#65533;&#572;&#65533;U&#65533;&#65533;&#65533;LJr-&#65533;&#65533;&#65533;&#65533;&#65533;&#65533;&#65533;&#65533;u&#65533;&#1526;&#65533;&#1137;&#65533;&#65533;&#65533;M&#65533;&#65533;&#65533;&#65533;&#65533;&#65533;~6&#65533;&#65533;&#65533;&#65533;&#65533;&#65533;+&#65533;&#65533;#]&#65533;]l&#65533;N&#65533;&#65533;&#65533;&#65533;&#65533;&#65533;&#65533;&#1860;&#65533;&#65533;&#65533;&#882;&#65533;&#65533;&#65533;&#65533;&#65533;&#1270;&#65533;&#65533;&#65533;&#65533;o<&#65533;&#65533;&#1914;&#65533;&#65533;&#65533;1&#65533;&#65533;xy&#138;J{&#65533;&#65533;*&#65533;&#65533;@&#65533;;g&#65533;zML}&#65533;&#65533;&#65533;Z&#65533;&#197;l#@&#65533;&#65533;:&#65533;m&#65533;&#65533;!&#65533;+&#65533;&#65533;&#65533;f&#65533;`&#65533;&#65533;&#1357;&#65533;&#65533;&#65533;&#65533;&#65533;&#645;&#65533;&#65533;&#65533;&#65533;&#65533;&#65533;	&#65533;&#65533;&#65533;&#65533;&#65533;&#29532;&#65533;8&#65533;&#65533;&#65533;&#65533;&#65533;&#65533;&#65533;&#65533;&#65533;g&#65533;# &#65533;&#65533;&#65533;&#65533;h&#1707;&#65533;&#601;&#65533;&#2027;&#65533;J&#65533;LD&#65533;&#65533;&#65533;&#65533;N&#65533;&#65533;&#1287;^&#65533;)&#994;VyB&#65533;&#1730;|&#65533;&#65533;,&#65533;d&#65533;&#65533;&#65533;c&#1752;G&#65533;z&#65533;&#65533;e~[ &#65533;5r&#65533;&#65533;YSt&#65533;&#65533;&#65533;&#65533;*&#65533;&#65533;z&#65533;a&#65533;dl&#65533;T&#14896;&#65533;-&#65533;6&#65533;&#1655;&#65533;&#65533;&#65533;&#65533;&#65533;&#65533;D&#65533;>>&#17630;&#1966;&#65533;&#65533;&#65533;&#65533;Q	'&#65533;&#1505;&#65533;&#65533;&#65533;=&#65533;U^&#65533;$&#65533;E&#65533;&#65533;&#65533; &#65533;&#65533;s"&#65533;&#65533;^&#65533;&#65533;&#65533;&#65533;&#1780;&#65533;&#1331;&#65533;>/&#65533;&#65533;j&#65533;&#65533;&#829;w&#65533;q[m[=&#65533;&#65533; &#65533;&#65533;&#318;&#65533;&#65533;jS&#65533;,&#65533;3&#616;o&#65533;	&#65533;&#65533;&#65533; &#65533;&#65533;&#65533;.&#65533;&#65533;\ &#65533;#M&#65533;&#65533;&#65533;7.&#65533;&#65533;]p8mf&#65533;&#380;&#58734;&#1176;&#65533;&#65533;^&#65533;&#65533;&#65533;&#65533;G&#65533;&#65533;I&#65533;&#65533;_hC&#65533;&#65533;-&#65533;nhM&#65533;&#65533;&#65533;Z^&#65533;&#65533;s&#65533;&#65533;&#65533;&#65533;&#65533;&#65533;&#65533;aN&#1398;&#65533;2&#65533;*&#65533;&#1395;&#65533;K&#65533;&#65533;
5B&#65533;&#65533;H&#65533;&#65533;&#65533;&#65533;&#65533;&#65533;&#65533; r&#65533;J&#65533;q&#65533;aS&#65533;8&#65533;t`&#65533;&#65533;&#65533;&#65533;&#65533;/&#65533;I=&#300;&#65533;#&#65533;&#65533;q&#65533;&#65533;&#65533;&#65533;9&#65533;&#65533;&#65533;&#65533;&#65533;&#65533;&#65533;&#65533;-&#65533;&#65533;&#65533;&#65533;@/&#65533;T&#65533;!&#65533;&#16793;&#65533;&#65533;&#65533;&#65533;<&#65533;&#65533;&#65533;&#1650;o&#65533;&#65533;&#65533;&#65533;~&#65533;&#4771;Y&#65533;]&#65533;&#206;&#65533;^&#65533;&#65533;l&#65533;:)w&#65533;&#65533;&#65533;;.&#65533;&#65533;M&#65533;&#65533;&#65533;&#65533;{2&#65533;!&#65533;V&#65533;Fk&#65533;&#65533;&#65533;,&#65533;&#65533; &#65533;&#65533;m&#65533;&#65533;bk&#65533;&#65533;&#1838;&#65533;0&#65533;&#65533;&#496;|&#65533;&#65533;&#440;&#65533;\&#65533;}&#65533;&#65533;&#65533;&&#65533;&#65533;E?&#65533;&#65533;&#65533;>Z&#790;&#65533;&#65533;&#1128;&#65533;&#65533;.+&#65533;&#65533;&#65533;&#65533;&#65533;P&#65533;&#65533;&#65533;&#65533;W&#65533;&#65533;z&#65533;:R&#65533;&#65533;{&#65533;&#65533;&#65533;`_&#65533;!l&#65533;&#65533;?&#65533;&#65533;uA&#65533;&#65533;&#65533;&#65533;,nn&#65533;&#65533;&#65533;&#65533;&#65533;1B&#65533;5&#65533;#N&#65533;f;Wi&#65533;&#65533;&#65533;{*&#65533;&#65533;^&#65533;X&#65533;=_&#65533;&#65533;wa&#65533;&#65533;&#65533;&#1481;&#65533;&#65533;?&#65533;&#65533;M&#65533;&#65533;&#65533;&#65533;&#65533;&#65533;&#65533;_H&#65533;&#65533;&#65533;&#382;&#65533;&#65533;&#65533;Q&#65533;o&#65533;&#65533;&#65533;_&#65533;&#65533;&#65533;&#65533;R/&#65533;&#65533;*&#65533;&#65533;	b>o&#65533;&#65533;Y&#65533; &#65533;&#65533;<&#65533;
&#65533;&#65533;&#65533;&#65533;&#65533;&#65533;&#65533;&#65533;&#65533;&#65533;&#65533;&#65533;9&#65533;]&#65533;&#65533;&#65533;&#65533;<l&#65533;r:j&#65533;&#65533;o&#65533;a&#65533;&#65533;&#65533;&#65533;&#65533;&#65533;&#65533;&#65533;&#65533;&#65533;&#65533;&#65533;&#65533;G:&#65533;&#65533;l&#65533;&#65533;&#65533;&#65533;&#65533;&#65533;&#857;&#834;&#1320;&#1385;&#65533;&#65533;&#65533;&#65533;&#65533;&#65533;&#1641;&#65533;&#65533;&#65533;&#65533;&#65533;x&#65533;&#65533;&#801;&
9&#65533;G&#65533;&#65533;&#65533;%V`&#65533;&#65533; &#65533;q&#65533;S&#65533;&#65533;A7&#65533;Y&#65533;"&#65533;#B&#65533;'&#65533;&#65533;&#330;&#65533;&#65533;h&#65533;(&#65533;c
$&#65533;A&#65533;&#65533;&#467;(o0&#65533;&#65533;&#65533;J&#65533;,&#65533;<p&#65533;&#65533;&#667;.S&#65533;&#1817;&#65533;&#65533;y$&#785;9&#65533;&#65533;P&#65533;EFx(&#65533;&#65533;&#486;P&#65533;:&#65533;*&#65533;&#65533;T&#1996;&#65533;&#65533;v&#65533;&#65533;&#65533;r>&#65533;f&#65533;&#65533;M&#65533;0&#65533;&#22891;&#1509;x&#65533;&#65533;>km&#65533;V&#65533;&#65533;Z&#65533;&#1909;7_&#65533;&#65533;&#65533;V&#65533;,1jGPR&#65533;&#65533;c&#65533;m)&#65533;&#65533;:9&#65533;&#65533;&#65533;&#65533;&#65533;&#65533;,6l&#65533;&#65533;-&#1049;M&#65533;&#65533;&#65533;&#65533;x&#65533;,&#65533;S&#65533;&#65533;l&#65533;-&#65533;&#65533;&#65533;!&#65533;&#65533;"8&#65533;M&#65533;&#65533;&#1383;|d#	9&#65533;$M&#65533;9a*&#65533;i&#65533;f&#65533;(&#65533;&#65533;t&#65533;@&#1056;G&#65533;E&#65533;&#65533;&#65533;&#65533;~9&#65533;&#1847;&#65533;&#65533;&#65533;&#65533;&#65533; N\&#65533;&#65533;?{&#65533;&#65533;&#65533;kW&#65533;&#65533;&#65533;X&#65533;R
&#65533;H&#65533;Xf`-%hX`&#65533;&#65533;&#65533;&#65533;0&#65533;l6&#65533;"&#65533;%&#65533;&#65533;&#65533;&#65533;fYk&#65533;&#65533;&#65533;&#833;&#65533;&#65533;'&#65533;|&#65533;&#65533;!h&#65533;&#65533;&#65533;&#65533;&#65533;&#65533;Kj&#65533;&#65533;&#65533;"&#65533;&#65533;&#65533;@&#65533;&#65533;hPn'&#65533;z&#65533;&#65533;'^&#65533;&#65533;Y1&#65533;HAQ&#65533;r&#65533;&#65533;$t&#65533;&#65533; &#65533;t-&#65533;Dv&#65533;&#65533;wJ&#65533;&$&#65533;`&#65533;&#65533;%&#65533;&#17744;@|&#1036761;g&#65533;E&#65533;8&#65533;&#65533;&#65533;tz&#65533;&#65533;\oRs&#65533;8}&#65533;u&#65533;_*&#65533; &#65533;8X&#1542;"&#65533;&#65533;f&#65533;&#65533;&#65533;
X /&#65533;&#65533;7:&#65533;&#65533;&#1536;&#65533;&#65533;&#65533;&#65533;b;&#65533;=#g<&#65533;&#65533;e&#65533;d"&#65533;&#65533;B&#65533;E&#65533;&#65533;R	&#65533;&#65533;&#65533;&#65533;c&#65533;
HH&#65533;&#65533;M&#65533;e&#65533;Qu&#65533;&#65533;H]&#65533;&#65533;&#65533;&#65533;Wv&#65533;]&#65533;&#65533;6{&#65533;&#65533;F;&#65533;pu|5&#65533;&#65533;Z&#65533;&&#65533;c&#1623;K&#65533;h&#65533;&#65533;	w&#65533;[&#65533;&#65533;&#65533;YY&#65533;&#65533;&#65533;k&#65533;&#65533;&#65533;&#65533;HO&#65533;&#65533;&#65533;&#65533;&#8012;&#65533;i&#65533;&#65533;Xm7&#65533;&#1445;&#65533;^kp&#65533;,!&#65533;&#65533;&#65533;#"&#1784;V&#65533;&#65533;7&#65533;X[&#65533;&#65533;&#65533;6v&#65533;*&#65533;dydqS&#65533;$&#65533;UJ&#65533;&#1838;&#65533;K&#65533;&#65533;&#65533;^&#65533;eQ%`3]>2&#65533;<C&#65533;&#65533;&#65533;;&#65533;&#65533;&#65533;	"&#65533;&#65533;'&#65533;p&#65533;&#65533;&#65533;&#65533;2&#65533;&#65533;&#65533;.&#65533;&#65533;&#65533;V&#65533;$&#65533;g&#65533;&#65533;&#65533;&#65533;5H&#65533;&#65533;&#65533;&#65533;o&#65533;#&#65533;&#65533;v&#65533;&#65533;&#65533;&#65533;h+&#65533;5&#65533;&#65533;V`&#65533;&#65533;&#65533;&#65533;&#65533;&#65533;&#65533;6vB#5&#65533;&#1464;&#65533;&#65533;:w&#65533;&#65533;mcd&#65533;&#65533;{&#65533;:&#65533;&#65533;>&#65533;&#65533;&#65533;#1&#65533;&#65533;-&#65533;&#65533;rL/&#65533;&#65533;&#65533;J&#65533;+&#52256;&#65533;$&#65533;6Oq&#65533; K&#65533;1&#1041;&#65533;^k&#65533;Y&#237;!&#65533;&#65533;c&#65533;&#1143;/b&#65533;&#65533;&#65533;L&#751651;>h.&#65533;~p&#65533;&#65533;~&#65533;&#65533;e+&#65533;&#65533;)d&#65533;&#65533;&#65533;g[&#65533;v&#65533;&#65533;n&#65533;vl&#65533;Z[f,&#65533;}&#65533;y&#65533;+<\~G&#65533;K&#1638;&#65533;
$m&#65533;&#65533;&#65533;&#65533;0~&#65533;&#65533;C&#65533;&#65533;&#65533;T&#65533;U&#65533;67@-a&#65533;&#65533;&#65533;
&#65533;&#65533;t&#65533;&#65533;&#65533;fDI&#65533;&#852;&#65533;:&#65533;&#65533;&#65533;&#65533;&#65533;&#65533;P&#65533;&#65533;&#65533;&#65533;F&#65533; &#65533;8S&#65533;&#65533;gxQ&#65533;&#65533;1&#65533;&#65533;&#65533;=&#781;&#65533;2C &#65533;P`&#20190;&#65533;&#432;qIc0]&#65533;S&#65533;&#65533;&#65533;s(y l;&#65533;G"&#65533;&#65533;&#4322;&#65533;&#65533;&#65533;B&#65533; &#65533;&#65533;
&#65533;`&#65533;*&#65533;&#65533;M&#65533; Q&#65533;B&#65533;&#65533;=.&#65533;4R*w&#65533;0s*&#65533;&#65533;&#1944;&#65533;&#65533;tn&#65533;*&#65533;&#65533;q&#65533;$A	&#65533;&#65533;5i&#65533; &#65533;H&#65533;&#65533;nna&#65533;&#65533;&#65533;D.&#65533;F&#65533;X&#65533;$M&#65533;&#65533;&#34374;&#65533;&#65533;1^\&#65533;&#65533;&#65533;&#841;5&#65533;&#65533;BI&#65533;n1A&#65533; &#65533;4&#65533;UD#V&#65533;y&#65533;&#65533;&#65533; &#65533;&#65533;J&#960;r6D$&#65533;b&#65533;6&#65533;Y&#65533;0&#65533;)&#65533;!&#65533;&#209;2e#F/&&#65533;q&#65533;!&#65533;&#65533;7H5&#65533;1Ip&#65533;f&#65533;&#65533;2:&#65533;&#65533;sR2PP&#65533;:&#65533;&#65533;,&#754;&#65533;:&#65533;&#910;&#65533;N&#65533;&#65533;&#65533;&#65533;#&#65533;&#65533;&#65533;I:j&#65533;L!}H5M&#65533;A&#65533;&#65533;(oI&#65533;Q^ln&#65533;D%&#65533;&#65533;&#65533;&#65533;&#65533;eO[&#65533;&#65533;&#65533;&#65533;Q&#65533;a&#853;[t&#65533;A&#65533;A&#65533;!&#65533;&#65533;S&#65533;&#65533;CdI&#65533;bRbP&#65533;&#65533;.&#65533;&#65533;&#65533;&#65533;&#65533;&#65533;&#65533;g&#65533;vj&#65533;8,Y&#65533;&#65533;&#58663;v&#65533;C&#632;)&#921;	U&#65533;&#65533;&#65533;&#65533;K&#65533;&#422;Nd7&#65533;&#65533;S&#1144;#l	&#65533;&#65533;H&#65533;z&#65533;|&#46994;&`x&#65533;&#65533;&#65533;h&#65533;E&#65533;&#65533;C&#65533;p3PR&#65533;&#65533;&#65533;&#65533;r&#40644;&#65533;&#65533;P-&#65533;&#65533;f&#65533;=%"o&#65533;&#65533;&#65533;YKhv!&#65533;LDQ&#65533;&#65533;-&&#65533;%CX!5|&#65533;N&#65533;"beJ&#1253;Nu&#65533;&#65533;[&#65533;`&#65533;&#65533;2&&#1856;9Be&#65533; }&#65533;&#65533;&#65533;FE&#65533;&#65533;J1&#65533;Y&#65533;1&#65533;&#65533;Tm&#65533;N&#65533;&#65533;[;n"&#65533;H&#65533;&#65533;NR&#65533;&#65533;&#65533;r)YI{M&#65533;U;E@}P&#65533;&#65533;&#65533;&#1549;kMJ&#65533;J&#65533;S&#65533;k+&#65533;&#1936;&#65533;+i&#65533;&#236;z&#65533;K@&#65533;&#65533;&#673;,&#267;+&#65533;&#65533;y&#65533;&#65533;&#65533;&#65533;Zs&#65533;&#65533;&#65533;4&#65533;^&#65533;&#65533;gqK&#65533;&#65533;\&#65533;$&#65533;3-N&#65533;&#65533;Z&#65533;&#65533;vD&#65533;L |3c&#65533;\B&#65533;&#65533;>&#65533;&#65533;&#65533;&#65533;&#65533;&#65533;b&#65533;vL&#65533;&#2038;&#65533;`&#65533;&#65533;&#65533;:&#65533;m5&#65533;&#65533;t&#65533;r&#65533;&#65533;&#65533;|&#65533;&#65533;P.&#65533;&#65533;
&#970;&#65533;a&#65533;4&#65533;@&#65533;u&#65533;^3.d&#65533;&#65533;&#65533;E}(&#65533;&#65533;a&#65533;Pv&#65533;_&#65533;;&#65533;%R|v&#65533;bF&#65533;)&#65533;
&#65533;&#65533;-&#65533;"i\&#65533;t&#65533;%&#65533;&#65533;1&#65533;.oc&#65533;8&#261;&#65533;&#65533;&#65533;&#65533;b&#65533;S&#65533;!&#65533;L&#65533;c8&#65533;&#65533;m&#676;&#65533;&#65533;&#65533; &#65533;&#65533;&#65533;@?j8#&#65533;=rf&#65533;;?[W&#65533;D^t&#65533;v&#65533;<&#65533;8&#65533;&#65533;tZ&#65533;Y&#65533;w&#65533;tE&#1548;G-&#65533;2&#65533;Xw&#65533;&#65533;Y&#65533;&#65533;&#65533;::@.rv'&#65533;&#65533;}Iu,&#65533;&#1445;"&#17571;{jc&#65533;^&#65533;&#65533;&#65533;&#65533;R&#65533;&#65533;P&#65533;H$&#65533;&#65533;f3&#65533;C&#65533;d&#65533;&#1647;&#65533;&#65533;&#65533;&#65533;s&#65533;T&#65533;x&#65533;&#65533;&#65533;1&#65533;&#65533;n&#65533;&#65533;j`$&#65533;d&#65533;&#65533;Nw&#65533;T&#65533;vEu}> w&#65533;R3&#65533;&#65533;$9&#1025;K7|&#65533;Yo{<&#65533;2V]m&#65533;I&#65533;&#65533;&#65533;&#65533;&#65533;t&#65533;&#65533;q\&#65533;&#65533;ZU3D'nh&#65533;j_2&#65533;&#65533;&#65533;H&#65533;C&#65533;!&#213;&#65533;L&#65533;&#65533;&#65533;&#65533;&#65533;&#65533;U&#65533;&#65533;h&#65533;&#65533;&#37216;&#65533;&#65533;&#65533;&#65533;^Z&#65533;&#65533;&#65533;&#65533;&#65533;^{&#65533;&#65533;&#65533;&#65533;&#65533;<&#1788;&#65533;&#65533;9
I&#65533;P(&#65533;&#65533;n&#65533;(7L&#65533;&#65533;&#65533;6j5&#65533;&#637;&#65533;:C&#65533;&#65533;L &#65533;Q1wu&#65533;&#65533;&#65533;&#65533;_G-&#65533;&#65533;&#65533;&#65533;M&#65533;&#65533;"&#65533;&#8129;&r!k{&#65533;foS&#65533;p&#65533;]Z&#1243;&#65533; #c&#65533;] &#65533;	&#65533;&#65533;&#65533;&#65533;`ml&#1456;&#65533;&#65533;&#65533;|'&#65533;&#65533;.&#65533;&#65533;>&#65533;}&#65533;Z&#65533;&#65533;&#65533;&#65533;&#65533;&#65533;S&#65533;&#65533;U&#65533;a&#65533;gs-&#65533;W&#65533;|&#65533;P&#65533;-&#65533;sg&#65533;*&#65533;&#65533;Z&#65533;$&#65533;&#65533;&#65533;&#65533;q&#65533;5&#65533;\q&#65533;o&#221;&#65533;&#65533;&#65533;g&#65533;&#65533;a&#65533;&#65533;9&#65533;[]&#1599;^'&#65533;&#65533;&#65533;q&#65533;7E7&#65533;qJ&#65533;&#65533;&#1817;-&#1689;&#65533;V&#65533;&#65533;q&#65533;&#65533;&#65533;&#65533;\&#65533;&#65533;&#65533;&#65533;&#748;*&#65533;&#65533;&#65533;i&#65533;O&#65533;By&#65533;&#65533;&#65533;r&#65533;&#65533;2&#65533;&#65533;`&#65533;|3&#65533;UNr&#65533;&#65533;&#65533;&#65533;4uq&#65533;&#2002;&#65533;q+c	&#65533;D,&#65533;O-&#65533;r&#65533;'O&#65533;We&#65533;&#65533;<&#278;c&#65533;$q&#65533;&#65533;&#65533;&#65533;&#65533;&#65533;&#65533;&#65533;s&#65533;Wh>&#65533;	BwQ, &#65533;`z&#65533;E&#65533;&#65533;v&#65533;6r&#65533;uOgHab"&#65533;8<&#65533;v? ~N&#65533;XY!<H>&#65533;&#65533;2|&#65533;vo&#65533;&#65533;nF&#65533;n&#65533;&#65533;uDa9&#65533;V|&#1047;T&#65533;&#65533;&#1783;x&#65533;&#65533;j&#65533;j&#65533;&C&#65533;W&#65533;7XF^&#65533;a&#65533;h&#65533;dUt&#65533;w&#65533;S0&#65533;&#65533;s&#65533;@q`&#65533;r/WW&#65533;&#65533;iXd&#65533;w@&#65533;[P&#450;u&#65533;D&#65533;t&#65533;&#65533;<Hy&#65533;&#65533;P&#65533;&#65533;>&#65533;&#65533;yK&#65533;&#65533;W&#65533;wl1F&#65533;X0z&#65533;&#28773;gR!V&#65533;E]xtu&#65533;&#980;&#65533;&#65533;&#65533;}&#65533;&#65533;t&#65533;Xr&#65533;6p&#65533;W&#65533;]&#65533;a&#65533;&&#65533;&#65533;&#65533;QA7&#65533;&#65533;&#65533;&#65533;>XNCh&#65533;&#567;M:T&#65533;&#65533;F&#65533;6#&#65533;R+(&#65533;7p&#65533;U]&#65533;s&#648;&#65533;&#65533;x&#65533;O%F&#65533;X&#65533;b&#65533;,P7k`ku&#65533;1&#65533;&#65533;D@&#65533;wdfc(x&#65533;r
&#65533; !N&#65533; $&#65533;&#65533;&#65533;&#65533;&#65533;H;&#65533;8b&#65533;&#65533;&#65533;&#65533;&#65533;d#&#65533;&#65533;&#65533;x&#1088;&#65533;&#65533;k&#65533;H7&#65533;$&#65533;&#65533;&#65533;&#65533;&#65533;&#65533;&#65533;C&#65533;&#65533;&#65533;i&#65533;&#65533;&#65533;b[&#65533;)&#65533;wGw~T&#65533;,&#65533;RX#&#65533;&#65533;A&#65533;.&#65533;?&#65533;&#65533;{&#65533;pV&#65533;&#65533;&#65533;6H`h&#65533;&#65533;=&#65533;&#65533;l@&#65533;2&#65533;H|&#65533;g&#65533;&#65533;&#65533;&#65533;gVh&#65533;&#65533;h,&#65533;&#65533;38{s&#65533;&#65533;))W&#65533;7&#65533;&#65533;&#65533;&#65533;&#65533;&#65533;L&#65533;&#65533;g&#65533;b&#65533;\uy&#65533;L&#65533;Vr&#65533;&#65533;\o&#65533;(&#65533;'uqy$&#65533;&#65533;jv(rN&#65533;&#65533;XA&#65533;&#65533;X/&#65533;&#65533;5&#65533;&#65533;6&#65533;&#65533;!7Fw&#65533;6l&#65533;g\80&#65533;="
	YAy&#65533;&#65533;)PB'&#65533;C&&#65533;s&#65533;&#65533;	9&#65533;!yC#&#65533;{[&#65533;n&#65533;}/&#65533;&#65533;&#65533;#&#65533; O!&qY&#65533;lH&#65533;%&#65533;w&#65533;&#65533;ea&#65533;&#467;{Ta&#65533;V&#65533; y&#65533;&#65533;G&#65533;&W]U7x\K&#583;&#65533;uPf&#65533;&#65533;&#65533;&#65533;&#65533;.&#65533;&#65533;&#65533;&#65533;&#65533;W&#65533;X&#65533;t48?l&#1542;&#65533;h&#65533;&#65533;&#65533;&#65533;&#65533;0&#65533;k&#65533;YUx1[&#65533;&#65533;&#65533;s&#65533;&#65533;P&#65533;]#e"&#65533;&#65533;&#65533;Ko&#65533;/&#65533;G&#65533;&#65533;&#65533;b&#65533;i &#65533;V&#65533;&#65533;&#65533;x&#65533;^&#65533;H[ &#65533;&#65533;&#65533;X8&#65533;H<&#449;&#65533;&#65533;l&#328;t&#65533;I&#65533;&#65533;hX&#65533;y}&#65533;d]&#65533;&#30163;&#65533;&#65533;&#65533;&#65533;&#65533;&#65533;N&#65533;7&#65533;&#65533;T&#65533;&#65533;&#65533;&#65533;gG13&#65533;HgM&#65533;|&#65533;tN&#65533;&#65533;&#65533;&#65533;&#65533;&#65533;Y&#65533;&#65533;	\&#42452;W&#65533;&#65533;&#65533;Hp&#65533; '&#65533;&#65533;4B*&#65533;&#65533;&#65533;)&#65533;~&#1288;}[(&#65533;&#65533;7<W&#65533;&#65533;&#65533;jnxx-j&#65533;Tq&#65533;j&#65533;&#65533;8Cu&#65533;>*&#65533; @GE&#65533;hj4&#65533;W&#65533;i&#65533;&#65533;&#65533;&#65533;&#65533;&#65533;Y&#65533;b&#65533;&#65533;&#65533;&#65533;&#65533;^&#65533;(
&#65533;&#65533;&#65533;&#65533;(&#65533;k&#65533;&#65533;&#157;&#65533;&#1119;E &#65533;&#65533;&#65533;^&#65533;&#65533;&#65533;&#65533;sW&#65533;&#65533;&#65533;o wX&#65533;&#65533;&#65533;"&#65533;&#65533;(u&#65533;&#65533;&#65533;&#65533;&#65533;B&#65533;&#65533;&#65533;&#65533;&#65533;'NL&#65533;&#610;,3*&#65533;&#65533;&#65533;k5&#65533;U&#65533;&#65533;&#65533;&#65533;&#65533;&#65533;X&#65533;*&#65533;&#65533;&#30149;S&#65533;&#65533;j&#65533;Sy&#65533;iiU&#65533;K&#65533;&#65533;&#65533;!7ccy&#65533;y&#65533;&#49686;&#65533;98dj&#65533;O&#65533;&#65533;&&#65533;&#65533;&#65533;&#65533;J&#65533;Of&#65533;q&#65533;[j&#65533;&#65533;&#65533;6k&#65533;y&#65533;7O&#65533;&#65533;&&#65533;&#65533;~w&#65533;&#65533;&#65533;&#65533;A&#65533;&#65533;:5d&#854;rs:&#65533;&#644;&#65533;7m&#65533;`&#65533;&#65533;&#65533;Y&#65533;jlj&#65533;p&#65533;(&#65533;&#65533;:&#65533;&#65533;
bibb&#624;G&#1704;&#65533;&#65533;8&#602;&#65533;&#65533;&#65533;T&#65533;&#65533;;&#65533;h&#65533;&#65533;&#65533; Wr&#65533;J&#65533;&#65533;&#65533;&#65533;j&#65533;&#65533;P5&#65533;&#1513;&#65533;
[&#65533;+j&#65533;.	x&#65533;&#65533;&#65533;&#65533;@G&#65533;z&#65533;&#1630;&#65533;&#65533;&#65533;O&#65533;&#65533;1`_pi^&#65533;dq"&#65533;&#65533;&#65533;&#556;R&#65533;&#65533;zY\G&#65533;'&#65533;?&#65533;U;&#65533;Vz-&#65533;&#65533;:`hjv&#65533;f&#65533;d&#65533;&#65533;:M&#65533;&#54492;!&#65533;&#65533;D&#65533;&#65533;&#65533;&#65533;&#65533;&#65533;m,y&#65533;&#65533;][&#65533;Af7R&#65533;R0T&#65533;&#687;Dh&#65533;&#65533;&#65533;&#65533;wo@&#65533;&#65533;&#1128;&#65533;&#49731;2&#65533;&#65533;R7&#65533;u&#1740;o&#65533;h&#65533;J&#65533;&#57613;&#65533;&#65533;&#65533;jK&#631;&#65533;&#534;&#65533;&#30071;`SW#&#65533;/&#410;'w&#65533;&#65533;&#65533;&#65533;&#65533;&#65533;&#65533;&#65533;TX<&#65533;k&#65533;&#65533;J&#65533;&#1401;&#65533;&#65533;&#65533;&#65533;)Q&#65533;^&#65533;VK_j\]&#65533;&#65533;&#65533;B&#65533;&#65533;D&#65533;l&#65533;&#65533;&#65533;*&#65533;&#65533;u&#65533;v&#65533;^&#607;N&#1787;&#65533;q&#65533;&#65533;&#65533;bx&#65533;&#65533;&#65533;&#65533;&#65533;	n[&#65533;^k&#65533;&#65533;&#65533;&#65533;*z&#65533;&#65533;;&#65533;&#65533;`&#65533;S|$&#65533;&#65533;&#1716;&#65533;&#1723;&#65533;&#1218;&#65533;j&#65533;7&#65533;&#65533;W1&#65533;&#65533;h&#65533;&#65533;,'\&#65533;X&#65533;&#65533;&#65533;&#65533;&#65533;d&#65533;&#65533;&#65533;+Y&#65533;&#65533;&#65533;&#65533;&#65533;u&#65533;}&#65533;&#65533;&#65533;&#65533;&#65533;&#65533;&#65533;w[(&#65533;D&#65533; &#65533;&#65533;&#65533;&#65533;&#65533;&#65533;&#65533;&#65533;QtY^&#65533;&#65533;&%c=k0c&#65533;&#65533;^&#65533;&#283;&#65533;#&#65533;+&#65533;~&#65533;m&#19523;	&#65533;O+&#65533;&#65533;&#1729;s&#65533;s&#65533;&#1056;&#65533;gX&#65533;R_&#65533;&#65533;&#65533;&#65533;w&#65533;k&#65533;&#352;&#65533;&#65533;&#65533;9,&#65533;U&#65533;&#65533;n&#65533;{&#65533;&#65533;@&#65533;&#65533;&#65533;zD&#65533;&#65533;p&#65533;&#65533;p&#65533;k&#65533;WL&M&#65533;&#433; &#65533;&#65533;&#65533;:&#65533;V&#65533;&#65533;&#65533;&#65533;&#1736;&#65533;&#407;&#65533;6&#65533;&#65533;@&#65533;E&#65533;&#65533;4{&#65533;&#65533;&#65533;I&#65533;?L&#65533;~Z&#65533;T&#65533;&#33529;t&#65533;&#65533;&#65533;&#65533;F&#65533;&#65533;&#65533;&#65533;gveX&#65533;&#65533;^\&#65533;H&#65533;&#65533;&#65533;&#65533;K&#65533;&#65533;E6&#65533;&#65533;&#65533;(Ek&#65533;&#65533;8&#65533;&#65533;;&#65533;Ag&#65533;X&#65533;&#65533;&#65533;&#65533;&#164;h]&#65533;&#65533;R+&#65533;&#65533;&#39636;m&#510;&#552;_&#65533;&#194;J&#65533;&#65533;9d?,&#65533;*h/&#65533;@H&#65533;&#65533;&#65533;w&#65533;&#65533;&#65533;&#65533;&#65533;&#65533;&#65533;&#65533;5&#65533;&#65533;lE&#65533;Ii}s&#65533;c*b_x&#65533;D&#65533;&#65533;4$&#65533;W(&#215;&#47380;&#65533;9&#65533;&#65533;!Lm<&#65533;l&#65533;&#65533;j&#65533;
&#65533;V|&#65533;&#65533;&#378;i&#65533;p\b&#65533;x&#65533;&#65533;CSR&#65533;?&#65533;&#65533;;&#65533;&#65533;&#65533;&#65533;"&#65533;>&#65533;k&#65533;P&#65533;&#65533;e\4&#65533;\&#65533;&#65533;&#65533;&#65533;&#65533;^&#65533;6&#65533;i&&#65533;@&#65533;&#65533;l&#65533;#\zK;&#65533;&#65533;&#65533;&#852;5&#65533;M&#65533;|&#65533;&#65533;e+]<&#65533;	&#864;L&#989;J&#65533;z&#1355;&#65533;&#65533;&#65533;A&#65533;&#65533;G\o &#65533;&#65533;-&#65533;&#52967;&#65533;q&#65533;&#65533;9&#65533;&#65533;&#65533;&#65533;h&#65533;&#65533;&#1068;&#65533;X&#65533;&#65533;b&#65533;&#65533;&#65533;&#65533;Q{=&#65533;&#65533;V&#65533;H&#65533;&#65533;&#1614;@v&#65533;&#65533;E&#65533;=&#65533;&#65533;&#65533;&#65533;TI&#65533;&#65533;k&#65533;&#65533;&#65533;y8&#65533;&#65533;&#65533;.&#65533;&#65533;&#65533;&#65533;%E&#791;&#65533;{&#65533;3q&#65533;&#65533;&#65533;&#65533; }&#65533;x&&#65533;I&#65533;%|&#65533; &#65533;^i&#65533;~&#65533;H&#65533;&#65533;&#868;C&#65533;&#65533;8J&#65533;r&#65533;&#65533;~&#65533;&#65533;J&#65533;&#65533;&#505;e&#65533;&#65533;&#65533;&#65533;E9e&#65533;&#1205;|&#65533;+M&#65533;-&#65533;aN&#65533;&#65533;&#65533;lE[&#65533;&#65533;S]&#65533;)&#854;&#65533; '&#65533;&#65533;vW&#65533;&#65533;;&#1163;-Am&#65533;&#65533;&#793;&#65533;f&#65533;1&#65533;&#65533;TJ&#614;&#65533;&#65533;&#65533;k&#65533;&#65533;&#65533;*!HZ&#65533;((&#65533;&#65533;F&#65533;;&#65533;&#65533;&#65533;&#65533;8:&#65533;7:&#65533;K&#65533;&#65533;&#65533;&#65533;|&#65533;&#65533;&#65533;!&#65533;.&#65533;V&#960;&#65533;&#65533;5B&#1942;&#65533;=#&#65533;&#65533;&#1648;&#1516;&#65533;&#65533;-&#65533;I7&#65533;?&#65533;&#65533;&#65533;Z
I&#65533;&#65533;&#65533;u:"i&#65533;&#65533;}&#65533;&#65533;&#65533;b5&#65533;&#65533;&#65533;WM&#65533;&#65533;&#65533;L&#65533;~&#65533;v&#65533;&#65533;r&#65533;=8&#65533;&#65533;&#282;=&#65533;8Z&#65533;&#65533;&#65533;&#65533;.N,H%&#65533;&#1095;&#65533;&#65533;&#611;E}&#65533;&#65533;&#65533;&#65533;&#65533;&#65533;&#336;=&#358;&#65533;G&#834;&#65533;&#65533;m&#65533;a)X&#65533;&#65533;VP&#1868;&#65533;&#65533;<&#65533;i6P&#65533;&#65533;$&#65533;&#1724;&#65533;F.&#65533;&#65533;&#65533;c&#65533;&#65533;*(&#65533;&#1537;&#65533;&#1814;&&#65533;S>&#65533;h&#65533;&#65533;b&#65533;&#65533;s&#65533;&#65533;vA9&#65533;-C&#65533;
{&#1857;&#65533;&#65533;fZ&#65533;&#65533;&#65533;Q&#1786;H#&#65533;&#65533;&#65533;&#65533;&#65533;&#65533;*d&#65533;x&#575;M8&#65533;j&#65533;;&#821;&#1051;&#65533;9m&#1785;&#65533;&#65533;$|&#65533;[&#65533;&#438;z&#65533;d&#65533;d&#65533;&#65533;&#65533;&#65533;&#65533;KN&#65533;&#1217;&#65533;&#65533;6&#65533;&#65533;6&#65533;&#65533;&#682;&#65533;&#65533;&#65533;&#1248;&#65533;&#1338;&#1911;L&#65533;&#65533;&#65533;&#65533;=&#65533;Qm&#65533;-j&#65533;B&#65533;&#65533;<&#65533; D&#45883;&#65533;:&#65533;&#65533;J&#65533;&#65533;&#65533;&#65533;&#65533;T&#65533;1&#65533;&#65533;y&#1039;&#65533;&#65533;k&#65533;&#65533;E&#65533;+&#65533;|	&#65533;kW`&#65533;>"^&#65533;54&#65533;&#65533;p{rj~&#65533;(,/&#65533;&#65533;J&#65533;&#65533;&#65533;Kad&#65533;&#65533;sI&#1143;&#65533;&#65533;&#65533;&#684;&#65533;&#29945;h&#65533;>W&#65533;&#65533; |-&#65533;&#65533;&#65533;l-&#65533;&#65533;&#65533;ZSA$&#65533;&#65533;&#65533;&#65533;&#65533;[ >8`&#65533;]&#65533;VVd&#65533;&#65533;&#65533;C&#65533;&#1123;&#65533;&#65533;_-&#65533;&#65533;[j&#65533;&#65533;p&#65533;P>&#65533;+&#65533;&#65533;&#1910;.&#65533;&#65533;&#65533;m<&#65533;&#65533;Pp&#65533;&#1656;&#65533;&#65533;% &#65533;&#65533;&#1927;&#65533;<&#65533;2&#65533;&#65533;Z&#65533;&#65533;&#65533;&#65533;&#65533;&#65533;}&#65533;&#65533;[&#65533;&#65533;n&#593;*&#65533;&#65533;i&#65533;&#65533;&#65533;&#65533;s&#65533;&#65533;&#65533;&#65533;p&#65533;&#1040;&#65533;zt]&#65533;G&#65533;&#65533;d&#1810;&#65533;&#2234;fe:&#65533;1D&#65533;&#65533;&#65533;&#65533;&#65533;&#65533;&#1605;&#65533;&#65533;#&#65533;X&#65533;&#65533;m&#65533;<&#65533;Y&#65533;&#65533;o&#65533;)&#65533;M?y&#65533;&#65533;&#65533;&#65533;&#65533;+&#65533;&#1094;&#65533;1&#65533;}&#1724;g\&#65533;K&#65533;&#65533;&#1516;&#65533;&#65533;%!oVB. G &#65533;&#65533;&#65533;P&#65533;&#65533;&#18166;&#65533;&#65533;P&#65533;boC&#65533;H&#65533;&#65533;&#65533;Y&#65533;Q&#65533;&#65533; &#65533;>CW&#65533;/&#65533;&#65533;}&#65533;t)&#65533;-&#1547;&#65533;~J&#65533;&#65533;=&#65533;&#65533;&#65533;z&#65533;m&&#65533;/&#65533;&#65533;*D]&#65533;Em&#65533;Q&#65533;&#65533;O&#65533;&#65533;&#65533;&#781;&#65533;&#65533;&#65533;&#65533;}c&#65533;rf&#65533;n&#65533;h1x&#663;I{o&#65533;&#65533;}&#65533;&#65533;&#65533;&#65533;&#65533;l&#1569;&#65533;&#65533;&#65533;&#65533;N&#65533;]&#65533;&#65533;D'&#65533;&#65533;&#65533;&#65533;u&#65533;c&#65533;&#65533; &#65533;IB&#65533;&#65533;N&#65533;G&#65533;GG&#65533;N&#65533;N)6&#65533;&#65533;.	D&#65533;`&#65533;&#65533;&#65533;%&#65533;&#65533;:&#65533;&#65533; -b&#65533;ra&#65533;y&#65533;&#65533;&#65533;ulb&#65533;&#65533;&#65533;&#65533;&#65533;&#65533;&#65533;&#65533;&#65533;&#65533;>&#65533;&#65533;&#446;&#65533;&#65533;	e&#986;+&#65533;&#65533;&#65533;&#65533;&#65533;(&#65533;n	&#65533;hUhEE&#65533;#r+&#65533;&#65533;r&#65533;#9&#65533;t&#65533;&#65533;&#65533;&#65533;&#65533;&#65533;&#65533;}&#65533;&#65533;[={&#65533;&#65533;&#65533;S7X
ud&#65533;&#65533;&#65533;&#65533;&#65533;?&#65533;el&#65533;&#65533;cG/ &#65533;&#65533;&#65533;&#65533;M&#65533;H&#65533;&#65533;(&#65533;&#65533;`&#65533;&#65533;&#986;EhvB&#65533;u=  @&#65533;s&#668;&#65533;Sv&#535;&#65533;&#65533;&#65533;A&#65533;$&#65533;&#65533;&#65533;&#65533;?&#65533;e&#65533;}&#65533;S&#65533;(S:[&#65533;&#65533;&#65533;&#65533;&#65533;&#65533;&#65533;p9&#65533;Lf&#65533;&#65533;&#65533;&#65533;f&#65533;&#1398;lE&#65533;}&#65533;&#65533;&#65533;&#1386;x-&#387;&#65533;2&#65533;& &#65533;2&#645;a[1&#65533;&#65533;E&#65533;q&#65533;l&#65533;@r&#296;r&#65533;F&#65533;2&#281;s&#65533;&#781;(&#65533;&#65533;d&#65533;&#65533;&#65533;&#65533;)&#65533;P&#65533;&#65533;&#65533;Uu&#65533;&#65533;J&#65533;&#65533;&#65533;^&#65533;&#65533;&#65533;%X1&#65533;b&#65533;.N&#65533;8&#1793;&#65533;P&#65533;&#65533;&#65533;0	8&#65533;&#65533;F$U&#65533;w&9&#65533;	&#65533;&#65533;&#65533;]&#65533;Ceyr3&#65533;Wa&#65533;&#65533;&#65533;g&#65533;&#65533;TL&#65533;&#65533;'&#65533;i1&#65533;&#65533;&#65533;&#65533;7&#65533;?.&#65533;&#686; D\&#948;B&#65533;NGhTNB&#65533;3&#65533;Q"E&#65533;yL9&#65533;C&#65533;!Y&#65533;VxW)GMW\m&#65533;&#65533;n&#2044;&#65533;n&#65533;&#65533;T&#65533;&#65533;&#65533;&#65533;"]J&#65533;C&#65533;m&#65533;&#65533;u&#65533; &#65533;X`;s&#65533;&#65533;&#65533;&#536;&#65533;&#65533;iC$&#65533;Y&#65533;$hN$&#65533;!&#65533;(&#65533;&#17683; I	&#65533;2"'R&#65533;&#65533;&#402;&#65533;&#65533;&#65533;&#65533;]a(&#65533;&#65533;[&#65533;&#65533;&#65533;&#65533;o&#65533;&#65533;Tzh&#65533;&#65533;&#65533;&#65533;7&#65533;	&#65533;&#65533;s&#65533;&#65533;	yC&#65533;&#65533;&#65533;B&#65533;
&#65533;x&#65533;4O&#65533;&#65533;gz(<&#65533;&#65533;p&#65533;&#65533;(&#1035;-&#65533;h&#65533;&#65533;&#65533;&#65533;F&#65533;j&#65533;&#4132;&#65533;G&#65533;]&#65533;IGE&#65533;)&#65533;&#65533;&#65533;c&#65533;PD&#65533;i&#65533;p&#652;&#65533;Gja&#65533;&#65533;&#65533;o&#65533;&#65533;&#65533;kc&#65533;&#65533;&#65533;B&#65533;&#65533;&#65533;r&#65533;n&#65533;&#65533;4sF&#65533;&#1125;&#65533;&#65533;X&#65533;2=&#65533;c&#65533;Y&#65533;&#65533;&#65533;&#65533;&#65533;QG&#65533; )Zh&#65533;&#65533;+&#570;&#65533;&#65533;&#65533;&#65533;S&#65533;0&#65533;d&#65533;U&#65533;&#65533;&#65533;Dp&#65533;e&#660;&#167;m{&#65533;&#65533;&#65533;l&#65533;&#256140;pp&#65533;&#65533;:l&#65533;zU)~G
&#65533;&#65533;&#65533;E9M	&#65533;&#65533;"F%_A&#65533;::&#65533;bX&#65533;Wz&#65533;&#65533;&#65533;R&#65533;~!U`1$2&#65533;&#65533;Z&#65533;3&#65533;&#65533;&#65533;&#65533;&#65533;{y&#65533;q&#65533;rSj,&#65533;|&#65533;xj&#65533;&#65533;pmX&#65533;&#65533;PD%u&#65533;&#65533;&#65533;|&#65533;&#65533;N&#620;&#65533;&#65533;q&#65533;&#65533;
#,&#65533;&#65533;&#65533;&#65533;&#65533;%&#65533;b&#65533;&#65533;&#65533;&#65533;~&#65533;&#65533;q&#65533;%&#65533;K e&#1755;&#65533;&#65533;&#1403;X&#65533;ll&#65533;&#65533;&#65533;&#65533;{Y&#65533;L:&#65533;.&#65533;&#65533;&#65533;[&#65533;$l&#65533;X&#65533;/&#65533;.&#65533;&#2035;&#65533;Y&#65533;&#65533;hwp&#1729;&#65533;Jz3]&#65533;&#65533;&#65533;&#65533;&#65533;&#65533;B;&#65533;8&#65533;l&#65533;&#65533;&#65533;&#65533;v&#65533;&#65533;9&#65533;O&#65533;&#65533;@&#65533;&#65533;s&#65533;&#65533;&#758;E&#65533;&#65533;=&#65533;&#65533;&#65533;}?&#65533;$4&#65533;?o&#65533;]&#65533;&#65533;o&#65533;b&#65533;K&#65533;;&#65533;&#65533;3u&#65533;&#65533;&#65533;&#65533;&#65533;f&#65533;&#65533;8[&#65533;&#65533;&#65533;&#65533;w*&#65533;&#65533;&#50780;+&#65533;&#65533;l&#48947;&#65533;&#65533;s&#65533;V&#65533;:&#65533;`B&#65533; &#1049;}&#65533;8&#65533;&#65533;&#65533;pR&#65533; &#65533;*%&5.I&#65533;&#65533;D&#65533;&#65533;&#65533;&#65533;&#65533;hnD&#65533;X;&#65533;,&#65533;&#65533;h;&#65533;`&#65533;*&#65533;&#65533;u&#65533;&#65533;8&#534;&#65533;9,&#1107;&#65533;t&#65533;&#65533;&#65533;&#65533;&#65533;s&#65533;&#65533;M$&#65533;>&#65533;&#65533;&#65533;i&#65533;&#65533;&#65533;L\&#65533;&#65533;&#65533;&#65533;My&#65533;k&#65533;&#65533;@&#65533;*&#944;dW&#65533;&#65533;&#397;&#65533;tO
&#65533;_&#65533;&#279;&#65533;	i&#65533;a &#65533;U82&#65533;F&#65533;&#65533;-&#65533;&#34632;&#65533;X?q=,m&#296;&#65533;&#16687;&#1341;q D&#65533;&#65533;&#65533;l&#65533;I&#65533;&#65533;a&#65533;D8&#1212;.&#65533;&#65533;$&#130;&#65533;&#65533;&#65533;&#65533;ra,K(&#65533;F&#65533;*&#65533;&#65533;&#65533;e%&#65533;?F$S&#65533;}&#794;&#65533;)Ig&#65533;&#65533;T&#65533;&#65533;!d7<A&#65533;nk&#65533;*&#65533;1!&#65533;&#65533;tr&#65533;&#65533;&#65533;/&#65533;&#65533;Q}&#65533;&#65533;&#65533;&#65533;&#1387;&#65533;&#65533;$&#65533;&#65533;&#65533;xn&#65533;&#65533;&#1547;"&#65533;&#65533;&#65533;	&#65533;c)&#65533;&#65533;|d<&#65533;9&#65533;gL4&#65533;&#65533;&#842;% 7&#1248;o&#65533;+K&#560;]lp&#65533;9&#65533;!&#65533;<4&#65533;&#65533;U&#65533;&#65533;&#65533;	8	}&#65533;&#65533;G&#65533;&#65533;&#65533;#W`&#65533;IR&#65533;&#1316;&#65533;&#65533;U&#65533;-&#65533;&#65533;v"&#791;V&#65533;9b&#65533;M&#65533;&#65533;&#65533;&#65533;&#65533;&#65533;YN&#65533;&#65533;}L&#65533;-A&#65533;&#65533;>r&#65533;vx&#65533;&#65533;Cp7&#65533;Sj{&#491;&#65533;2&#65533;&#231;&#65533;&#65533; ]&#65533;&#65533;&#65533;&#65533;T1S&#65533;Z*.&#65533;&#65533;&#65533;n"&#65533;&#65533;LB&#65533;,&#65533;&#65533;A&#65533;Z&#65533;&#65533;&#65533;0&#65533;&#65533;&#65533;F8&#65533;gU	 A&#65533;~b&#65533;gC&#65533;#&#65533;_&#65533;&#65533;g&#65533;"&#65533;;&#65533;GU &#65533;>&#65533;h)&#65533;&#65533;7&#65533; &#65533;XPK6Z@&#65533;&#65533;`qS:&#65533;F&#65533;Q&#65533;&#65533;&#65533;!&#65533;IW&#65533;&#65533;2r`J&#65533;,[&#65533;V&#404;&#65533;T&#65533;&#65533;LOR&#65533;&#65533;r&#65533;&#65533;WQ{&#65533;&#65533;&#65533;&#65533;&#65533;&#1257;&#65533;&#65533;&#65533;bh&#65533;&#65533;3&#65533;u&#65533;(tS-&#65533;&#65533;F&#65533;&#65533;W&#65533;
&#65533;&#65533;&#58740;&#65533;&#65533;dU&#65533;&#65533;q"&#65533;&#65533;1&#65533;v&#65533;sc-&#65533;:6m&#65533;l&#65533;ne&#621;J&#65533;N&#65533;b&#65533;<&#65533;U&#65533;&#863;1{4l&#65533;rA&#65533;&#65533;w&#65533;&#65533;&#65533;$c&#65533;!H&#65533;&#65533;N&#1442;&#65533;&#65533;d<&#65533;&#65533;	&#65533;&#65533;6[&#65533;E&#65533;J&#65533;Tf(!&#65533;GSS&#65533;&#1274;1&#65533; ^0&#65533;&#65533;&#65533;&#65533;E&#65533;&#65533;&#65533;&#65533;l&#65533;Z[&#65533;t&#65533;::&#65533;&#65533;Yyj&#65533;$&#65533;a&#65533;&#65533;R&#65533;5&#65533;ZM&#65533;&&#65533;&#65533;W&#65533;&#65533;%&#65533;&#65533;Pm)4&#65533;&#65533;2k&#65533;W"&#65533;&#65533;#&#65533;H&#65533;P
s&#65533;c&#65533;
7XZ&#65533;s&#65533;&#65533;&#1015;&#65533;u&#65533;&#65533;Q&#65533;&#65533;&#65533;&#65533;L&#65533;(c&#65533;8&#65533;r&#65533;B&#553;&#65533;&#65533;&#65533;
%lG&#65533;@S&#65533;y1&#65533;&#65533;dek&#65533;>#8&#65533;XmF&#65533;&#65533;&#65533;&#65533;xM6&#65533;QJR5!&#6393;&#65533;&#65533;i&#65533;&#866;m&#65533;&#65533;f&&#65533;&#65533;alV&#65533;&#1142;DAn&#65533;8&#65533;::&#65533;&#65533;U[&#65533;_&#65533;&#65533;J&#65533;&#65533;Ze^3rk&#65533;[k/D.&#65533;&#65533;v&#65533;&#65533;&#65533;&#65533;A&#65533;&#65533;&#65533;&#65533;U!&#65533;&#65533;#&&#65533;[ddTq&#65533;+&#65533;Nr]&#65533;&#65533;A&#65533;&#65533;&#65533;&#65533;
&#65533;X&#65533;aY&#65533;&#65533;&#65533;&#65533;&#65533;&#65533;&#65533;&#65533;&#65533;&#146;[H&#65533;&#65533; &#65533;l&#65533;&#249;{&#65533;&#65533;&#65533;&#65533;?	7z&#65533;&&#65533;&#65533;{&#65533;&#65533;m&#65533;&#65533;&#65533;I+&#65533;&#65533;4}&#65533;zeX7&#65533;&#65533;&#65533;&#65533;8&#65533;&#198;7lQ&#65533;hy7jq*&#65533;&#65533;&#65533;!&#65533;&#65533;&#65533; 4&#65533;&#65533;-h&#65533;&&#65533;&#65533;h&#65533;d&#65533;&#65533;&#65533;&#898;&#65533;&#65533;&#65533;&#65533;&#65533;&#65533;t&#65533;&#65533;4re&#65533;&#65533;&#9895;&#65533;&#65533;&#65533;:`T&#65533;-[&#65533;&#65533;&#65533;&#65533;&#65533;&#65533;&#65533;&#65533;(&#65533;&#65533; &#65533;WWm&#65533;&#65533;.wyj5&#65533;&#65533;&#65533;&#65533;&#65533;&#65533;&#65533;&#65533;&#65533;K`&#65533;&#65533;&#65533;&#65533;z&#65533;d&#65533;s&#65533;X&#65533;&#65533;&#65533;XO&#65533;a&#65533;&#65533;P&#65533;w~&#65533;R&#65533;&#65533;&#65533;&#65533;&#65533;&#65533;&#65533;&#65533;z&#65533;&#65533;&#65533;&#858;
~&#65533;&#65533;i&#65533;&#65533;&#1762;/&#1538;&#65533;&#65533;#Z,&#65533;&#65533;&#65533;By&#65533;Ek+&#65533;&#65533;3xu&#65533;&#65533;N&#65533;$&#65533;&#65533;&#1109;9&#65533;&#65533;U&#65533;/9j&#1565;&#65533;&#489;&#65533;&#65533;dO&#65533;&#65533;,&#65533;&#1123;&#65533;&#65533;|&#65533;~\&#65533;w(*&#65533;y&#65533;l&#65533;y&#65533;&#65533;&#65533;&#65533;&#65533;q&#65533;9&#65533;r&#65533;&#65533;(Q&#65533;8&#65533;b&#65533;&#65533;&#65533;&#65533;&#65533;&#65533;&#65533;=&#65533;&#65533;&#65533;&#65533;I&#65533;e&#65533;&#65533;)&#65533;qP&#65533;&#65533;&#65533;&#65533;&#65533;&#65533;B&#65533;_sg&#54299;v&#65533;c&#65533;&#65533;&#65533;t&#65533;&#65533;&#1089;&#65533;&#65533;5&#65533;&#65533;&#1890;t&#65533;QGy+#&#65533;R&#65533;+&#65533;Vrz&#65533;Z&#65533;k&#65533;&#65533;Q&#65533;&#65533;4&#65533;jV$=&#65533;&#65533;N&#2016;[&&#65533;&#65533;T&#65533;&#65533;V]1{ &#65533;e&#65533;a&#65533;gm-&#65533;&#65533;'&#65533;U&#65533;&#65533;%d1&#65533;T&#65533;K&#65533;bXwUZGgA&#65533;~p&#65533;&#65533;u&#65533;z&#65533;WI&#65533;&#65533;Q&#65533;&#65533;`
&#65533;f&#65533;q?5aa6,Cw#/&#65533; h\&#65533;&#65533;3Wwz&#65533;&#65533;&#65533;&#65533;1-&#65533;b&#65533;&#65533;f&#65533;&#65533;;&#65533;`zhD&#1537;&#65533;#!&#65533;&#65533;(&#65533;&#65533;{QU&#65533;&#65533;aR&#65533;?3&#65533;~v&#65533;n<(	:XmH&#65533;~&#65533;rF4&#65533;&#65533;R&#65533;#_&#65533;[&#65533;&#65533;4!&#65533;&#65533;"&#65533;&#65533;%&#65533;L7c&#65533;Ae'&#65533;tX&|&#65533; &#65533;4Wg&#65533;&#65533; XFXn;X&#65533;&#65533;@6&#65533;&#65533;&#65533;&#65533;&#65533;&#65533;&#65533;I&#65533;8&#65533;[t}h[&#65533;&#65533;u&#65533;o&#1991;0&&#65533;&#65533;7Z&#65533;&#1419;0e~i&b{&#65533;~5d'&#65533;&#65533;2&#65533;&#65533;7(,&#65533;b&#65533;Y&#65533;@&#65533;>9`&#65533;q&#65533;D&#20900;&#65533;&#65533;&#65533;&#65533;s&#65533;&#65533;&#65533;&#65533;c&#65533;Br&#65533;&#65533;&#65533;&#65533;6g&#65533;&#65533;yCb&#65533;'&#65533;6&#65533;s&#65533;&#65533;l &#65533;m&#65533;m&#65533;`P[&#65533;&#65533;&#65533;&#65533;&#65533;&#65533;&#65533;&#65533;"&#65533;o&#65533;'&#65533;uSSH&#65533;&#65533;&#65533;e&#391;|&#65533;h&#65533;&#1938;|	&#65533;&#65533;&#65533;&#65533;&#65533;v&#65533;&#65533;IG&#65533;T&#65533;v&#1879;&#65533;P&#65533;o&#65533;ut&#65533;(&#65533;&#245;~[,]&#65533;/g?&#65533;&#65533;2>dck#~i&#65533;=%S>:&#65533;S&#65533;&#65533;9&#65533;Xc&#65533;@u&#20992;&#65533;&#65533;'&#65533;z&#65533;&#65533;vHU&#65533;|f&#65533;d}&#65533;R&#65533;&#65533;&#65533;!&#65533;&#65533;&#65533;&#65533;%	{&#65533;Xk&#65533;X&#65533;g&#65533;\aiV&#65533;&#65533;0&#65533;(&#65533;&#65533;&#65533;5&#65533;G&#65533;&#65533;&#65533;T1&#328;&#65533;(z&#65533;H&#65533;&#65533;C&#65533;&#65533;&#65533;&#65533; &#1047;Q|i.z&#65533;&#65533;&#65533;&#65533;&#65533;P&#65533;X&#65533;9B&#1975;t^vg&#65533;v&#65533;&#65533;Z&#65533;&#65533;a'y&#65533;w&#65533;&#65533;V&#65533;KFi[M#&#65533;&#65533;4&#65533;#9&#65533;b'?Y5a0aQ&#65533;&#65533;&#65533;&#65533;&#65533;&#65533;shD&#65533;+Ji&#65533;&#65533;U6&#65533;&#65533;&#65533;"(8ve&#65533;&#65533;&#581400;T&#65533;&#65533;c&#65533;x-dC&#65533;&#65533;h&#65533;&#65533;&#65533;&#65533;&#65533;&#65533;^&#65533;8&#65533;&#65533;g&#65533;&#65533;gw&#65533;&#65533;&#65533;h&#65533;4&#65533;&#65533;&#65533;&#65533;I&s)&#65533;}z&#65533;.&#65533;h84/y&#65533;{f*&#65533;	&#65533;5q&#65533;&#65533;&#65533;Nha.# &#65533;*&#65533;&#65533;&#65533;w&#65533;(&#65533;&#65533;R\	7h
q_H"&#65533;]&#1640;&#65533;&#65533;&#65533;;&#65533;&#65533;3Hc<e&#65533;HRgsjj&#65533;.(i/&#65533;L'6&#65533;&#65533;X&#65533;&#65533;&#65533;x=&#65533;YdGXT\WI&#65533;&#65533;&#12756;&#65533;&#65533;\&#65533;&#65533;f&#65533;&#65533;2:&#65533;!&#65533;V&#65533;x&#65533;&#65533;&#65533;e&#65533;Y&#65533;&#65533;&#65533;V&#65533;&#65533;"P&#65533;f&#65533;2&#65533;7(g&#65533;Q	&#65533;&#65533;0v}iA|8&#65533;&#65533;&#65533;PTz&#65533;&#65533;69&#65533;&#65533;~&#65533;[7V0C&#65533;v&#65533;&#65533;	{&#65533;&#65533;[&#65533;E&#65533;X&#65533;Gx&#65533;&#65533;1&#65533;&#65533;&#65533;&#65533;5M&#65533;&#65533;&#65533;17&#65533;&#65533;&#65533;&#65533;&#65533;&#65533;01Rur;cqk!7&#65533;:&#65533;&#65533;SK'&#65533;{&#65533;4&#65533;&#65533;&#65533;0&#65533;&&#65533;&#65533;)i&#65533;&#65533;&#65533;Lt&#65533;&#65533;&#65533;&#65533;&#65533;&#527;&#65533;i&#65533;&#65533;&#65533;&#65533;&#65533;y&#65533;8&#65533;z&#1291;A&#65533;&#65533;&#65533;&#65533;w&#65533;	&#65533;&#65533;&#592;&#65533;f	\&#164;&#65533;(&#65533;cG}@&#65533;&#65533;T&#65533;&#65533;&#65533;Z&#65533;C&#65533;o&#65533;Y&#65533;4&#65533;&#65533;su&#65533; &#65533;&#65533;F&#65533;&#65533;b&#65533;w&#65533;E&#441;"&#1210;&#65533;?J&#65533;&#65533;I&#65533;{&#65533;4&#65533;'(&#65533;(&#65533;@t&#65533;)&#65533;3&#65533;gF&#65533;IV&#65533;Y5Ip&#65533;&#65533;&#65533;&#65533;H&#65533;F&#65533;&#65533;M&#65533;
&#65533;&#65533;!fk&#65533;X5&#65533;&#65533;&#65533;&#65533;w.*)&#65533;k&#65533;H_H&#65533;&#65533;&#65533;&#65533;&#65533;&#681;c	&#65533;z&#65533;x#&#65533;&#65533;'z&#65533;&#906;&#65533;&#65533;&#65533;v&#65533;&#39557;&#65533;&#65533;&#1603;&#65533;0<&#65533;n&#65533;Q%{&#65533;&#65533;&#65533;$_&#65533;8yp?&#1940;&#65533;&#1961;&#65533;&#65533;&#65533;&#65533;&#65533;Q&#65533;;&#65533;"a&#65533;e&#65533;&#65533;}&#65533;IP&#65533;&#65533;&#65533;G3&#65533;t&#65533;~&#65533;:&#65533;T&#65533;&#65533;
&#65533;8[&#65533;V&#65533;&#65533;&#65533; &#65533;VT&#65533;&#65533;&#65533;&#65533;&#65533;L&#65533;	&#65533;(&#65533;5&#65533;"<&#65533;&#65533;&#646;IaT8iOfNt0G&#730;&#65533;&#65533;C&#65533;k&#65533;&#65533;&#65533;{&#65533;J&#65533;&#65533;D&#65533;1k+'&#65533;&#65533;q&#65533;&#65533;&#65533;F&#65533;&&#65533;&#65533;Z&#65533;4z&#65533;&#65533;E&#65533;&#65533;&#65533;&#65533;&#65533;&1&#65533;&#65533;&#65533;&#65533;q#SIZ&#65533;fw&#65533;"&#65533;&#65533;&#65533;'R&#65533;&#65533;&#65533;&#65533;IP&#65533;&#65533;Q&#65533;&#65533;s$&#65533;&#65533;JmV&#65533;mv&#65533;k&#65533;&#65533;&#65533;v&#65533;&#65533;=p B&#65533;&#65533;A+E3&#65533;k&#65533;2T&#65533;e&#65533;&#65533;s4&#65533;&#65533;&#65533;&#65533;&#65533;:x&#65533;&#65533;&#65533;&#65533;&#1484;;&#65533;*&#65533;g&#65533;L&#65533;&#65533;&#65533;&#65533;&#65533;]@Y&#65533;&#65533;*&#65533;&#36289;(&#65533;&#65533;&#65533;K&#65533;&#65533;y&#65533;{&#65533;4Gd9&#65533;O&#65533;&#65533;&#65533;c&#65533;&#65533;&#65533;&#65533;&#65533;&#65533;vW&#65533;&#65533;&#65533;zy&#65533;{&#65533;
&#1769;_Is&#65533;&#65533;&#65533;&#65533;"c&#632;&#65533;&#65533;&#65533;@c1Qw&#65533;&#65533;&#65533;&#65533;$&#65533;&#65533;&#65533;&#65533;_&#65533;&#65533;%&#65533;|&#65533;&#65533;Q )&#65533;P&#1780; &#65533;&#65533;&#65533;&#65533;&#65533;@&#65533;mv&#65533;&#65533;w&#65533;&#65533;&#65533;AX7&#741;&#65533;&#65533;{ &#65533;&#65533;*`&#65533; &#65533;&#65533;+"&#65533;&#65533;&#65533;&#65533;ybn{&#1458;&&#65533;&#65533;&#1318;V&#65533;&#65533;&#1658;L{&#65533;;f&#65533;&#65533;&#65533;&#65533;&#65533;&#65533;5HD&#65533;&#65533;&#65533;&#65533;&#65533;8w&#65533;&#65533;&#65533;k;&#65533;&#503;&#65533;&#65533;&#65533;&#65533;\I;&#65533;&#65533;!7\qN]lq^&#65533;k&#65533;&#65533;&#65533;&#153;&#730;&#65533;&#65533;{&#65533;&#65533;X{;&#65533;&#65533;)&#65533;Z&#65533;&#65533;&#65533;m&#65533;&#65533;&#65533;&#753;+&#65533;&#65533;	&#65533;dS&#65533;-;&#65533;&#529;`&#65533;&#65533;&#65533;A|&#65533;&#65533;&#65533;&#65533;&#65533;&#65533;^&l&#65533;&#65533;&#436;&#65533;|&#65533;(&#65533;@y&#65533;&#65533;&#43767;`&#65533;0| 2l C+&#65533;H&#65533;&#65533;&#65533;&#65533;&#65533;&#65533;IT&#65533;@&#65533;&#65533;g&#65533;&#65533;&#65533;&#65533;x s&#65533;'&#65533;&#65533;&#65533;*(&#65533;u!&#336;}&#65533;f&#65533;&#65533;:X&#65533;&#65533;c&#65533;sD&#65533;][&#1847;<&#65533;4&#65533;v&#65533;&#65533;k&#65533;C'80&#65533;&#65533;&#65533;&#65533;i\V 1E{
<h"L&#65533;&#65533;&#65533;&#65533;&#65533;[&#65533;v&#65533;&#65533;z&#65533;&#65533;8&#65533;&#65533;+k&#1836;&#65533;&#65533;&#1821;&#65533;&#65533;k/&#65533;&#65533;[&#65533;"r&#65533;&#50446;&#65533;s&#65533;L&#65533;:<S&#65533;/Wv&#65533;m&#65533;&#65533;&#65533;&#65533;&#65533;&#65533;*&#65533;{&#65533;&#65533;  &#65533;&#65533;|s&#65533;&#65533;&#65533;Zt&#65533;)b&#65533;&#65533;&K&#65533;\&#65533;&#65533;&#65533;7Mt&#65533;58&#65533;&#65533;Z&#65533;&#65533;&#383;&#65533;}@T&#65533;6&#65533;&#65533;&#65533;4}c[+&#65533;&#539;&#65533;\z}&#65533;&#65533;&#65533;Y^&#65533;*&#65533;&#65533;W]k|:^<&#65533;U&#65533;YQ&#65533;7&#65533;&#65533;_/&#65533;>&#65533;&#65533;&#65533;&#65533;5:&#65533;\&#65533;&#42355;}&#789;&#65533;1#&#65533;&#65533;S&#65533;&\&#65533;1&#65533;-&#65533;&#573;k&#65533;&#65533;&#65533;5&#65533;&#65533;&#65533;&#65533;&#65533;i&#65533;&#65533;{&#65533;&#65533;&#65533;&#65533;=u&#65533;&#65533;&#65533;\&#65533;Z&#65533;&#65533;&#65533;&#65533;^g&#65533;=&#65533;&#65533;&#1672;&#65533;6&#65533;&#65533;&#65533;&#65533;3&#65533;&#65533;&#65533;&#65533;J&#65533;&#65533;i
&#65533;4e&#65533;&#65533;p|:)O&#65533;^j&#65533;	&#65533;&#65533;&#65533;&#1660;=&#1325;&#65533;&#65533;&#818;3;&#860; j( &#65533;Ik&#65533;&#65533;R&#65533;&#65533;&#65533;*&#65533;P&#65533;&#65533;-&#1829;&#65533;
FH&#65533;&#65533;;o&#65533;&#65533;&#899;&#65533;&#65533;&#65533;&#1375;M&#65533;s,&#65533;b&#65533;Vy&#264;&#65533;&#65533;&#65533;	&#65533;)&#65533;&#65533;&#65533;u&#65533;&#65533;n}&#65533;g&#65533;@.y&#65533;7&#65533;P&#65533;&#65533; &#65533;U-&#65533;&#65533;{&#65533;[z&#65533;N9&#65533;&#65533;Ad&#65533;]/'|
P&#65533;8&#65533;&#65533;r&#65533;0&#65533;0&#65533;n&#675;\&#65533;&#65533;xkxm&#65533;&#65533;5&#65533;L&#65533;&#65533;	x&#65533;v&#65533;f-&#65533;&#65533;d-&#65533;&#65533;&#45344;&#700;&#65533;&#65533;&#65533;L&#65533;&#65533;(<&#65533;g&#65533;2&#65533;&#65533;E&#65533;&#65533;s&#65533;ux&#65533;C&#65533;&#65533;&#65533;&#65533;F^9n<&#1148;&#65533;&#65533;&#65533;((&#65533;&#65533;}&#708;&#308;[=&#457;K&#65533;=&#65533;N&#65533;&#65533;O\R{E&#65533;B&#65533;&#65533;&#935;&#65533;&#65533;&#65533;&#65533;\&#65533;&#65533;Y&#65533;=&#65533;&#65533;&#65533;&#65533;r&#65533;W&#65533;&#65533;&#65533;3&#722;,&#65533;G&#65533;&#65533;&#65533;]&#65533; <&#65533;&#65533;4&#65533;&#65533;&#65533;k`  &#1028;&#65533;+&#65533;&#65533;-5&#65533;&#65533;&#65533;&#65533;yn&#65533;&#1823;)i&#65533;&#65533;&#65533;Y&#65533;&#65533;H&#65533;`[1&#65533;&#65533;&#65533;<&#851;&#65533;&#21277;	&#65533;&#1195;&#65533;9&#65533;,&#65533;&#773;&#65533;G1&#65533;y&#65533;&&#12776;&#65533;&#65533;h&#65533;E]&#65533;=N\3*&#65533;&#65533;)&#65533;|n&#65533;<&#65533;X&#65533;&#65533;&#65533;\7&#65533;&#65533;&#65533;&#65533;&#65533;&#65533;;&#65533;nag(&#65533;&#65533;C^&#65533;&#65533;0Kn&#65533;&#65533;&#65533;E&#65533;&#65533;b&#65533;&#65533;&#65533;N&#65533;&#1351;&#65533;E0&#65533;p.&#65533;&#65533;t7&#65533;&#65533;Z&#65533;&#65533;&#65533;0&#65533;&#654;&#65533;
&#65533;&#65533;&#65533;&#65533;&p &#63900;&#65533;&#1622;:&#784;}&#65533;&#65533;&#65533;&#65533;&#65533;&#65533;S&#65533;C&#65533;"&#65533;7&#65533;^&#65533;]&#65533;&#1003;&#65533;%n&#65533;Jl&#65533;&#65533;R&#65533;&#65533;V&#65533;	yk8&#65533; &#65533;&#65533;n&#65533;U&#65533;/&#65533;5k&#65533;&#65533;=&#65533;A&#65533;m&#65533;&#65533;&#65533;&#1354;&#65533;&#65533;O&#65533;`&#65533;r&#65533;&#65533;&#65533;&#65533;m&#65533;&#65533;&#65533;K&#65533;&#65533;I=&#65533;@&#65533;&#65533;&#65533;&#65533;[&#65533;o6&#65533;&#65533;&#65533;&#65533;:&#65533;<&#65533;&#65533;-k&#1541;&#65533;&#65533;x&#65533;&#65533;Qk&#65533;x&#65533;"&#65533;\&#65533;A&#65533;E&#65533;&#65533;\}&#65533;]&#65533;E&#65533;O*&#65533;&#65533;&#65533;&#65533;&#65533;&#65533;>&#65533;&#65533;&#65533;&#65533;]&#33024;&#65533;"&#65533;&#65533;&#65533;&#65533;&#65533;&#65533;&#65533;&#65533;
&#65533;@&#65533;q&#65533;&#65533;&#65533;;-&#65533;/&#65533;&#65533;&#65533;&#65533;'&#65533;&#65533;&#65533;:&#65533;&#65533;M&#65533;c&#65533;&#65533;&#14501;&#65533;Sa&#65533;j&#65533;^&#65533;&#65533;R]:&#65533;&#65533;&#65533;|$&#65533;;&#65533;&#65533;&#65533;.&#65533;&#65533;&#767;/&#65533;&#65533;&#65533;&#937;4&#65533;&#65533;^&#1890;T&#65533;I&#65533;&#65533;J&#65533;&#65533;b&#1552;&#65533;	&#65533;]>&#65533;&#65533;e&#65533;&#65533; &#65533;&#53645;]&#65533;L&#65533;*t&#65533;&#65533;N&#65533;&#65533;&#65533;BnO$H&#2001;&#65533;&#1106;&#65533;&#65533;quP&#65533;	.&#1612;K&#65533;&#65533;y&#65533;&#65533;&#65533;n&#65533;v&#65533;&#65533;2kKyU&#65533;,&#65533;&#65533;&&#65533;&#65533;a&#65533;&#65533;&#65533;&#65533;_&#65533;&#65533;&#65533;]k*&#65533;,[R&#65533;&#65533; &#65533;&#65533;&#65533;&#65533;^e/V`&#65533;&#65533;&#65533;&#65533;3&#65533;(&#65533;D&#65533;&#65533;U&#65533;/&#65533;{&#65533;&#65533;&#65533;&#65533;&#65533;&#65533;\&#65533;?&#65533;&#65533;&#65533;&#65533;&#65533;&&#65533;&#65533;&#65533;,1x;&#65533;v+@&#65533;&#65533;&#65533;&#65533;&#65533;&#65533;&#65533;&#65533;&#65533;	&#247;&#65533;&#65533;&#65533;	&#65533;&#65533;&#657;&#65533;&#65533;&#1078;&#65533;&#65533;-&#65533;rr&#992;&#65533;&#65533;&#65533;&#65533;n%&#65533;&#65533;&#24303;)&#65533;&#43755;
&#65533;
&#65533;&#65533;&#65533;&#65533;&#65533;)&#65533;&#1397;&#65533;&#65533;0&#65533;g&#65533;a&#65533;&#65533;&#595;b&#65533;?'&#65533;&#65533;RL&#65533;-&#65533;&#65533;&#65533;c&#463;&#65533;l%&#65533;&#65533;f&#65533;XwR   &#65533;+10A&#65533;&#65533;'&#1223;&#65533;:z&#65533;&#65533;&#65533;&#65533;&#65533;$&#310;&#65533;&#65533;&#65533;0&#65533;&#65533;.&#65533;p &#65533;&#65533;&#1368;&#65533;&#65533;eq.I&#65533;,!7N8^Z&#65533;~&#65533;*&#201;l&#1548;&#65533;&#65533;V&#191;&#65533;r&#261;&#502;&#65533;\&#65533;r&#65533;e&#65533;0&#65533;P&#1051;h&#1850;-B&#65533;)&#65533;t&#65533; &#65533;&#65533; &#65533;bM&#65533;&#65533;dnlVg&#65533;&&#65533;2&#1385;&#65533;&#613;6&#65533;%&#65533;f&#65533;V&#65533;Y&#65533;4"&#65533;&#65533;&#1390;&#65533;*_&#65533;Jq&#842;`R&#65533;ZU&#443;&#65533;&#65533;&#1785;&#65533;&#65533;&#65533;&#65533;;&#65533;5h&#65533;&#65533;&#65533;J&#65533;&#65533;s&#65533;&#18343;&#65533;&#1934;&#65533;&#65533;z&#65533;R&#65533;&#65533;&#65533;=^&#65533;)&#65533;&#65533;&#65533;DB&#65533;+&#65533;lr&#1156;S&#65533;Pg%(Y<&#65533;L&#65533;&#65533;A&#65533;DEt&#65533;I&#65533;]&#1027;E&#65533;&#65533;&#65533;5!HLI&#65533;&#1219;Hp&#65533;!A&#65533;&#65533;&#453;&#65533;&#65533;&#65533;xi}-&#65533;&#65533;o&#65533;&#65533;X&#65533;&#65533;&#65533;V&#65533;s&#65533;5j&#65533;!&#65533;]qm8&#1485;<&#65533;u&#65533;y&#65533;&#65533;_A&#65533;x\&#65533;#&#65533;a&#65533;!F&#65533;&#65533;&#65533;f(z&#65533;&#65533;&#65533;&#65533;5BU&#65533;x#&#65533;)\R&#65533;&#21725;4&#65533;h	d&#65533;v&#65533;&#65533;J&#65533;-S&#65533;s&#65533;-C&#65533;1&#65533;U(&#65533;&#65533;&#65533;&#65533;&#65533;Yp&#65533;&#65533;i&#65533;5a&#65533;&#65533;&#65533;&#65533;&#582;&#65533;t&#65533;%J]w&#65533;p&#65533;(<]&#1183;;tx&#65533;iF&#1654;Q&#65533;)De$_?&&#65533;tRHg&#1680;&#65533;&#65533;!&#65533;&{,&#65533;R,&#65533;t`&#65533;7&#65533;j&#65533;<&#531;_&#65533;&#65533;5&#65533;KM1&#2010;&#65533;&#65533;J'&#65533;&#65533;&#65533;p&#65533;W&&#65533;Ah&#65533;Q&#65533;Cr&#808;C]G&#65533;(&#1041;w]
n&#65533;&#65533;&#4422;'&#65533;&#65533;&#1503;>|[caF*&#65533;&#65533;AGm&#65533;P&#65533;6&#21973;PRe&#65533;&#65533;&#65533;K&#26012;}&#1637;h#l&#65533;Em&#65533;?&#958;&#65533;&#!&#65533;&#65533;'&#65533;&#1036;-&#65533;o&#65533;&#65533;A&#65533;&#1807;\V10&#65533;\9&#65533;&#65533;&#65533;tE&#65533;(>&#65533; uD>&#65533;&#65533;&#65533;{	tZr&#307;&#65533;&#65533;&#65533;F4&#65533;q&#65533;&#1943;&#65533;&#65533;l&#65533;4k&#65533;&#65533;&#65533; +&#65533;t&#65533;&#65533;Z#@O@&#65533;b&#65533;&#1517;Q&#65533;&#65533;R&#65533;M&#65533;&#65533;t&#65533;&#65533;'&#65533;&#65533;&#65533;^+&#65533;&#65533;t&#65533;cp&#65533;/&#65533;m&#65533;&#65533;5&#65533;;&#65533;&#65533;9&#1180;&#65533;yl&#65533;&#65533;&#65533;&#65533;&#65533;{&#65533;&#65533;&#65533;&#65533;&#682;&#65533;-&#65533;&#1218;E&#65533;&#65533;rZ&#65533;&#65533;&#65533;6&#65533;p)&#65533;&#65533;8&hDU&#65533;&#65533;j
&#65533;)&#65533;s&#65533;&#65533;&#65533;3&#65533;&#65533;L&#65533;&#65533;&#65533;&#65533;^\pYw&#65533;s&#65533;&#65533;n&#65533;]&#65533;&#65533;&#65533;&#65533;u&#65533;s&#65533;6C&#65533;L&#65533;&#1193;=&#65533;)&#65533;{&#65533;&#65533;&#65533;_0I&#498;&#65533;&#65533;&#65533;Y &#65533;&#65533;&#496;&#65533; &#65533;&#65533; I&#65533;&#65533; &#65533; &#65533;&#1475;l1&#65533;G2P:U&#65533;X&#65533;&#65533;6*&#65533; $&#65533;&#65533;V&#65533;&#65533;&#65533;)by&#65533;&#65533;8s&#65533;k&#65533;&#65533;9
&#65533;&#65533;&#2427;"1&#65533;0&#65533;&#65533;&w@*1&#65533;&#65533;&#65533;&#65533;&#65533;&#65533;2&#65533;0&#65533;dB3&#220;8&#65533;4t&#65533;&#65533;:&#65533;&#65533;_&#61607;%&#65533;M&#65533;5]&#65533;&#65533;&#65533;j&#65533;C&#65533;1&#65533;B&#1181;&#65533;v&#559;o &#65533;O$
Me`V&#65533;$y&#65533;&#209;&#65533;t&#65533;&#65533;&#65533;h&#65533;si&#65533;{R&#65533;&#65533;&#65533;'{&#65533;&#65533;&#65533;&#65533;T&#65533;&#65533;&#65533;h(&#65533;&#65533;&#65533;4&#65533;-:&#65533;A&#65533;v7&#65533;&#65533;&#65533;&#65533;&#65533;&#1329;zR&#65533;&#65533;4&#65533;%F&#65533;&#1754;gC-&#845;&#65533;&#65533;!&#65533;p06&#65533;&#65533;-s`&#65533;G&#65533;&#65533;&#65533; 6)&#65533;&#65533;H&#65533;y&#65533;)&#65533;X)&#1529;R>&#65533;&#65533;,]	&#65533;&#65533;V&#65533;&#917;&#65533;&#65533;&#1446;&#65533;&#65533;&#65533;&#65533;
&#65533;&#65533;&#65533;&#65533;l4E9y c&#65533;p&#65533;0m&#65533;C&#65533;&#65533;?&#65533;&#65533;/&#65533;&#571;&#65533;X&#65533;&#65533;<&#65533;6r&#65533;&#65533;Jof&#1257;&#65533;&#40217;<&#65533;D&#65533;Q*:&#65533;&#65533;?fqh&#754;&#65533;&#65533;&#65533;&#65533;T&#65533;&#65533;{&#65533;"c&#65533;Xc&#65533;yM &#65533;bM&#65533;&#65533;^&#65533;&#65533;	&#65533;M &#65533;&#65533;&#65533;,."&#65533;&#65533;&#65533;BNf&#65533;&#65533;?&#65533;&#65533;lD&#65533;&#65533;R&#65533;&#65533;&#65533;&#65533;#&#65533;A&#65533;F&#65533;{&#65533;[
&#1473;v&#65533;,j&#65533;&#65533;`&#65533;@I&#65533;&#65533;+&#65533;&#65533;&#65533;*I&#65533;&#65533;&#65533;&#65533;P-&#65533;Na&#65533;A&#65533;")&#65533;&#278;4q2&#65533;Pv&#65533;&#65533;0/bC&#2004;&#65533;c&#65533;D&#65533;S&#65533;&#65533; &#65533;&#65533;&#65533;uCDM&#65533;&#65533;U&#65533;&#65533;&#65533;&#65533;&#65533;&#65533;5&#65533;&#65533;&#65533;8&#1115;&#65533;&#65533;Z)&#65533;+&#65533;&#65533;~4&#65533;i&#65533;B4&#65533;=e&#65533;&#65533;&#65533;;&#65533;&#65533;&#65533;&#65533;A&#65533;&#65533;E&#65533;&#65533;BN7f&#65533;&R&#65533;&#65533;&#65533;p&#65533;&#65533;7&#65533; &#1400;&#65533;&#65533;&#65533;&#65533;b&#65533;e&#65533;$&#65533;&#65533;&#65533;&#65533;&#65533;5)&#65533;&#.&#65533;>&#65533;&#65533;V&#65533;J&#65533;'E&#65533;J&#65533;&#1400;&#65533;$&#65533;)`K&#65533;ngZ&#1034;&#65533;n&#65533;+I&#65533;&#65533;'&#65533;&#65533;!&#44779;_&#65533;&#1231;h&#65533;2&#65533;&#65533;S2&#65533;Q0&#65533;N&#65533;m&#65533;4fvG&#65533;&#65533;&#65533;&#65533;&#65533;a&#65533;&#65533;&#65533;&&#459;U&#65533;&#65533;#&#65533;0s&#65533;&#65533;z3&#65533;&&#342;4)Q&#65533;&#65533;<&#65533;-om&#65533;]&#65533;&#65533;&#65533;&#65533;u&#65533;&#65533;0;;&#65533;&#65533;&#65533;&#65533;@]-&#65533;&#65533;&#65533;&#65533;"&#65533;rh&#65533;&#65533;&#65533;&#65533;&#65533;Q&#65533;&#65533;&#65533;"&#1714;,&#65533; &#65533;7&#65533;&#65533;&#65533;&#65533;&#65533;}[&#65533;&#65533;&#65533;t&#65533;;B-HSL.&#173;&#65533;&#65533;&#1181;&#65533;>	&#65533;&#65533;&#65533;I#&#65533;V&#65533;9&#65533;#u&#65533;>&#65533;86Q\&#65533;&#65533;&#543;yQ;&#1492;p&#65533;lP?6*&#65533;&#65533;j&#65533;&#65533;S&#65533;&#65533;T&#65533;T]>!&#65533;&#65533;&#65533;&#65533;&#65533;&#65533;I}"q&#65533;&#65533;&#65533;A&#1140;^&#65533;R<S&#65533;}&#65533;S&#65533;"P<&#65533;oj&#65533;(&#65533;&#65533;&#65533;sM&#65533;&#65533;+&#65533;&#65533;
O&#65533;^&#65533;&#65533;N&#65533;&#65533;&#65533;&#65533;}&#65533;|&#65533;`&#65533;:;&#65533;3&#65533;&#65533;{&#65533;&#1067;WM&#65533;&#65533;&#65533;O&#65533;:,@&#65533;8x}&#65533;7&#65533;uZ&#65533;X &#65533;&#43322;$&#65533;&#65533;0&#65533;Rx&#65533;&#65533;$&#65533; &#65533;X&#65533;?X&#65533;&#65533;Y&#65533;&#65533;G;&#65533;GN6o&#65533; &#65533;f&#65533;&#1057;&#65533;3&#65533;&#1539;&#65533;&#65533;H&#65533;*Z&#65533;&#65533;&#546;&#65533;&#65533;,cFv&&#65533;&#65533;&#65533;&#65533;v2&#65533;Jxj&#65533;&#65533;&#65533;M3&#65533;&#65533;&#65533;q&#65533;YR&#65533;k&#65533;&#65533;Ehs+&#65533;&#65533;P&#65533;&#1027;&#65533;,&#65533;&#65533;&#65533;dX&#65533;A&#65533;&#65533;&#65533;&#65533;&#65533;&#65533;&#375;]@&#65533;p&#65533;&#65533;z&#65533;&#65533;lp,&#65533;&#65533;&#65533;>MMB&#65533;gK&#65533;Sy&#777;&#65533;&#65533;&#65533;&#65533;j&#65533;2&#65533;F9&#65533;&#65533;HI
&#65533;&#65533;&#65533;p&#65533;&#65533;&#65533;k&#65533;&#65533;JI&#65533;Y&#65533;&#65533;&#65533;{&#65533;&#14014;R&#65533;&#65533;v,95h&#65533;&#65533;oX>&#65533;&#65533;.&#65533;}`&#65533;&#65533;&#1781;&#65533;v&#65533;&#65533;&#65533;&#65533;&#65533;-w&#65533;&#65533;&#65533;U7&#65533;&#65533;c}7|&#65533;m&#65533;9+&#65533;@w&#65533;&#1326;&#65533;&#65533;>w&#65533;&#65533;&#65533;V&#65533;&#1883;^&#65533;;&#65533;&#65533;10&#65533;&#65533;
&#65533;&#65533;5*&#65533;&#65533;>l?{"aOL&#65533;&#65533;&#65533;U&#65533;&#65533;&#65533;&#65533;x\&#65533;y&#65533;&#65533;&#65533;:>&#65533;J&#65533;&#65533;"&#65533;%/&#65533;&#65533;&#65533;&#65533;3W&#65533;ei^&#65533;Z&#65533;&#65533;6&#65533;bN&#65533;s=&#65533;&#65533;&#65533;C&#65533;&#65533;!Q&#65533;S&#65533;&#65533;Dhba&#1347;&#65533;!T&#65533;i&#65533;&#65533;&#65533;3&#65533;k&#65533;&#1071;P&#65533;&#65533;u&#65533;y,ArF&#65533;&#65533;Y&#65533;&#65533;7&&&#65533;~&#65533;&#65533;&#65533;u&#65533;Yyjo;]&#65533;w&#65533;&#1829;@&#1111;U&#65533;&#65533;=d4&#65533;&#1279;&#65533;2x&#65533;&#65533;&#65533;&#65533;&#65533;&#65533;	&#65533;q&#65533;&#65533;&#65533;&#65533;p&#65533;@v @&#65533;JwP+&#65533;{Ty&#65533;6 E&#65533;~&#65533;RNQ&#65533;v!D{`&#321;&#65533;W&#65533;&#65533;8&#65533;&#65533;z&#65533;v&#65533;&#65533;fI:&#65533;Ie7&#65533;&#65533;Uc&#65533;&#65533;>&#65533;Gt&#65533;&#65533;&#65533;&z&#65533;&#65533;}'G7Hwt&#65533;9&#65533;FH &#65533;Y&#65533;|&#65533;%ZU&#65533;{[FL&#65533;}&#65533;L&#65533;3&#65533;V&#65533;glAv&#65533;&#65533;}&#65533;&#65533;|f&#65533;	k&#65533;oQ$Wl'oo&#65533;~@&#65533;pu>\&#65533;N\4j&#65533;w&#65533;&#65533;wQ&#65533;q&#65533;&#65533; &#65533;'&#65533;&#65533;F&#65533;$&#65533;s`&#65533;&#65533;	&#65533;&#65533;T&#65533;i,Y[CY&#65533;8Y&#65533;&#65533;
&#263;&#65533;&#65533;&>&#65533;d &#65533;#dEd7C&#65533;Z%s&#65533;&#65533;#&#65533;&#65533;Z.[}&#65533;I&#65533;k18&#65533;{2&#65533;:'&#65533;&#65533;&#65533;H\Z&#65533;t&#65533;&#65533;{&#65533;&#65533;&#65533;Vpe&#65533;&#65533;&#65533;&#65533;e&#65533;&#65533; U&#65533;|&#65533;`&#65533;f\u&#65533;u%&#65533;3MV}<&#65533;&#65533;&#65533;&#65533;\hn&#65533;c&#65533;H&#65533;&&#65533;&#65533;E&#65533;g&#65533;T&#65533;#Tu>&#65533;&#65533;g-&#65533;EK&)&#65533;&#65533;&#65533;N}>&#65533;&#65533;O{&#65533;	'&#65533;&#65533;&#65533;&#65533;&#17235;6q*d&#65533;5 &#65533;s&#65533;p"@ &#65533;iJ&#65533;h&#65533;c&#65533;G,&#65533;!&#65533;&#65533;&#65533;&#65533;S&#65533;&#65533;[&#65533;&#65533;5&#65533;&#65533;&#65533;&#65533;b&#65533;k&#65533;Z"&#65533;&#65533;&#65533;&#65533;)&#65533;z&#65533;S`c&#65533;&#65533;y:t&#65533;&#65533;&#65533;&#65533;X&#65533;&#65533;&#1027;&#65533;&#65533;0&#65533;f=&#65533;sB8T&#65533;4ro#u&#65533;&#65533;6K&#65533;&#65533;4L&#65533;&#65533;&#10641;&#1303;&#808;}M&#65533;^(D&#65533;&#65533;.\Q&#65533;'V&#65533;&#65533;Dgg&#65533;&#65533;+&#65533;&#65533;&#65533;&#65533;_i4 &#65533;HF&#65533;f&#65533;'jw(`&#1360;&#399;&#65533;&#65533;&#65533;hf&#65533;p&#65533;&#65533;]w&#65533;p&#65533;gl&#65533;&#65533;iIy&#65533;t&#65533;U&#65533;&#65533;$)&#65533;U&#65533;&#65533;&#65533;&#65533;!t:&#65533;j&#65533;&#65533;z&#65533;B&#65533;&#65533;@1&#65533;I*yRD&#65533;&#65533;ac&#65533;&#65533;$-&#65533;c)g&#65533;av Y&#65533;&#65533;&#65533;&#65533;"H&#65533;s<&#65533;&#65533;B&#65533;&#65533;(&#65533;g|&#65533;&#65533;L&#65533;&#65533;Th&#65533;Uy&#65533;&#65533;&#65533;y?8&#65533;Ui&#65533;nr&#65533;&#968;&#65533;&#65533;&#1157;&#65533;4g&#65533;&#65533;C&#65533;l&#65533;&#65533;tVeY&#65533;@&#65533;~&#822;&#65533;~&#1304;a>8&#65533;-P, &#65533;x&#65533;w8&#65533;&#599;&#65533;&#65533;&#471;&#65533;&#65533;&#65533;&#65533;&#65533;'&#65533;vBs&#65533;&#65533;&#65533;q&#65533;&#65533;)a&#65533;h\D&#65533;&#65533;M&#1553;8i-&#65533;&#65533;g&#65533;.&#1629;&#65533;"I&#65533;&#1177;,&#65533;r/vU&#65533;&#65533;&#65533;&#65533;89&#65533;E_x{J&#65533;&#1543;A&#1186;0
0&#65533;&#602;(Wl(&ws
?&#65533;F&#65533;&#65533;]&#65533;&#65533;&E&#65533;2A&#65533;&#65533;&#65533;&#65533;&#65533;&#65533;&#65533;@&#65533;YG&#65533;&#540;P&#676;T&#65533;&#65533;&#1512;&#65533;VZ&#65533;a`&#65533;&#65533;1&#65533;&#65533;^&#65533;&#65533;^&#65533;f&#65533;R&#65533;&#65533;&#65533;,&#65533;HS&#65533;&#65533;&#65533;Lp&#65533;ot&#1627;x8y 5@&#65533;O|(y&#65533;&#65533;&#65533;&#1477;&#65533;1+r&#65533;&#65533;&#65533;&#65533;C+&#65533;qx6&#65533;-P&#65533;] &#65533;3&#65533;V'&#65533;&#65533;&#65533;D&#65533;&#65533;Z#&#65533;&#545;&#1697;4&#65533;&#65533;r&#65533;&#65533;I+(.2&#65533;/&#65533;/&#65533;&#65533;1&#65533;-&#65533;&#65533;~Ad&#65533;Zs*&#1217;5&#65533;&#65533;>&#65533;&#65533;.&#65533;-A&#65533;G&#65533;_&#65533;"&#65533;:,&#65533;&#65533;m&#65533;&#65533;d&#65533;&#65533;&#65533;Q&#65533;CS:&#65533;&#65533;&#65533;&#729;lE*&#65533;&#65533;&#65533;&#65533;&#65533;&#65533;f&#65533;&#65533;d3&#65533;)o&#65533;&#65533;&#65533;&#65533;j&#65533;&#65533;&#65533;&#65533;&#65533;x&#65533;	&#65533;9&#65533;&#65533;Jh&#65533;x&#65533;4*&#65533;y&#65533;q"&#1031;&#65533;&#65533;&#65533;&#65533;N&#65533;i&#65533;z&#65533;d&#65533;J&#65533;=A&#65533;rty&#65533;&#65533;[&#65533;&#65533;&#65533;j;&#65533;&#65533;&#65533;U[,&#65533;&#65533;Z&#1703;l&#65533;#&#65533;&#65533;k&#65533;`&#65533;&#65533;7&#642;/#{:p&#65533;&#65533;:&#65533;,&#1714; &#65533;;	&#65533;}&#65533;z&#65533;&#65533;j&#65533;&#65533;&#65533;$&#65533;&#65533;&#65533;*&#65533;,&#65533;z0
&#65533;/DG&#65533;&#65533;&#65533;1&#65533;&#65533;;&#65533;&#65533;J
*&#65533;)u&#65533;&#65533;&#65533;&#65533;&#65533;&#65533;&#65533;&#65533;+&#1768;x&#1316;&#65533;&#65533;)W&#65533;&#1261;&#65533;&#1629;a&#65533;&#65533;p5x&#65533;&#65533;n&#65533;gX&#65533;V&#65533;1&#65533;P&#65533;&#65533;i&#65533;F&#65533;VDq w&#1711;p z) &#65533;&#1575;&#65533;h&#65533;j0iO&#65533;;il[&#1024;&#65533;&#65533;&#65533;&#65533;&#65533;qd{&#65533;&#65533;
D&#65533;`&#65533;&#65533;&#65533;5If&#65533;&#65533;&#65533;$&#65533;&#65533;&#65533;r7{-&#65533;&#65533;&#65533;&#65533;&#65533;&#65533;&#65533;*&#65533;D^b&#65533;&#65533;Q^0&#65533;&#65533;&#65533;&#65533;&#643;&#65533;EB[~E&#65533;&#65533;C&#65533;&#65533;&#65533;&#65533;{X&#65533;>&#1324;&#65533;U&#65533;&#65533;*&#65533;&#65533;7&#65533;&#65533;+U7i&#65533;&#65533;&#65533;&#65533;&#65533;x&#65533;&#65533;w&#65533;&#65533;&#65533;ne&#65533;&#65533;(&#65533;&#65533;&#65533;#&#65533;&#65533;!bzi&#65533;&#65533;w&#65533;E&#65533;*5&#65533;e&#65533;&#65533;H&#65533;&#65533;&#65533;&#65533;&#65533;&#65533;&#65533;&#65533;58cX&#65533;:W&#65533;c2&#65533;&#65533;i&#65533;&#30122;qKAK}u&#1211;&#65533;d&#65533;&#65533;;&#65533;&#65533;&#65533;3R?32&#65533;&#65533;{&#65533;+e&#65533;8W&#65533;&#65533;&#65533;R&#65533;h$l&#65533;&#65533;&#65533;&#65533;F6&#65533;z&#65533;	,&#65533;&#65533;3{&#747;6
&#65533;B&#65533;&#65533;&#65533;*~&#65533;{&#65533;&#65533;"&#65533;LI&#65533;r&#65533;S&#65533;&#65533;V&#65533;&#1511;j*&#65533;&#65533;x&#65533;>&#65533;&#65533;?&#65533;K}1&#65533;^&#65533;v`E&#65533;&#65533;FbJ&#65533;&#65533;`&#65533;&#65533;~I&#65533;"N&#65533;wr;&#65533;&#65533;vF&#65533;H&#65533;0&#65533;[&#65533;}&#65533;&#65533;{N&#65533;&#65533;&#65533;&#65533;&#65533;W&#65533;o&#65533;&#65533;&#65533;1>&#1740;&#65533;&#65533;4)&#65533;&#65533;i&#65533;&#65533;&#65533; K61&#189;)Uz(&#65533;&#65533;&#65533;&#65533;z&#65533;&#65533;~&#65533;1HG&#65533;&#65533;m&#309;&#184;hB,&#65533;\&#65533;&#65533;&#65533;&#65533;9li&#65533;88?&#65533;&#65533;&#636;&#65533;&#65533;2:\ |&#65533;&#65533;Z&#65533;IJ&#65533;&#65533;kmF&#65533;&#536;&#65533;&#65533;&#65533;&#65533;&#65533;Q&#65533;&#65533;1&#65533;&#65533;&#65533;In4&#65533;&#65533;&#1685;P<g8&#65533;I&#65533;vR|&#65533;f&#65533;`m&#65533;i&#65533;e_&#65533;&#65533;&#65533;&#65533;G&#65533;&#65533;&#65533;7&#65533;vCJ&#65533;&#65533;v&#65533;cLv&#65533;JA&#65533;&#65533;&#65533;z&#65533;2&#65533;&#65533;Hq&#65533;&#65533;&#65533;&#65533;&#65533;]9:L&#629;z&#65533;&#1298;%E~:&#768;l&#65533;2&#65533;9*&#65533;&#65533;R&#65533;&#65533;&#65533;&#30475;&#65533;&#65533;&#65533;!&#1047;@&#65533;l5k&#65533;$&#65533;&#65533;&#65533;&#65533;&#65533;&#65533;`&#65533;s&#65533;LeS&#65533;&#65533;&#65533;&#65533;YH6&#744;,&#65533;&#65533;S&#65533;L&#65533;&#65533;KYJ&#65533;&#65533;&#65533;&#65533;a&#65533;^&#65533;4&#65533;&#65533;&#65533;&#65533;wi&#65533;R&#1806;d&#65533;YX&#65533;&#65533;&#65533;&#65533;&#65533;&#65533;!C&#65533;?&#65533;&#872;0&#65533;&#1734;&#65533;&#65533;ze&#65533;"-h&#65533;&#65533;&#65533;&#65533;&#65533;&#947;&#65533;r/p|L&#65533;&#65533;&#65533;WK$&#65533;&#65533;&#65533;%&#65533;A[]I&#65533;&#65533;&#65533;G&#65533;&#65533;L&#65533;=(&#65533;:&#65533;0&#65533;i{XB&#65533;6{Jm&#65533;&#65533;&#65533;&#65533;),&#65533;s&#65533;&#65533;"&#65533;&#553;&#65533;"JY!&#65533;K*;B&#65533;&#65533;&#65533;&#65533;&#65533;,&#1820;&#65533;m&#65533;G4vV&#65533;f=&#65533;&#65533;&#65533;k'&#65533;&#65533;&#65533;&#65533;b@&#65533;&#65533;&#65533;&#65533;&#65533;G&#65533;kr&#65533;Q&#1218;$&#65533;:&#65533;)&#65533;&#65533;&#396;,&#65533;A&#65533;LF&#65533;&#65533;_&#65533;&#65533;&#65533;&#65533;]^&#65533;&#65533;[v&#65533;{w|&#1521;&#65533;&#65533;&#65533;&#65533;&#65533;;&#65533;&#65533;1q&#65533;&#65533;h&#65533;]&#65533;&#65533;&#65533;|&#65533;tP$0I&#1810;&#65533;&#65533;m&#65533;&#65533;&#65533;H&#65533;&#65533;*Z&#65533;&#65533;&#65533;&#65533;&#65533;&#65533;,dw=&#65533;&#496;}J&#65533;&#65533;G&#65533;&#65533;!f7W&#65533;&#65533;L&#65533;O(\`&#65533;- &#65533;&#65533;&#65533;;Aw&#1617;u&#65533;&#65533;(&#65533;p&#65533;&#1175;&#65533; bz2&#65533;&#65533;&#65533;&#65533;
&#65533;&#65533;3+h&#65533;v&#65533;&#65533;wCM&#65533;D;&#65533;&#65533;&#65533;p&#65533;}1St}&#65533;KM&#65533;X&#65533;6&#65533;&#65533;&#65533;&#65533;c;DAo-&#65533;&#1797;&#65533;Z$`=.+&#65533;D&#65533;l&#65533;&#65533;L&#65533;&#65533;&#65533;S&#65533;lJ;&#65533;/&#1789;&#65533;~&#65533;cm	v&#65533;[&#65533;Q&#672;9&#65533;<}&#65533;K&#65533;&#65533;&#65533;&#65533;}D=&#65533;&#65533;1&#65533;;&#65533;&#1228;&#65533; X&#65533;e&#65533;B&#65533;%&#65533;Vp&#65533;&#65533;2c&#65533;&#1787;&#65533;~&#65533;>&#65533;&#65533;&#65533;&#65533;X&#65533;&#65533;&#65533;&#65533;&#65533;&#65533;&#65533;K&#65533;u[*&#65533;&#44785;&#65533;J&#65533;-&#65533;s^&#921;&#65533;&#65533;&#573;V&#65533;i=&#65533;&#65533;&#65533;&#65533;&#133;^~n&#65533;C,&#65533;&#1827;J&#1000;I&#1839;&#374;&#65533;&#65533;$&#65533;-|&#65533;yN&#65533;<&#65533;lk&#65533;&#65533;om&#65533;+&#65533;>&#65533;u&#65533;F&#65533;s7D&#1301;&#65533;&#65533;&#65533;&#65533;&#65533;g&#65533;UK9&#65533;&#65533;&#65533;V&#65533;H&#65533;&#65533;RN&#65533;&#65533;|&#65533;&#65533;oS\&#65533;S&#65533;Q&#65533;&#65533;&#2036;&#65533;&#65533;^&#65533;Ff&#65533;Fy>&#65533;&#65533;)A&#65533;&#65533;&#65533;q`&#65533;,&#65533;&#65533;&#1864;&#65533;.&#65533;&#65533;v&#65533;&#65533;8&#65533;&#65533;Mn&#65533;&#1966;0&#65533;C&#65533;&#65533;&#65533;{3>Q@|x_g&#65533;VE&#65533;'I&#65533;&#65533;&#65533;s.'&#65533;&#65533;& &#65533;&#65533;&#65533;M&#65533;&#65533;&#65533;x&#65533;&#65533;]&#65533;&#65533;b&#65533;&#65533;N-&#65533;&#65533;&#65533;&#65533;&#65533;&#65533;k&#65533;=&#65533;{&#65533;&#65533;TL~&#65533;N&#34603;-&#65533;&#65533;&#65533;&#65533;&#65533;&#65533;Ml&#65533;=&#65533;&#65533;&#65533;&#1971;&#65533;&#65533;&#65533;%%&#65533;&#65533;ok&#65533;H&#65533;+&#65533;&#65533;_&#65533;z&#65533;h&#65533;&#65533;&#65533;n&#65533;&#65533;&#65533;&#65533;@j&#65533;&#65533;q&#65533;F&#65533;&#65533;{&#65533;&#65533;Vv&#65533;g&#65533;I&#65533;&#65533;|&#65533;&#65533;G&#65533;8&#627;&#65533;K&#65533;Qc&#51050;&#65533; &#65533;&#65533;</'&#65533;a&#65533;&#65533;&#65533;J&#65533;S5J&#65533;|Q&#65533;E&#65533;&#65533;>&#65533;&#65533;em\7&#65533;9_&#65533;&#65533;&#65533;&#65533;&#65533;&#1898;&#65533;1Z&#65533;&#65533;?&#65533;&#65533;3&#65533;&#65533;&#65533;&#65533;&#65533;&#65533;[&#65533;&#65533;?&#65533;na&#65533;(d&#65533;Qf&#65533;&#65533;e&#65533;&#65533;&#65533;&#65533;+&#65533;&#65533;P&#65533;&#1626;&#65533;&#65533;.&#65533;&#65533;~&#65533;1 7&#65533;&#65533;&#65533;&#65533;&#65533;&#65533;8~&#65533;q=&#65533;&#65533;}&#65533;rm&#65533;&#65533;&#65533; d&#65533;<z&#65533;k&#65533;0:B&#65533;&#65533;$&#65533;&#65533;&#1767;&#65533;&#65533;&#65533;I)&#65533;j`&#65533;]_&#65533;&#65533;&#204483;o&#65533;&#65533;L&#65533;x&#65533;&#65533;&#65533;&#65533;	?_&#65533;I;&#65533;&#65533;.&#65533;.\&#65533;&#65533;&#65533;l&#65533;&#65533;N{&#65533;&#65533;L7&#65533;&#65533;&#65533;&#65533;&#65533;&#65533;&&#65533;&#65533;&#65533;O&#65533;&#262;&#65533;&#65533;&#65533;i;&#65533;&#65533;&#65533;v&#65533;/&#65533;B2&#65533;y&#65533;J&#65533;R&#65533;L}&#65533;&#65533;&#65533;t&#65533;&#65533;;&#65533;0aV&#65533;&#65533;&#65533;t&#65533;Z`V|&#65533;&#65533;U&#65533;&#65533;&#65533;&#65533;3&#65533;&#65533;&#65533;&#65533;3Q/&#65533;	&#65533;e&#65533;%&#65533;n}&#65533;&#65533;&#65533;&#65533;&#65533;j&#65533;h<#9&#65533;t&#65533;E&#65533;&#65533;&#65533;&#65533;&#65533;&#65533;&#65533;&#65533;&#65533;&#65533;&#65533;&#65533;&#65533;b&#65533;{?&#65533;&#65533;/^&#65533;&#708;&#65533;&#65533;&#782;&#609;&#65533;&#65533;&#912;&#1485;\&#65533;&#65533;&#65533;&#1924;H&#65533;&#65533;&#65533;&#65533;&#65533;&#1050;&#65533;&#65533;&#65533;&#65533;&#65533;&#65533;&#65533;	B&#65533;+(&#65533;&#65533;&#65533;(@&#65533;&#65533;+&#65533;&#65533;H0&#65533;&#65533;&#65533;&#65533;R &#65533;&#65533;&#65533;&#199;&#65533;&#65533;&#65533;&#65533;&#65533;7I&#65533;2h&#65533;&#561;c&#65533;&#65533;&#65533;ibd.%I2Xy2W&#65533;$&&#1297;&#65533;&#65533;E8s&#65533;@ &#65533;&#65533;=&#65533;
uB&#65533;&#65533;&#65533;<w&#65533;&#65533;&#65533;&#65533;&#65533;LM&#65533;:&#65533;&#692;&#65533; &#65533;&#65533;c&#65533;$e&#65533;p&#65533;&#65533;7&#65533;&#65533;Ere&#65533;&#1643;&#65533;&#65533;&#65533;&#65533;&#1630;&#65533;&#65533;&#65533;5&#65533;&#65533;&#65533;&#1584;yX&#65533;&#65533;&#65533;Q&#65533;&#65533;qD&#65533;&#65533;U+X&#65533;l	k&#65533;&#65533;%&#65533;_&#65533;&#65533;j&#65533;&#1519;&#65533;q&#2018;]&#28089;s&#65533;&#65533;&#65533;&#65533;6&#65533;&#65533;&#65533;Y&#40344;&#65533;&#603;&#65533;y])c&#65533;&#65533;&#65533;N$&#65533;hm&#65533;&#65533;<&#65533;I!@&#65533;&#65533;&#65533;/&#65533;&#65533;v&#65533;
u&#65533;cF&#65533;{&#65533;&#65533;L&#65533;K&#65533;&#65533;&#65533;&#65533;r&#65533;S&#65533;U&#65533;:u&#65533;L&#65533;&#65533;H&#65533;&#65533;@&#65533;\7&#65533;&#65533;&#65533;;k&#65533;&#65533;*&#65533;&#65533;&#65533;&#65533;V&#65533;&#65533;&#65533;&#65533;&#65533;&#65533;&#1548;&#65533;]r&#65533;Fo)&#65533;&#65533;B&#65533;,&#65533;	<&#65533;&#65533;F[l&#65533;&#65533;C^y5&#65533;&#65533;	&#65533;&#65533;a&#65533;&#65533;&#65533;&#65533;&#65533;9&#65533; buR &#65533;&#65533;+&#65533;&#65533;&#65533;
d&#65533;&#65533;x&#65533;0&#65533;&#65533;&#65533;7c&#65533;v`<&#65533;3!it&#65533;&#65533;&#65533;&#65533;&#65533;&#65533;B&#65533;sF&#1974; 
&#65533;V\&#65533;i&#65533;o&#65533;%T&#65533;n&#65533;&#65533;$D&#65533;&#65533;fYr)y&#65533;M&#65533;) tM&#466;	.&#65533;D&#65533;&#65533;&#65533;y{&#65533;}&#65533;8&#65533;H^=&#65533;w A&#65533;&#65533;&#65533;{&#65533;&#65533;&#65533;VO&#1607;&#65533;~Z5&#65533;Ua$&#65533;ek1&#1551;&&#65533;&#65533;&#65533;$&#65533;guy&#65533;&#65533;&#65533;mf&#65533;&#65533;&#65533;QX!6&#65533;pV&#65533;Y&#65533;&#1728;&#65533;&#412106;)&#65533;&#65533;'&#65533;+&#65533;&#65533;&#65533;.&#65533;&#898;&#65533;(3&#65533;j&#65533;&#65533;&#65533;&#65533;&#65533;r%&#65533;&#65533;	 V"N<&#65533;&#65533;6,&#65533;&#65533;|&#65533;&#65533;"d&#65533;&#65533;&#65533;&#65533;E\o&#65533;p&#65533;D&#65533;&#65533;1n&#65533;E:&#65533;&#65533;
&#693;%&#65533;&#65533;E&#65533;&#65533;s&#65533;F&#65533;vn&#65533;&#65533;&#1179;&#65533;&#65533;S
y<&#1245;h@&#65533;,&#65533;&#65533;&#65533;
~
&#1347;Q&#65533;&#65533;&#65533;&#65533;&#65533;v5}&#65533;f\&#65533;&#65533;;t&#1403;U&#65533;K&#65533;Y&#456;Li&#65533;N:&#65533;5m$i&#65533;&#65533;*{&#65533;&#1822;&#65533;&#65533;&#65533;&#65533;&#65533;*&#65533;&#1426;&#65533;*&#65533;&#65533;k&#65533;&#65533;&#65533;&#65533;&#65533;D&#65533;&#65533;b|&#65533;&#65533;e&#65533;C&#65533;,&#65533;&#1281;&#65533;[i&#65533;FAGq&#65533;&#65533;&#1172;&#65533;&#65533;&#65533;Vm&#65533;0&#65533;\4&#65533;&#65533;v&#65533;?&#65533;X&#65533;&#65533;&#65533;&#65533;n&#65533;&#65533;CuYr&#65533;mo&#65533;OX&#65533;&#65533;{f&#65533;V&#65533;g&#65533;&#65533;&#65533;&#65533;&#65533;-t&#65533;DU&#65533;&#65533;O&#65533;&#65533;P9"&#65533;&#65533;g&#65533;&#65533;!1&#65533;&#65533;
&#419;We&#65533;&#65533;s|&#65533;&#65533;wm&#65533;&#65533;&#65533;&#65533;i&#1654;&#65533;&#65533;Z&#65533;&#681;:`&#65533;&#65533;
"!&#65533;&#433;[&#65533;&#65533;q&#65533;;%D&#65533;&#65533;&#65533;F&#65533;,&#65533;&#65533;ES&#65533;4&#65533;.&#65533;&#65533;"b&#65533;K(&#65533;!&#65533;&#65533;&#65533;&#65533;&#65533;F-&#65533;r&#65533;&#65533;
&#65533;g&#65533;&#1918;&#65533;a&#65533;%&#65533;42&#65533;&#65533;&#65533;{+e&#65533;N&#65533;s&#65533;&#65533;k&#65533;&#1898;V&#65533;&#65533;&#65533;q3&#65533;&#65533;&#65533;083&#65533;:&#65533;J.&#65533;&#65533;/1&#1313;&&#65533;I&#65533;&#65533; &#1312;&#65533;&#65533;S&#65533;2&#65533;|&#65533;c(,&#65533;V&#65533;&#65533;&#65533;&#65533;'u&#65533;j&#65533;&#65533;&#65533;b&#19535;vR&#65533;&#65533;&#65533;&#65533;Y&#65533;&#141;&#65533;&#65533;&#65533;&#65533;&#65533;c&#65533;&#65533;&#65533;_&#65533;&#65533;&#65533;&#65533;mz&#1523;&#65533;&#65533;&#65533;&#65533;=&#65533;lo&#18586;&#65533;&#65533;E>U&#65533;j&#65533;&#65533;#&#65533; ,D&#65533;j&#65533;&#65533;&#65533;&#65533;&#65533;6&#65533;Q&#65533;DrG$X&#65533;&#65533;&#65533;&#65533;mU&#65533;W&#65533;&#65533;&#65533;&#352;&#65533;&#65533;&#65533;&#65533; MC&#65533;%"&#65533;&#65533;&#65533;L&#65533;;&#65533;&#65533;&#65533;EPN'z&#65533;&#65533;,&#65533;X2	&#65533; hp9&#65533;&#65533;&#65533;a&#65533;&#65533;	&&#65533;&#65533;pu&#65533;B%
U&#65533;&#65533;*&#65533;&#65533;&#65533;[cDp&#65533;&#65533;&#65533;&#1352;R`s&#65533;&#65533;&#65533;>C&#65533;~&#65533;L&#65533;&#65533;ADn&#65533;HA&#65533;T^.&#65533;8&#65533;W&#65533;!zA&#65533;&#65533;&#65533;&#65533;(.&#65533;:e&#65533;&#65533;m&#65533;&#65533;s&#65533;&#65533;Q&#65533;Z[l&#65533;2&#65533;&#65533;8]&#65533;]&#12853;]	|n&#65533;&#65533;+&#65533;?&#65533;&#65533;&#65533;&#65533;G=&#837;&#65533;&#65533;P&#65533;r&#65533;&#65533;'&#65533;%/2&#65533;&#65533;&#65533;&#65533;&#65533;<&#65533;HHN0_&Q&#1820;&#65533;&#65533;&#65533;&#65533;&#65533;)DI`&#65533;&;Y&#65533;&#65533; &#65533;$&#65533;&#65533;&#1587;&#65533;&#65533;$;&#65533;&#65533;&#65533;:zlx&#65533;&#65533;A&#65533;A&#65533;&#1637;lg&#65533;P7&#65533;G?0&#65533;&#65533;X+&#65533;^pp&#65533;d&#659;fB4J!&#1501;jRS&#65533;M&#65533;&#65533;V" T&#65533;l\&#65533;!w&#65533;#vu'hE@m-m&#65533;&#65533;?&#65533;Z+&#65533;&#65533;%&#1137;&#65533;mf;&#65533;&#65533;&#65533;o&#65533;L-%&#65533; &#65533;&#65533;&#65533;?t&#65533;&#65533;H&#65533;4&#65533;_&#65533;:&#65533;50JfP&#65533; o &#65533;&#65533;q&#65533;)&#65533;K&#65533;J&#65533;&#65533;&#65533;Jq&#65533;&#65533;g,!OP&#65533;&#935;&#65533;4&#65533;k&#65533;
&#920;!&#65533;&#65533;&#65533;jh&#65533;0&#1579;!5&#65533;&#65533;R&#65533;&#65533;&#65533;&#65533;&#65533;Qi:u&#65533;&#65533;&#65533;&#65533;&#65533;*&#65533;z&#65533;@R&#65533;/&#65533;&#65533;&#65533;&#65533;y	&#65533; `&#65533;n	&#65533;}q\bVa)2&#65533;&#65533;m&#65533;&#65533;]&#65533;{&#65533; &#65533;&#65533;S&#65533;&#65533;g&#65533;&#65533;&#713;&#65533;.&#30191;|mY&#65533;&#65533;v&#65533;(&#597;D&#65533;&#65533;X&#65533;d&#65533;<&#65533;l5gY&#65533;U&#65533;&#65533;&#65533;&#65533;,&#6708;Y&#65533;q&#65533;9B&#65533;&#65533;J&#65533;&#65533;=C&#65533;&#65533;R&#65533;m&#65533;,rBwH`k`&#65533;2&#65533;6&#65533;Yl&#65533;IpY&#65533;b&#65533;&#65533;)&#65533;&#65533;&#65533;&#65533;&#65533;&#65533;&#65533;/Id3&#65533;\&#65533;&#65533;&#65533;&#65533;b&#65533;h/&#65533;&#65533;@#Zb&#65533;&#65533;L&#65533;*l&#65533;[&#65533;&#65533;&#65533;-&#65533;u}&#65533;&#65533;&#65533;&#65533;&#65533;&#65533;&#65533;5&#65533;&#65533;&#65533;&#712;Zg&#65533;|QJ&#65533;&#65533;&#65533;&#65533;&#65533;`&#65533;&#65533;d&#65533;;X|&#65533;a&#65533;5&#65533;	;&#65533;&#65533;Y&#65533;&#65533;%&#65533;&#65533;&#65533;n&#65533;&#65533;&#65533;&#65533;t|&#65533;&#65533;&#65533;;s&#65533;a&#65533;}^&#65533;&#65533;&#65533;d&#65533;&#65533;&#65533;6&#65533;&#65533;q&#65533;&#65533;\&#65533;hZ&#65533;&#65533;&#65533;&#65533;R&#65533;&#65533;=:@`&#65533;&#65533;&#65533;&#65533;&#65533;&#65533;SD#kf8A$&#65533;+&#65533;2&#65533;&#65533;&#65533;&#65533;&#1282;&#65533;&#65533;&#65533;&#65533;Q&#65533;+&#65533;5r1[uU}
G&#65533;[&#65533;J&#1739;j=<x&#65533;	u&#65533;&#65533;&#65533; &#65533;&#65533;T5&#65533;-a&#65533;&#65533;C&#65533;J&#65533;&#65533;<]si&#65533;9@&#65533;	&#65533;&#65533;&#65533;&#65533;a&#65533;[&#65533;&#65533;&#65533;&#65533;&#65533;X&#65533;&#65533;6Rb&#65533;&#65533;M.iy&#65533;&#65533;D&#65533;b&#65533;\&#65533;Y&#65533;&#65533;v&#65533;&#65533;&#65533;.&#65533;&#65533;&#65533;&#65533;
&#65533;W&#340;>&#65533;M4=4E&#65533;&#65533;t&#65533;&#65533;+o&#65533;S&#65533;'&#65533;&#65533;&#65533;&#65533;&#65533;H`&#65533;&#65533;x;	&#65533;]^)&#65533;&#65533;F4x&#65533;eu&#65533;&#65533;s&#65533;{,1?&#65533;&#65533;^&#65533;l&#65533;.,5&#65533;&#65533;&#65533;k&#65533;&#65533;&#65533;O0&#65533;K&#65533;h&#65533;3&#65533;9&#65533;&#65533;:&#65533;K
)L&#65533;&#65533;&#65533;&#65533;&#65533;	&#65533;&#455;&#65533;&#65533;e&#65533;a&#65533;GHxNuDv&#65533;&#65533;{&#65533;y&#65533;-0E,dY&#65533;Z&#915;i&#65533;&#65533;&#65533;
&#65533;/&#65533;&#65533;Px&#65533;=R&#65533;&#65533;\&#65533;&#65533;&#65533;s&#65533;;h.&#65533;m&#65533;&#65533;&#65533;&#65533;&#65533;&#65533;*Ha&#65533;N&#65533;*&#65533;&#65533;h&#65533;&#65533;[&#65533;v-&#65533;&#65533;&#1463;2&#65533;&#65533;y&#65533;U^&#65533;&#65533;\&#65533;&#65533;9id+K&#65533;&#65533;&#65533; &#65533;qv&#65533;&#65533;&#65533;&#65533;/&#65533;:&#1366;&#65533;&#65533;L&#65533;&#65533;o;&#65533;n&#65533;&#65533;e&#65533;0Bi,&#65533;&#65533;~)&#1451;&#65533;&#65533;y~?{&#65533;&#1635;G&#65533;F&#65533;W&#65533;q&#65533;&#65533;`&#65533;&#65533;&#65533;E&#65533;&#65533;&#65533;(wJ&#65533;&#65533;&#65533;v'&#65533;&#65533;&#65533;&#65533;&#65533;&#65533;`&#65533;1&#65533;N&#65533;&#65533;7x/YX&#65533;&#65533;&#1022;7+&#65533;	8>]2&#65533;pd5&#65533;&#65533;c>NVC&#65533;&#65533;d&#65533;r&#65533;Gr&#65533;&#65533;k&#851;h&#65533;c~&#65533;Zi7&LR <&#65533;rb`&#65533;I&#65533;&#65533;P&#65533;_=&#65533;Il&#65533;&#65533;4@YA&#65533;t&#65533;&#65533;/Rw|Tgu&#65533;&#423;:&#65533;S&#65533;&#65533;K&#65533;F}&#709;q&#65533;v_w&#65533;oC&#65533;u(&#65533;&#65533;6G?&#65533;]&#65533;e2b&#65533;W&#65533;~K&#65533;L&#65533;&#65533;
&#65533;&#65533;&#65533;&#65533;&#65533;~ &#65533;
&#65533;&#65533;w&#65533;&#65533;^&#656;c&#65533;Vq&#65533;f&#65533;7veyQPF-0h0U&#403;TF&#65533;on3p&#65533;OAe&#65533;uUh&#65533;5&#65533;&#65533;&#65533;B&#65533;DEl~&#65533;&#65533;&#65533;DD&#65533;7(W&#65533; &#65533;&#65533;&#65533;4&#65533;${&#65533;Am&#65533;f&#65533;QO&#65533;&#65533;g&#65533;{&#65533;S9&#65533;&#65533;0&#65533;&#65533; &#65533;Y'&#65533;|&#65533;k&#759;J;&#65533;dx&#65533;S@&#65533;CAH-V&#65533;2}&#65533;a&#65533;v@&#20747;v]*#aQ&#65533;4\&#65533;L a&#65533;&#504;~1&#65533;&#65533;&#65533;b,&#65533;-&#65533;&#65533;&#65533;f&#65533;>&#65533;"&#65533;A&#65533;}&#65533;&#65533;,&#65533; =&&#65533;pXx&#65533;&#65533;H&#65533;~&#65533;&#65533;&#65533;&#65533;&#65533;&#65533;\&#65533;&#65533;&#65533;.1&#65533;&#65533;&#65533;4$&#65533;7w&#65533;&#65533;y%@&#65533;'Q&#65533;&#65533;&#65533;m&#65533;X&#65533;D&#65533;pgF&#65533;H&#65533;&#65533;Q0&#65533;9&#65533;&#65533;&#65533;dnU:&#65533;R&#65533;(v &#65533;&#65533;&W&#65533;VZ&#65533;h	J&#65533;Z&#65533;&#65533;:&#724;Z&#65533;xl&#65533;q&#65533;&#65533;&#65533;Fv&#65533;&#65533;v&#65533;w&#65533;82	&#65533;AF&#65533;"&#65533;&#65533;&#65533;&#65533;&#65533;&#65533;f&#65533;xHj&#65533;&#65533;g&#65533;b
ieT4h &#65533;&#65533;7K&#65533;&#65533;&#65533;$
&#65533;)G&#65533;B@7XP,W&#65533;n&#65533;2 u;&#1288;l?&#65533;&#65533;&#65533;&#65533;@&#65533;	&#65533;&#65533;%&#1745;_&#65533;Q{&#65533;5IBWt9!&#65533;&#65533;&#450;&#65533;s $&#65533;t&#65533;t&#65533;5&#65533;G&#65533;fgJH&#65533;&#65533;Fk&#65533;&#148; &#65533;&#65533;&#65533;x&#65533;&#65533;$b&#65533;x&#65533;&#65533;W&#65533;&#65533;bD<H;r&#65533;I&#65533;&#65533;[&#65533;O&#65533;&#1096;&#65533;4&&#65533;&#65533;&#1160;&#65533;&#65533;&#65533;v&#65533;f&#65533;&#65533;&#65533;cs$&#65533;&#65533;&#65533;Fy0*rN&#65533;u]&#65533;0~Hr&#65533;&#65533;H&#65533;zpz5&#65533;r~XO &#65533;/&#65533;k&#65533;6&#65533;&#65533;&#65533;D&#65533;&#65533;&#65533;L&#65533;f&#65533;&#65533;7&#65533;
&#65533;4s&#65533;_&#65533;&#65533;9)9&#65533;&#65533;A&#65533;sK&#65533;%D&#65533;R	&#65533;&#65533;&#65533;&#65533;&#65533;&#65533;&#65533;|9&#65533;&#65533;&#65533;&#983;C&#65533;&#65533;L&#65533;L&#65533;&#65533;&#65533;&#65533;&#65533;&#65533;D[&#65533;H)9AwHTS/&#65533;d&#65533;V&t&#65533;_H&#65533;>g&#65533;&#65533;&#65533;&#65533;7&#65533;A	z&#65533;&#65533;*iaeIy0&#65533;"&#65533;5&#65533;&#65533;-&#65533;&#65533;&#65533;y&#65533;&#65533;u$'/&#65533;&#65533;&#65533;&#65533;q&#65533;M&#65533;&#1922;U&#65533;&#65533;\,j&#65533;T)w>&#65533;&#65533;&#65533;&#65533;&#65533;fA&#65533;&#65533;0<&#65533;&#1681;&#65533;&#65533;Gb&#65533; sJ&#65533;&#65533;6h^9n#&#65533;Y&#65533;&#65533;&#65533;r&#65533;C&#65533;&#8710;&#65533;&#65533;z&#65533;b&#65533;&#50689;_&#65533;5&#65533;r&#65533;E&#65533;<I&#65533;&#65533;&#65533;&#65533;z
h&#65533;B/&#65533;G^}&#65533;i&#65533;	&#65533;&#65533;P@ ;hJ&#65533;MNaZV&#65533;&#65533;on&#65533;jR&#65533;&#65533;&#65533;DK&#65533;&#65533;7&#65533;@&#521;&#65533;9w&#65533;r&#65533;5&#65533;w&#65533;&#65533;&#1486;&#65533;&#65533;&#65533;&#65533;&#65533;9q&#65533;x&#65533;]*W&#913;@&#65533;Rk=&#42392;&#65533;e&#65533;9fl:mo&#65533; &#65533; m=p&#65533;I&#65533;%&#65533; 1XO&#65533;z&#65533;Rzg&#65533;&.&#65533;&#65533;&#65533;&#65533;&#65533;&&#65533;CX&#65533;O&#65533;`&#1708;&#65533;9!)	&#65533;m&#65533;&#4405;Fm&#568;34&#65533;&#65533;&#65533;&#65533;&#65533;&#65533;u&#65533;+&#65533;=&#65533;!&#65533;&#65533;&#65533;jab&#65533;&#65533;&#65533;enp&#65533;g&#65533;i&#65533;&#65533;i&#65533;&#746164;&#65533;.&#65533;&#65533;oP&#65533;&#65533;&#1829;gL#&#65533;V&#65533;&#65533;V&#65533;&#65533;C&#65533;@rd&#65533;3)&#65533;5&#65533;U&#518;&#65533;&#46812;&#65533;f&#65533;8 &#65533;@&#65533;_&#65533;&#65533;&#65533;A&#65533;&#65533;Np-1&#65533;&#65533;&#65533;&#65533;w&#65533; %$&#65533;T&#65533;&#65533;J,%&#65533;W&#65533;$&#65533;&#65533;6&#490;&#65533;g&#65533;&#65533;P&#65533;&#65533;&#1456;x&#65533;&#65533;&#65533;&#532;E	"&#166;&#65533;&#237;X&#65533;C&#65533;*7\&#65533;&#65533;&#65533;5&#65533;F&#65533;&#65533;892&#65533;
&#65533;2&#65533;U&#1352;&#65533;7H%a&#65533;&#65533;G&#65533;i&#65533;V&#65533;&#65533;&#65533;&#65533;^&#65533;y&#1448;U&#1031;&#65533;l8&#65533;&#65533;A&#65533;1&#65533;HRi)&#440;&#65533;$&#65533;E&#65533;&#65533;&#65533;	sW&#65533;0&#65533;s&#65533;&#1073;&#65533;&#65533;l&#65533;&#65533;&#65533; {GP&#65533;D!g A?&#65533;&#65533;p&#65533;&#65533;&#491;Q&#65533;Rq&#65533;&#65533;&#65533;&#65533;|U&#65533;t{&#65533;r;&#65533;&#65533;&#65533;\0E&#65533;&#65533;&#65533;&#65533;&#65533;&#65533;&#65533;&#65533;R&#65533;&#65533;&#65533;|&#65533;7&#65533;&#65533;dd&#1147;
&#65533;<x&#65533;v&#65533;&#65533;c&#65533;&#65533;QI&#65533;Ha@F4&#65533;&#65533;Wd^&#65533;z&#65533;,o&#65533;x'&#65533;ph&#65533;>n&#65533;haCZ&#1136;&#65533;&#65533;m&#743;&#65533;'&#65533;&#65533;&#362;M&#211;n&#65533;&#65533;&#65533;&#65533;&#65533;co&#65533;&#65533;t&#65533;'&#65533;&#65533;&#65533;&#65533;&#65533;	&#65533;]&#1635;&#65533;  &#65533;&#65533;_&#65533;0&#65533;j &#65533;&#65533;"&#65533;$0&#65533;&#65533;$&#65533;&#65533;	y &#65533;&#65533;z15F&#65533;L&#65533;Vz&#65533;f&#65533;&#65533;&#353;&#65533;&#65533;D&#65533;&#65533;+&#65533;&#65533;&#1646;&#65533;&#65533;&#65533;&#65533;&#707;zN&#1770;&#65533;&#65533;&#65533;E&#65533;&#27828;R=&#65533;+&#65533;&#65533;&#65533;&#65533;&#65533;=&#65533;&#65533;&#65533;&#65533;]%&#65533;&#65533;R&#65533;W$&#65533;&#65533;5k&#65533;y&#65533;&#49008;&#65533;&#65533;&#65533;&#65533;+&#65533;]&#65533;&#65533;7S&#65533;&#65533;u&#65533;uE&#333;&#65533;W$	&#65533;&#65533;&#65533;&#65533;u&#65533;+&#65533;Ml&#65533;S&#65533;&#65533;&#65533;&#65533;&#65533;&#65533;tf&#65533;'@&#65533;&#65533;K&#65533;&#65533;&#65533;	l&#65533;&#65533;&#65533; E &#65533;-&#65533;SR&#65533;9&#65533;G&#65533;.&#65533;3&#65533;&#65533;|yK&#65533;&#65533;L&#65533;=&#819;*l&#65533;}&#65533;iyz&#65533;(&#65533;a&#65533;&#65533;&#1370;&#65533;&#65533;K&#65533;&#65533;&#65533;{R&#65533;I"w:&#691; &#65533;&#65533;K&#65533;&#1461;&#65533;&#65533; &#65533;&#65533;crV&#65533;&#65533;&#65533;g&#65533;g&#667;19&#65533;~K&#65533;W&#65533;J&#65533;zU,&#65533;V|&#65533;&#65533;f&#65533;&&#769;&#65533;&#65533;&#65533;&#65533;&#365;&#65533;\~&#65533;8h&#1109;h|&#65533;H{&#65533;&#65533;`&#65533;&#65533;&#65533;0rL&#65533;p&#65533;Bv&#65533;&#65533;D&#65533;S&#65533;&#65533;q~~&#65533;9&#65533;JT&#65533;R&#65533;&#65533;&#65533;&#65533;k&#65533;&#65533;&#65533;&#65533;&#492;&#922;a@&#65533;c&#65533;&#993;&#65533;&#65533;&#65533;&#65533;&#65533;&#65533;6&#65533;&#65533;&#65533;V&#65533;w&#65533;B&#65533;b&#226;\&#65533;&#65533;#&#65533;4&#65533;&#65533;&#65533;&#1590;BX&#65533;Df&#1119;&#65533;&#65533;&#65533;$&#65533;c&#65533;&#65533;L&#758;&#65533;&#313;&#65533;&#65533;&#65533;&#65533;&#65533;C&#65533;&#65533;&#65533;&#65533;K &#65533;.1&#65533;nh&#65533;&#65533;&#65533;&#65533;Ld&#65533; {d(&#65533;&#65533;kg&#65533;&#65533;&#65533;z_&#65533;% &#65533;&#911;&#65533;&#65533; 1!g&#65533;&#65533;&#65533;F&#65533;&#65533;&#65533;&#65533;o&#65533;&#65533;&#450;y&#65533;}&#65533;&&#65533;&#65533;&#65533;&#65533;&#65533;	o4&#65533;&#65533;&#65533;&#65533;7Je+L!&#65533;F&#65533;&#65533;Y&#65533;*&#65533;g&#416;R 
}"&#65533;&#65533;&#1080;P&#65533;&#65533;<&#65533;$&#65533;V&#65533;&#65533;&#65533;&#65533;&#65533;&#65533;&#65533; h&#65533;>r&#65533;&#65533;&#908;!:&#65533;&#65533;&#65533;&#65533;&#65533;K&#65533;|&#1278;Uy&#65533;&#65533;)&#65533;&#65533;&#65533;_&#65533;&#65533;j&#65533;&#65533;&#65533;]&#65533;&#65533;&#1264;'&#908;&#65533;&#65533;m	DM&#65533;&#1636;+q&#65533;cv&#65533;&#65533;&#65533;_60{+g}&#65533;Q&#65533;&#65533;&#65533;J&#65533;X&#519;Lg7K&#65533;)&#65533;&#65533;&#65533;&#65533;&#526;&#1831;bM&#65533;&#65533;&#65533;&#65533;&#65533;h*&#65533;&#65533;&#65533;&#65533;E
&#65533;&#627;&#65533;E,Ax&#65533;&#65533;&#65533;@yiyG&#65533;&#65533;&#65533;&#65533;&#65533;&#65533;&#65533;}&#65533;&#1472;MN$)&#65533;&#65533;(&#65533;a-&#65533;49&#65533;&#65533;=&#65533;f3V&#65533;&#65533;&#65533;K&#65533;&#65533;u&#65533;v&#65533;]&#65533;&#1135;&#65533;&#65533;3&#65533; &#65533;&#1212;&#65533;D&#65533;&#65533;"&#65533;&#65533;t}b&#65533;&#65533;r&#65533;.&#65533;-&#65533;&#65533;&#65533;&#65533;&`&#65533;&#65533;>!&#65533;#T`i&#1380;&#65533;&#904;L&#65533;)&#65533;&#65533;&#65533;&#65533;U^Mk<&#65533;c&#65533;>&#65533;&#65533;*&#65533;lP&#65533;&#65533;C&#65533;'&#65533;&#65533;]+&#65533;}&#65533;m&#65533;&#65533;=Y&#65533;ei&#65533;&#65533;&#65533;&#233;T&#65533;=6&#65533;&#65533;z(&#65533;&#65533;&#65533;&#732;&#65533;]&#65533;&#65533;&#65533;&#65533;l&#65533;&#65533;Dosf&#65533;v&#65533;&#65533;&#65533;lC&#65533;t&#65533;&#65533;&#65533;L&#65533;&1'`&#1703;&#65533;9&#65533;&#65533;&#65533;l&#65533;&#65533;&#65533;"g&#65533;&#65533;kTQ&#65533;&#65533;&#65533;t&#65533;ak&#65533;&#65533;P&#65533;&#65533;~&#65533;&#65533;&#65533;1&#65533;&#65533;&#65533;T
&#65533;&#65533;]1&#65533;&#65533;&#65533;&#65533;&#65533;+nq&#65533;&#65533;&#65533;&#65533;$&#65533;b&#65533;&#65533;>"]s&#65533;h&#65533;;.&#65533;X&#65533;]&#65533;&#65533;&#65533;X&#65533;&#65533;sE&#65533;E4dHn&#1021;&#65533;5&#65533;&#65533;&#65533;&#65533;}&#65533;&#65533;)&#65533;&#65533;&#65533;em&#1794;&#65533;&#65533;N&#65533;v8K&#65533;*jh{&#65533;&#65533;&#65533;&#65533;@&#65533;&#65533;&#65533;&#65533;&#65533;&#1104;&#65533;&#65533;&#65533;&#65533;&#65533;4JC}&#65533;0@ p&#65533;} .&#65533;f&#65533;&#65533;&#65533;|&#65533;&#65533; &#65533;.&#65533;&#65533;,&#1344;&#65533;&#65533;WM&#65533;&#65533;&#65533;2&#65533;{&#65533;<&#65533;%&#65533;&#65533;3~&#65533;K&#65533;&#65533;&#65533;s&#65533;&#65533;}&#65533;&#65533;&#65533;&#65533;.&#65533;0&#65533;H"&#65533;X"&#65533;qT&#65533;&#65533;&#1693;&#65533;&#33025;C yB&#65533;&#65533;[;&#65533;&#65533;&#65533;`&#941463;&#65533;&#65533;&#65533;&#65533;P&#65533;H&#65533;&#65533;&#65533;&#65533;.&#65533;~&#344;&#65533;&#1212;H&#65533;&#65533;&#337;&#65533;,S&#65533;&#65533;&#65533;&#65533;&#65533;&#65533;&#65533;&#65533;&#1277;&#65533;&#65533;&#65533;&#65533;&#65533;&&#65533;&#65533;Q!&#65533;&#65533;&#65533;&#65533;1&#65533;&#65533;!t&#65533;N&#65533;~|&#65533;&#65533;&#65533; . &#65533;&#65533;&#65533;R&#65533;&#65533;S&#65533;&#65533;&#65533;j&#65533;W&#733;&#65533;)&#65533;&#65533;&#65533;&#65533;&#65533;&#65533;3$&#65533;v&#65533;r2&#65533;&#65533;y&#65533;&#65533;&#65533;I&#65533;	0&#65533;>~&#1510;&#65533;u-&#65533;N&#65533;&#65533;&#65533; &#65533;&#65533;^k&#65533;&#65533;T&#65533;t&#65533;&#19672;0&#65533; r&#65533;&#65533;&#65533;&#65533;r&#65533;&#65533;
&#65533;X&#65533;&#65533;M&#65533;&#65533;&#65533;:Z&#65533;&#65533;,_&#397;&#65533;&#65533;lBk&#65533;&#65533;&#144;&#65533;&#65533;(&#65533;&#65533;&#65533;&#65533;>&#65533;&#65533;>:&#65533;&#65533;[&#65533;&#65533;&#65533;NOO16&#65533;&#65533;&#65533;&#65533;!&#65533;&&#65533;&#65533;&#65533;|&#65533;f&#65533;&#65533;e&#65533;&#65533;_&#65533;&#65533; &#794;&#65533;[&#65533;&#65533;&#65533;Y1&#65533;4n&#65533;&#65533;&#65533;&#65533;MV8q&#65533;&#65533;s&#65533;&#1054;&#65533;&#1077;&#65533;&#1860;mF&#65533;&#65533;&#65533;E&#65533;&#65533;&#65533;=&#65533;&#65533;&#65533;&#65533;&#65533;&#65533;&#65533;
&#65533;i&#65533;&#65533;&J&#65533;&#65533;rL&#1274;&#65533;&#65533;&#65533;$&3&#65533;&#65533; &#65533;&#65533;\&#65533;4&#65533;n&#65533;Ue&#65533;}&#65533;%&#65533;3U&#65533;&#65533;&#65533;E 
&&#65533;&#65533;&#65533;&#65533;&#65533;0&#65533;&#65533;E&#65533; w[&#65533;B+vk))u1&#65533;(&#65533;&#65533;+[I&#65533;ST&#65533;&#65533;.FP&,P&#65533;&#65533;&#65533;&#65533; &#65533;&#65533;&#65533;)&#65533;&#65533;&#65533;&#65533;&#65533;&#65533;&#65533;&#65533;&#65533;ze&#65533;&#65533;&#65533;&#65533;&#65533;&#65533;&#65533;&#65533;`&#65533;&#65533;&#65533;&#65533;&#65533;&#65533;&#65533;&#65533;&#65533;&#65533;&#65533;?/&#65533;&#65533;&#65533;&#65533;&#65533;&#65533;]&#1292;AP&#65533;r&#65533;P&#65533;5bB1&#65533;"&p&#65533;&#65533;&#65533;a &#65533;&#65533;BUI$&#65533;P(G&#65533;Xy2I}|&#65533;<s&#65533;J'&#65533;&#65533;&#65533;&#65533;e_=&#65533;q&#65533;&#65533;&#65533;7&#65533;&#65533;&#920;&#65533;z6&#65533;&#65533;B&#65533;Iw&#65533;w(&#65533;PvF&#65533;	BBu&#65533;DY&#65533;H&#65533;lX"&#65533;&#65533;2&#65533;P[&#65533;HE&#65533;&#65533;&#65533;/0&#65533;~-g&#65533;&#1573;L&#65533;:%&#65533;&#65533;&#65533;D&#65533;
&#65533;&#65533;&#65533;d&#65533;l	6&#65533;&#65533;e&#65533;&#65533;&#65533;&#570;x&#65533;&#65533;&#65533;R&#684;&#65533;&#65533;&#65533;&#627;&#65533;&#1126;&#65533;&#65533;&#65533;Z.n&#65533;-C-ww&#65533;&#1869;b&#65533;&#65533;&#65533;&#65533;&#65533;m&#65533;&#65533;&#604;&#630;-&#65533;&#65533;`A&#65533;t&#65533;]&#65533;&#65533;h &#65533;#EP&#65533;t&#65533;@&#65533;j&#65533;|4Ir|&#725;)&#65533;W&#65533;\&#65533;V<&#65533;$&#65533;&#65533;!&#65533;&#65533;&#65533;&#65533;	&#65533;&#65533;&#65533;yQ('&#65533;:&#65533;&#65533;3U?&#65533;%x Z&#65533;&#65533;H&#65533;&#65533;&#65533;v&#65533;&#65533;&#65533;g!Z&#65533;`&#65533;Qq`&#65533;&#65533;Y&#65533;-&#65533;&#65533;[&#65533;%&#65533;&#65533;&#65533;&#65533;U$}&#65533;rJ`&#65533;6&#65533;&#65533;&#65533; &#65533;&#65533;`f/&#65533;&#65533;&#65533;&#65533;&#65533;&#65533;&#65533;r&#65533;u&#65533;Fq3&#65533;&#65533;&#65533;b5&#65533;&#65533;&#65533;1&#65533;&#65533;&#65533;7&#65533; &#65533;&#65533;&#65533;&#65533;&#65533;&#65533;&#65533;&#65533;&#65533;&#65533;&#65533;G&#1817;t&#65533;Ea&#65533;fN'&#65533;br&#65533;c&#65533;I&#65533;Y$&#65533;v&#65533;Dx&#65533;&#65533;yx&#65533;&#65533;&#65533;J&#65533;	&#65533;<&#65533;u&#65533;	&#65533;&#65533;PGM&#65533;&#65533;q.&#65533;x&#65533;&#65533;c&#65533;V&#65533;}*)&#65533;&#65533;&#65533;&#65533;&#65533;F&#65533;ajnU9Eb8&#394;!&#65533;oM&#65533;&#65533;&#65533;&#65533;
&#41582;^&#65533;&#65533;*&#65533;0&X&#65533;(&#65533;0	{R6F&#65533;l&#65533;&#65533;Hw&#1696;&#65533;F&#65533;&#65533;$&#65533;&#65533;O	ZT&#65533;&#65533;&#65533;&#65533;M"&#65533;&#65533;mc&#65533;^B&#65533;&#65533;&#65533;U&#65533;&#65533;n&#65533;&#65533;&#65533;&#65533;&#65533;~)&#65533;&#65533;&#65533;f&#65533;&#65533;&#65533;0&#65533;a
$Qc&#65533;I&#65533;h&#65533;	(&#65533;&#65533;r&#65533;>$7hy&#65533;z&#65533;&#65533;&#65533;e&#65533;&#65533;^&#65533;5&#65533;Mt&#65533;&#1288;&#65533;&#65533;\bP&#65533;&#65533;&#65533;'( &#65533;A:&#65533;HZ&#65533;&#65533;&#65533;r&#1094;H&#65533;&#1981;s&#65533;&#65533;:W!\woX&#65533;&#65533;&#65533;&#65533;;&#65533;U&#65533;%GvR&#65533;&#65533;&#65533;R&#65533;]TM&#65533;-&#65533;&#65533;&#65533;M&#65533;&#65533;&#65533;&#65533;&#65533;&#65533;+l&#65533;&#65533;p&#65533;W
k&#65533;&#65533;2MBS$&#65533;&T&#65533;#&#65533;X&#65533;&#65533;&#65533;&#65533;s&#1767;&&#65533;&#1995;.&#65533;&#65533;&#65533;&#65533;h&#65533;]('E&#660;&#667;P*I&#65533;&#65533;'XU&#65533;NM&#65533;(&#65533;QM&#65533;zaY&#65533;&#65533;&#65533;h&#65533;&#65533;M&#65533;&#65533;&#65533;&#65533;&#65533;&#65533;&#65533;,&#65533;&#451;[A&#65533;uM&#65533;r&#65533;z&#65533;.4&#65533;I&#65533;:&#65533;9+&#65533;&#65533;;&#65533;<&#65533;&#65533;&#65533;&#65533;&#65533;3&#65533;E&#65533;N&#65533;.&#65533;t&#65533;&<m=(&#65533; &#65533;*&#65533;&#65533;w&#65533;'&#65533;'&#65533;&#65533;&#65533;i_&#65533;#&#1598;\;6g&#65533;&#1908;-&#65533;N@A&#65533;&#65533;&#65533;uO&#65533;`rs&#65533;#&#65533;b&#65533;&#65533;&#65533;&#65533;&#65533; w&#65533;&#65533;o)9&#642;&#65533;&#65533;:0 `G	&#528;:&#185;
:&#65533;%<&#65533;&#1217;!&#65533;&#65533;&#770;&#65533;&#65533;\Jx&#65533;&#65533;&#65533;&#65533;h &#65533;&#65533;&#65533;)&#65533;&#65533;G)\&#1860;&#65533;&#65533;&#65533;?&#65533;&#65533;&#65533;&#65533;&#65533;&#65533;^&#65533;&#65533;D3!&#65533;7&#65533;L&#65533;&#65533;&#65533;&#65533;&#65533;&#65533;&#65533;gw&#65533;&#65533;&#65533;&#65533;"1&#65533;&#65533;+4&#65533;F4&#65533;&#65533;,&#65533;&#65533;&#65533;&#65533;&#65533;&#65533;\&#65533;-Pal4&#65533;&#65533;0&#65533;v#&#65533;y&#65533;)&#65533;&#65533;&#65533;G.&#65533;q&#65533;z9:&#65533;&#65533;&#65533;B w&#65533;&#65533;o&#65533;&#65533;<^&#65533;&#65533;ECXe&#65533;c&#1550;&#65533;&#65533;&#65533;&#257;b&#65533;&#65533;G&#65533;3^P&#65533;&#65533;&#65533;_RPE9NDN&#65533;(&#65533;(D9&#65533;&#65533;XnQeP&#65533;&#65533;&#65533;:&#65533;&#65533;h.&#65533;&#65533;&#65533;"&#65533;&#65533;P&#65533; d&#65533;H&#65533;D&#65533;&#65533;@&#65533;&#65533;&#65533;&#65533;<K&#65533;wD&#65533;&#65533;&#65533;KBZ9&#65533;&#65533;&#65533;&#65533;	&#65533;&#701;>&#65533;=]&#65533;0&#65533;&#65533;&#65533;&#65533;;&#65533;Mn`#&#65533;W&#65533;fI&#65533;4&#65533;&#65533;&#65533;v8&#65533;&#65533;;H&#65533;&#65533;&#65533;&#1572;&#65533;DL&#65533;&#65533;_&#65533;&#65533;p&#65533;&#65533;&#65533;7&#65533;0g&#65533;&#65533;&#140;&#65533;wK&"&#65533;H8&#65533;&#65533;wt&#65533;0&#65533;&#65533;&#65533;b&#65533;k:&#1312;&#65533;&#781;0O&#65533;$%F&#65533;Y&#65533; F%&#65533;&#65533;[%&#65533;Y&#65533;&#65533;'&#65533;SS2&#65533;KE&#65533;{&#65533;&#65533;A3&#65533;Z5&#65533;&#65533;,f,&#852;&#65533;c&#65533;VD&#65533;&#65533;&#65533;&#65533;&#65533;&#65533;&#65533;	&#65533;&#65533;Y&#65533;&#65533;&#65533;&#65533;~t&#65533;&#65533;5&#65533;%&#65533;&#65533;&#65533;tz&#65533;&#65533;F&#65533;0&#205;Kz&#65533;&#65533;Y&#65533;&#65533;$&#65533;&#65533;1&#65533;&#65533;&#65533;t&#65533;&#1053;
R&#65533;4&#65533;F&#65533;&#65533;&#65533;#&#65533;AQ&#65533;W!*&#65533;&#65533;&#65533;$&#65533;]&#65533;&#65533;&#65533;(&#65533;M	&#65533;(I&#65533;4&#65533;&#65533;&#65533;&*I&#65533;&#65533;&#65533;&#65533;	&&#65533;&#65533;&#65533;&#65533;'&#65533;Q&#65533;]&#65533; B&#65533;&#65533;v3Oh&#65533;&#65533;&#65533;&#1460;&#65533;&#65533;O&#65533;T&#65533;&#65533;qea&#65533;y*To&#301;&#65533;z&#65533;<&#65533;6[&#65533;&#65533;&#65533;"6&#1976;&#65533;Wy&#65533;3&#65533;a&#65533;&#65533;&#65533;v%&#65533;&#947;&#65533;oIw&#65533;E&#65533;	&#65533;(+!c@&#65533;H&#65533;&#65533;!&#65533;&#65533;	R&#65533;&#65533;&#65533;&#65533;&#65533;&#65533;{&#65533;[&#65533;&#65533;v&#65533;`&#65533;EV&#65533;M\>&#65533;&#65533;&#65533;dS&#65533;&#65533;4N0&#65533;&#65533;=9A&#65533;&#65533;R&#65533;&#65533; &#65533;&#65533;d&#280;"&#65533;&#65533;&#65533;&#65533;&#65533;:&#65533;&#65533;&#65533;&#65533;&#65533;&#65533;V&#65533;1&#6470;s5&#65533;&#65533;5&#65533;&#65533;&#65533;d|	!&#1510;&#65533;hXZW&#65533;Tq&#65533;j\ 5H&#65533;3j&#65533;E&#65533;\&#65533;5&#65533;&#65533;t&#65533;*&#65533;6L&#65533;LX&#65533;v&#65533;&#65533;=e&#65533;sV&#65533;&#1997;&#65533;&#65533;&#65533;d&#65533;&#65533;&#65533;&#65533;&#65533;j+&#65533;&#1405;&#65533;5s&#65533;&#65533; &#65533;$ ]&#65533;R9&#65533;&#65533;&#65533;&#65533;s&#65533;&#65533;l	{5;&#65533;E6!&#65533;&#65533;Xn&#65533;&#65533;v&#65533;%&#65533;(&#838;&#65533;&#65533;.&#65533;&#65533;&#65533;)Q/&#65533;K&#65533;&#65533;&#65533;&#65533;&#65533;&#65533;X&#65533;T%W&#1570;7&#65533;&#65533;&#21066;&#65533;&#65533;R&#65533;&#65533;&#65533;D`&#65533;I&#65533;&#65533;IV&#65533;&#65533;k&#65533;&#65533;NoU&#65533;&&#65533;W<@&#65533;5&#65533;6U&#65533;&#65533;&#65533;xd&#65533;(&#65533;#&#65533;&#65533;*#S&#65533;&#65533;&#65533;&#65533;&#65533;'lO&#65533;&#65533;&#65533;1&#65533;+&#65533;#&#65533;1&#65533;&#65533; -zQ&#65533;^&#65533;&#65533;&#65533;&#65533;&#65533;no&#65533;&#65533;&#65533;&#65533;&#65533;A	&#65533;n&#65533;gQ&#65533;&#65533;'>&#65533;&#65533;&#65533;L&#65533;&#65533;U&#65533;&#65533;rI&#65533;&&#65533;&#65533;&#65533;Z-]P&#65533;&#65533;v&#65533;l&#65533;+&#65533;&#576;&#65533;&ZP?z&#65533;<]w&#65533;&#65533;&#65533;&#65533;z"V]}c_&#65533;&#65533;&#65533;)w&#65533;&#65533;=&#65533;].&#65533;b&#65533;EQ&#65533;[&#65533;&#65533;&#65533; &#65533;D5&#65533;{M&#456;&#65533;*&#65533;jv&#65533;Z&#65533;&#65533;&#576;~MM/&#65533;h&#1074;OX&#65533;&#65533;&#65533;0&#65533;&#65533;&#65533;}.&#65533;&#405;&#1504;&#65533;&#65533;>&#65533;m&#570;i&#65533;}h&#65533;&#65533;&#65533;&#1759;F&#65533;{E&#65533;t&#65533;&#65533;&#65533;&#65533;OH&#65533;&#906;&#65533;x&#65533;&#65533;&#65533;k&#65533;8&#65533;3&#65533;N6&#65533;&#65533;&#65533;7&#65533;`!&#65533;&#65533;&#65533;&#65533;&#136;&#65533;&#65533;&#65533;wqY&#65533;&#65533;j6&#1268;&#65533;-&#65533;x&#65533;&#65533;&#36831;&#65533;&#65533;&#65533;n&#65533;J&#65533;&#65533;n&#42902;&#65533;&#65533;Wf&#65533;u&#65533;&#65533;I&#65533;&#65533;&#65533;eG&#65533;_Pk{&#65533;&#65533;&#65533;&#1508;&#43949;:.&#65533;&#65533;4j;&#65533;g&#65533;&#65533;,+&#65533;&#65533;&#65533;+&#65533;&#65533;&#65533;&#65533;laH&#65533;7`&#65533;&#65533;&#65533;&#65533;&#65533;$&#65533;&#65533;&#858;,Y&#65533;&#65533;&#65533;7/&#65533;&#65533;&#65533;&#65533;+&#65533;y&#65533;&#65533;+&#65533;O&#65533;]	&#65533;&#65533;&#65533;o&#944;&#65533;s&#65533;&#65533;|E&#65533;x&#65533;T&#65533;<&#65533;p|&#65533;8&#65533;&#65533;,&#65533;r&#65533;1&#65533;y4ftyF&#65533;I&#65533;#q8Fp&#65533;&#65533;z7&#65533;2%&#65533;Y&#65533;Da&#65533;}&#65533;ry&#65533;&#65533;0&#65533;gb&#65533;b&#65533;z&#65533;&#65533;),%:_@b&#65533;&#65533;&@&#65533;*&#65533;k&#65533;Bw@9`&#65533;
&&#65533;	.u{&#65533;`C&#65533;[/&#65533;@&#65533;W|&#144;t&#65533;pg&#65533;0&#65533;&#65533;f&#65533;'2&#65533;tyMf&#65533;L&#65533;y&#65533;&#65533;}&#65533;R&#65533;P&#65533;,&#65533;w&#65533;4w
&#65533;&#65533;&#65533;w&#65533;&#65533;&#65533;&#65533;&#65533;&#65533;(&#65533;&#65533;X&#65533;&#65533;p)&#65533;1i&#65533;&#65533;hv&#65533;&#1750;&#65533;&#65533;
&#65533;5b<&#65533;&#65533;&#65533;X&#65533;O9&#391;#&#65533;5&#65533;&#65533;}Mx&#65533;z&#65533;i&#65533;&#65533;i&#65533;j&#65533;&#65533;&#65533;&#65533;&#65533;d&#65533;rR&#65533;	&#65533;&#65533;s&#65533;S^
&#65533;*&#65533;NV% &#1813;0&#65533;U&#65533; &#65533;&#65533;&#65533;8&#65533;&&#65533;'Er0X&#65533;l&#65533;&#65533;]&#65533;"e&#65533;RX&#65533;L&#65533;G(:xJ&#65533;'T&#65533;Wsx} &#65533;&#65533;f&#65533;&#65533;7e&#65533;p?&#65533;_&#65533;&#65533;E&#65533;'w&#65533;&#65533;8&#65533;&#65533;&#65533;&#65533;&#65533; &#65533;R	&#65533;&#65533;&C&#65533;(&#65533;x&#65533;&#65533;p2V&#65533;Me&#65533;K&#65533;&#65533;3)b&#65533;Hp;&#65533;K!Hz_&#65533;yhLf&#65533;P&#65533;x*&#65533;&#65533;K&#65533;&#65533;X&#65533;&#65533;i''TdO'&#65533;4&#65533;&#65533;&#65533;&#65533;	sc>1Hu&#65533;&#65533;`&#65533;Nys@X&#65533;t=&#65533;#d&#65533;0k&#65533;&#65533;`&#65533;&#392;J&#65533;&#65533;h&#65533;3&#65533;&#65533;&#257;&#65533;&7&#65533;&#65533;o&#65533;j&#65533;xa&#65533;hZ8&#65533;#T&#65533;&#65533;a>su1&#545;&#65533;@ 9j&#65533;&#65533;6&#65533;82&#65533;&#65533;x3&#1102;F'&#65533;&#65533;WC&#65533;U&6&#977;&#65533;H&#65533;|8&#65533;>5ihy}&#65533;&#65533;G&#65533;&#65533;Q&#65533;F&#65533;D&#65533;&#65533;7&#65533;&#65533;&#1060;&#65533;{&#65533;[&#65533;&#528;&#65533;/] I{&#65533;&#65533;{&#65533;&#65533;&#65533;&J&#65533;5&#65533;1&#65533;&#1553;A&#65533;8Ie&#65533;&#65533;&#65533;&#65533;&#65533;O0>&#65533;0$&#65533;&#65533;&#65533;Db&#65533;eF&#65533;&#65533;v5&#65533;[La&#65533;;&#65533;&#65533;ZG=!&#65533;&#65533;y~3ww&#65533;od&#65533;i&#65533;(I&#65533;V U&#65533;&#65533;vl&#65533;&#65533;&#65533;&#65533;wx&#65533;&#65533;J&#1302;`&#65533;;&#65533;u&#65533;&#65533;W`&#65533;&#65533;&#65533;R&#65533;&#65533;u822s&#65533;&#65533;&#65533;T&#65533;&#65533;RuYc&#65533;r&#65533;M&#1043;y&#65533;xr&#65533;&#65533;"&#65533;c}&#65533;/&#65533;&#65533;&#65533;&#65533;&#65533;E7&#525;K&#65533;^&#65533;&#65533;xHtZ&#65533;&#65533;e&#65533;D6&#65533;&#65533;&#65533;&#65533;W&#1444;&#65533;&#65533;&#65533;V&#628;5ct&#65533;)&#65533;&#65533;&#65533;S&#65533;I&#65533;&#371;)&#65533;&#65533;&#65533;)&#65533;Ha#x&#65533;'&#65533;&#65533;7J&#65533;&#65533;Q&#65533;&#589;&#65533;&#65533;&#65533;)O)&#65533;&#65533;&#65533;&#65533;T&#65533; &#65533;z&#65533;*r&#65533;;&#65533;S&#65533;	&#65533;&#26125;&#65533;it&#65533;&#65533;7&#65533;&#65533;7q&#65533;C}&#65533;&#65533;&#65533;6&#65533;&#65533;&#65533;&#65533;H~&#65533;I"&#65533;9|&#533;&#65533;I&#65533;&#65533;cc&#587;&#65533;&#65533;r&#65533;~9&#65533;+&#65533;E&#65533;W&#65533;&#65533;&#65533;&#65533;c&#65533;&#65533;&#65533;&#65533;:4|&#646;Nit&#65533;[J&#65533;!mH&#65533;/&#65533;#Nz&#65533;RQ&#65533;z&#65533;&#65533;4&#65533;&#65533;&#65533;q&#65533;&#65533;&#65533;Z&#65533;n'&#65533;owQz&#65533;gr&#65533;	&#65533;&#65533;%'&#65533;VM&#65533;U0&#65533;&#65533;X(&#65533;+Z&#65533;&#65533;m&#65533;&#65533;D&#65533;`&#65533;y3z&#65533;)h&#65533;*&#65533;Y&#65533;uIy&#65533;3&#65533;.[&#65533;
q&#65533;&#65533;&&#65533;7|&#65533;&#65533;&#65533;&#65533;&#65533;&#65533;&#65533;&#65533;&#65533;ZR&#65533;&#65533;&#65533;&#65533;&#65533;&#65533;&#65533;&#65533;	&#65533;
7&#65533; _:&#65533;&#65533;&#472;&#65533;:&#65533;&#65533;I&#65533;B&#65533;u&#65533;&#65533; e7p&#65533;A&#65533;l&#65533;s,mE.r&#65533;=	&#65533;aV&#65533;G&#65533;$&#65533;|j&#65533;L&#65533;B&#999;&#65533;h&#65533;7JZ&#65533;+&#65533;&#65533;&#65533;&#65533;&#65533;&#65533;&#226;t&#65533;&#65533;zo&#65533;Y&#65533;&#65533;&#65533;&#65533;&#65533;&#65533;Z&#65533;&#65533;9&#65533;&#65533;Y&#65533;;&#65533;b&#65533;&#65533;L
H&#65533;4&#65533;`&#65533;&#65533;@vy&#65533;g&#65533;E*b&#65533;&#65533;6&#65533;R&#65533;&#65533;V&#65533;& F&#65533;&#65533;&#65533;bY@&#65533;&#65533;&#65533;&#65533;&#65533;JT'&#65533;z	4X&#65533;p&#65533;+&#65533;i&#65533;&#65533;ri&#65533;&#65533;{D&#65533;,&#65533;k*&#65533;&#65533;&#1637;\%x&#65533;&#65533;t&#65533;"&#65533;&#65533;&#65533;T6&#591;&#65533;&#65533;&#65533;&#65533;p2&#65533;&#65533;&#65533;&#65533;&#65533;&#65533;&#65533;$&#65533; z?&#65533;JY&#65533;&#65533;&#65533;&#65533;&#65533;8&#65533;&#65533;&#65533;Q&#65533;&#354;&#65533;:&#65533;&#65533;&#65533;&#65533;0&#65533;&#65533;&#65533;&#65533;&#65533;&#65533;)&#65533;&#65533;&#65533;&#65533;&#65533;A&#65533;&#65533;7&#65533;f&#65533;1&#65533;&#65533;y!vq&#65533;&#65533;ifyk&#65533;y&#65533;g&#65533;&#65533;b4w&#65533;&#65533;]a&#65533;&#65533;q&#65533;Hq&#65533;&#65533;;&#65533;&#65533;4G4&#65533;&#65533;3&#65533;&#65533;a&#65533;x&#65533;&#65533;&#65533;&#65533;&#65533;'&#65533;D&#65533;2&#65533;&#1514;N&#65533;wUE&#65533;=\&#65533;&#65533;&#65533;&#65533;?&#65533;	P&#65533;:"&#65533;9&#65533;&#65533;{&#65533;&#2009;&#65533;&#65533;Eq&#65533;
XwW&#65533;1&#17512;^&#65533;&#65533;&#65533;&#65533;uP&#65533;&#65533;x&#65533;&#65533;&#65533;A&#1800;&#65533;&#65533;&#1698;&#65533;&#65533;W&#65533;&#65533;&#65533;jY&#65533;&#65533;J&#65533;t&#65533;a&#65533;WD&#65533;&#65533;&#65533;8&#65533;R&#65533;&#65533;&#65533;*&#65533;7*&#65533;&#65533;;&#65533;n94&#65533;y&#65533;t&#65533;.&#65533;&#65533;w7&#65533;&#65533;&#65533;&#65533;&#65533;&#65533;&#65533;g&#65533;&#65533;Q*&#65533;&#65533;&#65533;&#28251; &#65533;&#65533;+&#842;&#65533;&#65533;c&#65533;8&#65533;&#65533;-cC
"&#65533;EP&#65533;dn,&#65533;&#65533;&#65533;IE:_2ER&#1757;b&#65533;G&#65533;&#65533;&#65533;>&#1205;x&#65533;!BI&#65533;&#65533;&#65533;&#65533;U&#65533;&#65533;&#65533;&#65533;&#65533;&#65533;R&#65533;&#65533;f&#65533;&#65533;&#65533;&#65533;&#65533;Y&#65533;&#65533;&#65533;&#65533;b&#65533;&#65533;8&*&#65533;u;;J&#65533;:&#65533;&#65533;&#65533;<&#45680;#&#65533;WDK&#1124;&#65533;&#65533;!&#65533;&#40803;wj&#65533;k&#65533;#&#65533;Zdm\&#65533;/P&#65533;&#65533;4&#65533;tc%9[q~&#65533;&#65533;&#65533;&#65533;t&#65533;&#65533;Q
&#65533;&#65533;&#65533;M&#65533;~82&#65533;JV&#65533;&#65533;&#65533;}&#65533;&#65533;\&#65533;&X&#65533;&#65533;H&#65533;!&#65533;&#65533;Y2J&#65533;sG&#65533;
&#65533;Q9&#65533;#R&#65533;+J;&#65533;&#65533;Y&#65533;&#65533;=&#65533;;C&#65533;WI&#65533;&#324;&#65533;&#65533;{8bF:D&#65533;D&#65533;&#65533;W<F&#65533;R&#65533;l&#65533;|&#292;&#65533;&#65533;<&#65533;&#65533;&#65533;&#65533;x#&#65533;!_&#65533;&#65533;w&#65533;&#65533;&#65533;`&#65533;&#65533; )h&#65533;q&#65533;&#65533;
Lle:&#65533;&#32938;&#65533;y&#65533;&#65533;pN&#1514;sH&#65533;
&#65533;c{M&#65533;cR&#65533;O&#65533;uD$&#65533;&#65533;}j&#65533;&#65533;&#65533;&#65533;&#65533;&#65533;&#65533;S/&#65533;J&#65533;&#1717;_&#65533;m&#65533;?&#65533;&#65533;Ri&#65533;&#225;&#65533;&#65533;&#65533;k&#667;&#65533;r&#65533;&#65533;&#65533;&#65533;j&#65533;&#48877;&#65533;3&#65533;j+&#65533;I&#170;j&#65533;&#65533;&#325;v&#65533;&#65533;<&#65533;{&#1095;&#65533;&#65533;lh&#65533;&#65533;&#65533;&#700932;&#65533;&#65533;`E&#65533;ko&#65533;&#762;&#65533;B't&#65533;+&#65533;&#65533;7[ e"&#65533;&#65533;[&#65533;/&#65533;&#65533;&#65533;H&#65533;&#65533;&#2010;&#65533;d[-9&#65533;
&#65533;'\&#65533; &#65533;{j&#65533;&#65533;0&#65533;&#65533;&#65533;&#65533;&#65533;&#65533;&#65533;&#986;&#65533;?G&#65533;&#65533;&#65533;g5&#65533;&#65533;YAl&#65533;[U&#65533;&#65533;&#65533;@&#65533;)&#65533;&#65533;[&#65533;&#65533;&#417;&#65533;Xi&#65533;y&#65533;<y:&#65533;M&#65533;*:&#65533;F&#65533;&#65533;&#65533;&#712;+",&#65533;&#65533;8&#65533;&#65533;&#65533;;"&#65533;&#583;v&#65533;&#65533;vG~&#65533;&#65533;&#1785;&#65533;7&#65533;8&#65533;&#65533;&#65533;,p+&#65533;&#704;>[&#65533;&#65533;b?&#65533;l&#794;Hhl&#65533;.0R&#65533;&#65533;!&#65533;&#65533;&#65533;v-&#65533;0&&#65533;&#65533;(&#65533;&#65533;{&#65533;>&#65533;&#65533;m&#65533;'Yu&#65533;&#65533;|&#65533;ejg3\&#65533;&#65533;YhMJi=o&#65533;&#65533;&#1413;w)&#65533;&#65533;&#65533;JL&#65533;&#65533;&#65533;&#65533;&#65533;Ov&#65533;&#65533;:&#65533;&#65533;&#65533;&#65533;&#65533;)&#65533;&#65533;&#65533;oM&#1746;&#65533;C&#65533;&#65533;<&#65533;I&#65533;&;H&#65533;&#65533;&#1554;&#65533;&#65533;L&#65533;-B&#65533;&#65533;&#65533;&#65533;&#65533;m&#65533;F'&#65533; &#65533;&#65533;&#65533; .[&#65533;[=^&#65533;Q&#65533;&#65533;-&#65533;H&#65533;&#65533;x&#65533;5&#65533;&#65533;&#65533;&#65533;&#65533;&#65533;&#65533;0&#65533;&#65533;9&#175;&#65533;&#1732;w&#65533;&#65533;&#65533;&#65533;7&#65533;&#65533;&#1681;w&#65533;&#65533;A&#65533;=&#65533;"n4,&#65533;x6&#65533;m]&#65533;'4Z&#65533;=4&#65533;&#65533;&#65533;&#65533;Q&#1171;&#65533;&#65533;&#65533;&#65533;G&#65533;&#65533;9&#65533;5&#65533;&#65533;&#65533;&#65533;&#65533;&#65533;&#65533;nl&#65533;&#65533;[&#65533;G&#65533;&#65533; &=",&#65533;&#65533;/K&#65533;&#65533;u&#65533;&#1100;X&#65533;:&#65533;t\&#65533;&#65533;&#65533;&#65533;;&#65533;&#65533;&#65533;&#65533;&#65533;`,&#65533;&#65533;9&#2036;&#65533;&#65533;&#65533;&#65533;&#65533;6(E&#65533;O&#65533;&#65533;^&#65533;&#65533;&#65533;&#65533;7&#65533;	P&#65533;&#65533;&#65533;&#65533;e&#65533;@&#65533;&#65533;}&#65533;+n&#65533;&#65533;&#65533;;&#65533;&#65533;	&#65533;&#65533;<&#65533;&#65533;p=&#65533;t&#65533;&#65533;&#65533;&#1429;:>&#65533;&#65533;&#65533;&#65533;v&#65533;UL&#65533;&#65533;&#65533;&#65533;&#65533;1n&#65533;&#65533;KP&#65533;&#945;&#65533;&#65533;&#65533;G&#65533;&#1071;&#797;&#65533;*G)&#65533;	^&#65533;U&#65533;]&#65533;7&#65533;&#65533;&#65533; &#65533;6&#65533;&#65533;&#65533;&#794;&#1976;E&#65533;&#65533;&#65533;t&#65533;A&#65533;\[e&#65533;u5&#65533;p&#65533;&#65533;l&#65533;&#65533;N&#65533;"gR&#1751;&#65533;&#65533;&#65533;&#65533;@&#65533;&#65533;m&#790;i6&#65533;m&#65533;'~&#65533;=&#65533;&o&#65533;]&#65533;_]&#1031;&#65533;/&#65533;F&#65533;O&#65533;.&#65533;s&#65533;D`&#65533;2.&#65533;?&#65533;&#65533;&#535;.&#719;W&#65533;~&#1501;O4&#65533;&#27505;&#65533;&#65533;&#65533;K&#65533;L&#65533;.XD&#1379;&#65533;L&#65533;&#65533;&#65533;&#65533;&#65533;l&#65533;4K&#65533;&#65533;!&#65533;&#65533;&#65533;6&#65533;&#340;&#65533;&#65533;&#65533; &#65533;&#65533;&#65533;&#65533;+S &#65533;&#65533;Z&#65533;6&#65533;2&#65533;q&#65533;\&#65533;,/&#65533;&#65533;&#65533;&#65533;&#65533;&#65533;&#312;&#65533;v^H&#65533;v^8&#65533;&#65533;N&#65533;&#65533;&#65533;&#65533;&#65533;&#65533;D&#65533;&#65533;^Jb=&#65533;Z&#65533;&#65533;&#65533;@&#65533;&#65533;4,&#65533;&#65533;&#65533;EXj&#65533;l&#65533;&#65533;&#65533;&#65533;q&#65533;&#65533;q&#65533;;&#65533;&#65533;*&#65533;}&#323;]&#65533;&#65533;&#65533;;
&#65533;&#65533;N&#65533;n:&#65533;&#65533;M<&#65533;&#65533;&#65533;S&#65533;&#65533;&#65533;6Rr&#65533;[C&#65533;n&#65533;#&#65533;D% 	{&#65533;&#65533;&#65533;&#65533;&#65533;I&#65533;&#65533;T&#65533;&#65533;&#65533;&#65533;s&#65533;i&#1774;&#65533;s&#65533;&#65533;P&#65533;&#65533;>&#65533;&#65533;?&#65533;>(Q)&#65533;&#65533;&#65533;&#65533;&#65533;=&#65533;&#65533;&`y&#65533;&#65533;&#65533;+&#65533;&#65533;q~rXR&#65533;~G\&#65533;&#65533;&#65533;&#65533;a&#65533;&#65533;&#65533;IY&#65533;&#65533;&#65533;5^T&#65533;D&#65533;&#65533;&#65533;&#168;3&#65533;]&#65533;0&#65533;2[U&#65533;^&#65533;&#65533;)F/$&#65533;'e&#65533;Z&#65533;S'&p uO&#65533;PRd&#65533;&#65533;&#65533;&#869;QGs&#65533;QP&#65533;&#65533;&#65533;O&#65533;{&#65533;R&#65533;/]B&#65533;&#65533;&#65533;&#1416;&#65533;f&#65533;&#65533;o&#65533;&#65533;:&#65533;b{&#60173;&#65533;&#65533;
I&#65533;a&#65533;&#65533;r&#65533;j&#65533;['&#65533;&#65533;	&#65533;(&#65533;&#65533;j<#&#65533;CH/&#65533;&#65533;{8&#65533;V&#65533;\?U^&#65533;&#65533;&#65533;&#65533;&#65533;`&#65533;&#65533;&#65533;&#65533;&#65533;&#65533;&#65533;&#65533;&#65533;&#65533;&#65533;&#65533;&#65533;&#176;&#65533;&#65533;%&#65533;&#65533;}n&#376;&#65533;&#65533;e&#65533;&#65533;&#65533;_&#65533;+&#65533;&#65533;&#65533;&#441;%&#65533;&#1892;&#65533;&#65533;&#65533;H&#65533;_&#65533;&#65533;&#65533;&#65533;&#65533;&#65533;&#65533;&#65533;&#65533;&#65533;&#65533;&#65533;&#65533;&#65533;|&#65533;&#65533;&#65533;&#2021;  b3&#65533;&#65533;  dj&#65533; &#65533;&#65533;&#65533; &#65533;H&#65533;'&#65533;-2R&#65533;&#65533; &#65533;&#65533;U&#65533;&#65533;1K&#65533;&#65533;&#65533;!w&#65533;&#1584;eC&#65533;001!&#65533;MN7m&#65533;&#65533;&#65533;@kfj&#65533;&#330;{H&#65533;&#65533;#&#65533;&#1111;&#65533;|KG:&#343;&#65533;VGx&#65533;&#65533;&#65533;&#65533;&#501;&#65533;b&#65533;6^L&#65533;W&#1266;a&#229;&#65533;$m#&#65533;&#65533;&#65533;&#65533;&#413;1&#65533;&#65533;4&#65533;&#65533;f&#65533;E&#65533;6&#65533;&#1710;&#65533;p&#65533;&#65533;U&#65533;&#65533;v&#65533;&#65533;&#65533;T&#65533;1T&#65533;&#65533;&#65533;&#65533;&#65533;&#65533;&#65533;W&#65533;&#65533;yd&#65533;&#65533;&#65533;#&#65533;&#65533;&#21506;&#65533;&#65533;3&#65533;hLi&#1254;&#65533;&#65533;[	&#65533;i&#65533;YUW&#65533;:&#819;&#65533;i&#65533;&#65533;N &#65533;&#65533;o&#65533;%hx&#65533;B&#65533;/yK@&#1250;&#439;B&#65533;f&#65533;C{&#65533;&#1462;&#65533;&#65533;&#65533;&#1650;&#65533;&#65533;)0X&#65533;&#65533;)&#65533;b
A4&#65533;&#65533;\&#65533;&#65533;&&#1100;&#65533;&#65533;:&#65533;&#65533;T&#65533;e&#65533;&#65533;&#65533;&#65533;&#65533;&#65533;l&#1417;m&#65533;&#65533;a&#65533;&#65533;&#65533;&#65533;5*&#65533;&#1472;&#65533;&#65533; :lQc`&#65533;&#65533;)&#65533;&#65533;&#65533;7&#65533;(&#65533;a`j&#65533;&#65533;&&#65533;&#65533;&#65533;E&#65533;&#1666;R&#65533;W&#65533;S&#65533;Uv&#65533;dyaVWd&#65533;&#65533;Sb#&#65533;8&#65533;k&#65533;&#65533;X`'&#65533;&#65533;h	&#65533;(&#65533;&#65533;R&#65533;h&#65533;&#65533;dX&#65533;&#65533;	o&#65533; &#65533;&#65533;A=g&#65533;q)&#65533;D)l&#65533;&#65533;&#65533;&#65533;I&#65533;t&#65533;P Z&#65533;|&#65533;&#65533;2&#65533;@&#65533;F[&#65533;&#65533;&#65533;M+&#65533;&#1061;Dw&#65533;T&#65533;{V&#65533;&#65533;O&#65533;&#65533;&#65533;S&#65533;h&#65533;Y&#65533;&#65533;?.V&#65533;_!&#65533;x]&#65533;&#65533;8)&#65533;&#65533;%9&#614;$B&#65533;a&#65533;CN:&#65533;&#65533;&#65533;&#65533;&#65533;&#65533;&#65533;i&#65533;G&#65533;&#65533;&#65533;u&#65533;&#65533;j&#1186;0.&#65533;&#65533;}&#65533;F%&#65533;&#65533;&#65533;T&#65533;&#65533;c5&#65533;&#43243;&#65533;&#65533;+)O*Y&#43823;&#65533;&#65533;&#65533;Kr*&#65533;:&#65533;&#65533;$&#65533;A1bP&#65533;m&#65533;&#65533;C&#65533;&#65533;t'Jb&#65533;&#65533;Yi&#65533;&#65533;El&#1445;&#65533;&#65533;&#65533;	fG&#65533;&#65533;o Sx&#65533;g&#65533;&#65533;&#65533;OC&#65533;ff&#65533;&#65533;"&#65533;h&#184;6&#65533;&#65533;&#65533;&#65533;&#65533;J&#65533;_&#65533;2&#65533;&#65533;2j&#65533;&#65533;R,&#65533;&#65533;&#65533;y,q&#65533;&#65533;	g&#65533;&#65533;#\(&#65533;&#65533;&#550;&#65533;&#817;&#65533;&#65533;&#65533;hd&#65533;&#65533;&#65533;+&#65533;"&#1861;&#65533;H-_&#65533;&#65533;&#65533;]qX`&#65533;&#65533;&#65533;&#65533;&#19755;&#65533;&#65533;l&#65533;&#65533;&#65533;&#65533;&#65533;U&#173;&#65533;B!&#65533;&#65533;&#65533; &#65533;	&#65533;U&#65533;&#65533;&#65533;&#65533; K&#65533;?&#65533;3,5&#65533;q&#65533;8&#65533;0&#65533; (&#1373;&#65533;&#1551;8Wi&#65533; &#65533;wOz&#65533;0&#65533;
7&#65533;[&#65533;&&#577;(&#65533;}J2&#65533;z&#65533;q&#65533;k&#65533;&#65533;~0O~1&#65533;kj&#65533;&#65533;'=3a&#65533;>&#65533;&#65533;&#65533;ON&#65533;&#65533;&#65533;n&#65533;&#901;&&#65533;gE&#65533;&#65533;&#65533;&#65533;&#65533;&#65533;H&#748;|(7&#65533;'gu&#65533;0_%&#65533;SW&#65533;z@o&#65533;&#65533;&#65533;-&#1333; Eb&#65533;"x&#65533;&#779;&#65533;&#65533;X&#65533;"K&#65533;b&#65533;&#65533;z&#65533;&#65533;&#65533;&#65533;&#65533;&#65533;&#65533;&#65533;&#1996;&#65533;~4&#65533;&#65533;\I&#65533;1&#65533;&#65533;&#65533;&#65533;&#65533;!&#65533;&#65533;($&#65533;&#65533;A)u&#65533;&#65533;&#65533;&#1136;B&#65533;&#65533;&#65533;
Bqh&#65533;g&#65533;6&#1141;*G'H,p&#1451;&#65533;Q&#65533;&#1248;&#65533;&#65533;&#164;
b&#65533;~C&#65533;h&#65533;4	&#65533;j6&#65533;!&#538;&#65533;&#65533;&#65533;&#65533;/5`JD&#65533;z&#65533;=&#324;O&#65533;W"&#65533;v)&#65533;&#65533;w&#65533;&#65533;&#65533;tb2&#65533;|j&#65533;&#65533;b&#65533;7&#65533;&#65533;&#65533;L0&#65533;&#65533;&#65533;&#65533;&#65533;E#*&#65533;@#8&#65533;3
^*&#65533;&#65533;
 {'*"&#65533;OT#&#65533;&#65533;&#65533;64&#65533;P&#65533;&#65533;&#65533;`&#65533;z&#65533;&#65533;&#65533;Pwm&#65533;K&#1608;4&#65533;Qh&#65533;&#65533;&#1854;x&#65533;yp&#65533; &#65533; &#65533;&#1829;&#65533;Z(&#65533;J&#65533;&#65533;&#65533;&#65533;)dM&#65533;i,&#65533;&#65533;b&#65533;I mC&#65533;i&#65533;`&#65533;
1&#65533;ob&#65533;&#65533;,&#65533;6K&#65533;!&#65533;cM#&#65533;&#65533;&#65533;h1&#65533;&#65533;/o&#65533;&#65533;&#65533;&#65533;id&#65533;&#65533;&#65533;&#65533;#9h8h&#65533;&#65533;&#65533;+&#65533;!&#65533;Xi&#65533;&#65533;&#65533;&&#65533;&#65533;%&#65533;Q&#65533;&#65533;Pt&#65533;Ie&#65533;rjni&#65533;_&#65533;VI&#65533;p,&#65533;|&#65533;Y&#65533;?b&#65533;&#65533;3r&#65533;&#65533;&#65533;.^&#65533;RD2R$&#65533;8&#65533;O?jTu&#65533;&#65533;&#65533;&#65533;&#65533;&#65533;&#65533;&#65533;-&#65533;@&#65533;&#65533;`8&#908;&#65533;&#65533;g	&#65533;&#65533;_&#51355;9&#65533;&#833;&#65533;&&#65533;&#65533;&#65533;E&#65533;&#65533;S~&#660;#&#65533;	&#65533;R&#65533;Q&#65533;f&#65533;V&#65533;&#65533;&#65533;P&#1961;&#65533;&#65533;E&#65533;/ezS&#65533;u3&#65533;&#65533;&#65533;&#65533;O&#1382;&#644;fY&#65533;&#65533;&#65533;&#65533;&#65533;&#65533;F&#65533;&#65533;X@&#65533;&#65533;>l&#1597;&#65533;uh&#65533;#&#65533;Z	&#65533;fS&#65533;&#65533;&#65533;U&#65533;$&#652;u&#65533;a&#65533;Mwx&#65533;&#65533;	&#65533;&#65533;&#65533;L&#65533;&#65533;&#65533;&#65533;:&#65533; LAiI&#65533;&#65533;L{&#65533;&#65533;1&#65533;Yi[&#65533;A	&#65533;K&#65533;5&#65533;Y&#65533;&#65533;j&#936;&#65533;*W&#65533;IHm&#65533;W&#65533;X4M&#65533;&#65533;&#65533;&#42097;&#65533;&#65533;]e&#65533;&#65533;&#65533;u&r&#65533;~|/&#65533;Vz2&#1391;k*K^d&#65533;Y&#65533;>&#65533;&#65533;\&#65533;Am&#65533;M&#65533;&#65533;U_&#65533;&#65533;&#65533;t%&#244;&&#65533;aug]8!&#65533;V&#65533;&#65533;A&#65533;o&#65533;&#65533;Y&#65533;&#65533;&#65533;y&#65533;&#65533;&#65533;3&&#65533;&#65533;&#65533;&#65533;&#65533;&#65533;	[C&#65533;&#65533;&#65533;&#65533;nZ&#65533;K&#65533;<&#65533;&#65533;x1n&#65533;Z&#834;6&#65533;&#65533;/{'&#65533;&#65533;&#1106;6&#65533;&#65533;&#65533;/&#65533;pzS&#65533;&#65533;@#lK&#65533;
&#65533;&#65533;2&#65533;&#65533;&#65533;T&#65533;&#65533;&#65533;&#65533;o&#65533;&#65533;po5&#65533;[&#65533;&#65533;&#65533;&#34052;&#65533;&#65533;^fT&#65533;m&#65533;}&#65533;&#65533;\'&#1364;&#65533;,&#65533;eMd&#65533;W3i&#65533;&#65533;&#65533;oe\&#65533;8&#65533;p&#65533;&#65533;uqu&#65533;K3&#65533;Js&#65533;&#65533;1p9l`%{&#65533;&#65533;&#65533;ti&#65533;&#65533;\&#65533;&#65533;1&#237;Q0SXH&#65533;&#65533;47&#65533;N&#65533;&#65533;7&#65533;&#65533;E&#65533;VI5<&#65533;&#65533;A&#684;x&#65533;&#65533;&#65533;&#65533;&#65533;!&#65533;\a4o&#65533;&#65533;3$&#65533;&&#9152;&#65533;&#65533;&#65533;&#65533;&#65533;&#65533;&#65533;&#65533;[&#65533;Rv&#65533;Rc&#65533;~W&#65533;:&#27735;&#65533;&#65533;8&#65533;z&#65533;u\3&#65533;<&#65533;&&#65533;&#65533;&#65533;CF/&#65533;&#65533;S'&#1588;d.&#65533;a&#65533;&#65533;&#545;&#65533;&#65533;&#65533;Q&#65533;gt+&#65533;&#65533;&#65533;f$_ \O&#65533;&#65533;&#65533;ZuCW&#65533;ppV&#65533;pfsC&#65533;\lO&#65533;&#65533;&#65533;&#65533;&#65533;F3&#65533;l#sSAL&#65533;$&#65533;!&#65533;&#65533;&#65533;&#65533;n&#65533;W&#65533;H&#65533;3&#65533;u&#524;B&#65533;<&#65533;.&#65533;B9&#65533;	v5&#65533;ULed&#65533;c&#65533;&#65533;&#65533;/&#65533;lQC;&#65533;&#65533;5
&#65533;_T&#65533;Y&#65533;4&#65533;&#65533;<&#31228;&#1105;&#65533;mTu&#1081;P&#65533;&#65533;G&#65533;w&#65533;g
&#65533;&#65533;P&#65533;p&#65533;+Nx&#65533;s&#65533; 6&#65533;&#65533;j&#65533;f&#65533;&#65533;J&#65533;&#65533;&#65533;&#65533;Fog&#65533;&#65533;&#65533;&#65533;&#65533;0&#65533;d&#65533;&#65533;&#65533;;V&#65533;&#65533;8&#65533;&#1893;&#65533;-/&#65533;Y&#65533;-&#65533;@&#65533;&#65533;}N:&#1193;z&#65533;_S{&#65533;Q&#65533;w&#65533;&#65533;
o9&#65533;&#65533;&#65533;&#65533;&#65533;OM[&#65533;s&#65533;5*&#65533;T	yY&#65533;v&#65533;&#65533;n&#65533;#&#65533;h&#65533;&#1681;&#65533;h[&#65533;&#65533;
J]&#65533;&#65533;&8VEZ&#65533;^&#65533;&#65533;&#65533;&#65533;&#65533;u~&#65533;/&#65533;&#65533;v8y34$&#65533;&#65533;"&#65533;v.&#1979;&#65533;&#65533;&#65533;&#65533;&#65533;u&#65533;&#65533;&#65533;&#65533;}m&#65533;&#65533;&#65533;&#65533;QOs&#65533;l&#65533;&#65533;&#65533;;&#1582;&#65533;n&#65533;&#65533;&#65533;J<.&#1472;&#65533;9b&#65533;&#65533;3&#65533;&#65533;&#65533;&#65533;&#65533;&#65533;&#65533;&#65533;&#65533;&#65533;&#65533;&#65533;l&#65533;&#605;&#64479;{&#65533;5&#65533;&#65533;_&#65533;&#65533;&#65533;q:|e&#65533;{&#64783;&#65533;8&#65533;&#963;&#65533;1&#65533;&#65533;&#65533;~b&#65533;&#65533;&#65533;!c&#65533;whO&#65533;&#65533;co&#65533;[&#65533;&#65533;&#65533;&#65533;W&#65533;&#65533;&#65533;&#65533;&#65533;*&#65533;;&#65533;z&#65533;+&#65533;i&#65533;]%&#65533;g&#65533;g&#65533;T~&#65533;&#65533;q&#65533;H&#65533;Br&#65533;' &#65533;&#65533;u{W}&#65533;C}&#65533;&#65533;$0&#65533;z
&#65533;F&#65533;d&#65533;&#65533;v&#65533;t&#65533;e}&#65533;~;&#65533;&#65533; ijy&#65533;'i&#65533;&#65533;~&#65533;CF&#65533;y&#65533;G&#65533;>8z&#65533;&#451;&#65533;&#65533;&#65533;&#65533;&#65533;
&#65533;ui&#1495;r&#65533;&#65533;&#65533;A&#65533;U&#65533;&#65533;P&#790;Ya&&#65533;&#65533;2p4V&#65533;W1H~&#65533;#(&#65533;?&#65533;&#65533;&#65533;@&#65533;zW&#65533;w?b&#65533;u&#65533;<&#65533;&#65533;u&#65533;hk8&#65533;&#65533;&#324;&#65533;&#1411;C%&#65533;zaQ&#1282;&#65533;&#65533;<&#65533;c2&#65533;+&#65533;&#65533;R&#65533;@&#65533;R&#65533;*@6)/&#65533;&#65533;&#65533;&#385;Sg!_X&#65533;&#65533;&#65533;}&#65533;NAmdo&#65533;&#519;f8&#65533;&#65533;&#65533;zmX&#65533;sg\!w&#65533;&#65533;&#65533;pz&#65533;&#65533;g&#65533;&#65533;T&#65533;[&#65533;&#65533;
%&&#65533;F&#65533;fox&#65533;&#65533;W&#65533;&#1904;mB&#65533;t&#65533;&#65533;IZ&#65533;[&X&#65533;&#65533;&#65533;&#65533;&#65533;&#65533;_z&#523;}&#65533;
B6&#65533;'&#65533;cW&#65533;[&#65533;k&#65533;tn&#65533;hx&#456;F&#65533;H#S&#65533;&#65533;&#65533;&#65533;&#65533;&#65533;z&#65533;&#1100;&#65533;w&#65533;E&#65533;Q&#65533;&#65533;&#65533;bV&#65533;&#65533;h&#65533;&#65533;t2&#65533;'^&#65533;|&#65533;&#65533;&#65533;B&#65533;z3X&#65533;&#65533;8Pdx&#65533;q&#65533;Kz&#65533;&#65533;2&#65533;y&#65533;&#65533;L&#65533;&#65533;;&#65533;(A/D&#65533;&#65533;&#65533;u&#65533;&#65533;~l&#65533;&#65533;&#65533;B&#65533;(&#65533;&#65533;s&#65533;X&#65533;&#65533;s&#65533;(]&#65533;4&#65533;&#1606;&#65533;&#65533;|ff&#65533;&#65533;&#65533;Y&#65533;4{&#65533;&#65533;g&#65533;&#65533;y&#65533;hg&#65533;&#65533;b&#65533;Hg&#65533;F&#65533;	G&#65533;&#65533;A8&#65533;&#65533;j&#65533;'@u&#65533;&#65533;&#65533;&#65533;k&#65533;(&#65533;"Xx8&#65533;&#65533;&#65533;y&#65533;&#65533;lpx&#65533;&#65533;U&#65533;z&#65533;@&#65533;0&#65533;$&#65533;w&#824;_YW&#65533;I&#65533;&#60873;i&#65533;&#65533; &#65533;&#65533;W&#65533;H&#65533;&#65533;8q]&#65533;&#65533;~&#65533;&#65533;&#65533;4k &#25526;&#65533;|I&#65533;&#65533;&#1491;&#65533;&#65533;&#65533;y&#65533;@&#65533;}&#65533;(ey&#65533;Na&#65533;lRV&#65533;&#65533;IhWU&#65533;
#&#65533;2&#65533;&#65533;7&#65533;&#65533;,J&#65533;^G&#65533;&#65533;ir&#65533;&#65533;&#65533;&#65533;`)&#65533;9r&#65533;&#65533;&#65533;&#65533;:`t&#65533;&#65533;w&#65533;&#65533;&#65533;&#65533;&#65533;|&#65533;Y|&#65533;&#65533;&#65533;&#65533;h&#65533;&#65533;&#1432;&#65533;&#65533;b{&#65533;&#65533;&#65533;&#65533;k&#65533;&#603;m&#65533;~&#65533;<&#65533;&#65533;(&#65533;&#65533;&#65533;&#65533;|&#65533;8\&#65533;h&#65533;k&#65533;&#65533;&#65533;"&#65533;&#65533;&#65533;&#65533;&#65533;F&#65533;q&#65533;&#65533;x&#65533;&#65533;\h1w&#65533;&#65533;&#65533;I&#65533;&#65533;i&#65533;~if&#65533;&#338;&#65533;h|pX&#65533;5&#65533;du&#65533;[&#65533;&#65533;&#65533;&#1554;&#65533;&#65533;&#65533;t&#65533;Wh&#65533;&#65533;V
H&#65533;c&#65533;Ih&#65533;w&#65533;wo&#65533;&#65533;&#65533;&#65533;&#65533;~p&#65533;&#65533;g&#65533;&#65533;=&#65533;y&#65533;I&#65533;&#65533;&#65533;&#1129;l&#65533;&#65533;&#65533; &#65533;&#65533;&#65533;&#65533;|&#65533;t<&#65533;s&#65533;g&#65533; &#313;}4&#65533;$&#65533;&#65533;&#65533;&#65533;&#1559;&#1205;YV&#65533;IY&#65533;z&#65533;&#65533;&#65533;?X&#65533;p&#65533;&#65533;_&#65533;&#65533;ZZ&#65533;~&#65533;&#65533;&#65533;&#65533;x	J&&#65533;)&#65533;&#65533;4X&#65533;&#65533;&#65533;^&#65533;H&#65533;H&#65533;(&#65533;&#65533;(I&#65533;?*&#65533;&#65533;&#65533;&#65533;$4&#65533;@&#65533;Y&#65533;p^&#474;&#36967;9&#65533;7&#65533;8&#65533;+*&#65533;3
q&#65533;&#65533;&#65533;&#65533;&#65533;&#65533;&#65533;&#65533;&#65533;&#65533;&#65533;&#65533;&#65533;&#65533;&#65533;w&#65533;>j&#65533;&#65533;^&#65533;&#65533;N+Hh&#65533;&#65533;M8}Z&#1560;v9&#65533;&#65533;&#65533;@2&#65533;S&#65533;p&#65533;&#65533;&#65533;!h{b4&#65533;F&#65533;X&#65533;&#65533;&#65533;G&#65533;r&#675;C
&#65533;&#65533;&#65533;&#65533;+&#65533;&#65533;&#65533;&#65533;&#65533;xd&#65533;&#65533;y&#65533;qF&#65533;b&#65533;&#65533;&#65533;&#65533;x,6 h&#65533;Q&#65533;8&#65533;&#65533;9&#65533;&#65533;&#65533;g-hl&#65533;&#65533;(&#65533;&#65533;J&#65533;&#65533;&#65533;|&#65533;&#65533;&#65533;9&#65533;jp&#65533;&#65533;HH&#65533;h&#65533;&#65533;&#65533;&#65533;&#65533;\!&#65533;&#65533;&#534;"&#608;&#65533;&#65533;&#65533;&#361;n>&#65533;A&#65533;&#65533;+H&#65533;&#65533;6&#65533;&#65533;Z&#65533;f&#65533;&#65533;7&#65533;&#65533;&#65533;J&#65533;f&#65533;&#65533;&#65533;
S&#65533;YG&#65533;&#65533;&#65533;&#65533;:&#65533;r&#65533;&#65533;&#65533;d&#65533;j&#65533;&#810;&#65533;_H&#65533;0&#65533;<Y&#65533;&#65533;&#645;&#65533;&#65533;+f&#65533;&#65533;&#65533;&#65533;v&#65533;$&#65533;p*X&#65533;1o;&#65533;R&#65533;&#65533;&#65533;8
%&#65533;u-e&#65533;&#65533;*{&#65533;&#65533;n&#65533;)&#65533;5&#65533;&#65533;&#65533;>JFU&#65533;&#65533;&#65533;H&#65533;&#65533;{9H&#65533;6|&#65533;JZ&#65533;&#65533;&#65533;&#20012;&#65533;5&#65533;K&#65533;&#65533;&#1697;&#65533;&#65533;&#65533;&#65533;&#65533;&#65533;{&#65533;&#65533;?&#65533; &#65533;&#65533;&#65533;U&#65533;L&#65533;y;&#65533; T>&#65533;&#65533;&#65533;&#65533;&#65533; w&#65533;&#65533;BZ&#65533;&#65533;&#65533;&#65533;&#65533;~y6&#65533;&#65533;%}&#65533;&#65533;&#65533;&#65533;&#1636;"&#65533;&#65533;&#1513;&#65533;)&#65533;}Yj@&#65533;&#65533;08Ro&#65533;&#65533;&#65533;&#65533;`	>nf&#65533;&#65533;&#65533;NW&#65533;;&#65533;?e&#65533;lLJ&#65533;1[&#65533;L&#65533;&#65533;;&#65533;&#65533;&#65533;YZ&#65533;&#65533;&#65533;#&#65533;&#65533;'&#1699;&#65533;&#29453;:&#65533;&#65533;k&#65533;iek&#65533;&#408;.?&#1452;aj&#65533;&#65533;&#65533;&#65533;x&#65533;&#65533;&#65533;&#65533;+&#65533;&#65533;&#65533;&#65533;nA&#65533;&#65533;9&#65533;&#65533;{&#65533;&#65533;&#604;&#65533;
&#65533;&#65533;&#65533;&#65533;;&#65533;&#65533;{&#65533;&#65533;&#65533;R:&,0&#65533;/
t&#65533;{&#65533;&#65533;7k&#65533;-&#65533;&#65533;&#65533;9X&#65533;K&#65533;dt&#65533;&#65533;*&#65533;E&#65533;&#65533;h&#65533;&#65533;&#65533;&#65533;&#65533;k&#65533;&#65533;&#65533;a&#65533;+&#65533;&#65533;X&#65533;%{&#65533;^6&#65533;xjkqJ*&#65533;T&#65533;V&#65533;&#434;&#65533;k&#65533;&#65533;&#1724;&#65533;&#1768;n
&#65533;&#65533;&#65533;Q&#65533;I&#65533;&#65533;&#65533;&#65533;Z&#65533;&#65533;&#65533;&#65533;&#65533;su&#65533;)&#65533;o&#65533;+	=&#65533;W&#65533;&#65533;]&#281;&#65533;&#65533;&#65533;\	&#65533;|&#65533;&#65533;&#65533;;Y`&#1706;&#1847;7&#759;&#65533;&#65533;{h&#65533;&#65533;&#65533;&#65533;&#65533;&#65533;&#65533;Q&#1490;&#65533;&#65533;&#65533;&#321;&#65533;&#65533;&#65533;&#65533;j#BF&#65533;&#65533;dKw2&#65533;N&#65533;k&#65533;&#501;&#65533;&#65533;y&#65533;&#65533;OY[[y&#65533;b&#65533;o&#65533;&#65533;T&#65533;&#65533; 8&#65533;&#65533;Z&#65533;(%&#65533;}&#65533;&#65533;~&#65533;&#1454;0&#65533;&#65533;&#65533;&#65533;qH&#65533;&#1620;}&#65533;&#65533;&#65533;&#65533;K&#65533;&#65533;'&#65533;&#65533;*&#65533;&#65533;&#65533;&#65533;K&#65533;&#65533;(&#65533;$k&#65533;e&#65533;VI&#65533;&#65533;W&#65533;mA&#65533;&#65533;&#65533;p,&#65533;W&#65533;V&#65533;&#1658;&#65533;&#65533;&#65533;&#65533;f&#65533;&#65533;&#65533;K&#65533;3,&#65533;&#65533;&#65533;?&#65533;7&#65533;!:&#65533;7|miG?5
&#65533;&#65533;f&#65533;fg&#65533;&#65533;VZ&#65533;O&#65533;&#65533;&#65533;&#65533;'&#65533;]&#65533;&#65533;9y&#65533;&#65533;&#65533;&#65533;b&#65533;&#65533;L#&#65533;&#65533;&#65533;&#65533;I&#648;&#65533;{ &#65533;&#65533;&#1348;&#65533;z&#65533;\ &#65533;&#65533;d&#65533;&#65533;&#65533;&#65533;&#65533;&#65533;&#65533;*&#651;\W&#65533;)z&#65533;w&#65533;j&#65533;)&#65533;O&#65533;&#65533;&#65533;6Z&#65533;&#47707;&#65533;L&#65533;13&#65533;&#65533;&#65533;&#65533;&#65533;|a&#65533;&#65533;&#65533;&#65533;+&#65533;+|&#65533;Y!w&#65533;&#65533;&#65533;)&#65533;&#65533;<&#65533;a&#65533;&#65533;&#314;&#65533;&#65533;&#65533;Wx@R&#65533;&#65533;WX]&#65533;&#65533;`	p&#65533;\&#861;&#65533;&#65533;&#65533;&#65533;&#65533;&#828;&#65533;I&#65533;`u&#65533;&#65533;&#65533;a&#65533;&#52886;&#65533;&#65533;6j&#65533;&#65533;&#65533;&#65533;&#65533;&#65533;&#65533;Z&#65533;&#65533;&#65533;&#65533;,&#65533;&#65533;f&#65533;&#65533;+&#65533;.&#65533;&#65533;	i&#65533;*{&#65533;&#65533;&#65533;"Q&#65533;&#65533;&#65533;*&#65533;X&#65533;&#65533;&#65533;&#46760;z&#65533;x&#65533;&#65533;:&#65533;S&#65533;&#65533;&#65533;&#65533;&#65533;&#65533;l8 <&#65533;pd`&F&#65533;&#65533;*wU&#65533;Z&#65533;*&#1451;&#830;&#65533;d&#65533;&#65533;d&#65533;d&#65533;&#65533;ok&#65533;&#65533;|&#65533;[&#65533;&#65533;t&#65533;1&#65533;&#65533;&#65533;&#65533;&#65533;&#65533;&#65533;9V&#65533;f&#65533;&#65533;]&#65533;xY&#65533;&#65533;&#65533;n&#65533;&#65533;&#65533;r&#65533;&#65533;^&#65533;{1&#801;FY&#65533;V&#65533;&#65533;R&#65533;&#65533;9&#65533;&#65533;&&#1376;Jq&#65533;&#65533;]&#65533;&#65533;*&#65533;,s&#65533;&#65533;&#65533;&#65533;&#65533;&#1854;&#65533;<&#65533;&#65533;&#65533;>L&#65533;]&#65533;&#65533;&#65533;&#65533;&#65533;&#65533;A&#65533;'&#65533;e&#65533;]&#65533;#\&#65533;JE&#1532;&#65533;Z&#65533;&#65533;.&#681; )&#65533;&#65533;&#65533;&#65533;&#65533;&#1793;)&#65533;&#65533;&#65533;)&#65533;\&#65533;fM3BC&#65533;&#65533;&#65533;&#65533;&#65533;&#65533;&#1580;&#65533;&#65533;A&#65533;&#65533;&#65533;&#65533;&#65533;z&#1662;&#65533;s&#65533;&#65533;BHM&#65533;&#566;]&#65533;&#65533;&#65533;<&#65533;&#65533;&#65533;}[&#65533;&#65533;Yl&#65533;&#65533;[&&#65533;L&#65533;&#1124;&#65533;&#65533;m&#1086;&#65533;&#65533;&#65533;&#1245;&#65533;&#1725;&#65533;z&#65533;&#65533;\]&#65533;&#65533;)8&#65533;`&#849;&#65533;&#65533;~&#65533;L&#1319;&#65533;&#65533;-&#65533;&#65533;{]M
3{&#65533;&#65533;&#65533;&#65533;w&#65533;&#65533;C*&#65533;&#65533;&#65533;W&#65533;&#65533;&#65533;&#65533;Z&#65533;D&#65533;&#65533;&#65533;j&#65533;&#65533;=e&#65533;}&#65533;&#65533;&#65533;&#65533;&#65533;&#65533;+R&#65533;&#65533;&#65533;&#65533;=&#65533;B&#65533;&#65533;&#1789;&#65533;&#65533;K&#65533;">&#65533;J&#65533;^&#65533;&#65533;&#65533;&#65533;U&#65533;4&#65533;&#65533;X&#65533;A4&#65533;^&#65533;&#65533;z&#65533;)&#65533;&#65533;&#65533;)HXn&#65533;J&#65533;&#65533;$&#65533;]&#65533;&#65533;V&#65533;&#327;&#65533;q5&#65533;c=&#65533;}v}&#65533;x&#65533;&#65533;x(&#65533;*&#65533;&#593;d;Xgj^{&#65533;&#65533;&#65533;&#65533;&#65533;&#65533;&#65533;~&#65533;Wl&#65533;<&#65533;y5>&#65533;D&#65533;&#65533;F&#1929;&#65533;&#65533;&#65533;&#65533;-&#65533;Ln&#65533;Zv(&#65533;&#65533;&#1689;N-&#65533;&#65533;]&#65533;&#65533;	&#65533;=J&#65533;rzO[n&#65533;&#65533;&#65533; &#65533; H&#65533;&#65533;&#65533;&#65533;&#65533;&#65533;&#65533;&#65533;&#65533;&#65533;&#65533;&#65533;h &#65533;h&#65533;&#65533;&#65533;kw&#1959;%&#65533;&#65533;k&#65533;&#65533;yt'&#65533;&#65533;a(&#65533;&#65533;CM&#65533;m&#65533;&#1936;n&#65533;&#65533;-&#45870;&#65533;%&#1993;&#65533;&#812;y &#65533;&#65533;&#65533;s&#65533;n&#65533;&#65533;,&#65533;4&#65533;&#65533;\`&#65533;
,&#65533;#&#65533;&#65533;&#1374;&#65533;izk&#700;&#65533;&#65533;D&#65533;&#65533;D&#65533;Z&#65533;&#65533;&#65533;&#65533;&#65533;	C&#65533;lr7&#65533;A&#65533;r&#65533;&#65533;&#65533;&#65533;K&#65533;&#65533;&#65533;E&#65533;&#1900;&#914;~&#65533;&#1150;&#65533;2&#926;&#65533;j&#1539;]&#65533;&#65533;&#65533;&#65533;&#65533;&#65533;&#65533;&#65533;&#65533;&#65533;tK&#65533;&#17950;&#18538;E&#65533;&#65533;&#65533;'&#65533;&#65533;&#65533;&#65533;&#65533;&#65533;&#65533;t&#65533;&#65533;&#65533;&#65533;G&#65533;&#65533;&#65533;j.&#65533;&#65533;&#65533;I&#1532;&#65533;h)&#65533;&#65533;(M&#65533;,,x&#65533;Js&#65533;&#65533;S&#65533;&#1049;~tM&#65533;0.s&#65533;&#65533;&#65533;;n&#65533;&#65533;&#65533;#&#65533;&#65533;MO&#65533;>&#65533;&#65533;I&#65533;T&#65533;&#65533;=&#65533;Z&#65533;&#65533;&#65533;&#65533;a&#65533;3`H&#65533;Jn&#65533;w&#65533;O&#65533;&#65533;&#65533;&#65533;L&#65533;_&#65533;X&#65533;&#65533;S?&#65533;&#65533;&#65533;&#65533;&#65533;&#65533;d9&#65533;&#520;&#65533;&#65533;&#65533;&#65533;&#65533;@7&#1994;&#65533;m&#1579;&#65533;YT&#65533;D&#65533;|&#65533;&#65533;f&#65533;&#65533;&#65533;&#65533;&#65533;&#65533;&#65533;g&#65533;2&#65533;&#65533;_&#65533;&#65533;}|&#65533;.&#65533;&#65533;,j&#847;&#65533;&&#65533;&#65533;"O&#65533;&#65533;&#65533;&#65533;~&#65533;&#65533;l&#65533;&#65533;|&#65533;2.&#65533;&#65533;&#65533;y	&#65533;&#65533;&#1837;]&#1193;.&#65533;V&#65533;?t<&#65533;/k&#65533;&#65533;.&#65533;&#65533;/[-j&#65533;`&#65533;&#65533;&#65533;&#65533;&#65533;m&#65533;&#65533;kI&#65533;`&#65533;&#65533;7>&#65533;so&#65533;&#65533;&#65533;&#65533;&#65533;&#65533;_&#65533;&#65533;&#1245;&#65533;&#65533;&#65533;&#65533;&#958;v1&#65533;fO&#65533;?&#65533;&#65533;&#65533;&#65533;&#65533;;&#65533;&#65533;&#65533;&#1152;:&#65533;&#65533;T&#65533;&#65533;&#65533;3&#65533;&#65533;&#65533;&#65533;i(&#65533;	&#65533;?&#65533;{8&#65533;/&#65533;8&#65533;&#65533;&#65533;3q&#65533;&#65533;&#65533;&#65533;&#65533;&#65533;&#65533;`&#65533;&#65533;Q&#65533;&#65533;&#65533;\&#65533;&#65533;&#65533;&#65533;&#65533;&#65533;U&#65533;&#65533;&#65533;V&#65533;&#65533;&#65533;&#65533;&#65533;n^&#65533;&#65533;&#65533;&#65533;1&#65533;,&#65533;-&#65533;&#65533;F&#65533;&#65533;&#65533;&#65533;&#65533;&#65533;&#65533;&#65533;&#65533;&#65533;&#65533;&#65533;&#65533;&#65533;&#65533;/&#65533;&#65533;&#65533;e&#65533;&#65533;&#65533;&#65533;&#65533;&#65533;&#65533;&#1514;&#1977;&#65533;&#65533;&#65533;&#65533;&#65533;&#65533;&#65533;&#65533;&#65533;&#65533;&#65533;{&#65533;&#65533;&#65533;&#65533;&#65533;e&#65533;&#65533;&#65533;&#65533;Z&#65533;&#65533; &#65533;sU&#540;&#65533;";&#65533;p&#65533;C&#65533;D &#1682;&#65533;&#65533;&#65533;6&#65533;'b&#65533;&#65533;
&#1380;pU&#65533;&#65533;&#65533;&N<l&#65533;@zDiR&#65533;&#405;&#65533;&#65533;&#65533;W&#65533; &H&#65533;pF&#65533;w&#65533;&#65533;Q&#65533;PE&#65533;4DP&#65533;<&#65533;y&#65533;&&#65533;)&#65533;&#65533;;um&#65533;&#65533;&#65533;&#65533;&#65533;&#65533;&#65533;nh&#65533;Q&#65533;2&#65533;&#65533;f2&#65533;&#65533;AgK&#65533;k&#65533;T:&#65533;&#65533;Z&#65533;n&#65533;^$xI&#65533;R&#65533;&#65533;A&#65533;&#65533;/&#65533;&#1584;&#65533;
&#65533;&#65533;&#65533;&#65533;&#65533;&#65533;-"&#65533;9&#65533;&#65533;&#65533;&#464;&#65533;&#65533;!&#65533;&#65533;&#65533;&#65533;&#65533;)&#65533;Xw&#65533;A%&#65533;D&#65533;&#65533;&#65533;&#1559;&#65533;Q3D&#65533;3(&#65533;&#65533;s&#65533;&#65533;t&#65533;2&#65533;-Es&#65533;&#65533;&#639;&#65533;'Xnj
&#65533;X&#65533;*&#65533;&#65533;`&#65533;&#529;&#65533;#&#65533;&#65533;lr&#65533;&#65533;&#1308;<&#65533;=&#65533;&#65533;0l&#65533;`&#65533;?0&#65533;&#65533;r&#65533;#9;&#65533;&#65533;&#65533;&#65533;&#65533;a&#65533;&#65533;&#65533;&g&#65533;&#65533;A&#65533;]&#65533;&#65533;a&#65533;&#65533;&#65533;_h&#65533;7&#65533;~&#65533;}&#65533;&#65533;4&#65533;&#65533;%&#65533;a&#65533;&#1383;&#65533;<&#65533;&#65533; &#65533;&#65533;3![&#65533;&#65533;V&#65533;n&#65533;&#65533;I~r&#65533;&#65533;Zk&#65533;&#65533;&#65533;&#65533;l"Hf&#65533;H&#65533;)y$&#65533;V8.&#65533;&#65533;W&#65533;&#65533;&#65533;YH&#65533;u&#1610;&#65533;t&#65533;OXI=&#65533;&#65533;&#65533;	&#65533;]&#65533;&#65533;&#1861;&#65533;T&#65533;$^&#65533;&#65533;&#65533;W&#65533;&#65533;&#65533;I:&#65533;&#65533;d&#65533;9&#65533;&#65533;d&#65533;&#65533;&#65533;&#65533;zPR&#65533;m=h&#65533;y&#65533;U&#65533;$><&#65533;"$yz&#65533;&#603;i&#65533;&#65533;&#1676;&#65533;&#65533;&#65533;&#65533;)&#65533;&#65533;&#65533;`Zi
&#65533;o&#65533;)&#65533;}&#65533;&#65533;2 r92&#65533;\&#65533;&#65533;&#65533;&#65533;&#65533;g&#65533;%&#65533;&#65533;&#65533;&#65533;&#65533;&#65533;&#65533;&#1425;.&#65533;&#424;&#65533;[&#65533;Ej&#65533;xy&#65533;&#65533;]&#65533;J&#47662;&#65533;&#65533;&#43641;B&#65533;_&#65533;&#65533;:&&#65533;&#65533;&#522;&#65533;&#65533;2&#65533;S&#65533;&#65533;&#65533;`KHj&#65533;&#65533;w&#65533;&#65533;9,x+&#65533;&#65533;&#1033;&#65533;&#65533;gJ&#65533;8&#65533;G&#65533;M&#65533;&#65533;&#65533;;&#65533;2&#1635;&#65533;&#65533;;D&&#1483;&#65533;&#65533;,&#65533;&#65533;U&#1434;&#65533;v%&#65533;x5&#1775;*&#65533;&#65533;&#65533;+&#65533;&#65533;Cm&#65533;	;&#65533;0&#65533;%z&#65533;v'v&#65533;&#65533;&#318;&#65533;/&#65533;&#65533;-&#65533;q&#65533;&#65533;&#65533;k&#65533;~2=<\&#65533;#?&#65533;&#65533;&#65533;&#65533;J&#65533;&#65533;f&#65533;:&#65533;!&#65533;.z&#65533;%1&#65533;(&#65533;&#466;|T&&#65533;+o&#65533;::&#65533;&#65533;&#65533;l!&#65533;o&#65533;f&#65533;&#65533;f`&#901;p&#65533;,&#65533;3&#65533;&#65533;|&#65533;:k&#65533;t&#65533;&#65533;%&#65533;t&#65533;&#65533;&#1555;w&#65533;&#65533;
&#65533;&#65533;jK&#65533;&#65533;&#65533;&#65533;&#65533;0&#65533;yA&#65533;&#65533;&#1525;&#65533;,u&#65533;`&#65533;&#65533;&#65533;w&#65533;Z&#65533;@&#662;s&#65533;v&#65533;&#65533;&#65533;&#65533;&#65533;&#65533;7AB&#65533;2&#65533;r&#65533;!&#65533;&#65533;*o#cu|M&#65533;&#65533;/&#65533;sCyn&#65533;&#65533;h&#65533;&#65533;q&#65533;&#65533;&#65533;&#65533;J	&#65533;&#65533;&#65533;&#65533;&#1847;&#65533;e&#65533;&#65533;qD&#334;&#65533;&#65533;&#65533;l&#65533;};&#65533;&#65533;F&#65533;Z&#65533;WY-&#65533;&#65533;!&#974;&#65533;m&#65533;&#348;&#65533;g&#65533;O&#65533;&#65533;k&#65533;<'*&#65533;&#65533;	^&#65533;&#65533;&#65533;&#65533;A&#65533;@&#65533;&#65533;&#65533;@t!&#65533;[&#65533;|&#65533;C&#65533;h:&#65533;&#65533;&#65533;g&#968;&#65533;&#65533;r&#65533;b<&#65533;&#65533;&#65533;&#65533;&#65533;&#65533;z&#65533;^&#65533;&#65533;F&#65533;;&#65533;fa&#65533;&#65533;&#65533;&#1319;1&#65533;&#65533;w&#65533;&#65533;&#65533;&#65533;&#65533;ba&#65533;&#65533;C&#65533;&#65533;&#65533;;&#65533;@+u&#65533;:&#65533;n&#13531;&#65533;&#65533;&#65533; &#65533;
Q&#65533;&#481;u}n&#65533;&#65533;%Q#x&#65533;&#65533;*&#65533;&#65533;&#65533;`&#65533;&#65533;E@&#65533;-&#65533;&#65533;ZC&#32722;P&#65533;&#65533;&#65533;&#65533;&#65533;cp&#65533;J6D&#65533;&#65533;&#65533;A&#65533;E&#65533;lO&#65533;&#65533;&#65533;&#65533;<cqqv}&#65533;&#65533;&#65533;D)&#688;}&#1234;I&#65533;@6.e( T&#65533;&#1453;&#65533;OZ#V&#65533;&#65533;&#65533;&#65533;hm&#65533;&#65533;L&#65533;&#65533;&#65533;1&#65533;HzS]1(&#65533;Ef&#65533;&#65533;&#65533;"&#65533;&#65533;&#65533;&#65533;&#1036;I&#65533;V&#65533;&#65533;=	^Q&#65533;&#65533;&#65533;&#1596;A0NQ&#65533;H&&#65533;*&#65533;&#65533;Mj&#65533;[q&#65533;V&#65533;/&#65533;&#65533;&#65533;&#65533;&#65533;&#1868;vL&#65533;2&#65533;x&#65533;>&#65533;Q)` &#65533;&#65533;2&#65533;40&#65533;&#65533;*&#65533;&#65533;J\b&#65533;&#65533;&#1306;&#65533;E&&#65533;&#65533;&#65533;RI&#65533;
"&#65533;&#65533;&#65533;C&#65533;&#65533;L&#65533;&#65533;H)&#65533;"&#65533;~&#1126;&#65533;&#65533;&#65533;X&#65533;&#65533;&#65533;&#65533;&#65533;&#65533;.X7&#65533;ik&#65533;t&#65533;&#65533;&#65533;&#65533;&#65533;=?&#65533;&#65533;" &#65533;&#65533;&#363;(0&#65533;3=*$&#65533;&#65533;j&#65533;K&#65533;&#65533;09&#927;&#627;&#65533;&#65533;z&#65533;F&#65533;Q&#65533;&#65533;t&#65533;&#65533;';AS&#822;&#65533;TO&#65533;b)1&#65533;&#65533;&#65533;/&Qy&#65533;kU&#65533;&#65533;s&#65533;	&#65533;v@<&#65533;&#184;&#65533;&#65533;Z&#65533;;&#65533;&#65533;&#65533;D&#65533;@N&#65533;y &#395;&#65533;*&#65533;&#65533;6&#65533;:C&#65533;&#65533;I&#65533;J[&#65533;u7&#65533;[X-RR&#65533;m&#65533;I&#65533;<&#65533;"&#729;@&#65533;.P&#65533;/&#65533;9C9&#65533;Q&#65533;&#1316;j&#65533;&#65533;W&#65533;&#65533;3&#65533;&l&#65533;&#65533;&#65533;&#65533;E&#65533;
~&#65533;&#65533;k&#65533;:U&#65533;&#65533;Q&#65533;&#65533;P&#65533;&#65533;A&#65533;&#65533;/r&#430;zu&#1009;"Q&#65533;&#65533;&#232;Y&#65533;&#65533;Y&#65533;Ra=&#65533;i\)&#65533;&#65533;&#65533;/&#65533;&#65533;&#65533;&#65533;%+,&#65533;&#1487;&#65533;&#65533;&#65533;&#65533;&#65533;"GQJZ&#65533;a&#65533;&#65533;D-?e&#65533;&#65533;&#65533;&#65533;S&#65533;&#65533;lr;y&#65533;&#65533;&#65533;&#65533;&#65533;[Q&#65533;&#65533;Z&#442;Dlj&#65533;r&#65533;&#65533;{&#65533;a&#65533;e&#65533;"P+6[&#65533;J&#65533;&#65533;&#65533;&#65533;k=&#65533;&#65533;&#65533;&#1519;_&#65533;]&#65533;+&#65533;&#1326;&#65533;/$bE&#744;Z&#65533;&#65533;u&#65533;&#65533;^`&#65533;jP&#65533;1U}&#65533;SQ)$W\&#65533;2&#65533;j;&#65533;v0&#65533;&#65533;5&#65533;&#65533;Mo&#1564;&#65533;&#65533;B&#65533;&#65533;5f&#65533;F*&#65533;E&#65533;&#65533;(v&#65533;&#65533;R<&#65533;&#30867;&#65533;+./&#65533;`K&#65533;<&#65533;&#65533;&#65533;&#65533;T&#65533;_f&#65533;[&#65533;*&#65533;&#427;&#65533;,&#65533;&#65533;&#1180;F2&#65533;&#65533;&#65533;&#65533;&#65533;(0&#65533;&#65533;+&#1933;&#65533;V2T&#65533;&#65533;#&#65533;&#65533;oW&#65533;&&#65533;_=&#65533;<W&#65533;&#65533;&#65533;&#65533;&#65533;-&#65533;j}H&#65533;1O&#65533;&#65533;&#65533;&#65533;&#65533;&#65533;&#779;-B_+&#65533;&#65533;q&#65533;&#65533;&#65533;Y&#65533;&#1420;it&#65533;&#65533;0
&#470;L&#65533;&#65533;~	(&#65533;]&#65533;T[&#65533;&#65533;r&#65533;&#65533;Z&#65533;}Y&#65533;!&#65533;&#65533;/-&#65533;,&#65533;&#65533;&#65533;[tn&#65533;&#65533;&#65533;Ns,&#65533;&#65533;l&#65533;m&#65533;&#65533;bJ&#65533;y&#65533;&#65533;h6M&#65533;&#65533;&#65533;S&#65533;Av&#65533;&#65533;&#65533;O&#65533;	&#65533;&#1018;v&#65533;&#65533;&#65533;&#65533;g&#649;0&#65533;kq&#65533;1&#65533;&#65533;&#65533;*&#65533;
fnP&#65533;L&#65533;X&#65533;&#65533;9t5&#65533;d&#65533;&#65533;&#65533;&#65533;j6&#65533;{&#65533;]jq&#46510;&#65533;&#65533;&#65533;^Am&#65533;&#65533;-&#1702;&#65533;x&#65533;&#65533;&#65533;G&#65533;&#65533;&#65533;&#65533;&#65533;&#65533;S&#65533;&#65533;v&#65533;u&#877;:&#65533;
i&#65533;&#65533;&#65533;&#65533;&#65533;&#65533;$&#65533;;^H&#65533;6&#65533;&#65533;&#65533;&#65533;7w<&#65533;p&#469;&#2022;N0fC&#65533;dl&#65533;&#65533;&#65533;&#65533;&#65533;&#65533;&#65533;&#65533;&#65533;&#65533;&#65533;E&#65533;rOni0&#65533;R'&#1253;&#65533;&#65533;&#65533;&#65533;&#65533;&#65533;&#65533;&#65533;&#65533;&#65533;&#65533;!&#65533;p7K&#65533;&#65533;&#65533;>&#65533;F&#65533;&#65533;!&#65533;>:&#65533;&#65533;&#65533;-&#65533;&#1445;&#65533;6&#65533;4'&#65533;G:&#953;`&#65533;&#65533;2&#65533;3&#65533;?&#65533;o;&#65533;&#65533;5&#65533;&#1973;&#65533;g&#65533;&#65533;&#65533;z'&#65533;&#65533;&#355;^&#65533;&#1674;&#65533;&#65533;&#65533;&#761;E&#65533;f&#65533;&#65533;&#1433;&#65533;PG&#1772;&#65533;x&#1694;&#65533;&#65533;&#65533;Ajss&#65533;V&#65533;W3&#65533;_&#65533;v&#65533;[A&#65533;&#65533;.&#65533;&#65533;(&#65533;^]&#65533;"&#65533;&#65533;wP~>{nL&#65533;&#65533;(&#65533;&#65533;A^&#65533;pt&#65533;mO&#65533;kW&#65533;&#1042;&#65533;&#65533;?&#65533;&#65533;&#65533;&#65533;&#65533;~g&#65533;w&#65533;&#65533;-&#1806;<&#65533;'^&#65533;/&#65533;Z&#65533;c&#65533;&#65533;O&#65533;&#65533;&#65533;&#65533;&#65533;&&#65533;&#65533;&#65533;&#65533;^M&#65533; &#65533;&#65533;&#65533;&#65533;v+&#65533;&#65533;:J&#65533;&#65533;&#65533;u&#65533;&#65533;&#65533;b&#65533;&#65533;&#65533;r&#65533;Yh&#856;NO[x&#65533;hu&#65533;&#65533;HZwX&#65533;R'&#65533;&#65533;&#65533;,&#184;gTC&#65533;q&#65533;gD&#65533;FfW\ TEB\&#65533;5v&#1735;0kGc&#65533;l&#65533;7~M&NKw6&#65533;=f~&#65533;&#65533;]&#65533;Ta&#65533;&#65533;t'&#65533;&#65533;&#65533;b&#65533;wn&#65533;&#65533;&#65533;G&#65533;&#65533;&#450;&#65533;&~&#65533;&#65533;~j&#65533;&#65533;"g|&#65533;n&#65533;&#65533;g%&#65533;i&#65533;UV%%w$&#65533;&#65533;V&#65533;n&#65533;GHhYw&#65533;VMc&#65533;&#65533;&#65533;A&#65533;PHtI'iewm&#839;tV&#65533;H&#65533;1&#65533;c&#65533;&#65533;EG&#65533;|&#65533;&#65533;&#65533;/H&#65533;&#65533;&#65533;&#65533;3t&#65533;&#65533;&#65533;#&#65533;i&#65533;7&POF&#65533;g&#1508;tT&#65533;&#1287;3&#65533;v^4sM&#65533;&#65533;&#65533;spGdr~xF&#65533;&#65533;{&#65533;s&#65533;F}!6lx&#65533;xa&#32932;&#65533;tg&#65533;N&#65533;&#65533;&#65533;&#65533;&#65533;%s&#65533;&#65533;&#65533;&#65533;&#65533;&#65533;&#65533;\&#65533;u&#65533;d&#65533;&#65533;c&#65533;\:wW}7S&#65533;&#65533;rb&#65533;&#65533;vp&#65533;,&#65533;&#65533;&#65533;v&#65533;5&#65533;&#65533;&#65533;u	GM$&#65533;=&#65533;A&#65533;&#65533;&#65533;l&#65533;&#65533;&#65533;&#65533;&#65533;&#65533;&#65533;XE&#65533;&#65533;t<t&#65533;&#65533;&#65533;n&#65533;&#65533;7h3&#65533;&#65533;]&#65533;&#65533;&#65533;vf&#65533;~[&#65533;&#65533;m&#65533;F&#65533;&#65533;&#65533;&#65533;}66U&#65533;ao&#65533;X{&#65533;&#65533;i&#65533;&#65533;bF&#65533;&#65533;7&#65533;E&#65533;!&#65533;H@&#65533;&#65533;&#65533;&#65533;T&#65533;&#65533;&#65533;|&#65533;&#462;k(&#65533;r&#65533;KW&#65533;&#65533;&#65533;&#65533;&#513;&#65533;Fk&#65533;V&#65533;&#65533;}&#65533;&#65533;jA&#65533;g&#65533;&#65533;&#65533;KxG&#65533;&#65533;&#65533;E&#65533;z FhxQ&#65533;Xr&#65533;&#65533;[u&#65533;&#65533;&#65533;&#65533;s&#65533;&#65533;p&#65533;&#65533;n&#65533;X&#65533;&#65533;&#1538;&#65533;8&#65533;&#65533;&#65533;swj=&#65533;t>&#400;&#65533;&#65533;d6&#65533;&#65533;/&#65533;&#65533;<&#65533;DK&#65533;<z&#65533;_FE&#65533;&#65533;&#65533;&#1667;zO&#65533;&#65533;&#29130;&#374;lb&#65533;&#65533;&#65533;s&#65533;&#65533;&#65533;&#65533;OY&#65533;{&#65533;&#65533;f&#65533;&#65533;&#65533;&#65533;	&#595;1&#65533;Z&#598;&#65533;&#65533;&#65533;&#65533;VI&#65533;&#65533;d&#65533;ph&#65533;&#65533;&#65533;}&#65533;6&#65533;&#1557;hY&#65533;&#65533;H&#65533;&#65533;&#65533;.Y&#65533;9&#65533;q~&#1543;j&#65533;&#65533;a I&#65533;&#65533;H&#65533;&#65533;7&#65533;&#65533;g&#65533;8&#65533;&#1047;&#65533;&#65533;&#65533;&#65533;&#65533;
)&#65533;9j&#65533;|C&#65533;&#65533;&#65533;wc`-&#65533;	TT~&#65533;r7&#65533;{+y&#65533;&#65533;&#65533;&#65533;&#65533;&#1166;08&#65533;t&#65533;<&i&#65533;ay&#65533;&#65533;&#65533;6|&#65533;&#65533;hwb{&#65533;)&#65533;Vir&#65533;&#65533;pY&#65533;&#1241;&#65533;&#65533;G&#65533;&#65533;&#65533;&#65533;&#65533;g&#65533;&#65533;u&#376;&#65533;cR&#65533;&#11855;&#65533;)&#65533;&#65533;7&#65533;&#455;&#65533;7p&#65533;i&#65533;&#65533;&#65533;&#65533;[&#38629;&#65533;&#65533;&#65533;&#65533;e}&#65533;&#65533;=&#65533;&#65533;&#65533;&#65533;]'&#65533;&#65533;&#1544;w&#65533;]3&#1624;r&#65533;&#65533;&#65533;&#65533;&#65533;&#65533;&#65533;&#65533;X&#65533;su&#65533;,&#65533;q&#65533;&#65533;g&#65533;s#z&#65533;&#65533;&#65533;L&#65533;H&#65533;&#65533;&#1881;x&#65533;&#65533;^&#65533;8&#65533;U&#65533;Y&#65533;5&#65533;p&#65533;yPUx&#65533;(h&#65533;4Y&#65533;&#870;&#65533;&#65533;){r&#65533;&#65533;5z&#65533;"&#65533;&#65533;e&#65533;&#65533;&#65533;&#65533;&#65533;&#65533;&#65533;8&#65533;m&#65533;&#65533;&#65533;aqT&#65533;B&#65533;&#65533;&#65533;y&#65533;),	&#65533;&#65533;&#24030;9&#65533;&#65533;&#65533;&#65533;e9y &#65533;Q&#65533;&#65533;~&#65533;&#1546;+:O&#65533;&#1636;U
&#65533;Ey&#65533;:z&#65533;&#65533;&#65533;&#65533;J&#65533;:i&#65533;$Ivo&#65533;oJ&#677;t&#65533;4G&#65533;&#65533;II&#65533;Ri&#65533;E&#65533;oi&#1694;Ki&#65533;S*&#65533;&#65533;o'k^&#65533;&#65533;'&#65533;i&#65533;&#65533;&#65533;&#65533;&#65533;&#65533;&#18970;)&#65533;&#65533;&#65533;W&#65533;k&#661;&#65533;&#43285;&#65533;&#65533;&#65533;&#65533;&#65533; ~&#65533;?J&#65533;UG&#65533;$d&#65533;H&#65533;f&#65533;&#65533;O6*&#65533;}&#667;Q&#1705;&#65533;
&#65533;]ub&#65533;&#65533;&#65533;Z&#65533;&#65533;&#65533;&#65533;&#65533;&#65533;&#65533;&#65533;&#65533;i&&#65533;Ja
Z&#65533;b&#65533;&#65533;hj&#65533;&#65533;&#65533;&#65533;&#65533;&#65533;m&#65533;9&#65533;&#65533;*&#65533;&#65533;$&#65533;&#65533;f&#65533;&#65533;&#65533;&#65533;&#65533;s&#65533;&#65533;J7&#65533;D&#65533;&#65533;&#65533;&#65533;W&#65533;&#65533;q&#1697;N(&#65533;&#65533;7&#65533;&#65533;&#65533;&#65533;[
&#65533;c&#299;Ljd &#65533;r&#65533;&#65533;&#65533;&#359;&#65533;Z&#65533;r	&#65533;D&#1636;&#65533;&#675;|&#65533;&#65533;o&#1450;x&#65533;&#65533;&#65533;&#65533;&#65533;6&#65533;]&#65533;&#65533;&#65533;U&#65533;(&#65533;&#65533;*&#65533;&#65533;&#65533;&#65533;&#65533;=&#65533;
&#65533;&#65533;&#65533;:hgN&#65533;&#1326;&#65533;z&#65533;x&#65533;.
&#65533;&#65533;&#65533;&#65533;&#65533;j&#65533;nz&#65533;!&#65533;&#65533;&#890;&#65533;&#65533;&#65533;1&#65533;&#65533;&#65533;&#65533;&#65533;z&#65533;&#65533;&#65533;&#65533;r&#65533;&#222;&#1961;&#65533;Z4&#65533;&#65533;&#65533;&#65533;&#65533;&#65533;W&#65533;L&#65533;&#65533;&#65533;Y&#65533;J&#65533;&#65533;D&#65533;&#65533;&#65533;Y&#65533;jm&#65533;&#65533;&#65533; {&#65533;"k&#65533;&#394;&#65533;&#65533;&#65533;&#65533;&#65533;8&#65533;&#65533;z&#65533;'&#65533;&#65533;h&#65533;&#65533;&#65533;^^&#65533;&#1512;&#65533;&#65533;&#65533;t*{ &#65533;&#65533;&#65533;xO&#65533;&#65533;&#65533;Z&#65533;C&#65533;s&#65533;&#65533;`Q&#65533;2II&#65533;&#65533;&#65533;n'Xv&#65533;&#65533;&#65533;&#65533;;[&#65533;&#65533;J&#65533;j8&#65533;U{f&#65533;
&#65533;5&#65533;&#65533;z&#65533;&#65533;G&#65533;&#65533;&#65533;&&#733;+&#65533;&#65533;L&#65533;&#65533;1&#65533;&#65533;&#65533;&#65533;9&#65533;9J&#65533;&#65533;&#65533;&#65533;j&#65533;&#65533;&#65533;&#65533;x&#65533;&#65533;X&#65533;&#65533;&#65533;f_Vz&#65533;[&#65533;&#65533;K&#65533;n&#65533;/&#65533;&#65533;&#65533;	&#65533;&#65533;;&#65533;eL&#65533;&#65533;[`(&#65533;&#65533;&#65533;O&#65533;&#65533;&#786;&#65533;&#65533;&#65533;A&#65533;&#65533;&#65533;k&#65533;&&#65533;Pk&#65533;Lj&#65533;Z&#65533;GK&#65533;%J&#65533;&#65533;!&#65533;&#65533;#&#1779;&#65533;&#65533;&#65533;b&#65533;&#65533;&#65533;&#65533;&#65533;(&#65533;&#65533;9&#65533;,&#65533;&#65533;&#65533;N&#65533;7&#65533;&#65533;&#65533;&#65533;9&#1566;m&#65533;&#1611;&#65533;&#65533;J&#65533;i&#65533;(&#65533;&#65533;&#1724;&#65533;&#65533;&#65533;&#65533;&#65533;&#65533;{&#65533;*&#65533;l
&#65533;&#65533;&#65533;&#825;6{&#65533;&#986;&#65533;&#65533;K&#65533;<&#65533;&#65533;&#65533;g&#65533;e&#65533;&#65533;&#139;&#65533;&#65533;
l&#65533;*&#573;C&#65533;&#65533;&#65533;z&#65533;9&#65533;&#65533;y&#65533;&#65533;&#65533;&#489;j&#65533;&#65533;y+&#65533;{&#65533;z&#65533; ,&#65533;&#65533;+&#65533;5,&#65533;>k&#65533;&#65533;[&#65533;&#65533;&#65533;&#65533;&#1641;&#65533;&#65533; !&#65533;   ,    ?C &#65533;&#65533;jb&#65533;&#65533;&#65533;a&#65533;>&#65533;&#65533;&#65533;&#65533;&#65533;& &#65533;&#65533;E&#65533;&#65533;
<&#65533;&#65533;&#65533;:&#65533;&#65533;&#65533;&#65533;&#65533;&#65533;&#65533;&#65533;: &#65533;&#65533;&#65533;&#65533;>&#65533;&#65533;&#65533;&#65533;&#65533;&#65533;&#65533;&#65533;&#65533;&#65533;&#492;&#557;D'h&#65533;	%%&#65533;I&#253;&#65533;&#65533;e+&#65533;	&#65533;&#65533;&#65533;	&#65533;&#65533;b&#65533;&#65533;&#65533;&#65533;&#65533;&#65533;&#65533;r&#65533;&#65533;&#65533;&#65533;&#65533;&#65533;&#65533;t&#65533;s&#65533;&#65533;&#65533;4k&#65533;&#65533;&#65533; &#65533;&#65533;CO#J&#65533;H&#65533;=HQ&#65533;&#1153;N&#65533;0&#65533;AG"&#65533;K&#65533;L9&#65533;&#65533;/]&#65533;&#65533;H&#65533;&#65533;EJ7q&#65533;&#65533;&#65533;3&#65533;L0>:&#65533;&#483;*&#65533;&#65533;)QP&#65533;J&#65533;Z&#65533;&#65533;R&#65533;&#65533;&#65533;d&#65533;&#629;&#65533;&#329;6SJ
Hv&#65533;yWE&#65533;TS&#65533;&#65533;!&#65533;d&#65533;&#65533;&#65533;HP&#65533;&#65533;)k&#65533;&#65533;o&#65533;D&#65533;&#1054;Lx&#65533;"&#65533;7&#65533;3&#65533;Wo&#65533;&#65533;y&#65533;E>4&#1049;69&#65533;2&#65533;v!&#65533;&#24768;&#65533;&#65533;&#65533;6&#65533;?p&#65533;&#65533;a+&#65533;/1j&#65533;c&#222;&#65533;&#65533;t&#65533;[&#1086;&#65533;Z&#65533;`&#65533;&#65533;&#65533;&#65533;a&#65533;R&#65533;&#623;&#65533;y:<&#65533;5&#65533;s&#65533;&#65533;W&#65533;&#65533;&#65533;peK&#65533;Xd&#420;&#65533;&#65533;w&#65533;5&#65533;oE&#65533;&#65533;<&&#65533;F&#65533;&#65533;W&#1684;&#65533;S3"&#65533;R&#65533;zU&#65533;&#65533;&#65533;>&#65533;z&#42908;:&#65533;|6&#65533;+
LR&#65533;[p&#65533;&#65533;&#65533;\4H&#65533;&#65533;j&#65533;AF1&#65533;2&#65533;^&#65533;&#65533;eKa&#65533;&#65533;"&#65533;&#65533;}vN<&#65533;&#65533;k&#65533;X&#65533;c+N&#65533;
&#65533;@&#65533;&#65533;h&#65533;&#65533;&#65533;&#65533;&#65533;&#65533;&#65533;&#65533;f&#65533;&#65533;X&#65533;&#65533;&#65533;(&#65533;n&#65533;&#65533;&#65533;c&#65533;&#65533;!&#65533;N&#65533;&#65533;&#65533;&#65533;&#65533;!f&#65533;&#65533;&#65533;D9Qh@|X&#65533;^&#65533;Eg]I#U&#65533;u&#65533;A&#1221;]&#65533;&#65533;N&#65533;Y&#65533;&#1819;8&#65533;fQs$e&#65533;&#65533;&#65533;G&#65533;{|&#65533;'&#65533;&#65533;&#65533;&#1376;&#65533;Iih&#65533;&#65533;&#391;&#65533;&#65533;H&#65533;Z*&#65533; &#65533;&#65533;V&#65533;&#65533;}Bc&#65533;~q&#1576;&#65533;&#65533;&#65533;(*&#65533;&#65533;ZPb&#65533;h=&#65533;&#10895;&#65533;Xi1&#65533;@&#65533;&#65533;L3P4&#65533;.&#65533;j&#65533;&#65533;3&#65533;&#65533;C&#65533;Zj,&#65533;&#65533;&#49700;*&#65533;&#65533;&#65533;&#65533;&#65533;PmJi&#65533;wS`T&#65533; &#65533;A&#65533;r&#65533;&#65533;]&#65533;9&v&#65533;{&&#65533;&#65533;r&#65533;P&#65533;$U&#65533;&#65533;&#65533;I	&#65533;&#65533;&#65533;&#65533;n' qu&#65533;O&#65533;&#65533;&#65533;&#65533; c&#622;U]T%~ZL&#65533;WC&#65533;&#65533;J$&#552;&#65533;&#65533;W&#65533;&#65533;Y&#65533;@&#65533;&#65533;&#65533;.h&#65533;&#65533;JHa(&#65533;&#65533;&#65533;0&#65533;&#65533;&#65533;&#65533;&#318;A"&#65533;'&#416;&#65533;&#65533;&#65533;&#65533;&#65533;)&#879;&#65533;&#65533;4&#65533;&#65533;)?LC&#65533;&#65533;&#35978;&#65533;#&#65533;Y&#65533;'&#48433;Q,+&#65533;	L&#65533;&#65533;&#65533;.5<&#65533;&#65533;<m$&#65533;Ri&#65533;Cfh&#65533;kvLe&#65533;=Z&#65533;&#65533;q&#65533;^};&#65533;&#65533;f%&#65533;L&#65533;&#65533;%l&#65533;&#65533;N&#65533;&#65533;TD&#65533;&#65533;&#65533;&#65533;&#65533;&#65533;&#65533;&#65533;!&#65533;t&#65533;zS&#65533;&#65533;lDn!&#65533;PM
&#65533;&#472;" J&#65533;&#65533;&#65533;&#65533;&#65533;%{`5&#65533;M#&#65533;&#65533;&#65533;p^&#65533;2$&#65533;&#65533;&#65533;&#65533;`&#65533;n&#65533;&#1069;D&#65533;)&#65533;&#65533;c&#65533;G&#65533;&#65533;&#65533;&#65533;&#65533;/<&#65533;S3;&#65533;p&#65533;M&#65533;&#65533;&#65533;\&#65533;;&#65533;&#65533;&#65533;&#65533;&#1567;&#65533;M&#65533;&#65533;&#65533;&#65533;Z&#65533;m&#65533;&#65533;o&#65533;&#65533;&#65533;&#65533;*]&#65533;&#65533;0&#65533;&#65533;%&#65533;
&#65533;&#65533;B&#615;&#65533;&#65533;&#65533;&#65533;g&#65533;&#65533;&#65533;&#65533;&#65533;&#65533;#&#65533;&#65533;&#201;z&#65533;b(&#65533;2W&#65533;&#65533;&#65533;&#65533;H8&#65533;&#65533;]&#65533;RY"&#65533;&#65533;d&#65533;
&#65533;&#65533;WA&#65533;&#65533;W&#65533;c&#65533;&#65533;Q]&#65533;V&#65533;@&#65533;&#65533;U&#65533;pcx&#347;Y&#65533;&#65533;|&#65533;&#1102;&#65533;4&#65533;xTSH&#65533;&#65533;@&#65533;&#65533;pi&#65533;@&#65533;<F&#65533;&#65533;&#65533;lm?q&#65533;F&#65533;4&#65533;>&#65533;T&#65533;wPM}F&#65533;K&#65533;-}&#65533;cSx(q &#65533;aQPR&#65533;&#493;2r&#65533;oo[&#65533;&#65533;&#65533;?*&#65533;oJ&#65533;0&#65533;b1&#65533;&#561;,&#65533;j&#65533;S&#65533;H&#65533;&#1433;&#65533;&#65533;&#65533;&#65533;&#277;H`&#65533;B&#65533;&#65533;-&#65533;&#65533;&#65533;&#65533;&#65533;&#65533;|&#65533;&#896;&#65533;&#65533;&#65533;&#65533;&#65533;&#65533;qj&#65533; !&#65533;z&#65533;&#65533;&#65533;Q&#65533;2&#65533;&#65533;&#65533;gX&#65533;&#65533;hp&#975;&#65533;)&#65533;H6&#65533;&#65533;&#65533;2&#65533;O&#656;pfi&#65533;Z&#65533;1=,&#65533;&#65533;(:5)/&#65533;G&#65533;&#65533;1+&#65533;&#65533;c&#65533;.o&#65533;&#65533;f:3j&#65533;&#65533;^&#65533;&#65533;&#65533;M`Q}&#65533;I&#65533;&#65533;&#65533;&#65533;&#65533;&#65533;>&#65533;&#65533;7&#65533;eF&#65533;,(_&#65533;N&#65533;&#65533;&#65533;vSZ &#65533;$"6p&#65533;NB&#65533;&#65533;>&#65533;&#65533;&#65533;>&#65533;&#65533;&#1752;&#65533;`&#65533;@&#65533;<&#65533;&#65533;"-XIT&#49286;&#65533;&#65533;&#65533;l&#65533;&#550;&#65533;C&#65533;&#65533;h&#65533;&#65533;&#65533;'z&#65533;>(e&#65533;>c;W&#65533;&#213;-&#65533;&#65533;J/Y&#65533;e&#65533;06&#65533;Lc)&#65533;&#65533;q&#845;]C-&#65533;P	O8&#65533;<&#65533;&#65533;P&#65533;&#65533;&#65533;&#65533;5&#65533;@*&#65533;&#65533;&#1318;&#65533;C$&#65533;&#65533;:&#65533;y&#65533;&#65533;&#65533;=&#65533;&#65533;D&#65533;&#65533;&#65533;X&#65533;&#65533;&#65533;&#1244;&#65533;&#65533;f&#65533;JV&#65533;&#65533;&#65533; &#65533;&#65533; &#65533;i&#65533;&#65533;Fb"l &#65533;D&#65533;&#65533;a&#65533;&#174;&#65533;&#65533;&#65533;\C&#65533;O'd&#65533;&#65533;\EGhO&#65533;6tt&#65533;`LS&#65533;#&#1864;P&#65533;uHiGK&#65533;7&#264;j&#65533;l9h&#65533;&#65533;U&#65533;&#65533;D&#65533;&#65533;&#65533;R&#65533;&#65533;V&#65533;&#65533;]&#65533;K&#65533;%&#65533;"&#65533;&#65533;$7&#65533;&#65533;/&#65533;&#65533;&#65533;&#65533;D&#65533;cH&#65533;n&#65533;&#65533;&#65533;&#1870;&#65533;&#65533;&#65533;&#65533;&#65533;&#65533;&#65533;w&#65533;&#65533;|2&#65533;&#65533;&#65533;x5W&#65533;&#65533;&#65533;8&#65533;9&#65533;&#65533;xU~P	&#65533;&#65533;&#65533;&#65533;S6V&#65533;&#65533;&#65533;&#65533;&#65533;;&#1258;&#65533;F&#65533;&#65533;&#65533; Kw&#65533;&#65533;^&#65533;~&#65533;&#65533;&#65533;&#65533;&#65533;1&#65533;@&#2047;B5&#65533;&#65533;aq&#65533;_&#65533;&#65533;&#673;&#65533;El,S&#65533;&#65533;&#447;&#65533;&#65533;(&#65533;DJ+z&#65533;@ty9)&#65533;hA:Z&#1106;&#65533;&#65533;V&#65533;j_V&#1406;Tt&#65533;$&#65533;&#65533;&#65533;&#486;O&#65533;&#65533;L&#65533;&#65533;&#65533;&#65533;&#65533;&#65533;&#65533;Z&#65533;&#65533;0&#1410;&#65533;cL&#65533;&#65533;&#65533;&#65533;&#65533;e&#65533;Q1&#65533;fr&#65533;&#65533;&#65533;&#65533;n&#65533;&#65533;z&#65533;&#65533;&#65533;&#65533;&#1661;&#65533;T&#65533;&#65533;]&#65533;&#65533;7&#65533;&#65533;]y&#859;2&#65533;&#65533;@z&#65533;J&#65533;&#65533;&#65533;^&#65533;&#65533;&#65533;&#65533;&#65533;&#65533;r#&#65533;_&#65533;v/&&#65533;&#65533;&#65533;Y&#65533;&#65533;*&#65533;ChVp&#65533;&#65533;'a&#65533;^L&#65533;;&#65533;Mx&#65533;&#65533;,&#65533;y&#65533;&#65533;&#65533;>&#65533;i&#65533;&&#65533;&#65533;#&#65533;(&#65533;&#65533;&#65533;n&#65533;&#65533;c;W&#65533;&#65533;7&#436;&#65533;'&#65533;&#65533;K&#65533;&#65533;&#65533;QsTR&#65533;&|{B&#65533;&#65533;V&#65533;&#65533;S&#65533;S&#65533;&#65533;&#65533;&#65533;?&#65533;'&#65533;a&#65533;A&#65533;E&#65533;&#65533;S&#65533;Yi&#65533;Q&#65533;&#65533;e&#65533;&#65533;&#65533;&#65533;&#65533;d&#65533;+Df&#1017;&#809;
t&#65533;&#65533;8h^3&#65533;&#65533;&#65533;DIx3&#65533;&#65533;7&#65533; &#65533;)u&#65533;&#65533;nd&#65533;&#65533;~&#65533;v&#65533;>&#65533;&#65533;?&#65533;;!&#65533;:&#65533;i9L*yES:&#65533;4&#65533;m&#65533;&#65533;~o&#65533;&#65533;8&#65533;&#65533;pCM&#65533;&#65533;7&#65533;&#65533;:&#65533;&#65533;&#65533;F&#65533;&#65533;&#65533;\&#65533;5u'>k(&#1754;&#65533;%1&#65533;&#65533;&#1378;^&#65533;&#65533;< 6&#65533; nl/&#65533;&#65533;&#65533;G9GUQ&#65533;&#65533;*&#65533;?&#65533;&#65533;&#65533;&#65533;27&#65533;&#65533;&#65533;&#65533;RHm&#1156;tv&#65533;%&#705;&#65533;&#65533;u&#65533;&#65533;~&#65533;&#65533;&#65533;}8&#65533;l&#65533;)&#65533;o&
]&#773;*X&#65533;&#65533;X&#65533;&#65533;q|&#65533;&#65533;?&#65533;&#65533;5x&#398;p&#65533;B5z&#65533;n&#65533;.&#65533;&#65533;&#65533;&#65533;&#65533;W&#65533;w'e)&#65533;3 lN9#&#65533;&#65533;&#65533;&#65533;&#65533;#O&#65533;F&#65533;d&#65533;&#65533;&#65533;&#65533;H&#65533;/&#65533;&#65533;&#65533;s~f@&#65533;&#65533;t&#65533;$&#65533;&#529;&#65533;&#570;|&#1746;M&#65533;CMn&#65533;4 !&#65533;f&#65533;`&#65533;&#65533;>&#232;4E;&#65533;$&#65533;W&#1065;7&#65533;&#65533;&#65533;&#65533;7&#65533;q&#65533;&#65533;&#65533;&#65533;}&#65533;&#65533;&#65533;&#65533;&#65533;`/&#65533;q&#65533;&#65533;&#65533;mP&#65533;NF&#65533;n7&#65533;w&#65533;&#65533;(&#65533;&#65533;&#1039;;&#65533;&#65533;{(9&#65533;}&#65533;dQ,$&#65533;&#1453;&#65533;&#65533;&#61447;8H&#65533;zl&#65533;&#65533;&#65533;&#65533;&#65533;&#65533;l&#65533;&#65533;&#65533;&#65533;Uh&#65533;&#65533;&#65533;&#65533;/&#65533;myg&#65533;&#65533;&#65533;q&#65533;f;&#65533;&#65533;&#65533;&#65533;EzR&#65533;P&#65533;uC&#65533;o&#65533;&#65533;t&#65533;&#65533;6&#65533;u&#691;W&#1683;[&#65533;Gu&#65533;&#65533;{3p&#65533;&#65533;{&#65533;&#65533;&#65533;\\&#65533;0pUGubWv&#65533;&#65533;-&#65533;|v&#65533;D&#1588;F&#65533;}&#65533;N&#65533;eqH-&#65533;G&#65533;Q&#65533;&&#65533;b&#65533;Ic&#65533;!X&W&#65533;>&#65533;&#65533;"&#65533;]@x\&#65533;l&#65533;&#65533;'mlJ&#65533;&#65533;)G&#65533;GRxX.3em<&#65533;m&#65533;&#65533;&#65533;&#65533;&#1477;J&#65533;)&#65533;I&#65533;&#65533;9&#65533;nT&#65533;+&#65533;&#65533;jhZ&#390;ARo&#65533;z&#65533;1&#65533;Fb&#65533;&#65533;*D5&#65533;&#65533;W&#65533;&#513;[&#65533;&#65533;N%| 8&#65533;d5u i&#65533;vw&#65533;&#65533;'q-k&#65533;5}sW&#65533;tWo&#65533;&#65533;%&#65533;G&#65533;L8 &#65533;l@(&#65533; x{E~&#65533;wrIh&#65533;&#65533;#mf&#65533;r& &#65533;4)i&#65533;9&#65533;&#65533;1&#65533;&#65533;+&#65533;e&#65533;&#65533;~&#65533;&#65533;&#331;&#65533;So&#395;&#65533;&#389;&#65533;'J`V&#65533;&#65533;g9h&#65533;8&#65533;Zk&#65533;&#65533;&#65533;&#65533;9tT&#65533;&#65533;&#65533;&#65533;&#65533;&#1408;&#65533;&#65533;.&#65533;&#65533;&#65533;&#65533;&#65533;&#65533;|H&#65533;+f\&#65533;&#65533;x&#65533;&#65533;&#65533;{|a&#65533;[H`&#65533;&#65533;SdJ&#65533;|&#65533;&#65533;&#65533;&#65533;	&#65533;?&#65533;h&#65533;&#65533;&#65533;V&#65533;W+&#900;-&#65533;$ol}&#65533;&#65533;&#65533;Hl&#65533;g&#65533;&#65533;xW&#65533;&#65533;&#488;f&#65533;&#65533;&#65533; T&#65533;W&#65533;A&#65533;gA&#65533;es&#65533;0f(&#65533;+ yt&#65533;&#65533;&#65533;&#65533;&#65533;&#65533;&#65533;3&#65533;@@&#65533;&#134; FA&#65533;&#65533;6dQ6&#65533;&#65533;@y&#65533;K&#65533;c&#65533;&#65533;F"M^&#65533;8q!&#65533;&#65533;T&#65533;&#65533;A&#65533;&#65533;&#65533;&#65533;#J&#65533;z&#65533;{&#65533;D.3&#65533;&#65533;q8&#65533;&#65533;&#65533;&#65533;&#333;&#65533;&#65533;/&#65533;!~S'?&#65533;&#65533;o&#65533;|nGq&#65533;B&#65533;P'w&#65533;&#65533;;&#65533;Vj:&#65533;C&#65533;&#65533;,X&#65533;e#&#1488;"&#65533;.&#65533;0EX~&#65533;&#65533;&#65533;&#65533;wKMS&#65533;)4&#65533; 	Gp&#65533;&#65533;(a)Y&#65533;&#65533;a&#65533;5&#65533;g"&#1240;&#65533;&#65533;7&#65533;&#1170;&#7571;&#65533;&#65533;y&#65533;~&#65533;3
&#65533;&#65533;G43	0&#65533;r&#65533; n&#65533;&#65533;&#65533;O&#65533;&#65533;&#65533;c&#65533;<U&#65533;&#65533;GY&#596;&#65533;M&#65533;EQ&#65533;rj&#65533;6%&#65533;&#65533;&#65533;&#65533;&#65533;H&#65533;b	c&#65533;&#65533;&#65533;&#65533;j&#65533;&#1544;&#65533;&#65533;p&#65533;]!&#65533;&#1383;5&#65533;8&#65533;&#65533;&#65533;&#65533;3uM&#65533;4	&#65533;N	&#65533;Yb&#65533;Yx^&#65533;ue&#65533;&#65533;&#65533;&#65533;	&#65533;~&#65533;c&#65533;dH&#65533;  &#65533;9&#65533;q&#65533;V&#65533;&#65533;&&#65533;&#65533;&#65533;&#65533;wh+&#65533;&#65533;&#65533;r &#538;&#65533;&#65533;J&#65533;&#65533;+ka-&#65533;	&#65533;&Vs&#65533;&#65533;&#65533;&#65533;8Z'Y$&#65533;@&#65533;u>I&#65533;%&#65533;1&#65533;k&#65533;60&#65533;&#65533;-8*&#65533;&&#1033;L&#65533;I:&#65533;&#65533;&#65533;	&#65533;_@&#65533;j&#65533;i&#65533;&#65533;&#65533;&#65533;&#65533;&#65533;W>&#65533;-&#65533;Xh&#65533;&#65533;U*&#65533;&#65533;q&#65533;&#65533;e\r&#65533;&#65533;&#65533;i&#65533;{&#65533;&#65533;y&#65533;&#65533;r&#65533;&#65533;&#65533;&#65533;&#36419;	&#65533;
&#65533;3&#65533;c&#65533;tH&#65533;&#65533;)"&#65533;&#65533;&#65533;
*&#65533;&#65533;&#38483;&#65533;*&#65533;&#65533;&#726;&#65533; Z=&#65533;sdx&#65533;&#65533;&#65533;y&#65533;&#65533;e&#65533;Io&#65533;e&#65533;&#65533;&#65533;Hb&#65533;&#65533; &#65533;&#65533;&#65533;&#65533;i&#65533;t&#65533;&#65533;=q&#65533;V&#65533;j&#65533;j v&#65533;S>zk>
'3&#65533;A&#65533;&#65533;_&#65533;&#65533;7&#65533;&#662;&#65533;&#65533;&#65533;G&#65533;&#65533;/(&#65533;&#65533;'&#65533;&#65533;&#65533;&#65533;&#65533;i&#65533;&#65533;V,&#65533;j5&#65533;8x{&#1352;~&#65533;_
&#65533;&#65533;D&#65533;dj&#65533;|&#65533;&#65533;&#65533;_&#65533;f&#65533;&#65533;  5~&#65533;
&#65533;&#65533;zE&#65533;&#1070637;iy&#65533;'f&#65533;&#65533;}&#65533;&#65533;V&#65533;&#65533;&#65533;Y&#65533;&#65533;`/&#65533;&#65533;&#65533;&#65533;&#65533;&#65533;&#65533;&#1692;2&#65533;&#1563;pXTG2&#65533;&#209;&#65533;:-!&#65533;&#65533;[&#65533;v&#65533;&#65533;&#65533;*&#65533;@0&#65533;{&#65533;B&#65533;&#65533;(7p'E]P&#65533;B
&#65533;j&#65533;&#65533;&#65533;hV&#65533;
&#65533;M&#65533;O
&#65533;$;V&#65533;&#65533;x&#65533;&#65533;&#1432;B&#65533;q
&#65533;&#65533;&#65533;&#65533;&#65533;8&#65533;&#65533;*&#65533;&#65533;Z&#65533;h:&#65533;&#65533;&#65533;l`&#65533;b &#65533;cM[&#65533;&#65533;&#65533;&#65533;&#65533;HP7&#1630;w&#65533;&#65533;&#1696;&#65533;&#65533;&#65533;(o&#65533;W&#65533;&#65533;:&#65533;&#65533;[G&#65533;Q=g"&#65533;&#65533;a&#65533;7&#65533;&#65533;x&#65533;%*&#65533;&#65533;J&#65533;W&#65533;7&#65533;&#65533;&#65533;H&#65533;((RA[&#65533;&#65533; s&#65533;+!&#65533;0&#65533;	_i&#65533;&#65533;&#65533;1"&#65533;&#65533;"HmSq&#65533;5]J&#65533;&#65533;08&#65533;&#65533;&#65533;&#65533;'&#65533;Q	w^&#65533;cm&#65533;9&#65533;&#65533;&#65533;&#65533;!ll&#65533;&#65533;	&#65533;&#65533;	&#65533;&#65533;&#65533;k&#65533;C&#65533;&#65533;&#65533;
I&#65533;HKkMZ"&#65533;&#65533;x~'&#65533;&#65533;&#65533;&#65533;&#65533;&#65533;Z&#65533;&#65533;XX&#65533;x&#65533;*&#65533;&#65533;&#1334;&#1099;_&#523;&#65533;&#65533;&#65533;&#65533;k&#65533;&#65533;g&#65533;&#65533;&#65533;&#65533;&#65533;&#65533;)&#65533;?
&#65533;&#25800;&#65533;&#65533;&#65533;kF&#65533;&#65533;TA!&#65533;+*d&#65533;`##;iE&#65533;&#65533;&#65533;8&#65533;&#65533;&#65533;K
&#65533;&#65533;{&#65533;cS=&#65533;{.&#65533;&#65533;&#65533;&#65533;&#65533;&#65533;&#65533;&#65533;'&#65533;l&#65533;&#65533;&#65533;&#65533;&#741;J*H>k&#65533;[&#65533;&#65533;
'&#65533;k&#65533;&#65533;I&#65533;&#65533;	bP&#65533;c|&#65533;&#65533;(&#65533;&#65533;&#65533;&#65533;&#65533;&#65533;&#65533;&#65533;&#65533;&#65533;&#1734;Z&#65533;&#65533;&#1382;&#65533;+&#65533;&#65533;&#65533;&#42136;&#1362;&#65533;&#1561;
&#65533;&#65533;>&#793;&#65533;J|&#65533;&#65533;T&#65533;&#65533;&#65533;Y&#65533;ht&#65533;@&#65533;&#65533;&#65533;)N&#65533;Q&#65533;Xu&#65533;c&#65533;-&#65533;&#65533;*K&#65533;&#3612;6&#65533;W&#65533;cq&#65533;7&#65533;W&#65533;&#65533;&#65533;&#65533;&#65533;&#65533;RfStv&#65533;l&#65533;&#65533;(&#65533;&#65533;&#65533;&#65533;!~&#277;a&#65533;}Z&#65533;&#65533;&#65533;&#1635;&#65533;;&#65533;"!&#65533;{&#65533;&#65533;r&#65533;&#65533;H&#65533;G&@P&#65533;&#65533; &#65533;&#1275;{&#65533;&&#65533;&#65533;&#65533;&#65533;&#65533;&#1978;&#65533;g&#65533;-3&#65533;&#185;&#65533;R~&#65533;&#622;Ay&#65533;J`&#65533;&#65533;~&#65533;Z&#65533;*&#65533;}yy&#65533;?&#807;@&#65533;zP&#65533;BL&#65533;#&#65533;=+^Rw&#65533;&#65533;{6&#65533;&#738;yK&#65533;&#65533;k=&#65533;u&#65533;2&#65533;_`&#65533;&#1577;J&#65533;&#65533;u&#65533;&#65533;&#65533;&#1599;l&#65533;La1E&#65533;&#65533;&#65533;&#65533;&#65533;&#65533;&#65533;&#451;7&#65533;9&#65533;&#65533;&#65533;[&#65533;&#65533;&#65533;&#65533;G&#65533;&#65533;&#65533;~&#65533;&#65533;L)&#65533; &#136;&#65533;Dw1&#65533;D&#65533;&#65533;&#65533;X_&#65533;&#65533;&#65533;&#65533;L&#65533;&#65533;&#65533;&#65533;<&#65533;&#65533;]&#65533;&#682;3f&#875;:&#65533;&#65533;in|&#65533;&#65533;dN&#65533;&#65533;o&#65533;&#65533;&#65533;|&#65533;r&#65533;[
&#65533;8M&#65533;Y&#257;&#65533;&#65533;x&#65533;g'q&#65533;&#65533;&#65533;<o
&#65533;i&#65533;&#746;&#65533;&#65533;&#65533;&#1321;Z\&#821;&#65533;&#65533;c0&#7295;0&#65533;&#65533;&#65533;)k&#65533;&#1769;&#65533;Z{4m&#65533;6&#65533;'&#65533;&#65533;:&&#65533;&#65533;&#65533;#&#65533;}t&#65533;&#65533;&#65533;P&#65533;&#65533;&#65533;&#65533;&#65533;&#65533;&#65533;&#65533;&#65533;&#65533;P&#65533;&#65533;v&#65533;_&#65533;8t{9 l&#65533;pAP&#65533;|&#65533;&#65533;&#65533;L&#1354;0&#65533;y&#65533;*P&#65533;&#65533;&#65533;rz&#65533;&#65533;&#19374;&#65533;|6&#1485;*&#65533;%&#65533;&#65533;&#65533;f&#65533;2&#65533;cG&#65533;&#65533;&#65533;&#65533;X&#65533;&#65533;[dK&#65533;B&#1884;X|&#65533;&#65533;7&&#65533;&#65533;&#65533;&#65533;&#65533;&#65533;{&#65533;&#65533;[&#65533;&#65533;&#65533;&#65533;&#65533;@&#65533;&#65533;&#65533;&#65533;&#65533;*m&#65533;&#65533;&#65533;&#65533;&#65533;?r&#65533;H&#65533;&#65533;*&#65533;E&#65533;l1&#65533;&#1266;&#65533;s=&#65533;&#65533;&#65533;p&#65533;&#65533;&#65533;&#65533;&#65533;:B&#65533;4&#65533;G&#65533;I&#65533;&#65533;&#65533;Q&#65533;&#65533;<&#65533;Q&#1792;&#772;W= &#65533;&#65533;&#541;H{%&#65533;Y&#65533;&#65533;b&#65533;Z&#65533;}Z-&#65533;U&#65533;&#65533;I&#65533;B&#65533;&#65533;/&#65533;&#983;
&#65533;q&#65533;&#65533;&#65533;M&#65533;=&#65533;w&#65533;uZ&#65533;&#65533;\&#65533;&#65533;m&#65533;&#1909;&#65533;&#65533;H&#65533;H%&#65533;B3&#65533;&#65533;5U&#65533;&#65533;U+0&#65533;{&#65533;&#37630;&#65533;&#65533;[7i&#65533;&#65533;&#65533;&#65533;Zm&#65533;&#65533;U&#65533;&#65533;&#65533;&#65533;&#65533;&#1099;V&#65533;6&#65533;&#65533;j<JiS&#1995;&#65533;&#65533;&&#65533;&#65533;$=63&#65533;&#65533;}s&#65533;&#65533;r&#1487;*&#1971;&#65533;&#65533;&#65533;&#65533;&#65533;&#65533;&#65533;t5&#65533;&#65533;&#65533;&#65533;ky&#65533;, &#65533;Zm&#65533;#&#1851;M-&#13052;&#65533;&#65533;&#65533;@&#65533;&#65533;ilSk&#1499;	$&#65533;&#65533;&#65533;o[&#65533;&#65533;&#65533;Zk&#65533;&#65533;m&#65533;@&#65533;b&#1560;&#65533;&#65533;u&#65533;&#65533;&#65533;&#65533;&#65533;^&#65533;&#65533;&#65533;Si&#65533;W&#65533;&#65533;&#65533;&#65533;&#65533;K&#65533;5&#65533;&#65533;g&#65533;&#24715;&#65533;m&#65533;&#65533;Lp&#65533;&#1713;&#65533;0)m&#65533;|&#65533;&#65533;_&#65533;\ =&#65533;&#65533;&#65533;&#65533;&#65533;2&#65533;&#65533;&#65533;=&#65533;%X&#65533;&#65533;dr!&#65533;&#65533;m\&#65533;&#65533;&#65533;$&#65533;&#777;&#65533;m&#65533;&#65533;&#65533;O&#65533;%&#65533;Pi&#65533;~&#65533;&#65533;&#65533;&#65533;9&#65533;C&#65533;&#65533;[}&#65533;]M&#65533;@N&#65533;4i!&#65533;&#65533;&#65533;F1&#1372;b&#65533;&#65533;&#65533;&#65533;&#65533;<&#65533;&#65533;&#65533;&#1859;&#65533;&#1958;&#65533;&#65533;MA&r\Z&#65533;uW&#65533;Q)&#65533;)&#65533;`&#65533;&#65533;&#65533;&#65533;~&&#65533;&#65533;&#65533;0&#65533;=&#65533;&#65533;&#65533;&#65533;&#65533;&#65533;&#65533;.&#65533;&#65533;.!&#65533;&#65533;&#65533;\d&#65533;&#65533;&#65533;)}N&#65533;&#65533;&#533;&#65533;&#65533;&#65533;Ce&#65533;>&#65533;I&#65533;Bd&#65533;&#65533;T&#65533;&#65533;&#65533;&#65533;ZI&#65533;&#65533;K&#65533;Tj&#65533;	&#65533;&#65533;%&#65533;G<&#65533;*&#65533;&#65533;&#65533;/&#65533;^&#65533;&#65533;_(&#65533;O&#65533;&#65533;R&#65533;&#65533;v \&#65533;&#65533;"&#827;.&#65533;&#65533;@~&#584;&#65533;&#65533;&#65533;&#65533;&#65533;$&#65533;&#65533;&#282;xp&#65533;&#65533;N&#65533;&#65533;&#65533;&#65533;-&#65533;C&#65533;&#65533;&#65533;.&#65533;hK&#65533; &#65533;&#65533;[N&#65533;&#65533;&#65533;&#65533;a.&#65533;7&#65533;&#65533;!t&#65533;z&&#65533;V7&#65533;&#65533;&#65533;&#65533;&#65533;H&#65533;&#65533;&#65533;&#65533;&#65533;&#65533;n&#65533;&#65533;C&#65533;uH&#65533;&#65533;~&#65533;}&#65533;Rz=8&#65533;K?&#65533;&#65533;Rg&#65533;a&#65533;&#65533;h&#65533;&#65533;&#65533;%&#65533;&#65533; &#65533;&#65533;I&#1548;k&#65533;&#65533;&#64739;&#65533;&#65533;&#65533;&#65533;&#65533;@&#65533;&#65533;&#470;&#65533;&#38420;&#65533;&#65533;.&#65533;M&#65533;v&#65533;B&#65533;&#65533;
&#65533; [=&#65533;	f&#65533;&#65533;&#65533;&#65533;&#65533;!B&#65533;iG&#65533;&#65533;&#65533;&#65533;ls&#65533;&#65533;2&#65533;&#65533;&#65533;f&#65533;&#65533;&#65533;C8&#65533;>&#65533;&#65533;&#65533;&#65533;&#65533;&#65533;e<&#65533;i&#65533;NG&#65533;&#65533;&#65533;&#65533;&#65533;&#65533;&#65533;P]&#65533;&#65533;&#59117;&#60999;&#65533;&#65533;&#65533;&#65533;&#65533;&#65533;<&#65533;&#298;&#65533;&#1824;&#65533;d&#65533;&#65533;&#65533;&#65533;n&#65533;&#65533; &#65533;&#65533;&#65533;S&#65533;&#65533;&#65533;*&#65533;
&#2020;&#65533;&#65533;&#1283;/&#65533;&#65533;
&#65533;]&#65533;&#65533;&#65533;l
`&#65533;:.&#65533;/&#65533;&#65533;N&#65533;&#65533;$&#65533;|&#65533;$&#65533;&#65533;L&#65533;-%&#65533;&#65533;ffA&#65533;&#918;&#65533;H Y>&#65533;&#65533;&#65533;&#65533;&#65533;'&#65533;&#65533;&#65533;&#65533;&#65533;&#65533;&#65533;e	&#65533;&#65533;&#65533;&#65533; &#65533;&#65533;-&#65533;{@n&#65533;&#65533;&#65533;&#65533;(&#65533;&#65533;&#65533;&#65533;&#65533;&#65533;&#65533;&#65533;&#65533;}&#65533;&#65533;&#65533;&#65533;&#65533;&#65533;h&#65533;jQ&#65533;q&#65533;hL&#65533;&#65533;&#65533;&#65533;&#65533;&#65533;&#65533;&#65533;&#65533;d&#65533;5&#65533;d" E&#65533;&#65533;=0&#65533;&#65533;sthV&#65533;&#65533;&#65533;&#65533;Z&#65533;&#65533;'&#65533;&#65533;9t&#65533;&#65533;<&#65533;&#65533;&#65533;c&#65533;&#65533;&#65533;&#65533;&#65533;G&#65533;Q&#65533;X&#65533;&#1627;&#65533;/	&#135;&#65533;&#65533;eb&#331;ni&#65533;&#65533;&#65533;&#65533;&#396;>6
#&#65533;d]t&#1069;[&#65533;&#65533;0&#65533;9&#65533;%Mm2W&#65533;\&#65533;Re&#980;(s&#65533;&#65533;&#65533;(P&#65533;&#65533;&#65533;&#420;&#65533;sN&#65533;:E@&#65533;&#65533;&#1386;!&#65533;(`&#65533;&#65533;&#65533;b<&#65533;~U)@A&#65533;Q&#65533;&#65533;&#65533;-&#65533;;&#65533;(&#65533;&#65533;&#65533;l&#65533;&#65533;x&#65533;:R@&#65533;&#2047;~C&#65533;'Q&#65533;&#65533;&#65533;{&#65533;&#65533;&#65533;&#65533;(R&#65533;k&#65533;\&#65533;&#65533;&#304;&#65533;z,&#65533;g&#927;!#	=&#65533;&#65533;&#65533;S&#65533;/&#65533;&#65533;&#65533;&#65533;&#65533;w&#65533; 3&#65533;&#65533;F&#65533;5k&#65533;r&#65533;v&#65533;oLz&#65533;&#65533;&#65533;&#248;'O&#65533;&#65533;kW&#65533;9l&#65533;H:&#711;&#712;&#65533;)fZ&#65533;&#65533;1&#65533;&#8904;&#65533;&#65533;y&#65533;&#36811;\&#65533;}&#65533;&#65533;a0Z&#1317;N&#65533;1m&#65533;&#65533;&#65533;)&#1184; &#65533;&#65533;YC&#65533;&#65533;Z&#65533;^	&#65533;_]luUVW&#65533;&#65533;UW0(Kb&#65533;&#1283;V @l&#65533;`bUpuq&#65533;>y&#65533;H&#65533;^h&#65533;H"V$T%&G&#65533;B)&#1368;'&#65533;M&#65533;hDn&#65533;&#65533;Hr2d&#65533;hV&#65533;c_&#65533;&#65533;H*&#65533;UI&#65533;iO.&#65533;&#1678;&#65533;X&#65533;&#65533;U&#65533;G&#65533;&#65533;A&#65533;&#65533;&o&#65533;&#65533;&#65533;nm&#65533;&#65533;p^mCr&#389;CN&#65533;9&#65533;g:e&#65533;&#65533;u&#65533;
&#65533;&#1953; )&#65533;_&#65533;Q&#65533;&#65533;&#65533;g&#65533;&#65533;&#65533;F)G&#65533;J	&#65533;R&#65533;&#65533;&#65533;&#65533;d&#65533;&#65533;~&#65533;&#65533;U&#65533;?&#65533;&#65533;i&#65533;&#65533;&#65533;U&#65533;&#65533;0&#65533;D&#65533;&#65533;!&#65533;&#65533;&#1420;j&#341;L9m&#65533;R&#65533;D9(U&#65533;&#65533;eUN*&#65533;&#546;|'&#65533;g&#65533;Yre&#65533;u&#65533;&#65533;a&#65533;eM  !&#65533; aAb&#65533;&#1616;&#65533;&#65533;&#65533;&L]fY&#65533;&#65533;,Y&#22940;&#65533;&#65533;n&#65533;&#65533;&#146;e&#65533;&#65533;8&#65533;&#65533;!&#65533;7&#65533;&#569;5g&#65533;&#65533;&#65533;&#65533;&#65533;i&#65533;&#65533;&#65533;`#&#65533;&#65533; &#65533;&#65533;}&#65533;&#65533;&#65533;r4&#65533;&#65533;&#65533;&#65533;jw^IM0
&#65533;t&#65533;&#65533;]&#65533;&#65533;e*&#65533;&#65533;&#65533;&#65533;(&#65533;|&#65533;&#65533;&#65533;!&#65533;&#65533;&#65533;&#65533;&#65533;G`}D&#65533;j&#65533;\
K&#65533;TQ&#65533;(a&#65533;Vm&#65533;k&#65533;6}_J	m &#65533;r&#65533;&#65533;4M+2&#65533;l&#65533;Z&#65533;xP&#65533;Q_+&#65533;I&#65533;&#65533;0H  &?&#65533;&#65533;6&#65533;&#65533;&#65533;H&#1656;BF6&#65533;He$I&#65533;Z&#65533;&#65533;7&#65533;&#65533;l,&#65533;/ep&#65533;&#65533;&#65533;"0E&#65533;7&#65533;&#65533;&#65533;&#65533;&#65533;f4,ap&#65533;<lSq&#65533;#HX&#65533;gt$o&#65533;6&#660;&#65533;"&#65533;D;&#65533;&#65533;&#65533;&#65533;&#65533;&#65533;r&#65533;&#65533;&#65533;2&#65533;$&#65533;&#65533;&#65533;K6&#65533;~&#65533;9&#65533;J&#65533;&#65533;i&#65533;&#65533;&#65533;1~X&#65533;&&#65533;4&#65533;^&#65533;&#65533;&#65533;3w&#1541;&#65533;!&#65533;T&#65533;&#65533;`U&#65533;5&#65533;&#65533;&#549;	--&#65533;=&#65533;:v&#65533;-&#65533; H{&#65533;&#65533;&#65533;w'{&#65533;{H&#65533;&#65533;&#65533;&#65533;r&#65533;&#65533;]&#65533;W&#870;&#65533;&#65533;%/&#65533;p/P&#65533;l&#65533;79&#65533;q&#1264;&#65533;"&#475;&#65533;&#65533;Xo&#65533;&#65533;&#65533;&#65533;&#65533;A&#65533;&#65533;F&#65533;Dw&#65533;F&#65533;&#65533;c&#65533;:&#65533;&#65533;l&#65533;?&#65533;PS&#65533;[
&#774;g&#65533;&#65533;&#65533;&#65533;z&#65533;&#65533;!&#65533;&#65533;Sy(&#65533;O&#65533;&#65533;&#65533;e&#65533;9&#65533;h"&#1134;&#65533;gC&#65533;&#325;h8"&#65533;R4-&#65533;X1|&#65533;&#65533; Z&#65533;&#65533;#E&#65533;.&#65533;
c&#65533;&#65533;.bHY&#65533;&#65533;[pq&#65533;&#65533;&#65533;&#65533;S&#65533;9~&#65533;H&#65533;&#65533;&#65533;	m&#65533;&#1577;NQ&#65533;&#65533;0&#65533;&#65533;&#65533;a&#65533;Ls G7&#65533;Z&#65533;&#65533;`#UP	j&#65533;r&#65533;&#65533;&#65533;&#65533;&#65533;Ia&#65533;$l&#65533; &#65533;&#65533;G&#1653;&#65533;&#65533;<&#65533;mW&#65533;&#65533;&#65533;R&#65533;
&#65533;WNuC&#65533;&#65533;x&#65533;&#65533;&#65533;.wXC&#65533;I&#65533;&#65533;&#65533;&#65533;(&#65533;yJL&#65533;&#1212;rKZ>&#65533;U&#691;&#65533; &#65533;&#65533;+&#65533;LOU&#65533;[CI>&#65533;X&#65533;	&#65533;|&#65533;r&#65533;a&#65533;&#65533;&#65533;&#65533;$f[&#65533;&#65533;&#65533;&#65533;GR&#65533;uxlR*&#65533;&#65533;$&#561;&#65533;&#65533;sg&#65533;jW&#65533;&#65533;yb&#65533;S "?&#65533;0F>&#65533;&#65533;&#65533;&#65533; "9I5)t&#65533;r&#65533;&#65533;4&#65533;&#65533;o(1&#65533;|BG(&#65533;sv &#65533;&#65533;&#65533;&#65533;H&#65533;&#65533;J&#65533;&#65533;p2&#65533;[&#65533;8CV5&#65533;W&#65533;3UXp&#65533;K&#65533;&#65533; f&#65533;&#65533;&#65533;&#962;&#65533;-J*&#65533;9f&#65533;&#65533;&#65533;&#65533;0X6;&#65533; @D&#65533; &#65533;I&#65533;&#747;&#65533;	3mR&#65533;CS&#65533;K&#65533;&#939;.&#65533;&#65533;!&#65533;&#65533;B&#65533;&#65533;&#65533;D&#65533;);Mz$&#65533;&#65533;&#65533;el&#65533;&#65533;	K&#65533;H&#65533;q&#65533;qM&#65533;:ZH&#65533;Dl&#65533;m(Bj9G:t&#65533;&#65533;l2IQ&#65533;g&#65533;&#65533;&#65533;(	ICR&#65533;&#1461;&#65533;t&#65533;a&#65533;&#65533;hNFh&#65533;*&#65533;&#65533;M&#65533;&#65533;&#65533;P5&#1222;&#65533;&#65533;Mw&#65533;;W&#65533;h&#65533;&#65533;&#65533;&#65533;;&#65533;Ui&#65533;&#301;Qm&#65533;&#1330;(&#65533;eA}^T&#65533;Y&#65533;&#65533;]&#65533;&#180;W&#65533;&#65533;ElM&#65533;&#65533;b&#65533;c&#65533; &#65533;&#65533;&#65533;&#65533;x&#65533;V&#1799;&#65533;&#65533;&#65533;&#65533;NZ&#65533;G?&#65533;]{~&#65533;&#65533;&#65533;&#65533;k&#65533;^&#65533;@&#65533;#&#65533; &#65533;|&#65533;&#65533;Q&#65533;*&#65533;&#65533;&#65533;S&#65533;a&#65533;&#65533;&#65533;&#65533;&#1456;&#65533;&#65533;$K&#65533;&#65533;T&#65533;&#65533;&#65533;&#65533;&#1190;`&#65533;Hv&#65533;&#65533;p,&#65533;%{&#65533;&#65533;&#65533;&#65533;l^&#65533;&#65533;&#65533;R&#65533;&#65533;{&#65533;&#65533;9.&#1106;&#65533;xN&#65533;i3S;&#65533;V@(&#65533;&#65533;u&#65533;&#591;a1>&#65533;=&n&#65533;&#65533;<1&#65533;3&#65533;&#65533;&#65533; &&#65533;&#65533;j&#65533;g&#65533;-W&#65533;)&#65533;&#868;$&#65533;&#65533;&#65533;	&#65533;O&#65533;&#65533;><&#65533;&#65533;&#65533;X&#65533;_Nd&#65533;rB&#65533;&#65533;q&#65533;%&&#65533;&#65533;}&#65533;_yc&#65533;
&#65533;	&#65533;@JW&#65533;&#65533;&#65533;p_G&#65533;&#1474;6&#65533;&#65533;d&#65533;`&#65533;&#65533;7&#65533;  "&#65533;&#65533;{&#65533;"&#65533;&#65533;	&#65533;k~&#65533;4)-,i1&#65533;&#65533;&#65533;j~'&#65533;!M$&#65533;&#65533;&#65533;U&#65533;E&#65533;}|&#65533;C&#65533;&#43788;&#65533;nq&#65533;&#65533;&#65533;&#65533;&#65533;&#1270;O&#65533;1&#65533;&#65533;X'R'Zuy&#65533;J&#65533;[d&#65533;{+25&#65533;5&#65533;&#65533;&#65533;a3&#65533;&#65533;&#65533;g&#65533;&#65533;i"&#65533;&#65533;rc&#65533;&#65533;qwj&#65533;	&#65533; &#65533;&#65533;&#65533;&#65533;I&#16244;	!&#65533;&#65533;&#65533;v&#65533;&#65533;m&#65533;@&#65533;&#65533;&#65533;.&#65533;w&#65533;s&#65533;|&#65533;&#65533;;&#65533;&#65533;&#65533;7&#65533;&#65533;&#65533;&#65533;&#65533;F&#65533;&#65533;&#65533; &#65533;h&#65533;&#65533;&#65533;Nx&#169;D&#65533;W&#65533;o&#65533;&#65533;&#65533;&#65533;D&#65533;&#65533;&#65533;&#65533;&#65533;&#65533;<s&#65533;&#1621;;&#65533;z&#65533;&#65533;&#1424;3SRj[&#1375;&#65533;&#23262;&#65533; &#65533;&#65533;&#65533;&#65533; &#65533;&#65533;iM&#65533;&#65533;&#65533;&#65533;Bf&#65533;4&#65533;<s&{&#65533;&#65533;En&#65533;&#65533;&#65533;'k3&#647;'t&#65533;&#65533;&#65533;&#65533;HnV&#65533; &#65533;&#65533;&#65533;m&#65533;\f&#65533;=C<G(&#65533;&#1645;&#65533;
&#65533;"t&#65533;,&#65533;;DA&#65533;&#65533;&#1598;&#65533;&#65533; &#65533;3&#495;&#65533;&#65533;&#65533;&#65533;}P~&#65533;&#65533;&#65533;&#65533;3&#65533;0w&#65533;&#65533;TS&#65533;E&#65533;&#65533;E+&#65533;&#65533;&#65533;m&#65533;&#65533;&#65533;%&#65533;c&#65533;&#65533;g8&#65533;&#65533;&#65533;zE&#65533;]&#65533;&#65533;w&#65533;U&#65533;&#1305;&#65533;*&#65533;&#65533;O&#65533;&#65533;&#65533;&#65533;j&#65533;^ku&#65533;o\3&#65533;v&#65533;+&#65533;&#65533;uM&#65533;
&#65533;&#65533;&#65533;6l&#65533;&#65533;7&#65533;u&#65533;&#65533;&#65533;&#65533;ZQ&#65533;&#65533;%9&#65533;&#65533;&#65533;&#65533;a/&#65533;&#65533;_&#309;&#65533;&#65533;&#65533;tl5&#65533;Y&#65533;&#65533;&#65533;&#65533;`&#65533;&#65533;X&#65533;-&#65533;'y&#65533;@&#65533;B~&#65533;"&#992;&#65533;&#65533;&#65533;;&#65533;#&#65533;8|&#65533;H&#65533;&#65533;r&#65533;&#65533;;&#65533;&#65533;w;&#65533;&#65533;&#65533;7&#65533;]&#65533;Cse
Wx&#65533;xX&#65533;&#65533;&#65533;3fU2y&#65533;&#65533;~H_&#65533;&#1472;&#65533;5&#65533;&#65533;&#65533;&#65533;}o&#65533;q&#65533;p)W0Fj3US"&#65533;d$r&#65533;&#65533;9&#65533;j&#65533;ucRlA&#65533;z=Fsurs&#65533;&#65533;[:&#65533;&#65533;&#65533;c&#65533;&#65533;[&#357;;B&#65533;;?&#65533;3G&#65533;lu`&#65533;&#65533;Uz&#65533;|L&#65533;|&#65533;}Y&#65533;mxp3A &#65533;U&#65533;&#65533;Fb -&#65533;&#65533;f Ay&#65533;&#65533;.&#65533;c&#65533;&#65533;qn&#65533;&#65533;&#65533;&#65533; %&#65533;w&#65533;&#65533;
C&#65533;w&#65533;Swx&#65533;&#65533;V&#65533;%&#65533;&#65533;`&#65533;&#65533;X&#65533;&&#65533;&#65533;&#65533;x&#65533;h&#65533;&#65533;&#65533;&#65533;q&#65533;&#65533;&#65533;&#520;h&#65533;&#65533; y&#9537;M3&#65533;&#65533;?&#65533;&#65533;9Uj&#65533;&#65533;K9Dz&#65533;XC&#65533;R&#65533;&#65533; &#65533;&#65533;r&#65533;&#65533;;8&#65533;&#65533;8*&#65533;z&#65533;&#65533;T&#65533;&&#65533;&#65533;z=&#65533;sE&#65533;&#1556;u'&#65533;K&#65533;&#65533;b&#65533; Ggxa&#65533;Jh&#65533;&#65533;7NT&#65533; &#65533;$}&#65533;&#65533; <&#65533;8Re!&#65533;f&#65533;/&#65533;E&#65533;&#65533;&#65533;Rb7	&#65533;&#65533;&#65533;8&#65533;%&&#65533; w&#65533;&#65533;&#65533;&#65533;&#65533;v&#65533;&#65533;&#65533;&#65533;~q&#526;&#65533;X9&#65533;&#65533;|h&#65533;&#65533;&#65533; &#65533;&#65533;Ep&#65533;&#392;&#65533;8&#65533;&#65533;H&#65533;y&#65533;&#65533;p&#65533;@H%o0CCP$:@&#1364;Vz&#65533;&#65533;UEZ&#65533;&#65533;KG1&#65533;&#65533;dt;&#65533;j &#65533;&#65533;&#807; 6&#65533;R&#65533;8{&#65533;&#65533;;&#65533;&#65533;t&#1156;&#65533;&#65533;&#65533;gl=( Y3&#359;M*+f&#65533;M&#65533;&#513;A9M8 A&#65533;&#65533;&#1156;/&#65533;&#65533;-I&#65533;C&#65533;KC&#65533;igh&#1846;&#65533;	`8&#65533;&#65533;	&#65533;&#65533;`I%&#65533;&#9744;f	&#65533;{&#65533;&#65533;uV&#65533;&#65533;&#534;m&#65533;&#65533;" Q&#65533;G&#65533;&#65533;x&#65533;&#65533;00&#65533;w&#65533;&#33731;&#65533;Y&#65533;g&#65533;f9&#65533;&#65533;&#65533;&#65533;n&#65533;&#65533;&#65533;q &#65533;It&#65533;&#65533;&#65533;&#65533;4"VS#  [&#65533; &#65533;&#65533;&#65533;y&#65533;TZ8#z5&#65533;&#65533;J&#65533;!&#65533;>&#65533;'9d.&#65533;&#65533;&#65533;8{G&#65533;y&#65533;&#65533;!&#65533;8L&#65533;&#65533;&#65533;&#65533;&#65533;L&#65533;IC3&#65533;&#65533;&#65533;&#65533;TO&#65533;t&#65533;v&#65533;E&#65533;&#65533;#Gb|b&#65533;|1b_u}Sv>:1&#65533;&#65533;T&#65533;v&#65533;d		&#65533;Y&#65533;$&#65533;&#65533;&#65533;~&#65533;&#65533;9&#65533;&#65533;&#65533;&#65533;&#65533;&#65533;ni&#65533;liwy&#65533;s &#65533;O&#65533;4&#65533;A I&#65533;&#65533;yx&#65533;y&#65533;&#65533;&#65533;&#65533;@&#65533;&#65533;[&#65533;m&#65533;&#65533;rW#&#65533;#|$-&#1364;"&#65533;	&#65533;&#65533;bF!c&&#65533;&#65533;z&#65533;&#65533;CEF&#65533;&#65533;?&#65533;&#65533;M#u&#65533;&#65533;&#65533;&#65533;&#65533;3/e]&#65533;5&#65533;v&#65533;z&#65533;%{&#65533;7&#65533;e&#65533;5&#65533;&#65533;<&#65533;&#65533;=5&#65533;&#65533;b&#65533;L&#65533;&#65533;&#65533;&#65533;&#65533;Y&#65533;F&#65533;&#65533;&#1315;JGFXU&#65533;&#65533;&#65533;&#65533;&#65533;iWY
&#1497;&#65533;[&#65533;&#65533;&#65533;y&#65533;&#1881;&#65533;&#65533;&#65533;T&#65533;&#65533;m&#65533;P&#65533;)&#65533;ox&#65533;vY&#65533;}wy9h1&#471;&#65533;&#38342;&#65533;&#65533;L&#65533;&#65533;j&#65533;&#65533;&#65533;&#65533;9M&#65533; &#65533;ncD&#65533;V&#65533;E _&#65533;8H5pQ&#65533;&#65533;&#65533;&#65533;&#65533;&#65533;1zU&#65533;&#65533;)&#65533;x<V&#65533;DL&#65533;&#33965;W&#65533;&z&#65533;&#65533;L?
#3!s&#65533;2#K&#65533;{,&#65533;,O&#65533;&#65533;6Z&#65533;&#65533;&#65533;k^&#65533;lP&#65533;&#1748;z&#65533;&#1164;tq&#65533;Fhc&#65533;&#1355;=&#65533;&#65533;Og&#65533;&#65533;&#65533;N&#676;&#65533;&#65533;Q'&#65533;~&#65533;swW&#65533;&#65533;&#65533;&#65533;&#65533;&#65533;&#65533;&#613;&#65533;&#65533;&#65533;s&#65533;P&#65533;&#65533;&#65533;0&#65533;&#65533;3Qf&#65533;&#65533;&#65533;&#65533;&#65533;&#65533;&#65533;&#65533;	m:&#65533;*i `	&#65533;1&#65533;&#65533;t&#65533;l&#65533;$&#65533;&#1861;&#65533; &#65533;&#65533;&#65533;)&#65533;&#65533;&#65533;q&#65533;( &#65533;&#65533;r=D&#65533;&#65533;M%r&#65533;&#65533;,&#1618;&#65533;u&#65533;N@c&#65533;&#65533;&#1364;D&#65533;zl&#65533;+&#65533;$&#65533;r&#65533;d,e&#65533;&#65533;&#65533;&#65533;>&#775;&#65533;c&#65533;e&#65533;&#65533;&#65533;&#65533;&#65533;T|&#65533;s&#65533;&#65533;#&#65533;v&#65533;&#65533;&#65533;n&#1834;&#65533;Y&#65533;&#65533;&#65533;&#65533;&#65533;&#65533;&#810;&#65533;U&#684;T&#1701;^&#65533;_&#65533;
p&#65533;*k&#65533;&#65533;&#65533;v&#65533;j&#65533;)[&#65533;&#65533;(l&#65533;M&#1284; &#65533;&#65533;&#65533;j&#65533;G&#132;l&#65533;&#65533;c&#65533;F&#65533;&#65533;&#65533;&#65533;)&#65533;
&#65533;&#65533;
j&#65533;Qr<&#367;P$&#65533;&#65533;**&#65533;&#65533;&#65533;6ha&#65533;{&#65533;V!&#65533;"&#65533;&#65533;J&#65533;&#65533;&#65533;&#65533;G&#1079;&#65533;&#65533;&#65533;`&#65533;U6&#65533;F&#65533;&#65533;K&#65533;&#65533;&#65533;&#65533;&#65533;&#136;r\>Fji&#65533;&#65533;&#65533;&#65533;`&#65533;F+&#65533;C+&#65533;&#65533;&#541;m&#65533;&#65533;{X&#65533;&#65533;&#65533;&#65533;Y&#65533;V&#65533;&#65533;&#65533;V&#65533;&#65533;
x&#65533;&#65533;&#65533;3&#65533;&#65533;K&#65533;&#65533;;&#65533;f&#65533;$gT&#65533;*&#65533;&#65533;FF= &#65533;&#65533;&#65533;&#65533;=&#65533;&#65533; &#65533;Z&#65533;&#65533;&#65533;&&#65533;%&#65533;&#65533;&#65533;
&#65533;H<IY2p&#65533;S BK&#65533;qdk&#707;4&#65533;)&#65533;A1&#65533;=&#65533;&#65533;>&#65533;&#65533;M&#65533;&#65533;^eUF&#65533;&#65533;a&#65533;lBtt;&#65533;t)`&#65533;&#65533;&#65533;&#65533;&#65533;+&#65533;&#1680;,=	&#65533;&#65533;&#1262;t
&#65533;&#65533;J&#65533;&#65533;&#65533;&#65533;<gK&#65533;&#65533;&#65533;	&#65533;&#65533;&#65533;K&#65533;&#506;&#65533;&#65533;&#65533;:&#65533;oa
&#65533;&#65533;;k&#65533;&#65533; A+&#65533;L&#65533;<&#65533;&#65533;6&#65533;R7 &#1946;&#65533;+B&#65533;HS&#65533;&#65533;a;&#65533;&#65533;t0<&#65533;&#65533;x&#65533;4z&#65533;K&#65533;&#9434;b&#65533;R&#65533;&#65533;c&#1781;&#65533;&#65533;[&#65533;&#65533;&#65533;&#65533;z>&#1769;F1Zz#&#65533;KU&&#65533;&#65533;$&#65533;&#65533;)&#65533;&#1955;&#65533;&#65533;]&#65533;&#65533;&#65533;I&#65533;&#65533;R3^&#65533;&#65533;(5R&#65533;&#65533;&#65533;L&#65533;&#65533;|&#65533;\&#65533;&#65533;&#65533;J&#65533;&#65533;'&#65533;&#65533;&#65533;&#65533;k&#65533;7{&#65533;c&#65533;&#65533;&#755;2w&#65533;s &#65533;&#1700;&#1610;&#65533;&#1837;&#65533;16w&#65533;]&#1398;&#65533;&#65533;9D&#65533;X;&#227;&#65533;b=&#65533;&#65533;[&#65533;1&#693;+'&#65533;R&#65533;z&#65533;q&#65533;B&#65533;&#65533;&#65533;3^+&#65533;&#65533;r&#65533;&#65533;&#65533;Vd<&#65533;5&#65533;T;&#65533;5O&#65533;&#65533;&#1116;&#65533;-&#65533;&#65533;&#65533;
&#65533;&#65533;&#65533;UB&#65533;T}&#65533;^&#65533;&#65533;&#65533;&#65533;&#65533;&#1557;&#65533;W&#65533;&#65533;&#65533;&#65533;&#65533;i&#65533;i&gw'&#65533;q&#65533;g&#65533;;&#65533;&#65533;L&#65533;
Bl7&#65533;c&#65533;&#65533;&#65533;&#65533;h&#65533;&#65533;&#65533;|&#65533;\&#65533;	aP&#65533;7&#65533;&#65533;&#65533;&#65533;&#65533;&#65533;&#65533;{&#65533;/&#65533;_[&#985;cJ&#65533;&#65533;&#221;\&#65533;&#65533;7&#65533;&#65533;+&#65533;$&#65533;\&#65533;<+&#65533;&#65533;"&#65533;*&#65533;&#65533;#<&#65533;X&#65533;;&#65533;&#65533;&#65533;Kc&#65533;&#65533;Y&#65533;&#65533;&#65533;;#;&#65533;&#65533;&#65533;&#65533;&#65533;.9&#65533;&#65533;&#65533;UW	&#460;&#65533;D&#65533;&#65533;&#65533;&#921;;:Q&#65533;&#65533;]J&#65533;&#65533;f&#65533;2+&#65533;n\&#65533;&#1692;o&#65533;\&#65533;v&#65533;&#65533;{&#1658;59j&#65533;&#65533;&#65533;&#65533;0=&#65533;H[&#65533;&#65533;&#65533;	&#65533;&#65533;&#65533;&#65533;&#770779;9&#65533;&#65533;&#65533;&#65533;ZM&#65533;&#65533;*&#65533;F&#65533;&#65533;j&#65533;E&#65533;&#65533;	&#65533;(&#65533;&#65533;&#65533;&#65533;&#65533;	&#65533;=e&#65533;&#65533;lt&#65533;L&#65533;6&#65533;uQE&#65533;C%&#65533;>M&#65533;Dt&#65533;&#675;.D&#65533;k1cs&#65533;&#65533;&#65533;l&#65533;&#65533;&#65533;&#65533;g&#65533;&#1539;&#65533;&#892;&#65533;k8&#65533;0&#65533;&#470;&#65533;&#65533;&#65533;&#65533;<&#65533;~&#65533;I&#65533;&#65533;&#65533;mL&#65533;&#65533;&#65533;K&#65533;&#65533;L&#65533;&#65533;34&#65533;[&#65533;&#65533;&#65533;]&#65533;&#65533;&#65533;&#65533;]d&#628;m&#1014;&#65533;&#1360;&#65533;&#65533;&#65533;|&#65533;8&#65533;&#65533;z&#65533;&#65533;&#65533;&#65533;&#65533;&#65533;U}&#65533;2&#309;5=j&#65533;&#816;=&#65533;&#65533;:&#65533;tu&#65533;&#65533;IBNrF&#65533;[K&#65533;^&#65533;&#65533;&#65533;C&#65533;&#65533;$&#65533;hmEOGya&#65533;&#1536;&#65533;&#1681;&#65533;&#65533;1:&#61263;&#250311;&&#65533;&#65533;&#65533;~(&#65533;n&#65533;&#65533;&#65533;,&#65533;&#65533;&#65533;9~L&#65533;J-&#1639;=&#65533;&#65533;=&#65533;&#65533;V&#65533;*&#65533;&#65533;
$&#65533;m&#65533;&#65533;W&#65533;&#65533;&#65533;&#65533;[&#65533;&#65533;\=~a&#65533;&#65533;&#65533;&#65533;&#65533;&#65533;<F&#65533;Dc]&#892;M&#65533;&#65533;d&#65533;Q&#65533;&#65533;5,&#65533;N(&#65533;+&#65533;f&#65533;w&#65533;}&#65533;ax&#65533;~&#65533;&#65533;&#65533;3+&#65533;&#65533;&#443;&#65533;+:&#65533;b&#28619;}&#65533;B&#65533;&#65533;/&#65533;&#65533;5&#65533;&#65533;r&#65533;&#65533;&#65533;&#65533;&#65533;&#65533;&#65533;I&#65533;&#65533; &#65533;CM&#1327;k&#65533;l&#65533;&#65533;N&#65533;&#65533;}&#65533;8&#65533;t&#65533;-&#65533;&#65533;&#65533;&#65533;,&#65533;-5:&#65533;Y&#65533;&#183;&#65533;*&#65533;&#65533;Y&#757;&#65533;&#65533;&#65533;&#65533;&#734;f&#65533;)&#65533;&#65533;&#65533;&#1528;&#65533;Z$&#65533;h&#65533;'=&#65533;&#65533;M&#65533;&#65533;"&#65533;<&#65533;&#65533;&#65533;|&#65533;
LW&#65533;&#1089;]&#65533;&#65533;&#65533;&#65533;&#65533;&#65533;&#65533;7J&#65533;&#65533;m&#65533;\^&#65533;O*&&#65533;=&#65533;&#65533;&#65533;
l&#2007;=&#65533;^z&#2020;&#65533;&#65533;&#65533;&#1639;>&#65533;&#65533;&#65533;&#1886;T&#65533;&#65533;&#65533;[&#65533;&#65533;x&#65533;Ri&#65533;G&#65533;L&#65533;f>lK&#65533;.&#65533;&#65533;[&#65533;q&#65533;b&#65533;&#65533;&#514;&#1952;&#65533;&#1731;k<&#1522;&#65533;&#324;&#65533;&#65533;N&#65533;&#65533;{&#65533;`&#65533;&#65533;&#65533;&#65533;5&#65533;n&#65533;1my@&#65533;&#65533;%&#65533;&#1901;&#65533;:^&#65533;N}&#65533;&#65533;&#65533;+&#65533;&#65533;-=&#65533;&#65533;&#65533;0&#65533;&#65533;w&#65533;&#65533;&#65533;&#65533;&#65533;&#65533;&#65533;&#65533;&#65533;z&#65533;&#65533;]J&#65533;U.&#65533;&#65533;&#65533;Z~&#65533;(&#65533;G6b&#65533;&#65533;&#65533;&#300;&#65533;0#&#65533;0&#65533;&#65533;F&#65533;&#65533;o&#65533;&#65533;&#65533;,&#65533;-z| &#65533;&#65533;&#65533;&#65533;&#65533;&#65533;#&#65533;<&#65533;s&#65533;&#65533;&#65533;U&#65533;&#65533;&#65533;FI&#65533;<&#65533;v&#65533;O&#65533;/n&#1864;1&#65533;+&#65533;&#1095;&#65533;Gy&#65533;E&#65533;&#65533;&#65533;'&#65533;&#65533;&#65533;
&#65533;&#65533;&#65533;HO&#65533;J&#65533;&#65533;&#65533;&#65533;&#65533;V&#65533;1G&#65533;&#65533;&#65533;&#65533;L&#65533;T_&#65533;&#65533;&#65533;&#65533;:Q&#65533;&#65533;&#65533;+&#65533;&#65533;K_&#65533;n&#65533;OJ&#65533;&#65533;&#65533;&#65533;&#65533;6&#65533;&#65533;5N&#65533;y$&#65533;&#65533;p&#65533;&#65533;N&#65533;&#65533;&#65533;3&#65533;&#65533;&#65533;&#968;>&#65533;|&#65533;&#65533;2#&#65533;z&#65533;&#65533;^&#65533;&#65533;&#65533;&#65533;&#65533;&#65533;z&#1089;m&#65533;7&#65533;&#65533;&#65533;Xn2n&#65533;T&#65533;&#65533;&#65533;&#65533;7y&#65533;M&#65533;e&#18030;&#65533;c_&#65533;s'8&#65533;&#65533;W_&#65533;V&#65533;T&#65533;&#65533;&#65533;:&#65533;&#65533;&#65533;&#65533;&#65533;&#65533;&#65533;A`/&#65533;d&#65533;&#65533;&#65533;Z&#65533;&#65533;&#65533;&#65533;&#65533;&#65533;&#65533;&#65533;Q&#65533;&#65533;&#65533;&#65533;o/&#65533;&#65533;&#65533;&#65533;&#65533;q-+u&#65533;&#65533;&#65533;&#50254;&#65533;&#65533;O&#1499;&#65533;E&#65533;&#65533;{x&#65533;&#65533;n&#65533;&#65533;0&#65533;:&#65533;&#65533;$&#65533;J+&#65533;.J&#65533;&#1133;z&#65533;j&#1445;&#65533;$h-&#65533;@&#65533;&#65533;&#65533;&#1206;&#65533;&#65533;&#65533;&#65533;&#65533;RO&#65533;&#65533;&#65533;&#65533;&#65533;_&#65533;&#65533;	O&#65533;0&#65533;L&#65533;70 &#65533;&#65533;s&#65533;&#65533;S&#65533;T#`3Z&#65533;|&#65533;&#65533;&#65533;&#65533;&#65533;&#65533;&#65533;&#65533;&#65533;&#65533;&#65533;&#65533;&#65533;&#65533;naYb &#65533;o>>:&#65533;&#65533;&#65533;&#65533;&#65533;&#65533;
&#65533;&#373;
<&#65533;&#65533;&#65533;&#65533;&#65533;&#65533;&#65533;&#65533;&#65533;&#65533;&#65533;&#65533;&#65533;9]&#65533;&#65533;&#65533;&#65533;&#65533;r&#65533;&#65533;&#65533;&#65533;ja&#65533;&#65533;&#65533;&#65533;&#65533;&#700;&#65533;&#65533;&#65533;&#65533;&#65533;&#65533;&#65533;G&#65533;&#65533;y&#1393;#&#65533;$0&#65533;&#65533;[&#65533;n&#65533;&#65533;&#65533;a&#65533;|l&#65533;&#65533;&#65533;w&#65533;A&#65533;p&#65533;I&#65533;&#65533;&#65533;C&#65533;&#65533;4&#65533;&#65533;$&#65533;	&#65533;&#65533;` &#65533; &#65533;x&#65533;*D&#65533; &#65533;&#65533;&#65533;*r&#65533;&#1801;&#65533;NU?Ym*J(QV_&#65533;&#65533;q$(&#65533;SP&#65533;"&#65533;:&#65533;&#65533;&#65533;X?d-t&#65533;k&#1257;Oz0 &#65533;&#65533;I&#65533;&#65533;d&#65533;&#65533;&#1143;p&#65533;Zf&#65533;L&#65533;&#65533;&#65533;&#65533;R&#65533;&#65533;O&#65533;TH&#65533;&#65533;&#65533;y[&#65533;p&#65533; &#65533;&#65533;&#65533;&#65533;&#65533;&#65533;&#65533;,&#65533;&#65533;&j~V&#65533;^dt&#65533;b$&#65533;&#65533; &#65533;&#65533;&#65533;&#65533;Y=o:&#65533;&#65533;&#65533;&#65533;Mno&#65533;&#65533;#[&#65533;L&#65533;&#274;&#65533;&#65533;&#65533;&#65533;V&#65533;&#65533;4&#65533;c&#65533;	&#65533;&#423;s&#65533;7&#65533;&#733;[&#65533;&#65533;*/V&#65533; &#65533; &#65533;&#65533;&#65533;[&#65533;j&#65533;&#65533;&#65533;&#65533;&#65533;Z&#65533;7&#65533;P&#65533;F&#65533; u&#65533;S&#65533;&#65533;&#65533;2C&#65533;[&#65533;&#65533;&#65533;z[&#65533;H&&#65533;&#65533;&#65533;W^l(&#65533;&#65533;/&#65533;&#65533; b&#65533;M$j&#65533;T&#65533;&#65533;=&#65533;taR8&#65533;&#65533;&#65533;a&#65533;f"fvK-i&#65533;&#65533;d
&#65533;!@/V2&#65533;&#65533;6YLy8$o&#65533;&#20875;&#65533;:
&&#1232;&#65533;A31&#65533;&#65533;`E	4&#65533;tO>&#65533;TVW%*z&#65533;gE&#65533;-&#65533;&#65533;zS&#65533;9^z&#65533;&#65533;&#65533;&#65533;!f~P&#65533;U&#65533;&#65533;]}&#65533;AR_jCd&#65533;_x^&#65533;'&#65533;%$P`o&#65533;&#34241;&#65533;&#8640;	B&#65533;&#65533;Bnv&#1796;&#65533;&#65533;&&#65533;ZBB&#65533;&#65533;&#65533;&#65533;&#65533;)&#65533;$&#65533;x&#65533;=*n&#65533;&#65533;> =&#65533;m&#65533;<fN&#65533;AR&#65533;c&#65533;m&#65533;#&#65533;y&#65533;dc&#65533;&#65533;	ij&#65533;R3SMRB&#65533;&#65533;&#65533;S&#65533;&#65533;&#65533;&#65533;P&#65533;FwT &#65533;!h&#65533;y&#65533;d&#65533;&#65533;&#65533;&#65533;&#65533;&#65533;&#65533;z&#65533;&#65533;&#65533;&#65533;Xc&#1105;&#65533;&#65533;"&#65533;&#65533;&#65533;&#65533; &#65533;&#65533;`&#65533;j&#65533;v&#634;&#35069;^&#65533;&#33361;2&#65533;F+z&#65533;o&#65533;%&#65533;&#65533;&#65533;&#449;&#640;&#65533; &#47760;&#65533;&#65533;&#65533;6&#65533;E&#65533;R\&#65533;;&#810;&#65533;&#65533;&#65533;u&#65533;M&#65533;&#65533;&#65533;X&#65533;MK&#65533;%&#65533;&#1811;&#65533;&#65533;Z&#65533;nQ&#1741;&#65533;&#65533;lR&#65533;&#65533;&#65533;&#65533;&#65533;G^&#65533;&#65533;r&#65533;&#65533;&#65533;&#65533;&#65533;&#65533;&#539;p&#65533;I	&#65533;6P&#65533;&#65533;-7&#65533;&#65533;&#65533;&#65533;[&#65533;S#x&#32899;&#65533;&#65533;(&#65533;Z&#65533;&#65533;&#65533;h&#195;&#65533;&#65533;G&#65533;j)&#65533;p&#65533;&#65533;&#65533;&#65533;D&#65533;&#65533;}&#65533;e&#65533;&#65533;Z&#65533;i&#65533;&#65533;7&#65533;&#65533;6&#65533;@&#65533;&#65533;Y&#65533;&#65533;@^&#65533;&#65533;	&&#65533;R&#65533;&#65533;&#65533;&#65533;&#65533;}D&#65533;&#65533;&#65533; V&#65533;&#65533;&#65533;,3&#65533;g+&#65533;s&#65533;@&#65533;A&#65533;&#65533;&#65533;g&#65533;	&#995;&#65533;&#65533;&#65533;W<&#65533;+@&#65533;&#65533;u&#65533;&#65533;cKkn&#65533;&#65533;Zj&#65533;W&#65533;&#65533;&#65533;&#65533;&#65533;&#262;KM &#65533;&#65533;n&#65533;<`&#65533;ka&#65533;&#65533;&#65533;&#65533;&#65533;^&#65533;&#65533;n&#65533;&#65533;)K<t|&#65533;&#1307;z&#65533;-&#65533;"ph"=&#65533;&#65533;&#65533;k|>&#65533;&#65533;&#65533;&#65533;&#65533;&#65533;&#1371;&#65533;LHNy&#65533;&#65533;M&#65533;&#65533;&#65533;&#65533;&#65533;Z&#65533;&#65533;&#65533;X&#65533;&#65533;&#65533;&#65533;fAC&#65533;&#65533;&#65533;
&#65533;Md1Z}(!&#65533;&#65533;&#65533;v&#65533;&#65533;L&#65533;&#65533;&#65533;~&#65533;&#65533; Gl&#65533;&#65533;i&#65533;os&#65533;&#65533;s&#65533;=y&#65533;&#65533;f(&#65533;&#65533;&#65533;k&#65533;&#65533;&#65533;&#65533;;&#65533;&#65533;=&#65533;&#1389;}&#65533;:&#65533;&#65533;~&#65533;&#65533;&#65533;&#65533;&#65533;{M&#65533;h&#65533;D&#65533;QA&#65533;&#65533;&#65533;&#65533;&#65533;D&#65533;;&#65533;&#735;.N&#65533;.&#65533;e&#65533;&#65533;&#35162;&#832;\)}&#65533;2&#65533;qh&#65533;&#65533;&#65533;!4&#65533;%&#65533;&#65533;&#65533;]O2&#65533;&#65533;.J&#65533;QaF&&#65533;&#65533;&#65533;&#65533;&#65533;(D&#65533;&#65533;&#65533;)]qF&#65533;y&#65533;:H&#65533;&#65533;&#4759;&#65533;&#65533;&#65533;&#65533;&#65533;J5&#65533;&#65533;&#65533;~D&#65533;m,o5&#65533;&#65533;.%,&#1888;Oo&#65533;[&#65533;=&#65533;&#65533;Q&#65533;Wc&&#65533;dC&#65533;&#65533;`&#65533;;"&#65533;DF&#65533;&#65533;q&#65533;&#65533;&#65533;y&#65533;&#65533;&#65533;3>&#65533;=WqO&#65533;F&#65533;j&#65533;&#910;&#65533;&#65533;0&#65533;)&#65533;&#65533;&#65533;V&#179;&#65533;,~&#65533;&#65533;&#65533;%2&#65533;&#65533;l&#1763;&#65533;&#65533;Np2|g%&#65533;%&#65533;&#65533;_&#65533;L&#65533;&#65533;P$7&#65533;&#65533;&#65533;T&#65533;#e@S&#65533;>&#613022;:&#65533;&#65533;&#65533;&#257;&#65533;O{&#65533;&#65533;&#65533;%.&#29180;U&#65533;pK&#65533;&#65533;2&#65533;&#334;vT&#65533;\&#65533;RG
&#65533;&#65533;>fD&#65533;&#65533;(q:g2&#65533;&#65533;nt&#65533;&#65533;&#65533;|>uT&#65533;6&#65533;&#479;&#65533;&#65533;l&#65533;&#65533;&#65533;;B&#65533;EM&#65533;!9&#65533;&#65533;&#697;H&#65533;	F&#65533;+i!&#65533;&#65533;I&#1386;&#65533;&#298;&=&#65533;&#65533;&#65533;FzuB c&#65533;&#65533;&#65533;&#65533;&#65533;=&#65533;A&#306;Lh&#65533;C&#65533;&#65533;&#65533;,&#65533;U}v
3&#65533;3zE&#65533;-&#1315;]&#65533;&#65533;&#65533;x
T&#65533;&#65533;tTxV4U'&#65533;4Vs&#65533;/u&#65533;"h	&#634;&#65533;&#65533;lD&#1200;s
&#65533;&#65533;&#65533;NW&#65533;*%/(L&#65533;~"&#65533;-&#536;j&#65533;z&#1331;&#65533;&#65533;2'"&#65533;&#65533;6&#65533;&#17041;&#65533;i&#65533;&#65533;&#65533;P&#1993;v&#65533;VV5&#7891;To&#65533;&#65533;&#65533;W{&#65533;&#65533;&#65533;u|&#65533;-h2&#1540;&#65533;n IH&#65533;Vi\&#65533;GI&#65533;&#65533;d&#65533;&#65533;'T>&#65533;:Zl`A
F&#65533;&#65533;gYR]&#65533;(&#65533;D<&#65533;&#65533;&#65533;e 4&#65533;&#65533;&#65533;nM&#65533;,&#65533; 6&#65533;R&#65533;&#65533;yV:{&#65533;-p&#65533;&#65533;Y&#1262;&#65533;wa&#65533;&#65533;9&#65533;&#65533;&#65533;r&#65533;&#349;n0&#65533;&#65533;T&#65533;&#65533;&#65533;&#65533;&#65533;3&#65533;Kd&#65533;`&#65533;&#65533;M&#65533;&#65533;&#65533;dPD;&#65533;&#65533;&#65533;&#65533;&#65533;&#65533;r&#65533;V&#65533;&#65533;/&#65533;-&#65533;&#65533;&#65533;&#65533;&#65533;.&#65533;&#65533;B&#65533;&#65533;!&#65533;&#65533;&#1093;<&#65533;&#65533;&#65533;SI&#65533;Mr4xEe&#65533;&#65533;&#65533;`&#65533;!a'u&#1461;&#65533;t&#65533;.&#65533;&#65533;&#65533;&#964;)!k:&#370;&#65533;&#65533;&#65533;,&#65533;&#65533;6;&#65533;&#65533;&#65533;'&#65533;&#65533;QJ&#223;2X&#65533;&#65533;)p&#65533;Sk*x7&#65533;&#65533;&&#65533;&#65533;&#65533;g&#65533;&#65533;;&#651724;&#65533;FC&#65533;&#65533;-&#65533;ye&#65533;d&#65533;&#65533;&#65533;%&#65533;&#65533;&#65533;$&#65533;&#65533;36+&#65533;&#65533;P&#65533;&#65533;8p&#65533;jAi&#65533;&#65533;&#65533;$&#65533;&#1392;.&#65533;U&#65533;&#65533;M&#65533;&#65533;&#65533;I&#65533;&#65533;&#65533;`&#65533;w&#65533;!D&#129;&#65533;l`={&#65533;y&#65533;&#65533;&#65533;&#65533;@&#65533;q9Z&#65533;%&#65533;dW&#65533;R3&#65533;Q&#65533;&#65533;&#65533;,&#65533;r&#65533;7[.&#65533;&#1321;aU'ga&#65533;&#65533;&#65533;It&#65533;`&#65533;O&#65533;[&#65533;&#65533;	&#65533;&#65533;k\z&#65533;&#65533;&#1424;j4&#65533;&#65533;&#65533;&#65533;Q&#65533;WEp&WmO&#65533;S&#65533;	&#65533;SA&#65533;&#65533;;\&#65533;&#65533;&#65533;&#1159;&#65533;&#65533;p&#65533;&#65533;uc&#65533;&#65533;c|M&#65533;&#65533;&#65533;&#65533;`&#65533;^&#65533;"&#65533;
l&#65533;	&#65533;%&#65533;&#65533;9$&#65533;&#65533;+&#65533;&#65533;e&#65533;&#65533;&#65533;&#65533;=s&#65533;&#65533;L&#65533;&#65533;&#65533;&#65533;5&#65533;&&#65533;[b&#65533;*&#65533;&#1560;&#65533;&#963;M\h&#65533;w&#65533;&#1284;&#65533;&#65533;v&#65533;&#65533;#vNqs&#65533;&#885;&#65533;&#65533;&#317;1&#583;&#745;o&#65533;d&#1874;w&#65533;&#65533;-^U"&#65533;m8&#65533;2&#65533;&#65533;&#1479;&#65533;6&#65533;Rg&#65533;&#65533;Wq&#65533;_9&#65533;&#65533;&#65533;&#65533;#&#65533;&#65533;;&#65533;&#65533;T7&#65533;&#65533;;&#65533;q&#65533;&#65533;&#65533;A&#65533;&#18647;&#65533;&#65533;Qy&#65533;
&#65533;`&#65533;&#65533;@1&#65533;&#65533;&#822;&#65533;Wg&#65533;&#65533;&#65533;|u;&#65533;&#65533;&#65533;a&#65533;&#65533;4k;&#65533;E&#65533;,&#65533;&#65533;&#65533;&#65533;&#65533;4eV%v&#65533;yi&#65533;&#65533;&#65533;\&#65533;&#65533;&#65533;>&#65533;T&#65533;]&#65533;N&#65533;5&#65533;&#65533;]q&#65533; &#65533;N&#65533;&#65533;p&#65533;&#65533;iW~&#65533;&#65533;&#65533;+|&#65533;q&#65533;^C&#65533;+&#65533;&#65533;&#1172;x&#65533;#&#65533;?&#65533;&#65533;Y
&#65533;&#65533;&#65533;	&#65533;N&#65533;&#65533;)c&#224;&#65533;B&#65533;]&#65533;&#65533;?^&#65533;c&#65533;
&#65533;&#65533;?&#65533;o&#65533;&#65533;Y&#65533;E&#65533;QxT&#65533;&#65533;f&#65533;&#65533;X&#65533;v4&#65533;%m&#65533;&#65533;_&#65533;&#65533;L&#65533;tkF&#65533;nT&#65533;&#65533;~&#65533;&#65533;i&#65533;v&#65533;L&#65533;|&#65533;&#65533;&#65533;|&#65533;Z#&#65533;n&#65533;&#65533;.&#65533;v&#65533;a&#65533;fo`7j&#65533;&#65533;B&#65533;5e
&#65533;&#65533;NF6,&#65533;en&#65533;vh&#65533;P&#65533;&#65533;v~&#65533;&#65533;P&#65533;K]Y&#65533;>&#65533;&#65533;b{0(&#65533;&#65533;l&#65533;'f(&#65533;&#65533;&#65533;'|P&#65533;hi&#65533;~&#230;&#65533;&#65533;&#65533;r_&#65533;Ei&#65533;t-h&#65533;Fw&#65533;2&#1536;/&#65533;{&#65533;&#65533;r&#65533;&#65533;!x&#65533;&#65533;&#65533;&#65533;,&#65533;@&#65533;&#1480;&#65533;&#65533;z^qY&#65533;7G&#65533;&#65533;m$Xr&#65533;&#65533;t&#65533;dy}EnH&#65533;.&#65533;&#65533;&#65533;tLgC/&#65533;&#65533;&#65533;&#65533;&#65533;&#65533;Ew&#65533;B&#65533;S&#65533;#&#393;G&#65533;b^Wo&#65533;&#65533;|xg[$&#65533;&#65533;tMv&#65533;|Z&#65533;t}&#65533;I&#2007;CWh~&#65533;&#65533;P[hj|wV&#65533;&#65533;r}%sQp0&#65533;]h:9p&#65533;&#1873;#f&#65533;1)r&#65533;&#65533;&#65533;7g1&#65533;y&#65533;&#65533;&#65533;*(&#65533;w&#65533;`,&#65533;{~&#1536;&#65533;&#65533;Q&#65533;P&#65533;&#65533;CX@&#65533;&#65533;&#65533;&#65533;&#65533;,&#1414;f&#65533;2&#65533;B#h&#65533;1&#65533;t&#65533;g&#65533;hp&#65533;&#65533;t&#65533;hb&#65533;h&#65533;I&#65533;-7&#65533;&#65533;&#65533;&#65533;a&#65533;&#65533;Z&#65533;&#65533;#&#65533;8y&#65533;&#65533;y=Ho&#65533;&#65533;U&#65533;v&#65533;bg7Z%&#65533;}&#65533;&#65533;'q$T~9&#65533;<&#65533;DB&#65533;O&#65533;&#65533;D&#65533;&#65533;]Ps&#65533;&#65533;Epu&#65533;e&#65533;&#65533;&#65533;&#65533;F&#65533;UwUda)
I{`&#65533;&#65533;`s&#65533;[&#65533;&#33691;&#65533;'i?&#65533; &#65533;&#65533;6yj&#65533;&#65533;	&#65533;&#65533;&#65533;&#65533;&#65533;H&#791816;&#65533;&#65533;x|&#65533;&#65533;&#65533;&#65533;|&#65533;&#1365;&#65533;e&#65533;by&#65533;&#470;M&#65533;&#65533;&#65533;x9&#65533;&#65533;6|&#65533;&#65533;8&#65533;>&#65533;&#65533;&#65533;aS&#65533;&#65533;&#279;&#65533;&#65533;&#65533;H&#65533;&#65533;a&#65533;g&#65533;&#65533;&#65533;	&#65533;I&#65533;<&#65533;cEr&#65533;>&#65533;)&#65533;&#65533;[k5j6&&#65533;&#65533;J&#65533;&#65533;#%lu(\z&#65533;Cc&#65533;<&#65533;k&#65533;Sy&#65533; &#65533;BxN&#65533;2&#65533;V,QG&#65533;&#65533;h&#65533;&#65533;&&#65533;9&#65533;&#136;&#65533;&#65533;&#65533;}h&#65533;&#65533;H&#65533;E&#65533;x&#65533;&#65533;&#38288;8Yi&#65533;YtYv&#65533;&#65533;&#65533;c.'OL&#65533;76o&#65533;&#29249;&#65533;b/Wl&#65533;&#65533;&#65533;&#65533;&#65533;tJ&#65533;&#65533;SG&#65533;y&#65533;\&#65533;'&#65533;|_w&#65533;&#65533;&#65533;&#65533;&#65533;&#65533;(&#65533;&#65533;e&#65533;MH&#65533;=79&#65533;:&#65533;&#65533;&#479;e7?&#65533;k&#65533;Aq&#65533;&#65533;Z&#65533;i&#65533;&#65533;d&&#65533;j&#65533;3&#65533;	F&#65533;A&#65533;&#1108;&#65533;&#65533;&#65533;&#65533;	y}&#65533;&#65533;&#65533;2*xT|&#65533;y&#65533;&#65533;&#65533;&#384;&#65533;7&#65533;&#65533;I&#65533;&#65533;Z&#65533;v&#65533;&#65533;'6&#65533;-rTf(&#1373;&#65533;)&#65533;t9.w&#65533;&#65533;&#597;~h&#65533;&#65533;1&#65533;&#65533;}_&#65533;&#65533;]y&#65533;6&#65533;&#65533;&#65533;&#65533;&#65533;&#65533;S&#65533;[ &#65533;&#65533;&#65533;&#65533;
JO&#65533;P]&#65533;&#65533; &#65533;Is&#65533;_j&#65533;wQ&#65533;x&#65533;9
I&#65533;&#65533;&#65533;&#65533;&#65533;2h&#792;V&#65533;']s&#65533;Ku6&#65533;2&#65533;~d&#65533;&#65533;Q&#65533;)&#65533;&#65533;02TI&#65533;&#65533;X&#65533;&#65533;	e[
Z;a&#65533;h&#65533;&#65533;&#65533;xb&#65533;&#65533;?j&#65533;}HnCZa&#65533;&#65533;k&#598;&#65533;&#65533;&#65533;e:q	:&#65533;&#65533;f&#65533;y	&#65533;y&#65533;&#65533;7m@&#65533;t&#65533;&#65533;\J&#65533;8&#65533;t	&#65533;i&#65533;&#65533;&#65533;&#1354; &#65533;&#65533;)a&#65533;)&#65533;&#65533;&#65533;&#65533;&#65533;|q&#65533;&#65533;X&#65533;J&#65533;	&#654;&#65533;&#65533;&#65533;&#65533;&#65533;`GR&#65533;w&#65533;C&#65533;&#65533;&#65533;&#65533;0&#65533;&#65533;Dwe&#65533;&#65533;5i&#65533;&#65533;!&#65533;)k&#65533;&#65533;6J&#65533;&#65533;$&#65533;&#65533;&#65533;&#65533;#y&#65533;&#65533;o&#65533;u&#65533;&#65533;&#793;&#65533;3&#65533;M&#65533;&#65533;@&#1699;2&#65533;&#65533;&#65533;9&#65533;6T &#65533;Zf;S&#65533;Mp$&#65533;&#65533;Rp&9&#621;&#266;S&#1692;&#65533;&#65533;&#65533;&#65533;J&#65533;b4&#65533;&#65533;&#65533;	&#65533;i&#65533;&#65533;&#37951;&#65533;&#65533;&#65533;&#65533;&#65533;B&#65533;U@&#65533;&#33050;&#65533;&#65533;>s&#65533;wQs&#65533;N&#65533;&#65533;&#65533;&#65533;&#65533;&#522;&#65533;=&#65533; D&#65533;&#65533;!bQYPV[&#65533;&#65533;&#65533;\p
K$+&#65533;(C)&#65533;M&#65533;&#65533;JMI.{&#65533;&#65533;&#65533;V&#65533;&#65533;&#65533;@&#65533;&#65533;&#65533;&#65533;&#65533;W(&#708;|&#670;&#65533;&#65533;n7J{&#65533;9N&#1735;+&#65533;2&#65533;AJ&#65533;&#65533;f&#65533;)T&#65533;#3&#65533;&#65533;&#65533;J:S&#65533;&#65533;&(&#65533;&#65533;Y&#65533;q&#65533;&#65533;n&#65533;9&#65533;&#65533;$&#65533;&#476;Y&#65533;&#65533;m&#65533;&#65533;3&#65533;&#65533;*&#65533;m&#65533;&#65533;&#65533;&#65533;&#65533;u&#65533;&#65533;T&#41605;&#65533;
&#65533;v&#756;w&#65533;&#65533;&#65533;&#65533;&#65533;&#65533;[&#65533;'c&#65533;&#65533;&#65533;.&#65533;&#65533;&#65533;&#65533;&#65533;{&#65533;&#65533;TT>&#65533;A1&#65533;&#65533;&#65533;6&#1480;&#65533;&#65533;0r(&#65533;, &#65533;1&#65533;&#65533;76&#65533;&#65533;0&#65533;&#65533;Ua8y&#65533;s{&#65533;&#65533;&#65533;F&#65533;&#65533;h}9Z&#65533;>K&#65533;&#65533;+&#65533;&#65533;&#65533;Cu&#65533;&#65533;G&#1783;&#65533;&#1201;&#978;&#65533;A&#65533;k&#65533;h&#65533;&#65533;:&#65533;$&#65533;P&#65533;&#65533;'&#65533;&#65533;{&#65533;S&#65533;.:&#65533;&#65533;&#65533;&#65533;4
F&#65533;&#65533;&#65533;&#65533;&#766;&#65533;{&#65533;&#65533;&#65533;&#1512;&#65533;h&#65533;6N:a&#65533;t&#65533;&#65533;@&#65533;&#65533;oH&#65533;&#65533;xX}k&#65533;&#65533;&#65533;p&#65533;A&#65533;&#1354;&#65533;&#65533;&#65533;Ph&#65533;H&#65533;"K&#65533;&#65533;1&#65533;&#65533;{t&#65533;&#65533;&#65533;&#65533;&#65533;7?*3shh&#65533;&#65533;&#282;&#65533;&#65533;&#65533;&#65533;~&#65533;&#65533;<!sG&#65533;&#65533;&#65533;kj&#65533;9,&#65533;&#65533;&#65533;[^f9&#65533;K&#65533;k&#65533;&#65533;f&#65533;&#65533;&#65533;{z&#65533;&#65533;&#65533;A';&#65533;&#65533;&#65533;&#65533;&#65533;wr9Vj&#65533;&#679;&#65533;&#65533;&#65533;j&#65533;
&#65533;F)&#65533;&#65533;&#547;3&#65533;&#65533;&#65533;&#65533;&#65533;&#65533;vY&#65533;&#65533;X&#65533;A&#65533;|&#65533;&#65533;&#65533;AhU+KC:&#65533;&#65533;y&#65533;&#65533;&#65533;&#65533;l&#65533;&#65533;1&#65533;,&#65533;C&#65533;&#65533;&#65533;#>&#65533;
&#376;&#65533;&#65533;&#65533;G&#65533;5&#65533;,=&#65533;A&#65533;'&#65533;7"&#65533;~&#1307;&#65533;&#65533;&#65533;&#65533;&#65533;G1&#65533;&#65533;^&#65533;<&#65533;tX&#65533;}$e&#65533;&#65533;<O&#65533;Q&#65533;&#65533;&#65533;&#220;&#378;&&#65533;&#65533;&#65533;l&#65533;&#65533;&#65533;&#65533;&#817;i&#65533;&#65533;-&#65533;&#65533;i&#65533;i6&#65533;w&#65533;c&#65533;w&#65533;}R&#65533;XZ&#65533;&#65533;&#1546;	&#65533;&#65533;&#65533;&#65533;K\&#65533;&#65533;,&#65533;&#65533;\&#65533;&#65533;&#65533;&#65533;&#65533;&#65533;&#347;&#65533;z@&#65533;b &#65533;&#65533;&#65533;&#65533;%&#65533;wC
&#1438;&#65533;&#65533;&#65533;&#65533;&#65533;&#65533;
&#1822;&#65533;M3w- &#65533;&#65533;1&#65533;&#65533;]8&#65533;&#661;&#65533;&#65533;&#1569;3&#65533;&#65533;f&#65533;W&#65533;r&#65533;&#65533;K&#65533;#*jA	&#65533;&#65533;&#65533;&#65533;2&#65533;j&#65533;lD&#65533;&#65533;s+=&#65533;`&#770;&#65533;&#65533;,[UR&#65533;B&#65533;`&#1809;!&#65533;&#65533;&#65533;&#1607;2r&#65533;&#65533;&#1756;&#65533;g&#65533;f&#65533;&#65533;p<t&#65533;&#65533;t&#65533;&#65533;3&#65533;l&#1489;&#65533;&#65533;&#807;&#65533;&#65533;1&#65533;&#65533;Q&#65533;W&#65533;&#65533;=&#1452;;&#65533;&#65533;&#225;&#1843;&#65533;;<)&#65533;&p&#65533;&#65533;)&#1081;D&#65533;F&#65533;&#65533;&#65533;&#65533;y&#65533;g~&#65533;e:&#1540;&#65533;Z&#65533;&#65533;&#65533;&#65533;&#65533;%D&#65533;s(H6r&#65533;0&#65533;==u&#65533;=&#65533;0" =q&#65533;"&#65533;&#65533;&#65533;&#486;
&#65533;&#189;&#65533;&#65533;&#65533;~P&#65533;&#65533;&#65533;&#65533;&#65533;1&#65533;&#65533;Y&#65533;&#65533;&#65533;;&#65533;bx&#65533;&#65533;z&#65533;Yix&#65533;&#65533;o&
&#65533;&#65533;K&#65533;	&#65533;`&#674;&#65533;&#1440;&#65533;q&#65533;&#65533;&#65533;Bw&#65533;Q.p&#494;C&#65533;&#65533;G&#65533;&#65533;m&#65533;&#65533;&#65533;&#1053;&#46657;&#65533;&#65533;c&#65533;h}&#65533;&#65533;g}t&#65533;&#65533;@&#65533;&#65533;&#65533;\&#65533;z\&#65533;&#65533;:&#65533;&#65533;&#65533;8m&#65533;&#65533;A&#65533;&#65533;p;&#65533;&#1472;m&#65533;&#65533;&#65533;&#65533;&#65533;k)&#65533;gN&#65533;B&#907;&#65533;&#65533;&#1986;m&#65533;&#65533;&#65533;&#65533;;&#65533;&#65533;&#1731;6&#65533;h
&#65533;&#1868;*0k&#1397;&#65533;D&#65533;&#65533;[
&#65533;&#65533;6&#65533;J&#65533;w&#65533;xX&#65533;&#65533;&#65533;)^k&#65533;kQ&#65533;&#65533;&#65533;]%&#65533;&#65533;]y&#65533;z&#16333;&#65533;&#65533;&#65533;&#65533;/&#65533;&#65533;A&#65533;}&#65533;i&#65533;w?f&#65533;&#65533;&#65533;&#65533;&#65533;&#65533;N}&#65533; ,&#65533;&#65533;&#65533;J&#65533;&#65533;k:&#65533;V&#65533;&#522;&#65533;&#65533;a&#65533;&#65533;c&#65533;&#65533;&#65533;&#65533;&#65533;l&#65533;6t&#65533;&#65533;&#1943;7p&#65533;&#867;> &#65533;&#65533;f"&#65533;&#65533;&#65533;&#65533;w&#65533;>&#65533;&#65533;&#65533;m&#65533;un&#65533;&#65533;-&#65533;"^&#65533;&#65533;&#65533;&#65533;]&#65533;&#65533;&#65533;&#65533;W&#1851;&#65533;&&#65533;!&#65533;&#65533;-&#65533;&#65533;&#65533;*C~Q&#65533;r&#65533;&#65533;v&#65533;&#65533;/&#65533;.&#65533;&#65533;&#65533;>e&#65533;R&#65533;&#65533;&#65533;&#65533;&#65533;&#65533;]&#65533;&#65533;&#65533;d&#65533;&&#1601;&#65533;&#65533;oM&#65533;/<{&#65533;&#65533;&#65533;&#65533;<&#24859;&#65533;%&#65533;&#65533;-&#65533;Ph&#65533;&#65533;q&#65533;m&#65533;&#65533;&#65533;,5&#65533;'&#65533;".&#65533;&#65533;M&#65533;&#65533;Y&#65533;_m&#65533;&#65533;&#65533;nq&#65533;&#65533;^.&#65533;v&#65533;&#65533;&#65533;>&#65533;&#65533;&#65533;g&#65533;&#65533;4n&#65533;Q&#65533;&#65533;&#65533;&#65533;=p&#65533;&#65533;B&#1433;&#65533;&#65533;~&#65533;^&#65533;&#65533; N0&#65533;zn&#65533;~&#65533;&#65533;&#295;&#2042;&#65533;&#22068;&#65533;5l&#65533;&#65533;&#65533;!&#65533;&#62254;&#65533;|&#65533;&#690;K&#65533;@&#65533;&#65533;r&#65533;&#65533; &#65533;j&#65533;8&#65533;'u07n&#65533;E &#65533;&#65533;&#65533;&#65533;&#65533;&#65533;&#65533;&#65533;7&#65533;"z&#65533;2~&#65533;&#65533;=&#1672;&#65533;&#1438;&#65533;&#65533;&#65533;L&#65533;!_&#65533;&#65533;&#65533;&#65533;&#65533;&#65533;&#1484;&#65533;hMT &#65533;r\&#65533;h&#65533;&#65533;&#65533;E&&#65533;&#65533;&#873;&#65533;&#65533;&#65533;&#65533;|\&#65533;&#65533;xb&#65533;&#65533;iM&#65533;n&#65533;&#65533;F&#65533;&#65533;H&#65533;&#65533;&#65533;&#1838;&#65533;&#65533;&#65533;-&#65533;-&#65533;&#65533;^&#65533;&#65533;~!&#65533;&#65533;"&#65533;&#65533;&#65533;&#57390;&#65533;&#65533;&#65533;l&#65533;}&#65533;p&#65533;"&#65533;&#65533;=&#65533;m 8t&#65533;&#65533;&#65533;&#65533;[&#65533;&#65533;&#65533;&#65533;&#65533;&#65533;&#65533;&#65533;UEN&#65533;/&#65533;m&#724;&#973;&#65533;&#65533;&#65533;\&#65533;HY&#65533;&#65533;@&#65533;[O&#65533;N&#65533;&#65533;&#65533;&#65533;&#65533;&#65533;0&#764;c&#65533;&#65533;&#65533;E?&;&#1708;&#65533;&#65533;&#65533;&#65533;&#65533;`&#65533;g&#65533;W&#65533;({&#65533;&#65533;Y&#65533;w&#65533;&#65533;|X&#65533;<&#65533;&#65533;&#65533;v&#65533;D&#65533;&#65533;e~&#65533;&#65533;&#65533;&#65533;(&#65533;O?&#65533;&#65533;>|o&#900;,@&#65533;V&#65533;oy&#65533;&#65533;!&#65533;&#65533;&#65533;U/&#65533;&#65533;4&#65533;>&#65533;3&#65533;,h>&#65533;&#65533;&#65533;&#315;&#65533;D&#65533;&#65533;&#65533;<&&#65533;&#65533;qYG&#65533;&#65533;&#65533;&#65533;M&#65533;B}&#65533;&#65533;/q&#65533;&#65533;t&#65533;&#65533;&#65533;&#65533;&#248;&#65533;&#65533;N&#526;/&#65533;g&#65533;{&#65533;ig		&#65533;'R =&#65533;TES&#65533;&#65533;=&#65533;t&#65533;&#65533; &#65533;&#65533;&#65533;9#h&#65533;&#65533;&#65533;&#65533;V`&#65533;&#65533;%&#65533;@(&#65533;&#65533;&#65533;&#65533;&#65533;&#65533;+&#65533;B&#65533;&#65533;&#65533;&#65533;&#65533;u&#65533;;&#65533;&#637;?^&#65533;}\&#65533;q&#65533;U&#65533;&#1143;&#65533;&#65533;D&#1784;&#65533;&#65533;&#65533;&#899;&#65533;&#65533;
&#65533;&#65533;&#65533;&#65533;:&#65533;l&#65533;&#65533; ~&#65533;&#65533;&#65533;&#65533;.&#65533;&#65533;+6)&#65533;x&#65533;&#65533;&#65533; &#65533; &#65533;D@ FGz*H&#65533;`&#65533;&#65533;&#65533;&#65533;&#65533;&#65533;&#65533;&#65533;W&#65533;D&#65533;k&#1088;&#65533;&#65533;bN&&#65533;'2&#65533;(&#65533;&#65533;&#1928;	S&#65533;&#65533;&#859;8&#1881;&#65533;03&1=&#65533;&#65533;:&#65533;&#65533;Q7H_y&#65533;&#65533;&#65533;&#65533;,&#65533;'NA&#65533;H&#65533;$`&#65533;&#592;&#65533;*&#65533;&#65533;N&#65533;&#65533;2&#65533;!&#65533;&#65533;P&#65533;&#406;K&#65533;,&#65533;&#65533;&#210;~Tj4&#65533;&#65533;&#65533;&#65533;&#65533;RZ&#155;&#65533;o&#65533;S&#65533;p&#65533;k&#65533;&#65533;&#65533;&#65533;7&#65533;&#65533;SE}&#65533;&#65533;R&#65533;J&#65533;F&#65533;2&#65533;1&#65533;&#65533;[F&#65533;BKl&#65533;&#65533;&#65533;&#65533;&#65533;P&#621;&#65533;w-&#268;q&#65533;Q&#65533;&#65533;+)&#65533;&#65533;x&#65533;&#65533;r&#65533;&#7753;oJ&#65533;&#65533;&#65533;&#65533;&#65533;^$&#65533;&#65533;&#65533;y&#65533;v&#65533;?&#65533;'/&#65533;Pc1&#65533;&#1531;&#65533;&#65533;&#65533;&#65533;&#65533;VD&#65533;&#65533;aD&#65533;&#65533;&#65533;&#65533;&#65533;@}	&#65533;&#65533;3&#65533;+&#65533;&#65533;>v&#65533;}&#65533;&#65533;u&#65533;&#65533;&#65533;t'Ae&#65533;&#65533; &#932;&#65533;c|uW&#1795;MVH0C&#513;&#65533;%WAR\Q&#65533;%&#65533;&#65533;5\9&#65533;0&#65533;Z^&#65533;xRT&#65533;&#65533;&#65533;k&#65533;&#65533;p&#65533;b4k/&#65533; &#65533;&#1806;&#65533;I&#65533; a:Zs&#1296;&#65533;t&#65533;c,H*&#65533;&#65533;&#65533;Z&#65533;&#65533;EbX&#65533;l&#137;Xy&#65533;V
d&#65533;0&#65533;#-&#65533;m3Nm5&#65533;&#65533;M&#65533;&#65533;S&#1573;&#65533;"&#65533;&#65533;G_Go'&#65533;&#65533;)t;&#65533;R&#65533;&#65533;&#1753;&#65533;&#65533;
x &#65533;WB&#65533;w &#65533;	&#65533;EE&#65533;&#65533;&#65533;&#65533;F&#65533;&#65533;&#65533;}&#65533;L0&#65533;&#65533;0&#65533;&#65533;2e&#65533;&#65533;&#65533;&#65533;&#65533;&#65533;e&#1385;mD	&#65533;&#65533;QL>X&#65533;d}%&#65533;&#65533;TI&#65533;r&#65533;^B)&#65533;&#65533;)&#65533;&#65533;&#65533;F"&#1161;n&#65533;^8Vc&#1740;o&#65533;rc&#65533;r&#65533;
g&#65533;K9&#65533;&#65533;n&#65533;D&#65533;&#65533;dRKF&#65533;&#65533;|[&#65533;&#65533;&#65533;T&#65533;E&#65533;&#65533;g&#65533;&#65533;I&#65533;a&#393430;[
&#65533;&#65533;&#65533;&#65533;2'k&#65533;&#65533;&#65533;&#65533;&#65533;&#65533;&#1649;&#65533;&#65533;&#65533;u2&#65533;ca&#65533;F&#65533;&#65533;&#65533;&#65533;&#65533;*&#65533;&#65533;&#65533;&#386;&#65533;&#65533; S&#1034;&#65533;(*&#65533;&#65533;&#65533;QT&#65533;z	QJ)F&#65533;&#65533;&#250;3&#65533;&K
&#65533;j&#65533;&#65533;&#65533;&#65533;&#65533;&&#65533;&#65533;&#65533;!&#65533;Mr&#65533;&#65533;&#65533;&#498828;&#65533;l&#65533;0&#65533;&#65533;&#65533;&#65533;&#65533;X-&#1354;&#65533;r[&#65533;j5[\&#65533;:<+)W&#65533;&#65533;&#65533;&#65533;4&#65533;&#65533;&#65533;&#65533;-7k&#65533;+&#65533;&#65533;K&#65533;&#65533;&#65533;cF&#65533;&#65533;d&#65533;&#65533;qHf&#65533;tF[&#65533;NI&#65533;cP&#65533;&#65533;jAr&#65533;&#65533;kN&#65533;&#65533;0&#65533;&#65533;&#65533;v&#65533;&#65533;qVzG^&#65533;&#1235;OSq&#65533;Ei&#65533;1&#516;&#65533;&#65533;&#65533;&#65533;&#65533;&#65533;A+-$j&#65533;&#589;2ZC.&#65533;\&#65533;	&#65533;n&#65533;&#65533;g&&#65533;&#65533;&#65533;&#65533;et&#65533;%&#65533;&#65533;*Qf&#65533;u&#65533;76=&#65533;C,&#65533;&#65533;&#65533;&#65533;&#65533;&#65533;,&#65533;<F&#65533;5;k&#65533;&#65533;&#65533;&#65533;L&#65533;j&#65533;&#1568;&#65533;&#65533;&#65533; &#65533;g:p&#65533;i&#65533;&#65533;ru&#65533;+&#65533;/z&#65533;&#65533;&#65533;T&#65533;,&#65533;KHi
O&#65533;&#1724;&#65533;b&#65533;~=&#65533;2E&#65533;&#65533;_&#65533;%&
)-5Z&#65533;H&#65533;]&#65533;ts&#65533;&#65533;`#&#65533;&#2032;&#65533;mH&#65533;S&#384;7&#65533;&#65533;&#65533;n&#65533;&#65533;&#65533;&#65533;&#65533;2&#322;&#65533;&#65533;&#65533;w(&#65533;&#65533;<&#65533;&#65533;d>&#233;EIb&#65533;&#65533;O%oy	c^&#65533;zV&#65533;	F&#65533;@&#65533;&#65533;&#65533;&#65533;&#65533;k&#65533;&#65533;&#65533;JS#&#65533;&#65533;&#65533;vA&#65533;&#65533;&#65533;+&#65533;&#65533;&#65533;(&#65533;
&#65533;E1Z!a&#65533;&#65533;?&#65533;Ij&#65533;+&#65533;&#65533;&#65533;&#65533;&#65533;&#65533;*&#65533;A`&#65533;&#65533;&#65533;|&#65533;&#65533;@&#65533;h\&#65533;&#65533;G=&#65533;Q&#65533;\ZF2.C&#65533;&#65533;&#65533;'&#65533;&#65533;&#65533;Z&#65533;I&#65533;AMu*T&#65533;&#65533;&#65533;I&#65533;M&#65533;;&#65533;N&#65533;&&#65533;%&#65533;&#65533;H[&#65533;'{&#1945;ti&#65533;^&O_&#65533;&#65533;&#65533;j&#65533;&#65533;.&#701;&#1097;K!f&#65533;&#65533;eQ"`k&#65533;"]d6pa1l&#65533;;&#65533;&#65533;Lq_e
&#65533;y&#65533;f&#65533;&#65533;#&#65533;&#65533;Q0&#65533;&#227;&#1932;&#65533;&#65533;f&#65533;X&#65533;&#65533;"&#65533;&#65533;&#65533;3&#65533;&#65533; &#65533;&#65533;&#65533;.&#65533;&#65533;Kb&#65533;&#65533;&#65533;'^&#65533;&#65533;&#65533;l)_&#65533;PhI&#65533;&#65533; &#65533;7&#65533;&#65533;&#65533;&#65533;&#65533;&#65533;&#65533;\&#65533;]&#65533;&#65533;&#65533;Ia( C&#65533;#&#65533;&#65533;&#65533;&#65533;&#65533;&#65533;e>0%G&#65533;P&#65533;&#M&#65533;.G&#623;R*&#65533;D&#65533;AEDs&#65533;4u&#65533;&#300706;&#65533;&#65533;f&#65533;&#65533;&#65533;}\&#65533;&#65533;&#65533;&#65533;&#892;Hr&#65533;&#1372;Z:&#65533;&#65533;+&#65533;&#65533;N&#65533;%&#65533;&#65533;)'&#65533;&#65533;&#65533;&#65533;W#&#65533;H&#65533;&#65533;&#65533;&#65533;10&#65533;,&#65533;i&#1314;&#65533;&#65533;&#65533;&#65533;&#65533;&#1682;&#65533;&#65533;@&#65533;&#65533;,*&#65533;&#65533;&#65533; b&#65533;65&#65533;$)&#65533;9&#50738;&#65533;q	&#65533;C6&#1072;&#65533;&#65533;&#65533;eX&#65533;F[&#65533;&#1093;}&#65533;&#65533;L&#65533;J&#942;&#1157;>lb-&#65533;3&#65533;&#65533;&#65533;,m&#65533;g$&#65533;d:&#65533;&#65533;:'&#65533;6&#65533;$&#65533;)e]&#65533;
&#65533;&#65533;Z&#65533;I&#65533;&#65533;&#1941;%&#65533;2M~&#65533;&#65533;&#65533;&#65533;&#65533;S<Y&#1017;&#65533;&#65533;&#65533;c&#65533;H&#65533;"At0BL&#65533;:@&#65533;&#65533;0&#65533;&#65533; H<&#1754;T,&#65533;&#65533;W_!&#65533;&#65533;2&#65533;&#320;&#65533;&#65533;&#65533;,&#65533;&#65533;&#518;~n7~#	&#65533;p&#65533;H&#65533;&#151;>&#65533;2jO&#65533;3z&#65533;&#65533;&#65533;T&#65533;#M3"&#65533;&#65533;&#65533;&#65533;&#65533;7|%{T
&#65533;&#65533;l&#65533;&#65533;&#65533;&#65533;&#65533;Kq&#65533;&#65533;&#65533;&#65533;&#65533;\%K&#65533;&#737;&#65533;"N&#65533;&#65533;k&#65533;(`\	&#65533;&#65533;&#65533;&#65533;&#65533;&#65533;Wm&#65533;K&#65533;@&#65533;&#65533;hf&#1243;G&#65533;&#65533;2&#65533;N&#65533;j&#65533;&#1653;&#65533;|]<=&#65533;&#65533;P&#65533;q&#65533;&#65533;&#65533;*S9*&#1436;&#65533;&#65533;&#65533;&#65533;&#65533;E&#65533;*F.w&#65533;9_&#65533;&#65533;o"qG&#1516;_&#65533;v&#65533;[&#65533;&#1769;bSa&#65533; &#65533;&#65533;&#65533;&#65533;&#1282;&#65533;BJ&#65533;)5&#65533;lI#&#65533;Y
&#65533;&#65533;v)&#65533;&#65533;v&#65533;&#65533;v&#65533;|&#65533;&#65533;k&#65533;h&#65533;DG&#65533;&#65533;&#65533;_&#65533;{K&#65533;?XQ&#65533;d&#817;&#65533;Ek&#1791;&#65533;O(&#1124;&#65533;]&#65533;G&#65533;f8r&#721;n1&#65533;&#65533;0&#65533;9V&#65533;&#1333;&#65533;&#65533;7&#65533;&#65533;V&#65533;&#65533;&#65533;Y&#65533;o&#65533;&#65533;&#65533;d&#65533;&#65533;&#65533;t &#65533;p&#65533;Ejq2v&#65533;&#65533;&#65533;&#65533;U&#65533;Uf3&#65533;&#65533;&#1680;N0C&#65533;&#65533;W+-&#1271;f5&#65533;%+&#65533;&#65533;&#65533;}&#65533;&#65533;v&#65533;&#65533;T
&#65533;&#65533;&#65533;T&#65533;R&#65533;&#65533;C&#65533;&#65533;&#65533;F&#65533;&#65533;!We5&#643;&#65533;j&&#65533;%},m&#65533;&#65533;&#65533;R&#65533;&#65533;&#65533;&#65533;*k&#65533;iB&#65533;&#65533;&#65533;&#65533;:P&#65533;&#65533;.yX&#65533;&#65533;&#65533;&#65533;&#65533;&#65533;E&#65533;&#65533;7s &#65533;&#65533;5&#65533;N&#65533;:&#65533;&#65533;lg&7X&#65533;&#65533;&#65533;;&#1349;&#65533;b?&#65533;Pb&#65533;&#65533;&#65533;&#65533;&#65533;gC[>#&#1269;&#65533;&#65533;&#65533;]&#65533;&#840;&#65533;&#65533;1&#65533;&#65533;fT&#65533;&#1110;&#65533;&#65533;D&#65533;7&#65533;h&#65533;@&#65533;U&#65533;&#65533;#&#65533;`&#65533;&#65533;hyx&#65533;&#65533;&#65533;=aA&#65533;7^,&#65533;&#927;&#65533;&#65533;[&#65533;k&#65533;&#65533;&#65533;&#65533;&#65533;^&#65533;&#65533;+&#65533;&#65533;^&#473;&#1832;&#65533;B+6&#65533;&#65533;&#65533;
&#65533;&#65533;&#65533;;n7rf?&#65533;~&#1513;&#65533;m]]&#65533;R&#65533;b'&#1518;&#65533;9&#65533;(s&#65533;ow&#1212;&#65533;+
:&#65533;5&#65533;N=&#65533;&#65533;Xt&#65533;&#65533;&#65533;E&#480;}&#65533;	&#65533;k&#65533;&#65533;re gX&#1312;&#65533;9&#65533;&#65533;f!&#65533;{H&#65533;to&#65533;&#65533;1;&#65533;&#65533;&#65533;&#65533;&#65533;&#891;O&#65533;5JB&#1694;&#65533;&#65533;q&#65533;&#65533;&#65533;h&#65533;&#65533;R[&#65533;&#65533;H&#65533;&#65533;&#65533;&#65533;Z+>&#65533;Um&#65533;&#65533;&#65533;.&#65533;&#65533;3&#65533;&#65533;&#65533;hq&#65533;&#65533;&#65533;&#65533;&#65533;!y&#65533;rZ&#65533;&#65533;&#65533;ak{W~&#65533;&#65533;y1&#65533;&#65533;F&#65533;&#65533;L&#65533;p6*&#65533;&#65533;RPUj&#65533;o&#65533;RTKFt&#65533;&#65533;tK7{x
&#65533;[&#65533;&#65533;v~ek&#65533;%N&#65533;[&#65533;&#65533;&#65533;g&#65533;r&#65533;wY&#65533;&#65533;&#65533;&#65533;|&#65533;|&#65533;Vo&#65533;7&#65533;&#65533;dB&#65533;&#65533;&#65533;v&#65533;&#65533;A&#65533;'w&#65533;&#65533;b&#65533;&#65533;{&#65533;wyc&Ao+Q`E&#65533;&#65533;\&#65533;!>&#65533;7.&#388;b&#65533;b&#65533;"&#65533;GY&#65533;&#1394;5V&#65533;yH&1&#65533;&#65533;SH&g&&#65533;A&u/hfo&#65533;&#65533;:GuNI&#65533;U&#65533;&#65533;&#65533;&#65533;q&#65533;WK&#65533;&#65533;S&#65533;&#65533;&#65533;G&#65533;W&#65533;G&#65533;_&#65533;d&#65533;i&#65533;&#65533;E&#65533;&#65533;{&#65533;z&#65533;|-84gg|&#65533;&C&#65533;@&#65533;&#65533;&#65533;|c&#65533;&#65533;c)3&#12816;b&#65533;q5&#65533;&#65533;&#1622;&#65533;f&#65533;\P&#65533;^Ix]&#65533;`&#65533;KD&#65533;ycE&#65533;R&#65533;'*&#65533;B&#65533;&#65533;&#65533;''#\&#65533;Y&#65533;O&#65533;&#65533;Oft&#65533;&#65533;5&#65533;9&#65533;&B&#65533;&#65533;&#65533;&#65533;&#65533;W&#65533;&#65533;&#65533;&#65533;&#65533;\0W&#65533;Rdy&#519;&#65533;&#65533;zJ&#65533;&#65533;(&#65533;&#65533;&#65533;IG&#65533;Mm&#65533;&#65533;W&#65533;;&#65533;&#65533;&#65533;T&#1109;$	&#65533;&#65533;.&#65533;)&#65533;&#1295;&#65533;u&#65533;&#271;27&#65533;&#65533;%a&#65533;w&#65533;&#65533;hn:&#65533;b&#65533;
&#65533;&#65533;P&#65533;4wS&#65533;&#1143;k-&#65533;b%~&#65533;0[&#65533;&#65533;&#65533;/RQq?f&9VP~&#65533;r&#65533;&#65533;Z&#1811;^&#65533;&#65533;,6&#65533;;&#65533;pH&#65533;&#65533;C{&#65533;ih&#65533;B&#65533;W&#65533;_8C&#65533;kR&#65533;&#65533;&#65533;&#65533;8g&#65533;&#65533;jx~U&#65533;d&#1556;&#65533;h&#65533;&#65533;&#65533;&#65533;f{&#65533;x9&#65533;7VR&#65533;y8IQ'(nB0&#65533;HY&#65533;&#65533;1&#65533;&#65533;ZI&#65533;&#65533;d&#65533;&&#65533;y&#65533;&#65533;&#65533;&#65533;z&#65533;&#65533;&#65533;h&#65533;&#65533;&#65533;&#65533;,&#65533;c&#65533;pGs&#65533;&#65533;&#1606;\U&#65533;u&#65533;@&#65533;vc&#65533;U\&#65533;t&#65533;y&#65533;q&#65533;&#65533;,k&#65533;5W&#65533;&#65533;]X&#65533;t56j 2&#65533;x&#65533;&#65533;&#65533;&#65533;X&#65533;&#65533;h$B&#65533;khgtO&#65533;`&#65533;^D9+pyiK&#65533;W9&#65533;I_&#65533;x&#65533;O&#65533;&#65533;t&#65533;&#257;&#65533;hQY&#65533;&#65533;&#1109;+h"&#65533;&#65533;&#65533;	)&#65533;&#65533;&#65533;&#65533;&#65533;&#65533;fhy|5D{&#65533;&#65533;SEdD&#65533;&#65533;twn&#65533;&#65533;&#65533; .w&#65533;&#65533;9&#65533;&#65533;&#65533;)X&#65533;sj&#65533;P&#65533;&#65533;&#65533;c&#65533;&#65533;t&#65533;de&#26123;n&#65533;>&#65533;F&#65533;9&#65533;&#65533;&#65533;&#65533;!&#65533;'MirpR&#65533;X&#65533;\I&#65533;&#65533;Y&#65533;&#65533;@&#65533;&#65533;p8X&#65533;L&#65533;YyBR&#528;&#65533;j&#65533;&#65533;&#65533;&#65533;F&#65533;e&#65533;&#65533;ht&#65533;wB&#65533;$Ry&#65533;&#65533;*&#65533;74&#65533;t;Eu"&#65533;&#65533;na&#65533;u&#65533;&#65533;[&#65533;&#530;I&#65533;&#65533;*&#65533;;&#65533;&#65533;&#65533;2a&#2005;&#65533;&#65533;y)gL-&#65533;<&#65533;7* '{&#65533;y3c&#65533; UX&#65533;&#65533;&#65533;Io&#65533;&#65533;&#65533;)&#65533;a&#65533;&#312;&#65533;&#65533;&#65533;&#65533;~&&#600;&#65533;#&#65533;I/&#65533;&#65533;=j`&#65533;&#38053;az&#65533;&#65533;m$>7&#65533;-&#65533;G&#65533;&#65533;C&#65533;&#65533;aX&#65533;&&#65533;*1&#65533;&#65533;?&#480;	&#1495;&#65533;&#65533;!&#65533;&#65533;+Z&#65533;Pi&#65533;WX&#65533;&#65533;&#1697;F3&#65533;y&#65533;&#65533;!&#65533;&#65533;&#65533;'&#65533;V&#65533; &#2410;P&#426;&#65533;&#65533;R&#65533;&#335;&#65533;&#65533;v&#65533;&#65533;e&#65533;&#65533;3&#65533;w!&#65533;&#65533;&#65533;p&#65533;&#65533;&#65533;VW9f0&#681;8&#65533;.&#65533;_&#65533;t(&#65533;.&#65533;<&#65533;&#65533;qk&#65533;.o&#65533;&#65533;&#65533;&#65533;&&#65533;&#65533;,&#65533;&#65533;h&#197;[&#65533;M&#771;M&#65533;t8eQwj&#65533;&#65533;A7&#65533;&#65533;&#65533;1&#1705;&#65533;c&#65533;&#65533;&#65533;M&#65533;&#65533;<&#65533;G&#65533;o&#1580;&#65533;S]&#65533;&#65533;c&#65533;&#65533;J&#65533;%jt&#65533;&#65533;k&#65533;&#65533;&#65533;&#65533;&#65533;&#65533;&#65533;s'8&#65533;&#65533;fD:
&#65533;&#65533;Z&#65533;9z&#65533;#a&#65533;1&#65533;&#65533;&0&#65533;1"aw&#65533;&#65533;q{&#65533;&#65533;&#65533;&#65533;&#65533;zgu&#65533;&#65533;&#65533;vIX&#65533;&#65533;&#65533;W! &#65533;!^&#65533;&#762; &#65533;&#345;&#65533;)&#65533;[&#65533;7#[&#65533;A&#65533;&#65533;&#65533;BaI+&#65533;#&#65533;O&#65533;&#1261;&#65533;u!&#65533;h,sb&#65533;b&#65533;7HU+&#65533;h.&#65533;Pe&#65533;(O&#65533;{P&#65533;&#65533;&#65533;RC[&#1651;&#65533;&#65533;8j&#65533;~&#65533;&#685;t+&#65533;T&#65533;&#65533;s&#65533;	&#65533;QI&#65533;&#65533;+&#65533;&#65533;z&#65533;(:&#65533;E&#65533;&#65533;Tr&#65533;&#65533;'&#65533;u&#65533;&#65533;{&#65533;&#65533;&#65533;V1&#65533;I&#65533;&#65533;0Q&#65533;&#65533;Z&#65533;&#65533;y))&#65533;&#65533;H&#65533;k&#65533;N{&#1437;&#65533;G4[&#65533; H&#65533;c&#65533;&#53800;mc&#65533;&#65533;&#65533;h&#65533;/&#65533;&#65533;&#65533;+P&#65533;:&#65533;9&#65533;&#65533;8"7_&#65533;Cq<&#65533;@&#65533;&#652;&#65533;&#65533;&#65533;Y&#1738;&#65533;Y,l r&#65533;&#65533;s&#65533;&#65533;w&#65533;&#65533;&#65533;&#65533;z[Ap&#65533;4&#65533;K&#65533;&#65533;&#65533;&#65533;V6D.&#65533;&#65533;&#65533;1&#1675;&#65533;"%&#65533;&#65533;K&#65533;&#53967;&#65533;(&#65533;&#65533;k&#65533;&#65533;&#65533;&#65533;D&#65533;-&#65533;9&#65533;&#65533;Pn&#65533;&#65533;>&#65533;&#65533;E&#65533;&#65533;;x&#65533;v	&#65533;Q+K1S&#65533;&#65533;&#65533;[&#65533;B;&#65533;w&#1766;&#65533;&#65533;P O&#65533;;&#65533;	h&#65533;)&#65533;&#65533;5P&#65533;`&#65533;&#65533;&#65533;S&#65533;X&#65533;J&#65533;&#65533;'<&#65533;&#65533;(&#65533;9K&#65533;&#65533;&#65533;8&#65533;&#65533;&#11940;&#65533;E&#65533;(&#65533;?&c31&#65533;&#65533;&#65533;&&#725;"J&#65533;&#65533;&#65533;&#65533;&#65533;E&#65533;x&#65533;&#65533;z&#65533;.q{&#65533;W&#65533;X&#788;&#65533;*5&#65533;z&#65533;&#65533;zm&#65533;w&#65533;&#65533;&#65533;&#65533;&#833263;&#65533;!*&#65533;&#65533;&#65533;8&#65533;&#1024;?,&#392;K>&#65533;t&#65533;$;J&#65533;V&#65533;!f&#65533;&#65533;&#1718;.&#65533;&#65533;C&#65533;&#65533;w&#65533;&#65533;uxT&#65533;&#1708;*&#65533;&#65533;(&#65533;}&#65533;&#65533;&#560;=Y{B&#65533; p &#65533;\ '&#65533;&#65533;&#65533;&#65533;&#65533;&#65533;X&#65533;.&#65533;)&#65533;I&#65533;&#65533;&#65533;&#65533;&#65533;&#65533;&#65533;.&#65533;;L&#65533;)&#65533;&#65533;&#65533;Gg&#65533;&#1574;E&#65533;"&#65533;&#65533;&#65533;&#65533;O&#65533;&#65533;a&#65533;6qJ&#65533;&#354;!,&#65533;&#65533;&#65533;Lli&#1760;&#65533;UV(&#65533;&#65533;&#65533;H&#65533;is&#65533;A&#65533;&#65533;	&#65533;f&#65533;&#437;{zX&#65533;T&#65533;z&#65533;H&#65533;&#65533;&#65533;&#412;k&#65533;]&#65533;Uo|&#65533;&#297;3x&#65533;&#65533;&#65533;&#65533;&#65533;Xg&#65533;&#65533;&#65533;&#65533;&#65533;&#65533;&#65533;&#65533;8@&\c=&#65533;9&#65533;&#65533;`&#65533;&#65533;&#65533;?&#65533;&#65533;&#65533;$h&#65533;<&#65533;	&#65533;&#65533;&#65533;5&#65533;&#65533;&&#65533;m&#65533;&#65533;&#173;6&&#65533;B|&#65533;j&#65533;A&#65533;&#65533;#&#65533;&#65533;&#65533;&#65533;Lt&#65533;&#65533;o[h&#65533;]&#65533;&#677;&#65533;y&#22633;&#65533;~XS&#65533;&#65533;&#65533;&#211;!&#65533; &#65533;&#65533;&#65533;(,&#65533;[sH&#65533;o&#65533;&#65533;&#65533;E&#65533;&#65533;&#65533;,&#65533;Z\.\q&#65533;~&#65533;&#65533;&#65533;|&#65533;RQ&#65533;w&#65533;d&#65533;&#65533;^	&#65533;J&#1214;&#65533;P&#65533;&	&#65533;&#1839;Jx&#65533;)&#65533;8x3&#65533;!F&#65533;w&#65533;`	e&#27370;
&#1187;&#65533;*&#65533;&#65533;-&#65533;(&#65533;v&#65533;&#65533;&#65533;&#65533;&#65533;&#65533;&#65533;&#65533;	&#65533;cA&#65533;&#65533;&#65533;&#65533;E`U&#65533;<&#65533;&#65533;+&#65533;%&#65533;&#1101;&#65533;&#65533;`[Tc&#65533;#&#65533;j&#65533;c&#65533;+&#65533;&#155;I&#65533;A&#65533;&#65533;&#65533;*&#65533;&#65533;c2&#65533;&#1187;&#65533;"&#65533;&#65533;]&#65533;&#65533;>}bK&#65533;&#65533;D&#65533;<]&#65533;&#924;kV&#65533;?ED&#65533;&#65533;&#65533;&#65533;@m&#65533;&#578;&#1544;e&#65533;&#65533;&#65533;&#65533;}&#951;&#65533;<NEsN&#65533;s&#65533;&#65533;&#65533;&#65533;&#65533;z&#65533;&#65533;&#65533;y&#65533;h&#65533;&#65533;&#65533;&#1893;%&#65533;&#65533;&#65533;8&#65533;-X'&#65533;&#65533;&#65533;&#876;.;&#65533;&#65533;&#397;I&#65533;&#65533;w &#65533;r&#660;&#65533;&#65533;p&#65533;m&#153;&#65533;}&#65533;&#65533;&#65533;v(l&#938;&#65533;9f&#65533;Z&#65533;|&#65533;b&#65533;j
&#65533;&#65533;&#65533;b2P[1&#65533;p*&#65533;&#65533;jZ&#65533;&#65533;<&#65533;&#787;&#65533;X&#640;&#65533;&#65533;&#65533;C&#65533;&#1267;&#65533;l6&#65533;&#65533;F&#65533;&#65533;G&#65533;&#65533;&#65533;&#65533;ox&#65533;E&#65533;&#65533;/&#65533;&#65533;+&#65533;&#65533;U&#65533;&#65533;&#65533;#z7^&#65533;&#65533;&#65533;$&#65533;q&#65533;W&#65533;&#65533;|Q3&#65533;&#65533;O*&#65533;&#65533;&#65533;&#65533;&#65533;mk>G&#65533;&#65533;5T&#65533;&#65533;(&#65533;)J&#65533;&#65533;<&#65533;&#822;&#65533;&#65533;&#906;&#65533;&#65533;w&#65533;+&#65533;&#65533;&#65533;&#65533;&#65533;&#1368;&#65533;&#65533;y&#65533;2&#65533;/&#65533;wz&#65533;&#65533;p&#65533;
Re&#65533;~&#65533;J\&#65533;>L&#65533;&#65533;M&#65533;(<&#65533;&#65533;e5&#65533;&#65533;&#65533;&#65533;%;[&#65533;v&#65533;&#65533;&#65533;pl&#65533;&#65533;&#1467;&#65533;v&#65533;&#65533;w&#65533;&#65533;g&#65533;&#65533;&#65533;C&#883;;&#65533;5&#65533;)&#65533;&#65533;f&#65533;&#65533;x&#1834;>&#65533;&#65533;x&#1363;$#ktw&#65533;M&#65533;A}&#65533;&#65533;x&#65533;&#65533;&#1666;K&#65533;yl&#65533;&#1910;&#65533;l&#65533;P&  &#65533;=).p&#65533;}&#65533;]&#65533;&#65533;&#65533;&&#65533;,&#65533;5&#65533;|&#65533;G&#65533;^&#65533;&#65533;v&#65533;p  &#65533;&#65533;&#65533;&#840;Tjv&#65533;&#65533;&#65533;Y&#65533;{7AW*GzN&#65533;J&#1774;&#65533;7-1&#1927;&#65533;&#65533;&#54296;&#1042; /&#65533;L]x&#65533;&#65533;&#65533;S&#65533;b&#65533;HD&#65533;&#65533;,&#65533;&#65533;+&#65533;&#1781;	&#65533;/&#65533;a&#65533;+|&#1244;&#65533;1&#65533;&#65533;l&#65533;&#65533;&#65533;&#65533;&#65533;&#65533;T=&#1840;~&#65533; &#1005;i&#65533;&#65533;GB&#42615;:&#504;&#65533;B&#65533;&#65533;i&#65533;&#65533;&#65533;kn&#65533;Un&#41068;&#65533;,&#65533;&#65533;D&#65533;?<&#65533;&#65533;3a>&#65533;{&#65533;&#65533;&#65533;w&#65533;&#65533;*&#65533;&#65533;w&#65533;&#65533;>R &#65533;&#65533;PJ&#65533;&#65533;8/&#65533;k&#65533;u&#65533;&#65533;<V&#65533;M&#65533;&#65533;&#65533;=,quM<|^B&#65533;c&#65533;&#65533;e&#65533;&#65533;&#65533;&#65533;&#65533;&#65533;&#65533;+.&#65533;&#65533;?&#65533;k&#65533;E&#65533;
_&#65533; &#65533;,&#65533;
&#65533;PV&#65533;4~Q&#65533;&#65533;&#65533;Y&#65533;&#65533;&#65533;&#65533;&#65533;V&#65533;&#399;&#65533;&#65533;&#65533;&#65533;&#861;[z&#65533;$&#65533;&#65533;&#65533;vL&#65533;&#40988;&#65533;&#65533;&#65533;&#65533;}&#65533;&#65533;&#65533;&#65533;h&#65533;&#65533;&#65533;l&#65533;&#65533;&#65533;~&#65533;^O&#65533;&#269;&#65533;&#1457;&#65533;&#65533;>&#65533;&#65533;&#65533;a&#65533;&#1836;)P *|&#65533;&#65533;&#65533;  R&#65533;&&#65533;&#65533;&#65533;&#65533;f&#65533;?z&#65533;!&#65533;?&#65533;&#65533;&#65533;&#65533;nH&#65533;?~&#65533; &#65533;&#65533;Zsc&#392;o&#65533;&#65533;/&#65533;&#65533;&#308;&#1450;@&#65533;%&#65533;8&#65533;e&#65533;&#65533;&#65533;N&#65533;&#48078;&#65533;&#65533;_&#65533;&#1245;&#65533;&#65533;&#65533;5&#65533;&#65533;&#468;k&#65533;)
B+&#65533;n%DV`&#65533;&#65533;&#65533;(-v(vB&#65533;	k&#65533;	&#65533;&#65533;&#65533;&#65533;&#65533;&#65533;&#65533;&#65533;&#65533;&#65533;&#65533;&#65533;&#65533;&#65533;r&#65533;&#65533;m\&#65533;&#65533;&#65533;&#65533;&#65533;&#65533;&#65533;&#65533;&#65533;&#65533;&#65533;&#65533;&#65533;&#65533;&#65533;&#65533;
&#65533;&#65533;)&#65533;&#65533;&#65533;&#65533;&&#65533;&#65533;&#65533;,
)wIymC1&#65533;,&#65533;&#65533;N&#65533;.&#65533;-&#39313;&#65533;&#65533;w&#65533;1&#65533;&#65533;&#65533;&#65533;&#65533;&#984;&#65533;&#65533;;&#65533;&#65533;= 8S&#65533;
&#65533;&#65533;:&#65533;&#65533;p&#65533;&#65533;C&#65533;$&#65533;&#65533;&#65533;jK&#65533;<&#65533;&#65533;&#401;&#65533;5'&&#65533;{&#65533;o&#1896;N&#65533;R&#1930;&#65533;r&#65533;K/)&#65533;a&#65533;dD&#65533;&#65533;!&#65533;&#65533;&#397;=&#65533;&#65533;IP&#65533;&#65533;>&#65533;"&#65533;i3GP&#65533;&#65533;xu&#512;d&#65533;&#65533;&#65533;)&#65533;+&#65533;`&#65533;m&#65533;C&#65533;*&#65533;f&#65533;L&#65533;V-K/0&#65533;"*&#65533;&#65533;.-&#65533;l9&#65533;&#65533;&#65533;[&#65533;t&#65533;,&E&#65533;z&#65533;j{&#65533;0\&#65533;&#65533;&#65533;&#65533;&#65533;&#65533;&#65533;&#65533;&#65533;&#65533;&#65533;&#65533;&#65533;&#65533;&#65533;^J&#65533;Q &#65533;&#65533;&#65533;d&#65533;&#998;I&#65533;:&#65533;&#65533;[T9xr&#65533;&#65533;&#65533;!\{m&#65533;&#65533;}&#65533;&#65533;f&#65533;_&#65533;%&#65533;;u4&#65533;&#65533;&#65533;GB|&#65533;\&#65533;F.d=&#65533;&#1041;&#65533;&#65533;]&#65533;&#65533;z&#65533;&#65533;&#65533;&#65533;n&#65533;d?  \+&#65533;P&#65533;AU&#65533;<&#65533;&#65533;&#65533;	&#65533;&#65533;&#65533;&#65533;&#65533;$2'&#65533;j&#65533;&#65533;QW&#65533;Y&#65533;];&#65533;&#65533;&#65533;Znk&#65533;&#16899;V&#65533;SQ&#65533;&#256;O?=e2DuFNL&#65533;&#65533;E&#65533;&#65533;&#65533;PX_&#65533;H&#65533;X+&#65533;&#65533;Cl-Fb&#65533;XW]&#65533;&#65533;&#1367;l&#65533;)&#65533;&#65533;_&#65533;i&#1552;@"&#65533;&#65533;n5&#1055;t&#65533;X7&#65533;u&#1024;&#65533;&#65533;m[&#65533;&#65533;&#65533;:&#65533;&#65533;&#65533;&#65533;&#65533;[&#65533;"&#65533;v&#65533;&#65533;&#65533;Y=&#65533;&#65533;#&#65533;w&#65533;&#65533;&#65533;p&#65533;&#65533;I1&#65533;T&#65533;&#65533;	&#65533;&#65533;&#65533;d<&#65533;&#65533;Y H&#65533;p)h>	&#65533;^&#65533;	a6&#65533;$&#65533;  z&#65533;)&#1374;{&#65533;% }&#65533;G$d	&#65533;+&#65533;&#65533;&#971;]&#65533;>&#65533;$H&#65533;&#65533;&#65533;(&#65533;9N25&#65533;VN9U&#65533;P&#65533;
&#65533;&#65533;&#65533;h&#65533;2Uf&#65533;&#65533;XV&#65533;&#65533;&#65533;&#65533;&#65533;&#65533;@&#65533;&#65533;&#65533;\mI&#65533;&#65533;&#65533;&#65533;&#65533;(&#65533;G&#39796;&#65533;j&#65533;&#65533;&#65533;&#65533;L&%&#65533;	&#65533;i&#565;&#65533;X&#65533;jf~&#1637;(&#65533;&#65533;
&#65533;Ka/!&#65533;&#65533;y&#65533;&#65533;&#65533;&#65533;&#65533;&#65533;&#65533;v&#65533;p&#65533;&#633;&#798;&#65533;&#65533;&#65533;1&#65533;p
&#65533;i*&#65533;&#65533;1z&#65533;w&#65533;&#65533;&#65533;L&#65533;&#65533;&#207;8&&#65533;OR&#65533;^RN>&#65533;&#65533;&#65533;m16&#65533;&#65533;Z&#65533;&#65533;&#65533;&#65533;x&#65533;&#65533;*&#65533;!&#65533;X+&#65533;&#65533;k&#65533;&#65533;Dk&#65533;&#65533;b&#65533;&#1094;<0&#65533;&#65533;&#65533;&#65533;
&#65533;&#65533;&#65533;H&#65533;&#65533;&#65533;&#65533;&#65533;&#65533;V&#65533;2@&#65533;&#65533;&#65533;&#65533;A&#65533;_1&#65533;;t&#65533;D&#490;$Z&#65533;r&#65533;ob8&#65533;&#349;)G&#65533;&#65533;{&#65533;|e&#65533;&#65533;Z&#65533;#&#65533;&#1211; &#65533;&#65533;&#65533;*fj&#65533;`&#65533;/!&#65533;&#65533;JK~&#65533;rr]&#65533;l&#65533;&#65533;s&L&#65533;P&#65533;u&#65533;&#65533;4&#65533;&#65533;%xb#&#65533;C&#65533;rh&#65533;&#65533;&#65533;~w&#65533;&#65533;&#65533;&#65533;;E&#65533;&#65533;@&#65533;&#65533;!):,7&#65533;DCL|&#65533;I&#65533; Rf&#65533;&#65533;"&#65533;0&#65533;;&#65533;&#65533;q&#65533;~&#65533;{v&#65533;&#1238;&#65533;NH&#65533;,PB5&#65533;L&#65533;<&#65533;&#65533;TO&#65533;G&#65533;&#65533;]&#65533;&#65533;XZsM&#65533;V&#65533;&#65533;6&#65533;a[&#65533;&#65533;^&#65533;Z&#65533;v&#65533;&#65533;&#65533;g&#65533;&#65533;,&#65533;$&#65533;,p&#65533;;&#54300;&#65533;&#65533;&#65533;&#65533;H&#65533;+H\f&#65533;u&#65533;&#65533;q&#1027;&#65533;&#65533;=PW5b&#65533;B
&#65533;&#65533;T9&#65533;M&#65533;7&#65533;s&#65533;>w0&#65533;&#65533;&#65533;N)&#1544;	&#65533;#&#65533;&#65533;N  &#65533;&#65533;&#65533;0f&#65533;rql&#65533;&#65533;&#65533;]{F&#413;&#65533;I&#65533;+&#65533;&#65533;&#65533;&#65533;&#65533;&#65533;&#65533;&#65533;@cV&#65533;&#65533;G&#65533;c`&#65533;)&#65533;D&#65533;&#65533;x%bCd&#65533;&#65533;V&#65533;&#65533;&#65533;J&#65533;&#65533;&#65533;&#65533;"_&#65533;l|Q3_&#65533;*&#65533;>&#65533;!M&#65533;&#65533;&#65533;&#65533;&#65533;&#65533;&#65533;"&#65533;1&#720;T&#65533;_&#65533;&#65533;j9&#65533;A&#65533;&#65533;&#65533;&#438;&#375;T&#65533;H&#65533;d&#65533;&#65533;&#65533;P1&#65533;`R&#65533; &#65533;&#65533;c&#65533;&#65533;&#65533;){&#65533;&#65533;&#1822;U&#65533;&#65533;&#65533;p&#65533;t&#65533;b &#65533;R&#65533;&#65533;{eJ&#65533;^&#1959;.F&#65533;&#65533;r&#65533;&#65533;!/f&#569;&#65533;1&#65533;8&#65533;&#65533;&#65533;W&#65533;&#65533;}D&#65533;GFxd&#65533;D{&#65533;&#65533;&#65533;&#65533;&#65533;&#65533;R9T+%LMA&#65533;&#65533;5\f&#65533;&#65533;Dw&#65533;&#65533;&#65533;&#65533;"fm2&#65533;%i&#65533;&#65533;&#65533;Hr&#65533;{ &#65533;	&#599;&#65533;&#65533;)"$&#1252;/A
R&#65533;9&#65533;&#65533;&#65533;&#65533;&#65533;C&#65533;a&#65533;&#65533;&#65533;&#65533;&#65533;&#65533;&#1415;kI&#65533;&#65533;\&#1814;d@M&#65533;&#65533;X&#65533;&#65533;]&#65533;&#1416;&#65533;^R&#65533;&#65533;&#65533;&#65533;`)8&#65533;&#65533;&#65533;p&#65533;&#65533;&#65533;74&#65533;/&#65533;&#65533;o&#65533;R&#65533;
s&#65533;B	38Q2f&#65533;&#65533;C&#65533;&#65533;&#65533;R1&#65533;Q&#65533;Z&#65533;j &#65533;&#65533;TiV&#65533;ik&#65533;*d&#65533;1t&#65533;&#65533;m&#65533;t&#65533;&#65533; "&#65533;&#65533;&#65533;M&#65533;&#65533;@&#65533;&#65533;1&#65533;3z&#65533;HOU&#65533;&#65533;D( &#65533;&#65533;&#65533;L&#65533;&#65533;#&#65533;&#65533;&#65533;0&#65533;&#65533;B&#65533;&#65533;&#65533;=&#1700;(&#65533;&#65533;&#65533;&#65533;&DH<&#1935;+m&#65533;&#65533;&#65533;&#65533;&#65533;r&#65533;U&#65533;&#65533;(#&#65533;&#65533;}&#65533;E&#65533;	&#65533;&#65533;#C&#65533;&#1720;&#65533;Qv&#65533;yRl&#65533;&#65533;&#65533;ER5&#65533;`\:&#65533;&#65533;&#65533;4&#65533;&#65533;&#65533;o&#65533;&#65533;&#65533;&#65533;&#65533;c&#65533;&#65533;Pg&#65533;?`jns&#65533;9&#65533;o*vTt&#65533;gs&#65533;*L@&#65533;&#65533;&#65533;;,C&#65533;&#65533;^3&#65533;&#65533;Low&#65533;W&#65533; &#65533;&#65533;U&#65533;2&#65533;&#65533;n~&#65533; &#65533;;&#65533;X&#65533;&#65533;En&#147;&#65533;x&#65533;&#65533;G&#65533;(L&#65533;&#65533;,o&#65533;&#65533;&#65533;g&#65533;y&#65533;LH|xl,&#65533;&#65533;P&#65533;&#65533;&#65533;tq_r+Qk$&#65533;&#65533; &#65533;(&#65533;&#65533;Y&#65533;.8V&#65533;+&#53482;&#21906;&#65533;VG&#65533;V]Db&#1931;|R$&#65533;&#65533;mm&#65533;&#65533;&#65533;&#65533;&#65533;&#65533;m&#65533;m*"KO&#65533;&#65533;u&#65533;Q1T&#65533;:&#65533;&#65533;&#65533;]n`v&#65533;&#65533;J&#65533;&#65533;&#65533;nR&#65533;&#65533;L*&#65533;y&#65533;&#65533;X&#65533;M-&#65533;&#65533;b&#65533;]&#65533;&#65533;,;%z5E&#65533;GB &#65533;Dq&#65533;xN+&#65533;F@&#65533;)L&#65533;&#65533;b&#65533;&#65533;=&#65533;) &#65533;'&#65533;e&#65533;&#65533;yYj&#65533;&#65533;	v&#65533;&#65533;S&#65533;7&#65533;d&#65533;&#65533;|&#65533;&#65533;CY1)&#65533;#&#65533;&#65533;l&#65533;&#904;&#65533;&#65533;&#65533;&#65533;d&#65533;`U|RX&#65533;&#65533;j1fR\&#65533;B&#65533;_0&#65533;u&#65533;&#65533;P&#65533;h]&#65533;I&#65533;&#65533;&#65533;\&#65533;$/yMF&#65533;o&#65533;\*6&#65533;&w;)dNYue`jY&#65533;\&#65533;&#65533;u&#65533;&#65533;&#65533;!D#2B3&#65533;&#65533;&#65533;U&#65533;&#65533;&#65533;&#65533;,&#65533;u&#65533;9V%v;&#65533;&#65533;3@
&#65533;&#65533;&#65533;|&#65533;&#65533;y^Y&#65533;2 L&#65533;&#65533;&#590;H9&#65533;&#65533;&#65533;B&#65533;&#65533;;&#65533;&#65533;&#65533;{&#65533;&#65533;&#65533;=Zu.q&#65533;&#65533;&#847;&#65533;&#65533;&#65533;7&#65533;&#65533;&#65533;X&#65533;DV&T&#65533;&#65533;DG&#65533;i&#65533;&#65533;&#65533;&#65533;Z&#65533;&#65533;&#65533;&#65533;&#65533;{t&#65533;f&#65533;,}&#65533;&#65533;&#65533;&#65533;&#65533;-&#65533;&#65533;5W&#65533;7&#65533;&#65533;&#65533;@;&#65533;*G&#65533;7.&#65533;K:&#65533;\&#65533;&#65533;&#65533;[dWe4&#65533;Y6^H|&#65533;g&#65533;&#65533;*&#65533;&#65533;&#65533;+&#65533;]bZ&#65533;&#65533;&#65533;&#181;+&#65533;&#65533;&#65533;B&#65533;&#65533;Y&#65533;&#65533;Z&#65533;&#65533;&#65533;&#65533;&#65533;&#65533;D!D&#65533;h&#65533;`&#65533;&#65533; `=gE/&#65533;&#65533; ,\&#65533;z&#65533;&#65533;&#65533;	`2&#65533; &#65533;&#65533;;287&#65533;:C&#65533;A&#65533;z&#65533;|&#65533;&#65533;V&#65533;&#65533;&#65533;&#65533;&#65533;&#65533;&#65533;&#65533;&#65533;&#65533; &#65533;&#1182;&#65533;&#65533;J&#65533;P#&#65533;&#65533;&#65533;c&#65533;&#65533;;&#65533;&#65533;&#65533;<&#65533;&#65533;y&#65533;t&#63800;&#65533;&#65533;&#478;&#65533;$&#65533;nG&#65533;
-&#65533;&#65533;&#65533;c)&#65533;5&#65533;\&#65533;D&#65533;:N&#65533;&#65533;Y!9[&#65533;&#1551;&#65533;&#65533;&#65533;&#65533;u&#65533;Z&#65533;tW&#65533;&#65533;&#65533;&#65533;&#1547;&#65533;{&#65533;=9<;&#65533;&#1132;C&#65533;&#65533;	&#65533;f&#65533;&#65533;1'&#65533;&#65533;&#65533;p&#65533;&#467;o&#65533;Vj
&#65533;WK&#65533;&#65533;x@&#65533;;&#65533;)&#65533;!O@&#65533;<&#65533;DRAt&#65533;w&#65533;t&#65533;t&#65533;&#65533;sBz&#65533;qGCzZ1r&#65533;C&#65533;3Xz&#65533;WH&#65533;{R&#65533;&#65533;Z-&#65533;jSG&#65533;F&#65533;&#65533;&#65533;6&#65533;&#65533;I&#65533;&#65533;6r&#65533;0&#65533;&#65533;&#65533;c&#65533;|&#65533;v%&#65533;&#65533;pD&#65533;[G7eJ&#65533;	:&d&#65533;&#65533;|&#65533;&#65533;[&#65533;&#65533;Q3&#65533;U<$8BX?^&#65533;uK&#65533;
3]&#65533;&#65533;9&#65533;&#65533;e&#65533;&#65533;nQ&#65533;Mg&#65533;:k&#65533;C&#65533;3&#65533;&#65533;I&#65533;&#65533;~m;v&#65533;A&#65533;&<&#65533;'=&#65533;&#65533;eV&#65533;wu&#65533;&#65533;}&#65533;/f&#65533;y&#65533;&#65533;_&#65533;SF&#65533;Q&#65533;&#65533;Sb&#65533;:(&#65533;&#65533;&#65533;D&#65533;b&#65533;&#65533;bV&#65533;&#65533;Er&#65533;q&#65533;G&#65533;(E%h&#65533;&#65533;&#65533;z&#65533;z+H*_&#65533;Q&#65533;&#65533;S&#65533;W&#65533;&#65533;&#65533;d5&#65533;j&#65533;&#331;&#1027;w&#65533;pb&#65533;$#ayC&#65533;g&#65533;&#65533;&#65533;*?&#65533;&#65533;M7
&#65533;&#65533;|}!l&#65533;&}SX@<&#65533;&#1655;&#65533;&#646;&#65533;Vm&#65533;G&#65533;oh]!~&#65533;7&#65533;&#65533;M&#65533;7~k &#65533;C&#184;pt&#65533;v&#65533;E&#65533;DwAx&#65533;&=|'&#65533;gk&#65533;&#65533;=&#65533;&#65533;Zk&#65533;&#65533;U&#65533;&#65533;&#1027;WWnx0e&#65533;AW,0:&#65533;7	Hf&#65533;&#65533;&#65533;{*qui#x>&#65533;EOA&#65533;w&&#65533;!X&#65533;&#65533;&#65533;&#65533;''&#65533;`{68{&#65533;&#65533;*&#65533;(Z,aZ&#65533;&#65533;&#65533;x&#65533;I4&#65533;A&#65533;&#65533;(&#65533;w&#65533;HE&#65533;&#65533;&#65533;&#65533;&#65533;R&#65533;	y&#65533;IIl&#65533;&#65533;/&#65533;&#65533;|T&#65533;l&#65533;&#65533;&#1608;K&#65533;&#517;]&#65533;&#65533;&#1971;	[&#65533;9&#65533;&#65533;&#65533;&#65533;'fQw(&#65533;_&#65533;~&#65533;&#65533;&#65533;&#65533;@B V&#65533;Q&#65533;xW&#65533;n&#65533;&#65533;4PoVo&#65533;(Eo&#65533;&#65533;p&#65533;&#65533;E&#65533;&#65533;&#65533;q&#65533;&#65533;W&#65533;Xh&#65533;M&#65533;9T*&#65533; &#65533;qS9&#65533;&#65533;5yBz&#65533;gP&#65533;aB&#65533;&#1079;$"&#65533;&#65533;&#65533;&#65533;iZ&#65533;!&#65533;2&#65533;&#65533;&#65533;&#65533;&#65533;b$U$&#65533;&#65533;a&#65533;t&#65533;&#65533;&#65533;je&#65533;&#65533;As7&#65533;Vy&#65533;R7j&#65533;g&#65533;3&#65533;&#65533;*&#1192;&#65533;Q&#65533;RN(
&#65533;W4&#65533;l&#1448;&#65533;&#65533;W8G]&#65533;!&#65533;&#65533;_H&#65533;#Cex0S1&#65533;Wg&#65533;&#65533;&#65533;~f&#65533;kgvX&#65533;:&#65533;w&#65533;{&#65533;&#65533;"P&#65533;&#65533;et&#65533; &#65533;iExY&#65533;&#65533;&#65533;)&#65533;D&#65533;)=&#65533;xUt&#65533;nq2&#65533;yA&#65533;&#65533;.&#65533;&#65533;&&#65533;HH0&#65533;&#65533;	&#65533;&#65533;R&#65533;&#65533;$a&#65533;t&#65533;&#65533;&#65533;e&#65533;&&#65533;+&#65533;Ej[#w&#65533;&#65533;Og&#65533;&#65533;&#65533;&#65533;<z&#65533;&#65533;&#65533;&#65533;U&#227;&#65533;`&#65533;&#65533;&#65533;f#&#65533;&#1065;&#7766;8&#65533;g=&#65533;s&#65533;	r&#65533;PP&#65533;&#65533;P&#65533;c&#65533;t&#65533;&#65533;&#65533;&#1000;&#65533;rWI&#65533;Wi@&#65533;Dq&#65533;&#65533;fJe&#65533;8&#65533;[ff5q&#65533;&#65533;x&#65533;&#65533;kymh*:4E`&#65533;Y&#65533;#&#65533;&#65533;&#65533;&#65533;P&#65533;n&#65533; &#65533;p $&#65533;wN&#65533;Y%j&#65533;)&#65533;&#65533;&#65533;M"&#65533;&#65533;;&#65533;&#65533;&#65533;&#65533;D&#65533;&#65533;@&#65533;<&#65533;QSS&#1241;E&#65533;HB&#65533;$&#65533;&#65533;&#65533;&#65533;~d_@5&#65533;&#65533;"&#65533;z&#65533;&#65533;&#65533;%R&#65533;&#65533;@&#65533;E:zI&#65533;9;&#65533;&#65533;e&#1235;GjRK&#65533;Sz&#65533;&#65533;&#65533;&#65533;a&#1642;&#65533;"Y&#570;&#65533;a&#65533;&#65533;&#65533;8a
&#65533;&#1466;A&#1513;Z
&#65533;&#1802;&#65533;Vy\&#65533;2_&#65533;yu&#65533;&#65533;5`&#65533;bHn:&#65533;&#65533;p&#65533;&#1718;R&#65533;3niF&#65533;&#65533;&#65533;pH&#65533;;&#65533;n&#65533;&#65533;{&#65533;&#65533;U&#65533;&#1503;&#65533;T  &#65533;E&#65533;&#65533;&#65533;&#65533;&#65533;*&#65533;&#65533;9`_O&#65533;Q7&#65533;&#65533;&#65533;X&#65533;&#65533;&#65533;M&#65533;&#65533;&#65533;vIP&#65533;W&#65533;&#65533;&#65533;&#1185;&#65533;&#65533;W&#65533;&#65533;&#65533;&#65533;%&#65533;.
b&#65533;&#65533;&#65533;49X&#65533;.&#65533;!&#65533;eC&#65533;&#65533;&#65533;&#65533;&#65533;&#65533;&#65533;&#65533;&#1707;n&#65533;9HR$s&fb'&#65533;{&#65533;a&#65533;&#65533;&#65533;T&#65533;&#65533;&#65533;&#65533;V&#65533;&#65533;J&#65533;OE&#65533;l&#65533;&#677;_&#65533;&#65533;<&#1645;&#65533;&#691;&#1833;y7r}\&#525;*J&#65533;c]Z&#1446;h&#65533;&#65533;y	g&#65533;)E&#65533;<z&#65533;mb&#65533;Ck&#65533;U&#65533;&#65533;U&#65533;3&#65533;&#65533;j&#65533;&#65533;XV&#65533;&#65533;e&#65533;Z&#65533;&#65533;&#65533;&#65533;h&#65533;&#65533;vP2&#65533;Os&#65533;@&#65533;&#65533;Uu&#65533;"&#65533;&#65533;&#65533; (2>';P&#65533;e&#65533;KD|\&#65533;&#65533;'&#65533;\&#65533;>&#65533;&#65533;&#65533;&#65533; &#65533;&#65533;O&#65533;&#65533;>&#65533;&#65533;&#65533;&#65533;J&#65533;r&#65533;js&#65533;&#1204;V&#65533;&#65533;I&#65533;#&#65533;{&#65533;h$R&#65533;K&#65533;S\[&#65533;hZ&#1561;&#65533;&#65533;&#188;&#65533;&#65533;6&#65533;#4N&#65533;h&#65533;jJ&#65533;B&#65533;&#65533;&#65533;m7&#65533;&#65533;a &#65533;J&#65533;@&#65533;&#65533;TU&#65533;
&#65533;&#681;qf`&#65533;&#574;z&#65533;&#719;$&#65533;&#65533;y&#65533;&#65533;&#65533;&#65533;&#65533;&#65533;2r&#65533;
&#65533;w&#65533;:&#65533;p&#65533;&#65533;	I&#1763;LX&#65533;&#65533;&#65533;$&#65533;&#65533;{&#65533;X1&#65533;&#65533;&#65533;P&#65533;&#65533;!0&#65533;{&#65533;&#65533;&#65533;&#65533;)&#65533;a&#65533;k&#65533;Nbr&#65533;z&#65533;J&#171;:Z"&#1363;Dzbts&#65533;&#65533;z&#65533;3&#65533;&#65533;&#65533;:&#65533;&#65533;&#65533;t&#65533;z&#65533;Y)/&#65533;)&#65533;&#843;&#65533;&#65533;t2&#65533;&#1361;&#65533;I&#65533;G&#65533;s&#65533;&#65533;uk&#65533;0&#65533;[&#65533;&#65533;N+&#65533;&#65533;&#65533;j2~7O&#65533;&#65533;&#65533;h&#65533;pn&#65533;&#65533;&#65533;t&#65533;&#65533;x&#65533;&#65533;&#65533;j
z&#65533;&#65533;i&#65533;{&#65533;&#65533;&#65533;S&#65533;&#65533;
JPu!&#65533;&#65533;'&#65533;&#65533;&#65533;&#65533;&#65533;K&#65533;&#65533;&#65533;kR&#65533;rLfXa&#931;G&#65533;&#65533;G/&#65533;#pz$D9&#65533;&#65533;
&#65533;&#65533;n&,<p&#65533; &#65533;K&#65533;^&#65533;&#155;&#65533;&#65533;&#842;&#65533;&#65533;&#65533;&#65533;W&#65533;^ c$6Rs&#65533;&#65533;&#65533;L&#65533;&#65533;Z5&#65533;&#553;&#50969;&#65533;/Px&#65533;;&#65533;Z&#65533;&#65533;&#65533;W[}&#65533;X&#65533;;&#65533;Z&#65533;}_3&#65533;&#65533;`&#65533;&#1077;C&#65533;j&#65533;&#57993;&#65533;FB&#65533;&#65533;p&#65533;&#65533;&# g_&#65533;Z&#65533;&#65247;&#65533;"&#65533;&#65533;U%@&#65533;J9&#65533;U&#65533;&#65533;&#65533;&#65533;[p&#65533;&#65533;)&#1767;&#65533;&#65533;&#65533;&#65533;&#65533;&#466;&#65533;z&#65533;GCQB&#65533;&#65533;&#65533;4|&#65533;SQ$,"x?J#&#65533;"3&#65533;&#65533;&#65533;&#65533;@I&#65533;B&#65533;&#65533;&#65533;&#165;&#785;.&#65533;r&#65533;>z$&#65533; &#65533;/7&#65533;&#65533;1&#65533;&#65533; &#65533;&#65533;&#65533;V&#65533;N&#65533;&#65533;&#65533;&#65533;&#65533;U&#65533;&#65533;D,4&#65533;&#65533;8l&#65533;&#65533;&#65533;H_&#65533;ymJE&#65533;Y&#438;@&#65533;)Vl9T&#65533;&#65533;&#65533;RU&#65533;e&#65533;U&#65533;&#65533;0MK&#65533;&#65533;u&#65533;/&#65533;&#65533;N&#65533;	M&#65533;&#65533;S&#65533;c&#746;&#65533;&#65533;-&#65533;9&#65533;`&&#65533;mj!&#65533;,E&#65533;&#1426;&#65533;#&#65533;,&#1687; &#65533;&#65533;&#65533;&#850;&#65533;Bm&#65533;c&#65533;_&#65533;&#1368;&#65533;&#65533;cV $&#65533;{@0<&#65533;x&#65533;-&#65533;&#1576;&#827;%&#65533;[&#65533;&#65533;&#65533;/&#65533;&#65533;&#65533;)&#65533;&#65533;&#65533;&#65533;&#65533;Q&#65533;&#65533;"&#65533;W!&#65533;1&#65533;W&#65533;&#65533;kZ>d&#65533;R&#65533;{&#65533;&#65533;R@&#65533;_&#65533;&#65533;&#65533;Ca\;&#1740;&#65533;{&#65533;&#65533;&#65533;&#938;&#65533;N&#65533;S!&#65533;&#65533;Y"&#65533;{b&#65533;&#65533;&#65533;zj&#65533;&#65533; &#65533;&#65533;bz&#65533;fPG&#65533;PE>8&#65533;a"&#65533;XX&#65533;&#65533;&#402;$&#65533;5t&#65533;$&#65533;&#65533;V&#65533;&#65533;&#65533;1&#1565;,V&#65533;&#65533;=&#65533;&#65533;&#65533;&#1338;&#65533;&#65533;&#65533;&#65533;&#65533;&#65533;KysMg&#1208;&#65533;T&#65533;&#65533;&#65533;&#65533;&#65533;l&#65533;r&#65533;/&#65533;&#65533;r&#65533;&#65533;&#65533;&#65533;`&#65533;06&#65533;&#65533;&#65533;&#65533;
&#65533;j,&#65533;V&#65533;'&#65533;v
&#65533;u&#65533;&#1715;&#65533;&#65533;kDJSm&#1387;(7Q&#65533;&#65533;.&#65533;N&#1170;z=&#65533;&#1163;&#1916;&#65533;&#462;v'Ym&#65533;&#65533;+&#882;i=&#65533;&#65533;"&#65533;a#&#65533;&#154;1J*&#65533;K&#65533;U&#1523;;&#65533;@>&#65533;&#65533;Z&#65533;V&#65533;&#65533;M&#65533;oe&#65533;[=q:&#65533;O&#65533;&#65533;&#65533;I&#65533;&#65533;&#65533;&#65533;l&#65533;&#202;&#65533;&#65533;&#65533;}&#1779;&#65533;&#65533;m&#65533;`&#65533;&#65533;&#65533;&#65533;&#65533;&#65533;j&#65533;&#65533;4&#65533;N&#496;&#65533;>&#65533;,&#65533;)ho&#65533;&#65533;3&#65533;&#65533;'&#65533;f&#65533;&#1439;&#1713;&#65533;&#65533;&#65533;Mv&#65533;&#65533;K&#65533;[~&#65533;&#65533;m&#65533;C&#65533;&#65533;&#65533;&#65533;D&#65533;&#1397;&#65533;'rG&#65533;&#65533;&#65533;&#65533;&#65533;&#65533;P&#65533;i&#65533;&#434;&#65533;&#65533;4&#65533;&#65533;&#65533;&#65533;&#65533;&#65533;&#65533;&#65533;&#65533;&#65533;&#65533;&#65533;&#65533;"&#65533;?n&#65533;{&#65533;{-@~&#65533;&#65533;[&#65533;&#65533;&#65533;&#65533;&#65533;&#65533;&#65533;&#65533;k'&#65533;`%-	&#1145;c-]&#65533;dJ&#65533;&#65533;|F&&#65533;&#65533;;&#65533;&#65533;&#65533;O&#65533;9o&#65533;&#65533;&#65533;Q;>&#833;3&#65533;&#65533;<&#65533;&#65533;"&#65533;&#65533;&#65533;&#65533;x&#65533;s7DJ&#65533;7&#65533;&#65533;&#65533;&#65533;&#65533;&#65533;&#65533;&#1172;&#65533;&#65533;M&#65533;&#65533;&#65533;~&#65533;&#65533;>&#65533;&#680;I&#65533;&#65533;&#65533;G&#65533; &#65533;&#65533;&#65533;U+K&#65533;&#65533;W1&#65533;,b(&#65533;&#65533;.&#65533;9L&#65533;&#65533;&#1497;D&#65533;:&#65533;&#65533;H&#65533;&#1966;lI&#65533;n&#65533;>&#65533;&#65533;&#65533;/p&#65533;&#65533;&#65533;&#65533;&#65533;&#1238;y&#65533;&#65533;&#65533;&#65533;&#65533;)&#65533;&#65533;&#65533;&#65533;-&#65533;d&#65533;&#65533;
'&#65533;|fh&#65533;c&#65533;&#65533;&#65533;&#65533;n&#65533;
q&#65533;&#65533;&#65533;&#65533;&#65533;w&#65533;&#65533;&#65533;&#65533;&#65533;Twh&#65533;z\&#1933;&#65533;&#65533;&#65533;&#65533;I&#65533;&#65533;&#65533;.&#65533;&#65533;(&#65533;&#65533;&#65533;&#65533;&#65533;h&#65533; &#2010;&#65533;%&#65533;df&#65533;&#65533;6&#65533;&#65533;N&#65533;~&#65533;=&#65533;&#2026;59&#65533;D&#65533;&#65533;(V&#65533;&#65533;&#65533;&#184;&#65533;&#65533;&#65533;&#65533;&#65533;&#244;l&#65533;cB&#65533;&#65533;.&#65533;&#65533;=&#1981;&#65533;&#65533;0&#65533;&#65533;8t&#65533;/?B.&#65533;2&#65533;&#65533;k&#65533;	&#65533;&#65533;%.&#65533;^&#65533;'&#65533;y&#65533;&#65533;y{^&#65533;&#65533;&#65533;Io|1 &#65533;~&#65533;X&#65533;&#65533;&#65533;&#65533;&#65533;m&#65533;&#65533;&#65533;&#65533;Z&#65533;|&#65533;D&#65533;&#1963;VZ&#65533;&#65533;&#65533;K&#65533;&#210;e&#65533;&#63768;Xv&#65533;&#65533;&#65533;&#65533;&#65533;ah/%&#65533;&#65533;&#478;&#65533;&#65533;&#65533;/&#65533;&#65533;M{&#65533;&#65533;@&#65533;&#65533;&#65533;Q&#65533;&#65533;&#1151;&#65533;O&#65533;&#65533;I&#65533;&#450;O&#65533;RI	]&#65533;&#65533;y&#65533;&#65533;06|&#65533;&#65533;&#65533;/&#65533;&#65533; 1&#716;&#65533;&#65533;"u &#65533;&#65533;&#65533;&#65533;k&#65533;0&#65533;=&#65533;  E&#65533;)w,1&#65533;1uy.&#65533;&#65533;&#65533;&#65533;&#65533; &#65533;;&#65533;-&#65533;&#65533;&#65533;&#65533;1	&#65533;/	&#65533;&#65533;e&#65533;&#65533;@+&#65533;&#65533;?^&#65533;%U\&#65533;&#65533;&#314;&#65533;&#65533;&#65533;(n&#65533;&#65533;&#65533;`&#65533;V&#65533;&#65533;&#65533;&#65533;&#65533;&#1452;&#65533;&#65533;&#65533;&#65533;hIR&#65533;<I&#65533;a&#65533;b&#65533;&#65533;&#65533;9&#65533;&#65533;&#65533;&#65533;&#65533;t&#65533;&#65533;&#65533;&#65533;&#65533;&#65533;&#65533;&#65533;y&#65533;/&#65533;>&#65533;)&#65533;#&#65533;e&#65533;&#65533;&#65533;&#65533;&#65533;,bE&#65533;&#172;&#65533;&#65533;G&#65533;&#65533;m3&#8708;&#65533;-&#65533;D.&5&#65533;&#65533;qb&#727;&#65533;&#65533;,s&#65533;&#65533;/4IV&#65533;&#65533;!. &#65533;JV&#65533;x&#65533;&#65533;O\=&#65533;*&#65533;&#595;&#65533;&#65533;O&#65533;6 Rg&#65533;&#680;&#65533;%&#65533;Y&#65533;&#65533;&#65533;&#65533;m &#65533;&#65533;&#65533;>&#65533;*0A&#65533;-&#65533;.p&#65533;&#65533;&#2001;R\
&#1248;&#1209;&#65533;&#65533;&#65533;&p&#65533;&#65533;E&#65533;R(&#65533;&#65533;e&#1316;&#65533;"s&#65533;$&#65533;&#65533;QR/[h&#65533;&#65533;U&#65533;'`&#65533;+m,&#65533;/&#65533;H1&#65533;`3a&#65533;&#65533;i&#65533;&#65533;&#1390;&#1258;&#65533;&#65533;&#65533;x&#65533;t&#65533;S&#65533;&#65533;&#65533;&#65533;#&#65533;'g&#65533;&#65533;`G&#65533;&#65533;3/&#12078;rw&#65533;jG&#65533;`&#65533;:&#65533;&#65533;&#65533;&#65533;&#801;&#65533;&#65533;&#65533;{&#65533;=Q&#65533;&#65533;&#65533;C&#65533;&#65533;g&#65533;&#65533;~&#65533;&#65533;&#65533;&#65533;&#65533;&#65533;o&#65533;&#659;|&#65533;wAym<&#65533;ZP&#65533;&#65533;&#65533;&#65533;.&#22529;6HA_&#65533;&#65533;FU}&#65533;&#65533;m&#65533; xSYM&#65533;8&#65533;Yf&#65533;e&#65533;v&#65533;hB+&#65533;eI &#65533;&#65533;^&#65533;!79v&#65533;$F&#65533;w8&#65533;&#65533;&#65533;&#65533;P&#65533;Ie&#65533;X&#65533;Y&#65533;L6&#65533;$
&#65533;&#65533;&#65533;&#65533;k&#65533;vZX&#65533;&#65533;&#65533;{&#65533;&#65533;f&#65533;4]&#65533;`}&#65533;E&#65533;c@&#605;&#65533;h&#65533;3&#65533;@&#65533;&#65533;x&#65533;-&#65533;v&#65533;&#65533;S&#65533;&#65533;&#65533;5&#65533;w&#65533;&#65533;9>[(&#65533;~&#65533;VI&#65533;&#65533;&#1412;&#65533;&#65533;&#65533;&#65533;7&#65533;|&#65533;&#65533;&#65533;&#65533;&#65533;g^&#65533;&#65533;YMzF%PeNJ&#65533;Q&#65533;&#65533;Rn&#65533;&#65533;&#65533;&#65533;&#65533;&#65533;&#65533;&#65533;H&&#65533;5X&#1154;&#65533;&#65533;h&#65533;&#65533;&#65533;<->&#128;	&#65533;&#65533;9>&#65533;&#61015;'5&#65533;\"<&#65533;&#65533;;.&#65533;&#65533;#&#65533;yJT&#65533; &#65533;m*&#65533;I&#65533;* &#65533;*e&#65533;&#65533;&#65533;&#65533;&#65533;W\&#65533;S&#65533;&#65533;&#65533;&#18798;&#65533;&#65533;v_g&#65533;&#65533;Z&#65533;n'x&#65533;pr&#65533;&#65533;Xn&#65533;&#65533;&&#65533;&#65533;#(u&#65533;1&#65533;&#65533;&#65533;&#65533;&#65533;) &#65533;	1G&#65533;>&#65533;
&&#65533;&#65533;&#65533;4Mcx(J^&#65533;R}'&#65533;#&#65533;&#65533;&#65533;^&#627;F*ozW&#65533;&#65533;&#65533;&#65533;&#65533;&#65533;Q&#65533;Zh&#65533;N&#65533;&#65533;&#65533;&#65533;F&#65533;TS&#65533;&#65533;2z&#65533;]&#65533;&#65533;&#65533;&#65533;&#1067;*&#65533;l&#65533;&#65533;&#65533;
&#65533;5W&#65533;Z&#65533;<&#65533;`{S#O&#65533;@H&#65533;Aa=&#65533;X&#65533;&#65533;&#65533;-Y&#65533;&#65533;8iw&#65533;&#65533;&#65533;&#65533;f&#65533;&#65533;&#65533;&#65533;&#65533;&#65533;
8&#65533;&#65533;&#65533;mq)&#65533;&#65533;&#65533;&#65533;GW&#65533;Lcp&#65533;&#1428;&#65533;&#65533;w&#65533;&#65533;&#61965;&#65533; cl&#65533;&#65533;v&#65533;#&#65533;q&#65533;T,&#65533;&#65533;{&#1431;W&#65533;&#65533;&#65533;Q&#65533;Dx~&#65533;/]F,&#65533;K&#65533;i5&#1660;8&#65533;#&#65533;&&#65533;&#65533;&#65533;&#65533;kk&#65533;C&#888;UD=&#65533;&#65533;&#65533;B/n_CD?&#65533;bvD&#65533;&#65533;Oo&#65533;&#65533;&#65533;*V&#65533;o&#65533;@&#65533;&#65533;&#65533;b&#65533;&#65533;&#65533;#&#65533;Gz&#65533;95&#65533;D&#65533;&#65533;r&#65533;"=P&#65533;X$&#65533;&#65533;V(&#65533;&#65533;&#65533;&#65533;-	o&#65533;&#65533;&#65533;$&#65533;&#65533;&#65533;&#65533;$p&#65533;&#65533;&#65533;&#65533;82uy&#65533;5&#65533;&#65533;&#65533;&#1843;&#65533;\H*7)&#65533;&#65533;&#65533;&#65533;&#65533;,	&#65533;+&#65533;
q&#65533;b&#65533;7&#65533;&#65533;s~&#65533;&#65533;&#65533;&#65533;0&#65533;&#65533;`t&#65533;&#65533;/&#65533;&#65533;&#65533;=G '&#65533;&#65533;GD	&#65533;"&#65533;Y&#1684;&#65533;&#65533;&#65533;&#65533;##&#65533;C\&#65533;&#65533;"ZQ^&#65533;&#65533;`&#65533;!&#65533;gL@&#65533;&#65533;&#65533; d=&#65533;$OB&#65533;&#65533;D8D&#65533;&#65533;A&#65533;gJ!&#65533;L3&#65533;&#65533;&#65533;sNH&#65533;&#65533;&#65533;>&#65533;&#65533;&#65533;j&#65533;_&#65533;1i&#65533;&#976;&#65533;&#65533;&#65533;&#65533;&#65533;&#65533;&#65533;&#65533; &#65533;&#65533;&#65533;&#65533;&#65533;x@p&#65533;M&#65533;&#65533;p&#65533;&#65533;&#65533;(*&#65533;&#65533;3{&#65533;&#65533;&#65533;I{%&#65533;&#65533;&#65533;&#1534;&#65533;x&#65533; aM&#65533;\&#65533;x&#65533;/&#1089879;&#65533; y&#65533;&#65533;H&#65533;}&#65533;a&#65533;&#1172;^&#65533;0=&#65533;&#65533;~&#65533;&#65533;
&#65533;&#65533;^&#65533;&#65533;|&#65533;u&#65533;h&#65533;*S/&#65533;&#65533;F&#65533;&#65533;&#65533;#
Zl&#65533;&#65533;M&#65533;&#65533;+&#65533;D&#65533;,&#65533;&#65533;&#65533;&#65533;&#65533;lT&#65533;;&#643;&#65533;t&#65533;xr&#65533;&#65533;	&#65533;D&#65533;&#65533;.&#65533;&#65533;&#65533;&#65533;{&#65533;&#65533;Z&#65533;&#65533;&#65533;&#65533;&#65533;&#65533;a&#65533;&#65533;&#65533;&#529;&#65533;&#65533;g3$&#65533;&#65533;?F$&#65533;&#65533;&#65533;&#65533;$1Y&#590;NO&#65533;&#65533;&#65533;
&#65533;F%J)&#65533; &#65533;|[&#65533;I&#65533;y&#65533;&#65533;&#65533;&#65533;&#65533;l&#1688;&#65533;&#65533;&#65533;>&#65533;&#65533;CT&#65533;a&#65533;]sPu&#1187;&#65533;sC&#65533;b&#65533;F<&#65533;&#65533;5&#65533;E&#65533;xH&#65533;&#65533;,&#65533;8&#65533;&;$l&#65533;xB&#65533;&#65533;&#65533;&#65533;=&#65533;&#65533;=&#65533;j&#65533;K2p&#65533;s&#65533;N&#65533;&#65533;H&#65533;N&#65533;%/z	&#65533;
&#1178;J&#65533;jj&#65533;&#65533;&#65533;&#65533;&#65533;&#65533;&#65533;oX&#148;&#65533;&#65533;&#1333;&#65533;&#367;Y&#65533;&#65533;&#65533;!&#65533;F-&#65533;$c&#65533;&#65533;&#65533;f8J&#65533;&#65533;N&#33935;d&#65533;>G&#65533;&#65533;&#65533;]&#65533;&#65533;&#65533;K&#65533;&#65533;1&#65533;&#65533;&#65533;^&#65533;&#65533;&#65533;L])JZ&#1674;&#65533;&#65533;&#65533;&#65533;Y&#65533;&#65533;C&#65533;e&#65533;&#65533;&#65533;K&#65533;&#65533;&#65533;"GY&#65533;&#65533;!Cz8&#65533;&#65533;au0&#65533;j&#65533;R&#65533;\
&#65533;&#65533;&#65533;&#65533;F<<@&#65533;&#65533;N
&#65533;-5bk>&#1567;&#65533;l&#65533;U(DU|6&#65533;&#65533;&#65533;&#65533;B)J&#1232;&#65533;&#1026;&#65533;&#65533;3&#65533;&#65533;&I&#65533;W&#65533;&#65533;&#65533;rX&#65533;&#65533;q&#65533;&#65533;&#65533;|&#65533;K^&#65533;h&#65533;Az&#65533;~=&#51649;&#65533;&#65533;Z&#65533;k$$$KIKz&#65533;&#65533;&#65533;&#65533;p{3[I&#65533;f&#382;&#65533;l&#65533;&#65533;\&#65533;R&#65533;1&#65533;pCm&#65533;d&#65533;J&#65533;h&#65533;&#65533;E[eqK&#65533;s&#65533;&#65533;&#65533;&#65533;&#65533;D&#1133;p`m&#65533;&#65533;R&#65533;{&#65533;S&#65533;E&#65533;vc&#65533;&#65533;p.&#65533;r&#65533;&#65533;&#65533;N&#65533;Uy&#65533;a&#65533;Rlg&#65533;W&#65533;&#65533;&#780;&#65533;&#65533;5?Lf&#65533;qU?&#65533;Fy&#65533;\&#65533;\&#65533;.&#65533;&#65533;&#65533;&#65533;&#65533;&#65533;&#65533;=&#165;}[&#65533;&#1227;[&#65533;@.&#65533;_H&#65533;&#65533;iE`L/B&#65533;%&#65533;&#65533;P&#65533;	dt&#65533;&#8848;.&#65533;&#65533;)&#65533;'M&#65533;8x&#65533;!&#65533;&#65533;G&#65533;j&#1492;&#65533;&#65533;&#65533;ry&#65533;&#65533;sX&#65533;&#732;&#65533;&#65533;3&#65533;&#65533;&#65533;&#65533;U&#65533;F`&#1797;&#65533;&#65533;R&#1453;f&#65533;S&#65533;iTF5&#65533;&#65533;&#65533;8H&#65533;
&#65533;Z&#65533;&#65533;`&#65533;$'&#65533;4&#65533;&#1076;yzp&#65533;]&#65533;QfZ&#65533;
&#65533;O&#65533;&#65533;&#65533;&#65533;mH&#65533;Vf.&#65533;&#65533;Y]&#65533;&#65533;&#65533;&#65533;&#65533;&#65533;A&#65533;5&#65533;&#65533;&#65533;X&#65533;&#65533;#_
l&#65533;&#65533;>&#65533;&#65533;&#65533;&#65533;
&#65533;<&#65533;i&#1722;09
&#65533;&#65533;r&#65533;1&#65533;a%Q&#65533;&#65533;&#65533;f{5&#65533;&#65533;)w=VJg&#65533;x&#65533;&#65533;bv&#65533;+/Cyo&#65533;&#65533;&#65533;&#521859;&6&#65533;&#65533;&#65533;'juk&#45551;&#65533;Hj&#65533;&#65533;-mP/1&#65533;c&#65533;R&#65533;&#65533; &#65533;&#65533;&#65533;[&#65533;Kv&#65533;&#65533;9&#65533;&#65533; mK&#1838;%&#65533;4	r7w[&#65533;&#65533;>&#65533;k&#65533;F&#65533;(W_&#65533;&#65533;&#65533;CX&#65533;j&#65533;&#65533;(&#65533;&#65533;7&#65533;Yt&#65533; &#65533;&#65533;&#65533;
&#65533;9Ci&#65533;&#61483;@>&#65533;#&#65533;h3&#65533;&#65533;c&#65533;&#65533;e&#65533;&#1939;&#65533;gwJ&#65533;0&#65533;&#65533;M5&#65533;i&&#65533;&#65533;&#65533;&#65533;6&#65533;_&#65533;]&#65533;4&#65533;&#1904;Qi&#65533;,&#65533;&#65533;&#65533;&#709;h&#65533;&#65533;&#65533;&#65533;X&#65533;&#65533;&#65533;&#65533;&#65533;&#65533;&#65533;&#65533;?f>&#65533;.&#65533;
&#65533;&#65533;&#65533;r&#65533;&#65533;&#65533;&#65533;%&#65533;}&#65533;W?3&#65533;/l&#65533;&#65533;&#65533;V&#65533;zI&#691;&#65533;&#65533;&#65533;&#65533;&#65533;'&#65533;D&#65533;=&#65533;eq8&#65533;&#65533;:&#65533;~xY&#65533;&#65533;&#65533;7&#65533;&#65533;&#65533;&#65533;&#65533;y&#65533;&#65533;&#65533;!&#65533;&#65533;&#65533;&#65533;&#65533;E&#65533;&#65533;&#65533;_&#65533;&#65533;&#65533;\%&#65533;&#693;8&#65533;&#65533;&#65533;J&#65533; &#65533;K&#65533;n&#65533;fu*&#65533;x sxfo&#65533;z0's8&#65533;rz&#65533;0(1&#65533;W&#65533;4Qq&#65533;&#65533;E&#65533;&#65533;\&#65533;&#65533;2&#65533;EVI@E&#65533;T&#65533;&#65533;&#65533;0e&#65533;_+6^&#65533;&#65533; &#65533;v.j&#65533;&#65533;7&#65533;vu<hu&#65533;&#65533;=$3j&#65533;'&#65533;&#1303;&#65533;&#65533;N&#65533;v0&#65533;swT>&#65533;&#65533;}&#65533;&#65533;g&#65533;&#65533;8S@~%p7&#65533;H&#65533;w	Gx&#65533;a
&#65533;Q^(&#65533;}&#65533;t&#65533;&#65533;&#65533;A&#65533;&#65533;Iw&#65533;td&#1191;&#65533;5E'&#65533;hJ 0&#65533;G&#65533;kB[&#65533;&#65533;&&#65533;(&#65533;&#65533;Gk>&#65533;&#65533;&#65533;j&#65533;&#65533;K X&#65533;eX&#65533;&#65533;>&#65533;&#65533;l&#65533;H&&#917;=H7,(&#65533;&#65533;4&#65533;&#65533;n#+&#65533;U&#65533;c&#65533;s|&#65533;&#65533;b&#65533;d=t&#65533;3&#65533;<&#65533;&#65533;W&#65533;OgN&#65533;4)&#65533; &#65533;&#65533;gy&#1419;&#65533;&#388;Q&#65533;	&#65533;1&#65533;twWH~4 &#65533;&#65533;:&#65533;h&#65533;&#65533;hdQ
&#65533;W&#65533;&#65533;Y&#1047;|&#567;F;&#65533;#b&#65533;&#65533;Iw%G&#65533;!8}SJ&#65533;&#257;S%+7&#65533;S6&#65533;>&#65533;F&#65533;&#65533;Q&#65533;&#65533;v&#65533;&#65533;y,&#65533;c8f:&#65533;&#65533;ht&#65533;x&#65533;S7&#65533;F&#65533;&#65533;&#65533;&#65533;0]&#65533;:&#65533;r8`tS'&#65533;=/x!&#65533;&#65533;f&#65533;&#29331;+/&#65533;&#65533;w&#65533;V&#65533;W&#65533;Wm-&#65533;$&#65533;}&#65533;&#1160;P`yTP&#65533; ~#&#65533;X&#65533;&#65533;&#65533;vHh&#65533;6&#65533;&#65533;l&#65533;$&#65533;w&#65533;&#65533;&#65533;u&#65533;&#65533;V&#65533;&&#65533;&G3&#65533;Xq&#65533;Dt&#65533;.n(&#65533;{&#65533;&#65533;&#65533;&#65533;&#65533;{&#65533;Hr&#65533;e&#65533;&#65533;S&#65533;&#65533;&#65533;x&#65533;jPn&#65533;j&#65533;&#65533;:t&#65533;9&#65533;&#65533;&#65533;8&#65533;y&#65533;t{&#65533;&#65533;&#65533;(&#65533;T']&#65533;&#65533;&#65533;&#272;&#65533;&#65533;&#65533;Xy&#517;l|&#65533;e1v&#65533;ED&#65533;&#65533;&#65533;q_&#65533;Nd&#65533;&#65533;i&#334;h5&#65533;&#65533;&#65533;Z&#65533;&#65533;S&#65533;&#1496;&#1491;&#65533;&#65533;&#65533;'M&#65533;j&#65533;eX&#65533;"6ow&#65533;t&#65533;`&#65533;&#65533;`&#65533;&#65533;6\&#65533;-hx&#65533;~&#152421;&#1537;&#65533;&#65533;)Y)fIw&#65533;&#65533;&#65533;&#65533;&#65533;8&#65533;&#65533;uL&#65533;&#65533;I&#65533;O&#65533;&6R[&#65533;4:6\&#65533;C"&#65533;8T&#65533;wL&#65533;1&#65533;F&#65533;t&#65533;m &#65533;&#65533;&#65533;( &#65533;&#65533;&#65533;\E0&#65533;&#65533;L&#65533; &#65533;b&#65533;&#65533;GyjVi{u&#65533;Ahj&#65533;h&#65533;&#65533;&#65533;4Z&#65533;*&#65533;&#65533;!i(Z	3&#65533;IV&#65533;d&#65533;6a*&#65533;&#65533;`n&#65533;-&#65533;}zt)&#65533;XC,&#65533;j&#65533;#&#65533;&#65533;h&#65533;&#65533;&#65533;&#65533;}&#65533;7&#65533;&#65533;6&#65533;&#65533;i&#65533;&#65533;I&#65533;Z&#65533;i&#65533;&#1206;x"&#65533;&#65533;&#65533;7)&#65533;&#65533;&#65533;Nn6&#65533;	&#65533;K&#65533;&#604;bY&#65533;&#65533;&#1059;&#65533;&#65533;c&#65533;&#65533;&#1040;&#65533;P&#65533;O&#65533;931<&#65533;uo)&#65533;&#65533;&#65533;&#65533;&#65533;P;&#65533;&#1549;OSz	&#65533;&#65533;9X&#65533;MJ&#65533;;F&#65533;tN&#65533;&#65533;@s&#65533;m&&#65533;&#586;&#65533;&#65533;agT&#65533;=&#65533;.8&#65533;q-&#65533;f&#65533;FZ&#65533;&#65533;&#65533;&#65533;,&#1625;*&#65533;&#65533;31&#65533;}&#65533;"N P*pS 1&#65533;?&#65533;&#65533;^&#65533;Y&#65533;&#65533;*$&#65533;&#65533;&#65533;q&#65533;&#65533;xUT&#65533;&#65533;&#355;q&#65533;&#65533;&#65533;SV&#65533;&#65533;9&#65533;j56&#65533;&#65533;&#1187;<&#65533;&#65533;9&#65533;S*H&#65533;|&#65533;|&#65533;&#65533;%&#65533;I&#65533;X&#65533;S&#65533;&#65533;&#65533;&#65533;d &#65533;&#65533;&#194;[&#65533;M?\5&#65533;(&#65533;
&#65533;J&#65533;&#65533;e&#65533;dk&#65533;&#65533;ouH&#65533;&#65533;s&#65533;pO8X}&#65533;"C&#65533;X%*&#65533;Ds6!&#65533;9&#65533;&#65533;|&#1675;{V&#65533;z&#65533;&#65533;&#65533;",&#65533;&#65533;&#65533;"
5 r )0&#65533;&#65533;>&#65533;:&#65533;E@":&#65533;d&#65533;'Z&#65533;(&#65533;&#65533;&#65533;d&#65533;&#291;&#65533;h&#65533;3
F&#65533;J&#65533;e&#65533;Sr~&#65533;&#65533;k~h&#65533;z"&#65533;LD&#65533;&#65533;&#1953;L&#65533;&#65533;L&#65533;&#65533;&#65533;s&#65533;&#65533;&#65533;&#65533;1&#65533;&#65533;%H&#65533;Gz&#65533;:&#65533;&#65533;&#597;_Z&#65533;aJ&#65533;&#65533;&#560;wy=&#65533;&#65533;&#65533;=&#65533;gi&#65533;3&#65533;&#65533;]&#65533;&#65533;&#65533;&#499;Q&#65533;2&#65533;zBr&#65533;&#65533;&#65533;r-vo9&#65533;&#65533;`&#65533;&#65533;&#65533;&#65533;&#65533;@&#65533;&#65533;&#65533;, D[byp&#65533;&#65533;&#65533;#&#65533;yYAc&#65533;&#65533;&#65533;B2&#65533;
&#65533;&#65533;&#65533;&#65533;&#679;&#65533;&#65533;&#290;&#65533;5&#65533;iJv	[&#65533;OIDt&#65533;&#65533;jfy&#65533;&#65533;y&#65533;t&#65533;)&#65533;&#65533;s&#293;R&#65533;M&#65533;&#65533;&#65533;&#1358;&#65533;%&#65533;Z0R&#65533;&#65533;&#65533;0?&#65533;&#65533;$W)&#65533;(0&#65533;z&#65533;&#65533;&#65533;&#65533;>&#65533;Y&#65533;dUF&#65533;&#65533;&#65533;&#65533;&#65533;{`,&#65533;&#65533;&#65533;S]&#65533;n&#65533;)&#65533;@&#65533;n?q&#65533;&#38564;~&#65533;5&#65533;&#65533;Ep &#65533;AWs&#65533; 6b&#65533;&#65533;&#65533;&#65533;0h;&#65533;9&#65533;R&#65533;~*&#65533;&#65533;qK&#65533;+ &#65533;&#65533;7&#65533;q&#1621;]&#65533;$A&#65533;*&#65533;&#65533;&#65533;&#65533;&#65533;&#65533;&#65533;r8&#65533;&#65533;&#65533;&#1365;{&#65533;&#65533;K[&#65533;&#65533;&#65533;a&#65533; &#65533;Y\h&#65533;&#65533; `&#65533;&#65533;&#65533;&#65533;&#65533;&#65533;m#y&#65533;&#65533;0X`&#65533;l&#65533;&#65533;k&#65533;4&9&#65533;x&#65533;&#65533;&#65533;=&#65533;j&#65533;&#65533;i&#65533;&#65533;&#65533;"m%%&#65533;
&#65533;pY&#65533;&#65533;W&#65533;{&#65533;G/&#65533;T&#65533;&#65533;&#65533;?q&#65533;&#65533;&#65533;&#65533;&#65533;&#65533;v &#65533;&#1164;&#65533;&#65533;v)P$&#65533;A&#65533;&#65533;&#65533; &#65533;&#65533;&#1515;P&#65533;I&#65533;&#65533;j&#65533;`8m&#65533;cH
&#65533;&#65533;Z&#65533;&#65533;&#65533;&#65533;&#65533;&#65533;b&#65533;K&#65533;&#65533;9&#65533;tjj&#65533;TpI&#65533;&#65533;&#65533;c+&#65533;M&#65533;&#65533;&#406;y&#65533;&#65533;&#65533;&#65533;:&#65533;{&#65533;&#65533;&#65533;&#65533;&#65533;&#65533;&#65533;&#65533;)&#65533;K&#65533;G&#65533;Z08&#694;Ca&#65533;i&#65533;;&#65533;A&#65533;fq,&#65533;q&#65533;&#65533;/&#816;&#65533;K&#65533;.&#65533;&#65533;X&#65533;|&#1846;&#65533;*&#65533;&#533;j&#65533;&#65533;G&#65533;b&#65533;F&#65533;Xa&#65533;&#396;Yk&#65533;&#65533;g&#130; >&#65533;X&#65533;`^{B< I&#65533;-&#65533;&#65533;,&#65533;!C#&#65533;W &#65533;&#65533;&#65533;@
&#65533;}&#65533;&#65533;$&#65533;($E[&#65533;(*&#65533;&#52936;&#491;&#65533;K&#65533;&#1779;B&#65533;~&#65533;Bk<[&#65533;&#65533;&#65533;&#337;+&#65533;KX&#65533;A&#65533;c&#65533;4&#65533;1E>&#65533;&#65533;?{&#65533;&#65533;&#65533;5J&#65533;`p&#65533;iX&#65533;&#65533;&#65533;K&#65533;&#65533;&#65533;{&#65533;&#65533;H&#65533;a&#65533;&#65533;&#1462;&#65533;&#65533;'&#65533;u&#65533;&#65533;|&#65533;B&&#65533;R&#65533;&#1819;&#65533;G&#65533;&#65533;<m&#1292;&#681;\ &#65533;&#65533;&#65533;E&#65533;8&#65533;&#65533;&#65533;&#65533;&#65533;&#65533; 1dG&#65533;&#65533; &#65533;&#65533;Xl$&#65533;< &#427;&#65533;D&#65533;Q&#65533;bh&#65533;@&#65533;2&#65533;&#65533;&#65533; '&#65533;&#65533;&#65533;&#65533;&#65533;&#65533;&#65533;t&#65533;&#65533;&#65533;{&#65533;&#65533;3<QK&#65533;&#65533;Pc&#65533;&#65533;kU&#65533;f&#31042;Q&#65533;0S&#65533;=&&#65533;&#65533;&#65533;R&#65533;&#65533;h&#65533;L`&#65533;&#65533;&#65533;\&#65533;	&#65533;d&#65533;&#65533;&#593;bG0&#65533;}&#65533;t.|v&#65533;&#65533;&#635;P&#65533;G&#65533;&#65533;[&#65533;&#1070;&#1779;T&#65533;]#&#65533;&#65533;J[&#65533;FF&#1362;|&#65533;&#65533;&#1534;&#65533;]&#65533;&#65533;&#65533;`&#65533;N&#65533;jw1&#65533;&#65533;&#651;&#65533;"&#65533;&#65533;sm&#65533;&#737;`4&#65533;,&#65533;&#65533;rA&#65533;p&#1669;f &#65533;&#65533;&#65533;&#65533;&#65533;&#65533;l&#65533;X&#65533;&#347;R&#65533;
&#65533;A&#65533;&#65533;&#65533;&#65533;&#65533;I4&#65533;~]&#65533;&#65533;e&#65533;R+[=&#65533;&#65533;&#65533;{&#65533;k&#65533;&#65533;&#65533;&#1394;&#662;&#65533;\&#65533;t&#579;&#65533;&#65533;E&#65533;&#65533;&#65533;&#65533;h&#65533;&#65533;}&#65533;&#65533;&#65533;yM&#350;U&#65533;&#65533;&#65533;&#65533;&#65533;(&#65533;}&#65533;&#65533;$&#65533;&#65533;iF 9&#65533;w&#65533;x=&#65533;&#65533;&#65533;Oy&#65533;r&#65533;&#180;&#65533;&#65533;&#65533; &#65533;|&#65533;&#65533;&#65533;&#65533;#&#65533;&#65533;H&#65533;&#1800;UD&#65533;a&#65533;z&#65533;&#65533;&#65533;&#65533;&#65533;`x&#65533;,&#65533;&#65533;&#65533;&#65533;,&#65533;vK&#65533;	&#65533;&#65533;&#65533;;CXE&#65533;M&#65533;*&#65533;!&#1805;&#65533;q&#65533;&#65533;;&#65533;C&#65533;&#1583;&#65533;C&#65533;kl,&#65533;}&#65533;&#65533;l&#65533;Wv_&#65533;9n&#65533;\&#1826;&#65533;l&#65533;/&#65533;&#65533;&#65533;&#65533; &#65533;&#65533;e&#65533;&#65533;YV&#65533;C&#65533;&#1948;&#65533;&#65533;&#65533;&#65533;&#65533;)&#65533;KK5J#&#65533;&#65533;M&#65533;&#65533;&#1077;&#65533;&#65533;&#65533;&#65533;&#622;&#65533;-"@ &#65533;&#65533;&&#65533;&#65533;	&#65533;n&#65533;@R	1&#65533;']&#65533;	N`&#65533;;&#65533;`&#65533;!&#65533;i&#65533;[P&#65533;&#65533;&#65533;&#65533;c&#65533;]&#65533;;&#65533;&#65533;&#65533;+&#65533;&#65533;&#65533;&#65533;7&#65533;&#65533;3&#65533;2,&#65533;B&#65533;&#890;&#65533;kR&#65533;&#389;&#65533;&#65533;&#65533;9&#65533;0&#65533;&#65533;]fB<n&#65533;&#65533;'&/+&#65533;%i&#65533;&#65533;&#65533;E>&#65533;!&#65533;y{c&#65533;&#65533;&#65533;&#65533;kU&#65533;>&#65533;&#65533;7&#65533;&#65533;8&#65533;&#65533;kU&#65533;&#698;^D+[&#65533;K&#65533;&#65533;g&#65533;&#65533;0&#65533;`&#65533;Sk&#65533;&#65533;&#65533;&#65533;&#65533;&#65533;p&#65533;&`&#65533;d&#65533;&#65533;&#65533;&#65533;&#53972;gNI&#65533;&#1298;t&#65533;:&#65533;&#12979;&#1286;&#65533;&#65533;&#65533;&#65533;&#65533;C&#65533;&#65533;&#65533;&#65533;&#65533;=AQ=9gg&#65533;g&#65533;Dr&#65533;&#65533;&#65533;&#65533;&#65533;K&#65533;&#42798;&#65533;0&#65533;&#65533;0&#1511;&#65533;&#1448;&#65533;)x&#65533;&#65533;&#65533; &#65533;K{Kd&#65533;&#65533;&#65533;M&#65533;&#836918;&#65533;&#65533;9&#65533;S&#65533;$>&#1733;&#65533;+&#65533;I&#65533;B&#65533;&#65533;&#65533;q<&#65533;1&#65533;k/s&#65533;d&#1932;`&#65533;&#27312;-v&#65533;M&#65533;h&#65533;&#65533;{&#65533;&&#65533;&#65533;y&#65533;&#65533;&#65533;&#65533;&#65533;&#65533;&#65533;&#65533;&#65533;V\Y&#65533;^xy&#65533;&#65533;&#65533;&#65533;>&#65533;f-&#65533;&#65533;&#65533;X;&#65533;&#65533;&#65533;&#65533;&#65533;&#65533;&#65533;&#65533;&#36882;&#65533;Z&#65533;&#65533;2N&#65533;&#65533;' &#65533;&#65533;S&H&#1429;xbN&#65533;&#65533;xq&#65533;`R5vX&#65533;&#65533;(&#65533;&#65533;[&#65533;V&#65533;&#65533;l^&#65533;^&#65533;&#1197;&#65533;R~&#1505;>&#609;&#65533;! &#65533;&#65533;&#65533; &#65533;&#872;&#65533;&#65533;&#2030;&#65533;w&#65533;&#65533;&#1979;H[P F&#65533;&#65533;&#65533;?kK&#65533;&#65533;&#65533;I&#65533;*r&#65533;&#65533;&#65533;n&#65533;A&#65533;&#65533;Y&#65533;&#65533;k&#65533;&#65533;D&#65533;&#65533;&#65533;&#65533;&#65533;&#65533;&#1980;&#65533;7&#65533;&#65533;j&#65533;&#65533;k_&#65533;&#62964;&#65533; &#65533;&#65533;sK&#65533;&#65533;&#65533;h&#65533;I&#65533;_W\&#65533;W&#65533;&#212;C&#65533;&#65533;{&#65533;N&#65533;&#65533;&#65533;&#65533;&#65533;]&#65533;&#1962;u&#65533;&#65533;W&#65533;&#65533;&#65533;&#65533;o&#65533;-&#65533;&#65533;&#65533;&#65533;&#65533;m&#65533;o&#65533;=N&&#65533;y&#65533;-v+k1&#65533;;[	&#65533;&#65533;+==&#65533;&#65533;E&#65533;FFBPPwFN0&#65533;&#65533;&#65533; &#65533;&#65533;I.&#65533;1&#65533;&#65533;&#65533;&#65533;&#65533;D&#65533;e^Z|`&#65533;&#65533;n&#65533;n%&#65533;&#65533;&#65533;&#65533;&#65533;&#65533;&#65533;&#65533;&#65533;&#65533;&#65533;&#65533;&#65533;/&#65533;\3&#65533;&#65533;&#65533;&#65533;&#65533;&#65533;&#65533;&#65533;(+&#65533;b&#65533;D&#65533;8'&#65533;&#65533;&#65533;&#65533;&#65533;H&#65533;&#65533;&#65533;@&#65533; 6&#65533;&#65533;-&#65533;&#65533;&#65533;&#65533;J&#65533;C	"J&#65533;8qV&#65533;w,&#65533;O&#65533;\g&#65533;
&#65533;aKz&#47506;&#65533;8(&#65533;&#65533;&#65533;r&#65533;2a&#65533;&#65533;&#65533;;I&#65533;F&#65533;8)&#1844;i&#65533;&#65533;&#980;D&#65533;)]&#65533;&#65533;4&#65533;&#65533;P&#65533;H&#65533;T&#65533;&#65533;szZv&#65533;)&#65533;gL~;&#65533;Z&#65533;*&#65533;&#65533; h&#65533;&#65533;eb@&#1782;]")p  Z&#65533;o&#65533;&#65533;&#1713;&#65533;-&#65533;&#1424;&#65533;&#288;&#65533;&#65533; e&#65533;&#1321;U&#65533;Z&#370;[(&#65533;&#65533;[&#65533;pQ&#65533;&#65533;(ZX&#65533;B#5JUl&#65533;&#65533;@&#65533;&#65533;t&#1652;5&#65533;t&#65533;&#1312;&#65533;&#65533;&&#65533;&#65533;|&#65533;&#65533;&#65533;&#699;&#65533;@&#65533;) TH%&#65533;&#326;&#65533;+*&#65533;;&#65533;4B&#65533;m&#65533;&#65533;&#65533;&#65533;&#65533;?V&#65533;D&#65533;&#65533;(kb'[n&#65533;;&#65533;&#65533;d3&#704;m&#65533;k{&#65533;&#1216;&#65533;c&#65533;&#65533;vg&#65533;&#1915;&#65533;_?&#65533;Qt&#65533;V&#65533;}&#65533;&#65533;&#65533;U&#65533;p&#1373;{&#65533;}&#65533;\&#65533;&#65533;g	`W^ne&#65533;&#65533;\ &#65533;b&#65533; &#65533;l&#65533;W}=&#65533;.~&#65533;&#65533;H&#65533;tR\utta&#65533;&#65533;&#65533;x&#65533;=&#1061;&#65533;&#65533;&#65533;$&#65533;&#65533;	&#65533;&#65533;&#65533;Yf&#65533;%&#65533;<&#65533;T&#65533;I&#65533;h&#65533;&#65533;&#65533;q&#65533;&#65533;{J&#65533;_Gu&#65533;X@&#65533;&#65533;:&#65533;&#33167;>&#65533;&#65533;3S&#65533;&#65533;C;i&#65533;i&#65533;%hH&#65533;aq&#65533;&#65533;r&#65533;&#65533;I&#65533;Q&#65533;&#65533;!&#65533;&#65533;,%&#65533;iZy&#65533;&#65533;[&#65533;&#65533;d&#65533;&#65533;yw{&#65533;&#65533;&#65533;W&#65533;&#65533;&#65533;M&#65533;&#65533;&#65533;&#65533;)M&#65533;vz&#23043;&#65533;&#65533;&#65533;~&#65533;&#65533;&#65533; |%a&#65533;Hy
%0`!Zj(&#65533; uYh&#65533;]w&#1480;%2&#65533;l*&#65533;&#65533;&#65533;SZ&#65533;e&#65533;H&#65533;&#65533;w&#65533;(,&#65533;	&#65533;#&#65533;&#65533;Q&#65533;&#65533;&#65533;&#65533;ydX
&#65533;j&#65533;S&#65533;&#65533;&#65533;L&#65533;N[B&#65533;%?&#65533;,&#65533;I&#65533;h&#65533;	&#65460;&#65533;8&#65533;lm&#65533;&#65533;&#65533;rb&#65533;&#65533;0D&#65533;B&#65533;&#65533;&#65533;&#65533;~&#65533;P^&#65533;&#65533;&#65533;&#65533;*Ljj&#65533;	&#65533;&n&#65533;&#65533;:&#65533;*A&#65533;nl(&#608;&#65533;%i&#65533;&#65533;&#65533;K*&#65533;&#65533;f&#65533;NE&#65533;&#65533;&#65533;&#65533;*Gz&#65533;O&#65533;L&#65533;&#65533;&#65533;&#65533;+\sM&#65533;&#65533;&#65533;&#65533;+&#65533;f&#65533;#&#65533;&#65533;	ILq&#65533;S(&#65533;&#460;;&#65533;	b&#739;&#65533;&#65533;&#65533;8&#65533;&#65533;C&#65533;2&#65533;R&#65533;R%0&#65533;A&#65533;,&#65533;&#65533;Ag&#65533;(&#1960;&&#65533;&#65533;&#65533;&&#65533;/R41&#65533;-'&#65533;&#65533;A&#65533;0@m&#65533;'&#65533;0Z&#65533;4Ey6&#65533;&#65533;&#65533;PqZ&#65533;&#65533;!&#65533;V\<&#65533;&#65533;&#65533;&#65533;&#65533;,&#65533;&#65533;0&#65533;n&#65533;V&#65533;&#65533;y|&#65533;N &#65533;F&#65533;&#65533;&#65533;}&#65533;&#65533;&#65533;&#65533;&#65533;&#65533;&#65533;&#65533;&#65533;q&#65533;7&#65533;&#65533;&#65533;&#65533;q&#53410;EY&#65533;pE&#65533;&#65533;&#65533;KK&#65533;3`&#65533;PQ}"&#65533;Zsp&#65533;&#65533;&#65533;&#65533;E&#65533;&#1186;&#65533;B&#1649;&#65533;)l&#65533;u&#65533;&#65533;v_&#65533;&#65533;_@<&#65533;&#65533;&#65533;&#65533;&#65533;C&#65533;&#65533;&#65533;p&#65533;&#65533;&#65533;&#65533;.&#65533;L'*&#65533;&#740;"&#65533;~&#65533;I
&#65533;&#1118;&#65533;$&#65533;&#65533;9K&#65533;&#65533;&#65533;9/&#65533;gA&#65533;&#65533;&#65533;'E&#65533;&#65533;&#65533;oA&#65533;&#65533;K&#65533;&#65533;&#65533;&#65533;I&#65533;O	&#521;&#65533;&#65533;w)&#65533;&#65533;&#65533;J&#352;&#65533;&#65533;t&#65533;&#65533;2&#65533;&#65533; &#65533;&#65533;3&#65533;'&#65533;V  &#65533;&#65533;&#65533;&#65533;&#65533;.&#65533; ]e&#65533;&#65533;&#65533; &#65533;@:2&#65533;&#65533;&#65533;W&#65533;&#65533;M C&#65533;&#65533;G&#65533;zPA&#65533;Z&#65533;RU<fZ&#65533;&#65533;&#65533;&#65533;&#65533;/&#65533;&#65533;&#65533;m&#65533;Y&#65533;&#65533;&#65533;&#65533;'&#65533;&#65533;'&#65533;K"Qe&#65533;! &#65533;&#65533;&#65533;&#65533;p&#65533;&#65533;G&#65533;P`E&#65533;&#736;s`8&#65533;~4k&#65533;y&#65533;3&#65533;>&#65533;&#324;&#65533;&#65533;&#65533;&#65533;&#65533;&#65533;&#65533;@)L&#65533;k&#65533;J&#1729;&#65533;"I&#65533;n&#65533;c&#65533;&#65533;&#65533;v&#65533;&#65533;&#65533;&&#65533;3&#65533;qf%#&#65533;M&#65533;p&#65533;P&#65533;&&#65533;&#65533;"&#65533;&#65533;&#65533;T!&#65533;&#65533;@z&#65533;D &#65533;,&#65533;BiMS&#65533;3&#65533;&#65533;6!&#65533;qy(&#65533;i@&#65533;9&#65533;&#65533;
pL&#65533;&#65533;(8&#65533;Z&#65533;&#65533;&#65533;&#65533;8&#65533;D&#65533;&#65533;&#65533;Y&&#65533;&#65533;K\"&#65533;4&#65533;b&#65533;/&#65533;&#65533;&#65533;|&#65533;&#65533;&#65533;^&#65533;&#65533;}&#65533;,0$$&#65533;L&#65533;Q&#65533;&#65533;&#564;&#65533;&#65533;&#65533;q"&#65533;&#575;&#65533;&#65533;&#65533;*C&#65533;&#65533;K&#65533;&#57969;V(&,&#65533;&#65533;&#65533;&#65533;Bw&#65533;&#65533;M&#65533;&#65533;&#65533;C&#65533;&#65533;&#65533;&#65533;+&#65533;&#65533;&#65533;&#65533;&#65533;6PR&#65533;g&#65533;
U&#65533;&#65533;G&#65533;)&#65533;&#65533;#&#65533;tf&#65533;: h`M&#65533;*-&#65533;&#65533;&#65533;6&#65533;=FKf&#65533;&#65533;pr&#1152;k&#65533;B&#65533;&#65533;*67&#65533;&#65533;y
&#1142;&#65533;&#65533;_H'&#65533;&#65533;&#65533;&#65533;&#65533;&#65533;&#65533;5u&#65533;&#65533;	&#65533;&#65533;&#65533;.T&#65533;
0&#65533;&#1681;z&#65533;!&#65533;mCW&#797;&#432;&#65533;R&#65533;&#65533;D&#698;&#1106;&#65533;IM&#65533;e(G4&#65533;&#65533;&#65533;u+<&#65533;&#65533;&#65533;1|6&#65533;&#65533;`&#65533;&#343;4&#65533;rv&#65533;4&#65533;{ZT&#65533;>&#1383;&#65533;;&#65533;-&#65533;&#65533;GMe&#65533;&#65533;%&#65533;&#65533;r&#65533;&#65533;aUW0&#65533;A5%C!'&#65533;&#65533;&#65533;(B&#458;&#65533;&#65533;y&#65533;T&#65533;8&#65533;&#65533;&#65533;!&#65533;!@r&#65533;|&#65533;&#65533;&#65533;N("X&#65533;l&#719;by1&#1177;&#65533;&#65533;&#163;&#65533;&#65533;&#65533;3V
7&#65533;&#65533;i&#65533;&#65533; &#65533;&#65533;6&#65533;&#65533;&#65533;l&#65533;$&#65533;&#65533;z&#65533;64&#65533;z&#65533;hayU&#626;T&e&#65533;&#65533;S:B&#65533;'&#65533;&#65533;&#65533;.bU&#65533; 9&#65533;6&#65533;&#65533;&#65533;6&#65533;*&#65533;XB&#65533;Q&#65533;1[&#65533;&#65533;p&#65533;&#65533;]&#65533;&#65533;(T&#65533;&#65533;&#65533;&#65533;E4&#65533;+"	&#65533;@&#65533;&#65533;A]&#65533;&#65533;&#748;%Y&#65533;j
&#65533;)&#65533;F&#65533;&#65533;)U+&#65533;&#65533;&#65533;^fM&#65533;YZ&#65533;&#65533;&#1191;>&#65533;\O&#65533;&#65533;&#65533;&#65533;K&#453;&#65533;&#65533;&#19369;&#65533;&#65533;1&#65533;&#65533;&#65533;&#65533;(&#65533;&#65533;S&#65533;&#65533;&#65533;f &#65533;n&#65533;o&#65533;&#65533;&#65533;w&#65533;&#65533;&#368;&#65533;@&#65533;5,&#65533;&#65533;&#65533;&#65533;r&#65533;&#65533;*&#65533;&#65533;&#65533;$&#65533;|&#65533;&#65533;W|J&#65533;X&#65533;
&#65533;&#65533;h&#65533;\&#65533;he&#65533;&#65533;16h&#65533;g>&#65533;&#65533;&#65533;&#1887;&#65533;&#65533;j&#65533;&#65533;L9&#65533;R&#65533; &#65533;2&#65533;-V| &#65533;&#65533;&#65533;vy[X&#65533;	&#128;Eb3^NQ&#65533;&#65533;&#65533;&#65533;l&#65533;	x&#65533;&#65533;&#1036;&#65533;S&#65533;O&#868;&#65533;De&#65533;&#65533;&#65533;&#65533;&#65533;&#65533;j&#65533;`&#65533;&#65533;<&#65533;&#65533;&#65533;&#65533;&#65533;C|4&#65533;&#65533;&#65533;:&#65533;wG|&#65533;&#65533;&#65533;&#65533;qv1;&&#65533;6G#+w@&#65533;A&#65533;r&#65533;W&#65533;&#65533;i&#65533;m&#65533;c+&#65533;&#65533;&#65533;yy&#65533;&#65533;l&#65533;8&#65533;E1&#65533;-2!&#65533;Y&#65533;&#65533;x&#65533;&#65533;1+GG&#65533;U&#65533;o_(9&#65533;&#65533;agA&#65533;x-&#65533;&#65533;&#65533;- @&#65533;p&#65533;$&#65533;&#65533;i&#65533;m3+&#65533;&#65533;Y,\Q&#65533;gw]&#65533;k&#65533;r[9&#65533;)&#65533;-&#65533;Mx&#65533;&#65533;&#65533;&#65533;&#65533;I&#65533;&#65533;s&#65533;&#65533;z&#65533;4&#65533;IR&#65533;&#1813;&#1028;&#65533;&#1851;t&#65533;&#65533;&#65533;&#65533;&#65533;H&#65533;&#65533;&#65533;&#65533;&#65533;(&#65533;3&#1694;!P&#65533;&#65533;O|Z@&#65533;/&#65533;@@&#65533;G&#65533;~q&#65533;&#65533;&#65533;,&#65533;x&#65533;&#65533;$}&#65533;<7&#65533;&#65533;Rb&#65533;
u&#65533;&#65533;&#65533;5&#65533;&#65533;.&#65533;Z;uy&#65533;&#65533;orMs&#293;&#26818;G&#65533;&#65533;&#65533;&#65533;V&#65533;[F&#65533;&#65533;Y$&#65533;&#65533;;&#1051;&#65533;&#1538;&#65533;&#65533;&#65533;n&#65533;&#65533;&#65533;Q&#65533;&#65533;&#65533;q&#65533;0&#65533;Z&#65533;&#65533;`iH{&#65533;&#65533;&#65533;&#65533;&#65533;F&#1671;&#65533;2&#65533;&#65533;&#65533;&#65533;&#65533;5T&#65533;>w10&#65533;t&#65533;y&#65533;&#65533;&#65533;&#65533;_&#65533;wX&#65533;&#308;&#65533;&#65533;&#65533;kR*&#65533;&#65533;8&#65533;&#65533;&#65533;&#65533;Yx2B&#65533;&#65533;q&#65533;&#65533;yg&#65533; z7%]7X`Q&#65533;G&#65533;&#65533;]%&#65533;[M&#65533;z&#65533;&#65533;zV&#65533;?T&#65533;V~*S{i&#65533;U`&#65533;&#65533;&#65533;
L&#65533; &#65533;&#65533;E&#65533; *&#65533;PM&#65533;`&#65533;!cd&#65533;a|DRV&#65533;&#65533;Y&#65533;S&#65533;&#65533;Wr&#1156;70'&#65533;@#&#65533;&#65533;#>b|&#65533;&#65533;&#65533;&#65533;s&#65533;&#65533;&#65533;&#65533;7&#65533;&#65533;&#65533;&#65533;&#65533;~I@0~&#65533;&#65533;&#65533;z-6&#65533;Ga&#65533;GZ&#65533;c&#65533;PzJ&#65533;evJ&#65533;&#65533;&#65533;: k:f)sf&#65533;rj&#65533;&#65533;C&#65533;T%K&#65533;L,X/&&#65533;B&#65533;yA&#65533;C&#65533;$d&#65533;&#65533;D/+ &#65533;&#65533;&#65533;&#65533;Y{4&#65533;&#65533;&#65533;{&#1349;&#65533;&#486;U;&#65533;]b&#65533;&#65533;HF&#65533;p&#65533;&#65533;}&#65533;@&#65533;&#65533;w&#65533;&#65533;@MH}&#65533;8&#65533;DU4(^&#65533;&#65533;n&#65533;5&#65533;&#65533; l4D&#65533;~`&#33556;fH>BT&#65533;&#65533; q&#65533;&#65533;A&#65533;2&#65533;&#65533;@&#65533;&#65533;/&#65533;&#65533;D&#65533;0q&#65533;Pi8a&#65533;&#65533;&#65533;#TUq &#65533;&#65533;s&#65533;&#65533;&#65533;aa&#65533;d&#65533;8`b&#65533;Z<&#65533;86~.&#65533;b&#65533;s(&#65533; &#65533;da&#65533;&#65533;j&#65533;&#65533;&#65533;&#65533;a{&#1605;%0&#65533;R&#1619;&#65533;&#65533;&#522;B&#65533;&#65533;&#65533;&#65533;&#65533;&#65533;|r u&#65533;AuX&#65533;&#65533;&#65533;&#65533;&#65533;5N&#65533;5Q#&#65533;&#65533;#|&#65533;o&#65533;8[&#65533;{&#65533;&#65533;>&#65533;zq&#65533;s&#65533;&#65533;H# &#65533;&#65533;&#65533;P&#65533;%RER&#65533; &#65533;&#65533;7&#65533;ACr &#65533;&#65533;&#65533;&#65533;A&#65533;&#65533;W&#1536;-uCGV&#65533;&#65533;&#65533;8&#65533;&#65533;2&#65533;&#65533;&#400;'s&#65533;A&#65533;&#65533;&#65533;P?	&#65533;&#65533;&#65533;k&#65533;3&#65533;&#65533;7&#65533;G&#65533;&&#598;&#65533;B2&#65533;t&#65533;&#65533;{]P 5&#65533;&#65533;R&#65533;d&#65533;&#65533;|dd&#65533;l&#65533;&#65533;&#65533;&#65533; &#14539;Z&#65533;p&#65533;&#65533;F&#65533;Sl	%/&#65533;0&&#65533;&#65533;9iR?&#65533;&#65533;u&#582;ti&#65533;#wD9BLS&#65533;&#65533;$&#65533;&#65533;ww1G&#65533;&#65533;I&#65533;&#65533;x?&#65533;W&#65533;&#65533;%&#65533;%&#216;&#65533;o&#65533;&#65533;&#65533;q7&#65533;&#65533;&#65533;e&#65533;&#65533;&#65533;&#65533;v&#597;&#65533;`{%&#65533;yi&#65533;&#65533;bc&#65533;xo&#65533;6s8v&#65533;R)`&#149;j&#65533;yz&#65533;!c&#65533;&#65533;tK&#65533;7&#65533;!&#1637;&#65533;&#65533;@|^&#18139;!&#65533; &#65533;&#1929;&#65533;&#65533;pf&#65533;&#65533;&#65533;[s0&#65533;&#65533;-"&#65533;!&#65533;&#65533;V&#65533;K&#1905;&#65533;{&#65533;&#65533;a&#65533;&#65533;&#65533;X@&#65533;1&#65533;4rv&#65533;c&#65533;&#65533;u&#1166; EV"&#65533;x&#65533;&#65533;P&#65533; &#65533;s&#65533;;g&#65533;&#5022;&#412;0:&#65533;&#65533;cws&&#65533;YI|&#65533;&#65533;&#65533;&#65533;&#65533;&#65533;8&#65533;&#65533;&#65533;=5&#65533;&#65533;&#65533;S&#65533;(&#65533;&#65533;&#65533;J&#65533;&#65533;&#65533;&#65533;&#65533;:&#65533;/&#65533;9&#65533;&#65533;Hx&#65533;&#576;&#65533;&#65533;{&#65533;&#579;"&#65533;&#65533;[V&#65533; &#65533;&#65533;&#65533;x&&#1602;9&#65533;V&#65533;,N&#65533;VK0I&#65533;&#65533;q&#65533;f&#65533;&#65533;d&#65533;&#65533;&#65533;&#65533;Hr{^&#65533;&#65533;I&#65533;&#65533;&#65533;&#65533;$&#65533;Ow&#65533;$~&#65533;&#65533;n&#397;&#65533;&#65533;"&#65533;&#65533; &#65533;(&#65533;&&#65533;i&#65533;H&#65533;_&#65533;w&#65533;)&#65533;&#65533;&#65533;+V&#65533;&#65533;&#65533;H~o&#65533;&#65533;5oBu&#65533;C9TJ&#65533;Y`&#65533;&#65533;{&#65533;&#65533;&#65533;&#65533;&#65533;&#65533;&#65533;a&#65533;3&#65533;&#65533;r&#65533;&#65533;&#65533;&#65533;$&#65533;&#65533;&#65533;&#65533;&#65533;&#65533; c&#65533;Hg&#65533;WS&#65533; &#65533;~&#65533;	&#65533;&#65533;&#65533;&#65533;Pppu&#65533;t&#65533;&#65533;4&#65533;=g&#65533; uz#~0&#65533;O&#65533;V&#65533;JH&#65533;s&#65533;&#65533;&#65533;W&#65533;0+'q&#65533;&#65533;h&#65533;&#65533;A&#65533;&#65533;a&#65533;&#65533;&#1706;qF&#65533;&#65533;Q&#65533;!&#65533;t&#65533;	&#65533;dE@d;jv&#65533;_&#65533;&#65533;)&#65533;1c&#65533;jD&#1257;&#65533;j&#65533;&#65533;&#65533;X&#65533;[&#65533;6j&#65533;&#65533;&#65533;&#65533;&#65533;J&#65533;l&#65533;y%&#65533;k&#65533;z&#65533;&#1305;&#65533;>z&#65533;&#65533;&#65533; xe&#65533;&#65533;xl&#65533;Z&#65533;qm&#65533;&#65533;J&#65533;&#65533;@	w&#65533;`&#65533;&#65533;&#65533;]g&#65533;
&#65533;-3&#65533;P&#65533;=h&#65533;&#65533;&#65533;A.&#65533;Sj&#65533;`kw&#65533;!)&#65533;&#65533;&#65533;&#65533;&#928;|&&#65533;&#65533;&#65533;&#65533;&#65533;&#65533;X&#65533;&#65533;8\&#65533;/\9&#65533;V&#65533;&#65533;&#65533;&#65533;&#65533;&#65533;	&#65533;i&#65533;&#65533;&#65533;c,(&#65533;&#65533;_{&#65533;/
X&#65533;&#65533;o%k&#65533;C&#65533;&#65533;&#65533;&#1123;5&#65533;&#65533;9&#65533;8&#65533;&#65533;&#65533;&#65533;l&#65533;&#65533;&#65533;k:)3h&#65533;9&#65533;&#65533;@&#65533;&#65533;l<X&#65533;	F[&#65533;j&#1702;.&#65533;&#65533;&#65533;&#65533;V&#65533;dFW&#65533;&#65533;#["b&#65533;f_&#65533;&#65533;=&#65533;&#65533;&#65533;{ak3$xkkUl?&#65533;N&#65533;)&#65533;&#65533;i&#65533;%&#65533;&#65533;JZ&#65533;si&#65533;&#65533;t&#65533;&#65533;&#65533;&#65533;&#65533;&#65533;&#65533;j&#65533;_EB,[&#65533;ei&#65533;&#65533;P&#65533;5&#65533;&#65533;&#65533;&#65533;,x&#65533;&#65533;&#65533;&#65533;&#65533;&#65533;K&#65533;&#65533;s"&#65533;j&#65533;k(&#19158;&#65533;&#65533;:&#65533;Q &#65533;&#65533;&#65533;H&#228;&#65533;@d$&#65533;&#65533;&#65533;&#65533;&#65533;f?&#65533;_0&#65533;&#65533;;&#65533;&#65533;&#65533;&#65533;&#65533;u&#65533; &#65533;&#634;G1&#65533;^0@f;&#65533;F&#65533;R=&#65533;&#65533;>C7vX&#65533;R1&#65533;y?-&#65533;&#65533;Q&#65533;&#65533;nW&#65533;(&#65533;W&#65533;	g&#1771;&#547;&#65533;TX&#65533;&#593;&#65533;&#65533;&#65533;/7&#65533;&j&#65533;6.&#65533;&#65533;&#65533;&#65533;&&#65533;&#65533;y&#65533;l[!&#65533;&#65533;Z&#65533;x&#65533;)t`L&#65533;'[:&#443;[&#65533;&#65533;!&#65533;&#65533;T3&#65533;&#65533;M&#65533;.&#65533;&#65533;K!@B&#65533;&#65533;&#65533;y&#65533;g&#65533;,&#65533;2&#1897;*#&#65533;&#65533;&#65533;&#65533;p&#65533;{,&#65533;&#65533;lP&#65533;g
&#65533;,&#65533;&#65533;&#65533;&#65533;&#65533;&#65533;V&#65533;FQ&#65533;F0&#65533;&#65533;}n&#65533;&#65533;&#1446;&#65533;y&#65533;&#65533;&#65533;z6&#65533;WbA&#65533;&#65533;=h&#65533;&#65533;nX&#65533;y*&#65533;&#65533;G&#65533;8i0q&#65533;&#65533;>`iN&#65533;/x&#65533;&#65533;&#65533;w&#135;&#65533;&#65533;i<&#65533;\&#326;&#65533;;a&#65533;&#65533;B&#65533;&#65533;*oJK8[&#65533;&#65533;&#65533;5&#65533;&#409;&#65533;~&#65533;<:&#65533; &#65533;l&#65533;(&#65533;&#65533;`&#65533;&#510;&#65533;&#65533;&#65533;&#493;&#65533;	&#65533;&#65533;Lr&#65533;&#65533;PE)(&#65533;&#65533;$pMj&#65533;&#130;g4&#65533;,&#65533;&#65533;&#65533;m|&#65533;U&#65533;&#65533;&#65533;+&#65533;=y|&#65533;&|&#65533;&#38562;o&#65533;&#65533;&#65533;&&#65533;E&#65533;&#65533;&#65533;QM&#65533;d&#65533;J&#65533;&#65533;J]`&#65533;&#65533;~&#65533;4&#831; {z=&#65533;&#65533;#&#65533;&#65533;q&#65533;	&#65533;&#65533;&#65533;Q&#65533;KEk&#65533;&#65533;&#65533;&#65533;&#65533;o&#65533;&#65533;&#65533;&#65533;&#65533;&#65533;c&#65533;z&#65533;&#65533;&#65533;&#65533;&#65533;&#65533;&#65533;&#65533;&#65533;&#65533;!&#65533;&#65533;B;^&#65533;L&#569;p&#65533;6e&#65533;&#65533;&#65533;&#65533;W&#65533;E&#65533;&#65533;V>&#65533;&#65533;Bb&#65533;&#65533;-&#65533;&#65533;e&#65533;&#65533;&#65533;jz&#65533;&#65533;&#615;Z&#65533;&#65533;&#65533;D&#65533;&#65533;&#65533;&#65533;&#65533;'&#65533;&#65533;&#65533;&#65533;t&#65533;"2&#65533;+&#65533;&#65533;F&#65533;~L&#65533;a&#65533;6Z&#65533;wi&#65533;\&#760;&#65533;&#65533;&#65533;&#65533;
{J^H&&#65533;&#65533;&#65533;&#1698;&#65533;&#65533;-&#65533;&#65533;&#1461;&#65533;&#65533;&#65533;s&#65533;&#65533;&#65533;K&#65533;Z&#1818; &#65533;O&#65533;&#65533;O&#1825;&#65533;&#65533;;k&#65533;&#65533;`&#65533;,&#65533;&#65533;&#65533;&#65533;c&#65533;D<;&#65533;fj&#65533;&#65533;<&#65533;RG&#65533;&#65533;&#65533;&#65533;6&#65533;mL&#65533;F&#65533;&#65533;#&#65533;Um&#980;
w&#65533;Lq&#65533;&#65533;&#65533;Fv&#65533;4&#65533;D&#65533;W&#65533;&#65533;&#65533;&#65533;&#65533;&#65533;<&#65533;$>l&#65533;l&#65533;&#65533;&#65533;{&#65533;
&#65533;&&#65533;&#65533;n&#65533;s&#65533;&#676;&#65533;&#65533;zmy1&#65533;&#65533;&#65533;[`&#65533;$&#65533;n&#65533;&#65533;S&#65533;X
&#65533;I&#65533;Tg&#65533;&#65533;&#65533;y&#65533;&#65533;&#788;&#65533;&#65533;&#65533;&#1246;&#65533;9&#65533; &#1918;ML&#65533;&#65533;&#65533;&#65533;&#454;&#65533; d &#65533;Qv&#1670;&#65533;&#65533;z&#65533;&#65533;&#65533;S&#65533;i&#65533;&#65533;j&#65533;&#65533;&#65533;&#65533;&#65533;L&#65533;&#65533;&#65533;&#65533;ceG&#65533;6WS&#65533;&#65533;;&#65533;&#65533;t&#65533;&#65533;&#65533;m&#65533;.(&#65533;&#65533;&#861;&#65533;G&#65533;&#65533;&#65533;&#65533;&#65533;-&#65533;&#65533;z&#65533;&#65533;&#65533;&#1547;&#65533; &#65533;&#1908;&#65533;&#65533;&#65533;&#65533;2&#1600;5&#65533;&#1154;&#65533;&#1185;y&#65533;B&#65533;5]D>&#65533;&#65533;A&#65533;Z&#65533;@&#1727;&#65533;]7&#65533;&#65533;&#65533;c&#65533;S&#65533;&#65533;m&#65533;7-&#65533;&#65533;h5&#65533;&#65533; n&#65533;Ip &#65533;L&#65533;&#65533;&#65533;{a&#65533;&#65533;&#65533;|&#65533;&#65533;&#65533;&#65533;i&#65533;,E&#65533;&#65533;b&#65533;&#65533;&#438;&#65533;|&#905;&#65533;B&#65533;g&#65533;&#65533; &#65533;b&#65533;~Q"d&#65533;&#65533;9&#65533;&#65533;Y&#65533;&#7576;&#65533;/4&#65533;&#65533;&#65533;&#65533;&#65533;&#65533;b&#65533;t&#65533;&#1494;Gb[&#65533;&#65533;&#65533;	`&#65533;6&#65533;&#65533;d\&#65533;&#780;&#65533;&#65533;&#65533;f&#65533;R&#65533;&#65533;i&#65533;&#65533;&#65533;|&#65533;&#65533;&#869;\S&#65533;<&#65533;u&#65533;&#65533;a.?&#65533;&#65533;&#65533;D&#65533; &#65533;p=DM&#65533;&#65533;0&#65533;I&#65533;vw/&#65533;+un&#65533;&#65533;M&#65533;|Ze>k&#65533;l&#65533;7&#65533;&#65533;&#1807;%&#65533;^&#65533;wmP^%B&#65533;^&#65533;&#65533;&#65533;&#65533;&#65533;1N&#280;.io&#65533;7&#65533;&#65533;m&#65533;&#65533;&#65533;&#65533;&#65533;<&#65533;&#1215;&#1281;&#65533;~&#65533;.3&#65533;(*&#65533;z'{&#776;&#65533;&#65533;&#65533; &#65533;&#65533;&#65533;&#61376;s&#65533;&#65533;&#65533;&#65533;y&#65533;J&&#65533;)&#65533;L&&#65533;&#65533;&#1795;&#65533;&#65533;&#65533;&#65533;&#65533;.uS&#65533;&#65533;(S&#65533;jH&#65533;&#65533;&#65533;-T&#65533;&#65533;K6&#65533;&#65533;^&#65533;&#65533;=&#65533;|g&#65533;*&#65533;$&#65533;=I&#65533;&#65533;&#65533;{y&#65533;'$6&#65533;&#65533;m&#65533;&#65533;&#150;*&#38970;&#65533;&#65533;F&#65533;I&#65533;a&#1357;A8
j~&#65533;&#65533;&#65533;&#65533;&#65533;&#65533;|&#65533;|H&#65533;zX8&#65533;&#65533;[&#65533;v&#65533;&#65533;m&#40262;&#65533;&#65533;-=&#65533;&#65533;t&#65533;7&#65533;&#65533;-&#65533;I&#65533;&#65533;&#65533;n&#65533;&#65533;&#65533;C&#65533;&#65533;<&#65533;C&#65533;&#65533;'&#65533;&#65533;|&#65533;&#65533; G&#65533; &#65533;dM&#65533;0e};E&#65533;&#65533;-^|	&#65533;&#32701;&#65533;&#65533;m&#65533;&#65533;]&#65533;&#65533;`&#65533;:|g&G"&#65533;&#65533;P&#65533;PS&#65533;&#65533;&#65533;5&#65533;r&#65533;&#65533;RO&#65533;&#65533;&#65533;&#65533;&#1719;&#65533;&#65533;S&#1819;&#65533;&#65533;&#65533;&#65533;>#~&#65533;&#65533;a&#65533;2$&#65533;&#65533;{&#65533;&#65533;&#65533;&#65533;&#65533;vl&#65533;&#65533;&#65533;&#65533; G&#65533;&#65533;P&#65533;&#1614;&#65533;&#65533;&#899;Q&#65533;&#65533;&#65533;&#65533; &#65533;{&#65533;&#65533;&#65533;&#65533;&#65533;&#65533;&#65533;&#65533;&#65533;&#65533;&#65533;E&#65533;&#65533;
S&O&#65533;_e.&#65533;!&#65533;&#65533;L@H
&#1566;&#65533;`&#65533;&#65533;;_&#65533;&#65533;&#65533;&#65533;|&#65533;&#65533;*@&#65533;J&#65533;aI#&#65533;&#65533;&#65533;&#65533;&#65533;&#65533;&#65533;
&#65533;&#65533;&#65533;:&#65533;<&#65533;&#65533;&#65533;&#65533;&#65533;&#65533;:h&#65533;&#65533;&#65533;C&#65533;r&#65533;E&#65533;&#65533;t&#65533;&#65533;Q`3&#65533;V&#65533;&#65533;&#65533;&#65533;&#65533;&#65533;&#65533;&#65533;&#65533;UD%&#65533;&#65533;&#65533;&#65533;&#65533;&#65533;&#65533;&#65533;&#251;n&#65533;H&#65533;&#65533;&#65533;|&#65533;&#65533;\^&#65533;e&#65533;&#65533;+e&#65533;&#65533;&#65533;&#65533;&#65533;&#65533;&#65533;&#65533;&#65533;}&#65533;&#65533;&#65533;&#65533;_	&#65533;&#65533;&#65533;U&#65533;&#65533;&#65533;&#65533;&#65533;&#65533;&#65533;&#65533;&#65533;&#65533;l+ @&#65533;	u&#65533; &#65533; &#65533;D&#65533;"*&#65533;&#65533; &#65533;&#65533;R&#65533;&#65533;c&#65533;[l&#65533;'&#65533;&#65533;&#65533;Z&#65533;&#65533;}&#65533;&#65533;V&#65533;0C&#65533; &#65533;q&#65533;&#347;0z&#65533;,&#65533;&#65533;&#415;>&#65533;E
H&#65533;&#65533;&#65533;&#65533;1&#65533;&#65533;&#65533;E&#65533;'&#65533;&#65533;}*W&#65533;&#65533;&#65533;&#65533;&#65533;6&#65533;P|&#65533;VW:&#65533;&#65533;=&#65533;&#65533;&#65533;&#528;&#65533;&#1978;&#65533;Kw0&#65533;r&#65533;&#65533;&#65533;jWm&#690;&#65533;(4E&#65533;&#65533;&#65533;kq&#65533;\&#65533;&#65533;&#65533;c}&#65533;&#65533;&#65533;&#65533;&#65533;&#65533;&#65533;^&#65533;&#65533;&#65533;&#65533;w&#65533;&#65533;&#414;);S/&#65533;T
&#65533;B&#65533;&#65533;&#65533;Y&#65533;&#65533;&#65533;p&#65533;cK{n&#1717;&#65533;&#65533;&#65533;&#919;:2&#65533;j&#65533;&#65533;&#65533;X&#65533;&#65533;&#65533;'p&#65533;!Q&#65533;&#65533;&#65533;x8&#65533;To&#65533;&#65533;&#65533;(&#65533;&#65533;&#65533;&#65533;&#65533;p&#65533;&#65533;&#65533;|X&#65533; NvL2ThrY&#65533;&
2&#65533;o&#65533;S&#65533;&#65533;_}&#2015;m&#65533;&#65533;&#65533;&#65533;&#65533;a&#65533;&#65533;&#65533;h&#65533;&#65533;&#65533;&#65533;I'&#65533;u`}U&#65533;&#65533;&#65533;&#65533;9&#65533;Xk&#65533;=h&#1414;&#65533;&#65533;%&#1025;FH&#65533;@S&#65533;&#65533;'&#65533;&#65533;D&#65533;&#65533;&#65533;[V&#65533;Xbg&#65533;&#65533;Fc3&#65533; &&#65533;&#65533;U&#65533;]&#65533;9&#65533;&#65533;"&#65533;+&#65533;4FF&#65533;bnC"&#65533;d&#65533;HY&#65533;l{&#65533;&#65533;c&#65533;&#65533;&#65533;<&#65533;%t&#65533;|@&#65533;&#65533;&#65533;&#65533;F&#65533;&#65533;PvM)&#65533;&#65533;&#65533;|&#65533;&#65533;X?	&#561;&#65533;v&#65533;q&#65533;S&#65533;&#65533;C&#35159;&#65533;{
&#65533;&#65533;^|)&#65533;gT}(&#65533;H&#65533;T&#65533;@*&#65533;&#65533;&#65533;:5e&#65533;$&#65533;&#65533;&#65533;-&#65533;&#65533;&#65533;i&#65533;)I&#65533;&#65533;&#65533;&#65533;&#65533;&#65533;&#65533;&#65533;(&#21540;&#65533;&#65533;&#65533;&#65533;h&#46371;&#65533;&#65533;&#65533;&#65533;-&#65533;u&#65533;&#65533;&#65533;&#65533;l~&#65533;&#65533;&#65533;cx&#65533;&#65533;&#65533;h&#65533;&#65533;Z
&#65533;&#65533;&#65533;*&#65533;&#65533;0&#65533;&#52017;b&#65533;&#65533;&#65533;&#1850;&#65533;&#1387;n @&#65533;^*&#65533;&#65533;c&#65533;&#65533;&#65533;t&#65533;q&#65533;&#65533;l&#65533;B&#65533;&#65533;&#65533;&#65533;;&#65533;&#65533;GF&#65533;&#65533;&#65533;8T&#65533;F$&#65533;G<aT#&#65533;V &|
#
B,0
&#51418;&#65533;!&#65533;x&#65533;V+&#65533;&#65533;&#65533;&#65533;^&#65533;V&#45860;&#65533;&#65533;ZM[&#65533;&#1650;&#65533;&#65533;&#65533;&#65533;V-[&#65533;&#65533;z&#65533;&#65533;&#65533;&#1342;&#65533;&#421526;&#65533;&#65533;&#65533;@G&#65533;&#1357;&#65533;&#65533;X&#816;&#65533; &#65533;#&#65533;&#65533;&#65533;&#65533;Y&#65533;&#65533;f&#65533;&#65533;!&#65533;eazA&#65533;&#65533;n;b&#65533;&#65533;zmk&#65533;s&#65533;&#65533;L&#65533;&#65533;|&#65533;0&#65533;s9i&#256;CD&#65533;+&#65533;&#1896;&#65533;A&#65533;&#726;8&#65533;[w &#65533;,Q@0&#65533;]y$&#65533;o&#65533;Oq0{&#54962;v&#65533;	&#65533;pux&#65533;Ki&#1115;_<)~&#65533; q&#65533;&#65533; O&#65533;&#65533;nlu&#65533;V&#65533;&#65533;&#65533;#&#65533;&#65533;+&#65533;g&#65533;L&#65533;&#65533;]w&#65533;&#65533;&#65533;&#65533;&#65533;;&#874;f*[L@&#65533;&#65533;&#65533;&#65533;V!s&#65533;D'&#65533;@&#65533;`&#1676;&#65533;&#65533;&#65533;Gb&#65533;&#65533;&#65533;&#65533;&#65533;.$&#65533;sU}:&#65533;Kb&#65533;&#65533;&#65533;&#2022;&#65533;&#65533;j &#65533;&#65533;-&#65533;&#65533;&#65533;EW&#65533;n5&#65533;&#65533;&#65533;?f&#65533;e&#65533;&#65533;&#65533;E&#65533;F<9(.&&#65533;GX&#65533;&#65533;&#65533;&#65533;rL&#65533;&#65533;&#65533;&#65533;)&#65533;s&#65533;&#65533;&#65533;&#65533;.&#65533;&#65533;Q$&#65533;&#65533;&#65533;&#65533;&#65533;&#65533;&#1181;]1&#65533;Kb&#65533;&#65533;&#65533;!mIv&#65533;[&#65533;Hg6&#65533;Nx&#323;&#65533;&#758;&#65533;&#65533;v&#65533;&#65533;&#1706;&#65533;&#65533;&#65533;)-3k0&#65533;D{&#65533;&#65533;X&#65533;(&#65533;&#65533;&#65533;&#65533;&#65533;o&#65533;&#65533;&#65533;_C&#65533;$&#65533;&#65533;N4&#65533;&#65533;8&#65533;&#65533;-i}&#65533;a&#65533;&#65533;h&#65533;&#65533;r$&#65533;&#65533;&#65533;im&#65533;4&#65533;`P6&#65533;k&#23173;0TQ&#65533;&#65533;&#65533;&#65533;aNbd&#65533;&#65533;>&#65533;&#65533;&#65533;%&#65533;	&#65533;&#65533;!Q&#65533;&#65533;q&#65533;x&#65533;$&#65533;Y&#65533;3I2&#65533;_<e G&#65533;&#65533;VR&#65533;Z&#65533;*&#65533;&#65533;Il&#65533;&#65533;e&#65533;&#65533;&#65533;&#65533;L%sXI&#65533;&#65533;&#65533;&#65533;&#65533;"&#65533;Q=&#65533;&#65533;x{&#65533;cu&#65533;&#65533;m&#65533;&#65533;B&#65533;&#65533;&#65533;	Cx&#65533;&#65533;y &#65533;1C]K&#65533;&#209;&#617;&#65533;7&#65533;S*&&#65533;<&#65533;&#65533;,&#65533;7&#65533;f&#65533;&#65533;yq$&#65533;&#65533;3&#65533;&#65533;&#65533;S&#65533;&#65533;#D&#65533;R&#65533;W&#65533;D&#65533;2i&#65533;l&#65533;S&#65533;55&#65533;	&#65533;	&#65533;&#65533;n&#65533;&#65533;&#65533;&#65533;p&#65533;&#65533;&#65533;&#65533;
.&#65533;Y&#985;.&#65533;
&#65533;>&#65533; S&#65533;BMQ&#65533;2&#65533;&#65533;Y&#65533;C':L&#65533;R&#65533;[&#65533;&#65533;2&#65533;&#65533;&#65533;H&#65533;~&#65533;&#65533;&#65533;&#65533;G&#65533;=&#1164;6&#65533;&#65533;`I&#65533;dF&#65533;&#65533;eY&#65533;D&#65533;J!&#1972;&#65533;&#65533;K)&#65533;&#65533;A&#65533;&#65533;{jj&#65533;&#65533;&#65533;&#65533;&#65533;&#65533;1&#65533;'&#65533;&#65533;&#65533;gh&#65533;(CYTQ&#65533;&#65533;R}&#65533;&#65533;+&#65533;&#65533;eU&#65533;&#65533;Q&#65533;o&#65533;B}+\&#65533;*&#65533;&#65533;u7E%&#65533;`*E&#65533;&#65533;o&#65533;|&#65533;):I&#65533;&#1242;&#65533;
&#65533;7&#65533;&#65533;&#65533;&#65533;&#65533;&#65533;&#1650;&#65533;&#65533;9&#65533;J&#65533;x&#65533;&#65533;&#65533;D(@&#65533;0ND&#65533;W^&#65533;l%&#65533;Qi	&#1273;
V&#65533;&#65533;MgQ&#65533;
&#65533;R&#65533;S&#65533;&#65533;}mk3{B&#65533;&#65533;&#65533;&#65533;&#65533;4&#65533;&#65533;ZS&#65533;&#65533;&#65533;&#65533;(&#65533;&#65533;[&#65533;(81&#65533;&#65533;s&#65533;g&#65533;
&#65533;z&#65533;&#65533;&#65533;T [m&#65533;G&#65533;jI&#65533;i&#65533;&#65533;&#65533;m&#65533;]9F2&#65533;^&#65533;e&#65533;&#65533;h&#65533;b*&#65533;x&#65533;^&#65533;&#65533;&#65533;&#65533;&#65533;Y&#65533;,K&#65533;&#715;&#65533;&#65533;X
&#65533;&#65533;\I6&#65533;LgR&#65533;[&#65533;&#65533;&#65533;m&#65533;q&#65533;j&#65533;&#65533;[3&#65533;&#65533;&#65533;&#65533;&#65533;&#1514;R&#65533;C&#65533;.&#65533;Lg&#65533;&#65533;&#65533;&#47425;e&#65533;mk&#65533;&#65533;~-&#65533;&#65533;&#65533;&#65533;G\&#1010;J&#65533;h&#65533;&#65533;%54&#65533;%LM&#65533;&#65533;l&#65533;2&#65533;kZ>&#65533;2&#65533;&#1821;q~s&#65533;&#65533; &#65533;6&#65533;&#65533;&#65533;&#65533;&#65533;&#65533;p^&#65533;f&#65533;"&#65533;B)&#65533;&#65533;&#65533;&#65533;&#65533;.mr'k\*&#65533;&#65533;)&#65533;&#65533;&#65533;&#65533;yd&#65533;&#1379;&#65533;+&#65533;&#65533;<&#65533;&#65533;N&#761;]^0&#65533;&#65533;&#65533;&#65533;&&#65533;&#65533;T&#65533;&#65533;&#65533;&#65533;U&#65533;&#65533;y&#65533;&#65533;U&#65533;&#65533;&#65533;&#65533;4&#65533;&#65533;n&#65533;;.&#65533;h&#65533;OF&#65533;&#65533;yC8&#65533;&#65533;{h&#65533; &#65533;&#65533;&#65533;&#65533;e&#65533;c&#65533;WH+&#65533;&#65533;2f&#65533;zy&#1037;&#65533;&#65533;&#65533;4&#65533;&#65533;&#65533;"W&#65533;&#65533;E&#65533;u_&#65533;eb6&#65533;&#65533;Q7]&#65533;&#65533;&#65533;&#65533;&#65533;K[j&#65533;&#65533;&#65533;&#27567;i&#65533;&#65533;8&#65533;&#65533;&#1170;&#65533;&#65533;(&#65533;&#65533;jS&#65533;0T&#65533;&#65533;&#65533;&#65533;+<&#65533;&#65533;FZ&#65533;r*&#65533;&#65533;&#65533;gpb&#65533;&#65533;&#65533;t&#65533;b@%&#65533;0;&#186;&#65533;]&#65533;&#65533;}&#65533;!'[&#65533;d&#65533;&#65533;{&#65533;&#65533;%&#65533;z&#65533;EMm&#65533;&#65533;&#65533;&#65533;&#65533;;&#65533; bM&#65533;x&#65533;&#65533;y3T&#65533;&#65533;&#65533;&#65533;I&#756;B&#65533;he&#65533;&#65533;.'&#65533;&#65533;&#65533;u&#65533;iloz&#65533;&#65533;&#65533;w7c,&#65533;&#65533;L&#65533;vV6:&#65533;i&#65533;t&#65533;f1&#65533;&#65533;&#65533;nz&#65533;&#11698;~0&#65533;4!
&#262;v&#65533;E~g!]&#65533;&#65533;o&#65533;&#65533;W&#65533;i_&#65533;&#65533;&#65533;^&#65533;?jp&#65533;[4&#65533;&#65533;j&#65533;&#65533;n[&#1645;&#65533;&#65533;&#65533;&#65533;&#65533;&#65533;&#65533;&#41407;&#1495;gs&#65533;&#65533;&#65533;&#65533;&#65533;LGj&#65533;q&#65533;&#51919;&#65533;&#65533;Ua&#1495;&#65533;Bf?&#65533;&#1255;Cz[-&#65533;&#65533;r&#65533;&#65533;&#65533;6&#65533;&#65533;&#65533;\&#65533;OY&#65533;&#65533;Q&#65533;&#65533;&#65533;&#43126;&#65533;M&#65533;z&#65533;&#65533;;w&#65533;<&#65533;&#65533;&#65533;tn&#65533;.&#65533;&#65533;&#65533;&#65533;&#65533;&#65533;&#65533;&#1374;&#65533;&#65533;&#65533;&#65533;&#65533;=}&#65533;&#65533;EG&#65533;&#1050;&#65533;*v&#65533;/pK&#65533;&#65533;&#65533;d1&#65533;&#65533;&#65533;c&#65533;bh&#65533;&#578;n&#65533;&#65533;&#65533;&#65533;/&#65533;&#36154;&#65533;&#65533;&#65533;&#65533;&#65533;i&#65533;s*&#65533;`'|m?"&#65533;&#65533;&#65533;&#65533;&#65533;&#65533;}&#65533;&#65533;&#1679;&#65533;h!&#65533;&#65533;&#65533;mMu&#65533;v&#65533;O&#65533;&#65533;N&#65533;&#65533;&#65533;=&#65533;N&#65533;&#65533;,&#65533;&#59987;&#65533;&#65533;&#1317;|p?&#65533;]&#65533;'C}&#65533;YBYWfe&#65533;Vk(E~m&#65533;G&#65533;'uIu8rz`&#65533;&#65533;"&#1046;|'&#65533;8f&#65533;wf&#65533;&#65533;i&#65533;&#65533;L&#65533;&#65533;h&#823;}&#65533;&#65533;}5&#65533;s&#65533;&#65533;#P&#65533;O&#65533;bS/&#65533;iZ5y3&#65533;&#65533;&#65533;&#65533;|&#65533;&#1347;&#65533; &#65533;&#65533;V&#65533;&#1794;zjv|(aKH&#65533;t{&#65533;|&#65533;7=z&#65533;{BGy&#65533;&#65533;&#65533;5o &#65533;E&#65533;&#65533;&#65533;+hz&#65533;f&#65533;z&#65533;&#65533;Su&#65533;&#65533;&#183;|)&#65533;yp&#65533;rX&#65533;"&#65533;d&#65533;eCb&#65533;c&#1203;&#65533;&#65533;&#65533;a2&#65533;&#65533;!b@ n5&#65533;v&#65533;',&#65533;"L/&#65533;Su&#65533;R&#65533;%&#65533;&&#65533;Hf&#65533;U&#65533;w?h&#65533;&&#65533;{&#65533;r&#65533;&#65533;&#65533;&#65533;G&#65533;&#65533;4&#65533;&#65533;{<&#65533;el(t g~)&#65533;{&#65533;j&#65533;!=&#65533;&#65533;b&#65533;uih&#65533;Wpw}H8&#65533;&#65533;qy&#65533;&#65533;mWy/2P'J&#65533;X}
&#65533;y&#65533;&#65533;wX|LF&#65533;M&#1227;&#65533;?&#65533;7&#65533;&#65533;wOJ&#65533;XWqrPE&#65533;&#65533;b&#1701;ZC&#65533;r&#65533;&#65533;&#65533;&#65533;&#65533;X%&#65533;&#65533;&#65533;&#65533;&#65533;w&#65533;&#65533;q(H&#65533;&#65533;(Bw&#65533;&#65533;Mx&#65533;|&#65533;|.&#65533;t&#65533;H[&#65533;0X1{&#1192;#&#1624;&#65533;f&#65533;5&#65533;"&#65533;&#454;&#65533;&#1486;5&#65533;&#65533;X7&#65533;w&#65533;~&#65533;_e&#65533;&#65533;&#65533;&#65533;F&#65533;&#65533;,3y&#65533;H&#65533;#&#65533;b&#65533;u7>p&#65533;*	~&#29125;&#65533;)`Xh&#65533;<&#65533;&#65533;qhwWfr&#65533;&#65533;&#65533;<I&#65533;&#65533;&#65533;&#65533;o&#65533;y&#65533;&#65533;~&#65533;&#65533;&#65533;&#65533;&#524;y&#65533;N	&#65533;&#65533;a&#65533;eHYp
&#32929;&#65533; 1Ro&#65533;&#65533;f&#65533;X&#65533;&#65533;;&#65533;&#65533;m&#65533;p&#65533;&#65533;&#65533;99&#65533;W&#65533;d&#182;&#65533;&#20812;>&#65533;&#65533;&#65533;&#65533;&#65533;h&#405;t&#65533;[&#65533;&#65533;Y&#65533;&#65533;x&#65533;n&#65533;&#65533;&#65533;&#65533;&#65533;&#832;&#65533;I&#65533;&#65533;&#65533;&#65533;b&#65533;&#65533;]X&#65533;&#65533;x&#65533;&#65533;&#65533;~L&#1545;&#65533;&#65533;&#65533;@6J&#65533;U&#65533;&&#65533;T'&#65533;&#65533;y&#65533;e{&#65533;71&#65533;A.&#65533;&#65533;&Y&#65533;x&#65533;&#65533;p>5v&#65533;&#65533;&#65533;&&#65533;r&#65533;&#65533;&#65533;&#65533;~&#65533;)g&#65533;&#65533;E&#267;&#65533;Wq&#232;:&#65533;u&#65533;LYm0&#65533;Ze7&#65533;h&#65533;&#569;xyk&#65533;	\&#526;&#65533;rSiWA&#65533;&#65533;	&#65533;&#65533;&#65533;&#65533;&#65533;h7&#65533;&#65533;P&#65533;&#65533;&#65533;n&#65533;&#65533;p&#65533;&#65533;&#65533;o&#65533;&#65533;&#65533;&#65533;7&#65533;0yA7&#65533;b&#65533;&#65533;*@&#65533;&#65533;9&#65533;&#65533;hK&#65533;`&#65533;&#65533;&#65533;zT&#65533;W7f&#65533;M&#65533;&#65533;&#65533;9&#65533;&#65533;FI&#65533;&#65533;; &#65533;j&#65533;8q&#65533;&#1631;&#65533;&#65533;<&#65533; _	w|&#65533;&#65533;&#65533;6k	&#38845;&#65533;&#65533;&#542;r&#65533;w&#65533;&#65533;)&#65533;&#65533;I&#65533;&#65533;&#65533;&#65533; 
&#65533;&#65533;&#65533;o#j&#65533;&#65533;uqY&#65533;&#65533;(&#65533;&#65533;&#65533;&#65533;H&#65533;7mbA&#65533;&#65533;G
RBZrd&#65533;5&#65533;o&#65533;_&#65533;&#600;&#650;&#65533;Y&#65533;^&#65533;&#65533;lZdF&#662;P&#65533;&#65533;0
KJ&#65533;V%&#65533;&#65533;H(&#65533;B&#65533;&#65533;&#21852;j&#65533;&#65533;&#65533;&#65533;	&#65533;\ j&#65533;&#65533;&#65533;l&#65533;-J&#65533;|&#65533;&#65533;l
&#65533;\Z&#65533;&#65533;i&#65533;&#65533;&#65533; &#65533;8&#65533;&#65533;&#65533;Eb&#65533;}&#65533;&#65533;&#65533;9&#65533;1&#65533;&#65533;&#65533;&#65533;D&#65533;&#65533;f&#65533;~&#65533;&#65533;=&#65533;&#65533;*&#65533;&#65533;!&#65533;&#65533;&#65533;&#65533;&#65533;J
&#65533;&#65533;y&#65533;&#65533;y&#65533;c&#65533;y&#65533;&#65533;&#1632;&#65533;~&#65533;&#65533;&#65533;S&#65533;&#65533;&#65533;j{N&#65533;&#65533;&#65533;j&#65533;;&#65533;x&#65533;&#65533;4G)&#65533;wtZ&#65533;&#65533;&#65533;&#65533;icJ&#65533;&#65533;&#65533;=y&#65533;&#65533;:trZw{&#65533;&#65533;M&#65533;&#65533;x&#65533;Q7&#65533;&#65533;<&#65533;&#65533;?/`V0&#65533;`GAm&#65533;pG&#65533;zE&#666;&&#65533;`P&#65533;&#65533;&#65533;&#65533;~&#65533;&#65533;&#65533;&#65533;&#65533;`&#65533;9&#65533;I&#65533;P&&#65533;&#65533;&#65533;&#65533;Q#&#65533;v3OC&#65533;&#65533;&#65533;&#65533;8&#65533;2	&#65533;&#1314;	B&#65533;ox&#65533;I&#65533;^:&#65533;w&#65533;s&#1712;&#65533;*xo8o&#65533;&#65533;&#65533;:&#65533;&#65533;&#65533;&#65533;&#1612;&#65533;e` &#65533;9dG&#65533;/&#65533;%[&#65533;&#65533;&#61744;	&#65533;`&#65533;R&#65533;&#65533;i&#65533;(g&#65533;&#65533;s&#65533;&#65533;&#1693;f&#65533;&#65533;&#65533;&#65533;&#65533;3-(T&#65533;Q&#65533;&#464;_&#65533;&#65533;&#65533;&#65533;v&#65533;cj&#65533;&#65533;X&#65533;j&#65533;O&#65533;4cG'&#17668;&#65533;`K&#65533;&#65533;J=&#65533;&#65533;v&#65533;>&#65533;&#65533;YK&#65533;&#65533;9&#65533;&#65533;U<V&#65533;=&#65533;&#65533;&#65533;&#65533;&#65533;v&#65533;*&#65533;k!8&#65533;&"&#65533;&#65533;&#65533;&#65533;Jg]&#65533;&#65533;&#2370;&#65533;2&#65533;[&#65533;}J&#65533;&#65533;&#65533;JX&#65533;&#1045;&#65533;At&#65533;&#65533;G&#65533;&#65533;xl&#65533;	P&#1712;G+&#65533;&#65533;jY+&#21787;&#65533;S&#65533;&#65533;&#65533;+6&#65533;&#65533;&#65533;+&#65533;&#65533;&#65533;&#65533;&#65533;&#65533;&#65533;&#65533;&#65533;&#65533;9&#65533;%&#655;+&#65533;&#65533;&#65533;&#65533;&#44674;&#65533;&#65533;&#65533;9&#65533;l&#65533;&#65533;&#65533;&#65533;`J&#65533;&#65533;l&#65533;7`&#664;&#65533;&#65533;&#65533;&#65533;"&#65533;&#65533;&#65533;&#65533;&#65533;$&#65533;i&#65533;&#65533;:&#65533;&#65533;&#65533;I&#65533;&#65533;0+&#65533;&#65533;
&#65533;1+&#65533;&#65533;&#65533;||&#65533;&#65533;F&#65533;&#65533;&#65533;0	&#65533;Ue^.&#65533;&#65533;&#65533;K&#65533;&#65533;&#65533;	+&#65533;&#65533;&#65533;$&#65533;&#65533;h+&#65533;,&#65533;&#65533;&#65533;&#65533;w&#65533;V&#65533;&#65533;.j&#65533;Y&#65533;&#65533;&#65533;%_&#65533;&#65533;&#65533;&#771;&#65533;&#65533;+w&#1450;&#65533;&#65533;&#65533;&#65533;&#65533;^6;&#65533;1J&#65533;3Z&#65533; ,&#65533;\&#65533;&#65533;&#65533;{&#65533;&#65533;&#65533;&#643;&#65533;K&#65533;g&#65533;&#65533;&#65533;&#65533;&#65533;&#65533;&#65533;&#65533;&#2043;&#65533;<&#65533;&&#65533;=WE&#65533;;&#65533;&#65533;&#65533;&#65533;&#65533;I^4&#65533;&#65533;&#65533;&#65533;&#65533;)&#65533;Fg&#65533;&#65533;&#65533;?L&#65533;&#65533;&#65533;&#65533;V&#65533;&#65533;C&#65533;DL&#65533;&#65533;&#65533;8&#65533;.&#65533;&#65533;&#65533;&#65533;0/&#65533;&#65533;n&#65533;&#65533;@[&#65533;\&#65533;&#65533;&#65533;v`&#65533;&#65533;K&#65533;&#65533;!&#65533;u!#4&#65533;n&#65533;&#65533;&#65533;&#65533;gR&#65533;&#65533;P&#65533;:&#65533;&#65533;6&#65533;&#65533;&#65533;&&#65533;&#65533;&#65533;&#65533;Z&#65533;&#65533;tb&#167;&#65533;&#65533;&#65533;&#65533;&#65533;R&#65533;[&#65533;M&#65533;y[&#65533;&#65533;d&#65533;qaLl&#65533;&#39776;&#65533;&#65533;&#65533;&#65533;&#65533;&#65533;&#65533;	&#65533;6h&#65533;&#65533;	o&#65533;sXJ&#65533;&#541;&#65533;f&#1282;&#65533;d&#65533;&#65533;&#65533;&#65533;"zQMj=&#65533;{&#65533;&#65533;&#65533;j&#65533;I&#65533;&#65533;p&#65533;&#538;Y&#65533;K4&#65533;&#65533;&#65533;w&#65533;&#1706;&#65533;&#65533;&#65533;&#65533;&#65533;&#65533;&#65533;&#65533;SE&#65533;&#65533;&#65533;&#65533;X6[&#65533;&#65533;&#65533;&#65533;&#65533;&#65533;&#65533;&#65533;&#65533;.&#65533;&#65533;&#65533;&#65533;&#65533;&#65533;&#65533;\&#65533;&#65533;h&#65533;u&#65533;&#65533;	&#65533;R&#65533;&#65533;&#65533;L&#65533;&#475;&#849;&#65533;&#65533;&#65533;L&#65533;Kz&#65533;+&#65533;P=&#65533;&#65533;k~&#65533;&#65533;&#65533;&#65533;3&#65533;&#65533;&#65533;&#65533;t)&#65533;/&#65533;&#65533;[:&#65533;&#65533;I&#65533;&#65533;+&#65533;5&#65533;+<Ox&#65533;,&#1654;&#65533;&#65533;6&#65533;&#65533;&#65533;&#65533;&#65533;&#65533;&#65533;&#65533;&#65533;&#1649;&#65533;&#173;&#65533;&#65533;&#65533;&#65533;-&#65533;y&#1781;&#65533;&#65533;&#65533;&#65533;&#65533;&#65533;i&#65533;&#65533;%&#65533;&#65533;&#65533;&#65533;&#65533;&#65533;p&#65533;I)Sg &#65533;&#65533;&#65533;+&#65533;&#65533;&#44503;,&#65533;v;&#65533;&#65533;&#65533;D&#65533;&#65533;\<&#65533;a&#65533;O R&#65533;Y&#1185;&#65533;&#65533;&#65533;&#65533;v~&#65533;&#65533;&#65533;y1&#65533;&#65533;&&#65533;|&#65533;z&#65533;y5&#65533;h&#65533;&#65533;&#65533;&#65533;F&#65533;&#65533;&#65533;U&#65533;&#65533; m&#65533;jI&#65533;G<&#65533;b&#65533;&#65533;k}&#546;j&#65533;&#65533;&#65533;&#65533;V&#65533;#&#65533;v&#65533;{p&#65533;&#65533;m^`&#65533;&#385;)&#65533;&#65533;&#65533;l&#65533;E&#65533;&#65533;&#65533;&#65533;&#65533;&#65533;8&#65533;&#65533;j&#65533;&#65533;&#65533;8&#65533;&#65533;ClU&#280;&#1387;l&#424;&#65533;)]M	&#65533;g&#65533;?w&#65533;&#180;u&#65533;&#65533;&#65533;&#65533;&#65533;E&#65533;*&#65533;.&#65533;n&#65533;&#65533;r&#65533;&#1455;&#65533;&#1565;&#491;I&#65533;&#65533;&#65533;&#65533;&#65533;&#65533;&#671;{&#65533;&#65533;}8&#65533;&#65533;
&#65533;&#928;j&#65533;u&#65533;c&#65533;]&#65533;L&#65533;&#65533;&#1900;&#65533;&#65533;&#65533;&#65533;A&#65533;&#65533;U&#65533;K<&#65533;&#65533;al&#1035;&#65533;5g&#65533;&#65533;=`&#65533;&#65533;&#65533;&#65533;&#65533;4l&#65533;W:bYm&#65533;SbQ<&#65533;^&#65533;&#65533;MK&#65533;z&#65533;&#65533;I&#65533;0[&#65533;&#65533;=w&#169;&#65533;P&#65533;&#65533;[k&#65533;&#60043;&#65533;,&#65533;&*&#65533;&#65533;<&#1802;&#65533;&#1495;T&#65533;&#65533;&#65533;&#65533;&#65533;&#65533;&#65533;&#65533;
&#65533;X&#65533;&#65533;!&#65533;&#65533;k&#65533;&#65533;[&#65533;&#65533;&#65533;&#65533;&#65533;&#65533;I&#65533;&#65533;&#65533;PS&#65533;B@]Se&#65533;A&#65533;&#65533;&#65533;\&#65533;y&#65533;2X&#65533;&#65533;g&#65533;M+&#1320;&#65533;{&#844;&#65533;R&#65533;&#65533;&#65533;&#65533;&#65533;=&#65533; &#65533;&#1810;&#65533;c&#65533;&#65533;&#65533;&#65533;&#65533;[&#65533;&#65533;L&#65533;&#65533;]&#65533;&#65533;L&#65533;%&#65533;&#65533;&#65533;M&#65533;
&#65533;q&#65533;&#65533;&#65533;
&#65533;&#65533;z&#65533;~&#65533;&#65533;&#65533;h&#65533;&#65533;&#65533;&#65533;Tz&#65533;&#1784;k,&#65533;&#65533;&#65533;&#1911;&#65533;u&#65533;{&#65533;
&#65533;g&#65533;&#65533;&#65533;&#65533;@&#65533;&#65533;&#65533;&#1923;&#65533;&#65533;\&#65533;&#65533;Nt%nB6R&#65533;&#65533;&#65533;&#65533;&#65533;[V&#65533;&#65533;,&#65533;&#65533;&#65533;M&#65533;|&#65533;}&#65533;&#65533;&#65533;&#65533;g&#65533;&#65533;q,gY.&#65533;)&#65533;&#65533;.&#65533;&#65533;&#65533;&#65533;cl &#65533;3&#65533;K&#65533;&#1195;&#65533;&#65533;s&#65533;&#65533;&#65533;&#65533;&#65533;&#65533;&#65533;Yum&#65533;&#65533;&#1774;!}&#398;X&#65533;&#65533;-|&#65533;v&#65533;&#65533;&#65533;&#65533;2h&#65533;&#65533;&#1024;&#65533;&#65533;&#65533;Yl&#65533;&#65533;u&#65533;kK&#65533;&#65533;&#65533;&#36891;&#1029;&#1363;n&#1456;&#65533;&#65533;&#1582;&#657;&#65533;&#65533;~&#65533;&#65533;&#65533;&#65533;&#65533;&#65533;&#65533;&#65533;&#2254;&#65533;&#65533;>&#65533;&#65533;k&#65533;&#65533;&#65533; 8&#65533;&#65533;&#65533;&#65533;O&#65533;&#65533;&#65533;&#65533;&#65533;&#809;&#65533;<&#65533;e&#65533;&#65533; 5^&#65533;N&#65533;4&#65533;&#65533;&#65533;n&#65533;&#65533;&#65533;&#65533;&#65533;&#65533;&#65533;&#65533;&#65533;&#65533;&#65533;:s1&#65533;&#65533;&#65533;[&#769;&#65533;&#65533; &#65533;&#65533;&#65533;>&#12285;&#65533;&#65533;&#65533;&#65533;&#65533;ng&#65533;-&#65533;&#65533;^&#65533;&#65533;.&#65533;&#65533;&#65533;&#65533;@&#65533;N&#65533;pj&#65533;&#65533;&#65533;}6&#65533;&#65533;.&#65533;&#65533;%om,?k{&#65533;&#1851;Qg]&#65533;(&#65533;6&#65533;&#65533;k&#65533;&#65533;VQ&#65533;&#65533;|U&#65533;c&#65533;p&#65533;)&#65533;7&#65533;&#65533;&#65533;^)T-&#65533;p&#65533;m&#65533;$&#65533;3&#65533;&#65533;&#65533;&#65533;&#65533; &#65533;'&#65533;&#65533;&#968;&#65533;#M/&#65533;&#65533;&#65533;*_&#65533;x&#65533;d9&#65533;e&#65533;T&#65533;&#65533;}&#65533;1?&#65533;&#65533;N&#65533;t&#65533;&#65533;m&#65533;&#65533;&#65533;&#65533;'&#65533;&#65533;&#65533;&#65533;&#65533;=&#65533;&#65533;e&#65533;&#1792;&#65533;&#65533;p&#65533;&#65533;&#65533;&#65533;&#1821;i&#65533;l&#65533;Q{&#65533;A	&#65533;#\^&#65533;&#65533;&#65533;&#65533;=&#65533;u&#65533;gT_sYM&#589;&#65533;&#65533;&#65533;&#65533;&#65533;W&#65533;)&#65533;^&#65533;&#65533;&#65533;&#65533;&#65533;&#65533;&#65533;&#65533;&#65533;&#65533;&#1678;&#65533;{" &#65533;&#65533;&#65533;&#65533;a&#65533;&#65533;&#65533;&#65533;dn&#65533;W_&#65533;&#65533;:&#65533;&#65533;N)C&#65533;#=&#65533;A&#65533;&#65533;a&#65533;&#65533;&#65533;&#65533;e,&#65533;]&#65533;|GjB`&#27228;&#65533;&#65533;&#65533;#V&#65533;{&#65533;&#65533;&#65533;-&#65533;M&#1766;&#65533;5&#65533;&#65533;&#65533;m&#65533;&#65533;}&#65533;&#65533;B&#65533;&#65533;4
&#65533;=~&#240;&#65533;&#65533;&#65533;&#65533;&#65533;7&#65533;&#65533;&#65533;&#1488;&#65533;*&#65533;&#65533;Q@%(&#65533;&#65533;&#65533;&#65533;&#65533;&#65533;&#65533;&#65533;&#65533;&#65533;&#65533;n&#65533;&#65533;}&#65533;V&#65533;\U&#65533;&#65533;/&#65533;3q&#65533;`&#65533;&#65533;&#65533;&#65533;&#65533;&#65533;&#65533;&#65533;&#65533;&#65533;&#65533;&#65533;&#65533;/&#65533;&#65533;&#65533;&#65533;Z&#65533;&#65533;&#65533;&#65533;&#65533;&#65533;&#65533;&#65533;e&#65533;&#65533;&#65533;&#65533;&#65533;&#319;&#65533;&#65533;8&#65533;&#65533;&#65533;&#65533;&#65533;H&#65533;&#65533;&#169;{&#65533;?&#620;8&#1245;&#65533;&#65533;&#65533;^&#65533;&#65533;&#65533;&#32625;e\&#65533;	y.&#65533;&#65533;&#65533;&#65533;&#65533;&#65533;&#65533;	D&#65533;&#65533;&#65533;&#65533;&#65533;&#65533;s&#65533;&#65533;m&#65533;B&#65533;&#65533;c&#65533;&#65533;k&#65533;&#65533;&#65533;X&#65533;&#65533;&#261;-r&#65533;&#65533;M&#65533;@h9&#65533;C&#65533;M$&#338;!&#65533;a&#65533;&#65533;&#804;8k&#65533;&#65533;I&#65533;C&#65533;&#65533;V&#65533;&#65533;/&#65533;:[>_&&#65533;&#65533;&#65533;&#65533;Jw)]j&#65533;&#65533;&#65533;@&#65533;&#65533;t
e&#65533;S&#65533;UD&#65533;&#65533;v{&#65533;q#Q&#65533;&#65533;&#65533;r&#65533;&m%L&#65533;]&#65533;&&#65533;
6*(&#65533;&#65533;\&#65533;pj&#65533;&#65533;&#65533;&#567;&#65533;/&#65533;-V&#65533;*&#65533;&#65533;&#65533;&#65533;5&#65533;&#65533;&#65533;Zq&#1783;1&#65533;&#65533;jyX&#65533;&#65533;&#65533;&#65533;&#1402;&#65533;&#65533;t&#327;T&#65533;E&#65533;i7t&#65533;&#935;%9:igN&#65533;t!&#65533;W4&#65533;k&#65533;n&#65533;t&#65533;&#65533;&#65533;&#65533;i&#65533;l6x&#65533;\H&#65533;c&#65533;|&#65533;P&#65533;\&#65533;*{&#65533;Uz&#65533;&#65533;&#65533;j&#65533;f]&#65533;o&#65533;_&#65533;&#65533;w&#65533;&#65533;d&#65533;=&#65533;&#65533;&#1783;&#65533;&#65533;&#65533;&#65533;a&#65533;fDz{n&#65533;I&#65533;&#65533;Ey&#65533;&#65533;&#65533;&#65533;Ax2}'&#65533;&#65533; tj&#65533;&#65533;&#65533;&#65533;&#65533;&#65533;&#65533;&&#1989;Z&#65533;&#65533;`&#65533;e&#65533;0&#65533;a&#65533;`&#65533;hEs&#65533;h&#65533;~&#65533;1&#65533;&#65533;1&#65533;m&#65533;IZ&#65533;}&#65533;Y&#65533;qw&#65533;&#65533;1&#65533;b&#65533;&#65533;U[&#65533;&#65533;&#65533;&#65533;&#65533;&#65533;&#1554;&#65533;&#65533;&#65533;&#65533;k&#65533;&#65533;&#65533;&#65533;r&#65533;ud&#65533;&#65533;&#65533;x&#65533;o&#65533;&#65533;`&#65533;&#65533;&#65533;d}&#65533;MR~cz&#65533;}$&#65533;P&#65533;k&#65533;6&#65533; &#65533;&#65533;&#65533;!&#65533;w&#65533;a&#65533;&#769;8b~B&#65533;*Z&#65533;)&#65533;h&#65533;)&#486;&#65533;X&#65533;#Y&#65533;&#65533;&#1760;>
&#65533;&#65533;	<&#65533;X)&#65533;R&#65533;Xyl&#65533;#y$&#65533;&#65533;&#65533;N&#65533;j&#65533;:&#65533;&#65533;q&#65533;C&#65533;&#65533;~&#65533;U4R&#65533;9&#1449;T&#65533;&#65533;&#65533;Y&#65533;&#65533;&#65533;&#65533;g&#65533;l&#65533;{&#678;g&#65533;&#65533;&#65533;&#65533;!&#65533;&[l&#65533;	I&#21946;&#65533;&#65533;&#65533;Aa&#1705;&#65533;&#65533;`&#65533;&#14556;w&#65533;&#65533;hj&#65533;&#65533;t&#766;&#65533;&#65533;&#65533;&#65533;@&#65533;&#65533;&#65533;A&#65533;K&#65533;I&#65533;&#65533;^&#65533;&#65533;&#65533;J&#65533;\&#65533;&#65533;N&#65533;&#65533;Q),j&#898;&#65533;&#65533;&#65533; &#65533;&#65533;&#65533;&#1709;&#65533;/&#65533;,&#65533;&#65533;N
db&#65533;>+m&#65533;&#65533;&#65533;)&#65533;&#65533;&#65533;&#65533;*B&#65533;q&#65533;&#65533;&#994;rm&#1797;&#65533;&#65533;&#65533;T&#65533;)&#65533;&#65533;&#65533;&#65533;V8FWM&#65533;&#65533;@K&#65533;&#65533;&#1671;&#65533; )&#65533;&#65533;&#65533;&#65533;txSa&#65533;&#65533;\&#65533;&#65533;&#65533;z&#65533;b&#65533;&#65533;R&#65533;&#65533;&#65533;=&#65533;&#65533;6&#65533;&#65533;)&#65533;
&#49701;&#65533;&#65533;!c&#65533;&#65533;2&#65533;&#65533;<mcWy&#245818;h&#65533;&#65533;&#65533;5x&#65533;eY&#65533;&#65533;&#65533;(&#65533;'&#1870;&#65533;&#65533;&#65533;b&#65533;&#65533;&#65533;Z1X&#65533;&#65533;v&#65533;&#65533;I&#65533;&#65533;4|&#65533;P&#65533;&#65533;ri&#65533;v|&#65533;l&#65533;&#65533;&#65533;f&#65533;u&#65533;&#65533;	&#65533;2&#65533;&#65533;^c&#65533;&#65533;&#65533;i$&#1755;&#65533;&#65533;&#65533;&#65533;&#65533;;&#1512;&#621;.w&#65533;&#65533;/u;q4G
&#65533;%&#65533;&#65533;;&#65533;j7&#65533;&#65533;of#&#65533;&#65533;&#65533;;&#65533;&#65533;w&#65533;ay&#65533;&#65533;5w&#65533;&#65533;&#65533;&#65533;&#65533;L/&#65533;:&#65533;n4&#65533;&#65533;&#65533;B&#65533;+	&#65533;P%C&#65533;6xO&#65533;&#65533;&#1968;&#65533;&#65533;&#1070;%&#65533;%&#65533;z&#65533;ST H&#65533;&#65533;&#65533;&#65533;Fo&#65533;&#65533;8&#65533;^-&#65533;&#65533;/[ 2&#65533;&#65533;&#65533;&#65533;)/y#s&#65533;N&#65533;&#65533;&#65533;&#65533;8&#65533;&#65533;`&#65533;T&#65533;&#1397;(&#65533;&#65533;&#65533;&#65533;2 &#65533;&#65533;5-&#65533;&#65533;&#65533;q&#65533;1&#65533;&#65533;&#65533;<&#65533;[&#65533;&#65533;d&#65533;40&#65533;i	L&#65533;ZE&#65533;&#65533;XJ$&#65533;#\h&#65533;q&#65533;]&#65533;&#65533;]&#396;oa1l&#65533;k]_'4&#65533;&#65533;&#65533;&#65533;]&#65533;!&#65533;&#65533;
-/i<Za2&#65533;&#1030;&#65533;&#65533;^h&#262;6&#65533;&#65533;1Q&#65533;&#65533;&#65533;&#65533;&#65533;#&#65533;&#65533;	}!	&#65533;t&#65533;&#65533;q&#65533;Lt&#65533;#!`D&#65533;&#65533;&#65533;I&#65533;&#65533;&#65533;&#65533;7&#65533;&#65533;2&#65533;O'Q&#65533;B&#65533;&#65533;
&#65533;&#65533;&#1114;)&#65533;&#65533;F&#65533;&#396;tl&#65533;&#852;E=G&#65533;-&#65533;o&#65533;c.K&#65533;&#65533;^&#65533;&#65533;&#65533;&#65533;0Y&#65533;&=&#65533;&#65533;&#65533;&#65533;!&#65533;&#65533;&#65533;&#65533;C	"7&#65533;\,ctH&#65533;&#65533;&#65533;|
Tf3/E&#65533;&#65533;&#65533;T&&#65533;z&#65533;&&#65533;H&#65533;&#65533;n&#65533;&#65533;&#65533;&#65533;@&#65533;&#65533;|1&#65533;78&#65533;&#65533;3&#65533;&#65533;&#65533;@&#469;_&#65533;&#65533;Y&#65533;q&#65533;&#65533;AcP:&#65533;9&#65533;&#65533;&#855;&#65533;&#65533;&#65533;&#65533;&#65533;w&#65533;#&#65533;&#65533;q&#65533;
&#65533;&#383;]q&&#65533;b&#65533;&#65533;>j&#65533;H&#65533;iv|&#65533;&#65533;&#65533;5&#65533;|r&#65533;?Gi&#65533;#u&#65533;~y&#65533;&#65533;+&#65533;I&#65533;la&#65533;&#65533;)&#65533;O&#65533;&#65533;&#65533;A&#65533;&#65533;u!&#65533;i&#65533;*&#65533;1w[&#65533;)Q&#65533;)/:U&#65533;P&#65533;&#65533;Ef&#902;&#65533;&#65533;W&#65533;&#65533;JT
@&#1203;&#65533;&#65533;lF&#65533;&#65533;&#416;n&#65533;&#65533;&#65533;5&3E&#65533;c&#1108;!Y&#65533;R&#65533;&#65533;t&#65533;7k&#65533;&#65533;*&#65533;9&#65533;&#412064;&#65533;&#65533;E&#65533;x&#65533;&#1980;&#65533;&#65533;Gm KQy&#65533;&#65533;m&#65533;&#65533;<&#65533;&#65533;&#65533;;&#65533;bM&#65533;jV&#65533;&#65533;K&#65533;rS&#65533;VJkUyz&#65533;&#65533;&#65533;2&#65533;&#65533;&#1308;Em&#65533;&#65533;&#65533;_&#65533;KJ&#65533;a&#65533;&#349;&#65533;&#65533;&#65533;&#65533;`3&#65533;Q&#65533;F`F&#65533;2&#65533;&#65533;&#65533;
&#65533;H'+&#65533;U&#65533;;:&#65533;&#65533;&#65533;&#65533;?H&#65533;{&#65533;uXj&#65533;h(g&#65533;&#65533;&#65533;&#65533;m&#65533;&#65533;&#65533;B&#1607;P&#65533;n6&#65533;&o$-&#65533;&#65533;&#1222;V&#65533;&#65533;&#65533;l2&#65533;H&#65533;&#65533;&#65533;&#65533;L&#65533;Nh,a&#1128;&#65533;C&#65533;lJG&#65533;&#906;&#6502;&#65533;&#65533;C&#65533;=XzW&#65533;9m-#&#65533;)_&#65533;&#65533;&#893;T&#65533;%&#65533;uW&#65533;&#65533;&#65533;unv&#971;P&#755;&#65533;&#65533;&#65533;&#65533;zc&#65533;&#65533;&#65533;&#65533;Je)&#65533;c ?Y&#884; [&#65533;&#65533;&#65533;V	&#65533;&#744;R&#65533;$&#65533;gB&#65533;3~m@Rp'&#65533;&#65533;\5\&#65533;%&#65533;&#65533;&#65533;N&#65533;l?&#65533;&#65533;>9O*&#65533;D&#65533;&#65533;bql&#65533;&#65533;&#65533;a5&#65533;f.&#65533;_&#1116;f&#65533;w&#65533;&#65533;@&#65533;&#65533;S#H&#850;&#65533;U&#65533;P&#65533;&#65533;&#65533;&#65533;u]M&#65533;&#65533;b)&#65533;9&#65533;5D&#65533;`&#65533;Jt#l^&#65533;S&#65533;E&#65533;-E&#734;$s&#65533;+&#65533;&#65533;MP&#65533;&#65533;1Ei+^&#65533;&#65533;q&#65533;&#65533;5&#65533;-&#65533;&#65533;N&#65533;&#65533;&#65533;&#65533;^&#65533;_=JF=&#65533;&#65533;&#65533;u&#65533;H&#65533;&#65533;&#65533;&#65533;&&#65533;&#65533;?x&#65533; ~&#65533;M&#65533;&#65533;&#65533;&#65533;&#65533;h&#65533;&#65533;&#65533;&#65533;&#65533;&#65533;&#65533;?k1$&#65533;&#65533;&#65533;c6&#65533;&#65533;lw[&#65533;[&#65533;X<&#65533;*&#65533;b&#65533;&#65533;&#65533;(&#65533;C&#65533;&#65533;&#65533;&#65533;5z&#65533;>&#65533;G\W=&#65533;&&#65533;:&#65533;&#65533;Fo &#1752;&#65533; 76yc&#65533;&#65533;&#65533;&#65533;&#65533;N&#65533;&#65533;XT&#65533;:g&#65533;>&#65533;1n&#65533;&#65533;B&#65533;&#65533;&#65533;c&#65533;&#65533;&#65533;W&#65533;s&#65533;&#65533;&#65533;&#65533;F&#65533;&#65533;G&#65533;^&#65533;n&#65533;&#65533;'&#65533;&#65533;&#65533;jy&#985;&#1914;&#65533;&#65533;&#65533;&#65533;&#65533;&#65533;r&#65533;&#65533;&#65533;nqD&#65533;&#65533;J&#65533;&#65533;-v5k_\pG&#2033;&#65533;&#65533;a+-d&#65533;~YV&#65533;!&#65533;;&#65533;&#65533;&#65533;&#65533;&#65533; n&#65533;&#65533;-`&#65533;&#65533;&#65533;&#65533;_/1&#65533;U&#65533;&#65533;TG5r&#65533;(&#1531;-&#65533;A&#65533;F&#65533;&#65533;f&#65533;&#65533;&#65533;(&#65533;&#1443;&#1731;&#65533;J}(tI&#65533;&#65533;F&#65533;&#65533;&#655;&#65533;&#65533;wl&#65533;&#65533;#&#65533;&#65533;q&#65533;&#65533;9&#65533;&#65533;&#65533;&#65533;&#65533;&#65533;&#65533;*4&#1873;;&#65533;&#65533;~n&#65533;&#65533;&#65533;k&#65533;&#65533;u&#65533;&#65533;&#45679;y&#65533;&#65533;&#65533;&#65533;&#65533;&#65533;&#65533;&#65533;y&#65533;\!&#65533;>&#65533;	&#65533;a&#65533;d'oh&#1239;&#65533;&#65533;&#65533;&#65533;jX&#65533;w&#65533;#|&#1201;>&#65533;&#65533;&#65533;&#65533;plk&#65533;&#65533;$&#65533;5&#65533;&#65533;r&#65533; D&#65533;&#65533;g&#65533;&#65533;&#65533;O}&#65533;/&#65533;&#65533;&#65533;gA&#65533;]&#65533;&#65533;&#65533;&#65533;.&#65533;&#65533;&#995;JC&#65533;N&#65533;&#65533;&#65533;_Bd/|-m&#65533;h&#65533;&#65533;&#65533;&#65533;7o&#65533;;&#65533;&#65533;gipFy&#65533;mQGQ&#65533;vL&#65533;i&#65533;wm&#65533;Au^VO&#65533;&#65533;zX&#65533;&#1895;b&#65533;}&#65533;&#65533;v}&#65533;0&#65533;%z&#65533;&#65533;&#65533;&#65533;&#65533;{&#2039;&#65533;&#65533;.&#65533;#&#65533;&#65533;r<&#65533;8&#65533;~&#65533;&#65533;w&#65533;gn&#65533;&#65533;f&#838;\&#65533;k!&#65533;5hkKgO&#65533;]f;0&#65533;ate&#65533;&#65533;wd7v@&#65533;&#65533;3&#65533;j&#65533;&#65533;~&&#65533;)&#65533;Z&#65533;&#65533;~\&#65533;e&#65533;&#65533;'&#65533;G&#65533;&#65533;c&#65533;Tw&#65533;&#65533;<&#65533;&#65533;_Wx&#65533;&#65533;y&#65533;G&#65533;&#65533;w&#65533;t&#65533;%H&#65533;&#65533;qf?&#65533;iU7x&#1365;(0(s&#516;&#65533;'&#65533;&#65533;&#65533;&#65533;&#65533;y.}9&#65533;E&#65533;&#65533;&#65533;&#65533;&#65533;/&#65533;p&#65533;F_h&#65533;e{&#65533;s7m"&#65533;&#65533;&#65533;q&#65533;&#65533;&#65533;@&#1286;`pp&#65533;Gl&#65533;&#65533;OM&#65533;zIX|P'&#65533;&#65533;E&#65533;&#65533;&#65533;~&#65533;Z@%&#65533;&#65533;8&#65533;&#65533;&#65533;&#65533;&#65533;&#518;&#65533;XV&#65533;&#65533;&#65533;&#65533;X&#645;&#65533;-&#65533;ry8~&#65533;G7&#65533;&#65533;\&#65533;&>;&#65533;g|&#65533;&#65533;&#65533;X&#65533;2&#65533;&#65533;F&#65533;`G&#65533;Wm&#65533;\N&#65533;&#65533;&#65533;&#65533;p&#1015;&#65533;&#663;&#65533;&#65533;&#1063704;|&#775;r&#65533;&#65533;f&#1367;yj&#1547;&#65533;8&#65533;&#65533;&#65533;&#65533;W&#65533;&#65533;&#65533;{0T&#65533;&#65533;&#1551;&#65533;Wxg@&#65533;&#65533;k&#65533;)&#65533;&#65533;v&#65533;&#65533;&#65533;&#65533;W&#65533;x&#65533;&#65533;&#65533;!&#65533;&#65533;lNW(&#1155;u&#65533;&#65533;J&#65533;g&#65533;j3l Iu]G&#65533;Nh&#65533;&#65533;&#65533;&#65533;&#65533;&#1540;bwd%y&#65533;&#65533;&#65533;Ft;&#65533;&#65533;&#65533;c~&#65533;&#65533;&#65533;&#65533;#w`&#65533;&#65533;F&#1609;&#65533;&#65533;&#65533;&#65533;^&#65533;&#65533;&#65533;&#65533;`&#65533;&#65533;R&#65533;&#65533;1gue6&#65533;9|&#65533;zx&#65533;&#65533;~&#65533;N&#65533;&#65533;p`G&#65533;&#65533;&#65533;&#65533;&#523;&#65533;&#1549;&#65533;8}!&#65533;&#65533;&#1219;Sk&#65533;!c&#36921;(b&#65533;&#65533;~&#65533;8m&#65533;&#65533;&#65533;f&#65533;D&#65533;wXY&#65533;wtaI&#65533;&#65533;&#65533;T9&&#65533;S&#65533;v&#514;&#65533;h|&#65533;6&#65533;&#65533;&#65533;&#65533;&#65533;yj3&#65533;&#65533;x&#65533;C&#65533;}&#65533;&#65533;)9vC&#65533;?&#65533;X/&#65533;[&#65533;w&#65533;&#65533;&#65533;C&#65533;w8&#65533;R&#65533;&#65533;&#65533;&#65533;S&#65533;&#65533;m&#65533;&#65533;&#65533;&#65533;&#54797;ra&#65533;&#65533;u&#65533;jPVho&#65533;&#65533;w&#34104;&#65533;&#65533;&#65533;V2&#65533;&#65533;&#65533;-&#65533;?&#65533;&#65533;&#65533;&#65533;n6&#65533;&#65533;Fyw&#65533;i&#65533;&#65533;&#65533;I>&#65533;&#65533;&#65533;&#65533;&#65533;&#65533;&#65533;&#65533;&#65533;&#65533;3&#65533;#&#65533;y9&#65533;&#65533;&#65533;ws)&#65533;&#65533;&#65533;&#65533;WE&Y&#65533;&#65533;7&#65533;[&#65533;&#65533;&#65533;&#65533;&#65533;&#65533;&#65533;&#65533;v#F&#65533;&#65533;)&#65533;&#43341;&#841;&#65533;ei&#65533;d6^&#153;w&#65533;&#65533;&#65533;&#1628;&#65533;&#65533;HM&#65533;]&#65533;&#65533;{&#65533;x&#65533;&#65533;yX&#65533;d&#65533;&#65533;9&#65533;&#65533;&#65533;&#65533;V&#65533;&#65533;&#65533;zHg&#65533;)u&#15744;Wye&#65533;&#65533;e&#341;(Z&#65533;&#65533;&#65533;&#65533;&#65533;&#65533;&#65533;&#65533;&#65533;&#65533;&#65533;&#65533;y&#65533;j&#65533;3W&#65533;&#65533;&#65533;K&#65533;&#65533;&#65533;&#65533;B&#65533;&#65533;&#65533;&#65533;&#65533;J&#65533;&#65533;h&#65533;,&#65533;&#65533;}g&#65533;
Q&#65533;[&#65533;&#65533;&#65533;F{9&&#65533;i&#65533;xu&#65533;gZ&#65533;&#65533;%)&#65533;+&#674;`&#65533;&#65533;&#65533;&#65533;O&#65533;&#65533;&#65533;&#65533;UI&#65533;&#65533;H&#65533;w&#65533;5Wo&#670;&#65533;&#65533;*&#65533;&#1380;&#65533;#&#65533;/J&#65533;yYpJI&#65533;gc&#65533;&#65533;&#65533;&#65533;&#65533;&#65533;Vw9T&#65533;&#65533;")c&#65533;g&#65533;&#65533;&&#65533;&#65533;i&#65533;&#671;cJU&#65533;&#65533;#&#65533;&#65533;?@&#65533;&#65533;e&#65533;4:SC}&#65533;%&#65533;5&#65533;&#411;kzi&#65533;wkN&#65533;&#65533;K&#677;z&#65533;9q&#1414;1&#65533;&#65533;saz22&#65533;&#65533;&#65533;p:&#65533;YDo%z&#65533;:&#65533;&#65533;o&#65533;&#65533;&#1706;&#65533;9&#65533;&#65533;gj&#65533;2&#65533;M)&#65533;&#65533;&#65533;&#65533;&#65533;z&#65533;&#65533;)&#65533;&#65533;&#65533;@w&#65533;&#65533;	&#65533;.)&#65533;&#65533;&#65533;&#65533;&#65533;th&#65533;&#37841;&#65533;|&#65533;V&#65533;&#65533;Z&#65533;P)&#65533;&#65533;&#65533;(&#213;yz&#65533;&#65533;Z&#65533;&#473;&#65533;&#65533;j&#65533;L)g&#65533;&#1630;~&#1621;9&#65533;&ke&#65533;&#65533;&#65533;&#65533;&#65533;&#65533;=&#65533;VE&#65533;&#65533;&#65533;:&#65533;&#1989;&#65533;&#65533;&#65533;&#65533;&#858;&#65533; &#42517;&#65533;&#65533;&#65533;&#65533;iJ&#65533;{&#65533;jTqhk&#65533;&#65533;&#65533;&#65533;:&#65533;&#65533;(&#65533;+	&#65533;&#65533;:qz&#65533;&#65533;h&#65533;u;&#65533;&#65533;&#65533;1&#65533;&#65533;&#65533;&#65533;&#65533;&#65533;&#65533;f&#65533;a&#65533;`&#65533;&#65533;&#65533;&#65533;K&#65533;&#65533;z&#65533;V&#65533;&#65533;"&#65533;&#1082;&#65533;Oy&#65533;&#65533;&#65533;&#65533;&#1702;mt&#65533;&#65533;&#65533;'&#65533;&#65533;U&#65533;)j}&#65533;d&#65533;O&#65533;g[&#65533;B;&#65533;&#65533;&#65533;c@f}&#65533;QJ&#65533;6u&#65533;_&#65533;&#65533;
{&#65533;&#65533;&#65533;&#1304;x&#65533;`&#65533;&#65533;4Y&#65533;&#65533;&#65533;^N&#65533;v&#65533;&#65533;&#65533;#&#65533;&#65533;%;&#65533;$[&#65533;&#65533;!&#65533;&#65533;x&#65533;&#65533;&#65533;9&#65533;&#65533;:&#65533;&#65533;`>&#65533; &#65533;:[&#65533;zj&#65533;>&#65533;&#65533;j{&#65533;&#65533;+&#65533;&#65533;&#65533;&#65533;&#65533;y=&#65533;&#678;&#65533;Z&#65533;&#65533;&#65533;^{&#65533;j{&#65533;R;&#65533;I&#65533;N&#1701;&#1866;&#65533;MI&#65533;e&#65533;v&#65533;&#65533;w+&#65533;|&#65533;&#65533;Ev&#65533;aB&#65533;&#65533;&#65533;&#65533;&#65533;&#65533;&#65533;T&#65533;&#65533;&#65533;&#65533;Af&#65533;&#65533;Ka+s&#65533;&#65533;&#65533;&#65533;&#65533;&#65533;3&#65533; &#65533;&#65533;&#65533;&#1789;&#65533;{&#65533;)k&#65533;*{t&#65533;[&#65533;&#65533;V&#65533;&#65533;X>&#65533;+s&#65533;&#65533;&#65533;Jk&#1142;rK&#65533;|&#43886;&#65533;&#65533;&#53503;&#65533;&#65533;&#65533;&#65533;F;&#65533;&#65533;&#65533;&#65533;&#703;M&#65533;s&#65533;&#65533;&#65533;&#65533;&#65533;&#65533;&#65533;,&#65533;|&#65533;&#65533;&#65533;&#65533;&#65533;&#65533;&#754;{Z&#65533;d&#65533;j
&#65533;&#65533;T#&#65533;&#65533;<&#65533;&#65533;7&#65533;&#65533;&#65533;:F&#398;&#65533;u&#65533;Y&#65533;v&#44511;&#65533;tW&#65533;>n7&#65533;&#65533;,&#65533;7|&#65533;&#65533;;&#65533;S&#65533;&#65533;&#65533;&#65533;&#65533;&#1720;P&#65533;&#65533;&#1443;o~j&#65533;&#65533;`&#65533;&#65533;:,m\&#65533;&#65533;'V&#65533;&#587;g&#65533;&#65533;&#65533;&#65533;bV&#65533;&#65533;&#65533;&#65533;&#65533;&#65533;T&#65533;L&#65533;;&#65533;&#65533;&#65533;&#65533;_&#65533;&#65533;&#65533;&#65533;&#65533;f|f&#65533;Fx:&#65533;&#65533;&#65533;&#65533;&#65533;&#65533;&#65533;&#65533;&#65533;|@&#65533;&#65533;.&#65533;&#65533;&#65533;&#65533;&#65533;A&#65533;&#304;&#65533;&#65533;e&#1851;&#65533;8&#65533;Q&#776;gh&#65533;&#65533;Y&#65533;-=&#65533;&#65533;&#65533;k&#65533;&#65533;&#65533;&#65533;l&#1788;&#65533;Y&#65533;O&#65533;&#65533;j&#65533;&#65533;k&#65533;6&#1817;&#65533;w&#65533;&#65533;&#65533;&#1643;&#65533;&#65533;&#65533;q&#65533;&#65533;	p&#65533;&#65533;&#65533;&#65533;&#65533;&#65533;`	&#65533;&#65533;&#740;6z
y&#65533;=|&#65533;$&#65533;&#65533;|&#65533;tu&#65533;c<&#598;<&#362;&#65533;&#65533;h,&#65533;&#65533;J&#65533;&#65533;&#65533;&#65533;&#65533;&#65533;&#65533;&#65533;&#65533;ij"&#758;L&#65533;&#65533;&#1390;&#65533;,&#65533;&#65533;&#65533;&#65533;E&#65533;&#65533;;&#65533;>&#65533;}&#65533;&#65533;&#65533;&#65533;(&#65533;&#65533;)&#65533;8&#1143;&#65533;&#65533;&#543;&#65533;U&#65533;&#65533;&#65533;+&#65533;&#65533;&#855;&#65533;d&#65533;&#65533;pk&#405;l&#65533;sY&#65533;&#65533;\;8&#65533; !&#65533;   ,    ?C &#65533;&#65533;jb&#65533;&#65533;&#65533;a&#65533;>&#65533;&#65533;&#65533;&#65533;&#65533;] &#65533;&#65533;&#65533;&#65533;&#65533;&#65533;<&#65533;&#65533;:&#65533;&#65533;&#65533;&#65533;&#65533;&#65533;&#65533;&#65533;&#65533;&#65533;&#65533;&#65533;&#65533;&#65533;>&#65533;&#65533;&#65533;&#65533;&#65533;&#65533;&#65533;&#65533;&#65533;&#65533;&#65533;&#65533;&#65533;&#65533;&#65533;&#65533;&#519;&#65533;%Ih&#65533;	&#65533;&#65533;&#1317;r&#65533;&#65533;&#65533;&#65533;&#65533;(e+	r&#65533;&#65533;	&#65533;&#65533;@&#65533;&#65533;&#65533;&#65533;&#65533;&#65533;&#65533;&#65533;&#65533;&#65533;&#65533;&#65533;&#65533;&#65533;&#65533;&#370;&#65533;&#991;-u&#65533;&#1434;V&#65533;&#65533;&#65533;I&#65533;LB@1&#65533;%&#65533;&#65533;h&#65533;T&#65533;'	 !&#65533;&#65533;&#65533;&#65533;&#65533; G&#65533;T&#65533;2TK&^&#65533;I&#65533;bM&#65533;?&#65533;&#65533;&#65533;S'&M@7&#65533;&#65533;	&&#65533;H&#65533;&#65533;$&#65533;&#65533;&#65533;SJ}"%:'h&#1370;Wmj&#65533;&#65533;u&#65533;&#65533;Y&#65533;@8&#65533;&#65533;J&#65533;K0 &#65533;6&#65533;[&#65533;n<0&#65533;%1&#65533;&#65533;"TF&#65533;&#65533;&#65533;[a&#65533;6D0^&#65533;^&#65533;&#65533;&#65533;]&#65533;XY2&#65533;[P<sp&#65533;&#65533;&#65533;&#65533;P&#65533;&#923;6`&#1798;&#65533;s&#65533;&#65533;&#1469;&#1275;&#65533;L&#65533;:_k&#1456;O&#65533;+u@&#65533;&#65533;&#65533;N&#65533;p7&#65533;&#65533;!v%9\&#65533;K'-&#65533;&#65533;2&#65533;IJ7&#65533;d&#65533;/[F&#65533;:&#65533;&#65533;&#65533;&#65533;&#65533;&#65533;OUK&#65533;&#65533;Q&#65533;C&#65533;E
&#65533;&#65533;&#1191;&#65533;JM&#65533;&#65533;fV[gv/&#65533;&#65533;&#65533;&#65533;&#65533;|&#65533;c&#65533; &#65533;	[m&#65533;&#65533;&#65533;4&#34819;&#65533;&#1027; &#65533;1F&#65533;Bl&#65533;&#65533;&#65533;&#65533;&#65533;&#65533;&#65533;&#65533;&#65533;n&#65533;&#65533;&#65533;&#65533;w5&#65533;&#65533;8&#65533;B&#65533;-P8#\&Gf&#65533;&#65533;&#65533;7&#65533;&#65533;H&#65533;a&#65533;&#65533;S&#65533;m&#65533;&#65533;&#65533;i&#65533;&#65533;&#65533;&#65533;"Y?&#65533;@)&#65533;&#65533;r&#65533;&#65533;u&#65533;&#65533;%Fs@E ~:'
H&#65533;Uw&#65533;dZ&#65533;&v&#65533;h&#65533;&#65533;U&#1111;&#65533;t&#65533;&#65533;`&#65533;T5Ur.wU&#65533;}&#65533;&#65533;^{&#65533;&#65533;&#65533;{&#65533;y&#65533;&#65533;&#65533;&#1940;&#65533;&#65533;zD&#65533;{&#65533;W_{&#65533;%&#65533;&#65533;,&#65533;&#65533;&#65533;&#65533;&#65533;*&#65533;&#65533;f^&#65533;&#65533;"&#10921;n&#65533;&#1764;R&#186;&#65533;&#65533;$&#65533;ig&#65533;&#65533;"&#65533;&#65533;MV&#65533;66&#65533; &#65533;&#65533;5&#65533;&#65533;Mh&#65533;8&#1544;&#65533;5&#748;&#65533;&#65533;:&#65533;&#65533;@&#65533;&#65533;&#65533;&#65533;&#65533;&#65533;c&#65533;D&#65533;&#65533;US&#65533;:E&#65533;qe&(k&#65533;&#65533;.&#65533;w>&#65533;fv5&#65533;A	QSee&#65533;&#65533;f&#1945;\Z=&#65533;7&#65533;U&#65533;J([&#65533;.U&#65533;S&#65533;&#65533;&#65533;&#65533;s&#65533;&#65533;&#65533;&#65533;&#65533;F,&#1158;&#65533;R&#65533;&#65533;_)T`B$&#65533;&#167;&#65533;&#65533;2\&#65533;j&#65533;'|E&#65533;j&#65533;&#65533;&#65533;!&#65533;&#65533;&#65533;*&#65533;&#65533; &#65533;&#65533;&#65533;&#65533;&#65533;4&#65533;L4&#294;&#65533;&#65533;4&#502;Lt&#65533;&#65533;R&#65533;&#65533;^S&#65533;&#65533;4&#65533;NGMm&#65533;cXku&#65533;&#65533;to&#65533;&#65533;$&#65533;q_&#65533;&#65533;&#65533;&#65533;&#65533;&#65533;&#1009;&#65533;6&#65533;#&#1057;&#65533;|&#65533;6&#65533;&#65533;{&#65533;zt&#65533;YP[&#65533;D&#65533;&#65533;K4e&#65533;&#65533;&#65533;&#65533;U&#65533;;8&#65533;\G&#65533;)'&#65533;1&#65533;Yh&#65533;'&#65533;*&#65533;&#65533;&#65533;&#65533;\(3C&#65533;&#65533;&#1151;-m&#65533;&#65533;?&#65533;H&#65533;'&#65533;&#65533;&#65533;&#65533;8&#65533;NcH&#65533;L&#65533;&#65533;&#65533;,&#65533;g&#65533;&#65533;&#65533;!&#1175;)]&#65533;&#65533;&#65533;G&#65533;&#65533;&#65533;N&#65533;&#65533;&#65533;&#65533;Ae&#1798;&#65533;7&#65533;&#65533;#&#65533;&#65533;&#65533;M&#65533;&#65533;C&#65533;p&#65533;/~&#65533;&#65533;&#65533;[f&#65533;&#65533;`TP&#65533;C&#457;&#65533;z&#65533;o&#65533;&#65533;]	&#65533;&#65533;]&#65533;&#65533;&#65533;&#65533;&#65533;vs&#65533; &#65533;&#65533;&#65533;Pbej&#65533;mV&#65533;
&#65533;A&#65533;&#65533;T &#65533;&#969;. &#171;&#65533;R&#1530;&#65533;&#65533;&#65533;e&#65533;;&#65533;&#65533;Q&#65533;4&#65533;&#65533;&#65533;l&#65533;&#65533;^=&#65533;W&#65533;&#717;&#65533;7&#65533;&&#65533;BW&#65533;K&#65533;&#65533;&#65533;C&#65533;&#65533;&#65533;j&#65533;	&#65533;&#1344;x&#65533;&#65533;1s&#65533;W&#65533; '^kQ
G&#950;4&#65533;a-&#65533;Wt&#65533;&#65533;&#65533;&#65533;&#65533;&#65533;&#65533;&#65533;&#65533;&#65533;g0R&#65533;o9s&#65533;&#65533;&#65533;&#65533;4&#65533;1.&#65533;&#65533;&#65533;&#65533;W?&#65533;}k&#65533;&#65533;! &#65533;S&#65533;&#65533;&#65533;&#65533;&#65533;&#65533;&#65533;LPC&#65533;Jc&#65533;&#65533;B&#65533;&XA}&#65533; &#65533;&#65533;BK&#65533;&#65533;&#65533;u+&#65533;	U&#65533;&#65533;&#1286;&#65533;5+lau&#65533;+&#65533;&#65533;y&#65533;!&#65533;TY<,&#65533;&#65533;&#65533;?&#65533;!"\&#65533;<&#65533;&#910;&#65533;&#65533;Y&#65533;5&#65533;&#65533;&#65533;#E&#65533;fY&#65533;b>&#728;Q@&2&#65533;&#65533;1&#65533;9&#65533;=`&#65533;H&#65533;&#65533;8g&#65533;M}&#65533;Y}&#65533;b&#65533;&#65533;&#65533;&#65533;P}&#65533;_&#65533;&#65533;G=B&#65533;&#65533;&#65533;W|&#65533;(&#65533;0y&#65533;$&#65533;AI&#65533;
/&#65533;&#65533;T&#65533;>&#65533; I"&#65533;,,2&#65533;"&#65533;4e&#65533;&#65533;&#65533;4&#65533;P&#65533;&#65533;&#65533;&#65533;<&#65533;j&#65533;&#65533;&#163;U#&#65533;@&#65533;k8V"#&#65533;M&;c&#65533;&#65533;#2K&#65533;&#1139;e{S&#65533;-q&#65533;qm&#657;&#65533;&#2554;&#65533;&#65533;&#65533;&#65533;K&#65533;v*&#65533;&#65533;&#65533;&#65533;&#65533;8&#65533;&#65533;.&#65533;
&#65533;\&#65533;9`&#65533;u&#65533;&#65533;&#65533;&#65533;^$&#65533;4&#227;&#65533;L&#65533;&#65533;N&#65533;&#65533;&#65533;&#65533;M4&#65533;&#65533;q&#65533;&#65533;J&#65533;&#65533;G1:$&#65533;&#65533;&)&#65533;	&#65533;,Q$&#65533;&#65533;(6&#65533;&#65533;b&#65533;i&#65533;&#65533;\	&#65533;P&#65533;&#65533;rY<(	&#65533;85O&#65533;&#801;&#65533;&#65533;(&#65533;r&#65533;3&#65533;&#65533;N4&#65533;	&#65533;X<&#65533;&#65533;&#65533;&#65533;H&#65533;"%)-Kz&#65533;Z&#65533;rJk&#65533;p$Q&#65533;&#65533;H!	A*J&#65533;&#65533;Ss&#65533;vH&#65533;&#65533;k&#65533;![&#1726;&#65533;{&#65533;Bnqk[!U&#65533;}&#65533;I&#65533;&#65533;&#1831;7&#65533;&#65533;GN&#65533;T&#65533;	G&#65533;2&#65533;&#65533;Q&#65533;&#65533;	Vv&#65533;{&#65533;uf&#65533;V&#65533;&#65533;&#65533;&#65533;%&#65533;v7&#65533;&#65533;&#65533;t&#65533;&#65533;(&#65533;.8&#65533;6&#65533;&#65533;,&#65533;N&#65533;&#65533;W&#65533;&#65533;&#1380;_0&#65533;&#65533;&#618;f&#65533;&#65533;&#65533;C&#65533;{H&#65533;&#65533;&#65533;&#65533;&#65533;;%&#65533;&#65533;&C&#65533;&#65533;&#65533;&#65533;T&#65533;&#65533;gv&#65533;*&#65533;zz&#65533;&#65533;&#65533;&#65533;&#1065;K&#65533;&#43311;&#53488;t[&#65533;&#65533;
\@&#65533;&#65533;M&#65533;&#65533;&#65533;&#65533;&#65533;q(&#65533;&#65533;G&#65533;[&#65533;&#65533;b&#356;&#65533;&#65533;&#1062;7&#65533;2&#65533;OpO7&#65533;&#65533;\&#65533;&#65533;&#65533;&#65533;Hv&#65533; )&#65533;d&#65533;>n?&#65533;e&#65533;.5&#65533;w&#65533;&#244005;*P&#65533;
8&#65533;&#65533;&#65533;&#34667;D&#65533;&#65533;&#65533;&#65533;U&#65533;&#1391;`&#65533;&#1474;N&&#65533;}5&#16399;&#65533;&#65533;&#65533;T4&#65533;5G&#65533;&#65533;>{&#65533;&#1007;&#65533;H'<&#65533;&#65533;Ty&#65533;m&#65533;G&#1051;&#65533;a&#271;&#65533;4&#65533;&#65533;0iJK&#65533;&#65533;&#984;&#65533;7c&#65533;&#65533;6&#65533;e&#65533;&#65533;l[k&#65533;/&#65533;T&#65533;&#65533;gd&#65533;$&#65533;&#65533;Jv&#65533;&#65533;g&#65533;&#1906;&#65533;Ur8&#65533;&#65533;)8&#65533;XU-&#65533;&#65533;&#65533;&#65533;+f&#65533;&#65533;&#65533;Ns&#65533;&#65533;&#65533;K&#65533;&#65533;&&#65533;&#65533;K&#65533;Q&#65533;l93[&#65533;&#65533;`l6fwJ[&#65533;0[ &#65533;E	}Q@[&#65533;&#65533;E&#65533;%&#65533;<zZq&#65533;&#65533;u]&#1702;WE&#65533;&#65533;&#65533;&#65533;&#65533;&#65533;&#65533;&#65533;&#65533;~wZ"&#65533;&#65533;np&#65533;&#65533;v&#1315;&#65533;R&#65533;(d&#65533;9*`&#65533;5u&#65533;&#65533;K&#65533;&#65533;&#65533;P>`&#65533;&#65533;I],f&#65533;P&#65533;S&#65533;_Kpz&#65533;S&#65533;&#1243;&#65533;e &#65533;B&#65533;&#65533;&#65533;x&#65533;&#65533;4&#65533;,&#65533;&#65533;&#65533;&#65533;@{H[&#889;=#&#65533;&#65533;,&#65533;_&#1333;&#65533;&#65533;&#65533;ho.&#65533;nu&#65533;Mw&#65533;&#65533;J&#65533;&#65533;&#65533;"i&#65533;e&#65533;&#65533;L&#1433;/8:&#65533;&#65533;&#65533;&#65533;&#65533;&#65533;b&#65533;&#65533;[&#65533;&#65533;&#65533;A&#65533;jv <&#65533;<M&#65533;&#65533;p&#65533;&#65533;1&#65533;_&#65533;{u/^Z&#65533;&#65533;S&#65533;|h&#65533;&#65533;&#65533;&#65533;&#65533;&#65533;&#65533;?v&#65533;W&#65533;&#65533;&#65533;&#65533;R&#2016;&#65533;&#65533;y&#65533;&#65533;|Y2w&#65533;-t&#65533;t&#65533;k&#65533;&#1698;&#65533;,&#65533;	&#65533;&#1617;&#65533;&#65533;b&#65533;&#65533;/&#65533;m&#65533;&#65533;&#65533;&#65533;&#65533;&#65533;&#65533;&#65533;_&#65533;&#65533;5R&#65533;|&#65533;u&#65533;kZ&#2046;&#65533;}&#65533;&#65533;&#65533;i$&#65533;Z&#65533;&#65533;E&#65533;&#65533;&#65533;&#65533;&#65533;&#65533;&#65533;4&#65533;\&#65533;&#65533;&#65533;\&#65533;.U&#65533;&#65533;9&#65533;&#65533;w&#65533;&#65533;&#65533;&#65533;&#65533;&#65533;+&#65533;:^>&#65533;?<&#65533;&#65533;&#65533;&#1113;&#65533;&#65533;<&#65533;-&#65533;3&#65533;&#65533;G&#65533;&#65533;	G3&#65533;&#65533;&#65533;&#65533;&#65533;8&#65533;!1&#65533;`&#1814;&#65533;w_&#65533;ga77h&#65533;&#65533;f&#65533;&#65533;&#65533;&#65533;U{}w&#65533;`&#65533;so&#65533;v`c&#65533;&#65533;&#65533;&#65533;3&#65533;p&#65533;vo&#65533;|&#65533; 3&#65533;p&#65533;&#65533;s&#65533;MzJUq&#65533;}&#65533;7V&#65533;&#65533;}d&#65533;&#65533;&#65533;&#65533;{&#65533;&#65533;0 &#65533;ax$&#65533;~&#65533;&#65533;xq&#65533;^&#65533;&#65533;x&#65533;Ty1&#65533;XIu.&#65533;&#132;&#65533;w&#65533;79&#1186;&#65533;gTW&#65533;y>&#65533;&#65533;`.'z@&#65533;&#65533;a&#65533;`+
xa&#38918;kHL$baG&#65533;NU7T&#65533;&#65533;&#65533;&#65533;u&#65533;&#65533;&#65533;ZlG|&#65533;&#65533;!H|&#65533;v'F&#65533;&&#65533;v8c}]5q?&#65533;2&#65533;3X&#65533;w&#65533;&#65533;&#65533;7&#65533;b#&#65533;tP&#65533;){3&#65533;D&#65533;~&#65533;2l&#65533;&#65533;x,&#65533;&#65533;J&#65533;@&#65533;bm&#65533;&#65533; 0AS.z&#65533;&#65533;_&#65533;z&#65533;RmT&#65533;YW;&#65533;&#65533;W[&#517;^xm&#65533;!t3&#65533;X&#65533;`Q&#65533;&#1478;lHDiHhp&#65533;&#65533;&#65533;&#65533;tX$&#65533;'&#65533;wD&#65533;&#65533;&#65533;5c&#65533;8&#65533;&#65533;&#65533;&#65533;~&#65533;i&#65533;Hb&#65533;&#65533;RC&#269;&#65533;(&#65533;&#65533;&#65533;j 6s&#65533;UKu}&#65533;hG]&#65533;8&#65533;f&#65533;}GVbT!&#65533;&#65533;_>&#65533;5&#65533;w\&#65533;X&#65533;]&#65533;~HHlI&#65533;&#65533;R&#65533;&#65533;8&#65533;zC&#65533;&#65533;&#65533;&#65533;	&#65533;%&#65533;U&#65533;2MRDa&#65533;&#65533;&#65533;&#65533;Y&#65533;P5&#1477;&#65533;&#65533;&#65533;A&#65533;3m&#65533;3I&#65533;+&&#65533;:$1&#65533;J&#65533;&#65533;p&#65533;&#65533;&#65533;&&#65533;&#65533;h&#65533;u&#65533;&#65533;Z8&#65533;v9u&#13320;&#65533;H&#65533;&#65533;`|&#65533;XD,a*&#65533;&#65533;&&#65533;6c&#65533;[&#65533;&#65533;|7&#65533;&#1538;^&#65533;'&#65533;&#65533;&#65533;&#65533;}&#65533;x/&#2039;&#65533;&#65533;&#65533;&#65533;A&#65533;:&#65533;&#65533;&#65533;&#65533;+&#65533;e&#65533;&#65533;~&#65533;&#65533;&#65533;&#65533;&#65533;
IH&#65533;8Wu1&#65533;&#65533;&#65533;OD6r^&#65533;&#65533;&#65533;&#65533;&#65533;&#65533;&#65533;&#65533;VCmm&#65533;9sCe&#65533;f:&#65533;&#65533;(&#65533;H&#65533;&#65533;gZ&#65533;uI&#65533; &#65533;F!&#65533;&#408;&#65533;i-pnp&#65533;P&#65533;P&#65533;R&#65533;uq6 &#65533;6R&#1617;&#65533;({&#1011;&#65533;&#65533;&#65533;VgW&#65533;&#65533;bx&#65533;I }sM&#65533;X&#65533;`&#65533;(v3&#65533;&#65533;H&#65533;d&#65533;&#65533;8&#65533;Wm&#65533;&#65533;&#65533;&#65533;"&#65533;&#1540;&#65533;aCr&#65533;Xr&#65533;&#65533;	M&#65533;HGf&#53591;&#52816;&#65533;&#65533;&#65533;&#65533;&#65533;&#65533;&#65533;1&#65533;42&#65533;&#65533;%&#65533;l&#65533;&#65533;&#65533;Ie&#1419;89&#65533;Z&#65533;Y&#65533;*n8&#65533; &#65533;8&#65533;&#537;9&#65533;v&#65533;5J&#65533;V0&#65533;&#65533;O&#65533;&B$&#65533;(&#65533;C&#65533;&#65533;&#41101;&#65533;#&#65533;j&#65533;&#65533;dePY4&#12507;m&#65533;k&#65533;6+&#674;u&#65533;g&#1229;&#65533;&#65533;&#65533;&#65533;&#65533;k8&#65533;b&#65533;&#65533;Yq&#65533;	~&#833;i&#65533;L)&#65533;4&#65533;&#65533;E&#65533;)&#65533;&#65533;i&#65533;V&#65533;&#65533;`b&#65533;	&#65533;&&#65533;9&&#65533;&#65533;H&#535;&#65533;&#65533;o&&#65533;Wk&#65533;&#65533;&#65533;O!P&#65533;&#65533;x&#65533;&#65533;&#65533;&#65533;T_"&#38442;9$&#65533;&#65533;&#65533;&#65533;
&#65533;&#65533;<&#65533;$&#65533;0&#65533;+&#65533;m&#65533;&#65533;@{v&#65533;V&#65533;Y&#65533;&#65533;&#65533;)r&#65533;T&#65533; x&#65533;&#531;N2&#65533;&#65533;&#65533;&#65533;2A*&#65533;&#65533;&#65533;T&#65533;F&#65533;&#65533;&#65533;A&#386;&#65533;&#65533;&#65533;E&#65533;7&#65533;VhP&#65533;&#65533;x&#65533;&#65533;&#65533;&#65533;&#65533;YG#q&#65533;&#65533;c&#65533;d&#65533;)1 &#65533;&#65533;K&#65533;SO&#65533;79&#65533;L&#65533;&#65533;8r&#65533;V&#65533;~uA&#65533;[&#65533;Q&#65533;&#65533;&#65533;&#65533;&#65533;&#544;b&#65533;@&#65533;z(W&#65533;y	&#1450;&#65533;&#65533;&#65533;&#65533;&#65533;&#65533;rj&#65533;&#65533;u:&#65533;v&#65533;)4-.0y&#65533;&#65533;T&#65533;&#65533;M&#65533;&#65533;`V&#65533;z&#65533;I#w&#65533;&#65533;J&#65533;&#65533;X&#65533;&#65533;&#65533;O9&#65533;&#65533;&#65533;&#65533;R&#65533;t&#65533;&#65533;&#65533;\&#65533;Ed4&#65533;&#65533;o&#65533;&#65533;&#65533; :&#65533;/;x*S&#65533;9&#65533;&#65533;&#65533;a&#65533;*&#65533;@
&#65533;FZ&#65533;&#65533;&#65533;&#65533;&#65533;&#65533;&#65533;n&#65533;&#65533;l3&#65533;T&#65533;&#65533;k&#65533;	l&#65533;v&#65533;&#65533;&#65533;&#65132;8{&#65533;yf&#65533;&#65533;
 &#65533;O&#65533;&&#65533;`O&#65533;&#229;s&#65533;-wtm&#65533;&#65533;&#1274;&#65533;&#65533;!&#65533;R&#65533;&#65533;$&#1631;2&#65533;&#65533;&#806;&#65533;:&#65533;hT;&#65533;&#65533;&#65533;&#65533;S&#65533;&#65533;D"D&#65533;a&#65533;&#660; &#65533;&#65533;&#65533;K&#65533;&#65533;&#65533;&#65533;V&#65533;y8&#65533;&#65533;&#65533;&#65533;5&#65533;}&#65533;9$&#65533;K&#65533;&#748;&#65533;:	&#65533;&#65533;&#65533;b&#65533;:&#65533;&#65533;ae&#65533;I&#65533;${&#65533;&#65533;H\&#65533;SM&#65533;c&#65533;yc&#65533;*`@(&#65533;V&#65533;&#65533;zr&#65533;I!&#65533;;&#65533;:+H9&#65533;&#65533;&#65533;4{&#65533;&#65533;U	&#65533;)&#65533;t&#621;&#65533;&#65533;@&#65533;&#65533;	zIWL&#65533;l&#65533;&#65533;&#65533;t&#1676;&#65533; &#65533;i+&#65533;&#65533;&#686;&#248;&#65533;3 &#65533;&#65533;&#65533;&#65533;&#687;s8&#65533;F&#65533;&#65533;g&#751;&#65533;&#65533;|&#65533;$&#65533;@&#65533;&#65533;&#65533;A&#65533;+JO&#65533;&#65533;&#65533;&#65533;&#65533;&#65533;%&#65533;&#65533;&#65533;&#65533;%!x&#250;&#65533;t&#65533;#&#65533;&#65533;&#65533;(c5&#65533;Z&#65533;B&#65533;&#65533;d&#65533;[#&#65533;&#65533;.&#65533;1&#65533;+&#65533;#&#65533;&#65533;
&#65533;f&#65533;)Zar'&#65533;0M&#65533;&#65533;&#65533;&#65533;&#65533;&#65533;*g&#65533;&#65533;&#65533;&#65533;&#65533;
@.
&#65533;[&#65533;&#65533;
&#65533;&#65533;&#65533;WXD&#65533;&#65533;C&#65533;&#65533;&#65533;K&#65533;&#65533;K+`&#65533;z&#700;&#626;&#65533;@&#65533;&#65533;&#65533;Z&#65533;&#65533;&#747;&#65533;[&#65533;G&#65533;&#65533;5&#65533;&#261;x&#65533;&#65533;&#5353;!&#65533;&#65533;=)j&#65533;R&#65533;&#65533;E&#65533;&#65533;&#65533;RE&#65533;ic&#65533;c&#65533;&#65533;v&#65533;6u;k,&#65533;&#65533;k&#65533;&#65533;6&#65533;[>&#65533;`3l&#65533;&#65533;&#65533;I5&#65533;8Ov&#65533;&#65533;[V&#65533;&#65533;&#65533;&#44638;L&#65533;!&#65533;&#65533;M&#65533;_&#65533;&#65533;&#65533;&#65533;O&#65533;&#65533;&#65533;&#1562;&#65533;&#65533;;&#413;&#65533;A&#65533;&#65533;K&#65533;&#65533;&#65533;k&#65533;a&#65533;&#65533;&#65533;&#32046;&#65533;&#65533;%&#65533;&#65533;c&#65533;&#907;&#65533;&#65533;YS{&#65533;N&#65533;vG	&#65533;&#65533;<&#65533;1&#383;U!&#65533;i&#65533;&#65533;&#65533;&#65533;&#65533;&#65533;&#1050;W&#65533;&#65533;h&#65533;&#65533;n&#65533;&#65533;Z&#65533;&#65533;i&#65533;
&#460;&#65533;&#65533;&#65533;&#65533;&#65533;u{!&#65533;&#65533;WT
&#65533;J&#65533;&#65533;c^&#65533;&#65533;&#65533;&#65533;&#65533;&#65533;{&#65533;&#65533;|&#65533; |&#517;&#65533;<p&#65533;4p&#65533;&#65533;&#65533;OB{&#65533;^f&#65533;&#21554;[&#65533;&#65533;1i*[ P&#65533;&#65533;&#65533;&#65533;7&#65533;&#65533;&#65533;&#65533;&#65533;&#65533;&#1755;&#65533;&#65533;&#65533;&#65533;&#65533;&#65533;s&#65533;&#65533;$M&#65533;|&#65533;<&#65533;&#65533;&#65533;G&#65533;&#65533;Iy&#65533;<M&#65533;*&#65533;a&#65533;&#65533;&#65533;Qb,&#65533;X&#65533;&#65533;~ &#65533;6HC&#65533;l{t&#65533;&#65533;&#65533;{vGE&#65533;Y&#65533;&#65533;&#972;}3&#65533;&#65533;)&#65533;i)uQ&#484;&#1832;&#65533;&#65533;&#65533;&#780;&#65533;6 &#65533;&#65533;&#65533;^6^&#1317;xp&#65533;&#65533;5&#65533;&#65533;Ck&#65533;U&#156;&#21930;&#65533;&|&#182;&#65533;K&#65533;&#65533;&#65533;,&#131;&#65533;A&#65533;I.&#65533;:  _&#65533;&#65533;]&#65533;DlT&#65533;&#65533;U&#65533;&#65533;v&#65533;
&#65533;qU|&#65533;Z-&#65533;&#65533;&#65533;&#65533;&#65533;&#65533;&#65533;&#65533;b&#65533;P&#65533;&#65533;&#65533;&#65533;&#65533;&#65533;&#65533;4&#65533;@&#65533;T\Y&#65533;&#65533;&&m{w4&#65533;&#65533;F&#65533;EO&#65533;&#65533;H&#65533;&#65533;0&#65533;&#65533;&#65533;;z&#65533;&#1664;'m&#65533;&#65533;&#65533;\&#65533;&#65533;&#65533;.&#65533;l>&#65533;&#65533;&#65533;,&#65533;L&#65533;&#1561;&#65533;&#65533;n({Z&#65533;&#65533;&#471;&#65533;&#65533;&#65533;1/&#65533;&i&#65533;bM&#65533;V}&#1386;&#65533;t&#65533;&#65533;&#65533;(&#65533;&#65533;(LS&#65533;&#545;&#65533;&#566;r uh&#65533; n&#65533;&#65533;&#65533;XeoM&#65533;&#65533;&#65533;D}&#65533;&#65533;+y<&#65533;&#65533;@&#65533;=_-&#65533;&#65533;&#65533;w&#65533;&#65533;&#65533;=&#65533;&#65533;&#65533;[&#65533;&#65533;&#65533;5J:&#65533;T&#65533;&#65533;&#65533;j\&#65533;&#65533;+d
Kd7&#65533;E\&#65533;A6&#65533;(&#1661;&#65533;r&#65533;&#65533;&#65533;X&#65533; [&#1703;]&#65533;b&#65533;&#1259;&#65533;5&#65533;Q&#65533;&#65533;&#65533;}s&#65533;kc}&#65533;&#65533;yLP/&#65533;VLF^&#65533;&#65533;{&#65533;&#65533;&#65533;&#65533;k&#65533;&#65533;&#65533;&#65533;\&#65533;&#65533;&#65533;'&#65533;e}(&#65533;"&#65533;&#1807;&#65533;&#65533;`&#65533;4^O+}&#65533;&#65533; &#65533;&#65533;r&#65533;5&#65533;u&#65533;&#1427;&#65533;&#65533;&#65533;&#65533;&#65533;T&#65533;&#65533;:,&#65533;&#65533;\&#65533;)y&&#65533;&#65533;&#65533;&#65533;&#65533;&#65533;&#65533;`.&#65533;F9&#65533;d&#65533;|&#65533;&#1910;&#65533;&#65533;&#1561;{&#65533;&#65533;1s&#65533;&#65533;&#65533;&#65533;&#65533;&#65533;&#65533;[&#65533;vN&#65533;x>&#65533;r!`2`&#65533;0&#65533;1&#65533;&#65533;[&#65533;G9&#65533;L&#65533;&#65533;a&#65533;&#65533;&#65533;&#1926;&#65533;J&#65533;&#65533;&#65533;&#65533;&#65533;&#65533;6&#65533;"J&#11292;&#460;Lx&#65533;&#65533;&#65533;)&#65533;&#65533;('&#65533;\&#65533;1&#65533;&#65533;&#65533;&#65533;&#1831;&#65533;&#631;&#65533;\m&#65533;<&#65533;&#65533;?&#65533;r&#65533;I&#65533;.&#65533;3F~&#65533;&#65533;l6&#65533;&#65533;&#65533;&#65533;&#65533;&#65533;&#65533;l&#65533;D&#65533;&#65533;~&#1734;U&#65533;&#65533;&#65533;fT&#65533;&#65533;&#51124;&#65533;&#65533; &#2023;,&#65533;&#65533;}&#65533;&#1582;&#65533;&#65533;&#65533;K&#65533;&#65533;&#65533;&#65533;6&#65533;Sz&#65533;&#65533;&#65533;2w|+&#65533;&#65533;t&#65533;&#65533;&#65533;&#65533;&#65533;&#65533;&#65533;"&#65533;&#65533;&#65533;b&#65533;6&#65533;(!oN&#65533;&#65533;&#65533;ZI<<&#65533;Yo&#65533;@&#65533;&#65533;"&#65533;&#65533;*aF&#795;&#65533;^&#1581;&#65533;A'&#65533;&#65533;&#65533;-&#65533;&#65533;)&#65533;4+&#1387;&#65533;&#65533;&#65533;-&#65533;&#65533;-&#255;&#65533;"&#65533;]&#65533;&#65533;`m^&#65533;n&#65533;&#65533;&#65533;^&#65533;&#65533;&#65533;&#65533;&#65533;D&#65533;&#65533;9G&#65533;]&#65533;&#65533;$:&#65533;&#65533;N_&#65533;&#65533;&#65533;&#65533;Zcn&#65533;&#65533;&#65533;vA&#65533;&#65533;&#65533;}&#65533;&#65533;.&#65533;&#65533;.&#65533;G&#65533;&#65533;&#65533;#&#65533;&#65533;W&#65533;&#65533;&#65533;>&#65533;T&#65533;&#65533;d&#65533;&#65533;	&#65533;&#65533;&#65533;&#65533;^&#65533;&#524;T'\&#65533;Q&#65533;&#65533;&#65533;&#1251;&#65533;R&#65533;&#65533;&#65533;&#65533;)&#65533;&#65533;&#65533;A&#65533;&#65533;&#65533;&#65533;t&#65533;2K=O&#65533;&#65533;&#65533;&#65533;N&#554;&#65533;&#65533;&#65533;&#65533;&#65533;x&#65533;&#65533;-/&#65533;gp&#65533;"&#65533;&#184;&#65533;&#65533;&#65533;&#65533;S&#65533;:&#65533;!&#65533; &#65533;&#65533;&#65533;&#65533;}&#65533;@X&#65533;T&#65533;&#65533;&#65533;nu5_&#65533;&#65533;&#65533;&#65533;/&#65533;&#1974;u&#65533;<O&#65533;Iy&#65533;&#65533;&#1581;&#65533;&#65533;&#65533;/&#65533;&#65533;&#65533;&#65533;&#65533;&#65533;&#1088;fR&#65533;&#65533;b&#65533;U&#65533;UO.&#65533;&#65533;9&#65533;&#65533;&#65533;&#65533;&#65533;h&#65533;2&#65533;&#65533;a&#65533;?M)Vdu^h&#65533;&#65533;@'(&#65533;&#1724;&#65533;s&#65533;!&#65533;&#65533;W&#65533;&#65533;&#65533;&#65533;&#65533;z_Z0.&#65533;2^&#65533;&#65533;&#65533;&#65533;&#65533;&#65533;; k&#65533; >&#65533;&#65533;&#65533;&#1423;&#65533;]&#65533;]
ab&#65533;:&#65533;a!&#65533;&#65533;&#65533;&#65533;&#65533;&#65533;lY&#65533;&#65533;l&#65533;1l &#65533;2&#65533;&#65533;o>&#65533;&#65533;&#65533;&#65533;&#65533;&#65533;&#65533;&#65533;	&#65533;&#65533;&#65533;&#65533;&#65533;&#65533;&#65533; 1&#65533;&#65533;&#65533;&#65533;&#65533;&#65533;+@(&#65533;&#65533;e&#65533;n&#65533;&#65533;{&#65533;&#65533;&#65533;&#65533;&#65533;&#65533;&#65533;&#65533;&#65533;&#65533;&#65533;&#65533;'Q&#65533;h&#65533;r&#65533;&#65533;Vh7A&#65533;&#65533;&#65533; 
H&#65533;L&#65533;&#65533;~ P&#65533;PC =&#65533;&#65533;H&#65533; C4&#65533;&#65533;&#65533;&#561;&#65533;&#65533;&#65533;&#1357;&#65533;&#65533;^I:R&#65533;&#65533;&#59226;&#65533;cb&#65533;&#65533;&#65533;Rf&#65533;\1&#1897;D&#65533;&#65533;&#65533;H,,[&#65533;&#65533;&#65533;&#65533;&#65533;&#65533;Z&#65533;&#65533;%MG&#65533;&#65533;S&#65533;O&#65533;*S&#16938;&#65533;B&#65533;&#1786;&#65533; _&#65533;+&#65533;k|g&#65533;z&#65533;&#1461;p&#65533;e&#704;*&#65533;&#65533;.E&#65533;&#235;H&#65533;&#65533;&#65533;&#65533;B &#65533;T&#65533; &#65533;Vi&#65533;&#65533;%D&#65533;&#65533; &#65533;&#65533;&#65533;&#65533;&#65533;XD<Bm&#65533;&#65533;i&#65533;,
&#65533;=:D&#65533;.&#65533;&#65533;&#892;&#65533;&#65533;&#65533;_&#65533;&#181;PV&#65533;&#65533;&#65533;&#65533;&#1770;&#65533;&#65533;"{&#65533;oq&#65533;e&#65533;&#61293;&#65533;&#65533;Js&#65533;/&#65533;&#65533;&#65533;e&#65533;a&#65533;&#65533;&#1583;&#65533;aa&#65533;&#65533;3&#65533;Pq&#65533;K&#65533;O&#65533;G&#65533;N&#65533;@K&#65533;j&#65533;~Z&#65533;a&#65533;&#65533;e&#65533;=,*&#855;&#65533;~&#65533;&#65533;'&#65533;RM&#65533;&#65533;&#65533;0&#471;[k&#65533;&#65533;&#1348;\&#65533;u&#65533;&6&#65533;Zm&#869;&#65533;!&#65533;&#65533;Eg&#65533;&#65533;Y9&#65533;`&#65533;f&#65533;&#65533;f)&a&#65533;&#65533;d&#65533;PDBB%,&#65533;Ig&#65533;l&#65533;&#65533;]&#65533;p
e&#65533; @"&#65533;(&#65533;'&#65533;-(&#65533;p&#65533;|FJ&#65533;x &#65533;&#65533;3&#65533;x@\pPm&#65533;&#65533;6`&#65533;&#65533;&#65533;s&#65533;`&#65533;\/4&#65533;&#65533;&#65533;	{T&#65533;&#65533;sH@pO>0,a]B&#65533;U&#65533;gv&#65533;&#65533;I&#65533;v&#65533;T&#65533;Vb=&#65533;A&#1954;]&#65533;&#65533;z&#65533;n&#65533;&#65533;&#65533;&#65533;&#65533;&#65533;&#65533;%&#65533;d&#65533;b&#65533;{&#65533;	&#65533;&#65533;&#65533;"&#544;&#65533;&#65533;f&#65533;&#65533;]A&#65533;&#65533;&#65533;&#65533;&#65533;&#65533;K&#65533;&#65533;&#65533;&#65533;&#65533;\q!&#65533;&#551;u@&#65533;&#65533;7&#65533;b&#65533;%&#65533;%[&#65533;ad&#65533;&#65533;&#65533;Y&#65533;&#65533;Z&#65533;v!&#65533;d&#65533;&#65533;&#65533;f&#65533;d&&#65533;&#65533;&#65533;&#1846;&#65533;<&#65533;&#65533;&#65533;|&#65533;,B&#65533;]~&#65533;h&#65533;t&#65533;&l&#65533;&#65533;+m&#65533;&#65533;n&#65533;t3f&#65533;8&#65533;&#65533;n_&#65533;@0&#65533;&#65533;&#65533;&#65533;_Q&#65533;&#65533;$)t&#65533;&#65533;	&#65533;&#65533;&#65533;&#65533;s&#65533;&#324;V&#65533;&#65533;Pw= P&#65533;Vs&#65533;hE0Xt&#1955;&#65533;Bz&#65533;B&#65533;)&#65533;L&#65533;&#1385;&#65533;n&#65533;j&#65533;&#65533;&#65533;&#65533;&#65533;&#65533;3&#65533;f&#65533;&#65533;&#65533;&#65533;b&#65533;&M+"&#65533;&#65533;U#&#65533; .&#65533;&#65533;&#65533;&#65533;&#65533;&#49744;&#65533;b&#65533;&#65533;-#C3&#65533;&#65533;&#65533;5, :R6&#65533;&#65533;&#65533;z&#65533;&#65533;&#1754;(&#65533;&#65533;<@&#65533;~&#18286;&#65533;[&#65533;h&#65533;0@&#65533;&#65533;&#65533;S[&#1996;&#65533;K&#65533;	&#65533;&#65533;&#65533;P&#65533;Liy&#65533;_`^s&#65533;2&#65533;&#65533;&#65533;z&#65533;&#65533;9&#65533;>&#65533;&#65533;&#65533;&#1248;&#65533;&#65533;&#65533;}\:&#65533;4&#65533;r&#65533;Q&#65533;&#65533;+&#65533;)&#65533;R&#65533;&#65533;&#65533;n&#65533;&#65533;&#65533;o&#65533;\&#65533;&#996;"&#65533;&#65533;&#65533;&#65533;&#65533;Bl&#65533;Q&#218;&#65533;&F&#65533;&#65533;&#65533;&#65533;&#65533;&#1148;&#65533;s&#1917;cm&#65533;&#65533;rm&#65533;&#65533;0&#65533;+&#65533;&#65533;&#65533;&#65533;(&#65533;?X&#65533;0&#65533;&#65533;&#65533;&#65533;&#65533;&#65533;&#65533;UK&#65533;(&#65533;&#1983;&#65533;&#65533;L#&#65533;,T&#65533;K&#65533;&#65533;&#376;	&#65533;K]&#65533;y&#65533;&#65533;&#65533;B&#65533;A&#65533;K&#65533;5&#65533;&#65533;&#65533;%
H&#65533;&#65533;&#65533; :&#1185;&#57601;:&#65533;&#65533;:&#65533;&#65533;nP&#65533;&#65533;&#65533;,&#65533;<@&#65533;&#65533;@&#65533;&#65533;0L*&#65533;&#65533;v&#27867;&#65533;yH&#65533;&#65533;&#65533;&&#65533;&#65533;&#65533;-B&#65533;SZ&#65533;&#65533;^&#65533;&#65533;C&#65533;kZ&#1662;'>bq&#65533;+&#65533;J[&#65533;&#65533;&#65533;&#65533;&#65533;oI9tA&#65533;&#65533;61v&#65533;,&#65533;&#65533;&#65533;&#65533;&#65533;&#65533;&#65533;IK&#65533;f&#65533;#&#65533;e&#65533;&#65533;1o&#65533;&#65533;&#65533;&#8643;-&#65533;p&#65533;&#65533;m&#65533;&#65533;G&#65533;m&#65533;&#65533;;&#65533;&#65533;B&#65533;&#65533;y&#65533;lx&#65533;{&#65533;&UB&#65533;Plc&#65533;2BX&#65533;&#65533;&#1225;u&#65533;+%(e(;&#65533;&#65533;&#65533;E'#&#1010;p
&#65533;p&#65533;&#65533; b";GD&#65533;0&#65533;<;bU&#65533;D]&#65533;?&#65533;{&#65533;&#65533;&#65533;)n&#65533;}&#1443;&#65533;X&#65533;1Fj&#65533;&#65533;&#65533;&#65533;&#65533;Q&#65533;.*&#65533;Ea&#65533;&#65533;8	&#65533;&#65533;=&#65533;&#613482;&#429;&#65533;q[&#65533;&#65533;_[&#65533;&#65533;Me&#65533;&#65533;[&#65533;&#65533;D#&#65533;&#65533;&#65533;e)&#65533;&#65533;&#65533;)B &#65533;I &#65533;&#65533;&#65533;&#65533;$&#65533;51rq&#65533;&#65533;&#65533;.})3)&#65533;2s&#65533;#&&#65533;&#65533;&#65533;&#65533;&#65533;&#65533;&#65533;&#65533;d&#65533;Bp&#29030;<&#65533;I_8&#65533;U&#65533;0&#65533;),o8&#65533;&#65533;&#65533;3SE&#65533;&#65533;&#1246;SL&#65533;&#65533;)0&#65533;%T&#65533;s&#65533;6&#65533;&#65533;&#65533;&#65533;)&#65533;S&#65533;V&#65533;&#65533;R&#65533;&#65533;&#65533;&#65533;S`M&#65533;&#65533;&#65533;&#65533;h&#65533;_-g&#65533;&#65533;H# ~&#1259;&#65533;b&#65533;4&#65533;9O&#65533;&#65533;X
x&#65533;&#65533;&#65533;5$+&#65533;$\&#65533;&#65533;,xa
&#65533;&#512;
&#65533;hD&#65533;&#65533;|k&#65533;&#65533;dF&#65533;&#65533;3&#65533;6,y&#65533;&#65533;hF0&#65533;&#65533;y&#65533;+U&#65533;&#65533;&#65533;&#241;&#65533;j6&#65533;+T%I&#65533;&#65533;&#65533;f &#65533;6&#65533;&#65533;lB0&#65533;&#65533;&#65533;SXbI&#65533;Z&#65533;&#508;(Q&#65533;:L&#65533;&#65533;)=&#65533;'o&#65533;&#65533;&#65533;&#65533;-&#65533;!&#65533;S&#65533;&#65533;=&#65533;V&#65533;WM&#65533;fZlD
oV&#65533;E^&#65533;8&#713;]&#65533;&#65533;Y&#65533;X&#65533;P&#65533;
N7&#65533;&#65533;s&#65533;'&#65533;&#65533;R4&#65533;&#853;\&#65533;&#65533;kuH&#65533;&#8316;&#65533;=B!us&#65533;&#1274;b&#65533;&#65533;S,V<&#1825;
&#65533;&#65533;&#65533;.&#65533;6&#65533;&#65533;&#65533;&#65533;MNV&#65533;"}&#65533;g7&#65533;Y&#65533;6&#65533;fehc&#561;&#65533;&#65533;&#65533;&#65533;&#65533;iah&#65533;2&#1598;&#1461;0VS%si&#1732;f&#65533;&#65533;&#65533;&#65533;q&#65533;&#65533;&#65533;&#65533;&#65533;L?&#65533;&#57493;&#65533;&&#65533;-&#65533;c&&#65533;&#65533;&#65533;&#65533;sZ&#65533;&#65533;&#65533;&#65533;&#1196;&#65533;&#65533;&#1941;Z%^&#65533;Z&#1968;&#65533;&#65533;&#65533;`;&#65533;&#65533;;&#65533;O&#65533;
"&#65533;&#1361;&#65533;&#65533;&#65533;&#65533;&#65533;I&#65533;&#65533;zM&#65533;&#1463;Z&#65533;&#65533;&#65533;}c&#65533;&#65533;>+&#65533;XE}k&#65533;f&#534;&#65533;PI0&#65533;&#65533;&#65533;&#65533;T2&#65533;9&#65533;
&#65533;&#65533;&#65533;&#65533;C'W8&#658;z6&#65533;&#65533;&#65533;&#65533;F;J&#65533;XP/&#65533;i&#65533;c)&#1470;x0&#65533;u&#65533;&#65533;S&#65533;&#65533;&#65533;&#437;&#65533;wm&#65533;\&#65533;&#65533;&#65533;&#65533;&#65533;yl&#65533;&#65533;X7&#65533;&#65533;{&#65533;&#65533;+&#65533;Z&#1411;*&#65533;&#65533;Lm,R&#65533;C[&#65533;s2&#1736;&#65533;&#65533;&#65533;0&#65533;u&#65533;&#65533;&#65533;T&#65533;&#65533;~b)_8&#65533;G&#65533;#&#65533;&#65533;&#65533;&#65533;&#65533;&#65533;&#65533;LM~&#65533;&#65533;&#65533;&#65533;&#65533;^7&#65533;/?&#65533;j;h3*&#65533;&#65533;&#65533;e&#1592;&#1546;&#65533;4~&#65533;?&#65533;&#65533;A&#65533;5/&#65533;&#65533;`K&#762;e&#65533;&#65533;>&#65533;&#65533;&#65533;&#65533;&#1303;&#65533;x&#65533;Y&#65533;i&#65533;rv(>@j[&#65533;jL&#65533;&#65533;&#65533;0&#65533;u&#801;'&#65533;|&#65533;&#65533;&#65533;&#65533;1&#65533;&#65533;&#65533;&#65533;&#65533;&#24161;&#65533; E&#65533;$&#65533;T&#65533;jS&#65533;&#65533;(#]j&#65533;m&#65533;?y&#65533;g&#65533;&#65533;&#65533;&#65533;O&#65533;&#65533;&#65533;&#65533;g/&#65533;&#783;&#37175;&#65533;LNs&#65533;&#1657;p&#65533;4&#65533;>O&#65533;&#65533;'&#65533;a&#65533;&#65533;&#65533;ZT~g&#65533;&#65533;8&#65533;2&#65533;$&#65533;B&#1703;	&#65533;&#65533;&#65533;&&#65533;&#65533;&#65533;8&#65533;&#65533;&#65533;g&#65533;N&#65533;tty&#65533;'&#65533;:&#950;T&#65533;&#1001;Y&#65533;2Ue*&#65533;M_]a&#65533;&#65533;F&#65533;=/X&#65533;&#65533;&#65533;s&#65533;a&#65533;O&#65533;0&#65533;&#65533;lk;YZ&#65533;v&#65533;&#65533;&#65533;&#65533;&#65533;&#65533;&#65533;HCW&#65533;&#65533;6&#65533;&#65533;M.c&#65533;&#65533;\&#65533;Z&#65533;&#65533;&#65533;N&#65533;^&#65533;hY&#65533;nw&#65533;&#65533;&#65533;jcf&#65533;&#65533;&#65533;&&#65533;&#1770;&#887;&#65533;S&#65533;&#65533;&#65533;*&#65533;&#65533;,&#65533;
}&#65533;V&#65533;&#65533;|&#65533;&#65533;&#65533;&#65533;&#65533;B&#967;&#65533;$h>F8&#65533;&#65533;&#65533;.&#65533;&#65533;&#65533;&#65533;&#65533;UY=&#65533;q&y&#65533;i&#65533;vy&#65533;Gr7&#65533;y&#65533;!&#65533;r&z!&#65533;&#65533;r2&#65533;&#65533;&#65533;x&#65533;wq&#65533;&#65533;&#65533;&B&#65533;@&#65533;\&#65533;I5''/`&#65533;j2'&#65533;7&#65533;&#65533;&#65533;&#65533;	&#65533;W&#65533;S&#65533;&#65533;&#65533;4&#65533;6M&#65533;&#65533;n6hmP&#65533;=wf]f&#65533;uYN^E>&#1573;|&#65533;&#65533;dR$UW5&#65533;uf&#65533;^&#65533;cebC}&#65533;w}{_&#65533;Egu4pz&#65533;/&#65533;&#65533;vY2&#65533;&#65533;
&#65533;P7&#65533;&#65533;&#65533;~&#65533;'{&#65533;*H/&#65533;)>&#65533;&&#65533;'q?@z!&#65533;&#65533;a%&#65533;&#65533;5&#65533;&#65533;Uy"&#65533;&#65533;&#65533;q&#65533;r&#65533;&#65533;qHn'&#65533;r(z+&#65533;&#65533;w&#65533;&#65533;&#65533;'&#65533;&#65533;-&#65533;&#65533;|('&#65533;&#65533;&#65533;X0H&#65533;&#65533; WaJUM&#65533;&#65533;l&#65533;&#65533;&#65533;GMP&#65533;!&#65533;&#65533;M&#65533;&#65533;WzD&#65533;&#65533;&#65533;&#65533;&#65533;&#65533;&#65533;a&#65533;uSdVw#6&#455;&#65533;j&#65533;EoC.Wh\R&#65533;f&#65533;XoXU4&#65533;e~t&#65533;P&#65533;wTfX\&#65533;&#65533;gjdw&#65533;w&#65533;l&#65533;F!&#65533;Xk&#65533;#ivs&#65533;&&#65533;&#65533;&#65533;&#65533;&#65533;&#65533;1hY&#65533;Y&#65533;&#65533;&#65533;&#65533;y&#65533;&#65533;&#65533;&#65533;&#65533;&#65533;&#65533;hr&&#65533;(&#65533;'&#65533;r&#65533;&#65533;&#65533;&#65533;&#455;&#65533;&#65533;&#65533;&#65533;&#65533;	&#65533;&#65533;xi,x&#65533;&#65533;GO&#65533;&#65533;&9 0&#65533;&#65533; u&#25270;&#65533;t&#65533;&#65533;d&#1158;v&#65533;&#65533;L&#65533;&#65533;&#65533;&#65533;D&#65533;&#65533;u&#65533;&#65533;&#834;{&#65533;f&#65533;wunq&#65533;J&#65533;ur&#65533;&#65533;&#65533;&#65533;>b&#65533;G=h&#65533;nF&#65533;&#65533;W&#65533;&#1858;o&#65533;`w&#65533;&#1293;&#65533;7&#65533;B_gA&#65533;&#65533;&#65533;&#65533;&#65533;l&#65533;I&#65533;r/&#65533;&#65533;&#65533;&#65533;z&#65533;&#65533;&#65533;&#65533;&#65533;z&#65533;2&#65533;&#65533;x&#65533;p&#65533;&#65533;&#65533;&#1551;&#65533;&#65533;&#65533;Fry&#65533;7`&#65533;&#65533;Z.&#65533;ba&#65533;j&#65533;&#65533;&#65533;Y&#65533;&#65533;&#65533;&#65533;&#65533;P,!&#65533;&#65533;%ePpC &#65533;&#65533;)I?&#65533;&#65533;"&#65533;&#65533;iM%&#65533;&#65533;&#65533;B&#65533;&#65533;Y&#65533;|&#65533;&#65533;}UG&#65533;~&#65533;U&#65533;&#65533;&#65533;&#1540;&#65533;6&#65533;&#65533;&#65533;&#65533;&#65533;'oOg@w&#65533;&#65533;&#1497;m&#65533;v&#65533;&#65533;&#65533;}u#&#65533;i&#65533;
S7&#65533;VyVP&#65533;&#65533;UyH&#65533;Q&#65533;&#65533;&#65533;&#65533;=$&#65533;`i&#65533;h	)&#65533;&#65533;&#65533;V.&#65533;&#65533;Jqi&#65533;,D8&#65533;&#65533;i&#65533;&#65533;yj92&#65533;a&#65533;6&#65533;&#65533;-&#65533;&#65533;&#65533;(&#65533;&#65533;y&#65533;&#65533;&#65533;&#65533;Hph&#65533;$&#65533;	"&#65533;&#65533;&#65533;	&#65533;l&#65533;#&#65533;@HC&#65533;&#65533;#)&#65533;7x&#65533;&#65533;&#65533;&#65533;&#65533;&#65533;&#65533;&|&#65533;we
}&#65533;	&#65533;_Cn&#65533;=&#1395;&#65533;&#65533;e&#65533;h&#65533;f&#65533;&#1563;&#65533;&#65533;@upq&#65533;&#65533;{J,n&#65533;&#65533;&#65533;&&#65533;$&#65533;|.&#681;oW&#65533;~&#65533;Y3t&#65533;&#65533;&B&#65533;y&#65533;&#65533;i&#65533;&#65533;y&#65533;a&#65533;&#65533;&#65533;q&#65533;hj,&#65533;&#65533;)&#65533;r)&#65533;&#65533;&#65533;&#65533;&#65533;Tb|&#65533;a&#65533;Z^2u1&#65533;J&#65533;EZ&#65533;fZ&#65533;(P|U&#65533;hS?p&#65533;&#65533;*&#65533; &#65533;	&#65533;>&#65533;&#65533;&#1440;&#65533;&#65533;{)&#1634;&#65533;7&#65533;&#65533;&#65533;&#65533;&#65533;$&#65533;&#65533;H&#65533;>&#65533;6&#376;&#65533;&#65533;	fcEe&#517;4K&#65533;&#65533;&#65533;&#65533;&#65533;&#65533;&#65533;f&#65533;C&#65533;&#65533;&#65533;F{&#65533;&#65533;&#65533;h7xd&#65533;z&#65533;/yg9&#675;&#65533;hgEhDY&#65533;`&#65533;&#65533;P	0&#65533;g&#65533;&#65533;&#65533;I&#65533;&#65533;mI:Y&#65533;&#65533;Z&#65533;Xz&#65533;0&#65533;&#65533;&#1167;&#65533;&#65533;&#65533;&#65533;&#1623;_&#65533;&#65533;I&#65533;	&#65533;:&#65533;&#65533;:k&#65533;:H&#65533;&#65533;&#65533;&#65533;&#65533;7&#65533;E&#65533;&#65533;.&#65533;&#65533;&#65533;@~|&#65533;{&#65533;"&#65533;&#65533;#&#65533;}&#65533;&#65533;&#65533;&#1540;C&#65533;&#65533;'>26&#65533;R7I6&#65533;d&#65533;K"&#65533;F&#65533;&#65533;&#65533;5&#65533;&#65533;t5&#65533;}o&&#65533;#)~E_M&#65533;&#65533;q&#65533;&#65533;T~&#65533;cj4&#65533;&#65533;&#65533;&#65533;o8q&#65533;&#65533;-&#65533;&#65533;&#65533;Z&#65533; K&#65533;>&#65533;)&#65533;&#65533;&#65533;&#65533;t&#65533;&#65533;V&#65533;q&#65533;&#65533;#Z&#65533;&#65533;&#65533;X2`J&#65533;&#65533;&#65533;&#65533;f&#65533;W&#65533;&#1702; &#65533;&#65533;&#65533;&#65533;-&#65533;6&#65533;&#65533;]&#65533;&#65533;&#65533;%&#65533;&#65533;Z&#65533;&#65533;*&#65533;&#65533;&#65533;&#65533;R&#65533;!+&#65533;W0&#65533;eZ&#1448;&#65533;z!&#65533;
&#65533;l&#65533;d&#65533;RG&#54633;&#65533;3F/&#65533;&#1619;&#65533;J&#65533;&#65533;H&#65533;H&#65533;&#65533;&#65533;2&#65533;a&#65533;vC&#65533;7&#65533;ifN	&#65533;L&#624;X&#65533;9\bW&#65533;&#43123;9&#65533;&#65533;"k&#65533;'&#1067;&#65533;z&#65533;,&#65533;R/&#65533;&#65533;&#65533;&#65533;&#65533;@&#65533; &#65533;&#65533; &#65533;r
&#65533;j &#65533;&#65533;:&#65533;&#65533;+&#65533;hJ)&#65533;7w4&#65533;e0j&#731;&#65533;W9&#65533;&#65533;&#65533;O&#65533;&#65533;&#65533;&#1716;&#65533;&#65533;&#65533;X&#65533;&#65533;T&#65533;v{&#65533;&#65533;V&#65533;&#65533;J&#65533;+af+P&#65533; p"W4&#65533;aUv&#65533;&#667;&#65533;&#65533;s&#65533;&#65533;&#65533;G&#65533;o4&#65533;e&#65533;@&#65533;&#65533;Fw&#65533;juHi&#65533;&#65533;@K&#65533;KA&#65533;. &#65533;{&#65533;&#65533;Z&#65533; &#14612;k&#65533;&#65533;+&#65533;o&#65533;&#65533;&#65533;{&#65533;&#65533;&#65533;&#65533;r&#670;&#65533;K3&#65533;&#65533;#&#65533;&#65533;&#1066;&#65533;I
&#65533;&#65533;&#65533;&#65533;&#65533;' yPv7&#65533;_%"&#65533;.:+&#65533;&#65533;&#65533;&#1511;&#65533;&#65533;	K&#65533;&#65533;&#65533;!n&#1787;D&#65533;&#65533;&#65533;4&#65533;&#65533;&#65533;Y&#65533;&#65533;3&#65533;&#65533;&#65533;V&#65533;&#65533;&#1122;V&#65533;&#65533;l&#65533;&#65533;n&#65533;&#65533;&#65533;@q&#65533;&#65533;&#65533;&#65533;&#1748;+&#65533;O4&#65533;&#65533;&&#65533;:l&#65533;&#65533; &#65533;&#65533;$P&#65533;&#285;&#65533;&#65533;3&#484;&#65533;&#65533;&#65533;I&#65533;&#65533;&#65533;&#65533;&#65533;2&#65533;&#65533;&#65533;&#65533;k;&#65533;&#65533;1+&#65533;
&#65533;6&#65533;&#65533;N&#65533;&#65533;&#65533;KU&#65533;Ut&#65533;[4rVA&#376;&#65533;kG|&#65533;&#65533;K&#65533;&#65533;&#65533;\&#65533;&#65533;&#65533;&#65533;&#65533;&#65533;|W&#65533;&#65533;&#65533;&#65533;4O6&#65533;f&#65533;&#65533;2&#65533;4&#65533;u&#65533;V&\f&#65533;FW&#65533;Y&#65533;wc&#65533;&#65533;&#65533;&#65533;D&#170;A&#65533;-C&#65533;w5d&#65533;&#65533;)&#65533;&#65533;&#65533;iL&#65533;&#65533;&#65533;&#65533;Q2Y&#52786;&#65533;&#65533;;&#65533;&#65533;&#65533;&#65533;r&#65533;&#65533;U&#1807;O0&#65533;%&#65533;&#65533;_&#65533;2&#65533;j&#65533;|&#825;j&#65533;&#65533;u&#65533;&#1778;&#65533;&#65533;[g&#65533;D&#65533;&#65533;`&#65533;j&#65533;>P}&#65533;&#449;&#65533;&#65533;2&#65533;&#65533;O&#65533;&#65533;&#65533;w&#65533;&#65533;N&#1333;&#65533;MZE&#65533;rn&#65533;&#312;&#65533;yb=&#65533;&#278;,&#686;:l&#65533;h&#65533;&#65533;&#65533;6&#65533;X&#65533;?&#65533;&#65533;&#65533;kfl
&#65533;L3&#62986;V&#65533;&#65533;&#65533;&#65533;h&#65533;&#698;s&#65533;M
&#65533;&#65533;&#65533;&#757;L&#65533;&#65533;&#65533;[&#65533;&#65533;"p&#65533;^&#65533;&#65533;{i&#65533;,,&#65533;0&#65533;D:'&#65533;&#65533;*&#65533;&#65533;g&#65533;&#65533;0Olk:&#65533;$I&#65533;&#65533;&#65533;&#65533;&#65533;&#65533;N&#65533;&#65533;o&#65533;&#65533;5&#65533;&#65533;ZV&#65533;C&#65533;\&#1780;X&#65533;&#65533;&#65533;&#65533;&#65533;&#65533;&#1826;&#65533;:&#65533;&#65533;*U&#65533;&#65533;&#65533;o{&#65533;v&#65533;D1&#65533;@&#65533;&#670;&#65533;&#585;&#65533;&#65533;&#65533;&#65533;K&#65533;&#65533;}&#65533;p&#2000;&#65533;+&#65533;&#65533;&#65533;&#65533;&#65533;ny&#65533;&#1906;&#65533;t1W,&#1532;&#65533;&#65533;a&#65533;&#65533;$z&#65533;&#65533;l}ik&#65533;&#65533;.&#65533;&#773;&#65533;&#65533;@&#65533;&#65533;&#65533;&#65533;l&#65533;&#65533;Wo&#65533;&#880;&#65533;&#65533;3&#65533;@-]<&#65533;&#65533;&#65533;RV&#65533;<&#65533;&#65533;'&#65533;&#65533;lf&#65533;&#65533;&#486;y=Q&#65533;F=&#65533;&#65533;&#65533;[&#65533;Wbe>,&#524;&#65533;&#65533;^&#853;&#65533;Y&#65533;vj&#65533;0&#65533;hf&#65533;w5&#65533;&#65533;&#65533;F&#669;&#65533;&#65533;&#65533;Z]&#1139;&#65533;&#65533;!&#65533;Z&#65533;&#65533;ULS&#65533;&#65533;&#65533;&#65533;%=L\&#65533;&#65533;&#65533;&#1859;&#65533;&#65533;0]g&#65533;t&#65533;C&#65533; &#65533;&#65533;_&#65533;y&#65533;&#1234;&#65533;&#65533;}&#65533;&#65533;
&#65533;&#65533;&#65533;&#65533;&#65533;!&#65533;&#65396;==OH&#65533;2&#65533;&#65533;&#65533;"&#65533;Q&#65533;&#65533;M&#65533;7&#65533;&#65533;ua&#237;}&#65533;B&#65533;L&#65533;;_X&#65533;&#65533;&#65533;&#65533;?z&#65533;&#65533;&#65533;&#65533;&#65533;J&#65533;T&#65533;8&#65533;&#65533;&#65533;&#65533;&#65533;K&#65533;=&#65533;_&#65533;&#65533;"^&#65533;Vl&#65533;&#65533;&#65533;&#65533;&#65533;&#65533;&#65533;&#1293;;aj&#65533;&#65533;&#65533;jL&#1573;:&#65533;&#65533;?o[9l &#65533;z&#65533;O#&#65533;&#65533;;&#65533;&#1929;&#65533;&#1700;-e&#65533;&#65533;&#65533;&#65533;}&#65533;&#65533;=&#65533;&#65533;&#65533;&#1601;<_&#65533;&#65533;&#65533;&#65533;t&#65533;Z6&#65533;j&#65533;&#65533;$&#65533;&#65533;&#617;&#65533;&#65533;&#65533;=&#65533;Z&#65533;&#65533;&#65533;`H&#65533;W&#316;z&#65533;&#65533;@&#65533;&#65533;a&#65533;6&#1814;&#65533;&#716;aw}&#65533;&#65533;z&#65533;&#65533;}2)&#65533;&#65533;&#65533;pm&#65533;&#65533;&#65533;c&#65533;&#65533;&#65533;&#65533;s&#65533;&#34294;&#65533;a&#65533;&#65533;&#65533;&#65533;&#65533;&#65533;.O&#65533;&#65533;&#65533;9&#65533;~&#65533;I&#65533;&#65533;^>&#65533;C&#65533;LA&#65533;&#65533;&#65533;v&#65533;
&#65533;I&#65533;&#65533;g4q%&#65533;=&#65533; qS&#65533;X&#65533;`&#65533;dX]Y&#65533;&#65533;&#65533;g)&#65533;&#65533;&#65533;[&#65533;&#65533;#&#65533;&#65533;&#65533;&#65533;bI&#65533;&#65533;&#65533;j&#65533;&#65533;&#65533;i&#65533;!&#65533;&#65533;|&#65533;&#65533;2~&#65533;&#65533;&#65533;&#65533;&#65533;~&#65533;&#65533;&#65533;5&#65533;T0&#65533;&#65533;&#65533;N&#65533;&#65533;F&#65533;&#65533;&#65533;&#65533;{&#65533;Am&#65533;t&#65533;&#65533;z&#65533;&#65533;&#65533;&#65533;&#65533;&#65533;&#65533;S;|1&#65533;&#65533;l&#65533;&#1939;&#65533;&#65533;&#65533;n&#65533;M&#65533;xd&#65533;n&#65533;M&#65533;p&#65533;&#65533;T]O&#65533;&#65533;P&#65533;u&#65533;	&#65533;>rl&#65533;&#65533;&#65533;&#65533;&#65533;&#65533;	&#65533;&#65533;O&#65533;&#65533;.&#65533;&#65533;&#65533;&#65533;&#65533;&#65533;[&#65533;-&#65533;$&#65533;&#65533;&/K6&#65533;&#65533;%&#65533;&#65533;&#65533;>&#65533;&#65533;&#65533;\z&#65533;1[&#65533;&#65533;&#65533;&#65533;0W\&#65533;@&#65533;&#65533;&#65533;&#65533;@&#65533;:u&#65533;&#65533;nF&#65533;F&#65533;o&#65533;&#65533;&#1275;&#65533;&#65533;o&#65533;&#65533;.&#65533;]Ms4&#65533;&#65533;&#65533;LN&#65533;&#65533;Eb&#65533;G!&#65533;^&#65533; ?&#65533;^&#65533;&#65533;_&#65533;=J&#65533;&#65533;&#65533;&#65533;M&#65533;T&#65533;Z&#65533;4&#65533;l?A&#65533;&#65533;&#65533;&#65533;&#65533;8&#65533;&#65533;&#65533;&#65533;2R&#65533;&#65533;7&#65533;+&#65533;&#65533;^
&#65533;~/&#65533;&#1138;&#65533;&#65533;&#65533;&#712;.&#65533;&#65533;]&#65533;~&#65533;3G&#65533;&#65533;&#65533;&#65533;O&#65533;&#65533;&#65533;&#65533;B&#65533;4\&#65533;E_&#65533;?&#65533;Pu&#1652;M-[e&#65533;Q&#65533;O&#65533;&#65533;>K]u&#65533;&#65533;&#65533;k&#65533;&#65533;^+>1&#65533;b&#65533;&#65533;&#1428;;&#65533;&#65533;&#65533;&#65533;&#65533;&#65533;&#65533;&#65533;?&#1036;&#65533;fY&#65533;&#65533;- &#65533;0&#65533;&#65533;k&#65533;&#65533;&#65533;&#65533;4&#65533;Ql'&#65533;&#65533;}O&#65533;&#65533;&#65533;&#65533;&#65533;&#65533;O&#65533;&#65533;&#65533;&#65533;5&#1985;g&#65533;&#65533;&#65533;mz:/&#65533;&#65533;&#65533;&#65533;Wr&#1047;&#972;F/&#65533;&#1932;&#65533;&#65533;&#65533;M&#65533;&#65533;N)&#65533;J&#535;&#65533;&#1374;n&#65533; ]la&#65533;&#65533;&#65533;>&#65533;#&#65533;
9&#65533;E]&#65533;&#65533;&#65533;&#65533;&#65533;&#65533;ob&#65533;>&#65533; &#65533;&#65533;&#65533;<&#65533;r&#65533;&#65533;u&#65533;&#65533;&#65533;&#65533;&#65533;&#65533;&#65533;&#65533;&#65533;&#65533;&#65533;&#65533;&#65533;&#65533;&#65533;&#65533;9&#65533;
&#65533;&#65533;	&#65533;&#65533;&#65533;@&#65533;U&#65533;D%&#65533;`&#65533;&#65533;&#65533;&#65533;&#65533;&#65533;&#65533;&#65533;Z&#65533;&#65533;&#65533;&#65533;&#65533;&#65533;&#65533;&#65533;V|&#65533;UH&#65533;SsO0L&#65533;"&#65533;&#65533;&#65533;&#65533;0O&#65533;&#65533;&#65533;&#65533;H0&#65533;? &#65533;;p &#65533;C&#65533;&#65533;H&#65533;&#1571;&#65533;D:I&#65533;:8H&#65533;&#65533;#&#65533;s C~IR&#1842;_&#65533;`&#65533;<6&#65533;C[x&#65533;&#65533;k&#65533;#^7s&#65533;<&#65533;s&#65533;"&#65533;@&#65533;
&#65533;&#65533;&#65533;K&#65533;KF&#65533;&#65533;&#65533;%e&#65533;^:&#65533;*5eU&#65533;K&#65533;&#65533;U&#65533;gRb&#65533;AM$&#65533;&#65533;&#65533;L9-&#65533;&#65533;rj+&#65533;3S&#65533;&#65533;[&#65533;&#65533;&#65533;B&#65533;\&#65533;&#65533;&#65533;&#65533;o&#858;P	=2*&#65533;RU\&#65533;7&#65533;"&#867;6j&#65533;KJ9;&#65533;3&#65533;&#65533;&#65533;Qa&#65533;&#65533;&#65533;&#1131;&#65533;9t=&#65533;&#65533;&#65533;.&#65533;&#65533;&#65533;&#65533; (&#65533;&#65533;&#65533;&#65533;&#65533;\&#65533;L&#65533;wo&#65533;&#65533;&#65533;<m&#65533;L&#65533;&#65533;&#65533;&#65533;&#65533;&#65533;e&#65533;F&#65533;&#65533;&#65533;&#951;&#65533;&#65533;4&#65533;h&#65533;&#65533;h&#65533;&#65533;Ja&#65533;\&#65533;TM&#65533;+&#65533;M&#65533;&#65533;v&#65533;*>&#65533;O&#65533;I&#1967;&#65533;&#691;U(R&#65533;&#65533;&#65533;&#65533;*&#65533;w&#65533;{&#65533;%&#65533;&#789;&#65533;u&#65533;&#65533;&#65533;(&#65533;(&#65533;
&#65533;M#ad&#65533;Uha9&#65533;CGg&#65533;&#65533;6P?&#65533;y&#65533;&#1672;I&#65533;g&#65533;&#65533;m,"&#65533;n&#65533;](&#65533;o3&#65533;&#65533;&#65533;'&#65533;--&#65533;x`L&#65533;&#1872;DJ&#65533;v&#1449;&#65533;]&#65533;&#65533;&#65533;&#65533;$xS&#65533;u&#65533;y	 H`&#65533;y&#65533;&#65533;m&#65533;&#65533;R]69^-+&#65533;&#65533;&#65533;1 &#535;&#65533;&#65533;&#65533;&#65533;r&#65533;&#65533;&#65533;`/&#65533;5&#65533; c&#65533;&#65533;&#65533;5&#65533;&#65533;&#65533;n\h&#65533;!&#65533;$&#65533;&#65533;!j&#65533;Vh&#65533;%&#65533;&#65533;b&#65533;&#65533;&#65533;8&#1738;S&#65533;8 &#65533;&#65533;&#65533;)p&#65533;&#65533;X&#65533;hyc&#65533;^i&#65533;|E9&#65533;sH&#65533;V(Z&#65533;&#65533;Q&#65533;&#65533;&#19128;&#65533;&#65533; &#65533;&#65533;%]&#65533;&#65533;&#65533;&#65533;d&#65533;	&#65533;&#65533;&#65533;T&#65533;&#65533;&#65533;&#65533;&#65533;&#1070;&#65533;wo&#65533;&#1282;8&#65533;&#65533;&#65533;x&#65533;&#39782;&#65533;&#65533;+(g&#65533;x(&#65533;&#65533;&#65533;&#65533;&#1698;&#65533;&#65533;&#57960;1,V&#65533;&#65533;&#65533;&#65533;&#65533;&#65533;&#65533;4f^k&#65533;&#660;&#65533;&#65533;	X&#65533;ga$\&#65533;&#65533;ZGL,&#65533;x&#65533;&#65533;3&#65533;&#65533; Wf&#65533;e&#370;2{#&#65533;&#65533;k&#65533;&#65533;P &#65533;g&#65533;&#65533;f&#65533;<(m&#65533;&#65533;&#65533;b&#65533;a&#65533;&#65533;&#65533;c&#65533;R&#65533;&#65533;2&#65533;Nw&#65533;&#65533;&#65533;&#65533;2&#65533;(&#65533;&#65533;&#65533;;CMG&#65533;b&#65533;R&#65533;vBn&#65533;f&#65533;&#1662;?&#65533;R_&#65533;&#65533;&#65533;&#800;q	&#1015;pt%d&#65533;&#65533;&#65533;Kt&#65533;&#1836;&#65533;&#1756;&#65533;W&#65533;
&#65533;&#65533;&#390;L&#65533;&#65533; ,F&#65533;u&#65533;&#65533;&#1134;)&#65533;&#65533;[&#65533;z]&#65533;&#65533;.i&#65533;&#65533;&#65533;>s&#65533;y&#65533;&#65533;n&#65533;!K3&#65533;&#65533;&#65533;F&#65533;3&#65533;&#1124;&#65533;&#65533; &#65533;&#65533;Vi&#65533;&#65533;&#65533;&#65533;&#65533;]o~a2&#65533;&#65533;&#65533; &#60752;&#65533;c&#65533;&#65533;&#65533;&#65533;tk&#65533;&#65533;v&#65533;&#65533;z&#65533;&#65533;&#65533;&#65533;&#65533;&#65533;&#65533;[&#65533;+&#65533;F&#65533;&#65533;&#65533;&#448;&#65533;&#65533;r&#65533;&#65533;&#65533;&#65533;c&#65533;&#65533;3N&#3293;&#65533;L&#65533;&#389;&#1860;&#65533;+^&#65533;&#65533;&#65533;&#65533;h7&#65533;y^&#65533;P#&#65533;&#65533;&#65533;p&#65533;&#65533;&#65533;
&#65533;kL&#65533;?xUjj&#65533;Wl"4\&#65533;~&#65533;&#65533;&#65533;&#65533;,d&#65533;	w:z&#65533;|&#65533;:&#65533;U&#65533;&#65533;&#65533;FHB&#633;&#65533;&#65533;&#65533;&#65533;
VHg&#65533;&#65533;0&#65533;&#65533;&#65533;&&#65533;&#65533;X&#65533;z&#65533;c&#65533;&#1336;&#65533;	&#65533;{(K&#65533;P&#65533;&#65533;&#65533;&#65533;p1sV.&#65533;t3N EHFy6&#65533;	J0&#65533;k&#65533;+&#65533;&#65533;&#1582;&#65533;M&#65533;{Z&#65533;&#65533;:J&#65533;&#65533;6&#65533;&#65533;"&#65533;&#65533;+&#65533;B&#65533;&#1779;~&#65533;&&#65533;/&#65533;])&#65533;X~&#65533;>&#65533;&#65533;`c&#65533;&#65533;\XB&#65533;&#65533;[/&#1743;&#65533;C%a" &#65533;3&#65533;wX2&#65533;&#65533;X&#65533;A"a&#351;&#65533;%&#65533;X5J&#65533;&#65533;&#65533;!&#65533;UL&#65533;&#65533;&#65533;,&#65533;&#65533;\t&#65533; KxMj5'j&#65533;C&#664;&#65533;H&#1382;&#65533;&#65533;&#65533;&#65533;&#65533;&#475;@As&#65533;&#65533;&#65533;e&#65533;@G!&#65533;&#65533;T&#65533;&#65533;&&#65533;&#65533;AU)&#65533;"d&#65533;&#65533;x&#65533;Q&#65533;A&#65533;&#65533;4&#65533;8[&#65533;&#65533;*&#65533;T&#65533;&#65533;&#65533;;&#826115;&#65533;3&#65533;8&#65533;%f&#65533;?j&#65533;F&#65533;p&#65533;&#65533;&#65533;7&#65533;7&#1394;&#65533;&#65533;e@&#65533;&#65533;&#65533;4&#65533;&#65533;&#65533;UN&#65533;#&#65533;&#65533;&#65533;
K&#65533;
!&#65533;&#65533;&#65533;,&#65533;Q&#65533;d&#1302;&#65533;#c/'&#65533;KY	&#65533;&#65533;&#65533;&#26657;&#65533;|f&#65533;&#676;&#65533;
&#65533;&#65533;&#65533;&#65533;r&#65533;&#65533;&#65533;&#65533;4&#39453;&#65533;\&#65533;x?&#65533;&#65533;T&#65533;7q%b&#65533;&#65533;c8W&#65533;&#65533;&#65533;&#65533;&#1168;&#1624;a&#65533;&#65533;*&#65533;D?9&#65533;&#65533;<z&#65533;S &#65533;&#65533;*Ci&#65533;y7J&#65533;&#797;E*z&#65533;&#65533;Gx&#65533;&#65533;&#500;\&#65533;&#65533;&#65533;b
*&#65533;&#65533;P&#1337;.&#65533;&#65533;&#65533;n&#65533;&#65533;&#65533;c.k&#65533;&#65533;3&#65533;&#65533;&#65533;&#65533;\Q&#65533;5&#65533;>&#65533;&#65533;&#65533;&#65533;&#65533;7&#65533;&#65533;&#65533;&#65533; &&#65533;u&#65533;J&#65533;7&#65533;&#65533;&#65533;E&#65533;B*6&#65533;&#65533;&#878;&#65533;&#65533;&#65533;&#65533;3&#65533;&#65533;#&#65533;&#65533;&#65533;&#65533;&#65533;%&#65533;L&#65533;&#65533;&#65533;G&#65533;oZ&#65533;&#65533;&#65533;HV&#65533;0&#65533;{&#65533;&#1697;K_:V5&#65533;b&#1763;g&#65533;W&#65533;Y&#65533;'&#65533;&#173;	Pc&#65533;*&#65533;=D1&#65533;k&#65533;&#65533;v&#65533;&#65533;&#65533;&#65533;&#65533;]&#65533;&#65533;@xA3K&#65533;&#65533;W"&#65533;&#65533;G&#65533;&#65533;2&#65533;&#65533;e)L+&#65533;&#65533;&#65533;F&#65533;&#65533;B&#65533;&#65533;d&#65533;Y&#65533;&#826;&#65533;)&#65533;[&#65533;&#65533;&#219;&#65533;&#65533;&#65533;QE&#65533;&#65533;#X&#65533;l&#65533;p&#65533;(&#65533;@&#65533;s&#65533;&#65533;m-u&#65533;[&#65533;N&#65533;&#65533;X&#65533;#	&#65533;N[&#65533;pvpq&#65533;5=U[&#65533;@#&#65533; M&#65533;&#65533;nw&#65533;&#65533;	&#65533;+9&#65533;l&#65533;&#65533;&#65533;&#65533;&#65533;|&#65533;&#65533;&#65533;w&#65533;1&#1895;w&#65533;&#65533;&#1533;bT&#65533;&#65533;&#360;E&#65533;&#65533;K]&#65533;&#1431;&#65533;&#65533;% V!&#65533;$&#65533;/37&#65533;L&#65533;ve&#65533;ei&#65533;&#65533;6&#65533;&#65533;"&#65533;}a{&#65533;&#65533;U&#65533;%&#65533;#&#65533;bb&#65533;&#65533;&#65533;&#65533;Y&#65533;3&#65533;&#65533;&#65533;6g&#65533;w&#65533;&#316;&#65533;L&#65533;9&#65533;&#65533;&#65533;iIT5&#65533;&#65533;'&#65533;J&#65533;z&#65533;
&#480;&#65533;+&#65533;&#65533;E&#65533;j&#65533;A&#65533;&#65533;c&#524;r &#65533;&#65533;'4sx&#65533;_&#65533;o&#65533;&#65533;17,&#65533;&#65533;}&#65533;&#65533;&#65533;\&#65533;&#65533;&#65533;&#65533;.&#65533;%Q^&#65533;w&#65533;j@\&#65533;&#65533;h&#65533;&#65533;&#65533;&#65533;rr&#65533;&#65533;&#65533;)Bm?,hs"t&#65533;BD&#65533;z&#65533;(P0&#65533;&#1143;&#65533;i&#65533;&#65533;x:&#65533;&#65533;B]Vi&#65533;&#65533;&#65533;&#65533;o(&#65533;Z&#65533;&#65533;J&#65533;j&#65533;&#65533;X&#65533;.&#65533;&#65533;&#65533;M&#65533;&#65533;=&#65533;S&#65533;&#65533;&#65533;S&#65533; Q-&#221;"&#65533;&#65533;n&#65533;)3\&#65533;XK|&#65533;p&#65533;&#1042;	&#65533;&#65533;\{|&#65533;Y&#65533;&#65533;&#65533;o)*w&#65533;"W6&#16144;&#65533;&#65533;&#925;&#65533;&#65533;>&#65533;,&#65533;OMs&#65533;&s&#65533;&#65533;&#65533;&#65533;}&#65533;Y&#65533;Zh;&#65533;&#65533;&#65533;K&#65533;&#65533;p&#65533;[&#65533;x\f&#65533;&#65533;6&#65533;&#65533;yb&#65533;&#65533;&#65533;&#65533;&#65533;R&#65533;_:&#65533;:K&#65533;&#65533;{&#65533;&#65533;F+^Op;{us:	O&#65533;W1&#65533;&#65533;&#65533;&#65533;F&#65533;s&#65533;;@&#65533;>&#65533;&#65533;w&#65533;Bb^8LgW&#813;&#65533;b&#65533;&#1965;&#65533;|&#65533;&#65533;:&#65533;&#65533;&#65533;@&#65533;&#65533;7&#65533;u%&#65533;|&#65533;!?&#65533;&#65533;F&#65533;Pi&#65533;I*&#65533;&#65533;B&#65533;&#65533;&#65533;&#65533;&#65533;&#65533;&#1707;C\&#65533;&#65533;$s&#65533;Bbxn&#65533;>&#65533;&#65533;_-&#65533;]&#65533;<&#65533;;]=&#65533;&#65533;&#65533;&#65533;&#1110;[4&#65533;&#65533;iG&#65533;&#65533;&#65533;&#65533;&#65533;&#65533;&:&#65533;&#65533;&#65533;&#65533;P)&#65533;t&#65533;&#65533;&#65533;\&#65533;&#595;&#65533;&#65533;&#2031;Ahf&#65533;'&#65533;[&&#65533;&#65533;&#65533;&#65533;&#65533;6w&#65533;:&#65533;&#65533;s&#65533;&#65533;|&#65533;&#65533;i4E;&#65533;&#65533;&#1410;&#65533;&#65533;&#65533;[&#65533;&#65533;&#65533;&#65533;U&#65533;&#65533;&#65533;}&#65533;Wc4&#65533;&#65533;&#65533;x&#65533;Rr&#65533;7l&#65533;&#65533;Q&#65533;&#65533;K&#65533;&#65533;y
&#65533;K#&#65533;y&#65533;s&#1014;h&#65533;k&#65533;&#65533;&#65533;&#65533;X 8s&#65533;FxB{&#65533;&#65533;p&#65533;bS&#65533;f6&#65533;&#1473;&#65533;&#65533;R&#65533;&#65533;{&#65533;v&`&#65533;&#65533;Myf0&#65533;&#65533;n&#65533;0YKUwP7&#65533;VW&&#65533;cU&#65533;&#65533;u	Gi&#1463;o&#1559;}9&#65533;@E8r&#65533;i3v	&#65533;@c&#65533;7~&#65533;s<&#65533;&#1346;&#52417;z&#65533;j&#65533;wA&#65533;&#65533;&#65533;&#65533;%&#513;&#65533;$g-#&#65533;G&#65533;r&#65533;&#65533;&#65533;W&#65533;&#786;c&#65533;'
h&#65533;&#65533;&#65533;&#1536;&#65533;$)&#65533;&#65533;^&#438;@&#65533;&#65533;&#65533;2Wq&#2006;*&#65533;zm0u&#65533;Vg&#65533;B&#65533;&#65533;p&#65533;e&#65533;;&#65533;A6&#65533;_&#65533;t&#65533;&#65533;&#65533;&#65533;&#65533;'&#65533;M=v&#65533;&#65533;&#65533;&#65533;F&#65533;1sE'&#65533;&#65533;614UCb&#65533;i&#65533;&#65533;v&#65533;&#65533;,.&#65533;&#65533;'-&M&#65533;&#65533;l&#65533;&#65533;&#65533;c&#65533;&#65533;&#65533;jwg&#65533;c&#65533;d
8&#65533;b&#65533;&#65533;~fxP&#65533;E_ &#65533;&#1656;wk&#65533;B&#65533;'&#65533;&#65533;&#65533;X&#65533;!&#65533;&#65533;Xx&#65533;7&#65533;&#65533;86&#65533;H&#65533;&#65533;&#65533;&&#65533;&#65533;&#65533;&#65533;&#65533;&#65533;e&#65533;y&#65533;&#65533;V&#65533;hh&#65533;'!&#65533;7{&#65533;&#65533;L&#65533;&#65533;H5&#65533;|4&#1482;&#65533;xx&#65533;&#65533;sY>&#65533;&#65533;fW&#65533;p&#1573;J+&#65533;M4x\}&#65533;f&#65533;&#65533;D&#65533;&#65533;&#65533;&#65533;Utixz&#65533;&#65533;lb&#65533;`	}&#65533;&#65533;&#65533;!T&#65533;#&#65533;&#65533;&#65533;&#65533;4	&#65533;&#65533;sR&#65533;%&#65533;M&#65533;&#65533;&#65533;E~&#65533;w&#65533;&#65533;|/&#65533;&#65533;&#65533;>&#65533;&#65533;&#65533;&#65533;&#65533;&#65533;h~&#65533;&#65533;&#65533;O&#65533; &#65533;8&#65533;T&#65533;&#65533;E]&#65533;HhZ&#65533;c&#335;&#65533;&{&#65533;&#65533;]&#65533;&#65533;d&#65533;y&#65533;x[&#65533;X5/&#65533;d&#65533;&#65533;ebY&#65533;`wa&#65533;hNT&#65533;&#65533;'s&#65533;&#65533;&#65533;&#65533;&#65533;&#65533;&#65533;2&#65533;&#65533;&#65533;&#65533;&#65533;h&n5&#65533;VJ&#65533;&#65533;n2&o&#65533;&#65533;@&#65533;&#423;|=&#65533;a&#65533;&#65533;&#65533;QbRr*w&#65533;x&#65533;1&#65533;&#65533; &#65533;5&#65533;&#65533;&#65533;&#65533;%W8&#65533;5Vpg&#65533;v&#65533;&#65533;&#65533;y)&#65533;&#65533;}X&#65533;)&#65533;&#65533;p&#65533;f&#65533;y&#65533;&#65533;&#816;YS9!&#65533;W&#65533;&#65533;W]Y&#65533;&#65533;&#65533;&#65533;L&#65533;&#65533;&#65533;&#65533;#T0&#65533;&#65533;:^&#65533;^&#65533;B:.&#65533;u&#65533;Vc&#65533;&#65533;}i_&#1929;sqIG*{k&#65533;&#65533;&#65533;e&#65533;}iLp&#65533;hw&#1622;&#65533;&w&#65533;,&#65533;&#65533;&#65533;&#65533;w&#65533;T&#65533;9&#65533;&#65533;&#1123;&#65533;1A&#65533;&#65533;&#65533;&#65533;Hg&#663;&#65533;&#65533;`*&#65533;D,	O\xc&#65533;gp3yV&#65533;&#65533;
&#65533;&#65533;}0&#65533;O&#65533;&#65533;&#65533;V&#65533;&#65533;&#65533;&#65533;&#65533;&#65533;n&#65533;g&#65533;p!Yz&#65533;&#65533;R&#65533;Q9
fVw&#65533;&#65533;&#65533;;is%Y&#65533;&#65533;\9]4:&#65533;&#65533;&#1635;f&#65533;T4g`&#65533;&#65533;&#65533;I&#65533;&#65533;b&#65533;GXi&#65533;&#65533;/"]<&#65533;e(h&#65533;&#65533;&#793;&#65533;&#65533;i&#65533;*&#65533;t&#65533;&#65533;tFS&#65533;&#65533;&#65533;&#1912;&#65533;&#65533;&w&#65533;n&#65533;&#65533;&#65533;&#65533;j&#65533;&#65533;&#65533;r&#65533;9&#65533;>X&#65533;j&#65533;>/4&#65533;u?'&#65533;&#65533;I&#65533;_&#65533;h5vg&#65533;[ S&#65533;&#65533;g!&#65533;&#65533;a&#65533;&#65533;e&#65533;&#65533;&#65533;G&#1627;-:&#65533;&#65533;&#596;&#65533;p&#65533;&#65533;&#65533;&#65533;tJ&#65533;&#65533;:&#65533;py&#65533;&#65533;&#65533;>:dl8S1&#65533;;&#65533;$
&#1536;O&#65533;K&#65533;uy&#65533;!&#65533;&#65533;e&#65533;X&#65533;x&#65533;Y&#65533;s&#65533;&#65533;&#65533;&#65533;qE&#65533;&#65533;&#65533;&#65533;syj&#65533;&#65533;g&#65533;ct&#65533;)E&#217;X&#65533;z&#65533;GJ6&#65533;&#65533;&#65533;8&#65533;iT&#65533;&#65533;h&#65533;z:;&#65533;IN	&#65533;s&#65533;&#65533;@&#65533;&#65533;&#65533;&#65533;b&#65533;&#65533;N&#65533;&#65533;Brqv&#65533;C&#65533;&#536;$6f&#65533; &#65533;2&#65533;&#65533;+&#65533;&#65533;j&#65533;j&#1768;w]j&#65533;&#65533;&#65533;VS&#65533;JE&#65533;
&#65533;2&#65533;&#65533;&#65533;z&#65533;
&#65533;&#65533;&#65533;66u&#65533;3Q&#65533;J&#65533;t8)4&#65533;&#65533;&#65533;i5yb]&#65533;8&#65533;`Z&#65533;r&#65533;,&#65533;&#65533;&#65533;&#65533;&#65533;*&#65533;&#65533;&#65533;&#65533;9&#65533;&#65533;
&#65533;&#65533;&#65533;y&#65533;&#65533;&#65533;&#65533;&#65533;&#65533;(&#65533;&#65533;r&#65533;&#65533;ck&#65533;g2&#1140;f&#65533;&#65533;&#65533;&#65533;Y&#65533;8&#65533;"&#65533;&#65533;/&#65533; &#65533;F~&#65533;&#65533;&#65533;&#65533;&#65533;&#65533;&#65533;&#65533;&#65533;&#65533;&#65533;&#65533;&#65533;pi&#65533;&#65533;&#65533;p&#65533;z&#65533;&#65533;&#65533;
,Tk&#65533;b&#65533;&#65533;f&#65533;9&#65533;&#65533;&#65533;T&#65533;&#1708;eJ{&#65533;V&#65533;&#65533;&#673;&#65533;&#65533;&#52821;&#65533;&#65533;D&#65533;&#65533;X&#65533;*&#65533;&#65533;3e&#65533;&#65533;&#65533;3e&#65533;9&#65533;&#65533;7T&#65533;&#1817;&#65533;<&#65533;/z&#1482;Z&#65533;&#65533;&#1445;&#65533;&#65533;&#65533;&#65533;y+&#65533;&#65533;j&#65533;&#65533;WH&#65533;&#65533;RKmW&#65533;'&#6529;
&#65533;m&#1425;&#25987;&#65533;Qg&#65533;&#65533;&#570;&#65533;&#65533;&#65533;B&#65533;x&#65533;vj\&#65533;)Pt3T&#1542;c&#65533;9&#65533;&#65533;&#65533;&#65533;&#65533;&#65533; &#1762;<&#65533;&#65533;I&#65533;`&#65533;}&#65533;9p&&#65533;&#65533;X&#65533;&#65533;&#729;&#65533;&#1762;P)&#65533;&#65533;&#65533;&#65533;9wk&#65533;&#65533;pH&#65533;	4&#65533;&#65533;&#65533;&#65533;&#65533;&#65533;&#65533;&#65533;&#65533;e&#65533;5G4&#65533;&#65533;#%&#65533;L*&#65533;*&#65533;&#65533;+w[]&#65533;G&#65533;&#65533;RS:f&#65533;&#65533;&#65533;&#65533;&#65533;&#65533;[&#65533;&#65533;&#646;
q@&#65533;&#65533;B&#65533;&#65533;&#65533;&#65533;v&#65533;&#65533;z&#65533;&#65533;&#1126;&#65533;k&#65533;&#65533;&#65533;&#65533;&#65533;&#65533;&#65533;&#65533;xY&#65533;&#48356;&#65533;T&#65533;	&#65533;c&#65533;	58&#65533;&#260;&#65533;1P&#65533;)$&#65533;&#65533;&#65533;h&#65533;&#65533;&#65533;)&#65533;U_PH2&#65533;&#1803;&#128;&#65533;o{&#65533;kH&#65533;1&#65533;&#65533;.&#65533;*&#7893;&#65533;&#65533;&#65533;&#65533;&#65533;&#65533;m@&#65533;F&#65533;&#65533;,X&#1080;	&#65533;h&#65533;K!&#65533;&#65533;&#65533; _&#65533;&#65533;z&#65533;kms9&#65533;C&#65533;P&#65533;&#65533;&#65533;I&#65533;Vzs&#65533;&#65533;&#65533;g&#65533;VKV&#65533;
Y\&#65533;&#65533;&#65533;X&#65533;o&#65533;a&#65533;&#65533;&#65533;&#65533;&#65533;d&#65533;&#65533;;&#65533;&#65533;&#65533;l&#65533;&#65533;&#65533;&#65533;&#65533;&#65533;&#65533;&#65533;\&#65533;@&#65533;&#65533;Z%&&#65533;j&#65533;8"3.&#65533;&#768;az9&#65533;&#65533;<9&#65533;&#65533;|H&#65533;jAw&#65533;L&#65533;&#65533;&#65533;&#65533;u&#65533;&#65533;&#65533;w&#65533;w&#65533;\&#65533;-&#65533;&#65533;&#65533;&#65533;&#65533;&#65533;&#65533;&#65533;&#65533;&#65533;G&#65533;'c&#65533;&#65533;&#65533;l/&#65533;<&#65533;&#65533;% '{?&#65533;J&#65533;?Y&#65533;&#65533;27$J&#65533;G&#65533;&#65533;t&#65533;D4H&#65533;
&#65533;x&#65533;&#65533;H&#65533;&#65533;L:&#65533;&#65533;&#65533;&#65533;&#65533;\N=&#65533;/7Ln&#65533;<&#656;&#65533;&#65533;&#65533;1&#65533;&#65533;H&#65533;t&#65533;&#65533;Pp&#65533;F&#65533;&#1057;*&#65533;&#65533;sy2&#65533;&#65533;&#65533;|4|8&#65533;&#65533;A&#65533;&#65533;&#208;&#65533;&#222;	v&#65533;&#65533;&#65533;^&#65533;&#65533;'*&#699;&#65533;	&#65533;*/i
&#65533;&#65533;)&#65533;&#65533;&#65533;&#65533;/&#65533;&#65533;W;L|&#65533;A&#65533;&#65533;&#65533;[&#65533;	&#65533;&#65533;&#65533;pF&#65533;&#65533;&#65533;&#65533;&#65533;b&#65533;&#1151;Nr&#65533;&#65533;h	y&#65533;&#65533; &#65533;&#65533;)&#65533;&#65533;;&#65533;P&#65533;&#65533;&#65533;&#65533;&#313733;&#65533;&#65533;2w&#65533;!&#65533;&#65533;&#65533;&#65533;&#65533;&#65533;&#65533;&#65533;j_&#65533;q&#65533;<&#65533;&#65533;&#693;&#65533;
aKO&#65533;*&#65533;&#65533;&#65533;&#65533;&#65533;jN&#65533;&#65533; 6Z&#65533;&#65533;&#65533;&#65533;&#65533;&#65533;U&#65533;&#65533;&#65533;C3|&#65533;&&#65533;&#65533;&#65533;&#65533;&#65533;&#65533;2&#65533;T&#65533;[_&#65533;&#65533;S&#65533;&#65533;u&#65533;&#65533;+&#65533;y&#65533;$
&#65533;.6&#65533;O,&#65533;1*]~&#65533;&#65533;;&#65533;&#65533;P|Z&#65533;0&#65533;_AZ&#65533;&#65533;j&#1309;-&#65533;9;+{y&#65533;:/i&#65533;&#37952;)&#65533;&#65533;W&#65533;&#934;A&#65533;g&#65533;DU&#65533;I&#65533;&#65533;l&#65533;&#65533; &#65533;&#65533;&#65533;&#65533;i}&#65533;&#65533;&#65533;&#65533;u&#65533;&#65533;eqn"LTs&#65533;&#65533;&&#65533;&#65533;&#65533;m=&#65533;~&#65533;&#65533;&#65533;] &#65533;$}&#65533;&#65533;&#65533;&#65533;]&#1543;&#65533;&#1033;&#65533;&#65533;&#65533;&#65533;&#65533;S&#65533;&#65533;&#65533;&#65533;&#1194;&#65533;&#65533;&#65533;&#65533;&#65533;d&#65533;&#65533;&#1662;&#65533;&#65533;&#65533;Rw+&#65533;P&#65533;0&#65533;Lh&#65533;&#65533;&#65533;&#65533;1`5&#65533;&#65533;&#826;yw&#65533;^&#1850;&#65533;I\'h&#65533;5&#65533;W&#65533;&#65533;9&#65533;&#65533;&#65533;
L&#65533;|w&#65533;%&#65533;&#65533;O&#65533;&#65533;&#65533;&#65533;&#65533;&#674;&#65533;R&#65533;&#65533;Z&#65533;&#65533;&#65533;&#65533;&#65533;&#65533;&#65533;&#65533;-&#65533;$._&#65533;]&#65533;&#65533;&#65533;&#1915;&#65533;s&#65533;&#65533;&#65533;]&#185;{&#941;&#65533;&#65533;&#65533;&#65533;G&#65533;&#65533; G  `%}&#65533;&#65533;)&#65533;&#65533;}}&#65533;&#65533;&#65533;&#65533;#&#65533;&#65533;&#65533;&#65533;&#65533;=&#65533;eiX%&#1661;e&#1672;g/8&#65533;n&#65533;y&#65533;~;\&#65533;D&#65533;iC&#65533;c&#65533;&#65533;&#774;&#65533;&#6876;&#65533;r]B\&#65533;&#65533;&#65533;&#65533;<EE~x&#65533;&#65533;n&#65533;&#65533;&#65533;&#65533;&#65533;C&#65533;p&#65533;^4&#65533;&#65533;xK=e&#23325;&#65533;M&#65533;&#65533; &#65533;&#65533;<?&#428;+\&#819;&#65533;&#65533;[p5&#65533;&#65533;&#65533;)&#65533;8&#65533;&#65533;&#65533;&#65533;&#65533;&#65533;&#65533;&#65533;j]&#65533;&#65533;~&#65533;&#65533;w&#1580;O*!kp&#65533;\&#65533;g]&#65533;G&#65533;+^&#65533;[>&#65533;d&#65533;f&#65533;l&#65533;&#65533;&#65533;&#65533;i&#65533;&#65533;(C&#65533; :&#1622;}=OH&#65533;&#1970;L&#65533;&#65533;ss&#65533;&#65533;8&#65533;&#65533;~&#65533;;&#65533;G&#65533;JR&#65533;&#65533;&#65533;w&#65533;&#65533;&#65533;&#65533;4&#65533;Q5f&#46819;,&#1290;L&#65533;8W&#65533;h&#65533;&#65533;t&#65533;&#65533;K&#65533;Q&#65533;&#65533;&#65533;&#65533;Jm&#65533;&#65533;}C&#65533;&#65533;&#65533;&#65533;&#1561;}&#65533;&#65533;&#65533;KtN<S&#65533;\&#65533;&#65533;&#1436;&#65533;&#918;&#65533;&#65533;N>&#65533;A&#65533;TR&#65533;&#65533;&#1802;V&#65533;p&#65533;&#65533;N&#65533;&#65533;&#65533;&#65533;&#65533;&#65533;^3&#65533;&#65533;^&#65533;&#65533;&#65533;&&#65533;&#65533;&#19603;`&#65533;M&#65533;&#65533;&#1939;&#65533;&#65533;&#65533;]&#65533;un&#65533;tn&#65533;&#65533;JC&#65533;&#65533;&#65533;FVU8&#65533;&#65533;&#65533;&#65533;Y&#65533;.&#65533;lU&#65533;8&#65533;&#65533;&#65533;g&#65533;d&#65533;&#65533;&#65533;&#65533;b&#65533;&#65533;&#65533;<&#65533;&#65533;&#65533;&#65533;j*&#65533;&#65533;&#65533;~&#65533;LhW&#65533;e&#65533;&#65533;&#65533;9n&#65533;&#65533;	&#65533;&#65533;&#65533;&#65533;&#65533;&#286;&#65533;&#65533;:&#65533;K&#65533;;&#65533;&#65533;&#65533;&#65533;&#65533;q&#65533;&#65533;T&#65533;&#65533;\&#65533;MW&#65533;&#65533;X&#65533;&#65533;L&#65533;&#65533;&#65533;&#65533;n&#65533;&#65533;&#65533;&#65533;&#65533;;_&#65533;&#65533;O&#65533;=&#65533;&#65533;&#65533;&#65533;&#65533;&#65533;&#65533;&#65533;&#65533;&#65533;v.&#65533;&#65533;-j&#65533;&#65533;D&#65533;H&#65533;rs&#65533;&&#65533;&#65533;r&#65533;&#65533;&#65533;&#65533;&#65533; C4&#65533;/&#65533;Y&#65533;&#65533;Nw ~&#65533;&#65533;&#65533;&#65533;&#65533;T9Bkwh&#65533;&#65533;3&#65533;l&#65533;u
&#65533;Lq7&#65533;&#65533;&#65533;]|&#65533;&#65533;pX@y&#65533;I&#65533;&#65533;O{&#1145;&#65533;M&#65533;&#65533;&#65533;LE&#65463;qi&#65533;$:&#65533;&#65533;&#65533;&#1974;&#65533;|U%`&#65533;&#65533;&#65533;&#65533;&#65533;/&#65533;\&#65533;e?&#65533;&#65533;&#65533;	&#65533;>
&#65533;G&&#65533;&#65533;&#65533;&#65533;&#65533;&#65533;l&#65533; u&#65533;1.&#65533;&#65533;x&#65533;&#65533;D)6N&#65533;&#65533;&#65533;&#65533;N&#65533;&#65533;N&#65533;&#65533; G&#191;&#65533;&#65533;&&#889;&#65533;&#65533;;+&#65533;&#65533;|&#65533;mU	a&#65533;:b&#65533;&#65533;y&#65533;&#1960;&#65533;&#1837;o&#65533;&#65533;yb&#65533;j&#65533;&#1890;a&#65533;>&#65533;&#65533;&#65533;&#65533;$%pC&#65533;V&#65533;&#65533;&#65533;2&#65533;4&#65533;&#65533;"E&#65533;P&#65533;&#65533;&#264; &#65533; b&#65533;&#65533;&#397583;#x@C.&#65533;#&#65533;3
V&#65533;4&#65533;&#65533;o>LRT&#65533;8&#65533;b&#65533;&#65533;JOH>&#65533;&#65533;I&#65533;&#65533;&#65533;8&#65533;&#65533;&M&#65533;&#65533;&#65533;&#65533;&#65533;F%&#65533;&#65533;H&#65533;X7&#1596;:E&#65533;B&#65533;&#65533;r&#65533;B&#65533;, &#65533;&#65533;=&#65533;6c:^&#65533;t&#65533;&#65533;.#&#65533;'&#65533;N]&#65533;&#1067;M}&#65533;H&#675;gO&#65533;aW&#65533; &#1378;&#65533;hc&#65533;w&#1925;&#65533;8&#65533;&#65533;Ei&#65533;&#65533;]&#65533;h&#65533;&#1425;&#65533;E&#65533;
\&#65533;r=[6&#65533;S0b&#65533;&#65533;&#65533;~&#65533;&#65533;m,6x&#65533;&#65533;m[&#65533;R K&#65533;D|&#65533;&#65533;&#65533;&#65533;&#65533;~&#65533;4l&#65533;&#65533;&#65533;&#137;&#65533;g&#65533;O&#65533;J&#65533;|&#65533;#&#65533;j&#609;&#65533;^&#65533;&#65533;y&#65533;vc&#65533;&#65533;o&#1091;d&#65533;^p\&#65533;'&#65533;&#65533;&#65533;&#65533;&#65533;.&#65533;&#65533;H&#1418;3'&#65533;UeW&#65533;c&#65533;@&&#65533;|HT	eF&#65533;&#1475;E8&#65533;(&#65533;F&#65533;&#65533;&#65533;IRP&#65533;&#65533;=&#65533;&#65533;&#65533;G&#65533;%&#65533;[o&#1911;~'&#1589;S&#65533;&#65533;v&#65533;&#65533;&#65533;q&#65533;&#65533;&#65533;u&#65533;`&#65533;WS&#65533;F&#65533;T&#65533;V&#65533;a&#65533;&#1618;&#65533;5&#65533;&#65533;,&#65533;&#65533;C&#65533;-&#65533;Mj&#65533;1sk&#65533;&#65533;&[k&#65533;a&#65533;h !#U&#65533;&#65533;&#65533;M8&#65533;hx&#65533;;&#37652;t&#65533;!&#65533;&#65533;&#65533;&#65533;&#65533;<Ib&#65533; }u&#65533;UWB	iH&#65533;e&#65533;7&#65533;G&#65533;!y&#34151;&#1956;$&#65533;&#65533;&#65533;&#65533;"&#65533;P}+&#65533;&#65533;"^&#65533;&#65533;Cihd&#65533;&#65533;&#65533; }&#65533;&#65533;&#1194;\M4S&#65533;C&#65533;u&#65533;h&#65533;&#65533;yhYtD
[m&#65533;Is%&#65533;&#65533;0&#65533;h&&#65533;&#65533;z&#65533;&#65533;&#65533;i&#65533;&#65533;&#1550;
&#1900;Hu&#46644;5z T&#65533;m&#65533;F("&#65533;&#65533;&#65533;9N's&#65533;2&#65533;&#65533;e&#65533;&#65533;&#65533;&#65533;+&#65533;&#65533;&#65533;>S
4e&#1178;&#65533;
9&#65533;&#65533;&#65533;&#65533;r&#65533;&#65533;d&#65533;;^+&#65533;&#65533;&#65533;(&#65533;&#65533;&#65533;C&#65533;y&#65533;&#65533;&#65533;&#65533;B>1&#65533;1\&#65533;^y&#65533;D&#65533;nu$,&#65533;&#422;&#65533;&#65533;&#65533;J&#65533;)Kz&#65533;i"V&#65533;&#650;&#65533;&#65533;z;.e3&#65533;{*&#65533;
&#65533;jY# &#65533;T1n7O-w`&#65533;&#65533;Y &#65533;&#65533;Q&#65533;'N&#65533;&#65533;,&#65533;J`&#65533;:&#65533;&#65533;&#65533; E&#65533;&#65533;&#65533;&#1642;"&#65533;&#65533;~{&#65533;&#65533;&#65533;&#65533;3&#65533;E&#65533;&#65533;$'&#65533;&#65533;&#65533;&#65533;&#65533;&#65533;&#386;&#947;&#65533;&#65533;&#65533;/&#65533;&#65533;)&#65533;w&#65533;&#65533;GSe&#65533;g
&#65533;@I&#65533;{J&#65533;0&#65533;&#65533;0&#65533;&#65533;&#65533;&#65533;&#65533;^&#65533;&#1456;]q&#65533;a[V&#65533;&#354;Hi&#65533;&&#65533;|&#65533;d?&J&#65533;r&#65533;&#65533;o!fA&#65533;&#65533;J&#65533;b&#65533;&#65533;&#65533;!&#65533;&#65533;&#65533;	=[&#65533;O&#65533;&#65533;&#64051;&#157;&#65533;E}&#65533;V&#65533;&#65533;&#65533;h&#65533;&#65533;#\&#65533;&#65533;&#65533;7&#65533;&#65533;&#65533;A"&#65533;&#65533;]H&#65533;Ov&#65533;o&#65533;&#65533;&#65533;p&#65533;yP&#65533;g&#65533;3&#1818;&#65533;&#65533;d&#65533;#g&#65533;&#65533;&#65533;&#65533;&#65533;&#65533;&#65533;&#65533;k&#65533;&#65533;7t&#65533;k&#64720;-r&#65533;&#65533;&#449;&#65533;9&#65533;&#65533;&#65533;$&#65533;u&#65533;m&#65533;;^&#65533;~&#65533;@&#65533;&#65533;\Y&#65533; &#65533;&#65533;&#46958;R&#65533;9&#65533;V&&#65533;)y&#65533;&#65533;Y{T&#65533;&#65533;&#1580;&#65533; &#65533;~&#65533;&#65533;&#492;&#65533;g&#65533;&#65533;Y&#65533;f&#65533;&#65533;&#65533;&#65533;&#65533;&#65533;8&#3278;$&#65533;Y&#65533;z&#30787;Z&#65533;F=Dl}&#65533;B@&#1339;~&#65533;(&#65533;&#65533;&#65533;&#65533;&#65533;&#65533;&#65533;|&#65533;0&#65533;&#65533;&#65533;6&#65533;u0\&#65533;&#65533;_&#65533;&#65533;C&#65533;&#65533;o&#65533;&#65533;&#65533;&#65533;&#65533;?<b&#65533;#&#65533; H&#65533;A&#65533;&#65533;66 A&#65533;&#65533;&#65533;]Nn&#65533;&#65533;&#1616;%&#65533;&#65533;PPO&#65533;(Co&#65533;&#65533;C&#65533;+~&#65533;$&#65533;&#65533;&#65533;G&#65533;)&#65533;n&#65533;&#65533;[HPV&#324;&#65533;p)K&#1735;&#65533;R&#65533;&#65533;&#65533;QK:u&#65533;&#65533;&#65533;"!2&#20987;&#65533;$`X&#65533;N&#65533;g&#65533;@M'tQ&#65533;&#1356;&#65533;H&#65533;&#65533;&#65533;&#65533;'^/{tWv&#65533;&#65533;Bq3q&#65533;&#673;&#65533;&#65533;(&#65533;5&#65533;&#65533;Z&#65533;|&#65533;v&#65533;C&#65533;&#65533;B&#65533;&#65533;6&#65533;$&#65533;&#65533;"&#65533;&#65533;&#65533;J&#65533;&#65533;@r&#65533;&#65533;,`&#65533;&#65533;'&#65533;%&#65533;&#65533;&#49549;,79>&#65533;&#65533;9zOW&#65533;&#65533;9c&#65533;&#1235;&#65533; e_V&#65533;^&#65533;&#65533;t3&#65533;V`R&#65533;=T^&#1120;&#65533;&#65533;&&#1411;&#65533;&#65533;R&#65533;[,fQ&#65533;&#65533;K&#65533;&#65533;s~&#65533;&#65533;&#65533;2&#65533;&#65533;0"&#65533;&#65533;&#291;n&#65533;L&#65533;a&&#65533;&#65533;e)&#65533;rM+&#65533;&#65533;&#65533;&#65533;l#&#65533;9&#938;f&#65533;v&#65533;B&#65533;9Ge&#65533;&#65533;&#387;&#65533;&#65533;j];&#65533;I&#1409;&#65533;&#65533;N&#65533;&#65533;P&#65533;&#65533;&#448;&#65533;&#863; &#65533;&#65533;?&#65533;&#65533;pzQ2	5X&#65533;&#57973;3&&#65533;`&#65533;Q$gF&#65533;&#65533;&#65533;.&#715;&#65533;&#65533;z&#65533;&#65533;X&#65533;&#65533;&#65533;"&#65533;F&#65533;B&#65533;H&#65533;>1&#65533;b&#65533;&#65533;`&#65533;m(,&#65533;&#65533;&#345;&#65533;&#1303;N&#65533;&#65533;h&#65533;%&#65533;&#65533;Y&#65533;&#65533;>&#65533;#G&#65533;&#65533;aVI&#34960;&#65533;xL&#65533;U&#65533;&#65533;{&#65533;&#65533;nj4g&#65533;)&#65533;Di>&#65533;"m&#65533;xKg8&#65533;&#65533;w&&#59789;&#65533;&E7&#65533;	N&#65533;&#65533;&#65533;`"&#65533;]&#65533;&#65533;&#65533;;&#65533;&#65533;&#65533;&#65533;^A&#65533;&#65533;\&#1869;TA
&#65533;@n&#65533;&#65533;&#65533;s[I&#65533;f&#65533;&#65533;&#65533;<&#65533;5k]&#65533;ZT&#65533;&#65533;Lc&#65533;&#65533;&#65533;&#65533;{&#65533;f&&#65533;;&#65533;&#65533;&#65533;&#65533;&#65533;&#65533;	gG&#65533;T&#65533;&#65533;&#65533; &#65533;&#65533;E&#65533;&#65533;&#65533;&#65533;w&#65533;&#65533;&#65533;&#65533;(&#65533;&#65533;x$&#65533;uX&#65533;b&#65533;&#40369;&#65533;&#65533;V&#65533;Y&#65533;&#65533;&#65533;	&#65533;u&#65533;{UQ&#65533;V&#65533;&#1898;ob&#65533;xc`}&#65533;F&#65533;&#65533;~&#65533;i%&#65533;a&#65533;{&#65533;&#65533;xE&#65533;pUM{&#65533; &&#1724;D&#65533;&#65533;&#1987;&#65533;&#65533;O&#65533;p~&#65533;C!&#65533;&#65533;&#65533;&#65533;&#65533;&#65533;M,&#65533;1:J&#65533;&#65533;&#65533;O\&#65533;*(&#65533;u&#65533;&#65533;-5&#65533;&#65533;&#65533;&#65533;&#65533;N&#65533;&#65533;0'C&#65533;&#65533;&#65533;&#405;#c&#65533;&#65533;&#65533;&#65533;V&#65533;x&#65533;l&#65533;;&#65533;E&#65533;&#65533;&#429;U&#65533;<&#65533;&#65533; &#65533;&#65533;&#65533;n&#65533;&#65533;{&#&#65533;z&#65533;&#65533;I2&#65533;&#65533;&#65533;&#65533;>VhZ&#65533;&#65533;&#65533;&#65533;)&#65533;&#158;&#443;&#65533;E&#65533;Z&#65533;f&#65533;"&#65533;`3{&#65533;&#65533;&#65533;CZ&#65533;pi&#65533;&#65533;0&#65533;&#65533;&#65533;Nq&#65533;&#65533;&#65533;z&#65533;&#65533;&#65533;&#65533;&#680;&#65533;36&#65533;s&#65533;O&#65533;&#65533;&#65533;Gw\&#65533;6j&&#65533;-&#65533;&#65533;S&#65533;&#65533;o&#65533;&#65533;
&#65533;e&#65533;Nc&#65533;Q&#65533;&#65533;&#65533;N&#65533;!>Q&#65533;&#65533;&#65533;a&#609;&#65533;&#65533;&#65533;4M&#65533;o%a&#65533;F&#65533;&#65533;&#1726;&#65533;&#65533;_k&#65533;&#65533; &#65533;H&#65533;&#381;&#959;@&#65533;&#65533;y&#65533;)w&#65533;&#65533;&#65533;&#65533;*&#65533;&#65533;[&#65533;2&#65533; &#65533;&#65533;&#65533;&#65533;&#65533;&#65533;Wm&#65533;&#65533;m!&#65533;JT&#65533;&#65533; :&#65533;Lns&#65533;[c&#65533;&#65533;5&#65533;%&#65533;&#65533;&#65533;HG&#65533;&#65533;&#1329;em&#65533;R&#65533;F$&#65533;&#65533;p&#65533;(&#65533;.&#65533;&#65533;&#65533;&#65533;x0&#65533;u
&#65533;&#65533;&#65533;&#65533;8&#65533;&#65533;&#65533;;&#65533;&#65533;I&#65533;H&#65533;&#1703;&#65533;&#539;&#65533;&#65533;o&#65533;o&#65533;`&#65533;&#65533;&#65533;&#65533;-yW&#65533;:&#65533;&#65533;&#2000;.&#821;+r&#65533;&#65533;&#777;&#65533;&#65533;&#65533;&#65533;2>7O&#65533;&#65533;\&#65533;@&#65533;6]&#65533;&#65533;&#65533;&#65533;&#65533;&#65533;k&#65533;p&#65533;\&#65533;k&#65533;&#65533;IN|&#65533;L;9&#65533;<&#252;*&#65533;&#65533;&#65533;=&#65533;&#65533;C&#65533;C&#65533;R{g&#65533;}&#65533;S&#1565;&#65533;g&#65533;&#65533;&#65533;_&#65533;&#65533;C&#65533;&#1278;"t&#65533;&#792;&#65533;x&#65533;&#65533;&#65533;&#65533;&#65533;g&#65533;4&#65533;q&#65533;&#65533;z&#65533;#?<&#516;@&#917;&#65533;s&#65533;nn*&#65533;S&#65533;&#65533;a&#65533;&#65533;&#65533;&#65533;&#65533;ld{[&#65533;&#65533;&#65533;l&#65533;O&#65533;&#65533;yEm&#65533;&#65533;^&#65533;Et&#65533;V&#65533;&#65533;;j&#65533;&#65533;O&#65533;&#65533;kkX4 &#65533;e&#65533;&#65533;mW{o~&#65533;&#65533;&#65533;&#65533; &#65533;C:TPo&#65533;3&#65533;hT6.FYa&#65533;.cgy&#65533;E&#65533; &#1223;{&#65533;W$&#65533;>&#65533;*&#65533;dbBht&#65533;U&#65533;s&#803;<&#65533;#&#65533;$62&#65533;o&#65533;&#65533;5F&#65533;c&#65533;&#65533;~X:&#65533;&#65533;~&#65533;&#453;,:&#65533;&#65533;SCPD&#65533;&#65533;.&#65533;$T&#65533;&#65533;y&#65533;FHqH&#65533;&#65533;&#65533;Wf
(&&#65533;&#65533;w&#803;f&#65533;e_h}U&#65533;L&#65533;0&#65533;&#65533;|r&#1473;dh{&#65533;w1&#65533;sK &!&#65533;&#65533;&#65533;*{[$&#65533;
$|&#65533;&#65533;R&#65533;R&#1907;&#65533;&#65533;#&#65533;&#65533;&#65533;Dp/&#65533;v=&#65533;F&&#65533;u*}ai(l&#65533;'x&#65533;&#65533;&#65533;&#65533;w&#65533;&d&#65533;$~&#65533;H{?6` *&#37317;rT&#65533;~[6Lfr&#65533;&#65533;:&#65533;W&#65533;&l&#65533;&#65533;F&#65533;h&#65533;
&#65533;&#65533;&#65533;x&#65533;}G&#65533;ef3>&#65533;Cf&#65533;'zC'm4^)&#65533;m&#65533;<|x&#65533;h&#65533;(&#65533;z&#65533;AR&#65533;;2&#65533;&#65533;&#65533;n&#65533;H3CQQt&#65533;5&#65533;&#65533;4&#65533;v5EC&#65533;I1/&#65533;h&#65533;xY&#1716;Y&#65533;&#65533;1XA-4&#65533;L&#65533;,]D}&#65533;`&#65533;G1&#65533;9&#65533;N&#65533;[&#65533;(FG0&#65533;&#65533;}u&#65533;w=&#65533; c$x&#1680;&#65533;&#65533;&#65533;AUev$7&#264;x&#328;&#65533;\&#65533;k,W&#65533;&#65533;	|&#65533;&#65533;D@`&#65533;&#65533;&#65533;}&#65533;&#65533;&#65533;`&#65533;&#65533;Vac
Pq&#65533;u't\&#65533;eCu&#65533;Dd!&#65533;h$&#65533;r&#65533;&#65533;&#65533;Jb&#65533;&#521;)	>&#65533;&#65533;&#65533;&#65533;2&#65533;&#65533;J&#65533;&#65533;&#65533;#Q&#65533;&#65533;&#65533;&#65533;&#65533;o1&#65533;Lg)&#65533;t&#65533;&#65533;&#65533;&#65533;h&#65533;&#465;iSZ&#65533;&#65533;&#65533;&#65533;DxPi&#65533;UV&#65533;~!Y&&#65533;c&#65533;&#65533;%&#65533;q&#65533;y&#65533;&#65533;Hk&#65533;&#65533;o&#65533;&#65533;5#&#65533;&#184;&#65533;&#65533;h&#65533;&#65533;y&#65533;&#65533;tv&#65533;h~P&#65533;&#65533;X&#65533;m&#65533;&#65533;&#65533;&#65533;ObjI&#65533;&#65533;hA7tP9q&#65533;&#65533;&#65533;&#65533;\d&#65533;K&#65533;H&#65533;n\&#37761;&#65533;E&#65533;b&#65533;&#65533;&#65533;&#65533;|&#39449;-&#65533;v&#65533;vF&#65533;ho)2Yq)&#65533;=&#65533;)&#65533;&#1559;&#65533;<&#65533;&#65533;h&#65533;&#65533;&9&#65533;&#65533;&#65533;EM&#65533;_0_I&#65533;&#65533;xk&#65533;&#65533;g&#65533;-@wtc&#65533;&#65533;(DM&#65533;}O8&#65533;&#65533;&#65533;&#65533;&#65533;Y&#65533;U&#65533;I&#65533;&#65533;C&#65533;Z&#65533;&#65533;&#65533;Zxv&#65533;u? &#65533;&#65533;i&#65533;h&+By&#65533;q8j &#65533;&#65533;&#65533;T&#65533;$
&#65533;y&#65533;vD&#65533;t&#65533;&#65533;&#65533;&#65533;7&#65533;R&#498;&#65533;=  &#65533;^&#65533;q$;&#65533;&#65533;&#65533;6%y&#65533;&#65533;2&#65533;&#65533;HH%hWN&#65533;&#65533;&#1359;~&#65533;Y&#65533;ER%&#65533;Baa&#65533;	Z&#65533;B&#65533;&#65533;&#65533;&#65533;&#65533;&#65533;T&#65533;4C-&#65533;&#65533;D&#65533;qb
&#65533;b&#65533;4&#65533;xh&#65533;h9&#65533;ol&#65533;Yx&#65533;&#65533;&#65533;j:&#65533;5)&#65533;}&#65533;>J&#65533;`jtm&#65533;&#65533;&#65533;3I&#65533;&#65533;G	Q8&#65533;d&#65533;D	&#65533; 
&#65533;&#65533;&#65533;) &#65533;HD&#65533;&#65533;yr&#65533;i&#65533;'Z&#65533;w &#65533;8&#65533;z&#65533;8&#65533;&#65533;`0&#65533;I &#65533; &#65533;&#14547;%&#65533;gR&#1447;&#65533;a&#65533;&#65533;&#65533;x&#65533;&#65533;>&#65533;R&#65533;&#65533;&#65533;"&#65533;&#65533;}&#65533;zNE$&#65533;&#65533;PDo&#65533;yB&#65533;c&#65533;kzZD&#65533;|B&#65533;&#65533;&#65533;&#65533;Q<j;&#65533;&#65533;=_&#65533;&#65533;[&#65533;&#65533;o&#65533;Zv&#65533;Wh&#65533;&#65533;U&#65533;q&#65533;&#65533;&#65533;&#65533;?&#65533;kZ&#65533;&#65533;&#65533;&#65533;j&#65533;&#65533;&#65533;&#65533;7I4&#65533;I&#65533;&#65533;&#65533;bD`&#65533;&#65533;v&#65533;&#65533;YW~&#65533;&#65533;&#65533;&#65533;P&#65533;&#65533;&#65533;&#65533;&#65533;`x&#65533;&#65533;j&#65533;&#65533;j;&#65533;e&#65533;6/&#30249;&#65533;&#65533;#-:  !R &#65533;#&#65533;&#65533;VN8a&#65533;k&#614;&#65533;&#65533;U&#65533;&#65533;&#65533;a&#65533;&#65533;ra&#65533;&#65533;+&#65533;&#65533;&#65533;	&#65533;Ca(&#65533;&#65533;&#65533;&#65533;u&#65533;&#65533;B$&#1175;Z&#65533;%45&#1443;&#65533;Ec&#65533;&#65533;&#65533;&#65533;}&#65533;&#1445;&#1370;EF&#65533;&#1028;&#65533;&#65533;
4&#65533;h&#65533;&#65533;&#65533;&#65533;&#65533;&#65533;
&#65533;:&#65533;EV&#65533;&#65533;Z&#65533;&#65533;&#65533;&#65533;:&#65533;&#65533;&#65533;&#65533;8&#65533;*qs&#65533;}&#65533;&#65533;&#49223;&#65533;&#65533;&#65533;Yw&#65533;&#65533;w&#65533;&#65533;w&#65533;&#65533;}&#65533;jiVUk`&#65533;H&#65533;&#65533;&#65533;L&#65533;]&#65533;&#65533;U&#65533;q&#65533;&#65533;&#65533;&#65533; K&#65533;&#65533;S&#65533;&#65533;&#65533;&#65533;&#682;F&#65533;}) &#65533;&#65533;&#65533;&#65533;2&#65533;cXpYW&#65533;T=Z&#65533;-[&#65533;&#65533;J&#65533;RB&#65533;kBa&#65533;:5&#1764;7[&#65533;&#65533;&#65533;&#65533;=>;&#65533;&#65533;i&#65533;&#65533;H&#65533;LM&#763;&#65533;&#65533;=Kc&#65533;&#65533;&#65533;\&#65533;x&#65533;
&#65533;&#65533;&#65533;&#65533;&#65533;y&#65533;&#651;&#65533;Z&#65533;Mj:&#65533;`{~&#65533;5'&#65533;J&#65533;&#65533;&#65533;z&#65533; `s&#65533;^
&#65533;&#65533;z&#65533;&#65533;
&#65533;&#65533;ov[k&#65533;&#65533;&#65533;w&#65533;&#65533;*&#65533;{&#65533;&#65533;#&#65533;&#65533;\#&#65533;&#65533;&#65533;&#65533;c+:K&#65533;	n&#65533;&#65533;&#65533;&#65533;&#618;&#65533;0&#65533;&#1547;w9&#65533;&#65533;a|Y&#65533;&#65533;
&#65533;&#367315;&#65533; XS&#65533;&#65533;\2&#65533;"hxRtJ&#65533;;&#65533;&#65533; &#65533;&#65533;&#65533;p}W&#65533;&#65533;&#65533;&#65533;+&#65533;&#65533;@D?&#255;&#1787;f&#65533;hJ^Q&#65533;L&#65533;Ow&#65533;	j&#65533;&#65533;&#65533;&#65533;&#65533;&#65533;di&#65533;E+&#65533;&#65533;z&#1659;&#65533;&#65533;*&#65533;7w&#65533;&#65533;&#65533;*&#65533;&#65533;&#65533;Vqk&#65533;&#65533;*&#65533;2&#1653;&#1114;rD&#65533;&#65533;
&#65533;:&#409;&#65533;L&#65533;&#65533;y
&#65533;&#65533;0&#65533;&#65533;&#65533; &#1025;@&#65533;X<&#65533;&#65533;&#65533;&#65533;&#65533;&#65533;&#561;&#65533;&#65533;&#65533;&#65533;=v9&#65533;Hi*&#1181;&#65533;Jc&#65533;&#65533;&#65533;[&#65533;&#65533;6C&#65533;&#65533;&#574;:)!VZZ&#65533;fZ!&#65533;&#65533;?&#65533;&#65533;&#65533;&#755;5<&#225;&#65533;&#65533;}&#65533;DI&#65533;~&#749;&#65533;1l &#65533;oj&#65533;Z&#65533;&#756;&#65533;&#65533;&#65533;h&#65533;&#65533;H&#65533;&#65533;3&#65533;&#65533;&#65533;+&#65533;f+&#65533;&#65533;,c&#65533;&#65533;y&#65533;|K;n;E&#65533;&#65533;&#65533;9&#65533;\&#65533;&#65533;]&#65533;&#65533;.&#65533;&&#65533;5R&#65533;&#65533;&#65533;}&#65533;&#65533;K&#65533;_:  l&#65533;&#65533;2&#65533;6:G&#65533;s&#65533;&#736;N
&#65533;+&#65533;&#65533;&#497;[Z['&#65533;&#1614;&#1609;&#65533;&#65533;L&#65533;e)%&#65533;#&#65533;&#65533;&#65533;J&#65533;)&#65533;&#65533;&#65533;&#187;&#65533;w&#65533;&#65533;&#65214;3&#24264;&#65533;S&#65533;&#65533;|&#65533;&#65533;D&#65533;|&#65533;y&#65533;&#65533;&#65533;&#65533;&#65533;
&#65533;&#65533;&#65533;B&#65533;&#1816;&#65533;Y&#65533; &#65533;&#65533;&#65533; r&#65533;&#65533;&#65533;&#1845;&#65533;.&#65533;@:&#65533;&#65533;I&#65533;j&#65533;&#65533;&#65533;&#65533;&#65533;&#1340;&#65533;02&#65533;&#65533;&#65533;aj$&#65533;&#498;&#65533;&#498;8&#65533;P&#65533;&#65533;k&#65533;&#65533;d&#65533;  8&#65533;4i&#65533; &#65533;m&#65533;&#65533;&#65533;qy&#688;
Po&#1995;&#65533;&#65533;&#787;&#65533;&#65533;7&#65533;&#1064;&#65533;&#65533;&#65533;L>&#65533;&#65533;W;&#65533;\|&#65533;!&#65533;p&#65533;LJ&#65533;&#65533;&#65533;uh&#65533;`&#65533;&#65533;;|&#478;&#2042;6s&#65533;&#65533;&#65533;&#65533;&#65533;q6&#65533;&#65533;s&#1112;&#65533;&#65533;&#65533;&#65533;&#65533;&#65533; &#379;H&#65533;`&#65533;&#41780;&#65533;&#65533;t&#65533;%M&#65533;'&#65533;Jv0&#65533;&#65533;&#1831;&#65533;&#65533;&#704;&#65533;&#65533;&#1436;'I&#65533;&#65533;lnf$&#65533;&#65533;	'k  ^-&#65533;&#65533;&#65533;x&#65533;\&#65533;&#65533;fbl&#65533;d&#65533;&#65533;h&#65533;k&#65533;U&#65533;&#19229;&#65533;&#65533;.&#65533;k&#65533;, &#65533;Ds&#65533;&#941;|pC&#542;x&#65533;&#65533;&#1439;&#65533;&#763;&#65533;\&#65533;&#65533;&#65533;&#2038;&#1899;&#65533;&#65533;&#65533;&#65533;&#65533;k!\E&#65533;5&#65533;&#65533;X<M&#65533;&#65533;&#6018;-&#65533;&#65533;&#65533;-*&#65533;&#65533;Q!&#1946;&#65533;&#65533;&#65533;DI&#65533;&#65533;&#65533;&#65533;&#65533;|&#65533;$m&#65533;&#65533;&#65533;w']F&#65533;m&#1654;&#65533;&#65533;z&#65533;&#1617;_&#65533;zwX7&#65533;&#65533;&#65533;l?&#65533;&#65533;' t#&#65533;&#65533;&#65533;&#65533;&#65533;2)L&#65533;&#508;&#65533;&#65533;&#65533;&#65533;&#65533;_&#65533;x&#65533;
&#1087;&#65533;
&#1349;+p &#65533;@>E&#65533;&#65533;&#65533;];&#65533;&#65533;[r=&#65533;&#65533;z&#65533;&#65533;&#65533;&#65533;&#65533;&#65533;&#65533;&#65533;(&#825;j&#65533;&#65533;*:&#65533;&#65533;k&#65533;[&#65533;!Q&#65533;Q&#65533;7&#65533;mD~{~&#862;-&#65533;&#617;&#65533;&#65533;#=J	&#65533;]&#65533;"&#1459;&#65533;k&#65533;%&#65533;&#65533;&#65533;,&#65533;&#65533;	e&#65533;&#65533;L&#65533;I&#65533;+&#65533;u+&#65533;&#65533;&#65533;&#65533;&#65533;&#65533;&#65533; I&#65533;xq&#65533;&#65533;&#65533;&#65533;&#65533;N&#65533;&#65533;

&#65533;&#65533;=&#65533;6Y&#65533;&#65533;b&#65533;&#65533;&#65533;&#65533;)&#65533;^&#65533;c6&#65533;&#65533;&#65533;&#65533;&#65533;I&#65533;[&#65533;&#65533;K&#65533;&#65533;+&#65533;o&#65533;d,&#65533;&#65533;&#65533;&#65533;&#65533;-&#65533;Yn&#65533;c&#65533;&#65533;&#65533;-&#1890;.&#65533;`&#65533;&#65533;&#65533;&#65533;&#65533;n&#65533;GQ`&#65533;&#65533;&#65533;&#65533;$r,&#65533;}&#65533;&#65533;f&#65533;&#65533;X&#65533;&#65533;\&#65533;&#65533;&#65533;&#65533;'X6&#65533;u#T"q&#65533;&#65533;&#65533;`r &#65533;XJ&#65533;i&#65533;&#65533;qt&#65533;,f&#65533;s&#65533;&#65533;o&#65533;&#148;&#65533;&#1262;&#65533;x;*&#65533;&#1665;	v&#65533;&#65533;&#65533;M#&#65533;&#65533;	&#65533;&#65533;&#65533;&#65533;`S&#65533;&#65533;&#65533;v&#65533;&#65533;&#65533;&#1154;x&#65533;&#65533;|&#65533;&#65533;A&#846;eB&#65533;]z&#684;-Q&#65533;/&#65533;N&#65533;+KP&#429;&#65533;&#65533;~&#65533;*&#65533;] + h&#65533;&#65533;&#65533;&#65533;m&#65533;0#&#65533;b&#65533;-;&#65533;&#65533;]&#65533;X&#65533;&#65533;!&#65533;/'&#65533;&#65533;&#65533;m&#65533;&#65533;&#65533;wYo&#1886;&#65533;T&#670;&#65533;wM&#65533;&#65533; &#65533;D&#65533;D&#65533;&#65533;Yd&#65533;&#65533;!dx&#65533;&#146;&#65533;8&#58838; lNl?&#65533;3	&#65533;)\&#65533;&#65533;J&#65533;@Q&#65533;&#65533;&#65533;&#65533;jX&#65533;&#65533;._&#65533;&#65533;L&#65533;&#65533;&#779;x&#65533;&#65533;&#65533;x&#65533;&#65533;&#65533;&#65533;3&#65533;&#65533;&#65533;/&#65533;3&#65533;&#65533;v&#65533;z&#65533;&#1940;7m
o&#65533; ~&#65533;&#65533;&#65533;H#m0&#997;&#1527;5&#65533;&#65533;]&#65533;$&#1001;&#65533;r&#65533;&#65533;r&#1804;~&#65533;&o C&#65533;k&#65533;QNI&#65533;&#65533;@&#65533;&#65533;-&#65533;&#65533;&#65533;&#543;&#65533;~&#65533;&#272;&#65533;&#65533;&#65533;>&#65533;&#65533;K&#65533;&#65533;: &#65533;]#&#65533;&&#65533;&#65533;g	&#65533;X&#65533;"&#1323;&#65533;d&#65533;&#65533;wj&#65533;&#65533;S_&#65533;&#1181;=x&#65533;&#65533;D&#65533;&#65533;_/ ::&#65533;&#65533;5i&#65533;&#65533;&#65533;&#65533;&#65533;G&#943;:/&#65533;&#65533;&#29058;&#65533;&#65533;X&#1155;&#65533;&#65533;z&#65533;&#65533;&#65533;G&#65533;&#65533;m&#65533;&#65533;&#1224;)&#65533;&#65533;&&#65533;
&#65533;&#65533;&#65533;&#65533;&#65533;&#65533;y-&#65533;-,]N&#65533;IyI)/&#65533;w&#65533;)&#65533;&#65533;N&#65533;,&#65533;&#65533;&#65533;1&#65533;,&#65533;6.&#65533;&#65533;&#65533;;&#65533;&#65533;&#65533;&#65533;&#65533;F&#65533;&#65533;wE0  u&#560;> &#65533;&#65533;bL&#65533;&#65533;'[&#65533;+[&#65533;&#65533;&#65533;&#65533;&#31080;&#65533;&#65533;&#65533;&#65533;k	&#65533;&#65533;+&#65533;&#65533;V%U&#65533;&#65533;nC&#65533;K2b\A)E"&#65533;&#65533;p&#65533;p&#65533;&#65533;&#65533;&#65533;&#65533;&#280;&#65533;
3&#65533;&#65533;&#65533;Q&#65533;C(&#65533;&#65533;!&#65533; &#65533;2&#65533;&#65533;&#65533;R]&#65533;tt8l&#65533;&#65533;&#65533;&#65533;8'r&#1145;&#65533;O&#65533;9&#65533;&#887;&#65533;(&#65533;Qd&#65533;&#65533;&#1253;{|j&#65533;*&#65533;&#65533;@&#65533;2&#65533;'&#65533; &#65533;&#65533;&#65533;&&#65533;E	&#65533;&#1626;F&#65533;&#65533;m!&#270;zm&#65533;&#65533;i&#65533;&#65533;]{x&#65533;&#65533;&#65533;{&#65533;/\&#65533;&#65533;:&#65533;C&#65533;&#65533;&#65533;{j&#65533;&#65533;Mz61&#65533;&#65533;&#65533;#+&#65533;lr#&#664;M@"&#65533;&#54313;"&#65533;6&#65533;&#65533;&#65533;5&#65533;&#1321;v&#65533;&#65533;&#65533;&#65533;,i[&#65533;"&#65533;"&#65533;9&#65533;#&#65533;+6&#65533;&#65533;g&#65533;&#65533;	&#65533;&#65533;&#65533;&#65533;&#65533;&#2040;}&#65533;&#65533;`rzHoy&#65533;]l&#1645;V&#65533;=z3gI&#65533;&#65533;rT&#65533;&#65533;!&#65533;/T&#65533;&#65533;S&#65533;A&#65533;It/&#65533;w4x&#65533;}&#65533;yhR&#65533;&#65533;&#65533;&#65533;&#65533;&#65533;&#65533;A&#65533;R6!&#65533;TPL&#65533;&#1345;/$&#65533;&#1539;F&#65533;&#65533;PW&#1381;GUeh&#65533;]&#65533;Vr&#775;&#65533;l&#65533;;d5&#65533;&#65533;bUl&#65533;&#65533;_&#1713;&#65533;&#65533;[|&c&#65533;4&#65533;5&#65533;^x&#65533;&#65533;&#65533;`&#65533;&#65533;bZ&#65533;&#65533;&#65533;^&#65533;&#65533;&#1617;&#65533;]6&#65533;"JAY&&#65533;&#65533;&#65533;%&#65533;$aBy&#65533;y&#65533;&#1365;&#65533;&#65533;&#65533;0&#65533;`&#65533;ld&#65533;&#65533;$c&#65533;&#65533;i=@L&#65533;a&#65533;&#65533;3&#65533;&#65533;@&#65533;&#65533;d&#65533;)&#65533;^Bm&#65533;	&#65533;9+&#65533;B&#65533;l&#65533;&#65533;&#65533;&#65533;*&#65533;&#65533;@&#65533;&#65533;&#65533;1@&#65533;&#65533;&#65533;-&#65533;&#65533;<&#65533;&#65533;&#65533;_&#65533;&#65533;&#65533;&#65533;&#65533;g{&#65533;&#65533;&#65533;_B&#65533;&#65533;&#65533;iB&#65533;&#65533;@&#65533;&#65533;%&#65533;&#2934;>&#65533;+&#65533;&#65533;&#65533;Ozz&#65533;&#65533;A&#65533;&#65533;&#65533;X&#65533;G"=&#65533;&#65533;&#65533;\0&#65533;H&#65533;&#65533;7V[&#65533;&#65533;f;&#65533;E&#65533;P&#65533;&#1262;N&#65533;&#65533;z&#65533;&#65533;#I2&#65533;&#65533;&#65533;&#65533;u&#65533;Yh&#65533;qi&#149;&#33539;.:&#65533;X&#65533;e&#65533;a&#65533;F&#65533;u&#65533;&#146;v&#65533;X&#65533;0&#65533;q&#65533;&#65533;&#65533;t&#921;&#65533;&#65533;&#65533;&#65533;&#65533;T10&#65533;W&#65533;T &#65533;p&#65533;-y0&#65533;&#65533;,&#65533;&#65533;Br&#65533;&#65533;&#65533;E&#65533;P&#65533;1`*&#65533;0&#65533;T&#65533;$)&#65533;&#65533;pd&#65533;&#65533;&#65533;]&#65533;A&#65533;&#65533;&#65533;j&#65533;0&#65533;&#1162;&#65533;&#65533;q0H!N&#65533;&#65533;&#65533;P;&#65533;`&#65533;&#65533;5VO5&#65533;
j&#65533;I&#65533;Hq9&#65533;&#65533;_n&#65533;X"&#65533;6&#65533;}&#65533;&#65533;&#1213;m&#65533;&#65533;-Oi&#65533;&#65533;&#65533;8&#65533;u&#65533;aj&#843;$&#65533;&#65533;&#65533;&#65533;&#65533;&#65533;&#65533;&#1336;&#65533;w&#65533;
&#65533;&#65533;&#65533;&#65533;&#65533;&#65533;V&#31062;&#65533;&#65533;&&#65533;,&#65533;&#65533;lm&#65533;&#65533;&#65533;I&#65533;3"&#65533;RJr&#65533;{LP1&#65533;q&#65533;X:&#65533;&#65533;&#65533;&#65533;:&#65533;&#65533;\&#65533;&#65533;&R}5(&#65533;'L&#65533;&#65533;&#65533;&#65533;?n&#65533;&#65533;&#65533;&#65533;&#65533;J&#65533;&#65533;!&#65533;&#65533;&#65533;&#65533;&#65533;&#231;&#65533;&#65533;S_]l&#65533;&#65533;S5&#65533;D&#65533;&#65533;aV&#65533;F&#65533;&#65533;&#65533;O&#65533;u&#65533;&#65533; k&#65533;&#65533;u&#65533;&#65533;vQ}9&#65533;[&#65533;&#65533;&#65533;M[&#65533;8&#65533;)&#65533;&#65533;&#65533;/A&#65533;&#662;!.ro&#65533;&#65533;&#65533;&#1813;&#65533;&#65533;4&#65533;q&#65533;&#65533;dR9&#65533;&#65533;&#65533;3&#65533;&#65533;\&#65533;&#65533;&#65533;E
i&#65533;&#65533;&#65533; &#65533;&#65533; &#65533;&#65533;&#65533;&#65533;:&#65533;=&#65533;&#65533;&#65533;&#65533;Q&#65533;&#65533;&#65533;J&#65533;X&#65533;&#65533;&&#65533;&#65533;&#65533;p$&#65533;&#65533;;rA8&#65533;			&#65533;*&#65533;s&#65533;W&#65533;&#876;&#65533;&#65533;&#65533;&#1178;c=K&#65533;,V&#65533;c&#65533;&#65533;&#65533;=6r&#65533;t&#65533;Q+&#65533;]}B&#65533;]&#65533;&#1463;>&#65533;i*}\&#65533;&#1604;&#65533;6&#65533;!&#65533; N&#65533;&#65533;&#65533;&#65533;&#65533;?&#65533;]&#65533;&#65533;&#65533;&#458;H8J.Pn&#65533;&#65533;&#65533;&#65533;&#65533;oam( &#65533;&#65533;&#65533;r.&#65533;|Of&#65533;u&#65533;2Bn3&#65533;&#65533;Jy&#65533;&#65533;K&#65533;&#65533;&#65533;&#65533;"&#65533;&#65533;Pt<t&#65533;.M&#65533;&#65533;&#65533;#&#65533;&#65533;XX&#65533;(&#65533;&#65533;&#65533;&#65533;0&#65533;&#65533;&#65533;@Q&#271;&#65533;&#65533;9c&#65533;zG'&#65533;L&#65533;$&#65533;"&#65533;&#65533;x>&#65533;%&#65533;z&#65533;cH&#65533;&#65533;G3q&#65533;-$+&#65533;gF&#65533;&#65533;&#65533;o&#65533;
_&#65533;	G&#65533;&#65533;&#65533;HO&#65533;&#65533;&#65533;&#510;&#65533;z&#65533;L$!&#65533;&#65533;5&#65533;&#65533;9&#65533;k&#65533;&#65533;"S&#65533;Z&#65533;&#65533;%&#65533;&#65533;&#65533;f&#65533;1&#65533;$7&#65533;&#360;p&#65533;&#65533;&#65533;&#65533;|d!$&#65533;J&#65533;&#65533;2&#65533;&#65533;&#2010;2&#65533;ye&#65533;J&#65533;(&#65533;
i&#65533;S&#65533;&#65533;&#65533;&#65533;<&#65533;&#65533;Pq&#1114;2&#65533; &#65533;"&#65533;&#65533;RI&#65533;&#65533; &#65533;<&#65533;&#312;VM7E&#65533;0&#65533;fV{&#65533;;\V&#65533;~ 3&#65533;$&#65533;XN^&#65533;&#65533;&#65533;&#65533;&#2024;^&#65533;&#65533;&#65533;&#65533;Ol<&#65533;J&#65533;{&#65533;&#65533;kP:&#65533;&#210;&#65533;&#65533;y&#65533;&#65533;O&#65533;1( P&#65533;&#65533;&#65533;d=,$&#65533;&#65533;&#65533;BF-&#65533;&#65533;u,&#65533;~
&#65533;&#65533;&#65533;&#7337;&#65533;&#65533;^&#65533;X&#65533;$&#65533;
r&#65533;&#65533;G&#65533;6Zk&#65533;&#514;wSa9z&#1075;&#65533;R&#65533;ME&#65533;E&#65533;T"&#65533;^&#65533;C&#65533;+_&#65533;Y:y(:&#65533;&#65533;M&#65533;UL&#65533;&#65533;&#65533;&#65533;%e&#65533;&#1441;&#65533;&#65533;L&&#65533;&#65533;&#65533;0&#65533;&#65533;&#65533;u#&#65533;&#65533;P;&#65533;&#65533;&#65533;:X)8&#65533;&#65533;mr&#65533;^R&#65533;s&#65533;&#65533;&#65533;&#65533;)&#65533;&#546;{&#65533;&#65533;&#65533;&#65533;7&#65533;&#65533;/b&#65533;M&#65533;&#65533;&#65533;uq&#65533;&#65533;&#65533;TQ*&#65533;,&#65533;&#65533;&#65533;>&#65533;&#65533;mk&#65533;bl&#452;B&#65533;M&#65533;&#65533;O&#65533;&#65533;&#512;H9 N&#65533;#&#1655;i&#65533;&#65533;&#65533;'&#65533;&#1291;<j&#65533;&#65533;&#1588;&#65533;&#65533;	R&#1670;&#65533;&#65533;q&#65533;&#65533;&#65533;f&#65533;&#65533;P&#1706;&#65533;&#65533;&#65533;si*&#65533;u&#65533;z&#65533;&#65533;5h&#65533;&#661;`6\[&#65533;&#65533;&#65533;ma&#65533;wi&&#65533;TyGW&#1957;t:F J1&#65533;7&#65533;&#366;5&#65533;&#65533;&#1063;|&#65533;M6Ds&#65533;&#875;&#1390;FN&#65533;&#65533;E&#65533;&#65533;YGMgj&#358;_&#65533;7&#65533;&#65533;&#65533;&#65533;&#65533;&#65533;%&#485;h&#65533;&#65533;m&#65533;w<~]_&#65533;`s  :`&#65533;'&#65533;wX	t&#149;&#65533;&#65533;$&#757;oz&#65533;%$z&#65533;eg&#284;&#65533;Uhg&#65533;&#65533;&#65533;&#65533;&#65533;&#65533;.&#65533;dY`,&#65533; G&#65533;&#65533;~&#65533;&#65533;'&#65533;&#65533;&#1960;;F&#65533;&#65533;=&#65533;&#65533;7q)l&#1819;}&#65533;0&#1753;&#65533;&#65533;]&#65533;)&#65533;&#65533;G&#65533;&#65533;&#65533;-&#65533;&#65533;&#65533;FS&&#65533;L&&#65533;&#65533;&#233;V&#65533;&#65533;9E&#65533;&#443;&#1384;
*&#1897;0&#65533;2&#65533;&#65533;&#65533;&#65533;&#65533;&#65533;"a&#65533;&#65533;&#65533;&#65533;<&#65533;&#65533;&#65533;e&#65533;u&#65533;&#65533;&#873;C[&#65533;{&#65533;U?&#65533; 9&#1465;&#146;&#65533;&#65533;Y&#1995;&#65533;E&#65533;'i&#65533;;ma&#65533;&#1345;I&#65533;&#65533;&#65533;(R+&#65533;Arok&#65533;r&#65533;k&#65533;8&#65533;&#65533;&#65533;&#65533;P&#65533;&#65533;&#65533;&#65533;l&)m&#65533;#&#65533;&#65533;I&#65533;&&#65533;&#65533;&#65533;&#65533;&#65533;h&#65533;&#1102;&#65533;6#&#65533;<mvX&#65533;&#65533;+&#65533;2&#65533;Kwx&#65533;NH&#65533;1tnf;bA&#65533;&#1990;&#65533;]&#65533;.&#65533;&#65533;&#65533;L&#65533;x&#65533;3&#65533;&#65533;&#65533;&#65533;&#65533;P&#65533;f%]&#65533;&#65533;&#65533;&#65533;1&#65533;Y&#65533;&#65533;&#65533;oy&#65533;5&#65533;Qa&#65533;&#65533;&#65533;pF+&#65533;&#1103;^&#65533;&#65533; &#65533;S8&#65533;-_&#65533;)&#65533;&#65533;2cX&#65533;5&#65533;
&#65533;&#65533;d&#65533;&#65533;&#65533;~\&#647;&#1534;x&#65533;&#65533;1&#65533;&#65533;&#65533;N$&#65533;&#65533;&#65533;Z&#65533;4yCC&#2004;&#65533;&#306;G:&#65533;=z~> E&#65533;r&#65533;g\+?&#65533;&#65533;&#65533;&#65533;*&#65533;&#65533;&#65533;^&#65533;5&#65533;Mo&#65533;&#65533;&#65533;E&#65533; 0&#65533; &#65533;&#65533;&#65533;w&#65533;&#65533;&#65533;Bs
&#65533;0&#1294;0&#65533;&#65533;&#65533;&#360;f&#65533;&#65533;x&#65533;&#65533;&#65533;)h&#65533;~z&#65533;M&#65533;@&#65533;&#65533;7}&#65533;3&#65533;&#65533;&#65533;&#65533;4_&#65533;-&#1728;c&#65533;2&#65533;h&#65533;qxHw`w=vo&#65533;G.&#65533;$5S&#65533;'&#65533;&#65533;i&#65533;5a&#65533;(Yu&#65533;&#65533;j}&#65533;Z&#65533;UE+&#65533;b&#65533;7<&#65533;&#65533;z&#65533;&#65533;Z&#65533;7$&#65533;gRX&#65533;L&#65533;x8l&#65533;EdA&#65533;.&#711;	&#65533;3&#65533;0y`C <&#65533;&#65533;1 &#65533;t!&#65533;&#65533;gT&#65533;P:R&#65533;v&#65533;6"&#65533;u&#1232;}&#65533;CD&#65533;u&#65533;&#65533;I&#65533;&#65533;$M&#65533;4k`&#65533;&#65533;&&#65533;1&#65533;&#65533;|N&#65533;cz&#1952; &#65533;&#65533;~&#65533;&#65533;~O#&#65533;GG&#65533;&#65533;2l&#65533;wZ&#65533;}&#65533;g&#65533;r*7#&#65533;O&#65533;Ax&#65533;&#65533;&#65533;&#65533;&#65533;W\$	&#65533;&#65533;peec&#226;X{&#65533;q&#65533;&#65533;i&#65533;&#65533;&#65533;&#65533;!&#65533;H&#65533;&#65533;\](N4&#65533;(&#65533;&#65533;&#65533;&#65533;6&#65533;&#65533;Y&#65533;&#1346;s&#65533;z1&#65533;Z&#65533;&#65533;xP7g&#65533;&#65533;8;&#65533;&#65533;&#65533;|&#65533;|&#183;&#65533; Td1&#65533;a&#65533;&#65533;H&#65533;&#65533;M&#65533;m&#65533;&#65533;&&#65533;2&#65533; TP T&#65533;CT&#65533;&#65533;&#65533;![F&#65533;UZn&#65533;fbFd&#65533;&#194;&#65533;f'&#65533;(7U&#65533;&2r&#65533;&#65533;*&#65533;&#65533;"&#65533;1I&#65533;&#65533;&#65533;&#65533;&#65533;w&#65533;V@&#65533;J&#65533;X&#65533;8M&#65533;&#65533;@&#65533;&#65533;&#65533;w
&#37829;W4&#65533;3&#65533;!&#65533;&#65533;5&#65533;&#65533;P&#65533;&#65533;7e?&#65533;hs&#65533;&#513;&#65533;&#65533;qH&#65533;&#65533;&#65533;q&#65533;@&#65533;&#65533;V&#65533;&#65533;H&#65533;&#65533;&#65533;'&#65533;&#65533;&#65533;I&#65533;A&#65533;s&#65533;&#65533;&#65533;6y&#65533;&#65533;D&#65533;#&#65533;k	8&#65533;K`TJ&#65533;:(&#65533;0&#65533;&#65533;B&#65533;s&#65533;&#65533;f#I &#65533;`&#65533;&#65533;9rHe&#65533;&#65533;\S&#65533;&#65533;&#65533;3"@&#65533;&#65533;Ww&#65533;&#65533;u`F&#65533;&#65533;fy=&#65533;M&#65533;&#1542;&#65533;&
;0&#65533;&#65533;&#65533;1&#65533;b&#65533;&#65533;>&#65533;O&#65533;gz&#65533;N 	h&#65533;&#65533;&#65533;i&#65533;x&#65533;&#65533;);&#200;	X&#65533;p&#65533;3 &#65533;8&#65533;S&#65533;&#65533;y&#65533;&#65533;&#1856;&#65533;&#65533;&#65533;&#65533;&#65533;&#65533;&#65533;d&#65533;7q&#65533;Uy55&#65533;7=&#65533;	b_&#65533;&#65533;_,&#65533;g&#65533;b&#65533;&#65533;7-'&#65533;+&#65533;&#65533;u&#65533;&#65533;&#65533;&#65533;&#65533;&#65533;I&#65533;4&#65533;&#65533;&#65533;78H>gl&#65533;&#65533;&#65533;8t&#65533;&#65533;&#65533;[&#65533;e1P&#65533;IxSE&#65533;&#65533;&#65533;
&#65533;@&#65533;S'&I&#65533;;5 &#65533; &#65533;GZW&#65533;%9&#65533;)&#65533;T&#65533;&#65533;[ V;oy^&#65533;E&#65533;@&#65533;&#65533;&#65533;&#65533;&#343;&#65533;&#65533;=&#65533;E&#65533;&#65533;&#65533;&#65533;AC&#65533;&#65533;g&#65533;&#65533;E&#65533;&#65533;9&#65533;&#65533;&#65533;&#65533;&#65533;&#65533;&#65533;&#65533;&#65533;N!&#65533;%v&#1616;&#65533;&#65533;&#65533;&#65533;&#65533;^&#65533;&#65533;&#65533;	&#65533;3&#65533;&#65533;&#65533;&#65533;&#65533;&#65533;&#674;-&#65533;&#65533;h31y&#65533;&#65533;&#65533;+7&#65533;&#65533;:&#65533;;&#65533;&#65533;6&#65533;0&#233;s:&#65533;ZB99EIl&#65533;|&#232;&#65533;]&#65533;a&#65533;x&#65533;,]P9()&#65533;=@
=`s&#65533;Yo&#65533;&#65533;\ZV&#65533;x6&#65533;&#65533;
&#65533;}&#65533;x &#65533;yL&#65533;	"&#65533;&#65533; 1O`n&#65533;&#65533;&#65533;hh&#65533;&#65533;&#65533;fj&#65533;&#65533;&#65533;e&#65533;!)&#65533;D@&#65533;(&#65533;&#65533;&#65533;'&#65533;&#65533;xs	&#65533;&#65533;&#65533;gI&#65533;&#65533;b&#1504;cp&#65533;"F&#65533;p&#65533;&#65533;&#65533;&#65533;6 T&#65533;&#65533;&#65533;&#289;&#65533;&#65533;&#65533;&#65533;&#65533;{ .&#65533;&#65533;G&#65533;5i&#585;&#65533;c&#65533;&#65533;
&#65533;&#65533;&#65533;&#65533;&#1705;&#65533;'&#65533;&#65533;:{C&#65533;b%&#65533;&#65533;&#65533;	z&#65533;&#65533;k&#65533;&#659;&#65533;&#65533;Z
&#1379;&#65533;&#65533;?)&#65533;&#65533;)	&#65533;&#65533;7F&#65533;&#65533;&#65533;&#65533;&#65533;z	L	K&#65533;G&#65533;S&#65533;Mn&#65533;&#65533;v)&#65533;d&#65533;&#65533;3&#65533;-decNa&#65533;&#65533;&#65533;&#16998;Z&#65533;pk&#65533;}-&#65533;&#65533;&#65533;&#65533;&#65533;&#65533;&#65533;ml&#65533;M&#65533;&#65533;&#65533;&#65533;v#&#65533;&#65533;&#65533;^&#65533;J&#65533;&#65533;&#65533;tUt&#1235;&#65533;|FAp&#65533;&#65533;_&#65533;&#65533;1&#65533;p&#65533;C_&#65533;&#65533;%G&#65533;w&#65533;&#65533;&#65533;&#65533;&#65533;&#1633;B&#65533;Q&#65533;X8&#65533;&#65533;&#65533;&#65533;qh~&#65533;	&#65533;&#65533;Z&#65533;#&#65533;&#65533;&#65533;&#65533;P&#65533;&#1618; &#65533;&#65533; %&#65533;:&#65533;&#65533;~T&#65533;.g&#65533;&#65533;&#65533;i&#65533;&#65533;&#21238;u&#65533;&#65533;&#65533;&#65533;{&#598;?A&#65533;&#65533;d0&#65533;zK&#65533;&#65533;=&#65533;&#65533;&#65533;&#65533;&#65533;&#65533;&#65533;&#65533;&#65533;&#65533;&#65533;&#65533;&#65533;$&#65533;~"&#65533;C&#65533;$&#65533;S&#65533;s D-&#665;&#657;9&#165;wp[*&#65533;-`3&#65533;go&#65533;W;C&#65533;&#65533;&#65533;&#65533;'A&#65533;&#65533;Fi&#65533;z&#65533;{U&#65533;&#65533;d&#65533;&#65533;&#65533;&#65533;&#65533;I&#498;-;8 &#65533;P&#65533;{&#65533;&#65533;fE&#65533;&#65533;&#65533;y&#65533;\P&#65533;&#65533;(&#65533;.*&#65533;he&#65533;{{&#65533;:z&#65533;V+<
#/&#65533;&#65533;?&#65533;[&#65533;&#65533;&#65533;&#65533;1&#65533;&#65533;@&#65533;jC&#1132;&#65533;&#65533;&#65533;<&#65533;&#65533;&#65533;&#65533;9&#65533;II/I[&#65533;L&#65533;&#65533;&#65533;ILV&#65533;R&#65533;&#65533;&#65533;&#65533;F&#65533;_*u^&#65533;]Y&#1639;&#65533;&#1137;&#65533;&#65533;&#65533;&#65533;&#65533;d&#65533;;&#65533;&#65533;&#65533;w&#65533;&#65533;[&#65533;&#65533;w&#65533;7CpC&#8831;B&#65533;&#65533;&#65533;Xl&#65533;F&#65533;1&#65533;&#65533;&#65533;<&#65533;&#65533;G=&#65533;O&#65533;&#65533;&#65533;&#65533;:m&#65533;x&#65533;&#65533;&#65533;&#65533;k!&#65533;&#65533;P|G&#65533;r&#65533;&#65533;&#65533;&#65533;&#65533;&#65533; [&#65533;&#65533;&#65533;G3&#766;&#1802;\,&#65533;
/i&#65533;z&#65533;qc&<&#65533;vf&#65533;8&#65533;&#65533;&#65533;&#65533;@&#65533;&#3808;&#65533;&#65533;p&#65533;>&#65533;8&#347;&#65533;U&#65533;Y%&#65533;
N{|&#2021;&#65533;&#65533;&#65533;&#65533;ox&#65533;WKTq&#65533;&#65533;s&#65533;&#65533;Q&#65533;&#65533;v&#65533;(
s&#65533;$&#65533;&#65533;&#65533;&#65533;&#65533; &#65533;\&#65533;&#65533;1&#65533;a&#65533;&#65533;&#65533;&#65533;&#65533;~VFq4O&#65533;&#65533;!&#65533;Vf\k_&#65533;"&#65533;m:p&#65533;;;[&#65533;$&#65533;&#65533;\hp&#65533; &#65533;&#697;&#65533;&#65533;&#65533;&#65533;&#65533; j&#65533;!&#65533;,&#65533;&#65533;[&#65533;I&#65533;i&#65533;&#65533;&#65533;&#65533;&#65533;,LG&#65533;&#65533;,&#65533;+&#413;xBK&#233;i&#65533;=tK&#65533;DBg&#65533;GV&#65533;N&#65533;&#65533;k&#65533;&#65533;&#65533;*I,\&#65533;W&#65533;&#65533;;C&#65533;&#364;&#65533;^&#65533;&#65533;j&#65533;&&#65533;&#65533; &#65533;!&#65533;&#65533;&#65533;&#65533;&#65533;&#65533;&#65533;8&#417;,&#65533;k&#65533;&#65533;g,O&#326;=\&#65533;&#65533;&#1151;%&#65533;&#65533;&#65533;&#65533;<S&#65533;&#65533;&#65533;&#65533;&#65533; &#65533;HW7L&#65533;&#65533;&#65533;U&#65533;&#65533;a<&#522;&#65533;&#65533;&#65533;G:&#65533;&#65533;<D&#65533;&#65533;&#65533;<?&#65533;j&#65533;&#65533;LgV&#1024049;&#65533;&#65533;;&#65533;\&#65533;&#65533;?&#1069;H&#65533;&#1830;9&#481;N&#65533;&#65533;H&#65533;&#65533;&#65533;&#212;a&#65533;&#65533;&#65533;tY(yF&#65533;2&#65533;&#65533;YV2U&#65533;&#65533;&#1467;&#65533;S&#65533;&#65533;&#65533;&#801;0&#65533;&#65533;&#65533;&#65533;&#65533;&#65533;&#65533;&#65533;&#65533;&#65533;&#65533;\&#973;&#65533;&#790;&#65533;&#65533;Dcd&#65533;&#65533;w&#65533;&#65533;_&#65533;&#65533;&#65533;9&#65533;&#65533;&#65533;l&#65533;9^&#65533;A&#915;{&#65533;d&#65533;4&#65533;&#65533;G&#65533;r&#65533;<P&#65533;W&#65533;"&#65533;!&#65533;z&#65533;&#65533;,&#65533;A;@w&#65533;&#65533;&#65533;622k82&#1080;&#1410;y&#65533;*&#65533;&#65533;&#65533;&#65533;9&#65533;&#65533;A&#65533;&#65533;8&#65533;&#1828;&#65533;w&#65533;C<&#65533;C&#65533;W&#65533;&#65533;&#65533;&#65533;9&#1337;&#65533;&#65533;&#65533;&#65533;&#65533;Q&#65533;N&#65533;&#65533;&#211;&#65533;!&#65533;&#65533;Z&#65533;+jkD&#65533;&#65533;q]&#65533;&#65533;&#65533;&#65533;9zy&#65533;q&#65533;&#65533;*A&#65533;&#65533;&#65533;&#65533;O&#65533;j&#65533;&#65533;\&#65533;&#65533;&#65533;&#65533;&#65533;&#65533;<&#65533; |&#65533;&#472;;&#65533;&#65533;<?"&#65533;&#65533;\&#65533;i&&#65533;&#65533;Z-5&#65533;&#65533;&#65533;4&#65533;&#65533;[a&#65533;\@&#65533;D&#65533;6:&#65533;*&#65533;%l&#65533;0	&#65533;-rkt&#65533;&#65533;Q&#65533;){&#65533;&#65533;&#1411;&#65533;&#65533;&#65533;_&#65533;y&#65533;&#833;&#65533;i&#524;&#65533;p1D7&#65533;M&#65533;E&#22351;&#65533;&#65533;/&#65533;&#337;}&#65533;i&#65533;&#520;&#65533;3&#65533;&#65533;&#65533;&#65533;&#702;]&#65533;&#65533;&#65533;&#65533;:&#65533;&#65533;&#65533;&#51519;&#65533;&#65533;Nvl#&#65533;&#65533;&#65533;$&#65533;|&#65533;	.&#65533;&#65533;&#65533;&#65533;&#65533;s&#65533;)+&#65533;&#65533;i&#65533;&#65533;&#65533;&#65533;(y'P&#65533;&#65533;&#65533;&#65533;\&#1798;<&#1388;&#65533;rf&#65533;&#65533;p&#65533;Q&#65533;\k&#65533;&#65533;&#1803;&#65533;&#65533;&#65533;&#65533;&#65533;&=&#65533;&#65533;NqE&#65533;&#65533;X&#65533;K&#65533;$L&#65533;	N;
&#65533;&#65533;&#65533;&&#65533;zj&#65533;+&#65533;&#65533;_&#65533;m&#65533; }&&#65533;&#1982;F&#65533;}&#65533;&#65533;\&#65533;&#798;&#65533;&#65533;PA&#65533;2&#1177;B&#65533;7&#65533;&#65533;6&#65533;&#65533;&#65533;&#65533;i&#65533;&#65533;&#65533;&#65533;.&#65533;&#65533;)&#65533;&#65533;<&#65533;&#65533; &#65533;hsU&#65533;0!hz&#65533;&#65533;xW&#65533;J&#65533;&#65533;#&#65533;&#65533;=&#65533;&#65533;&#65533;&#65533;&#65533;&#65533;&#65533;$:&#65533;&#65533;&#65533;P&#65533;&#963;? \&#65533;-&#875;-&#65533;&#65533;&#1883;&#65533;xIu{	&#65533;Z7W&#65533;g&#1772;&#65533;&#65533;&#65533;&#65533;2s&#65533;B&#1541;&#65533;&#65533;&#65533;I&#65533;m&#65533;1&#65533;&#65533;&#65533;P&#65533;&#65533;&#65533;x&#65533;T&#65533;/&#65533;&#65533;&#65533;&#65533;&#65533;&#65533;<&#2035;X&#65533;&#52027;1&#65533;&#65533;&#65533; zv`<&#65533;&#65533;n&#65533;&#65533;>&#65533;&#65533;Ic&#65533;&#65533;&#65533; H&#65533;	&#65533;x&#65533;{<&#65533;&#65533;&#65533;+&#65533;&#65533;&#65533;&#65533;&#65533;&#785;&#65533;L&#65533;!>&#65533;&#65533;&#65533;&#65533;&#65533;&#65533;&#65533;&#65533;&#65533;2&#65533;&#65533;kr)&#65533;&#1814;&#65533;&#65533;)&#65533;~&#65533;&#65533;&#65533;-&#65533;&#65533;&#65533; &#65533;&#65533;&#65533;k&#65533;	O>&#65533;$H&#612;&#65533;]&#65533;R&#65533;u&#65533;!&#65533;>&#65533;I
1&#65533;6&#65533;qkYRN&#65533;&#65533;jba&#65533;O/&#65533;&#524;&#65533;C&#65533;&#65533;&#65533;&#65533;Y!&#65533;>&#1276;&#65533;&#65533;8}+|D{G=&#65533;&#65533;n&#65533;Ln&#65533;&#65533;&#65533;|&#65533;&#542;&#65533;&#65533;3&#65533;>&#65533;g&#65533;&#65533;n&#65533;&#65533;&#65533;&#65533;&#65533;&#65533;&#65533;&#65533;3-&#65533;&#65533;&#65533;&#65533;&#65533;L&#65533;j&#65533;So&#65533;&#65533;&#65533;&#65533;7&#65533;&#65533;1&#65533;6en&#65533;5&#65533;6&#65533;&#65533;|&#65533;&#1824;lT&#65533;2&#65533;&#65533;&#65533;&#65533;M'&#65533;&#65533;B3&#65533;<&#65533;&#65533;a&#65533;]&#65533;?M&#65533;&#65533;1&#65533;&#65533;K&#1796;&#65533;N&#65533;&#65533;&#65533;1&#65533;&#65533;&#65533;&#65533;&#65533;&#65533;&#65533;`&#65533;&#65533;`&#65533;&#65533;&#65533;&#65533;!&#65533;&#65533;&#65533;Xc&#65533;}&#65533;IW/&#65533;&#65533;oC==w&#65533;&#65533;&#65533;&#65533;2&#65533;&#65533;&#65533;woNFJ&#65533;H&#65533;OD&#65533;&#65533;&#65533;&#65533;&#65533;&#65533;.&#65533;l&#65533; &#65533;&#65533;m&#65533;g&#65533;&#65533;&#65533;&#1630;-&#65533;.&#65533;&#65533;&#222;&#65533;&#65533;&#875;&#65533;&#65533;&#65533;&#65533;|&#65533;&#65533;f!8vf&#65533;&#65533;&#65533;&#65533;&#65533;8&#65533;3&#65533;&#65533;&#459;S&#65533;&#65533;W-&#65533;}&#65533;h&#65533;vlw&#65533;Z&#65533;&#65533;-'R&#65533;&#65533;b&#65533;&#65533;&#65533;&#65533;&#65533;a&#65533;&#65533;sY&#65533;&#1397;&#65533;e&#2009;'sV&#65533;&#65533;t&#65533;&#65533;-O&#65533;I&#65533;h&#65533;<&#65533;ab>j:&#65533;&#65533;&#65533;t&#65533;#&#65533;		n%&#65533;&#65533;&#65533;9&#65533;&#65533;&#65533;#&#65533;&#65533;&#65533;&#65533;E&#65533;&#65533;&#65533;&#65533;&#65533;&#65533;&#65533;&#65533;\q^&#65533;e&#65533;VU&#65533;&#65533;&#65533;&#65533;3&#65533;&#65533;&#65533;/&#65533;&#65533;&#65533;&#65533;&#65533;8`&#65533;&#65533;Z&#65533;&#65533;&#65533;&#65533;&#65533;&#65533;&#65533;&#65533;&#65533;&#65533;&#65533;&#65533;&#65533;&#65533;&#65533;&#65533;&#65533;}&#65533;&#65533;&#65533;&#65533;(&#1693;&#65533;&#65533;&#65533;&#65533;&#65533;&#65533;+&#65533;&#65533;B&#65533;6&#65533;&#1538;&#65533;&#65533;&#65533;zvl&#1024;&#65533;&#65533;&#65533;&#65533;&#65533;q&#65533;E&#65533;"&#65533;z&#65533;e&#65533;H&#65533;K&#463;C2t&#65533;&#65533;DIA&#65533;&#65533;&#65533;l&#65533;&#356;I/Y&#65533;
`b&#65533;6w&#65533;&#65533;&#65533;&#980;I$9 &#65533;h&#65533;=&#65533;pR3&#349;&#65533;	&#65533;&#65533;&#65533;&#65533;"&#65533;N&#65533;.&#65533;&#65533;&#65533;:&#65533;B&#1477;`w&#65533;&#65533;&#8782;&#65533;&#65533;&#65533;;&#65533;&#65533;Y&#65533;m&#1777;E&#65533;Cn7&#65533;&#65533;(&#65533;&#65533;&#65533;>p3B&#65533; S.&#65533;>	)F&#65533;&#65533;&#65533;&#65533;E&#65533;&#65533;5&#65533;PN&#65533;D&#65533;Y&#65533;9&#1249;&#65533;&#65533;^&#65533;\&#65533;&#65533;&#65533;a&#1266;n&#65533;&#65533;;j&#65533;&#65533;2&#65533;&#65533;&#65533;	/&#65533; &#65533;&#65533;&#65533;&#65533;&#65533;;&#2035;&#65533;I\7\Z&#65533;`i&#65533;&#65533;f&#65533;&#65533;&#65533;&#1634;pN]as&#65533;&#65533; &#65533;Y&#65533;&#65533;|&#65533;~H&#1502;B&#65533;&#65533;&#65533;D&#65533;,&#65533;R&#65533;L&#65533;0&#65533;'&#65533;<&#65533;wF &#65533;F!@,)8&#65533;&#1281;S&#65533;&#65533;&#65533;^&#65533;&#65533;V2(&#65533;WVH&#65533;9p&#341;&#65533;&#65533;`$[&#65533;h&#65533;&#65533;t&#489;e&#65533;l&#65533;	&#65533;_&#65533;&#65533;6&#65533;d&#65533;&#65533;&#65533;&#65533;!&#65533;&#65533;&#65533;Hh&#65533;u&#65533;)&#65533;\R'&#65533;&#65533;&#65533;&#65533;&#65533;&#65533;&#65533;&#65533;#&#65533;&#65533;6&#65533;i&#65533;&#65533;&#65533;&#714;&#65533;qH\p&&#65533;&#65533;&#65533;&#65533;&#65533;&#65533;&#65533;"&#65533;&#65533;&#65533;&#65533;7&#65533;a<*RYe&#65533;&#65533;Y&#1110;x&#65533;&#65533;&#65533;]D&#65533;aCbu&#65533;Yw&#65533;?u&#65533;]Al&#65533;\FP&S&#65533;&#65533;&#65533;&#65533;&#1441;G&#65533;!*G&#65533;&#65533;&#65533;J&#65533;&#65533;3&#65533;R&#65533; &#65533;&#65533;W&#524;ELq&#65533;4`&#65533;&#65533;&#65533;&uKM>e&#65533;X&#65533;&#65533;&#65533;&#65533;&#65533;Z&#65533;&#65533;XU&#65533;&#65533;&#65533;HxE&#65533;&#65533;&#613;&#1497;h
N&#65533;&#65533;:^n&#565;Y&#65533;&#65533;&#65533;B&#65533;,d5F&#1753;hK^bJ$&#65533;&#65533;&#65533;&#65533;Kz&#65533;&&#65533;^&#65533;&#65533;a&#65533;&#1330;&#65533;|&#65533;&#65533;f&#65533;&#65533;&#65533;&#65533;J&#1509;&#65533;&#65533;&#65533;	&#65533;	&#65533;1&#446;&#65533;]&#65533;&#65533;q{&#65533;&#65533;&#61215;D)/ti&#65533;&#65533;w&#65533;a8gvvF&#65533;&#65533;T
M&#65533;&#65533;}A&#65533;&#65533;=\2<X&#65533;&#65533;&#65533;&#65533;#&#65533;&#65533;&#65533;g}.aB)&#65533;3&#65533;&#65533;l)&#65533;/JRp0&#65533;*&#65533;L&#65533;<+5 M&#65533;&#65533;&#65533;T6&#65533;*&#65533;&#65533;&#1194;&#65533;&#1205;f&#65533;e&#65533;#&#65533;&#65533;a]&#51589;&#65533;]i&#65533;E&#65533;&#65533;UO&#65533;+&#65533;E&#65533;R&#65533;&#65533;&#65533;#&#65533;A&#65533;J&#65533;<P&#65533;,&#65533;5&#65533;&#1142;9^&#65533;&#65533;!R&#65533;M&#65533;1I&#65533;&#65533;&#65533;&#65533;mo&#65533;&#65533;\&#65533;&#65533;&#65533;&#65533;5&#65533;w&#65533;;&#65533;&#65533;&#65533;&#65533;D&#65533;'&#65533;5&#65533;&#65533;&#65533;hp&#65533;`&#65533;&#65533;&#65533;&#65533;}G&#65533;&#65533;&#65533;&#65533;E&#65533;]&#65533;&#1886;#Y&#65533;F]&#65533;&#65533;&#65533;&#65533;y(&#65533;&#204;&#65533;&#65533;&#65533;&#65533;$i&#65533;&#65533;2&#65533;IN&#65533;&#65533;7s&#65533;&#65533;p3&#65533;:&#65533;&#1075;R&#65533;4&#65533;&#65533;&#65533;&#65533;Fh&#65533;&#65533;s/+&#65533;"&#65533;+4[xn&#65533;&#65533;9~&#65533;&#596;&#65533;&#65533;&#65533;&#65533;u&#65533;j&#65533;&#65533;}{&#65533;&#1678;&#65533;}wdB&#65533;&#65533;&#65533;&#65533;&#65533;&#65533;&#65533;hm&#1025;&#65533;.TT+5&#65533;r[+A|&#65533;D&#65533;I&#1112;6g8a&#65533;&#65533;r
P$ IX&#65533;&#65533;8@&#65533;&#445;&#65533;.iz&#1498;&#65533;&#65533;&#65533;mldZ&#65533;&#65533;T&#506;:&#65533;&#65533; &#65533;&#65533;&#65533;(@/2&#65533;&#65533;6&#65533;&#65533;	&#65533;&#65533;&#65533;Le(&#65533;YB e&#65533;'&#65533;I&#65533;*&#65533;&#1120;(&#1283;[
&#65533;&#65533;V&#65533;{&#65533;cC~>&#65533;&#65533;&#65533;t&#65533;&#65533;&#65533;@F5&#65533;.C&#65533; &#65533;?&#65533;&#65533;P[$
#&#65533;B&#65533;&#65533;Id&#65533;U&&#65533;1g&#65533;@&#65533;&#65533;&#65533;H&#65533; &#65533;&#65533;t&#65533;i&#65533;&#45174;@@&#65533;%&#65533;&#65533;&#65533;pJH&#65533;aoL)&#65533;&#65533;`&#65533;r&#65533;@&#65533;4F&#65533;&#65533;&#65533;p/&#65533;]&#65533;&#65533;t&#65533;u&#65533;&#65533;&#65533;:x:RdO&#65533;&#65533;&#65533;f&#65533;1*&#65533;&#65533;&#65533;&#65533;&#65533;&#65533;O&&#65533;z&#65533;&#65533;&#65533;+jjyI&#65533;&#65533;&#65533;tF.&#65533; &#35614;	&#65533;@&#65533;2~&#65533;hhT&#65533;<&#65533;vDb&#65533;&#65533;&#65533;&#65533;c]&#65533;&#1598;&#65533;a&#65533;j&#65533;&#65533;&#65533;[X	K8	s&#65533;,&#65533;&#65533;&#65533;ek&#65533;z&#65533;V&#65533;<i-WL&#65533;&#65533;I&#65533;!&#65533;&#65533;Q0]&#65533; 7&#65533;&#65533;&#65533;2&#65533;	&#65533;?&#65533;&#65533;[1&#65533;G&#646;&#65533;&#65533;&#65533;&#65533;!&#65533;v&#65533;A&#65533;R&#65533;&#65533;&#65533;&#65533;?&#65533;G(fsA&#65533;s&#65533;1%&#65533;&#65533;&#65533;T&#65533;!&#65533;+Gt\T/&#65533;2Q&#65533;&#65533;L&#65533;&#65533;2&#65533;&#65533;l;&#65533;&#65533;A&#65533;&#65533;&#65533;&#65533;&#65533;P&#65533;h&#65533;&#65533;&#65533;&#65533;3&#65533;k&#65533;&#65533;&#65533;&#65533;K8&#65533;XV[)&#65533;p)0cDa&#65533;E&#65533;W&#65533;&#65533;&#65533;!I&#65533;]&#65533;h&#65533;
G&#65533;\Jj$&#65533;D:&#65533;0&#65533;&#832;&#65533;(&#65533;&#65533;U&#65533;^d&#65533;&#65533;&#65533;3&#65533;&#65533;&#65533;\&#65533;&#65533;&#65533;&#65533;6f&#640;k$&#65533;p&#65533;&#65533;&#65533;P&#65533;&#65533;R&#65533;(1"&#65533;&#65533;&#65533;&#65533;FW8&#65533;&#65533;T&#65533;zR&#65533;Xz&#65533;C&#65533;%3&#65533;&#65533;E&#65533;h&#65533;jP&#65533;]uw#+&#65533;&#65533;&#65533;&#242;HipN&#65533;"&#816;(&#65533;$8&#65533;&#65533;&#65533;&#65533;&#65533;3&#65533;&#65533;&#65533;&#65533;tM/&#65533;(5&#65533;%&#65533;&#65533;+h&#65533;&#65533;O)&#1655;p&#65533;,&#65533;)K&#65533;&#65533;w/&#65533;mf&#65533;&#384;&#65533;&#65533;Ygy&#65533;&#1822;&#374;&#665;&#65533;&#65533;&#65533;&#65533;&#65533;&#65533;=:Q&#65533;&#65533;h#XE&#65533;&&#65533;	.&#65533;,&#65533; r&#65533;[&#65533;&#655;&#65533;h
&#65533;g&#536;&#65533;&#65533;&#65533;&#65533;j?&#65533;&#65533;&#65533;Q&#65533;n&#65533;I\&#65533;f&#65533;;nJ}&#65533;:&#65533;HL&#541;&#65533;C&#65533;&#65533;&#65533;;&#65533;&#65533;n&#65533;&#65533;6&#65533;9<&#65533;E&#1115;yk8&#65533;^r&#65533;@zI9&#65533;&#65533;&#65533;*&#65533;&#65533;&#65533;+fZ&#65533;A{
t&#65533;&#65533;&#65533;&#475;j&#65533;Z:&#65533;y&#65533;>&#65533;&#65533;&#65533;,&#65533;&#65533;&#65533;w &#65533;&#65533;&#65533;&#65533;&#65533;?&#834;&#65533;&#65533;&#65533;&#65533;&#65533;H/&#65533;Q_R&#65533;o3&#65533;&#65533;?&#65533;Y&#65533;&#65533;&#65533;&#65533;1\&#65533;&#65533;6&#65533;&#65533;ze&#65533;&#65533;hh&#65533;&#65533;^&#65533;A&#1658;&#65533;&#65533;&#65533;Y&#65533;&#65533;z&#65533;&#65533;-7b<&#65533;GqmK&#65533;.&#65533;&#65533;&#65533;&#65533;&#65533;&#65533;&#65533;2&#65533;&#65533;&#65533;&#65533;&#65533;&#65533;&#65533;&#65533;&#65533;L&#65533;4&#65533;&#65533;&#65533;&#65533;&#65533;&#65533; &#65533;D&#65533;&#65533;&#65533;N&#65533;&#65533;&#65533;:&#485;&#65533;}&#65533;&#65533;N&#65533;&#65533;&#784;&#65533;&#1664;&#65533;5&#65533;Y&#65533;.&&#65533; &#65533;5P_~$m&#65533;a&#65533;X#
&#65533;Ig&#65533;l&#65533;&#65533;&#65533;) hiI&#211;.W&#65533;w&#65533;$V7&#65533;L&#65533;&#65533;_&#65533;M&#65533;&#65533;5(&#65533;&#65533;u&#65533; &#65533;s&#65533;&#65533;<&#65533;*&#65533;2&#65533;&#65533;}2&#65533;|&#65533;&#65533;&#65533;$&#65533;&#65533;&#65533;&#65533;&#65533;&#65533;&#65533;=&#65533;f&#65533;K&#65533;G7&#65533;&#65533;&#65533;1&#65533;&#1778;pbYy&#65533;Y&#65533;
&#65533;P&#65533;q5ik&#65533;&#65533;lkS{&#65533;&#65533;)q&#65533;N&#65533;W&#65533;&#65533;&#65533;&#65533;&#65533;I&#65533;&#65533;&#65533;[SJ&#65533;&#65533;&#65533;&#65533;k&#65533;R&#65533;h&#65533; &#65533;&#65533;&#1936;7&#65533;&#65533;M&#65533;&#65533;&#65533;&#65533;&#65533;$&#65533;&#65533;&#65533;&#65533;&#65533;&#65533;&#65533;Y$(<&#65533;&#65533;&#65533;?&#65533;&#65533;&#65533;Kc%&#65533;&#65533;&#65533;u6T;&#65533;C&#65533;XN&#65533;&#65533;&#65533;MIM&#65533;&#65533;&#65533;&#65533;8&#65533;&#65533;&#65533;&#1417;X"&#65533;&#65533;&#65533;&#65533;2-&#65533;&#65533;&#65533;&#65533;&#22603;&#65533;Z&#65533;\&#65533;&#65533;&#65533;*}N&#65533;&#65533;U&#65533;&#65533;&#65533;&#65533;&#65533;nO&#65533;/&#65533;&#65533;mee&#1922;&#65533;&#65533;&#65533;&#65533;eS&#65533;S&#65533;rz&#65533;b&#65533;
5]&#65533;&#65533;&#65533;v&#65533;&#65533;q&#65533;c&#65533;om&#65533;=}&#65533;&#65533;&#65533;}&#65533;&#65533;o&#65533;&#65533;&#65533;n*&#65533;&#65533;&#2016;&#65533;&#65533;U&#65533;&#65533;n&#65533;&#65533;O&#65533;&#65533;;&#65533;&#65533;H&#65533;C&#65533;&#65533;oG&#65533;&#65533;17&#319;&#65533;&#65533;&#65533;uyY&#65533;K.uDh &#65533;&#65533;&#65533;&#65533;o&#65533;9QW&#65533;&#65533;&#65533;&#65533;ttz q&#65533;`P&#65533;1Cr&#65533;}A&#65533;u&#65533;&#65533;d&#65533;6r&#65533;&#65533;@ &#65533;&#65533;2&#1046;{&#65533;&#65533;s5&#65533;M1#&#65533;  0t&#65533;&#65533;e&#65533;&#65533;F{.&#65533;t&#65533;&#65533;^&#65533;&#65533;|v"W&#65533; s&&#65533;!&#65533;&Z{&#65533;u &#65533;+U&#65533;_$&#65533;&#65533;&#65533;}&#65533;&#65533;&#65533;#&#65533;H&#65533;`IR&#65533;&#65533;~r7&#30149;/&#65533;v&#65533;v]J&#65533;Y&#65533;%&#65533;&#65533;5&#65533;&#65533;({n&#65533;Sdr&#65533;&#65533;}&#65533;	&#65533;x&#65533;&#65533;G8%BP&#65533;y&#65533;"&#65533;&#65533;dE6T&#65533;Ez#1&#65533;'&#65533;&#65533;d&#65533;zWW&#65533;}(&#65533;$ps'c{+&#65533;&#65533;V]/&#65533;I&#65533;s-&#65533;MS6&#65533;= "&#65533;l8htH &#65533;(cOp&#65533;&#65533;&#65533;|&#65533;Gm&#65533;X&#65533;&#65533;5&#65533;gGV&#65533;uz&#65533;R&#22596;jRx&#65533;&#65533;m&#65533;rA&#65533;Gs&#596;`x&#65533;{&#65533;h&#65533;&#65533;I&#65533;6Y&#65533;5&#65533;&#65533;&#65533;h&#65533;&#65533;(&#65533;Xo&#65533;&#65533;&#65533;&#65533;&#65533;I&#65533;K_&#65533;&#65533;&#65533;4zu?F&#65533;&#65533;P&#65533;&#65533;P{gH&#65533;&#65533;&#65533;RHx&#65533;&#65533;&#65533;&#65533;&#65533;n&#65533;K&#65533;W&#65533;'kl&#65533;&#65533;_hi&#65533;&#65533;&#34190;&#65533;&#65533;KR&#65533;X&#65533;&#65533;&#322;rg&#65533;&#65533;3U6b&#65533;)0NA&#65533;	 &#65533;&#65533;l&#65533;H&#65533;&#65533;&#65533;t&#65533;6&#65533;&#65533;Qm&#65533;&#65533;&#65533;B&#65533;x[&#65533;gxU&#65533;5&#65533;_&#65533;<&#65533;&#65533;&#805;53&#65533;{&#65533;5&#65533;&#65533;&#65533;&#1368;Y&#65533;Gh&#65533;&#65533;6&#65533;&#65533;&#1413;&#65533;&#65533;&#65533;&#65533;~&#65533;J&#65533;&#65533;&#65533;D&#65533;&#65533;&#65533;&F&#65533;m&#65533;i&#65533;&#65533;85S:&#65533;f&#65533;e@&#65533;TY&#65533;&#65533;	&#65533;gWy&#65533;CkR&#65533;&#65533;&#65533;&#65533;-&#1601;&#65533;&#65533;C&#65533;&C:&#65533;$j&#65533;G&#65533;&#65533;M&#65533;&#65533;&#65533;X'&#65533;E{&#65533;p*&#65533;&#65533;M&#65533; &#423;U&#65533;&#65533;N&#65533;{+ =&#65533;lp&#65533;g /`a&#65533;23&&#65533;N&#65533;L(y&#65533;&#65533;1e?&#65533;
&#65533;&#65533;PTgY&#65533;&#65533;&#65533;&#65533;&#65533;fS&#65533;p~F&#65533;&#65533;&#65533;&#65533;H&#1154;&#65533;&#65533;|&#65533;&#65533;&#65533;&#13179;0 |&#65533;&#65533;_ &#65533;U&#65533;o&#65533;W&#65533;EZ&#65533;AH%&#65533;&#65533;p`&#65533;/&#65533;&#65533;OTQ&#65533;&#598;tR&#65533;&#65533;&#65533;&#65533; &#65533;&#65533;&#65533;eW!&#65533;y&#65533;&#65533;y&#65533;&#65533;y&#65533;8&#65533;&#65533;4&#65533;&#12887;n)&#65533;(5&#65533;IEG)U&#65533;&#65533;.S&#65533;&#65533;2 &#65533;.a&#65533;&#65533;(&#65533;&#65533;&#65533;&#65533;h&#65533;&#65533;&#65533;&#65533;n%&#65533;&#647;m@h&#65533;	&#9193;&#609;.s&#65533;yxa&#65533;&#65533;&#65533;/&#65533;&#65533;&#440;+L&#538;&#65533;y#&#65533;&#1620;&#65533;&#65533;v
&#65533;&#65533;&#65533;B3&#361;v&#65533;E&#65533;o&#65533;&#65533;Bpj`pR D&#65533;p&#65533;6x(zuCI	$&#65533;'T9&#65533;&#65533;>&#65533;&#65533;&#65533;&#65533;Fu)E&#65533;|&#1619;&#65533;&#65533;\&#65533;t&#65533;&#65533;&#65533;&#65533;&#1313;p	&#65533;&#65533;Y&#65533;<yFu['
&#65533;&#1604;&&#65533;z&#65533;&#595;&#65533;&#1567;&#65533;`&#65533;&#65533;&#65533;.&#65533;je]&#65533;&#65533;T 
&#65533;%Q&#65533;l}&#65533;8F &#65533;&#65533;&#65533;)I&#65533;K&#65533;&#65533;&#65533;sikZ&#661;&#65533;i&#65533;&#65533;u&#65533;&#65533;r)j&#65533;O&#65533;&#65533;&#65533;&#528;o42h&#65533;&#1605;j&#65533;&#65533;2&#65533;&#65533;&#65533;&#65533;&#65533;&#65533;rX7&#65533;a&#65533;(@&#65533;XA&#65533;R&#65533;&#65533;&#65533;&#65533;)v}K&#1414;PH&#65533;&#65533;&#65533;&#65533;&#65533;8&#65533;&#65533;&#65533;Gv&#65533;&#65533;&#65533;&#65533;`&#65533;#&#65533;E&#65533;\a&#1697;s&#65533;Je&#65533;vV&#65533;&#65533;&#1125;&#65533;7Czdy&#65533;&#65533;#&#65533;&#65533;\&#65533;&#65533;&#26841;&#65533;&#65533;&#65533;&#65533; &#65533;  &#65533;&#65533;
j[&#65533;&#65533;
&#65533;&#65533;&#65533;&#65533;~v/S&#65533;&#65533;&#65533;Ts&#65533;
R&#65533;I
&#65533;&#65533;&#65533;f&#65533;s&&#65533;{&#65533;&#65533;&#65533;&#65533;X&#65533;&#688;S&#65533;&#65533;S&#65533;M&#65533;&#65533;&#65533;#&#65533;k&#65533;&#65533;&#65533;8Q3c`E&#65533;&#65533;&#65533;&#65533;a&#65533;&#430;Q&#65533;.&#65533;[:@&#65533;cq&#65533;&#1131;&#65533;'&#65533;`&#65533;&#65533;&#65533;&#65533;&#65533;&#65533;j&#65533;j;"&#166;fw&#65533;#&#65533;S&#1399;&#65533;G&#65533;&#65533;&#65533;z&#65533;&#65533;&#65533;&#65533;y&#65533;J&#65533;&#65533;&#65533;hn!B>&#65533;&#65533;p&#1114;z&#65533;]&#65533;&#65533;5&#65533;&#65533;0&#65533;&#65533;&#65533;`&#65533;S4e&#65533;= i&#65533;&#65533;&#65533;U.0!&#65533;&#65533;M&#65533;&#65533;&#65533;'#&#65533;\&#65533;&#65533;w&#65533;F;4~&#65533;&#65533;&#65533;&#65533;&#65533;&#65533;&#65533;x&#65533;&#65533;&#65533;;&#65533;R&#65533;4T&#65533;R&#65533;&#65533;&#65533;&#65533;&#65533;,&#65533;o&#65533;H K@%&#65533;Q&#65533;&#65533;$p&#65533;n&#65533;'R&#65533;&#65533;&#65533;&#65533;&#905;S&#65533;&#65533;&#65533;
&#65533;&#65533;&#65533;B&#65533;&#65533;"&#65533;c&#65533;&#65533;&#65533;)Mj&#65533;&#65533;&#65533;&#492;&#65533;&#65533;&#65533;%&#65533;&#65533;&#65533;&#65533;&#65533;X&#65533;&#65533;&#705;&#65533;(&#65533;&#65533;|Q&#65533;&#65533;&#65533;>%x,zU&#1008;(&#65533;&#65533;&#65533;3^&#65533;&#65533;&#65533;&#65533;&#65533;&#65533;&#65533;&#65533;0&#65533;&#65533;&#65533;:{&#65533;y&#65533;@S&#65533;&#65533; xK&#65533;j&#65533;&#65533;&#65533;0v&#65533;&#65533;&#65533;&#7799;&#65533;U&#65533;:&#65533;&#65533;FE&#65533;&#65533;k&#65533;&#65533;&#65533;k}4&#65533;b_&#65533;P4	(-&#65533;&#65533;&#65533;6o&#65533;&#65533;<>$);&#65533;&#65533;&#65533;-&#65533;&#65533;&#65533;&#65533;&#65533;&#65533;&#65533;s'&#65533;&#65533;&#65533;D&#65533;9`RXk&#65533;&#65533;&#65533;&#65533;&#65533;*g&#65533;w
&#65533;v&#65533;&#65533;B&#65533;&#65533;#U&#65533;c&#65533;&#65533;K&#65533;&#65533;&#65533;&#65533;&#65533;&#65533;'&#65533;F&#767;&#315;&#65533;&#65533;&#65533;&#65533;&#65533;!&#65533;&#65533;&#65533;&#65533;&#65533;&#65533;&#65533;&#65533;W(&#65533;&#65533;`Wp7&#65533;&#65533;&#65533;v&#65533;T6&#65533;&#65533;&#65533;&#65533;l&&#65533;d&#65533;&#65533;&#65533; &#65533;c&#65533;&#65533;&#65533; &&#1358;W&#65533;N&#65533;&#744;M&#65533;}?x&#65533;&#65533;&#65533;4	K&#65533;&#65533;&#65533;&#65533;[&#65533;sA}&#65533;ut1&#65533;~&#65533;[&#65533;&#65533;.&#65533;&#65533;dH&#65533;&#65533;&#65533;&#65533;&#65533;&#65533;&#65533;DY&#65533;0({&#65533;&#65533;&#65533;&#65533;&#65533;&#65533;&#781;Hc bT&#65533;x&#65533;9&#65533;&#65533;B&#65533;:&#65533;&#47749;@&#65533;&#65533;; ~I|L&#65533;*&#65533;&#65533;:&#65533;<&#65533;=<L&#65533;+`p&#592;&#65533;&#65533;R&#65533;&#65533;D&#65533;8\&#65533;r&#65533;&#65533;&#65533;M,=&#65533;&#65533;&#65533;&#65533;&#65533;(&#65533;	&#65533;&#39555;&#65533;Y)@&#65533;&#65533;E&#65533;&#65533;<8&#65533;&#65533;:&#65533;&#65533;&#65533;m &#65533;a&#1418;&#65533;&#65533;Yq&#65533;Kw&#65533;I&#385;&#27422; &#65533;&#65533;w,~&#65533;&#65533;&#65533;&#65533;&#45515;&#65533;&#65533;V&#65533;b&#65533;|<&#65533;o
&#65533;gY&#65533;Q&#65533;&#563;:R&#65533;&#65533;.
89&#65533;&#65533;&#65533;&#65533;&#826;&#65533;&#65533;u&#65533;&#65533;'P&#65533;&#891;O&#65533;&#65533;' &#65533;+&#65533;zf3&#65533;W&#65533;l&#65533;&#65533;&#65533;*&#500;&#65533;&#65533;&#65533;CvC&#65533;y&#65533;[&#65533;v&#65533;&#65533;&#65533;+&#65533;&#65533;0YdLL&#65533;,&#707;#)e&#65533;Q&#65533;&#65533; F,p2N&#65533;&#65533;&#65533;y&#65533;&#65533;&#65533;&#65533;&#65533;&#65533;R&#65533;Dp<s&#65533;z&#1267;&#65533;$YF&#65533;&#65533;m(&#65533;&#65533;&#750;&#1200;&#65533;&#65533;&#65533;&#65533;&#65533;&#65533;&#65533;M&#65533;&#65533;&#65533;&#65533;`Cb&#65533;&#65533;<v1.3&#65533;&#65533;U`r}o=&#65533;=J&#65533;<p&#1053;``&#65533;KN&#65533;&#1380;&#65533;&#959;&#65533;\&#65533;bU&#65533;0 T&#65533;l&#65533;]AM0=&#65533;&#921;&#65533;*&#65533;<,&#65533;f*znAZ+c8&#65533;&#65533;,M&#266;d&#65533;&#65533;&#65533;&#65533;rML4=&#65533;.&#65533;T&#65533;
&#65533;zK1&#65533;wb4&#65533;&#65533;L4Yq&#65533;&#65533;&#65533;~ N&#65533;&#65533;&#65533;3&#65533;|&#65533;&#65533;&#65533;&#65533;&#65533;[&#65533;&#65533;\m&#65533;9\&#65533;
w&#65533;&#1401;k,&#65533;&#65533;h#&#65533;i&#65533;&#532;&#65533;-&#65533;!i'&#65533;uY<&#65533;&#65533;&#65533;&#65533;Y|	3\&#65533;&#65533;p	I&#65533;&#65533;%&#65533;K&#65533;&#1749;&#65533;&#65533;_&#65533;M5&#65533;&#65533;.&#65533;&#65533;&#65533;&#65533;&#65533;&#65533;&#65533;&#65533;&#65533;&#65533;&#65533;o&#65533;T#=&#65533;tK&#65533;&#65533;b&#65533;=&#65533;&#65533;]&#65533;&#1140;F&#65533;&#65533;K&#65533;&#65533;|s&#65533;7 G&#65533;&#65533;7&#65533;&#65533;]` "&#65533;&#65533;&#65533;$4&#65533;/&#65533; &#65533;&#65533;*&#65533;*;[AG&#65533;&#65533;&#65533;&#65533;&#65533;&#65533;&#65533;f@#&#65533;o|&#65533;L&#65533;&#1346;&#65533;&#65533;&#65533;&#65533;&#65533;^M&#179;&#65533;&#65533;Bfm&#65533;&#65533;}&#65533;A&#65533;&#65533;oY6&#65533;I&
&#65533;p&#65533;&#65533;&#65533;7ea&#65533;s&#65533;Ar0j&#65533;&#65533;&#65533;&#65533;	&#65533;&#65533;&#65533;tL&#65533;&#65533;g&#65533;lS&#65533;&#65533;&#65533;&#65533;T&#65533;&#65533;fa~&#65533;A~&#899;BX9~&#65533;8&#65533;K\&#65533;&#65533;=&#65533;&#65533;&#65533;&#65533;&#1480;&#65533;M&#6785;&#65533;) iU&#65533;&#45330;&#65533;G&#65533;&#65533;&#374;&#65533;&#65533;N&#65533;&#65533;	&#65533;&#1389;&#65533;&#65533;&#65533; &#65533;&#65533;&#65533;&#65533;z&#65533;&#65533;&#65533;&#65533;m&#65533;&#65533;&#65533;An%X&#65533;&#65533;k&#65533;&#65533;?dX&#65533;&#65533;P&#65533;&#65533;&#65533;&#65533;Yo&#65533;&#65533;vS&#916;|&#65533;#w	&#65533;&#1984;&#65533;t&#65533;x&#65533;\&#65533;&#65533;&#65533;&#65533;,&#65533;&#65533;6X7&#65533;&#65533;&#65533;&#65533;/&#65533;&#65533;&#65533;&#65533;&#65533;&#31085;&#65533;q.&#1907;<&#65533;:~&#65533;4L&#65533;*&#65533;k\J&#1664;&#65533;&#451;&#65533;&#65533;u*&#343;"&#65533;uN@C{T&#65533;&#65533;k`&#1802;.A&#65533;&#65533;2 Y`;`&#65533;6&#65533;&#65533;/&#65533;&#65533;>#<4&#65533;&#65533;&#65533;&#65533;&#65533;&#65533;]&#65533;&#65533;s&#65533;g9&#65533;3&#65533;&#65533;k&#65533;&#65533;@&#65533;&#65533;=&#65533;&#65533;&#65533;,WzOY&#65533;&#65533;&#928;&#1834;&#65533;6&#65533;c8&#65533;Ru{&#65533;o&#1554;&#65533;&#65533;&#558;W&#65533;9d&#65533;:&#65533;&#65533;0&#65533;yX&#65533;.&#65533;_&#65533;M&#65533;+_&#65533;&#65533;fX&#65533;&#65533;&#65533;z&#65533;&#65533;&#65533;B&#65533;&#65533;&#65533;&#65533;&#1445;&#65533;PD&#65533;&#65533;E^&#65533;rll&#65533;	&#65533;&#65533;"v&#65533;&#65533;&#65533;j&#65533;w&#65533;&#65533;&#65533;&#65533;u&#65533;&#65533;&#65533;V&#65533;&#65533;X&#65533;2&#65533;&#65533;&#65533;]&#65533;F?6&#65533;&#472;&#65533;_l&#65533;U&#65533;&#65533;PlM&#65533;~~&#65533;&#65533;_&#65533;&#65533;W&#65533;&#65533;&#65533;&#419;Qia&#65533;m&#65533;@"c&#65533;/&#65533;&#65533;&#65533;p&#65533;,&#65533;|n&#65533;&#65533;<&#65533;&#65533;
&#65533;w&#65533;&#65533;s&#65533;&#65533;o&#65533;&#65533;&#65533;=&#65533;&#65533;&#65533;&#857;&#65533;Sk&#65533;&#49091;[ &#65533;k&#65533;&#65533;&#65533;&#65533;&#65533;4&#65533;i&#65533;%1RO!&#65533;#ypN&#65533;{&#65533;-B&#65533;&#65533;]&#65533;`o|';f&#65533;&#65533;q&#65533;&#65533;&#65533;Ym&#65533;M&#65533;&#65533;&#1491;&#65533;&#65533;#&#65533;}n9M&#1164;&#1983;@&#65533;d&#65533;&#65533;Yvp&#65533;&#65533;&#65533;&#65533;X	&#65533;&#65533;&#65533;FC`BD5W&#65533;JH&#65533;Z;&#65533;&#65533;Zro&#65533;%
He&#65533;n(e&#65533;&#65533;{U%|&#65533;&#65533;V&#65533;&#65533;&#65533;&#65533;&#65533;&#65533;`&#65533;&#65533;&#65533;&#65533;&#65533;&#65533;3&#65533;&#65533;&#65533;&#65533;&#65533;&#65533;&#65533;&#65533;D&#65533;&#65533;&#65533;&#65533;&#65533;&#65533;^&#65533;&#65533;&#65533;}z&#65533;&#65533;&#65533;&#65533;&#65533;&#65533;&#65533;n_&#65533;&#65533;&#65533;(V&#65533; 
&&#65533;&#65533;&#65533;E= &#65533;&#65533;&#65533;&&#65533;)1v+k[11[+&#65533;vSO&#65533;&#65533;&#65533;)6F&#65533;NP&#65533;0 &#65533;&#65533;&#65533;#&#65533;&#65533;{yX&#65533;&#65533;&#65533;pG&#65533;;[H&#65533;&#65533;/Z++&#65533;
T&#463; CZ&#65533;K&#65533;H?Lvz&#65533;&#65533;!0_&#65533;($3C&#65533;&#65533;r<&#65533;&#65533;&#65533;&#65533;&#65533;0?q&#65533;C&#65533;gP&#65533;@&#65533;%}&#65533;9&#65533;&#65533;P&#65533;@&#65533;@5j7&#65533;
&#65533;i&#65533;&#65533;&#65533;&#65533;&#1391;&#1308;&#65533;&#65533;=
&#65533;T&#65533;X&#1770;&#65533;&#65533;&#65533;j&#65533;&#65533;&#65533;*&#65533;&#65533;&#65533;&#65533;&#65533;&#65533;&#65533;.&&#65533;&#65533;4&#65533;&#65533;n&#65533;H&#65533;&#65533;&#65533;B&#712;VaO&#65533;&#65533;&#65533;&#65533;&#65533;1&#65533;&#65533;J=&#1829;&#65533;&#65533;&#65533;c&#65533;7r&#65533;&#65533;0&#65533;o=j:&#65533;l&#65533;2j&#65533;Q&#65533;&#65533;&#65533;&#65533;&#1852;&#65533;&#65533;&#65533;"&#65533; &#65533;$&#65533;Cq&#65533;xFI&#65533;$&#65533;f&#1461;	(6&#65533;&#65533;&#65533;&#65533;/&#65533;@&#65533;1/&#65533;D&#65533;7q	#>O&#65533;&#65533;&&#597;&#65533;&#65533;&#65533;&#65533;&#65533;&#65533;&#65533;&#65533;=&#65533;-]&#65533;s&#65533;&#65533;3s&#1129;&#65533;&#65533;&#65533;B&#1555;~<&#65533;Sj&&#65533;&#65533;&#65533;a&#65533;kRp&#65533;A]mea`q5&#65533;&#65533;&#65533;&#65533;!&#65533;f)R&#65533;\q&#65533;&#65533;6&#65533;1&#65533;&#65533;&#470;&Ux&#65533;&#390;p&#65533;&#65533;&#65533;$&#65533;&#65533;v"d&#65533;!v&#65533;&#65533;}&#65533;Ri&#65533;&#65533;(&#65533;}&#65533;&#65533;&#65533;&#65533;-vI&#65533;&#65533;&#65533;&#65533;"&#65533;*&#43170;{&#65533;&#1420;3&#65533;u&#65533;&#65533;l=4&#65533;m&#65533;]&#65533;[B&#65533;T&#65533;Bpk"&#65533;Q;($HSHeV&#65533;&#65533;&#65533;&#65533;tw8&#65533;vc6&#65533;&#65533;w&#65533;-D&#65533;&#65533;#c&#65533;U&#65533;&#65533;{GB&#65533;03\&#65533;d&#65533;U&#65533;&#65533;~H&#65533;TS~ &#65533;&#65533;`P&( &#65533;&#65533;&#65533; N8&#65533;2V]&#65533;&#65533;&#65533;`&#65533;&#65533; &#65533;&#65533;v"&#65533;kw&#65533;EQN)&#65533;FK&#21439;6"*U#J"X&#65533;&#65533;&#65533;xI&#65533;&#65533;y&#1165;&#65533;E&#65533;&i9Nz&#65533;)&#65533;*&#65533;#&qK&#65533;&#65533;,&#65533;a&#65533;:&&#65533;&#65533;&[2&#65533;l&#65533;&#65533;&#65533;&#1411;&#65533;hn&#2073;G&#65533;$ &#65533;:%&#65533;GN&#65533;&#65533;H&#65533;&#65533;u&#65533;&#65533;&#65533;C&#65533;&#65533;&#65533;&#65533;&#65533;&#65533;e7_~Y(C&#65533;N&#65533;&#65533;(&#65533;b&#65533;&#65533;&#65533;l&#65533;|."&#65533;d&#65533;>}&#65533;_&#65533;0X&#65533;89&#65533;&#65533;&#65533;'&#65533;&#65533;B&#65533;&#65533;&#65533;&#1387;&#65533;j&#876;Z&#65533;Jm&#65533;&#65533;&#65533;+&#65533;k,j&#65533;&#65533;&#65533;"&#65533;@0&#65533;C&#65533;*&#65533;&#65533;&#65533;r&#1659;&#65533;:;zT&#65533;&#65533;&#65533;&#65533;&#65533;&#65533;&#19927;r%&#65533;9&#65533;&#65533;&#65533;&#65533;&#65533;.
Y&#1810;.  &#65533;&#65533;p&#65533;&#65533;&#65533;&#65533;o@&#65533;m&#65533;M&#65533;v9&#947;l&#65533;&#65533;&#65533;R&#65533;&#65533;&#65533;w6&#65533;0&#65533;&#65533;&#65533;'nP}&#65533;&#65533;&#65533;&#65533;i&#65533;b&#65533;&#65533;&#65533;&#65533;&#65533;&#65533;&#65533;:&#662;&#65533;&#65533;&#65533;Q&#270;&#65533;L&#65533;&#65533;&#65533;)&#65533;5&#65533;W&#65533;z&#65533;p&#65533;&#65533;H&#65533;&#65533;&#65533;WRO!&#65533;&#65533;&#65533;a&#65533;&#1943;&#65533;&#65533;&#65533;d&#65533;O&#65533;M}&#65533;H&#65533;&#65533;V&#65533;l&#65533;D&#65533;W&#65533;z&#1654;&#1309;7iAV$%&#65533;i&#65533;&#65533;&#65533;&#65533;&#65533;t&#65533;}0&#65533;&#65533;].&#65533;F&#65533;d2&#65533;
&#65533;&#65533;&#65533;&#65533;&#65533; D0&#65533;&#65533;0#&#65533;A&#65533;&#65533;b&#65533;&#65533;B@&#65533;9&#65533;`&#65533;N!rF>"v#PlL&#65533;&#65533;S&#65533;&#65533;	&#65533;c&#65533;$&#1924;&#65533;&#65533;&#65533;}&#65533;s&#65533;&#65533;&#65533;&#65533;"S&#65533;&#65533;Y&#65533;&#65533;W;"&#65533;1&#65533;On&#65533;* l 3&#65533;o&#65533;&#65533;&#65533;&#65533;&#65533;jI&#65533;&#65533;4&#65533;&#65533;Z%AM&#65533;&#65533;2&#65533;&#65533;&#65533;,&#65533;s]&#65533;dHC&#65533;&#311809;&#65533;&#65533;&#65533;&#65533;"&#65533;M&#65533;n&#65533;&#65533;OW$&#65533;&#1896;}y{_&#65533;&#65533;&#65533;&#65533;&#65533;&#804;yk&#65533;&#65533;&#65533;-#&#65533;&#65533;&#65533;o\&#65533;	&#65533;&#65533;  _&#825;&#65533;o0&#65533;&#65533;"x&#65533;_&#65533;l&#65533;q&#27741;A
 &#65533;&#65533;7&#65533;D,bN&#65533;t
w&#65533;&#65533;&#644;	&#579;&#65533;&#65533;rC&#65533;&#65533;(>&#65533;-a&#65533;&#65533;&#65533;&#65533;&#65533;D&#65533;&#65533;cz&#65533;#&#65533;&#51661;&#572;&#65533;N&#65533;&#65533;)&#65533;&#65533;g"&#65533;&#65533;&#65533;&#65533;'BNB&#65533;&#806;&#65533;&#65533;&#65533;&#65533;j&#65533;A4*&#65533;"&#65533;&#65533;h&#65533;&#1361;.)&#65533;0&#1272;=4&#65533;?k&#65533;fJ&#65533;N_&#65533;&#65533;&#65533;&#65533;lJTVO="&#65533;l:&#65533;C&#65533;&#65533;w&#65533;u&#65533;=<&#65533;e&#1612;g&#65533;-=&#65533;&#65533;
4 lXrc&#65533;X&#65533;Ec9&#65533;$&#65533;&#65533;l&#65533;&#65533; &#65533;&#65533;&#65533;&#65533;_t&#65533;$&#65533;S&#65533; :&#65533;?&#65533;&#65533;&#65533;&#65533;-=&#65533;&#65533;&#65533;&#65533;&#65533;&#65533;&#65533;^&#65533;L&#65533;&#65533;L&#65533;}n&#65533;&#65533;PU&#65533;&#65533;&#65533;M&#65533;&#65533;C&#65533;&#65533;`h@ &#65533;>l
`&#65533;&#65533;&W&#65533;YE&#65533;e )&#65533;L&#65533;	&#65533;XrJoXh&#65533;&#65533;O&#65533;&#65533;&#65533;/&#65533;&#65533;Mn&#65533;h&#65533;#&#65533;&#65533;&#65533;`&#65533;&#65533;&#65533;&#65533;&#65533;&#1018;&#65533;Ul#&#65533;cAk&#65533;&#65533; $&#65533;&#65533;&#65533;&#65533;&#65533;I*&#65533;v&#65533;WS&#65533;&#65533; &#65533;&#65533;&#65533;Uo4)&#65533;&#65533;8D&#65533;&#65533;&#65533;&#65533;I&#65533;p &#65533;YT&#65533;&#65533;&#65533;?"&#1447;q&#65533;&#65533;L&#1272;&#65533;&#65533;H&#65533;&#65533;_*E&#65533;&#65533;&#65533;n&#65533;&#65533;&#65533;&#65533;E	&#65533;&#65533;&#65533;&#65533;t&#65533;LM&#65533;&#65533;`&#65533;XJS&#65533;*&#65533;~&#65533;~&#1353;&#65533; 4&#65533;h&#65533;<&#65533;&#65533;&#65533;/f &#65533;&#17050;&#65533;&#65533;&#65533;&#65533;&#65533;h!&#65533;0&#65533;d@&#65533;
#&#65533;&#65533;S&#65533;&#65533;|&#65533;g&#65533;&#65533;&#65533;&#65533;&#65533;
&#65533;&#65533;U&#65533;P&#65533;C&#65533;*&#65533;s,#0&#65533;&#65533;&#65533;m!&#65533;	Jy&#65533;N&#65533;	&&#65533;8`R&#515;
&#65533;y&#65533;K&#65533;&#65533;A&#65533;&#65533;@&#65533;&#65533;&#65533;&#65533;pb&#65533;&#1200;&#65533;tooy&#65533;&#65533;&#65533;&&#65533;\&#65533;C&#65533;&#65533;&#65533;L&#65533;&#65533;&#65533;f=&#65533;h&#65533;[&#65533;*&#65533;D&#1345;&#65533;P&#65533;&#65533;&#65533;q6kt&#65533;Rn&#65533;&#426;y&#65533;&#65533;O&&#65533;&#65533;&#65533;s&#65533;&#65533;&#65533;&#65533;B&#65533;&#65533;  &#65533;&#65533;&#65533;&#65533;'n&#65533;U&#65533;&#65533;t&#65533;'&#65533;&#65533;]&#65533;&#65533;6&#65533;&#65533;W&#65533;9|&#65533;&#65533;[&#65533;i&#65533;~{h&#65533;`@&#65533;#&#65533;_!D?:&#65533;&#65533;6&#65533;!^r&#65533;&#65533;&#65533;&#65533;&#65533;A&#65533;&#65533;&#65533;C&#65533;&#65533;@&#65533;}l&#65533;&#65533;&#65533;X&#199;&#65533;q&#65533;G&#65533;M&#65533;3*&#65533;&#65533;&#65533;YHk&#65533;[&#65533;&#65533;&#65533;&#65533;&#65533;&#65533;\&#65533;&#65533;&#65533;&#65533;&#65533;&#65533;&#65533;&#65533;|&#65533;&#65533;^&#65533;\&#65533;5&#65533;&#65533;&#65533;&#65533;&#65533;E&{&#65533;3:&#1062;k&#65533;	!&#65533;&#65533;f|&#65533;&#65533;n&#65533;L&#65533;Uu&#65533;L&#65533;HbN,&#65533;g?&#65533;&#65533;&#65533;$&#65533;&#65533;[&#65533;&#1785;&#65533;&#65533;{&#65533;&#65533;
N+&#65533; .&#65533;&#65533;&#65533; 8_&#65533;Q&#545;&#65533;&#65533;&#65533;TV8K&#65533;&#65533;*&#65533;`&#65533;$58&#65533;<&#421;&#65533;jXO^%=]Y&#65533;[&#65533;&#65533;n&#65533;&#893;&#460;o&#65533;$P&#65533;&#65533;&#65533;&#65533;7t!&#65533;&#65533;z[&#65533;\&#65533;&#65533;&#65533;A&#65533;z-s&#65533;&#65533;<&#65533;&#65533;oh(jQru&#65533;F&#65533;&&#65533;T&#65533;&#65533;]0&#65533;$&#65533;Q&#65533;&#65533;X<&#65533;rj&#65533;&#65533;&#65533;>o&#65533;&#65533;&#65533;&#65533;&#65533;Xo&#65533;x&#65533;&#65533;b&#65533;&#65533;&#65533;&#65533;6&#65533;&#65533;z"/&#65533;&#65533;&#65533;&#65533;J
&#65533;"&#65533;6&#65533;e\&#65533;&#65533;&#906; )&#65533;&#65533;&#65533;&#65533;&#65533;P&#65533;&#65533;&#147;;&#65533;&#65533;&#65533;&#65533;&#65533;&#65533;;&#65533; Y&#65533;=a&#65533;&#65533;S&#65533;&#1485;&#65533;X9$&#65533;&#65533;&#65533;&#65533;j&#65533;&#1702;&#65533;&#65533;]&#2040;?A.&#65533;&#65533;5^&#65533;&#65533;&#65533;&#65533;&#65533;L&#65533;sW&#65533;^&#1834;&#65533;&#1507;&#65533;&#65533;a&#65533;&#65533;&#65533;K&#65533;@Q&#65533;&#65533;vU&#65533;Bm&#65533;&#65533;4&#65533;>L&#821;&#65533;&#65533;	&#65533;&#65533;&#65533;&#65533;&#65533;-&#65533;&#65533;;&#65533;&#945;&#65533;&#65533;&#65533;t
&#65533;^&#65533;&#65533;&#65533;&#65533;&#65533;&#65533;&#65533;&#65533;&#65533;&#65533;Kq&#65533;F &#65533;.&#65533;&#65533;D?&#65533;&#65533;N&#65533;N&#65533;CY&#65533;8P&#65533;&#65533;&#65533;&#65533;&#65533;'&#65533;Na&#65533;&#65533;&#65533;D~&#65533;&#65533;g&#65533;&#65533;&#65533;&#65533;{&#65533;G$&#65533;-&#65533;Fn$&#65533;y&#65533;g&#65533;&#65533;y&#65533;&#65533;9 &#65533;PbpzC&#65533;z&#65533;zv!&#65533;M&#65533;&#65533;~&#65533;g&#65533;&#65533;&.&#65533;&#65533;V&#65533;&#65533;]	&#65533;3Q&#65533;{n'&#65533;j&#65533;65&#65533;&#65533;"&#1302;C7&f6&#65533;S&#65533;3"H$i&#65533;&#1218;&#65533;nN&#65533;:&#65533;&#1280;&#65533;&#65533;t&#65533;&#65533;j7jP&#65533;&#900;7&#1558;,&#65533;&#65533;&#65533;&#65533;Pp[&#65533;Y I&#65533;&#65533;w&#65533;a( &#65533;1&#65533;~/9&#65533;U3O&#65533;R&#65533;1&#65533;S!K4&#65533;mQ&#65533;G16&#65533;&#65533;G&#65533;uj&#65533;&#65533;x!&#65533;FRE&#65533;%s3,&#65533;z&#65533;&#65533;[1U&#1939;?&#65533;7&.&#65533;&#65533;bQ{O&#65533;U&#65533;&#65533;H|&#65533;lF7Fk&#65533;"&#65533;&#65533;t[&#65533;F&#65533;ac&#65533;g-j&#65533;&#65533;&#65533;F2&#65533;&#65533;&#65533;&#65533;(x&#65533;W&#65533;fG(&#65533;&#65533;&#65533;&#65533;Ug>D&#65533;&#65533;f5b|Q&#65533;&#65533;BW&#65533;G&#65533;&#65533;}&#65533;7orwo&#65533;&#65533;&#65533;&#65533; &#65533;~b&#65533;&#65533;ck&#65533;I&#65533;g&#65533;6p&#65533;qH9rh&#65533;Dk&#65533;&#65533;W=&#65533;U&#65533;&#65533;&#65533;F&#65533;&#65533;&#65533;&#65533;_!'rX0J&#65533;&#65533; &#65533;&#200;+&#65533;bXqE&#65533;G&#65533;&#65533;B&#65533;V&#65533;"HDV%&#65533;&#65533;&#65533;&#65533;&#65533;&#65533;_4e&#65533;&#65533;f&#65533;&#65533;&#65533;&#65533;&#65533;r&#65533;b3&#65533;s&#65533;emE&#65533;:&#65533;2PN&#65533;>g&#65533;5&#65533;)&#65533;u&#65533;&#1550;	&#65533;s&#65533;fb&#65533;&#65533;t{XD&#65533; D&#65533;&#65533;&#65533;g&#65533;V@`_&#65533;&#65533;XD&#65533;&#65533;EI&#65533;J&#65533;oWv&#65533;&#1960; &#65533;QEsK&#65533;8&#65533;dz&#526;&#65533;by&#65533;&#1227;&#65533;&#65533;&#65533;&#65533;f&#65533;&#65533;&#65533;`Z&#65533;&#65533;M&#65533;&#1157;!&#65533;&#65533;V)&#65533;&#65533;&#65533;(a_&#1614;&#65533;&#65533;&#65533;@d&#65533;&#65533;*(4D&#28807;&#65533;t*	&#65533;`iOH&#65533;&&#65533;3
&#65533;f$r&#65533;&#65533;Y&#65533;&#65533;a&#65533;b7&#65533;&#65533;&#65533;u&#65533;&#65533;&#65533;k&#65533;n&#65533;d&#65533;/q[&#65533;&#65533;0&#65533;]=R&#65533;&#65533;&#65533;&#65533;&#65533; Uw]&#65533;p&#65533;FBH&#65533;&#65533;&#65533;J)&#65533;&#1428;&#65533;&#65533;O &#65533;70&#65533;&#65533;&#65533;]&#65533;&#65533;&&#65533;gM&#65533;&#65533;b.dW&#65533;y&#65533;'&#65533;&#65533;T@J&#848;xif&#65533;3&#65533;&#65533;&#65533;&#65533;\&#65533;q+&#65533;&#65533;!&#65533;p&#1111;&#65533;&#157;&#65533;$&#65533;&#65533;&#65533;?rf&#65533;&#65533;&#65533;&#65533;F&#65533;|%&#65533;Bv&#1362;&#65533;Y&#65533;&#1604;&#247;n&#65533;avtO+GJ&#65533;&#13632;&#65533;&#65533;tt-&#65533;&#1237;&#65533;&#65533;^&#608;y&#65533;&#65533;%V:&#65533;	n'&#65533;o&#65533;&#261;4 &#65533;u&#65533;?&#65533;Q&#65533;X
A&#65533;b&#65533;V&#65533;&#65533;jUu O&#65533;&#65533;tp`R&#65533;X'|&#65533;J&#65533;!I&#65533;L&#65533;&#131;&#529;A&#65533;_&#65533;&#65533;)&#65533;&#65533;&#65533;&#65533;&#65533;&#65533;&PbX&#65533;}&#65533;&#1373;UIE#
M&#1362;AXL&#65533;&#65533;[&#65533;&#65533;&#65533;s&#65533;&#65533;&#65533;&#65533;YN\&#65533;"&#65533;	&#65533;5&#65533;&#65533;e4W&#65533;hk&#65533; &#65533;&#65533;&#65533;&#65533;&#65533;&#65533;&#65533;&#65533;&#65533;f&#65533;eJ{g&#65533;&#65533;7&#65533;CU}&#65533;)Vu&#65533;=&#1546;&#65533; *&#65533;&#65533;}&#65533;&#65533;&#65533;&#1242;&#65533;y&#65533;d&#65533;&#65533;I&#65533;A&#65533;&#65533;&a	&#65533;4&#65533;&#65533;&#65533;2&#65533;HsP&#65533;&#65533;s@&#65533;&#65533;&#65533; e&#65533;&#65533;&#65533;gV&#65533;&#65533;
&#65533;&#65533;8&#65533;&#65533;&#65533;-&#65533;E@Kj&#65533;&#65533;&#65533;&#65533;P*EX&#65533;4jPU&#65533;&#65533;&#65533;}q[&#65533;	1&#65533;&#65533;&#1061;&#65533;&#65533;F&#65533;&#65533;l&#65533;:&#65533;Iy&#65533;h&#65533; 
&#65533;8&#65533;0&#65533;&#65533;&#65533;&#65533;w
u&#1641;^OH&#65533;&#65533;e&#65533;(&#65533;&#65533;}*L<&#65533;&#65533;&#65533;A&#65533;w&#65533;ri&#65533;-&#65533;bv&#65533;
&#65533;&#65533;`&#65533;
&#65533;&#65533; &#65533;&#65533;&#65533;&#65533;&#65533;@%&#65533;&#65533;T&#65533;)&#65533;vR&#65533;B'&#65533;3Ja&#65533;S &#65533;5&&#65533;Z&#65533;&#233;&#65533;&#65533;&#65533;&#65533;8F&#65533;Y&#65533;&#65533;G&#65533;&#65533;&#65533;|&#65533;&#65533;&#1424;&#65533;k0&#65533;9&#65533;:<&#65533;k&#65533;&#65533;&#65533;A3#&#65533;{/&#65533;&#65533;&#65533;_&#1360;&#65533;F+&#65533;&#65533;&#65533;&{&#65533;&#65533;&#65533;&#65533;&#570;&#65533;&#65533;&#65533;&#65533;[&#65533;&#65533;&#65533;&#65533;S&#559;&#371;&#65533;C&#65533;&#540;&#65533; &#65533;;&#65533;*;q&#65533;2W&#65533;&#1129;&#65533;&#65533;&#65533;_`*q0&#65533;&#65533;&#65533;&#65533;UYaod&#65533;&#65533;&#65533;/&#65533;&#65533;&#65533;&#65533;&#65533;&#44591;N)&#65533;6w5&#65533;'&#65533;&#65533;@&#65533;&#65533;J&#65533;&#65533;!+&#65533;6&#1628;F&#65533;q&#65533;&#65533;r0B&#65533;p1;&#65533;^Va0&#65533;Q&#65533;GfL&#65533;&#65533;&#53324;J"&#65533;tE&#1285;&#65533;aZ&#65533;b:6&#65533;YO&#65533;&#65533;jj&#65533;3]&#65533;^a&#65533;&#65533;&#65533;&#65533;L&#65533;&#65533;38&#65533;X&#65533;[&#65533;&#65533;&#65533;&#65533;z*&#65533;&#65533;59(&#65533;&#65533;&#65533; \{6&#65533;&#65533;>2WR[cn&#65533;&#65533;&#65533;!&#65533;V&#65533;5&#65533;&#65533;'&#65533;z+&#65533;&#1692;&#65533;1&#65533;kR&#65533;&#65533; &#65533;g&#65533;U8&#65533;&#65533;w&#65533;&#65533;4O|&#65533;&#65533;	&#65533;}&#65533;&#65533;&#65533;&#65533;&#65533;&#65533;4R&#65533;xH7+0c&#42855;zd&#65533;&#65533;&#65533;	&#65533;&#65533;{&#65533;&#65533;&#65533;n&#1047;&#65533;6#D&#1786;&#65533;&#65533;/#2CK;&#65533;(&#65533;x&#647;&#65533;Z)8&#1464;5&#65533;&#65533;:&#65533;hH&#65533;9&#65533;&#65533;W.&#1845;&#65533;&#65533;&#65533;n&#65533;zye{|&#65533;y&#65533;N&#65533;k;YB&#765;&#65533;&#65533;&#65533;G&#624;&#65533;{&#65533;e&#65533;Y*&#65533;&#65533;&#65533;&#65533;;Q&#65533;E9&#65533;&#65533;&#65533;Y&#65533;&#65533;k&#65533;&#65533;&#65533;&#65533;&#65533;&#1079;&#65533;&#65533;&#65533;&#65533;f&#65533;f&#65533;&#65533;&#65533;	w&#65533;
&#65533;j&#65533;n&#65533;R&#65533;&#65533;&#65533;&#65533;&#65533;W8c:&#65533;z&#65533;&#65533;TT^J&#65533;&#65533;Q&#65533;`L&#65533;[&#65533;K&#65533;&#65533;t&#65533;|<&#65533;&#65533;[&#65533;;&#65533;rq7&#65533;&#65533;(T&#65533;&#65533;|&#65533;:&#65533;WLEu&#65533;K&#65533;&#65533;&#1595;@&#65533;&#214;&#65533;z&#65533;&#65533;&#65533;T&#1057;C&#65533;B\Z&#65533;vw&#65533;*&#65533;D9&#65533;sw&#65533;&#65533;&#65533;&#65533;I@t&#65533;~M&#65533;&#265;[&#65533;&#65533;&#65533;5&#65533;&#511;bl&#65533;&#65533;&#65533;jyu&#65533;&#337;_&#65533;d&#65533;4k&#65533;&#65533;?>0&#65533;&#1189;&#65533;&#65533;RL&#65533;9D&#65533;&#65533;s&#65533;|&#65533;|&#65533;&#65533;iN&#65533;%&#65533;<X&#65533;&#65533;)&#65533;&#65533;W&#65533;&#65533;&#65533;&#65533;&#65533;i&#65533;4i&#65533;&#65533;)&#65533;&#65533;d&#65533;&#983;&#65533;&#65533;&#65533;_+M;&#65533;G&#41635;&#65533;=5&#65533;DHp&#65533;&#65533;Yf&#65533;;&#65533;H|&#65533;&#65533;8y&#65533;&#65533;V8&#65533;I&#65533;H@ &#65533;&#65533;/&#65533;&#65533;a&#65533;&#65533;M&#65533;E&#65533;&#65533;i'&#65533; \&#65533;&#65533;&#65533;R&#65533;&#65533;&#786;&#65533;\&#65533;
&#65533;&#65533;1&#65533;V&#1800;&#1429;1 &#65533;&#65533;j&#65533;&#65533;&#65533;1&#65533;2dI&#65533;L&#65533;Z&#1352;&#65533;&#65533;y?&#65533;K&#65533;&#65533;&#65533;:&#65533;&#470;(&#65533;&#65533;[	"&#65533;&#65533;&#1711;&#65533;
&#65533;;&#65533;&#65533;5&#65533;&#65533;&#65533;<G&#65533;&#65533;&#65533;6\&#65533;/&#65533;&#525;&#65533;v&#65533;`3cP;e&#65533;@&#65533;:&#65533;&#65533;&#65533;&#65533;}&#1137;|&#65533;4<;Q&#65533;&#65533;r 4@$&#65533;=&#65533;&#65533;&#65533;Q&#65533;&#65533;8#:&#65533;/&#65533;&#65533;|&#65533;(;&#412;&#65533;&#65533;3pD&#65533;E&#65533;Tfk&#65533;B.[&#65533;&#65533;&#65533;$4&#65533;S\&#65533;&#65533;9 NMd&#1360;&#65533;OM&#65533;~i&#65533;&#65533;&#65533;]t0&#65533;A5&#65533;)&#65533;&#65533;%7\&#65533;,&#65533;z&#65533;&#65533;&#65533;6Z&#65533;w&#1715;I&#65533;&#65533;i-&#65533;-r&#65533;/&#65533;t&#283;&#65533;&#65533;B&#65533;&#680;	EJ&#65533;}=<&#65533;K&#65533;=&#65533;&#65533;;&#1585;&#65533;&#1102;C&#65533;9|&#65533;&&#65533;/&#65533;!&#1328;L&#65533;&#65533;tB&#65533;|&#65533;M&#65533;&#65533;~&#65533;&#65533;&#65533;&#65533;&#65533;&#65533;e&#65533;&#65533;&#65533;:&#65533;&#65533;V&#65533;&#423;&#65533;{=fE&#65533;{&#65533;BfE&#65533;;R&#65533;&#1708;&#65533;&#65533;&#2893;s
\&#65533;S=r&#65533;%&#65533;6&#65533;&#394;Y&#65533;&#1399;#&#65533;'&#65533;[)&#65533;^&#65533;d&#989;&#65533;%&#65533;&#65533;&#65533;&#65533;ZG&#65533;\&#65533;&#65533;&#65533;is6&#65533;&#65533;&#65533;&#65533;&#1523;&#65533;X&#65533; ]`&#65533;:&#65533;j&#65533;&#65533;&#65533;.&#730;&#65533;kT$5Y&#65533;[&#894;&#65533;&#65533;&#65533;&#65533;&#1098;[&#65533;#&#65533;$&#65533;&#65533;&#803;&#65533;&#65533;_&#65533;	- KCu&#65533;F	&#65533;3&#65533;&#65533;&#65533;U&#65533;&#65533;&#65533;GaD&#65533;&#65533;cB}!Mm&#65533;&#65533;&#65533;&#65533;`E&#65533;2&#523;CR&#65533;&#65533;&#65533;1I{e+&#65533;&#1634;&#1794;&#65533;&#65533;s&#65533;&#65533;J&#65533;1L&#65533;:.$7&#65533;&#1613;?&#65533;&#65533;\&#65533;&#65533;h&#65533;@Y^&#65533;&#65533;&#65533;g&#65533;A&#65533;&#3123;&#65533;&#65533;E&#65533;5y&#65533;&#65533;)&#65533;O&#737;&#65533;&#65533;W&#65533;8&#6007;[~&#65533;&#65533;K_&#65533;\&#65533;&#65533;&#65533;&#65533;&#1663;&#1965;&#65533;&#65533;e&#65533;&#65533;_&#65533;&#65533;i&#65533;[l&#65533;&#65533;&#65533;&#65533;p^&#65533;|&#65533;&#65533;&#65533;&#65533;z&#65533;&#65533;&#65533;&#65533;F&#65533;&#65533;&#605;&#65533;&#65533;&#65533;I&#65533;}&#65533;MX&#65533;&#65533;&#65533;Rwu&#65533;]H&#65533;&#65533;&#65533;mb:K&#65533;&#65533;&#65533;N&#65533;U7&#65533;&#65533;&#65533;B4N&#65533;v&#1312;v&#65533;@&#65533;&#65533;
&#65533;'u&#65533;&#65533;wK&#65533;&#65533;-&#65533;&#65533;&#1824;m&#65533;&#65533;&#65533;tB&#65533;?&#65533;-}&#65533;&#65533;&#65533;R&#65533;<&#65533;5jcn&#65533;ci&#65533;^G&#65533;{w&#65533;2~ti&#65533;<>m&#65533;&#65533;~&#65533;&#65533;e&#65533;}&#65533;A&#65533;"V&#65533;&#1566;&#65533;&#65533;&#65533;&#65533;&#1468;k&#1578;&#65533;&#65533;>vU&#65533;&#65533;&#65533;=&#65533;;v&#65533;&#65533;&#65533;a&#65533;-&#65533;bD&#1323;&#65533;&#65533;=&#65533;&#65533;&#65533;(&#65533;&#65533;6&#65533;&#65533;&#65533;&#65533;-&#65533;]&#65533;&#65533;&#65533;&#65533;-0&#65533;_I&#65533;&#65533;F&#65533;&#65533;+J&#65533;&#65533;&#65533;&#65533;&#65533;&#65533;\&#65533;PR&#65533;,&#65533;&#65533;g&#65533;%g&#65533;o&#65533;w&#65533;&#65533;&#43022;O&#65533;7&#65533;>j&#65533;g^g&#65533;&#65533;6	&#65533; &#65533;&#65533;&#65533;-&#65533;&#65533;&#65533;b&#65533;UPA&#65533;9;&#65533;L}&#65533;:_&#65533;&#65533;X0&#65533;,Y)*&#65533;&#65533;&#65533;&#1464;&n&#65533;\&#65533;(&#65533;&#65533;&#65533;&#65533;&#65533;&#1875;&#65533;&#1440;&#65533;&#65533;&#65533;#k&#65533;&#65533;R3&#65533;&#65533;`&#65533;&#65533;&#65533;_r `_@&#65533;R&#65533;f&#65533;`{8&#65533;&#65533;3&#65533;&#65533;&#65533;@@&#65533;28D&#47460;&#65533;&#65533;&#65533;i&#65533;Ar&#65533;'&#65533;b&#65533;&#65533;-&#65533;&#65533;S'&#65533;&#870;&#65533;d{<&#65533;&#65533;&#65533;&#65533;&#65533;P&#65533;&#65533;O4
&#65533;&#65533;{&#65533;UG&#65533;&#65533;&#65533;&#65533;&#65533;+&#65533;&#576;;/n`&#65533;&#65533;}&#65533;UeU%&#65533;&#65533;&#65533;V&#65533;^&#65533;	{e_&#65533;+&#65533;&#65533;&#65533;|&#65533;&#65533;&#65533;&#65533;&#65533;&#65533;Z&#65533;&#65533;&#65533;&#65533;&#65533;&#65533;&#65533;&#65533;&#65533;`&#65533;&#65533;(&#65533;&#65533;&#65533;&#65533;&#65533;&#65533;&#65533;&#65533;&#65533;&#65533;&#65533;&#65533;&#65533;&#65533;&#65533;&#65533;&#65533;  ul&#65533;&#65533;&#65533;"d00==EI1&#65533;[&#65533;-&#65533;[	&#39748;&#65533;&#500;&#65533;C&#65533;	[ 0""&#65533;&#65533;0&#65533;&#65533;HA&#65533;&#65533;&#65533;&#65533;&#65533;&#65533;&#30881;B; &#65533;&#65533;b&#65533;&#65533;&#65533;JP&#808;j&#65533;&#65533;[&#65533;pY&#65533;&#65533;&#65533;&#65533;&#65533;r,&#65533;8&#613;%&#65533;&#65533;&#65533;yH)&#65533;&#859;6G$&#7283;g4i@u&#65533;&#65533;I:&#65533;&#65533;D&#65533;&#65533;'ap&#65533;&#65533;&#65533;D'&#65533;5s&#65533;&#65533;&#65533;&#65533;S&#65533;;q&#257;Il&#65533;&#369;&#65533;&#65533;&#65533;$&#65533;Q&#65533;)&#65533;&#65533;D&#65533;-&#65533;j&#65533;;w&#65533;&#65533;&#65533;5(&#1584;&#65533;&#65533;&#65533;!&#65533;z/&#65533;&Lu?&#65533;5|&#1578;&#65533;&#458;&#65533;&#65533;&#65533;&#721;n&#65533;d&#65533;PDE5&#65533;
l&#65533;P&#65533;&#65533;&#65533;8&#65533;`&#65533;8&#18986;&#65533;"&#65533;+W&#65533;&#65533;&#65533;&#65533;&#65533;!&#1852;&#65533;F&#133;&#65533;&#65533;lV&#65533;&#65533;&#65533;'&#65533;k+&#65533;W&#65533;N&#65533;&#65533;7&#1435;&#65533;&#65533;r&#65533;3&#65533;_h&#65533;z&#65533;[&#65533;&#65533;&#65533;
&#65533;&#65533;&#65533;&#65533;&#65533;&#65533;w&#603;&#65533;&#65533;&#1227;&#65533;+&#65533;&#65533;|_V&#65533;&#65533;&#65533;&#65533;&#65533;&#65533;~&#65533;&#65533;&#65533;&#65533;D&#65533;G&#65533;"&#65533;4&#65533;v&#65533;e&#65533;-&#535;e&#65533;&#65533;g!9Q&#788;a2&#65533;G&#65533;W&#65533;6F&#65533;&#65533;X&#65533;~!'a&#65533;&#65533;&#65533;'f&#65533;D&#65533;&#65533;&#1384; &#65533;6 t&#65533;	&#65533;&#65533;&#65533;&#65533;&#65533;&#65533;'Fd&#65533;D&#65533;kA0&#65533;&#65533;&#65533;w$&#65533;6&#65533;S%f;=&#65533;4&#65533;5&#65533;A ,&#65533;&#65533;X&#65533;&#65533;d&#65533;&#65533;&#65533;&#65533;aV9f&#65533;&#65533;&#65533;j&#65533;&#65533;&#65533;m&#65533;&#65533;b&#65533;&#65533;m'^&#65533;~&#65533;I'&#65533;&#65533;&#65533;Xb&#65533; 6zL&#65533;&#65533;(&#65533;&#65533;IBj&#65533;&#65533;Yx
N
0&#65533;&#1621;&#65533;&#11080;&#65533;y&#65533;&#65533;&#65533;U&#65533;x&#65533;&#65533;&#65533;m(k&#65533;p"&#65533;&#65533;#&#65533;'&#65533;}&#65533;9&#65533;&#1581;&#65533;Y&#65533;&#65533;&#18944;&#65533;]&!&#65533;g6&#1944;&#65533;7;&#65533;&#65533;9&#65533;y&#65533;H&#65533;&#65533;&#65533;:I_p&#65533;j&#65533;&#1681;c
&#65533;&#65533;2>&#65533;&#65533;e\n&#65533;nC&#65533; &#65533;&#39325;z&#65533;&#65533;&#65533;&#65533;&#65533;&#65533;{&#65533;F
&#65533;
&#65533;&#65533;J&#51392;<&#65533;&#65533;1Z+&#65533;&&#65533;&#65533;7&#65533;&#65533;'>l&#65533;&#65533;c&#65533;f&#65533;!B&#65533;&#65533;:G&#1947;&#65533;\&#653;&#65533;&#65533;*&#65533;qGo&#65533;&#65533;&#65533;&#65533;&#65533;Xq&#65533;aQ&#65533;&#65533;&#65533;&#65533;&#65533;&#65533;4&#65533;,*&#65533;&#65533;&#65533;/&#65533;&#65533;&#65533;s&#65533;&#65533;lIpP&#65533;&#65533;&#65533;&#65533;&#65533;&#65533;&#65533;&#65533;	&#65533;ep&#65533;&#1718;&#65533;ak&#65533;.5&#65533;&#65533;&#65533;Gm&#65533;&#65533;&#65533;A&#65533;&#1243;u&#65533;&#65533;o&#840;$&#65533;&#65533;[&#65533;q&#65533;~:&#65533;v&#65533;j&#65533;j&#65533;!&#65533;g&#65533;y&#65533;&#65533;&#65533;-`k&#65533;&#65533;&#65533;&#65533;'&#65533;&#65533;&#65533;;&#1969;&#65533;)&#65533;;&#65533;&#65533;&#65533;&#65533;)&#65533;&#65533;C&#65533;&#65533;&#65533;|o-&#65533;&#65533;h&#65533;H:&#65533;&#65533;&&#65533;7&#65533;-&#65533;&#65533;&#65533;-&#65533;74&#65533;&#65533;;&#65533;&#65533;&#65533;&#65533;&#65533;o&#65533;c&#65533;j&#65533;&#65533;}G`l&#65533;&#65533;V&#65533;&#65533;5&#65533;f&#65533;M hO;&#65533;9&#65533;&#65533;<&#65533;&#65533;&#65533;&#65533;&#65533;&#65533;&#65533;&#65533;&#65533;&#65533;&#65533;&#65533;&#65533;yf&#65533;&#65533;P&#65533;&#65533;&#65533;&#65533;
w&#65533;-r\q&#65533;&#65533;a&#65533;~&#65533;&#65533;&#65533;&#65533;&#65533;&#65533;C&#65533;&#65533;&#65533;&#65533;&#65533;s&#65533;&#65533;&#65533;&#65533;h&#1392; &#65533;&#65533;D&#65533;&#65533;&#65533;&#65533;9&#65533;&#65533;%&#65533;#&#65533;&#65533;&#65533;&#65533;&#65533;&#65533;Yo&#65533;&#65533;&#65533;&#65533;&#1239;&#65533;1&#65533;/u&#65533;vB&#1559;<&#1634;zU{\&#65533;bw&#65533;&#65533;yA`y&#65533;&#65533;&#1273;&#65533;&#65533;&#65533;&#65533;&#65533;&#65533;z&#65533;+&#65533;	&#65533;V&#65533;*^4&#65533;&#1132;&#65533; &#65533;l&#65533;r&#65533;&#65533;Ls&#65533;&#65533;thP$U&#65533;h&#65533;!&#65533;&#65533;&#65533;bk&#65533;_&#65533;H&#65533;&#65533;&#65533;"cjA&#65533;@h:H&#271;t&#65533;B&#65533;8A&#65533;&#65533;ia`&#65533;*&#568;&#65533;&#65533;&#65533;PZ`&#65533;&#65533;H&#65533;&#65533;-a&#65533;[&#65533;U&#65533;.&#65533;&#65533;&#65533;`&#235;upEfz&#65533;&#65533;&#552;&#65533;&#65533;%/&#65533;&#65533;&#65533;S&#65533;D&#65533;O&#65533;&#65533;&#65533;&C&#65533;R&#65533;I&#65533;8&#65533;d&#65533;&#65533;Go@&#65533;KjDZ&#65533;h&#65533;&#65533;#&#65533;&#2284;&#65533;&#65533;	V*%&#65533;&#65533;c&#65533;8X&#65533;sx&#65533;U&#65533;H&#65533;&#65533;&#65533;&#65533;a&#65533;	 &#65533;~B&#65533;&#65533;C!&#65533;v&#65533;e0&#65533;#G;R&#65533;H4$&#65533;DIC&#65533;&#65533;&#65533;&#65533;&#65533;-&#65533;&#65533;R&#65533;&#21351;&#65533;&#65533;:o&#65533;I&#65533;	S&#65533;]$W&#65533;&#65533;l
&#42145;hTyw&#65533;&#65533;&#65533;v&#65533;k&#65533;&#65533;H{&#65533;&#65533;;K&#65533;t0&#65533;+:&#65533;+K&#65533;@&#65533;&#65533;R>&NT&#65533;&#65533;&#65533;&#65533;/&#65533;&#65533;&#65533;&#65533;T&#65533;~3&#65533;@6>&#65533;&#65533;m&#65533;,c3%Y &#65533;A	&#65533;D&#65533;<u&#65533;8&#65533;&#65533;<j6
&#65533;s&#65533;&#65533;>&#65533;&#65533;&#65533;rZRo&#65533;qwO&#65533;U&#65533;&#425;&#65533;l&#65533;&#1049;-9&#65533;;&#65533;HRqR+&#65533;	&#65533;T&#65533;R:u&#65533;T!:&#65533;k&#65533;&#1377;&#65533;K&#65533;&#65533;&#65533;&#65533;5De&#65533;&#65533;&#65533;9WZ&#65533;a&#580;\&#65533;[8&#65533;&#1666;&#65533;ML&#1043;&#65533;$&#65533;&#65533;X&#65533;&#65533;&#65533;"/P$&#65533;&#65533;&#65533;&#65533;6&#65533;<&#1260;&#65533;N1&#65533;P&#65533;&#65533;Q&#65533;&#65533;m(CJ9?&#65533;&#64356;&#1323;d&#65533;Y&#65533;R&#65533;u)&#65533;&#65533;rH&#65533; "}&(&#65533;f&#65533;&#65533;r&#65533;1I}a&#65533;@&#65533;&#65533;F&#65533;&#65533;&#65533;,&#65533;GU-&#65533;&#65533;&#65533;&#645;OX+&#65533;U&#65533;&#65533;i&#65533;&#65533;a&#65533;&#65533;%&#65533;&#65533;&#65533;	&#65533;&#65533;c;E&#65533;_&#65533;
&#65533;6B&#65533;&#65533;q&#65533;&#65533;(](I&#65533;\&#65533;&#65533;v&#65533;U&#65533;_&#65533;+Q&#65533;&#65533;'&#65533;&#65533;&#65533;&#65533;Hd&#65533;^&#65533;&#65533;&#65533;&#65533;D&#65533;7R&#65533;&#65533;'+&#65533;x%&#65533;J2&#65533;&#65533;&#1771;Y&#65533;&#65533;&#556;&#65533;&#65533;N&#65533;}'&#65533;&#1378;&#65533;&#65533;U&#65533;&#65533;<n}Pp&#65533;R&#65533;&#65533;&#65533;&#65533;&#65533;\8-y&#65533;8&#65533;&#65533;w7&#65533;X&#65533;0&#65533;L&#65533;&#65533;0["k%&#65533;k&#65533;&#65533;&#176;vC&#65533;&#65533;*&#65533;&#65533;&#65533;&#65533;.&#65533;gL&#65533;lF9c;q&#65533;\&#65533;&#1050;&#65533;&#65533;Y~&#65533;7&#65533;cC&#65533;&#393;&#65533;&&#65533;&#65533;&#65533;&#65533;E&#65533;&#261;b&#65533;&#65533;&#65533;&#65533;&#65533;&#65533;pa&#928;X&#65533;O&#65533;&#65533;O&#65533;,&#65533;7&#65533;(+&#65533;&#65533; &#65533;&#65533;5&#65533;S&#65533;&#65533;V^;NfV&#65533;L&#65533;&#65533;&#65533;&#65533;&#65533;&#65533;&#65533;n&#65533;&#65533;>&#65533;&#65533;&#1248;&#65533;&#65533;&#65533;YwRy&#65533;&&#65533;&#65533;&#65533;<&#65533;w&#682;&#65533;&#65533;v&#65533;*cZ&#65533;&#65533;&#65533;&#65533;"&#65533;V&#65533;O&#65533;&#65533;n&#65533;&#65533;$1&#65533;&#65533;&#65533;&#65533;&#65533;&#876;&#65533;&#65533;&#65533;hW&#1611;6u&#65533;&#65533;L&#65533;k&#65533;rM&#65533;g&#65533;&#65533;\T&#65533;&#65533;&#316;&#65533;&#65533;]&#65533;F7&#65533;&#65533;&#65533;&#65533;&#65533;X"&#65533;&#65533;+F&#394;p$&#65533;&#65533;x&#65533;&#65533;&#65533;*&#65533;&#65533;&#65533;&#943;&#65533;cLm&#65533;&#1677;&#65533;&#65533;co:&#1717;&#65533;:&#65533;-.j&#65533;&#65533;Z&#65533;&#271;&#65533;&#65533;&#65533;7%]S&#65533;7&#65533;&#65533;-&#65533; &#65533;&#65533;u&#65533;&#65533;s&#65533;&#432;Cj&#1255;&#65533;*&#65533;&#65533;&#1662;2U&#65533;&#65533;m&#65533;&#65533;
&#65533;^&#65533;;h)G&#65533;&#65533;]v&#65533;&#65533;&#65533;&#65533;w&#65533;)3&#65533;?|O&#65533;&#65533;n&#65533;K&#65533;&#65533;j&#65533;&#65533;&#65533;&#65533;&#65533;&#65533;\Z&#65533;&#65533;&#65533;&#65533;s&#65533;&#65533;&#65533;=,&#65533;(78&#65533;&#65533;l\&#65533;[&#65533;A&#65533;Q&#487;&#65533;}&#65533;&#755;&#1541;&#65533;d&#65533;'&#65533;&#65533;]&#65533;&#65533;&#65533;&#65533;&#65533;&#65533;_&#65533;&#65533;&#65533;&#65533;&#65533;rt&#65533;C&#65533;&#65533;R>&#65533;_&#65533;8&#65533;\&#65533;&#65533;%J&#65533;z&#65533;i&#65533;&#65533;K&#65533;c&#65533;W&#65533;ez&#65533;L9&#65533;IJ&#1566;&#65533;#?&#65533;&#65533;$9&#65533;&#65533;:&#65533;O&#65533;@&#65533;&#65533;&#65533;&#65533;&#65533;&#65533;>L&#65533;&#65533;^&#65533;&#65533;|&#65533;jn&#65533;&#65533;&#65533;2}x&#30878;&#65533;&#65533;&#360;~&#65533;&#65533;j&#65533;,Vn&#65533;&#65533;0&#65533;&#65533;z&#65533;&#65533;&#65533;&#65533;&#65533;&#65533;v&#65533;&&#65533;&#65533;&#65533;&#65533;&#65533;H&#65533;]=&#65533;:O&#65533;&#65533;1&#65533;&#65533;{&#65533;w&#65533;H&#65533;^&#1986;&#65533;}&#65533;wO&#65533;&#65533;&#65533;&#65533;&#65533;m2&#65533;"Zp&#65533;Wj&#65533;v&#65533;&#65533;oh_&#65533;&#65533;&#65533;Yyj':&#65533;V&#65533;`/&#65533;FsT&#65533;O'!&#1159;
wV_x&#65533;7f|&#65533;z&#65533;&#65533;x&#65533;&#65533;+p&#65533;&#65533;a}TVZ&#65533;&#65533;g
F~]&#65533;s&#65533;&#65533;s&#65533;yAa&#65533;#&#65533;z&#65533;&#65533;&#65533;8M&#65533;7&#65533;}&#1559;&#65533;&#65533;D&#65533;&#65533;&#65533;|pw&#65533;t&#65533;jwk&#65533;&#65533;eK&#65533;&#65533;&#65533;G&#65533;`8z&#65533;&#65533;m&#65533;&#1410;d&#65533;I&#65533;0I&#65533;&#65533;$!VM&#65533;K&#65533;6&#65533;&#65533;1&#65533;]&#65533;GlTJ&#65533;HT&#65533;Wu&#65533;[&#65533;q&#65533;o &#65533;t	&#32854;&#1219;R&#65533;spa&#65533;&#65533;v&#65533;&#65533;Y&#65533;'j&#65533;BY&#65533;X	&#65533;z&#65533;v{&#65533;{vG&#65533;&#65533;&#65533;xZW&#65533;&#65533;&#65533;k&#65533;&#65533;}&#65533;h&#1733;v&#65533;&#65533;]V&#65533;k&#65533;&#65533; &#65533;	c&#65533;&#65533;&#65533;H0&#65533;&#65533;q&#65533;&#65533;fd&#65533;&#65533;W&#65533;;`&#65533;[&#65533;%n&#65533;(o8&#65533;&#65533;&#65533;3&#65533;&#65533;9&#65533;&#1639;&#65533;3&#65533;(&#65533;&#65533;@&#65533;}&#65533;@C:&#65533;	&#65533;&#65533;~&#65533;&#65533;&#65533;6&#65533;&#65533;el&#65533;&#65533;&#65533;&#65533;t2&#1280;f~&#65533;&#65533;&#65533;7&#65533;
&#65533;u&#65533;y&#65533;&#65533;e&#65533;&#65533;&#65533;a&#65533;t8'&#65533;&#65533;&#65533;&#65533;R&#65533;a&#65533;&#65533;(&#65533;|'\kU[T&#65533;l&#65533;C&#65533;&#65533;&#65533;kGx&#65533;&#136;q&#65533;v&#65533;&#65533;&#65533;&#65533;&#65533;&#65533;4xk&#65533;&#65533;&#65533;&#65533;)n&#320;Y&#65533;z~&#65533;Th&#65533;8&#65533;KH~&#65533;&#65533;r&#65533;&#65533;&#65533;&#65533;y&#65533;l&#65533;qf&#65533;&#65533;h&#65533;b&#65533;ON&#65533;jM&#65533;V&#65533;&#65533;&#65533;xG&#65533;&#65533;&#65533; &#65533;&#65533;M)&#65533;&#65533;&#65533;&#65533;&#65533;&#65533;W&#65533;&#65533;_&#65533;&#65533;l&#65533; &#65533;%&#65533;&#65533;V&#65533;OeD$W&#65533;p!Y3&#65533;ez8&#65533;U&#65533;
1&#65533;z&#65533;w3&#65533;h&#65533;$&#65533;&#65533;,	&#65533;Se&#65533;&#65533;h&#65533;&#151;U/&#65533;&#65533;x&#65533;H&#65533;&#65533;&#65533;&#65533;:9Z9o&#65533;&#65533;H&#65533;7{&#65533;&#65533;&#65533;&#65533;&#65533;&#65533;r&#65533;&#65533;k")&#65533;&#65533;&#65533;o&#65533;7&#65533;ShY&#65533;&#1494;&&#65533;&#65533;&#65533;&#65533;&#65533;&#65533;&#65533;&#9559;&#65533;g&#65533;V&#65533;i&#65533;&#65533;&#65533;&#65533;W&#65533;&#65533;w&#65533;]Ji&#65533;l	&#65533;,&#1297;+w&#65533;&#65533;&#65533;qY	N&#65533;O?&#1037;xex)&#65533;&#65533;Ry&#65533;&#65533;&#65533;v&#65533;&#65533;i,!d;&#65533;&#65533;C7^t&#65533;\&#65533;&#453;&#65533;(&#65533;&#65533;hJ&#65533;&#65533;&#65533;&#65533;@N&#65533;i&#65533;&#65533;y&#65533;&#65533;#&#65533;&#65533;Y&#65533;&#65533;&#1615;&#65533;&#65533;&#65533;&#65533;7_!$&#65533;])^9u-^G&#65533;&#65533;&#65533;
&#65533;u%&#65533;9&#65533;&#65533;&#65533;q&#65533;&#65533;&#1484;&#65533;&#65533;&#65533;k&#65533;9&#65533;S&#65533;8&#65533;&#65533;*&#65533;&#65533;Mhv	@&#65533;U&#65533;&#65533;H&#65533;&#65533;	&#65533;89&#65533;&#65533;&#65533;}1S?MIy&#65533;"}8p|F&#65533;&#65533;&#65533;&#29263;&#65533;`Q9&#65533;&#65533;&#65533;}|&#611;7(k&#65533;&#65533;&#65533;&#65533;&#65533;&#65533;&#65533;&#65533;&#65533;Wix:	9&#65533;&#65533;&#65533;sr&#65533;&#65533;m^&#65533;f&#1254;&#65533;&#65533;)&#65533;D	&#65533;&#65533;H&#65533;(&#65533;w&#65533;e&#65533;xim&#65533;&#65533;&#65533;&#65533;&#65533;c&#65533;w&#65533;0&#65533;H&#65533;&#65533;&/I:a&#65533;&#65533;)&#65533;&&#65533;&#610;_*&#65533;&#65533;o&#65533;&#527;%I&#65533;&#65533;q&#65533;&#65533;m&#65533;Y&#65533;5&#65533;Ox&#65533;&#65533;!&#65533;&#65533;&&#65533;&#65533;&#65533;&#65533;&#65533;&#65533;&#65533;B&#65533;&#65533;&#65533;w&#65533;k&#65533;uhg&#65533;S&#65533;&#65533;Uzy6&#65533;#&#65533;&#65533;'&#65533;[Z&#65533;&#65533;&#65533;ePZ0AJ{&#65533;&#65533;x!&#65533;&#65533;&#65533;2q&#65533;&#65533;&#65533;s&#65533;&#65533;v&#65533;I&#65533;yQ&#65533;&#65533;&#65533;&#65533;:=&#65533;&#65533;&#65533;&#65533;wz&#65533;&#65533;qY&#65533;&#65533;&#65533;&#65533;le&#65533;JfY&#65533;H&#65533;!&#65533;&#65533;&#65533;&#65533;&#65533;n)&#65533;&#65533;zw&#65533;t&#65533;3&#65533;D&j
&#65533;$W&#65533;&#65533;&#65533;=&#65533;K&#65533;&#1272;&#65533;&#65533;w&#65533;&#65533;&#65533;&#65533;yi&#65533;z&#65533;t&#65533;
&#65533;&#65533;&#491;&#65533;*&#65533;b&#65533;2&>0&#65533;&#65533;7i&#65533;&#65533;&#65533;&#65533;&#1683;&#65533;&#65533;D&#65533;&#65533;.&#516;hq|m&#65533;&#65533;]&#43101;
&#65533;&#65533;&#65533;*	&#65533;	&#1758;&#65533;8&#65533;&#65533;*y-9&#65533;lI&#65533;o:B&#65533;&#1473;&#65533;Z&#65533;&#65533;&#65533;V&#65533;&#53348;&#65533;&#65533;X&#366;P9&#65533;u&#65533;(R&#65533;z&#65533;&#65533;&#65533;&#65533;&#65533;&#65533;&#65533;z&#65533;j&#65533;&#65533;&#65533;&#65533;4G`&#65533;H&#65533;?r&#65533;&#1177;&#65533;&#65533;q&#65533;%8&#65533;&#65533;Q&#65533;f&#53296;X&#44087;&#563;&#65533;&#65533;&#65533;)&#65533;9j&#65533;&#65533;j&#65533;&#65533;	&#65533;&#65533;$&#65533;X;&#65533;tf&#65533;c&#65533;&#65533;&#65533;Z&#65533;&#65533;O&#65533;&#65533;&#65533;&#65533;&#65533;Nd&#65533;&#1611;&#65533;z&#65533;g{&#65533;&#65533;&#65533;H&#65533;0K&#65533;(&#65533;&#65533;&#65533;YfY_p&#65533;&#1656;?&#65533;d&#65533;[4)&#65533;&#65533;w&#65533;&#65533;'&#65533;F&#65533;6!&#65533;&#65533;&#65533;a&#65533;edb&#65533;&#65533;&#65533;&#65533;b&#65533;&#65533;&#65533;rMU&#65533;&#65533;&#538;&#65533;&#65533;[&#65533;&#65533;'&#65533;j&#65533;6&#65533;&#65533;Sg&#65533;&#65533;&#65533;{&#65533;Z&#65533;&#65533;&#65533;@S&#65533;i&#65533;flv;)e&#65533;&#65533;&#1578;&#65533;O&#65533;&#65533;1&#65533;&#65533;&&#13087;k&#65533;8;&#65533;&#65533;&#65533;&#65533;&#65533;&#65533;x&#65533;z&#65533;O(X&#65533;r&#65533;4&#65533;&#65533;&#65533;&#687;&#35357;&#65533;xB&#65533;I ;&#65533;[&#65533;3&#65533;+&#65533;&#65533;&#759;3&#65533;&#65533;&#65533;+&#65533;&#65533;[&#65533;&#65533;&#65533;&#1531;&#65533;&#65533;&#250;&#65533;&#65533;&#65533;&#65533;;&#65533;&#65533;:&#65533;&#1528;A&#65533;&#65533;(j&#65533;&#65533;&#65533;&#65533;&#65533;{&#65533;&#65533;&#65533;&#65533;&#65533;J&#65533;;&#65533;&#65533;	&#65533;&#65533;:&#65533;&#65533;k&#65533;&#65533;j
&#65533;W&#65533;&#65533;&#65533;U&#65533;&#349;&#65533;&#65533;&#65533;&#65533;&#65533;&#65533;&#65533;&#65533;&#65533;c&#65533;&#1209;&#65533;&#65533;p&#65533;&&#65533;&#518;&#65533;Z&#65533;&#65533;&#65533;&#65533;&#65533;&#65533;&#65533;*j&#65533;&#65533;b&#65533;&#65533;9&#65533;(&#65533;N&#1605;&#65533;&#65533;k&#65533;&#65533;&#1668;&#65533;Elk&#65533;&#65533;|Z&#65533;(&#65533;&#65533;{&#65533;&#65533;|9&#562;T&#65533;&#65533;&#65533;&#65533;&#58995;[&#65533;&#65533;&#65533;Qh&#65533;&#65533;)&#65533;&#65533;&#65533;&#798;&#65533;{&#65533;&#65533;"&#65533;(&#65533;&#65533;/\&#65533;w&#65533;&#456;&#65533;&#65533;X&#65533;&#65533;s+7&#65533;$W&#65533;&&#65533;&#65533;&#65533;;&#65533;g&#1845;&#65533;&#65533;&#65533;&#65533;&#65533;&#65533;J(&#1817;&#792;&#65533;yZ'\&#65533;&#65533;P\|&#65533;&#65533;\Y&#65533;&#65533;&#65533;Pc&#1636;.*&#65533;&#65533;&#65533;&#65533; &#65533;&#65533;&#65533;[&#65533;&#65533;&#65533;~+q,H&#65533;&#65533;&#65533;&#65533;&#65533;&#65533;=&#65533;/&#65533;\;&#65533;&#65533;&#433;K&#65533;&#65533;&#65533;g&#28409;&#65533;&#65533;}&#65533;&#65533;fV&#1931;&#65533;&#65533;7&#65533;&#65533;&#65533;k&#131;:&#65533;&#65533;+&#65533;H&#65533;&#65533;D&#65533;&#65533;&#65533;&#65533;&#65533;&#65533;&#65533;&#65533;&#65533;P&#65533;&#65533;&#65533;&#318;Y&#65533;&#65533;|&#65533;5&#65533;&#65533;&#65533;
&#65533;&#65533;&#65533;&#65533;;&#65533;|&#65533;di&#65533;q&#65533;&#65533;&#65533;gZA&#65533;&#666;&#65533;&#65533;&#65533;.L&#65533;&#65533;&#65533;a&#65533;&#65533;&#65533;&#65533;&#755;'&#65533;sLe&#65533;&#65533;&#65533;&#65533;6&#65533;7&#65533;g&#65533;{&#65533;W&#65533;&#65533;A
&#65533;&#65533;&#65533;|&#65533;&#65533;&#1815;&#65533;&#65533;&#65533;&#65533;&#65533;&#65533;&#65533;&#65533;'&#65533;t"&#575;&#65533;*&#65533;L&#65533;W&#65533;&#65533;R&#65533;|"&#65533;&#65533; E,&#65533;]4L&#65533;t&#65533;&#65533;&#65533;&#65533;~X&#65533;&#65533;K&#65533;&#65533;&#65533;&#65533;Gy&#65533;&#65533;&#65533;'&#65533;YY&#65533;&#65533;&#65533;&#65533;&#65533;f*y&#65533;&#65533;E2&#65533;}&#65533;&#65533;c&#65533;&#65533;&#65533;)&#65533;&#65533;y&#65533;&#65533;&#397;&#65533;\&#65533;&#65533;Z&#65533;&#65533;&#65533;U|&#65533; &#65533;&#65533;jl&#65533;^&#65533;&#201;&#65533;&#65533;NG&#65533;&#65533;<&#65533;&#65533;&#65533; l&#65533;&#65533;`L[&#65533;&#65533;`+&#65533;&#65533;&#65533;&#65533;&#65533;|h&#303;&#1483;&#65533;&#1223;&#65533;rF&#65533;&#65533;&#65533;&#65533;&#65533;&#391;&#65533;&#1222;|&#65533;W&#65533;&#65533;&#65533;&#65533;M&>&#65533;)B&#65533;&#65533;Q&#1303;L&#65533;&#65533;&#65533;&#65533;&#65533;i&#65533;&#65533;&#65533;&#65533;M&#65533;x&#65533;|&#637;&#65533;&#65533;7&#65533;J&#1771;&#65533;/:&#65533;&#65533;8__[wfL&#65533;&#65533;k	 &#65533;[&#65533;6&#65533;&#1764;&#65533;}&#65533;t&#65533;&#65533;J&#65533;&#65533;&#65533;*&#65533;&#65533;&#65533;&#65533;&#65533;&#65533;&#65533;&#65533;CyZXh&#65533;Or&#65533;-&#65533;&#65533;&#1613;&#65533;)&#65533;&#65533;?
&#65533;&#65533;&#65533;&#65533;<8&#65533;&#65533;i&#65533;&#65533;%&#65533;&#1596;S&#65533;&#65533;H2&#65533;-&#433;&#65533;&#65533;&#65533;&#65533;t&#65533;,&#65533;&#65533;&#65533;&#65533;&#65533;&#65533;&#1369;&#65533;&#65533;&#65533;&#65533;&#65533;L&#1468;&#65533;&#65533;&#65533;&#65533;&#630;&#65533;&#65533;yK&#65533;&#65533;l&#65533;,w&#65533;|&#65533;&#470;&#65533;&#65533;]&#65533;&#65533;&#65533;&#65533;;-&#65533;^e&#65533;Z}p&#65533;&#65533;&#65533;=8&#65533;&#65533;&#65533;-&#1956;&#65533;:Q&#65533;&#65533;&#65533;&#65533;&#65533;&#65533;&#65533;ar&#65533;<Y&#65533;q&#65533;H&#65533;M&#65533;&#65533;&#65533;8&#65533;&#671;&#65533;&#65533;}&#65533;&#65533;
i{&#65533;&#65533;&#937;&#65533;M&#65533;f&#65533;&#65533;V&#65533;&#65533;r&#65533;}&#65533;7&#65533;&#65533;&#65533;P/&#1186;FB&#65533;<b=&#65533;F9&#65533;&#65533;l&#65533;&#65533;m&#65533;&#65533;&#65533;-&#65533;g]?&#65533;&#65533;&#65533;Z&#65533;&#65533;&#65533;h2&#65533;&#65533;&#65533;&&#65533;&#65533;1&#65533;&#65533;eM\&#65533;&#65533;&#65533;m&#65533;z9&#65533;&#65533;&#65533;&#65533;&#65533;S&#65533;&#65533;?&#65533;F&#65533;&#65533;Y&#65533;>
&#65533;M&#65533;9&#65533;&#1571;&#65533;&#65533;e&#65533;&#65533;O&#65533;&#65533;FN&#65533;&#65533;6|&#65533;&#65533;&#65533;-&#65533;&#65533;&#316;&#65533;8&#65533;&#65533;&#65533;\&#65533;&#65533;&#65533;eM&#65533;3!k&#65533;m&#65533;xR&#65533;F&#65533;m&#65533;&#65533;&#65533;n&#65533;m&#65533;&#65533;{&#65533;6&#65533;%n$&#65533;&#1041;&#65533;&#65533;V&#65533;&#65533;v&#65533;&#65533;&#65533;~&#65533;&#1441;&#65533;&#65533;&#65533;&#65533;&#863;&#65533;&#65533;&#65533;&#65533;-&#65533;g&#65533;&#205;&#65533;&#65533;&#1189;&#1740;&#65533;&#65533;^&#65533;'&#65533;&#65533;v}&#65533;&#65533;1&#65533;Q&#65533;&#65533;)&#65533;[&#65533;&#65533;"N&#65533;}&#65533;&#1944;&#65533;=M&#65533;>n&#65533;&#65533;9&#65533;2)&#1575;&#65533;&#65533;&#65533;B&#65533;ec&#65533;&#65533;]k~&#65533;&#65533;+&#65533;+g4&#945;.&#65533;&#65533;&#65533;&#65533;.c1&#65533;H&#65533;&#65533;&#65533;&#65533;&#65533;&#65533;&#65533;N&#65533;&#65533;7&#65533;&#857;&#65533;&#65533;&#65533;&#65533;&#65533;r&#65533;&#65533;&#65533;&#65533;&#65533;&#65533;l&#65533;9k&#65533;&#65533;n&#65533;&#65533;&#65533;d&#65533;&#65533;&#65533;rk&#65533;|J&#65533;&#65533;&#65533;L&#65533;&#65533;zep&#65533;&o2I=&#65533;I&#65533;s&#65533;&#65533;&#65533;&#65533;&#1401;&#65533;&#65533;x&#65533;&#65533;^&#65533;&#65533;&#504;
&#65533;&#35213;&#65533;&#909;&#65533;2&#65533;&#65533;S&#65533;&#65533;_&#1277;&#65533;&#65533;&#65533;&#65533;&#65533;&#65533;&#65533;^?&#65533;&#65533;&#65533;N&#65533;}&#65533;&#65533;&#65533;h
&#65533;>_&#65533;w&#65533;[&#65533;&#65533;i.i&#685;H&#65533;&#65533;,&#65533;&#65533;&#65533;&#65533;&#951;Po&#65533;&#65533;h&#65533;&#65533;&#65533;K&#65533;&#65533;&#65533;&#1070;&#1872;&#230;&#65533;|.&#65533;y&#65533;&#65533;@&#65533;&#65533;7&#65533;&#65533;&#65533;>&#65533;@&#65533;&#65533; M&#65533;&#65533;&#65533;Y&#65533;Q&#65533;&#65533;&#65533;&#65533;&#65533;a_&#65533;M&#65533;&#65533;7&#65533; k&#65533;&#65533;&#65533;&#955; &#65533;&#65533;&#65533;&#35389;&#65533;&#65533;-&#65533;&#65533;&#65533;&#65533;&#65533;&#65533;&#65533;&#65533;:&#65533;&#65533;&#65533;>&#65533;&#65533;&#65533;&#65533;c&#65533;&#65533;&#65533;O&#65533;&#65533;J&#65533;c&#65533;&#65533;&#65533;q&#65533;&#65533;&#65533;&#65533;*&#65533;&#65533;-&#65533;&#65533;&#65533;&#65533;&#65533;&#65533;&#65533;&#65533;&#65533;&#1183;&#65533;&#65533;&#1922;&#65533;&#34684;&#1161;I&#65533;&#65533;&#65533;&#65533;/&#65533;x-&#65533;&#65533;G&#812;&#65533;&#65533;$&#65533;&#65533;W&#65533;&#51247;hN&#65533;N&#65533;&#1679;&#65533;&#65533;>&#65533;&#65533;&#65533;p&#65533;&#65533;&#65533;3&#65533;&#65533;/&#65533;&#65533;&#65533;&#65533;/1.&#65533;&#65533;;&#65533;&#65533;&#65533;(`&#65533;n&#65533;&#65533;&#65533;&#65533;?H?q&#65533;e^&#65533;\U&#65533;&#65533;&#65533;8&#65533;{&#65533;&#65533;V&#65533;&#65533;&#65533;&#65533;&#65533;&#65533;&#65533;&#65533;&#65533;&#65533;&#65533;&#65533;&#65533;&#65533;&#65533;&#65533;&#65533;&#65533;&#65533;&#65533;&#682;&#65533;	&#179;&#65533;U&#65533;&#65533;&#248;&#65533;&#1338;&#1451;&#65533;&#65533;&#1571;&#65533;&#1273;&#65533;&#1720;&#65533;&#65533;%&#65533;&#65533;D&#65533;&#65533;&#65533;&#65533;&#65533;&#65533;&#65533;&#65533;&#65533;&#65533;@&#65533;&#65533;&#65533;&#65533;&#65533;&#618;&#65533;&#65533;&#65533;&#65533;K5&#65533;T8&#65533;k&#65533;
&#65533;kY&#65533;f&#65533;5&#65533;v&#65533;&#1610;&#65533;&#65533;&#65533;&#65533;&#65533;]C&#65533;b&#65533;&#526;&#65533;*&#65533;Vj%E&#65533;&#65533;Z&#65533;&#65533;c&#65533;8&#65533;&#65533;&#304;4&#65533;&#65533;&#65533;&#65533;~&#65533;
&#65533;&#65533;UJrCg*E&#65533;Re&#137;&#65533;j&#1127;&#65533;&#65533;&#65533;~U#^uz&#65533;&#65533;PqR]f&#65533;&#65533;&#65533;&#1537;&#65533;&#65533;>{&#65533;&#65533;"&#65533;&#65533;p&#65533;&#65533;'&#1505;<&#65533;T&#65533;&#65533;&#65533;snPR&#65533;e&#65533;&#65533;&#65533;lX&#65533;&#65533;&#65533;&#65533;&#1866;&#65533;&&#65533;y1&#65533;&#65533;R&#65533;I&#65533;&#65533;.G&#65533;<22&#65533;&#65533;C8w&#65533;J&#65533;&#65533;&#65533;[s&#65533;&#65533;f{&#65533;&#65533;9}&#65533;lqiuR&#65533;L&#65533;&&#65533;&#65533;Z~&#65533;&#65533;&#65533;VL&#65533;&#65533;W&#497;&#65533;.&#65533;r&#65533;&#65533;&#65533;&#669;&#65533;&#65533;&#65533;&#873;&#65533;&#65533;.&#65533;=&#65533;&#65533;&#65533;&#65533;&#65533;&#65533;&#65533;&#65533;w0&#65533;&#65533;lW9-p&#65533;)z&#65533;99&#65533;&#65533;<&#65533;q&#65533;&#65533;&#263;&#65533;4Zv&#65533;8 `&#1781;&#65533;L&#65533;&#65533;\.$&#65533;&#65533;N&#65533;fa&#65533;&#65533;d&#65533;By&#65533;}&#65533;&#65533;p&#65533;5&#65533;J&#65533;&#65533;&#65533;k&#65533;&#65533;&#65533;t&#65533;X&#65533;&#65533;&#65533;&#65533;&#65533;j&#65533;Y&#65533;2>&#65533;&#65533;tH&#65533;&#65533;&#65533;D&#65533;&#65533;.V$b&#65533;&#65533;&#65533;`@&#65533;)&#65533;&#65533;&#65533;&#347;sd&#65533;X&#65533;&#65533;&#65533;&#65533;Y[6&#65533;G&#65533;	:'&#65533;h&#65533;&#65533;&#65533;&#65533;KB&#65533; ^
&#65533;1@lR2&#65533;@&#65533;&#26077;&#65533;&#65533;&#65533;&#65533;iK&#65533;f&#65533;M&#65533;hfVB&#65533;&#65533;&#65533;Yt#&#65533;9&#65533;&#65533;&#65533;&#65533;&#65533;)6D&#65533;Y&#65533;{&#65533;u&#65533;&#65533;&#65533;&#65533;G&#65533;&#65533;&#1397;&#65533;~Z&#65533;&#65533;&#65533;AE&#65533;M%:&#65533;&#65533;&#65533;Xep&#1589;&#65533;h&#65533;&#65533;&#65533;"&#65533;&#65533;&#65533;#&#65533;&#65533;&#65533;&#65533;+t&#65533;.&#65533;*&#65533;&#65533;&#65533;&#65533;31$&#65533;l^8&#65533;&#65533;&#65533;&#65533;QT'&#1437;'&#65533;'V&#65533;f&#65533;ymv&#65533;%&#65533;&#2028;&#65533;*&#65533;{&#65533;n&#740;&#65533;[&#65533;&#65533;&#1829;&#65533;(h&#65533;&#65533;&#65533;&#65533;&#65533;&#65533;&#65533;"&#65533;o&#65533;c%&#65533;&#65533;Q&#65533;&z&&#65533;(&#65533;&#65533;&#65533;&#65533;j&#65533;d&#65533;&#65533;k&#65533;&#65533;,f&#65533;&#65533;ef&#65533;&#65533;&#65533;&#65533;C&#65533;&#65533;.&#204;8&#65533;l&#65533;J;&#582;&#65533;&#65533;K2h&#65533;,&#65533;&#65533;&#65533;k&#65533;&#891;!\&#65533;&#65533;'|&#65533;n&#65533;&#65533;&#65533;3&#65533;=V&#65533;&#65533;&#1117;"&#65533;&#65533;!&#65533;&#65533;@&#65533;&#65533;L
?&#65533;&#65533;&#65533;&#65533;k{&#65533;aG&#65533;&#455;&#65533;&#65533;&#65533;:&#65533;&#413;&#65533;L&#65533;&#65533;i&#65533;+&#65533;&#65533;-%a&#65533;2$?&#65533;&#65533;o&#65533;3D&#65533;&#65533;&#65533;&#65533;&#65533;&#65533;&#65533;l&#65533;m/&#964;F&#65533;I&#65533;&#65533;&#65533;+&#65533;&#65533;&#65533;J&#65533;&#1371;V&#65533;4&#65533;G&#65533;&#65533;&#65533;~7&#65533;&#65533;cV&#3960;&#65533;	&#65533;&#65533;&#65533;&#65533;0&#65533;8&#65533;}k=&#65533;B	x&#65533;Zk&#65533;&#65533;K&#65533;G&#65533;&#48244;N&#889;&#65533;y&#65533; &#65533;	pZ&#65533;&#65533;&#65533;2&#65533;&#65533;&#65533;`J&#65533;&#65533;&#65533;&#65533; S&#65533;0&#65533;c]&#65533;&#1713;g&#65533;&#1092;&#65533;&#215;&#65533;LC&#65533;&#65533;&#1751;&#65533;&#65533;&#65533;w&#65533;&#65533;&#65533;&#65533;&#65533;&#1523;-6 &#65533;&#65533;m&#65533;W,&#45206;&#65533;&#65533;e&#65533;&#664;&#65533;`&#65533;0|&#65533;s&#65533;`&#65533;-U&#65533;L'KY&#65533;&#65533;jvS(&#65533;5`&#65533;&#65533;~&#65533;&#65533;&#65533;&#65533;&#65533;7&#65533;&#65533;u&#65533;$|&#65533;&#65533;&#65533;u&#65533;z&&#65533;Y&#65533;B&#65533;&#65533;&#65533;&#1030;&#65533;&#65533;&#65533;&#65533;&#65533;&#65533;9&#65533;&#65533;,8&#65533;#&#65533;&#65533;&#65533;u&#65533;qTb&#664;&#65533;&#65533;6&#65533;&#65533;W&#65533;&#65533;&#65533;Nr&#65533;55l&#65533;a&#65533;&#65533;4&#65533;7&#1389;N&#65533;`&#65533;Z&#65533;&#65533;&#1924;&#65533;%&#65533;&#65533;&#65533;D&#65533;8&#65533;&#65533;&#1029;A|&#65533;#09FE	q&#65533;2
2&#65533;#&#65533;&#65533;sV&#65533;&#65533;~&#65533;CK&#65533;Bsg&#65533;&#65533;&#65533;&#65533;*&#1136;`y&#65533;&#65533;&#65533;&#65533;&#65533;%&#65533;&#65533;D&#65533;&#1043;&#65533; 3&#65533;&#65533;`q&#65533;&#65533;&#65533;Y&#65533;&#65533;F&#65533;&#65533;a]&#65533;P&#65533;.&#65533;&#65533;&#65533;&#65533;&#65533;b[`4&#65533;]&#969;&#65533;&#65533;&#65533;G>0&#65533;&#65533;&#65533;C&#65533;F&#65533;,}
&#65533;O#&#65533;&#65533;I&#65533;j&#65533;pw{!&#65533;"I&#65533;&#65533;&#65533;O&#65533;&#65533;&#65533; ?Iq&#65533;&#65533;2>&#65533;&#65533;G&#65533;&#65533;<&#65533;&#65533;L&#65533;#(Y&#65533;&#65533;h&#65533;P&#65533;&#65533;&#65533;&#65533;&#65533;	&#65533; o-8^+q&#65533;&#189;&#65533; z&#65533;&#65533;0&#65533;M=&#65533;&#65533;f&#65533;s$&#65533;V&#65533;&#65533;&#65533;&#65533;r&#65533;&#65533;,&#65533;2&#65533;&#65533;N|&#65533;&#65533;&#65533;&#65533;D&#65533;&#65533;&#65533;H&#65533;&#65533;2&#65533;&#65533;&#65533;&#65533;C&#65533;&#706;B&#65533;&#65533;&#65533;&#997;tW&#65533;&#1436;3W&#65533;&#65533;K&#65533;$&#65533;}&#65533;O&#65533;&#65533;&#65533;&#65533;&#65533;vF&#65533;&#65533;&#65533;yMb&#65533;&#65533;3&#65533;&#65533;o&#65533;@E&#65533;6&#65533;x&#65533;v!&#65533;,d&#65533;&#65533;&#65533;?&#65533;V&#1369;&#65533;&#65533;hE&#65533;&#1376;>S&#65533;&#65533;&#65533;?k&#65533;C&#65533;&#65533;h&#65533;
&#65533;&#1826;Kt&#65533;&#1088;&#65533;	K&#65533;&#65533;I &#65533;Lf&#65533;Q&&#65533;&#65533;&#65533;E{&#65533;$u>&#1888;&#65533;&#65533;P&#65533;t&#65533;T&#65533;&#65533;&#65533;&#65533;Mp&#65533;&#65533;y&#65533;,&#65533;&#65533;&#65533;&#65533;&#65533;&#414;&#1345;V&#65533;!E&#65533;&#65533;&#65533;&#65533;6&#65533;&#65533;~LO &#65533;YM&#65533;&#65533;,&#65533;,&#65533;*&#65533;&#65533;tR&#65533;n&#14029;,&#65533;&#65533;%rG&#65533;&#65533;"h	&#65533;&#1277;&#65533;&#65533;&#65533;|&#65533;&#65533;X3Vv&#65533;&#65533;&#65533;&#65533;/&#65533;iM&#582;C&#65533;O4"T&#65533;&#65533;&#65533;G1u&#65533;&#65533;&#65533;R&#1402;Z&#65533;&#65533;&#65533;&#65533;*&#65533;&#65533;&#1393;zi;%s&#65533;g&#65533;&#65533;&#65533;&#65533;c&#65533;]wAv&#1451;&#25418;&#65533;&#65533;U&#65533;&#820;&#580;>7&#65533;&#65533;&#65533;^&#65533;'&#65533;&#65533;7&#65533;&#65533;.Z&#1641;&#65533;U&#1390;&#65533;&#22189;"&#65533;_&#65533;)&#932;Y[n&#65533;&#65533;&#65533;/&#65533;zx&#65533;&#65533;&#65533;xy&#65533;&#65533;p&#65533;&#65533;e&#65533;&#65533;Gy&#629;&#65533;v-&#65533;&#65533;Mn%&#65533;&#65533;&#65533;r&#65533;&#65533;&#65533;&#65533;]s&#65533;&#65533;&#65533;Xf&#65533;&#1743;&#65533;&#65533;&#65533;&#65533;e&#65533;4&#65533;&#65533;e&#65533;i&#65533;&#65533;&#65533;1&#65533;&#65533;&#65533;&#65533;08&#1305;I2T&#65533;&#65533;&#65533;BL&#1966;z.d,&#65533;&#65533;&#65533;<(&#65533;&#65533;&#1447;&#152;-r&#65533;&#65533;&#65533;R&#65533;po&#65533;&#65533;k0&#65533;
R&#65533;Y&#65533;&#65533;-&#65533;&#65533;&#65533;&#65533;
)&#65533;&#65533;k&#65533;L&#914;&#65533;&#65533;Vq&#65533;&#65533;&#65533;3&#65533;&#65533;&#65533;Y&#65533;&#65533;v&#65533;&#65533;&#65533;s&#65533;&#65533;&#65533;&#65533;/w9&#65533;G&#941404;g>&#1977;&#65533;O6&#65533;s&#65533;[.R&#65533;&#65533;&#65533;&#65533;Cu&#65533;&#65533;Bc&#65533;&#65533;&#65533;&#65533;;&#65533;&#65533;&#65533;Lh&#65533;Y&#65533;&&#65533;&#65533;&#65533;g &#65533;&#65533;&#65533;w.&#65533;&#65533;&#65533;&#65533;&#65533;R&#65533;&#65533;z&#65533;MmY&#65533;j&#65533;6&#65533;s&#65533;&#65533;a&#65533;}^&#65533;m:&#65533;&#65533;&#65533;&#65533;&#65533;H&#65533;lAX&#65533;&#65533;&#65533;&#65533;[&#65533;&#215;&#65533;&#65533;:&#65533;&#65533;~y|&#952;t&#65533;^&#65533;&#65533;&#65533;&#65533;&#65533;&#65533;z&#65533;h&#65533;J&#65533;b*n&#65533;&#65533;D&#65533;&#65533;&#65533;H&#65533;5&#65533;&#65533;*;&#1987;f&#65533;&#65533;&#65533;&#65533;&#1606;O&#65533;&#65533;z}x&#65533;}&#65533;,&#65533;	&#65533;&#65533;&#65533;^&#65533;i&#65533;&#65533;[O&#65533;&#65533;&#65533;&#65533;s&#65533;d(FU&#65533;0]&#65533;I&#65533;+nh&#65533; 7uy&#65533;&#65533;oG&#65533;&#65533;&#775;&#1438;&#143;x&#1791;&#65533;|&#65533;&#65533;&#65533;q&#65533;f&#65533;g&#65533;&#65533;&#65533;M&#65533;&#751;&#65533;c&#65533;s&#65533;&#7027;&#65533;bq&#65533;p&#65533;U&#65533;/x&#65533; &#65533;&#65533;KZ&#65533;&#1984;&#65533;&'&#65533;u&#65533;&#65533;2&#65533;V&#65533;&#1149;&#65533;&#65533;&#65533;:&#65533;Ts&#65533;&#65533;&#65533;M&#1450;H8&#65533;&#630;/&#65533;&#65533;&#65533;7&#65533;rS&#65533;&#854;8&#65533;-&#65533;&#65533;VN&#65533;&#65533;pW&#65533;&#1649;K&#65533;({&#65533;&#65533;-y&#65533;&#65533;&#65533;rE&#65533;&#65533;&#1045;l|&#65533;Ityk&#65533;&#65533;|v&#65533;&#65533;&#65533;iS2+]&#1297;&#65533;&#65533;&#65533;&#65533;&#65533;\Ef<&#65533;&#65533;&#65533;{&#65533;&#65533;]yp&#65533;<&#65533;e&#65533;&#65533;&#65533;&#65533;&#65533;&#65533;&#65533;hO&#65533;Z&#65533;cw&#65533;cr&#65533;&#65533;6)&#65533;|a&#65533;V&#65533;n&#65533;&#65533;&#65533;H&#65533;0&#65533;&#65533;&#65533;/}&#65533;&#65533;'&#65533;&#65533;&#65533;&#65533;&#65533;/vR&#65533;I&#65533;&#65533;&#65533;L5&#65533;&#367;&#65533;v&#65533;E&#65533;&#65533;W&#65533;&#65533;N&#65533;&#65533;&#65533;&#65533;&#65533;&#65533;&#65533;&#487;&#65533;&#65533;&#65533;&#65533;&#65533;K&#65533;2&#65533;N/p1&#65533;&#65533;&#65533;|o&#65533;|$u{3&#65533;}&#65533;&#65533;
&#65533;z&#65533;&#65533;}a&#65533;x&#65533;&#65533;JZ&#65533;&#65533;&#65533;~&#1975;~&#65533;&#65533;Z(G+FT&#65533;F}&#65533;&#65533;e&#65533;&#65533;|&#65533;&#1472;&#65533;vz&#65533;&#65533;&#65533;;wf&#65533;&#65533;v&#65533;ub&#65533;wE4&#65533;u&#65533;RW	&#65533;ue0&#1287;k&#65533;&#65533;H&#65533;&#65533;O&#65533;XG[r5&#65533;&#65533;a&#65533;'tRXuzc&#65533;=&#65533;&#65533;&#65533;%&#65533;{&#65533;&qem&#65533;&#65533;&#65533;&#65533;He&#65533;&#65533;&#65533;k&#65533;&s$X{&#65533;&#65533;f&#65533;&#65533;w(U8g,H|X?(&#65533;y&#65533;b&#65533;'(.&#65533;K"&#33034;6&#65533;t&#65533;G6g(}&#65533;Gu&#342;&#65533;a&#65533;Y&#65533;5&#65533;_xtRw&#65533;-&#65533;~&#65533;w&#65533;&#65533;&#65533;w&#65533;7&#65533;&#65533;hb|&#65533;&#65533;X(&#855;rmh&#65533;&#1767;cx&#65533;^ZH&#65533;oG&#65533;&#65533;"&#65533;F&#65533;&#65533;|&#65533;&#29327;&#65533;\97l&#65533;&#65533;&#65533;&#65533;&#65533;^N&#65533;~P&#65533; &#65533;Z&#65533;f&#65533;&#65533;&#65533;&#65533;&#65533;&#65533;&#65533;&#65533;&#65533;&#65533;&#65533;-x&&#65533;nG2&#65533;'&#65533;J&#65533;j&#65533;&#33192;X&#65533;:&#65533;&#65533;d&#65533;hs&#65533;|&#65533;&#65533;v&#65533;KD&#65533;&#65533;&#65533;&#65533;&#65533;O8{&#65533;x&#65533;f6%&#65533;&#65533;&#65533;SB&#65533;&#65533;#F&#65533;&#65533;&#1541; &#65533;&#65533;(o0&#65533;&#65533;&#65533;&#65533;&#65533;&#65533;&#65533;&#65533;cxXS+&#65533;n&#65533;fI&#65533;&N&#65533;Fe&#65533;0&#65533;cZ&#65533;&#1424;&#65533;&#65533;t	T&#65533;X{ 900XX&#65533;B&#65533;zk&#65533;&#65533;Cf&#65533;&#65533;&#65533;&#65533;&#65533;b/&#65533;&#65533;&#65533;8&#65533;&#65533;&#65533;7&#65533;&#65533;&#65533;~&#65533;&#65533;hp1Y&#65533;&#65533;T&#65533;xu&#65533;&#65533;M&#65533;&#65533;X	&#65533;&#65533;&#65533;2,d&#65533;&#65533;&#65533;&#1095;{j&#65533;z&#65533;T&#65533;G&#65533;it&#65533;&#65533;ix&#65533;-VuE&#65533;&#30858;*&#65533;~&#65533;&#65533;&#65533;\&#65533;E&#65533;&#65533;D9q&#65533;&#1491;v8&#65533;V8]m~&#807;kx:$W8&#65533;uU&#65533;k|c|{(oXi&#65533;2&#65533;iR9Z)f&#65533; &#65533;&#65533;&#65533;pg&#65533;hg&#65533;u&#65533;8)9&#65533;&#65533;&#65533;s&#65533;H&#65533;&#598;9&#591;<&#65533;&#65533;^&&#65533;,&#65533;wS8&#65533;i&#65533;&#65533;hy@&#65533;"&#65533;qv9/&#65533;o&#65533;i4&#65533;&#65533;YY\&#65533;G&#65533;}&#65533;u&#65533;i&#65533;&#65533;&#65533;gn&#65533;&#1288;&#65533;8a&#65533;&#65533;F&#65533;&#65533;&#65533;&#65533;&#65533;&#65533;&#603;&#65533;&#65533;&#65533;&#30284;&#65533;}&#65533;&#65533;&#65533;&#65533;&#65533;~{&#65533;&#65533;&#65533;Tc&#65533;?&#65533;&#65533;sc&#65533;	&#65533;U&#65533;&#65533;&#65533;(&#65533;&#65533;&#65533;J&#65533;p&#65533;1&#65533;A\&#1629;&#65533;&#65533;4&#65533;&#65533;&#65533;t~&#65533;&#264;&#65533;)&#65533;&#65533;h&#65533;a} &#670;&#65533;&#65533;&#65533;&#1612;Sg&#65533;&#65533;&#412;&#65533;&#65533;&#65533;&#65533;u&#65533;&#65533;&#65533;~&#65533;&#65533;&#65533;&#538;&#65533;&#65533;&#65533;)&#65533;edk?&#65533;v&#65533;&#605;&#65533;b&#65533;&#65533;y&#65533;&#65533;}{x&#65533;&#65533;&#65533;.)&#65533;&#65533;&#65533;M&#65533;&#65533;a&#65533;&#65533;&#65533;'&#65533;1
&#65533;&#65533;&#65533;=&#65533;&#65533;&#65533;&#65533;yT&#65533;x9E&#65533;4&#65533;&#65533;%&#65533;u8&#65533;&#65533;&#65533;y}&#65533;ys&#65533;x&#65533;)S&#65533;&#65533;&#65533;&#65533;W&#65533;&#65533;(&#65533;T&#65533;d6&#65533;X:&#65533;Oj&#65533;n&#65533;&#65533;&#65533;I&#65533;&#65533;&#65533;i:Iy$&#65533;~&#65533;s*&#65533;y&#65533;&#65533;9:&#65533;(&#65533;&#65533;&#65533;&#65533;&#297;&#65533;&#65533;h&#65533;`J&#65533;&#65533;&#576;U&#1566;&#65533;	s&#65533;&#529;_y&#65533;u&#65533;&#65533;&#65533;&#65533;Y&#65533;I&#65533;&#65533;&#65533;%&#65533;vz&#65533;&#65533;)&#65533;y&#65533;3Z&#65533;Z&#65533;&#65533;x&#65533;&#65533;8&#65533;V&#65533;&#65533;&#65533;&#65533;&#65533;i&#1409;&#65533;8&#65533;z	&#65533;x&#65533;&#65533;;&#65533;&#65533;9t&#65533;#&#615;o&#65533;&#65533;&#1688;&#645;&#65533;&#65533;D&#65533;&#65533;U]IvZ&#65533;&#65533;z&#65533;4&#65533;&#65533;G&#652;6&#65533;&#65533;&#65533;&#65533;L&#65533;H&#65533;&#65533;j&#65533;i&#486;&#65533;&#65533;&#65533;}i|&#442;1Cx&#65533;|&#65533;&#65533;&#65533;&#65533;&#65533;&#65533;&#65533;&#65533;&#65533;&#590;	&#65533;&#65533;&#65533;&#65533;&#65533; &#65533;&#65533;&#65533;z&#65533;&#65533;	&#65533;&#65533;}R~&#65533;&#65533;6&#65533;&#65533;&#65533;&#65533;&#65533;*&#65533;&#65533;&#65533;&#65533;&#65533;&#65533;c&#65533;&#65533;D&#65533;&#65533;&#38759;
&#65533;'&#65533;&#65533;&#65533;h&#1670;&#65533;&#65533;&#65533;&#65533;j&#65533;&#65533;ZTH&#65533;[-&#65533;&#65533;Q&#65533;J&#65533;&#65533;&#65533;&#65533;&#65533;&#65533;&#65533;&#65533;cj&#65533;&#65533;&#686;S&#65533;&#65533;&#65533;&#65533;Z&#65533;w&#65533;&#65533;v&#65533;{&#65533;Mz&#65533;&#65533;o3Ek&#65533;&#65533;o:&#65533;&#65533;M&#65533;&#65533;j&#65533;&#65533;Y&#65533;2k$&#65533;
y{&#65533;&#65533;)R&#65533;&#65533;&#65533;wG&#65533;39&#65533;T&#1582;&#1321;L&#65533;&#65533;E[0k&#65533;D&#65533;&&#65533;&#29713;&#65533;&#65533;&#65533;&#65533;'&#65533;&#24783;3kqJ&#65533;&#65533;Xn%&#65533;&#65533;&#65533;&#65533;&#65533;+&#65533;a&#65533;&#65533;x&#65533;&#65533;&#496;&#1638;&#65533;A&#65533;m&#65533;&#65533;&#65533;8&#65533;&#65533;z&#65533;&#65533;z&#65533;&#48811;v&#1771;zq&#65533;&#65533;b&#65533;&#65533;&#65533;&#65533;&#65533;&#65533;\&#65533;&#65533;&#65533; &#65533;&#65533;&#65533;&#65533;&#65533;`&#65533;&#65533;&#65533;*Z&#65533;&#65533;&#65533;&#65533;&#65533;8
z&#65533;Zz&#65533;&#22580;&#65533;&#1626;(&#65533;z&#65533;&#1631;&#65533;&#65533;&#65533;-Y&#65533;H
&#65533;&#65533;U&#65533;&#65533;&#65533;&#65533;Z;&#65533;qY*&#44562;&#65533;j&#65533;X&#65533;&#65533;&#65533;&#65533;&#65533;&#65533;&#65533;jdtZ&#65533;&#65533;&#65533;&#65533;y&#65533;&#65533;&#65533;&#65533;J&#676;8El9&#65533;&#65533;&#65533;&#65533;	k&#65533;&#65533;KU`Y&#65533;&#65533;k&#65533;x[&#65533;5k&#65533;Kzx&#65533;K&#65533;&#65533;&#65533;&#65533;*&#65533;:&#65533;bv&#65533;E&#620;&#501;q(&#65533;&#65533;g&#65533;$&#65533;bE&#65533;o&#65533;	&#65533;k&#65533;&#65533;{&#65533;&#65533;&#65533;&#65533;&#21724;&#65533;k*&#65533;A&#1590;.ls&#65533;&#65533;&#65533;+&#65533;&#65533;&#65533;&#65533;&#65533;{&#65533;n&#65533;&#65533;&#65533;;f&#65533;&#65533;<
&#65533;&#65533;5&#65533;r&#65533;&#65533;;&#65533;&#65533;&#1720;&#65533;Z&#65533;&#65533;&#1750;&#65533;b&#65533;&#65533;j&#65533;'&#65533;4&#65533;s&#65533;Y&#65533;{gH!U&#65533;&#65533;&#65533;k\&#65533;&#65533;&#65533;|H&#65533;&#65533;&#65533;&#65533;&#65533;&#65533;&#65533;&#65533;&#65533;\BtH&#65533;<{&#65533;&#65533;*&#65533;&#65533;KH?&#65533;1&#65533;&#65533;&#65533;&#65533;&#65533;&#1226;&#212;&#65533;~&#65533;&#701;&#65533;&#65533;&#65533;&#65533;&#65533;*&#65533;&#65533;&#65533;&#1727;/L&#65533;U,&#65533;2l&#65533;&#65533;Kq&#65533;J&#65533;&#65533;id&#65533;  !&#65533;   ,    ?C &#65533;&#65533;jb&#65533;&#65533;&#65533;a&#65533;&#65533;&#65533;&#65533;&#65533;&#65533;
&#65533; &#65533;&#65533; &#65533;&#65533;
<&#65533;&#65533;&#65533;:&#65533;&#65533;&#65533;&#65533;&#65533;&#65533;&#65533;&#65533;&#65533;>&#65533;&#65533;&#65533;&#65533;&#65533;&#65533;	&#65533;r&#65533;h&#65533;&#65533;&#65533;&#65533;&#65533;&#65533;&#298;&#65533;&#65533;%n&#65533;I&#65533;&#65533;b%	&#1247;&#65533;&#65533;&#65533;&#65533;e(&#65533;+&#65533;&#1612;&#65533;&#65533;&#65533;n@&#65533;&#65533;@e&#973;&#65533;&#65533;+&#65533;&#65533;&#65533;&#65533;&#65533;-&#65533;&#65533;&#65533;&#65533;&#65533;%&#65533;&#65533;&#65533;{&#65533;$Y&#65533;pRC*&#65533;"X&#65533; A&#65533;&#65533;&#65533;&#65533;1P&#65533;&#65533;&#65533;Jt&#65533;H&#65533;&#65533;aI)!&#65533;1&#65533;&#65533;&#65533;M/G&#65533;&#65533;A&#65533;&#859;8+V&#65533;&#65533;&#65533;&#991;@a=&#65533;&#65533;(&#1123;:&}&#65533;S&#65533;&#65533;&#65533;$&#65533;J&#65533;&#65533;&#65533;U&#65533;s>j&#858;&#65533;k&#265;`S:\&#65533;&#65533;&#65533;&#65533;&#65533;x=&#65533;"&#65533;&#65533;&#478;&#65533;B&#65533;!&#65533;&#65533;&#65533;P&#65533;&#65533;&#65533;=&#65533;V&#65533;&#1663;&#65533;&#65533;&#65533;&#65533;&#65533;&#65533;pY&#65533;&#65533;&#65533;&#1173;-&#2045;&#65533; &#65533;&#65533;&#65533;&#65533;&#65533;(&#65533;]3mo7&#882;u>;ht&#65533;&#65533;n~e&#862;.[&#65533;Ww&#65533;&#65533;&#65533;&#65533;&#65533;&#65533;&#65533;&#65533;f&#65533;zm&#781;	&#65533;#&#65533;V0&#65533;!*&#65533;&#65533;|&#65533;K
w~&#65533;(2&#65533;u&#65533;b&#65533;3&#318;{K&#65533;3&#243;&#65533;&#65533;&#65533;+y&#65533;&#1017;ZZ&#65533;&#65533;&#65533;R&#65533;&#65533;#eo&#65533;&#65533;&#65533;S&#65533;3&#65533;&#65533;3&#65533;&#65533;&#65533;&#65533;y&#65533;\siw&#65533;!&#65533;D&#65533;!&#65533;&#65533;# &#65533;G&#65533;&#65533;!&#65533;%&#65533;d&#65533;ap F&#65533;&#65533;EY`	F&#65533;`$d&#65533;lo&#65533;e&#65533;&#65533;&#65533;&#1612;4NfcZiF&#65533;i&#65533;$C&#65533;C@&&#65533;"#&#65533;&#65533;k&#65533;8F&#65533;l&#65533;)&#65533;k&#65533;X&#65533;&#65533;&#65533;&#65533;&#1746;&#65533;7&#65533;	&#65533;E&#65533;N&%W&#65533;N='&#65533;&#65533;Mg&#65533;(.uW&#65533;wp&#441;&#65533;w&#65533; H&#65533;t&#65533;u|&#65533;&#65533;}X&#65533;'&#65533;V&#65533;qE&#65533;S0 &#65533;&#65533;~T&#65533;&#65533;&#65533;&#65533;&#65533;Y&#65533;&#65533;&#65533;
xu&&#65533;&#65533;&#65533;&#65533;U&#65533;&#607;&#65533;&#65533;&#65533;&#65533;&#65533;!&#65533;&#65533;L#>&#65533;W&#65533;&#65533;&#65533;&#1573;&#65533;&#65533;jJ&#65533;uY&#65533;&#65533;&#65533;Z&#65533;&#65533;&#65533;,#g<{&#65533;4&#65533;&#65533;,0&#65533;&#65533;8&#1587;&#65533;F+l&#65533;6{&#65533;&#65533;&#65533;X&#65533;C&#65533;&#65533;j&#741;&#65533;*&#65533;&#65533;YS&#65533;E(d&#65533;\Uw&#65533;x&#65533;&#65533;K&#65533;wR&#65533;&#65533;3&#65533;	&#65533;z&#65533;&#65533;9&#1215;tXt_U&#65533;&#65533;U&#65533;E-&#65533;p&#65533;R&#65533;T&#65533;Kji&#65533;aaz&#65533;&#65533;r:k&#65533;l b&#65533;GHa\&#65533;&#65533;j&#65533;&#65533;&#739;&#65533;Z&#170;&#65533;)<&#65533;&#65533;&#65533; &#65533;.[F&#65533;&#65533;k&#65533;&#65533;&#65533;&#65533;&#977;&#65533;l3&#65533;z&#65533;&#65533;&#65533;&#65533;h@s&#65533;&#65533;&#1269;B&#65533;&#65533;&#65533;&#65533;l&#65533;&#65533;X&#65533;1J&#65533;Z\R&#65533;$0&#65533;G"&#65533;&#65533;&#65533;u&#65533;['&#65533;&#65533;&#65533;&#65533;J&#375295;bee&#65533;&#65533;;&#65533;&#65533;r&#65533;h&#65533;&#65533;&#65533;PoA&#65533;&#65533;&#65533;V
&#65533;&#65533;x1&#65533;&#65533;&#172;&#65533;|&#65533;&#65533;q&#480;aQ\&#65533;|&#65533;&#65533;&#65533;&#649;&#65533;Q&#65533;&#65533;&#65533;&#65533;&#65533;n&#65533;&#65533;&#65533;&#1710;&#65533;&#65533;>&#65533;1S&#398;&#65533;&#65533;&#65533;"	&#626;+'&#65533;&#65533;-?&#65533;&#65533;m&#65533;&#65533;&#65533;Yg]9&#65533;j>&#65533;&#65533;_SJE&#65533;HEv{&#65533;&#65533;}gX&#65533;&#65533;&#65533;&#65533;&#65533;,&#65533;&#65533;~&#65533;t&#65533;k7&#65533;&#65533;&#65533;&#65533;&#65533;|7&#65533;/v&#65533;&#65533;.&#65533;&#65533;&#65533;&#65533;_&#65533;&#65533; d&#65533; &#65533;&#65533;"&#65533;HF&#65533;&#65533;UT&#65533;P&#65533;$B&#65533;&#65533;&#65533;<&#65533;!&#65533;&#65533;X &#65533;\&#65533;@&#65533;q&#65533;x-R``3%>O&#65533;M&#65533;&#65533;Vx4&#65533;&#1550;X&#65533;9&#65533;:&#65533;0&#65533;&#65533;AY&#65533;3A&#65533;X6;&#65533;&#65533;y@&#65533;&#1424;&#65533;'Dql3W&#65533;&#65533;$Q&#65533;&#65533;6&#65533;&#65533;&#65533;*JY&#65533;&#65533; W&#65533;~i&#65533;m&#65533;&#65533;&#65533;&#26069;&#65533;&#65533;q<	#T&#65533;&#65533;&#65533;&#65533;&#65533;&#65533;S&#65533; &#65533;&#1592;&#65533;%&#65533;&#65533;@x
6&#65533;/&#65533;&#65533;\#!&#65533;&#65533;a&#65533;&#65533;&#65533;&&#65533;p&#65533;&#65533;%&#65533;t6&#1763;O&#65533;H&#65533;pK&#65533;&#65533;&#65533;"&#65533;&#65533;T&#65533;p&#65533;WCs}1&#65533;t&#65533;&#65533;&#65533;'&#65533;&#65533;G&#65533;&#65533;A&#65533;!b&#65533;&#65533;&#65533;&#65533;+&#65533;&#65533;"&#65533;&#65533;q&#65533;&#65533;y&#65533;#&#65533;#&#65533;&#65533;YbI&#65533;5;&#65533;q&#65533;88&#65533;\&#65533;	[&#65533;&#65533;&#65533;&#65533;&#65533;0RwB&#65533;&#65533;&#65533;&#65533;&#65533;6&#1189;&#65533;&#65533;&#65533;&#65533;b&#257;&#604;r&#65533;c&#65533;vG&#65533;q,J&#65533;2&#65533;&#65533;&#65533;$	MtaM@&#65533;c!I&#65533;9&#65533;T>J&#65533;&#65533;=m&#65533;&#65533;&#597;&#65533;&#65533;!%'I3X&#65533;&#65533;&#65533;&#65533;&#65533;z&#65533;U&#65533;&#65533;P&#65533;&#65533;j&#65533;&#65533;Q&#65533;&#1059;&#65533;x&#65533;)ZQ&#65533;&#65533;@&#65533;+&#65533;)Kk&#65533;f&#65533;&#65533;&#65533;%r9G)&#65533;!fT&&#65533;&#1506;/&#1255;&#65533;&#65533;&#65533;P&#65533;:&#1312;&#65533;&#65533;G}&#65533;q&#65533;&#870;&#65533;&#65533;\<&#65533;&#65533;3&#65533;)l&#65533;&#65533;o&#65533;&#65533;&#65533;&#65533;&#65533;RE8&#65533;.&#65533;\'&#65533;&#65533;&#65533;&#65533;O&#65533;&#65533;&#65533;)&#65533;&{rO&#65533;&#65533;&#65533;u&#65533;&#65533;_&#65533;&#65533;&#65533;E6&#65533;A&#65533;
f~&#65533;\ZI&#65533;R&#65533; )&#65533;^3&#65533;I&#65533;j&#1329;&#65533;&#65533;h&#65533;:&#65533;&#1088;&#65533;&#65533;l&#65533;cU&#65533;C&#1465;r&#65533;,ui,k&#65533;&#65533;(&#65533;Azaa&#65533;s
dC.&#65533;&#65533;l:X&#65533;&#65533;1&#65533;&#65533;F&#65533;{&#65533;&#65533;n&#65533;&#65533;&#65533;&#65533;&#65533;&#65533;.<h8&#65533;v&#65533;&#65533;}n&#65533;&#288;&#65533;&#65533;&#65533;&#65533;&#65533;&#65533;&#65533;_W&#65533;)&#65533;&#65533;NL&#65533;&#65533;Y&#65533;S&#65533;U&#65533;"&#65533;&#65533;&#65533;&#65533;D"&#65533;&#1468;&#65533;&#65533;2&#65533;t`^A&#65533;?&#65533;[i-&#65533;B&#65533;&#65533;&#65533;r&#1456;&#65533;L&#65533;&#65533;8&#65533;In&#65533;i;)>#,.&#65533;&#65533;3&#65533;8&#65533;^&#65533;&#65533;&#65533;&#65533;&#65533;e&#65533;&#65533;G[&#65533;"&#65533;&#65533; &#65533;b&#65533;&#65533;&#65533;	&#65533;&#65533;&#65533;&#65533;&#65533;:&#65533;&#65533;&#65533;*&#65533;&#65533;%V&#65533;Ul&#65533;&#65533;&#65533;&#65533;3&#65533;&#203;YL[&#65533;J&#65533;&#65533;&E&#65533;&#65533;q&#65533;&#65533;&#65533;oa5&#1512;k&#65533;&#65533;&#65533;&#821;&#65533;% &#65533;]&#65533;&#65533;q&#65533;&#533;B#s&#65533;&#65533;&#65533;B&#65533;}&#65533;9&#65533;sALt&#65533;~&#1102;&#65533;@fR0h[g&#65533;,_S&#65533;&#65533;&#65533;&#65533;g&#65533;C&#65533;C]&#65533;&#65533;&#65533;&#65533;&#65533;&#913;=GC&#65533;&#65533;YF;&#65533;7&#65533;8&#1556;&#65533;&#134;&#1940;h&#65533;&#65533;&#65533;1Y&#65533;m&#65533;&#65533;Tu&#65533;&#65533;&#65533;3&#65533;&#65533;3&#65533;&#65533;NkAX&#65533;&#436;&#65533;A&#65533;iu&#65533;&#1462;{@1&#65533;mK&#65533;&#65533;Z<v_&#65533;&#65533;7^3&#65533;ZVrX&#65533;,&#65533;'&#65533;I9&#65533;&#916;+&#65533;&#65533;&#65533;K&#65533;&#65533;*&#65533;]&#65533;&#65533;&#65533;&#22362;&#65533;l&#65533;&#65533;&#65533;&#65533;l_[&#1689;&#65533;&#65533;&#65533;oe&#65533;x&#311;j&#65533;X&#65533;&#65533;J&#65533;&#65533;<cH&#65533; &#65533;&#65533;:!&#65533;\&#65533;2&#65533;(&#1466;?&#65533;&#65533;&#65533;&#65533;X&#65533;*E&#65533;&#65533;}&#65533;!DG&#65533;&#65533;R&#65533;&#65533;ai&#65533;:&#418;&#65533;&#65533;&#65533;&#65533;Q3&#65533;&#6830;-&#65533;SM&#65533;S&#1847;&#65533;&#65533;0y&#65533;&#769;m&#1357;&#1372;n&#65533;&#65533;&#65533;&#402;&#1732;&#636;&#65533;&#65533;s&#65533;k&#65533;&#65533;&#65533;&#65533;&#65533;&#65533;&#305;&#65533;&#55223;P&#65533;&#65533;&#65533;&#65533;&#65533;y&#1005;&#65533;rs&#65533;&#65533;&#65533;&#65533;y&#65533;&#65533;&#65533;A5|w&#906;&#65533;%&#65533;&#65533;&#65533;&#2014;7&#65533;&#65533;f7&#65533;&#65533;&#65533;B&#65533;(&#65533;4P&#65533;u{Z&#65533;&#65533;&#65533;7&#65533;&#65533;&#65533;&#65533;&#65533;i&#65533;&#1240;-&#65533;&#65533;&#65533;&#65533;&#65533;z&#65533;o;&#65533; &#65533;S&#65533;&#65533;t&#65533;x&#65533;&#65533;&#65533;&#65533;sH&#65533;'r&#65533;]W7&#65533;OM&#65533;y&#65533;i&#65533;0&#65533;&#65533;A&#65533;&#65533;Ml^&#65533;&#65533;&#65533;&#65533;_~&#65533;&#931;m&#65533;&#65533;:&#65533;&#65533;&#65533;&#65533;$F	&#65533;&#65533;&#65533;&#65533;0&#65533;/&#65533;c&#65533;&#65533;&#65533;>&#65533;&#65533;:l`
&#65533;&#65533;&#65533;bvY4&#65533;&#65533;\&#65533;|&#65533;&#65533;&#49047;&#65533;&#1551;&#65533;&#1498;&#65533;&#65533;&#65533;R&#65533;w&#65533;;?&#65533;p~&#65533;&#65533;b&#65533;2&#65533;{n&#2039;&#1985;&#65533;n&#65533;72&#65533;l&#65533;r&Q&#65533;Of<&#65533;&#65533;b[Y&#65533;&#65533;&#388;Q*O&#65533;&#65533;&#65533;&#65533;&#65533;&#65533;+&#65533;az&#1337;&#65533;&#65533;&#65533;gz@&#65533;m&#65533;&#65533;z&#65533;nT&#65533;t07t&#65533;V&#65533;&#65533;&#65533;0$:suU&#65533;&#65533;h&#65533;&#65533;&#65533;&#65533;Y&#65533;fT&#65533;1v&#65533;U=bB)&#65533;&#65533;QGw&#65533;&#65533;v&#65533;}o&#65533;&#65533;&#65533;&#65533;-&#65533;}jw}y&#65533;}&#1735;S&#65533;&#65533;Zu7&#65533;&#65533;T&#65533;&#65533;&#65533;h&#65533;8&#65533;7=&#65533;&#65533;5c2V&#65533;z&#65533; y&#65533;&#65533;&#65533;Wy:&#65533;|`&#65533;y&#65533;Fqt&#65533;p&#65533;O&#65533;)&#65533;&#65533;&#65533;y&#65533;f&#65533;&#65533;Hd&#65533;-&#65533;1n&#65533;&#65533;XL&#65533;t&#65533;&#65533;gD&#65533;nu1&#65533;{(BfHa&#65533;&#65533;&#65533;&#65533;&#65533;&#65533;}&#65533;&#65533;D&#65533;J&#65533;%&#65533;&#65533;RDG&#65533;,Kbq/Xq0&#65533;&#1127;&#65533;&#65533;&#65533;v56&#65533;Xb|gw1&#65533;&#65533;&#65533;G&#65533;4r&#65533;G&#65533;&#65533;&#65533;b&#65533;&#65533;&#65533;a&#469;&#65533;&#65533;v&#65533;&#1478;: y}CyQX0&#65533;&#65533;s&#65533;d&#65533;;&#65533;&#65533;&#65533;t&#65533;&#65533;t&#65533; TE0&#65533;^n&#65533;2&#65533;&#65533;y&#65533;&#65533;H&#436;ti&#65533;3&#65533;&#65533;&#65533;*0u(P&#65533;i&#65533;vx&#65533;&#65533;7|&#65533;aZ&#65533;x&#65533;+&#65533;H&#65533;&#65533;&#65533;1n2&#65533;W&#65533;&#65533;w&#65533;&#65533;&#65533;\&#65533;+(&#65533;u&#65533;b/&&#65533;&#65533;X&#65533;&#65533;&#65533;j&#65533;&#65533;i&#65533;w&#65533;&#65533;&#65533;[Jp&&#65533;&#65533;0&#65533;4r&#65533;&#65533;N?&#65533;&#65533;X&#65533;G&#65533;&#65533;B't&#1551;&#65533;&#65533;*&#65533;&#65533;&#65533;l&#65533;&#1105;5&#65533;y&#65533;S&#65533;f$&#65533;&#65533;&#65533;&#8936;&#65533; @A&#65533;)&#65533;	 &#65533;`&#65533;u&#65533;&#65533;$&#65533;&#65533;&#65533;&#1618;&#65533;eg&#65533;X&#65533;&#29328;&#65533;&#65533;&#65533;nE&#65533;X&#65533;#EA	&#65533;&#65533;&#65533;Y&#65533;o&#65533;d&#65533;&#65533; o&#65533;Fl'&#65533;&#65533;&#65533;$&#65533;D&#65533;	F#[&#65533;x[;c&#65533;&#1607;&#65533;&#65533;&#65533;[&#65533;0<y&#65533;k(
&#65533;&#65533;Y&#65533;S>7e&#65533;&#65533;&#65533;&#65533;ECY&#65533;77&#65533;&#65533;&#1232;&#65533;&#65533;&#65533;&#65533;&#65533;r_&#65533;E&#59540;?Ea&#65533;h&#65533;&#65533;i&#65533;F&#65533;&#65533;EQ&#65533;"&#65533;4&#65533;%9&#65533;&#65533;[[&#1556;&#65533;  &#65533;&#65533;H2P!v1&#65533;&#65533;Hm0&#65533;&#65533;7i&#65533;&#65533;&#65533;r&#65533;X&#65533;&#459;C	u[P;&#65533;&#65533;,&#65533;&#65533;*&#65533;"&#65533;`y&#65533;&#65533;&#65533;&p&#65533;:&#65533;	&#65533;R1&#65533;&#65533;&#65533;&#65533;z&#65533;e&#65533;0f'p&#65533;&#65533;&#65533;}mT&#65533;&#65533;&#1561;&#65533;&#65533;&#600;L&#65533;o&#65533;U/&#65533;4i'&#65533;&#65533;&#65533;w&#65533;SF&#65533;q8iU~&#1630;&#65533;k&#65533;h&#65533;o&#65533;&#65533;&#65533;d&#65533;&#65533;&#65533; *&#65533; X&#65533;'&#65533;&#65533;	&#65533;\l&#65533;5&#65533;&#65533;I&#65533;&#65533;)f*&#326;&#65533;&#65533;Oi&#65533;&#65533;&#65533;"&#65533;&#197;&#65533;&#65533;&#65533;&#65533;t&#65533;8&#65533;zj&#538;@)&#65533;&#65533;9zO	&#65533;p&#65533;&#65533;u~HR:WO0o 23%&#65533;Q&#65533;Hgf&#65533;&#65533;&#65533;;q&#65533;&#65533;&#65533;y&#65533;6oy1)&#65533;crYCiS&#65533;&#65533;!Q&#65533;Y\&#65533;Y&#65533;Jj&#65533;_ (&#65533;&#65533;&#65533;&#65533;&#65533;irQ&#65533;&#65533;*&#65533;&#65533;&#65533;&#65533;&#65533;&#65533;u3&#65533;hB&#65533;&#65533;&#65533;&#65533;e^5&#65533;&#630;e&#65533;&#65533;Vz&#65533;iz&#65533;&#65533;`&#65533;
&#65533;&#65533;k&#65533;^s&#65533;$ A&#65533;&#65533;m&#65533;&#65533;%&#65533;&#65533;&#65533;f&#65533;	&#1548;k&#65533;f&#65533;&#65533;U&#65533;&#65533;&#65533;-&#65533;G
\:H&#65533;&#65533;|&#65533;eS-U&#65533;&#65533;&#1171;&#65533;F&#65533;&#65533;
/[i*3p&#65533;&#65533;.&#65533;&#65533;&#65533;bUP&#65533;:&#65533; &#65533;4&#65533;]&#65533;i|h`jK:&#65533;&#65533;&#65533;&#65533;&#518;x&#65533;Grg&#65533;&#65533;]	V&#65533;y&#65533;&#65533;E&#65533;&#65533;x5&#65533; &#65533;&#65533;m&#65533;e&#65533;&#65533;&#65533;DP&#1559;d.&#65533;&#65533;&#65533;k&#65533;&#65533;j&#65533;&#65533;(&#65533;6y&#65533;e&#65533;t&#65533;&#65533;&#65533;\j4!&#65533;&#65533;&&#65533;`&#65533;&#65533;x&#65533;U&&#65533;&#65533;&#65533;&#65533;&#65533;&#65533;&#65533;Z&#65533;&#65533;&#65533;&#65533;9&#65533;&#65533;&#65533;&#65533;)&#65533;&#65533; 9&#65533;&#65533;&#65533;&#65533;$&#65533;a/h&#65533;&#65533;&#65533;&#65533;&#26141;&#65533;&#65533;&#65533;)&#65533;#X&#65533;&#65533;PvKA&#65533;*N&#65533;M[D&#65533;&#1265;&#65533; &#753;* &#65533;&#65533;B&#65533;V&#65533;&#65533;
&#65533;2{&#65533;|&#65533;XbM&#65533;@&#65533;N\&#65533;&#65533;&#65533;&#65533;-:&#65533;&#2025;'i&#65533;t&#65533;&#65533;&#65533;&#65533;&#65533;&#65533;&#65533;&#65533;e&#65533;$&#65533;&#65533;&#671;&#65533;&#65533;&#1850;&#65533;&#65533;&#1588;k*&#65533;14m&#65533;  &#65533;&#65533;7&#65533;&#65533; 2|&#65533;^ev&#65533;&#65533;&#65533;f&#62919;&#65533;fU&#65533;&#65533;M&#65533;ag&#65533;'3&#65533;&#65533;n &#65533;&#65533;&#65533;&#540;&#65533;BB&#65533;&#65533;&#857;&#65533;u{&#65533;k)&#65533;&#65533;&#65533;X0&#65533;&#65533;&#65533;&#65533;&#65533;&#65533;\y&#65533;&#65533;&#65533;&#65533; ;&#65533;&#65533;&#65533;&#65533;!&#65533;rH&#65533;&#65533;&#65533;&#65533;h&#65533;V!bO)q&#65533;&#65533;&#65533;|/Kb1&#65533;ra&#65533;eS&#65533;T
VNv&#65533;G&#65533;|W&#65533;j&#65533;&#65533;m&#65533;D&#65533;h`&#65533;ROa*&#65533;Zas&#65533;&#65533; &#65533;L&#65533;&#65533;&#65533;&#19739;&#65533;&#65533;&#65533; q&#65533;&#65533;&#65533;7U&#65533;&#65533;&#65533;{&#65533;&#65533;hR&#65533;&#65533;	_f;&#65533;&#65533;K&#65533;&#65533;&#65533;&#65533;Y&#65533;&#65533;c8&#65533;&#65533;&#65533;m&#65533;@&#65533;0,&#65533;&#65533;&#65533;sKe&#65533;;|X&#65533;&#65533;&#65533;K&#65533;}{&#65533;&#65533;&#65533;&#65533;&#65533; &#65533;a
&#65533;&#65533;-'=y&#1087;&#65533;&#65533;&#65533;&#65533;&#65533;&#65533;[T&+&#65533;&#65533;{J&#65533;&#65533;&#65533;t&#65533;&#65533;Z&#65533;&#65533;&#65533;&#65533;&#16522;&#65533;'&#65533;&#65533;h&#65533;s]Gh&#65533;;/&#65533;%%&#65533;&#65533;R&#65533;&#65533;_&#280;Y&#65533;&#65533;:&#65533;ej&#65533;&#65533;	&#65533;)&#65533;&#65533;&#65533;&#65533;&#65533;&#65533;2&#65533;&#65533;#&#1963; ,&#65533;Ora&#65533;A&#65533;l&#65533;1&#65533;&#1391;T&#65533;)&#65533;&#65533;&#65533;z&#65533;&#1531;3&#65533;
-&#65533;&#65533;&#65533;&#65533;0&#65533;&#65533;&#65533;mI&#65533;&#65533;&#65533;&#65533;&#65533;i&#65533;X&#65533;&#65533;&#65533;6&#65533;j&#39991;Y><&#65533;&#65533;v&#65533;&#65533;'+2{&#65533;+F&#65533;$F]"tR&#65533;&#65533;&#65533;^&#65533;&#65533;-K&#65533;&#65533;&#65533;&#65533;&#453;]RJ&#65533;#&#65533;K&#65533;&#65533;&#65533;&l&#65533;BqYY&#1359;5
n&#65533;&#65533;J&#65533;@&#65533;a&#65533;/Y6&#65533;}Y J[^&#65533;&#36607;K&#65533;&#65533;&#65533;o&#65533;30:&#65533;O&#65533;7&#65533;&#65533;&#200;In3'&#65533;&#65533;K&#65533;9i&#65533;&#45814;&#65533;&#65533;&#65533;&#65533;[&#705;&#65533;&#65533;o&#65533;m;&#65533;w&#65533;&#65533;E&#65533;&#65533;
kw&#65533;&#3576;&#65533;5&#65533;|&#65533;c&#65533;9&#65533;&#65533;=&#65533;&#65533;&#65533;c&#65533;&#65533;!&#65533;WhR&#65533;\&#65533;;c(H&#65533;}&#65533;&#65533;v)&#65533;:&#65533;&#65533;8&#65533;&#65533;&#65533;)&#65533;&#1441;&#65533;&#65533;&#65533;&#65533;T&#65533;&#65533;&#65533;)&#65533;&#65533;7&#65533;&#65533;\&#65533;&#65533;{&#65533;&#65533;&&#65533;&#65533;5&#65533;&#65533;&#65533;0&#65533;&#65533;&#65533;&#65533;&#619;&#605;0&#65533;:|&#65533;&#65533;zO\&#65533;j*&#318;b&#65533;vZ2&#65533;&#65533; ]&#65533;t&#65533;&#65533;W<&#65533;[L&#65533;&#65533;LX6&#65533;&#65533;&#65533;PwtK|&#65533;&#65533;&#65533;Z&#65533;&#65533;g{&#65533;V&#65533; 6&#65533;&#65533;&#65533;&#65533;&#65533;&#65533;&#65533;&#65533;&#65533;F&#65533;&#65533;f<&#1236;&#65533;&#65533;&#65533;&#65533;&#65533;\G&#65533;~R&#65533;/&#65533;&#65533;'&#65533;&#65533;&#756;&#65533;{\&#65533;,&#896;<7}r&#65533;&#65533;&#65533;&#65533;	+&#65533;*=L&#65533;&#65533;Y&#65533;&#65533;	&#65533;&#65533;&#65533;&#65533;
&#65533;;&#65533;&#65533;&#1909;_T&#65533;a]&#1449;&#65533;&#65533;&#65533;*&#65533;T&#65533;&#65533;I6Y&#65533;&#796;&#65533;&#65533;&#65533;&#65533;+&#65533;!&#65533; dV&#65533;&#65533;&#65533;&#65533;&#65533;&#1762;&#65533;=&#65533;&#65533;&#65533;&#65533;&#65533;M&#65533;&#65533;5&#65533;&#65533;&#65533;&#65533;&#1173;&#65533;&#65533;&#65533;^&#1854;&#65533;[&#1612;Q&#65533;&#204;&#1175;-&#65533;&#65533; &#65533;u\&#65533;&#65533;
&#65533;R&#65533;&#65533;&#65533;KF&#65533;g|&#65533;&#65533;'&#65533;Z&#65533;&#65533;+&#65533;&#861;{;E&#65533;&#65533;E&#65533;&#1317;;&#65533;&#65533;|&#65533;&#65533;fo&#65533;&#65533;|&#65533;+&#65533;&#65533;&#65533;&#1748;&#65533;&#65533;&#65533;&#65533;&#65533;&#65533;&&#65533;*&#65533;&#65533;z&#65533;]&#65533;&#65533;J&#65533;2<&#65533;n&#1891;&#65533;Ap&#65533;	&#65533;&#65533;2&#65533;]&#65533;&#1261;&#65533;f&#877;&#65533;&#65533;&#65533;_F	&#65533;CA!P z}C&#65533;-&#1585;&#816;J<&#772;-&#65533;&#65533;&#65533;~&#65533;0b&#65533;&#1072;&#921;&#65533;&#65533;]&#65533;&#65533;&#65533;Rb&#65533;&#65533;&#1626;}&#65533;}&#1565;&#65533;o&#65533;E&#65533;_&#65533;e&#145;k<&#65533;l&#65533;&#65533;N8&#65533;0#&#65533;{l&#65533;&#65533;&#65533;x&#65533;&#65533;u,&#65533;r&#65533;&#65533;&#65533;&#65533;9k&#65533;&#65533;&#65533;&#65533;+$&#65533;&#65533;}a\C[&#65533;&#65533;&#65533;&#65533;Y[	&#65533;&#65533;4N&#65533;A;&#65533;c&#65533;&#65533;&#65533;&#65533;&#65533;&#65533;&#65533;&#65533;\i&#1049;l&#65533;&#65533;&&#65533;&#65533;-&#65533;`&#65533;l&#65533;&#65533;;|&#65533;&#65533;&#65533;&#65533;&#65533;&#65533;	&#65533;&#65533;+&#65533;{Wl&#65533;D&#65533;&#65533;&#65533;&#65533;&#65533;&#65533;{&#65533;_&#951;&#65533;&#65533;i&#745;,&#65533;&#65533;f&#25197;b &#65533;&#65533;&#65533;&#65533;h	&#65533;]<&#65533;&#65533;&#65533;&#65533;&#65533;=&#65533;V&#65533;
N&#65533;&#65533;&#65533;&#65533;4	&#65533;&#44994;&#65533;&#65533;,&#65533;&#65533;~&#65533;&#945;&#65533;&#65533;&#65533;&#65533;2&#65533;&#1823;~&#65533;A&#65533;&#65533;$NO&#65533;MG3&#65533;l&#65533;&#65533;&#65533;&#65533;&#65533;&#65533;&#65533;&#65533;&#65533;bS&#65533;ih &#65533;Y:&#65533;&#65533;&#65533;}eY&#65533;&#65533;&#65533;&#65533;e&#65533;&#65533;&#65533;&#1498;y`m&#65533;I.&#65533;=~&#1675; &#65533;@!u*&#65533;P&#65533;~&#65533;&#1933;Dz &#65533;<&#65533;&#1420;&#65533;&#65533;&#65533;&#65533;^&#65533;~m?y&#65533;&#65533;X&#65533;F&#65533;&#65533;&#704;}&#65533;&#65533;&#65533;&#2007;&#65533;&#65533;J&#65533;3(]&#65533;&#65533;.&#65533;v&#65533;&#65533;&#65533;N&#58909;&#65533;)&#65533;#&#65533;&#65533;$&#65533;&#1975;L0&#65533;&#65533;+&#65533;&#65533;&#65533;&#65533;&#65533;&#952;&#65533;*&#65533;&#65533;/&#65533;cS &#65533;:&#65533;^0cMz=v&#65533;|&#65533;&#65533;&#65533;&#65533;&#65533;Y&#65533;&#65533;&#65533;r&#65533;
2&#65533;9~&#65533;&#65533;*&#65533;&#65533;9I&#65533;&#65533;&#1695;&#65533;&#65533;&#65533;&#65533;&#941;H&#65533;&#65533;~&#65533;&#65533;&#65533;&#65533;&#65533;&#65533;&#65533;&#65533;&#65533;&#1880;&#65533;&#65533;&#65533;&#65533;MN&#65533;2	&#65533;B&#65533;&#65533;5&#65533;&#65533;h&#65533;&#27038;&#65533;P&#1207;&#65533;&#65533;&#65533;&#65533;&#65533;&#65533;=&#65533;&#65533;&#65533;&#1614;&#65533;C&#65533;&#65533;&#65533;&#65533;&#65533;XO&#65533;&#65533;&#65533;&#65533;&#65533;&#65533;&#65533;&#65533;&#65533;&#65533;Y&#65533;&#65533;&#65533;@&#65533;~ &#65533;&#65533;&#65533;&#65533;l&#65031;&#65533;&#65533;'L5&#65533;v!&#65533;Hb&#65533;&&#65533;*&#65533;&#65533;&#1546;O&#65533;)&#65533;H/&#65533;+>+q
&#65533;l&#65533;Y&#65533;(&#330;y&#65533; &#711714;&#65533;&#65533;&Q&#65533;&#65533;)&#65533;8&#65533;D$&#1947;&#65533;&#152;&#65533;&#65533;I&#203;&#65533;&#65533;d&#65533;&#65533;;&#65533;K&#65533;&#65533;(&#65533;&#65533;z&#65533;);M&#65533;u:&#65533;&#65533;_;fA_f&#65533;&#65533;m
&#65533;a&#65533;&#65533;j&#65533;"&#65533;=&#65533;u^{U&#65533;L&#65533;o&#65533;&#65533;W&#65533;&#65533;&#65533;&#65533;&#65533;&#181;&#65533;&#65533;&#65533;_&#65533;&#65533;&#65533;&#65533;	&#65533;[&#65533;'i&#65533;&#65533;&#1855;&#65533;K&#65533;&#65533;_&#65533;>k&#1834;&#65533;e&#65533;&#65533;&#65533;,&#65533;&#65533;&#65533;]&#65533;&#65533;&#65533;&#65533;&#65533;a&#65533;&#65533;&#65533;=p&#391;v&#65533;.&#65533;&#65533;&#65533;&#65533;&#65533;'&#65533;&#65533;&#65533;&#65533;&#65533;aj&#65533;&#65533;&#65533;9&#65533;&#65533;&#65533;&#65533;&#65533;&#65533;&#65533;&#65533;&#65533;&#65533;&#65533;]&#65533;]&#65533;&#65533;&#65533;
&#65533;&#65533;&#65533;&#65533;&#65533;&#65533;&#65533;&#65533;&#65533;:&#65533;&#65533;&#65533;&#65533;&#65533;!&#65533;&#65533;&#65533; &#65533;&#65533;&#684;&#65533;&#65533;&#65533;&#65533;
&#65533;&#65533;&#65533;!&#65533;&#65533;&#65533;&#65533;&#1780;l&#1976;~&#65533;&#65533;u&#65533;2&#65533;&#65533;<>&#65533;&#65533;&#65533;&#65533;&#65533;&#65533;&#65533;&#65533;&#65533;&#65533;&#65533;	e&#65533;&#65533;-&#65533;&#368;@P`&#65533;&#65533;p&#65533;&#65533;&#65533;>&#65533;(&#65533;&#65533;1&#65533;&#261;,*&#65533;X&#65533;&#65533;E&#65533;%V$&#65533;&#65533;&#594;r&#65533;&#65533;&#65533;&#65533;&#65533;4&#65533; &#65533;&#65533;!&#515;&#65533;8s&#65533;&#65533;&#627;&#65533;O25&#65533;&#65533;B&#65533;:&#65533; t&#65533;&#65533;&#65533;&#65533;&#65533; &#65533;&#65533;c&#65533;&#65533;U-W&#65533;&#65533;9a&#65533;WI`&#65533;&#65533;e&#65533;,&#65533;1h&#65533;=&#65533;(m&#65533;/&#65533;&#65533;b&#65533;I&#65533;l&#65533;&#65533;$&#65533;ea&#65533;_&#65533;&#65533;L&#65533;a&#65533;&#65533;&#65533;+&#65533;&#665;&#65533;M&#65533; C*&#65533;&#65533;&#427;&#65533;&#65533;&#65533;&#65533;&#1625;&#65533;S&#65533;5/&#65533;&#65533;&#65533;_&#65533;&#65533;+v&#65533;S&#65533;J&#65533;&#65533;&#65533;&#65533;4&#65533;[&#65533;&#65533;
 RS[&#65533;I3;n&#65533;ee&#909;=
&#65533;X&#65533;|y]&#65533;#&#65533;&#65533;&#65533; =&#65533;X&#1914;&#65533;&#65533;&#65533;&#65533;u&#65533;8^&#65533;
&#1251;7o$&#65533;{nQ&#65533;&#65533;&#65533;&#65533;eU$03&#65533;&#65533; &#65533;&#65533;&#65533;&#65533;&#65533;&#65533;&#1311;Fa&#65533;&#65533;J5&#65533;ASPI&#65533;&#65533;TYa&#65533;U\&#65533;&#65533;U^z&#65533;&#65533;W[&#65533;&#65533;'&#65533;&#65533;)&#65533;&#65533;&#65533;&#65533;&#65533;DI&#65533;`&#65533;%&#65533;"v/&#65533;&#65533;&#65533;g&#65533;&#65533;R&#65533;'&#65533;]6&#65533;l&#65533;&#65533;&#65533;,&#65533;&#65533;rJ4&#65533;&#65533;v&#65533;m&#65533;)`&#65533;/&#65533;&#65533;fLk&#65533;&#65533;[l&#65533;'&#65533;#L&#65533;C&#65533;1&#65533;&#65533;q &#65533;&#65533;E&#65533;@/&#65533;4t&#1909;e&#65533;7&#65533;#&#65533;&#65533;m&#65533;B&#65533;&#65533;&#65533;g&#65533;&#65533;9O{	&#65533;&#65533;z&#1557;&#65533;&#65533;&#65533;U&#65533;A&#65533;E&#65533;&#65533;%HJ(6&#65533;&#65533;8@&#65533;R&#65533;MA&#65533;A&#65533;&#65533;&#65533;O&#65533;Q&#65533;v&#65533;=8&#65533;&#65533;S2&#65533;&#65533;T&#65533;j&#65533;V&&#65533;W&#65533;1
&#1421;|oMW+&#65533;2&#162;&#65533;&#65533;&#65533;&#1579;&#65533;[&#65533;&#15259;&#65533;2%&&#65533;&#65533;XY&#65533;&#65533;&#65533;&#65533;e&#65533;B&#65533;&#65533;,,&#65533;fK&#65533;p&#65533;x$i&#65533; 0j&#65533;&#65533;b&#65533;kQ&#65533;h&#65533;&#65533;C	.&#65533;&#65533;&#65533;/&#65533;&#65533;&#65533;&#65533;c&#65533;&#65533;o<&#65533;xiI&#65533;]&#65533;'u&#65533;pn6Y&#65533;9'&#65533;&#65533;&#65533;&#65533;&#65533;&#208;&#65533;&#1629;&#65533;Q&#65533;&#65533;&#65533;5&#65533;&#65533;t&#65533;&#65533;1&#65533;$&#65533;l&#65533;&#65533;&#65533;%&#65533;|&#65533;&#65533;&#65533;U&#65533; <Q&#65533;&#65533;&#65533;&#65533;L&#65533;&#65533;&#65533;*&#65533;&#869;
&#65533;&#65533;c(&#35459;&#65533;&#65533;a&#65533;&#65533;Z&#65533;+-MD&#65533;b&#65533;g&#65533;&#65533;4]&#65533;&#65533;"Kl&#65533;&#65533;9*'&#65533;Y'&#39155;&#65533;&#65533;H&#65533;5jV&#65533;3&#65533;
&#1717;&#65533;&#65533;2&#65533;&#65533;&#930;&#65533;&#65533;&#65533;&#65533;d'h?&#65533;&#65533;2&#65533;\&#65533; &#65533;
c8&#65533;&#65533;&#65533;o&#65533;&#65533;!l&#65533;&#65533;V&#65533;#&#65533;&#65533;s{C &#65533;9&#65533;&#65533;&#65533;&#1273;&#65533;&#65533;&#65533;&#65533;GNu}q&#65533;U?&#65533;q&#65533;#g&#65533;E&#65533;E&#65533;&#65533;&#1364;&#65533;RC0&#716;&#65533;&#65533;6E&#65533;&#65533;&#65533; &#65533;9&#65533;&#65533;A&#65533;&#65533;&#65533;&#65533;&#1072;+\&#65533;&#65533;su&#65533;N&#65533;',}L_&#65533;&#65533;&#65533;&#65533;&#65533;&#65533;5&#65533;&#1419;8K&#65533;T&#65533;}	&#65533;iO&#65533;&#65533;9&#65533;&#65533;-&#65533;&#65533;^q.&#65533;k&#65533;&#65533;y&#65533;&#65533;.&#65533;&#65533;M&#1644;U0=5. &#65533;c	&#65533;&#65533;%}1nq&#1072;&#65533;&#65533;&#65533;/Q.r&#65533;8&#65533;;&#65533;&t&#65533;  &#65533;&#65533;&#65533;d&#65533;:&#65533;y&#65533;|&#65533;&#65533;R&#65533;^o &#65533;k!b(&#65533;?`oiV;THf&#65533;(&#65533; L&#65533;]&#962;&#65533;)/y&#65533;2&#65533;8&#290;&#65533;j}?|^S &#65533;&#65533;I&#65533;h&#65533;&#65533;&#65533;&#1530;G&#65533;&#65533;/k&#65533;&#65533;&#65533;&#65533;C&#65533;&#65533;O@`&#65533;&#65533;&#65533;>&#65533;&#65533;&#65533;Gn&#65533;d#7&#65533;&#65533;fWh|R&#65533;&#65533;5&#65533;&#65533;&#20992;kT&#65533;&#65533;&#65533;&#65533;&#65533;&#65533;q5&#65533;s&#65533;7&#65533;8]0&#65533;b&#65533;c&#65533;O&#65533;&#65533;&#65533;c&#65533;&#65533;&#65533;&#901;'&#65533;&#65533;&#65533;B&#65533;P&#65533;ZD&#65533;	m&#65533;2&#65533;&#65533;Pw&#65533;J&#65533;|8&#65533;&#65533;x&#65533;\"&#65533;&#65533;&#65533;K&"&#65533;T@&#65533;&#65533;'&#65533;NMQ`&#65533;&#65533;V2B&#65533;&#65533;&#65533;&#65533;&#65533;ad&#65533;&#65533;8&#65533;-N&#65533;&#65533;&#65533;O;&#65533;#&#65533;G@&#65533;1&#65533;&#65533;&#65533;&#65533;&#65533;e&#65533;&#65533;)^&#1747;\&#65533;d&#65533;=&#65533;&#65533;&#65533;&#65533;[&#2020;&#65533;7tJ&#65533;&#65533;&#65533;]&#65533;&#65533;DP&#65533;&#65533;&#65533;<&#1957;&#65533;HG&#65533;&#65533;P&#65533;&#65533;&M|&#65533;*EI&#65533;&#65533; &#65533;t&#194;&#65533;Z&#65533;&#65533;&#65533;&#65533;&#65533;&#1114;&#65533;L&#65533;&#65533;&#65533;&#65533;&#65533;!&#65533;h&#65533;e&&#65533;83&#65533;&#65533;R&#65533;&#65533;&#229;
&#65533;r3&#65533;T?C&#65533;NH&#829;M&#65533;&#65533;P&#65533;&#65533;^7'g~&#65533;&#65533;&#1212;&#65533;&#65533;&#65533;	&#65533;Qf&#65533;r&#65533;S&#65533;&#65533;FG~&#65533;5\&#65533;8&#65533;&#65533;&#65533;&#65533;Qi&#65533;{CB&#65533;HK.&#39724;&#65533;&#65533;&#65533;U&#65533;j%&#65533;)&#1636;>&#65533;!&#65533;&#65533;&#65533;<&#65533; S&#65533;E	0+%&#65533;&#1920;&tl&#915;&#65533;&#65533;h&#65533;&#1937;&#65533;&#65533;a$D&#65533;&#65533;&#65533;&#65533;&#65533;T>&#661;&#65533;zAP&#65533;RM&#65533;4y&#65533;&#65533;&#65533;hGK&#65533;&#65533;&#65533;&#65533;&#65533;&#65533;)h&#65533;&#65533;&#65533;`&#65533;4	&#65533;&#65533;S&#65533;bE&#65533;&#65533;&#65533;&#716;]Qk&#65533;&#65533;v&#65533;&#65533;&#865;5CF&#65533;&#65533;A61&#65533;#K&#65533;&#65533;&#65533;V&#65533;0&#65533;s&#65533;&#65533;T&#65533;g&#952;U&#65533;L&#178;&#1543;rq&#65533;v&#65533;&#65533;&#65533;i&#22222;&#65533;Y&#65533; &#65533;6%&#65533;$O&#65533;&#65533;&#65533;&#65533;&#65533;&#65533;&#65533;	A&#65533;&#65533;6l&#65533;&#559;X&#65533;;&#65533;.&#65533;o]&#65533;iG>&#65533;&#65533;&#65533;&#1074;&#65533;&#65533;c-gTf&#65533;w&#65533;^S)k&#65533;j&#65533;&#65533;&#65533;&#65533;f&#65533;&#65533;&#65533;&#548;&#65533;A&#65533;&#65533;jG&#65533;&#65533;&#1322;6&#65533;$^&#65533;j&#65533;HS&#65533;t&#65533;&#65533;,&k{[&#65533;&#65533;&#65533;&#65533;&#65533;oCZ,#&#65533;&#491;&#65533;n&#65533;&#65533;F&#65533;S&#65533;Q~&#65533;y&#65533;c&#65533; YU&#65533;I&#65533;&#65533;n3R&#65533;W&#65533;!&#65533;n&#65533;&#65533;&#65533;&#65533;&#65533;&#65533;&#65533;&#65533;&#65533;2&#65533;L\' W&#65533;&#65533;&#1231;&#65533;&#65533;{&#65533;&#65533;
&#1025;^&#65533;3&#65533;*&#65533;:&#65533;	lm&#65533;&#65533;&#65533; &#65533;!Yx&#65533;sb&#65533;&#65533;&#65533;&#65533;F&#65533;cme&#65533;
m&#65533;;&#65533;&#65533;&#688;&#65533;l&#65533;a&#65533;8&#344;.&#65533;&#65533;&#65533;p&#65533;[f&#65533;&#285;&#65533;)R&#65533;&#65533;R&#65533;&#65533;)&#65533;mPk,!V&#65533;:&#65533;&#65533;&#65533;&#65533;Ht\B&#65533;v&#65533;&#65533;&#65533;0&#65533;&#65533;kF&#65533;&#65533;Nv&#1873;g&#65533;#&#65533;6&#1645;&#65533;&#65533;&#65533;t&#65533;&#65533;>&#65533;UW&#65533;&#65533;&#65533;&#65533;7&#65533;&#65533;-s&#65533;&#65533;8&#65533;&#65533;&#2002;!&#65533;N`&#65533;&#65533;&#65533;n{&#65533;yW8N&#65533;&#65533;p~o`r&#65533;:x&#65533;B0&#65533;&#65533;?g@&#65533;N&#65533;&#65533;]d&#65533;Rvt&#65533;&#65533;&#65533;&#936;&#65533;&#65533;&#65533;&#65533;(&#65533;:dI&#65533;9K&#736;&#65533;t&#65533;&#169;MM&#65533;OK|&#65533; -Fc&#65533;
*?&#65533;&#234;m&#65533;&#65533;&#65533;|*(&#757;*U&#65533;&#65533;Z\&#65533;&#65533;&#65533;&#65533;h=&#1102;m&#65533;V&#65533;&#65533;&#65533;&#65533;&#65533;X&#65533;&#65533;S&#65533;Te&#65533;|&#65533;{&#65533;Z&#65533;3&#65533;I&#1074;&#65533;&#65533;}&#65533;&#65533;L&#65533;&#65533;&#65533;l&#65533;&#65533;&#65533;&#65533;&#65533;&#65533;&#65533;]r&#65533;*&#65533;D&#65533;4g&#65533;&#65533;D&#65533;&#8963;&#65533;uo&#65533;8&#65533;&#65533;p_&#65533;&#65533;G&#65533;&#65533;a&#65533;k&#262;T&#65533;&#65533;&#1673;&#65533;&#65533;C&#65533;&#65533;=LK8&#65533;+=&#65533;C&#65533;&#65533;&#65533;c&#65533;B&#65533;i&#65533;-&#65533;&#65533;.N&#65533;R:~&#65533;K&#65533;&#65533;%&#65533;&#65533;M~&#65533;&#1830;&#65533;d'&#65533;&#65533;&#65533;Gz&#65533;&#65533;&#65533;&#22983;&#65533;&#65533;s&#65533;&#625;&#65533;>o&#929;LlsJ&#65533;[>&#65533;E&#65533;&#65533;H&#65533;&#65533;V{o&#65533;&#65533;&#65533;\&#65533;13&#65533;&#65533;\v&#65533;&#65533;&#65533;&#65533;&#65533;:&#65533;_W$q&#65533;`PI&#65533; &#1553;&#65533;&#65533;v&#65533;&#1024;&#65533;&#65533;^&#65533;TB&#65533;:&#65533;&azh&#65533;L&#65533;&#65533;,+&#262;&#65533;&#65533;&#65533;&#65533;&#65533;+&#65533;&#65533;&#65533;&#65533;/ZP3&#65533;&#65533;&#65533;&#65533;x7&#65533;q&#65533;Wy&#65533;vy&#65533;yT&#65533;y&#65533;y5&#65533;rXz&#65533;&#65533;&#65533;h8&#65533;&#65533;&#65533;&#65533;&#65533;&#65533;&#65533;(&1&#65533;~&#65533;0&@&#65533;d&#65533;&#65533;7&#65533;Ql[E{H6e&#65533;1m&#65533;`ex4 &#65533;!O|&#65533;t:&#65533;#]'f&#65533;&#65533;^&#64643;&#1414;8&#65533;2{<&#65533;z&#65533;6t&#1143;^v&#65533;O&`}A&#65533;&#65533;&#65533;Q&#65533;(xp7lw9&#65533;q_&#65533;&#65533;o&#65533;&#65533;&#65533;&#65533;&#65533;Q&#65533;]&#65533;J&#65533;&#65533;e&#65533;p&#65533;&#65533;&#65533;<&#65533;4Vx0&#65533; XZhq&#65533;gD"0&#65533;&#65533;q&#65533;fj&#65533;&#65533;jO0&#65533;&#65533;&#65533;&#1472;q&#65533;&#65533;&#65533;&#65533;8&#65533;C$W&#65533;&#65533;&#65533;&#65533;1W&b&#65533;R&#65533;A&#65533;ss&#65533;&#65533;<b^T&#65533;Z71H?&#65533;]&#65533;(&#65533;g7&#65533;&#65533;SD(O&#65533;&#65533;&#65533;mU-&#65533;EK&#451;uu
Y&#65533;&#65533;_&#65533;&#65533;z&#65533;&#65533;f&#65533;gV2&#65533;&#65533;U~Gw&#65533;&#65533;oMcSx_&#65533;&#65533;*&#65533;VE4&#65533;&#65533;&#65533;;&#65533;&#65533;[&#65533;D/&#65533;[&#65533;&#65533;&#65533;jV@&#65533;+eK'b&#65533;&#65533;'&#65533;&#65533;&#65533;&#65533;7<&#65533;&#65533;W&#65533;&#65533;8y&#65533;  &#65533;"W&#65533;&#65533;&#65533;&#65533;&#520;&#65533;W&#65533;&#65533;g&#65533;&#65533;&#336;&#65533;&#65533;x&#65533;&#65533;?'&#65533;k~P&#65533;xs&#952;:8&#65533;&#65533;FU&#65533;0&#65533;`&#65533;F&#65533;X&#65533;&#65533;&#65533;(&#65533;
&#65533;D&#65533;&#65533;t&#65533;&#65533;B&#65533;:(^>&#65533;>&#1846;'l{&#65533;&#65533;t&#65533;w&#65533;DN_&#65533;Xn&&#65533;M&#65533;S87&#65533;W}&#65533;&#65533;XOo&#65533;v&#65533;&#65533;g&#65533;&#65533;@A&#65533;0&#65533;&#65533;tJ &#65533;8&#65533;&#65533;&#65533;&#65533;&#65533;&#65533;&#65533;&#65533;&#65533;\9TcP&#65533;&#65533;&#65533;&#65533;&#1543;&#65533;&#65533;&#65533;l	&#65533;&#65533;&#65533;&#65533;&#65533;(&#65533;&#65533;<]&#65533;&#65533;&#65533;&#65533;
&#65533;&#65533;|&#1623;d&#65533;&#65533;&#65533;Y&#65533;;to^&#65533; (/q" &#65533;&#65533;&#65533;&#65533;&#1264;%&#65533;&#65533;X=i&#65533;&#65533;&#65533;&#65533;$C&#65533;&#65533;&#65533;&#65533;z_e^sc&#65533;|&#65533;m&#65533;CJ&#65533;e&#65533;7@(v&#65533;0&#65533;&#65533;&&#65533;N&#65533;&#65533;&#65533;6&#65533;	&#65533;[u&#65533;K&#65533;`&(&#65533;Q&#65533;0&#65533;&#65533;}&#65533;U&#65533;M&#65533;fo&#65533;{&#65533;&#65533;/&#65533;&#9318;&#65533;v!&#65533;&#2001;&#65533;&#65533;&#65533;]&#65533;&#1600;c9&#65533;yc&#65533;&#65533;&#65533;cDk9&#65533;&#65533;&#65533;&#65533;&#65533;&#65533;&#65533;&#65533;&#65533;&#65533;xk&#591;;c &#65533;&#65533;&#65533;&#65533;&#65533;&#65533;&#65533;&#65533;&#65533;&#65533;&#65533;&#65533;+C/w&#65533;@ &#65533;t&#65533;&#65533;QQBk6&#65533;&#65533;w&#65533;&#65533;&#65533;&#65533;'&#537;&#65533;P]2Ut&#65533;F@s&#65533;&#65533;
&#65533;YN&#65533;&#65533;mHR6;&#65533;&#65533;&#1590;6&#65533;&#65533;z&#65533;	)&#65533;#&#65533;&#65533;i&#65533;&#65533;&#65533;&#65533;&#65533;/&#65533;&#65533;&&#65533;_R&#65533;&#65533;o{&#65533;P&#65533;&#65533;3&#65533;&#65533;&#65533;=q&#65533;&#65533;y&#65533;&#65533;&#65533;&#65533;DzEgY;U&#65533;&#65533;&#65533;&#65533;&#65533;&#65533;&#65533;&#28254;O&#65533;&#65533;Ea&#65533;9&#65533;$&#65533;&#65533;&#65533;&#65533;&#65533;C&#677;Ez&#65533;`z&#65533;&#65533;&#65533;&#65533;?&#65533;I&#65533;{&#65533;@$p&#65533;z&#65533;&#65533;&#65533;&#65533;&#65533;WG&#65533;&#14812;&#65533;i&#65533; yN&#41109;	tiD&#65533;&#65533;@&#582;&#65533;&#65533;T	&#65533;&#65533;&#65533;&#65533;&#65533;K&#65533;A&#65533;&#65533;&#65533;e&#65533;O}&#65533;<&#65533;dn&#163;&#65533;X_&#65533;&#65533;8Q8v&#65533;&#65533;&#1620;zf=P&#65533;&#65533;&#65533;&#504;z&#65533;&#65533;&#65533;&#1706;&#65533;&#65533;&#65533;&#65533;&#65533;MJ&#65533;&#65533;7&#65533;&#65533;6&#65533;&#65533;Y&#65533;n&#37319;&#65533;&#65533;4 &#65533;&#65533;b&#65533;&#65533;&#65533;&#65533;&#65533;&#65533;AA&#65533;&#65533; &#65533;&#65533;&#65533;&#65533; #&#65533;&#65533;&#65533;OeFE&#65533;&#1233;w&#65533;&#65533;{J&#65533;^W&#65533;&#65533;&#65533;&#65533;+&#65533;NX&#65533;&#65533;Z&#65533;&#65533;,&#65533;v&#65533;&#1282;u&#1522;d&#65533;&#65533;&#65533;&#65533;c&#65533;O&#65533;R&#65533;&#65533;0A&#887;&#65533;U&#65533;8H&#65533;o0&#65533;&#65533;&#1417;&#65533;&#65533;9&#65533;	&#65533;&#65533;&#65533;%RU%/&#65533;8&#65533;	&#65533;&#65533;y&#65533;[&#65533;&#65533;&#65533;&#65533;tK&#65533;&#65533;$&#65533;&#65533;&6&#65533;&#484;&#3663;Rj&#65533;&#65533;&#65533;&#65533;&#65533;&&#65533;&#65533;
&#65533;Z`#&#65533;&#65533;;&#65533;.&#65533;&#65533;&#65533;k&#65533;T&#273;O&#65533;&#65533;&#65533;j&#65533;&#1041;Sn&#1709;&#65533;&#65533;&#2733;(&#65533;D&#65533;#&#1362;b&#65533;&#65533;c&#65533;'N&#1826;&#65533;&#65533;&#65533;&#65533;]&#65533;&#65533;$&#65533;&#65533;7&#65533;Z?&#489;G&#65533;>K~&#65533;&#65533;W&#65533;q&#65533;&#65533;&#65533;&#65533;Y &#65533;P<&#65533;
&#65533;`_G&#1648;&#65533;Y/{&#65533;,&#1765;U&#65533;&#65533;v&#65533;&#65533;&#65533;I&#65533;&#65533;&#65533;&#65533;&#65533;&#65533;&#65533;&#65533;&#65533;&#65533;8&#65533;&#65533;&#65533;'&#65533;&#65533;&#65533;&#65533;+&#65533;&#65533;&#65533;&#65533;&#65533;-&#65533;&#65533;&#65533;4&#65533;(W&#65533;Z(&#65533;S&#65533;
&#65533;}`[N&#65533;&#65533;I&#65533;&#65533;Z&#65533;&#65533;&#65533;&#65533;?K&#65533;&#65533;&#65533;&#65533;&#65533;&#65533;mj!&#65533;&#65533;\W&#65533;d-&#65533;&#65533;&#65533; u
&#65533;&#65533;&#65533;$~T&#65533;0&#1954;&#65533;&#65533;&#65533;P&#65533;y&#1378;0&#65533;&#65533;: &#65533;&#65533;&#65533;a&#65533;X&#1128;8: _K&#65533;Lf&#65533;&#65533;&#65533;8&#65533;&#1789;^j45&#65533;a&#65533;&#65533;&#65533;&#65533;&#65533;&#65533;&#65533;w&#65533;05&#65533;&#65533;&#65533;X&#65533;L&#1067;%&#65533;&#65533;'kyC0&#65533;&#65533;)&#65533;&#65533;&#65533;e&#65533;&#65533;bI~&#65533;&#65533;[@&#65533;&#65533;&#1780;&#65533;k&#65533;.&#65533;&#65533;&#65533;Z&#65533;&#65533;z&#65533;6&#65533;&#1034;&#65533;&#65533;&#65533;{N&#65533;&#65533;>&#65533;G&#65533;q&#65533;&#65533;&#65533; {&#65533;G&#65533;;Y&#65533;A&#65533;]~&#1404;&#65533;kA&#65533;Yg&#65533;&#65533;&#65533;T&#65533;_&#65533;;IvRB&#1299;&#65533;&#65533;K_W&#65533;z&#767;&#65533;&#65533;&#65533;Z&#65533;&#65533;&#65533;e&#65533;&#65533;i&#65533;&#65533;&#65533;&#65533;&#65533;&#65533;&#65533;&#65533;&#65533;&#65533;+&#65533;&#65533;K&#65533;uy&#65533;&#65533;4T&#65533; y&#65533;&#65533;A&#65533;I&#65533;n3y&
K&#65533;|&#65533;}p*&#65533;&#65533;&#65533;&#65533;&#65533;&#65533;&#762;?&#65533;&#65533;B&#65533;&#65533;l&#65533;&#65533;&#65533;&#65533;&#65533;K&#65533;&#65533;&#65533;\&#65533;&#65533;Ml%&#65533;&#65533;:&#65533;&#65533;6&#65533;&#65533;pf&#65533;&#65533;^,	]&#65533;&#65533;&#65533;&#65533;&#65533;c&#65533;/&#507;&#65533;J&#65533;&#65533;&#561;&#65533;i&#65533;&#65533;&#65533;Ic&#65533;=&#65533;	&#65533;&#65533;&#65533;&#65533;;]&#65533; |&#65533;&#65533;[,&#272;{&#65533;j&#296;\Z&#34526;I&#65533;QL&#65533;Lq&#65533;&#65533;&#65533;WJ&#65533;&#65533;0Y<&#674;\&#65533;&#65533;&#65533;&#65533;p&#65533;&#65533;&#65533;|&#65533;:&#65533;_&#65533;&#194;dql&#65533;&#65533;&#65533;p|&#65533;a&#65533;&#65533;&#65533;8u&#65533;&#527;&#65533;{~&#65533;X&#65533;M&#65533;k&#65533;5&#65533;Q&#65533;&#65533;&#65533;&#65533;&#17116;&#65533;'Z7&#65533;&#65533;&#65533;&#65533;U9:&#65533;&#65533;&#65533;+&#65533;&#65533;&#65533;&#65533;z&#65533;:&#65533;L}&#65533;&#65533;$&#65533;&#65533;P&#65533;>b&#65533;&#762;&#65533;YA&#65533;&#65533;K&#65533;&#65533;&#65533;&#65533;x2c&#65533;N&#1854;&#65533;c&#65533;LQ&#65533;&#65533;k&#65533;&#712;&#65533;&#65533;^&#65533;&#65533;&#65533;Pb&#65533;&#65533;&#1664;v&#65533;i&#65533;*y&#65533;&#65533;&#65533;&#65533;&#65533;&#65533;&#65533;%&#65533;&#65533;&#65533;&#65533;,&#65533;&#65533;"	&#65533;+)&#65533;J7&#65533;&#887;&#65533;&#1005;&#756;]&#2562;j&#65533;&#65533;0&#65533;&#65533;F&#172;@&#65533;d;v&#65533;&#739;&#65533;U&#65533;&#667;&#65533;&#65533;P&#65533;L&#65533;{&#65533;1h&#65533;I&#65533;&#65533;o&#65533;#&#65533;&#65533;&#1060;|&#65533;<&#65533;&#65533;&#303;&#65533;*c&#65533;&#1075;,&#65533;L&#65533;h&#65533;&#65533;&#65533;&#65533;&#228;&#65533;&#65533;t]r&#65533;&#65533;&#588;t&#65533;~&#1065;&#65533;*%X&#65533;&#65533;&#65533;=&#65533;&#65533;&#636;&#65533;C{&#65533;j&#65533;&#65533;x*&#65533;&#65533;K&#65533;v\&#65533;&"&#65533;&#65533;|&#65533;)&#65533;fSK&#65533;'&#65533;&#65533;j&#65533;U&#65533;b&#65533;;&#65533;&#528;&#1328;G9}&#65533;5&#65533;z&#65533;&#170;jF1&#54530;r&#65533;,&#65533;S%&#65533;Z-&#65533;&#65533;&#65533;&#394;&#65533;,K+Tg&#65533;b&#65533;&#65533;&#65533;&#65533;&#65533;&#65533;&#65533;Q&#65533;&#65533;r&#65533;&#65533;&#65533;=&#65533;&#1462;&#65533;&#65533;&#65533;Z&#1526;&#65533;y&#65533;DAC[&#65533;9&#65533;&#65533;$&#65533;&#65533;&#65533;8&#65533;x&#1063;&#1981;&#65533;&#65533;&#65533;&#1323;&#65533;&#1500;F&#65533;&#1583;5&#65533;&#65533;&#65533;&#65533;G&#65533;	*&#65533;&#65533;&#65533;m u&#65533;&#65533;&#65533;&#65533;&#65533;W&#65533;7&#65533;&#1643;&#65533;&#65533;&#65533;&#65533; &#65533;&#65533;&#65533;&#65533;&#65533;Y&#65533;k&#65533;&#65533;{:\&#1157;&#821;~ &#695;&#65533;&#65533;=&#65533;&#65533;k&#7908;&#65533;xN&#65533;&#65533;m&#65533;f-&#65533;&#65533;&#65533;x&#65533;&#65533;&#65533;j]&#65533;(k&#65533;q&#65533;&#65533;&#65533;&#65533;&#65533;&#65533;&#65533;&#1756;&#65533;R&#65533;&#65533;&#190;Y&#785;s&#65533;lP&#1574;&#65533;&#65533;%&#65533;&#65533;&#65533;|&#65533;&#65533;*&#65533;&&#65533;G2&#65533;&#65533;*&#65533;&#1924;&#65533;p&#65533;!T&#65533;$_[&#65533;e&#65533;&#65533;&#65533;&#65533;&#65533;F&#65533;&#65533;&#65533;&#907;&#65533;1,&#65533;&#65533;4&#65533;@i&#65533;.P&#65533;,rk&#65533;r&#65533;&#65533;&#65533;d&&#65533;&#65533;r&#65533;&#65533;+&#65533;^L&#65533;E&#65533;N&#65533;&#65533;M&#65533;N&#65533;R&#65533;&#1739;I&#65533;09L'&#65533;'Rp(&#65533;n&#1981;&#65533;K&#65533;&#65533;&#65533;&#65533;bL&#65533;Y&#65533;y&#65533;?&#65533;&#1160;M&#65533;-m&#65533;i&#65533;&#65533;&#65533;&#65533;&#65533;&#65533;&#65533;&#65533;O6&#65533;)&#65533;&#843;^&#65533;&#65533;u!s|&#65533;&#649;&#65533;b&#65533;&#65533;&#65533;&#65533;&#65533;Im&#65533;6&#65533;&#65533;v6V &#65533;&#1229;&#65533;&#65533;)g&#65533;Vn&#65533;&#65533;&#65533;&#1906;r&#65533;
&#65533;&#65533;s&#65533;u&#65533;&#65533;&#65533;&#65533;k&#65533;&#65533;N&#65533;(&#65533;&#65533;>j&#65533;&#65533;&#65533;&#65533;-I&#65533;&#65533;&#65533;&#65533;&#65533;&#65533;Dk?&#65533;G&#782;&#65533;_&#65533;&#65533;&#65533;:J9&#65533;&#65533;q<&#65533;h~&#65533;s&#65533;&#65533;c&#65533;&#1567;&#65533;&#65533;&#65533;~&#65533;32
&#65533;$8&#65533;&#65533;)j^Rn&#65533;I&#1325;&#65533;&#65533;&#65533;&#65533;&#65533;&#65533;&#65533;%d&#65533;N&#65533;
f&#65533;&#65533;V&#65533;&#65533;&#65533;&#65533;l&#65533;&#65533;&#65533;~&#65533;&#65533;~rp&#65533;&#65533;&#65533;&#65533;&#65533;&#65533;&#65533;&#65533;>&#65533;X&#65533;&#65533;&#1950;U&#65533;&#589;&#65533;&#1694;&#65533;&#65533;&#65533;&#65533;&#65533;5&#65533;8M&#65533;h&#65533;&#65533;&#1147;P&#65533;&#65533;&#65533;w&#65533;&#65533;&#65533;m&#65533;&#65533;k&#65533;&#65533;UF&#878;~%&#65533;&#65533;&#65533;&#65533;n&#65533;t&#65533;u&#1681;n&#65533;&#1617;&#65533;F&#65533;&#65533;U&#65533;&#65533;r&#65533;&#65533;n&#65533;&#65533;&#65533;G&#65533;Z&#65533;&#65533;&#65533;&#1255;&#65533;&#65533;&#65533;&#65533;&#65533;n&#65533;&#65533;&#65533;&#65533;r~&#65533;<&#65533;&#65533;t>&#65533;z.[&#65533;&#65533;&#65533;}&#65533;&#65533;1	r&#65533;T&#65533;j&#65533;&#65533;&#65533;&#65533;n&#65533;k&#65533;&#65533;&#65533;~&#65533;&#65533;&#65533;&#65533;&#65533;I&#65533;&#65533;&#65533;&#65533;&#65533;g&#65533;&#65533;&#65533;&#65533;&#65533;&#65533;&#65533;3n&#65533;&#65533;&#1595;&#65533;N&#65533;&#65533;&#65533;&#65533;&#65533;&#65533;/y&#65533;W&#65533;9N&#65533;&#65533;S&#65533;
&#65533;&#65533;&#65533;&#65533;%:&#65533;&#65533;f&#65533;&#65533;/&#65533;&#65533;&#65533;R&#1038;&#65533;&#65533;&#65533;&#65533;&#65533;w&#65533;&#65533;u&#65533;&#543;&#65533;u&#65533;0F&#65533;=&#65533;&#65533;t&#65533;&#65533;\ &#65533;&#65533;&#65533;&#65533;(&#65533;&#65533;)X&#65533;&#65533;R&#65533;&#65533;&#65533;&#65533;&#65533;&#65533;&#65533;&#65533;&#65533;w|&#65533;&#65533;&#65533;&#65533;&#65533;&#65533;&#65533;&#65533;U&#65533;$&#65533;&#65533;&#65533;&#65533;&#65533;&#65533;S&#65533;H&#65533;&#65533;^&#65533;&#65533;cEv&#65533;1&#65533;>&#65533;&#65533;l &#65533;&#65533;&#65533;&#65533;r&#65533;&#65533;&#65533;	&#65533;e+&#65533;&#65533;o&#65533;<&#65533; (&#65533;`&#65533;&#65533;&#65533;&#65533;&#65533;&#65533;&#65533;&#65533;&#65533;&#65533;&#65533;&#65533;Z&#65533;^V\'h9=O&#65533;L"&#65533;&#65533;7&#65533;&#65533;O&#65533;&#65533;&#65533;&#65533;&#65533;&#65533;&#65533;s&#65533;&#65533;&#65533;&#831;&#65533;&#65533;&#65533;=&#65533;&#65533;th&#65533;&#65533;&#65533;&#65533;&#65533;&#65533;&#65533;&#58973;Y&#65533;b&#65533;&#65533;&#65533;l&#65533;&#65533;o&#65533;&#65533;~	&#807;&#65533;`(&#65533;A%\x&#65533;&#65533;'&#65533;
#va01@E&#65533;&#65533;+*XO&#65533;G|a&#65533;&#65533;02_H4=&#65533;\	&#65533;C&#65533;&#276;w&#65533;Q(}%&#65533;&#65533; TO&#65533;@&#65533;&#65533;l&#559;&#65533;&#547;5$&#616;&#65533;DP'&#65533;s&#65533;&#65533;	W3h&#65533;t)&#65533;&#65533;&#65533;	&#65533;v&#65533;&#65533;(*wh&#1513;M&#65533;v&#65533;:&#65533;&#65533;]&#65533;+&#65533;&#65533;5&#65533;&#65533;&#65533;cv&#65533;&#65533;&#65533;&#65533; n&#65533;&#65533;&#65533;`q&#689;]&#65533;xmcte2&#65533;\&#65533;o&#65533;&#65533;&#65533;F&#65533;&#65533;H&#65533;&#65533;g&#65533;.?&#65533;Xa&#65533;&#65533;&#65533;3v&#65533;@Ur&#850;&#65533;q&#65533;N&#690;&#65533;&#137;&#65533;,"%K&#65533;&#65533;&#65533;&#2016;M&#65533;N&#65533;h&#1358;&#65533;&#478;,&#65533;&#65533;&#65533;&#1281;&#65533;AF&#65533;&#65533;yR&#65533;X&#65533;o&#65533;&#65533;S)L&#1777;g(A&#65533;&#65533;c&#65533;&#65533;@F&#65533;m\&#65533;z&#65533;"&#65533;>&#1981;&#65533;b&#65533;&#65533;8&#65533;a&#135;!v&#65533;93&#65533;&#65533;&#65533;y&x`:&#65533;&#65533;v&#65533;!aMV&#65533;$ZI&#65533;hf&#65533;&#65533;hit&#1671;&#65533;&#65533;&#65533;lj8&#65533;&#65533;l*&#65533;X&#1802;&#65533;&#1163;L&#65533;&#65533;&#65533;&#65533;&#65533;*JG[?&#65533;&#65533;xbi&p&#65533;&#65533;&#65533;`6&#65533;T&#65533;	!&#65533;`uW\&#65533;&#65533;])KFV&#65533;&#65533;Y&#65533;H&&#65533;/&#65533;4&#65533;}&#65533;&#65533;E&#65533;C&a&#65533;}&#1036;&#65533;6Gah&#65533;&#65533;t&#65533;i'&#65533;&#65533; ac&#65533;&#65533;M8a&#65533;B&#1296;&#65533;&#65533;&#65533;bA&#65533;XMc&#65533;&#65533;&#65533;,z&#65533;bK&#65533;&#65533;[&#65533;&#65533;&#65533;6&#65533;&#65533;&#65533;
&#65533;&#65533;&#65533;&#65533;&#65533;J&#65533;&#65533;6&#65533;&#65533;&#65533;	*e&#65533;&#65533;&#65533;I&#65533;&#65533;U!&#65533;&#65533;&#65533;:Iys&#1945;&#65533;&#65533;&#65533;&#65533;&#65533;^&#65533;e&#65533;i&#65533;]&#65533;&#65533;G&#65533;&#65533;&#65533;
&#65533;&3&#618;&#65533;&#65533;a&#65533;A&#65533;9&#65533;&#65533;&#65533;&#65533;&#65533;jrMig&#65533;&#65533;x&#65533;D&#65533;Y&#65533;d[&#65533;&#65533;b&#65533;CUI0&#65533;&#65533;u&#65533;V:&#1636;&#65533;&#65533;&#737;O2&#65533;D&#15021;&#65533;[*&#65533;&#65533;*&#65533;&#65533;&#65533;&#65533;&#65533;&#65533;&#65533;&#65533;&#65533;&#65533;H&#65533;&#65533;q&#65533;I&#65533;O^ k&&#65533;a)&#65533;&#65533;&#65533;f&#65533;^&#65533;,&#65533;{&#65533;&#65533;$&#65533;'&|!&#1445;aS&#65533;&#65533;x&#460;x&#65533;&#65533;&#65533;&#65533;&#65533;EY&#65533;>&#65533;3&#65533;&#65533;&#65533;6h&#65533;&#65533;a&#65533;J&#65533;&#65533;&#65533;4&#65533;&#65533;&#443;o&#65533;&#65533;&#65533;79m&#65533;&#65533;&#65533;&#65533;&#65533;nU#dH-x&#65533;*&#65533;&#1033;&#65533;gd&#65533;v1&#65533;&#65533;&#65533;}1&#65533;2g,7&#65533;lW}&#65533;&#65533;]&&#65533;i&#65533;&#876;&#65533;}&#65533;&#65533;2&#65533;m&#65533; `/s&#65533;v&#1804;&#65533;&#65533;G.&#65533;&#1331;A&#65533;&#65533;&#65533;&#65533;:&#65533;&#65533;&#65533;-59&#1028;
}&#65533;DG&#65533;E*&#65533;&#65533;&9l&#65533;&#65533;&#65533;&#65533;&#65533;_&#65533;4&#65533;~R&#65533;&#65533;&#65533;u&#65533;&#65533;&#65533;(&#65533;
U&#65533;c&#65533;5v&#65533;{j&#65533;]i+&#267;{g&#1741;&#1001;-Z&#65533;EE&#65533;%&#967;_&#518;{&#65533;&#65533;&#65533;&#65533;&#65533;&#65533;*.m&#65533;&#1127;&#974;Q&#65533;&#65533;d&#852;&#65533;&#65533;Ah&#65533;Bm&#65533;Q#
:&#65533;&#65533;&#65533;6 &#65533;&#65533;&#65533;&#65533;&#65533;Q-v&#65533;&#65533;&#1061;&#65533;&#65533;&#65533;&#65533;&#65533;&#65533;v&#65533;&#65533;M.Q:&#65533;5&#65533;w&#65533; &#65533;f&#65533;E&#65533;a&#65533;a^&#65533;&#65533;>&#38755;
&#65533;&#65533;&#65533;&#65533;&#65533;&#146;1Cd&#65533;&#65533;&#65533;^&#65533;&#65533;&#65533;&#65533;n,&#65533;&#65533;6$&#65533;&#65533;&#65533;&#65533;s"&#65533;$&#65533;&#1253;~&#65533;&#65533;\<&#65533;&#313;&#65533;j(;&#65533;&#65533;&#65533;&#65533;&#65533;&#65533;&#65533;Dg&#65533;r&#65533;&#65533;&#65533;&#65533;&#65533;&#65533;&#65533;&#65533;&#65533;8t&#65533;&#65533;&#65533;&#65533;:&#65533;&#1937;j7&#65533;6>&#65533;&#65533;\?&#65533;&#65533;&#65533;&#65533;w&#65533;&#65533;&#65533;x&&#65533;&#65533;J(NN"$&#65533;&#65533;9&#65533;B&#65533;J)&#65533;&#65533;&#65533;1&#65533;&#65533;o-&#65533;!$i8&#65533;h&#65533;&#65533;&#744;e1&#65533;u1&#65533;%&#65533;"&#65533;w&#65533;Uy&#65533;)N&#51001;&#65533;&#65533;&#65533;&#65533;QQ]l&#65533;&#65533;&#65533;>IBZB&#65533;I &#1796;I&#65533;&#65533;&#65533;&#65533;dj&#65533;&#1098;&#65533;x&#65533;bSu&#65533;&#65533;!&#65533;'LI&#65533;&#65533;&#65533;&#65533;&#65533;&#65533;1cG&#65533;a+!&#65533;e'&#65533;yH1&#65533;&#65533;&#65533;#&#65533;&#65533;&#65533;JF&#65533;&#65533;|&#65533;&#65533;&#65533;&#65533;&#65533;&#60423;&#65533;&#211;*&#65533;H&#524;9&#65533;m&#1836;&#65533;]&#65533;&#65533;$1s&#65533;A&#65533;V4&#65533;&#65533;&#65533;&#65533;R6;&#65533;L&#1525;&#65533;\nQ&#65533;&#1890; o&#65533;6*&#65533;&#65533;2c&#65533;P&#65533;D&#65533;&#65533;c2&#65533;v&#65533;&#65533;&#65533;&#65533;R2&#65533;&#65533;N,&#65533;
^v&#1304;&#65533;&#65533;&#65533;&#65533;&#65533;&#65533;&#65533;&#65533;>gJSv&#65533;g'C&#1431;&#65533;&#65533;&#65533;s&#65533;4|d_n&#65533;N8m&#1159;y&#65533;&#65533;&#65533;BK&#65533;&#65533;&#65533;r&#65533;&#65533;/:L&#65533; w&#65533;g&#65533;@"&#65533;/&#65533;&#65533;&#65533;&#181;&#65533;&#65533;,&#65533;x&#65533;UW &#676;&#65533;&#65533;&#65533;&#1253;&#65533;#&#65533;Z&#65533;u &#65533;&#65533;u&#32046;)&#65533;;&#65533;(&#65533;&#1224;tJ&#65533;&#65533;Cv&#678;!e&#65533;8nJ&#65533;&#65533;&#65533;&#65533;@F&#65533;&#65533;f&#65533;&#65533;&#65533;)%cTfer&#65533;;&#65533;wI"5O&#65533;&#65533;&#65533;w&#65533;&#65533;T&#65533;&#65533;&#65533;&#65533;Z&#65533;cY&#65533;&#65533;oY&#65533;WM&#65533;Uc&#65533;&#65533;1H&#65533;t&#65533;&#65533;&#65533;J\&#65533;n&#65533;B&#65533;+&#65533;&#65533;&#65533;{&#65533;u=,&#65533;]lhjK1B0R&#65533;m&#65533;&#65533;&#65533;MX&#65533;&#65533;q&#65533;^&#65533;+&#65533;Z&#65533;&#65533;d&&&#65533;&#65533;&#65533;X.&#65533;p&#65533;=G&#65533;w&#65533;c&#65533;&#1141;&#65533;&#65533;&#65533;&#65533;&#65533;]&#65533;le&#65533;_&#558;&#65533;&#65533;&#65533;yn&#42897;&#65533;&#65533;&#65533;&#65533;f;+&#65533;I&#65533;&#65533;d&#65533;&#65533;&#65533;&#65533;&#65533;&#65533;<&#1668;&#1949;Z{&#1096;&#65533;u&#65533;&#65533;z&#65533;w&#65533;&#65533;0&#65533;J&#65533;&#65533;&#65533;&#65533;D&#65533;j	W&#65533;G=,&#65533;&#65533;&#65533;&#65533;&#65533;&#65533;c&#65533;k&#65533;XV<Q&#65533;N&#65533;&#65533;&#65533;&#65533;&#65533;F&#65533;&#65533;J!&#65533;&#65533;&#65533;E&#65533;]&#65533;&#65533;&#65533;U&#65533;&#65533;H&#65533;-%|&#65533;&#65533;	D+&#65533;&#882;&#65533;&#65533;YO&#65533;&#38084;&#65533;&#65533;b&#65533;;SY&#65533;&#65533;c&#65533;&#65533;8?&#65533;`&#65533;&#65533;&#65533;h&#65533;Y&#65533; &#65533;b&#496;&#1392;:&#65533;&#65533;E&#65533;&#65533;&#65533;&#65533;&#65533;&#65533;\w&#65533;&#65533;[&#65533;&#65533;6J&#65533;%&#65533;&#65533;&#65533;&#65533;b&#65533;$&#65533;&#65533;Q&#65533;&#65533;v&#65533;&#65533;?4&#65533;&#65533;b&#65533;&#65533;ky<&#65533;&#65533;6&#65533;gB&#65533;%x&#65533;&#65533;)4fM&#65533;&#65533;&#65533;kIU;O&#65533;&#65533;#&#65533;9q&#65533;&#65533;LLtM^&#65533;b&#65533;&#65533;@R&#65533;mM&#65533;!y&#65533;j'3S&#65533;m&#65533;\&#65533;&#855;&#65533;zC&#65533;mv&#65533;&#65533;&#65533;&#65533;&#65533;s&#65533;&#65533;&#65533;&#65533;i&#65533;p&#65533;?:&#65533;&#65533;&#65533;sw&#65533;O/C&&#65533;&#65533;pm&#65533;&#65533;[&#65533;((&#65533;X~&#65533;&#65533;&#65533;F?&#65533;&#65533;2&+Y'mc&#65533;&#65533;b|&"`uM&#65533;;&#65533;8&#65533;&#65533;z&#592;G&#65533;&#65533;|G9&#65533;&#65533;&#65533;	&#65533;&#65533;&#65533;&#65533;&#65533;&#65533;N&#65533;yG^&#65533;D^&#65533;&#65533;n&#65533;&#65533;&#65533;e&#65533;&#65533;&#65533;&#65533;4&#65533;&#65533;{_&#65533;aV&#65533;P&#65533;&#65533;&#65533;v&#65533;$l&#65533;
8o&#65533;&#65533;&#65533;m8&#65533;&#65533;&#65533;&#65533;&#65533;&#65533;&#65533;&#65533;}g&#65533;&#65533;Mq&#65533;&#65533;&#65533;&#1782;&#36995;y&#65533;~&#65533;&#65533;&#65533;&#65533;VsA&#65533;?&#65533;&#65533;=#&#65533;&#65533;	&#65533;&#65533;:&&#65533;B&#65533;BN&#65533;~&#65533;&#65533;1&#1443;&#65533;&#65533;&#65533;W&#65533;e&#65533;&#65533;&#65533;v\Y1&#65533;&#65533;v&#65533;^&#65533;&#65533;]&#616;X0&#65533;&#65533;O[&#65533;8&#65533;&#65533;&#65533;B&#65533;&#65533;&#65533;&#65533;@0&#65533;u&#65533;&#65533;&#65533;]&#65533;&#65533;u&#65533;t&#65533;x&#172;W&#65533;&#65533;S]^{&#65533;&#65533;&#65533;&#65533;c&#65533;7o&#65533;&#65533;&#44112;&#65533;&#65533;&#65533;&#65533;&#65533;&#65533;F&#65533;&#65533;&#65533;&#65533;k=&#65533;&#1678;&#65533;&#31819;&#65533;Y&#65533;&#65533;&#65533;3&#65533;syi&#65533;&#65533;&#65533;&#65533;O~&#65533;&#65533;6&#65533;`ib&#65533;#&#65533;{\o{&#65533;&#65533;&#65533;&#65533;wY&#65533;&#65533;&#65533;,&#65533;;&#65533;[&#65533;c&#65533;&#65533;M~&#65533;&#65533;uk&#65533;wc&#65533;Z&#11305;o@hq&#65533;E&#65533;F&#65533;0}Db&#65533;&#65533;&#65533;&#65533;&#65533;P&#65533;&#65533;W&#1652;&#65533;r&#65533;6y&#65533;&#65533;<&#65533;B&#65533;\&#65533;V-w|&#65533;w_X&#65533;{&#65533;a#X&#65533;6g{&#65533;&t &#65533;f&#65533;BF&#65533;m&#65533;&#65533;ms*'JMF&#65533;c&#65533;%rZ7|&#65533;w&#65533;&#65533;1&#65533;W&#65533;u&#65533;,&#65533;u_&#65533;~y&#1027;&#65533;&#65533;MvVugV%cU6i&#65533;}6h~&#65533;&#65533;tFw&#65533;gpO&#65533;&#65533;&#65533;u&#65533;&#65533;}&#65533;x &#65533;;&#65533;&#65533;'&#65533;~&#65533;&#449;&#65533;&#65533;&#65533;3*&#65533;&#65533;3&#65533;!KhS&#65533;&#65533;7l%'h&#65533;&#65533;#&#65533;|&#65533;>&#65533;`4HA&#65533;v&#65533;&#65533;w&#65533;
(hj&#65533;u&#65533;&#65533;5&#65533;2Y&#65533;&#65533;s!&#65533;s&#65533;CBW&#65533;vIE0&#65533;&#65533;|&#65533;&#65533;a&#65533;3]3&#65533;90&#65533;[&#65533;&#1346;R&#65533;y}6&#65533;EX27&#65533;&#65533;F&#65533;Bx[$&#65533;rU&#65533;Wa&#65533;w&#65533;&#65533;bD&#65533;0&#1879;o&#65533;4}&#65533;h]&#65533;&#65533;iuXt&#65533;)E&#65533;p&#65533;&#65533;.`&#65533;&#65533;{D &#65533;&#65533;0E&#65533;&#65533;&#65533;&#65533;&#65533;K!c&#65533;&#65533;aH`&#65533; dr&#65533;h&#65533;"&#65533;&#65533;Y&#65533;&#65533;}&#65533;<v&#65533;&#65533;3y&#65533;&#65533;&#65533;8h&#181;	&#65533;&#65533;U&#65533;&#65533;6&#65533;2&#65533;({&#65533;R&#65533;Xy{:&#65533;N&#65533;X&#65533;&#65533;&#65533;u&#65533;&#528;&#65533;&#65533;<&#65533;&#99006;7%&#65533;&#65533;&#65533;&#65533;x&#65533;&#65533;yxxO$&#65533;U&#1425;&#65533;&#65533;$u8o&#65533;&#65533;qM&#65533;&#65533;L&#65533;PKOXuTH][d&#65533;P&#65533;h&#65533;Wj&#1832;)&#65533;zu#&#65533;W&#65533;=&#65533;&#193;(&#65533;&#65533;=&#65533;&#65533;qs&#65533;?&#65533;&#65533;r&#65533;&#65533;G&#65533;&#1538;p&#65533;>9&#528;&#65533;
{xMQ&#65533;&#65533;&#65533;&#65533;G&#65533;&#65533;f&#65533;&#65533;BSY&#65533;&#65533;u&#65533;,&#65533;y&#65533;&#65533;$&#65533;&#65533;fY&#65533;&#65533;&#65533;H&#1411;&#65533;&#65533;&#65533;&#65533;0&#65533;&#65533;&#65533;LS6/&#65533;c&#65533;&#65533;&#65533;Iw&#65533;n&#65533;vn&#65533;w&#65533;!	&#65533;A8&#65533;x&#65533;Ou}&#65533;&#65533;J&#65533;Hh&#65533;i&#65533;R|2XvQ&#65533;_&#1625;3ilD&#65533;b&#65533;&#65533;[&#1548; W&#65533;&#65533;R&#65533;9M&#65533;&#65533;)DW&#65533;&#65533;&#65533;&#65533;&#65533;&#65533;Q&#65533;&#65533;&#65533;3&#65533;|JB&#65533;|&#65533;R	&#65533;&#65533;(S2x&#65533;&#65533;&#65533;&#65533;d&#65533;&#24603;&#65533;&#65533;7&#65533;&#65533;&#65533;j&#65533;&#65533;D(&#65533;&#65533;&#65533; &#65533;&#65533;&#65533;&#65533;74&#65533;&#65533;&#65533;/&#65533;&#65533;N&#65533;@
&#65533;&#65533;dKBu&#65533;&#65533;V,&#65533;&#65533;&#65533;&#65533;bn&#65533;Ir6	y3'&#65533;hk&#65533;(v&#65533;3wpTW&#65533;&#65533;&#65533;&#65533;&#65533;Uhy&#65533;o.&#65533;}&#65533;(&#65533;[&#65533;kay&#65533; &#65533;&#65533;/&#65533;&#65533;&#65533;&#65533;&#65533;[&#65533;Ql&#65533;)@&#65533;Le&#65533;c&#836;&#65533;"&#65533;&#65533;&#65533;1&#65533;&#65533;LjX&#65533;X&#65533;&#65533;	&#65533;&#65533;Y&#65533;&#65533;	UUU&#65533;&#65533;&#65533;1x&#65533;&#65533;Q&#65533;&#1273;&#65533;&#65533;)&#65533;%&#65533;&#65533;'	 R T&#65533;,&#65533;Ns)tp&#65533;&#65533;&#65533;&#65533;&#13911;&#65533; &#65533;&#65533;Xn&#65533;&#65533;&#65533;B&#65533;&#65533;&#65533;&#65533;&#65533;&#65533;&#65533;tH&#65533;&#65533;&#65533;r7C&#65533;A&#65533;k b&#65533;&#65533;&#65533;&#65533;&#65533;.6&#65533;,)<&#65533;&#65533;(&#65533;&#65533;&#65533;&#65533;y&#65533;uJ&#65533;&#65533;x&#65533;&#65533;T&#65533;&#1605;&#65533;)&#65533;7X@&#65533;w&#65533;wh&#65533;2&#65533;&#65533;&#65533;A&#65533;&#65533;4&#65533;&#65533;&#65533;$JG{x:Cp&#65533;1&#65533;&#65533;+
+E&#601;a&#65533;X&#65533;&#65533;&#65533;&#65533;&#65533;&#65533;&#65533;&#65533;&#65533;
&#65533;&#65533;&#65533;X&#65533;&#52565;q&#65533;&#65533;lIU@
&#65533;a&#65533;&#65533;y&#65533;5J&#65533;lA&#65533;NN&#65533;N&#1680;&#65533;Hyy&#65533;c&#65533;&#65533;&#65533;'&#65533;4G|&#65533;&#65533;&#65533;.W&#65533;X&#65533;@&#65533;&#65533;&#65533;&#65533;m&#65533;&#65533;j&#65533;&#65533;y&#65533;^&#65533;J&#65533;iv$&#65533;&#65533;&#65533;q&#65533;xVwg&#65533;tz&#65533;&#65533;&#65533;&#65533;&#65533;~&#65533;%&#65533;XA	&#65533;&#65533;&#65533;Q&#65533;Cx4&#65533;&#65533;&#65533;20K	6X+&#65533;z&#65533;&#65533;I&#65533;&#65533;?Xin&#1594;&#65533;1&#65533;&#65533;&#65533;&#65533;&#65533;*&#65533;&#65533;&#65533;tE&#65533;1&#65533;&#65533;k&#65533;&#65533;&#65533;n&#65533;:P&#65533;&#65533;&#65533;= [&#65533;&#65533;&#65533;&#65533;t	&#65533;Ojt&#1734;E&#65533;&#65533;i&#65533;
&#65533;&#65533;&#65533;&#1765;YyK&#65533;&#65533;&#65533;&#65533;&#65533;
&#65533;&#65533;v&#65533;&#65533;+(&#65533;:_&#1682;&#65533;:
&#65533;&#65533;&#65533;&#65533;&#65533;Z&#65533;&#65533;9wP&#65533;e4y&#65533;^(k&#65533;&#65533;%^&#65533;&#65533;FC)e&#65533;&#65533;&#65533;&#1672;&#65533;&#65533;&#65533;~5&#65533;=&#65533;&#65533;&#65533;Z@+&#65533;&#65533;y&#65533;b&#65533;&#65533;j&#65533;o&#1750;&#65533;&#65533;&#65533;=[&#65533;&#65533;6&#65533;:Z&#65533;z&#65533;&#65533;&#65533;&#65533;&#65533;Y&#65533;&#65533;&#65533;&#65533;&#65533;&:&#65533;f"&#65533;i&#65533;&#65533;h &#65533;&#65533;&#65533;q0 6&#40088;&#65533;&#65533;&#65533;&#65533;&#244;{&#1642;5&#65533;&#65533;&#65533;&#65533;&#1616;t&#65533;&#65533;&#31860;9
s&#65533;&#65533;J&#65533;&#65533;v&#65533;&#1581;"&#65533;WGK&#65533;&#65533;:&#65533;]&#65533;&#65533;hK&#65533;k&#65533;&#65533;&#65533;j;IMm:;&#65533;&#65533;x0;&#65533;:&#65533;&#65533;&#65533;f&#65533;&#65533;&#65533;IyEy&#65533;a "&#65533;S&#65533;&#65533;&#65533;&#65533;&#65533;&#65533;&#65533;1j&#65533;6*&#65533;8&#65533;&#756;&#65533;)&#65533;&#65533;;&#65533;&#65533;[&#65533;&#65533;&#1648;%&#65533;L&#65533;&#65533;&#65533;&#65533;&#65533;K&#65533;&#65533;r&#65533;z&#65533;&#1764;&#65533;+:&#292;&#65533;&#65533;&#65533;&#65533;&#65533;	&#65533;&#65533;&#1584;7*&#65533;{i&#65533;9&#65533;&#65533;Ty&#65533;&#65533;x&#65533;&#1974;W&#65533;&#65533;5&#65533;&#65533;&#65533;9Y<&#65533;&#65533;n&#65533;}<LGK&#65533;&#65533;&#1018;&#65533;&#65533;x&#65533;&#1189;&#65533;&#65533;&#1024;&#1018;&#65533;,&#65533;&#65533;W&#65533;ZF&#65533;J&#65533;bTz*)&#65533;&#65533;&#65533;&#65533;UKR[{;&#65533;
&#65533;}&#65533;#&#65533;&#65533;&#65533;&#65533;&#65533;;?@Q:!&#65533;K&#65533;&#65533;&#65533;;&#65533;
&#65533;&#65533;K&#65533;l&#759;]'louO&#65533;t&#65533;xb&#65533;Wy&#65533;^&#65533;&#169;{h=&#65533;8`7"K&#65533;&#65533;&#65533;sl&#65533;m1q&#65533;&#65533;&#65533;&#65533;g&#1592;&#201;&#65533;^&#65533;&#65533;&#65533;]&#7887;&#65533;&#1758;d&#65533;&#65533;z&#65533;y&#65533;&#65533;
&#65533;&#65533;&#65533;c&#65533;&#65533;a &#65533;&#65533;&#65533;&#65533;&#65533;&#65533;xG&#65533;&#65533;]&#65533;u&#65533;&#65533;&#65533;ju &#65533;+&#65533;&#65533;&#65533;&#65533;n&#65533;|&#65533;N&#65533;&#65533;Y]3&#65533;@&#65533;)&#65533;&#65533;q&#65533;&#65533;0&#1239;&#65533;,&#65533;&#65533;&#65533;&#65533;Z&#65533;&#65533;&#36116;;&#65533;P|&#349;&#765;&#65533;Iyd&#65533;H&#65533;4&#65533;u&#1789;&#65533;&#65533;&#65533;&#65533;{&#65533;s&#447;&#65533;&#65533;&#65533;&#65533;&#65533;&#65533;&#65533;= &#65533;&#65533;v9&#65533;@&#65533;H&#65533;&#65533;&#65533;&#438;&#65533;&#28348;&#65533;&#65533;l&#65533;&#65533;&#65533;&#65533;A&#65533;&#65533;&#65533;&#65533;&#65533;&#65533;a,yO{&#550;&#65533;&#65533;&#65533;&#65533;&#65533;&#65533;&#65533;n&#65533;&#65533;K&#65533;M&#65533;&#65533;/	&#65533;&#65533;&#1015;&#65533;[ &#65533;&#65533;&&#65533;-&#65533;&#65533;W&#1079;&#65533;d6&#65533;&#65533;&#65533;&#65533;&#65533;T[z;&#65533;&#65533;&#1432;a&#65533;&#210;&#65533;Ck8&#65533;&#65533;\6&#65533;'Q&#65533;E\R&#65533;P&#65533;(&#65533;_&#65533;&#65533;&#65533;&#65533;&#65533;&#65533;:&#65533;&#810; &#65533;&#65533;&#65533;s&#540;R&#65533;k_&#65533;&#65533;&#611;qt&#65533;&#65533;&#826;&#65533;W`&#65533;&#65533;&#65533;&#65533;>g8&#65533;Qr&#1828;&#65533;&#839;7c&#65533;&#65533;U&#65533;&#65533;&#65533;j-&#65533;&#65533;R&#65533;&#65533;&#65533;,&#65533;8:&#65533;#&#65533;m&#65533;,&#65533;d}&#65533;A\&#65533;&#65533;&#826;&#65533;&#65533;k=&#65533;N&#65533;&#1080;&#65533;r&#65533;[&#65533;sNp&#65533;&#65533;s&#65533;z=&#65533;&#65533;&#1276;+&#65533;]&#65533;[&#65533;&#65533;;b&#261;8&#65533;&#65533;&#65533;ZJ}&#65533;d&#65533;} C!&#65533;:&#65533;&#65533;&#744;&#65533;&#65533;&#308;LJ&#65533;=&#65533;W&#65533;/&#1890;.&#65533;&#65533;Em+&#65533;&#65533;H&#65533;9hu&#65533;&#65533;&#65533;z&#65533;&#65533;^&#812;|&#65533;&#65533;&#65533;&#1300;&#65533;&#65533;Zx{&#65533;JOm&#65533;&#65533;[&#65533;Z&#65533;gem&#65533;}A]&#65533;&#65533;Z&#65533;&#65533;	&#65533;&#65533;l&#65533;&#65533;<&#1448;&#65533;&#65533;_GGXjWM&#65533;&#877;&#20071;|&#65533;&#65533;v&#65533;&#65533;u:\&#65533;&#65533;&#65533;&#65533;&#65533;|&#65533;&#65533;4&#65533;&#65533;o&#65533;&#65533;&#65533;])&#65533;&#65533;&#65533;v&#65533;.&#65533;M<&#65533;&#65533;5	d< &#65533;U"u|@IYJ
&#65533;z=&#1144;&#65533;&#65533;&#65533;&#65533;<&#65533;m&#65533;]&#65533;{&#65533;&#65533;B}&#65533;N&#65533;&#65533;&#65533;	&#391;&#65533;&#65533;U&#65533;&#65533;&#65533;d&#65533;&#65533;&#65533;C&#65533;n&#65533;&#65533;9&#65533;?&#65533;&#65533;KM8&#65533;&#65533;s&#65533;&#65533;M &#1363;&#65533;&#65533;M[&#65533;^a&#65533;Q(J&#65533;HB&#65533;BZ&#65533;&#65533;K&#546;k&#65533;&#65533;-&#65533;C^&#65533;,&#65533;&#65533;&#65533;&#65533;&#65533;&#65533;&#65533;&#65533;&#65533;&#65533;t-&#65533;R^E&#65533;q)&#65533;&#65533;}&#65533;&#65533;.&#65533;v&#65533; &#65533;B&#65533;&#65533;=&#65533;&#65533;&#65533;~&#1176;&#65533;{D&#65533;&#65533;&#65533;&#65533;&#861;&#65533;&#65533;E&#65533;]&#65533;&#65533;+X&#65533;&#65533;}&#65533;&#65533;6&#65533;vN&#65533;&#65533;&#65533;;&#65533;8&#65533;&#65533;a&#65533;&#65533;M&#65533;&#65533;&#593;?&#65533;&#65533;&#65533;&#65533;&#691;&#65533;&#65533;+g&#65533;&#65533;s&#65533;&#65533;&#65533;P&#65533;&#65533;8&#65533;&#65533;&#731;&#65533;Tv+|&#65533;&#65533;^&#65533;_58&#65533;<&#65533;:&#65533;&#913;&#65533;&#65533;&#65533;l&#65533;J	&#65533;&#65533;&#657;&#65533;&#65533;F&#65533;&#65533;&#65533;&#65533;&#65533;Y.5&#65533;w&#65533;!&#65533;ZN&#65533;}M&#65533;&#65533;&#65533;&#65533;&#65533;~&#65533;=&#65533;@&#65533;X&#65533;@(R&#65533;&#65533;JlA&#65533;s&#65533;x3&#65533;&#65533;&#245;y&#65533;g&#65533;&#65533;&#969;&#65533;&#65533;&#930;{&#65533;&#65533;&#65533;U"&#65533;&#65533;&#65533;Y&#65533;x&#65533;&#65533;^&#65533;&#65533;&#65533;&#65533;&#65533;6&#65533;&#65533;&#65533;&#65533;&#65533;9&#65533;&#65533;>&#65533;&#65533;&#65533;+&#65533;&#1343;&#65533;&#65533;&#65533;-Z&#65533;J&#65533;&#65533;&#65533;&#232;&#65533;&#65533;}&#65533;&#65533;&#65533;&#65533;-&#65533;%w&#65533;&#65533;&#65533;&#65533;g	&#65533;3w&#65533;&#65533;&#65533;&#65533;&#65533;&#65533;D&#1754;&#65533;]B0&#1528;>&#65533;1&#65533;G  '&#65533;'&#65533;(o&#65533;&#65533;&f&#65533;\l&#65533;%&#65533;&#65533;&#65533;&#1542;&#65533;&#65533;&#65533;&#65533;&#1538;&#65533;&#65533;&#65533;&#65533;&#65533;&#65533;dA&#65533;&#834;&#1448;&#65533;&#65533;LPh/:&#65533;.&#65533;D&#65533;|&#65533;&#65533;.}&#65533;f&#65533;jS&#65533;&#65533;*J&#65533;&#65533;*&#65533;&#65533;\x[&#65533;&#65533;,&#65533;&#65533;&#65533;E&#65533;&#65533;&#65533;qs-c&#65533;L*&#65533;&#65533;&#1304;>&#65533;&#1428;hK&#65533;&#65533;&#65533;|&#65533;&#65533;*&#65533;'&#65533;&#65533;uy&#65533;&#65533;<-&#65533;_Z&#65533;&#65533;&#65533;j&#65533;&#46317;&#65533;\B&#65533;|&#65533;&#65533;C&#65533;nS~&#1504;#&#65533;&#65533;&#65533;&#65533;2&#65533;(&#65533;&#65533;'o&#65533;/&#65533;&#65533;s&#65533;?vZ7&#65533;Q5&#65533;;&#65533;&#315;5&#65533;&#55074;&#65533;&#65533;&#65533;&#65533;m&#213;X&#1118;&#65533;r!K&#65533;L?&#1243;>&#65533;[&#65533;&#65533;&#65533;:n
{&#65533;&#65533;&#65533;{\&#65533;&#65533;^&#65533;&#858;&#65533;&#65533;{px^&#65533;v&#65533;&#65533;@&#65533;Oz&#65533;0&#1188;&#65533;&#65533;&#65533;N&#65533;&#65533;[&#65533;!&#65533;5=&#352;~&#65533;B&#65533;&#65533;d`a&#65533;0&#65533;&#65533;&#65533;O&#65533;&#65533;a&#65533;&#65533;&#65533;)&#65533;&#65533;&#65533;&#65533;&#65533;5&#65533;&#65533;N&#65533;&#65533;G&#65533;&#65533;N&#65533;&#65533;&#65533;G&#65533;&#65533;&#65533;&#65533;&#65533;&#65533;.)&#65533;u+(D&#65533;`&#65533;%|&#65533;U%ua&#65533;a-&#65533;#&#65533;b&#65533;y&#65533;&#65533;&#65533;o&#65533;&#65533;&#65533;j&#65533;&#65533;&#65533;&#65533;<&#65533;&#65533;&#65533;&#65533;&#65533;&#506;>en&#65533;&#1185;&#65533;'&#65533;Q&#65533;{^/&#65533;&#65533;&#65533;a9&#65533;>&#65533;&#65533;&#987;&#1122;&#65533;}V&#65533;&#65533;&#65533;&#65533;&#65533;&#65533;&#65533;	&#65533;&#65533;/&#65533;	&#65533;&#65533;`&#65533;&#65533;d;Z8&#65533;i&#65533;&#65533;x&#65533;"j&#65533;&#65533;K&#65533;n&#65533;2j&#65533;&#65533;&#65533;&#65533;&#65533;&#65533;&#65533;m2&#65533;d?&#65533;'9y&#65533;&#65533;&#65533;XI&#65533;PA@&#65533;&#65533;&#65533;&#65533;&#65533;	&#65533;&#65533;OHE&#65533;&#65533;B7&#65533;h&#65533;/&#65533;6V$YR&#65533;PO;&#65533;H&#65533;&#65533;&#65533;/\&#65533;&#65533;,&#65533;
&#65533;k&#65533;&#65533;&#65533;R+6&#65533;Y&#65533;&#65533;&#65533;b&#65533;&#65533;&#65533;&#65533;&#65533;&#65533;&#65533;DJaX&#65533;#w&#54960;&#65533;E&#65533;_L^_&#65533;&#65533;&#65533;&#65533;O.Q&#65533;&#65533;E&#65533;"FN9&#65533;,H&#65533;b&#65533; _j&#65533;&#65533;,T&#65533;&#65533;R&#65533;;&#65533;&#65533;&#65533;b&#65533;&#65533;&#681;&#1675;&#64559;&#65533;&#65533;~&#65533;&#65533;.&#23858;&#65533;"X&#65533;&#65533;
&#65533;&#65533;&#65533;&#65533;&#65533;V&#65533;&#65533;L&#65533;-&#65533;&#879;&#65533;?&#65533;&#65533;O&#65533;&#65533;&#65533;ye&#1795;
.&#65533;&#65533;`u&#65533;&#65533;-V$[&#65533;<)&#65533;&#65533;&#65533;&#65533;&#65533;>&#65533;&#656;&#1073;&#65533;,1&#65533;8Q&#65533;>oN&#65533;sg&#65533;&#65533;?&#65533;&#65533;&#65533;Q&#65533;Y&#701;&#65533;=&#65533;&#65533;&#65533;&#65533;&#65533;VW	&#65533;&#65533;&#65533;&#65533;5&#65533;K6&#65533;&#65533;&#65533;g%&#65533;as&#1117;&#65533;&#1481;&#65533;&#65533;&#65533;&#65533;f&#65533;y%&#65533;&#65533;&#65533;&#65533;@&#65533;&#65533;&#65533;c8ZF&#65533;&#65533;d&#65533;&#65533;(&#65533;e&#65533;(fIw&#65533;&#65533;&#65533;7a&#65533;&#1675;&#65533;]&#65533;&#65533;J&#65533;v&#65533;Y&#65533;)x&#65533;; zrB&#65533;8&#65533;&#65533;@	&#65533;&#65533;&#65533;pA&#65533;&#65533;&#65533;:&#65533;&#65533;&#833;MM&#65533;{p&#65533;&#65533;N&#65533;&#65533;I%&#65533;A&#65533;&#65533;&#65533;bg&#65533;&#65533;E#V&#65533;C&#65533;&#1836;&#65533;&#65533;T&
&#65533;&#65533;	&#65533;&#65533;&#65533;&#65533;~&#65533;E& ZJ\&#65533;&#65533;&#65533;&&#65533;&#65533;)&#65533;<t>&#65533;&#65533;q-(&#65533;&#65533;&#65533;&#65533;&#65533;&#65533;!l&#65533;D0^&#65533;&#65533;&#65533;&#65533;&&#65533;&#65533;f&#65533;&#65533;&#65533;cj&#65533;&#65533;&#65533;&#65533;J,&#65533;h&#65533;b&#65533;r&#562;&#65533;]$f&#65533;&#65533;&#65533;g&#65533;+&#65533;"&#65533;>@im&#65533;&#65533;n&#65533;&#1363;&#65533;h;&#65533;ja&#65533;&#148;&#65533;&#65533;&#65533;K&#65533;&#65533;EZ&#65533;1&#65533;&#65533;f&#65533;&#65533;9&#65533;&#65533;&#65533;*&#65533;&#65533;&#65533;&#65533;{&#65533;H&#65533;P&#65533;!^&#65533;&#65533;&#65533;&#65533;&m&#65533;&#65533;&#65533;&#65533;&#61941;&#65533;&#65533;&#65533;W~&#65533;X(ue&#65533;`,&#65533;N\&#65533;A AM&#65533;&#65533;W&#65533;&#65533;g&#65533;N&#65533;&#65533;n&#65533;L3&#65533;h&#65533;&#1710;&#65533;&#65533;&#65533;&#65533;&#65533;&#65533;n&#65533;&#65533;&#65533;&#65533;z&#65533;&#65533;S&#65533;&#65533;5&#65533;S&#65533;&#65533;qrv&#65533;t0{&#65533;(&#65533;&#65533;j&#65533;&#65533;6g&#65533;,&#65533;?&&#65533;u%&#65533;F&#65533;wuf&#65533;&#65533;0&#65533;&)&#772;&#65533;Z&#65533;v&#65533;&#65533;
&#65533;B&#65533;k+&#65533;C&#65533;&#65533;IQ&#65533;4 pTKM&#65533;&#65533;&#65533;o0&#65533; S1&#65533;o&#65533;08&#1520;i&#65533;S&#65533;	&#65533;&#65533;	c['H?&#65533;p&#65533;6[,q&#65533;&#65533;=&#65533;B&#65533;&#65533;&#1393;H&#65533;K'2&#65533;+&#65533;&#65533;r&#65533;&#65533;&#65533;&#65533;&#65533;U&#65533;&#65533;&#65533;C7&#65533;&#65533;&#65533;&#65533;yf4&#65533;\qk&#65533;6'?&#65533;g&#65533;&#1145;&#65533;ts9&#65533;&#65533;&#65533;&#65533;&#65533;&#65533;&#65533;v&#65533;O&#65533;3&#65533;&#65533;&#65533;&#1549;_+k&#65533;&#65533;&#65533;$&#65533;&#65533;L&#65533;P&#65533;&#65533;-&#65533;#&#1930;&#65533;7&#65533;v&#65533;&#65533;&#65533;&#358;&#65533;~4&#65533;&#65533;&#65533;&#65533;&#65533;B&#65533;&#65533;&#65533;&#65533;~&#65533;&#65533;D9&#65533;5d&#65533;%&#65533;}z&#65533;c&#65533;W,&#65533;&#65533;&#65533;X&#65533;t&#65533;R^&#65533;&#65533;4:&#65533;|&#65533;t&#65533;3&#65533;A&#65533;5&#65533;q&>&#65533;+&#1316;L&#65533;&#65533;"d&#65533;^.s&#65533;&#65533;&#65533;&#65533;A&#405;&#65533;?&#65533;D&#65533;&#65533;;&#65533;9&#65533;x&#65533;Cb&&#65533;&#65533;3&#65533;&#65533;&#65533;yx&#65533;&#65533;&#65533;&#65533;C&#65533;&#43080;E&#1571;&#65533;&#65533;&#65533;N&#65533;(u&#65533;&#65533;&#65533;f>c&#65533;(/|&#65533;&#65533;&#65533;&#65533;&#65533;U&#65533;&#65533;}&#65533;33&#65533;X&#65533;%9mKIak&#1454;&#65533;%&#65533;%#&#65533;&#65533;G&#65533;*&#65533;}:4%H&#65533;p&#65533;<&#65533;1DToRY&#65533;&#58519;t&#65533;&#65533;4	R&#65533;tT&#65533;&#65533;&#65533;&#65533;B&#65533;&#65533;Enl&#65533;&#534;a#&#65533;&#65533;&#65533;W&&#65533;%&#65533;&#65533;&#65533;&#65533;Q
"&#65533;r&#65533;&#65533;&#65533;vF<9K
&#65533;&#65533;Dx7&#65533;5oy&#65533;<a&#65533;G&#65533;YM{&#65533;&#65533;G&#65533;&#65533;RkaT&#65533;8&#65533;8&#65533;rf"&#65533;A&#65533;&#65533;&#320;&#65533;&#65533;&#65533;&#65533;ibH&#65533;&#65533;x?n&#65533;&#1704;&#65533;$}&#65533;&#65533;&#65533;qP&#65533;&
&#65533;R&#65533;&#65533;g&#65533;&#65533;;-Y'&#65533;D&#65533;2&#65533;qJQ4&#65533;@&#65533;&#65533;&#65533;&#65533;6&#65533;I&#65533;l$&#65533;&#65533;&#65533;&#65533;c7N&#65533;&#65533;&#65533;&#65533;L)&#65533;&#65533;3&#65533;&#65533;&#65533;&#65533;&#65533;&#65533;&#65533;&#65533;&#65533;&#65533;h&#65533;&#65533;?E*&#65533;&#65533;&#65533;\&#65533;&#65533;Dn.1h&#65533;`&#65533;&#65533;a&#65533;&#65533;&#65533;&#65533;M&#65533;{K&#65533;VM_]O&#65533;&#65533;&#65533;E&#65533;&#65533;o&#65533;o&#65533;&#65533;,&#65533;&#65533;&#394;&#65533;|V&#65533;<&#65533;`E&#65533;	&#65533;&#65533;&#65533;3&#65533;u&#65533;
&#65533;&#65533;&#65533;Lr&#65533;&#65533;&#65533;%&#65533;/Y&#65533;4&#65533;'&#65533;?O&#65533;&#65533;&#65533;&#65533;'&#65533;$R&#1140;d&#65533;&#65533;%&#65533;&#65533;'%KQN&#65533;&#1328;q&#65533;#J&#65533;	SNU&#65533;FlO&#65533;F&#65533;&#65533;X&#65533;2&#65533;&#65533;&#65533;\ce&#65533;)&#65533;&#65533;&#65533;&#65533;&#65533;&#65533;X0O&#65533;D4&#65533;;&#65533;/&#65533;&#65533;'&#65533;@&#65533;9&#65533;-A5&#65533;&#65533;(em&#65533;?C.W&#65533;&#65533;M0&#65533;&#65533;&#65533;#&#65533;9&#1017;&#65533;&#65533;&#65533;&#65533;v5&#65533;&#65533;*&#65533;&#65533;%&#65533;&#65533;&#65533;P*&#65533;&#65533;&#65533;[&#65533;>2&#65533;v]jj&#65533;&#65533;
&#65533;e&#65533;&#65533;&#65533;Ns+&#65533;&#65533;IP&#65533; &#65533;&#1670;&#65533;&#65533;&#65533; N&#65533;.&#65533;&#65533;R&#65533;r&#65533;&#65533;&#65533;}E&#65533;P&#65533;R&#65533;@:&#65533;=&#65533;Gh&#65533;&#65533;&#2020;g&#65533;&#65533;y&#65533;&#633;&#65533;&#65533;&#65533;&#65533;&#65533;&#65533; Q&#65533;&#1762;&#1590;&#65533;&#65533;&#65533;+//+9&#65533;&#65533;&#65533;&#65533;&#65533;U.&#65533;&#65533;&#65533;&#65533;5&#65533;&#65533;&#65533;&#65533;)&#65533;x&#65533;&#65533;&#1345;}d6`&#65533;&#65533;~&#65533;["&#65533;&#65533;h
?5&#65533;&#65533;&#65533;&#65533;kc&#65533;z&#65533;&#65533;J&#65533;&#65533;1&#65533;&#65533;L&#65533;&#65533;&#65533;&#65533;\&#65533; &#65533;&#65533;&#65533;0&#65533;&#65533;WV&#707;&#65533;:z&#65533;\&#65533;&#686;&#65533;aH&#65533;I&#65533;&#65533;}n0&#65533;&#65533;(	&#65533;	&#65533;&#65533;&#65533;&#65533;&#65533;&#65533;&#65533;&#65533;&#65533;&#65533;&#65533;&#1928;&#65533;iTXaG&#65533;'b&#65533;&#65533;&#65533;ln]U&#65533;l&#65533;&#65533;gU<&#1519;[&#65533;H&#65533;s&#65533;]1>&#65533;&#65533;~&#65533;&#65533;&#65533;y(D&#65533;&#559;&#65533;&#65533;&#65533;2&#65533;HO&#65533;&#65533;iN&#65533;&#65533;]&#65533;kE&#65533;e&#65533;&#65533;Vd&#65533;&#65533;)&#65533;Ll&#65533;.v&#65533;c!&#65533;&#65533;`9&#65533;&#65533;&#65533;&#1496;&#65533;#&#65533;f:&#65533;&#65533;$&#65533;6&E9[s&#65533;&#65533;&#65533;&#65533;Z&#65533;&#65533;&#65533;<nd7S&#65533;&#65533;&#65533;&#65533;-T&#65533;D;GD*Q&#65533;y&#65533;A0&#65533;*&#65533;&#65533;&#65533;*"Kt*O#.&#65533;a&#43778;&#65533;N&#65533;8&#65533;&#65533;S{0[u&#65533;&#65533;w&#65533;=&#65533;Z&#65533;q&#65533;rAW&#65533;Q&#65533;&#65533;&#65533;&#65533;/y
&#65533;&#65533;RS	M&#65533;&#65533;&#65533;{&#65533;xn&#65533;&#65533;&#65533;-m,g&#60599;&#65533;<&#65533;&#65533;v&#65533;&#65533;&#65533;T@&#65533;V)&#65533;&#65533;h&#65533;&#65533;&#65533;M7s0K&#65533;v&#65533;&#65533;Qk&#65533;:&#65533;&#65533;z&#65533;&#65533;&#65533;`&#65533;&#65533;v&#65533;&#65533;&#65533;U&#65533;&#65533;d&#922;&#65533;M&#65533;K&#65533;D>&#65533;<&#861;&#65533;w&#65533;6\M?&#65533;\&#65533;qV&#65533;P&#65533;&#65533;&#65533;&#65533;&#65533;96&#65533;&#65533;&#65533;'c_&#65533;&#65533;&#65533;&#65533;&#65533;%:&#65533;&#65533;&#65533;"&#65533;&#65533;p&#65533;;t&#65533;&#65533;WR09&#65533;&#65533;X&#65533;&#65533;&#65533;-&#65533;^u&#65533;-&#65533;!4&#65533;&#65533;&#65533;&#65533;&#65533;A&#65533;.8&#65533;&#65533;&#65533;F&#65533;&#65533;<&#65533;z&#65533;3>pH&#65533;1&#65533;&#65533;&#65533;&#65533;X&#65533;7&#157;|}e&#65533;&#65533;l)&#65533;&#65533;&#65533;&#65533;&#65533;&#65533;o&#1730;&#65533;&#65533;&#65533;&#65533;&#65533;&#65533;&#65533;of&#65533;&#65533;&#65533;&#65533;q&#65533;&#65533;9U\X+&#65533;&#65533;&#1913;F&#65533;&#65533;K&#65533;&#65533;&#65533;3&#65533;}&#65533;&#65533;&#65533;1&#65533;&#65533;g&#65533;&#65533;a1 &#65533;&#65533;&#65533;&#1488;&#333;&#65533;&#65533;6&#65533;&#65533;D>&#65533;%&#65533;a&#65533;&#65533;f&#65533;&#65533;ff&#65533;Fu2Gs&#65533;$zh&#65533;7
&#65533;fm&#65533;&#65533;&#65533;F&#65533;q
vF&#65533;v&#65533;%~;&#65533;	Iwz&#65533;;"t%&#65533;&f su&#65533;a&#65533;&#65533;b[7|&#65533;&#1474;&#65533;g<&#65533;DDYgh&#65533;4T&#65533;0m'p&#65533;&#65533;i&#65533;&#65533;&#65533;&#65533;&#65533;g&#65533;4N&#65533;g&#65533;vw>&#65533;&#65533;i&#65533;&#65533;C&#65533; 5&#1861;~o&#65533;h&#65533;&#65533;~&#65533;&#65533;$*&#65533;ri&#65533;&#65533;&#65533;&#65533;&#65533;&r&#65533;&#65533;W28$L&#65533;y&#65533;&#65533;&#65533;r-Cb7~&#65533;yXqf&#65533;1&#65533;&#65533;s&#65533;&#65533; w&#65533;&#65533;O&#65533;z@&#65533;IDPwG&#65533;&#1713;`&#65533;<&#65533;&#65533;A&#65533;&#65533;pKw&#65533;zds^&#65533;&#65533;&#183;&#65533;BE{,Ho&#423;&#65533;&#292;|&#65533;*&#65533;&#65533;zYb&#65533;&#1475;&#65533;(cP&#65533;}C&#65533;}E&#65533;c&#1271;p&#65533;&#65533;Y&#65533;FV&#65533;i&#65533;GD&#65533;&#65533;U&#65533;h_&#65533;-GU@&#65533;&#65533;AD38X&#65533;&#65533;&#65533;&#65533;7K9QK&#65533;&#65533;{1&#65533;_&#65533;&#65533;r&#65533;&#65533;&#65533;"SDA&#65533;f&#65533;&#65533;w&#65533;&#65533;&#65533;&#65533;&#1031;g&#65533;&#65533;&#65533;&#65533;&#65533;9&#65533;D[;b&#65533;&#65533;&#65533;&#65533;Tx&#65533;D&#65533;z6Lp&#65533;&#65533;&#65533;(&#65533;&#65533;e9&#65533;&#65533;J&#65533;&#65533;9&#65533;&#65533;(L&#65533;&#65533;*&#65533;T%&#65533;!u&#65533;;&#65533;&#65533;&#65533;&#65533;&#65533;M&#65533;&#65533;&#65533;&#65533;&#65533;&#65533;#H&#65533;#o'&#65533;&#65533;cK&#65533;D&#1605;&#65533;]Q(&#65533;&#65533;!o.b&#65533;&#65533;&#65533;RZxe9#&#65533;&#65533;&#65533;&#65533;&#65533;&#65533;o&#65533;&#65533;&#65533;21y&#65533;&#65533;otN&#1222;&#65533;^&#65533;5f"G&#65533;oa Uh=&#65533;&#65533;&#65533;&#65533;&#65533;!&#65533;W&#65533;&#65533;&#65533;&#65533;w &#65533;&#65533;&#65533;ZCz&#65533;&#65533;&#65533;&#65533;O6&#65533;o&#65533;&#65533;&#65533;8|hi&#65533;k&#65533;&#65533;8q&#65533;&#29030;5&#65533;H&#65533;@&#65533;"!	&#65533;&#65533;0P]&#65533;&#65533;&#65533;U&&#65533;p&#65533;"&#65533;&#65533;&#65533; &#65533;Td&#65533;BkD&#65533;a(k&#65533;&#65533;&#65533;N&#65533;-&#65533;1 E` =  '&#65533;&#65533;@Pu&#42059;&#65533;&#1552;&#65533;feZZf)Cyl1&#65533;bHs&#65533;&#65533;&#65533;&#65533;Z&#65533;Vo8&#65533;F&#65533;&#65533;5&#65533;&#65533;s&#65533;XW&#65533;&#65533;D$&#65533;OR&#65533;7&#1761;&#65533;&#65533;l&#65533;&#65533;&#65533;a&#65533;%&#65533;&#65533;&#65533;&#65533;&#65533;QI&#65533;&#65533;X&#65533;&#65533;/j&#65533;ui&#65533;&#598;&#65533;L&#65533;d&#65533;(&#65533;&#65533;&#65533;&#65533;'&#65533;1&#65533;xi\&#65533;f"&#65533;&#65533;Yg&#65533;{&#65533;c&#65533;&#65533;&#65533;&#65533;My&#65533;&#65533;&#65533;&#606;&#65533;56_&#65533;&#65533;)w&#65533;&#479;T&#65533;&#65533;iC6_
[&#65533;&#65533;&#63892;&#65533;f&#65533;&#65533;&#65533;
&#65533;V&#65533;&#65533;&#65533;R&#65533;P&#65533;&#65533;ov&#65533;&#65533;&#65533;g&#65533;&#65533;7Q%U&#65533;&#65533;&#65533;Xq&#65533;&#65533;&#65533;&#65533;)&#1592; &#65533;&#65533;<&#65533;t&#65533;S
Mq&#65533;%&#65533;v:s&#65533;&#65533;Q&#65533;&#65533;&#65533;\&#65533;)&#65533;)&#65533;:Zv6	}\&#157;&#65533;iu(&#65533;&#65533;&#65533;X&#65533;O:T&#308;&#65533;ci&#65533;A&#65533;&#65533;&#65533;w&#65533;>&#65533;&#65533;k&#65533;	S&#65533;&#65533;I&#65533;&#65533;8&#65533;-&#65533;&#65533;&#65533;7&#65533;&#65533;&#65533;&#65533;&#1638;&#65533;G]\&#1574;&#65533;6&#65533;&#65533;~:& `p E0&#65533;&#65533;&#65533;&#65533;u\H&#65533;&#65533;+&#65533;}&#65533;eB&#1633;7B&#65533;&#65533;
!*&#65533;n&#65533;@xH&#65533;&#65533;0&#65533;d&#65533;&#65533;l)&#65533;3R&#65533;RIa(&#65533;&#65533;3gn1&#65533;K5&#65533;&#65533;&#65533;RU&#65533;&#65533;&#65533;&#65533;Z&#65533;&#65533;1&#65533;e&#65533;&#65533;R&#65533;&#65533;	P*&#65533;&#65533;&#548;&#65533;&#65533;m&#38735;&#65533;3&#65533;T&#65533;Vz&#65533;&#65533;&#65533;b&#47717;YJ&#65533;<&#65533;&#65533;&v&#65533;&#65533;&#65533;&#65533;&#65533;&#65533;ez	E -&#65533;&#65533;&#65533;4&#65533;9&#65533;&#1281;l:&#65533;&#1106;&#65533;"1Js&#65533;&#65533;k&#65533;=&#1547;&#65533;&#65533;&#65533;&#65533;
)&#65533;&#65533;&#65533;&#65533;&#65533; 1&#65533;&#65533;C&#65533;
&#1648;&#65533;T&#65533;|&#65533;x&#65533;&#65533;&#65533;&#65533;&#1064;$&#65533;bE&#65533;&#65533;JX`&#65533;&#65533;&#65533;8&#65533;&#65533;&#65533;6&#65533;&#65533;&#65533;&#65533;&#65533;y{A&#65533;&#65533;&#65533;&#65533;&#65533;2%&#65533;M&#1357;-&#65533;&#65533;&#65533;*ZIZ&#65533;#&#65533;.&#1253;&#65533;F&#65533;&#65533;&#65533;&#1643;&#65533;&#65533;&#65533;kI&#65533;K&#1700;9&#65533; &#65533;&#65533;&#65533;&#65533;N&#65533;f&#65533;&#65533;Z_RQ&#65533;M&w&#65533;&#65533;Y\*6&#65533;x0,&#65533;%&#65533;:Ls&#65533;T&#65533;&#65533;&#65533;&#65533; I&#65533;DR&#65533;&#65533;&#65533;&#65533;*[nz	?&#65533;&#65533;B&#1070;rj&#65533;U&#65533;GUb&#65533;&#65533;~z&#65533;r&#65533;Qf&#65533;g&#392;&#65533;\&#65533;)&#65533;&#65533;&#65533;L&#65533;Q yk&#65533;&#65533;&#65533;&#724;uH&#65533;&#65533;&#753;#z&#65533;H&#65533;]&#65533;&#65533;&#65533;&#65533;&#65533;;&#65533;&#65533;&#1370;&#65533;B&#65533;&#65533;q&#65533;qr&#65533;7&#65533;G&#65533;&#65533;.&#65533;&#65533;&#65533;C&#65533;&#65533;{&#65533;)x>&#65533;&#65533;Iw&#65533;&#65533;p&#65533;&#65533;&#65533;i&#65533;J;&#65533;>&#65533;<&#65533;D[&#65533;&#65533;IX&#65533;&#65533;[&#65533;:&#65533;#&#65533;&#65533;+&#65533;&#65533;&#65533;&#65533;&#65533;z+6I {&#65533;&#65533;.&#65533;&#65533;&#65533;d&#65533;&#65533;&#65533;&#65533;&#65533;&#65533;&#65533;h&#65533;j&#65533;&#65533;&#65533;"z&#65533;O` T&#65533;&#65533;&#65533;&#65533;t&#65533;&#65533;:&#65533;&#65533;&#65533;&#65533;?7'&#65533;`&)&#65533;&#65533;&#65533;&#65533;&#65533;_H&#65533;y&#65533;&#65533;&#65533;d&#65533;&#65533;&#65533;&#65533;&#65533;2&#65533;&#65533;y&#65533;&#65533;U&#65533;&#65533;&#65533;"&#65533;&#65533;Su&#65533;{&#65533;5&#65533;G"+&#65533;#&#65533;&#65533;&#65533;&#65533;7&#65533;&#65533;&#65533;6K&#65533;&#65533; &#65533;&#65533;V&#65533;&#65533;&#1779;>&#65533;&#65533;&#65533;V&#65533;#q&#65533;)&#65533;&#154;&#65533;&#65533;&#65533;K&#65533;*&#65533;Vk&#65533;Fw&#65533; &#65533;IDz&#65533;&#65533;&#65533;	&#65533;&#65533;&#65533;1&#4795;6&#65533;|&#65533;&#65533;'!4&#65533;3&#65533;&#65533;'N&#65533;GS &#65533;0 |:;&#65533;&#243;`:}&#65533;+&#65533;&#65533;&#65533;!W-&#2088;&#65533;&#65533;P/&#65533;{&#65533;&#65533;&#65533;6&#65533;	&#65533;&#65533;Xs,|y&#65533;P&#1093;&#65533;fhIL&#65533;^}@T&#65533;,{o&#65533;&#65533;&#65533;&#65533;&#65533;p&#65533;d&#65533;R<&#65533;p&#65533;x1&#65533;[&#65533;&#65533;&#65533;&#65533;&#65533;|#Z%&#65533;&#65533;&#65533;^&#65533;8&#65533;&#65533;l&#65533;&#54324;K&#180;Xz&#65533;&#65533;&#65533;	&#65533;&#1658;&#65533;&#65533;	&#65533;&#65533;&#65533;kC&#65533;
&#65533;&#65533;[&#65533;&#65533;(&#65533;&#65533;f&#65533;&#65533;\,&#1691;&#65533; &#65533;Z&#65533;&#65533;&#65533;&#65533;UL&#65533;V&#65533;)=&#65533;&#65533;&#65533;&#65533;&#65533;3]&#65533;&#65533;&`&#65533;&#65533;&#65533;68&#65533;&#65533;&#65533;&#65533;X&#65533;&#65533;&#65533;)&#65533;&#65533;&#444;w&#65533;[/ul@&#65533;Wv&#65533;yZ;=&#65533;&#65533;SkE]&#65533;uz&#65533;&#65533;	&#65533;&#65533;&#65533;;&#65533;&#65533;&#65533;&#65533;&#65533;&#65533;`&#65533;7&#236;|&#65533;6&#65533;&#65533;&#65533;&#442;&#601;&#65533;&#65533;&#65533;&#65533;n@&#65533;&#65533;&#65533;&#65533;&#163;L&#65533;&#65533;&#65533;U&#65533;&#65533;&#65533;dU2&#65533;l&#65533;&#65533;q&#65533;&#65533;&#821;
&#65533;&#65533;&#65533;&#65533;&#65533;&#65533;&#65533;&#65533;:&#65533;&#65533;&#65533;~&#65533;H&#65533;&#65533;&#268;&#65533;,&#65533;&#65533;&#1239;8&#412;&#65533;&#65533;&#65533; &#556;&#65533;0&#65533;&#65533;&#65533;&#65533;$B[&#65533;a	
 &#187;&#65533;&#65533;&#65533;E&#65533;&#65533;&#65533;&#65533;S&#65533;[&#65533;&#33976;@YP&#65533;&#1368;&#134;&#65533;J&#65533;&#65533;2-x&#65533;`&#65533;&#65533;B&#65533;&#65533;&#65533;P&#65533;&#65533;&#65533;&#65533;&#65533;&#1335;&#65533;\D&#65533;&#65533;&#65533;&#65533;&#65533;&#65533;ccO<&#65533;t&#65533;&#65533;&#65533;&#65533;&#65533;4L
&#65533;:k&#65533;&#65533;&#1843;",&#65533;&#65533;&#65533;&#65533;&#65533;7&#65533;f(p&#65533;ZZUMUzf&#65533;:L&#65533;^V&#65533;)@8bj&#218;&#65533;&#65533;Pz|&#65533;:c/&#65533;-4=&#65533;&#65533;&#65533;&&#65533;&#65533;&#65533;&#65533;&#65533;&#65533;v!p &#65533;&#65533;?-&#65533;&#65533;;x&#65533;&#65533;&#65533;9&#65533;H&#65533;&#65533;&#417;&#65533;n&#425;i&#65533;6&#738;&#65533;C&#65533;&#65533;&#65533;4&#65533;&#65533;~&#65533;&#65533;&#65533;L&#880;&#65533;&#65533;&#65533;5$ :&#1290;&#65533;sB&#65533;&#65533;;n&#65533;%&#65533;&#65533;&#65533;g&#65533;&#65533;&#65533;&#65533;L&#65533;9&#65533;g&#65533;*Ywo$,&#65533;Z&#65533;&#65533;m&#65533;&#65533;(&#65533;&#65533;&#65533;	&#65533;9&#1135;g*&#65533;
&#65533;&#65533;M}M\&#65533;&#65533;B <;?&#821;&#65533;:H?&#65533;&#65533;	&#65533;k[&#65533;k&#65533;2M&#65533;&#65533;}&#65533;J&#65533;yj&#65533;LH&#65533;&#65533;0&#370;&#65533;&#65533;s &#65533;&#65533;&#65533;~[x&#65533;@&#65533;d&#65533;&#65533;f&#65533;&#65533;b+&#65533;&#65533;&#65533;&#65533;&#65533;&#65533;b&#65533;+wX&#65533;a&#65533;&#65533;<&#65533;&#65533;->&#65533;&#65533;&#1356;&#65533;&#65533;&#65533;&#65533;m/NV&#371;W&#65533;&#65533;&#65533;0*:&#65533;-(m&#65533;&#65533;&#65533;&#65533;&#65533;s&#65533;&#65533;h&#65533;&#65533;.&#65533;F&#65533;&#65533;8&#541;&#65533;&#65533;&#65533;&#65533;*&#65533;&#65533;j&#65533;&#580;}&#65533;&#65533;:&#65533;r&#65533;a&#65533;&#65533;&#65533;&#65533;,&#65533;&#65533;<&#65533;&#65533;x^&#65533;&#65533;&#65533; ;&#65533;&#65533;&#65533;DT&#65533;&#65533;i&#65533;>&#65533;k&#65533;&#65533;&#65533;E&#65533;[&#65533;L(&#65533;&#65533;&#65533;`[&#65533;A\&#65533;&#65533;&#65533;&#65533;&#65533;&#65533;c&#65533;&#65533;:&#65533;==&#65533;&#65533;&#65533;@*3&#65533;c&#65533;x&#65533;&#65533;&#65533;&#9404;&#65533;&#65533;m.&#65533;X&#221;&#65533;&#65533;v;ks&#65533;+&#65533;oK&#65533;&#65533;8&#65533;W&#65533;&#65533;[&#65533;&#65533;er@t&#136;&#65533;\O9&#65533;j&#65533;&#65533;V&#65533;&#65533;&#65533;~,&#65533;&#65533;F&#65533;&#65533;&#65533;`&#65533;&#65533;&#65533;&#65533;&#65533;&r&#65533;&#65533;&#65533;}&#307;&#65533;&#65533;&#65533;-|&#65533;&#170;&#65533;#&#65533;K;&#65533;&#65533;&#65533;&#65533;<&#65533;d#&#65533;&#65533;&#65533;ISV&#65533;s&#200;P&#65533;&#65533;&#65533;&#65533;c_4&#65533;o*&#1236;~g&#65533;[&#65533;7\ &#65533;^&#65533;&#65533;u# &#1760;T&#65533;)h&#65533;&#65533;g&#65533;	&#65533;u&#65533;&#65533;n&#586;&#65533;&#65533;&#65533;K&#65533;&#65533;&#65533;&#65533;:&#65533;&#65533;1&#65533;2&#1690;&#65533;_&#65533;2&#65533;&#65533;m&#65533;&#370010;$	&#65533;&#946;&#65533;&#65533;&#65533;>&#65533;&#304;&#65533;71&#65533;&&#65533;&#1544;~H&#65533;&#65533;3g&#65533;'nA&#65533;Oo&#65533;^&#65533;D&#65533;&#65533;&#65533;3&#65533;;p&#65533;&#1310;&#65533;&#65533;&#65533;|&#65533;$&#770;&#314;3&#401;&#65533;@&#65533;&#65533;&#65533;5&#65533;.&#65533;&#65533;&#65533;+&#65533;{&#65533;o&#65533; o&#65533;I&#65533;&#65533;&#65533;&#65533;#&#65533;&#65533;&#65533;&#65533;&#65533;&#1938;&#65533;u&#65533;&#65533;&#65533;&#65533;&#65533;_*&#65533;
q&#65533;&#65533; &#65533;&#1691;&#65533;<#>}&#65533;.@&#1609;&#65533;0&#65533;&#8468;&#65533;&#65533;.&#65533;(&#65533;&#65533;&#65533;'&#65533;&z&#65533;Jn3<&#65533;&#65533;&#65533;&#65533;K.X&#65533;&#65533;&#65533;&#1618;y&#5296;I&#65533;&#65533;F^Kv{&#1536;&#65533;s&#65533;&#65533;X2&#65533;&#65533;g]&#65533;8;&#65533;H&#65533;Qn&#65533;0&#65533;&#65533;&#65533;&#65533;&#65533;}&#65533;&#65533;&#65533;&#65533;)&#65533;&#65533;r^&#65533;&#65533;&#1080;&#65533;g&#65533;&#65533;&#65533;0&#65533;z&#31440;RbjF&#65533;U&#1284;&#65533;&#2032;Q[&#65533;&#65533;5&#65533;&#65533;&#65533;&#65533;&#65533;&#65533;&#65533;&#65533;&#65533;&#65533;&#65533;&#65533;&#65533;&#65533;&#65533;$	&#65533;2 &#65533;&#65533;&#65533;l >&#65533;&#65533;&#65533;b0"LOS^\	[-&#65533;&#65533;I&#65533;EE=&#65533;&#65533;&#65533;&#65533;N)&#65533;,&#65533;&#65533;w&#65533;&#65533;&#65533;B&#65533;+(%'&#65533;rM&#65533;&#65533;h&#65533;&#189;&#65533;Cc&#65533;&#65533;'&#65533;	eU&#65533;&#65533;&#65533;&#65533;&#65533;&#65533;#&#65533;&#65533;j:&#65533;&#65533;&#65533;@e&#65533;~&#65533;b:9&#65533;&#65533;&#65533;&#65533;&#65533;&#65533;&#65533;:&#65533;<9a&#65533;@&#65533;n&#65533;`&#65533;V&#65533;8#&#65533;&#65533;&#65533;&#65533;&#65533;&#65533;&#65533;#&#65533;#Xk!C&#65533;&#65533;.f&#65533;&#65533;&#65533;E&#65533;&#65533;&#65533;U&#65533;&#65533;%u&#65533;&#65533;&#65533;&#65533;%&#65533;}&#65533; J&#65533;&#65533;&#65533;J&#65533;rR&#65533;&#65533;&#65533;O&#65533;?o&#65533;&#65533;sE&#65533;fG&#65533;&#65533;l&#1633;&#65533;&#65533;&#65533;&#65533;B&#65533;&#65533;j&#65533;p2#&#65533;&#65533;&#65533;D&#1519;_&#65533;)`&#65533;u&#65533;&
&#65533;vI&#65533;m&#65533;&#65533;&#65533;J&#65533; &#65533;&#65533;$&#65533;r&#65533;&#65533;2&#65533;6&#65533;&#65533;}W&#65533;&#65533;`&#197;a&#65533;[J&#65533;o&#65533;;&z&#65533;@&#65533;@A&#65533;(i&#65533;&#1095;&#593;&#65533;&#65533;&#65533;&#65533;&#65533;S&#65533;N&#65533;  &#65533;&#65533;&#65533; &#65533;&#65533;JL{'&#65533;Y&#65533; &#65533;*&#65533;K&#1736;x&#65533;z!&#65533;&#65533;8R&#65533;&#1232;r&#65533;&#65533;e1&#65533;&#65533;B&#65533;&#65533;&#65533;NB&#65533;&#65533;i&#65533;N<&#65533;&#65533;&#65533;&#1504;&#65533;&#65533;"&#65533;&#65533;&#65533;7&#1386;&#65533;&#65533;&#65533;&#65533;tHs*&#65533;&#65533;&#65533;&#65533;&#65533;?&#65533;#E&#65533;"]GZb&#65533;A7P&#65533;&#65533;W&#65533;Q:&#65533;RR28&#1284;&#65533;d&#65533;&#65533;[&#65533;&#65533;&#65533;.&#65533;&#65533;uU)&#65533;3&#65533;&#65533;&#65533;`&#65533;x&#65533;Yj&#65533;&#65533;&#65533;&#65533;d&#65533;5&#65533;Z&#65533;&#65533;>&#65533;&#65533;&#65533;&#65533;\&#6261;#*&#65533;&#65533;&#65533;^|!&#65533;&#65533;[&#65533;f&#65533;&#65533;&#65533;&#65533;ap=@&#65533;	&#65533;U&#65533;m&#65533;&#65533;8,&#65533;&#65533;Il4&#65533;  &#65533;&#65533;'&#65533;&#65533;IjU&#65533;&#65533;&#1680;&#65533;9&#65533;mt&#65533;%&#65533;&#65533;&#65533;9&#65533;H\62#&#65533;>&#65533;5&#65533;6\C&#65533;2o\&#65533;&#65533;&#65533;%f&#65533;&#65533;!&#65533;#&#65533;&#65533;t&#65533;&#998;&#65533;&#1173;jA^L&#65533;&#65533;p&#65533;||&#65533;t&#65533;&#65533;&#65533;'"&#65533;R&#65533;9&#65533;{&#65533;&#65533;`&#65533;&#65533;&#210;&#65533;&#65533;d&#65533;&#65533;(&#65533;@	Q7&#65533;&#65533;J&#65533;,&#65533;&#65533;V&#65533;(&#65533;~&#65533;&#65533;A&#138;s&#65533;!&#65533;R&#65533;Ce&#65533;H&#65533;>&#65533;.[2&#65533;+#c&#65533;&#1126;&#912;&#65533;S&#65533;X0
&#65533;&#65533;wAy[&#65533;&#65533;&&#65533;k&#65533;H&#65533;;&#65533;*&  &#65533;&#65533;&&#65533;&#65533;&#65533;r{&#65533;^>A&#359;?D&#65533;  T&#65533;W&#1166;&#65533;&#65533;@ #&#65533;&#65533;&#65533;&#65533;^&#65533;&#65533;irmu&#65533;P2&#65533;&#65533;&#65533;&#65533;w&#65533;&#65533;u&#65533;&#65533;X(&#65533;&#65533;!&#65533;t&#65533;r&#65533;[sO!&#65533;&#65533;&#65533;&#65533;]&#65533;&#65533;&#65533;v&#65533;&#65533;:&#65533;&#65533;&#65533;i&#65533;&#65533;&#65533;b&#65533;&#1322;N&#65533;*&#65533;&#65533;Z&#53675;&#65533;&#65533;Gu&#65533;%&#65533;&#65533;&#65533;r4&#1727;;&#65533;]d&#65533;&#65533;
&#65533;`&#65533;F]A&#65533;m&#65533;F&#65533;&#1779;x_xwP>&#65533;a&#65533;&#65533;&#65533;QLZ&#65533;"2u&#65533;&#65533;&#65533;&#65533;*nuD&#65533;?&#65533;&#65533;&#65533;4zu#&s&#65533;&#65533;&#65533;&#65533;d&#65533;e&#65533;&#65533;f&#65533;&#65533;&#587;&#65533;&#65533;$&#65533;&#65533;9&#915;&#65533;&#65533;1&#65533;k){O4&#65533;Q&#65533;&#65533;&#65533;:&#65533;I%^&#65533;2&#65533;\E&#65533;&#65533;&#65533;&#65533;&#65533;&#65533;&#65533;!&#65533;&#65533;&#65533;&#49759;&#65533;&#673;&#65533;&#65533;H&#65533;&#65533;I&#1864;&#65533;&#65533;M&#1859;(u&#65533;&#65533;&#65533;&#65533;&#65533;%&#65533;&#65533;x&#65533;y&#65533;	&#65533;&#65533;u&#65533;Z&#65533;/_&#65533;&#65533;&#65533;ak@&#250;z&#65533;&#65533;We&#65533;&#65533;&#65533;+&#65533;&#65533;&#65533;g:&#65533;&#65533;&#65533;Wl3&#1461;&#65533;6&#65533;&#65533;&#65533;&#65533;X&#65533;&#1077;&#65533;-&#65533;Y&#65533;o&#65533;&#65533;[&#2024;&#65533;&#65533;UE&#65533;&#65533;&#65533;&#65533;&#65533;&#65533;&#65533;B&#65533;93i&#65533;&&#65533;&#65533;&#65533;&#65533;(F&#65533;&#65533;K&#65533;&#65533;
1&#65533;EG&#65533;&#65533;&#65533;&#65533;@&#65533;&#65533;D6&#65533;*^&#65533;%&AF &#65533;F&#65533;+A8&#65533;a&#65533;&#65533;&#65533;g&#65533;&#65533;mawU&#65533;!&#65533;@&#65533;y&#65533;N &#65533;nt&#65533;&#65533;M&#65533;LTx^&#65533;$ &#65533;&#65533;&#65533;&#65533;D1&#65533;n&#65533;C&#65533; &#65533;f9&#65533;&#483;(F*&#65533;&#65533;QT&#65533;&#65533;&#65533;&#65533;&#65533;&#65533;<&#1923;2<&#65533;&#65533;&&#65533;Fb-&#65533;&#607;}*&#65533;&#65533;&#65533;&#65533;j#&#65533;&#2930;9&#65533;&#65533;l&#65533;*&#65533;.&#65533;7&#65533;&#65533;&#65533;6@&#65533;&#65533;%.&#65533;&#65533;
&#65533;&#65533;&#65533;&#65533; ,aB&#65533;p"&#472;&#65533;|PK&#65533;E&#65533;
f&#65533;&#65533;u&#65533;&#489;&#65533;1&#65533;&#65533;Q
H&#65533;$@z&#65533;v&#65533;&&#65533;>&#65533;CQIBc&#65533;J&#1426;O@&#65533;&#65533;2&#65533;$)&#65533;&#65533;&#65533;	a&#65533;
&#65533;&#65533; %&#65533;K E&#65533;&#65533;&#65533;9n&#65533;i`)&#65533;&#22662;&#65533;&#65533;3&#65533;#&#65533;id&#65533;&#65533;&#65533;HS=&#65533;&#65533;?&#65533;&#927;&#65533;&#65533;m&#65533;&#65533;8b&#65533;&#65533;&#65533;(&#65533;&#65533;A.M&#65533;&#65533;&#65533;&#503;&#65533;W&#65533;&#65533;yTQH&#65533;&#65533;5&#65533;l&#65533;&#1828;&&#65533;&#65533;
&#65533;&#18009;Y&#65533;bf&#65533;
&#65533;&#65533;&#65533;&#65533;{&#1892;&#65533;&#65533;&#65533;&#1059468;&#65533;aI&#65533;M&#65533;J&#65533;)&#65533;'R&#65533;&#65533;&#65533;p&#65533;&#65533;V&#65533;Ly.&#65533;&#65533;&#65533;/&#65533;Q{&#65533;]HSs<&#65533;&#65533;F&#65533;&#65533;k&#65533;&#65533;&#65533;L&#65533;6&#65533;&#65533;&#65533;&#65533;&#65533; &#65533;`&#65533;&#65533;&#65533;Z&#	&#65533;&#65533;&#65533;N &#65533;&#65533;8a50 E&#65533;`&#65533;(EF&#65533;`U&#1871;F	&#65533;m&&#65533;j&#65533;k&#65533;D&#65533;HQ&#65533;&#65533;kU&#65533;>&#65533;WG&#65533;Js{&#65533;&#65533;&#65533;=&#65533;4&#65533;V&#65533;&#65533;&#65533;b&#65533;j&#65533;V&#65533;&#65533;:&#65533;Wk&#65533;$&#65533;&&#65533;U&#65533;&#65533;&#65533;o<)K&#65533;&#65533;&#65533;&#65533;&#65533;&#65533;/&#672;&#65533;TAhJ&#65533; Wn2M&#65533;&#65533;&#65533;c7&#65533;2&#65533;&#65533;&#65533;&#65533;T/hX-"^!T&#65533;&#65533;!F&#65533;&#65533;&#65533;&#65533;&#65533;&#65533;8^"&#65533;C?E43&#65533;&#65533;&#65533;Q&#65533;&#65533;&#65533;&#65533;&#65533;|&#65533;&#65533;&#65533;&#65533;Wy l\c&#65533;Xt&#65533;&#65533;;g&#65533;@;&#65533;@2e&#65533;XO.&#65533;&#65533;/-~O&#65533;J&#65533;&#65533;&#65533;&#931;L@*&#65533;&#65533;0&#65533;&#65533;&#65533;&#65533;&#65533;&#65533;C[&#65533;&#65533;mC&#65533;&#65533;5&#65533;&#65533;&#65533;&#65533;&#1174;O&#65533;u-Ga&#65533;H&#65533;&#65533;&#65533;8&#65533;dms&#65533;k[&#65533;**#&#65533;L&#65533;&#65533;[&#65533;&#1065;&#65533;&#65533;&#6848;U&#65533;dm&#65533;T&#65533;.&#1824;&#65533;&#65533;&#65533;N&ZFw)9&#65533;>h&#65533;&#65533;&#65533;&#65533;- &#65533;&#65533;&#65533;&#65533;&#65533;c&#65533;&#65533;&#65533;&#65533;L&#65533;L&#65533;&#65533;e&#65533;&#65533;&#65533;&#65533;&#65533;&#65533;%6F\Z&#65533;\&#65533;&#65533;w&#65533;+&#65533;j`&#65533;&#65533;&#1013;a&#804;&#65533;&#65533;&#1161;[&#65533;&#65533;v]&#65533;&O&#65533;&#65533;"&#65533;hj&#65533;%X&#65533;e&#65533;&#65533;&#1488;&#65533;?+&#65533;&#65533;&#65533;&#65533;&#65533;&#65533;c&#65533;A&#65533;&#65533;Q&#65533;U&#65533;g&#65533;gQ&#65533;P&#65533;&#65533;]&#65533;&#65533;&#65533;_&#1745;&#65533;&#65533;j8&#65533;&#687;&#620;c&#65533;&#65533;&#65533;&#574;&#65533;&#65533;lQ&#65533;&#1025;&#65533;&#65533;~9&#65533;&#65533;b&#65533;&#65533;v&#65533;&#65533;&#65533;&#65533;&#1804;&#65533;&#65533;O&#65533;2&#65533;>5e[b&#65533;&#65533;r&#65533;Sq&#65533;&#65533;*&#65533;"&#65533;&#1738;w&#65533;O&#65533;?&#65533;a
3]X&#65533;K&#65533;&#65533;k9&#65533;vU&#556;yy&#65533;:Vz&#65533;&#65533;Er:&#65533;&#65533;&#65533;j<D3&#65533;;&#65533;&#65533;
N&#65533;&#65533;w&#65533;&#65533;&#65533;&#65533;&#65533;B#&#65533;;H&#65533;SZ&#65533;&#65533;#Fi&#65533;&#65533;bO&#65533;e{:fv#&#65533;&#1222;&#65533;j7L&#65533;&#65533;&#65533;&#65533;h&#65533;&#1118;XZ&#65533;.&#65533;&#65533;&#65533;&#65533;&#65533;5&#65533;\&#65533;[&#65533;&#65533;9&#65533;%&#65533;&#65533;+&#65533;vy&#65533;4&#65533;s&#65533;}lcOb\|&#65533;zJ&#65533;	m&#65533;8Y2fw&#65533;&#65533;J&#65533;{$&#65533;&#1088;&#65533;#&#65533;&#65533;&#65533;&#658;&#65533;&#65533;&#65533;&#65533;;:40&#65533;8&#65533;&#434;&#65533;&#65533;,&#65533;&#65533;&#65533;[]&#65533;&#65533;t&#65533;2!m&#65533;v6&#65533;|Q&#65533;$&#65533;&#65533;&#65533;&#65533;&#65533;&#65533;(S  &#65533;&#65533;&#65533;&#65533;&#65533;&#65533;
&#65533;r&#65533;&#65533;=^&#65533;&#65533;M&#65533;W*qq&#65533;d
&#65533;&#65533;0}&#65533;&#65533;_&#65533;&#65533;&#65533;m&#65533;r&#65533;W0&#65533; QS&#65533;&#65533;E/&#65533;&#65533;s3&#65533;&#65533;/&#1012;&#65533;&#1244;B&#65533;&#65533;&#65533;dZ&#65533;&#65533;^&#65533;K&#65533;&#57978;&#65533;&#65533;&#65533;&#65533;&#65533;@&#65533;&#65533;&#65533;&#65533;z&#1381;&#65533;I&#65533;&#65533;&#65533;W&#65533;'&#65533;&#65533;y7"&#65533;8&#65533;M&#65533;&#65533;V&#65533;&#65533;&&#65533;-&#65533;&#65533;!&#65533;&#59682;{&#65533;&#65533;&#65533;&#65533;t&#65533;f[&#65533;&#65533;02&#65533;&#65533;1($1Sv&#65533;yy&#65533;:&#65533;&#65533;xC&#65533;	E@2T&#65533;&#65533;V0&#65533;M~6x&#65533;u@r N&#65533;&#65533;_&#65533;E#&#65533;WCuk i&#65533;&#65533;&#65533;w&#65533;DV&#65533;&#65533;&&#65533;&#65533;\B3b,`&#65533;G&#65533;>Um&#65533;]&#65533;!j&#65533;&#65533;'$t&#65533;&#65533;=!&#65533;($T&#65533;Y&#65533;j"&#65533;|&#65533;&#65533;&#65533;&#65533;HP8j&#65533;W&#65533; 5K&#65533;kMG}a'&#65533;I&#65533;&#65533;*&#65533;&#65533;&#65533;c&#65533;pV&#65533;&#65533;%h&#65533;&#65533;\A~U&#65533;,\&#65533;~BE&#65533;w&#65533;&#65533;&#65533;`u;xv&#65533;&#65533;vGe=({&#65533;]M1(&#65533;0-&#65533;f`&#65533;&#65533;SL&#612;o&#65533;&#65533;o^&#65533;&#65533;]&#65533;Z&#65533;gp
&#65533;9&#65533;&#65533;g@4_&#65533;&#65533;&#65533;&#65533;&#65533;M&#65533;qX&#65533;&#65533;WV2J&#1601;&#65533;&#1025;&#65533;I!q`T&#65533;`&#65533;&#65533;%&#65533;x8&#65533;i5(
&#65533;&#65533;r&#65533;&#65533;&#65533;6&#65533;jh&#65533;a&#65533;&#65533;{&#65533;&#65533;K&#776;ac=&#65533;&#65533;gh&#65533;YU&#65533;OI&#65533;G&#583;&#65533;&#65533;gk&#65533;Wt&#197;&#65533;&#65533;~)U&#65533;C`&#65533;&#65533;OWlc&#65533;[&#65533;sDd&#65533;&#458;) Jv&#65533;&#65533;b6w8&#65533;&#65533;EA8!&#65533;,&#65533;&#65533;B%]&#65533;&#65533;F&#65533;F &#65533;&#65533;&#65533;&#65533;&#65533;&#65533;v&#65533;Q%o&#65533;blH&#65533;&#65533;&#65533;{k&#65533;"0x&#65533;%&#65533;Xr	u&#65533;o&#65533;&#65533;CO&#65533;&#65533;`&#65533;tiD&#65533;&#65533;
P`&#65533;7'kx$7&#65533;&#65533;&#65533; &#65533;&#65533;V&&#65533;&#65533;_&#65533;&#65533;&#65533;kq&#65533;)X&#65533;X.xz&#65533;w&#65533;&#65533;&#65533;&#65533;
`x&#65533;h]&#65533;&#65533;&#65533;>s&#65533;x{1|"9&#65533;@xRbR&#65533;4&#65533;'&#65533;&#65533;H&#65533;VX&#65533;&#65533;&#65533;s&#65533;QE&#65533;ki&#65533;q9&#65533;&#65533;p?&#1575;t;&#65533;&#65533;&#65533;(4&#65533;&#65533;oD&#65533;O&#65533;&#65533;
5&#65533;&#65533;Q&#65533;dr&#65533;~x&#65533;v&#1922;nY&#65533;&#65533;&#65533;&#65533;	w&#65533;8&#65533;ch&#65533;x&#65533;&#672;w;&#65533;&#65533;mqL&#65533;R&#65533;Y&#65533;L[&#65533;3]w&#65533;&#65533;Z&#65533;x&#65533;!W3&#65533;2k&#65533;[h&#1170;,&#65533;&#65533;/&#65533;7&#65533;@&#65533;&#65533;&#65533;&#65533;G 9&#65533;FN4&#65533;P&#65533;&#65533;&#65533;vRcB&#65533;&#65533;w&#65533;&#65533;&#65533;&#65533;&#65533;&#65533;&#65533;pC&#65533;&#65533;o&#65533;vQ&#65533;a>hp9Axx&#65533;&#65533;{&#65533;3&#65533;&#65533;&#65533;&#65533;Z&#391;&#65533;@|:'&#65533;fIH)v&#65533;&#65533;&#65533;E3&#65533;Rp)&#65533;ti&#65533;U&#65533;&#65533;&#33294;9&#65533;t&#65533;}*U=&#65533;x&#65533;&#65533;_&#65533;&#65533;
Z(&#65533;&#65533;:&#65533;	n&#65533;Rf~&#65533;Qa&#65533;&#592;d&#65533;*Y7	Z&#65533;L;&#65533;L&#65533;C^&#65533;&#65533;&#65533;&#65533;&#65533;l&#65533;3&#65533;&#65533;&#65533;&#65533;p&#65533;&#65533;&#65533;$S&#65533;qMx&#65533;8x&#65533;F&#65533;i&#65533;&#65533;g&&#65533;HN	&#65533;&#65533;N&#65533;&#65533;W&#65533;X&#65533;&#65533;6Ii&#65533;&#65533;i&#65533;&#65533;9&#65533;`&#65533;*8e&#65533;&#65533;&#65533;&#65533;&#65533;R&#1865;&#65533;&#65533;&#65533;&#65533;&#65533;&#65533;\&#65533;8,b&#65533;sFa&#65533;)&#65533;e)&#65533; &#65533;&#607;t&#65533;;m&#65533; *&#65533;&#65533;&#548;?0Itw&#65533;&#65533;&Rz&#65533;&#65533;&#65533;&#65533;	&#65533;&#65533;q&#65533;l&#65533;&#65533;^&#65533;;&#65533;)&#65533;I&#1368;&#65533;{&#65533;&#65533;KP)&#65533;&#65533;U&#65533;Uzw&#65533;w%:&#65533;&#65533;lv&#65533;&#65533;&#65533;u6&#65533;&#65533;&#65533;&#65533;&#65533;&#130;9&#65533;dA&#65533;&#65533;2&#33408;q 5&#65533;&#65533;&#65533;,&#65533;&#65533;IJ~&#65533;]&#65533;&#65533;&#65533;25rO&#65533;&#65533;&#65533;h2v&#65533;0&#65533;&#65533;&#65533;
&#65533;&#65533;P&#65533;5&#65533;3&#65533;H^X&#65533;b&#65533;&#65533;&#65533;&#65533;s&#65533;&#65533;&#65533;&#65533;&#65533;U	&#65533;&#65533;K&#65533;b&#65533;	toZZq&#65533;tg&#65533;&#65533;y:&#65533;&#65533;	@&#65533;s[\&#65533;? &#65533;?&#65533;H+&#65533;
&#65533;&#680;&#65533;xj&#65533;&#65533;&#65533;&#65533;c&#65533;d&#65533;&#65533;*:&#65533;&#65533;&#65533;r&#65533;kr&#65533;&#65533;&#65533;&#65533;&#65533;&#65533;a&#65533;y&#65533;&#65533;&#65533;&#65533;so&#65533;f&#65533;&#65533;&#65533;&#65533;&#65533;&#65533;v&#65533;q20ZgoN&#65533;J &#65533;[&#65533;&#65533;&#65533;b=&#65533;&#65533;.&#65533;%&#65533;&#65533;y\&#65533;y&#65533;x0&#65533;&#65533;&#65533;/*p&#65533;S&#65533;&#65533;)f&#65533;Z&#65533;&#65533;[&#1334; Q &#65533;UY&#65533;&#65533;&#65533;W&#65533;X&#65533;&#65533;&#65533;&#65533;
&#65533;&#65533;&#755;j"&#65533;|k&#65533;b&#65533;&#65533;et&#65533;*f&#65533;&#65533;&#65533;&#65533;S&#65533;	{&#65533;@i&#65533;[X&#65533;&#65533;7&#65533;m&#65533;&#65533;J&#65533;^y&#65533;^h&#65533;gW~&#65533;&#65533;&#65533;V&#65533;&#1546;&#65533;K&#65533;&#65533;zB&#65533;fa&#65533;XIZ&#241;&#65533;&#65533;&#65533;&#65533;&#65533;3&#65533;9L7^&#65533;4&#65533;&#65533;&#65533;3&#1401;
&#65533;&#65533;&#65533;&#65533;&#65533;&#65533;^#C&#65533;9&#65533;V;Z&#65533;&#65533;`P&#65533;&#65533;q&#65533; &G&#1032;&#65533;	H&#65533;&#65533;c&#65533;&#65533;&#65533;&#65533;&#65533;&#1673;<&#65533;iZ&#65533;_+&#65533;c&"H&#65533;Uyx\{Y&#65533;&#65533;&#65533;
&#65533;&#65533;&#65533;b&#65533;8&#65533;&#65533;&#1774;h&#717;b	&#65533;&#65533;`&#65533;|&#65533;&#65533;&#65533;n;`&#65533;&#65533;l&#65533;&#65533;n&#65533;R&#65533;&#65533;&#60151;7'&#65533;rK&#65533;&#65533;&#65533;&#65533;&#65533;'&#65533;R&#65533;&#65533;&#65533;&#65533;&#65533;d&#65533;&#65533;&#65533;&#65533;&#65533;&#65533;/&#65533;&#65533;r&#65533;&#65533;e&#65533;&#65533;&#65533;>+9j&#65533;U&#65533;&#65533;&#65533;&#65533;&#65533;&#65533;D3&#65533;V&#65533;
#&#65533;&#65533;8&#65533;,&#634;09S&#65533;&#65533;&#1461;&#65533;&#65533;8&#65533;)|
J&#65533;&#65533;[&#65533;&#65533;0L&#65533;"&#65533;&#65533;&#65533;"&#65533;b8&#65533;&#65533;&#65533;&#65533;&#65533;(&#65533;&#65533;?c&#65533;b&#65533;V4|&#65533;/&#65533;{&#287;&#65533;&#65533;&#65533;k&#65533;&#65533;&#65533;:&#65533;T&#65533;6&#65533;+&#65533;k	&#65533;&#65533;&#65533;&#65533;{&#65533;&#65533;&#65533;&#65533;QW&#65533;S&#65533;&#65533;&#65533;>R&#65533;Y!&#65533;&#65533;&#65533;<&#65533;j&#65533;&#65533;&#65533;&#65533;&#65533;z&#26040;do&#65533;+&#65533;xr&#65533;&#65533;{&#34419;V&#65533;&#65533;&#65533;a&#65533;&#65533;(3c&#65533;/z&#65533;"&#622;H&#65533;3&#65533;&#65533;!&#65533;
5&#65533; &#65533;&#65533;A&#65533;)&#65533;&#65533;jd&#65533;&#65533;&#65533;*&#65533;.<&#65533;
&#65533;c_&#65533;c&#65533;[&#65533;:&#65533;f&#65533;&#65533;jB&#65533;zP&#65533;&#65533;&#65533;k&#65533;Y&#65533;&#422;B&#65533;&#65533;g&#65533;P&#65533;o&#65533;&#65533;,&#65533;a&#65533;[&#65533;6&#65533;jcLgp&#65533;&#65533;z&#65533;&#65533;&#65533;P&#65533;&#65533;&#65533;Y=&#65533;HL&#65533;~&#65533;s&#65533;,&#65533;&#65533;tQ&#65533;&#65533;&#65533;X&#65533;t&#65533;&#65533;&#65533;&#65533;&#792;&#65533;&#1049;=|Ul&#65533;&#52800;&#65533;&#65533;&#65533;<&#65533;&#65533;&#65533;&#65533;&#65533;&#65533;&#65533;|&#65533;5&#65533;&#527;&#65533;&#65533;&#65533;LTY:&#65533;&#65533;&#65533;&#129;{&#65533;}+&#65533;&#65533;<&#65533;5J&#65533;M&#65533;~&#65533;t`&#65533;&#65533;&#65533;L&#65533;i&#65533;@&#65533;3LK&#65533;&#65533;c(&#65533;P&#1688;s\H&#208;=&#65533;&#65533;&#65533;&#1469;&#65533;&#1767;&#65533;&#65533;+&#65533;&#65533;&#65533;&#65533;&#65533;cm&#65533;&#65533;v&]&#65533;&#65533;&#65533;&#65533;&#65533;&#1319;&#65533;&#65533;&#65533;&#65533;&#65533;F&#65533;&#65533;&#65533;v&#1874;&#65533;&#65533;|&#65533;&#65533;&#65533;&#65533;r&#65533;ZPb&#65533;&#65533;&#65533;Q&#65533;&#65533;&#65533;&#65533;E&#65533;&#65533;(&#65533;&#65533;&#65533;'&#65533;&#65533;;&#65533;rUG&#65533;&#65533;&#65533;|&#1005;&#65533;~x7&#65533;&#65533;&#65533;&#65533;sj&#65533;&#65533;\^&#65533;q&#65533;t&#65533;&#65533;@&#65533;G&#65533;&#65533;%&#65533;&#65533;&#65533;Y&#65533;&#65533;VG&#65533;&#65533;&#65533;.Cg&#65533;&#65533;&#65533;&#65533;'&#65533;v&#65533;,s4Ag&#65533;Ol&#65533;0=&#65533;*&#65533;&#65533;&#65533;&#65533;&#65533;&#65533;&#1174;&#270;3&#65533;&#65533;V&#65533;&#65533;&#65533;S&#213;M&#65533;'&#65533;v&2&#65533;&#65533;&#65533;qX&#65533;&#65533;{&#65533;E&#65533;&#65533;&#65533;&#65533;&#1614;&#65533;&#65533;&#65533;&#65533;&#65533;J&#65533;A&#65533;&#316;&#65533;&#65533;(&#65533;v&#65533;E2&#65533;V&#65533;'&#65533;(&#65533;f&#65533;&#65533;&#65533;&#1743;f&&#65533;/&#131;G	&#64223;ke&#65533;&#65533;&#65533;2&#65533;s<++&#65533;e&#65533;Z&#65533;K&#65533;&#1645;;&#65533;&#1336;&#65533;&#65533;&#65533;k=&#65533;&#65533;I`&#65533;&#2010;Z&#65533;mH&#65533;&#65533;&#65533;Ls&#65533;&#65533;&#65533;S&#65533;b.&#65533;&#65533;&#65533;&#65533;&#65533;&#65533;&#65533;~&#65533;&#65533;&#65533;Z&#65533;[&#65533;&#65533;-&#65533;6m&#65533;Y&#65533;&#65533;&#65533;y&#65533;:&#65533;&#65533;&#65533;&#65533;&#65533;A&#65533;&#65533;&#65533; bTt&#65533;&#65533;&#65533;&#65533;&#65533;&#65533;&#65533;\&#65533;\&#65533;+&#65533;&#65533;&#65533;&#65533;8$&#65533;"&#65533;U&#65533;[&#65533;&#65533;H&#65533;y&#65533;j&#65533;&#65533;&Dpn&#65533;nq_4&#65533;&#637;i&#65533;J&#65533;zh&#65533;&#65533;e3lw&#65533;^&#65533;a&#65533;&#65533;O&#65533;]&#65533;^&#65533;+&#65533;&#65533;&#65533;oX&#1770;&#65533;&#65533;&#65533;&#65533;&#65533;}&#65533;&#862;M&#65533;&#65533;&#65533;H&#65533;(w&#65533;&#65533;&#65533;&#65533;&#65533;&#65533; t&#65533;kyk&#65533;^&#65533;&#65533;]&#65533;&#65533;&#65533;I&#65533;C&#65533;&#65533;&#65533;&#65533;kXl&#65533;b&#65533;&#65533;&#65533;&#65533;&#347;&#65533;&#65533;&#65533;n^&#65533;&#1594;S/1&#65533;F&#65533;&#1468;d=&#65533;&#65533;+&#65533;&#65533;&#65533;&#65533;&#65533;v&#65533;%^&#65533;<&#65533;i&#1250;M&#65533;&#65533;&#1380;&#65533;&&&#65533;M&#65533;&#65533;&#65533;&#65533;y5&#65533;In&#31764;&#65533;&#65533;&#65533;&#65533;h}&#65533;t&#65533;&#65533;2&#65533;p&#1925;a&#65533;&#65533;W	&#65533;K8&#65533;Q&#65533;&#65533;]&#65533;&#1216;P&#65533;>b;&#65533;eH&#65533;1&#65533;&#65533;V&#65533;j&#65533;&#65533;&#65533;<&#65533;k&#65533;{&#65533; Zcx&#65533;&#65533;&#65533;&#65533;&#65533;&#65533;&#65533;&#65533;m&#65533;&#65533;&#65533;L&#65533;&#65533;~&#1197;&#65533;M&#65533;&#65533;p<&#65533;&#65533;&#65533;A1&#65533;&#65533;AG8&#65533;&#65533;@&#65533;j$$&#65533;w\*&#65533;R&#65533;&#1514;&#65533;&#65533;&#65533;4&#65533;&#65533;g&#1000;s&#65533;q1;'dM&#65533;u&#65533;B&#65533;/<-&#65533;|&#65533;4&#6542;&#65533;.&#65533;[&#65533;r g&#65533;"P|&#65533;&#65533;Y&#65533;:7&#65533;R&#65533;&#65533;&#65533;C&#65533;b&#1075;&#65533;*&#65533;&#65533;&#65533;|&#65533;&#65533;&#65533;$-&#65533;SG&#65533;&#65533;&#65533;&#65533;&#65533;&#65533;&#65533;&#65533;k&#65533;W&#65533;.&#65533;&#65533;&#65533;&#65533;K&#65533;&#65533;>&#65533;&#65533;&#65533;&#65533;D&#65533;&#65533;>ol&#65533;L&#65533;&#65533;,&#65533;&#230;&#65533;&#65533;&#65533;&#65533;Q&#65533;&#65533;&#65533;&#65533;&#65533;&&#65533;&#1788;&#65533;&#65533;NGh&#65533;&#65533;Sr&#65533;F&3&#65533;5&#65533;&#65533;&#65533;c&#65533;&#65533;r
&#65533;&#65533;v&#65533;&#65533;=&#1238;j&#65533;x&#65533;^'&#1053;&#65533;&#65533;F2&#65533;&#65533;&#65533;&#65533;&#1492;Cb&#65533;.&#65533;&#65533;Q=-&#1987;&#65533;&#65533;-&#65533;j:YeIt&#65533;&#65533;&#65533;&#65533;&#44924;&#65533;7&#65533;:&#65533;&#65533;&#34775;?&#1627;&#65533;&#65533;W&#65533;&#65533;&#65533;7&#65533;&#65533;&#65533;&#65533;&#65533;&#65533;&#65533;&#65533;&#65533;6&#65533;&#1500;&#65533;}ev&#6149;]8&#65533;&#65533;&#65533;&#65533;!&#65533;Y&#65533;[^&#65533;&#65533;&#65533;0&#929;&#65533;X;%c&#65533;&#65533;,(*&#65533;&#1595;&#65533;&#65533;&#65533;D&#65533;&#65533;&#65533;&#65533;&#65533;&#65533;&#65533;&#65533;K{R>&#65533;&#65533;&#65533;|&#65533;&#65533;m&#65533;E&#65533;&#65533;&#65533;h&#65533;&#65533;&#65533;&#65533;s&#65533;3&#65533;&#65533;"&#65533;Un&#65533;&#65533;&#65533;&#65533;&#65533;\&#65533;}&#65533;&#65533;f&#65533;0&#65533;&#967;&#65533;&#65533;&#65533;&#65533;e&#65533;&#65533;&#65533;V^&#65533;&#65533;`&#65533;&#65533;&#65533;3&#65533;&#65533;&#65533;\&#65533;&#65533;&#65533;&#65533;Z&#65533;&#65533;&#65533;q&#65533;&#65533;{&#65533;U&#65533;&#65533;&#65533;&#65533;&#65533;%&#65533;&#65533;(	&#65533;&#65533;@(&#65533;&#65533;&#65533;&#65533;+n&#65533;&#65533;&#65533;+B&#65533;&#65533;&#177;&#65533;&#190;v&#65533;&#65533;&#65533;&#65533;&#65533;&#965;&#65533;&#65533;e&#65533;U&#65533;e_&#65533;&#65533;&#65533;&#65533;&#65533;&#65533;&#65533;
&]&#65533;
&#65533;]&#65533;&#65533;&#65533;&#65533;&#65533;&#65533;&#65533;])y&#65533;.a&#65533;h&#65533;&#65533;&#65533;&#65533;&#65533;`&#65533;&#65533;&#65533;=&#65533;&#65533;&#65533;a&#65533;;w~!&#65533;&#65533;E&#65533;3&#432;&#65533;&#65533;&#65533;&#65533;&#65533;&#65533;&#65533;Hd&#65533;&#65533;&#65533;&#65533;"&#65533;I&#65533;Q&#65533;\&#65533;&#65533;&#594;&#65533;&#65533;E&#65533;(%&#65533;&#65533;&#65533;-&#65533;&#65533;li*a&#65533; &#65533;Fd&#451;&#1982;<&#65533;IP&#65533;&#65533;i&#65533;e@&#65533;[:&#65533;&#65533;W&#65533;_&#65533;&#65533;
#5&#65533;Yut&#65533;9&#65533;Vm &#65533;p&#65533;"&#65533;&#65533;aU&#65533;N&#65533;h&#65533;&#65533;&#65533;&#65533;GM=_(&#145;3haN&#65533;&#65533; &#411;&#65533;S&#1019;Q&#65533;&#65533;&#65533;(Z&&#65533;)&#65533;&#65533;*y&#1200;&#65533;i&#65533;&#65533;&#65533;.&#65533;&#65533;&#65533;h1[&#65533;u&#65533;&#65533;w&#65533;&#984;o&#412;&#65533;&#65533;&#65533;s&#65533;L&#65533;NR&#65533;a<&#65533;&#65533;&#65533;&#65533;&#65533;&#1519;8@,`{&#1064;Q&#65533; &#65533; &#65533;&#65533;H}&#65533;&#265;k@b&#1854;&#65533;&#65533;H&#65533;&#65533;&#65533;&#65533;&#65533;%;&#65533;&#65533;&#65533;;&#65533;e&#65533;P&#65533;S&#65533;M&#65533;}&#65533;Ks|6&#65533;E&#65533;EW&#65533;&#65533;&#65533;&#65533;QyE&#65533;J&#65533;&#65533; &#65533;&#65533;&#65533;S&#65533;&#65533;u&#65533;8&#65533;:\%F&#65533;&#65533;&#1414;&#65533;&#65533;&#65533;V[s&#65533;&#65533;c&#65533;%&#65533;d&#65533;|F_a%
U&#843;&#65533;&#65533;wB&#65533;&#65533;0f&#12801;AV&#65533;&#65533;&#65533;a&#65533;/&#65533;&#65533;&#65533;&#65533;jD&#65533;&#65533;&#65533;)$&#65533;QDg&#65533;&#65533;8&#65533;g&#65533;u
{&#65533;e&#65533;&#65533;7&#65533;&#65533;&#65533;&#919;z&#65533;&#65533;o&#65533;P&#65533;F&#65533;	&#65533;hLE< &#65533;&#65533;%t&#65533;	ILGG&#65533;Y&#65533;F&#65533;y'&#65533;&#65533;|&#65533;&#65533;	&#65533;Mk&#65533;Mv&#65533;z&#65533;&#65533;h&#16982;H*&#65533;&#65533;&#65533;&#65533;&#65533;}V&#65533;!&#65533;\8a&#65533;&#65533;&#65533;&#65533;TYa&#65533;&#65533;A-U&#65533;&#65533;&#65533;f&#65533;&#65533;&#65533;&#65533;_&#65533;&#65533;&#27297;[&#65533;&#65533;&#65533;!&#65533;sici&#65533;4II)&#65533;+r&#65533;PU6V&#65533;PQ&#65533;E,c&#65533;e&#65533;b&#65533;*&#65533;&#65533;&#65533;&#65533;&#65533;k?
&#65533;d&#65533;L&#65533;&#1721;AYn&#65533;&#65533;B&#65533;Z3?&#65533;8"&#65533;=&#65533;j&#65533;&#65533;&#65533;&#65533;&#65533;&#65533;&#65533;&#65533;M&#65533;&#65533;&#65533;9c&#65533;&#65533; f
&#65533;&#65533;?&#65533;&#65533;&#65533;sd`s&#65533;	&#65533;&#65533;&#947;g&#65533;&#65533;v&#65533;&#65533;
:&#65533;&#65533;|%.a+&#65533;&#65533;&#65533;3&#65533;l&#65533;{&#65533;&#65533;&#65533;)&#65533;&#65533;,.&#65533;&#65533;&#65533;&#65533;s&#65533;&#65533;&#65533;&#65533;B&#65533;&#65533;&#65533;E&#65533;&#65533;S&#65533;k&#65533;-&#65533;&#1269;&#65533;Et&#65533;&#65533;
&#65533;R&#65533;&#65533;
&#65533;Q&#65533;&#15780;&#811;c&#65533;b;*&#65533;&#65533;\&#65533;&#65533;&#65533;.&#65533;&#65533;r&#65533;&#65533;Ue6&#65533;&&#65533;&#65533;&#1947;&#65533;&#65533;
1&#65533;VBd&#65533;&#1774;	9&#65533;&#65533;&#65533;&&#65533;20&#65533;&#65533;&#65533;;5&#65533;&#65533;&#65533;&#65533;e8&#65533;&#65533;&#65533;9&#65533;&#65533;	O&#65533;w>O7&#65533;&#65533;sB1&#65533;CG&#65533;&#65533;q&#65533;'&#65533;&#65533;&#65533;&#61139;T&#65533;&#65533;WF*)&#65533;'L&#65533;&#1522;?	&#65533;^&#65533;9&#65533;Do&#65533;&#65533;&#65533;&#65533;&#65533;T&#65533;5&#65533;&#65533;&#65533;&#65533;&#65533;&#65533; ZmV&#65533;W!Mv&#65533;b&#65533;mt&#65533;F{`>&#65533;&#65533;K&#65533;&#65533;V&#865;&#65533;r&#65533;&#65533;F&#65533;1&#65533;u&#65533;&#65533;&#294;'X&#1673;&#65533;&#65533;&#65533;54,"m&#65533;P&#65533;&#65533;K O[&#65533;c&#65533;^"&#65533;I&#65533;&#65533;E&#65533;&#65533;&#65533;&#65533;t&#65533;]H&#65533;I&#65533;e&#65533;/&#65533;&#65533;&#65533;&#65533;&#1808;*c&#65533;}&#65533;KK&#65533;&#65533;\<F0/&#65533;/aI&#65533;&#65533;&#65533;0&#65533;&#65533;&#65533;&#65533;!&#65533;&#65533;&#65533;v&#65533;&#65533;&#605;{&#65533;&#65533;&&#65533;m&#65533;[&#1656;&#65533;##&#65533;A&#65533;ZJ&#65533;&#65533;_&#65533;3&#65533;=OE&#65533;&#1743;2&#65533;*L&#50113;|&#65533;l%j&#65533;&#65533;&#65533;&#65533;5&#65533;&#65533;*&#65533;w&#65533;&#65533;&#65533;V@}/-&#65533;
&#65533;&#65533;8&#65533;]k.+xI&#65533;&#65533;w<("k&#65533;&#65533;*&#65533;K8&#65533;?d&#65533;`p&#65533;Le7&#65533;&#65533;}&#65533; &#65533;f&#65533;&#65533;`$4&#65533;!&#65533;&#65533;6&#65533;AV&&#65533;&#65533;&#65533;&#1334;&#65533;&#65533;&#65533;1'&#65533;&#65533;&#65533;,&#65533;&#65533;t&#902;&#65533;&#65533;&#65533;&#65533;&#516;&#65533;&#65533;c&#65533;&#65533;&#65533;
o&#65533;&#65533;:!&#65533;	vvj&#65533;n&#65533;&#65533;DA-&#65533;wNlb&#65533;&#65533;&#65533;&#65533;&#65533;&#580;R&#379;b&#65533;&#65533;T&#65533;m&#65533;K&#65533;&#65533;R&#65533;}(t&#65533;{&#65533;&#65533;A&#65533;*}&#65533;L^7&#1031;G5&#65533;&#65533;&#65533;&#65533;&#65533;&#1386;&#65533;>&#65533;&#65533;&#65533;g&#65533;&#65533;&#1452;7&#65533;ol&#65533;&#65533;&#65533;8NQ&#65533;	i&#65533;3&#65533;&#1362;o&#65533;&#65533;b&#65533;&#65533;&#65533;s&#65533;&#65533;&#65533;&#65533;&#65533;&#65533;pV8t&#65533;&#65533;&#65533;	&#65533;FjF&#719;n1&#65533;&#65533;g&#65533;NF&#65533;v&#65533;&#65533;K&#65533;&#147;&#65533;&#65533;uSau&#65533; &#65533;n%&#65533;&#65533;&#65533;&#65533;&#65533;&#47113;&#65533;2&#65533;:&#65533;&#221;5&#65533;&#65533;&#65533;"d&#65533;&#65533;NGJN&#65533;&#65533;,o)&#65533;b4&#65533;&#65533;p~&#65533;&#65533;&#65533;\F&#65533;&#65533;5LhG[F&#65533;&#65533;'HUhU&#65533;&#65533;'o&#65533;"&#65533;&#65533;,bI&#65533;&#65533;	&#65533;*%&#65533;B&#65533;&#65533;/&#65533;&#65533;r&#65533;/&#65533;&#65533;*&#65533;7&#65533;$&#65533;@&#65533;&#65533;O&#65533;0&#65533;&#1268;$&#65533;&#65533;`(P&#65533;n`Ig[)75&#65533;J&#65533;r&#65533;&#65533;&#557;m&#65533;G&#65533;&#65533;up&#65533;&#65533;V&#65533;L&#65533;Wt&#65533;>&&#65533;&&#65533;&#65533;5&#65533;P&#65533;&#65533;&#65533;S'&#65533;&#65533;&#65533;u&#65533;&#65533;&#65533;f&#65533;jb&#65533;&#65533;&#65533;&#65533;*6S&#65533;R&#65533;&#65533;oZ&#65533;bZ&#65533;&#65533;<&#65533;N&#65533;&#65533;)I&#65533;Y&#65533;3&#65533;	@&#65533;&#65533;&#65533;^!{&#65533;&#65533;&#65533;k&#65533;&#65533;$&#65533;&#65533;8&#65533;&#65533;&#65533;&#65533;{ u_&#65533;&#65533;:&#65533;W&#65533;<dPP<&#65533;&#65533;&#65533;&#65533;j&#65533;,#m&#696;N&#65533;&#65533;('&#65533;&#65533;OfX&#65533;&#65533;&#351;&#65533;&#65533;hn&#65533;F)mw&#65533;Z&#285;;&#65533;&#65533;m&#65533;b.&#65533;&#65533;&#1157;&#65533;&#65533;a:&#65533;"&#65533;&#65533;&#65533;kf2&#65533;&#65533;
&#65533;$<&#65533;&#65533;&#65533;&#65533; &#65533;&#65533;$;&#65533;&#65533;[&#65533;&#65533;@&#65533;&#65533;&#65533;&#65533;&#65533;&#65533;&#65533;[&#65533;&#65533;&#65533;L&#65533;&#65533;r&#65533;H&#65533;&#65533;@ R&#65533;&#65533;s&#65533;9&#65533;4S&#1113;&#65533;q4&#65533;&#65533;&#65533;&#65533;&#65533;&#65533;&#655;&#65533;`&#1345;&#65533;&#65533;G&#65533;5&#65533;V
&#65533;&#65533; '&#65533;&#65533;&#65533;<&#65533;b&#65533;R&#65533;(&#65533;&#65533;&#1010;&#1674;1F&#65533;&#65533;&#65533;&#65533;Eo-&#65533;{&#65533;(&#65533;&#65533;&#65533;~&#65533;&#65533;|e&#65533;&#65533;u&#888;&#65533;&#65533;[&#65533;f&#65533;,&#65533;K&#65533;8+H&#65533;T&#65533;q&#65533;G&#65533;P5w&#65533;U&#65533;|.o&#65533;&#65533;&#65533;(?&#65533;&#65533;4@&#65533;&#972;&#65533;DB&#65533;&#65533;&#65533;&#65533;<&#65533;&#65533;8&#65533;&#65533;&#65533;%&#65533;$&#1925;/E&#65533;&#65533;zBx}&#65533;J&#65533;&#65533;&#65533;8k(Og&#65533;P&#65533;&#65533;|&#65533;#&#1727;&#65533;&#608;KoS&#65533;&#65533;&#65533;&#65533;B&#65533;5EC&#65533;&#65533;`k% &#65533;Ko&#65533;&#65533;p&#65533;t&#65533;X&#65533;P&#65533;(&#65533;Cp&#65533;7)&#1481;&#1506;&#65533;%&#65533;&#65533;&#65533;Y&#65533;Z&#65533;&#65533;9*?&#65533;q&#65533;&#65533;&#65533;&#65533;E&#65533;&#65533;v)Qt^&#65533;E&#65533;&#65533;!&#909;
o&#65533;-&#65533;&#65533;&#65533;{ u&#65533;m ^7&#65533;&#65533;&#65533;&#65533;5&#65533;&#65533;&#65533;&#65533;&#65533;&#65533;\&#65533;&#65533;G[&#65533;&#65533;&#65533;dZg&#65533;FzU43&#65533;@&#1820;/oG}&#65533;>d&#65533;&#65533;&#65533;&#65533;&#65533;#&#65533;w&#1010;'x&#65533;~}
a'&#65533;Z\&#65533;&#65533;&#65533;t&#65533;&#65533;.?&#65533;	&#65533;IOB&#65533;&#65533;&#65533;qc&#65533;&#65533;&#65533;&#65533;
!g&#65533;w&#65533;@&#65533;&#65533;i$7l&#65533;&#65533;wC&#65533;/&#65533;&#65533;g[M&#1429;k~&#65533;&#65533;&#148;+<\&#65533;&#65533;kv[fW&#65533;w&#65533;&#65533;IQ2&#65533;&#1412;&#65533;>&#65533;&#65533;7xN&#65533;yC&#65533;l_{d&#65533;&#65533;&#65533;&#65533;&#1456;NU&#65533;&#65533;F&#65533;&#65533;&#1229;Z&#65533;V&#65533;&#65533;&#65533;
&#65533;&#65533;<&#65533;1&#65533;&#65533;&#65533;P&#65533;O&#65533;&#65533;&#65533;&#1115;&#65533;j&#684;&#65533;&#65533;&#65533;&#1491;&#65533;&#65533;xU&#65533;&#65533;P&#65533;&#65533;&#65533;r1#5.O%&#65533;i&#65533;&#65533;&#65533;&#65533;b/&#65533;h&#65533;fc&#65533;&#65533;&#65533;&#65533;T=&#65533;n&#65533;g/@6r[&#65533;fz8Ek,&#65533;f&#65533;`jLrJB"&#65533;&#65533;&#449;&#65533;&#65533;&#65533;w &#65533;&#65533;&#65533;K&#65533;T*K&#65533;L&#65533;&#65533;d&#65533;F1&#1333;pt&&#65533;J&#65533;'8&#65533;]&#65533;&#65533;m:z&#65533;&#65533;?vn&#65533;&#65533;&#65533;I&#65533;#7&#65533;&#1345;=&#65533;
&#65533;GHw&#65533;em&#65533;_&#65533;7*U&#65533;_&#65533;fo&#65533;&#65533;G&#65533;'"+&#65533;G&#65533;&#65533;&#65533;a
&#65533;&#65533;h	&#65533;)h0&#65533;&#65533;%8v$g&#65533;'&#65533;i&#65533;&#65533;g&#65533;&#65533;&#65533;&#65533;
&#65533;&#65533;-'GV&#1808;H&#146;"&#65533;AJ&#65533;yX&#65533;%&#65533;aEH&#65533;0G&#65533;z&#65533;M6&#65533;&#65533;&#65533;@&#65533;aeh&#65533;wO&#65533;&#65533;sI5&#1747;C&#65533;31K&#65533;0&#65533;:&#65533;&#65533;'WVm&#65533;k5&#65533;8[&#65533;&#65533;##&#65533;H%&#65533;WZ&#1714;u&#65533;P&#65533;hx&#65533;&#65533;n&#65533;V}&#65533;s}&#65533;&#65533;~p&#65533;&&#65533;2pT&#65533;`W8&#65533;&#65533;&#65533;&#65533;F7&#65533;wL&#65533;g&#65533;Yex&#65533;%/&#65533;l&#65533; 
(q(&#65533;ce&#65533;&#65533;&#65533;xD&#65533;p&#65533;&#65533;&#65533;&#65533;D !&#65533;%U^X&#65533;c&#65533;&#65533;1&#65533;c&#65533;&#1544;&#65533;qyAB&#65533;&#65533;c&#65533;b&#65533;Z&#65533;r&#65533;X$p &#65533;VH&#65533;s&#65533;&#65533;&#65533;&#65533;P&>&#65533;dM'&#65533;e3&#65533;&#65533;:S*&#65533;av&#65533;&#65533;e&#65533;%|&#65533;&#12540;XR&#65533;&#65533;&#65533;7f(6rCJ"&#65533;
x'&#65533;&#65533;N&#545;_&#65533;BOxvGq&#1282;&#65533;h6XV&#65533;`&#65533;&#65533;&#65533;&#1511;W&#65533;&#65533;&#529;\&#65533;`ZS&#65533;q&#65533; 9&#65533;&#65533; S&#65533;i&#65533;Ef &#65533;&#65533;D&#65533;u8	%&#65533;@&#65533;3&#65533;c&#65533;{sXA:A&#65533;&#65533;f&#65533;&#65533;4&#65533;e&#65533;zi&#65533;xZ-&#65533;r&#65533;&#65533;&#65533;sk&#65533;&#65533;&#65533;f&#65533;t&#65533;GV1E'&#65533;q'&#65533;6*&#65533;F&#65533;&#65533;&#65533; DlV&#65533;0c&#1162;
!&#65533;&#65533;#oc'&#65533;&#65533;0&#65533;P	|PwM&#65533;e`&#65533;&#65533;&#65533;x^&#65533;&#65533;V&#65533;W/&#65533;&#65533;Vc&#65533;N&#65533;&#65533;cB{&#65533;dn&#65533;%,H&#65533;&#65533;}o	&#65533;&#65533;fW
fP&#65533;%P&#65533;OR&#65533;&#65533;M1&#65533;&#65533;&#65533;&#65533;Yym&#65533;/^)&#65533;+&#65533;E&#65533;8QSWLH '&#65533;&#65533;&#65533;z&#65533;i&#1896;&#65533;'&#65533;Z&#65533;%e)\5&#65533;7k&#65533;"&#65533;&#65533;	%3Vk~Y&#65533;&#65533;&#65533;u&#65533;&#65533;V&#10124; f&#65533;D&#65533;&#65533;	:&#65533;hD&#65533;e0eb&#65533;`F&#65533;jdS&#65533;D&#65533;&#65533;5p -&#65533;	al:&#65533;e&#65533;&#65533;&#65533;&#530;%*V&#14936;~iZ &#65533;&#65533;&#65533;qf1&#65533;&#65533;&#65533;&#65533;@&#65533;f &
 &#65533;}T&#65533;}&#65533;&#65533;'4&#65533;&#65533;}&#65533;4I&#65533;L&#65533;yLB:&#65533;&#65533;&#65533;!&#65533;j&#65533;&#65533;_@&#65533;A&#65533;w&#65533;&#65533;&#65533;&#65533;
&#65533;-&#65533;h&#65533;&#65533;&#65533;I&#65533;&#65533;K!&#65533;&#65533;(&#65533;&#65533;&#65533;&#65533;&#65533;5&#65533;**s&#65533;9&#65533;,E&#65533;- u)&#65533;&#65533;0&#65533;A&#65533;xg&#65533;&#65533;&#65533;Kf&#65533;O@'d&#65533;3&#65533;)&&#65533;&#65533;&#65533;2H&#65533;D&#65533;&#65533;&#65533;&#65533;9sR&#65533;&#65533;&#65533;y06x&#65533;&#65533;&#65533;LW(&#65533;&#65533;&#65533;&#65533;&#65533;+J[&#65533;&#65533;xhvNV'&#65533;&#65533;&#65533;&#65533;2p&#65533;W7Y&#65533;&#65533;&#65533;&#65533;S&#65533;OI&#65533;s&#1016;!&#65533;&#65533;g|%p&#65533;&#65533;>IY&#65533;&#65533;Ih&#65533;i&#65533;Z&#65533;&#65533;'r'P?4&#65533;&#65533;&#65533;in&#65533;&#65533;	p&#65533;n&#65533;&#65533;s&#65533;&#65533;%&#65533;&#65533;&#65533;|3&#65533;Uvv&#65533;&#65533;&#65533;Ry&#65533;&#65533;&#65533;9&#65533;&#65533;@&#65533;q&#65533;<&#65533;&#65533;7&#65533;&#65533;&#65533;eNYa&#65533;&#65533;&#65533;/z&#1616;AB&#65533;@&#65533;1&#65533;J&#65533;&#65533;&#65533;&#65533;&#65533;:&#65533;(C&#65533;
&#65533;&#65533;c&#65533;*  &#65533;&#65533;y :#Z&#65533;I&#65533;<H&#65533;&#65533;!&#65533;&#65533;&#65533;&#65533;n&#65533;6lU&#499;Y&C&#65533;qc&#65533;+&#65533;zE&#65533;&#65533;&#65533;g@&#65533;&#65533;FiO{'&#65533;?&#65533;EC&#65533;o&#65533;&#1222;&#65533;&#65533;&#65533;&#65533;`F*Vx&#65533;&#65533;[&#65533;&#65533;&#65533;&#65533;~&#65533;V~F{&#65533;&#65533;&#65533;&#65533;&#65533;&#65533;&#65533;&#65533;&#65533;q&#65533;&#65533;G&#65533;%&#65533;&#65533;~&#65533;&#65533;$&#65533;yf&#65533;jk5&#65533;&#65533;&#65533;&#65533;&#65533;&#65533;yJ&#65533;&#65533;
&#65533;&#65533;h&#65533;&#65533;&#65533;[SC5&#65533;&#65533;y&#65533;Q&#65533;!Z&l&P&#65533;`&#65533;Y0 /&#65533;&#65533;]&#65533;R&#65533;*W&#65533;&#65533;&#65533;0&#1393;Y&#65533;&#65533;&#65533;&#65533;Tt&#65533;"&#65533;&#1031;s3&#65533;&#65533;K&#371;W&#65533;&#65533;&#65533;?&#683;w&#65533;p&#65533;vma&#65533;&#65533;&#65533;&#65533;EZ&#65533;l'pNa&#1657;&#65533;c&#65533;1&#1030;.&#65533;&#65533;X&#65533;@_&#65533;BXp&#65533;&#65533;VS&#65533;F&#65533;a&#65533;{)/&#65533;&#65533;r&#65533;&#65533;j&#65533;{r\{Y+G%&#65533;&#27522;(&#65533;&#65533;&#65533;?!&#1487;|&#65533;.&#65533;&#65533;&#65533;&#65533;&#65533;&#65533;s&#65533;+&#65533;;d&#65533;&#65533;K&#65533;&#65533;3Mzk&#65533;&#65533;&#65533;VkL&#65533;&#65533;&#65533;&#65533;&#65533;&#65533;z&#65533;&#65533;+&#33920;&#65533;uv&#65533;3#6&#65533;#+/C&#65533;0d3&#65533;&#65533;B&#1097;l&#65533;pgZX&#65533;&#65533;A&#65533;&#65533;&#65533; 	&#65533;&#65533;&#65533;E&#65533;?M
&#65533;&#65533;Uu&#65533;*Sj=i&#65533;|!Hj&#65533;&#65533;c&#65533;&#1043;&#65533;&#65533;G}T|d&#597;Q{&#65533;&#65533;&#65533; y&#65533;l&#700;&#891;&#65533;&#65533;&#65533;
B&#65533;&#65533;&#65533;;&#65533;fn&#65533;;k O*:'&#65533;&#65533; &#65533;&#65533;:q&#65533;
{&#65533;&#1207;Z&#65533;&#65533;&#65533;9}&#65533;$&#65533;e&#65533;4&#65533;$;|)&#65533;&#65533;S&#65533;&#65533;<&#65533;&#65533;&#65533;w&#65533;&#8810;&#65533;&#1616;&#65533;&#65533;h7&#65533;u&#65533;&#65533;&#65533;o&#65533;)&#65533;j&#65533;p&#65533;N8&#65533;&#1683;&#65533;&#65533;&#65533;=q&#65533;&#65533;&#65533;&#65533;!#0&#65533;c&#65533;&#65533;&#65533;&#65533;&#65533;&#65533;\&#270;&#65533;(&#65533; &#65533;g&#65533;&#65533;9&#65533;&#65533;&#65533;&#65533;@-{&#65533;)jS&#65533;&#65533;&#65533;&#65533;&#65533;R&#65533;&#65533;&#65533;&#65533;&#65533;j:&#65533;Q2&#65533;<
/|&#65533;(B&#65533;&#65533;l
Bp&#65533;,&#65533; &#65533;)d&#65533; 0 &#65533;&#65533;! U&#65533;x&#65533;. &#65533;&#65533;[l&#65533;&#65533;.&#65533;pE`&#65533;&#65533;U&#65533;k&#65533;&#65533;j&#65533;&#65533;&#65533;9&#802;6&#65533;&#65533;h&#65533;&#65533;&#65533;Z&#65533;&#65533;4O[&#65533;&#65533;+&#65533;L&#65533;&#65533;W&#65533;&#65533;L&#65533;&&#65533;;&#65533;4&#732;&#65533;&#65533;&#65533;&#65533;&#65533;&#65533;&#65533;*h &#65533;&#65533;#&#65533;$&#65533;I&#65533;|&#65533;Q@&#65533;&#65533;Y&#65533;&#145;&#65533;&#65533;2&#65533;v&#65533;&#65533;&#65533;&#65533;&#65533;:&#65533;)&#65533;&#65533;&#65533;&#65533;&#65533;&#65533;&#646;s&#65533;&mz&#65533;&#65533;&#65533;&#65533;&#65533;&#65533;@8&#65533;&#65533;&#65533;8Wp]&#65533;\&#65533;&#65533;9&#65533;,&#65533;&#65533;&#65533;7QU&#65533;&#65533;M&#65533;&#65533;&#65533;>&#65533;)P&#65533;&#65533;f&#65533;k&#65533;&#65533;;&&#1897;&#65533;&#1577;&#65533;&#65533;&#65533;&#65533;\&#65533;&#65533;X&#65533;&#65533;EE&#65533;	&#65533;&#65533;wa&#65533;<&#65533;&#65533;&#65533;&#65533;&#65533;&#65533;&#65533;&#65533;&#65533;&#65533;\&#65533;&#65533;&#65533;<}&#65533;J&#65533;&#65533;&#65533;&#538;5&#65533;&#65533;/T&#65533;&#65533;u]&#65533;a/&#625;`&#65533;f7Ih}'0&#65533;&#65533;e&#65533;&#65533;&#65533;b&#46393;&#65533;m&#1852;"&#65533;`[&#65533;5Qk&#65533;v&#65533;&#65533;q.&#65533;Ke&#65533;A;&#65533;&#65533;&#65533;y&#65533;&#65533;&#65533;D@&#1221;ts&#65533;&#65533;&#65533;C&#65533;&#65533;&#1802;&#65533;&#65533;D&#65533;&#65533;&#65533;&#65533;#q&#65533;&#65533;&#65533; &#65533;&#65533;.&#65533;$&#65533;3&#65533;&#65533;&#65533;&#65533;8&#65533;]&#65533;O&#65533;M&#65533;&#65533;&#65533;,&#65533;&#65533;U&#65533;&#656;&#65533;o&#65533;&#65533;&#65533;\&#65533;&#65533;&#65533;&#65533;3o>z&#65533;&#65533;&#65533;&#65533;-&#65533;
&#65533;&#65533;&#65533;&#65533;&#65533;4&#537;\&#65533;*&#65533;p&#65533;&#65533;5H&#65533;&#65533;&#65533;&#65533;-&#65533;yx&#65533;&#1906;y&#354;BH&#65533;8A&#65533;=&#65533;m&#65533;&#65533;iU&#1744;/&#65533;&#65533;;&#65533;&#65533;&#65533;&#65533;&#208;&#65533;&#65533;&#65533;Z&#65533;&#65533;&#65533;cp&#65533;&#65533;dK&#65533;[2&#65533;t&#65533;N&#65533;` X&#65533;+&#65533;# "@ &#65533;&#65533;&#65533;=!&#65533;k!&#65533;Ak&#65533;&#65533;&#65533;P&#65533;q0v &#65533;}H&#65533;T&#65533;&#65533;&#65533;\&#65533;&#65533;&#65533;&#65533;&#65533;&#65533;&#65533;&#65533;&#1830;&#65533;]|B~&#1384;,&#65533;a&#65533;&#65533;&#65533;[&#65533;&#65533;xl&#65533;&#65533;&#65533;&#65533;&#65533;&#1379;&#65533;W&#65533;&#65533;&#65533;*hC&#65533;&#65533;&#65533;P&#65533;+_&#65533;E&#1405;&&#65533;A&#65533;N&#65533;&#65533;&#65533;xz&#65533;&#65533;&#65533;&#65533;&#65533;&#1793;0n9&#65533;&#65533;&#65533;&#65533;E&#65533;&#65533;&#65533;&#65533;&#65533;&#65533;E&#65533;&#65533;&#65533;&#65533;n&#65533;&#65533;&#65533;&#65533;&#65533;K2&#65533;&#65533;&#387;r0].&#65533;&#65533;&#65533;&#65533;&#65533;v&#65533;&#65533;8L&#65533;&#65533;&#65533;T&#65533; &#65533;&#65533;1&#65533;&#65533;a&#65533;^5&#1196;5G`) &&#65533;&#65533;&#65533;;T&#65533;&#65533;&#209;&#65533;&#65533;&#65533;efI&#944;&#65533;&#65533;!M&#65533;n,co3&#65533;J&#65533;&#65533;q&#65533;w|g,{&#65533;&#65533;&#65533;u&#65533;L&#65533;&#65533;&#65533;^^+l&#65533;`&#65533;&#65533;&#65533;&#65533;Hu&#65533;(p&#65533;&#65533;&#65533;&#554;&#65533;&#65533;&#65533;&#65533;yB&#65533;&#65533;&#65533;j&#65533;&#65533;&#65533;n&#65533;&#65533;&#65533;pz&#65533;&#65533;&#65533;&#65533;F&#65533;jl/&#65533;&#65533;R,&#65533;&#65533;&#65533;5&#65533;&#65533;&#65533;&#1091;g&#65533;%q&#830;&#804;.l&#65533;L&#65533;Ovp=&#65533;&#65533;&#65533;
&#65533;&#65533;s&#65533;.&#65533;&#65533;n `&#65533;&#65533;&#65533;&#65533;3&#65533;&#65533;`&#65533;&#65533;}~&#65533;N&#65533;&#65533;
&#65533;&#65533;&#65533;=y&#65533;-&#65533;.7k&#65533;b	&#65533;0F
 jdv&#65533;ngUO&#65533;#&#65533;W&#65533;&#65533;&#65533;&#65533;f&#65533;&#65533;s&#65533;&#65533;`&#65533;&#65533;&#65533;&#65533;7i&#65533;]K&#65533;]jW&#65533;1&#65533;&#65533;&#65533;&#65533;&#944;&#65533;2.&#65533;&#65533;&#65533;&#65533;.&#1206;&#65533;4p&#65533;&#65533;P_6&#65533;c&#65533;&#65533;&#65533;&#65533;g&#65533;&#65533;CFd&#65533;&#65533;&#65533;&#65533;:$)&#65533;L(/&#65533;&#884;]c"&#65533;&#65533;&#1427;P`vo&#65533;#y&#65533;v;;&#65533;{&#65533;nJ8&#65533;q&#65533;	&#65533;__&#65533;Y&#65533;p&#36173;&#65533;&#65533;&#65533;&#65533;&#65533;&#65533;+&#65533;&#65533;&#65533;&#65533;,&#65533;&#65533;*&#65533;J&#65533;&#65533;&#65533;p`&#65533;m&#65533;\a&#65533;&#65533;W&#1239;&#610;&#65533;&#65533;&#65533;&#65533;X&#65533;)91&#182;&#65533;&#65533;+y&#65533;M&#65533;FH&#65533;&#65533;:&#448;&#65533;B#&#65533;
&#65533;&#65533;z&#65533;"&#1942;&#65533;&#65533;&#65533;&#65533;&#65533;&#65533;&#65533;S5&#65533;&#59469;&#65533;&#65533;&#65533;&#65533;&#65533;&#65533; ;&#65533;n&#1244;&#65533;&#65533;&#65533;dL&#65533;R&#65533;&#18097;%.&#65533;&#65533;&#65533;&#65533;v&#65533;N &#65533;&#65533;&#65533;&#65533;&#40472;e&#65533;&#1390;&#65533;/&#65533;C>K3&#65533;&#1650;%&#65533;&#65533;hlP&#65533;T&#65533;oth:&#65533;&#65533;	@ea#&#65533;(E&#65533;&#65533;&#65533;&#65533;&#65533;&#65533;&#65533;&#65533;&#65533;9&#65533;&#65533;&#65533;t&#65533;&#65533;rn&#65533;U`&#65533;&#65533;e&#65533;&#65533;t	V&#65533;\q&#65533;&#65533;^&#65533;&#65533;&#65533;&#65533;&#65533;(&#65533;&#65533;&#65533;Z3&#240;&#65533;&#65533;_e&#65533;&#1146;{&#65533;&#65533;&#1515;(&#65533;&#65533;&#65533;&#65533;&#1232;&#65533;&#65533;&#65533;n&#65533;}|&#65533;%&#65533;&#65533;&#1965;&#65533;&#65533;&#65533;&#65533;&#65533;&#65533;D&#65533;&#65533;&#65533;&#65533;&#65533;&#65533;&#65533;&#65533;&#65533;&#65533;.lK&#65533;&#65533;6h&#65533;&#65533;[%&#65533;&#65533;&#65533;Q&#65533;&#65533;H1`"It*R&#65533;GD &#65533;F&#65533;&#1122;&#65533;+Z&#65533;&#65533;&#65533;c&#65533;&#65533;+8&#65533;8P&#65533;V Pv&#65533;	&#65533;&#65533;0&#65533;
&#65533;&#65533;&#521;yX(e&#65533;&#628;&#65533;&#65533;+&#65533;&#65533;G.&#65533;;&#65533;&#65533;&#65533;&#65533;&#65533;&#65533;&#1515;_&#65533;vMH&#65533;W&#65533;e&#65533;&#65533;&#65533;&#65533;&#1415;5a&#11409;&#65533;&#65533;&#65533;&#65533;&#65533;t&#65533;K&#65533;.utpA&#65533;^&#65533;R&#65533;6&#65533;&#65533;8&#65533;%QG9&#65533;&#65533;a1zl&#65533;&#65533; &#65533;lXd&#1172;&#65533;&#65533;&#65533;!&#65533;&#1052;0n&#65533;8w&#65533;&#1102;&#65533;&#65533;&#65533;&#65533;b&#65533;&#65533;&#65533;&#65533;^&#1396;&#65533;s&#65533;&#743;-&#65533;&#65533;&#65533;&#1978;&#65533;&#65533;m]&#65533;@&#65533;8&#1771;CJ `&#65533;XQ&#65533;&#65533;.z&#65533;&#65533;&#65533;w&#65533;P6}&#65533;%,Ih&#1692;&#65533;sbO&#65533;)&#65533;/^&#65533;&#65533;&#65533;)$&#192;N9E&#65533;*u&#65533;W&#65533;[r&#65533;A&#65533;P&#65533;dy;l&#65533;R[&#65533;&#65533;&#65533;^t&#65533;W&#65533;&#65533;EW&#65533;&#65533;&#65533;X*&#65533;$0bE<&#65533;Ib&#65533;4&&#65533;d&#65533;&#65533;HY(I&#65533;&#65533;<n&#808; &#65533;&#65533;hH&#65533;C&#1859;&#65533;&#65533;&#65533;
jh&#65533;&#785;&#65533;!d&#65533;2G&#65533;5U&#65533;C&#65533;&#65533;mY&#65533;m^&#65533;&#65533;=h&#65533;g&#65533;&#65533;&#65533;yZ&#65533;&#921;v%C&#65533;}e&#65533;C&#65533;d&#65533;&#65533;v%1PD&#65533;&#65533;&#65533;&#65533;Ld&#65533;k&#65533;&#65533;Sm q&#65533;JAM&#65533;&#65533;r&#65533;)&#65533;&#65533;DNw&#65533;Q&#65533;`h&#65533;_&#65533;&#65533;&#65533;`aY&#65533;&#612;&#65533;e&#65533;&#65533; &#65533;&#65533;&#896;&#65533;	_Js &#65533;&#65533;&#65533;&#65533;&#65533;$&#65533;a&#65533; (&#65533;&#65533;&#65533;'&#65533;&#65533;&#8272;T&#65533;&#65533;&#65533;&#65533;&#65533;H&#65533;&#65533;8&#65533;&#65533;&#65533;3&#65533;&#65533;!&#464;&#65533;&#65533;&#1644;&#65533;&#1306;&#65533;s&#65533;&#65533;qB&#65533;&#65533;T&#65533;[h&#65533;&#65533;&#65533;&#65533;X9+O&#65533;&#65533;!&#65533;B&#65533;&#65533;ZF&#65533;f&#65533;&#1733;a&#45439;&#65533;&#65533;&#65533;V&#65533;&#65533;R&#65533;H&#65533;0|^w&#65533;y&#65533;&#65533;L 
&#65533;d&#65533;&#65533;i&#65533;&#65533;&#418;C&#65533;d&#65533;f$&#65533;&#65533;u+@&#65533;&#65533;&#65533;&#65533;NEq;Zj&#65533;&#65533;r&#65533;Ud&#65533;&#65533;&#65533;s&#65533;&#65533;&#65533;&#65533;F"Gk&#65533;&#65533;&#65533;&#65533;E&#65533;&#65533;"&#65533;&#65533;&#65533;+&#65533;%&#65533;JW^&#65533;&#65533;@&#65533;IFVC@K&#333;&#65533;Z&#65533;&&#65533;&#65533;X&#65533;&#65533;f&#65533; &#65533;&#65533;&#65533;&#65533;gT&&#65533;&#65533;Y&#65533;=&#65533;&#65533;{&#65533;&#65533;V\m_&#166;$&#65533;n&#1741;o&#65533;G&#65533;&#65533;e&#65533;7.&#65533;&#65533;&#65533;&#65533;=0&#65533;&#65533;&#1101;&#65533;&#65533;H&#65533;u&#65533;&#65533;C&#65533;I7%3y&#65533;4&#65533;&#65533;u&#65533;>@&#65533;&#65533;H&#65533;+%!A&#65533;O&#65533;Y&#65533;d&#65533;&#65533;;q&#65533;&#32906;&#65533;T(&#65533;&#65533;&#65533;&#65533;T>/(&#65533;k&#65533;&#65533;&#65533;&#65533;3Q&#65533;&#65533;4&#65533;Jm&#65533; O-&#65533;&#65533;&#65533;&#182;&#65533;rM/jB&#65533;&#65533;&#1142;_&#65533;d3&#65533;&#65533;&#176;DQ&#65533;GI`t&#65533;?X&#65533;&#65533;&#65533;e&#65533;&#65533;&#65533;:&#65533;&#65533;M&#65533;&#65533;&#65533;~&#65533;&#65533;&#65533;&#65533;*_Nz&#65533;&#65533;&(U0&#65533;&#65533;[&#1211;&#388;&#65533;f&#65533;3&#65533;&#65533;&#65533;M&#65533;&#65533;9@" U&#65533;&*q&#65533;x0){u&#65533;!$a
7&#65533;@&#65533;j" &#65533;&#65533;'7&#65533;&#65533;O&#65533;&#65533;&#65533;Md).$&#65533;(&#65533;3&#65533;&#65533;l,&#65533;+&#65533;&#65533;W&#65533;*RKv&#65533;&#65533;&#65533;&#65533;,&#65533;&#192;#&#65533;&#1967;&#65533;b&#65533;&#65533;hl&#65533;&#65533;d&#65533;&#65533;$,M^]3&#1740;&#20030;:&#65533;&#65533;Z&#65533;C&#65533;&#65533;&#65533;&#1546;m&#65533;-n<&#65533;&#65533;E&#65533;&#65533;&#65533;&#65533;rf9&#65533;&#65533;i0f&#65533;UMs&#65533;&#65533;U&#65533;r&#65533;pT&#65533; &#65533;c@:&#65533;&#65533;y`&#65533;&#65533;l2TE<ukO&#65533;c&#65533;h&#65533;B&#65533;@$O&#65533;&#65533;&#1490;&#65533;A&#65533;&#65533;&#65533;&#1444;&#65533;&#65533;&#65533;&#65533;&#65533;}~&#65533;&#65533;&#65533;&#65533;'&#65533;&#1233;&#65533;l&#65533;%B2a&#715;&#65533;%&#65533;I*&#65533;O&#65533;G&#65533;&#65533;&#65533;l&#65533;J&#65533;Q&#65533;Z&#65533;&#808;=&#65533;&#65533;i&#65533;&#65533;HW&#65533;&#65533;!	)&#1073;tv&#65533;g<G&#65533;AIBn&#65533;$!&#65533;xH&#65533;I&#969;y4&#65533;&#65533;x&#65533;yQ&#65533;&#65533;&#65533;&#65533;$e&#65533;n&#1034;&#65533;X.&#65533;$/$L&#65533;&#65533;&#65533;M&#65533;,8&#65533;&#65533;	$=&#65533;&#65533;&#65533;h (4&#65533;FF&#65533;&#65533;&#65533;m")/$P_r<&#65533;m!0`&#65533;&#65533;&#65533;i&#65533;&#65533;lJ)B&#65533;&#65533;&#732; K<&#1096; B&#65533;&#65533;&#65533;Mi~&#65533;&#1348;j&#65533;&#1202;&#65533;-&#65533;l5 &#65533;&#65533;	&#65533;Hy&#65533;&#146;Z&#65533;B&#65533;&#65533;&#65533;O&#65533;&#65533;&#65533;&#65533;&#65533;66e*&#65533;}8&#65533;&#65533;9A&#583;{&#65533;&#1108;&#65533;&#65533;&#2039;B&#65533;O&#65533;&#65533;&#65533;T&#65533;&#638;&#65533;D&#65533;u1qq&#65533;D&#65533;&#65533;~P&#1370;&#65533;$h&#65533;&#65533;lR&#65533;&#65533;&#65533;&#65533;&#65533;X
&#65533;&#65533;l}TO%&#65533;j&#65533;K&#65533;g&#65533;PH&#65533;x:Ei&#65533;&#65533;&#65533;&#65533;&#65533;z&#65533;&#65533;&#65533;d&#65533;&#65533;&#65533;~&#65533;&#65533;&#65533;Ge&#65533;&#65533;QRI&#65533;&#1328;&#65533;&#65533;`&#65533;+nd&#65533;+,&#65533;&#65533;*&#65533;'V&#65533;&#65533;&#65533;
&#65533;&#65533;b$#X{5Vv&#65533;&#65533;F&#65533;&#65533;&#65533;&#65533;9X&#65533;&#1361;6&#65533;&#65533;&#65533;F U&#65533;h&#65533;&#65533;|&#65533;&#65533;'H0&#65533;&#65533;h&#65533;&#65533;&#65533;@2&#65533;&#65533;P&#65533;"cWC#&#65533;&#65533;&#65533;jEh?2&#65533;r&#65533;&#65533; &#65533;y&#65533;,&#65533;F&#65533;&#65533;n&#65533;&#65533;&#65533;&#65533;
L&#65533;B&#65533;/&#497;&#65533;&@	&#1836;&#65533;34_&#65533;)&#65533;K_&#65533;&#65533;	&#65533;&#65533;&#65533;&#65533;&#1761;7&#65533;&&#65533; &#65533;&#65533;&#65533;_"&#65533;p|.5&#65533;&#65533;&#65533;XU&#65533;C\&#65533;&#65533;&#65533;&#65533;:5&#65533;a&#65533;W&#65533;&#65533;WW&#65533;j&#65533;?&#65533;&#1283;&#12801;`&#65533;v&#1976;&#65533;d&#65533;&#65533;&#65533;&#65533;d&#65533;&#2043;V9&#65533;hx&#65533;s!{_>.&#65533;&#65533;Y&#65533;6[#&#65533;&#65533;&#1585;&#65533;&&#65533;&#65533;&#65533;\&#65533;&#65533;&#65533;&#65533;@&#65533;&#65533;&#65533;uv&#1593;k&#65533;&#65533; l&#65533;&#65533;=&#65533;R
&#65533;&#65533;-&#18887;'N&#65533;ksi&#65533;!<&#65533;&#65533;&#65533;&#65533;&#65533;p[CmJ'&#65533;&#65533;J&#65533;Q&#65533;c&#65533;&#11161;n&#65533;kJ&#65533;&#65533;<&#65533;&#65533;mQv&#65533;[]&#65533;vs&#65533;V&#1360;&#1793;&#65533;P &#65533;b&#65533;V&#65533;&#65533;md&#65533;&#1702;&#65533;&#65533;&#65533;&#65533;A&#65533;d&#65533;&#65533;la"&#65533;&#65533;&#65533;l3,&#65533;&#65533;&#65533;o&#65533;&#22230;l7&#65533;&#65533;7&#65533;3w&#65533;#&#661;QZS&#65533;&#65533;&#65533;&#65533;&#65533;8&#65533;@&#65533;BGO&#65533;_&#65533;&#65533;<&#65533;#{&#65533;&#65533;>&#65533;Gh9P&#65533;&#65533;&#65533;?&#65533;}&#65533;&#65533;f`&#65533;b&#65533;&#65533;&#65533;d&#65533;&#65533;0j&#65533;&#65533;&#65533;&#65533;I&#65533;SXz&#65533;#&&#65533;&#65533;D;&#58343;I&#65533;=&#65533;Ip=&#65533;V&#65533;&#65533;&#65533;8/Y&#65533;&#65533;&#65533;W&#65533;&#65533;*$&#1768;&#65533;4b&#65533;&#65533;&#65533;NE&#65533;&#65533;wI:&#65533;0Wm&#65533;yLs&#65533;&#65533;+&#65533;2B:&#65533;B&#65533;k&#65533;&#65533;kR&#65533;|&#65533;V9&#65533;`&#65533;m&#65533;:&#65533;&#65533;&#65533;&#65533;0&#65533;&#65533;/&#65533;&#65533;5_&#65533;f&#65533;&#65533;&#65533;&#65533;['b&#65533;y&#65533;&#65533;&#65533;,1$&#65533;!&#65533;&#65533;4K8&#65533;)RI&#65533;)&#65533;q&#65533;=&#65533;&#65533;)&#65533;p&#65533;8&#65533;QV&#65533;n&#65533;k0&#65533;&#65533;&#65533;&#65533;&#65533;&#65533;&#65533;&#65533;vj&#65533;&#65533;&#65533;&#65533;6W&#65533;%j&#65533;[j>P&#65533;n}_&#65533;[T&#65533;&#65533;&#65533;&#65533;Fr$U&#65533;"E&#65533;&#1497;q &#65533;.I&#65533;&#65533;&#65533;u`}&#65533;N>&#65533;&#1164;&#65533;&#65533;s\&#65533;&#65533;;&#65533;	&#65533;D&#65533;&#65533;&#65533;&#65533;&#65533;v&#65533;&#65533;&#65533;&#1943;&#65533;&#65533;7&#65533;&#65533;@hZ&#65533;&#65533;&#65533;&#65533;&#702;&#65533;sX&#65533;&#65533;&#65533;&#65533;}&#65533;&#65533;x&#65533;&#65533;&#65533;^&#65533;&#65533;&#65533;&#65533;&#65533;&#65533;W&#65533;&#65533;Jp&#65533;q(cO&#65533;sp?&#65533;r:1#&#65533;&#65533;{8s&#65533;#w&#65533;&#65533;o&#65533;~R&#65533;r&#65533;z&#65533;'&#65533;v&#65533;z&#65533;&#65533;U&#65533;"gf&#65533;'7tg&#65533;^&&#65533;k &#65533;=h&#65533;{&#65533;_&#65533;&#65533;A	&#65533;K&#65533;&#130;&#65533;V)%&#65533;Gg&#65533;|QE= &#65533;!^&#65533;8&#65533;&#65533;&#65533;&#65533;&#65533;!h&#65533;k&#65533;f9&#1927;&#65533;&#65533;}&#65533;dP&#65533;&#65533;FY&#65533;&#65533;(&#65533;&#65533;~LhQ&#65533;&#65533;~&#65533;R&#65533;R&#65533;3&#65533;&#65533;'2&#65533;&#65533;Q&#65533;&#65533;8&#834;C7&#65533;y>X&#65533;&#65533;V=&#65533;UwEj&#65533;sj&#65533;AY&#65533;&#65533;4&#65533;kX&#65533;&#65533;&#65533;&#65533;xn X{<#+(u&#65533;&#65533;&#65533;!	&#65533;&#65533;y@&#65533;.q&#65533;nA&#65533;BXVq&#65533;<&#65533;O 9&#65533;`&#65533;&#200;&#65533;&#65533;z&#65533;E&#1556;&#65533;n0&#65533;B/U&#65533;zQH&#65533;&#65533;&#65533;g`&#65533;=&#65533;T~&#1623;&#65533;$)lq>AJ&#1909; &#65533;&#65533;h "&#65533;hi&#65533;a&#65533;&#65533;&#65533;&#65533;&#65533;&#28762;&#65533;4&#65533;!)(&#65533;q&#65533;e;&#65533;&#65533;NwL&#65533; &#65533;z&#65533;u&#65533;&#65533;_&#1895;&#65533;&#65533;&#65533;&#65533;Xv&#65533;H&#65533;&#65533;&#65533;%&#1551;U'&#65533; &#65533;xc3&#65533;>&#65533;&#65533;	&#838; &#65533;H~&#65533; &#65533;o
&#65533;"\6&#65533;&#65533;&#65533; @l&#65533;u&#65533;W&#65533;H}F&#65533;nE8*&#65533;,&#65533;1&#65533;&#65533;C{S&#65533;nS&#65533;G&#65533;&#65533;&#65533;&#65533; &#65533;`>&#65533;H&#65533;&#65533;7b&#65533;&#65533;~&#65533;T|&#65533;W&#65533;&#65533;H&&#65533;&#65533;Z&#65533;h&#65533;&#1545;H&#37276;f&#65533;&#65533;C&#65533;&#65533;2&#65533;&#65533;&#65533;0U&#65533;>&#65533;&#65533;{/P"kV &#65533;/9X&#65533;&#65533;&#65533;r&#65533;&#1548;&#65533; &#65533;3&#65533;=&#65533;&#65533;&#65533;2)&#65533;5&#65533;%&#65533;&#65533;|&#65533;G&#65533;9P&#65533;gI&#65533;&#65533;<&#65533;&#208;&#65533;&#65533;&#65533;w&#65533;l&#1894;W}&#65533;~&#65533;&#65533;&#65533;&#65533;X&#65533;%&#588;&#65533;&#65533;H&#65533;A&#65533;&#65533;aP&#65533;(f&#65533;sxV&#65533;&#65533;&#65533;&#65533;&#1624;&#65533;&#65533;&Q&#65533;7&#65533;&#65533;=&#65533;&#65533;&#65533;&#65533;2&#65533;'Be&#65533;&#65533;(&#65533;DYp7&#65533;&#65533;&#65533;&#65533;&#65533;&#65533;&#65533;&#65533;o>G&#65533;:ppmc&#65533; RSX&#65533;&#65533;&#65533;^&#65533;v&#65533;&#65533;8V&#65533;&#65533;&#65533;o&#65533;&#65533;7&#65533; &#65533;M&#65533;&#65533;&#65533; &#65533;Aru &#65533;r&#65533;&#65533;&#65533;z&#65533;&#65533;)&#65533;&#65533;)&#65533;pE&#65533;=&#65533;? d&#65533;&#65533;&#65533;As%&#65533;&#65533;l&#65533;!&#65533;_Ye}&#65533;&#65533;A&#65533;&#65533;/q&#65533;&#65533;&#65533;}dI&#65533;,g&#65533;&#65533;!&#65533;&#65533; &#65533;&#65533;S&#65533;Z&#65533;&#65533;&#65533;E&#65533;&#65533;&#1073;(&#65533;&#65533;&#65533;)&#65533;&#65533;&#65533;&#65533;F:&#65533;s&#65533;9 t&#65533;&#65533;C&#65533;&#65533;&#65533; 8O&#65533;,L&#1051;K cC&#65533;^G R&#65533;&#65533;&#65533;A&#65533;&#65533;&#529;Lx&#65533;&#841;&#65533;&#65533;&#65533;&#65533;~&#65533;7&#65533;h)&#65533;i&#65533;&#65533;&#65533;I&#65533;&#65533;Y>&#65533;&#65533;	&#65533;y&#65533;/2	&#65533;>&#65533;&#65533;&#48740;{h&#65533;&#65533;&#65533;|
u>&#65533;U}%+&#65533;&#65533;(	;&#65533;&#65533;(&#65533;u&#65533;i~Zd&#65533;&#65533;`Jd&#65533;/&#65533;G&#65533;&#65533;&#65533;<`&#65533;
FN&#65533;w&#65533;&#65533;R&#481;&#65533;&#65533;w&#65533;#&#65533;&#65533;&#65533;L&#65533;&#65533;&#1475;~&#65533;[.:Zv&#65533;[&#65533;&#65533;e&#65533;&#65533;S&#65533;&#65533;w&#65533;&#65533;&#65533;.EA
&#65533;?&#65533;8&#65533;	5qw0Df4@&#65533;]s&#612;u&#608;&#65533;&#65533;&#65533;)>&#65533;&#65533;5&#65533;&#65533;G&#65533;&#65533;&#65533;&#65533;&#65533;&#65533;w&#65533;S&#65533;&#65533;&#65533;&#65533;aI&#65533;&#65533;'zb&#65533;&#65533;&#65533;&#17198;&#65533;
&#65533;i&#65533;&#65533;&#65533;&#65533;&#65533;X&#65533;&&#65533;&#65533;&#65533;+&#65533;8g&#65533;&#65533;&#65533;&#65533;&#65533;&#65533;&#65533;w&#65533;q&#65533;&#65533;F&#65533;&#8865;&#425;&#65533;&#1114;(&#65533;k&#65533;&#65533;:N&#65533;j&#65533;&#65533;&#65533;1&#65533;&#65533;&#65533;Z&#65533;&#65533; 331&#65533;$<&#65533;&#65533;)&#65533; &#65533;B&#65533;&#504;&#65533;@V&#65533;&#65533;Uk"&#65533; &#65533;GZ|&#65533;l*&#65533;l&#65533;&#605;&#1430;!&#65533;&#65533;X#&#65533;&#65533;&#65533;&#65533;|&#65533;&#65533;Y&#65533;&#65533;\&#1701;&#65533;Pw&#65533;&#65533;&#65533;&#65533;P@!&#1635;c&#65533;o&#65533;k&#65533;&#65533;&#65533;cjl("e&#554;r&#65533;5&#65533;&#65533;&#65533;&#65533;W&#65533;q&#65533;&#65533;)&#65533;&#65533;&#65533;&#65533;&#65533;&#65533;&#65533;&#65533;&#65533;s&#65533;&#65533;&#65533;&#65533;/&#65533;&#65533;d|p&#65533;rqtA&#65533;&#65533;*&#65533;*K&#65533;&#65533;uK&#65533;&#65533;&#65533;rb'M&#65533;!-J&#65533;&#65533;&#65533;a3!:\8&#65533;Z&#65533;&#65533;c&#65533;&#65533;@&:&#47332;z&#65533;?&#65533;5~bH:&#65533;&#1898;&#65533;Q&#65533;&#65533;M
&#65533;&#65533;&&#65533;&#65533;{@^&#65533;Q";"&#65533;'?lC&#65533;0b&#65533;&#65533;&#65533;E&#65533;&#65533;&#1458;&#65533;IGk&#65533;&#65533;#0&#65533;&#1524;E&#65533;k&#65533;&#65533;&#65533;r&#65533;&#65533;&#65533;&#65533;{H&#65533;@}&#65533;&#65533;$&#65533;&#65533;&#65533;&#65533;&#1301;Y&#65533;_&#65533;(v K$&#65533;w}RRp&#65533;`&#65533;&#65533;&#65533;L^+V&#65533;&#65533;U&#65533;j&#65533;' &#65533;bC9j)4j+dy'&#65533;&#65533;;z&#65533;5&#65533;&#65533;&#65533;x&#65533;*kD<O&#65533;y&#65533;;n&#65533;5 &#65533;x
&#65533;$#Z&#65533;&#65533;@&#65533;&#65533;&+ =r&#65533;Lt|7&#65533;y&#65533;g&#65533;&#65533;&#65533;&#65533;&#65533;&#65533;&#65533;XXBQ&#65533;&#65533;O&#65533;dK&#65533;i&#65533;&#65533;&#344;Dx&#65533;&#65533;lm)&#65533;
fk&#65533;&#65533;$=&#65533;q&#65533;
&#65533;&#65533;!+Z)&#65533;&#65533;&#65533;~&#65533;:'&#65533;&#65533;d_&#65533;&#65533;&#65533;D&#65533;7&#65533; &#65533;&#65533;&#65533;&#65533;X&#65533;[&#65533;&#65533;&#65533;"&#65533;l&#65533;&#65533;b9&#65533;p7`1 &#65533;L&#65533;&#65533;T&#65533;&#65533;[@&#65533;{&#65533;&#3824;&#65533;&#65533;\'b&#65533;&#65533;&#65533;r&#65533;b&#65533;V&#65533;&#65533;&#1665;&#65533;&#65533;}&#65533;&#65533;&#65533;&#65533;&#3588;&#65533;]&&#65533;&#65533;i&#65533;[&#65533;&#65533;&#65533;&#65533;g&#65533;[&#65533;&#65533;$&&#65533;J&#65533;9I{k%/&#65533;"L+&#65533;@&#65533;I&#65533;&#307;&#65533;gs&#65533;&#65533;+&#65533;&#65533;&#65533;&#65533;&#65533;^%&#65533;&#1223;Fjp&#65533;&#65533;	W&#65533;&#65533;k&#65533;&#65533;+5Q&#65533;
&#1993;&#1844;&#65533;&#65533;&#65533;+&#65533;=pD&#65533;6u&#65533;`&#65533;4b6&#65533;&#65533;+&#65533;&#65533;N&#65533;&#65533;[&#65533;KW&#65533;&#65533;&#65533;(Qw&#65533;n&#65533;#`6&#65533;M#&#65533;`lmj9&#65533; &#65533;&#65533;>&#65533;O&#65533;&#65533;&#65533;c&#1632;?&#65533;&#65533;z&#65533;)!'\XY&#65533;J&#853;`r&#65533;P&#65533;&#65533;&#65533;&#65533;&#65533;p&#65533;&#65533;&#65533;&#65533;{&#65533;f&#65533;&#65533;IgN&#65533;&#65533;5&#65533;:&#65533;U&#65533;g&#65533;&#65533;)t&#65533;&#65533;:&#65533;&#65533;&#65533;&#65533;&#65533;&#65533;[p&#65533;|%y&#65533;q"@ p AQ&#65533;&#65533;yOA&#65533;,&#65533;&#65533;&#65533;&#65533;&#65533;L7&#65533;&#65533;ev&#65533;<&#65533;&#65533;2x}&#65533;A&#65533;&#65533;&#65533;,&#65533;&#318;&#65533;&#65533;'&#65533; &#65533;&#65533;&#65533;&#65533;&#65533;&#65533;(X&#65533;Q|&#65533;&#677;<&#65533;&#65533;&#65533;&#65533;U&#65533;&#1740;&#65533;r&#65533;&#65533;&#65533;&#65533;&#1580;&#65533;z&#838;&#65533;&#65533;&#65533;\&#65533;?&#65533;&#65533;oc&#65533;&#65533;d&#65533;3}&#1285;H&#65533;&#65533;j$&#65533;Ft&#65533;&#65533;&#65533;a&#65533;K&#65533;3&#65533;&#65533;L&#65533;&#65533;&#65533;&#1394;9 m&#65533;W%&#650;-&#65533;&#65533;&#65533;7&#65533;CA$j&#65533;&#65533;w S-&#65533;'&#65533;&#65533;&#65533;&#65533;&#65533;!&#65533;&#65533;l&#65533;&#65533;;&#65533;w&#65533;7UK&#65533;&#65533;&&#65533;&#65533;&#65533;&#65533;sV&#1218;&#65533;&#65533;|$8&#65533;&#65533;&#65533;&#65533;P&#65533;p&#65533;&#65533;a&#65533;&#252;&#65533;e\&#65533;&#65533;Bm&#65533;&#65533;&#65533;P&#65533;&#65533;ooJQM&#65533;%&#65533;d&#930;&#65533;&#65533;&#65533;&#65533;n&#65533;&#65533;&#65533;&#65533;f&#65533;&#65533;,&#65533;&#65533;&#65533;&#65533;n&#65533;&#65533;#&#65533;&#65533;I&#65533;G&#65533;&#65533;&#65533;&#65533;1c}&#65533;&#65533;&#65533; 1,&#65533;
'i"\&#973;j&#65533;]=&#65533;7&#926;&#65533;(R&#65533;C*I&#65533;&#65533;n}&#65533;9}0]&#65533;&#65533;o[&#65533;x&#65533;&#65533;&#65533;&#65533;&#65533;&#65533;&#1147;&#65533;&#34252;%&#65533;&#65533;&#44099;&#65533;&#65533;&#65533;-&#401;&#65533;^v&#65533;&#65533;TG4&#65533;&#65533;&#65533;&#186;&#65533;&#65533;I&#65533;i8{&#65533;&#65533;|&#65533;&#65533;&#1175;&#65533;&#65533;&#65533; 9f &#65533;oo4&#65533;s+aH&#65533;&#65533;u|&#1622;&#65533;&#65533;&#65533;sC{&#65533;&#65533;&#65533;&#65533;h&#65533;&#65533;&#65533;&#65533;&#65533;&#65533;&#65533;J&#65533;]L&#65533;&#65533;[Il&#65533;L5&#65533;&#1459;t&#65533;Y&#65533;1&#1581;&#65533;&#65533;6&#65533;u&#65533;\&#65533;&#65533;&#65533;&#1545;?&#65533;&#65533;V&#65533;&#65533;"m&#65533;&#65533;&#65533;O&#65533;&#65533;&#65533;&#65533;q&#65533;t&#2033;&#65533;&#65533;OV&#65533;&#65533;&#65533;&#65533;2]&#65533;&#65533;&#65533;3\&#65533;\&#65533;\QX&#65533;,&#65533;&#65533;&#65533;&#65533;4&#65533;\&#65533;&#65533;&#65533;`&#912;-@&#65533;&#65533;&#65533;m/&#65533;&#65533;&#65533;C&#65533;&#65533;
G&#65533;&#355;&#65533;&#65533;'&#65533;*&#65533;&#65533;&#65533;&#65533;&#1615;pC+tZ&#65533;[&#65533;&#65533;&#65533;&#65533;&#65533;&#65533;&#65533;c&#65533;v[&#1864;&#65533;{:	&#65533;(w{&#65533;8O&#65533;&#65533;7{D&#65533;&#65533;&#65533;d&#65533;&#65533;&#65533;&#65533;E&#65533;&#65533;y&#65533;&#65533;&#65533;VI&#65533;M&#65533;&#65533;M&N&#65533;&#65533;&#65533;\&#65533;&#65533;P/&#65533;&#65533;&#65533;&#1548;&#65533;&#65533;&#65533;A&#65533;|&#65533;&#65533;B
&#65533;z&#65533;&#65533;&#65533;I[i&#65533;&#958;&#65533;x&#65533;&#65533;&#65533;i&#65533;Z&#65533;]&#65533;s>q&#65533;&#65533;6&#65533;W2 3:1RpM&#65533;d&#65533;];&#65533;.p&#65533;&#65533;>&#65533;&#65533;&#65533;&#17022;& &&#65533;i&#65533;W&#65533;&&#65533;&#65533;Xm&#65533;&#65533;&#65533;&#65533;]&#65533;[&#1700;&#65533;+m&#65533;&#65533;p5&#65533;t&#65533;@&#65533;&#65533;-	&#1670;&#65533;&#65533;x,&#65533;&#65533;(&#65533;&#65533;&#65533;&#65533;&#65533;&#65533;n
&#65533;&#812;{&#65533;&#65533;=z&#65533;&#65533;&#65533;&#65533;&#65533;<X&#65533;FQ&npI&#65533;w&#65533;&#65533;3&#65533;&#65533;&#65533;n&#65533;&#65533;~=.EN&#65533;&#65533;uRj&#65533;&#65533;&#65533;&#65533;&#65533;&#65533;&#65533;&#65533;&#65533;&#215;&#65533;2&#65533;&#65533;:I&#65533;&#65533;b&#65533;&#65533;&#65533;0b&#65533;S`|L4a&#1061;&#65533;%\&#65533;-&#65533;&#65533;wu!&#65533;&#65533;&#65533;&#65533;&#65533;>&#65533;&#1542;&#65533;&#65533;>&#65533;RWI~xN&#65533;g&#65533;&#2018;q&#65533;l&#65533;\&#65533;[b&#65533;&#65533;&#65533;I&#65533;.&#65533;&#65533;&#65533;A&#65533;&#65533;:&#65533;&#65533;&#65533;&#1251;&#65533;&#65533;}&#65533;k&#65533;&#65533;&#65533;hH&#65533;^&#65533;&#65533;'Z|k&#65533;&#65533;8&#65533;R '&#65533;B3&#65533;B&#65533;&#65533;&#65533;&#65533;&#65533;&#65533;&#65533;s&#65533;8aN&#65533;-&#65533;T|&#65533;&#65533;('&#65533;&#65533;u&#65533;&#65533;D&#65533;!7&#65533;E&#65533;9>,&#65533;9&#65533;&#65533;&#65533;&#65533;Hu&#65533;&#65533;&#65533;&#188;&#65533;&#65533;96&#65533;&#65533;&#65533;&#65533;V&#65533;&#65533;&#65533;lMM&#65533;&#65533;m&#65533;et*&#65533;&#65533;&#65533;&#65533;/&#65533;&#65533;8/&#65533;O&#65533;&#65533;&#65533;&#65533;&#1416;
&#65533;&#65533;&#65533;BE &#65533;2&#65533;&#65533;&#621;#=_&#65533;&#65533;&#65533;&#65533;&#65533;&#65533;:&&#65533;&#65533;
&#65533;&#65533;&#65533;0`&#65533;0@&#65533;)&#65533;&#65533;7&#280;&#65533;o-&#65533;&#65533;
&#65533;&#65533;&#65533;`&#65533;&#65533;&#65533;&#65533;&#65533;&#65533;&#65533;&#65533;&#65533;%&#65533;&#65533;&#65533;&#65533;&#65533;&#65533;m(&#65533;D[1[+DU\&#65533;&#65533;&#65533;&#65533;&#65533;&#65533;&#65533;rE&#65533;&#65533;&#65533;&#65533;&#65533;#&#65533;
&#65533;&#65533;&#65533;:a&#65533;&#65533;+	&#65533;I&#65533;9&#65533;&#65533;&#65533;<&#65533;&#65533;&#65533;&#689;h&#65533;&#65533;t&#65533;&#1387;&#65533;&#65533;Q&#65533;&#65533;&#1876;&#65533;qV3&#8971;&#65533;&#65533;&#65533;&#1956;^&#65533;&#65533;&#65533;&#65533;`&#65533;&#65533;&#65533;^&#65533;_e	&#65533;	&#65533;{&#65533;&#65533;&#65533;&#65533;&#65533;:&#65533;&#65533;&#65533;[&#65533;/B?$~&#65533;(0T&#65533;&#65533;j,&#65533;&#65533;@JKm&#65533;&#65533; &#65533; upMhf&#65533;V&#65533;05&#65533;&#65533;q&#65533;&#65533;U-7&#65533;&#65533;&#1314;'N&#65533;N&#65533;C&#65533;q&#65533;&#65533;&#65533;#'&#65533;&#65533;"=`&#1052;*&#65533;&#65533;&#851;IRhm&#65533;&#65533;&#65533;V6^AX`veXxD&#65533;&#65533;#&#65533;I&#1658;&#65533;&#65533;&#65533;D&#65533;#&#429;'&#1976;&#65533;!&#65533;&#65533;&#65533;/B&#65533;H!(&m1&#65533;e&#65533;&#65533;!?v\&#65533;&#65533;&#65533;2&#65533;&#65533;I6&#65533;l&#65533;&#65533;&#65533;hn1--&#65533;f&#356;!x&#65533;&#65533;B&#65533;C&#1456;!&#1419;&#65533;6&#2038;&#65533;A&#65533;&#65533;&#65533;&#65533;m&#65533;&#65533;C&#65533;}&#65533;gt&#65533;&#65533;K&#65533;&#65533;/l&#65533;&#65533;k&#65533;&#65533;&#1613;2fH&#65533;&#65533;/G&#65533;N}:&#65533;&#65533;&#1695;o&#65533;M<&#65533;&#4475;&#65533;&#65533;&#65533;&#65533;J&#65533;4&#276;Y&#65533;f&#65533;&#65533;v&#65533;8&#65533;&#65533;&#65533;	U&#65533;A&#65533;%&#1453;&#65533;&#65533;Z%A&#65533;&#1415;U&#65533;]&#65533;&#65533;{Ze&#65533;a&#65533;1l&#65533;&#65533;[&#65533;&#65533;&#461;\"&#65533;&#65533;OH'm&#65533;Yv&#65533;t+&#65533; &#65533;mxmTt&#65533;&#65533;r\&#65533;5&#65533;&#65533;u)&#65533;w&#65533;&#65533;hH&#65533;&&#65533;K&#65533;&#65533;&#402;?	&#65533;O&#12104;"&#65533;&#65533;Yc@)	^&#65533;-j&#65533;&#65533;<s&#65533;FPo&#65533;$&#65533;&#65533;^&#65533;&#65533;9&#65533;F`{&#65533;#&#65533;o&#65533;&#65533;&#65533;._&#65533;&#65533;"w*b&#65533;e&#65533;]&#65533;gwv&#65533;&#65533;&#65533;&#65533;&#65533;X&#65533;v&#65533;&#65533;(|/&#65533; &#65533;L&#65533;@VyX`cZ&#65533;&#153;&#65533;.&#65533; W&#65533;>:v&#65533;D%G&#65533;&v&#65533;@
&#65533;&#65533;T&#65533;*&#65533;&#1650;&#65533;Z&#65533;&#1989;;&#65533;&#65533;&#65533;#&#65533;&#65533;&#65533;$q&#65533;&#65533;,.&#65533;l&#65533;Jih/&#65533;f&#65533;#xQ&#65533;&#65533;&#1346;&#65533;m(Bg&#65533;&#65533;&#65533;#&#65533;~&#65533;&#65533;9n&#65533;&#65533;~;#&#65533;<&#65533;(&#65533;&#65533;V&#65533;.&#65533;&#178;b&#65533;&&#65533;2[&#65533;(&#65533;z&#65533;rEt&#65533;&#65533;v&#1349;&#65533;&#65533;&#65533;%;*xCfm&#65533;&#65533;EbR<o&#65533;'4&#65533;h&#65533;RH:)&#65533;81&#65533;&#2037;&#65533;&#65533;wH&#65533;&#65533;#
u&#65533;L&#65533;&#65533;&#65533;&#65533;&#65533;&#1841;&#65533;IpU"c&#65533;_&#65533;_&#65533;UG&#65533;&#65533;l&#65533; &#65533;k&:_&#65533;0&#65533;&#1026;&#65533;0&#65533;&#65533;jq&#65533;&#65533;&#65533;&#65533;&#65533;&#65533;.k&#65533;&#65533;&#65533;B&#65533;&#65533;&#65533;6>]d&#65533;2&#65533;f]&#65533;i/{&#65533;&#65533;Fe&#65533;&#65533;&#65533;&#65533;&#65533;/&#155;&#65533;&#65533;"&#65533;&#65533;&#65533;&#65533;&#65533;&#65533;/y &#65533;91&#65533;?x}&#65533;&#65533;\&#65533;G&#65533;&#65533;&#65533;B&#65533;.&#65533;&#667;&#65533;&#65533;&#65533;M&#65533;&#65533;&#65533;&#65533;&#65533;|3&#65533;&#499;	Zez&#65533;~=!&#65533;&#531;{&#65533;y&#65533;&#65533;&#65533;&#65533;&#65533;&#65533;	1&#973;&#65533;j&#65533;&#65533;Gdy&#65533;{&#65533;{%&#65533;&#65533;A&#65533;&#65533;&#65533;&#65533;&#65533;%&#65533;4&#65533;&#65533;
&#65533;{@&#65533;r&#65533;&#1546;c&#65533;\&#65533;s&#65533;&#65533;&#1615;'&#65533;&#65533;&#65533;&#65533;&#65533;&#65533;&#65533;&#65533;&#65533;&#65533;&#65533;&#65533;_&#65533;&#65533;8R9&#65533;&#65533;&#65533;oh&#65533;&#65533;&#65533;{ts&#65533;&#65533;&#65533;r&#201;&#65533;&#65533;&#65533;&#65533;&#65533;&#1815;&#65533;:&#65533;u&#65533;}&#65533;&#65533;t&#65533;W&#65533;w&#65533;Okk&#65533;&#65533;&#65533;%v&#1892;&#65533;&#65533;E <&&#65533;&#65533;n&#65533;#K&#65533;v&#65533;E&#65533;-`&#1858;&#65533;p &#65533;&#65533;1&#65533;v&#65533;&#65533;&#1456;&#65533;5<&#65533;HZ&#65533;Dh$O&#65533;&#65533;n&#65533;&#65533;&#65533;~&#65533; &#65533;4,L&#65533;&#65533;&#65533;&#65533;/&#65533;a-`&#65533;+[&#65533;H&#65533;&#65533;&#65533;Z&#65533;&#65533;&#65533;&#65533;F&#65533;E&#65533;+ R&#65533;b&#65533;&#1575;"&#65533;yq&#65533;&#65533;&#65533;&#65533;&#1306;0&#65533;&#65533;5&#1035;c&#65533;c&#65533;!+7@&#65533;&#65533;&#65533;&#65533;'&#65533;&#65533;\&#65533;(y&#65533;&#65533;&#65533;&#65533;&#1025;&#65533;:$&#65533;&#464;&#65533;&#65533;Qr&#65533;A&#65533;V&#65533;9Z &#65533;*&#65533;}fu&#65533;&#65533;&#65533;I&#65533;&#65533;&#65533;*V&#543;&#65533;&#65533;qN|&#65533;&#65533;&#65533;En&#352;t&#65533;r&#65533;X&#65533;&#65533;&#65533;&#65533;&#65533;ey|k&#65533;&#65533;&#65533;`&#65533;;%&#65533;&#65533;SL&#65533;&#65533;&#65533;&#65533;FB&#1229;&#420;&#65533;!&#65533;&#65533;57&#65533;r&#65533;&#65533;t&#65533;&#65533;VVLb6PLz&#65533;&#65533;5&#65533;&#65533;&#65533;P02&#65533;&#65533;&#65533;&#65533;V&#65533;[&#65533;A&#65533;_H$&#65533;&#65533;&#65533;-&#65533;t&#65533;&#65533;&#65533; %&#65533;3V&#38800;L&#65533;/&#65533;&#65533;2.&#65533;L&#65533;&#65533;&#65533;&#1861;x&#65533;C +L&#65533;&#65533;5&#65533;&#65533;1f;zV&#65533;\)&#65533;l&#65533;&#65533;Yz&#65533;x&#40229;&#2010;&#65533;&#65533;f&#65533;&#1255;7Z>bN$|sr&#65533;3)&#65533;K&#65533;&#65533;&#65533;&#65533;\%N&#65533;&#65533;&#65533;f&#65533;&#65533;@%&#1750;&#65533;+N&#832;&#65533;&#65533;O&#476;&#65533;&#65533;&#65533;T&#65533;&#65533;:&#65533;Ep&#65533;&#65533;)&#65533;&#65533;&#65533;&#65533;&#65533;&#65533;{&#1190;&#65533;&#65533;%&#65533;10&#65533;s$&#65533;4&#65533;x-~1{ku&#65533;Y&#65533;&#65533;EF&#65533;a3j_U&#65533;&#65533;D&#65533;C&#65533;&#65533;l&#65533;K&#65533;IG&#65533;K&#65533;&#65533;&#65533;&#65533;&#65533;&#65533;M&#65533;.&#65533;pc&#65533;&#144;&#65533;T&#65533;&#65533;&#65533;&#1595;'&#65533;89n&#65533;&#65533;&#65533;&#65533;,+O&#65533;Z&#65533;&#65533;}U&#65533;&#65533;&#65533;&#65533;&#65533;&#65533;&#65533;0&#65533;m&#65533;D&#65533;&#65533;&#65533;&#65533;&#65533;&#65533;whDa&#65533;&#65533;o&#65533;&#65533;&#65533;@&#65533;&#65533;=KxZ&#65533;9&#65533;&#65533;&#65533;$*&#65533;&#65533;&#65533;L&#65533;&#65533;
&#65533;&#65533;C&#65533;4&#65533;&#65533;&#65533;0
&#65533;&#65533;&#65533;&#65533;@F\&#65533;C&#65533;&#65533;+H&#65533;&#65533;&#505;8&#65533;&#65533;&#65533;&#65533;&#65533;p&#65533;&#65533;.f&#1516;&#65533;Enu&#65533;k&#65533;&#65533;^&#65533;q&#1515;)&#65533;&#65533;&#1003;&#65533;&#65533;C}&#65533;Vc&#65533;&#65533;&#65533;&#65533;&#65533;.#;S&#65533;&#65533;&#65533;1&#65533;%m-#|&#65533;&#65533;&#1437;&#65533;&#65533;%K&#65533;N&#65533;r&#1268;&#65533;5WW;&#65533;&#65533;&#65533;o&#1604;*?&#65533;&#65533;&#65533;&#65533;&#65533;&#65533;&#65533;&#65533;,&#65533;k&#65533;&#65533;&#65533;&#1598;&#65533;&#366;M_&#65533;]&#65533;H&#65533;
iy)&#65533;&#65533;w&#65533;.&#65533;kB&#65533;&#65533;hnx&#65533;U&#65533;&#65533;Lk
c&#65533;f&#65533;&#65533;&#65533;%&#65533;&#65533;&#65533;&#65533;-&#65533;V&#65533;^^i&#65533;Sf&#65533;&#65533;&#65533;&#65533;&#65533;U&#65533;W%i&#65533;K4D&#65533;C&#65533;?&#65533;y&#1961;Z&#65533;&#884;I&#65533;[ &#65533;7&#65533;j&#65533;g9&#65533;&#65533;&#65533;B&#65533;&#749;<&#65533;&#65533;1{f&#65533;V&#65533;&#65533;7&#65533;&#65533;&#65533;$&#65533;&#981;&#351;h&#65533;&#65533;x&#65533;&#65533;&#65533;f&#65533;0&#65533;M&#65533;k&#65533;v&!'&#65533;rhh&#65533;&#65533;&#65533;,&#65533;&&#268;}&#65533;9[Xo)&#65533;&#65533;-&#65533;K&#65533;k&#65533;&#653;&#65533;&#65533;&-&#65533;'&#65533;&#65533;Nc&#65533;e&#65533; &&#65533;&#65533;9&#65533;&#65533;7_'&#65533;&#65533;&#65533;.&#65533;s&#65533;W&#65533;mKZ&#1733;t=cjl&#65533;&#65533;&#65533;&#65533;&#1207;w&#65533;&#65533;S}&#65533;&#65533;Z&#65533;A
&#65533;c{&#65533;&#65533;&#65533;.uq&#65533;|&#65533;|&#65533;J&#65533;&#65533;rV&#65533;&#65533;Zc9&#65533;&#65533;&#65533;$&#129;&#65533;&#1669;&#65533;&#65533;K&#65533;&#65533;&#65533;&#65533;f&#65533;&#65533;%qo?i&#65533;	&#1529;&#65533;&#1443;&#65533;&#65533;&#65533;&#65533;9p&#65533;(9&#65533;&#65533;&#65533;L&#65533;&#65533;i&#65533;v&#65533;&#65533;&#65533;&#65533;;T&#1740;w&#65533;S|&#1457;&#65533;&#65533;&#65533;&#65533;zm&#57951;;&#65533;&#65533;I&#65533;^&#65533;&#65533;	&#65533;q&#541;&#65533;&#65533;&#65533;&#65533;M&#65533;S&#65533;&#65533;&#65533;k&#65533;&#65533;b&#65533;&#65533;R&#65533;&#65533;&#550;&#65533;&#65533;&#65533;&#65533;&#65533;[&#65533;&#742;&#65533;&#65533;7M&#65533;&#65533;_.j&#65533;&#65533;cF{&#65533;&#65533;&#65533;EKo&#65533;Q&#65533;&#65533;&#65533;;&#65533;&#1239;&#65533;6#&#65533;v&#551;&#65533;Hh&#65533;pi&#65533;&#65533;[\5%N&#65533;&#65533;{&#65533;q&#65533;&#65533;&#65533;&#65533;&#65533;'&#65533;&#65533;&#65533;W&#65533;&#65533;&#65533;Q&#65533;&#65533;&#65533;u&#65533;&#65533;]\7&#65533;)&#65533;(v&#65533;&#65533;&#65533;&#65533;i&#65533;w&#65533;X&#65533;.&#65533;&#65533;#&#65533;u9G&#65533;{B$&#65533;a&#65533;&#65533;&#65533;&#65533;&#48571;&#65533;W&#65533;j&#65533;&#1948;&#65533;&#65533;&#50599;m&#65533;<&#65533;n?4&#65533;&#65533;&#65533;&#65533;5&#65533;]&#65533;&#65533;^g&#65533;&#65533;&#65533;&#65533;&#65533;&#65533;`&#65533;&#65533;&#65533;+&#65533;/>S?mq&#65533;,&#205;&#65533;&#65533;&#65533;N&#65533;&#65533;v&#65533;q&#65533;&#65533;^&#65533;&#65533;&#65533;@&#65533;&#65533;6!&#1179;&#65533;uu&#65533;wrm&#65533;t&#65533;&#65533;z8^&#65533;&#65533;T{&#65533;dj&#65533;&#65533;w&#65533;6Z&p&#65533;@b},&#65533;&#65533;}f&#65533;' &#65533;~&#65533;&#65533;v&#65533;E&#65533;&#65533;s*&#65533;x&#65533;&#65533;h&#65533;w&#65533;&#65533;[&#65533;1r&#65533;&#65533;&#65533;0u&#65533;Pn&#65533;&#65533;gw&#65533;{&#65533;&#65533;`z&#65533;n&#65533;&#65533;f?8}&#65533;t&#65533;&#65533;{Es,&#65533;u&#65533;D&#65533;&#65533;&#65533;&#65533;&#65533;&#65533;&#65533;&#65533;'&#65533;&#65533;~2&#65533;&#65533;&#65533;B&#65533;&&#65533;&#65533;Q<&#65533;&#65533;z@0Xh^&#65533;@&#65533;Z&#65533;o&#65533;jM&#65533;&#65533;4&#65533;&#65533;&#65533;k!&#65533;&#65533;K&#65533;v:w}G&#65533;I&#65533;&#65533;x&#65533;m&#852;`&#65533;e&#65533;Jw(x&#65533;&#65533;&#1911;l$5E&#65533;Cnl&#65533;&W&#65533;w&#65533;q&#65533;sO$|A&#65533;g&#65533;&#65533;}:8&#65533;
&#65533;@&#65533;Y&#65533;W_h&&#65533;&#65533;X&#65533;xy7(&#65533;&#65533;r&#65533;/rodT&#65533;Zr~XD/t u&#65533;&#65533;&#65533;&#65533;&#65533;&#65533;7&#65533;]'&#65533;&#65533;g&#65533;&#65533;&#65533;Y&#65533;&#25062;w&#65533;&#65533;B&#65533;U>&#648;v&#65533;&#65533;&#65533;&#65533;b2&#65533;n,&#65533;#&#65533;]&#65533;&#65533;f&#1362;#&#65533;&#65533;{&#65533;&#65533;Yf&#65533;F&#521;sC&#65533;&#65533;&#65533;`,&#65533;=
&#65533;&#65533;&#65533;&#65533;&#65533;&#65533;&#65533;hW&#65533;"&#65533;&#65533;&#65533;&#65533;{&#65533;&#65533;D&#65533;&#25010;V&#65533;#&#65533;F&#65533;&#65533;&#65533;2&#65533;HX&#65533;&#65533;GU&#65533;d&#65533;"eW&#65533;M&#65533;&#65533;"&#65533;&#65533;&#65533;&#65533;s&#65533;7&#65533;&#65533;v&#65533;&#65533;&#65533;x&#65533;&#65533;&#65533;x&#65533;Hp&#65533;'|$&#65533;&#65533;&#65533;&#65533;&#65533;;7&#65533;&#65533;W&#65533;&#65533;V&#65533;!&#65533;l&#65533;l&#65533;eg&#65533;S|Dn|&#1545;&#65533;q&#65533;X&#65533;&#65533;&#65533;&#65533;c&#65533;&#65533;&#65533;~&#65533;s&#65533;&#65533;O&#65533;&#65533;&#65533;&#1233;v-&#65533;w7&#65533;i$X&#65533;7&#65533;&#65533;&#65533;&#65533;&#65533;|&#65533;\&#65533;&#65533;&#65533;lP9au&#337;79L9&#65533;|*I&#65533;i&#65533;&#65533;&#34030;8|	&#65533;kw5,&#65533;w&#65533;o5H&#65533;tIt%&#65533;"w&#65533;&#65533;&#65533;S=	&#65533;x	&#65533;{&#65533;p)_x&#65533;i}&#65533;H&#65533;U&#65533;k^Fh&#65533;&#65533;Xy&#65533;y&#65533;&#65533;&#65533;&#65533;A&#65533;Y&#65533;&#65533;&#65533;(&#65533;&#65533;&#65533;Gd&#65533;X{VW]&#65533;p*&#65533;&#65533;>7&#65533;&#65533;&#65533;&#65533;&#65533;(&#65533;&#65533;&#65533;~&#65533;&#65533;]a&#65533;&#65533;&#65533;X&#65533;I&#65533;&#65533;9&#65533;&#65533;w&#65533;z&#65533;h&#65533;&#65533;&#65533;&#65533;&#65533;&#65533;T&#65533;@&#65533;C&#65533;lDiB&#65533;&#332;F&#65533;&#65533;j7&#65533;Jd&#65533;&#17186;&#65533;&#65533;&#65533;h&#65533;&#65533;&#65533;&#65533;Xk&#1449;Fm&#65533;&#65533;&#65533;&#65533;&#65533;&#65533;4&#65533;&#65533;[i&#65533;_	D&#65533;W~g&#65533;tI&#65533;&#65533;h&#65533;w)L&#65533;&#65533;&#65533;I&#1620;2&#65533;&#65533;{6&#65533;L&#65533;&#65533;&#65533;&#65533;&#65533;&#65533;ao&#65533;F&#65533;&#65533;&#65533;&#65533;miG8YGdD&#65533;&#65533;O8s%b&#65533;$Y&#65533;&#65533;&#65533;&#65533;&#65533;xG)95&#34110;i&#65533;&#65533;&#65533;q&#65533;U&#65533;&#65533;{r&#65533;Wp&#65533;&#65533;&#65533;&#65533;&#65533;T&#65533;&#65533;&#65533;Y&#65533;&#65533;&#30065;&#65533;&#65533;&#65533;i^&#65533;&#65533;,*}:&#65533;&#65533;&#65533;&#65533;&#65533;'&#65533;&#65533;&#65533;H&#65533;f&#65533;&#65533;&#65533;&#65533;Mj\&#1399;&#65533;&#65533;Qv&#65533;!&#65533;&#65533;&#65533;&#1631;s&#65533;&#65533;&#65533;(&#65533;&#65533;z>U&#65533;&#65533;qPH&#65533;=&#65533;&#65533;&#65533;Av&#65533;&#65533;m(j&#65533;m	&#65533;
&#65533;&#65533;&#65533;ZG&#65533;&#65533;	&#65533;&#65533;&#65533;ld&#65533;&#65533;#&#65533;u*kg&#65533;&#65533;/9&#65533;<&#661;>:&#65533;&#65533;xj\&#65533;&#65533;&#65533;&#65533;&#65533;&#65533;{&#65533;&#1637;^|&yk[(S<&#65533;&#65533;&#660;&#22564;&#65533;g&#65533;&#65533;&#65533;&#425;&#65533;v&#65533;&#65533;&#65533;T&#65533;I&#65533;c&#65533;&#65533;&#65533;&#65533;}&#65533;&#65533;f$&#65533;&#65533;&#65533;&#65533;&#65533;Z&#65533;1&#65533;&#65533;	&#65533;&#65533;&#65533;&#65533;&#65533;m&#65533;'&#65533;&#65533;&#65533;&#65533;&#65533;&#65533;`zCw	&#65533;'g&#65533;&#65533;g&#65533;5&#497906;&#1557;&#65533;&#65533;G`yR)2&#65533;&#65533;W4&#65533;&#65533;&#1617;&#65533;&#65533;/q:&#65533;&#65533;w&#65533;&#65533;:&#65533;&#65533;y&#65533;&#65533;f&#65533;&#53893;&#65533;&#65533;&#65533;)&#65533;&#65533;Z&#65533;&#1444;&#65533;&#65533;j&#65533;&#65533;&#65533;&#1692;}&#65533; $A%&#65533;u&#65533;'&#65533;&#65533;*&#65533;+&#65533;&#65533;&#65533;J&#65533;S&#38766;I&#65533;&#65533;&#65533;&#65533;&#65533;&#65533;&#65533;	J&#65533;&#65533;&#65533;&#65533;&#65533;&&#65533;&#65533;:&#65533;uv&#65533;&#65533;&#65533;&#1306;:&#65533;&#666;&#65533;	&#65533;&#65533;&&#65533;*Kh&#65533;&#65533;}&#65533;&#65533;&#65533;i&#65533;&#65533;)&#65533;&#65533;&#65533;&#65533;&#65533;pAi&#65533;li&#65533;dE&#65533;&#65533;
&#65533;&#65533;J&#65533;K&#65533;&#65533;&#65533;y&#65533;vU4&#65533;#&#65533;!x&#65533;}&#65533;r
&#65533;&#538;&#65533;&#65533;&#65533;&#65533;&#65533;&#65533;LgE&#1671;Z&#65533;|*&#65533;&#65533;u&#65533;&#65533;&#65533;&#65533;&#216;9[U&#65533;&#1638;G;&#65533;&#65533;y&#65533;&#65533;:&#65533;,z&#65533;&&#65533;K6&#65533;&#65533;&#648;&#865;&#65533;&#686;g	&#65533;|&#65533;&#65533;&#65533;&#65533;3&#1439;^+&#65533;`&#65533;&#65533;&#65533;I&#65533;>[&#65533;&#65533;&#689;Y&#65533;.&#65533;&#65533;&#65533;&#65533;&#65533;s&#65533;prji&#65533;tH&#65533;:&#65533;&#65533;&#65533;&#65533;&#65533;&#65533;&#65533;i&#65533;&#31864;[&#65533;e&#65533;b&#65533;&#676;&#65533;&#65533;/&#65533;&#65533;&#65533;&#65533;&#65533;P&#65533;&#65533;&#65533;&#65533;&#463;|:&#65533;t
&#65533;&#65533;&#65533;&#65533;"&#1226;&#65533;B&#65533;iD&#65533;&#65533;&#2024;&#65533;&#65533;&#65533;`C0&#65533;it&#65533;
&#65533;&#65533;&#65533;,sz&#65533;&#65533;&#65533;jUY&#65533;&#65533;&#65533;&#65533;&#65533;K&#65533;2&#65533;&#65533;&#65533;&#65533;+&#65533;S{&#65533;T&#65533;%&#65533;&#65533;&#65533;&#65533;/vK&z#F&#65533;&#65533;}&#65533;g&#65533;v7&#65533;&#65533;J&#65533;&#65533;{&#65533;&#65533;&#65533;&#65533;&#65533;Z&#65533;&#1563;&#1447;Zn}}&#1629;&#65533;&#65533;&#65533;N&#65533;#&#65533;&#65533;&#65533;&#65533;&#65533;B&#65533;1&#65533;&#65533;Z&#65533;F j&#65533;j&#65533;&#65533;&#65533;uId#&#65533;+Pb:+m&#65533;{T&#65533;k&#65533;d&#32004;&#65533;&#65533;&#65533;&#65533;&#65533;XZ&#65533;&#65533;&#1644;&#65533;&#65533;&#65533;&#65533;[h&#65533;&#65533;&#16659;&#65533;z&#65533;~&#65533;&#65533;"&#65533;&#65533;/&#65533;&#65533;&#65533;&#65533;Uk&#65533;'&#65533;r&#65533;Y!\&#65533;&#65533;&#65533;&#65533;&#65533;{{&#65533;&#65533;&#65533;z&#65533;&#65533;{b&#65533;&#65533;f&&#65533;&#65533;&#65533;&#65533;&#65533;<K&#65533;s&#65533;^j&#65533;&#65533;&#65533;&#65533;Z&#1487;-Xbz&#65533;&#65533;9&#65533;&#65533;;&#65533;&#65533;&#65533;2&#65533;&#65533;&#65533;&#65533;P*&#65533;&#11386;&#65533;&#65533;&#65533;!&#41410;&#248;&#65533;Gx&#65533;I&#65533;w&#65533;&#65533;&#65533;`*&#65533;&#65533;[&#462;g&#65533;yW&#65533;&#65533;I&#65533;"YS%&#65533;=&#65533;22&#65533;]E&#65533;&#65533;&#65533;&#65533;L&#462;l&#65533;&#1099;&#65533;8&#65533;&#65533;Y\4\\{1&#65533;S&#65533;&#65533;&#65533;&#745;&#65533;{&#65533;k&#65533;&#65533;%&#65533;LX&#65533;&#65533;&#65533;&#617;&#65533;~z&#65533;&#65533;&#65533;&#237;&#65533;&#65533;&#65533;&#65533;&#1584;&#65533;&#65533;4&#65533;&#65533;&#65533;#qf&#65533;&#65533;&#231;&#65533;g'&#65533;&#829;&#65533;+&#65533;%l&#65533;+z&#65533;&#65533;*|&#65533;_&#65533;&#65533;&#65533;T&#65533;&#65533;[&#65533;&#65533;z&#65533;&#169315;&#65533;>V&#65533;&#65533;g&#65533;&#65533;&#65533;&#65533;&#875;&#65533;&#65533;G
&#722;&#65533;&#65533;&#65533;&#65533;&#65533;K&#65533;~&#65533;&#65533;&#65533;&#65533;0&#65533;&#65533;&#65533;h&#65533;&#65533;&#65533;&#65533;&#65533;h&#65533;&#65533;?k&#65533;&#65533;&#65533;&#65533;\&#65533;~:&#65533;E&#65533;&#65533;&#1563;OoX&#65533;&#65533;&#65533;&#65533;&#305;<&#65533;&#65533;<&#65533;&#65533;S&#65533;&#65533;(z&#65533;:&#65533;&#65533;&#577;&#65533;&#65533;&#65533;&#65533;&#65533;4|&#65533;uAC&#65533;&#65533;Q&#65533;&#65533;oqfd}&#65533;&#65533;"&#65533;&#65533;K&#65533;&#65533;l&#65533;I&#65533;&#2028;*m&#65533;7&#65533;&#65533;?&#65533;&#65533;&#65533;\&#65533;&#65533;&#65533;}<&#65533;&#65533;\&#65533;&#65533;&#1707;I&#65533;&#65533;\&#65533;x\+&#65533;7:{&#65533;K&#65533;&#65533;+&#1313; &#65533;MU&#860;&#65533;&#65533;&#65533;&#65533;&#65533;&#65533;&#65533;&#65533;&#65533;c&#65533;&#65533;e-&#65533;&#65533;i&#65533;"&#65533;tm&#65533;6&#65533;&#65533;&#65533;#&#699;[&#65533;@&#65533;&#65533;|C&#65533;6&#65533;&#1015;&#65533;(-&#65533;&#65533;&#65533;&#790;&#65533;K&#65533;&#65533;W&#65533;+&#65533;&#65533;&#65533;]&#65533;&#65533;+&#65533;&#65533;K&#65533;N}&#65533;i&#65533;&#65533;k&#65533;&#65533;j&#65533;f&#799;}M&#65533;&#65533;&#65533;Yj&#52483;g&#1141;&#65533;?`&#65533;&#65533;&#1677;&#65533;&#65533;Z&#65533;?&#65533;*&#65533;&#65533;&#65533;&#65533;G&#65533;&#65533;&#65533;&#65533;&#65533;&#65533;&#65533;Z&#65533;Q&#24617;-&#65533;&#65533;&#65533;&#65533;&#65533;&#65533;M&#65533;&#65533;J&#65533;&#65533;&#65533;;&#65533; &#65533;~t-&#65533;&#65533;&#65533;&#1175;&#65533;&#65533;T=&#65533;&#616;&#65533;I&#65533;&#65533;O&#65533;&#65533;&#65533;&#610;X&#65533;&#65533;\&#65533;J&#65533;&#65533;&#65533;R&#271;&#65533;&#1945;r;&#1889;N&#65533;&#65533;[w&#65533;&#65533;&#65533;&#639;z&#542;&#65533;&#393;"&#65533;&#65533;s&#1204;;&#65533; &#65533;&#65533;}&#65533;&#65533;~!&#65533;&#65533;&#65533;&#65533;&#65533;&#65533;&#65533;&#65533;&#65533;N&#65533;&#1781;&#65533;&#65533;&#65533;*&#65533;&#65533;&#1182;L&#65533;7&#65533;&#65533;&#65533;&#718;&#65533;&#65533;#g&#65533;&#65533;&#65533;&#65533;5&#65533;&#65533;&#65533;&#712;&#65533;&#65533;&#65533;&#894;K&#65533;&#65533;@&#65533;&#65533;&#65533;7`&#65533;&#277;{K&#65533;&#65533;uU&#65533;&#65533;&#65533;y)&#65533;&#65533;&#2029;&#65533;)M&#65533;&#65533;l&#65533;*&#65533;-&#65533;&#65533;Y&#65533;&#65533;&#65533;&#65533;mM&#65533;&#65533;&#65533;&#65533;&#65533;&#65533;&#65533;QV.&#65533;~&#65533;&#65533;&#65533;D&#65533;&#65533;&#65533;'6&#65533;&#65533;&#65533;&#65533;&#65533;E\&#65533;b&#65533;&#65533;&#65533;k&#65533;&#65533;&#65533;|Q&#65533;_&#65533;&#1586;l&#65533;C}&#65533;&#65533;{g&#65533;M&#65533;1&#65533;&#65533;&#31586;B&#65533;&#65533;&#65533;&#486;^G&#1902;&#1828;&#65533;c8&#65533;&#65533;%&#65533;&#65533;gn&#65533;z&#65533;Y&#65533;	&#1960;&#65533;q&#65533;&#65533;s&#65533;&#65533;3&#65533;&#65533;$e&#1300;&#65533;&#65533;X2&#317;	&#65533;&#65533;X&#65533;&#65533;&#65533;&#65533;?&#65533;&#65533;l}&#65533;6n&#65533;&#65533;n&#65533;&#65533;j&#65533;u8&#65533;=&#65533;Z&#65533;&#1319;&#65533;&#65533;&#65533;K&#65533;J&#1612;&#65533;&#65533;&#1340;&#65533;-k&#995;=&#65533;{~&#65533;.&#915;&#65533;m&#65533;!&#65533;&#1896;&#65533;&#65533;=&#65533;&#65533;ne&#65533;&#65533;l,&#65533;&#65533;-&#1524;&#65533;pnOo&#65533;&#65533;#wRrx&#65533;&#14526;&#65533;b3KNw&#65533;&#65533;&#65533;Q&#65533;v&#65533;&#65533;&#65533;&#65533;a&H&#65533;&#65533;M&#65533;&#65533;<&#65533;&#34158;&#65533;&#65533;|&#65533;&#65533;&#771;(N&#65533;^&#65533;&#65533;&#65533;a.&#65533;>&#65533;^&#65533;&#65533;&#65533;X/>% &#65533;=x&#65533;#&#65533;&#1358;&#65533;&#1242;&#65533;&#65533;&#65533;&#65533;&#65533;lX&#65533;&#65533;&#65533;&#65533;5&#65533;v&#65533;&#65533;&#65533;&#65533;&#1916;&#65533;&#65533;;&#65533;M&#65533;&#65533;&#65533;&#1169;J&#1178;&#65533;z&#65533;>&#65533; &#65533;&#65533;&#65533;k&#65533;&#65533;Ja&#65533;n\&#65533;&#65533;A&#65533;F&#65533;&#65533;&#2039;:&#65533;#&#65533;&#65533;Y&#65533;O&#65533;).&#1983;&#65533;G7&#65533;3&#65533;&#65533;M&#65533;O&#65533;y^&#65533;y&#65533;G&#1453;&#65533;&#65533;&#65533;&#65533;&#65533;&#65533;)&#65533;&#65533;$&#65533;&#65533;&#65533;&&#1213;`&#65533;X&#65533;&#65533;-&#65533;b&#65533;_n&#65533;&#65533;>&#65533;&#65533;'KC&#65533;&#65533;=&#65533;&#65533;l&#65533;&#65533;A&#65533;&#65533;7b&#65533;i.&#65533;&#65533;&#52849;&#65533;a&#65533;&#65533;&#65533;^&#65533;^&#65533;L&#65533;&#65533;&#65533;&#65533;&#65533;&#65533;&#65533;6&#65533;~a~&#65533;&#65533;&#65533;<"U&#65533;&#65533;&#65533;z&#65533;T&#65533;M&#65533;&#65533;&#65533;{&#65533;&#65533;&#65533;;&#1488;t&#65533;	&#65533;
=l[&#65533;&#1426;^&#65533;9I&#65533;&#65533;&#1246;&#65533;&#65533;&#65533; 5&#65533;&#65533;- &#65533;a&#65533;&#1797;&#65533;0'&#65533;[6&#65533;F?&#65533;&#1661;&#65533;&#65533;&#65533;&#65533;&#65533;&#65533;&#65533;&#65533;A&#65533;&#65533;>&#65533;[o&#65533;s&#65533;&#65533;m_&#65533;&#65533;&#65533;V&#65533;&#976;&#65533;&#65533;2&#65533;&&#65533;&#65533;&#65533;&#65533;&#65533;&#65533;&#65533;&#65533;&#65533;&#65533;&#65533;&#65533;A&#65533;ROt&#65533;mh&#65533;&#65533;hx<&#65533;&#65533;V^\&#65533;`&#65533;&#65533;&#65533;&#65533;3U&#65533;}&#65533;&#65533;Uy.1&#65533;-&#65533;&#65533;&#65533;&#65533;(D&#65533;n&#65533;&#65533;&#65533;&#65533;H&#65533;/&#65533;%&#65533;&#65533;&#65533;&#65533;&#65533;`?/&#65533;qZ&#65533;&#65533;&#65533;&#65533;&#65533;&#65533;&#65533;&#65533;&#65533;&#65533;&#65533;&#65533;q&#65533;&#249;&#65533;&#65533;&#65533;&#65533;	&#65533;&#65533;&#65533;&#65533;&#65533;&#1074;&#1222;&#65533;&#65533;&#1583;&#65533;&#65533;&#65533;&#1603;^&#65533;&#65533;z&#65533;&#65533;&#275;+&#65533;&#60643;|&#65533;&#65533;&#65533;&#65533;&#65533;&#65533;&#65533;&#65533;&#65533;&#65533;&#821;&#65533;&#65533;&#65533;&#65533;&#65533;&#65533;P&#65533;&#65533;c&#65533;J!,&#65533;&#65533;&#65533;b'&#65533;3&#65533;&#65533;&#65533;C~&#65533;&#65533;&#1688;&#1051;+ C&#65533;&#65533;&#65533;G]9&#65533;&#65533;s&#65533;(U3[b&#65533;tI&#1230;M&#65533;p&#65533;&#65533;D&#65533;&#65533;&#65533;D&#65533;)&#65533;&#65533;OQ2&#65533;HI:&#65533;9&#65533;"&#65533;&#65533;+&#65533;EcI&#65533;Z&#65533;&#65533;/&#65533;:E9&#65533;&#65533;pUO&#65533;&#65533;q&#65533;I&#65533;K&#2025;&#65533;yJ F&#65533;L&#65533;&#65533;&#65533;&#592;&#65533;&#1145;]7&#65533;&#65533;V&#65533;Z&#65533;y&#65533;&#65533;Z&#65533;/&#1961;.:,&#1838;l&#65533;gF"&#65533;<X&#65533;d&#65533;&#65533;#s&#65533;,&#65533;e&#65533;{[6r&#65533;q&#65533;!5&#65533;&#65533;&#65533;Z&#65533;&#65533;B4&#65533;3&#65533;Ii#i&#65533;$&#1406;&#65533;&#65533;&dV%A&#65533;&#65533;;&#65533;&#65533;j&#65533;0&#65533;&#65533;}?&#65533;&#65533;&#65533;&#65533;&#65533;&#65533;&#65533;/Hw&#65533;o&#65533;&#65533;&#2045;O&#65533;&#65533;&#65533;9&#65533;"&#65533;:&#65533;)?];L&#65533; &#65533;/m&#65533;fV&#65533;}CYf'&#65533;&#65533;&#65533;nQ$&#65533;&#65533;&#65533;B&#65533;Gtv&#65533;&#65533;|&#65533;m1&#65533;&#65533;&#65533;Sk&#65533;&#65533;&#65533;&#65533;y&#65533;&#65533;"&#65533;~&#65533;&#65533;Fo&#65533;&#65533;&#65533;&#65533;Ah[r)&#65533;v&#1649;Hc&#65533;&#65533;x&#65533;p&#65533;&#65533;#}Ja_y&#65533;y&#65533;&#1872;&#65533;%y&#65533;6"&#65533;&#65533;&#65533;&#65533;&#65533;b&#65533;&#65533;7&#65533; 99&#65533;b&#65533;&#65533;&#1602;&#65533;&#65533;&#65533;6	>%C,&#65533;&#65533;&#65533;4e&#65533;&#65533;A	&#65533;gpv&#65533;	&#1716;!&#65533;&#65533;0W?FE!&#65533;r&#389;&#65533;&#65533;8&#65533;[RYf&#65533;cT&#65533;&#65533;&bl:&#65533;(&#65533;&#65533;&#65533;W>b&#65533;(D&#65533;a
&#65533;&#65533;E&#65533;&#65533;&#65533;&#65533;Xzw%&#65533; JVrsjy&#65533;&#65533;&#1516;j&#65533;E&#65533;|J&#6348;&#65533;9#}
&#65533;&#65533;&#65533;RY&#1904;&#65533;&#65533;$l&#65533;*~&#65533;\&#65533;&#65533;&#65533;+&#65533;y&#65533;Dj&#65533;&#65533;&#65533;'l&#65533;z(a&#65533;&#65533;ks&#65533;&#65533;&#65533;i&#65533;&#65533;&#65533;&#65533;8[&#65533;&#40999;f&#1722;&#65533;&#65533;H&#65533;&#65533;&#65533;s&#65533;:{&#65533;&#65533;&#65533;&#65533;&#65533;b&#65533;&#65533;N[&#65533;&#65533;l&#65533;nD&#65533;&#65533;H&#65533;&#65533;&#65533;&&#65533;&#65533;&#186;#JS'q&#65533;&#65533;&#1687;&#65533;H(eof&#65533;&#65533;&#65533;&#65533;&#65533;&#65533;jq&#65533;&#65533;,p=&#65533;V&#65533;&#181;yf&#65533;&#65533;&#65533;&#65533;&#65533;&#1275;&#65533;8.`;W&#26381;&#65533;&#65533;&#65533;X;&#65533;,c&#65533;#&#65533;&#65533;&#65533;J&#65533;&#65533;O&#65533;@g<&#65533;&#594;&#65533;t&#65533; &#65533;&#65533;u&#65533;&#65533;q}&#65533;&#65533;?&#65533;s&#65533;&#65533;&#536;&#65533;&#65533;&#65533;&#65533;4&#65533;&#65533;-&#65533;&#65533;&#65533;e&#65533;&#65533;&#65533;oi&#65533;&#65533;1&#65533;#&#65533;&#65533;&#65533;&#65533;&#65533;e&#65533;&#65533;&#1358;&#65533;&#65533;bQ&#65533;v_&#65533;&#65533;lq-&#65533;&#65533;$&#65533;&#65533;| &#65533;l5&#65533;&#65533;vJ&#65533;&#65533;*&#65533;&#65533;&#65533;&#65533;&#65533;&#65533;&#2019;&#65533;.&#65533;y&#65533;&#65533;&#65533;l&#65533;m&#65533;9&#65533;&#65533;&#65533;&#65533;&#486;omp&#65533;^&#65533;^;&#65533;&#65533;C&#65533;&#709;&#65533;&#65533;&#65533;&#65533;&#65533;&#65533;&#65533;&#65533;&#65533;v&#65533;&#65533;&#65533;%4&#65533;&#65533;M&#65533;&#65533;&#65533;}&#65533;#&#65533;I&#65533;-&#65533;&#65533;&#65533;&#65533;-h&#65533;&#65533;&#65533;&#65533;&#65533;&#65533;&#65533;	&#65533;&#65533;&#65533;I&#65533;&#65533;&#65533;&#65533;zoA9&#65533;&#65533;W&#65533;&#65533;B&#65533;&#443;&#65533;Gt;&#65533;&#65533;&#65533;&#65533;*e&#65533;&#65533;&#65533;&#65533;&#65533;&#65533;F&#65533;&#65533;&#65533;,tB:&#65533;&#65533;&#65533;&#65533;>N&#65533;v&#65533;&#65533;a&#65533;3&#65533;&#65533;&#65533;&#65533;]&#65533;&#65533;R&#65533;T&#65533;=&#65533;	oyT&#65533;&#65533;n&#65533;&#65533;&#65533;&#65533;&#65533;z&#65533;&#65533;&#65533;:7&#65533;^|&#65533; &#535;L&#65533;&#65533;q&#65533;&#65533;&#65533;M&#1638;&#65533;&#65533;&#418;{Fq&#65533;&#1070;&#65533;Bte&#65533;_&#65533;&#736;|~F-x/T&#65533;&#65533;&#65533;d&#65533;E)6Gvd`&#65533;X&#65533;&#65533;,&#65533;cW1&#65533;`~&#65533;W&#361;QmpT;&#65533;&#65533;&#65533;&#65533;|&#65533;'&#65533;#&#65533;&#65533;  8R&#65533;usaV&#65533;&#65533;C&#65533;&#65533;E&#1442;aMd&#65533;>R@.V&#65533;Z&#65533;tS&#65533;&#65533;!&#65533;&#65533;&#65533;&#65533;&#65533;&#65533;u&#65533;H&#65533;q:&#65533;3c&#65533;B&#65533;&#65533;P&#65533;DC"&#65533;R&#65533;&#65533;&#1813;&#65533;{&#65533;<&#65533;&#65533;T&#65533;@S&#65533;&#65533;@&#422;b8&#65533;&#1138;&#65533;I|R&#65533;RV&#65533;	&#65533;_&#65533;&#1946;7&#65533;&#65533;}d$&#65533;"MT/&#65533;&#65533;&#65533;&#65533;[X g&#65533;&#65533;&#65533;&#65533;&#65533;&#65533;,&#65533;"&#65533;&#65533;=Z&#1041;`&#65533;T.5%7"R&#65533;_&#65533;{&#65533;&#65533;&#65533;F&#65533;Y&#594;G&#65533;&#65533; &#65533;&#65533;z&#65533;&#65533;&#65533;&#65533;&#65533;&#65533;&#65533;6|&#65533;b&#65533;9&#65533;&#65533;)I&#65533;&#65533;42A&#65533;(9~,&#65533;&#65533;&#65533;@d&#65533;&#65533;&#65533;!Z~j&#65533;&#65533;>&#65533;&#65533;&#65533;&#65533;&#65533;&#65533;&#65533;|&#65533;&#65533;&#65533;&#65533;&#65533;qtK&#65533;ePZH&#65533;Q&#732;lT(&#65533;JZ&#65533; &#65533;[&#65533;&#65533;&#65533;J&#65533;z&#65533;Izd&#65533;&#65533;&#65533;R&#65533;4&#65533;&#65533;&#282;t&#65533;&#65533;v&#65533;/&#65533;&#65533;&#65533;&#65533;*3Q&#65533;&#65533;&#65533;E&#65533;\S)&#65533;&#65533;&#65533;'ja&#294;W&#65533;b!x&#65533;&#65533;&#65533;&#46872;gP&#65533;&#65533;c&#65533;&#65533;&#65533;W&#65533;g&#1334;&#65533;htU&#65533;){tF&#65533;&#1247;T&#65533;_&#65533;3F-&#65533;S&#65533;[&#65533;)O&#65533;h&#65533;&#65533;v&#65533;VcW@m&#65533;&#65533;&#65533;&#65533;{&#65533;&#65533;(z&#65533;H9&#65533;&#65533;&#1778;>&#65533;&#762;&&#65533;&#65533;+,G&#65533;&#65533;u&#65533;!t"&#65533;&#65533;&#65533;f&#65533;&#65533;&#65533;X&#65533;&#65533;~l&#65533;&#65533;;&#65533;&#65533;&#65533;&#65533;f%&#65533;&#65533;,h&#65533;R&#65533;/&#1030;0&#65533;&#65533;&#65533;a&#65533;v&#65533;&#65533;&#434;&#65533;&#65533;&#65533;u,t&#65533;&#65533;4&#65533;&#65533;n&#65533;q&#65533;&#65533;O7i4&#65533;U&#65533;&#65533;][&#65533;"&#65533;&#65533;&#65533;"7&#65533;&#65533;
&#65533;&#65533;&#65533;&#65533;L&#65533;]&#65533;&#65533;&#65533;&#65533;&#65533;&#65533;p&#65533;Z&#65533;mA"&#65533;&#1377;"&#1194;1j&#65533;&#65533;&#65533;&#65533;- }&#65533;F&#65533;&#65533;P&#65533;&#65533;&#65533;$&#65533;PI&#65533;&#65533;&#65533;-&#65533;&#65533;&#65533;&#65533;N&#65533;&#167;|n{y&#65533;Ov&#65533;&#65533;&#65533;Lj,&#65533;&#65533;&#65533;&#65533;*&#65533;3&#65533;*y&#65533;h,&#65533;&#41313;bJjD&#65533;*]&#65533;&#65533;&#65533;7&#65533;&#65533;&#65533;Z&#65533;&#65533;&#65533;&#41919;&#65533;&#65533;q&#65533;Kc&#1878;.&#65533;,E&#65533;dn&#65533;&#65533;n&#65533;&#65533;&#65533;&#65533;&V&#65533;&#65533;'1|a&#65533;q&#65533;&#65533;&#65533;u&#65533;&#65533;&#65533;&#65533;1&#65533;`s&#65533;&#65533;?&#65533;u&#65533;&#65533;#&#65533;&#65533;:6&#65533;9S&#65533;Vs&#65533;k&#65533;&#65533;&#65533;?&#65533;&#652;&#65533;a&#65533;&#65533;7N&#65533;'Wfz&#65533;&#65533;&#854;)5Um&#65533;&#65533;L&#65533;&#65533;i&#65533;"n&#65533;&#65533;L@&#65533;&#65533;&#65533;&#65533;&#65533;LTF/&#338; S&#65533;&#65533;]&#65533;E&#65533;V&#65533;&#1539;&#65533; =&#65533;&#65533;&#65533;hr&#65533;+,&#65533;B&#65533;&&#65533; 4&#65533; dZV&#65533; 6&#65533;&#65533;Eg&#65533;Y&#65533;&,&#65533;&#65533;&#65533;&#65533;Li&#65533;f&#1780;&#65533;&#65533;kMw&#65533;&#743;N&#65533;[&#65533;\<LW)&#65533;&#65533;&#65533;&#65533;7&#65533;OT+&#65533;&#65533;*	&#65533;&#65533;&#65533;&#65533;&#65533;j&#65533;&#65533;&#65533;ca&#65533;7&#65533;&#65533;<3&#65533;Kl(*&#65533;&#65533;&#563;&#65533;$[#&#65533;hk[&#65533;!&#65533;&#65533;#z&#65533;=5&#65533;u1nV&#65533;&#65533;P&#65533;>7&#65533;Ne&#65533;&#65533;&#65533;=a&#65533;m&#65533;&#65533;Ye&#65533;&#65533;&#1942;&#65533;&#65533;
&#65533;&#65533;&#65533;J&#65533;&#65533;&#65533;/&#65533;s&#65533;&#845;&#65533;&#65533;&#65533;&#65533;&#65533; &#65533;&#65533;&#65533;bR&#696;&#65533;&#65533;&#65533;o}&#65533;&#65533;&#65533;&#65533;&#65533;&#58583;.&#65533;QTz&#810;
9&#501;&#65533;*&#65533;v&#65533;&#65533;9)&#65533;L&#65533;&#65533;z&#65533;#&#65533;&#65533;r_&#65533;&#65533;c&#347;S-&#65533;A&#65533;4+&#65533;<&#65533;Om&#65533;3&#65533;&#65533;k&#65533;&#65533;?8&#65533;I&#65533;|w'&#65533;~O&#65533;j<=&#65533;&#65533;&#65533;c0&#65533;)m&#65533;&#1762;zQPk\&#168;&#1847;&#65533;&#65533;>a&#65533;&#65533;]&#690;<y_&#65533;&#65533;qq&#65533;&#65533;&#1354;&#65533;X&#65533;:&#65533;&#65533;&#65533;U&#65533;&#65533;/vyp&#65533;&#65533;k>&#65533;&#65533;;&#65533;&#65533;&#65533;/&#65533;&#65533;kPI&#65533;\&#65533;s&#65533;]&#1832;>&#65533;&#65533;]^&#65533;&#65533;&#65533;z&#65533;#&#65533;&#65533;&#65533;&#65533;&#65533;&#65533;&#2030;&#65533;&#65533;}&#65533;v&#65533;z&#54006;&#65533;&#65533;U&#65533;&#65533;&#65533;&#65533;;d&#65533;^(&#65533;L&#65533;&#65533;r&#65533;&#1341;&#65533;&#65533;&#65533;J&#65533;&#65533;+&#637;iK&#65533;&#65533;&#65533;&#65533;l&#65533;&#65533;&#65533;d}&#65533;t}&#65533;e&#65533;&#65533;\&#65533;1@&#65533;s&#1751;jVN&#65533;u&#65533;Wx&#65533;&#65533;4&#65533;QU&#65533;N&#65533;Wv2G~r&#65533;zn_#&#65533;u&#65533;0@'[t&#65533;q&#65533; c&#65533;&#65533;_c&#65533;oz&#65533;}	&#65533;&&#65533;&#65533;R&#65533;ww=&#65533;tk&#65533;o&#1287;;C}&#65533;&#65533;wD&#65533;&#65533;&#1271;k&#65533;&#65533;&#65533;&#368;q&#65533;5~R&#65533;d&#65533;&#65533;&#65533;&#65533;E&#65533;&#65533;&#65533;vek>Sk"&#65533;Dc&#65533;P&#65533;wx&#65533;Ye&#65533;_&#65533;g&#65533;tS&#65533;B&#65533;&#65533;kJ&#65533;D&#65533;$\>D|7H&F'W&#65533;&#65533;y&#65533;&#65533;iKh&#65533;8&#65533;&#65533;&#65533;&#65533;wAVK&#65533;4&#65533;&#65533;&#65533;]&#65533;&r&#65533;z&#65533;&#65533;n`&#65533;q&#65533;w&#65533;&#65533;z0Gi>&#65533;&#65533;&#65533;&#65533;])hc&#17798;&#65533;v|B&#65533;2&#65533;@&#65533;(&#65533;&#65533;&#65533;&#65533;&#65533;vtGhqr8&#65533;k&#65533;R&#65533;~&#65533;&#65533;&#65533;&#65533;&#65533;&#65533;&#65533;Jx&#65533;&#65533;&#65533;sv&#65533;&#65533;&#65533;w&#65533;7:G&#65533;&#1015;K&#65533;g&#65533;&#65533;cGA[&#65533;Pm&#65533;&#65533;9&#65533;&&#65533;^&#1474;N&#65533;&#65533;L&#65533;G1&#65533;&#65533;&#65533;Wy&#65533;&#65533;A&#326;p&#65533;&#65533;|&#65533;&#65533;&#65533;&#65533;|&#486;&#65533;&#65533;&#65533;&#65533;&#1547;&#65533;W&#65533;&#65533;&#65533;u,&#65533;G&#65533;$F&#65533;&#65533;}&#65533;&#65533;&#65533;?T&#65533;&#65533;&#65533;C&#65533;&#65533;bS&#65533;^&#65533;s[&#65533;h&#65533;,d&#65533;7&#65533;&#1576;&#65533;&#65533;%.&#65533;Wn&#65533;$_&#65533;F4v&#65533;X:h&#65533;&#65533;F&#65533;&#65533;&#65533;Y&#65533;&#65533;&#65533;m&#65533;x&#65533;&#65533;&#65533;e.&#65533;&#65533;&#65533;+&#65533;&#65533;&#65533;x&#65533;Y&#65533;r&#65533;E&#65533;kc+S%&#65533;,&&#65533;&#65533;&#4612;x&#65533;uzx&#65533;&#65533;t&#65533;xq&#65533;wN&#65533;&#65533;^&#38407;S6I%7qSw&#65533;$&#65533;&#65533;&#65533;&#1540;-&#65533;&#65533;&#65533;i,&#65533;&#65533;e&#65533;&#65533;&#65533;Hf/&#65533;&#65533;&#65533;&#65533;&#65533;H$&#65533;u&#65533;U&#65533;pn&#65533;(&#65533;&#65533;&#65533;&#65533;0ilD&#65533;+&#1160;&#65533;B&#65533;&#65533;T&#65533;&#65533;P"&#65533;gsW&#65533;&#65533;&#65533;&#65533;&#65533;&#65533;*&#65533;s&#65533;I&#65533;W&#65533;S&#65533;&#65533;KU&#65533;xf&#1552;&#65533;S&#65533;&#65533;&#65533;0&#1547;_&#65533;&#65533;&#65533;&#65533;&#65533;\&#65533;J&#65533;9jiv1K)f&#65533;yv&#65533;&#65533;&#65533;&#499;~i&#65533;&#65533;&#65533;&#65533;s&#65533;(&#65533;&#65533;&#65533;&#65533;&#1877;o&#65533;&#65533;&#65533;QIj&#65533;&#65533;_&#65533;9&#65533;&#65533;av5)&#65533;6X1&#65533;	u&#65533;X&#65533;&#65533;H&#65533;&#65533;&#65533;&#65533;c&#65533;&#65533;&#681;&#65533;&#65533;)&#65533;^i&#65533;&#65533;I&#65533;&#65533;,a]&#65533;&#65533;&#65533;&#65037;&#65533;&#65533;&#65533;8&#65533;of&#65533;&#65533;f&#65533;&#65533;&#65533;z&#65533;&#65533;&#65533;8&#65533;&#65533;&#65533;q&#65533;&#1627;&#65533;Y&#65533;&#65533;&#65533;&#65533;&#65533;B&#65533;&#65533;&#65533;&#65533;&#65533;&#65533;g&#65533;l&#65533;&#65533;*'DJ5&#65533;&#1174;m &#65533;&#65533;&#65533;&#65533;&#1632;&#65533;&#65533;&#65533;&#65533;&#65533;&#65533;e`E!E)&#65533;&#65533;z&#390;&#65533;&#65533;&#65533;&#65533;b&#65533;d&#65533;K&#65533;G&#65533;&#65533;&#65533;&#65533;	&#65533;&#65533;Y&#65533;&#65533;H	&#65533;&#65533;&#65533;Nh~&#65533;&#1628;5&#65533;&#65533;&#65533;&#1629;
&#65533;&#65533;S9&#65533;&#65533;3o&#65533;&#65533;&#57920;&#65533;&#587;E*},&#65533;j&#65533;&#591;&#65533;)i&#65533;W&#65533;&#65533;&#65533;&#65533;&#65533;]&#65533;=&#65533;8s&#65533;&#65533;&#65533;%
&#65533;&D6&#65533;&#65533;&#65533;&#65533;w&#65533;
u0&#65533;O&#65533;_&#65533;E&#65533;&#65533;Y&#65533;&#65533;f&#65533;&#65533;&#65533;Wb&#65533;&#65533;&#65533;V&#65533;;&#644;\J&#65533;c&#65533;&#65533;+&#65533;&#65533;f&#65533;&#65533;$&#65533;&#65533;&#65533;&#65533;&#65533;&#65533;&#65533;&#65533;o&#65533;*&#65533;&#65533;)X&#65533;=&#65533;cE+tz&#65533;&#65533;&#65533;'&#65533;g:&#65533;&#65533;8&#65533;dx@t&#1671;&#65533;:&#65533;qd&xb&#1977;f2zm|:&#65533;}&#43504;
&#65533;&#65533;&#65533;M&#667;&#65533;z&#65533;&#65533;x&#65533;&#65533;&#65533;&#65533;V&#65533;P&#65533;&#65533;U	{G&#65533;x&#65533;&#390;B&#65533;_&#65533;&#65533;Zt&#65533;J&#65533;x:c&#65533;&#65533;
>&#65533;&#65533;&#1033;K&#65533;&#65533;r&#65533;&#1683;Ax&#65533;]&#36911;&#65533;&#65533;&#65533;:T&#65533;j&#65533;&#22183;&#65533;x&#65533;LI&#65533;&#65533;h&#65533;&#65533;&#65533;&#65533;jBu&#65533;vz&#65533;&#65533;(&#65533;yYj&#65533;&#65533;U&#65533;&#65533;&#65533;h&#65533;&#65533;C&#65533;&#65533;&#65533;o5&#65533;=*&#65533;o&#65533;Z&#65533;&#65533;t&#65533;]&#65533;&#65533;&#65533;&#65533;&#65533;&#65533;:&#65533;[&#65533;&#65533;9&#65533;X&#454;&#65533;&#680;&#65533;&#598;&#65533;:&#65533;&#65533;&#65533;U&#65533;CsP&#1619;&#65533;&#623;d&#65533;e&#1623;&#65533;&#65533;&#65533;&#65533;&#65533;&#65533;&#65533;Y&#65533;&#65533;&#65533;t6&#65533;&#65533;&#65533;&#65533;&#65533;&#1567;&#65533;F&#65533;p&#560;&#65533;&#65533;)&#736;&#65533;~&#65533;
&#65533;E&#65533;&#65533;&#65533;1&#65533;G&#65533;L&#65533;}&#65533;&#65533;&#65533;&#65533;&#65533;r
y&#65533;?j&#65533;y&#65533;m*&#65533;I&#65533;&#65533;i&#65533;*&#65533;5&#65533;&#65533;x&#65533;&#65533;ZI)&#65533;M&#65533;&#65533;&#65533;"&#65533;&#65533;1H&#65533;[&#65533;&#65533;&#65533;X&#65533;_&#65533;ur&#65533;&#65533;uk+H&#65533;EU&#65533;&#65533;&#65533;8&#65533;w[lo+&#65533;&#65533;Z&#65533;<&#65533;&#65533;&#65533;&#514;&#65533;:&#65533;&#65533;)v\&#65533;&#65533; 9i*&#65533;&#65533;&#65533;&#65533;k&#1328;e&#65533;&#65533;&#65533;&#65533;&#65533;&#1773;&#65533;)&#65533;K<2&#48578;:&#65533;sk&#65533;K&#65533;;}W&#1782;A&#666;x	&#65533;&#65533;&#65533;&#65533;&#65533;&#43819;&#65533;&#65533;&#65533;e&#65533;&#65533;H&#65533;z%&#65533;&#699;b:pd&#65533;&#65533;&#65533;]&#65533;H&#65533;1&#65533;&#65533;&#65533;[&#65533;+&#65533;&#65533;:&#65533;&#65533;&#1664;&#65533;&#729;&#65533;&#65533;v&#65533;&#65533;&#65533;&#65533;&#1643;H&#65533;O&#65533;z'&#65533;&#65533;zx7I&#65533;&#65533;f&#65533;&#65533;&#65533;E&#65533;&#65533;Y&#65533;f&#1570;(&#65533;K&#397;&#23212;C&#65533;a&#953;&#65533;7&#65533;&#65533;&#65533;k&#65533;	kL&#65533;Z&#65533;&#65533;&#65533;p&#65533;&#65533;&#65533;K&#65533;&#65533;&#65533;wKz&#65533;}&#65533;&#65533;&#65533;&#65533;&#65533;&#65533;&#65533;&#65533;&#65533;Im&#65533;	&#65533;&#65533;=&#65533;f&#65533;O&#65533;&#65533;&#65533;&#1790;&#65533;&#65533;&#65533;&#65533;&#684;&#65533;&#65533;nzs&#65533;+W<&#65533;&#65533;;&#65533;&#65533;y&#65533;&#65533;d&#65533;&#65533;Y&#65533;&#65533;j&#65533;&#65533;+&#65533;Gky&#65533; &#65533;&#65533;M&#65533;&#65533;AZ&#65533;I&#65533;&#65533;&#65533;$@&#65533;&#65533;&#65533;&#65533;K&#205;&#65533;&#65533;,&#65533;&#65533;&#65533;&#65533;&#65533;&#65533;I&#65533;a+t&#65533;&#65533;jr&#65533;&#65533;Z&#65533;&#65533;&#65533;&#65533;K&#65533;H&#65533;&#65533;5&#65533;&#65533;&#65533;&#65533;G&#65533;&#65533;Y&#65533;&#65533;e&#65533;E&#65533;ywu&#65533;&#65533;h&#65533;&#65533;&#1403;&#65533;7V&#65533;&#65533;&#65533;&#383;&#65533;&#65533;s&#65533;&#65533;x&#65533;&#65533;k&#65533;&#65533;&#65533;m&#65533;&#65533;&#65533;%&#65533;&#65533;#w&#65533;&#65533;&#65533;]&#65533;&#65533;_l&#65533;&#65533;&#65533;!W&#65533;FWg&#65533;&#65533;&#7796;rWYwy&#65533;&#65533;&#65533;&#65533;,&#65533;t&#65533;&#65533;&#1640;&#65533;)&#65533;&#65533;0&#65533;d&#65533;[&#65533;l&#65533;&#65533;h&#65533;;&#65533;&#65533;&#65533;&#65533;&#65533;&#65533;k&#65533;&#65533;&#65533;l&#65533;&#65533;r,&#65533;&#65533;&#65533;m&#65533;s&#65533;;&#65533;&#65533;;&#65533;&#65533;`&#65533;&#1660;-k&#65533;d|&#65533;&#65533;&#696;&#65533;&#65533;Y{&#65533;&#65533;&#65533;&#65533;&#65533;&#65533;W'K(&#65533;&#130;&#65533;|;&#65533;&#65533;&#65533;&#65533;&#65533;,&#65533;&#65533;&#65533;&#524;&#65533;&#65533;g;&#65533;M&#65533;&#65533;P[1#QQ@&#65533;a&#65533;:&#65533;o&#65533;&#65533;&#65533;
&#65533;I&#1272;&#65533;&#65533;&#65533;9&#65533;j&#65533;&#65533;m&#65533;&#65533;Y+:&#65533;y&#65533;&#65533;&#65533;&#65533;~,&#65533;2&#65533;&#65533;&#65533;K&#65533;&#65533;&#65533;&#65533;&#65533;l&#65533;&#65533;&#65533;&#65533;EY&#65533;&#65533;;&#461;&#65533;&#65533;  !&#65533;   ,    ?C &#65533;&#65533;jb&#65533;&#65533;&#65533;a&#65533;&#65533;&#65533;:&#65533;&#65533;]&#65533;&#65533; &#65533;&#65533;&#65533;&#65533;
&#65533;<&#65533;&#65533;&#65533;&#65533;&#65533;&#65533;&#65533;&#65533;&#65533;&#65533;&#65533;&#65533;>&#65533;&#65533;&#65533;&#65533;&#65533;&#65533;&#65533;	&#65533;&#65533;&#65533;&#65533;&#65533;&#65533;&#65533;&#228;&#297;D&#65533;Ih&#65533;C&#65533;n&#65533;&#1127;&#65533;&#65533;&#65533;&#1910;e+n@&#65533;	&#65533;&#65533;&#65533;&#65533;%&#65533;&#65533;&#20211;j&#65533;&#65533;&#65533;&#65533;&#65533;r&#65533;&#65533;-&#65533;;&#65533;&#65533;lAE&#65533;&#65533;i;&#65533;0UE"J&#65533;4&#65533;&#331;{&#65533;@ aDB&#65533;DG&#65533;I:&#65533;&#65533;&#65533;(&#65533;&#726;&;&#65533;Asf(&#65533;#r\20&#65533;&#65533;&#990;@&#65533;^&#65533;&#65533;&#65533;Q3"&#65533;~XJ`&#65533;Q&#65533;s|&#65533;z d&#1387;O&#65533;2EJ&#65533;&#65533;&#1519;J&#65533;>&#65533;:5&#65533;O&#65533;BG]&#65533;&#65533;&#65533;KK&#65533;&#65533;f&#65533;5&#65533;&#65533; 4&#65533;{`J&#65533;O&#65533; w3&#65533;pZat&#65533;r57.-&#268;
&#65533;b&#65533;k&#65533;?l&#65533;g&#65533;&#65533;&#737;&#65533;e&#65533;&#65533;&#5910;&#65533;&#837;k&#65533;&#65533;mKm&#65533;	u&#65533;&#65533;-D&#65533;&#65533;&#65533;Z&#65533;c&#65533;&#65533;&#65533;;&#65533;&#65533;Z&#65533;J&#65533;&#65533;"&#65533;y&#65533;V&#65533;p &#65533;&#65533;UJ_ii&#65533;&#333;&#65533;&#65533;&#65533;&#65533;&#65533;&#65533;[&#65533;/1fN&#65533;6!&#65533;w&#65533;-{&#65533;&#65533;&#65533;&#65533;&#65533;&#1964;F&#65533;J&#1871;&#65533; ~&#65533;a&#65533;&#65533;Xb&#65533;G&#65533;|S&#65533;u&#1858;j5&#65533;&#65533;{R&#65533;d&#65533;4v
+i&#65533;!t(&#199;&#65533;H&#65533;&#65533;&#65533;&#65533;&#773;&#893;q&#65533;!&#65533;(&#65533;c&#65533;XH&#65533;c&#65533;LV&#65533;ol&#65533;&#65533;&#65533;?rF&#65533;&#65533;&#65533;L'&#65533;d&#65533;&#65533;b($&#65533;&#65533;&#65533;&#65533;r;N&#65533; 8&#65533; &#65533;[&#65533;&#65533;U&#65533;&#65533;o`w&#65533;]&#65533;c&#65533;C4&#65533;&#65533;9E&#65533;Qt&#65533;g&#65533;F!pO&#65533;tw&#65533;w&#65533;&#65533;&#65533;g&#65533;&#22103;z(&#65533;&#65533;x&#65533;%z&#65533;Nt &#65533;W&#65533;&#65533;&#65533;eA
&#65533;
&#65533;U&#65533;&#65533;&#65533;&#23107;Q1&#65533;&#1441;&#65533;E&#65533;&#65533;d&#65533;&#65533;#&#65533;&#65533;(&#65533;HMu&#65533;!&#65533;&#65533;&#65533;h&#65533;"&#65533;&#65533;&#65533;&#65533;V&#651;8&&#65533;&#65533;&#65533;2&#1804;&#65533;X&#65533;K>@&#65533;&#65533;&#65533;t&#65533;b&#65533;&#512;&#65533;j&#65533;$)&#405;(x&#65533;&#65533;/&#65533;&#65533;&#65533;&#65533;&#65533;\&#65533;1&#65533;{&#65533;+&#43195;&#65533;n&#65533;&#65533;&#65533;n&#65533;&#65533;&#65533;[&#65533;&#65533;&#65533;j&#65533;&#65533;*Y&#65533; K&#65533;M'*&#65533;x&#65533;g{.&#65533;gLR0&#52256;&#65533;&#65533;&#65533;&Q&#65533;U&#65533;&#65533;&#65533;/)&#65533;(&#65533;<&#65533;&#65533;&#341;&#65533;TxU&#65533;_&#65533;[m&#65533;&#65533;&#65533;#&#65533;&#65533;&#65533;&#65533;\&#65533;4&#65533;&#65533;&#1201;.6&#65533;eb&#65533;&#1093; &#65533;rX&#65533;D&#65533;:&#65533;&#65533;&#65533;&#65533;*&#65533;L&#65533;&#65533;6K," @}&#65533;&#65533;y8;&#65533;&#65533;&#65533;r&#1900;bW*c&#65533;&#65533;#&#65533;&#65533;2[&#65533;&#65533;[k&#65533;&#65533;p&#65533;&#65533;&#65533;&#65533;&#65533;&#65533;/&#65533;&#65533;yI&#65533;#Qa&#65533;$`	x&#65533;4&#65533;L'^&#65533;&#65533;X&#65533;&#65533;8z_&#1713;&#65533;&#65533;e&#65533;&#65533;&#65533;&#65533;&#65533;2&#65533;&#65533;LrV\&#65533;&#65533;&#65533;&#65533;]m&#65533;&#65533;YD&#65533;&#65533;&#65533;&#65533;1l&#65533;xT&#65533;u&#65533;o&#65533;&#1059;Y&#65533;lW&#65533;*]t&#65533;$&#65533;&#65533;&#65533;JK&#751;&#65533;&#65533;L&#65533;+&#65533;O&#65533;X&#65533;cVVG&#1432;u&#65533;&#65533;l&#65533;&#65533; F&#65533;&#65533;&#65533;&#65533;&#65533; .&#65533;&#65533;&#65533;&#1462;&#1460;O&#65533;&#65533;&#65533;&#65533;&#65533;&#65533;&#65533;&#65533;3&#65533;&Cd&#65533;&#65533;&#65533;Pp&#65533;9'IP&#65533;&#65533;&#65533;C&#1591;&#65533;&#65533;p&#65533; &#65533;&#65533;&#65533;(&#65533;&#65533;.?&#65533;&#1371;&#65533;C&#65533;U%e &#65533;&#65533;&#65533;&#65533;?&#65533;&#32986;&#65533;&#1319;&#65533;:&#65533;&#49443;&#65533;ulF&#65533;&#65533;j&#65533;[&#1706;f&#65533;	O&#1573;*&#65533;&#65533;&#62246;&#65533;&#65533;M&#65533;UMs&#65533;/&#65533;&#65533;B&#65533;1v1B"&#65533;&#65533;&#65533;&#18731;x&#1411;&#65533;L -$G&#65533;&#65533;&#1413;Js&#65533;V Ja_&#65533;&#65533;h&#65533;4&#65533;)GE&#65533;&#65533;b&#65533;&#65533;&#65533;&#612;&#65533;&#65533;S&#65533;&#65533;S&#65533;	&#65533;qBJ&#65533;&#65533;&#65533;V&#65533;~O&#65533;&#65533;&#65533;&#65533;&#65533;m&#65533;>&#65533;#I&#65533;*&#65533;&#65533;&#65533;&#65533;,%&#65533;&#65533;FR&#65533;&#1061;&#5271;$]&#65533;B8H&#65533;&#65533;&#65533;u&Da
g&#65533;&#65533;&#65533;<&#65533;"7T4FQL&#65533;&#65533;g&#65533;! &#65533;O&#65533;&#65533;&#65533;&#572;4&#65533;&#65533;&#65533;&#843;&#65533;&#65533;u&#65533;&#65533;&#65533;E&#65533;QL&#65533;&#65533;&#65533;&#65533;&#65533;#iQI]&#65533;"
H&#65533;$	&#65533;d&#65533;0&#65533;&#65533;FV&#65533;l~&#65533;&#65533;&#65533;&#65533;p&#65533;&#65533;
&#65533;
590`L&#65533;&#703;B&#65533;J%&#65533;N&#65533;&#65533;&#65533;&#65533;&#65533;&#65533;&#65533;&#65533;Q*3"&#65533;S&#65533;Be&#57428;&#65533;|&#65533;&#65533;&#65533;`r@ L
&#65533;&#65533;:&#65533;&#65533;r&#65533;&#65533;c&#65533;X&#65533;Fv&#65533;a&#65533;&#65533;&#65533;D(&#65533;CR&#65533;&#65533;2&#65533;&#65533;&#65533;._	h&#65533;&#65533;&#65533;&#65533;Kq&#65533;Ky3}_&#65533;a6o*D$Fk&#65533;j&#65533;R:T&#45167;{&#65533;|2&#65533;AM&#65533;&#65533;PJ&#65533;&#65533;T&#65533;8U5
&#269;m&#65533;D%&#65533;&#65533;#&#65533;l4N&#65533;k'&#65533;r&#65533;&#65533;&#65533;3
h&#65533;&#65533;&#65533;&#65533;&#65533;&#65533;&#65533;u&#65533;pU&#65533;EV&#65533;'&#65533;&#1385;&#65533;^ (I&#65533;&#1461;&#65533;}&#65533;&7'&#65533;&#65533;&#65533;&#1186;&#65533;&#65533;&#1731;4JGS&#65533;1 &#65533;%&&#65533;&#602;&#65533;&#65533;&#65533;&#65533;S'K&#65533;t&#65533;&#65533;&#65533;&#65533;tR&#65533;&#65533;&#65533;j&#65533;,FjU&#65533;&#65533;&#65533;K&#65533;&#65533;B&#65533;&#65533;*&#1320;&#65533;&#65533;4&#65533;aj)&#65533;Mpy/iI%#U&#65533;6\&#65533;V&#65533;&#65533;&#525;&#65533;&#65533;&#65533;K&#65533;&#65533;E`@-<&#65533;/:&#1075;&#65533;&#65533;&#65533;B&#65533;]$&#65533;&#65533;&#65533;&#65533;&#65533;&#65533;x&#251;&#65533;W&#65533;Le&#65533;&#65533;&#65533;&#65533;(&#65533;X&#65533;@&#65533;L$&#65533;&#65533;A&#65533;&#65533;&#65533;c&#65533;+	'yQ&#65533;a&#65533;&#65533;&#65533;kw&#65533;&#65533;M@'&#65533;&#65533;-0&#65533;&#65533;&#65533;&#65533;n&#65533;&#65533;&#65533;&#65533;&#65533;$&#65533;p'&#65533;&#65533;v?,&#65533;jY;&#65533;&#65533;4&#65533;ZE&#1422;r&#802;&#65533;&#65533;|&#65533;e[&#65533;&#65533;U=&#65533;N35&#65533;&#65533;^&#65533;w&#65533;&#65533;o&#65533;&#65533;V&#359;r&#65533;&#1637;3&&#65533;M&#65533;C&#65533;X#c&#65533;1&#65533;f&#65533;&#1347;
&#65533;%&#65533;&#65533;J&#65533;&#65533;&#65533;&#65533; &#65533;*S&#65533;X&#946;p&#65533;&#65533;&#65533;~&#65533;q&#65533;'m&#65533;;&#65533;&#65533;L,&#65533;]&#65533;&#65533;z&#65533;&#65533;&#65533;&#65533;]&#65533;&#65533;IY&#65533;>&#65533;ng&#65533;&#1392;z0&#65533;HV&#65533;&#65533;&#65533;&#1132;fE&#65533;
g&#65533;v&#65533;&#65533;l&#65533;M&#65533;S&#65533;&#65533;&#65533;&#65533;/
&#65533;&#65533;&#65533;G&#65533;?&#65533;&#65533;)f&#65533;2"&#65533;)&#65533;&#65533;|O&#65533;&#65533;&#65533;&#65533;{<&#65533;&#65533;It+&#65533;&#65533;U9H&#65533;s&#65533;&#65533;u&#65533;+&#65533;?&#65533;&#65533;&#65533;K&#8405;&#65533;&#65533;&#65533;&#65533;&#65533;Z&#65533;&#65533;&#65533;&#65533;&#65533;a&#65533;&#65533;I.&#65533;&#65533;&#65533;&#65533;[&#65533;&#65533;:&#65533;&#65533;^&'9&#65533;1&#65533;d&#65533;(i&&#65533;&#65533;_P&#65533;&#65533;&#65533;t^a&#65533;&#1112;g&#65533;&#65533;&#65533;&#65533;>^&#65533;&#65533;	&#65533;&#65533;'=&#65533;&#65533;&#65533;&#65533;r&#65533;&#65533;&#65533;&#65533;&#65533;&#65533;U&#65533;>I&#65533;&#65533;&#2042;&#65533;)&#65533;1=ElrJ(&#65533;2&#65533;&#65533;&#65533;O&#65533;6&#65533;&#65533;&#65533;6&#65533;&#65533;G&#65533;&#65533;&#65533;&#1769;k&#65533;&#1847;&#65533;&#65533;&#65533;?&#65533;&#65533;&#65533;R(mi&#65533;&#1599;&#65533;&#65533;&#65533;U&#65533;r][/O9&#65533;&#65533;&#65533;d+&#65533;&#65533;8/v&#65533;]H&#65533;v)&#65533;&#65533;o'&#65533;&#65533;m&#65533;!&#65533;T&#65533;&#65533;&#65533;&#65533;K5&#65533;*:&#65533;Z&#65533;U&#65533;>&#65533;&#65533;Pn&#65533;fe&#65533;&#65533;o~&#65533;&#65533;&#65533;&#65533;6&#1957;IC
&#65533;+&#65533;&#37399;&#65533;&#65533;N[&#65533;&#65533;&#65533;&#65533;&#65533;&#182630;\&#65533;&#65533;&#65533;3^q&#65533;G&#65533;&#65533;|o&#1684;&#65533;&#65533;&#65533;&#65533;5>&#65533;&#65533;&#65533;p[s&#65533;;>&#65533;,&#65533;&#65533;%O&#65533;&#65533;&#65533;&#65533;&#65533;&#377;&#65533;s~^&#65533;#a&#65533;&#65533;y&#65533;k&#1506;+((&#65533;&#65533;v&#65533;E&#65533;Xq&#65533;se&#65533;D&#65533;&#65533;fu&#65533;S&#65533;&#65533;&#65533;r&#65533;&#65533;>&#65533; &#65533;&#65533;0&#65533;&#1958;&#65533;&#65533;uHk<&#65533;V&#65533;P&#1279;&#622;&#65533;&#65533;&#65533;&#65533;k&#65533;&#65533;&#65533;&#1420;NC)9&#65533;J&#65533;4&#65533;g&#65533;k&#65533;:&#65533;&#65533;o&#65533;qo&#65533;&#65533;&#65533;&#65533;&#65533;&#755;Y[F&#65533;&#65533;&#65533;&#591;&#65533;|&#65533;&#65533;O&#65533;&#65533;&#65533;&#65533;&#65533;&#65533;&#65533;9&#65533;l&#65533;GA&#65533;rPB&#65533;2-cf&#65533;&#65533;f&#65533;&#65533;m&#65533;GJXg+&#65533;&#65533;&#65533;|aFn&#65533;g"q{&#65533;n$QR&#65533;&#65533;{&#65533;8D&#65533;J&#65533;W|&#532;*_&#65533;DHi&#65533;c&#65533;&#65533;}.&#65533;&#65533;&#65533;6&#1296;p,&#65533;t&#65533;&#65533;E0FD&#65533;&#1475;7q&#65533;&#65533;o&#65533;7&#65533;a&#65533;\&#65533;?$&#65533;+&#65533;&#65533;V&#65533;x&#65533;gPyq &#65533;&#65533;6e&#65533;&#65533;&#65533;l&#65533;&#65533;y&#65533;&#65533;(0@z&#65533;1&#65533;gX&#65533;m	(kkd`&#65533;&#65533;(C&#65533;t&#65533;&#65533;7&#65533;&#65533;&#65533;&#65533;WwY&#1409;V&#65533;&#65533;&#65533;&#65533;a&#65533; 	Jh>&#65533;Cd&#65533;b&#65533;7i&#65533;!/&#65533;&#65533;|i&#65533;o/x&#65533;&#65533;D=&#65533;&#65533;T&#65533;%&#65533;7w?H~&#65533;&#393;&#65533;&#65533;&#65533;sC&#65533;&#65533;Rx&#65533;&#65533;&#65533;&#65533;N&#65533;&#65533;	&#65533;&#65533;x&#65533;&#65533;&#65533;WV&#65533;S&#65533;T8&#65533;&#65533;&#65533;&#65533;&#65533;gW&#65533;Z&#65533;dZ^j@H-&#65533;I&#65533;&#65533;&#65533;W&#65533;7&#65533;&#65533;&#65533;&#65533;&#65533;5&#1216;&#65533;`&#65533;0&#65533;&#65533;3p&#65533;&#65533;@{&#65533;G&#65533;HuTh&#65533;&#65533;{&#65533;&#65533;@)&#65533;&#65533;&#65533;&#65533;&#65533;E'&CE&#65533;@ <&#65533;F|&#65533;8p &#65533;f'&#65533;&#65533;&#65533;.&#65533;&#65533;v&#65533;&#65533;u|xd7&#65533;&:HO&#65533;&#65533;U	&#65533;fT&#65533;&#65533;v&#65533;&#584;&#65533;&#65533;%j5/&#65533;H#&#65533;&#65533;&#65533;&#65533;E&#65533;&#65533;r)&#65533;&#65533;h&#65533;&#65533;&#65533;]?&#65533;`&#65533;.{&#65533;k!&#587;X&#65533;&#65533;(&#65533;a&#65533;_n&#65533;&#65533;&#65533;&#65533;&#65533;
xt&#65533;8g%fi&#65533;V&#65533;&#65533;&#65533; &#65533;&#65533;X&#65533;vx&#65533;Y&#65533;0z&#65533;&#65533;(F&#65533;7&#65533;&#65533;` &#65533;C4 T]>SM&#65533;&#65533;@{&#65533;EZ&#65533;&#65533;&&#65533;b&#65533;Zk&#65533;v&#65533;V}&#65533;&#65533;J;h,&#65533;Fd&#65533;c&#65533;&#65533;V&#65533;&#65533;<&#65533;&#65533;&#65533;G&#65533;&#65533;&#65533;'&#65533;&#65533;&#65533;&#65533;y&#65533;p^Z&#65533;SF&#65533;&#65533;t&#65533;&#65533;^&#65533;&#65533;w&#65533;A@Zt]&#65533;8&#65533;{&#65533;y&#65533;v&#65533;'S&#65533;u&#65533;8)&#65533;X&#65533;#ct&T&#65533;&#65533;&#65533;&#65533;&#1222;&A&#65533;7&#65533;FIN{&#65533;&#65533;;&#65533;&#65533;&#65533;&#65533;G&#65533;u&#54791;A&#65533;&#65533;Bi&#65533;p 0"&#65533;@&#65533;&#65533;}&#65533;&#65533;&#65533;&#65533;X&#65533;U9/,&#1538;*&#65533;a&#65533;&#65533;2&&#65533;c&#65533;Sp&#65533;,&&#65533;&#65533;5	LI&#65533;&#601;&#65533;"&#65533;	&#65533;&#1116;Z&#65533;U&#436;%&#65533;"&#65533;&#65533;$0&#65533;5&#65533;&#65533;d&#65533;&#946;&#65533;&#1059;#&#65533;&#30124;&#65533;5&#65533;&#65533;&#65533;0 &#65533;&#599;&#65533;&#65533;@	&#65533;&#65533;y&#65533;Dgz.&#65533;&#65533;u&#65533;&#65533;&#65533;x&#65533;4a&#65533;&#65533;&#65533;*&#65533;&#65533;8&#65533;&#65533;uT&#65533;&#65533;&#65533;xu&#65533;3?	+&#65533;&#65533;&#65533;&#1172;B	&#65533;&#65533;}&F	&#65533;&#65533;;$&#65533;&2<&#65533;Lz&#65533;&#65533;&#228;&#65533;&#65533;&#546;&#65533;&#65533;&#65533;u&#65533;h&#65533;&#519;&#409;p`Y&#65533;S&#65533;YS&#65533;&#1345;1AS&#65533;&#65533;`&#65533;&#65533;&#65533;&#65533;WiE&#65533;c&#65533;`.&#65533;&#65533;0u&#65533;N&#65533;&#65533;0&#65533;	\&#65533;eM&#65533;	&#65533;6A&#65533;9f&#65533;&#1604;&#65533;&#65533;&#65533;&#961;N}&#65533;&#65533;&#607;&#65533;Y&#65533;pd&#65533;h%!@&#65533;wVW&#65533;&#65533;&#65533;v&#65533;&#65533;n&#65533;t&#65533;<iu>&#65533;Ja&#65533;&#65533;&#65533;&#65533;f&#65533;&#65533;&#65533;&#65533;	4z&#65533;&#65533; &#65533;&#169;&#65533;&#65533;(NT&#65533;|.Z&#65533;V&#65533;jW&#65533;&#65533;l7Z&#65533;&#65533;&#65533;q&D&#65533;D2&#65533;(&#129;&#65533;	
v&#65533;&#65533;&#65533;g&#1173;&#65533;g&#450;)W&#65533;&#65533;O&#65533;&#65533;\&#1745;&#65533;=z&#65533;d&#65533;W&#65533;/f&#65533;&#65533;&#65533;&#65533;<&#65533;&#49735;&#65533;b]&#65533;&#65533;&#65533;"&#587;Q &#65533;&#65533;&#65533;2h:&#65533;g:&#65533;0&#65533; &#65533;`	4&#65533;&#65533;6&#65533;&#325;&#65533;VV&#65533;J&#65533;uHV"&#65533;'&#65533;&#65533;:&#65533;&#65533;&#65533;	&#65533;2&#65533;"&#65533;'
6a&#65533;&#65533;I&#65533;Q&#65533;x&#65533;&#65533;F[&#65533;&#65533;K*&#65533;&#65533;-&#662;&#65533;&#667;T&#65533;&#65533;&#65533;&#65533;&#65533;&#65533;{&#65533;g&#65533;pb&#65533;s&#65533;&#65533;g&#65533;&#65533;-&#65533;:q&#65533;ZRt&#301;&#65533;&#65533;&#65533;&#65533;)W&#65533;&#65533;&#65533;0&#65533;&#65533;DYoQf&39&#65533;(Q0&#65533;jF&#65533;8k&#65533;9&#65533;$b"&#65533;#&#65533;&#1025;^*&#65533;9&#65533;_&#65533;&#65533;&#65533;5&#65533;'&#65533;&#65533;NK&#65533;/&#65533;:&#65533;!$&#65533;&#65533;&#65533;OI&#65533;~7!&#65533;&#65533;<9y&#65533;&#65533;&#65533;&#65533;&#65533;g&#65533;&#65533;&#65533;&#65533;h+&#65533;*&#65533;:&#65533;&#65533;&#65533;&#65533;&#65533;&#65533;&#65533;&#65533;&#65533;*&#65533;
&#65533;N&#65533;`&#65533;E&#65533;3&#65533;&#62704;~Kx&#65533;j&#65533;&#65533;&#65533;&#65533;'J&#65533;9h&#65533;&#226;%[%&#65533;p 5&#65533;&#65533;cey&#65533;&#65533;{&#65533;X&#1617;&#65533;!fL&#65533;&#65533;)R&#65533;(&#65533;4{&#65533;;+&#65533;&#65533;;"&#65533;&#755;G&#65533;o&#65533;&#65533;&#65533;&#65533;&#65533;D&#65533;&#65533;V&#65533;I&#65533;&#65533;&#1695;&#1370;&#65533;&#65533;&#65533;zK&#65533;0&#65533;&#65533;N&#65533;v&#65533;&#65533;d&#65533;&#65533;:5&#65533;&#65533;&#65533;RGV&#65533;k&#65533;&#65533;&#65533;&#65533;x&#65533;&#65533;w&#65533;&#65533;; )&#65533;&#65533;&#65533;P &#65533;&#65533;!&#65533;G&#65533;G&#65533;"[&#28809;&#65533;&#65533;r1&#65533;&#65533;&#65533;
&#1755;&#65533;ZY&#65533;&#65533;&#65533;&#65533;&#65533;+E !&#65533;&#65533;&#65533;&#65533;&#65533;mI&#65533;Y&#1744;&#65533;&#1215;&#65533;&#65533;%h&#65533;]&#65533;&#5204;A&#65533;&#65533;&#65533;&#65533;&#65533;k	&#65533;DmK&#65533;&#65533;&#65533;m&#65533;+&#65533;/&#371;&#65533;&#65533;5&#65533;&#65533;&#65533;&#65533;&#65533;&#65533;+&#65533;:&#65533;J&#65533;(&#65533;&#842;&#65533;&#65533;i&#65533;j&#1588;&#1466;A&#1466;&#65533;&#65533;kC6X&#65533;&#65533;&#65533;W&#65533;&#65533;&#65533;k&#65533;&#65533;&#65533;&#65533;y&#65533;&#65533;&#65533;Zq&#65533;&#65533;9&#65533;ZX}ZY:&#65533;i&#65533;`A;&#65533;&#65533;kD&#65533;T&#65533;&#65533;!&#1787;!r&#65533;&#65533;*&#65533;&#65533;&#65533;M&#65533;&#65533;{&#65533;ki5&#65533;&#65533;&#379;&#598;&#65533;k&#65533;`&#65533;&#65533;&#65533;&#65533;u&#65533;&#65533;&#65533;kt&#65533;'&#65533;%;&#65533;r&#65533;&#65533;&#65533;&#65533;&#65533;&#65533;xl&#65533;t@&#65533;:{&#53738;&#65533;QR&#65533;\D&#65533;&#1542;)&#65533;&#65533;&#65533;aA&#65533;B&#227;&#65533;{"&#65533;$&#65533;eF&#65533;dY6&#65533;&#65533;Q&#65533;:&#65533;d&#65533;&#65533;g&#65533;&#65533;&#65533;&#65533;wWZ&#65533;7L&#65533;&#65533;jxtZ&#65533;&#65533;B&#1846;nB,&#65533;u&#65533;&#65533;&#65533;Kl&#735;|&#65533;# &#65533;"&#65533;&#65533;&#65533;;&#65533;X&#65533;&#204;&#65533;O&#65533;J@&#65533;&#65533;&#65533;&#65533;g<Nc&#462;&#65533;&#65533;&#1776;&#65533;K$&#65533;`N&#65533;&#65533;&#65533;Wc&#464;+&#65533;;&#65533;&#65533;|W&#65533;&#65533;&#65533;E%&#65533;&#65533;&#65533;&#65533;&#65533;_%&#65533;&#65533;L@&#65533;{&#65533;&#1000;&#65533;0L&#65533;&#65533;+R&#65533;S&#65533;\&#65533;&#65533;&#65533;&#65533;&#65533;ym&#65533;&#65533;sy&#65533;&#65533;&#65533;:&#65533;&#65533;&#65533;&#65533;}&#65533;&#29687;&#65533;m&#65533;&#65533;&#65533;&#65533;&#65533;&#65533;v&#65533;`&#65533;n&#65533;&#743;&#65533;3&#65533;&#65533;*&#65533;J<a&#65533;&#65533;&#1145;&#65533;>&#65533;:&#65533;R&#65533;R&#65533;&#65533;[8H,&#65533;&#252;&#65533;<&#65533;o&#65533;  &#65533;;+ 2&#65533;&#65533;&#65533;&#65533;L&#65533;&#65533;\&#65533;:]&#65533;K`h&#65533;&#65533;\&#65533;S&#65533;&#65533;H&#65533;&#65533;&#1113;&#65533;&#65533;&#65533;7}&#65533;l&#65533;&#65533;M&#273;&#65533;Ie&#65533;&&#65533;&#65533;d&#65533;([&#65533;+&#65533;,&#65533;\mY&#1754;&#65533;[-&#65533;&#1012;Y&#1350;&#943;k&#177;&#65533;&#65533;Ve&#1426;&#65533;kt&#65533;&#65533;&#65533;,mtm&#65533;~&#65533;&#65533;&#65533;t&#65533;{O&#65533;&#65533;&#65533;&#65533;[`q&#65533;&#65533;KK{&#65533;&#65533;&#65533;VG&#65533;I&#65533;&#65533;]&#65533;&#1091;&#65533;&#1102;M&#65533;l&#65533;&#65533;&&#65533;Y&#65533;&#65533;&#971;&#65533;&#65533;&#65533;&#1192;&#65533;&#65533;&4&#65533;D&#65533;j&#65533;[&#65533;IM&#65533;&#65533;+&&#65533;&#65533;&#65533;&#65533;&#65533;&#65533;0&#65533;&#429;x&#1290;&#65533;&#65533;y|&#65533;H`&#65533;&#65533;]&#65533;&#65533;&#65533;&#65533;&#65533;&#65533;&#65533;z&#65533;&#1783;m&#65533;+&#65533;7&#65533;<&#65533;&#65533;&#65533;&#1828;&#1578;&#65533;~&#65533;&#65533;}<&#65533;d&#65533;7a&#1354;h&#65533;e&#65533;&#65533;&#65533;&#65533;&#65533;&#65533;&#65533;&#65533;_&#65533;&#65533;&#65533;w&#65533;}PE&#65533;&#65533;&#65533;&#1813;O&#65533;Z/2t&#65533;rV&#65533;N{&#65533;&#65533;'G&#65533;&#65533;&#65533;&#65533;&#65533;&#65533;&#65533;&#65533;	&#65533;j&#65533; P&#1663;<&#65533;(-&#2040;&#65533;u3&#65533;P+d&#65533;;!P >&#65533;&#65533;&#65533;&#65533;&#872;=b&#65533;&#65533;&#60112;]L&#65533;&#65533;"&#65533;&#65533;&#65533;&#65533;&#65533;[8&#65533;P&#65533;"&#65533;&#1734;&#65533;&#65533;&#65533;5|&#1353;&#65533;&#65533;&#65533;f&#65533;&#65533;&#65533;AN&#65533;&#65533;&#65533;&#65533;&#65533;G&#65533;*&#65533;B&#65533;&#65533;)sO&#65533;&#65533;,&#65533;k&#65533;&#65533;&#65533;1&#65533;&#65533;w&#65533;x&#65533;&#65533;&#65533;&#65533;&#65533;&#65533;]Z&#65533;&#65533;'m&#65533;3&#65533;J&#65533;x&#65533;&#1971;&#1852;&#65533;9&#1999;-&#65533;&#65533;&#65533;&#65533;&#65533;&#65533;9&#65533;&#65533;O&#65533; &#65533;&#65533;&#765;&#65533;>Q&#719;&#65533;&#65533; yL0&#65533;&#65533;J{?&#65533;&#65533;k&#1724;&#65533;&#65533;;&#497;&#65533;&#65533;&#65533;&#65533;&#65533;&#65533;&#1708;}d&#65533;&#65533;&#65533;,&#65533;d&#65533;n&#65533;&#65533;=&#65533;&#65533;&#65533;&#65533;&#65533;}I&#65533;sq3&#65533;&#65533;&#65533;N&#65533;*^&#65533;&#65533;Q:K&#65533;\&#43454;&#65533;&#65533;&#65533;&#65533;7{%z&#65533;&#65533;5&#65533;&#65533;s&#65533;{	&#65533;g&#65533;&#65533;\&#65533;.&#65533;&#65533;T&#65533;&#65533;=(&#65533;"&#65533;&#65533;N}&#885; <&#65533;&#65533;x&#65533;&#65533;&#65533;G&#65533;&#65533;&#65533;&#65533;&#65533;A&#65533;m&#65533;V&#65533;&#65533;`&#65533;&#65533;&#65533;&#65533;&#65533;J&#65533;&#65533;m &#65533;&#65533;&#65533;&#65533;&#65533;
&#65533;&#65533;e&#65533;&#65533;&#65533;&#65533;+R0&#65533;&#65533;t&#65533;&#65533;
X<o&#65533;&#65533;K&#65533;&#65533;&#65533;&#65533;w&#65533;,&#65533;&#65533;ZZi&#65533;&#65533;&#65533;X&#65533;&#65533;Y&#65533;#.&#914;&#65533;&#34014;]Y&#65533;&#65533;I&#65533;&#65533;	^&#65533;@Ap&#65533;	&#65533;&#65533;#Z&#65533;O&#65533;&#65533;&#65533;&#65533;z7Sa&#65533;&#65533;$&#65533;e&#65533;&#65533;&#65533;&#65533;&#165;&#65533;&#65533;&#65533;S&#65533;(X&#65533;&#2004;-4&#65533;&#51098;>&#65533;9&#1461;&#1932;&#696;&#65533;&#65533;>&#65533;l&#65533;K&#65533;&#65533;&#65533;&#65533;VN&#65533;&#65533;&#65533;&#65533;oZ&#65533;b&#65533;&#65533;e&#65533;L&#65533;&#65533;&#65533;>&#343;&#65533;H&#65533;n&#65533;,i&#65533;Y&#65533;&#65533;&#65533;y&#65533;O&#65533;h&#65533;z;&#65533;7&#65533;&#65533;&#1976;&#65533;&#65533;&#65533;#&#65533;&#65533;~&#65533;&#65533;&#65533;ac&#65533;&#65533;&#65533;&#65533;&#65533;W&#1745;&#65533;&#65533;u/&#65533;o&#65533;N&#65533;^6iO&#65533;&#1069;i&#65533;d&#65533;L1&#65533;&#65533;&#65533;&#65533;&#65533;CA@0&#65533;@I&#65533;&#65533;&#65533;\&#65533;!&#65533;&#65533;&&#65533;&#65533;&#65533;6&#65533;5&#65533;9&#65533;&#65533;0&#65533;0&#65533;p7&#65533;q&#65533;&#65533;-&#65533;&#65533;&#65533;O&#65533;N&#65533;&#65533;&#65533;&#65533;&#65533;,&#65533;&#65533;A&#65533;E&#65533;&#65533;&#65533;&#65533;b&#65533;&#65533;L&#758;&#65533;n&#65533;&#65533;&#65533;&#65533;Fz&#65533;&#65533;&#65533;&#65533;&#65533;=&#65533;^]&#65533;k&#65533;&#65533;Z&#65533;Z&#65533;`&#65533;&#65533;&#65533;&#65533;&#65533;&#65533;&#65533;	&#65533;^&#65533;Y&#65533;&#65533;&#65533;&#4798;&#65533;&#65533;&#65533;&#65533;&#65533; >&#65533;n&#65533;z&#65533;_&#65533;Lf&#65533;&#65533;&#65533;&#65533;cMwH{?&#65533;_&#65533;&#65533;?&#65533;&#65533;&#65533;&#65533;&#65533;&#65533;&#65533;&#65533;O@B U}VZ&#65533;q&#65533;z&#65533;eQh#9&#65533;tE&#65533;&#65533;&#65533;&#65533;&#65533;&#65533;#&#65533;:&#65533;&#65533;&#65533;&#65533;c&#65533;'&#65533;>j&#65533;&#65533;R&#65533;h&#65533;&#65533;&#65533;&#65533;I&#65533;&#65533;&#65533;C&#65533;&#65533;CQ&#65533;&#65533;&#65533;&#65533;&#65533;&#65533;&#65533;&#65533;a&#65533;&#65533;&#65533;<&#65533;&#65533;]&#65533;&#65533; &#65533; &#65533;&#65533;&#65533;&#65533;&#65533;&#65533;&#65533;&#65533;&#65533;]&#65533;&#65533;&#65533;&#65533;&#65533;&#65533;&#65533;&#65533;&#65533;&#65533;bo&#65533;&#65533;&#65533;&#65533; &#65533;!&#65533;&#65533;&#65533;
&#65533;6&#65533;Y:u&#65533;&#1707;&#65533;&#65533;^&#65533;&#65533;&#65533;# &#65533;]&#65533;&#65533;&#65533;8]d&#65533;#x&#65533;H&#65533;b5&#65533;&#65533;N&#65533;&#65533;&#65533;ce1b/)&#65533;&#65533;@f&#65533;&#65533;8[&#65533;&#65533;h&#65533;AbF6&#65533;&#1289;&#65533;&#65533;&#65533;E#&#65533;&#65533;&#65533;`&#65533;&#1252;M&#65533;&#65533;T:&#65533;&#65533;U&#65533;X&#65533;&#709;&#65533;I&#65533;Z&#65533;&#65533;&#65533;M&#65533;iH&#65533;x&#65533;&#65533;&#65533;&#1783;p&#65533;&#669;&#65533;6&#65533;&#65533;*0|&#65533;f&#65533;&#65533;&#65533;a>&#1027;&#65533;&#65533;&#65533;&^&#792;Q&#65533;W&#65533;+aj
*S_m]fYLUd&#65533;I&#65533;P9If&#65533;&#65533;{m=&#442;5&#65533;]&#65533;*c&#65533;0&#65533;&#65533;&#65533;&#65533;u&#65533;}&#65533;&#65533;&#65533;&#65533;	&#65533;)&#65533;&#65533;&#65533;&#65533;&#65533;&#65533;&#65533;&#851;&#65533;1O&#65533;}&#65533;&#65533;I&#65533;.0&#65533;o&#65533;&#1074;&#65533;&#47232;y&#65533;%F$&#65533;&#65533;{ww&#65533;7v&#65533;G&#65533;%<&#65533;d&#543;/#&#65533;&#65533;}&#65533;&#65533;&#65533;&#65533;L&#65533;C!&#65533;U/&#65533;&#65533;_O&#65533;&#65533;&#65533;T4Q&#65533;&#65533;&#65533;<&#65533;J&#65533;&#65533;XS&#65533; &#65533;V&#65533;Y&SV&#65533;&#65533;&#65533;_p`&#65533;](&#65533;&#65533;&#65533;&#65533;x&#65533;&#65533;&#65533;S\bM&#65533;&#65533;&#65533;&#65533;c<&#65533;&#65533;A&#65533;G(&#65533;&#65533;&#65533;&#65533;/&#65533;u&#65533;Zl_A6di`&#65533;&#721;&#65533;&#65533;V&#65533;kf&#65533;&#2004;[ &#65533;\2&#65533;&#65533;8&#65533;X&#65533;&#65533;&#65533;g&#65533;&#65533;pB'fp&#65533;g&#65533;F4&#65533;]#A&#65533;'@&#65533;&#65533;&#65533;&#65533;m&#65533;&#65533;F&#65533;uQ@tM&#65533;d&#65533;8&#65533;({&#65533;F&#65533;&#65533;{@D_}&#65533;u1)&#65533;+&#65533;&#65533;L&#65533;&#65533;U&#65533;&&#35393;&#65533;
%&#770;HEXa&#65533;&#65533;R&#65533;7&#65533;z!&#65533;Y&#65533;&#1121;&#65533;&#65533;#&#65533;!&#65533;'&#65533;&#65533;]-[&#65533;&#65533;&#65533;WA&#65533;\cc`9&#65533;X&#65533;>:&#65533;&#246;DJ&#65533;dj&#65533;&#65533;ze*Xtk&#65533;&#65533;Ir&#65533;&#65533;jW&#65533;&#65533;&#65533;&#65533;&#65195;&#65533;wN&#65533;I&#65533;&#65533;|&#65533;[8&#1593;i&#1983;&#65533;,pw&#65533;q&#65533;&#65533;wE&#65533;D&#65533;4&#1086;&#65533;&#65533;y;74@>&#65533;%&#65533;&#65533;@&#65533;&#65533;m&#65533;&#65533;Fr~&#65533;&#65533;&#65533;&#65533;4G&#65533;&#65533;~&#65533;u&#65533;&#218;&#65533;&#65533;&#65533;&#65533;~k&#65533;,&#65533;&#65533;&#65533;&#65533;&#65533;\s&#65533;Tmx&#65533;jm4&#65533;&#65533; &#65533;&#65533;&#65533;v&#65533;&#65533;\$&#65533;&#65533;&#65533;,6&#65533;&#65533;&#65533;Z&#65533;&#65533;&#65533;&#65533;4d&#65533;&#65533;^&#65533;M2c&#65533;L&#65533;&#65533;D&#65533;;"&#65533;&#65533;&#65533;&#65533;&#65533;&#65533;&#65533;&#65533;&#65533;&#302;&#65533;p&#65533;7&#65533;s&#65533;&#65533;&#65533;&#65533;o&#65533;&#65533;&#65533;:&#65533;)&#65533;hT&#856;&#65533;t<1&#65533;&#65533;H&#65533;&#65533;&#65533;&#1793;&#65533;&#65533;w*&#65533;'uw&#65533;4&#65533;&#65533;&#65533;&#65533;&#65533;dL]y&#65533;&#65533;&#65533;&#65533;&#65533;#&#65533;4&#65533;y*&#65533;'&#65533;&#955;&#65533;|&#65533; &#65533;&#65533;&#65533;&#65533;Hk&#65533;&#65533;&#65533;l&#65533;O&#243;&#65533;s&#1139;&#65533;&#65533;8&#65533;&#65533;&#65533;&#65533;-&#46365;&#65533;&#65533;w&#65533;&#1482;&#65533;&#65533;_O&#65533;pF&#65533;\/6&#65533;,*&#65533;&#65533;&#65533;]0&#65533;&#65533;&#65533;j&#65533;&#65533;&#65533;ob&#65533;&#65533;x;&#65533;&#2018;&#65533;i&#65533;&#65533;T
&#65533; &#65533;8&#65533;&#65533;&#65533;K&#65533;k&#65533;&#221;&#65533;nL&#65533;&#65533;&#65533;&#65533;&#65533;8M&8&#65533;&#65533;W&#65533;"!'&#1477;&#65533;&#65533;N(X_&#65533;&#65533;&#65533;Q&#65533;s~&#65533;F&#65533;>&#65533;&#65533;6$8&#65533;&#65533;6&#407;&#65533;qR&#65533;q&#65533;p^&#65533;&#65533;nt&#65533;P	`)&#65533;&#65533;&#65533;&#65533;K&#65533;&#65533;&#65533;N/&#65533;M&#65533;K&#65533;E3&#65533;	&#65533;yX&#65533;&#65533;&#65533;&#65533;&#481;9M	1Qc&#65533;&#65533;&#65533;&#1533;&#65533;&#65533;/|&#65533;C&#65533;&#65533;&#65533;&#65533;/}-ZB&#65533;&#65533;D&#65533;i$F&#65533;&#65533;&#65533;&#65533;7NUq]&#65533; &#65533;u&#65533;x%&#65533;&#65533;<&#65533;N&#65533;g18&#65533;et&#65533; &#65533;&#580;I`&#65533;&#782;&#466;&#201;&#23308;p&#65533;&#65533;&#65533;&#65533;t&#65533;&#65533;&#53970;&#65533;Xs2"&#65533;&#65533;&#65533;$|&#65533;&#65533;yrH&#65533;G&#65533;'&#65533;Y&#65533;&#65533;:&#626;&#65533;&#65533;c1&#65533;&#65533;&#65533;C&#65533;J&#65533;&#65533;r&#65533;&#65533;w*-&#65533;d&#65533;&#65533;&#65533;4&#65533;8&#65533;j&#65533;&#65533;|&#65533;&#65533;&#65533;&#65533;=5+-p4&#65533;8&#65533;(&#65533;&#65533;&#65533;X&#65533;]^t&#65533;9&#65533;&#65533;F&#65533;&#145;&#65533;&#65533;&#65533;&#65533;&#65533;(K>K$&#65533;&#65533;&#65533;&#65533;&#65533;&#65533;&#65533;&#65533;T$?&#274;&#65533;1&#65533;M&#65533;&#65533;B&#65533;&#65533;8Z&#65533;&#65533;&#65533;&#65533;&#65533;,G8&#65533;&#65533;=&#65533;&#65533;&#65533;&#65533;&#65533;&#65533;&#705;|&#65533;&#65533;&#65533;T%'&#65533;&#65533;9l&#65533;&#65533;&#65533;e--&#65533;&#65533;p&#65533;Nd3UG&#65533;2<$(> &#65533;&#65533;&#1042;g:s&#65533;Di&#65533;&#65533;jJ&#65533;d"&#65533;&#65533;&#65533;^p&#65533;mq(&#65533;7&#65533;Ns&#65533;q&#65533;&#65533;,&#65533;&#65533;&#65533;&#1404;x&#65533;&#65533;&#65533;<&#2035;&#65533;&#65533;&#65533;&#65533;&#339;m&#65533;|&#65533;5&#65533;&#65533;O}*U&#65533;&#65533;&#65533;'R&#1507;&#65533;&#65533;N&#65533;pd&#65533;&#65533;8HB&#65533;&#65533; &#65533;\&#65533;Y&#65533;t&#65533;&#65533;x&#65533;/5W&#65533;V&#65533;+d&#65533;&#65533;_?r\f&#1316;&#65533;&#65533;T&#65533;&#65533;O&#65533; 6&#65533;&#65533;J"&#65533;&#65533;&#65533;&#65533;&#65533;2aC>&#65533;c&#65533;&#65533;&#65533;oU`6)&#65533;&#65533;&#65533;&#65533;q&#65533;u&#65533;&#65533;\&#65533;&#65533;&#65533;&#65533;&#65533;&#873;O&#65533;T&#65533;X&#65533;u&#65533;&#65533;_+&#65533;&#65533;&#65533;i&#65533;Y&#65533;$+U&#65533; &#65533;&#65533;&#65533;CZ&#65533;&#65533;&#65533;&#65533;&#52987;-jx	&#65533;&#566;&#65533;]L&#65533;2q&#65533;T64&#65533;p&#65533;H&#65533;&#65533;&#65533;&#65533;>&#65533;8&#65533;~&#65533;1&#65533;p&#65533;P&#65533;<&#65533;&#65533;(KI&#65533;&#65533;z&#65533;&#65533;&#65533;HE2`&#65533;q&#65533;c&#65533;!-&#65533;&#1374;&#65533;&#65533;&#944;-oIQ&#65533;&#65533;S&#65533;(&#65533;&#65533;&#65533;&#65533;f&#65533;&#65533;Q&#65533;&#65533;-&#65533;&#65533;%&#65533;&#65533;&#65533;&#65533;Q/@&#65533;Tm&#65533;&#65533;y &#65533;ch&#65533;&#65533;aYUk&#65533;k&#65533;&#1225;\&#65533;)&#1484;n&#65533;&#65533;n&#65533;&#65533;h&#65533;&#65533;H &#65533;&#65533;&#65533;&#65533;Le{2&#65533;&#65533;&#65533;&#65533;5&#65533;L&#1503;&#65533;5tm&#65533;>&#65533;[h&#65533;1&#65533;&#65533;*&#65533;&#687;&#65533;&#65533;&#65533;&#65533;&#65533;%&#65533;+&#65533;&#65533;&#65533;!&#65533;]&#65533;F&#65533;&#65533;6&#65533;&#65533;&#65533;%&#65533;&#65533;+L&#65533;&#65533;&#65533;0N&#65533;&#65533;[&#65533;a&#65533;F&#65533;&#65533;&#65533;hL&#65533;7;&#65533;&#65533;&#65533;@&#65533;&#65533;&#65533;S&#65533;&#17213;&#65533;/&#65533;&#65533;,c2&#65533;]&#65533;&#65533;&#65533;[5jL&#65533;&#65533;K@r&#65533;g&#833;Z&#65533;&#65533;&#65533;2&#65533;&#65533;%&#65533;p`&#65533;&#65533;&#65533;<#&#65533;'gw&#65533;&#558;g&#65533;&#65533;&#65533;&#65533;qY&#65533;^&#65533;r&#65533;&#65533;c&#65533;/&#65533;^&#65533;)&#65533;&#65533;
Qu&#65533;YM&#65533;&#65533;&#65533;&#65533;&#65533;&#65533;&#65533;&#65533;&#65533;B,&#65533;D&#65533;&#65533;&#65533;&#65533;y&#65533;1<&#65533;B&#504;&#65533;&#65533;&#65533;h)6&#65533;&#65533;>wlu&#65533;&#65533;&#65533;J^&#65533;&#65533;&#65533;G|&#65533;&#65533;i&#65533;Vu&#65533;Om&#65533;9&#1117;P@&#65533;&#65533;&#65533;D&#65533;&#65533;,&#65533;4&#65533;&#65533;<F&#65533;&#804;.o&#65533;&#65533;W&#65533;q&#65533;&#65533;f
&#65533;\&#65533;^&#65533;&#65533;&#65533;^&#65533;&#65533;&#65533;a&#65533;&#65533;&#65533;&#65533;&#65533;&#65533;&#65533;&#65533;;]&#65533;&#65533;&&#65533;:&#65533;@&#65533;&#65533;&#65533;r&#65533;&#65533;Hzj&#65533;&#65533;&#65533;&#65533;&#65533;&#65533;#&#65533;&#65533;&#65533;&#65533;&#65533;&#65533;~&#65533;t&#36726;&&#65533; &#65533;%&#65533;KXh&#65533;8&#65533;&#65533;&#65533;&#65533;&#65533;m&#65533;f0&#65533;&#65533;&#65533;&#65533;{&#65533;&#65533;&#65533;}X&#65533;&#65533;>&#65533;&#65533;
;f&#65533;&#65533;x&#1566;;&#65533;&#65533;r&#65533;c&#65533;tH@;n&#65533;#|>&#65533;&#65533;m&#65533;x&#65533;jc)J+&#611; &#65533;&#65533;&#65533;K_&#65533;=&#65533;&#65533;Zx&#65533;&#65533;&#65533;&#1045;&#65533;X&#65533;&#65533;&#65533;&#65533;&#65533;&#65533;&#65533;_&#65533;&#65533;&#65533;|&#65533;&#501;9d&#65533;&#65533;&#46892;&#65533;&#65533;&#65533;2c&#65533;]&#1637;&#65533;&#65533;&#65533;&#65533;&#65533;&#746;&#65533;O&#65533;&#65533;+&#65533;[&#65533;&#65533;m&#65533;&#65533;sv&#65533;^&#65533;&#65533;o8&#65533;&#65533;&#65533;&AQ&#65533;&#65533;&#65533;&#65533;w&#65533;9&#65533;&#65533;v&#507;&#65533;&#65533;&#65533;n&#65533;48A{&#65533;&#65533;d&#65533;&#65533;SA
&#65533;&#65533;
3&#65533;&#65533;&#65533;O&#65533;&#65533;&#65533;D&#65533;&#65533;&#65533;*&#272;G0Q&#65533;'&#65533;iL&#131;q&#65533;&#65533;3&#935;+&#65533;P$&#65533;v.am&#65533;Wr@z&#65533;&#65533;6&#65533;&#65533;=3&#65533;z"&#65533;N&#65533;7&#65533;&#869;k7&#65533;s&#65533;=P&&#65533;&#65533;s tjPD&#1473;&#65533;&#65533; &#65533;KC*&#65533;4&#65533;&#65533;j:&#65533;F?&#1539;<h|&#65533;W&#65533;-d&#65533;&#65533;&#65533;&#65533;P&#65533;&#65533;r&#65533;^&#65533;'0&#65533;U9&#65533;&#65533;_&#65533;&#65533;&#65533;&#65533;0&#65533;t~`&#65533;o&#65533;7I&#65533;gP&#1056;wo&#65533;o&#65533;f&#65533;&#65533;U1&#65533;&#65533;A&#65533;W&#65533;&#65533;PP;&#65533;x&&#65533;;&#65533;v&#65533;VZ)&#65533;&#65533;&#65533;o&#65533;#<QEWwEG&#65533;&#65533;>(|&#65533;Cq&#65533;gMMQ&#65533;6&#65533;{0I@&#65533;U&#65533;((6&#65533;kLPk&#65533;w>&#65533;6i&#12915;&#450;e&#65533;c@]&#65533;&#65533;1&#65533;{&#65533;w&#65533;8x&#65533;E5B(5&#65533;&#65533;c&#65533;xr&#65533;h&#65533;55F&#65533;&#65533;I&#65533;L&#65533;%}r&#65533;/	&#65533;o&#65533;rx_&#65533;&#65533;}&#1000;A&#65533;&#65533;&#65533;&#65533;&#65533;&#65533;<DU6&#65533;&#65533;&#65533;~nFo}&#65533;v&#65533;&#65533;wlb &#65533;a&#65533;wx&#65533;o&#65533;C&#65533;Lr&#65533;BdZ&#65533;&#65533;@S5LeRy- H44&#65533;&#520;N&#65533;&#65533;C(|BH&#65533;&#65533;e`&#65533;j&#65533;|&#65533;&#65533;S &#65533;-&#65533;g&#65533;.&#65533;&#65533;&#65533;'&#65533;!h&#65533;&#65533;Vk&#65533;&#33399;&#65533;o&#65533;{&#65533;&#65533; &#65533;8&#65533;&#65533;&#65533;&#65533;,&#65533;&#65533;/it.)t9&#65533;&#65533;X&#65533;&#65533;&#65533;<~ |&#65533;D&#979;a&#1671;&#1927;&#65533;&#65533;wC)X&#840;}&#65533;vkWQ`&#65533;>cw&#65533;&&#65533;6A#U&#65533;&#65533;X&#65533;Fx&vp&#65533;:T&#65533;&#65533;&#65533;a.&#65533;&#65533;&#65533;h #&#65533;g&#65533;H[&#65533;h&#65533;&#65533;x&#65533;p&#65533;&#65533;&#65533;w=&#65533;&#65533;=&#65533;	&#65533;&#65533;&#65533;V&#65533;&#65533;H|&#870;4X&#65533;4&#65533;&#65533;&#65533;49&#65533;&#65533;Y?&#65533;h&#65533;5&#65533;&#65533;&#65533;y#&#65533;&#65533;&#65533;7>`%&#65533;gk&#65533;&#458;[	&#65533;jC*9&#65533;-	U1&#65533;&#65533;&#65533;y&#65533;&#65533;&#65533;&#65533;3i&#65533;n &#65533;C`rK&#65533;#&#65533;&#65533;#E&#65533;&#65533;&#65533;4&#65533;&#65533;&#65533;b81Ld&#65533;&#65533;&#65533;&#65533;&#65533;&#65533;TX&#65533;9X`'_&#65533;W&#65533;v&#1477;&#65533;&#65533;B&9&#65533;&#65533;&#65533;9S(_&#65533;h&#65533;&#1816;~&#65533;&#65533;'MYr&#65533;BY&#65533;&#65533;&#65533;w(&#65533;&#65533;&#65533; >&#65533;x&#65533;&#65533;e &#65533;&#65533;;&#65533;@&#65533;&#65533;&#65533;-,&#65533;&#65533;>35&#65533;&#1562;&#65533;	&#65533;PDX&#65533;VV?&#65533;)5&#65533;&#65533;&#65533;j&#65533;U{zUi0&#65533;&#65533;&#65533;(H&#65533;&#65533;k&#65533;>&#65533;&#1610;&#65533;Hl)iX/ &#65533;&#65533;&#65533;&#65533;%z&#65533;	z&#65533;&#65533;&#1154;&#65533;&#65533;&#65533;#&#65533;&#65533;F&#65533;&#65533;&#65533;3y%Q &#65533;i&#65533;&#65533; &#457;P&#65533;&#65533;&#1144;A&#65533;Y&#65533;&#1443;&#65533;&#65533;}&#936;&#65533;N	&#65533;&#65533;:&IU&#65533;A~R&#65533;3QhX~`&#65533;X&#65533;&#65533;L&#65533;&#65533;Q&#65533;b9&#65533;&#65533;q&#65533;|&#65533;&#65533;k&#65533;1z&#65533;&#65533;3&#65533;S+!)&#65533;Y&#65533;&#65533;
&r*a:&#65533; 6&#65533;&#65533;&Z&#65533;z&#65533;&#65533;&#65533;-&#649;&#65533;=:&#65533;&#65533;&#65533;&#65533;&#65533;h&#65533;&#65533;yd/&#65533;&#65533;&#65533;8>%&#65533;&#65533;&#65533;)&#65533; &#65533;F&#65533;z&#65533;&#65533;&#65533;&#65533;&#65533;&#65533;&#65533;u&#65533;Hb	&#65533;2`W&#65533;&#65533;&#65533; #&#65533;&#880;&#65533;&#65533;.jxh6&#65533;&#65533;
&#65533;&#65533;&#1061;e&#65533;}&#65533;90&#65533;i@&#65533;_&#65533;3&#65533;U&#65533;BiY&#65533;8:PV&#65533;&#65533;X|V&#65533;&#65533;u&#65533;E&#65533;&#65533;* 8&#65533;GQ&#65533;&#65533;&#65533;&#65533;&#65533;&#65533;e&#65533; `6&#65533;&#65533;&#65533;c&#65533;&#52316;h&#65533;aF&#65533;{&#43483;&#65533;&#65533;5&#1624;&#309;&#65533;&#65533;:&#65533;&#65533;&#65533;y!s&#65533;Q&#65533;/&#65533;&#65533;I#&#65533;&#597;&#65533;&#65533;M&#61102;&#65533;z&#65533;&#65533;9&#65533;&#65533;'&#65533;&#65533;ub CS&#65533;&#65533; H&#65533;&#65533;&#65533;&#65533;&#65533;&#65533;&#65533;&#65533;5&#65533;c&#1713;&#65533;z&#65533;&#65533;H&#65533;f$&#65533;&#65533;)p&#65533;&#65533;&#65533;Qj&#65533;k&#65533;H&#65533;CS&#65533;&#65533;z&#65533;JzrhD*&#65533;
9&#65533;	&#65533;&#65533;Ixb&#65533;Z&#65533;&#65533;	&#65533;&#65533;%&#65533;g	B!B&#65533;*Z"&#65533;p&#65533;Q&#65533;&#65533;;&#65533;&#65533;&#65533;&#65533;heUF&#65533;&#65533;&#65533;&#65533;&#65533;o&#65533;&#65533;&#65533;&#40267;&#65533;N&#917;&#65533;&#65533;&#65533;&#65533;is&#65533;&#65533;&#65533;&#65533;&#65533;8&#1767;
j&#65533;T;&#65533;	&#65533;&#65533;&#65533;&#65533;&#65533;b%&#1237;aPA&#65533;-H0&#65533;&#65533;0a&#65533;&#65533;ueW&#65533;&#65533;&#48204;K&#65533;&#65533;P&#65533;j&#65533;yLJ/&#65533;j&&#65533;&#65533;&#65533;K}j&#65533;&#65533;&#65533;`&#65533;&#65533;05{2&#65533;&#65533;_&#65533;&#65533;:&#1370;&#65533;;&#65533;&#65533;G&#65533;&&#65533;&#65533;&#65533;zK|&#65533;&#65533;&#65533;gS&#65533;&#65533;R&#65533;&#65533;:&#65533;&#65533;a(&#65533;t+&#65533;&#65533;&#65533;&#65533;PY+&#65533;\&#751;&#65533;J&#65533;f&#744;&#65533;Z&#65533;`{5%&#65533;7&#65533;(&#65533;&#65533;&#65533;&#65533;&#65533;Z&#65533;&#65533;&#65533;&#65533;&#65533;&#65533;ur&#65533;$ 
&#65533;&#65533;*`&#65533;G&#65533;&#65533;&#65533;&#65533;h&#65533;r&#65533;&#65533;&#65533; &#65533;/&#65533;&#1670;&#65533;&#65533;&#65533;&#1697;A&#65533;`g&#65533;yP&#65533;I&#65533;&#65533;b:X&#65533;&#65533;Q)&#65533;eB(&#65533;o^
&#65533;&#65533;{p&#65533;Yw&#65533;&#65533;&#65533;9&#65533;5&#65533;[&#65533;&#65533;;&#65533;&#65533;e&#65533;ZW&#65533;&#65533; &#65533;&#65533;&#65533;&#65533;W&#65533;R&#65533;*|&#65533;
&#65533;&#65533;&#65533;]&#65533;&#65533;&#65533;[&#65533;&#65533;A&#65533;&#65533;&#65533;\&#65533;&#65533;6&#65533;&#65533;s,*&#65533;m[&#65533;J&#65533;&#65533;*&#65533;+&#65533;&#65533;?2g&#65533;&#65533;SXW&#65533;&#65533;&#65533;u&#1370;&#65533;k&&#65533;R&#65533;{&#65533;&#153;&#65533;I&#65533;&#65533;&#65533;&#65533;&#65533;&#65533;&#65533;&#65533;&#65533;I&#65533;h&#65533;G&#65533;	&#65533;}&#65533;&#65533;&#65533;2&#65533;&#65533;&#65533;e~a&#65533;~^&#65533;&#65533;&#761534;{&#65533;&#1339;?$&#65533;&#65533;C&#65533;wi&#65533;L[&#65533;
<&#65533;[w&#65533;$\&#65533;&#65533;&#65533;E&#809;&#65533;kz&#475;&#65533;g"&#65533;&#212;&#65533;&#65533;[&#1788;&#65533;,&#65533;&#65533;&#65533;7&#1057;&#65533;&#438;&#65533;&#65533;&#65533;&#65533;;&#65533;D\&#65533;s&#65533;S&#728;&#65533;&#65533;&#65533;&#65533;:t&#65533;&#65533;&#65533;&#65533;0&#65533;&#65533;7&#65533;]\&#65533;o&#65533;&#65533;eg&#526;v&#65533;&#1336;&#65533;3&#65533;&#65533;&#65533;&#65533;&#65533;i&#65533;W&#65533;&#825;.%hll2=&#65533;0|6R\&#65533;aul&#487;&#65533;&#65533;E&#65533;&#65533;&#65533;&#65533;0{&#570;K&#65533;&#65533;F&#65533;\\&#65533;&#65533;j&#65533;&#65533;&#65533;&#909;&#65533;6/&#51217;\&#599;&#821;&#65533;&#65533;/&#65533;&#65533;&#65533;,&#65533;&#65533;&#65533;&#959;&#65533;n&#65533;N&#65533;T-P&#423;&#65533;&#65533;&#65533;{x&#65533;A&#65533;&#65533;B9&#753;&#65533;/&#1402;&#65533;&#65533;&#65533;&#65533;&#65533;&#65533;&#759;&#890;\&#65533;d9&#65533;&#65533;&#434;+&#65533;xg&#65533;k&#65533;e&#65533;&#65533;{&#65533;&#65533;&#65533;&#65533;Z&#65533;o&#1897;Woy&#135;\&#65533;.&#65533;&#65533;3uoyh&#65533;!&#65533; &#65533;2R&#65533;&#65533;&#65533;&#65533;_&#65533;&#65533;&#65533;&#65533;_&#42956;<&#65533;C&#65533;&#1289;&#65533;&#65533;&#65533;&#65533;\&#65533;&#65533;,s&#65533;&#65533;&#65533;&#65533;&#980;&#65533;&#65533;&#65533;&#65533;&#226;y&#65533;&#65533;&#65533;&#1803;&#65533;`m&#65533;R&#65533;&#65533;&#65533;}6$&#65533;&#65533;K1&#65533;G&#65533;1&#65533;&#65533;d&#65533;&#65533;&#65533;M&#65533;&#65533;&#65533;&#65533;&#65533;&#65533;l`p(fLAhl&#65533;&#1338;&#65533;&#65533;)a&#65533;&#65533;8S*&#65533;&#65533;K&#65533;0M&#65533;J:~Y&#65533;&#65533;&#65533;i&#65533;X&#65533;&#65533;\&#65533;C&#65533;Q&#65533;]&#65533;&#65533;&#65533;}&#686;a}&#65533;<&#65533;&#65533;&#65533;&#65533;&#65533;&#65533;&#65533;R&#65533;6U}&#65533;&#715;&#65533;5&#65533;&#65533;&#65533;&#65533;&#65533;&#65533;&#65533;&#65533;&#65533;0&#65533; &#65533;}&#65533;T+&#65533;wp;9&#65533;&#65533;1-&#65533;&#65533;`&#65533;&#65533;&#65533;QL0s&#1912;o&#65533;&#1101;K&#485;[&#65533;a&#65533;&#65533;y&#65533;&#65533;pM1&#65533;D=&#65533;&#65533;&#65533;&#65533;l}l}&#65533;&#65533;&#65533;Y&#65533;&#65533;&#570;h&#65533;L&#65533;&#1466;C!Lr&#65533;&#65533;&#65533;q&#65533;85&#65533;&#1562;]&#65533;%&#65533;&#65533;&#65533;L&#65533;1&#65533;&#65533;&#65533;&#65533;:&#996;}&#65533;)h#S&#65533;&#65533;Q-&#65533;&#230;&#65533;&#65533;&#1401;&#65533;N&#65533;M&#65533;:&#65533;&#65533;&#65533;&#65533;&#65533;&#65533;&#65533;(&#65533; 7&#65533;7&#65533;A-&#65533;&#65533;S&#65533;(&#65533;&#7187;2cZbn=&#65533;(~&#65533;<&#65533;&#65533;=0&#65533;&#65533;&#65533;E&#65533;?&#65533;}&#65533;&#65533;&#8862;#&#65533;&#65533;&#65533;&#65533;4&#65533;&#65533;&#65533;&#65533;&#507;&#65533;&#65533;&#1971;&#65533;&#65533;&#65533;&#65533;&#1930;MS&#65533;&#65533;a&#65533;@A-&#1329;L&#65533;&#65533;&#65533; &#65533;]&#65533;>&#65533;U&#65533;&#65533;,&#65533;&#65533;&#65533;{&#65533;
&#65533;&#65533;W&#65533;&#955;6 &#65533;&#65533;&#65533;= &#65533;&#65533;[&#65533;&#65533;&#65533;p|&#65533;[q&#65533;k&#65533;h&#65533;&#65533;:&#65533;&#65533;&#65533;&#65533;&#65533;&#65533;M&#65533;&#65533;&#65533;&#65533;&#65533;&#65533;U&#65533;&#65533;&#65533;]&#2044;&#65533;&#490;K&#65533;&#65533;nv&#65533;]&#65533;J&#65533;&#65533;&#65533;
&#65533;&#30287;&#65533;}q&#65533;v<&#65533;&#65533;=&#65533;j}>N&#65533;&#65533;&#65533;PX&#65533;&#65533;&#65533;O&#65533;&#65533;d^&#65533;Y&#1724;6,h&#65533;&#65533;bN&#65533;&#65533;J&#65533;&#65533;N&#65533;@&#65533;>&#686;&#65533;&#65533;88&#1434;.)~&#65533;C&#65533;&#65533;@&#65533;&#65533;)5&#65533;n&#65533;W&#65533;&#65533;&#65533;v&#65533;&#65533;A&#65533;CU&#65533;&#65533;=&#65533;*&#1957;&#65533;&#1605;&#65533;&#65533;&&#276;&#65533;&#65533;&#65533;	&#65533;`&#65533;^&#65533;&#65533;&#65533;&#65533;&#65533;&#65533;&#65533;&#65533;&#65533;{\&#65533;N&#65533;Q&#65533;&#65533;&#65533;[&#65533;@P&#65533;Z^&#65533;&#65533;&#65533;z&#65533;&#65533;&#65533;&#1960;f~#&#65533;&#65533;&#65533;&#65533;&#65533;&#65533;k&#65533;&#65533;&#65533;&#65533;&#65533;&#65533;&#65533;&#65533;&#65533;^&#65533; &#65533;&#65533;^&#65533;BQ&#65533;1&#65533;2&#65533;&#65533;>;;&#65533;.&#65533;n&#65533;&#65533;&#2014;&#65533;/}Q&#65533;y&#65533;&#65533;>Z&#65533;.__&#65533;&#65533;&#65533;)&#65533;F&#65533;&#5620;&#65533;w2:&#65533;&#65533;b&#65533;#&#65533;^&#65533;=C&#65364;o&#65533;*T&#65533;(&#65533;Y&#65533;`&#65533;&#65533;&#65533;]&#65533;&#65533;[&#65533;&#65533;&#65533;&#65533;&#65533;Z&#65533;&#1397;&#65533;&#65533;[&#65533;&#65533;&#65533;&#65533;&#65533;&#65533;>&#65533;#&#65533;n&#65533;Qo&#65533;U&#65533;&#65533;&#65533;&#65533;&#65533;&#65533;&#65533;a&#65533;&#65533;?_&#65533;*_&#65533;:&#65533;+&#65533;Y]Z&#65533;N&#65533;&#1498;!&#65533;3&#65533;&#65533;&#509;&#65533;&#65533;&#65533;&#65533;
f1a&#65533;g&#65533; g&#65533;&#65533;]&#29789;&#65533;&#65533;bB_&#65533;&#65533;&#65533;&#65533;3&#660;&#65533;&#65533;|&#65533;&#65533;&#65533;&#28428;&#65533;&#65533;W>&#65533;k&#65533;&#65533;&#65533;&#65533;g&#65533;&#65533;&#65533;>&#65533;f&#65533;&#65533;_&#65533;&#65533;^&#65533;&#65533;.&#65533;&#65533;6&#65533;&#65533;&#65533;&#65533;/&#65533;&#65533;&#65533;&#65533;
&#65533;&#65533;2&#65533;6v&#65533;&#65533;&#65533;&#65533;&#65533;&#65533;Y}&#65533;&#65533;)&#65533;&#65533;tM&#65533;v&#65533;{&#65533;&#1241;&#65533;&#65533;&#65533;&#65533;s&}o&#65533;&#3620;Q&#65533;cy&#65533;y&#65533;&#65533;F&#65533;.&#65533;q4&#1879;&#65533;E&#65533;&#65533;&#65533;H&#65533;&#65533;&#818870;&#65533;BP/&#65533;E|&#65533;	S&#65533;0L"&#65533;&#65533;&#65533;&#65533;&#65533;&#65533;O&#65533;&#65533;&#65533;&#65533;&#65533;&#65533;&#65533;&#65533;&#65533;&#65533;= &#65533; &#65533;&#65533;s&#65533;E#`3&#65533;&#65533;&#65533;&#65533;&#65533;&#65533;|&#65533;&#65533;&#65533;&#65533;&#65533;&#65533;&#65533;&#65533;&#65533;el b&#65533;&#65533; &#65533;:&#65533;x&#65533;>>&#65533;~<&#65533;&#65533;&#65533;a
&#65533;&#65533;<&#65533;&#65533;&#65533;&#65533;&#65533;&#65533;&#65533;&#65533;]&#65533;9&#65533;&#65533;]&#65533;&#65533;Y&#65533;a&#65533;&#65533;&#65533;&#65533;&#65533;j&#65533; &#65533;AK'&#65533;`6&#65533;&#65533;&#65533;) &#65533;&#65533;~c7&#65533;&#65533;&#65533;&#65533;&#65533;&#65533;R&#1035;W&#65533;`;&#65533;&#65533;4&#65533;@&#65533;&#65533;&#65533;;&#65533;&#65533;&#24534;0&#65533;&#65533;&#65533;&#65533;&#65533;&#65533;M&#65533;][.G&#65533;yG&#305;JQh8{&#65533;\X
&#65533;&#65533;&#1255;&#65533;&#65533;h&#65533;%&#65533;
4&#65533;BI&#65533;&#65533;&#65533;&#65533;F&#65533;zl&#65533;&#65533;)&#1254;I]&#65533;&#65533;5&#65533;XR&#65533;>&#65533;a&#65533;
&#65533;&#65533;P&#65533;&#65533;&#65533;&#65533;&#65533;&#65533;_&#65533;hCY3'&#65533;&#65533;&#1324;mx3x[6
#&#65533;|&#65533;2&#158;&#65533;6j&#904;&#65533;&#65533;'#&#65533;&#65533;&#65533;N&#65533;&#65533;&#65533;K6&#65533;&#65533;&#65533;&#65533;&#65533;&#65533;&#65533;&#65533;m&#65533;]*&#65533;&#65533;&#65533;J&#65533;&#65533;Y&#65533;&#65533;&#65533;&#65533;	&#65533;&#65533;m&#1468;&#65533;&#65533;&#65533;nt1&#65533;N=9?&#65533;&#65533;&#65533;&#65533;o_&#65533;V&#65533;&#65533;&#65533;&#65533;&#65533;AY&#65533;&#65533;J&#65533;&#65533;&#65533;M&#65533;&#65533;g&#65533;&#65533;&#65533;&#65533;&#65533;&#1590;&#65533;&#65533;&#46484;&#65533;&#65533;%w~&#65533;&#65533;&#1857;&#65533;&#65533;&#65533;0&#65533;g&#65533;$!63&#65533;&#65533;&#65533;e&#65533;ex&#65533;G&#65533;A&#65533;&#1607;&#65533;a&#65533;,&#65533;Zh&#65533;&#65533;X&#65533;A&#65533;8&#65533;:M&#65533;`o&#65533;&#65533;&#65533;u&#65533;&#65533;"A&#65533;&#65533;&#65533;!q&#65533;Q&#1800;G.&#65533;$N$
&#65533;N8&#1094;&#65533;d"&&#65533; &#65533;	"&#65533;&#65533;yL-uUz&#65533;&#65533;'&$&#65533;E2&#65533;}&#65533;&#65533;g&#65533;$lb&#65533;&#65533;(&#65533;&#65533;&#65533;&#65533;&#65533;&#65533;&#65533;]Wv&#65533;&#65533;&#65533;|&#65533;&#65533;F`&#65533;&#65533;&#65533;&#65533;&#65533;&#65533;&hs":&&#65533;&#65533;&#65533;&#65533;f&#1299;&#65533;D&#65533;&#65533;&#65533;&#65533;s&#65533;&#65533;e&#65533;&#65533;;&#65533;j&#65533;=&#65533;C&#65533;&#65533;&#65533;j&#43407;&#65533;$&#65533;n&#65533;aJ&#65533;p$9&#65533;&#65533;G&#65533;&#65533;q&#65533;	&#918613;&#65533;&#65533;M&#65533;&#65533;Xw]&#65533;&#65533;&#65533;Q`&#65533;&#65533;{&&#65533;&#65533;\&#65533;&#65533;%Z&#65533;&#65533;fY&#65533;1V&#65533;&#1378;&#65533;&#65533;fN	&#65533;&#65533;&#65533;&#351;&#65533;&#65533;l&#65533;&#29623;&#65533;&#65533;.c&#65533;3&#1140;&#65533;&#65533;&#65533;\&#1576;&#65533;&#65533;n&#65533;&#65533; n&#65533;&#65533;a&#65533;W&#65533;>&#65533;&#65533;&#65533;&#65533;&#65533;&#65533;&#65533;Q&#65533;(&#65533;h&#65533;&#65533;&#65533;R&#65533;&#65533;&#65533;&#65533;,&#65533;D&#65533;oAV&#65533;&#65533; &#65533;Z+r&#781;XR&#65533;-&#65533;?&#65533;mw&#65533;&#65533;&#396;g&#65533;&#65533;f&#65533;&#1610;&#65533;&#65533;&#65533;9s&#166;Zb&#65533;L&#65533;!&#65533;"&#32288;&#65533;uB&#65533;0&#65533;,&#65533;&#65533;Xv&#65533;g&#65533;&#65533;>o2&#65533;&#686;&#65533;&#65533;&#1979;0&#65533;&#65533;~&#65533;&#65533;&#65533;MBP&#65533;&#65533;&#65533;0&#65533;&#65533;}-T&#65533;&#65533;&#65533;&#65533;&#65533;&#65533;"[x&#65533;&#65533;?&#65533;D5oD&#65533;&#65533;&#311;~Q&#65533;q&#65533;&#65533;&#65533;&#65533;<q&#65533;&#65533;&#65533;JJ&#65533;&#65533;.&#65533;~^&#65533;,&#65533;&#65533;&#65533;&#65533;&#65533;&#65533;&#65533;-&#65533;>gN'|i~&#65533;&#2012;&#65533;I&#65533;DL?&#65533;&#65533;&#65533;S+&#65533;5s&#65533;&YM&#65533;&#65533;^&#65533;&#65533;&#65533;&#65533;&#65533;&#65533;;&#65533;&#65533;&#65533;&#874;2&#65533;-&#65533;&#65533;l&#65533;&#65533;Ci6|&#65533;tOl&#65533;&#65533;x&#65533;}7&#65533;&#65533;&#1079;&#65533;&#65533;GQ&#65533;rt&#65533;&#65533;&#65533;r&#546;&#65533;&#65533;P&#65533;&#65533;&#65533;&#65533;4&#65533;\"1H&#65533;&#65533;&#65533;9&#65533;j&#65533;&#65533;&#65533;&#65533;kR&#65533;}&#65533;&#65533;J&#1119;&#65533;O\&#65533;&#65533;&#65533;&#65533;&#65533;&#65533;iT&#878;Q&#65533;%&#65533;&#65533;&#65533;j&#65533;&#65533;@"A&#65533;ymwn#J&#65533;&#65533;66&#65533;1k&#65533;^&#65533;F&#65533;A&#65533;&#65533;&#65533;U&#65533;&#65533;G&#1443;&#65533;Pz{c&#65533;&#65533;&#65533;f&#65533;j{t&#65533;	W|&#65533;&#65533;Q&#65533;;`&#65533;&#65533;&#65533;Un~&#65533;&#65533;&#1820;&#65533;&#65533;&#65533;&#65533;-QZ&#65533;+Z&#65533;V'&#1249;&#65533;&#65533;&#65533;X4&#1474;j&#65533;&#65533;%-GB&#65533;&#65533;&#65533;+x&#65533;&#65533;a&#65533;X&#65533;&#65533; g&#65533;&#65533; &#65533;&#65533;pt&#65533;&#65533;X&#65533;7&#65533;&#65533;x&#65533;&#65533;<&#65533;6&#65533;&#6981;!&#65533;!&#65533;G&#65533;&#368;G3&#65533;^&#65533;n8f&#65533;&#65533;\&#65533;&#65533; &#1242;&#65533;e&#65533;SAt&#65533;7&#65533;&#65533;&#65533;&#65533;B*6&#65533;V&#65533;&#65533;&#65533;D&#65533;&#65533;P&#65533;&#65533;&#65533;&#65533;G&#65533;:&#65533;N\&#65533;H&#65533;&#65533;&#65533;Z6k&#65533;&#65533;&#65533;$&#65533;&#65533;&#65533;&#65533;&#65533;O&#65533;&#65533;{&#65533;&#1420;&#65533;&#65533;}&#65533;&#65533;&#65533;&#65533;|&#65533;A&#65533;&#721;u&#65533;c	&#65533;X9Vs&#65533;D&#65533;
&#65533;(~XlQ&#65533;&#65533;&#65533;1y&#646;&#835; &#65533;6/&#32848;W&#65533;&#65533;!&#65533;&#65533;&#65533;jz&#65533;]&#65533;|&#65533;&#65533;4&#65533;E]&#65533;&#1174;&#65533;&#65533;(&#65533;p&#65533;&#65533;&#65533;O\&#65533;L&#65533;&#65533;4&#65533;&#65533;&#65533;&#65533;T&#65533;L&#65533;*2p>&#65533;e&#65533;U&#65533;&#30136;)&#65533;Z&#65533;u&#65533;]&#65533;a&#65533;2Z&#65533;&#65533;&#65533;&#65533;f6&#65533;F&#65533;&#65533;&#65533;#Fg&#65533;Ml&#1172;&	8&K&#65533;+&#65533;&#65533;m1"#d&#65533;&#65533;&#65533;t&#65533;
&#65533;&#65533;J&#65533;&#1368;&#65533;&#1324;%&#65533;d&#65533;i=&#65533;x&#65533;&#65533;z&#234;&#65533;&#65533;R&#65533;ffQ&#65533;&#65533;2&#65533;=@)&#65533;x-C&#65533;U&#65533;&#65533;&#65533;[&#65533;J&#65533;&#178;&#65533;&#65533;&#65533;-m&#65533;O&#65533;Rfq&#65533;]&#65533;)W&#65533;zY&#65533;&#65533;&#65533;&#65533;&#65533;CZAUk&#65533;&#65533;&#65533;&#65533;&#65533;&#65533;&#65533;&#65533;&#65533;,<&#65533;&#65533;:&#65533;Z&#65533;&#65533;}&#65533;k]&#65533;
&#65533;n&#65533;&#65533;@q&#65533;.&#65533;&#65533;&#65533;%f&#65533;&#65533;;R&#65533;&#65533;&#65533;6u&#65533;:&#65533;&#65533;hR&#65533;&#65533;&#65533;&#65533;1R&#65533;&#65533;&#65533;&#65533;&#65533;Q%(&#65533;67?&#65533;&#65533;&#65533;kh&#65533;ZU&#65533;P&#65533;&#65533;&#65533;'&#65533;{&#65533;&#65533;&#65533;X&#65533;&#65533;&#1555;&#65533;&#65533;}Z^&#65533;&#65533;2&#65533;&#65533;&#65533;&#65533;su#&#65533;`=&#65533;&#65533;&#65533;e#w&#65533;&#65533;&#65533;&#65533;&#65533;.C'U!uHc&#65533;I&#65533;i~]&#65533;]&#65533;b&#65533;Y\&#65533;m?&#65533;G&#65533;&#65533;&#65533;b&#65533;l&#65533;&#65533;&#65533;GAn&#65533;&#65533;&#65533;&#65533;&#65533;RC&#65533;H&#65533;&#65533;&#65533;&#65533;&#65533;&#65533;mw:&#65533;yw&#65533;&#65533;&#65533;^&#65533;\Q&#65533;&#65533;Z&#65533;M&#65533;&#65533;&#65533;d&#1457;&&#65533;&#65533;t&#65533;&#65533;&#65533;P!q&#65533;ET&#65533;	&#65533;&#65533;&#65533;R&#65533;KI&#65533;&#65533;1<^&#65533;&#65533; C&#65533;&#65533;{&#65533;%M	&#65533;hDfc&#65533;&#65533;X&#65533;EX&#65533;&#65533;&#65533;L[&#65533;&#58927;&#65533;&#65533;i.&#65533;*^&#1002;&#65533;>&#65533;'&#65533;&#65533;&#65533;&#65533;&#65533;&#65533;PD&#65533;G#,+&#65533;]&#65533;&#65533;,&#65533;m&#65533;|&#65533; o&#65533;Bf6$&#65533;&#65533;&#65533;&#65533;&#65533;sr&#65533;&#65533;&#65533;&#65533;$&#65533;-&#65533;W&#65533;&#65533;&#1843;&#65533;e&#65533;f&#65533;t&#65533;&#65533;JWJ`&#65533;&#65533;}$&#65533;&#65533;MF&#65533;tP/2M&#65533;WI:G'&#65533;6&#65533;&#65533;&#65533;tw&#65533;vL&#65533;b&#65533;<>)&#65533;&#65533;&#65533;6&#398;"k&#65533;X&#65533;&#1337;F&#65533;kZ&#65533;c&#65533;&#65533;&#65533;&#65533;&#65533;h&#65533;6e&#65533;&#65533;w^0&#65533;&#65533;&#65533;&#65533;~&#65533;&#65533;t&#65533;&#65533;&#65533;k&#65533;[&#65533;&#65533;>`&#65533;&#65533;&#65533;0&#65533;&#65533;8&#65533;&#65533;&#65533;m&#65533;&#65533;&#1101;&#65533;Q&#65533;&#65533;&#65533;^&#65533;&#65533;&#65533;&#65533;$`&#65533;&#65533;)&#65533;8\&#65533;&#65533;&#231;)j]Y&#65533;M&#65533;&#65533;&#65533;1&#65533;&#65533;d&#65533;&#65533;&#65533;&#65533;&#65533;&#65533;&#65533;&#65533;&#65533;da&#65533;&#65533;<~&#65533;1WUR}&#65533;%&#65533;Q&#65533;ffO&#65533;X&#65533;&#65533;&#65533;&#245;&#65533;&#2037;Xj~&#65533;&#65533;&#630;N&#65533;&#65533;&#65533;9b&#65533;&&#65533;&#65533;&#65533;d!<&#65533;&#65533;7&#65533;&#65533;[&#65533;&#65533;&#65533;K&#65533;&#65533;j&#65533;&#65533;&#65533;&#65533;&#65533;_G&#65533;B&#65533;}&#65533;ZU&#65533;&#65533;G&#65533;&#65533;]+&#65533;&#65533;wp:&#65533;r&#65533;`&#65533;&#65533;}&#65533;&#65533;&#65533;&#65533;&#65533;&#462;z&#65533;E}&#65533;&#65533;&#65533;A&#65533;s>&#65533;>&#65533;&#65533;=&#65533;|A&#65533;],&#65533;?&#65533;&#65533;;Vj&#65533;&#65533;jY?C&#65533;&#1607;g&#65533;&#65533;s];&#65533;&#65533;&#65533;&#65533;~u&#65533;v^&#915;&#65533;&#65533;&#65533;K&#65533;A<Y&#65533;&#65533;SX&#1011;[&#65533;&#65533;&#65533;h&#65533;&#1244;Bw&#65533;&#65533;&#1259;&#65533;&#65533;&#65533;i&#65533;&#486;<&#1768;&#65533;:n&#65533;&#65533;&#65533;&#65533;&#65533;&#811;&#65533;&#65533;P&#65533;&#65533;&#65533;t&#65533;&#65533;&#65533;&#9648;&#65533;i&#65533;&#65533;&#65533;&#65533;Y&#65533;&#65533;v&#65533;O&#65533;qO&#65533;&#65533;&#65533;-y0&#65533;&#65533;&#65533;&#65533;&#1019;#mou/ &#65533;&#65533;&#65533;&#65533;&#65533;{&#65533;&#65533;&#65533;&#65533;@&#12519;&#65533;&#65533;&#65533;m&#65533;&#65533;&#65533;&#65533;Te&#65533;&#65533;(l&#65533;&#65533;A&#65533;Fu&#65533;r&#65533;GQ
Hox{'ss&#65533;&#65533;y&#65533;vm&#65533;Tt&#65533;2cvO"4a"5I&#65533;&#65533;g|&#65533;j&#65533;UfEB^&#65533;X5Da&#65533;v&#65533;&#65533;g])&#65533;l	&#65533;n0&#65533;&#65533;~z&#65533;&#65533;&#65533;y&#65533;7&#65533;&#65533;I&#65533;X`: &#65533;CL&#65533;&#65533;L}&#65533;'v&#65533;f
&#1111;}K'&#65533;p&#65533;a&#65533;ao&#65533;fS7&#65533;&#65533;3 &#65533;w&#65533;f&#65533;]&#65533;w&#65533;&#1478;&#65533;uS7X&#65533;7k8|&#65533;&#65533;~&#65533;&#65533;x}dz&#65533;6&#65533;RFh&#65533;fh9&#65533;&#65533;&#65533;e~95l&#65533;tz(N&#65533;&#65533;NKgx#w&#65533;#I<&#65533;`&#65533;n&#65533;&#65533;`&#65533;&#65533;?&#65533;Y&#65533;m&#65533;&#65533;&#65533;&#65533;&#65533;&#65533;1&#65533;g^&#65533;3&#65533;W4&#65533;&#65533;'MM&#65533;{&#14790;&#65533;&#1545;]X3&#65533;hIP#R&#65533;&#65533;1E&#65533;7p&#65533;B&#65533;QH&#65533;l&#65533;im&#65533;
&#1862;n&#65533;&#1482;&#65533;fF&#65533;&#65533;@&#65533;eh&#65533;n&#65533;wS&#330;&#65533;&#65533;&#65533;b&#258;&#65533;&#65533;q&#65533;&#65533;(&#65533;I#&#65533;[+&#65533;|h&#65533;)y&#65533;&#1486;&#65533;h&#65533;&#65533;&#65533;&#65533;hM-`*9R`ht`#&#65533;z&#65533;FN?r'&#65533;H&#65533;&#65533;(h&#65533;S&#65533;&#65533;s&#65533;&#1542;~Qw&#65533;&#65533;U&#65533;/h^&#65533;Gf&#65533;7M>&#65533;W&#65533; &#65533;&#65533;u&#65533;&#1448;$&#65533;8&#1720;&#65533;&#65533;&#65533;&#65533;&#65533;7&#65533;E&#65533;&#65533;A&#65533;.9pY&#65533;J&#65533;&#65533;}&#65533;2&#5578;d&#65533;_Vfi&#65533;&#65533;(q&#65533;g&#65533;&#65533;&#65533;]&#65533;h&#65533;&#65533;&#65533;F&#65533;&#1474;J&#65533;z&#65533;&#65533;pwf&#65533;&#65533;X&#65533;(K&#65533;*,&#65533;#Yo&#65533;&#65533;j&#65533;qB&#65533;&#65533;*&#65533;/&#65533;&#65533;s&#65533;&#65533;&#65533;Y&#65533;&#65533; &#65533;r&#65533;2l&#65533;&#65533;&#65533;8&#65533;&#65533;(^&#65533;&#65533;&#65533;&#65533;y)e=&#65533;&#65533;7M&#65533;&#1217;&#65533;7&#65533;&#65533;&#65533; 	&#65533;a&#65533;{&#65533;E[lx&#65533;&#65533;&#65533;&#65533;S&#65533;K&#65533;0\/y&#65533;&#65533;&#65533;&#65533;&#65533;
4y&#65533;&#65533;&#65533;&#65533;=&#65533;&#65533;vY|r&#65533;.&#65533;&#65533;&#65533;&#65533;u&#65533;a&#65533;&#65533;&#65533;I&#65533;v8&#65533;&#65533;&#65533;&#65533;&#1284;_Lu&#65533;&#65533;&#65533;y&#1044;&#65533;&#65533;&#65533;&#65533;&#65533;RvU&#32263;&#65533;&#1287;&#65533;&#462;~&#65533;\	&#65533;&#65533;.5&#65533;o&#65533;b&#65533;B&#65533;&#150;&#65533;&#65533;Ui0O&#65533;n&#65533;>:d8	&#65533;&#65533;&#65533;K&#65533;p&#65533;G&#65533;&#65533;l&#65533;9xz&#65533;&#65533;z&#65533;&#65533;m&#65533;&#65533;{&#65533;&#65533;&#65533;&#65533;&#65533;&#65533;&#65533;&#1474;&#65533;i{&#65533;&#65533;&#65533;h&#65533;|&#65533;&#65533;&#648;n&#65533;&#52570;&#65533;o&#65533;&#65533;&#65533;&#65533;H:Zq
0&#601;l&#65533;p&#65533;7Q&#65533;I&#65533;&#17427;&#65533;&#65533;&#65533;yk&#65533;&#65533;&#65533;&#65533;&#38572;&#65533;Fyq&#450;&#65533;&#65533;H&#65533;&#65533;bXo&#65533;Y&#65533;eF&#65533;T&#65533;&#65533;&#65533;&#65533;x[&#65533;&#65533;&#603;2xy&#65533;t&#1817;M&#65533;&#65533;%&#65533;8&#65533;)&#65533;meI#&#65533;5&#65533;&#65533;&#65533;'2>m)o	&#65533;	&#65533;&#65533;Xy&#65533;^&&#65533;&#65533;&#606;u&#65533;^x&#65533;&#65533;4~&#41075;&#65533;QX&#65533;~&#65533;^&#65533;	&#65533;8&#1368;H&#65533;&#65533;0&#65533;&#65533;&#65533;E!&#65533;&#65533;&#65533;&#65533;D3&#65533;&#65533;&#65533;&#65533;]Jc,&&#1620;&#1669;wy&#65533;&#65533;&#65533;&#65533;9&#65533;Z&#65533;&#65533;Y&#65533;&#65533;&#65533;.(&#65533;&#65533;i$w&#65533;&#65533;<J&#65533;&#65533;VL&#65533;&#65533;XSy&#65533;&#65533; &#65533;&#65533;&#65533;&#592;&#65533;8&#65533;vU&#65533;8&#65533;0j&#65533;&#65533;&#65533;&#65533;c&#65533;&#65533;7&#65533;&#65533;&#1430;&#65533;)&#65533;&#65533;y&#65533;&#65533;i&#65533;&#65533;&#65533;&#65533;]j3&#65533;&#65533;~5&#65533;&#65533;&#65533;&#65533;*J&#65533;-p&#65533;`&#65533;&#65533;&#65533;	&#65533;o*&#65533;&#65533;'&#65533;[
&#65533;&#65533;&#65533;3y&#65533;	&#65533;&#65533;&5&#65533;&#65533;?&#65533; #@Q&#65533;&#65533;wP$)|&#65533;W&#65533;&#65533;5&#65533;&#65533;Gw&#65533;&#65533;u&#65533;I&#65533;|&#65533;q&#65533;Mv&#65533; k&#65533;&#65533;?&#65533;I$&#65533;aQ&#65533;&#65533;(&#65533;B&#65533;&#65533;2L&#65533;y&#65533;&#65533;&#65533;:X&#65533;vU)s`&#65533;&#65533;a&#65533;&#65533;n&#65533;&#65533;fl&#65533;)&#65533;&#65533;&#65533;\&#65533;&#65533;9&#65533;&#65533;&#65533;&#65533;&#65533;9!&#65533;Z&#65533;&#47078;&#65533;&#65533;&#690;-&#65533;q`&#65533;&#65533;&#65533;:&#65533;?&#687;&#65533;q&#61040;i&#65533;&#65533;A&#65533;&#65533;&#65533;:	&#65533;&#65533;&#65533;&#65533;&#65533;&#65533;&#65533;&#65533;0&#65533;&#65533;&#65533;J&#65533;@}n&#65533;|&#65533;hpE0&#65533;&#65533;H&#65533;&#65533;&#1349;O%&#65533;H&#65533;&#842;&#65533;`&#65533;&#65533;W0S~9&#65533;E9&#65533;&#65533;&#65533;&#65533;&#65533;&#65533;&#1208;&#65533;&#65533;&#65533;g&#230;&#65533;&#65533;&#65533;0(z5&#65533;&#65533;&#65533;&#65533;Q&#65533;&#65533;&#65533;&#65533;&#65533;&#547;&#65533;Fy
&#65533;&#65533;&#65533;&#65533;&#712;Kz&#65533;&#65533;&#65533;&#65533;8/ &#65533;&#65533;&#65533;Q&#65533;:&#65533;&#65533;J&#65533;&#65533;
B	yw&#65533;J&#65533;&#65533;`&#65533;@&#65533;qW&#65533;q)PYd&#65533;|&#65533;0&#65533;&#65533;&#65533;.P-*&#65533;&#65533;6&#65533;V0&#65533;B;O&#65533;&#65533;&#65533;Y&#65533;&#65533;A&#65533;&#65533;jVk&#65533;Lkp&#65533;\&#65533; &#65533;R&#65533;v&#65533;4.&#1245;&#65533;W&#65533;~&#65533;&#65533;&#65533;&#65533;}&#65533;gF&#65533;E&#65533;n\G&#65533;f;&#65533;&#65533;&#65533;&#65533;l&#65533;&#65533;&#65533;&#1779;&#65533;&#65533;~{&#65533;&#65533;&#65533;&#65533;&#65533;#&#65533;8&#65533;&#65533;&#65533;M&#1096;&#65533;=&#65533;&#65533;&#65533;&#65533;&&#65533;6.+&#65533;N&#65533;&#65533;&#65533;&#65533;6&#65533;q&#65533;&#65533;h&&#65533;0&#65533;&#65533;&#65533;R&#65533;&#65533;&#65533;Y&#65533;@&#65533;&#65533;&#65533;)k1&#65533;&#65533;&#65533;&#1783;&#65533;&#65533;.&#65533;&#65533;&#65533;e&#65533;6b&#65533;&#65533;=&#65533;&#65533;J&#65533;&#65533;&#65533;&&#65533;&#65533;y&#65533;3!w:'&#65533;&#65533;i&#65533;&#1723;x&#65533;
G&#65533;&#1029;c&#1909;B@&#65533;u&#65533;Bp&#65533;&#65533;&#65533;&#65533;&#65533;&#65533;s&#65533;~5[&#65533;&#65533;j&#65533;:&#65533;&#65533;&#1675;&#65533;&#727;&#65533;&#65533;A&#65533;Ri&#65533;p&#65533;7&#65533;$&#65533;	&#65533;&#65533;6+o&#65533;&#1546;&#1732;&#65533;s9&#65533;y&#65533;&#65533;{&#65533;&#65533;J7K+&#65533;X&#65533;\"&#65533;&#65533;_ &#65533;pt&#65533;&#65533;=-&#65533;&#65533;,&#65533; DE&#65533;&#65533;&#65533;	&#65533;&#65533;&#65533;}&#65533;&#65533;[&#65533;&#792;&#65533;&#65533;X'&#490;&#1757;X&#65533;|&|&#65533;&#65533;W&#65533;*&#65533;T&#65533;&#65533;59&#65533;&#65533;&#65533;&#65533;&#65533;>&#65533;@K7|&#65533;&#65533;&#65533;y7&#65533;Q%&#65533;&#65533;&#65533;>&#65533;&#65533;m&#65533;F&#65533;&#65533;jk&#65533;J!&#65533;;&#65533;&#65533;&#65533;Y&#65533;T&#65533;el&#65533;&#65533;z&#326;y&#65533;&#65533;&#65533;Q&#65533;&#65533;&#65533;&#731;&#65533;8&#65533;t&#65533;.&#65533;3e+&#65533;&#65533;&#65533;&#65533;d\&#876;zWE&#65533;&#65533;&#65533;&#65533;)a&#65533;&#65533;&#65533;f&#65533;`{)&#65533;&#65533;\&#65533;&#828;y&#65533;&#65533;l&#65533;>{&#65533;=&#65533;E<&#65533;&#65533;&#65533;&#65533;&#65533;&#647;&#65533;&#65533;8k$.&#65533;&#65533;&#65533;x&#65533;Gp&#65533;&#65533;*&#1844;&#65533;*J&#65533;<&#65533;&#65533;d' &#65533;&#65533;&#65533;&#65533;&#65533;&#65533;&#65533;&#65533;R3&#65533;&#572;*&#65533;&#65533;&#65533;8&#65533;&#65533;&#65533;f[&#65533;&#65533;&#65533;&#65533;L&#454;sep+z&#65533;|&#65533;&#65533;\/9z&#65533;=i&#65533;&#65533;k&#810;5&#65533;&#65533;&#65533;&#65533;&#65533;&#65533;&#65533;&#65533;/&#65533;&#65533;F&#65533;;zc&#65533;C&#65533;&#65533;&#65533;7&#65533;0d|&#65533;(&#65533;;&#65533;3T&#65533;x&#65533;8&#65533;&#65533;+KM{&#65533;&#65533;^w]N-&#65533;&#65533;qK|&#65533;5&#65533;W&#65533;&#65533;U&#65533;&#65533;&#65533;|&#65533;n&#65533;&#65533;7&#65533;9&#65533;&#65533;,G&#65533;&#65533;&#65533;&#44317;&#65533;&#65533;&#65533;6-&#65533;&#65533;:&#65533;0|&#65533;&B&#65533;y!E&#965;&#65533;&#65533;&#1594;&#65533;&#65533;&#65533;&#65533;4=&#65533;&#65533;W&#65533;=&#65533;V&#65533;]&#65533;L&#65533;&#65533;&#65533;&#65533;|d&#65533;&#65533;&#65533;P|&#65533;&#1236;&#65533;y&#1219;&#65533;&#65533;&#65533;d&#65533;&#65533;&#65533;'&#65533;&#65533;l&#1694;&#65533;&#65533;&#38658;c&#65533;G&#65533;&#65533;&#65533;&#65533;&#65533;G&#65533;&#65533;l&#428;&#65533;=&#65533;}&#65533;&#65533;&#65533;&#65533;&#1636;&#65533;W&#65533;&#65533;T&#65533;yf>&#43274;&#65533;&#65533;\&#65533;&#1561;z&#65533;&#65533;&#65533;&#65533;&#65533;L&#65533;o
&#65533;&#65533;&#1852;X&#65533;&#65533;T&#65533;VY&#65533;r&#836;Q'6&#65533;Wn&#65533;&#65533;
&#65533;)j&#65533;&#700; F&#65533;I&#65533;&#65533;A&#65533;&#65533;e}&#65533;J&#1612;&#1817;&#65533;&#65533;&#65533;!]&#65533;g+0&#65533;&#65533;&#65533;&#65533;&#65533;&#65533;&#1207;6&#1686;]&#65533;	~d&#65533;&#65533;&#65533;&#65533;&#65533;&#65533;&#65533;&#65533;
&#65533;&#65533;&#65533;-5**&#1330;&#65533;&#1225;&#65533;&#65533;&#65533;&#65533;GM&#3341;&#65533;&#65533;&#65533;gi&#65533;&#264;&#65533;&#65533;(&#65533;D&#65533;&#65533;&#65533;m&#65533;&#65533;&#65533;#*&#65533;&#65533;&#65533;=#&#65533;&#359;(&#65533;&#65533;}&#65533;&#65533;L&#65533;&#65533;&#1270;dH87KTK&#65533;}&#65533;G&#65533;&#65533;&#65533;&#65533;'&#65533;&#65533;w&#65533;&#65533;&#65533;&#65533;&#65533;&#65533;&#65533;}&#65533;&#65533;h&#65533;j&#65533;&#65533;;&#1823;U&#65533;&#65533;&#65533;|&#65533;A\u&#65533;&#65533;&#65533;&#65533;v&#65533;h&#65533;&#65533;&#65533;f;&#65533;&#65533;n&#65533;&#65533;$N 7&#65533;&#65533;n&#65533;&#65533;,&#65533;% &#1004;&#65533;&#65533;&#65533;&#65533;&#65533;&#65533;&#65533;k&#1337;}=T&#65533;"&#65533;&#65533;&#65533;x&#65533;j&#65533;&#65533;&#65533;&#65533;&#65533;O&#65533;&#65533;3&#65533;&#65533;&&#65533;%.&#65533;6&#65533;&#65533;&#65533;\&#65533;BIy&#65533;&#65533;&#65533;<&#568;|&#65533;&#65533;@N&#65533;u7&#65533;&#65533;&#65533;C&#65533;J(&#65533;&#65533;],<&#65533;&#1042;p&#65533;&#65533;"X&#65533;&#65533;cP&#65533;I=q&#65533;&#65533;&#1924;&#65533;.&#65533;&#65533;]&#65533;&#65533;Mw&#65533;&#65533;&#65533;@&#65533;K8&#65533;&#65533;&#65533;EIu&#65533;&#65533;>&#31322;&#65533;o&#65533;Y&#65533;&#65533;&#65533;&#65533;&#65533;?&#65533;&#65533;&#65533;e&#65533;,K&#65533;&#1459;&#65533;&ny&#65533;&#65533;)&#953;&#65533;(&#65533;&#65533;&#65533;m`K&#65533;tN&#65533;&#65533;&#65533;&#65533;&#65533;&#65533;&#65533;p&#65533;&#65533;&#65533;&#65533;F&#65533;T&#65533;o&#65533;&#65533;m&#65533;&#65533;&#65533; &#65533;&#65533;&#65533;&#65533;Y&#65533;&#65533;>&#65533;c-&#65533;&#65533;L&#65533;&#65533;&#65533;&#65533;&#65533;&#65533;7&#65533;KQ&#65533;t&#65533;&#65533;&#150;&#65533;J&#65533;%&#65533;&#65533;ck&#65533;&#48690;&#65533;l&#702;T&#65533;&#572;2&#65533;Z\&#65533; )&#65533;!&#65533;&#65533;|a&#65533;&#65533;&#65533;&#65533;&#65533;&#65533;&#65533;6&#65533;M&#65533;&#65533;&#65533;&#65533;&#65533;Fp&#65533;q&#65533;&#65533;YD
,@&#65533;&#65533;&#65533;&#65533;&#65533;*&#1195; &#65533;&#65533;&#65533;&#65533;&#65533;&#65533;&#65533;.&#65533;&#65533;&#65533;j&#65533;&#65533;}Cz&#65533;&#65533;&#65533;&#65533;x&#65533;Q&#65533;&#65533;&#65533;QM&#65533;&#65533;;s?&#65533;&#65533;&#65533;&#65533;
W 	&#65533;F|&#65533;&#65533;]9&#65533;&#65533;&#65533;&#65533;&#65533;[&#65533;&#65533;&#1346;%&#65533;u&#65533;=$<\&#456;&#65533;&#10052;u&#65533;
g&#65533;&#65533;H&#445;&#1841;&#65533;&#38926;&#65533;&#65533;M&#65533;X&#65533;&#65533;&#65533;&#65533;6&#65533;6_&#65533;&#65533;&#2046;&#602;&#65533;?f&#65533;&#65533;&#65533;j>$d&#65533;P&#65533;&#65533;&#1950;eQ_p&#65533;&#65533;&#65533;u&#65533;Q_&#65533;&#65533;&#65533;&#65533;&#65533;g &#65533;&#65533;&#65533;H&#65533;&#65533;&#65533;n&#65533;&#65533;m&#65533;&#65533;&#65533;s&#65533;&#65533;&#1836;&#65533;9&#65533;eE/&#65533;JV&#65533;&#65533;&#65533;&#65533;&#65533;1&#65533;&#65533;j&#65533;j&#65533;-&#65533;&#65533;x&#65533;&#65533;&#65533;*&#65533;&#65533;&#65533;&#65533;T!&#65533;Z^&#65533;&#65533;6&#65533;&#65533;,&#65533;&#65533;g&#65533;# S&#65533;E&#65533;9hrj&#65533;c&#65533;eUV3`&#65533;|%n@&#65533;&#65533;&#65533;&#65533;&#65533;&#65533;D(+	&#65533;k&#65533;&#65533;8C&#65533;a&#65533;b &#65533;&#65533;-&#65533;&#65533;&#65533;qn&#65533;{&#65533;^&#162;&#65533;Z&#65533;%&#65533;&#65533;&#65533;&#65533;&#831;&#65533;/&#65533;&#65533;&#65533;&#65533;&#65533;<&#65533;&#65533;&&#65533;&#65533;l&#65533;u&#65533;&#65533;&#65533;&#65533;&#65533;Y&#65533;(&#65533;;)N6&#65533;GN&#65533;&#65533;&#65533;G&#65533;N&#65533;&#65533;G&#65533;&#65533;g&#65533;&#65533;&#65533;x&#65533;\(l&#65533;&#65533;&#65533;e&#65533;&#65533;"&R&#65533;<&#65533; &#65533;&#1272;&#65533;#.G&#65533;&#65533;x&#65533;&#65533;X&#65533;&#1153;|c[%O&#65533;J&#65533;&#65533;f&#65533;&#65533;&#65533;&#215;;j3#&#65533;@&#65533;+&#65533;&#65533;H&#65533; I&#65533;g&#924;#ty&#65533;I&#65533;&#65533;Xk&#1633;&#65533;N&#65533;&#65533;&#65533; *&#1235;&#65533;lXcg&#65533;3kj,&#65533;d&#65533;&#65533;}&#65533;*&#65533;&#65533;2&#65533;(&#65533;&#65533;+&#65533;&#65533; &#65533;&#65533;&#65533;r&#65533;&#65533;&#65533;&#65533;t>54&#65533;&#65533;?&#65533;R&#65533;&#65533;Q&#65533;-&#1670;?&#65533;>&#65533;z&#65533;&#65533;,&#65533;3&#65533;&#65533;&#65533;.&#65533;
.s&#65533;Y&#65533;Z3&#65533;&#65533;&#65533;&#65533;F+:&#603;&#65533;&#65533;y,&#65533;n&#65533;&#65533;GQ(&#65533;g&#65533;KA&#65533;&#65533;&#65533;&#31711;&#65533;&#65533;&#65533;!4g&#65533;Np&#1494;&#65533;&#65533;&#65533;T4&#65533;&#65533;&#207;V&#65533;&#65533;&#65533;&#65533;&#65533;&#65533;'E&#65533;&#65533;&#65533;O&#65533;&#65533;&#65533;WhVNw&#673;`&#65533;m&#65533;^&#65533;&#65533;&#65533;&#65533;u&#65533;mb&#65533;&#65533;D&#65533;h$&#65533;&#65533;&#65533;vJ}\e&#65533;:&#65533;&#65533;&#65533;k&#65533;&#65533;&#65533;\&#65533;Yf&#65533;x&#65533;_&#65533;&#65533;&#1567;+&#65533;&#65533;V|&#65533;&#65533;A&#65533;&#65533;Tr&#65533;Xbt&#65533;&#1059; :&#65533;H&#65533;QI&K &#65533;&#65533;Z&&#65533;&#65533;&#65533;&#65533;&#65533;m&#65533;J1l&#65533;&#65533;o'&#65533;&#65533;&#65533;&#65533;&#65533;&#65533;PL&#65533;&#65533;&#65533;&#65533;4 bun&#65533;yCQ
&#65533;)4&#65533;Jm&#65533;l&#65533;q&#65533;&#65533;Dr{.&#65533;&#65533;rE&#65533;&#65533;n&#65533;&#65533;_&#65533;&#65533;&#1882;&#65533;PR&#65533;&#65533;i&#1956;&#65533;UjK8&#65533;&#65533;b&#65533;53NrR&#65533;&#65533;&#65533;&#65533;&#1988;J&#65533;7&#65533;&#65533;&#65533;&#65533;M&#65533;@&#65533;&#65533;R&#65533;(&#65533;&#65533;2&#65533;`&#65533;&#65533;Vh!/Zeu]&#740;&#65533;q&#65533;&#65533;&#65533;2&#65533;&#65533;&#65533;&#674;&#65533;&#65533;&#65533;.F&#747;&#65533;&&#65533;&#65533;P&#65533;#=*d&#65533;&#65533;&#65533;S&#65533; 	&#65533;&#65533;&#65533;&#65533;&#11046;\)&#65533;&#65533;&#65533;&#65533;&#65533;r
2&#65533;&#901;&#65533;&#65533;M&#65533;;&#65533;Ry&#49882;o&#65533;&#65533;&#65533;&#65533;&#65533;&#65533;+Er&#65533;q&#65533;&#65533;&#1817;&#65533;&#65533;y&#65533;&#65533;&#65533;}

]&#65533;&#65533;&#65533;&#802;&#65533;V&#65533;&#65533;&#65533;&#65533;&#65533;&#65533;&#65533;&#65533;28&#65533;-'&#65533;&#65533;&#279;&#65533;xU&J&#65533;f&#65533;&#65533;&#65533;<&#65533;:&#65533;8&#65533;&#65533;&#307;QnB&#65533;&#65533;1&#65533;g&#65533;&#65533;&#65533;&#65533;x!&#65533;&#65533;&#65533;&#65533;&#65533;&#65533;P-&#769;&#65533;]Ml&#65533;&#65533;l^&#65533;&#65533;&#65533;&#65533;&#65533;n&#65533;&#65533;n&#65533;&#65533;&#65533;1&#336;:&#65533;#&#65533;b;&#65533;&#10818;D&#65533;&#65533;.&#65533;UI&#65533;Q&#65533;&#65533;F&#65533;W	&#65533;&#65533;a&#65533;.5&#65533;^&#65533;F	&#65533;v&#65533;&#65533;M&#65533;&#65533;&#65533;&#65533;G-6&#65533;&#65533;&#65533;&#187;ih(&#65533;&#45660;A&#1337;	&#65533;JhO&#65533;X}&#65533;H&#65533;&#65533;&#65533;h&#65533;&#65533;&#65533;2&#65533;&#65533;&#65533;&#65533;x&#65533;I&#65533;&#65533;$0}l&#65533;&#65533;&#65533;&#65533;j&#65533;A&#65533;1&#65533;&#65533;&#65533;<&#65533;&#65533;#&#65533;&#65533;&#65533;&#65533;&#35230;&#65533;&#65533;&#65533;&#65533;KMJ&#65533;C	&#65533;4g6&#65533; 'X&#65533;u&#65533;&#65533;&#65533;6&#65533;&#65533;&#65533;&#65533;:&#65533;u*&#65533;n>&#65533;&#65533;&#65533;&#65533;&#65533;j&#1017360;l&#65533;&#65533;&#65533;&#65533;&#65533;&#65533;&#170;^3&#65533;&#65533;(&#65533;=M$&#65533;&#65533;{&#65533;qP&#65533;^E+!@b9@`4+A&#65533;6&#65533;&#65533;&#65533;&#65533;a&#65533;&#65533;.~"&#65533;yh&#65533;&#65533;qPxB&#1245;&#65533;!&#65533;&#65533;&&#65533;&#65533;&#65533;ne&#65533;&#65533;&#65533;t;n&#65533;&#65533;A[&#65533;&#65533;&#65533;&#65533;W= B&#65533;&#65533;[&#65533;&#65533;&#65533;+Q&#65533;y&#65533;&#1024;&#65533;4	^/&#65533;b&#65533;&#65533;E&#65533;&#1348;&#65533;&#65533;KM&#65533;T&#65533;&#65533;&#65533;(`&#65533;W`9&#65533;5IZ&#65533;B&#65533;&#65533;#&#65533;&#65533;&#65533;&#65533;[&#65533;d"&#65533;/&#65533;D &#65533;&#65533;v&#65533;&#65533;&#65533;3 &#786;&#65533;$&#65533;A_&#65533;&#65533;<Z|!&#65533;&#65533;r>&#292;w&#65533;$B/&#65533;ror&#65533;&#65533;Q&#65533;&#65533;&#65533;&#65533;&#65533;,&#65533;&#65533;'&#65533;{&#65533;&#65533;4&#65533;sw2^&#65533;J&#65533;&#65533;&#65533;V&#65533;&#65533; &#65533;D&#65533;&#203;dV&#65533;&#233;&#65533;V&#65533;;&#65533;z&#65533;g&#65533;uQP&#65533;V&#65533;^&#65533;&#65533;&#363;\&#65533;&#65533;&#65533;WZ:&#65533;&#65533;*o&#65533;&#65533;&#65533;&#65533;&#65533;UN&#65533;&#65533;&#65533;[&#1426;p&#501;u&#718;&#65533;&#1699;x&#65533;&#65533;m&#13822;&#65533;K&#65533;&#65533;&#65533;&#65533;P&#65533;)&#65533;(&#65533;&#65533;<$`&#65533;&#1219;&&#65533;&#65533;!&#65533;4&#65533;>&#65533;#X&#65533;&#65533;8&#65533;&#654;:	[&#65533;J&#65533;9Tvn&#65533;&#65533;,%GR`(P!md&#65533;{e&#65533;.*9&#65533;&#65533;A&#65533;&#65533;zG&#65533;&#65533;2&#65533;&#65533;&#65533;&#65533;&#65533;c&#65533;G&#1793;J&#65533;&#65533;S&#65533;\&#1055;us&#65533;(&#926;&#65533;P&#65533;&#1055;}T*M&#65533;&#65533;Tm&#65533;fyf&#65533;f&#65533;&#65533;&#65533;pR&#65533;&#65533;,' &#65533;&#641;&#65533;&#65533;&#65533;a&#65533;p&#65533;&#65533;&#65533;0&#65533;&#65533;&#65533;"I&#65533;@j&#65533;@&#65533;&#65533;B^m&#65533;Bj&#65533;o&#65533;d&#65533;&#65533;&#522;&#65533;CE&#65533;&#65533;&#65533;&#65533;&#65533;JhR&#65533;&#65533;&#65533;eo:)'T&#1072;&#65533;&#65533;HA&#65533;1&#65533;&#65533;&#65533;&#65533;Kh&#65533;R*K&#65533;&#1584;&#65533;&#65533;*&#65533;KY&#65533;C&#65533;T&#65533;zD&#65533;&#65533;7+x&#1310;^ &#65533;I&#65533;z&#65533;$&#65533;".8Q&#65533;b&#1504;wA&#65533;65&#65533;5&#65533;&c&#65533;&#65533;?3&#65533;&#65533;F&#65533;&#65533;7&#65533;&#65533;>*
a&#65533;&#65533;!&#65533;v&#65533;{&#65533;&#65533;`z&#65533;&#65533;O&#65533;N&#65533;&#65533;5b&#65533; &#65533;*=VT&#65533;&#65533;]&#65533;[&#65533;&#65533;6Q&#65533;3(n&#65533;JI&#65533;&#65533;&#65533;&#65533;-&#65533;,&#65533;<&#65533;F&#65533;pf=R&#65533;n&#65533;&#65533;$5&#65533;ac&#65533;R&#1525;&#1427;Z&#65533;&#65533;&#65533;&#65533;&#65533;&#65533;Nw'&#65533;o{&#1827;P>&#65533;&#65533;&#65533;&#512;/qwe&#65533;&#65533;_&#65533;a&#65533;&#65533;H91&#830;+UQ&#65533;&#65533;g&#65533;*W&#65533;y&#65533;&#334;&#65533;Y6f&#1107;&#65533;&#65533;JGT&#65533;&#65533;&#1242;&#65533;&#65533;&#1352;&#65533;&#1329;Hte&#65533;zK&#65533;!&#65533;&#65533;`&#65533;U`uH&#65533;&#65533;TD<&#65533;AI&#65533;ed`&#65533;&#65533;1$k&#65533;	J&#65533;&#65533;2&#65533;&#65533;lU&#65533;&#65533;&#65533;&#65533;&#65533;{&#1636;&#65533;6*&#65533;M&#65533;8&#65533;&#65533;&#65533;&#65533;=L&#65533;]ZE&#65533;0&#65533;q+&#65533;R&#65533;&#65533;&#65533;6zP&#65533;F&#65533;LQE&#65533;&#65533;&#65533;f&#65533;&#65533;&#65533;&#373;`5&#65533;?&#65533;&#65533;&#65533;D>I&#65533;&#65533;&#65533;&#65533;\&#65533;&#65533;b&#65533;&#65533;&#65533;&#1722;fj&#65533;sK&#65533;&#65533;&#65533;1&#65533;x&#65533;&#437;&#65533;t&#65533;&#728;&#65533;&#65533;&#65533;=s&#65533;&#65533;&#65533;IC&#65533;&#65533;4&#65533;}&#65533;;ay5Xr&#65533;&#65533;&#65533;&#65533;&#1809;&#65533;u&#65533;&#65533;&#65533; &#65533;&#65533;&#65533;g&#65533;lvt~&#65533;l;&#65533;&#65533;b&#65533;&#65533;i&#65533;mMS&#65533;&#65533;m9E&#248;&#65533;&#65533;&#65533;%&#65533;E&#65533;[&#65533;e+<&#65533;!}&#65533;&#65533;im&#65533;&#65533;
&#65533;&#65533;&#65533;8&#65533;w&#65533;/&#65533;^&#65533;&#313;&#65533;&#65533;aY&#65533;&#65533;@&#65533;&#65533;GC_&#65533;iP&#65533;9:5N&#65533;%
&#65533;&#65533;&#65533;&#65533;/&#65533;W&#65533;&#65533;`&#65533;&#65533;&#65533;&#65533;&#65533;EO&#65533;J&#65533;&#65533;&#65533;j&#65533;-&#65533;jZi&#65533;r&#65533;&#65533;&#65533;l0rH'e&#65533;M&#1502;D&#65533;&#65533;&#65533;P&#65533;&#65533;&#65533;&#65533;ns,&#65533;P|K&#65533;&#65533;j&#65533;&#65533;gn&#65533;&#65533;&#65533;	&#65533;&#65533;!&#65533;&#65533;&#65533;S+&#65533;&#65533;&#65533;p&#65533;}&#65533;&#65533;.&#65533;&#65533;gn&#65533;&#65533;&#65533;&#65533;<&#41147;&#65533;\)&#65533;w&#65533;&#65533;j&#65533;Y&#1770;u&#65533;&#65533;&#65533;[&#65533;Zs&#65533;&#65533;&#65533;f&#291;&#65533;&#65533;&#65533;&#65533;&#65533;&#65533;&#8278;v&#65533;&#65533;&#65533;&#65533;"(&#65533;&#65533;&#65533;HT&#65533;=&#65533;K&#65533;&#65533;-&#65533;a&#65533;&#1766;X&#65533;67B&#65533;n/&#65533;a"\&#65533;F&#65533;&#65533;&#1610;&#65533;&#65533;&#65533;&#65533;@&#65533;i&#65533;&#65533;&#65533;=&#65533;Y&#65533;K&#65533;&#65533;h&#1414;'&#65533;&#65533;|&#65533;^&#65533;&#65533;&#65533;&#65533;N&#65533;&#65533;E&#2037;A&#65533;&#65533;Tg&#65533;&#65533;O&#65533;,>&#65533;&#65533;&#65533;&#65533;&#65533;1&#65533;&#65533;&~&#65533;H&#65533;d&#65533;&#65533;]*q&#1354;&#65533;uVI&#65533;&#65533;&#65533;&#65533;&#65533;&#65533;&#65533;&#65533;^&#65533;$}HM&#65533;&#65533;O&#65533;Gzhs&#65533;2U&#65533;QB&#65533;w&#65533;[-BL&#65533;&#65533;tu&#65533;&#65533;fu5&#65533;GJ&#65533;cJ($:&#65533;`ER(8_Q&#65533;v&#65533;u[d{&#65533;&#65533;|&#65533;4&#65533;&#65533;&#65533;hA=+M(It#&#65533;.]wq&#65533;&#65533;&#65533;y#"EFK~&#65533;;8]&#65533;fw&#65533;]&#65533;&#65533;xL&#65533;&#65533;\S&#65533;K&#65533;&#65533;&#65533;na&#65533; V&#65533;&#65533;q&#516;w&#65533;v\&#65533;S&#65533;&#65533;y&#65533;yN&#65533;s&#65533;&#65533;s&#65533;&#65533;b6P&#65533;&#65533;Pmfd7Hs	0g&#65533;]&#65533;tx&#65533;fn&#65533;wARw&#65533;&#65533;&#65533;,h&#65533;!'&#65533;&#65533;cvcw*m&#65533;J&#65533;'[:&#1545;&#65533;g-V&#65533;O&#65533;&#65533;&#65533;u@4IGxw&#65533;S{&#1476;X&#65533;z&#65533;&#65533;~YhK&#65533;d&#65533;X&#65533;x@&#65533;x&#65533;q&#65533;|&#65533;s3EiT&#65533;5"&#65533;&#65533;&#65533;&#65533;&#65533;H3Q&#65533;lH&#65533;&#1811;&#65533;e&#65533;s&#65533;&#65533;+G/Iu&#65533;e&#65533;f
Ut}x&#65533;&#65533;&#65533;q&#65533;8&#65533;&#65533;n&#65533;7&#65533;&#65533;&#65533;&#65533;&#65533;`&#65533;w:&#65533;H|&#65533;(&#65533;E&#65533;^&#65533;h&#1760;uv&#65533;+&#65533;&#65533;w&#65533;&#65533;$UW&#65533;6&#65533;7&#65533;&#65533;&#65533;Sgv&#65533;6&#65533;&#65533;a&#65533;&#65533;&#65533;&#65533;j&#65533;&#65533;36&#65533;R&#65533;D&#65533;&#65533;EwyI&#65533;K+&#65533;],c&#65533;&#65533;F&#1941;&#65533;&#65533;&#65533;\&#65533;F&#680;&#65533;&#65533;%&#65533;&#65533;&#65533;&#65533;h&#65533;&#65533;H&#65533;8I&#65533;s&#65533;^&#65533;&#1090;&#65533;c6&#65533;&#65533;&#65533;&#65533;&#65533;8&#65533;&#65533;&#65533;&#65533;&#65533;&#65533;&#65533;"&#65533;`K&#1614;)&#517;Xl&#65533;&#65533;|&#65533;h&#65533;48Y&#65533;&#65533; &#65533;&#65533;&#65533;23b?&#65533;&#65533;&#65533;vy&#65533;}p&#65533;bB&#65533;,&#65533;N'&#65533;C&#65533;[kF~&#65533;&#65533;f&#65533;&#65533;O&#65533;Hd&#65533;+S&#65533;&#65533;l&#65533;&#65533;&6!
369C(&#65533;8bXx&#65533; &#65533;&#65533;$&#65533;9&#65533;&#1190;=2&#65533;y`&#65533;&#65533;5&#65533;W:IM5&#65533;4&#44304;/i&#65533;s&#65533;Q&#65533;&#65533;&#65533;&#520;DI&#65533;&#65533;&#65533;%((&#65533;%rP&#65533;&#65533;&#65533;&#65533;zUI&#65533;Gb$
&#65533;|&#65533;p#&#65533;!N23jFUb&#65533;}GLf&#65533;6ii&#65533;&#65533;(w&#65533;&#65533;&#65533;(L##f&#65533;&#65533;cipI&#65533;&#65533;&#65533;M&#65533;&#65533;PK1K&#65533;v&#65533;X>L&#65533;Z&#65533;&#65533;)$&#65533;b&#65533;]&#65533;S&#65533;&#65533;&#65533;F4W&#65533;&#65533;>&#65533;&kH\&#65533;&#595;&#65533;I&#65533;&#65533;9-&#65533;L&#297;&#65533;e&#65533;&#65533;l&#65533;FOi0&#65533;I HVGY{&#65533;&#65533;I&#65533;]+&#65533; &#65533;c&#65533;&#65533;&#596;&#65533;)1:(&#65533;S`&#65533;8&#65533;&#65533;&#65533;&#65533;&#65533;R&#65533;[&#65533;&#65533;&#65533;H&#65533;wQ-7E&#65533;>P&#65533;&#65533;&#65533;&#65533;&#65533;F~/&#65533;(&#65533;O&#65533;&#1634;<&#1692;&#65533;CW&#65533;iw&#65533;&#65533;VN1&#65533;!f&#65533;&#65533;	0&#65533;&#65533;&#46551;&#65533;&#65533;,*W&#65533;&#65533;&#65533;&#65533;s+H&#65533;&#65533;]&#65533;s&#65533;&#1163;&#65533;Zv&#65533;f3&#65533;&#65533;&#65533;I&#65533;&#1064;&#65533;&#65533;&#65533;&#65533;.&#65533;l&#65533;A4A&#65533;&#65533;A	Y&#34330;-&#65533;&#65533;&#65533;)&#65533;V&#1510;)&#65533;&#65533;&#1703;&#65533;(&#65533;&#65533; &#65533;xV'6&#65533;&#65533;&#65533;&#65533;#&#65533;..&#65533;>&#65533;&#65533;I`&#65533;H&#65533;&#65533;:R&#65533;f P{Gi&#65533;,,&#65533;&#65533;&#65533;	.&#65533;q&#65533;j&#1635;Oa&#65533;&#65533;YT&#65533;Dpjpx&#65533;z&#65533;	V&#65533;8d&#65533;(&#65533;&#65533;&#65533;&#65533;&#65533;E&#65533;&#65533;O&#1458;s$&#65533;(acR&#65533;&#65533; &#65533;&#65533;4&#65533;&#65533;X8&#65533;j&#65533;&#65533;&#65533;5&#65533;y&#65533;:&#65533;&#65533;9&#65533;&#65533;&#65533;&#65533;&#65533;:&#65533;c{&#65533;&#352;&#65533;8&#65533;u&#65533;]v0&#65533;]&#65533;&#1703;&#65533;
&#65533;&#65533;
r$&#65533;&#65533;&#1464;&#65533;"&#65533;q&#65533;&#65533;Gq]&#65533;&#65533;&#65533;~&#65533;"&#65533;p + &#49449;&#65533;&#65533;k&#65533; &#65533;t&#65533;_&#65533;W&#65533;&@&#65533;&#65533;&#65533;&#65533;<r&#65533;&#65533;q&#65533;e&#985;&#65533;&#65533;&#65533;&#65533;&#65533;&#65533;&#65533;&#65533;h&#65533;&#65533;&#65533;&#65533;&&#65533;%&#65533;*&#65533;&#65533;k&#65533;&#65533;I*A{S&#65533;&#65533;pq(\&#979;&#65533;&#1225;&#65533;&#2035;0&#65533;f&#65533;&#65533;&#65533;&#65533;&#1408;lx&#65533;5&#65533;&#65533;&#1482;&#65533;&#65533;&#65533;&#1517;&#65533;* &#65533;&#1569;#&#65533;&#65533;&&#65533;&#65533;O&#65533;R&#1766;A:&#65533;&#65533;&#65533;&#65533;1&#65533;&#65533;&#65533;;{V&#1811;ZR&#1638;g&#65533;&#65533;&#65533;BN&#65533;&#65533;&#65533;Wi&#65533;&#65533;;&#65533;&#65533;##&#65533;z7&#65533;&#65533;U&#65533;&#65533;+&#65533;&#65533;#&#65533;o&#65533;V&#65533;&#65533;6&#65533;<&#612;&#65533;&#65533;-&#65533;&#65533;R&#65533;&#65533;&#65533;&#1170;&#65533;6%&#65533;$NW&#65533;&#65533;)&#1744;y&#65533;&#65533;<&#756;&#65533;F&#65533;&#65533;&#65533;&#65533;;e&#722;&#65533;E&#65533;&#65533;&#65533;*&#65533;&#65533;&#65533;&#65533;X&#65533;&#65533;j&#65533;&#65533;:&#65533;&#65533;	=:&#65533;J&#407;&#65533;z&#65533;u&#65533;)&#65533;I;acE&#65533;^&#65533;&#65533;&#65533;#&#65533;V&#65533;+%&#65533;,&#65533;&#65533;*&#65533;&#65533;&#588;&#65533;w@F`&#65533;_&#65533;&#1224;&#65533;k@N&#65533;&#65533;8&#65533;I&#65533; sK&#65533;Sp E&#65533;&#65533;6&#65533;&#65533;e~$&#1785;&#65533;#{&#65533;&#65533;s&#65533;&#65533;&#65533;&#65533;&#65533;&#1635;[z&#65533;7(&#65533;x&#65533;&#65533;&#65533;qr&#65533;44[Fib&#65533;7elT&#65533;[3e&#65533;&#65533;f'&#65533;r&#65533;&#65533;,5&#65533;&#65533;&#65533;&#65533;&#65533;&#224;[&#1132;;&#65533;H&#65533;&#65533;<&#65533;&#762;&#65533;&#65533;&#65533;BK&#65533;&#65533;&#65533;&#65533;&#65533;W&#65533;&#65533;&#65533;&#488;&#65533;&#65533;&#65533;7D&#65533;&#65533;x&#65533;&#65533;&#209;&#65533;4w&#65533; b#&#65533;/&#65533;&#245;&#65533;&#65533;b&#65533;&#65533;&#65533;&#65533;Z&#65533;&#65533;ZT&#65533;&#65533;&#65533;&#65533;w&#65533;ak(&#65533;&#1206;&#65533;&#65533;p&#65533; =&#65533;&#65533;&#65533;&#65533; p&#65533;hdMxJ&#65533;&#65533;&#65533;&#65533;F `&#65533;:&#65533;)W&#691;r&#65533;&#65533;&#1606;m&#65533;)&#65533;A&#65533;&#65533;z&#504;&#65533;&#65533;$&#65533;&#1151;&#65533;W!&#65533;&#65533;k1&#65533;&#65533;&#65533;;dm&#65533;V&#65533;1&#65533;&#65533;&#65533;<&#65533;]:&#65533;vu;&#65533;,% l&#65533;&#65533;P&#65533;&#65533;&#65533;&#65533;y&#65533;&#65533;:&#65533;&#65533;&#65533;)&#65533;&#46152;&#65533;&#65533;F&#65533;0luU&#65533;V;&#65533;7&#65533;&#65533;d&#65533;&#65533;&#65533;zC&#65533;&#65533;=&#65533;\&#65533;&#65533;+&#65533;&#65533;&#65533;
&#65533;9Y&#65533;L&#65533;&#65533;_&#65533;&#65533;j&#65533;&#65533;&#65533;&#65533;&#65533;+&#65533;&#65533;Qs00&#65533;j&#65533;7c&#65533;&#65533;<&#65533;&#65533;,&#65533;&#247;UE&#65533;2?\&#65533;&#65533;&#65533;3&#65533;34&#65533;{h&#65533;&#65533;
Wy&#65533;&#65533;1@&#65533;f&#65533;&#65533;&#65533;+&#65533;:*
>&#65533;Tr*&#65533;&#65533;}l&#65533;,%_&#65533;&#65533;m&#65533;&#65533;&#65533;l&#65533;&#65533;&#65533;D&#65533;*&#65533;*&#65533;&#65533;&#65533;&#65533;&#333;<&#65533;#L&#65533;&#65533;	&#65533;&#65533;&#65533;&#65533;!|-&#65533;&#1024;|&#65533;&#65533;&#65533;
S&#65533;&#65533;2&#65533;&#65533;s&#65533;^Q&#65533;lR2&#65533;\&#65533;&#65533;&#65533;b&#65533;&#65533;J&#53045;&#65533;&#65533;#}s&#65533;yu[&#65533;ILR&#65533;_&#65533;&#65533;&#65533;0&#65533;&#65533;&#65533;O&#65533;&#65533;p&#65533;&#65533;&#65533;&#65533;&#65533;{&#65533;(&#65533;&#65533;&#65533;&#65533;&#65533;G55&#65533;i&#65533;8&#65533;{p&#845;p&#65533;rW;&#65533;YT&#65533;b&#65533;[&#65533;Z&#65533;^}&#65533;s}&#65533;*&#65533;3&#65533;:&#65533;;F&#65533;&#65533;+&#65533;Q&#65533;&#65533;&#65533;&#65533;&#65533;&#65533;&#65533;&#65533;&#65533;&#65533;&#65533;t=nU&#65533;L&#65533;u&#65533;&#65533;&#65533;&#65533;j&#1326;&#65533;m&#65533;&#65533;&#65533;&#65533;H{&#65533;&#65533;&#65533;&#65533;&#65533;&#65533;&#65533;2&#65533;&#65533;&#65533;&#1036;&#65533;!&#65533;m&#65533;&#65533;&#65533;&#65533;&&#65533;9&#65533;F&#65533;\&#65533;*&#65533;&#65533;&#65533;{s}M&#65533;&#65533;&#1532;/&#65533;&#65533;&#65533;q&#65533;&#65533;$ `&#65533;N,_&#65533;&#65533;<&#65533;&#1222;&#65533;f^&#65533;&#65533;&#65533;&#65533;&#65533;&#65533;&#65533;&#65533;X&#65533;&#65533;&#65533;&#65533;
r#&#65533;&#65533;&#65533;&#65533;E&#17455;&#65533;i&#65533;&#598;W&#65533;g&#15461;&#65533;&#65533;&#65533;s&#65533;&#1133;&#65533;v&#65533;&#65533;]0&#65533;7&#65533;&#65533;&#65533;&#1965;"&#1907;&#65533;y&#65533;dm&#65533;&#65533;r&#65533;j&#65533;&#1175;&#65533;&#1925;Zz&#65533;7&#65533;|&#65533;&#676;&#65533;5&#65533;E&#65533;-&#65533;&#857;&#65533;K&#65533;N&#65533;&#65533;&#65533;&#65533;&#65533;&#65533;&#65533;"&#65533;m&#65533;U&#210;&#65533;m&#65533;C&#65533;&#65533;&#65533;&#65533;.& $&#65533;&#65533;c&#65533;W&#65533;&#65533;&#65533;&#65533;:&#65533;&#65533;G&#261;&#65533;&  &#65533;*&#816;&#65533;&#65533; 0&#65533;&#65533;&#65533;&#65533;p^&#65533;&#65533;&#65533;&#65533;Q&#65533;&#65533;&#65533;s&#65533;&#65533;&#65533;^&#65533;=&#65533;cmR&#65533;Z&#65533;&#65533;b&#1969;&#65533;&#65533;f&#65533;&#65533;&#65533;&#65533;@&#65533;&#65533;&#65533;[&#65533;<Z$&#65533;rP&#65533;n&#65533;&#65533;&#65533;&#65533;TN&#65533;Rh&#65533;&#65533;/&#65533;}&#1946;&#65533;&#65533;&#65533;&#65533;&#65533;x&#65533;&#1416;&#65533;&#65533;!&#65533;&#65533;&#65533;&#65533;&#1556;\&#65533;]&#65533;4&#65533;&#436;&#65533;&#65533;&#65533;&#65533;&#1577;&#65533;&#65533;&#65533;=&#65533;	&#65533;X#&#65533;s&#65533;B&#65533;=&#65533;(H^&#13004;&#65533;rye&#65533;&#65533;&#65533;&#65533;^&#65533;&#65533;&#65533;&#65533;- &#1278;|&#65533;=&#65533; &#65533;a#&#65533;&#65533;&#65533;=R&#65533;&#65533;`#&#65533;z&#65533;&#65533;&#65533;]2M&#65533;O(#&#65533;&#65533;&#65533;&#65533;N &#65533;&#65533; &#65533;&#65533;&#65533;&#65533;t&#65533;&#65533;v&#65533;&#1399;&#924;&#65533;J&#65533;&#65533;&#65533;&#65533;D/&#65533;&#65533;&#65533;s&#65533;&#65533;&#65533;&#65533;H]&#65533;]&#65533;&#65533;&#65533;&#65533;
_.d]&#65533;&#65533;\k&#65533;&#65533;&#65533;&#65533;&#65533;]&#65533;_&#65533;&#65533;;&#65533;{+&#65533;&#65533;&#65533;&#65533;;&#65533;n>&#65533;&#65533;&#260;&#65533;&#65533;&#65533;2&#407;&#65533;&#65533;'v&#65533;&#65533;&#65533;I&#65533;2&#65533;+qi &#65533;&#65533;)&#65533;#&#65533;q o4t&#65533;&#65533;N&#65533;\&#65533;&#65533;P&#1726;&#65533;
U&#65533;&#660;m&#65533;)&#65533;p&#65533;	&#65533;% &#65533;&#65533;)>&#65533;1i&#65533;.n&#65533;J^1&#65533;&#65533;i&#65533;&#65533;`J6!O&#65533;"&#65533;=&#1796;K&#65533;:f|&#65533;&#65533;\I&#65533;&#65533;3C(&#65533;ouG&#857;&#65533;K&#65533;&#65533;-.A&#65533;&&#65533;&#65533;&#65533;V&#65533;&#65533;p5&#65533;~&#65533;&#65533;x&#65533;&#65533;&#65533;&#65533;||&#899;
&#65533;&#65533;L&#65533;/s&#65533;&#65533;&#65533;Dz5&#65533;
&#65533;&#65533;&#65533;&#65533;T&#65533;&#65533;&#65533;_&#65533;Et&#65533;n&#65533;h&#65533;&#65533;n}&#65533;&#65533;|>&#65533;&#65533;a&#65533;X&#65533;&#65533;&#65533;p&#65533;&#65533;V&#65533;q&#65533;^&#193;ZFM6&#350;&#1934;&#65533;&#65533;&#65533;^a&#65533;&#65533;&#65533;K&#65533;&#65533;&#65533;&#65533;&#65533;}//&#65533;&#65533; &#65533;&#65533;Y&#1763;{&#65533;!&#65533;&#1363;`&#65533;r&#65533;[&#65533;j&#65533;&#65533;{&#16190;&#65533;&#65533;Sp&#65533;&#1791;&#65533;A&#65533;&#65533;&#65533;&#65533;&#65533;&#65533;&#65533;>b&#65533;L&#65533;C^qc(HMJ&#65533;Y%'&#65533;<l&#65533;&#65533;&#65533;&#65533;:y&#65533;s&#65533;&#65533;}&#65533;$&#65533;&#65533;<&#65533;&#65533;&#65533;M&#65533;&#65533;~w&#65533;;&#65533;MO&#65533;&#65533;&#65533;&#65533;&#65533;&#65533;h&#65533;ta&#65533;&#65533;&#65533;b&#65533;=M&#65533;&#65533;<&#65533;&#65533;>&#65533;&#65533;&#65533;&#65533;'&#65533;&#65533;	;-1&#65533;&#65533;&#65533;F,ww0 =aub&#65533;&#65533; &#65533;>&#65533;&#65533;L&#65533;=H	+/&#65533;&#65533;yIE&#65533;&#65533;&#65533;N&#65533;)&#65533;&#65533;&#65533;&#65533;&#65533;B	+&#65533;&#65533;&#493;h&#685;'&#65533;(U%D&#65533;&#65533;`&#65533;&#65533;&#65533;e&#65533;&#65533;&#65533;&#7281;#<&#7667;&#65533;9&#65533;&#65533;:#9&#65533;&#65533;&#65533;&#65533;&#65533;&#65533;&#65533;E&#65533;<@&#65533;eF&#65533;&#65533;w&#65533;&#2047;hV&#65533;$&#65533;&#65533;&#1676;&#65533;\B&#65533;&#65533;P&#65533;4U&#65533;i&#65533;8&#65533;&#65533;3"&#65533;~PTR[&#65533;R#&#65533;&#65533;&#597;\&#65533;t&#65533;&#65533;&#65533;$&#65533;&#65533;&#65533;&#65533;&#65533;&#991;-&#65533;&#65533;RL&#65533;)`A&#65533;&#1222;T&#65533;NgP&#65533;kJu&#65533;S&#65533;H&#65533;t&#65533;&#65533;&#65533;kT&#65533;=&#65533;z&#65533;&#65533;&#65533;&#65533;
ho&#65533;&#65533;ib@
m&#65533;&#65533;&#65533;K&#1851;v&#65533;&#65533;D!&#65533;\&#65533;%$y;d&#65533;&#65533;ByL&#65533;r&#65533;xWA_&#65533;&#65533;F&#65533;H&#65533;&#65533;&#65533;&#65533;&#65533;&#65533;tH&#65533;/&#65533;E&#65533;&#65533;t&#65533;4bd&#65533;B9&#65533;&#65533;&#65533;)o-C&#65533;&#65533;&#65533;G&#65533;&#65533;&#65533;^L3&#65533;&#65533;&#65533;Y&#65533;YV[&#65533;&#65533;f&&#65533;a&#65533;<Sj&#65533;&#65533;&#65533;&#65533;&#982;&#65533;&#65533;&#1387;&#65533;&#65533;jN&#65533;&#65533;&#65533;&#65533;&#65533;&#65533;&#727;&#65533;&#65533;P;&#65533;A&#65533;&#65533;[&#65533;&#65533;'&#65533;|1&#65533;&#65533;&#65533;&#65533;&#65533;	_d&#151;%(`r&#65533;X +&#65533;i5&#65533;!{&#65533;TV|fE&#65533;BR&#65533;!&#65533;WX-5T&#65533;Rq&#65533;&#65533;&#65533;&#65533;&#65533;&#65533;V[&#65533;"&#65533;r=&#65533;&#65533;?	@8&#65533;Zn&#65533;c]&#65533;&#65533;5&#65533;\]&#533;W&#65533;&P&#65533;1&#65533;&#65533;&#65533;>&#65533;&#836;&#65533;.9
Y&#65533;o&#65533;QF&#65533;eP&#65533;&&#65533;i&#65533;X&#65533;hY&#598;&#65533;t&#65533; &#65533;&#785;J	&#272;&#65533;i&#65533;Mwe&#65533;&#65533;2o&#65533;&#65533;&#65533;K&#65533;&#165;i&#65533;$'&#65533;&#65533;I&#65533;&#65533;(&#65533;&#65533;S_ C<&#65533;&#65533;c(>&#65533;m&#65533;&#65533;&#65533;&#65533;3^y&#65533;&#65533;&#65533;L
&#65533;&#65533;E&#65533;&#65533; 0U&#65533;M}&#65533;&#65533;w_&#65533;&#65533;&#65533;Q&#65533;&#65533;&#65533;Z&#65533;0&#1451;!&#65533;@_G&#692;EN&#65533;]&#65533;)OJ&#65533;JUC&#65533;&#65533;aT&#65533;b&#65533;a&#65533; &#46853;c&#65533;x&#65533;&#65533;&#65533;jq*&#65533;&#65533;zJ&#65533;&#65533;ta&#65533;t&#65533;&#65533;&#65533;&#65533;&#65533;&#65533;&#65533;o&#65533;&#437;&#65533;&#65533;t&#65533;&#65533;X.&#65533;^&#65533;I&#65533;U2&#65533;&#65533;&#65533;;&#65533;f&#65533;y&#65533;o!&#65533;&#65533;&-&#65533;&#65533;&#65533;%2=&#65533;)&#65533;&#65533;UlQ&#65533;hg&#65533;
;&#65533;&#255;&#65533;&#137;&#65533;&#65533;s&#65533;)&#65533;&#65533;&#65533;wl{&#65533;&#65533;&#65533;G&#65533;&#866;&#65533;PW1v&#65533;k&#65533;&&#65533;x&#720;&#65533;&#65533;&#65533;&#65533;b&#65533;h)&#65533;G&#65533;&&#65533;&#65533;&#65533;&#65533;&#65533;&#65533;z&#65533;&#65533;&#65533;&#65533;&#43569;&#1554;&#65533;&#65533;W7&#65533;&#65533;%&#65533;&#65533;9'&#65533;&#65533;&#65533;IV&#65533;&#65533;c&#65533;&#598;=&#65533;&#65533;V![2&#65533;%j&#65533;&#65533;&#65533;&#65533;&#65533;6F7&#65533;a&#65533;&#65533;&#1440;&#65533;&#65533;[q&#65533;u#&#65533;&#65533;6&#65533;&#1616;&#65533;&#65533;&#65533;`6&#1202;n&#65533;&#65533;5&#62715;&#65533;{&#65533;&#65533;&#65533;&#65533;&#280;nWu&&#65533;&#65533;&#65533;@&#65533;&#65533;9&#65533;/M&#65533;HE&#65533;9&#65533;t&#65533;.&#65533;&#65533;5&#65533;&#65533;&#65533;u&#65533;&#65533;a&#65533;&#65533;&#65533;Msg&#65533;&#65533;&#65533;a&#65533;*b&#65533;&#1081;3&#65533;u*kgZ&#65533; &#65533;&#65533;)&#65533;\&#65533;&#65533;8&#65533;&#65533;<&#65533;iJ&#65533;&#65533;B&#65533;&#656;&#1202;~&#65533;&#65533;&#65533;(&#65533;&#65533;O&#65533;&#65533;g&#65533;,&#65533;P7K#ME&#65533;&#65533;+|x'&#65533;&#65533;&#65533;!&#65533;*&#65533;&#65533;&#65533;v&#65533;&#65533;zD9&#65533;&#65533;&#65533;F@&#65533;&#65533;*&#65533;
&#65533;R&#65533;t&#65533;&#65533;[&#65533;@W&#65533;x$$\H?R&#65533;&#65533;d&#65533;(U&#65533;q&#65533;&#204;&#65533;&#65533;-{&#65533;&#65533;4&#65533;&#716;&#1428;9&#65533;]&#65533;m&#65533; &#65533;np&#65533;&#65533;&d&#65533;&#1626;Rg&#65533;&#65533;&#65533;&#65533;&#65533;RGc&#65533;&#65533;&#65533;&#65533;&#65533;&#65533;&#65533;&#65533;&#65533;xG&#65533;&#65533;H&#65533;!"&#65533;&#65533;&#65533;<)(&#65533;8G&#65533;&#65533;9&#65533;&#511904;!&#65533;&#65533;&#65533;&#65533;C&#65533;q&#65533;&#65533;&#1144;^&#65533;P&#65533;&#65533;ci&#65533;s`|&#65533;&#500;&#65533;&#65533;L&#65533;&#65533;&#65533;&#1150;&#65533;&#65533;@R&#65533;SJ&#65533;B&#65533;&#65533;DW&#65533;|J&#65533;&#65533;w&#65533;&#65533;thn;&#65533;&#65533;4i@&#65533;&#65533;&#65533;X&#65533;&#65533;&#65533;Ne
D&#65533;w&#65533;&#65533;&#65533;&#65533;F&#65533;&#65533;H\&#65533;&#952;rr&#65533;&#65533;Gi&#65533;\&#65533;8&#65533; JM&#65533;%f&#65533;&#65533;B9q&#65533;&#65533;&#65533;&#65533;&#65533;&#65533;6&#65533;WT8&#65533;&#65533;R&#65533;&#65533;~Mr&#65533;&#346;v&#65533;9 &#65533;c]E&#1692;&#65533;&#65533;&#65533;p&#65533;&#65533;&#1034;&#65533;|<=&#65533;&#65533;d&#65533;1y&#65533;(&#65533;&#65533;-&#65533;&#65533;&#65533;&#65533;&#65533;&#65533;y&#65533;qzo4&#65533;$  oF&#65533;,&#65533;Z&#65533;&#65533;x&#65533;h&#65533;!&#65533;~&#65533;&#65533;&#458;&#65533;pj@&#65533;&#65533;&#65533;&#65533;&&#65533;&#65533;%&#65533;&#65533;&#65533;&#65533;&#65533;X2D&#65533; &#65533;'+&#65533;N~&#65533;O	\V&#1859;Q&#65533;aQ&#65533;&#65533;&#65533;&#65533;:Y&#65533;IlhpoI&#65533;%^&#65533;&#7036;`&#65533;&#65533;T&#65533;&#65533;d&#65533;&#65533;-&#65533;&#65533;&#65533;&#65533;&#65533;0&#65533;)&#65533;"&#65533;I&#65533;Z&#65533; &#65533;&#65533;7<&#65533;sS&#213;xx&#65533; &#65533;&#65533;&#65533;k:$&#65533;&#65533;&#65533;=b1JjH&#65533;T&#65533;)&#65533;3&#65533;U&#65533;&#65533;&#65533;&#65533;3&#65533;&#65533;&#1891;c&#65533;s&#65533;&#65533;A &#65533;&#65533;&#65533;MO &#65533;@&#65533;r&#65533;&#65533;4&#65533;}l&#1449;&#65533;&#65533;uA&#65533;&#65533;&#65533;f&#65533;&#65533;&#65533;It,&#65533;E_&#65533;&#65533;&#65533;A&#65533;J~K&#643;&#65533;&#65533;# VH&#65533;$&#65533;&#65533;f&#65533;&#65533;5$&#65533;&#65533;d&#65533;K&#65533;&#65533;&#65533;&#65533;&#65533;K;&#65533;h&#65533;&#65533;&#65533;&#65533; [O+&#65533;&#65533;nK&#65533;B}.&#65533;#&#65533;	'&#65533;4&#65533;&#65533;+$&#65533;&#65533;r&#65533;R/1&#65533;9W&#65533;a3&#65533; &#65533;&#65533;L&#65533;&#65533;Hh&#65533;&#65533;&#65533;>;&#65533;&#65533;tlr&#65533;n
 &#65533;&#65533;&#65533;W&#65533;om&#65533;\\X^&#988;&#65533;6&#297;&#65533;=&7&#65533;"&#65533;|~Ln<&#65533;&#65533;SVX&#65533;Ra<&#65533;>&#65533;&#65533;~&#65533;&#65533; &#65533;&#65533;&#65533;fc&#65533;9zp/&#65533;&#65533;&#65533;;?5>&#65533;&#65533;	&#65533;>&#65533;&#65533;f&#65533;&#1094;&#65533;}&#65533;i@xU&#65533;&#65533;;&#65533;&#65533;/&#65533;&#65533;&#65533;&#65533;&#65533;&#65533;&#65533;\A&#65533;&#65533;]i&#65533;t&#65533;d&#65533;/&#65533;&#65533;urh&#65533;&#65533;\T&#65533;V#&#65533;&#65533;),u&#65533;])`:G&#65533;v&#65533;&#687;o&#677;&#65533;hVW\&#65533;
&#65533;&#65533;&#65533;&#65533;l&#408;&#65533;YX&#65533;~&#65533;&#65533;&#65533;	'&#65533;&#65533;&#65533;^&#65533;&#65533; T&#65533;A&#65533;&#65533;&#1731;&#65533;u&&#65533;&#65533;&#65533;&#65533;V&#65533;&#65533;&p&#65533;&#65533;&#65533;&#65533;/&#65533;3	\QP&#65533;=&#65533;&#1491;&#65533;1&#65533;2&#65533;&#65533;2&#65533;&#65533;&#65533;&#65533;&#65533;&#65533;&#65533;Sa&#65533;&#65533;&#65533;j&#65533;&#65533;&#65533;r&#65533;&#1418;$!qc&#65533;&#1402;&#65533;5-d&#65533;&#1993;f&#65533;&#65533;J&#65533;&#65533;aG&#65533;&#65533;&#65533;&#65533;1(&#1110;&#65533;&#65533;
&#65533;&#65533;<M&#65533;&#65533;RL\jX&#65533;&#65533;9&#65533;b&#65533;&#65533;&#65533;mf&#65533;&#65533;&#65533;{e&#65533;T&#65533;;&#65533;&#65533;&#65533;&#65533;n]&#65533;:&#65533;&#65533;&#2045;&#65533;&#65533;]`y&#65533;{&#65533;&#65533; &#65533; &#65533;w&#65533;&#65533;&#65533;&#65533;{&#65533;PH&#65533;i&#65533;&#65533;nr&#65533;/|&#65533;k&#65533;&#65533;&#65533;&{Uk&#65533;&#65533;B&#65533;&#65533;&#65533;l&#65533;&#65533;a/&#65533;uD&#65533;	"%<&#65533;f&#65533;&#65533;^&#65533;:&#65533;&#65533;P&#65533;&#65533;3+TWm&#65533;6&#65533;&#65533;&#65533;5&#65533;&#65533;&#65533;&#1698;&#65533;z&#1525;&#65533;,)&#65533;&#65533;Ga&#65533;&#65533;5vI)!&#65533;&#65533;&#65533;&#65533;&#65533;&#65533;Il/2&#65533;9&#65533;&#65533;&#65533;&#65533;&#65533;LX&#65533;f&#65533;&#65533;&#65533;&#65533;ei&#65533;_&#65533;u&#65533;;&#65533;&#1784;&#65533;&#65533;7>&#65533;(cx&#65533;m&#65533;&#65533;&#65533;&#28597;&#65533;&#65533;&#65533;>&#65533;&#65533;&#65533;&#65533;	8O&#65533;&#65533;"&#65533;;&#27278;sSW&#65533;3H=Q0&#65533;I0&#65533;&#65533;&#65533;:&#65533;&#65533;&#65533;&@&#65533;74&#65533;!&#65533;0&#65533;f&#65533;&#65533;W*4.8&#65533;&#1680;&#65533;&#65533;M&#1008;y&#65533;&#65533;ai)t&#65533;0&#65533;4&#65533;&#65533;r`
&#65533;&#65533;&#1278;{&#65533;&#65533;9s&#65533;&#65533;%Pl8&#65533;&#65533;u&#65533;D&#65533;7?&#65533;&#65533;&#65533;f&#65533;&#65533;l&#65533;[&#65533;&#65533;E&#64874;h&#65533;&#65533;&#65533;&#65533;&#65533;&#65533;&#65533;&#65533;u&&#65533;&#65533;&#65533;&#65533;s~v&#65533;&#1721;&#65533;&#65533;f&#1998;S&#65533;FU&}&#65533;&#65533;&#65533;k&#65533;&#65533;&#65533;&#65533;&#65533;&#65533;&#65533;&#65533;&#65533;&#65533;&#65533;uw&#65533;rn$]~&#65533;J&#65533;TP%{&#65533;'&#65533;&#65533;M&#65533;&#65533;x&#65533;&#65533;h&#65533;&#65533;e&#65533;%&#65533;6^Wpx1Z&#65533;_&#788;p&#65533;e#"1=0Q&#65533;k&#65533;wyk&#65533;hIth &#65533;&#65533;A~s&#65533;Z&#65533;&#65533;&#65533;@&#65533;&#65533;y&#65533;&#65533;*&#65533;&#65533;&#65533;XE-&#65533;vw@ F&#65533;&#65533;|&#951;s&#65533;&#65533;@}&#65533;c+ HF&#65533;t&#1926;c&#65533;&#65533;b&#65533;&#65533;w&#65533;uR&#65533;Q&#65533;fQ6&#65533;D&#65533;&#65533;oiM&#65533;S&#65533;um&#65533;DQd;&#65533;dbGv
&#65533;d&#65533;&#65533;&#65533;&#65533;d*S&#65533;'c&#65533;&#65533;`&#65533;S&#65533;&"Z&#65533;n&#65533;&#65533;#~'bo\&#65533;&#65533;hJ&#65533;]&#65533;:&#1717;c&#65533;o)&#65533;L&#513;&#65533;! &#65533;u &#65533;&#65533;&#65533;U]&#65533;9 _6&#65533;&#65533;H\`&#65533;ThcM&#65533;dhp&#65533;q&#65533;&#65533;
&#65533;&#65533;L:sd&#65533;$i&#65533;E<X&#65533;&#65533;&#65533;i&#65533;a&#323;`%E&#65533;'&#65533;ee2O&#65533;&#65533;aO&#65533;|R&#65533;(&#65533;&tq
&#65533;&#65533;&#65533;I&#65533;}\sE&#65533;Zd&#65533;k)xw[&#65533;&#65533;c&#65533;&#1554;&#65533;&#65533;&#65533;[n&#65533;&#65533;a3+&#65533;m`&#65533;&#65533;&#65533;RW&#65533;Rn&#1551;X8m}&#65533;&#65533;&#65533;Q&#65533;Ee&#65533;&#65533;&#65533;`&#1160;
&#65533;R&#65533;&#65533;&#65533;wg6Tf&#65533;&#65533;z&#65533;g	&#65533;r&#65533;&#65533;&#65533;8&#65533;G&#65533;&#65533;w+&#65533;r&#65533;&#65533;&#65533;qFK&#65533;&#65533;&#65533;&#65533;CD&#65533;Wp$`h'&#65533;a&#65533; d&#65533;4O&#65533;g&#65533;&#65533;}&#65533;&#65533;U&#65533;r:&#65533;&#65533;z&#65533;	g&#65533;?1&#65533;3&#65533;A&#65533;&#327;&#65533;&#65533;$F&#65533;cO{&#65533;u&#65533;&#65533;&#65533;(CH&#65533;.&#65533;XY&#65533;CB&#65533;&&#65533;&#65533;8GT&#65533;)eT&AAkZH&#65533;&#65533;b&#65533;&#65533;&#65533;&#65533;b&#65533;*"&#65533;&#65533;D&#65533;&#65533;&#65533;vU&#65533;&#198;$&#65533;z&#65533;d-&#65533;&#65533;N&#65533;'&#65533;&#65533;&#65533;{zw&#65533;&#65533;&#65533;7ApG&#65533;&#1920;J&#65533;S2&#65533;yy&#65533;&#65533;yB&#65533;&#65533;Up&#65533;&#65533;&&#65533;&#65533;.&#65533;	<F!&#65533;&#65533;EW&#65533;b(&#65533;0&#65533;@&#65533;&#65533;&#65533;y&#65533;&#65533;&#65533;}&#65533;p&#65533;F&#65533;&#65533;n&#65533;V&#65533;9&#65533;&#65533;C),&#65533;&#65533;4.{&#65533;?&#65533;4{&#65533;&#65533;)&#65533;H)9!y2	C(&#13397;w%>&#65533;&#65533;&#65533;&#1484;$d&#65533;Q&#65533;&#65533;(&#65533;&#65533;Ce&#65533;u&#65533;&#65533;*8P
&#65533;)"0&#65533;&#65533;>&#65533;X}&#65533;&#65533;k&#246;'&#65533;Ne&#65533;y%j&#65533;'&#65533;&#65533;&#65533;v^&#65533;6&#65533;&#1560;gSvw&#65533;&#65533;&#65533;&#65533;*&#65533;&#65533;R&#65533;V&&#65533;Fw&#65533;&#65533;&#65533;&#65533;&#65533;)&#65533;&#65533;P&#65533;&#65533;&#65533;c&#65533; &#1509;E&#65533;&#65533;&#65533;&#65533; &#65533;&#65533;+&#65533;&#65533;6BP&#65533;&#65533;&#65533;PUL&#65533;&#65533;&#129;&#65533;&#65533;,&#65533;:+iy5$&#65533;&#65533;&#65533;\&#65533; &#65533; &#65533;Q&#65533;0&#65533;&#65533;:&#65533;&#65533;&#65533;&#65533;4&#65533;v6	&#344;&#65533;&#65533;&#65533;!S&#65533;&#65533;&#65533;&#65533;&#65533;,D&#65533;YX&#65533;`&#65533;&#65533;&#65533;&#65533;&#65533;	&#65533;&#65533;5&#65533;	&#65533;oz&#65533;biO{9&#65533;&#65533;y&#65533;&#65533;&#65533;yZ&#65533;&#65533;&#65533;,&#65533;&#65533;&#65533;cp&#65533;Pt)Z&#65533;Qc&#65533;&#65533;@)g&#65533;&#181;&#65533;v&#65533;&#65533;&#65533;&#65533;&#65533;Y&#65533;c&#65533;&#65533;O&#399;&#65533;&#65533;&#65533;	&#65533;*m&#65533;t|%&#65533;&#65533;&#65533;iw&#65533;&#65533;J&#65533;&#1416;&#65533;f&#65533;&#65533;$i.P&#65533;&#65533;&#65533;$-&#65533;0I@&#65533;(u%)&#65533;m&#65533;Bv&#1306;P&#65533;&#594;O&#65533;[&#65533;:BzT&#65533;4G&#65533;d&#65533;& :Oj&#65533;&#65533;&#65533;/&#65533;&#65533;&#65533;&#65533; &#65533;&#65533;K&#65533;&#65533;D&#65533;L1&#65533;9&#65533;&#65533;JeU3Q&#65533;;&#65533;r&#65533;E&#65533;&#65533;&#65533;k&#65533;(&#65533;&#65533;O&#65533;#&#65533;&#1111;P&#615;&#65533;d&#65533;&#65533;&#1630;bE&#65533;Jr&#581;&#65533;&#65533;&#65533;Q&#65533;&#65533;&#687;&#65533;
&#65533;&#65533;&#35795;	DY&#65533;1&#65533;&#65533;9&#65533;X&#65533;&#65533;&#65533;6&#65533;wvbw&#65533;T&#65533;";&#65533;
u&#65533;&#65533;v&#65533;#&#65533;h&#65533;*KZR&&#65533;a&#65533;0&#65533;(&#65533;.=&#65533;&#65533;&#65533;y;&#65533;(N&#65533;&#1306;1&#65533;&#65533;V&#65533;&#65533;&#65533;:&#65533;&#65533;\&#65533;l&#65533;'_O0&&#65533;&#65533;
&#65533;yD&#65533;&#65533;&#1306;D#&#65533;&#65533;&#65533;&#65533;$&#65533;:v&#65533;tS@$&#65533;&#65533;&#65533;	ijN&#65533;&#65533;O&#65533;E&#1016;&#65533;	&#65533;m&#65533;NH&#65533;&#65533;j&#65533; #@
&#65533;&#65533;&#1327;&#65533;&#65533;c&#65533;y&#65533;&#65533;&#65533;&#65533;b;&#65533;&#65533;&#65533;{K&#48635;&#65533;@&#1559;&#65533;&#65533;~&#65533;v&#65533;&#65533;'&#65533;&#65533;"&#65533; *+&#65533;&#65533;&#1585;&#65533;r	&#65533;&#65533;&#65533;[&#65533;&#65533;&#65533;&#65533;X#&#65533;n"&#65533;&#65533;&#65533;&#65533;
&#65533;@&#65533;&#65533;&#65533;&#65533;]&#65533;&#65533;:X[%)&#65533;&#65533;/t&#65533;=k&#65533;C[&#65533;/&#65533;i&#65533;&#65533;&#65533;Mh&#65533;&#65533;&#65533;&#65533;eD&#65533;&#65533;&#1717;4&#1576;is?&#65533;:nM&#65533;'&#65533;&#65533;&#65533;xze&#65533;Ty&#65533;&#65533;&#65533;r&#481;&#65533;&#65533;&#65533;&#65533;&#65533;&#65533;o&#65533;-&#1220;^	}\&#65533;s&#65533;:&#65533;&#65533;
|&#65533;&#65533;}&#65533;iQ&#65533;&#65533;7&#65533;i&#65533;&#65533;&#65533;t&#65533;z&#65533;&#65533;&#65533;&#65533;&#65533;[&#65533;|&#65533;&#65533;&#65533;?.&#65533;y&#65533;5&#65533;&#65533;&#65533;&#65533;&#1138;&#65533;&#65533;&#65533;&#65533;,&#65533;&#65533;({&#65533;&#65533;V&#65533;&#65533;&#65533;-&#65533;S%&#660;&#65533;&#65533;h &#65533;&#65533;0$&#65533;{&#65533;#&#65533;o&#65533;&#65533;x"&#65533;&#65533;| &#65533;&#65533;&#65533;#&#65533;&#65533;;&#65533;8&#65533;=#&#65533;&#65533;
{&#65533;K;&#1520;&#65533;&#65533;v&#65533;&#65533;&#65533;&#65533;aJ_;V2&#65533;&#65533;A<&#65533;rc4)&#65533;&#65533;&#65533;Z&#65533;l&#65533;6C&#65533;%&#1534;&#65533;s&#65533;X:0&#65533;7&#65533;t&#65533;&#1784;&#65533;&#65533;>5&#447;`&#65533;=o&#65533;&#65533;&#65533;&#65533;y&#65533;&#65533;&#65533;&#65533;&#65533;[&#65533;(&#65533;bz&#65533;&&#65533;&#65533;&#65533;&#65533;&#65533;[&#65533;&#65533;&#65533;\&#65533;&#1401;&#65533;&#65533;&#65533;&#65533;zD&#65533;&#267;a]&#65533;&#65533;8&#65533;&#1586;&#44166;&#65533;&#65533;&#602;h&#65533;&#65533;zo&#65533;X3|&#65533;&#65533;&#65533;&#65533;6:grrUy&#65533;&#65533;E&#65533;&#65533;&#65533;&#65533;&#65533;&#808;&#65533;&#65533;6&#587;&#65533;&#65533;&#65533;&#65533;@&#65533;{dSW&#65533;C&#65533;&#65533;&#65533;zi&#65533;&#65533;&#592;&#65533;&#65533;ty\7Fx&#168;<On[&#65533;p&#1731;&#65533;k&#65533;&#65533;' &#65533;Ks&#65533;{H&#65533;@&#65533;&#65533;&#65533;&#65533;.6Q&#65533;&#65533;&#1733;&#65533;w&#65533;;&#65533;}&#65533;&#65533;&#65533;&#517;XT&#65533;&#65533;=z&#983;$&#65533;x&#65533;&#65533;&#65533;&#65533;Gn&#65533;&#65533;0E&#65533;{&#65533;Z\&#65533;&#65533;d&#65533;&#614;&#65533;n&#65533;&&#65533;&#65533;7&#65533;&#65533;%6&#65533;
&#65533;&#65533;+&#65533;KR*&#65533;sU&#65533;|&#26302;&#65533;&#65533;X{&#65533;&#65533;&#65533;;S&#65533;&#65533;&#65533;$&#65533;I#-&#65533;&#65533;&#65533;P4cHX%&#65533;^&#65533;&#65533;D&#65533;,&#65533;&#65533;&#65533;&#65533;&#65533;&#65533;&#65533;*&#65533;&#1308;&#65533;g&#1813;j&#65533;&#65533;&#65533;&#65533;&#868; o|&#65533;&#65533;&#65533;&#65533; M&#65533;&#65533;c&#65533;&#65533;&#65533;Y&#1347;&#65533;&#65533;&#65533;&#65533;&#65533;>/@&#1361;&#65533;&#65533;&#65533;&#65533;-5R&#65533;&#65533;&#65533;&#65533;\&#65533;&#65533;&#1607;&#65533;,&#65533;&#65533;Z&#65533;mM7&#65533;I&#65533;_&#65533;&#65533;&#65533;Z3t&#65533;&#65533;&#65533;&#65533;&J&#677;&#65533;&#65533;&#65533;&#65533;D&#65533;~&#65533;&#65533;&#656;W&#65533;]&#65533;&#65533;&#65533;&#65533;]&#1163;s&!&#65533;B&#65533;&#65533;,&#65533;)}"&&#65533;Pu&#65533;&#65533;&#869;W|&#65533;d&#65533;2&#65533;&#65533;.s|&#65533;&#65533;W@m&#65533;cbi\&#65533;&#711;&#65533;)&#65533;&#65533;F'&#65533;&#65533;&#65533;<&#484;ec*&#65533;S&#65533;&#474;&#1861;&#65533;&#65533;3y&#65533;P&#65533;&#65533;T&#65533;&#65533;&#1431;&#65533;&#65533;&#65533;&#65533;I&#65533;&#65533;j&#65533;&#1164;&#65533;&#65533;q&#65533;&#1444;:&#65533;&#65533;k&#167;&#65533;e&#65533;&#65533;m1&#65533;*&#65533;&#65533;&#65533;&#65533;&#65533;Mn&#65533;&#65533;&#65533;&#65533;x&#65533;&#65533;o&#65533;&#1197;&#65533;#,S&#65533;&#65533;0&#65533;&#65533;m&#65533; &#65533;&#1568;&#65533;&#65533;&#65533;w&#65533;&#65533;s&#65533;P8&#65533;MsT{&#65533;FO&#65533;&#65533;&#65533;&#65533;&#65533;&#65533;-&#1769;&#65533;&#65533;F&#65533;F&#65533;L&#65533;p&#65533;&#65533;]ZN&#65533;&#65533;&#65533;&#65533;&#65533;vp&#65533;&#65533;&&#65533;&#65533;|tw&#65533;*L&#65533;&#65533;&#65533;"&#65533;|"&#65533;&#65533;&#65533;
e&#65533;&#65533;&#65533;&#65533;&#65533;l&#65533;&#65533;\&#1427;K&#65533;&#65533;]&#65533;&#65533;P&#65533;Se#+&#65533;&#65533;|WZ]6&#1122;<&#1929;b&#65533;=&#65533;&#65533;&#65533;&#65533;&#65533;]&#65533;6&#1540;&#65533;&#65533;&#65533;&#65533;&#65533;&#65533;=&#65533;&#65533;&#65533;&#65533;&#65533;-&#65533;&#65533;&#65533;&#65533;&#65533; &#65533;M&#65533;^&#65533;>&#65533;bl&#65533;&#904;N&#65533;L&#65533;&#65533;&#65533;t.&#65533;~&#958;&#65533;&#65533;&#65533;&#65533;&#65533;&#65533;Yr&#65533;&#65533;&#65533;&#65533;&#65533;L&#65533;{&#65533;&#65533;&#65533;&#65533;&#65533;&#37566;&#65533;&#65533;5&#65533;]Q0&#65533;&#65533;"W&#65533;T&#65533;&#65533;&#65533;&#65533;{a-!&#65533;&#65533;&#65533;v)&#65533;&#65533;d&#65533;IY`&#65533;%&#65533;K&#65533;#&#65533;&#65533;&#65533;&#65533;&#65533;L&#65533;&#65533;[4&#65533;e&#1968;3&#65533;3[l&#65533;&#65533;\&#65533;o&#65533;-&#65533;i&#65533;&#65533;&#65533;&#65533;&#65533;&#65533;vw&#65533;>&#65533;~X&#65533;&#65533;&#65533;&#65533;&#65533;![&#375;&#65533;;nW&#784;&#65533;&#65533;&#65533;W&#65533;&#65533;&#65533;e&#65533;&#65533;sP&#1673;2&#65533;Q&#65533;k&#65533;&#65533;{&#65533;&#65533;{25&#65533;&#65533;&#65533;N&#65533;&#65533;!n|&#65533;&#65533;kH&#65533;&#65533;mN&#65533;&#65533;&#65533;&#65533;&#65533;&#65533;y`8&#65533;&#65533;&#1085;Ua8&#65533;&#65533;&#813;+&#65533;?&#65533;&#65533;&#65533;&#65533;Nv&#65533;&#65533;&#65533;&#65533;Z&#65533;&#65533;&#65533;&#65533;7C]&#65533;<YB&#65533;i&#65533;n&#65533;o` &#499;&#65533;f&#65533;&#65533;&#65533;_&#65533;&#65533;n&#65533;&#65533;>&#65533;&#65533;M&#65533;&#65533;I&#65533;X&#65533;&#65533;3&&#65533;U&#65533;&#65533;%&&#65533;&#65533;&#65533;:&#65533;`^&#65533;&#65533;&#65533;&#1575;=&#65533;&#65533;&#65533;&#65533;
&#65533;>&#65533;&#65533;&#65533;X&#65533;[&#65533;v+&#65533;h&#469;~&#65533;R&#65533;&#65533;(&#65533;&#65533;M&#65533;\&#65533;&#65533;<&#65533;&#65533;-&#65533;&#65533;&#65533;&#65533;&#65533;N]C&#65533;&#65533;i&#65533;~j&#65533;v&#65533;)5&#65533;&#65533;8Q?&#65533;&#65533;&#65533; &#65533;&#65533;W&#65533;&#65533;&#65533;a&#65533;&#65533;&#65533;&#65533;g&#65533;&#65533;&#65533;&#65533;&#65533;&#137;&#65533;kW#N&#478;&#65533;tr&#65533;&#65533;&#65533;:&#65533;&#65533;5&#65533;4&#65533;&#65533;&#65533;&#65533;&#65533;*3&#65533;H&#65533;&#65533;n&#65533;5&#65533;`k&#65533;&#65533;gK&#32012;&#65533;:#&#65533;&#65533;&#65533;&#65533;&#65533;&#65533;|{&#65533;.&#65533;&#65533;3T)&#65533;&#65533;+C&#65533;V&#65533;&#65533;&#65533;*&#65533;&#65533;fk&#65533;&#65533;&#65533;J&#65533;.&#65533;u&#65533;}@&#65533;&#65533;&#65533;[&#65533;&#65533;~&#65533;&#65533;&#65533;&&#65533;<[`Ze}&#65533;W&#65533;&#65533;&#65533;$&#65533;&#65533;&#65533;&#65533;-&#65533;&#65533;5b&#65533;&#65533;&#852;; ?&#65533;&#65533;g&#65533;D>l&#663;&#65533;&#65533;&#65533;).&#65533;&#65533;u&#65533;&#65533;&#65533;&#65533;&#65533;&#65533;-&#65533;&#65533;&#65533;/e	&#65533;&#65533;Un&#65533;&#65533;&#65533;&#65533;&#65533;&#65533;&#65533;&#65533;?&#65533;&#65533;&#65533;3&#65533;@&#65533;&#65533;&#65533;&#65533;%&#65533;\&#65533;&#65533;&#65533;^' EEIh&#65533;&#65533;9&#65533;&#65533;&#65533;aj&#65533;&#65533;&#65533;V&#65533;&#65533;#&#65533;&#65533;I&#65533;&#65533;&#65533;&#65533;&#65533;b&#65533;&#65533;&#65533;&#65533;<&#65533;>&#65533;a#t&#65533;T&#65533;&#65533;&#65533;&#65533;&#65533;&#65533;&#65533;&#65533;b&#65533;&#65533;&#65533;@	&#65533;2&#65533;&#65533;@+Y!&#65533;&#65533;&#65533;0q&#65533;B&#65533;&#65533;&#260;[&#65533;&#480;'Z	&#65533;4&#65533;@#&#195;%!F&#65533;Xr&#65533;&#65533;S($R&#65533;X&#65533;&#23259;&#65533;&#65533;&#1833;&#65533;&#65533;(&#65533;&#65533;&#65533;&#65533;&#65533;&#65533;&#65533;(^9z&#65533;&#65533;&&#65533;MO&#65533;De&#65533;&#65533;&#65533;S&&#65533;&3&#65533;&#65533;&#65533;W{\&#65533;vk&#65533;l&#65533;&#65533;&#65533;j0!3&#65533;&#752;n&#65533;&#65533;n&#65533;=&#65533;&#65533;w&#65533;&#918;Ewb&#65533;&#65533;&#65533;&#65533;;I&#65533;&#65533;c&#65533;&#65533;&#65533;&#65533;^T&#65533;q&#65533;&#65533;Y-&#65533;D&#65533;1s&#65533;h&#65533;&#65533;@&#65533;2&#374;&#65533;[&#65533;&#65533;d&#65533;%^&#65533;1&#65533;5&#65533;&#65533;&#65533;K&#65533;C&#65533;N\&#65533;qr&#65533;&#65533;&#65533;'&#65533;=&#65533;&#65533;&#65533;&#65533;&#65533;&#65533;K&#65533;z&#65533;&#65533;H&#65533;&#65533;&#531;?&#65533;&#65533;9&#65533;&#65533;&#65533;1&#65533;&#1022;}$t&#65533;&#65533;Inn
&#65533;&#65533;,&#65533;6&#65533;&#65533;&#65533;i&#65533;&#65533;M&#65533;&#65533;&#65533;&#65533;&#65533;&#65533;!.=w&#65533;E&#65533;Q&#65533;x&#65533;cR5UUrE&#65533;&#65533;XbUH&#65533;Y)S&#65533;ii&#65533;Nt&#65533;&#65533;^y&#65533;uVVk&#65533;hS&#65533;&#65533;&#65533;`Xa&#65533;E&#65533;&#65533;&#65533;&#65533;5'4&&#65533;I+=&#65533;&#65533;8&#65533;&#65533;&#65533;z&#65533;&#65533;c&#65533;L&#65533;&#65533;g&#65533;X&#65533;/&#65533;&#65533;&#65533;l&#65533;y&#65533;1b&#65533;#&#65533;(r&#65533;j&#65533;&#65533;&#1752;&#556;&&#65533;o&#65533;&#65533;&#65533;X&#65533;Di&#65533;r&#65533;&#65533;&#65533;;&#65533;&#65533;&#65533;Tg&#65533;w$&#65533;&#65533;&#65533;'H&#65533;&#65533;&#65533;V&#65533;e&#65533;&#65533;&#65533;$DH&#65533;W&#65533;}.&#65533;K&#1159;&#65533;~&#65533;&#65533;&#65533;+&#65533;'&#65533;EYZ`@&#65533;&U&#65533;JQ&#65533;&#65533;&#65533;&#65533;&#65533;H(&#65533;Y]h&#65533; nG&#65533;z"&#65533;9j&#65533;&#1377;[&#65533;}xC5&#65533; "^&#65533;&#65533;DVw&#65533;&#65533;&#65533;&#65533;&#822;&#65533;H!&#65533;&#65533;&#65533;&#65533;;Xj%&#65533;&#65533;&#65533;')8&#65533;&#65533;P&#65533;&#65533;bd&#65533;K&#1721;&#65533;t&#65533;&!&#65533;/R&#65533;J&#65533;&#65533;	\&#65533;O-Ij4c&#65533;6&#65533;HAfW&#65533;&#65533;V&#65533;8&#65533;C\r&#65533;&#65533;&#65533; &#65533;&#65533;&#65533;F&#65533;'&#65533;&#65533;&#65533;w(&#65533;&#65533;&#65533;G}&#65533;i&#65533;%&#65533;&#65533;!&#65533;&#65533;O&#65533;m&#65533;F&#65533;&#65533;].`*}0&#65533;&#65533;i4&#65533;&#65533;&#65533;&#65533;8&#65533;T&#65533;&#65533;&#1486;&#65533;q&#65533;3&#65533;&#65533;R&#65533;&#65533;6xU&#65533;\y&#65533;ti.mkIB&#65533;!&#65533;&#65533;J 0&#65533;&#65533;&#65533;&#65533;4&#65533;&#65533;&#1481;&#65533;&6&#65533;&#65533;&#65533;&#65533;b&#65533;2N&#65533;v1k&#65533;ew2u
L&#65533;m7l&#65533;koC&#65533;&#65533;M&#65533;&#65533;&#65533;I&#65533;&#65533;&#65533;|&#65533;V3&#65533;&#65533;&&#65533;&#65533;&#65533;+&#2024;8&#65533;&#65533;/i&#65533;V&#65533;&#65533;i*&#65533;+&#65533;&#65533;T&#65533;&#65533;&#65533;&#65533;&#65533;)'&#65533;&#65533;&#65533; 4&#65533;R&#65533;-'&#65533;&#65533;c&#65533;&#65533;&#65533;&#65533;:&#491;&#65533;&#65533;Z&#65533;$r&#65533;w&#65533;&#65533;'&#401;f&#65533;&#65533;s=<&#65533;&#65533;&#65533;<s&#732;&#65533;&#65533;&#65533;&#65533;:[E&#65533;&#65533;&#65533;x|&#65533;A&#65533;&#65533;Hs&#65533;&#65533;&#65533;N&#65533;}&#1337;
&#65533;&#65533;I&#65533;&#65533;5&#65533;l&#65533;&#65533;&#65533;v&#65533;Ez&#65533;a&#65533;&#65533;"b&#65533;`6&#65533;k&#65533;&#65533;X&#65533;j&#65533;&#65533;%&#65533;T&#65533;&&&#65533;[&#65533;&#65533;&#65533;c&#65533;&#65533;&#65533;&#65533;&#65533;&_&#65533;Rmt&#65533;=.\&#65533;&#65533;&#65533;9&#65533;E&#65533;&#65533;&#65533;F'$&#65533;&#65533;PhB&#65533;&#65533;&#65533;p|Y&#65533;&#65533;~&#65533;&#65533;&#65533;&#65533;L;&#65533;&#65533;&#65533;&#65533;&#65533;&#846;v&#65533;"F&#400;&#65533;aP` &#65533;&#65533;q &#65533;t&#65533;&#65533;&#65533;<
[*%Z&#65533;<&#65533;]&#65533;T&#65533;[^|&#65533;&#65533;NU&#65533;&#65533;&#65533;(;W&#65533; f>&#65533;H.&#65533;W&#65533;n&#65533;&&#65533;&#65533;&#65533;&#65533;&#65533;f&#65533;&#65533;d&#65533;]TkK\ @&#65533;&#65533;&#975;]&#65533;&#65533;H y&#65533;~_&#65533;bbD6&#65533;%rZm `&#1954;Q&#65533;O&#65533;&#65533;&#65533;&#674;&#65533;b&#65533;;W&#65533;&#65533;&#65533;
&#65533;$&#65533;&#65533;&#65533;n&#65533;p&#65533;&#65533;&#1178; &#65533;&#65533;Lo a&#65533;\&#65533;9Z&#65533;&#65533;*&#65533;&#65533;[X9&#65533;.N2$]/:`&#65533;&#65533;.pK&#65533;&#65533;R!J&#65533;&#65533;1#&#65533;&#65533;&#65533;H"1&#65533;x&#65533;$&#65533;)6&#65533;&#65533;X&#65533;xT#w4&#65533;&#65533;!m&#65533;fD&#65533;R&#65533;FNq&#65533;&#65533;&#65533;Y&#65533;&#65533;&#65533;6&#65533;s{n&#65533;@&#65533;&#65533;&#65533;8&#65533;ie9&#65533;&#65533;&#65533;&#65533;&#65533;Um&#65533;d&#1831;&#65533;&#65533;X&#65533;&#65533;0&#65533;2&#65533;&#65533;&#65533;&#65533;0&#65533;td&#65533;4&#65533;&#65533;&#65533;swzs&#65533;&#65533;&#65533;&#65533;&#408;&#65533;w&#65533;*&#65533;&#65533;By72I&#65533;%x?*x&#65533;&#65533;dPq&#65533;&&#65533;&#65533;&#65533;&#65533;U&#65533;_&#65533;&#65533;.3W&#65533;g&#3351;HM*&#65533;&#65533;&#65533;&#65533;q&#65533;&#65533;J&#65533;Pj&#65533;&#65533;&#65533;P"3&#65533;)N=&#65533;&#65533;&#65533;p&#65533;9&#65533;&#65533;&#65533;n&#65533;;,&#65533;C&#65533;5&#65533;&#65533;&#65533;0&#65533;*&#1938;&#65533;.&#65533;LU&#65533;ZD"&#65533;&#65533;w~&#65533;$&#65533;&#65533;S&#65533;u&#994;&#65533;&#65533;+Nh&#65533;&#65533;W&#65533;[&#65533;&#65533;a&#65533;&#65533;P`=&#65533;D&#337;&#65533;&#65533;&#65533;b&#65533;&#65533;08j&#65533;&#65533;X&#65533;&#65533;m&#65533;%&#65533;&#65533;{&#437;7&#65533;&#65533;&#164;&#65533;&#65533;&#65533;	&#65533;&#65533;V&#65533;4&#65533;&#2008;%&#65533;7&#409;&#65533;&#65533;K&#65533;&#65533;`7&#65533;&#65533;&#65533;&#65533;L&#65533;RRi&#65533;S
&#65533;&#65533;&#65533;&#65533;&#65533;2!&#65533;&#65533;G&#65533;9|{F&#1624;&#65533;&#65533;MQx&#65533;&#65533;&#65533;&#65533;&#65533;x&#65533;&#65533;\	T&#65533;n&#65533;#Q&#65533;&#65533;&#65533;&#65533;O~Ta&#1509;`&#65533;?&#65533;r&#65533;^&#65533;&#65533;L&#1669;D&#65533;&#65533;Y#&#65533;
&#1704;&#65533;&#65533;U&#65533;;&#65533;&#65533;&&#65533;\&#65533;TW&#65533;Z&#65533;UY&#65533;
&#65533;.-&#65533;	&#294;Yg=r&#65533;&#647;&#65533;&#65533;&#65533;&#65533;&#65533;&#65533;&#65533;&#65533;&#65533;Hk&#65533;[O&#65533;[&#65533;m	G&#65533;&#65533;&#1504;l &#65533;&#65533;r&#65533;.&#65533;&#65533;&#65533;&#65533;&#65533;&#65533;xPB&#65533;&#1414;`&#65533;b&#65533;ryI&#65533;79&#65533;&#65533;N&#65533;&#65533;&#65533;&#1961;V&#65533;&#65533;Ht&#65533;w&#65533;&#65533;&#65533;&#65533;Ja&#65533;C&#65533;1b&#65533; &#65533;&#65533;&#65533;o&#65533;-#&#65533; &#65533;&#65533;&#65533;&#899;&#65533;&#65533;&#65533;&#65533;&#65533;&#65533;&#39283;S&#65533;-&#65533;P
&#65533;&#65533;&#65533;&#65533;&#65533;&#65533;!0&#65533;$$&#65533;+&#65533;&#442;I&#65533;&#65533;&#65533;&#65533;&#65533;a&#65533;&#65533;&#65533;\S&#65533;
4 H&#65533;&#65533;Y{=&#65533;"A&#810;&#65533;8&#65533;&#65533;-q&m$&#65533;a&#65533;\-M&#65533;x&#65533;&#1594;XNB&#65533;&#65533;&#65533;i&#65533;[S&#65533;)9`&#65533;&#65533;&#65533;&#65533;|;Km&#65533;&#65533;&#65533;&#65533;SrS&#65533;&#65533;sN&#65533;N~!&#65533;&#65533;J&#65533;#&#65533;&#65533;Z&#65533;^ZW&#65533;&#65533;2&#65533;U&#65533;7&#130;&#65533; BVc&#65533;&#65533;&#65533;&#65533;&#65533;d&#65533;D&#65533;&#65533;&#65533;&#65533;8j&#65533;~ '&#65533;P&#473;wy&#65533;&#65533;Zs&#65533;&#65533;&#65533;{C&#65533;f&#65533;&#65533;m.&#65533;V&#65533;.<&#65533;&#65533;&#65533;	$a&#65533;8^S&#65533;H&#65533;&#65533;2&#65533;l!	&#65533;&#65533;&#65533;u&#65533;&#65533;g&#65533;&#65533;&#1614;&#65533;{&#65533;YTjM&#65533;R&#65533;&#65533;&#65533;&#1713;&#65533;l&#2019;&#65533;b&#65533;&#1400;&#1464;:&#1837;&#65533;&#65533;&#65533;&#65533;&#65533;&#65533;&#65533;&#65533;Q&#65533;q&#65533; &#65533;&#65533;&#65533;(6&#65533;&#65533;&#65533;&#65533;&#65533;E&#65533;&#65533;(&#65533;F&#65533;&#65533;b&#1505;&#65533;&#65533;&#65533;&#65533;&#65533;&#65533;&#65533;U&#65533;&#1536;&#65533;&#1307;.&#65533;j&#1747;"5&#273;&#65533;6&#65533;&#65533;z&#65533;&#65533;&#65533;&#65533;:&#65533;9&#65533;+&#65533;&#65533;&#846;&#65533;&#65533;&#65533;B&#65533;V'&#65533;&#65533;&#65533;&#65533;b&#65533;&#65533;&#65533;[&#65533;&#65533;&#65533;}&#65533;&#65533;&#65533;Y&#65533;&#65533;
&#65533;AH<&#65533;)=H&#65533;&#65533;&#65533;&#65533;&#65533;&#65533;&#65533;&#65533;&#65533;{&#65533;zh&#65533;&#65533;c`&#65533;&#65533;&#1298;&#65533;d&#65533;&#65533;&#65533;#&#884;]t&#65533;[n&#65533;&#65533;NL8E&#65533;i&#65533;Kq06>H2Q&#65533;&#65533;&:&#1298;&#65533;F&#65533;&#65533; 
&#65533;&#65533;&#65533;&#65533;z&#65533;&#65533;9n&#65533;.&#65533;&#65533;&#65533;3&#65533;f#&#65533;2&#65533;v&#1214;a&#65533;&#65533;*&#65533;&#65533;&#65533;dV&#65533;w&#65533;&#65533;&#65533;<&#65533;&#65533;,&#65533;&#65533;&#65533;&#65533;-&#65533;&#65533;-~&#65533;&#65533;&#65533;&#65533;&#1494; &#65533;&#65533;&#65533;$-&#65533;&#65533;&#65533;k&#65533;&#65533;"&#65533;}&#65533;&#65533;p&#65533;Si&#65533;W&#65533;&#65533;q&#65533;'b&#65533;&#65533;~&#65533;Dv(6D''_'U2&#65533;tR2mp[&#65533;.&#65533;R76%> B3&#65533;J&#65533;De/&#65533;[	PD&#65533;s>7e&#65533; \ C{&#65533;Al&#65533;6T&#65533;h&#65533;&#65533;w(L3%.&#65533;u&#65533;&#65533;Z|V&#65533;h&#65533;n| f&#65533;1&#65533;9&#65533;_&#65533;&#65533;n&#65533;g}&#65533;o&#65533;&#65533;]&#1219;@&#65533;&#65533;f3_&#65533;&#65533;}&#65533;C&#65533;	@b< &#65533;]&#65533;TwZ&#65533;(A&#65533;w/&#65533;4&#65533;R+&#65533;&#65533;h&#65533;z&#65533;&#65533;hi&#65533;C&#65533;SH}w"y&#65533;?&#65533;i&#65533;&#65533;&#65533;&#65533;"&#1536;%&#65533;
&#65533;DR&#65533;&#65533;:g&#65533;&#65533;v &#65533;!_&#65533;%&#65533;x9jR&#65533;&#65533;'l&#65533;'D&#65533;s&#65533;@d&#65533;&#65533;(d2&#65533;&#65533;&#65533;Y&#65533;{&#453;[3\&#65533;&#65533;lK&#65533;lr&#65533;Q&#65533;&#65533;&#65533;t&#65533;&#65533;|&#65533;&#65533;~-&#65533;&#65533;V&#65533;"P&#65533;F#&#65533;Gd&#65533;T&#65533;oW7&#65533;&#65533;(&#65533;BI&#65533;&#65533;}kxmH&#1541;a&#65533;&#65533;&#65533;7v6B)wF7&#65533;v1g&#65533;_&#65533;m&#65533;x@&#65533;_&#65533;g+vq	&#65533;P&#240;p&#65533;&#65533;p&#65533;qwQ"&B?&#65533;(w&#65533;OAy&#65533;&#65533;H&#65533;&#65533;&#65533;&#65533;&#65533;oP&#65533;jY&#65533;/&#65533;b[&V;&#521;&#65533;D{&#65533;&#65533;c&#65533;&#65533;dK69&#65533;H&#65533;){&#65533;&#65533;&#65533;x&#65533;&#65533;&#65533;{&#65533;&#65533;2&#65533;lNUJAs~#&#65533;}&#65533;(&#65533;u&#65533;e^!S#&#65533;#&#65533;h&#65533;&#65533;&#65533;&#65533;Q&#65533; &#65533;~&#65533;C]{&#65533;&#65533;9F^H&#65533;&#65533;H=a&#65533;&#65533;&#65533;&#65533;n@&#65533;S\&#65533;|gX&#65533;&#65533;&#65533;6&#65533;&#65533;7A=PhvX.&#65533;`w&#65533;`&`p&#65533;(&#65533; &#65533;a&#65533;L&#65533;?Iy&#65533;&#65533;	y&#336;_&#65533;&#65533;&#65533;g&#65533;we&&#65533;&#65533;d&#65533;)&#65533;R&#65533;Xz&#65533;&#65533;&#65533;&#12882;&#1617;=&#65533;sE&#65533;8&#65533;&#65533;&#65533;&#65533;tl@&#65533;&#65533;&#65533;&#65533;&#65533;&#65533;&#65533;{&#65533;7&#65533;1&#65533;d&#65533;%'&#65533;&#65533;6&#65533;Bh&#65533;<i]&#65533;8wF&#65533;&#65533;&#65533;&#65533; &#65533;q&#65533;&#65533;XeR&#65533;&#65533; @&#65533;&#65533;&#65533;&#65533;&#65533;5&#65533;`ygq5OYigq&#65533;uD&#65533;&#65533;&#65533;[&#5636;a&#461;&#65533;I&#130;&#65533;&#65533;&#65533;w&#390;!&#65533;&#65533;p&#65533;&#65533;X&#65533;s&#65533;&#65533;&#65533;&#65533;HX&#65533;0"uyw&#65533;&#65533;&#65533;&#65533;&#65533;gH"<	1rI&#65533;($&#65533;&#65533;8&#65533;&#65533;&#65533;&#65533;&#65533;&#65533;s&#65533;&#65533;8&#65533;&#65533;T&#65533; R&#65533;T&#65533;t&#65533;&#65533;B&#65533;&#65533;&#65533;&#65533;*d&#65533;&#65533;d&#65533;u&#65533;:]37&#65533;%&#65533;SC&#65533;LPG2X&#65533;U&#65533;&#65533;&#357;&#65533;&#65533; &#65533;)&#65533;*&#65533;&#65533;u&#65533;&#65533;\&#65533;=&#65533;o&#65533;&#65533;[>&#65533;&#65533;n6v&#65533;&#65533;&#65533;&#1115;@&#65533;&#467;O&#65533;&#65533;L&#65533;CoX&#65533;&#65533;U&#65533;&#65533;&#65533;/&#65533;&#65533;Ba{&#1543;&#65533;7&#65533;!x&#65533;\I&#65533;!&#65533;&#65533;&#65533; &#65533;&#65533;	&#65533;&#1625;&#65533;V).&#65533;p&#65533;&#65533;&#65533;&#65533;&#65533;mX&#65533;@&#65533;&#65533;&#65533;/&#65533;&#130;&#65533;&#34408;&#65533;deR&#65533;o&#65533;$&#65533;jpT&#65533;&#65533;N+&#65533; &#65533;q&#65533;	&#65533;&#65533;J&#65533;&#65533;T&#65533;&#65533;{F&#65533;&#65533;&#65533;&#65533;&#164;NWr?S;rJ*&#65533;&#65533;1&#65533; &#65533;R&#65533;&#65533;&#65533;Hf&#65533;&#65533;U&#65533;vI5&#65533;uM	&#65533;&#65533;%XR&#65533;nA&#65533;&#65533;&#65533;HW&#65533;&#65533;j-S&#65533;&#65533;&#65533;I&#65533;&#65533;I&#65533;Y&#65533;kT4&#65533;W|&#65533;0@&#65533;U&#65533;&#65533;&#65533;D&#65533;25&#65533;S!&#65533;x&#65533;|qr&#65533;	v &#65533;5&#65533;kZo&#65533;&#65533;&#65533;dc3&#65533;&#43442;&#65533;Mf&#65533;ZH$&#65533;8&#65533;8&#65533;Y&#65533;*/&#65533;Gsxd&#65533;&#65533;c|&#65533;\&#65533;pg&#1552;z&#65533;&#65533;lx&#65533;&#65533;&#65533;&#65533;&#65533;&#65533;&#65533;0&#65533;&#65533;p&#65533;&#135;t&#65533;&#65533;Lw&#65533;&#65533;&#65533;^&#65533;&#65533;6/&#65533;&#65533;@&#65533;c&#65533;&#65533;[&#65533;(&#65533;&#65533;&#296;&#65533;&#674;Vhw&#65533;VKwm&#65533;Y&#65533;&#65533;&#65533;	&#65533;Efd&#65533;		&#65533;f&#65533;@&#65533;Zv&#65533;J"&#65533;&#65533; &#65533;Vj&#65533;&#65533;0 &#65533;z	&#65533;&#65533;&#65533;(s&#65533; &#65533;&#65533;&#65533;&#65533;T~,&#65533;&#65533;&#65533;&#65533;&#65533;&#65533;&#65533;&#65533;z*&#65533;T&#65533;R&#65533;E&#65533;,&#65533;.&#65533;W&#65533;!({&#65533;X&#65533;&#65533;vd&#65533;&#65533;&#65533;&#65533;&#65533;c:PVI&#65533;&#65533;&#65533;A&#1496;8&#65533;&#65533;	&#65533;&#65533;&#65533;&#65533;IwD#k&#65533;(}?&#65533;t&#65533;BM4u&#65533;&#65533;RTGraKo&#65533;q&#65533;CP&#65533;&#65533;2&#65533;H&#65533;&#467;&#65533;&#65533;
&#65533;5&#65533;~&#65533;&#65533;|yR*&#65533;&#65533;&#314;1N"&#65533;&#65533;&
&#130; &#65533;X:pW:&#65533;&#65533;&#65533;Q;!&#65533;P&#65533;5&#65533;&#65533;s
k&#65533;&#65533;&#65533;&#65533;Y[3V&#65533;&#65533;h&#65533;&#65533;\&#65533;&#65533;K&#65533;&#65533;&#65533;
z$&#65533;#QuX&#65533;&#65533;&#65533;&#65533;&#65533;&#65533;&#65533;&#65533;&#65533;&#65533;&#65533;&#65533;	&#65533;l&#65533;G&#65533;&#65533;&#65533;*&#65533;&#65533;z5&#65533;I&#65533;B&#733;&#65533;&#65533;$&#65533;	t |&#487;&#65533;&#65533;'w&#65533;&#65533;1VtK&#65533;J&#65533;|NZ&#65533;&#404;&#65533;&#1736;&#65533;b&#65533;&#65533;~&#65533;9&#65533;&#30173;?&#65533;j_&#65533;&#65533;&#65533;/&#65533;h&#65533;&#1543;*&#65533;z&#65533;'a&#65533;J&#65533;&#65533;
&#65533;&#65533;p &&#65533;]&#65533;5p &#65533;  &#1588;&#65533;5QF&#65533;&#65533;&#65533;9|&#65533;&#65533;&#65533;",&#65533;&#65533;&#65533;&#65533;&#65533;;&#65533;/PR&#65533;v&#65533;%&#65533;&#65533;&#65533;i&#65533;&#65533;t&#65533;&#65533;2&#65533;&#65533;&#65533;#/&#65533;&#65533;d&#65533;a&#65533;&#65533;[:&#65533;&#65533;b&#65533;&#65533;G%&#65533;-&#65533;&#65533;&#65533;&#65533;+&#65533;&#65533; &#65533;&#65533;d+&#65533;&#65533;~&#65533;;4&#65533;R<&#65533;	3&#65533;&#65533;Zd&#65533;/	Y@&#65533;&#65533;r&#65533;&#65533;I&#65533;&#65533;&#65533;&#1130;&#65533;F&#65533;&#65533;&#65533;Q&#65533;8&#65533;&#928;&#65533;(f'&#1289;n&#65533;&#65533;&#65533;=&#65533;&#65533;&#65533;&#65533;&#65533;7&#65533;	&#65533;H&#65533;!vi&#65533;&#65533;&&#65533;i &#65533;V&#65533;SqzIp K&#65533;&#65533;&#65533;&#65533;)&#65533;b&#65533;&#65533;l&#65533;&#65533;E-4&#65533;&#65533;&#65533;&#65533;}&#65533;zm&#65533;'C&#65533;&#65533;&#65533;&#65533;18&#65533;&#65533;ML/&#65533;a:l,&#605;jd4HtM&#65533;&#65533;&#65533;R<d&#65533;&#65533;&#65533;&#65533;&#65533;!&#65533;&#65533;&#65533;&#65533;m&#65533; &#65533;k&#65533; C&#65533;oL&#65533;&#65533;,u&#65533;&#65533;&&#65533;&#65533;&#65533;&#65533;m7&#65533;p&#65533;&#65533;&#65533;(h<$&#65533;&#65533;&#65533;&#65533;&#65533;&#65533;9&#65533;_&#65533;&#65533;,kn&#65533;&#17489;L%H9`&#65533;&#65533;&#65533;&#65533;&#610;&#65533;3&#65533;]&#65533;&#65533;\&#1033;yP&#65533;I,&#65533;&#65533;&#65533;&#65533;X&#65533;"&#65533; 	&#176;&#65533;Y&#1310;uHP&#65533;v&#65533;8\&#65533;;p&#65533;&#65533;&#65533;x&#65533;\&#65533;]&#65533;j&#65533;&#65533;&#65533;&#65533;LR&#65533;&#65533;g&#65533;&#289;&#65533;%&#65533;%&#65533;&#65533;%&#65533;&#709;&#65533;&#65533;&#65533;&#65533;&#65533;&#65533;;e/7&#438;&#1346;&#65533;\h&#65533;&#65533;&#65533;&#65533;1e&#65533;&#65533;&#65533;&#65533;qM&#65533;Vw(g&#65533;{&#65533;fY&#65533;D&#65533;2&#65533;<&#65533;3_!&#65533;&#65533;x&#65533;[&#65533;&#65533;&#65533;&#65533;g&#65533;&#65533;kN
&#65533;WuBIV`&#65533;&#65533;[&#65533;-hi&#65533;<n&#65533;&#65533;&#65533;@&#65533;&#65533;&#65533;XO&#65533;!b&#65533;5&#65533;\&#65533;&#65533;{&#65533; &#65533;&#65533;&#65533;P&#65533;&#65533;+pYzW9&#65533;&#65533;8m&#65533;tV&#1706;&#65533;6&#65533;I=&#825;o&#65533;&#65533;&#1228;)&#65533;P&#65533;&#65533;&#65533;&#65533;6i&#65533;Jb&#65533;&#778;&#65533;XY&#65533;&#65533;[M&#65533;&#65533;&#65533;$&#65533;&#65533;-&#65533;c&#65533;&#65533;&#65533;p&#65533;&#65533;&#388;&#65533;&#1582;&#65533;&#65533;&#65533;&#65533;]&#65533;&#65533;K&#65533;P&#65533;&#65533;&#1012;&#65533;&#65533;F&#65533;&#65533;%&#65533;Z&#65533;&#65533;Z~&#65533;&#65533;V&#65533;]&#1081;&#65533;&#65533;&#1367;&#65533;(&#65533;[&#65533;4c4&#65533;&#65533;&#65533;&#65533;&#419;&#65533;&#65533;vW&#65533;&#65533;Ck,&#65533;&#65533;O&#65533;wp&#1054;&#65533;2Ho&#65533;w,&#65533;&#65533;&#65533;&#65533;+o9&#65533;p,p^#?&#65533;v&#65533;&#65533;\`W&#65533;&#65533;=&#65533;&#224;&#65533;&#1051;e&#65533;\&#65533;&#65533;&#65533;&#1893;4&#65533;]&#65533;z;&#65533;&#65533;&#65533;&#65533;\d&#65533;&#65533;&#65533;5&#65533;d&#65533;&#65533;&#65533;&#65533;&#65533;&#65533;&#65533;&#1323;&#65533;&#65533;!I&#873;)&#65533;&#65533;&#65533;J<&#65533;&&#65533;&#65533;
D&#65533;Sx&#65533;	&#65533;D&#65533;&#65533;&#65533;&#65533;l&#65533;+&#65533;}&#65533;9Q(&#65533;&#65533;&#65533;&#65533;&#65533;&#65533;<&#65533;f&#65533;1 &#65533;&#65533;&#65533;op\D\|(1&#65533;&#65533;&#65533;&#65533;n>!=  %B&#65533;^&#65533;)&#65533;&#65533;&#65533;&#65533;T&#65533;1kw"~&#65533;w&#65533;.&#65533;&#65533;&#65533;=&#65533;u&#65533;&#65533;&#65533;&#65533;[;&#65533;}]&#65533;m&#65533;&#65533;&#65533;b&#65533;&#65533;i&#65533;&#65533;V&#65533;&#1811;&#65533;&#65533;dc7&#65533;;\&#65533;G&#65533;|d*s&#65533;&#649;&#65533;&#65533;&#65533;&#65533;&#65533;0&#65533; 
_p&#65533;&#65533;&#65533;&#65533;&#65533;\&#65533;&#65533;&#65533;&#65533;&#65533;&#65533;rP&#65533;&#65533;&#65533;l&#65533;&#65533;&#65533;&#65533;&#219;&#65533;&#65533;m.r&#65533;&#209;;&#65533;@&#1830;<&#54102;&#65533;&#65533;&#65533;&#65533;&#65533;^&#65533;Z8b&#65533;|,&#65533;&#65533;&#1442;VM &#737;C&#136;6&#65533;&#65533;&#65533;u&#65533;&#65533; &#65533;&#65533;&#65533;C&#65533;&#65533;&#34333;&#65533;&#65533;&#65533;&#1161;&#65533;P&#65533;^q&#1623;&#65533;&#65533;&#65533;&#65533;&#65533;&#186;&#65533;N&#65533;=&#65533;]RM-&#65533;O&#65533;Zv&#65533;&#65533;&#65533;#&#65533;&#65533;&#65533;6&#65533;&#65533;&#65533;;M&#46157;D}&#65533;1j&#65533;/&#1633;&#65533;n&#65533;
&#65533;%	
j&#65533;&#65533;b-&#65533;&#65533;&#65533;'|&#65533;&#1471;&#65533;&#65533;GZ7&#65533;&#65533;Z&#65533;&#65533;&#65533;&#65533;&#65533;&#65533;l&#65533;&#65533;&#65533;9&#65533;&#65533;0&#65533;&#65533;%&#65533;zm&#65533;w&#65533;&#65533;&#65533;&#65533;fn7&#65533;&#65533;T&#65533;&#65533;8&#65533;s&#65533;&#65533;&#65533;m&#65533;|;&#65533;!}a &&#65533;&#628;+&#65533;FB&#65533;,&#65533;&#65533;.r&#65533;6&#65533;&#65533;&#65533;&#65533;ui7&#1852;&#65533;G&#65533;&#65533;&#65533;&#65533;&#65533;&#65533;&#65533;&#65533;&#65533;&#65533;&#65533;&#810;&#574;&#65533;-&#65533;&#65533;&#65533;&#500569;&#65533;&#65533;8&#65533;*&#65533;e&#65533;h&#65533;&#65533;&#65533;H'&#65533;_&#65533;&#65533;@8+&#65533;&#65533;&#65533;&#65533;q&#65533;&#65533;&#65533;	&#65533;&#65533;DX&#65533;&#65533;&#65533;&#65533;&#65533;&#65533;*&#65533;&#65533;&#65533;&#65533;@&#65533;@4r&#65533;&#65533;)~8&#65533;&#65533;&#65533;&#65533;&#65533;7@l&#65533;&#65533;&#65533;3` &#65533;&#65533;E&#65533;O!="z&#65533;	&#65533;aH&#65533;&#65533;&#65533;&&#65533;&#354; P &#65533;&#65533;&#65533;&#65533;&#65533;0&#65533;rR&#65533;&#65533;&#65533;X&#65533;&#65533;&#65533;c&#65533;]&#65533;W=&#65533;&#65533;C&#65533;&#65533;	&#65533;&#65533;&#65533;&#65533;2&#65533;&#65533;&#65533;n&#65533;&#65533;k&#321;&#65533;c],&#65533;W&#65533;&#65533;1&#65533;&#65533;=&#65533;_&#65533;e&#65533;&#65533;&#797;ld&#65533;FC ht&#65533;&#65533;&#65533;eV3&#65533;qU&#65533;&#65533;&#65533;\n&#65533;&#65533;&#65533;&#65533;`&#65533;&#65533;z&#65533;^&#65533;&#65533;&#65533;e&#65533;&#65533;&#65533;&#65533;'&#65533;	&#65533;&#65533;&#65533;&#65533;}%&#65533;&#65533;&#65533;&#65533;&#65533;&#65533;&#65533;&#65533;|&#65533;&#65533;&#65533;&#65533;&#65533;D&#65533;&#65533;&#65533;&#65533;&#65533;&#65533;@(+&#65533;&#65533;&#1121;&#65533;&#1179;&#65533;&#65533;&#65533;&#488;H&#1811;&#65533;&#1975;&#65533;&#65533;&#65533;&#65533;&#65533;&#65533;&#65533;0&#65533; 
&I
&#65533;&&#65533;&#65533;]0= &#65533; Hq&#65533;&#922;&#65533;I&#65533;(L&#65533;pB&#65533;&#65533;\&#1857;p@&#65533;v&#65533;&#65533;&#65533;&#65533;&#65533;EA'=&#65533;&#65533;&#65533;&#65533; &#65533;w&&#65533;x&#65533;&#65533;rCK/a&#65533;x&#65533;J&#65533;10&#65533;&#65533;E+&#65533;&#65533;'2&#65533;&#1344;
=7l&#65533;.U&#65533;&#65533;*&#65533;&#65533;u&#65533;&#65533;j&#65533;@&#65533;Q&#65533;X&#65533;&#65533;'&#65533;&#45103;R&#65533;Z+VLT1OGIZ&#65533;&#65533;&#65533;&#65533;SCN*&#65533;'o&#65533;B)&#65533;&#65533;&#65533;&#65533;7&#65533;&#65533;&#65533;|}&#65533;&#65533;&#65533; AiO9&#65533;0&#65533;@&#65533;&#65533;&#65533;k--&#65533;'&#65533;&#65533;&#65533;"&#65533;&#65533;&#65533;&#65533;X&#65533;&#999;&#65533;&#65533;2G4&#65533;&#65533;&#65533;&#65533;sl&#65533;&#65533;&#65533;b&#65533;&#65533;&#65533;&#65533;&#65533;Ml&#65533;e.&#65533;&#65533;&#65533;D&#65533;&#65533;~G&#65533;&#65533;&#65533;&#65533;&#65533;&#65533;e&#65533;&#65533;&#65533;<}&#1035;&#65533;&#65533;'&#65533;&#65533;&#65533; yR&#65533;&#65533;=]&#65533;*!&#65533;&#1922;&#65533;F&#65533;&#65533;E&#65533;&#65533;&#65533;&#65533;}#&#65533;&#65533;.o&#65533;&#792;&#65533;&#65533;|&#65533;&#65533;&#65533;dWCY[&#65533;&#65533;8H&#65533;&#65533;RL9&#65533;a&#65533;U&#1348;^u&#65533;YuD(&#65533;T &#65533;&#1345;S&#65533;&#65533;&#65533;KW&#65533;1@&#65533;]&#65533;&#65533;&#65533;&#65533;H&#65533;b_.&#65533;&#65533;]&#65533;&#65533;&#65533;	&#65533;&#65533;L&#65533;&#65533;&#65533;&#65533;&#65533;=&#65533;dBi&#65533;&#65533;&#65533;&#65533;&#65533;&#65533;&#65533;@&#65533;`h&#65533;d0&#65533;3<eSdj&#65533;Xdi&#65533;&#641;&#65533;q&#65533;0&#65533;&#65533;&#65533;&#65533;&#65533;&#65533;&#65533;&#65533;&#65533;&#65533;&#65533;qi&#65533;&&#65533;)&#65533;Rs&#65533;TxOH&-&#65533;&#65533;F&#65533;"D&#65533;5&#224;&#65533;ED&#65533;t&#65533;&#65533;Pu&#65533;u&#65533;&#65533;&#65533;FI&#65533;7DAN&#65533;7,&#65533;EV&#65533;&#65533;S~:Y&#65533;&#65533;&#65533;Z&#65533;Q[&#65533;eJ&#65533;&#65533;,&#65533;&#65533;YF&#65533;W&#65533;T}h&#65533;&#65533;zx&#65533;&#65533;L&#65533; YH1&#65533;T&#65533;E&#65533;&#65533;Z-&#65533;&#65533;&#65533;5&#65533;h&#65533;~&#65533;&#65533;:V&#65533;&#65533;$FH&#65533;v&#65533;&#65533;&#65533;^&#65533;O% &#65533;DXY.Gi&#65533;&#65533;!&#65533;&#65533;,&#1322;&#65533;6&#65533;&#65533;&#65533;9f&#65533;&#65533;R&#65533;&#65533;&#65533;&#65533;&#1042;&#65533;4d&#65533;T&#65533;o{&#65533;&#65533;.&#65533;[p(&#65533;(Put&#65533;Y&#65533;; &#65533;,>&#65533;U&#65533;&#160;&#65533;&#65533;&#65533;&#65533;&&#65533;&#65533;CH&#65533;&#65533;&#65533;9&#65533;&#291;&#65533;t ?&#65533;&#949;&#65533;&#65533;&#65533;~&#65533;5&#65533;_&#65533;&#1576;E&#65533;&#65533;&#65533;&#65533;i*&#65533;D&#65533;&#65533;f&#65533;&#65533;&#65533;$&#65533;Pox&#65533;^h98a&#65533;&#65533;J&#65533;&#65533;S(C&#65533;&#65533;&#65533;&#65533;|!O&#65533;B+^&#65533;&#65533;&#65533;_+&#65533;&#65533;r66l&#65533;&#65533;.&#1699;!&#65533;I2Nw{/&#1164;&#65533;&#65533;U&#65533;&#65533;R&#608;&#65533;&#65533;p&#2019;&#65533;K&#65533;=}&#65533;7&#65533;&#65533;&#65533;k&#65533;&#1030;&#65533;&#65533;I&#65533;'	&#65533;&#65533;&#65533;)&#65533;&#65533;&#65533;&#65533;&#65533;&#65533;&#65533;TOtE$:&#65533;&#65533;G&#65533;	&#65533;&#65533;&#65533;&#65533;&#65533;&#65533;E&#65533;S&#65533;@z&#65533;o&#65533;/&#65533;H&#65533;G&#65533;&#65533;9&#65533;,2M&#65533;&#65533;&#65533;4F&#65533;6L&#65533;&#65533;g&#972;f]&#65533;;&#65533;&#65533;l&#65533;&#65533;Z&#65533;Nu&#65533;&#65533;SWU&#65533;&#65533;&#65533;B&#65533;5&#65533;&#65533;&#65533;d&#65533;$&#65533;&#21259;&#65533;a&#1122;&#65533;;&#65533;&#65533;&#65533;&#65533;b &#65533;F,&#65533;&#65533;HQw;D&#65533;&#65533;6o-&#65533;s&#65533;&#65533;&#250;&#18453;z-&#65533;{&#65533;&#65533;&#65533;W&#65533;&#65533;&#65533;&#65533;]&#65533;&#65533;&#65533;&#65533;9}&#65533;h&#65533;9&#65533;p ( &#65533;&#65533;&#65533;H&#65533;&#65533;p&#65533;&#65533;	&#65533;(O&#65533;&#65533;&#65533;&#65533;V'&#65533;&#65533;&#65533;99&#65533;K&#1042;&#65533;<&#65533;lX&#65533;&#65533;`"<&#65533;Of&#587;G&#65533;<&#65533;&#65533;&#65533;n;A&#65533;&#65533;&#1044;9z&#65533;&#65533;&#65533;&#65533;&#65533;&#65533;&#65533;6&#65533;A&#65533;z&#65533;&#65533;>&#65533;&#65533;L&#65533;Z&#65533;#&#65533;&#65533;&#65533;q,l/c3&#65533;&#65533;&#65533;?&#65533;&#65533;HFq&#65533; &#65533;27&#65533;	&#65533;&#65533;	&#65533;@0:&#65533;&#65533;/&#65533;&#65533;&#65533;v1&#65533;s |&#65533;&#65533;&#65533;8VIr&#65533;`&#65533;&#65533;,&#65533;&#65533;t&#65533;1+&#65533;b%&#65533;&#65533;u&#65533;Fh&#65533;&#65533;F&#65533;,2'&#65533;:&#65533;8O&#65533;&&#65533;C>&#65533;!d0yA&#65533;R&#65533;&#65533;<H&#65533;	7x&#65533;&#65533;P&#65533;&#65533;ag=FpTA &#65533;&#65533;&#1063;9&#65533;{A&#1069;&#65533;6&#65533;j&#65533;	I&#959;K	^c&#65533;[&#65533; WAEC\c#&#65533;&#65533;`5&#65533;/~-h&#65533;f"@A%&#65533;q&#65533;&#65533;Q&#65533;7PA&#65533;&#65533;&#65533;GW
H9` &#65533;n&#65533;D &#65533;&#65533;&#301;&#25677;&#65533;[&#65533;&#65533;&#65533;yq#A&#2028;&#65533;6\)&#65533;rZ&#65533;SZ&#38176;TN&#65533;R{&#65533;&#65533;&#65533;&#65533;\&#65533;$-y!D&#65533;c&#65533;&#65533;,RK&#65533;1&#65533;"&#65533;&#65533;&#65533;4V&#65533;&#65533;Q&#65533;!&&#65533;&#65533;`&#65533;&#65533;fpfSI8 h&#65533;K&#65533;&#65533;Cx&#65533;y&#65533;SM&#65533;`&#65533;yV&#65533;\54O&#65533;&#1040;&#65533;T&#65533;P&#65533;p&#65533;~J&#65533;&&#65533;&#1963;&#65533;&#1569;&#65533;&#65533;spi|g&#65533;&#65533;&#65533;&#65533;u	&#65533;W&#65533;cu&#65533;&&#65533;&#65533;M0&#65533;Sh {&#65533;B6&#65533;&#65533;&#65533;&#65533;&#65533;&#65533;.&#65533;&#65533;&#754;&#65533;C&#65533;&#65533;&#65533;|&#65533; &#65533;e&#65533;z&#65533;J&#65533;p{{&#65533;KW; B&#594;i&#65533;`&#65533;'C)&#65533;0m{&#65533;lI'	&#65533;@&#65533;&#65533;p;'&#65533;&#65533;E&#65533;"&#65533;&#65533;&#65533;&#65533;&#65533;)L&#65533;&#700;p&#65533;&&#65533;&#65533;#wpB&#392;&#65533;&#65533;&#65533;Q1&#65533;&#987;)#B:&#65533;&#65533;&#22821;&#65533;-!&)&#65533;&#65533;&#65533;&#65533;O&#65533;&#65533;&#65533;X&#65533;&#65533;&#65533;]&#65533;&#65533;m9A&#65533;&#65533;u&e/&#65533;*(c&#48553;q&#65533;J&#65533;&#65533;V %+&#65533;EP&#65533;&#65533;F&#65533;&#1515;&#65533; &#65533;&#65533;&#65533;,-k&#65533;{	ld&#1068;&#65533;&#65533;,kG&#65533;B&#65533;&#65533;k8&#65533;&#1584;xE&#65533;I&#1538;q&#65533;&#65533;*o&#65533;0&#1376;&#65533;R&#65533;&#65533;U[<X &#65533;H$&#65533;[.&#65533;R%<&#65533;w&#65533;&#65533;Q&#65533;&#65533;&#1302;9j8&#65533;!s&#65533;&#65533;&#65533;&#65533;&#1427;&#65533;*&#65533;&#65533;^&#65533;b.&#65533;&#65533;zM&#65533;h\&#65533;&#65533;&#65533;&#65533;&#65533;&#65533;&#65533;&#65533;`i&#1224;&&#65533;^&#65533;i[ &#65533;&#65533;T&#65533;b&#65533;B&#65533;I~&#450;9&#329;&#65533;#'%H&#65533;(1[]YGv	N+&#65533;h&#65533;&#65533;&#65533;u&#65533;v&#65533;&#65533;&#1675;I&#65533;&#65533;&#65533;TH&#65533;&#65533;&#65533;=I&#65533;^4.&#65533;`&#65533;&#65533;Izi&#65533;&#65533;$ @S&#65533;&#65533;&#65533;&#1841;]&#65533;2@Pn\j&#580;L&#65533;5@&#65533;&#65533;&#65533;&#65533;&#65533;6f&#65533;U&#554;&#65533;&#65533;&#65533;)2&#65533;Rb&#65533;&#65533;&#1892;e&#65533;n:&#65533;&#65533;M&#65533;&#65533;&#65533;I&#65533;Y8&#65533;i&#65533;g&#65533;&#65533;&#65533;&#65533;&#65533;r|&#65533; &#28835;&#65533;&#65533;>Q&#65533;&#65533;&#65533;<&#65533;@	@$D&#65533;H*|&#65533;H&#65533;6&#65533;&#65533;&#65533;&#65533;:&#65533;&#65533;~&#65533;e&#65533;&#65533;&#65533;aM&#65533;h&#65533;&#27914;a&#65533;ikW|&#65533;@&#65533;eQ&#65533;&#772;B1&&#65533;1o&#65533;&#1155;&#65533;&#65533;&#65533;&#1133;=V&#65533;&#65533;&#65533;&#65533;&#65533;&#65533;1&#65533;&#65533;pP&#65533;&#961;
%&#65533; C^&#65533;UG5&#65533;&#65533;av^&#65533;	&#65533;&#65533;u&#65533;1&#65533;&#65533;&#305;mRG&#65533;&#65533;&#65533;&#65533;v}&#65533;&&#65533;&#65533;&#65533;&#65533;&#65533;&#65533;&#65533;&#132;&#65533;x&#65533;M&#65533;p&#65533;~&#65533;2&#65533;&#65533;&#65533;&#65533;&#65533;Bo&#65533;\:E&#65533;y&#65533;p&#65533;&#65533;.	a&#65533;&#1797;&#65533;&#65533;p&#65533;`)jv&#65533;Us&#65533;&#65533;N&#65533;&#65533;}&#65533;&#65533;&#65533;&#65533;&#65533;&#65533;O&#65533;&#65533;%#&#65533; &#65533;Qa`r&#65533; &#65533;)&#65533;C&#65533;3/&#65533;&#846;&#65533;&#65533;&#65533;&#65533;S&#65533;`&#65533;&#65533;O v&#65533;RW&#65533;hJs=KUr&#65533;&#65533;&#65533;<0&#65533;h&#65533;&#65533;&#1482;	>&#65533;.G&#65533;&#65533;Z&#65533;g&#65533;&#65533;&#65533; wN]&#65533;&#65533;7&#65533;&#65533;<&#65533;&#65533;D&#65533;QR&#1296;X&#65533;&#712;&#65533;^&#65533;e&#65533;&#65533;&#65533;&#477;&#65533;-DfA&#65533;&#65533;&#65533;&#65533;&#65533;}/1/<9 Q&#987;"&#65533;r#n&#65533;&#65533;&#65533;&#65533;&#65533;&#65533;&#65533;&#65533;&#65533;&#65533;&#65533;P&#65533;J3&#65533;&#65533;B>Ci&#65533;&#65533;(&#65533;&#65533;l&#65533;&#65533;j" k&#65533;&#65533;-&#65533;d{aw01&#65533;u&#65533;'&#65533;Z@&#981;&#65533;L&#65533;&#65533;z&#65533;1&#65533;&#65533;'?&#65533;&#65533;&#65533;lYm@=&#65533;vn9a^%&#65533;i&#65533;p&#65533;&#65533;_z#>RGf&#65533;EWefWP&#65533;
C&#65533;5&#1335;C@6&#65533;_1Ii&#65533;v&#65533;E^&#65533;T&#65533;&#65533;fw&#65533;&#65533;C)&#65533;QkQ~&#65533;&#65533;V&#65533;".&#65533;&#65533;#hi!&#65533;{&7Z2&#65533;&#65533;q&#65533;&#65533;ac&#65533;OG&#65533;HW	&#65533;&#65533;q>&#65533;r&#65533;7c&#65533;&#65533;AU]&#65533;b&#65533;&#65533;&#65533;&#65533;&#65533;)&#65533;7z&#65533;&#65533;&#65533;&#294;z&#65533;&#65533;&#65533;&#65533;$&#65533;M&#65533;y&#65533;w{+&#65533;h3 :&#385;&#65533;l&#65533;&#65533;ih=&#65533;&#65533;49HO&#65533;Du&#65533;&#28924;&#65533;30'`&#65533;&#65533;:&#65533;&#65533;>&#65533;gc&#1092;&#65533;&#65533;&#65533;XgI&#65533;a&#65533;X#1&#65533;uw~&#65533;&#65533;xm&#1356;{&#65533;-`&#65533;&#65533;&#65533;5&#65533;V(&#65533;&#65533;&#65533;t&#65533;&#65533;V&#65533;8&#65533;g&#65533;iG~&#65533;R&#1808;u&#65533;&#65533;&#65533;&#65533;&_&#65533;$ &#65533;}X14&#65533;&#65533;&#65533;&#65533;T;.&#65533;?UIV&#65533;&#65533;mv R&#65533;7&#65533;L&#65533;&#65533;;RU&#65533;[1h&#65533;&#65533;gto&#65533;&#65533;0S&#65533;FS3X&#65533;&#65533;&#65533;Q&#1036;&#65533;&#65533;&#65533;&#458;jdu&#65533;&#65533;&#65533;
	A&#65533;(B#C&#65533;&#65533;&#65533;&#65533;ym4&#65533;&#65533;l&#65533;O&#65533;#&#65533;&#65533;&#65533; p6&#65533;&#65533;X&#65533;&#65533;`&#65533;.&#65533;a&#65533;&#65533;&#65533;&#65533;w&#65533;&#65533;&#65533;d&#65533;&#65533;aZ&#65533;&#65533;/&#65533;&#65533;*9&#65533;&&#65533;&#65533;&#65533;&#65533;&#65533;e&#65533;H&#65533;x	&#65533;&#65533;oFi&#65533;(]9&#65533;&#65533;&#65533;l&#65533;&#65533;[&#65533;hK&#65533;lTJ&#65533;&#65533;@&#65533;&#65533;T&#65533;&#65533;&#65533;v&#65533;~&#65533;&#65533;X2L&#65533;L&#65533;6*3Tu&#65533;&#65533;:=&#65533;&#65533;x)I&#65533;7G&#65533;R&#65533;&#65533;o&#65533;{&#1864;&#65533;\&#1489;`v	?&#65533;g_&#18627;K&#65533;o&#1895;&#65533;vC@&#65533;&#65533;*'su#P&#65533;&#538;n&#65533;e&#65533;&#65533;p&&#65533;&#65533;(Y&#65533;&#65533;&#65533;H&#65533;&#65533;I&#65533;iv7N&#65533;&#65533;&#65533;&#65533;Q"&#65533;xJ)&#65533;H&#65533;&#65533;!%I&#65533;&#65533;&#65533;q"&#65533;tU&#1606;8&#65533;&#65533;fA	&#65533;p&#65533;&#65533;
&#65533;&#65533;V1&#65533;fEe&#65533;&#65533;.&#65533;&#65533;&#65533;  &#65533;k&#65533;&#65533;P&#65533;(51EV&#65533;3&#65533;&#65533;
&#65533;&#65533;X0&#548;zs0y"&#65533;t&#65533;Z&#65533;&#65533;@&#65533;i&#65533;&#65533;&#65533;&#65533;&#65533;&#65533;&#24089;P&#65533;4YG&#65533;&#65533;&#65533;&#65533;&#65533;%&#65533;D&#65533;r&#65533;&#65533;&#65533;N&#65533;g|n&#65533;N&#65533;&	&#65533;q&#65533;&#65533;:&#2007;&#65533;=&#65533;H&#65533;B-E&#65533;&#65533;I&#65533;&#65533;ZO&#65533;Y&#65533;&#65533;a&#65533;&#65533;&#65533;p&#65533;	x&#65533;&#65533;i=&#65533;ib&#65533;1:&#65533;`p&#65533;C&#65533;V&#65533;xhU&#643;&#65533;#Wr*pr&#65533;&#65533;&#65533;&#158;&#65533;d&#65533;&#65533;S&#65533;&#65533;&#65533;x&#65533;%C &#65533;s&#65533;&#65533;&#65533;L&#65533;&#65533;dx&#65533;?&#65533;&#65533;&#65533;Aj&#65533;&#65533;v8&#65533;
z&#65533;&#65533;&#65533;b~&#65533;&#65533;&#65533;&#65533;z&#65533; &#65533;I &#65533;&#65533;&#65533;&#65533;t}&#65533;&#65533;&#65533;)&#65533;\t&#65533;&#65533;#&#65533;&#65533;&#65533;&#65533;n&#65533;&#65533;&#818;&#65533;&#65533;1Q&#65533;&#65533;G&#65533;&#65533;&#65533;9i&#65533;	%fW5A&#65533;9s&#65533;A&#65533;&#65533;&#65533;L&#476;&#65533;&#65533;&#65533;&#65533;`a&#1657;&#65533;5&#65533;#GY:&#65533;&&#65533;S&#65533;v&#65533;O&#65533;()A&#65533;Ih &g&#65533;&#65533;:&#65533;^&#65533;;&#1125;]:|&#65533;&#65533;?0]R@&#65533;)&#65533;&#65533;e&#65533;&#65533;&#65533;t&#65533;
m@&#65533;&#65533;mIa$&#65533;)Cnx&#65533;yj&#65533;&#65533;"W&#65533;6|#&#65533;&#1674;i&#65533;)l&p&#65533;&#65533;&#65533;&#65533;&#65533;6&#65533;5&#65533;&#65533;O&#65533;&#65533;&#65533;&#65533; <&#65533;{&#65533;&#65533;&#65533;&#65533;6&#65533;~&#65533; &#65533;&#65533;&#65533;&#65533;{8&#65533;$&#65533;*AO&#65533;L&#65533;Y&#65533;xI&#65533;/m&#5405;&#65533;B |&#65533;I&#65533;)&#65533;M&#65533;&#65533;3&#65533; #&#65533;7&#65533;&#65533;&#65533;J&#65533;&#65533;h;&#228;	&#65533;&#65533;d&#65533;&#65533;&#65533;S @&#65533;&#65533;&#65533;&#65533;&#65533;T&#65533;:&#65533;_&#65533;Q&#65533;&#65533;L0X&#65533;LJ;1&#65533;Ak&#65533;&#65533;&#65533;&#65533;&#65533;&#65533;Xr [	&#65533;g&#1564;>&#65533;&#65533;z&#65533;=&#65533;&#1326;jp&#65533;y|&#65533;q &#65533;&#65533;
&#65533;&#65533;{D&#65533;+&#65533;&#65533;J&#65533;&#1138; &#65533;&#65533;&#65533;&#65533;>&#65533;P&#65533;j&#65533;wS&#65533;&#65533;hQ[&#65533;&#65533;&#65533;&#65533;&#65533;&#65533;t&#65533;$|&#65533;%&#65533;*&#65533;F&#65533;&#38540;&#65533;'&#65533;&#65533;&#65533;&#65533;lE&#65533;&#1305;@	&#65533;&#65533;p&#65533;&#65533;$&#65533;p&#65533;&#65533;T#&#65533;1=l&#65533;p&#65533;"^[&#65533;&#65533;D&#65533;`&#65533;&#65533;&#65533; 3p&#1076;5&#65533;&#65533;I&\&#65533;sM&#65533;&#65533;Tp&#65533;&#65533;>&#65533;&#65533;=`&#65533;^&#65533;Zs;&#65533;e&#65533;&#65533;f&#65533; F&#65533;&#65533;z&#65533;&#65533;@0 &#65533;i&#65533;&#774;W&#65533;&#65533;`JFz[	:&#65533;&#65533;&#65533;&#65533;zaK\-;9&#65533;&#65533;&#65533;&#65533;&#65533;&#65533;
&#65533;j&#65533;&#65533;&#140;%&#65533;p&#65533;&#65533;.Y2B&#65533;&#65533;&#65533;&#65533;uQZ&#65533;&#65533;i&#65533;;&#65533;&#65533;Y&#65533;D&#65533;&#65533;&#65533;&#65533;i&#65533;&#65533;&#1785;&#65533;	&#65533;&#65533;&#65533;)&#65533;&#65533;&#65533;&#65533;&#65533;&#65533;&#65533;Y3&#65533;Z&#65533;&#65533;{Qe&#65533;S&#65533;&#65533;&#65533;r&#65533;&#65533;;&#65533;&#65533;P&#65533;#&#65533;&#1921;H8`&#65533;&#65533;&#65533;q&#29415;&#65533;x&#65533;(&#1056;e&#722;&#1211;wa&#65533;E&#65533;p&#65533;*&#65533;&#65533;zP&#65533;&#1704;&#65533;&#65533;f&#65533;&#65533;Cd&#65533;&#65533;m*&#65533;[&#65533;&#65533;&#574;&#65533;&#48148;&#45646;d&#65533;J:&#65533;&#65533;k&#65533;G&#65533;RY&#65533;D&#65533;&#65533;j &#65533;hfq@Im&#65533;&#65533;&#65533;p&#65533;&#65533;&#65533;&#65533;&#65533;&#65533;&#65533;h2&#65533;w<&#423;&#65533;&#65533;&#65533;&#1814;&#65533;[&#65533;U&#65533; &#65533;&#229;&#65533;[&#65533;&#65533;L&#65533;\U&#65533;&#65533;&#65533;D&#65533;eH&#65533;1&#65533;  &#65533;&#65533;&#65533;&#65533;f7&#65533;&#65533;&#65533;;&#65533;Y&#65533;&#65533;z&#65533;&#65533;&#65533;&#65533;p&#65533;&&#65533;&#65533;g&#65533;&#65533;*&#65533;&#65533;w&#65533;&#65533;b&#65533;&#65533;xu181&#65533;&#65533;H&#65533;xlg&#65533;~Z&#65533;&#65533;+&#273;&#65533;&#1760;e&#65533;&#65533;Y2&#65533;&#65533;1j&#65533;&#65533;za8&#65533;&#65533;&#65533;&#65533;&#431;*&#65533;:&#65533;`
&#65533;&#65533;M&#65533;x&#65533;&#65533;&#65533;J*&#65533;&#65533;\&#65533;*\&#65533;&#65533;v&#65533;	H&#65533;&#65533;&#65533;&#65533;&#65533;<"&#65533;&#65533;&#65533;&#65533;&#65533;&#6558;q4&#443;U&#65533;z"QU#&#65533;&#65533;&#65533;&#65533;&#65533;&#65533;4|&#65533;&#65533;&#1852;8,&#672;&#65533;&#65533;&#65533;&#65533;'&#65533;im{&#65533;W&#65533;g&#65533;&#65533;&#65533;w&#65533;&#65533;&#65533;`&#65533;i!
&#65533;(!}k&#327;u&#65533;&#65533;,&#65533;H&#65533;"[+Uqo&#65533;&#65533;Q&#65533;&#65533;i&#65533;i&#754;&#65533;&#65533;&#65533;&#65533;'&#65533;&#65533;[&#1122;&#3011;
&#65533;/+&#65533;f&#65533;&#65533;nW&#65533;&#65533;~	|&#65533;&#65533; h&#65533;&#900;&#1850;&#65533;Le&#65533;&#65533;qd&#65533;,&#65533;l&#65533;Q@y&#65533;&#512;`&#65533;&#65533;186&#65533;:&#65533;rTV&#65533;&#65533;N&#65533;&#1059;&#828;q&#65533;Rl|&#65533;L&#65533;\&#65533;&#65533;&#227;&#65533;oH&#65533;6,"&#65533;&#65533;\&#65533;I&#65533;&#65533;&#65533;&#65533;l7&#65533;&#65533;S&#65533;&#65533;&#1479;&#65533;&#65533;&#65533; m&#65533;&#65533;&#65533;
S7&#65533;"{
&#1245;CGWZ&#65533;&#65533;*}&#65533;&#65533;&#724;&#1845;&#65533;&#65533;&#1676;&#65533;&#65533;T&#65533;&#65533;8&#65533;&#279;&#1648;-&#65533;&#1547;&#65533;Q&#65533;e&#65533;5&#65533;&#65533;7&#65533;K&#65533;&#1587;py&#65533;&#65533;&#65533;&#65533;|&#65533;u&#65533;&#65533;#S&#65533;&#65533;&#65533;[Yz&#65533;'&#65533;TR&#65533;y|7&#65533;&#65533;&#65533;&#65533;&#65533;c1&#65533;25&#65533;&#65533;:&#65533;9L&#65533;&#65533;&#65533;]y&#65533;&#65533;&#65533;	zA&#65533;&#1111;&#65533;v:&#65533;L&#65533;E&#65533;,&#65533;)0&#65533;&#65533;(-@&#65533;w&#65533;&#1826;&#65533;7NJ&#65533;J&#65533;}&#65533;&#65533;&#65533;.&#65533;&#733;u&#65533;&#65533;&#65533;&#65533;&#65533;&#65533;w>-&#65533;_B&#65533;??&#65533;&#65533;&#65533;&#65533;&#65533;K&#1885;&#65533;&#65533;&#65533;&#65533;&#65533;&#65533;&#65533;V}&#65533;;F&#65533;&#65533;<&#65533;Y&#862;7)&#65533;&#65533;= lmI 0k&#65533;Y&#65533;&#65533;*r&#819;yb`&#65533;&#65533;&#65533;&#65533;&#65533;&#217;&#65533;&#65533;	p&#65533;@&#1116;fF&#1911;&#65533;&#65533;&#65533;&#65533;&#65533;&#65533;6M&#65533;&#65533;C8&#65533;R&#65533;&#65533;hw&#65533;&#65533;-&#65533;&#65533;^{&#65533;&#65533;&#65533;J&#1420;&#65533;&#65533;&#65533;&#658;&#65533;&#65533;&#65533;%&#65533;&#65533;x&#65533;&#65533;&#1259;le&#65533;{&#65533;6&#65533;J&#65533;&#65533;^&#65533;&#1448;&#65533;&#65533;&#65533;&#65533;*F&#65533;&#65533;&#65533;&#65533;&#65533;&#65533;U&#65533;&#65533;"&#65533;&#65533;\}&#65533;&#65533;zp&#65533;;&#65533;&#65533;.&#65533;&#65533;&#65533;&#65533;<x&#65533;T&#65533;&#65533;&#65533;U)&#65533;&#65533;&#65533;&#65533;\&#65533;&#65533;o&#65533;?&#65533;&#65533;^&#65533;&#65533;&#65533;&==&#1636;&#65533;&#65533;|&#65533;&#65533;&#65533;&#65533; &#65533;&#65533;IGufT~&#65533;&#65533;R&#372;&#65533;g&#65533;&#65533;:+F&#65533;'&#65533;&#65533;&#65533;k&#65533;&#65533;&#65533;&#797;&#65533;`&#65533;]m&#65533;&#65533;&#65533;.v6&#65533;tQ&#65533;&#65533;&#65533;&#65533;KFM&#65533;2\&#65533;&#65533;=&#1226;&#65533;&#65533;:j&#65533;&#65533;|&#65533;4&#65533;&#65533;&#1658;&#65533;&#65533;j&#65533;ND&#65533;&#65533;&#65533;&#65533;&#65533;8l+}~e
&#65533;&#1814;&#1285;C&#65533;&#65533;l&#48719;y`&#1912;&#65533;&#65533;&#1668;&#65533;&#65533;&#1889;.&#18588;&#65533;q&#65533;	&#65533;(5h&#65533;&#65533;&#65533;&#65533;&#65533;V&#65533;&#65533;&#1849;a&#65533;&#65533;&#2027;m~doo&#1163;&#65533;&#65533;&#65533;&#65533;&#65533;&#65533;&#65533;&#65533;v&#65533;&#65533;&#65533;^&#65533;N&#65533;]t&#65533;&#65533;0&#65533;&#1612;Yj&#65533;&#65533;&#65533;&#65533;&#65533;Y&#65533;&#65533;&#65533;&#65533;ge&#65533;(&#65533;&#65533;&#65533;N&#65533;&#1082;&#442;&#65533;(S&#65533;&#65533;M&#65533;l&#65533;&#65533;&#65533;vLv&#65533;W@l&#1317;&#65533;RV&&#65533;<&#65533;Uv&#65533; &#65533;&#65533;_O&#65533;&#65533;&#65533;&#65533;h&#65533;0	&#65533;&#65533;~&#65533;&#65533;&#65533;&#65533;&#65533;PA{&#65533;:&#65533;&#715;&#65533;&#65533;&#65533;&#65533;&#65533;&#65533;L,}&#65533;&#65533;~&#65533;&#65533;&#65533;&#65533;|&#65533;|&#65533;qjN&#65533;[&#65533;&#65533;}&#65533;L&#65533;&#65533;\l&#65533;A&#65533;&#65533;&#65533;&#348;&#65533;&#65533;&#946;f&#65533;&#27040;1R&#65533;&#65533;&#65533;&#65533;>&#65533;&#65533;^&#65533;^&#1799;&#65533;3:&#65533;)&#65533;&#65533;9&#65533;&#65533;&#1490;&#65533;9&#65533;626(&#65533;&#65533;&#65533;|&#65533;&#65533;&#65533;Y&#65533;d&#65533;!r@&#65533;k&#65533;&#65533;&#65533;&#65533;u&#65533;jD&#65533;&#1582;a&#65533;&#65533;e&#65533;&#65533;d&#65533;v&#65533;&#65533;&#65533;&#65533;o[&#65533;/-&#65533;/&#204;'&#1555;&#65533;&#65533;mN^'&#65533;&#65533;/&#65533;&#1862;O&#65533;p&#65533;&#65533;&#65533;J	&#65533;@&#65533;t&#65533;&#65533;&#65533;&#65533;G&#65533;?&#65533;&#65533;	&#65533;70&y1b&#65533;&#65533;&#65533;&#65533;[	+&#65533;en&#65533;Uc&#65533;%rH&#65533;(&#65533;&#65533;===&#65533;&#65533;&#65533;)&#65533;&&#65533;&#65533;&#65533;&#65533;&#65533;.&#65533;&#65533;6&#65533;&#65533;(&#65533;&#65533;&#65533;`&#65533;&#65533;&#65533;&#65533;V|&#65533;%&#65533;&#65533;&#65533;&#65533;U&#65533;&#65533;&#65533;&#65533;&#65533;&#65533;&#65533;&#65533;&#65533;D[1&#65533;D&#65533;&#65533;3&#65533;\&#65533;&#65533;&#65533;&#65533;&#65533;&#65533;TE&#65533;&#65533;&#65533;&#65533;&#65533;I# &#65533;&#1568;C&#65533;6e@&#65533;E&#65533;?&#65533;&#65533;7&#65533;&#65533;?&#65533;&#65533;&#65533;&#65533;"&#65533; &#65533;h&#1635;&#65533;@d&#65533;p(&#65533;&#65533;C/]J&#65533;&#65533;f&#65533;&#65533;&#65533;&#1163;'&#65533;&#65533;B&#836;&#65533;&#65533;&#1253;/&#65533;&#65533;dJ&#65533;)]Nh,&#65533;&#65533;&#65533;v&#65533;S&#65533;Lk*;&#65533;&#65533;&#65533;deP!I&#65533;T&#65533;2&#65533;OUf&#65533;&#65533;  &#65533;&#65533;0&#65533;-&#1728;
`2$&#65533;&#65533;"&#65533;&#65533;"g&#65533;&#65533;&#65533;L=cN&#65533;
/&#65533;)&#65533;hj&#213;&#65533;&#65533;h&#65533;8&#65533;E&#65533;&#65533;mYh&#65533;&#65533;9&#1583;&#430;r&#65533;&#65533;r4&#65533;&#1253;Q&#65533;&#65533;&#65533;&#65533;5&#1494;][&`p&#65533;d&#65533;|&#65533;jt&#65533;A&#65533;&#65533;#&#65533;&#65533;WoE&#65533;3v&#65533;&#65533;&#65533;bq&#65533;&#65533;&#65533;#b&#65533;&#65533;&#65533;&#65533;N&#65533;ti&#65533;5&#65533;k&#1583;~&#65533;Zx;&#65533;O&#65533;R&#65533;&#65533;&#65533;u&#65533;&#65533;&#1983;&#135;MtB&#65533;K&#65533;(&#65533;&#65533;&#65533;&#65533;&#65533;6&#65533;U&#65533;&#65533;&#65533;Wg&#65533;&#65533;"&#65533;d&#65533;&#65533;&#65533;b&#65533; Yz&#65533;eaQ8	F&#65533;+ep
&#65533;UWc#&#65533;Y&#65533;&#65533;&#153;.&#65533;&#1377;bg&#65533;e&#65533;&#65533;1&#65533;&#65533;&#65533;8&#65533;pg&#65533;j5^w9&#65533;&#65533;&#65533;&#65533;`&#1392;&#65533;&#65533;8#D&#65533;>&#65533;0&#65533;&#65533;?E&#65533;Qrt@e&#65533;DA&#65533;&#65533;C my&#65533;&#65533;&#65533;&#65533;&#65533;&#65533;G&#909;&#65533;&#65533;!I&#65533;V<&#65533;&#65533;&#65533;k=&#65533;&#65533;&#65533;&#65533;&#65533;YLU	 DV&#65533;P&#65533;&#1503;J&#65533;&#65533;&#65533;|X&#65533;&#65533;&#65533;Y&#65533;W&#1696;be&#29249;m&#65533;&#65533;`E&#65533;@&#520;&#65533;&#65533;B&#65533;g&#65533;t&#65533;&#1511;vh&#65533;&#65533;C&#65533;d&#65533;3&#65533;&#65533;&#65533;&#65533;&#65533;&#65533;&#65533;&#65533;&&#65533;&#65533;He&#65533;&#65533;&#331;F`&#65533;&#65533;&#65533;%&#65533;c&#65533;p&#1960;cS&#65533;&#65533;&#65533;h&#65533;J]q&#65533;+&#65533;gdl:z@O&#65533;&#65533;-&#65533;%rbJj%A&#1089;&#65533;c*P&#65533;a.&#65533;&#1108;^R&#65533;&#65533;e &#65533;'&#65533;&#65533;)&#65533;&#65533;13&#65533;&#540;&#65533;V&#65533;}e&#65533;&#65533;&#65533;IX&#65533;l&#65533;&#65533;x0&#65533;&#65533;&#65533;&#65533;&#65533;&#65533;&#65533;lD:&#65533;.I0&#65533;&#65533;%F&#65533;&#65533;&#65533;&#65533;b&#65533;oN&#65533;t&#65533;3&#65533;&#65533;E
E&#65533;R +&#65533;
k,&#65533;)&#65533;e&#45817; &#65533;&#494;&#65533;mg&#65533;&#65533;"&#65533;&#65533;&#65533;&#65533;&#65533;D&#19655;>#jy1&#65533;:'&#65533;&#65533;&#65533;&#65533;&#65533;	&#283;&#617;q
&#65533;&#65533;.&#65533;&#65533;^&#65533;nF&#65533;&#65533;&#65533;Gb&#65533;&#65533;&#65533;&#65533;&#65533;&#1793;E&#65533;&#6186;5&#65533;7&#65533;&#65533;	&#65533;&#65533;&#1088;&#65533;&#65533;T&#65533;&#65533;&#65533;&#65533;&#65533;x&#65533;&#65533;&#65533;&#65533;C,^&#65533;A&#65533;9&#65533;&#65533;W&#65533;&#65533;&#65533;&#65533;&#65533;/&#65533;&#65533;&#65533;9&#65533;l&#65533;Y]h{&#65533;4&#65533;U&#65533;&#65533;&#65533;&#65533;&#65533;&#65533;!&#65533;v&#65533;v&#65533;"&#65533;2&#65533;&#65533;4&#65533;&#65533;k&#65533;&#65533;&#65533;&#65533;&#65533;&#65533;2&#65533;i&#65533;~&#970234;u3g&#65533;&#65533;&#65533;&#65533;&#65533;f&#65533;G&#65533;&#65533;Wo=&#65533;rKN4&#65533;&#65533;Y`&#65533;x&#65533;8D&#65533;&#65533;&#65533;&#65533;&#65533;&#65533;&#65533;5&#65533;_&#65533;&#65533;&#65533;&#65533;&#65533;b{&#65533;&#65533;&#65533;;&#65533;&#65533;&#65533;&#65533;o9&#65533;&#65533;8`&#1128;&#65533;&#65533;&#65533;&#1646;|&#65533;&#65533;=&#65533;&#65533;+_&#65533;{`&#65533;w'&#65533;&#65533;=&#65533;&#65533;M H&#65533;&#65533;qpr&#1824;;&#65533;&#65533;&#65533;&#65533;&#65533;&#65533;&#65533;CE&#65533;&#65533;&#65533;&#65533;7&#65533;'&#65533;U!&#1877;&#65533;&#65533;lB&#65533;c&#65533;@f&#65533;&#65533;&#65533;&#65533;&#65533;&#659; &#65533;!D&#1212;@wpk&#65533;3&#65533;&#65533; &#65533;e3&#65533;&#65533;d4Ea&#65533;&#65533;S&#65533;w&#65533;&#65533;&#65533;&#65533;&#65533;&#65533;P&#65533;)(F&#65533;&#65533;q&#65533;/$&#65533;PPx&#65533;M,L=&&#65533;^&#65533;H&#65533;p,_&#65533;&#65533;&#65533;4&#65533;&#65533;&#65533;&#611;&#65533;&#65533;&#65533;=&#65533;{&#1675;&#65533;	HC&#65533;H&#65533;&#65533;&#65533;&#65533;"I'0&#65533;&#65533;onL&#65533;&#65533;s&#65533;&#65533;&#65533;&#65533;&#65533;#&#65533;P&#65533;O&#65533;*4&#65533;)&#65533;&#65533;ER&#65533;&#65533;,&#65533;	"&#65533; IM  &#65533;r&#65533;&#65533;b"&#1274;M&#65533;*vZl&#65533;&#65533;&#65533;Q&#65533;&#65533;&#65533;&#65533;&#65533;(&#1339;[&#65533;&#65533;$&#65533;&#65533;&#65533;&#364;H&#65533;+&#65533;&#65533;/@&#65533;&#65533;&#65533;&#65533;d&#65533;&#65533;&#65533;&#65533;$_&&#65533;&#65533;&#65533;&#54611;=s&#65533;&#65533;*9HG&#65533;&#65533;&#65533;3#*&#65533;&#737;&#65533;&#65533;&#65533; &#65533;&#65533;&#65533;@&#65533;2&#65533;?&#65533;^ &#65533;Ou&#65533;&#65533;s&#65533;$&#65533;,	&#27077;&#65533;;&#65533;X`&#65533;&#65533;T&#65533;se&#65533;V&#65533;&#65533;2&#65533;S&#65533;&#65533;&#65533;B:&#65533;&#65533;&#658;&#65533;'&#65533;d'&#1074;)[&#65533;&#65533;	&#65533;s#r&#65533;:<&#65533;&#65533;=M&#1345;&#65533;
&#65533;?&#65533;&#65533;&#65533;!&#1825;qXKA&#65533;&#65533;&#65533;&#65533;H&#65533;j&#65533;&#65533;"7&#65533;&#65533;&#65533;&#65533;r1_E*1&#65533;yV&#65533;&#65533;&#65533;&#65533;(<&V&#61525;n&#65533;*+&#65533;*VA&#65533;u&#65533;&#65533;,gA&#65533;&#65533;&#65533;&#65533;~&#65533;&#65533;&#65533;&#65533;W&#65533;&#65533;&#65533;&#65533;&#851;&#65533;)&#65533;&#65533;	&#65533;HZ*&#65533;&#1385;&#65533;&#65533;&#65533;9{&#65533;4&#65533;2(&#65533;&#65533;&#65533;&#582;&#1027;q\>Q&#65533;&#1506;&#65533;&#65533;&#65533;&#579;[p&#65533;&#65533;]B&#65533;-&#65533;K9@&#65533;<n&#65533;A&#65533;&#647;J&#65533;=>&#65533;&#65533;&#65533;;g&#65533;p&#65533;[&#1882;&#65533;-&#65533;&#65533;f.&#65533;&#65533;50&#65533;
&#65533;T-&#65533;E&#65533;&#65533;no-+<E]y&#65533;&#65533;&#65533;&#65533;ia&#65533;&#65533;W&#65533;&#65533;&#1237;&#65533;&#65533;g_?J^&#65533;R&#65533;&#65533;l&#16954;&#65533;&#65533;&#65533;&#65533;&#65533;QC&#65533;&#65533;&#65533;`&#65533;F&#65533;'&#65533;5&#65533;x&#65533;^eW&#1875;&#65533;0&#65533;]&#65533;y&#65533;0&#65533;v&#65533;h&#1626;@ 0&#65533;I&#65533;&#65533;&#65533;*&#65533;&#65533;i&#65533;r&#65533;t&#65533;&#65533;8:P&#65533;vv&#65533;&#65533;k@&#1402;&#65533;&#65533;K&#65533;RE)n &#65533;E&#2027;&#65533;&#65533;;&#65533;&#65533;&#65533;@&#65533;&#65533;E4&#65533;k:&#1523;Bw&#65533;&2&#65533;&#65533;&#65533;`&#65533;&#941;&#65533;%&#65533;\&#65533;&#65533;ZT&#65533;4<
/m&#65533; e&#65533;X&#65533;&#388;&#1521;j&#65533;&&#65533;TU&#65533;&#65533;eX&#65533;&#65533;&#65533;&#65533;&#65533; &#65533;&#65533;v&#65533;&#65533;&#65533;'&#65533;&#65533;&#65533;6&#65533;&#65533;)&#65533;&#65533;:UK&#65533;Z&#65533;&#65533;&#65533;a&#65533;9r&#65533;&#65533;&#65533;&#65533;&#65533;&#65533;y&#1657;&#65533;&#65533;&#65533;&#65533;&#65533;{&#65533;&#65533;^&#65533;8&#414;Zmq&#65533;)&#65533;"&#65533;&#65533;s`&#1827;&#65533;{2iHc&#1644;c&#65533;&#65533;&#65533;&#65533;!MZ&#65533;;&#65533;.E&#65533;&#65533;28&#65533;HXr&#65533;,k&#65533;F&#65533;&#936;~4&#65533;&#1788;&#65533;F&#65533;&#65533;=&#65533;}&#65533;&#65533;\R&#65533;Q&#65533;5Y'&#65533;&#65533;X&#65533;&#65533;&#65533;&#65533;0&#65533;&#65533;N&#65533;b{|&#65533;\&#65533;J]&#65533;H&#65533;&#65533;&#65533;&#65533;w &#65533;&#65533;&#65533;&#65533;a&#65533;&#65533;&#65533;&#65533;52&#65533;&#65533;\7a&#65533;(&#65533;&#65533;&#65533;q&#65533;&#65533;O&#65533;&#65533;&#65533;&#65533;}G(&#65533;&#65533;=w&#65533;Z&#65533;\&#65533;&#944;&#65533;&#65533;&#65533;&#534;&#65533;&#65533;&#65533;g&#65533;&#65533;a&#65533;5&#65533;&#65533;&#65533;&#65533;!ny{;&#65533;&#65533;2&#65533;5&#65533;Bd&#65533;&#65533;&#65533;&#65533;J&#65533;%&#65533;&#65533;X&#65533;9&#65533;&#65533;&#65533;&#65533;&#65533;l`&#826;&#65533;&#65533;{^&#65533;&#65533;W&#65533;&#65533;&#65533;&#65533;&#65533;&#65533;&#65533;8&#65533;&#65533;&#65533;z*q&#1932;.8&#235;&#65533;9&#65533;&#65533;&#65533;T&#65533;>x&#65533;&#65533;"|g&#65533;&#65533;&#65533;&#65533;4&#65533;Gc8f&#65533;8&#65533;J8&#65533;_&#65533;&#65533;&#65533;&#65533;&#65533;#&#65533;s&#65533;=&#65533;k&#65533;&#65533;&#65533;&#65533;1&#65533;&#65533;&#65533;&#65533;V&#65533;&#65533;Z&#65533;4e&#65533;&#65533;&#65533;&#65533;;&#65533;&#65533;I&#65533;K&#65533;wX"&#65533;ndMv&#65533;&#65533;&#65533;@5&#65533;Y&#65533;#p&#65533;&&#65533;&#65533;&#65533;&#65533;&#65533;&#65533;z&#65533;8&#65533;&#65533;sp;9&#65533;(&#65533;&#65533;&#65533;|&#65533;&#65533;&#65533;&#65533;&#65533;oG{{R&#65533;&#65533;L6&#65533;|&#65533;&#65533;&#65533;&#65533;nr.&#65533;&#1500;&#65533;#,]!&#65533;&#65533;&#65533;^y}&#65533;&#65533;&#65533;&#65533;k&#65533;q&#65533;&#65533;]&#44427;^|&#65533;Dg&#65533;ed=/}&#65533;c&#65533;&#65533;&#65533;&#65533;w7j4&#65533;r&#65533;&#65533;&#65533;&#65533;&#65533;&#65533;o&#65533;&#65533;G&#65533;&#65533;&#65533;&#65533;;:_&#65533;&#65533;!Ou&#65533;\X&#65533;&#65533;h&#65533;&#65533;&#65533;v&#65533;&#65533;&#1651;p&#65533;{C7s&#65533;&#65533;|&#65533;G{h&#65533;d&#65533;%u&#65533;G&#1719;&#65533;W~&#65533;bOw&#65533;qO&	 \L&#65533;o&#65533;uf&#65533;c"&#65533;9&#65533;&#65533;(1M&#65533;\&#65533;R&#65533;4w{:&#65533;p'_&#65533;&#1474;p&#65533;r&#65533;&#65533;J&#65533;~8h&#65533;2x<&#65533;]&#65533;&#65533;&#65533;y&#65533;q$&#65533;$&#65533;I&#65533;G*/&#65533;rI&#65533;(&#65533;m&#65533;S(&#65533;0u&#65533;s&#65533;7j&#65533;m4&#65533;=&#65533;&#65533;&#65533;~7&#65533;N&#65533;&#65533;lXq&#65533;&d&#65533;wpm&#65533;&#65533;j&#65533;&#65533;s&#65533;&#65533;bH&#65533;&#65533;3&#65533;{z(||&#65533;E&#65533;&#65533;or&#65533;J&#65533;&#65533;6s&#65533;&#65533;`j&#65533;mB&#65533;&#65533;&#65533;GJl&#1542;u7&#65533;&#65533;s&#1911;|r&#16802;Gz&#65533;&#65533;&#65533;&#137;&#65533;c&#65533;4A28&#65533;&#65533;wc&#65533;VW&#65533;W!&#65533;&#65533;_t&#65533;w/&#65533;&#65533;s&&#1472;a&#65533;g&#65533;5{&#65533;P&#65533;dW&#65533;Iw&#65533;&#65533;nJ&#28857;{&#65533;e&#65533;@&#65533;#c-&#65533;&#65533;&#65533;xS&#65533;2_(y5v;&#65533;|&#65533;5P&#65533;&#65533;&#65533;m&#65533;u 8&#65533;EG&#65533;8}&#65533;~&#65533;h&#65533;&#65533;&#395;&#65533;8&#65533;&#65533;k&#65533;qb4}&#65533;&#65533;&#65533;&#65533;yL&#65533;I&#65533;&#65533;I#h&#65533;&#65533;7&#65533;&#65533;&#65533;&#1512;Gv&#65533;&#65533;3&#65533;&#65533;&#65533;yi&~
H&#773;&#65533;&#65533;&#65533;qx&#65533;&#65533;x&#65533;VV&#65533;&#65533;f&#65533;&#65533;&#65533;&#65533;0&#1560;hX&#65533;x&#65533;&#65533;XK&#65533;&#65533; [I`l&#65533;'&#65533;&#65533;&#65533;&#65533;&#65533;&#65533;^(x&#65533;&#21670;7gwcv>&#65533;&#65533;&#1618;&#65533;&#65533;&#65533;&#65533;&#65533;;&#529;&#65533;&#65533;0IA/XB&#65533;C&#65533;&#65533;gd=&#65533;z[&#65533;J&#65533;&#65533;&#65533;iW&#65533;&#65533;&#65533;&#65533;&#65533;&#65533;&#65533;&#65533;e8E&#576;4H~6&#65533;&#65533;&#65533;&#65533;&#65533;&#65533;&#65533;&#65533;n&#65533;&#65533;&#65533;&#65533;	<DH&#65533;Q&#65533;&#65533;=f8&#65533;&#65533;&#65533;Gaw&#65533;&#1832;}v&#1542;jI&#65533;&#65533;&#1558;s7rA&#65533;&#65533;&#65533;h&#65533;EY&#65533;0(q&#65533;&#65533;&#65533;/&#65533;m&#65533;&#65533;qb&#65533;_&#65533;&#65533;Q_&#65533;8&#65533;F&#65533;&#65533;l]&#65533;&#65533;&#65533;&#65533;&#65533;&#65533;&#65533;&#65533;&#65533;&#65533;&#65533;&#65533;&#65533;&#65533;w&#65533;&#65533;(&#65533;&#65533;2&#65533;&#65533;&#597;&#65533;i&#65533;"'&#65533;x&#65533;Gp&#65533;&#65533;&#65533;&#65533;sIi[z&#65533;&#65533;&#65533;I\&#65533;T&#65533;&x&#65533;[jHJ&#65533;s&#65533;&#65533;&#65533;O&#65533;&#335;6&#578;?&#65533;&#65533;(&#65533;&#65533;&#1629;&#65533;H&#65533;&#65533;9&#65533;&#65533;&#65533;&#411;&#65533;4R&#65533;&#37621;&#65533;&#65533;n&#65533;`&#65533;E&#1091;&#65533;&#65533;J&#65533;&#65533;wx&#65533;&#65533;&#65533;&#65533;&#283;&#65533;YvY&#65533;2&#65533;&#65533;&#1562;&#65533;&#65533;&#65533;&#65533;I&#65533;l9&#65533;&#44633;&#65533;&#65533;&#65533;&#65533;&#65533;&#65533;(f4gn&#65533;X&#65533;&#281;u&#65533;&#65533;r+w/&#65533;(
U2 z&#65533;&#65533;I&#65533;&#65533;&#65533;&#65533;Gy&#65533;&#65533;&#65533;&#65533; j&#65533;2	&#65533;&#65533;&#65533;:&#65533;^&#65533;p&#65533;(&#65533;&#1617;&#65533;&#65533;&#65533;&#65533;&#65533;&#65533;k&#65533;&#65533;}k&#65533;'&#65533;i&#65533;w&#65533;I&#65533;\&#65533;s|g&#65533;3&#65533;mfe&#65533;&#65533;&#65533;&#1319;X,t&#65533;B
&#65533;&#1508;?&#65533;}E&#65533;&#65533;|&#65533;&#65533;P&#65533;&#65533;Ut&#65533;X&#65533;&#65533;&#65533;&#65533;&#65533;&#65533;$&#65533;l&#65533;9?&#65533;U6&#65533;i&#65533;&#65533;'&#65533;&#65533;9&#65533;}&#65533;&#38035;)&#65533;&#1399;~3&#65533;&#65533;&#65533;&#65533;&#65533;}&#65533;&#65533;K
&#65533;N&#65533;p+:&#65533;&#65533;&#65533;k{&#65533;l&#65533;&#65533;p&#65533;&#65533;&#65533;m&#1694;BA9<&#65533;&#65533;N&#65533;&#65533;&#65533;`Z&#65533;&#65533;Iy&#65533;&#65533;/&#489;&#65533;Grsd&#65533;&#65533;$&#65533;&#65533;&#65533;VP&#65533;&#65533;`(&#65533;&#65533;6d&#65533;&#1632;i&#65533;x&#65533;&#65533;Nqi&#65533;l&#65533;&#65533;&#65533; &#65533;E&#65533;&#65533;:&#65533;&#1721;&#65533;&#1193;&#65533;&#65533;&#1680;&#65533;&#65533;r&#65533;&#65533;&#65533;&#1580;d&#674;&#65533;&#65533;&#65533;C&#65533;&#65533;xd&#362;&#65533;$&#409;&#65533;&#65533;BB&#65533;`&#65533;'&#65533;J  e&#65533;&#65533;:8U}It&#65533;(&#65533;&#65533;jQ&#65533;R&#65533;&#65533;U9&#65533;&#65533;&#65533;&#65533;H&#65533;&#65533;>&#65533;g&#65533;r&#65533;v&#65533;v$&#65533;h02i*&#65533;&#65533;&#65533;i&#65533;z_&#65533;&#65533;.&#65533;D&#65533;)&#65533;&#65533;y&#65533;^&#65533;0K&#65533;&#65533;)y&#65533;&#65533;&#65533;&#65533;&#65533;&#65533;&#65533;&#65533;&#65533;&#65533;&#65533;d&#65533;&#65533;t&#65533;]&#65533;~&#65533;4&#65533;&#65533;7&#65533;&#25080;7&#65533;&#65533;&#65533;&#65533;&#65533;PU&#65533;&#65533;&#65533;&#65533;&#65533;&#29363;)`&#65533;&#65533;&#65533;5[&#65533;&#65533;&#65533;f&#65533;&#65533;c@G&#65533;:&#65533;&#65533;&#65533;&#65533;&#65533;&#65533;&#65533;&#65533;z.&#65533;&#65533;&#65533;{&#65533;&#39327;h|&#65533;&#65533;*&#65533;&#65533;w&#65533;&#65533;i&#65533;&#65533;&#65533;":&#65533;&#65533;&#65533;&#65533;&#65533;&#65533;#&#750;k&#65533;%&#1717;AW&#65533;&#522;&#65533;p&#65533;&#65533;&#65533;7&#65533;&#65533;E&#65533;HH&#65533;&#65533;&#65533;&#65533;	&#65533;&#65533;Y=&#65533;&#36308;z&#65533;&#65533;O+&#65533;&#65533;&#606;9&#65533;E&#65533;&#65533;&#65533;~&#65533;(&#65533;p&#42717;%&#65533;Hs&#65533;N&#65533;V;&#65533;Y&#65533;.t&#65533;&#65533;D&#1318;&#65533;B&#65533;&#65533;F&#65533;e&#65533;&#65533; [&#65533;&#65533;Zy`&#65533;&#65533;&#65533;N&#65533;z&#65533;&#1242;&#65533;:&#65533;0&#65533;&#65533;&#65533;&#65533;j&#65533;GZ&#65533;&#48775;&#65533;N&#65533;Z&#65533;&#65533;a&#65533;X;8Qcz&#65533;O&#65533;&#65533;&#65533;&#65533;
d&#65533;&#65533;Zr&#65533;{vs&#65533;&#65533;	&#65533;4&#65533;|&#65533;W&#65533;&#65533;&#65533;y u&#65533;Q&#65533;&#278;&#65533;&#65533;jv&#65533;&#65533;9&#65533;mBp&#65533;&#65533;&#766;Z&#65533;&#65533;g&#65533;&#65533;&#65533;&#65533;wp;e&#65533;{&#65533;&#65533;&#65533;&#65533;&#1789;&#65533;&#743;B$&#65533;~j&#65533;dq&#65533;&#65533;&#65533;&#65533;Xd&#65533;&#168;&#65533;&#65533;o[&#65533;&#65533;j&#65533;&#65533;j&#65533;&#65533;Z&#65533;'&#65533;&#65533;%dH&#65533;&#65533;V&#65533;&#65533;&#65533;$&#65533;&#65533;!+&#65533;#l&#65533;IFO&#65533;&#65533;&#65533;&#65533;&#65533;KK&#65533;&#65533;~&#65533;&#65533;,&#65533;&#65533;/,&#1726;&#65533;&#65533;&#65533;+&#65533;&#65533;7[qt&#65533;&#65533;&#65533;Z&#65533;&#65533;&#65533;&#65533;&#65533;+&#65533;&#65533;&#65533;$&#65533;&#65533;J&#710;L<&#65533;&#65533;:&#65533;U,&#65533;7&#1521;&#65533;h&#65533;&#65533;&#65533;A&#65533;&#65533;&#65533;&#65533;L&#65533;&#65533;&#65533;&#65533;9&#65533;&#65533;&#65533;7&#65533;Z&#65533;&#65533;g&#65533;&#65533;&#65533;&#65533;F&#65533;&#445;&#365;&#65533;~&#1130;&#65533;&#65533;&#65533;&#65533;8:&#65533;7&#65533;&#65533;&#65533;&#505;_&#1259;&#65533;&#65533;l&#65533;&#1269;&#65533;&#65533;d&#1780;&#65533;+&#65533;&#65533;&#65533;&#65533;i&#65533;&#65533;+&#65533;&#65533;*&#65533;&#65533;&#65533;Kg&#65533;&#65533;&#65533;&#65533;&#65533;&#65533;}y&#65533;^	&#65533;&#65533;&#340;&#65533;&#65533;~9&#65533;FP&#65533;'g&#65533;&#65533;&#65533;&#65533;&#65533;&#65533;&#65533;&#65533;F&'&#65533;&#65533;&#65533;&#65533;&#65533;&#65533;{&#65533;'&#65533;&#65533;<&#65533;&#65533;&#65533;&#762;[&#65533;P&#65533;&#65533;8{&#58086;Sk&#65533;'&#65533;P?`l},&#65533;&#65533;v&#1203;&#65533;Z&#65533;VL&#65533;&#65533;;&#65533;&#65533;i&#65533;&#65533;&#767;]&#65533;&#320;
&#720;&#65533;&#65533;&#65533;&#65533;&#65533;J&#65533;z&#65533;&#65533;KcN&#65533;1&#65533;Ld|&#65533;*&#65533;\F&#65533;&#65533;v&#65533;&#1803;&#65533;4&#65533;zN|&#65533;&#65533;xb
&#65533;&#65533;&#65533;&#65533;&#65533;&#65533;Ek&#65533;&#65533;&#65533;uH&#65533;&#65533;L&#65533;_U&#770;&#65533;&#65533;&#65533;g&#65533;&#65533;f&#65533;&#65533;	NC&#65533;&#65533;&#65533;;g&#48839;&#65533;&#65533;f|&#65533;6X&#65533;&#65533;&#65533;Y&#65533;&#65533;|&#65533;&#65533;&#65533;U'm&#65533;)=&#65533;&#65533;&#65533;&#65533;I&#65533;Jy&#65533;&#1059;Y&#65533;u&#65533;`	&#65533;L&#65533;Z&#65533;7TJ0&#65533;j&#65533;;&#65533;kW&#65533;;&#65533;&#65533;\&#65533;&#65533;<&#65533;lk&#65533;&#65533;7&#65533;C&#65533;j&#65533;9&#65533;X&#65533;&#65533;&#65533;<L\&#65533;&#65533;&#65533;&#65533;&#65533;&#65533;{wD &#65533;&#65533;2&#65533;&#65533;{&#65533;k&#65533;&#65533;&#65533;&#65533;&#65533;&#65533;{\&#65533;%&#65533;&#65533;
&#65533;&#65533;n&#65533;&#65533;:&#65533;&#65533;&#65533;{&#65533;-L&#65533;F&#65533;v&#65533;,&#65533;&#65533;&#65533;&#65533;ZZ&#65533;&#65533;a;&#65533;p&#65533;[&#65533;&#65533;&#65533;&#65533;&#1180;8&#65533;^&#65533;&#65533;&#65533;X&#65533;&#65533;:&#65533;b&#65533;&#65533;$5&#65533;x|&#65533;&#65533;,&#65533;&#65533;&#65533;&#65533;&#65533;8&#65533;X&#65533;&#65533;Y&#65533;&#65533;-&#65533;K&#65533;ac&#65533;U&#65533;&#65533;&#65533;7&#65533;H&#65533;	&#65533;&#65533;p&#65533;i&#65533;&#65533;@]&#65533;h=&#65533;&#65533;z&#65533;s&#65533;&#65533;j&#65533;W&#65533;&#65533;&#65533;o&#1878;Q&#877;&#65533;<&#65533;^G&#65533;&#65533;&#65533;&#65533;&#65533;&#65533;\&#65533;C&#65533;m&#65533;l&#65533;&#65533;&#65533;&#1463;&#65533;&#65533;5&#65533;T&#1877;=Q&#65533;&#65533;}&#65533;&#65533;&#659;&#65533;&#65533;&#65533;#L&#65533;&#65533;&#65533;&#65533;o&#65533;y&#1691;&#65533;+&#65533;&#65533;&#1381;&#65533;P&#65533;&#65533;&#65533;&#65533;&#65533;yr&#1773;Dn&#65533;&#65533;&#65533;=&#65533;&#65533;,&#65533;&#65533;&#65533;&#1853;&#65533;Z,&#65533;Y&#65533;&#65533;&#1021;&#65533;v&#65533;&#65533;d&#65533;&#65533;a&#65533;\&#65533;&#65533;&#65533;&#65533;&#65533;N&#65533;n&#65533;GS&#65533;&#65533;i&#65533;&#65533;&#65533;e&#65533;&#65533;Y&#65533;&#65533;&#65533;&#1286;c&#65533;&#65533;&#65533;&#65533;SI&#1470;L&#65533;&#65533;k&#65533;m&#65533;&#65533;M@|&#65533;&#65533;&#1367;p&#65533;&#65533;&#345;&#1727;&#65533;l&#65533;~&#65533;+&#65533;3:0q&#1786;&#65533;&#65533;&#65533;&#1978;&#65533;&#65533;&#65533;M&#488;&#65533;&#65533;&#65533;[&#505;<&#65533;Nn&#65533;;&#65533;K&#65533;p&#65533;)&#65533;&#65533;&#65533;&#65533;&#65533;&#65533;0&#65533;&#65533;&#65533;": &#1978;JM&#65533;P&#1757;&#65533;Mt&#65533;L&#65533;&#65533;]J&#65533;z79&#65533;&#65533;y&#65533;&#65533;&#65533;k&#65533;&#65533;4&#65533;l&#65533;&#65533;m&#825;&#65533;&#65533;&#65533;l~,p&#65533;y&#65533;0&#65533;&#65533;&#65533;}&#65533;&#65533;&#65533;&#65533;i&#65533;&#65533;B}&#65533;u&#956;?&#65533;&#65533;"&#65533;&#65533;2&#65533;&#65533;&#65533;&#65533;K&#65533;&#65533;	&#1765;r&#65533;&#65533;&#1517;&#65533;&#65533;`&#587;&#65533;&#65533;{&#65533;&#65533;&#65533;&#65533;gE/:f.&#65533;'&#65533;&#65533;~&#65533;-&#65533;&#65533;&#1706;&#65533;a&#65533;&#65533;4&#65533;&#65533;&#65533;&#65533;&#65533;&#65533;l&#65533;"Y&#65533;&#65533;&#65533;&#65533;{&#65533;&#1867;7&#65533;\&#980;&#65533;m-&#65533;#&#65533;&#65533;r&#65533;&#65533;}&#65533;&#65533;|&#1830;*&#65533;o&#65533;&#65533;&#65533;&#65533;&#65533;L&#65533;&#756;m&#65533;b&#65533;&#65533;>&#800;&#65533;b&#65533;&#65533;z&#1872;$s&#65533;<&#65533;'^&#65533;&#65533;&#65533;&#65533;&#65533;||&#65533;q&#1972;&#65533;l&#65533;1&#65533;^&#65533;&#65533;&#65533;2>&#65533;l&#65533;&#65533;&#440;&#939;6&#65533;&#65533;&#65533;&#65533;&#65533;	&#65533;&#65533;&#65533;&#65533;&#65533;f&#205;&#65533;&#65533;&#65533;&#65533;&#65533;&#65533;&#65533; B&#65533;$&#65533;&#65533;_+&#65533;Q&#65533;&#65533;.&#65533;&#65533;&#65533;&#65533;&#65533;&#65533;q&#65533;&#65533;&#65533;&#1748;3&#65533;&#65533;,'	~&#65533;Z&#65533;,&#65533;&#65533;W&#552;[&#65533;X&#65533;&#65533;4&#65533;&#583;u&#65533;1&#65533;&#65533;&#65533;	&#65533;^bd&#65533;&#65533;yGm/&#65533;^&#1776;&#65533;&#65533;&#65533;&#65533;Q&#65533;^&#1993;^&#65533;&#65533;&#65533;&#65533;&#65533;40=&#65533;>}&#65533;&#65533;&#801;&#65533;&#65533;&#65533;l&#65533;&#65533;&#65533;Xz&#65533;j&#65533;&#65533;f&#65533;&#65533;&#65533;K&#65533;v&#65533;&#1495;)&#65533;&#65533;&#65533;&#65533;&#65533;&#65533;&#65533;&#65533;:&#65533;
&#65533;_&#65533;&#65533;&#65533;&#65533;&#1870;`&#65533;~&#65533;&#65533;>&#65533;&#65533;&#65533;&#65533;L&#884;{&#65533;&#65533;
&#65533;6o{w&#65533;&#65533;&#65533;&#65533;q&#65533;.u{&#65533;XZ&#65533;&#65533;&#65533;&#65533;&#51517;&#65533;&#65533;7&#65533;4N&#52679;&#63516;&#65533;$^&#65533;&#65533;&#65533;&#65533;&#2013;?&#65533;I&#65533;&#1202;&#65533;&#65533;,&#65533;&#65533;&#65533;&#65533;&#65533;&#65533;&#65533;&#65533;&#65533;&#65533;&#65533;&#65533;&#65533;&#65533;X&#65533;&#65533;&#65533;Ji&#65533;&#65533;&#65533;:1&#65533;xM&#1831;&#65533;&#65533;&#1518;&#65533;&#65533;&#65533;&#65533;k?&#65533;&#57901;&#65533;_&#65533;[&#65533;m&#65533;&#65533;&#65533;In&#65533;(.&#65533;/&#65533;&#479;&#65533;&#65533;TO&#65533;p&#65533;&#65533;&#65533;i`-&#65533;&#65533;&#65533;
&#65533;&#65533;]&#65533;&#65533;&#65533;&#65533;&#65533;V&#65533;&#65533;&#65533;{&#65533;&#65533;?/&#65533;&#65533;&#65533;{^\Uq3&#65533;&#65533;&#65533;8&#65533;H&#65533;&#65533;&#65533;V&#65533;&#65533;&#65533;&#65533;&#65533;&#65533;&#65533;&#65533;Z&#65533;&#65533;&#65533;n&#65533;&#65533;&#65533;&#65533;e&#65533;(&#65533;@&#65533;&#65533;&#65533;&#65533;&#65533;D%&#65533;&#65533;&#65533;&#65533;&#65533;&#65533;&#65533;	&#65533;&#65533;&#65533;&#65533;`&#65533;&#65533;&#65533;V&#65533;&#65533;`&#728;&#65533;&#65533;&#65533;&#453;&#1189;&#65533;&#1354;&#65533;&#65533;|&#65533;&#65533;q&#65533;&#65533;&#65533;&#65533;&#136;&#65533;&#65533;&#1364;Q&#65533;&#65533;&#4323;&#65533;&#65533;&#65533;&#65533;&#65533;&#65533;&#65533;&#65533;C&#65533;8&#65533;&#65533;&#1289;&#65533;&#65533;q[@&#65533;`@r&#65533;,&#65533;Sg&#65533;&#135;ZH&#65533;q&#65533;&#65533;&#65533;&#65533;&#65533;\@&#65533;&#1968;x&#65533;0}&#65533;&#65533;&#467;&#65533;&#65533;5&#65533;&#65533;&#65533;c$Wd(&#65533;K)&#65533;+A&#65533;&#65533;&#65533;&#65533;&#65533;N&#65533;&#65533;|&#65533;dQ&#65533;Hc}&#65533;&#65533;&#65533;\P&#65533;f&#65533;&#65533;&#65533;&#65533;]&#65533;&#65533;l&#65533;Q&#20013;^G.&#65533;&#65533;R&#1431;&#65533;&#418;&#65533;XOPs'&#65533;&#669;D&#65533;&#65533;;J&#65533;&#65533;&#65533;&#65533;&#1663;G&#65533;	&#65533;1/&#65533;Q&#65533;&#65533;&#65533;c#
&#65533;*&#65533;J&#65533;F&#65533;&#65533;NX2|&#65533;&#746;&3&#65533;&#65533;3L&#65533;el&#65533;l3u;&#65533;&#65533;G&#65533;f:i&#65533;&#997;&#65533;&#65533;&#1899;v/&#65533;&#65533;&#65533;R&#65533;&#65533;&#65533;`&#65533;&#295;&#65533;l&#65533;&#65533;[&#65533;n\E\&#65533;v&#65533;&#65533;&#65533;&#252;W&#1934;P&#65533;&#65533;&#65533;JS&#65533;&#65533;&#65533;`&#65533;[&#1945;Ok&#1491;:&#65533;&#65533;&#65533;Z,&#65533;<\W&#65533;&#495;&#65533;\&#65533;X&#65533;C&#65533;;06&#65533;t&#65533;&#65533;q&#65533;/&#65533;&#65533;?&#65533;&#65533;&#65533;Z&#65533;&#65533;&#65533;5&#65533;&#65533;&#65533;w_Y&#65533;&#65533;gb&#65533;|&#65533;a|&#1156;m%&#65533;gn&#1969;&#65533;&#65533;0"7a}&#65533;)U`A[!&#65533;	&#65533;&#65533;&#65533;&#65533;&#65533;N&#65533;!_s&#65533;|&#65533;O]5&#65533;&#1797;2F&#65533;&#65533;;&#65533;&#357;]&#65533;}iV&#65533;_&#65533;T&#65533;&#65533;n&#1687;&#65533;e`&#65533;&#65533;&#65533;d&#65533;&#65533;h>&#65533;@c&#65533;&#1096;&#65533;eILN+&#1159;&#1670;0Yg&#65533;|:&#65533;&#65533;&#65533;E&#65533;dg_&#65533;&#65533;H
m\&#65533;&#65533;&#65533;&#65533;&#65533;Q&#2592;&#65533;&#65533;&#65533;&#65533;VSo&#680;&#65533;q&#65533;&#65533;&#65533;p&#65533;x&#65533;&#65533;@;Rw&#65533;iLF!f{&#65533;v
e&#65533;&#65533;x	&#65533;&6&#65533;e&#65533;,u$&#65533;&#65533;&#65533;z&#65533;<V&#65533;'&#65533;&#65533;9&#65533;j`&#65533;3fZ&#65533;N)&#65533;&#65533;&#65533;k&#65533;YQ&#65533;&#65533;&#65533;j&#1072;&#65533;&#65533;&#65533;&#65533;A&#65533;&#65533;&#65533;s&#65533;&#65533;g^(&#65533;;&#65533;&#65533;&#65533;&#65533;I&#39125;&#65533;&#65533;.&#65533;A&#65533;&#65533;&#65533;P&#65533;&#65533;j&#65533;&#65533;&#65533;$k&#65533;&#65533;&#65533;&#65533;h&#65533;g&#65533;&#65533;&#65533;&#65533;&#65533;V;+&#65533;1f"&#65533;l&#65533;&#65533;&#65533;&#65533;v&#65533;&#65533;&#65533;&#65533;M(y'&#65533;&#65533;+&#65533;&#65533;&#65533;;&#65533;&p~&#65533;&#65533;n&#65533;&#65533;wf&#65533;(&#65533;&#65533;&#679;}X{&#65533;|I&#65533;&#65533;;&#65533;&#65533;&#65533;&#713;&#65533;&#452;&#65533;p&#65533;&#65533;]&#65533;2&#65533;L&#65533;&#65533;&#65533;f&#65533;&#65533;&#65533;&#65533;&#44351;	&#65533;&#65533;&#65533;P&#65533;&#65533;&#65533;&#65533;&#12579;&#65533;&#65533;&#138;&#65533;w&#65533;u&#65533;.&#65533;Z',&#65533;&#1570;&#65533;V`Z&#65533;&#65533;j_&#65533;&#1164;&#65533;&#65533;Z@&#65533;0&#65533;&#65533;t&#65533;&#1821;&#65533;&#1132;&#65533;&#65533;N$-&#65533;iG&#65533;&#65533;&#65533;&#65533;<3^&#65533;]&#65533;1&#65533;Z&#65533;&#65533;6&#65533;&#65533;&#65533;&#65533;&#65533;&#65533;&#65533;&#65533;mlM&#65533;&#65533;&#7925;&#65533;&#65533;&#65533;+SM-&#65533;.Wm&#65533;&#65533;'&#65533;&#65533;&#65533;&#65533; &#65533;M&#65533;/&#65533;L&#65533;&#1208;&#65533;=&#65533;&#65533;W&#65533;&#65533;8&#65533;&#65533;&#65533;O&#65533;&#65533;&#65533;&#1225;&#65533;&#65533;6z&#65533;!&#65533;{h&#65533;z&#65533;X&#65533;&#65533;&#65533;z&#65533;&#65533;&#65533;&#1686;&#65533;&#65533;&#65533;K&#65533;&#65533;3&#889;&#65533;/&#65533;g&#65533;&#65533;	&#65533;&#65533;1&#65533;#=&#65533;&#51491;&#65533;&#65533;&#65533;&#65533;&#40826;&#1384;&#748;"e2&#65533;&#1523;&#65533;i,ox&#65533;&#65533;&#65533;S&#65533;xp	&#65533;Y&#65533;&#301;&#65533;/3~q&#1517;U&#65533;&#65533;&#65533;&#65533;&#65533;K&#65533;G&#65533;5YL&#674;&#65533;f&#65533;w&#65533;F&#65533;c,
&#65533;67&#65533;&#65533;&#65533;l&#65533;&#65533;&#1220;&#65533;&#65533;&#389;&#65533;&#65533;QF[&#65533;}8&#65533;&#65533;&#65533;&#65533;0z&#65533;&#65533;w&#65533;&#65533;Y&#65533;&#65533;&#65533;&#65533;^&#65533;&#65533;&#65533;)Nn&#41688;8&#65533;&#65533;&&#65533;&#65533;&#65533;&#65533;3`w&#65533;&#65533;&#65533;e&#65533;&#65533;T&#65533;Y<:&#65533;Id&#65533;?D&#65533;4&#65533;&#65533;&#1329;nO&#65533;&#515;&#65533;G&#65533;&#65533;I&#65533;0&#65533;&#33955;&#65533;`dY&#65533;wk&#65533;Vu&>&#65533;qq~C&#65533;&#65533;&#65533;e&#65533;eQ&#65533;&#65533;&#65533;$&#65533;r4'&#65533;&#65533;XI%&#65533;&#65533;&#65533;&#65533;y&#65533;1e&#65533;2Y@!Ix1D&#65533;&#65533;6&#65533;K&#65533;&#65533;xu&#65533;&#65533;&#65533;&#65533;%9
2&#65533;&#65533;&#65533;&#65533;;&#36482;U&#65533;p#&#65533;AL&#65533;&#65533;&#65533;&#65533;&#65533;"&#65533;l&#65533;&#65533;lh&#65533;\&#65533;M&#65533;-1K&#65533;&#514;a&#65533;"&#65533;[&#65533;&#65533;e&#372;&#65533;&#65533;n4&#65533;&#65533;'1&#65533;&#65533;R&#65533;^&#65533;&#65533;&#65533;&#1424;9J&#65533;|&#65533;dY&#65533;&#65533;&#65533;s&#65533;K&#927;&#65533;aF`jocpC&#65533;.&#1662;TT_* &#65533;&#65533;-&#65533;`&#65533;#,&#65533;+&#65533;&#65533;&#65533;&#65533;&#65533;e&#65533;&#65533;&#65533;	1b6C&#65533;R7&#65533;&#65533;&#65533;jXN&#65533;h&#65533;$&#65533;>?&#65533;&#534;BlS&#65533;&#65533;N?Y&#65533;vF&#65533;&#65533;*}&#65533;kYD&#65533;&#65533;&#65533;&#65533;H#&#65533;&#65533;p&#65533;&#65533;Wo&#65533;&#750;f&#65533;u&#65533;&#65533;68&#65533;&#941;~&#65533;
[X&F&#65533;G4&#65533;&#65533;&#65533;&#65533;&#65533;_>/&#65533;DXnw&#65533;[&#65533;&#65533;Y&#65533;&#1125;&#65533;6&#65533;&#65533;'&#65533;&#65533;&#65533;A.&#65533;8&#65533;&#65533;N&#65533;)Xh&#65533;&#65533;&#65533;<&#65533;W&#65533;9K&#65533;I0&#65533;<&#65533;+&#65533;&#65533;&#65533;&#65533;&#65533;/&#65533;&#1637;3&#65533;&#65533;&#1490;&#65533;&#65533;&#65533;&#65533;&#65533;&#472;W,R&#65533;&#65533;y&#65533;&#65533;&#65533;X&#65533;&#65533;v&#65533;4&#65533;&#65533;y&#65533;m&#65533;&#65533;&#65533;&#65533;&#1197;&#65533;j&#65533;&#65533;&#65533;dR&#65533;v&#65533;)fGg&#65533;]&#65533;U7&#65533;	f&#65533;`d$-&#990;&#65533;S&#65533;&#65533;u&#65533;'C:RWhQ
-d&#65533;&#1302;	&#295;nk&#65533;&#65533;UI&#65533;&#65533;&#65533;&#65533;N&#65533;R&#65533;&#65533;&#65533;4,W)j&#65533;L&#65533;&#65533;&#65533;D$d&#65533;&#65533;n&#65533;bZ5&#65533;T&#65533;*&#65533;&#65533;w&#65533;&#65533;5j<e&#65533;&#986;&#170;&#65533;X&#65533;&#65533;&#65533;&#65533;I[&#65533;3&#65533;&#65533;,&#65533;&#65533;&#65533;&#65533;L&#65533;&#206;&#65533;-n&#65533;+&#466;J`r]e+&#822;&#65533;rv&#65533;s&#65533;&#65533;&#65533;&#65533;&#65533;&#65533;&#65533;h&#65533;&#65533;P&#65533;&#65533; &#65533;&#65533;Y&#65533;I &#65533;N[&#65533;I&#65533;&#65533;&#65533;RL&#65533;&#65533;&#65533;j~&#65533;&#65533;&#65533;&#65533;{&#65533;&#65533;&#65533;&#65533;k+vo&#65533;&#65533;&#65533;&#1453;&#1311;&&#65533;|&#65533;&#65533;&#65533;&#65533;1ox&#65533;9&#338;&#65533;&#65533;Z&#65533;&#65533;&&#65533;&#65533;&#10258;j&#65533;;&#65533;r&#65533;&#17491;&#65533;&#65533;
&#65533;&#9358;Y~&#65533;*&#65533;<&#65533;Y4	>&#65533;&#65533;&#65533;_[dT&#65533;&#65533;&#65533;5&#65533;&#65533;&#65533;(b&#65533;V&#65533;&#65533;{&#65533;l&#65533;R&#65533;!M&#65533;/&#65533;
n&#65533;5&#65533;&#65533;&#65533;&#65533;&#65533;~&#65533;<5jK&#65533;S[&#65533;&#65533;&#65533;)[w&#65533;sx&#65533;2y`&#65533;^<&#65533;&#65533;&#65533;V&#65533;5&#65533;&#65533;Y&#65533;&#65533;&#65533;&#65533;+JA&#65533;&#65533;*&#65533;?6ZZDju&#65533;&#65533;l&#65533;&#65533;&#65533;g&#65533;l&#65533;&#65533;&#902;J&#65533;&#65533;&#65533;&#65533;&#65533;]&#65533;&#65533;'&#65533;&#65533;&#65533;&#65533;-u
&#1149;D&#65533;&#65533;&#303;&#65533;nckY&#65533;&#65533;&#65533;n&#65533;&#65533;m&#65533;`^4}/&#65533;,&#65533;&#65533;gI&#65533;&#604;y.&#65533;&#65533;&#65533;&#65533;A&#65533;W&#65533;)&#65533;&#65533;	&#65533;&#65533;v&#65533;9(Ud=&#65533;&#65533;mb#&#65533;wba"&#65533;_&#65533;&#65533;&#65533;M&#65533;,<&#1002;&#65533;<h&#65533;&#65533;Z&#65533;h&#65533;&#65533;&#65533;&#65533;;&#65533;w_&#65533;&#65533;&#65533;&#65533;&#65533;+&#65533;+&#65533;`&#65533;&#65533;&#65533;&#65533;&#65533;&#65533;&#65533;&#65533;j&#65533;w/rs1&#65533;{&#65533;M&#65533;&#65533;G&#65533;/&#65533;&#65533;&#65533;&#65533;&#65533;&#65533;&#65533;S@&#65533;E&#65533;'&#65533;&#65533;&#1678;&#65533;&#65533;ul&#65533;3x&#65533;q&#65533;r&#65533;&#65533;^q&#65533;}&#65533;&#65533;k&#65533;&#65533;&#1405;&#65533;&#65533;&#65533;&#65533;5&#65533;&#65533;&#377;*R&#65533;&#65533;.&#65533;r&#65533;&#65533;<mkl.&#65533; t&#65533;&#65533;&#65533;&#65533;&#65533;&#65533;W.v&#65533;&#65533;jx?"&#65533;&#65533;&#65533;&#65533;P&#65533;&#65533;g{o&#65533;Yg{&#65533;dA&#65533;4&#65533;p&#65533;[x&#139;&#65533;&#65533;&#65533;&#65533;&#65533;&#65533;&#65533;n&#65533;>&#65533;&#65533;&#65533;&#65533;;&#65533;&#65533;>&#65533;F8&#65533;&#65533;&#65533;N1&#65533;w&#65533;<&#65533;PVz&#65533;&#65533;,.!NP&#65533;&#65533;&#65533;4&#65533;[&#65533;w&#65533;w&#65533;N&#65533;&#65533;f&#65533;&#65533;;&#65533;{$&#65533;&#65533;&#65533;^2sx&#65533;&#65533;&#65533;&#65533;&#65533;AM&#65533;&#65533;uK&#65533;&#1826;E&#65533;&#65533;&#1477;&#65533;i_{&#65533;&#65533;&#65533;&#65533;&#65533;Z&#65533;kE&#65533;S&#65533;'g&#65533;&#65533;Cx&#65533;=&#1239;r(&#65533;CKW&#65533;E(o&#65533;]&#65533;X&#65533;b0&#65533;,C&#65533;y&#65533;uX&#65533;&#65533;o/4&#65533;Wu&CA&#65533;O&#65533;b&#65533;&#65533;W&#65533;v&#65533;&#65533;so&&#65533;]&#65533;gJ&#65533;yDV&#65533;Q>&#65533;68s&#65533;Ww&#65533;&#65533;M&#65533;&#65533;UJ&#65533;f &#65533;t&#65533;&#65533;&#65533;CaC&#65533;z&#65533;U>~q{&#982;%5s&#65533;a&#65533;=	v~)&#65533;3\hN&#65533;G&#65533;[&#65533;C&#65533;sq#WSMv:&#65533;&#65533;&#65533;E&#65533;l&#65533;zvv#(&#65533;oWn&#65533;Q|&#65533;u&#65533;ga &#65533;g&#65533;&#65533;T	}j7(&#65533;+&#1383;&#65533;&#65533;fnX&#65533;\I&#65533;&#65533;#d'@&#65533;J&#1942;&#65533;f~WUs&#65533;4&#65533;q&#65533;s>cO&#65533;u&#65533;e{=&#65533;&#65533;;H&#65533;3&#65533;&#65533;9gl,&#65533;z&#65533;'x&#65533;&#65533;GF&#65533;x+~(]G&#65533;Dt&#65533;&#65533;if&#65533;M&#65533;&#330;&#65533;4&#65533;&#65533;&#65533;&#65533;X&#65533;~&#65533;`&#65533;}u&#65533;&#65533;2)_8K&#65533;&#65533;B&#65533;hvy&#65533;&#65533;&#65533;{#&#65533;o8&#65533;&#65533;(&#65533;mH&#65533;&#65533;x{&#65533;ub&#65533;&#840;&#65533;U&#65533;&#65533;H&#65533;kHRtBE&#65533;Wi&&#65533;&#65533;&#65533;&#65533;(&#65533;&#65533;w&#65533;&#65533;H$&#65533;&#65533;&#65533;e/&#65533;&#65533;&#65533;&#65533;&#65533;fb{&#65533;&#65533;V&#65533;?&#65533;&#65533;&#65533;D&#65533;w&#65533;9x}&#65533;4&#65533;&#65533;&#65533;/&#65533;B&#65533;r&#65533;5|&#65533;&#65533;$&#65533;&#65533;NbT5&#65533;fp&#65533;8&#65533;jf&#65533;&#65533;w&#65533;P&#65533;h&#65533;F&#65533;&#65533;8&#65533;&#16480;V&#65533;&#65533;&kIg:&#65533;&#65533;&#65533;Ui&#65533;&#65533;{	&#65533;;X&#65533;HYj&#65533;&#65533;j&#65533;&#65533;&#65533;!I&#65533;?I?&#65533;x&#65533;&#65533;&#65533;z&#65533; <&#65533;xP&#65533;&#65533;&#65533;x&#65533;&#65533;I'(N&#65533;W&#65533;&#65533;e9&#65533;&#65533;&#65533;&#65533;xds&#65533;o&#65533;&#65533;&#65533;(&#65533;&#65533;~a&#65533;T I&#65533;p&#65533;&#65533;gg&#65533;6$&#65533;F&#65533;&#65533;I&#596;&#65533;'&#65533;&#65533;&#65533;&#65533;&#65533;&#65533;&#65533;7&#65533;tX&#65533;t|N7&#65533;&#65533;Q<d"&#65533;(i&#65533;&#65533;&#65533;7&#65533;&#65533;D(&#65533;&#65533; &&#65533;&#65533;&#65533;VN&#65533;	;&#65533;&#65533;&#65533;Dxruii&#65533;&#65533;}yS0&#65533;;&#807;&#65533;&#65533;r&#65533;&#65533;j&#65533;8&#65533;mi&#65533;Y&#65533;&#1864;b&#65533;)&#65533;&#65533;&#65533;]s&#65533;dU&#65533;&#65533;&#65533;8&#65533;&#65533;&#65533;x&&#65533;&#65533;>Vz+i&#65533;&#65533;&#22142;i&#65533;F&#65533;&#65533;|eY&#65533;&#65533;&#65533;w!&#65533;&#65533;&#45129;&#65533;)s}&#65533;L&#65533;w&#65533;&#65533;w"&#65533;&#51803;&#65533;i&#65533;&#65533;&#65533;{&#65533;&#65533;/&#65533;&#65533;&#65533;&#65533;]&#65533;&#65533;&#65533;$x&#65533;s&#65533;&#65533;&#65533;&#65533;>&#65533;x&#65533;&#65533;8	&#1373;&#65533;'l;&#65533;c&#65533;7&#65533;Yb3IZ&#65533;YW&#65533;&#65533;&#65533;&#65533;z&#65533;&#65533;&#65533;&#65533;&#1541;9&#65533;&#65533;&#65533;&#65533;_&#65533;Y&#65533;8&#65533;&#65533;&#65533;Y&#65533;&#65533;8&#65533;&#65533;&#65533;&#65533;&#65533;&#65533;3&#65533;|&#65533;&#65533;&#65533;&#65533;f;rm#tS&#65533;*&#1688;&#65533;&#65533;rj}P&#34861;&#65533;&#65533;q&#65533;&#65533;F&#65533;&#65533;&#65533;\3&#65533;&#1940;&#65533;Zq,&#65533;a&#65533;&#65533;&#65533;7&#65533;w&#65533;&#65533;&#65533;J&#65533;&#65533;&#65533;)&#65533;&#65533;f&#65533;&#65533;&#1484;&#65533;&#65533;&#65533;&#65533;&#65533;d{x&#65533;)&#65533;x;&#65533;^&#65533;)&#65533;y&#65533;*&#65533; Y&#65533;&#65533;&#65533;R&#65533;&#65533;&#65533;
&#65533;&#65533;w&#65533;g&#65533;*r&#65533;&#65533;&#65533;"zM&#65533;&#65533;5=&#65533;&#65533;Y&#65533;t:&#65533;Y&#65533;^*&#65533;&#65533;H&#65533;&#65533;&#65533;vB&#65533;&#65533;&#65533;&#65533;7T&#65533;&#65533;&#65533;&#65533;&#65533;o&#65533;&#65533;3kv&#65533;&#65533;&#65533;G}&#65533;i&#65533;KI&#65533;&#65533;d&#65533;Z&#65533;a&#65533;&#65533;!&#65533;&#65533;x	&#65533;H&#65533;q&#65533;&#65533;&#65533;&#65533;+v&#65533;m&#65533;&#65533;&#65533;&#65533;&#65533;z&#65533;n&#65533;&#65533;&#65533;i&#65533;&#65533;*&#65533;[&#65533;&#65533;&#65533;&#65533;&#65533;&#65533;&#661;!a&#65533;&#938;&#65533;!&#65533;&#65533;v^=&#65533;Y&#65533;H'&#65533;&#65533;&#65533;&#65533;&#65533;:&#200;&#65533;y,&#65533;&#65533;&#65533;&&#65533;&#65533;4&#65533;&#65533;&#65533;@{&#65533;)&#65533;&#1558;&#65533;H&#65533;&#9815;&#65533;&#65533;j&#65533;v&#65533;b&#1445;a&#684;,'&#65533;&#65533;&#65533;&#65533;e6&#65533;&#65533;X9&#65533;*\&#65533;$&#65533;8&#65533;&#65533;R&#65533;M&#65533;nY	ay&#65533;n&#65533;&#65533;&#65533;*&#65533;&#65533;(&#65533;&#65533;j&#65533;s&#65533;&#65533;&#39783;&#65533;`&#65533;Y&#65533;f&#1674;QY&#65533;&#65533;&#65533;o&#65533;h&#65533;&#65533;&#65533;&#65533;&#65533;&#65533;&#65533;&#65533;&#65533;&#65533;&#65533;Z
E&#65533;@&#65533;&#65533;o&#65533;4&#65533;
K&#65533;&#65533;&#142;&#33123;&#65533;g&#65533;&#65533;(Z&#65533;:&#65533;&#65533;Z&#65533;k&#65533;@J&#65533;&#65533;&#65533;4Z&#65533;Y]eJ&#65533;&#65533;d>&#65533;J&#65533;&#65533;E&#65533;&#65533;&#65533;&#65533;&#65533;&#65533;&#65533;&#65533;&#65533;.[w1&#65533;&#65533;&#65533;y&#65533;7&#65533;(&#65533;&#65533;&#601;Z&#65533;&#65533;*&#65533;&#65533;it&#65533;&#342;&#65533;&#65533;YEk&#65533;&#65533;&#689;;&#65533;.&#65533;&#65533;b[&#65533;&#65533;)&#65533;M&#65533;Cy&#740;?0&#65533;&#65533;&#65533;f&#65533;&#65533;&#65533;&#65533;7&#65533;q&#65533;&#65533;c&#65533;aK&#65533;&#65533;*&#65533;&#1141;:|&#65533;m&#65533;&#65533;&#65533;|&#65533;F&#65533;&#65533;2&#65533;&#65533;&#65533;&#65533;|&#4707;&#65533;&#65533;YZ&#65533;&#65533;&#65533;&#65533;&#65533;&#65533;&#65533;s&#1698;*&#65533;&#65533;&#65533;&#65533;&#65533;dD)&#65533;&#65533;%&#65533;&#65533;/&#1624;&#65533;&#65533;Z&#65533;&#65533;zw&#65533;&#65533;&#65533;&#65533;&#65533;&#65533;`&#65533;&#65533;&#65533;&#65533;&#65533;-k(&#65533;!&#65533;smX&#65533;&#65533;&#65533;$&#65533;z&#65533;&#65533;9&#65533;x1&#65533;&#65533;[K&#591;{&#65533;&#65533;&#436;&#65533;&#65533;&#65533;zt9Yxx&#65533;QK&#65533;&#65533;7I&#65533;&#65533;&#65533;&#65533;@&#680;GK&#65533;`&#65533;&#65533;&#65533;&#65533;&#65533;y&#65533;&#65533;&#65533;f&#1130;:|&#65533;aP&#733;Nr&#65533;&#65533;&#377;&#65533;&#65533;q&#65533;w&#65533;&#65533;&#65533;+&#65533;&#65533;&#65533;&#65533;y&#65533;&#65533;&#65533;&#65533;&#65533;&#65533;&#699;&#65533;&#317;&#659;&#65533;&#65533;\&#65533;5&#65533;&#65533;j&#65533;&#65533;[&#65533;&#65533;[&#65533; +&#65533;,&#65533;&#65533;Z&#65533;&#65533;&#65533;&#65533;&#65533;&#65533;H&#65533;g ;&#65533;E&#65533;ws&#65533;&#65533;+&#65533;	&#65533;&#65533;#&#65533;K,&#981;&#65533;Z&#65533;&#65533;&#65533;9&#65533;D&#65533;&#65533;S&#65533;B&#40386;h&#65533;&#65533;[&#65533;&<&#65533;&#65533;&#65533;&#65533;V<&#65533;&#65533;Y&#65533;&#65533;K&#65533;k&#65533;&#65533;&#65533;&#65533;H&#65533;Y&#65533;[&#65533;'&#65533;&#65533;j&#759;+&#65533;&#65533;&#65533;&#65533;&#65533;z+&#65533;&#65533;z&#65533;N&#65533;&#65533;&#1679;+A&#65533;&#65533;o&#65533;&#65533;[&#65533;U[&#65533;&#65533;S|&#65533;T&#1847;Y&#65533;&#65533;&#65533;&#65533;&#65533;&#65533;h&#65533;&#65533; &#65533;.&#65533;&#65533;&#65533;^&#65533;u&#65533;j&#65533;i&#65533;z&#65533;&#65533;q%<g\&#65533;&#65533;&#65533;&#65533;&#65533;A,&#65533;;L&#65533;&#65533;&#65533;z&#65533;Io&#65533;;&#65533;&#65533;&#65533;E&#41281;&#65533;&#65533;w&#65533;&#65533;&#65533;{&#65533;&#65533;K&#65533;X&#65533;&#65533;2&#65533;&#749;&#65533;7&#65533;&#65533;&#65533;w{cx&#566;&#65533;:&#65533;&#563;&#65533;&#65533;/&#65533;&#65533;s&#65533;&#65533;&#65533;&#65533;&#65533;&#65533;r&#65533;&#65533;&#566;&#65533;&#65533;:&#65533;&#65533;&#65533;&#65533;&#65533;[&#65533;C&#65533;&#65533;&#65533;a&#65533;K&#65533;&#65533;&#65533;&#65533;&#65533;&#65533;&#65533;,&#569;|&#65533;&#455;&#678;%&#65533;&#65533;Cm,&#65533;dr&#65533;&#329; &#65533;&#887;&#65533;&#65533;&#65533;D&#65533;&#65533;&#65533;oE&#65533;n+&#65533;[&#65533;&#65533;^4S&#65533;&#65533;&#279;
&#65533;&#65533;Lk
&#65533;&#65533;&#65533;|&#65533;&#65533;l&#65533;&#65533;\&#65533;&#65533;|&#65533;R&#65533;F&#65533;\&#65533;N&#65533;L&#65533;{&#65533;&#65533;a\&#65533;&#65533;`&#65533;&#65533;&#65533;&#35629;&#65533;&#26589;&#65533;&#65533;aw&#65533;&#65533;&#820;&#65533;&#65533;&#998;&#65533;p&#65533;&#65533;!M&#1299; &#65533;&#65533;h[&#65533;V&#65533;%&#65533;%&#65533;&#65533;V&#65533;&#65533;&#65533;&#65533;&#1883;&#65533;&#65533;&#65533;&#65533;&#65533;l&#65533;&#65533;!7&#65533;?&#65533;&#65533;=&#65533;&#37144;&#65533;&#65533;&#65533;&#65533;&#65533;W&#65533;&#65533;&#65533;&#1010;d&#65533;"&#65533;&#65533;O\&#65533;H&#65533;&#65533;\_&#65533;&#65533;&#65533;&#65533;&#65533;&#65533;&#65533;u&#873;&#65533;,&#1261;,&#65533;C&#65533;&#65533;=&#65533;G&#65533;&#65533;*\&#65533;m&#65533;&#1370;&#65533;@<&#65533;&#65533;3&#65533;-a*&#65533;&#337;&#1310;&#65533;&#65533;&#65533;&#65533;j&#65533;=&#65533;&#65533;&#65533;&#65533;&#65533;&#860;8&#65533;&#65533;&#65533;&#65533;&#65533;&#65533;&#65533;&#65533;&#65533;l&#1313;|&#65533;u&#65533;&#65533;z&#65533;D&#65533;Z&#65533;O3&#65533;&#1191;}Z&#65533;8&#65533;~&#65533;&#65533;u<&#65533;\Z&#65533;&#65533;&#65533;R$&#65533;p}&#65533;A+&#65533;&#1212;&#65533;8&#65533;N&#65533;&#65533;&#65533;&#65533;p&#65533;M&#65533;M&#65533;&#65533;&#65533;&#65533;&#65533;m&#1479;L[&#65533;&#857;&#65533;w&#1061;M&#65533;-&#65533;&#65533;(6J&#65533;&#65533;&#65533;&#65533;&#65533;&#53660;&#65533;&#802;&#65533;&#65533;0=&#65533;&#65533;E&#65533;&#65533;{&#65533;&#65533;i&#65533;&#65533;&#65533;&#65533;&#65533;T&#65533;&#65533;*[?&#65533;&#65533;&#1502;}&#65533;&#65533;&#65533;&#65533;m&#2035;&#65533;&#65533;&#65533;-&#275;,&#65533;&#65533;&#1169;&#65533;&#65533;&#65533;-&#421;[mM&#53365;F&#65533;&#33539;Y}&#65533;&#65533;&#65533;&#65533;&#65533;=&#65533;L&#65533;&#65533;h&#1639;n&#65533;9w&#65533;Y+&#65533;z&#1660;V&#1907;&#65533;&#65533;&#65533;s&#65533;$&#65533;&#65533;tJ&#65533;,m&#65533;W&#65533;+&#65533;&#65533;&#65533;&#65533; !&#65533;   ,    ?C &#65533;&#65533;jr&#65533;b&#65533;&#65533;a&#65533;>&#65533;&#65533;&#65533;&#65533;&#65533;
&#65533;&#65533;&#65533;G&#65533;&#65533;
&#65533;&#65533;&#65533;&#65533;&#65533;&#65533;&#65533;&#65533;&#65533;&#65533;&#65533;&#65533;	&#65533;&#65533;&#65533;&#65533;&#65533;&#65533;&#65533;	&#65533;&#65533;:&#65533;&#65533;&#65533;&#65533;&#65533;&#65533;&#65533;&#234;&#65533;&#65533;	&#623;&#65533;#&#65533;&#65533;n&#65533;Ih&#65533;&#65533;y&#65533;&#1727;&#1081;e&#65533;&#65533;&#65533;'&#65533;+n%(>&#65533;@&#65533;&#65533;&#65533;&#65533;(&#1207;&#782;&#65533;-&#65533;&#65533;&#65533;&#65533;&#65533;&#65533;&#65533;m&#65533;&#65533;R&#65533;(&#65533;D&#65533;RC^&#65533;&#65533;@&#65533;
h4  &#65533;&#65533;&#65533;&#65533;	I&#65533;&#65533;&#531;S&#65533;XJ%&#65533;&#65533;&#65533;$&#65533;&#65533;&#561;&#65533;&#65533;5&#65533;&#65533;I3&#65533;&#908;&#65533;&#65533;0CTh&#1037;7q&}r &#65533;F&#65533;0&#65533;&#65533;&#65533;&#65533;U&#65533;R&#65533;.&#65533;&#65533;g&#1007;>&#222;&#65533;8&#65533;&#65533;YY&#65533;n&#65533;&#46442;K&#65533;&#65533;&#65533;5nDp1)&#65533;&#65533;&#65533;&#65533;-6&#65533; V&#65533;&#65533;2&#65533;,>C &#65533;&#65533;&#65533;&#65533;&#65533;&#16144;&#65533;6&#65533;&#65533;I&#1366;s&#700;L&#65533;&#65533;MP&#65533;&#926;?&#65533;&#65533;N&#65533;iZ&#20265;&#65533;&#65533;-&#65533;1&#65533;^|6B:t&#65533;6&#65533;&#65533;&#65533;&#65533;&#45031;N&#65533;N&#65533;AI&#65533;&#65533;%&#65533;&#65533;&#65533;S&#65533;&#780;;-&#65533;r&#65533;&#65533;&#65533;	&#65533;;w&#65533;&#65533;#&#65533;&#65533;2+&#860;(VyX&#65533;6&#65533;]_&#65533;R&#65533;H&#65533;d]_&#1322;&#65533;&#65533;Q&#65533;&#65533;&#65533;&#703;?D&#65533;&#65533;X&#65533;r&#1677;&#65533;&#65533;.&#241;&#1157;N&#65533;E&#65533;&#65533;&#65533;&#65533;T&#65533; "&#65533;&#1027; }&#65533;c&b_$&#65533;&#392;&#65533;F&#1537;&#65533;(6&#65533;&#65533;&#65533;#e4J&&#65533;df&#65533;J&#65533;&#65533;F&#65533;p6&#65533;hBro&#65533;&#65533;V&#65533;&#65533;p&#65533;&#65533;&#1188;&#65533;&#65533;@&#65533;&#65533;&#65533;ON)&#1749;I&#65533;"&#65533;&#65533;&#65533;&#65533;&#65533;I&#65533;G&#1496;&#465;i	sU&#65533;G&#65533;&#65533;UJ&#65533;&#345;&#1884;*y'&#65533;w&#65533;&#65533;7&#448;pRG&#65533;&#65533;9&#820;SJ=&#65533;_zkr&#65533;}R&#65533;w&#65533;U&#65533;%&#65533;W&#65533;W)&#65533;&#65533;I&#65533;&#10625;&#65533;2@ &#65533;G&#65533;&#65533;&#65533;Rh&#65533;&#65533;&#65533;V&#65533;&#65533;&#65533;u&#65533;&#65533;%&#65533;(+/&#65533;+`)&&#65533;j&#65533;&#65533;"&#65533;3Nf#'&#65533;$C&#65533;&#65533;I&#65533;80&#65533;&#65533;&#65533;(&#65533;nVRY&#65533;&#65533;&#65533;VY&#65533;&#65533;j&#65533;&#65533;C<	&#65533;&#65533;&#65533;`&#65533;&#65533;d&#65533;d&#65533;&#65533;&#65533;\U$&#65533;9&#65533;)&#1097;R&#65533;&#65533;&#65533;{'&#65533;y2H&#65533;M&#65533;&#65533;&#65533;&#65533;&#65533;&#65533;M'&#65533;&#65533;&#65533;&#65533;+)&#65533;?%:&#65533;|&#65533;N1&#65533;&#65533;*&#65533;&#65533;&#65533; Zz)&#65533;+7&#65533;4&#65533;&#65533;&#1675;	G&#65533;N&#65533;Nxj&#65533;,&#65533;&#65533;&#65533;&#65533;&#65533;&#65533;|&#65533;h&#794058;&#65533;+&#65533;&#65533;&#65533;J&#65533;&#65533;&#65533;&#65533;)&#65533;al&#65533;&#65533;c:'&#65533;R$&#65533;3&#65533;&#65533;&#65533;&#65533;T&#65533;&#65533;W{k&#65533;A&#65533;&#65533;&#65533;S&#65533;&#65533;&#65533;&#65533;&#65533;G=&#65533;&#65533;A$4&#65533;'&#65533;\&#65533;&#65533;X&#65533;&#65533;&#65533;&#65533;j&#65533;\SA&#65533;&#65533;&#1310;	&#65533;&#65533;&#65533;&#65533;&#65533;'&#65533;&#65533;&#65533;$Q0?8&#65533;&#65533;&#65533;e(&#65533;j&#65533;&#65533;&#403;?&#65533;q&#65533;2&#65533;lu&#561;&#65533;@&#65533;$`&#65533;&#65533;-&#65533;&#65533;&#65533;&#749;&#65533;Zs&#1357;}y3&#48358;&#65533;%&#1045;#&#65533;&#65533;&#65533;c&#65533;&#65533;&#65533;&#65533;:&#65533;&#65533;z&#519;&#65533;&#65533;<&#65533;&#1328;?2&#65533;f1&#65533;&#65533;u9.&#65533;&#65533;\HbKa0&#65533;&#65533;6&#65533;&#65533;&#65533;->&#65533;&#1756;&#65533;>&#65533;-&#65533;&#65533;~&#65533;g&#65533;yC&#65533;&#65533;&#65533;<&#65533;&#65533;&#65533;pP&#65533;x&#65533;c&#65533;&#65533;&#65533;&#65533; &#65533;&#65533;F@Y5&#65533;D&#65533;&#65533;&#65533;&&#65533;&#1172;&#65533;&#65533;&#65533;t&#65533;B] 6&#65533;&#65533;Y&#65533;V/&#65533;&#65533;,&#65533;&#65533;&#65533;&#65533;J&#65533;&#65533;M&#65533;&#65533;W;&#65533;&#7044;'&#65533;9&#65533;&#65533;9&#65533;o 8zE&#65533;0&#65533;&#920;&#65533;&#65533;&#65533;!&#65533;&#65533;'=&#65533;&#65533;+k&#65533; &#65533;^N&#65533;A]N]&#65533;&#65533;P&#65533;*&#65533;&#65533;C&#65533;&#1542;&#65533;&#65533;&#65533;
&#65533;9&#65533;P&#65533;&#65533;D&#65533;&#65533;&#65533;r&#65533;&#65533;&#1215;D}&#65533;c&#65533;^&#1464;?2@~`&#65533;8@&#65533;&#65533;&#1102;&#65533;CI+
&#65533;&#65533;&#65533;&#65533;&#65533;&#65533;B&#65533;$&#65533;&#65533;&#65533;u/d&#65533;&#65533;e&#65533;@&#65533;`&#65533;&#65533;.x&#65533;&#65533;E&#65533;&#65533;&#65533;&#65533;v&#65533;&#65533;&#65533;i)&#65533;&#65533;E[&#65533;b&#65533;&#65533;IAJ&#65533;x&#65533;$&#65533;&#65533;&#65533;&#65533;A
)5(_5&#65533;&#65533;0&#65533;U)&#65533;&#65533;&#65533;2&#65533;&#65533;^&#65533;K&#65533;f&#65533;&#65533;&#65533;&#65533;l-4j U&#65533;H&#65533;&#65533;H@#&#65533;&#65533;&#65533;&#323;&#65533;E&#63167;&#65533;f&#65533;&#65533;&#65533;&#355;<&#65533;Mt&#65533;&#65533;&#65533;IqQ[\#&#65533;Fo&#65533;t&#65533;&#65533;y&#65533;S &#65533;jE&#65533;A`+&#65533;&#65533;&#65533;&#65533;&#65533;&#65533;&#65533;&#65533;b&#65533;Q%r&#65533;"&#1347;I&#65533;&#65533;L&#65533;&#65533;#b&#65533;>7&#65533;ANv&#1155;E&#65533;]6y&#192;&#65533;&#65533;Dx7*&#65533;&#65533;5&#65533;&#65533;_ j&#65533;c&#65533;&#1303;0&#65533;/&#65533;GL/&#65533;&#164;Uh&#65533;&#65533;{JD,&#65533;<&#65533;&#65533;6&#65533;&#65533;c(&#65533;R&#65533;&#65533;&#65533;?|&#65533;&#65533;Pm&#65533;S&#65533;3&#65533;7&#65533;A&#65533;s'&#65533;Nq&#65533;*oo&#65533;&#65533;95&#65533;&#65533;&#65533;s&#65533;&#65533;&#65533;Z&#65533;j&#907;IN&#65533;&#227;O&#65533;E&#65533;^:I&#65533;&#65533;$$%&#65533;#&#65533;6e&#65533;&#65533;#t&#65533;5&#65533;&&#65533;h&#65533;Is&#65533;&#65533;&#65533;&#65533;&#65533;&#65533;)&'&#65533;3>&#65533;&#52340;&#741;G_j&#65533;&#65533;&#65533;GM3&#65533;ed&#65533;&#65533;2x&#65533;&#1260;d!&#65533;Z&#65533;&#65533;P&#65533;K&#65533;KI&#65533;&#1662;y&#65533;72&Y&#65533;&#65533;&#65533;&#65533;N&#65533;_@&#65533;p&#65533;K\&#65533;F&#65533;&#65533;&#65533;=&#65533;rM&#1681;&#65533;U&#65533;&#65533;~`PV&#65533;y&#65533;&#65533;a%&#65533;&#65533;&#65533;&#65533;&#65533;gPc&#65533;8'&#65533;&#1795;&#65533;39s&#54465;&#65533;&#65533;)&#65533;&#65533;&#65533;&#65533;5&#65533;E&#65533;&#65533;&#65533;	&#65533;&#65533;|&#65533;	&#65533;r&#65533;UQ/Y&#65533;V&#65533;&#65533;&#65533;&#65533;$&#65533; &#65533;&#65533;l&#65533;&#65533;-&#65533;&#65533;2&#65533;fK&#65533;-&#65533;2&#65533;&#65533;j7&#65533;&#65533;&#65533;&#1461;Z+&#65533;N-&#65533;^3Lfh&#65533;&#65533;60\&#1848;&#65533;0~&#65533;&#65533;&#65533;A&#65533;*&#1798;1&#65533;q&#65533;&#65533;+&#65533;:M&#65533;0&#65533;&#65533;&#65533;&#65533;;&#65533;&#1517;&#65533;&#65533;Z&#1146;&#949;&#65533;&#65533;.&#65533;&#65533;Z&#65533;;Z&#1657;&#1069;'&#65533;&#65533;;Q'&#65533;&#65533;&#65533;&#65533;&#65533;&#1733;Q&#65533;&#1621;&#65533;&#65533;o&#65533;4&#65533;&#65533;,&#65533;&#65533;&#65533;&#65533;k$,QO&#65533;&#1661;x.&#65533;c&#65533;&#65533;o&#65533;&#65533;y&#65533;&#65533;&#1030;&#65533;&#65533;0c&#350;&#65533;O&#65533;&#65533;]r&#65533;&#65533;2&#65533;&#65533;kA&#572;&#65533;&#65533;&#65533;&#65533;&#65533;-Y&#65533;`&#65533;&#1496;&#65533;&#65533;&#65533;0&#65533;R&#65533;&#65533;&#65533;#E&#65533;&#65533;S&#65533;&#65533;=7&#65533;&#65533;&#65533;&#65533;g]&#65533;&#65533;E}{HN&#65533;&#1822;vr&#65533;&#65533;&#65533;|&#65533;u&#65533;<G&#649;&#65533;&#65533;_&#65533;2z&#65533;&#65533;&#65533; w&#65533;&#65533;&#65533;M&#65533;&#1888;'#;&#65533;g&#65533;e&#65533;&#697;&#65533;&#65533;&#65533;&#65533;zFp&#65533;&#65533;&#65533;&#65533;&#406;&#1728;=&#717;&#65533;=&#65533;:/b&#65533;Q&#65533;&#65533;&#65533;&#65533;&#65533;&#65533;&#65533;&#65533;&#65533;h&#65533;&#65533;5&#65533;[&#65533;&#65533;&#65533; &#65533;`&#65533;&#65533;&#65533;T%&#1460;G&#65533;&#65533;O&#65533;z&#65533;g&#65533;&#65533;'N&#65533;V&#65533;Z&#1439;&#65533;&#65533;&#65533;7&#65533;q&#65533;s&#65533;&#65533;W&#65533;W}&#65533;&#1874;&#65533;&#65533;&#65533;\&#65533;rW&#65533;V&#65533;c7&#65533;&#65533;&#65533;&#867;_2 &#65533;&#65533;&#65533;&#1222;&#65533;\&#65533;{&#65533;&#65533;&#65533;5&#65533;&#65533;6%&#65533;7&#65533;`gv&#65533;&#65533;&#59246;&#65533;&#65533;&#65533;ug&#65533;&#65533;&#65533;>e&#1281;&#65533;%&#65533;&#65533;&#179;d&#481;&#65533;}&#65533;&#65533;=-Y&#65533;&#65533;&#65533;=&#65533;&#65533;&#65533;0&#65533;8&#65533;&#65533;&#65533;tif&&#65533;]&#65533;&#65533;&#65533;&#65533;&#65533;@&#65533;&#65533;&#1789;&#65533;x&#65533;&#65533;&#65533;y&#65533;q&#65533;&#65533;&#65533;&#65533;&#597;&#65533;&#65533;&#65533;7&#65533;&#65533;G&#65533;&#65533;&#65533;A&#65533;&#65533;&#17790;M&#65533;&#65533;&#65533;N&#65533;xD&#65533;2&#1365;&#65533;4/&#65533;&#65533;A']&#65533;&#65533;\.&#65533;&#65533;&#65533;&#65533;&#65533;?]&#65533;Qw&#65533;&#65533;&#65533;mv&#65533;&#65533;&#65533;&#65533;g&#65533;&#65533;&#65533;y&#65533;>T&#65533;&#65533;&#65533;&#65533;W)&#65533;cm&#65533;&#65533;lG&#65533;Rz&#1472;&#65533;&#65533;&#65533;&#65533;O&#65533;&#65533;)&#868;)yX&#65533;A&#65533;,7_&#65533;k&#65533;u&#65533;&#65533;&#65533;&#65533;&#65533;&#65533;q&#65533;&#65533;&#65533;&#65533;&#65533;&#65533;&#65533;&#65533;&#65533;/&#65533;&#65533;&#517;fA&#65533;&#575;`&#65533;R&#65533;&#65533;&#65533;#&#65533;&#65533;&#65533;k&#65533;1&#65533;&#65533;&#65533;&#65533;&#65533;9&#65533;K&#65533;&#65533;&#65533;7&#65533;{&#65533;U&#65533;O/qz&#221234;&#65533;y&#65533;'H&#1408;&#65533;&#65533;t}&#65533;tQB&#65533;Vt&#65533;{Rvu&#65533;6-&#65533;&#65533;uy&#65533;|&#65533;'i&#65533;4S'&#65533;a,&#65533;v&#65533;KJ&#65533;~&#65533;G}=U&#1296;T&#65533;&#65533;&#65533;c98&#65533;&#65533;}y&#451;;&#65533;q!D~Dh~&#65533;&#65533;q7E&#65533;U[$&#65533;x)&#65533;rTvd3&#65533;w^&#662;e&#65533;&#65533;'Ow @`&#65533;fKg2lX&#65533;89Xf&#65533;&#65533;_&#65533;u&#65533;z&#65533;&#65533;Q&#65533;mHS&#65533;3Q&#1154;N&#65533;&#65533;&#65533;e&#65533;7u&#65533;&#65533;Y&#65533;X&#65533;%&#65533;&#65533;u!&#65533;&#65533;l&#65533;Z&#65533;&#65533;&#65533;&#65533;x{&#65533;&#65533;|&#65533;&#65533;-&#65533;W&&#65533;u'7&#65533;B:&#65533;}8&#1411;&#65533;&#65533;&#65533;&#65533;F(~Ex&#65533;&#65533;\Q&#65533;>&#65533;CN&#65533;&#65533;VQ&#65533;x&#65533;'&#65533;rUFbY&#65533;e&#65533;&#65533;	a'/&#65533;M&#65533;&#65533;&#65533;2&#65533;&#65533;g&#65533;&#65533;Hz&#65533;&#65533;&#65533;	x;&#65533;uLx&#65533;&#65533;&#65533; &#65533;&#65533;
tu&#65533;mw&#65533;IyJ&#65533;&#65533;&#65533;	&#65533;z&#65533;&#65533;HK&#65533;&#65533;&#65533;,&#65533;&#65533;%1
&#65533;&#65533;b5&#1358;&#65533;&#65533;&#526;&#65533;&#65533;{&#65533;&#65533;-&#65533;&#65533;$&#65533;v&#65533;&#65533;7&#65533;&#65533;5N&#65533;&#65533;&#65533;&#65533;y&#65533;}G&#65533;&#65533;&#65533;&#1559;&#65533;'\&#65533;&#65533;&#65533;&#65533;e&#65533;&#65533;&#65533;g)&#65533;G&#65533;&#65533;h&#65533;Ey&#65533;b}&#65533;(g&#65533;&#65533;&#65533;&#65533;yH&#65533;&#65533;&#65533;&#65533;%i&#65533;&#65533;*&#65533;K&#65533;&#65533;&#65533;i&#65533;y&#65533;&#65533;&#65533;&#65533;	E&#65533;&#65533;&#65533;21s&#65533;&#65533;&#1042;&#65533;G]&#386;3&#65533;&#65533;%B&#65533;(&#65533;&#65533;&#65533;z"~&#65533;o#L?$&#65533;@Y&#65533;&#65533;ft&#58893;&#65533;(U&#65533;&#65533;&#65533;&#65533;&#65533;&#1475;=&#65533; &#65533;h&#65533;&#65533;&#65533;\&#65533;&#65533;`&#65533;&#65533;hg&#65533;+=FE&#29908;Qp&#65533;9x{&#65533;&#65533;&#65533;d&#65533;C8&#65533;&#65533;r&#65533;&#65533;1&#65533;&#65533;\Sf&#65533;0geY&#65533;<&#65533;Lj&#65533;&#65533;&#65533;w&#65533;&#65533;&#65533;y&#65533;Wm$z&#65533;Cfj&#65533;&#65533;&#65533;&#65533;&#65533;&#65533;&#65533;D&#65533;:&#65533;6&#65533;H&#65533;6&#65533;&#65533;Qs&#65533;6&#65533;X0Y&#65533;&#1704;`&#65533;8&#65533;&#65533;QAFitHIK&#65533;&#65533;X|&#65533;&#65533;&#65533;&#65533;HCBK&#65533;&#65533;Z&#65533;&#65533;i&#65533;b{e&#65533;ZI.>&#65533;&#65533;d&#65533;&#65533;&#65533;&#65533;s&#65533;_p|I&#65533;&#1465;&#65533;]~[&#65533;&#65533;&#65533;&#65533;PABd~&#65533;6&#65533;	Yj&#31318;wU&#65533;&#65533;g4&#65533;9&#65533;U&#65533;xp1&#65533;T&#65533;r&#65533;&#65533;&#65533;&#65533;d&#65533;&#588;Ws&#65533;&#65533;Aa&#232;s&#376;s&#65533;5&#65533;&#65533;&#65533;&#65533;&#65533;yztY&#65533;&#65533;&#65533; )sP&#65533;6&#65533;&#65533;V&#65533;&#65533;&#65533;x&#65533;- &#65533;&#65533;&#65533;X&#65533;QY&#65533;&&#65533;:&#65533;TB&#65533;!RAA&#65533;a&#65533;YCf&#65533;&#65533;&#65533;&#65533; &#65533;&#65533;=&#65533;&#65533;W=&#65533;!&#65533;wo&#65533;&#65533;-a&#65533;&b&#65533;Lnb>&#65533;&#65533;Wu1K&#695;bE"KyB[&#65533;&#65533;Wo&#65533;&#65533;&#65533;&#65533;iy&#65533;&#65533;:9f&#65533;&#65533;&#65533;9&#65533;x&#65533;TlW&#65533;&#65533;[&#65533;7&#65533;&#65533;Q&#65533;&#65533;`&#65533;y|&#65533;&#65533;Y&#65533;&#65533;&#65533;&#65533;&#65533;&#65533;-qK&#65533;1&#65533;z:&#65533;n8`1&#577;&#65533;&#65533;M&#65533;&#65533;2&#65533;D  Pf&#65533;t&#65533;&#520;$&#65533;&#65533;~&#65533;"DyZ&#65533;&#65533;&#65533;
&#65533;&#65533;y&#65533;A#&#65533;&#65533;Y&#65533;&#65533;&#65533;&&#65533;&#65533;oQ&#65533;X&#65533;@&#65533;&#65533;2J&#65533;d%_P&#65533;X&#65533;/&#65533;&#65533;&#65533;R&#65533;h:7a&#65533;'&&#65533;7A&#65533;ZT&#65533;6<&#65533;XZ&#65533;&#65533;&#65533;4&#65533;Vd
*&#65533;&#65533;idY&#65533;&#65533;&#65533;&#65533;S&#65533;&#65533;&#65533;&#533;&#65533;&#1702;&#65533;&#65533;y&#65533;&#65533;&#65533;&#65533;&#65533;y&#65533;&#65533;&#65533;&#65533;P&#65533;e&#65533;{*
Z&#65533;&#65533;7D&#65533;
&#65533;&#65533;&#65533;W&#65533;&#65533;~g&#65533;HhC &#65533;&#65533;J&#65533;b&#1063;&#65533;&#35055;&#65533;$&#65533;&#661;p&#1640;&#65533;&#1299;&#65533;"o&#65533;C&#65533;8.&#65533;&#1699;5&#65533;o$&#65533;k2s*&#65533;&#65533;X&#1223;&#65533;i%C&#65533;7&#65533;&#65533;&&#65533;&#65533;&#65533;&#65533;x)G]&#65533;s$/&#65533;E(&#65533;)&#65533;*9Id&#65533;R_GJd#&#65533;&#34405;&#314;	1&#65533;t&#65533;&#65533;&#65533;&#620;T&#65533;r&#65533;&#65533;e&#65533;&#65533;&#65533;`J&#65533;&#65533;&#65533;E"_I&#65533;&#65533;&#65533;&#65533;&#65533;J&#65533;yz&#65533;&#65533;&#65533;&#65533;`&#65533;yJHzU2&#65533;v&#65533;e&#65533;f&#65533;&#1397;&#65533;&#1569;&#65533;&#65533;&#65533;&#65533;M&#477;&#65533;&#65533;)&#65533;&#65533;F&#65533;}&#65533;;&#65533;&#65533;.1&#65533;a~&#65533;&#65533;&#1719;&#65533;&#65533;8@\&#65533;ZR&#65533;:&#65533;&#65533;&#65533;&#65533;&#65533;>N&#65533;&&#65533;&#65533;*P&#65533;&#65533;[&#65533;k&#65533;Ap&#65533;gs-[)&#65533;C&&#65533;3&#65533;c6&#65533;&#65533;&#65533;&#65533;M&#65533;&#65533;&#65533;&#65533;7V&#65533;i&#65533;@&#65533;&#65533;aF&#65533;h&#65533;&#65533;`k+8B&#65533;y&#65533;IK?E&#65533;:&#65533;_&#65533;&#65533;&#65533;s&#65533;t&#65533;0&#65533;&#65533;e;/&#667;&#65533;&#65533;k&#65533;h&#65533;Ik $ !&#65533;uX&#65533;&#65533;&#65533;&#65533;&#65533;&#65533;X$3H&#65533;&#65533;%&#65533;z3&#65533;"&#65533;m&#1775;&#65533;&#65533;!&#65533;%_x&#65533;&#65533;&#1723;J&#65533;P{]w&#65533;&#65533;&#1128;&#65533;&#1565;&#65533;&#65533;&#65533; &#65533;&#41720;Ir\ dDJ'N&#65533;&#822;&#65533;&#65533;&#65533;*&#65533;&#65533;&#65533;{6&#65533;&#761;&#65533;&#65533;(&#65533;6&#65533;&#1733;&#65533;I&#65533;&#65533;4&#65533;&#65533;&#65533;Jo	&#65533;&#65533;&#65533;&#435;&#65533;&#65533;&#65533;,&#65533;&#65533;&#1375;&#65533; 7&#65533;b&#65533;&#65533;v&#65533;&#65533;&#65533;&#65533;&#1339;J
&#65533;&#65533;&#65533;&#65533;y&#139;rtz&#65533;&#65533;k&#65533;&#65533;&#1340;&#65533;&#65533;&#65533;&#65533;&#65533;h&#65533;&#65533;# 
5&#65533;&#65533;&#65533;H&#65533;&#65533;r&#65533;R:%&#65533;#"
&#65533;j&#65533;L&#65533;&#65533;V&#65533;&#65533;&#65533;&#65533;&#65533;K&#65533;s&#65533;&#65533;&#65533;I&#65533;&#65533;i&#65533;VI&#65533;&#65533;&#1466;&#65533;&#65533;&#65533;&#65533;B&#65533;/&#65533;I&#65533;N&#1336;&#65533;&#65533;X=&#65533;&#65533;#&#65533;&#65533;v&#65533;&#65533;&#65533;x&#65533;&#65533;N&#65533;6&#65533;`&#65533;&#65533;&#65533;L)&#65533;/w&#65533;&#44723;&#65533;&#65533;&#65533;&#65533;1&#1505;&#65533;d&#65533;kH:.&#65533;kY&#65533;M&#65533;T&#65533;IKP&#65533;4l&#65533;G&#65533;&#65533;j8R&#65533;We&#65533;&#65533;&#65533;6?&#65533;&#65533;&#65533;[g&#65533;G&#65533;)#!&#65533;b&#65533;&#65533;I&#65533;zf&#65533;&#65533;&#65533;&#65533;E&#65533;AY&#65533;&#1476;&#65533;l&#53201;&#65533;&#65533;&#65533;(&#65533;&#65533;&#65533;P&#65533;qa&#65533;&#65533;&#65533;&#65533;&#65533;)&#65533;&#65533;&#65533;R&#65533;n&#65533;&#65533;&#65533;/D7 &#65533;&#65533;.&#65533;X&#65533;/u&#65533;'&#65533;&#65533;&#65533;&#65533;&#65533;&#858;.&#65533;,>I&#65533;&#65533;&#65533;5&#65533;+&#65533;&#65533;&#65533;&#65533;&#65533;j.&#1457;&#65533;&#65533;	&#624;;&#65533;&#65533;Q&#618;e&#65533;&#65533;&#65533;&#65533;W&#65533;&#65533;
;&#65533;HJj	R&#65533;&#65533;O&#65533;&#215;&#65533;&#65533;l&#65533;&#65533;&#65533;&#686;&#65533;&#65533;&#65533;&#45611;I&#298;7&#740;&#65533;P&#65533;*/&#65533;R&#65533;z&#65533;n:&#65533;&#65533;"&#65533;03A&#65533;e&#65533;&#65533;|&#65533;&#65533;+&#65533;&#65533; &#65533;&#65533;&#65533;Z&#65533;2	&#65533;&#65533;%&#65533;&#1432;8&#65533;&#65533;BM&#834;K&#1289;&#65533;&#878;qk+,&#65533;(&#65533;&#65533;H
&#65533;Al&#65533;R&#65533;&#65533;L0,&#65533;&#65533;/	&#65533;a&#65533;|&#65533;J8&#65533;&#65533;9=&#65533;V`&#65533;&#65533;&#65533;&#65533;M0+&#65533;&#1470;U/&#65533;&#65533;&#65533;&#38548;DP!&#65533;ybF&#65533;&#65533;&#65533;ST&#65533;&#65533;Q&#65533;&#65533;|&#65533;&#65533;&#65533;$uX &#65533;6!M&#65533;h3&#65533;&#65533;&#65533;%&#65533;&#65533;( &#65533;A&#65533;&#65533;c&#65533;&#65533;]&#65533;&#65533;&#65533;&#65533;&#65533;X&#10007;M&#65533;%hb<&#65533;&#65533;&#1596;&#65533; |&#65533;&#65533;&#65533;&#65533;3&#65533;&#65533;&#65533;k&#65533;&#65533;-&#65533;:&#65533;&#65533;pt03`&#65533;H@&#65533;DJ&#65533;&#65533;EG~-&#65533;&#65533;x&#65533;&#65533;pg4&#65533;z&#65533;1&#65533;&#1354;&#65533;&#65533;&#65533; &#65533;&#1849;&#645;&#65533;&#1458;&#65533;&#840;x&#65533;&#1228;&#65533;p&#65533;&#65533;&#782;&#65533;us&#65533;:&#65533;m&#65533;`&#65533;&#65533;S&#65533;&#255;&#65533;&#65533;&#65533;&#65533;&#65533;&#65533;&#65533;&#65533;  M!&#65533;&#65533;
&#65533;&#1933;-<&#65533;a&#65533;UP&#65533;&#65533;P0A7&#65533;&#65533;&#982;&#65533;F]&#65533;&#65533;&#65533;&#65533;&#1570;zp&#65533;r{&#65533;&#65533;,&#65533;[&#65533;&#65533;H]&#65533;g&#65533;&#65533;e&#65533;&#65533;&#65533;&#65533;5&#65533;&#65533;w{&#65533;&#65533;&#65533;q&#65533;&a&#65533;2&#65533;6&#1159;&\%&#65533;e5,&#65533;&#65533;<K

&#65533;%&#65533;6&#65533;&#65533;DW
&#65533;&#65533;&#65533;&#65533;/+&#65533;&#65533;I&#65533;&#65533;*Wyj}e&#65533;>LJ&#65533;P&#65533;&#65533;}Y&#65533;vk&#65533;{5&#65533;6L&#65533;Q&#65533;&#65533;LL&#65533;&#65533;&#65533;X&#65533;&#65533;&#65533;&#65533;	`&#1587;\&#710;&#65533;UW&#65533;T&#65533;&#65533;mv2	
&#644;'&#65533;&#65533;6&&#65533;&#65533;&#950;1]&#65533;&#65533;&#65533;T&#65533;\.&#65533;s&#65533;&#65533;&#65533;&#65533;&#65533;&#65533;&#65533;&#65533;K&#65533;>&#65533;&#65533;&#65533;y&#65533;&#65533;&#65533;&#65533;&#65533;&#65533;K&#65533;0&#65533;'&#65533;&#65533;&#65533;&#65533;&#65533;g&#65533;&#65533;&#65533;&#65533;l&#65533;)[&#65533;$&#65533;!&#65533;=&#65533; &#65533;0&#65533;}&#12812;&#65533;&#65533;&#40455;)&#65533;?>&#65533;&#65533;H&#65533;U&#1311;&#65533;&#65533;&#65533;&#65533;Dn&#65533;&#65533;WU>&#65533;&#65533;&#24372;P&#65533;&#65533;&#65533;[&#65533;}&#65533;{&#65533;&#65533;&#65533;&#65533;O&#65533;&#65533;&#65533;&#65533;&#65533;&#65533; &#65533;&#65533;&#65533;`>&#65533;L&#65533;&#65533;Y&#65533;&#65533;4&#65533;&#65533;&#65533;U;w&#65533;&#1835;&#65533;&#1766;O&#65533;&#1421;X<&#65533;&#65533;h&#65533;&#65533;N-T&#65533;&#65533;&#65533;&#65533; &#65533;&#65533;a&#65533;&#65533;=&#65533;~&#65533;&#65533;&#65533;&#65533;&#65533;&#430;&#65533;3&#65533;&#65533;&#65533;&#65533;f&#65533;&#65533;grH|&#65533;&#65533;H&#65533;&#65533;&#65533;&#65533;&#39682;&#65533;&#65533;&#65533;k&#65533;&#65533;\}&#65533;Ax&#65533;&#65533;&#65533;&#65533;=.&#65533;<&#65533;W&#65533;&#65533;K&#868;&#65533;&#65533;O&#65533;C&#65533;&#65533;&#65533;]&#65533;&#65533;2
&#65533;&#65533;&#65533;]&#65533;&#65533;82_&#65533;&#65533;&#65533;&#65533;Z&#65533;&#65533;=&#276;5 &#65533;&#65533;Eb&#1544;!&#65533;&#65533;&#65533;&#1646;&#65533;TB&#65533;b>]0&#65533;4&#65533;&#3966;&#65533;&#65533;n&#65533;m&#65533;&#65533;<&#65533;T&#65533;.&#65533;&#65533;&#65533;&#65533;&#65533;&#61758;&#65533;&#65533;&#65533;~&#65533;GR&#65533;F^>&#65533;D~HrY&#65533;&#65533;&#65533;r&#65533;&#65533;i N&#65533;&#65533;&#65533;~9&#65533;&#65533;&#65533;|qI&#65533;6w\Ow&#65533;7&#65533;&#65533;&#65533;&#65533;p)6&#65533;<&#65533;&#65533;&#65533;n&#65533;h&#65533;&#65533;&#65533;|vQ&#65533;&#65533;&#65533;&#65533;&#65533;&#65533;'&#65533;T_=&#65533;&#65533;&#65533;&#65533;&#225;&#65533;&#65533;&#65533;&#65533;&#65533;3&#65533;b^&#65533;c^&#65533;H&#65533;9&#65533;&#65533;d &#65533;=&#65533;L3oH&#65533;&#65533;*&#830;O&#65533;U?J&#65533;Y&#65533;&#65533;/&#65533;&#65533;g&#65533;_&#63565;&#65533;}7c&#65533;&#65533;&#65533;y>&#65533;&#65533;&#65533;&#65533;a&#65533;&#65533;|J&#65533;&#65533;&#65533;&#65533;&#65533;&#65533;&#65533;;&#65533;&#65533;&#65533;4&#65533;0n&#65533;@A8&#65533;&#65533;&#65533;&#65533;E8qHc&#65533;;&#65533;&#65533;&#65533;2/gm7&#65533;&#65533;|&#65533;T&#65533;x&#1729;&#65533;#&#65533;hIh&#65533;C&#65533;Q&#65533;&#65533;&#65533;'&#65533;&#65533;&#65533;&#65533;&#65533;&#65533;&#65533;j&#65533;a&#65533;&#65533;&#65533;&#65533; &#65533;&#65533;&#65533;&#65533; &#65533;&#65533;&#65533;&#65533;&#65533;]&#65533;]&#65533;9&#65533;
&#65533;&#65533;&#65533;&#65533;&#65533;&#65533;&#65533;]:o&#65533;&#65533; &#65533;y&#65533;&#65533;&#65533;a&#65533;!!&#65533;&#65533;&#65533;&#65533;&#65533;&#65533;&#65533;&#65533;&#65533;&#185;&#65533;>&#65533;&#65533;&#65533;&#65533;&#65533;&#65533;&#65533;G<&#65533;Yl&#65533;&#65533;&#65533;&#65533; &#65533;b&#65533;&#65533;&#65533;)&#65533;&#495;&#65533;&#65533;G>jZH&#65533;a&#65533;!&#65533;&#65533;&#65533;&#65533;&#65533;A
&#65533;&#65533;H&#65533;&#778;&#65533;% F&#65533;&#65533; HI&#65533;(S&#65533;D&#65533;qOK&#65533;#a&#65533;\&#65533;&#65533;KLr&#65533;$B&#65533;&#65533;Q&#65533;&#65533;q&#672;&#65533;p&#65533; &#65533;&#65533;*]&#692;&#65533;&#1255;P&#65533;j&#65533;*\&#65533;O`h&#65533;&#1667;&#65533;$V&#138;&#65533;3&#65533;&#65533;/'&#65533;D&#65533;&#65533;&#65533;`R
&#65533;4!(&#65533;&#65533;^bd&#65533;&#65533;Q;G&#65533;$&#65533;^Ey))&#1432;&#65533;&#65533;A&#65533;&#1040;1&&#65533;&#1450;&#754;X&#65533;&#65533;&#65533;<x&#65533;z&#65533;,4.}&#65533;&#65533;5@y&#65533; &#65533;&#65533;&#65533;&#65533;v&#65533;&#65533;&#65533;&#65533;&#65533;&#994;&#405;&#1583;&#65533; &#65533;&#65533;k&#65533;t&#65533;f&#65533;&#65533;f&#65533;:&#65533;&#65533;&#65533;&#65533;e&#65533; &#65533;l&#65533;&#1924;&#65533;&#65533;[d&#1841;&#65533;w&#65533;2E2&#65533;N~<&#65533;&#65533;nX&#65533;&#65533;&#65533;&#65533;&#65533;&#65533;&#65533;&#65533;&#65533;&#65533;&#65533;~&#65533;&#65533;6&#990;&#65533;hI&#65533;&&#65533;&#65533;&#65533;@@s0&#65533;Q5&#34819;AD&#65533;&#65533;
~0E&#65533;&#65533;&#65533;Vhu&#65533;^&#65533;d&#65533;#&#65533;&#65533;&#65533;}&#65533;&#65533;\x&#65533;e&#65533;-&v&#65533;Ca&#65533;&#65533;&#65533;F&#65533;26&#623309;&#65533;&#65533;B1&#65533;&#65533;Z2k&#65533;&#65533;&#65533;e&#65533;&#65533;&#65533;$fLZ&#65533;h&#65533;T9&#65533;8&#65533;]YNk&#65533;&#65533;&#65533; &#65533;&#65533;F7&#65533;xv&#1746;f&#65533;kP3&#65533;5&#65533;pZ1t.W&#65533;k&#65533;&#65533;\t&#965;P@~\&#65533;F&#65533;&#65533;&#65533;&#65533;v&#65533;}&#65533;W&#65533;z&#65533;&#65533;&#1103;&#65533;x&#65533;7c&#65533;&#65533;&#65533;Q1%&#65533;&#39307;v&#65533;|?&#1572;i|&#65533;G&#65533;h ~@&#196;&#65533;
&#65533;&#65533;6&#65533;&#65533;&#65533;&#65533;N&#65533;U&#65533;&#65533;\&#65533;aV&#65533;&#65533;&#65533;%&#65533;&#65533;&#65533;9Rs&#65533;&#65533;&#65533;&#65533;&#65533;&#65533;c&#65533;&#65533;&#65533;-&#65533;=>+&#65533;&#65533;m%\N&Le&#65533;&#65533;&#65533;&#65533;eM&#65533;&#65533;&&#65533;&#21286;&#65533;&#65533;&#65533;&#65533;&#65533;[o&#65533;&#65533;c&#922;y&#65533;&#65533;&#65533;&#65533;a&#65533;&#65533;MgX&#65533;&#65533;0&#65533;&#65533;&#65533;?&#65533;&#65533;Y&#65533;<w6l'v&#65533;qf&#65533;&#65533;&#65533;&#65533;R&#995;'TA &#65533;&#65533;&#65533; &#65533;G&#65533;&#542;6&#65533;qy&#65533;y:&#65533;&#65533;&#65533;.Z&#65533;.&#65533;&#65533;)&#65533;3&#65533;j&#65533;#&#1477;-bQ&#65533;&#65533;&#65533;XB&#65533;@G&#65533;&#65533;J&#65533;&#65533;H&#65533;at&#65533;&#65533;&#65533;&#65533;&#65533;;q&#65533;Tc&#65533;&#65533;&#688;&#65533;f&#65533;V&#65533;1vk$&#65533;Gv}&#65533;]b&#65533;S$&#65533;f&#65533;&#65533;&#65533;&#1822;v(&#65533;&#65533;f
&#65533;&#65533;p-&#65533;&#65533;f&#65533;&#65533;Zb&#65533;.1&#65533;&#65533;&#229;'L&#65533;old&#658;&#65533;)&#65533;&#65533;{34~&#65533;Y5&#65533;d&#65533;qg&#65533;&#65533;&#65533;&#65533;s&#65533;&#65533;~&#65533;&#65533;&#65533;&#65533;z&#65533;&#65533;'&#65533;!&#65533;c&#65533;*&#65533;A&#65533;&#65533;L&#65533;I4&#65533;&#65533;H&#65533;rx&#65533;&#1057;8&#1534;h&#65533;&#65533;&#65533;&#65533;s&#65533;&#38517;*&#65533;O&#1824;4&#65533;&#65533;#]C&#65533;K&#65533;&#65533;&#65533;(&#65533;&#65533;&#65533;S%uVU&#65533;,&#65533;Y&#65533;&#65533; &#65533;&#65533;&#65533;N&#65533;>&#65533;l&#65533;&#1907;&#65533;&#65533;&#65533;mk|&#65533;37-&#65533;>&#65533;g&#65533;&#65533;M&#65533;G&#65533;&#65533;&#65533;&#65533;i&#65533;7G&#65533;&#65533;&#461;&#65533;M`&#65533;`&#65533;F8 &#65533;&#65533;ra&#348;&#65533;,*&#65533;&#65533;&#65533;&#65533;F&#65533;:'&#65533;&#65533;.c&#65533;Ft&#65533;&#259;B&#65533;&#65533;O&#65533;2&#65533;&#65533;&#65533;u3<&#65533;&#65533;d&#65533;&#65533;&#65533;&#844;T]&#65533;&#65533;&#65533;&#65533;R&#65533;&#65533;&#65533;(&#65533;&#222;&#65533;&#65533;B&#65533;&^&#65533;i&#65533;&#65533;^&#65533;&#65533;G&#65533;&#65533;oC&#65533;&#65533;&#65533;&#65533;G"}&#65533;&#65533;&#65533;&#65533;$&#65533;&#65533;&#65533;&#1902;&#65533;&#65533;&#65533;&#65533;&#65533;&#65533;&#65533;&#65533;O#&#65533;&#65533;&#65533;$/&#65533;&#65533;&#65533;;&#65533;&#65533;&#65533;B&#65533;&#65533;&#65533;]&#65533;(&#65533;!&#65533;&#65533;&#65533;Ak 0p&#65533;^&#65533;@&#65533;&#1892;&#65533;8&#65533;&#65533;&#65533;ua&&#65533;&#65533;|#&#65533;[&#65533;'&#65533;&#65533; P&#65533;a&#65533; >V&#65533;C&#65533;&#65533;&#65533;&#65533;&#65533;	eJ&#65533;R&#65533;1&#65533;&#65533;&#65533;~&#65533;&#65533;&#65533;&#65533;1}z9U&#65533;#beyJ&#65533;b&#65533;W&#65533;&#65533;-&#65533;BQt&#65533;&#65533;&#65533;]&#65533;&#65533;I&#65533;X&#65533;&#65533;&#1350;x.j&#65533;&#65533;&#65533;&#65533;&#65533;j&#65533;&#389;&#65533;&#65533;|&#65533;K&#65533;&#65533;	&#65533;B&#65533;1&#65533;&#65533;&#65533;&#65533;x&#65533;<~&#65533;c&#65533;!&#65533;&#2034;&#65533;&#65533;mi&#65533;&#65533;[&#65533;&#65533;X&#65533;D&#65533;#L&#65533;&#65533;&#65533;$&#65533;?=^&#65533;5&#65533; &#65533;.&#65533;AMb&#65533;&#65533;&#65533;&#65533;&#65533;A;&#65533;I&#65533;&#65533;9&#65533;&#65533;"&#65533;&#65533;&#65533;L&#65533;&#65533;[&#65533;&#662;&#65533;+c&#65533;em&#65533;&#65533;p&#65533;[&#65533;&#65533;%t&#65533;&#733;Ab&#65533;&#65533;4&#65533;&#65533;&#65533;9M&#65533;&#330;H]&#65533;3&#65533;&#1652;&#65533;zQk&#65533;&#65533;~&#65533;/)&#65533; &#65533;&#65533;&#65533;*G&#65533;:t&#65533;2g8&#1061;9&#65533;YS&#65533;na&#65533;((j&#65533;H&#65533;&#65533;&#65533;&#65533;&#65533;&#65533;c&#65533;&#65533;V:RF&#65533;&#65533;h!!)x&#65533;B&#65533;&#65533;	=(@&#65533;&#65533;&#65533;9&#65533;&#1737;kP&#65533;@&#65533;y&#65533;c]&#65533;&#65533;d-&#65533;Gml&#65533;&#65533;&#65533;GaJ/&#65533;e "  tXK&#65533;&#65533;&#65533;&#65533;t&#65533;^;&#65533;&#65533;v&#65533;T&#65533;i&#65533;;!&#65533;3&#65533;&#583;&#65533;dZ&#65533;&#65533;L\9&#65533;&#65533;&#1036;^o&#65533;&#65533;L&#65533;J&#521;&#253;&#65533;5&#65533;	&#65533;qh]&#65533; n&#65533;&#65533;M0 Me&#65533;&#878;v&#65533;z&#902;&#65533;&#65533;&#65533;&#1473;&#65533;e9&#65533;&#65533;&#817;~<,=&#65533;&#65533;&#65533;|&#65533;u&#65533;&#65533;&#65533;&#65533;{%S&#65533;&#65533;&#65533;K&#65533;&#65533;/F&#65533;&#1517;x&#65533;r~&#65533;&#65533;&#65533;K3&#65533;&#65533; e+1T$x&#65533;&#65533;&#65533;g&#65533;&#65533;&#65533;&#65533;<k<(esx&#1477;&#65533;%&#1169;&#65533;G&#65533;x&#65533;&#65533;%#9&#65533;&#65533;>&#65533;&#65533;(&#65533;n&#1418;94X0!&#65533;&#65533;n&#65533;&#65533;D&#65533;7&#65533;<~&#65533;rY&#65533;\&#65533;y&#65533;j&#65533;&#65533;&#65533;7&#65533;e&#65533;E&SW&#65533;U&#65533;&#65533;N?&#65533;&#1365;&#65533;4&#65533;a&#65533;.&#65533;s:&#65533;&#65533;&#65533;Vm&#2034;(&#65533;Jf&#65533;&#65533;g&#65533;_&#65533;&#65533;&#65533;&#65533;&#65533;&#65533;&#65533;&#65533;d&#65533;}c&#65533;&#65533;&#65533;&#65533;&#65533;&#65533;&#65533;&#65533;&#65533;&#804;3	X&#65533;&#65533;d&#65533;&#65533;&#65533;&#587;&#65533;&#65533;&#65533;@-2&#65533;&#65533;?&#65533;&#1152;&#65533;&#65533;B<2&#65533;&#65533;`x]X&#65533;-?&#65533;8&#65533;&#65533;&#65533;>&#65533;ti&#65533;&#65533;#ga&#65533;?&#65533;&#65533;k&#65533;&#65533;&#65533;&#65533;A-&#65533;&#65533;c&#65533;&#65533;K"S~{&#1828;j@&#65533;Q{&#65533;&#1292;&#65533;8&#65533;N&#65533;&#65533;&#518;&#65533;&#65533;S&#65533;&#65533;&#65533;&#65533;&#65533;&#65533;W&#65533;2&#65533;E&#65533;e&#65533;&#65533;&#65533;&#65533;t&#65533;@$Yi\&#65533;&#65533;z&#65533;n}&#65533;&#1646;&#65533;&#65533;g3&#65533;&#65533;9'&#65533;&#65533;&#65533;&#65533;sB&#65533;4&#65533;&#65533;&#65533;@&#65533;&#65533;}43&#65533;&#65533;&#65533;o[&#65533;&#65533;&#65533;&#65533;&#65533;C&#65533;!&#65533;&#65533;&#65533;&#65533;&#65533;*&#65533;&#65533;&#1658;6&#65533;&#65533;6&#65533;&#65533;&#65533;j&#65533;&#65533;1&#65533;b=VNZ}[e&#65533;&#65533;{&#65533;m&#65533;&#65533;&#65533;T^&#65533;8{&#65533;&#65533;&#65533;&#739;&#65533;&#65533;O&#65533;&#65533;&#65533;&#65533;&#65533;&#65533;&#65533;M`m&#65533;&&#65533;&#65533;_&#65533;li&#65533;&#65533;&#65533;U&#65533;2/}&#65533;t&#65533;&#65533;&#65533;o&#65533;&#65533;;&#65533;}&#65533;&#65533;j&#65533;gi&#65533;J&#65533;C&#65533;mJ&#65533;&#65533;&#65533;&#65533;G&#65533;	;V&#65533;x&#65533;s&#65533;&#65533;
8&#161;&#65533;&#65533;l&#65533;&#65533;U&#65533;&#65533;&#65533;&#65533;0&#65533;&#65533;V&#65533;&#65533;&#65533;6$g&#207; ?&#65533;&#65533;"'&#65533;&#65533;&#65533;m7>&#65533;&#65533;Q&#65533;;y&#65533;WE&#65533;&#65533;P$?&#65533;&#65533;&#1219;&#65533;^&#65533;Z&#65533;&#65533;&#65533;&#65533;F_&#65533;&#65533;w&#65533;" &#65533;&#65533;o&#65533;="&#65533;&#65533;&#65533;&#65533;t&#65533;M&#65533;&#65533;&#65533;&#65533;RKwv&#65533;{&#65533;&#65533;&#65533;&#65533;n&#65533;f&#65533;o&#65533;&#65533;{?u&#65533;&#65533;&#65533;&#65533;&#65533;&#65533;&#65533;&#65533;&#65533;&#65533;{\W&#65533;WO&#65533;&#65533;%&#65533;&#65533;&#65533;&#65533;ds&#65533;<&#65533;&#65533;&#65533;&#1933;&#65533;&#799;&#65533;&#65533;h&#65533;&#763;LS&#65533;&#65533;{Hp&#65533;g&#65533;+@B&#65533;&#65533;.]V]Z[&#65533;&#65533;&#1736;&#65533;`R&#65533;&#65533;9,eS&#65533;F2&#65533;&#65533;{<u s&#65533;xM&#65533;&#65533;7tb!&#65533;Ad`s7=:&#65533;k&#65533;gz77&#65533;&#65533;&#65533;&#65533;s&#65533;@UH6{&#65533;&#65533;l&#1026;x1&#65533;{&#65533;*&#65533;"e1&#65533;De&#65533;&#65533;25&#515;&#65533;&#65533;&#65533;"s|e_&#65533;C@q&~&#65533;!O^&#65533;G&#65533;G&#65533;G/TH&#65533;&#65533;}D&&#65533;T&&#65533;GEBc~hW&#65533;YK&#65533;wqVpl&#65533;I2&#65533;a&#65533;&#65533;p&#65533;&#65533;e&&#65533;~&#65533;WGR&#65533;xbP&#65533;J&#65533;&#65533;&#65533;&#65533;&#65533;w[c&#65533;"qdm&#65533;ry&#65533;6&#65533;&#65533;G &#65533;7k0&#65533;&#65533;&#65533;c0&#65533;k3&#65533;8G&#65533;&#65533;&#65533;0&#65533;&#65533;&#65533;z&#65533;&#65533;s&#65533;&#65533;+&#514;&#65533;4&#65533;r&#65533;88L:xr&#65533;&#1546;/e&#65533;&#65533;)&#65533;#&#65533;&#65533;&#65533;,u&#65533;g7Z&#65533;|&#65533;&#65533;A&#65533;Hg&~&#65533;S&#65533;Av&#65533;&#65533;QS&#65533;g&#65533;SX&#65533;A}6~o&#65533;!&#65533;_`&#65533;~&#65533;&#65533;&#65533;&#65533;7&#440;w&#65533;aY&#65533;&#454;&#65533;&#65533; x0&#65533;q&#65533;i&#65533;R&#65533;(/&#65533;&#65533;
&#65533;&#65533;!m&#65533;W&#65533;Q&#65533;1&#65533;&#65533;3&#65533;d%&#65533;6&#65533;3<&#65533;b&#65533;&#65533;&#65533;.8&#65533;&#65533;8p&#65533;'&#65533;k&#65533;&#65533;&#65533;&#65533;-g&#65533;S&#65533;z&#65533;T&#65533;s:G&#65533;&#65533;[1wI6&#65533;&#65533;H&#65533;&#586;Y&#65533;&#65533;&#65533;&#65533;X<&#65533;&#65533;+&#65533;{l&#65533;&#65533;
b&#65533;J&#65533;&#65533;&#65533;&#65533;&#65533;G&#65533;$@&#65533;&#65533;.&#65533;7&#65533;4&#65533;&#65533;&#65533; Hn&#65533;I&#65533;&#65533;v&#65533;g&#65533;Go&#65533;&#65533;&#65533;&#65533;[&#65533;8&#65533;&#65533;r&#65533;&#65533;e&#65533;&#65533;&#65533;8&#65533;&#65533;|1&#65533;&#65533;"U&#65533;r&#65533;0&#65533;&#65533;p&#65533;rHabY~&#65533;&#65533;&#65533;s&#65533;t&#65533;1eJ&#1418;&#65533;&#65533;U&#65533;&#65533;{3(&#65533;u9&#65533;#&#65533;D&#1288;S&#65533;y9&#65533;(&#65533;0&#65533;&#65533;&#65533;&#65533;&#65533;zL&#65533;&#65533;&#65533;&#65533;D&#65533;&#65533;,G&#65533;&#65533;  &#65533;"	&#65533;|&#65533;&#65533;&#65533;&#65533;&#65533;&#65533;"9&#65533;%Yyi&#65533;t&#65533;Hr&#65533;&#65533;h&#65533;$&#65533;&#65533;"&#65533;9)O&#65533;(_lY\7&#65533;S}&#65533;|u&#65533;t&&#65533;9xD&#65533;D&#65533;.&#65533;&#65533;&&#65533;&#65533;W&#65533;1&#65533;&#65533;}&#65533;wb^&#65533;	&&#65533;&#65533;&#65533;w&#65533;&#65533;&#65533;&#15878;&#65533;Jo&#65533;eym&#65533;&#65533;&#65533;&#65533;&#65533;AB&#65533;&#65533;&#65533;&#65533;D#&#65533;v&#65533;%&#1041;ZE&#65533;\0 &#65533;8&#65533;t&#65533;&#65533;&#65533;&#65533;MI
	&#65533;L&#65533;&#65533;&#65533;&#693;&#65533;&#65533;&#65533;	&#65533;&#65533;5z&#65533;&#65533;&#65533;&#65533;&#1609;&#65533;&#65533;{&#65533;9&#65533;B&#1497;&#65533;)&#65533;z&#65533;&#65533;&#65533;!4&#65533;&#65533;&#65533;b@&#65533;&#65533;z &#65533;)&#65533;Pxvx&#65533;`&#65533;&#65533;n&#65533;&#65533;&#65533;&#65533;&#65533;f,&#65533;V&#41364;mw@4&#65533;&#65533;78&#65533;#&#65533;&#297;v}&#65533;O&#65533;Y&#65533;C~s&#65533;}&#65533;&#65533;&#65533;&#65533;&#65533;~0&#65533;Q&#65533;&#65533;GG &#65533;L:&#65533;&#65533;&#65533;&#65533;lG&#32334;&#65533;V&#65533;L&#65533;&#65533;&#65533;):&#65533;Q@&#65533;&#65533;A&#65533;&#65533;&#212;&#65533;jJ&#65533;&#65533;&#65533;9xc&#65533;&#65533;&#65533;&#65533;&#1624;r
zZ&#65533;:&#65533;&#65533;8&#65533;H&#65533;&#65533;*&#65533;Y&#65533;&#65533;z&#65533;n&#1687;&#65533;*
%-&#65533;h&#65533; &#65533;B$&#65533;_&#65533;J&#65533;`vy&#65533;9&#65533;8&#65533;^&#65533;&#65533;|&#65533;&#65533;|.&#65533;^&#65533; &#65533;&#65533;&#65533;&#65533;&#65533;IvC&#65533;s&#65533;w.&#65533;&#65533;I&#65533;iY}yvr7w&#65533;&#27201;$&#65533;&#65533;*&#65533;&#65533;h&#65533;9&#65533;5&#65533;)&#65533;i&#549;&#65533;R&#35357;&#65533;)v&#65533;&#65533;&#65533;o&#65533;1&#1812;&#65533;&#65533;z&#65533;&#65533;&#65533;#r&#65533;&#65533;<&#65533;d&#65533;&#65533;&#65533;F&#65533;y*&#65533;&#65533;&#65533;&#65533;<vO`&#65533;&#65533;&#65533;&#65533;&#65533;&#65533;&#65533;&#65533;&#65533;:&#65533;
&#65533;&#65533;&#65533;.s&#65533;&#65533; Z&#65533;&#65533;&#65533;`Ad&#1158; ;&#65533;&#65533;&#65533;&#65533;3p&#65533;&#612;<&#65533;O&#65533;&#65533;#&#65533;&#65533;&#65533;&#65533;&#65533;&#65533;&#65533;&#65533;`Hn5*%&#65533;&#65533;'Q&#65533;P&#65533;&#65533;b&#65533;&#41565;{p&#1303;Y&#65533;Z&#65533;&&#1749;eyXz&#65533;Z&#65533;&#65533;*&#65533;&#65533;7&#65533;&#1146;&#65533;&#65533;jC	@&#65533;@&#65533;&#65533;i&#65533;&#65533;r&#65533;&#65533;k&#65533;&#65533;&#65533;&#12974;&#21172;{z&#65533;&#65533;(&#65533;&#43230;h5
&#65533;&#65533;dA+&#65533;[&#65533;Qv&#65533;oE&#65533;&#65533;&#65533;X&#65533; &#65533;&#65533;&#415;d&#65533;&#65533;&#65533;IJ&#65533;&#65533;&#424;&#65533;Sz&#65533;&#65533;&#65533;.W&#65533;n&#65533;&#65533;B&#65533;&#65533;S&#65533;.&#65533;&#65533;&#65533;&#65533;&#65533;!)Q&#305;";&#65533;8*&#65533;&#65533;&#65533;hS:&#65533;<bVZ&#65533;x&#65533;>&#65533;&#65533;&#65533;&#65533;&#65533;9&#65533;Q&#65533;8&#65533;&#1778;&#65533;&#65533;&#65533; \{&#65533;&#65533;{p&#65533;Y&#65533;&#65533;"8&#65533;&#65533;&#65533;
Y=&#65533;
&#65533;&#65533;&#65533;&#65533;&#649;&#65533;&#1632;&#65533;&#65533;XX&#65533;&#65533;];&#65533;&#65533;Y&#65533;&#65533;vf&#65533;&#65533;&#65533;&#65533;&#65533;_-d&#65533;&#65533;&#504;&#65533;&#65533;A&#1129;n&#65533;^&#1764;&#65533;j&#65533;u&#65533;G(&#65533;X&#65533;k7}&#65533;&#65533;0&#695;&#456;'li
&#65533;&#65533;H&#65533;&#36477;&#65533;g&#65533;&#65533;+p&#65533;z&#65533;-K&#65533;i&#65533;%&#65533;R&#65533;&#65533;:&#65533;&#65533;;'$&#65533;&#65533;d&#65533;&#577;&#65533;&#267;&#65533;&#65533;d&#65533;&#685;F&#65533;N&#65533;&#65533;U&#65533;&#65533;xc&#65533;&#65533;\&#65533;&#65533;y&#65533;N{&#65533;&#65533;r&#65533;&#1702;!&#65533;&#65533;&#65533;&#65533;&#65533;Vb&#65533;c&#65533;&#65533;e+&#65533;**i&#65533;z&#65533;&#65533;fRX&#65533;&#65533;:&#65533;&#65533;#&#65533;`&#65533;k6z@&#65533;;z&#65533;&#65533;B%&#65533;I"%&#65533;;f&#65533;S&#65533;&#65533;&#65533;Qm&#65533;h&#65533;8&#65533;&#65533;4&#65533;A&#65533;6pUbB&#65533;&#65533;&#65533;&#65533;`#U&#65533;&#636;#7&#65533;&#65533;&#65533;u&#65533;^Y&#65533;&#65533;&#65533;B{&#65533;&#65533;,&#65533;&#65533;w&#504;&#65533;&#65533;L&#65533;&#65533;Sq&#65533;2&#65533; &#65533;&#65533;X1&#65533; \&#133;
&#456;l&#65533;&#65533;&#708;&#65533;&#65533; 1p&#1847;&#65533;&#65533;&#65533;&#65533;&#65533;&#65533;&#65533;Y9|&#65533;-&#65533;&#251;&#65533;&#65533;>@&#65533;&#65533;OjB&#65533;n&#65533;n&#65533;&#65533;7o&#65533;&#65533;&#65533;gGw&#65533;&#65533;S&#65533;W&#65533;a3
&#65533;4&#418;d&#65533;&#65533;&#65533;`&#65533;K&#65533;&#65533;S$Y&#65533;&#65533;t.t+&#65533;F&#65533;&#65533;(&#65533;&#65533;&#65533;,kGd&#65533;I&#65533;Tz&#65533;&#65533;<&#65533;Ts&#65533;w&#1816;&#65533;zD&#65533;L&#65533;0j@&#65533;&#65533;&#65533;&#65533;&#43814;&#65533;&#65533;VUa&#65533;&#65533;&#65533;D&#65533;~P&#65533;&#65533;I&#65533;&#65533;&#605;&#65533;&#65533;&#65533;ln&#65533;|&#65533;	+}6y&#65533;Zt&#65533;&#65533;H&#65533;vP&#65533;&#65533;&#65533;&#65533;&#65533;&#65533;&#65533;-}&#65533;&#65533;h&#65533;&#65533;}R&#65533;&#646;&#65533;&#65533;&#65533;oxw&#65533;m&#65533;&#65533;&#65533;0&#65533;&#65533;&#65533;a&#65533;r&#65533;&#65533;&#65533;&/j&#65533;v@&#65533;&#65533;&#65533;&#65533;&#65533;z{&#65533;&#65533;!&#65533;\&#65533;x\&#65533;&#65533;&#65533;&#65533;&#65533;&#65533;&#65533;&#65533;&#65533;&#65533;(&#65533;&#187;&#65533;| O	&#65533;&#65533;&#65533;&#828;&#65533;&#25149;.e&#65533;&#1113;&#65533;<`&#65533;&#65533;:&#65533;6&#65533;&#1755;&#65533;Z&#65533;&#65533;&#65533;N(:&#65533;;&#65533;&#65533;i&#65533;&#65533;&#65533;7}&#65533;?&#65533;&#65533;8K&#65533;&#65533;1&#65533;|&#65533;&#65533;&#65533;uO&#65533;K&#65533;&#65533;p&#65533;&#65533;&#65533;&#1543;&#65533;a1&#65533;%d&#65533;&#283;K&#65533;m&#65533;&#65533;,4	&#65533;?&#65533;q&#65533;&#65533;/&#65533;&#65533;&#65533;&#65533;&#65533;I&#65533;&#65533;&#65533;&#65533;&#65533;&#65533;&#65533;k;&#65533;&#65533;F&#65533;A&#65533;D=&#65533;~&#65533;&#65533;j&#65533;Y&#65533;&#65533;I&#65533;&#65533;i&#65533;&#65533;I&#65533;&#65533;&#761;#&#65533;&#65533;&#65533;+vj&#65533;}V<&#65533;[&#65533;&#65533;&#65533;&#65533;&#65533;{&#65533;c	&#65533;P&#65533;y_&#65533;&#65533;n6&#65533;&#65533;&#65533;&#65533;&#1045;&#1513;*&#65533;Fh&#65533;J&#65533;8J&#65533;&#65533;&#65533;&#65533;&#65533;&#65533;h&#65533;&#65533;&#65533;&#65533;$%&#65533;&#65533;p&#65533;&&#65533;o}&#65533;&#65533;&#65533;U0-}&#1676;]&#65533;n@&#509;&#65533;=v&#65533;&#65533;=&#65533;&#1945;=&#1628;&#65533;&#65533;&#65533;&#65533;=`8&#65533;&#65533;&#65533;&#65533;&#65533;&#65533;Z&#65533;&#65533;&#65533;&#65533;&#65533;}&#584;=&#65533;&#65533;&#65533;@&#65533;&#65533;0&#65533;&#65533;&#65533;sB&#65533;&#65533;&#65533;&#65533;&#65533;N&#65533;&#65533;MY&#65533;Y&#65533;q&#65533;&#65533;Q\&#65533;&#392;&#65533;+-.D&#65533;%&#65533;&#65533;,o&#65533;&#717;&#65533;&#65533;&#65533;#&#65533;*n'7&#65533;p&#65533;)&#65533;`&#65533;&#65533;&#65533;M&#65533;u&#65533;&#65533;*&#863;a&#65533;&#65533;:&#65533;!&#65533;&#1574;&#65533;&#65533;&#65533;[&#65533;&#65533;&#65533;&#65533;&#65533;&#65533;'&#65533;G&#65533;&#65533;F&#65533;&#65533;&#65533;}d&#65533;=&#65533;&#65533;&#65533;&#65533;#,&#65533;&#65533;?&#65533;&#65533;&#65533;d&#65533;&#65533;~&#65533;&#65533;&#65533;R}&#65533;&#495;&#65533;&#65533;&#65533;&#65533;&#65533;\&#65533;&#65533;&#65533;}&#65533;&#65533;=&#65533;B&#65533;`!&#65533;@c&#862;&#65533;&#65533;&#65533;&#65533;&#65533;&#65533;dV&#65533;`&#65533;`Ku&#65533;&#65533;|&#65533;"&#65533;&#65533;;[&#65533;x&#65533;&#65533;/E}&#65533;&#1461;;&#1772;&#65533;M&#65533;U&#65533;&#65533;I&#65533;&#65533;n&#65533;&#65533;&#65533;&#65533;C&#65533;d&#65533;&#65533;&#65533;&#65533;&#65533;M&#65533;E7&#65533;&#65533;K&#65533;&#1614;&#65533;!&#65533;&#65533;z&#65533;&#891;&#65533;&#65533;&#65533;&#65533;&#65533;&#65533;&#65533;^&#65533;&#65533;&#65533;&#65533;v&#65533;&#65533;&#65533;Y&#65533;&#562;&#65533;&#65533;]&#509;h~&#65533;v&#65533;&#65533;K&#65533;-&#65533;(&#65533;W&#65533;&#65533;m&#65533;&#65533;s&#65533;&#65533;&#1410;&#65533;&#65533;[&#65533;&#65533;P&#65533;&#65533;c7YC&#1188;{a&#65533;&#65533;3&#65533;&#65533;&#65533;cl&#65533;`:W&#65533;&#65533;&#65533;&#65533;n?{&#65533;&#65533;&#65533;&#65533;&#65533;*c&#65533;>UI&#65533;&#65533;&#65533;>&#65533;&#65533;&#65533;&#65533;>&#65533;&#65533;&#65533;v*&#65533;D6&#65533;&#65533;&#65533;
&#65533;]&#65533;&#65533;&#65533;&#58798;&#65533;&#313;_L&#65533;&#942;N^\&#65533;n&#65533;&#65533;i&#65533;&#65533;&#65533;n&#65533;&#65533;&#65533;&#65533;&#65533;`&#643;&#65533;&#65533;s^&#65533;X&#65533;&#65533;&#65533;X&#697;&#65533;&#65533;&#65533;&#65533;&#1342;J&#65533;&#65533;n&#1084;&#60596;tC&#65533;)o&#65533;&#65533;&#65533;j&#65533;&-&#65533;S-&#65533;;N'&#65533;&#65533;&#65533;&#65533;&#65533;5&#65533;&#65533;&#65533;&#65533;&#65533;&#65533;.&#65533;&#65533;&#65533;&#65533;K&#65533;vl&#65533;R&#65533;&#65533; &#65533;&#65533;lJ&#65533;D&#65533;&#65533;&#1900;&#65533;m&#65533;&#65533;K&#65533;^&#65533;&#65533;&#65533;&#65533;&#65533;&#65533;&#65533;&#26364;nt-&#65533;&#65533;X&#65533;v&#65533; &#65533;6Vm&#65533;&#65533;&#65533;rq&#65533;&#65533;&#65533;&#642;c&#65533;UR&#65533;V_ e&#65533;2K&#65533;&#65533;n]h?&#65533;&#65533;&#65533;0&#65533;C&#65533;&#65533;&#65533;^&#65533;[oLF&#65533;&#65533;&#65533;&#65533;&#65533;Qo&#65533;_&#65533;&#65533;&#65533;&#65533;Q&#65533;<&#65533;
&#65533; p&#65533;X&#65533;&#65533;&#65533;&#65533;bmb`&#65533;Y&#65533;&#65533;&#65533;&#65533;&#65533;s_&#65533;g_&#65533;}M&#65533;@|&#65533;&#65533;&#65533;&#65533;&#65533;&#65533;&#65533;`&#65533;o&#65533;&#525;&#65533;$o&#65533;"&#65533;&#65533;&#65533;&#65533;&#65533;&#65533;&#65533;Vn'&#1857;&#65533;i&&#65533;&#65533;&#991;&#65533;&#65533;&#65533;&#65533;=&#65533;l&#65533;.&#65533;d&#65533;&#65533;B&#65533;&#43357;&#65533;&#65533;&#65533;&#65533;&#65533;*&#611;&#63039;&#65533;&#65533;&#65533;&#65533;&#65533;&#65533;&#65533;&#65533;&#65533;&#65533;&#65533;&#65533;=&#65533;&#65533;O&#65533;&#65533;o&#65533;&#65533;: &#65533;ub&#65533;>&#65533;>&#65533;&#65533;&#65533;&#65533;~&#65533;x&#65533;ll
<&#65533;&#65533;&#65533;&#65533;&#65533;]&#65533;&#65533;&#65533;&#65533;&#65533;&#65533;&#65533;&#65533;&#65533;9&#65533;&#65533;&#65533;&#65533;&#65533;Y&#65533;rja:&#65533;&#65533;&#65533;&#65533;&#65533;&#65533;&#65533;&#65533;&#65533;&#235;&#364;&#65533;&#65533;&#65533;&#65533;&#65533;#&#1133;&#65533;
&#65533;]&#65533;&#65533;&#430;&#848;&#65533;&#65533;&#65533;&#65533;&#65533;&#65533;1&#65533;&#65533;&#65533;&#65533;&#65533;&#65533;&#65533;&#65533;&#65533;&#65533;&#65533;&#65533;&#1633;&#65533;&#65533;G&#65533;&#65533;&#413;l&#65533;&#65533;&#65533; &#65533;&#65533;*\X&#65533;!C&#65533;&#65533;<&#65533;H1&#65533;D&#65533;n&#65533;&#65533;|&#65533; &#65533;&#65533;)=&#65533;|y&#65533;&#65533;&#65533;&#65533;(S&#65533;|&#65533; &&U&#65533;&#65533;&#65533;M&#65533;0a&#65533;8&#65533;Q &#65533;&#65533;6&#65533;&#65533;A &#65533;^T\&#65533;&#65533;S&#65533;O)F&#65533;x&#65533;1&#65533;2EJgO&#65533;uY&#65533;&#65533;&#65533;O&#65533;?jf&#1258;=&#65533;&#1429;,Y&#65533;&#65533;&#65533;&#65533;W&#65533;&#65533;&#65533;r&#65533;N&#65533;&#65533; b&#65533;&#65533;&#1440;&#65533;R &#65533;S&#65533;&#65533;\_&#65533;	v&#65533;&#989;&#65533;w>&#65533;-&#65533;p&#65533;]dt&#65533;?&#475;&#459;&#65533;<hm&#65533;&#65533;&#65533;&#65533;+A	&#65533;&#65533;&#65533;&#414;M&#65533;bm+V&#65533;v&#65533;h@dN&#65533;&#65533;&#65533;$&#65533;&#65533;&#789;&#65533;k'&#42231;&#65533;&#65533;B&#65533;&#65533;<&#65533;&#65533;&#65533;m&#65533;&#1587;k&#65533;&#65533;1&#65533;\&#65533;W&#65533;&#65533;&#65533;&#65533;R&&#65533;&#65533;&#1263;]&#65533;&#1520;&#65533;k&#65533;&#65533;&#65533;&#65533;Aw&#65533;w&#65533;&#65533;&#65533;Q&#65533;&#65533;&#65533;&#65533;&#65533;&#65533;&#65533;&#65533;I"&#65533;!&#65533;c&#65533; $&#1602;&#65533;)&#65533;&#65533;xPRF&#65533;iVNh&#65533;yu&#65533;&#65533;&#65533;p&#65533;j &#65533;&#65533;]FPmg&#65533;m'&#65533;&#65533;	y&#65533;Qq1'SP.&#65533;xr&#65533;&#65533;DK=&#1871;sL&#65533;&#65533;u&#65533;"wHyb&#65533;&#65533;&#65533;&#65533;}~&#65533;&#65533;X&#65533;h%ZV&X&#65533;,&#1660;&#65533;&#65533;$Y1&#65533;&#724;&#65533;&#65533;7&#65533;~g&#65533;i&#65533;'&#65533;&#65533;ZW&#65533;&#65533;l&#1161;f0y&#65533;S
&#65533;e&#65533;I&#771;QR0!&#65533;&#65533;r&#65533;&#65533;&#65533;&#65533;j~&#65533;"&#65533;Z&#1072;&#65533;FfY&#65533;&#65533;&#65533;f&#65533;b&#65533;E&#8580;&#65533;&#65533;&#65533;&#1166;6&#65533;D#&#65533;&#65533;&#65533;&#65533;&#65533;;&#65533;&#65533;&#65533;H= &#1052;&#65533;&#65533;9&#65533;&#65533;IT&#65533;&#65533;u(b&#65533;k&#65533;&#65533;n&#65533;&#65533;&#1872;WI.&#65533;&#65533;@X&#65533;w&#65533;&#65533;&#65533;z&#65533;&#65533;cV{&#65533;q)&#65533;&#65533;&#65533;&#65533;&#65533;N~&#65533;&#65533;2&#65533;&#65533;w&#65533;&#65533;+ &#65533;{&#65533;/&#65533;Jf&#1718;&#65533;!&#65533;~&#65533;&#65533;&#65533;&#65533;&#65533;Z!&#65533;Qt&#65533;3X~i&#65533;&#65533;&#65533;)&#65533;&#65533;,F&#65533;&#65533;*&#65533;&#65533;
&#65533;&#65533;56&#65533;&#65533;&#65533;&#65533;&#65533;j&#65533;&#65533;&#595;t&#65533;I&#65533;&#65533;&#65533;&#65533;&#65533;qBV&#331;&#65533;N>&#612;&#65533;&#65533;d&#65533;Z&#65533;&#65533;
&#1238;&#65533;^2&#65533;&#65533;&#65533;;&#65533;j~&#65533;&&#65533;&#1404;	g&#65533;&#65533;&#65533;&#65533;&#65533;&#65533;&#65533;&#65533;&#65533;&#998;+/&#65533;&#65533;:`o&#65533;&#65533;&#778457;&#65533;&#65533;ur&#65533;&#65533;&#65533;&#65533;&#1562;&&#65533;C&#65533;&#65533;)&#65533;&#65533;81&#65533;&#65533;1&#65533;&#282;1&#65533;&#65533;.&#65533;&#65533;&#65533;d&#65533;&#65533;&#65533;RWm&#65533;W&#65533;Xm!&#65533;&#65533;y&#65533;&#65533;&#65533;3~O&#65533;mvI&#65533;|&#65533;d&#4885;&#65533;&#1878;&#65533;3&#65533;&#65533;&#65533;&#768;&#65533;&#65533;p&#65533;s&#65533;K&#65533;n:&#65533;&&#65533;G&#65533;&#1285;&#1947;/Y&#65533;K&#65533;!&#65533;a=nB&#65533; g&#65533;&#65533;&#65533;n&#65533;n.N&#65533;&#65533;&#65533;&#65533;?L&#65533;&#65533;q&#65533;T&#65533;&#65533;&#65533;}&#65533;&#65533;?&#65533;FE&#65533;&#65533;&#65533;&#65533;M(x&#65533;&#65533;S&#65533;&#65533;&#65533;&#65533;&#65533;&#65533;sm~&#65533;&#990;r&#65533;(&#65533;&#65533;&#1838;7&#65533;&#65533;&#65533;4&#65533;x&#65533;,n&#65533;&#65533; 6t&#65533;E&#65533;&#65533;&#65533;&#65533;&#65533;{&#65533;&#65533;D&#65533;& &#65533;2&#65533;&#65533;&#65533;&#65533;~&#65533;S&#65533;&#65533; W&#65533;&#65533;&#65533;&#65533;w&#65533;&#65533;&#65533;&#65533;v&#65533;&#65533;&#65533;hb&#843;&#65533;&#65533;>&#65533;&#65533;V&#65533;&#65533;%t&#65533;&#65533;D&#65533;QoS&#65533;&#65533;&#65533;D&&#65533;nl@P8&#65533;&#65533;&#65533;&#65533;w&#65533;&#65533;&#65533;&#65533;p&#65533;l&#65533;	&#65533;&#1378;&#65533;&#65533; &#321;(w&#65533;&#65533;&#65533;`P&#65533;r&#1597;&#65533;&#65533;~G&#65533;&#65533;&#65533;&#677;3&#65533;&#65533;&#65533;B&#65533; "(&#65533;@-&#65533;3&#65533;j&#65533;RF&#65533;&#1697;">H$boX=&#65533;P&#65533;&#65533;&#65533;\4&#65533;&#65533;&#65533;$#&#65533; &#65533;#B&#65533;c&#945;U&#65533;&#65533;S	&#65533;&#65533;u&#291;$y&#65533;&#275;&#65533;&#65533;u&#65533;&#65533;&#65533;9&#65533;&#65533;|&#65533;&#65533;&#65533;&#1335;>E&#65533;&#29288;&#65533;b&#65533;RY&#65533;&#65533;U&#65533;7G&#65533;d&#65533;&#971;&#65533;&#65533;&#65533;&#65533;v:Y&#65533;o+&#65533;x&#65533;&#65533;&#1569;&#65533;*&#65533;&#65533;&#65533;2&#278;>&#65533;
J
&#65533;&#65533;&#65533;$&#65533;&#197;O&#65533; x&#65533;&#65533;&#65533;&#65533;&#65533;<@&#65533;m&#65533;&#65533;$$&#65533;L&#65533;H&#65533;&#65533;*z&#65533;b&#65533;&#65533;,C&#65533;E&#65533;`D B&#65533;&#65533;&#65533;&#65533;2|`&#65533;!&#65533;8-P>&#65533;?Ytc&#65533;&#65533;&#65533;	K&#691;&#65533;tT&#65533;@\)&#65533;WV%&#65533;&#65533;&#65533;&#65533;&#65533;2&#65533;4&#65533;&#65533;	-&#65533;&#65533;&#65533;e/&#65533;&#65533;&#65533;&#65533;&#65533;&#65533;&#793;&#65533;&#65533;&#65533;&#65533;&#1034;m&#65533;&#65533;ZC4K&#817;&#65533;&#65533;4&#65533;&#65533;\&#65533;&#65533;&#65533;&#65533;Nw
Nrf&#65533;&#65533;@&#65533;&#65533;PZ&#65533;&#861;&#65533;0&#65533;-&#65533;NY&#65533;&#853;2&#65533;
CW&#65533;&#65533;H&#65533;R&#65533;K&#65533;&#65533;.&#65533;U&#65533;m&#65533;j>&#804;'&#65533;8VQqh&#65533;K&#65533;+8&#65533;&#65533;N&#65533;&#65533;}*T&#65533;))&&#65533;&#65533;>&#65533;e&#65533;t&#65533;LR&#65533;<&#65533;(G&#65533;&#65533;&#65533;^>3&#65533;(&#65533;&#24976;@4&#65533;\W;&#65533;&#65533;$&#65533;5g&#65533;oN-V7[&#65533;&#65533;&#65533;4&#65533;+UI&#65533;&#65533;&#65533;o*g&#65533;&#65533;&#65533;>f=t&#65533;&#65533;|#YCc+6Nu&#65533;&#65533;&#65533;n&#65533;&#65533;U&#65533;&#65533;2&#65533;&#65533;Tv&#1083;s&#65533;e%k&#65533;&#65533;Z&#65533;,&#65533;&#65533;&#65533;Q&#65533;&#65533;q{&#65533;T&#65533;&#693;Q&#1837;<&#65533;:&#766;&#65533;&#65533;&#65533;lwq)&#65533;L&#65533;.&#65533;&#666;y&#1943;X:&#65533;L&#65533;m&#65533;p&#65533;&#65533;g&#65533;&#65533;&#65533;&#65533;\@&#65533;v&#65533;vr&#65533;&#65533;&#65533;&#65533;&#65533;MA&#65533;Sx&#65533;&#65533;C&#65533;i&#65533;&#65533;&#65533;@r-	&#1737;,&#65533;&#65533;&#65533;&#65533;n&#65533;U&#65533;B&#65533;&#65533;&#65533;&#65533;l+[&#65533;&#65533;&#2014;&#65533;&#65533;&#65533;W&#65533;&#65533;&#65533;(&#65533;&#65533;q&#65533;!&#65533;e&#65533;TX#&#65533;&#65533;X&#65533;lqY&#65533;&#65533;{&#65533;s&#65533;
bY&#65533;&#65533;=&#65533;~W4Sd&#65533;Q:)&#65533;]&#65533;&#65533;&#65533;&#65533;&#65533;&#65533;&#65533;&#65533;UK&#65533;^G&#65533;=&#65533;8 w&#65533;nm&#65533;
&#1003;&#65533;&#65533;&#65533;c&#65533;&#65533;n&#65533;V&#65533;6&#65533;&#65533;	>&#65533;N&#65533;&#65533;&#569;&&#65533;\&#65533;	&#65533;&#65533;&#1486;&#65533;!&#65533;15y&#65533;L]k&#65533;&#822;]9N&#65533;4:&#65533;&#65533;&#65533;&#65533;Z&#65533;[&#65533;3}&#65533;&#65533;&#65533;E&#65533;B&#65533;?Fe&#65533;&#65533;&#65533;a&#65533;:&#65533;!&#65533;a<&#65533;V&#65533;&#65533;R&#65533;&#65533;rH=JF&#65533;&#65533;&#65533;&#65533;&#65533;&#65533;&#65533;b&#803538;&#65533;P&#65533;&#65533;&#65533;&#65533;+&#65533;&#65533;&#65533;q&#65533;.&#65533;&#65533;h&#65533;0&#65533; &#65533;&#65533;&#65533;7K!4&#65533;&#65533;7&#65533;&#65533;&#603;&#65533;\&#65533;;{&#65533;&#65533;&#1067;&#65533;7&#65533;4=e&#65533;&#65533;=&#65533;&#65533;2P&#65533;,{&#65533;&#65533;l&#65533;&#65533;L&#65533;TzB&#65533;65&#65533;_ &#65533;G;&#65533;&#65533;&(&#65533;\&#65533;AW&#65533;&#65533;@&#65533;7]%Gx&#65533;&#65533;&#65533;&#65533;&#65533;YY&#65533;&#1877;&#65533;&#65533;;&#65533;u&#65533;.By&#65533;G&#65533;&#65533;R)&#971;t&#276;oo&#65533;X&#65533;&#65533;&#65533;C&#65533;&#65533;&#65533;!]VW&#65533;&#65533;{6&#65533;&#65533;xo&#65533;y_&#65533;&#65533;&#1446;&#65533;7&#65533;L&#65533;&#65533;=&#65533;G&#65533;s&#65533;I&#65533;r"&#65533;G&#65533;bjSF<[&#65533;&#65533;z&#65533;&#1173;v&#1451;JM}&#65533;&#65533;&#65533;&#65533;c9&#65533;mM&#65533;%xy&#65533;&#65533;v&#65533;&#65533;&#65533;&#65533;&#65533;G-T&#65533;v$&#65533;^&#65533;v&#65533;&#65533;[&#65533;z&#65533;&#65533;2/;&#65533;2~'@/|&#65533;&#65533;_v9&#1453;QD&#65533;&#65533;'&#65533;&#65533;&#65533;&#562;&#65533;&#65533;&#65533;&#65533;&#65533;&#65533;&#65533;&#65533;&#65533;&#65533;6&#65533;&#65533;0n&#65533;&#65533;&#65533;qaWR&#65533;&#65533;g&#65533;&#65533;&#65533;&#65533;FL&#65533;6&#65533;9&#65533;&#65533;&#65533;&#65533;F7&#65533;(&#65533;N|{&#65533;&#65533;b&#65533;:&#65533;#&#65533;{Q~&#65533;?&#65533;&#65533;&#65533;&#65533;&#65533;&#65533;&#65533;-&#65533;&#65533;&#65533;&#65533;a`m?&#65533;Y&#65533;&#65533;!&#65533;&#65533;	Y u]+EwS/B&#65533;&#65533;&#65533;Uz&#65533;&#65533;&&#65533;&#65533;x}a&#65533;&#65533;&&#65533;&#65533;<Um&#65533;]/&#65533;,7&#65533;&#65533;h&#65533;&#65533;&#65533;dR:Dn&#65533;9&Fy&#65533;vb&#65533;&[p~=&#65533;|!Vz&#65533;fo&#65533;6q1&#65533;&#65533;&#65533;&#1409;&#65533;=J&#65533;$&#65533;q&#65533;BWn&#65533;v+&#65533;W{KwC&#65533;HD&#65533;zvn|&#65533;H&#65533;n xw&#215;J&#65533;Gq?Xo&#65533;5&#65533;&#1317;sOqa&#65533;&#65533;&#65533;E&#65533;%&#65533; \&#65533;WR\&#65533;~t&#65533;}l&#65533;}&#65533;d?&#65533;&&#65533;60&#65533;v&#65533;b&&#65533;d&#65533;B$g7Uz&#65533;wHx&#65533;U&#65533;L&#65533;[&#65533;6\atO-g(&#65533;&#65533;&#65533;~&#65533;5(&#65533;r&j&#65533;
@&#65533;[O&#65533;o.&#65533;b(&#65533;U&#1079;[%~X&#65533;&#65533;gG&#65533;&#1475;&#65533;u&#65533;EURE&#65533;&#65533;&#28764;&#1545;&#65533;&#65533;&#65533;&#65533;V&#65533;=&#65533;&#65533;'I &#65533;u&#65533;&#65533;"t &#65533;0&#65533;&#65533;&#65533;<&#65533;{OWN6&#65533;&#791;&#65533;S&#65533;:&#65533;hh&#65533;H|Z&#65533;cFX&#65533;&#65533;&#65533;&#65533;&#1348;&#65533;&#65533;H&#65533;&#65533;U&#65533;&#65533;k&#65533;%y&#65533;xuq}&#65533;&#65533;PV&#65533;}&#65533;Ec&#65533;;GKx&#65533;QEq&#65533;&#65533;~&#65533;V&#65533;&#65533;&#65533;J-&#65533;9&#65533;&#65533;&#65533;wqr&#65533;p]X&#65533;"&#65533;HpJ&#65533;ToT?&#65533;&#65533;&#65533;U5FpP0&#65533;)P&#65533;&#65533;&#65533;xoLH&#65533;G&#1543;&#65533;HEv&#65533;c=&#65533;C&#65533;(,&#65533;(&#65533;J&#65533;~&#65533;&#65533;ldz(&I 8&#20655;x&#65533;&#65533;&#65533;63&#65533;{&#65533;'&#21763;&#65533;W&#65533;N8z&#1608;[5&#65533;&#65533;h&#65533;e&#65533;g&#65533;&#65533;8u<H&#65533;B&#65533;b(&#65533;&#65533;&#65533;k((&#65533;&#65533;&#65533;&#65533;L	c&#65533;Jnwb6C&#65533;&#65533;g&#65533;=&#65533;wL&#65533;ua&#65533;&#65533;&#65533;&#65533;&#65533;&#65533;8dX&#65533;	l&#65533;9XtwX&#65533;iH&#65533;.Z&#65533;w&#65533;&#65533;&#65533;&#65533;=N&#65533;&#65533;&#65533;&#65533;&#65533;&#465;&#65533;'?&#65533;&#65533; i[&#65533;	_h&#65533;&#1047;'~&#65533;&#65533;&#65533;&#65533;&#65533;ha&#65533;{&#519;-0&#65533;&#65533;&#65533;v&#65533;*R|&#65533;Y&#65533;H&#65533;F&#65533;&#65533;V&#65533;&#65533;]&#65533;t>q*&#65533;	{)&#1610;&#65533;7&#65533;&#65533;`&#65533;}&+R &#65533;&#65533;&#521;&#65533;&#65533;IH~&#65533;f&#65533;9&#65533;&#65533;&#65533;&#65533;F&#65533;&#65533;&#65533;9&#65533;&#1557;&#65533;o7v&#65533;&#65533;&#65533;KI&#65533;&#65533;&#65533;P&#65533;YXcV&#65533;R&#65533;&#65533;&#65533;&#65533;&#65533;j&#65533;&#65533;J&#38357;`y&#65533;&#65533;&#65533;!gY&#65533;&#65533;/&#65533;tZ8&#65533;&#65533;~v&#65533;z&#65533;rv)&#65533;;&#591;&#65533;7&#65533;\&#65533;&#65533;d&#65533;&#65533;i&#65533;&#65533;hNA&#65533;&#65533;&#65533;j&#65533;&#65533;&#65533;&#65533;&#65533;!Y&#65533;8)&#65533;&#65533;&#65533;n&#312;&#65533;&#1383;&#65533;K&#65533;U&#65533;I&#65533;&#65533;!#&#65533;&#65533;&#65533;&#65533;&#65533;&#65533;&#65533;<&#65533;&#65533;&#1626;&#65533;&#65533;H&#65533;&#65533;&#65533;&#65533;	v\&#65533;|&#65533;&#65533;&#65533;&#65533;Gq&#65533;&#1499;;&#65533;n;h}&#65533;&#65533;=&#65533;&#65533;&#65533;I&#65533;h&#65533;P&#65533;&#65533;&#65533; N&#65533;}&#65533;v&#65533;R&#65533;&#65533;.&#65533;&#65533;&#65533;&#65533;?&#1629;cp])dx]u&#65533;j&#65533;`&#65533;&#65533;"&#65533;1&#65533;&#65533;(r&#65533;|`)&#65533;]&#421;&#65533;&#65533;i&#65533;B:d&#65533;&#65533;k&#29000;&#65533; &#65533;&#65533;Y&#65533;&#65533;y;j&#65533;&#65533;)F&#65533;,&#65533;s&#65533;&#65533;&#65533;&#65533;&#65533;X&#65533;P5E&#65533;&#542;&#65533;&#65533;&#65533;&#1671;+*q<&#65533;2&#65533;"z&#65533;&#65533;&#65533;z&#65533;6&#65533;-&#65533;H&#65533;7$7'&#65533;&#65533;IY&#65533;&#65533;&#65533;1&#65533;&#65533;a]&#603;&#65533;&#65533;&#65533;&#601;&#65533;)SB&#65533;&#65533;H5&#65533;Y&#65533;&#65533;e]&#65533;z&#65533;&#65533;OEz_U)&#65533;&#65533;&#548;&#65533;&#65533;6&#65533;:W~&#65533;&#65533;~b&#65533;&#65533;&#65533;&#65533;^&#65533;&&#65533;YYo&#534;&#65533;&#65533;&#65533;&#65533;B&#65533;Q*`s&#65533;]&#65533;x&#65533;&#65533;&#65533;&#65533;&#65533;&#65533;&#65533;r&#65533;/&#65533;&#65533;h&#65533;&#1631;;&#65533;qzj&#65533;&#45704;&#65533;&#65533;&#65533;&#65533;w&#65533;&#65533;&#65533;,0&#65533;&#65533;&#65533;&#65533;&#65533;&#65533;;&#65533;&#65533;&#65533;&#65533;&#1680;&#65533;&#65533;&#65533; &#65533;7&#65533;8%n(&#65533;z&#65533;&#673;&#65533;G&#65533;&#65533;&#65533;ZL&#65533;&#65533;&#65533;y&#65533;&#65533;aTS&#65533;x&#65533;&#65533;&#65533;&#65533;&#65533;c&#65533;x&#65533;&#65533;
IE&#65533;P&#65533;7&#65533;&#65533;2&#65533;k&#65533;k&#65533;&#65533;&#65533;&#540;?&#65533;&#65533;&#65533;9&#65533;x&#65533;&#65533;e&#65533;*&#65533;P*&#65533;&#65533;&#65533;&#65533;&#65533;Wq&&#65533;&#65533;&#65533;&#65533;&#65533;&#65533;%&#65533;n&#65533;^^$&#65533;&#65533;&#65533;&#65533;6e&#65533;]*&#65533;E&#65533;&#65533;&#1190;&#1619;&#65533;&#65533;&#163;k&#1518;&#65533;*}x&#683;&#65533;h&#65533;I&#65533;&#65533;H&#65533;a&j&#65533;&#65533;&#65533;&#65533;&fYgU&#65533;&#1711;w&#580;S&#65533;&#425;&#65533;uM,&#65533;6-A*&#65533;&#65533;&#65533;J&#65533;<&#65533;&#65533;&#65533;)&#65533;&#65533;&#1514;";,&#65533;J&#65533;k/&#1667;x&#65533;&#490;&#65533;d&#713;{&#65533;&#65533;&#1592;m&#65533;&#65533;&#65533;&#65533;b6&#65533;&#65533;&#23712;&#65533;&#65533;&#1097;5L&#1703;&#65533;&#65533;<&#65533;&#65533;K&#65533;UA9-5sc9&#65533;&#65533;&#65533;Q&#65533;&#65533;i8C&#65533;zw"&#65533;L&#65533;@&#1962;&#65533;R&#761;&#65533;H5&#65533;&#65533;o&#1141;&#65533;&#65533;,&#65533;&#65533;\&#65533;&#65533;g&#65533;&#65533;;&#65533;&#65533;&#65533;~+p&#65533;I&#65533;&#65533;&#65533;&#65533;&#65533;&#65533;&#65533;&#65533;)&#65533;&#65533;&#65533;k&#65533;<&#65533;&#65533;J&#65533;&#65533;My&#65533;1&#65533;&#65533;&#65533;&#65533;&#65533;&#65533;N&#65533;N&#65533;)&#65533;&#65533;g8&#65533;f&#65533;7&#65533;&#65533;&#65533;J&#65533;~Z&#65533;&#65533;"&#65533;&#65533;g&#65533;Rc&#65533;&#65533;&#65533;^y&#65533;8&#65533;&#65533;&#472;&#65533;E&#1323;&#1944;&#65533;oW&#65533;&#65533;&#65533;i&#570;j{&#65533;&#65533;&#1629;-@&#65533;J&#65533;&#65533;&#65533;E&#65533;&#65533;&#65533;?&#65533;&#65533;&#65533;~\&#65533;&#65533;3'!7&#65533;;f,&#65533;&#65533;&`K&#65533;&#65533;&#65533;)&#49845;'&#65533;&#65533;a&#65533;&#65533;&#65533;&#65533;&#65533;&#65533;)g&#65533;i&#65533;A&#1654;n+&#65533;2&#65533;s&#65533;&#65533;&#65533;=$&#65533;zz&#65533;&#65533;{&#65533;#r&#65533;?&#65533;0+&#65533;&#65533;&#65533;&#65533;&#65533;6&#65533;b;&#65533;M8i&#65533;j~@&#65533;&#65533;&#65533;&#65533;3
&#65533; &#65533;P&#65533;&#65533;Ck&#65533;	&#65533;&#65533;:&#65533;&#65533;I&#65533;&#65533;0j&#65533;xw&#65533;i&#46168;{&#65533;ZI"1&#1059;&#65533;&#65533;2\&#65533;B;&#65533;&#65533;j &#65533;&#375;J&#65533;v&#65533;
)&#65533;%&#65533;&#65533;&#65533;&#65533;<&#65533;&#65533;=&#65533;W&#65533;&#65533;&#65533;u
&#65533;&#65533;&#65533;I&#65533;&#65533;S&#65533;&#266;&#65533;&#65533;e,&#65533;7Y&#304;&#65533;V&#65533;&#65533;&#1590;&#65533;&#711;&#65533;D&#806;&#343;fHu&#65533;z{+&#65533;&#65533;&#65533;}&#65533;M]&#65533;{&#65533;jS&#65533;N&#65533;J&#65533;&#65533;&#65533;&#65533;&#65533;&#65533;&#65533;&#65533;&#65533; &#65533;t&#65533;oc&#65533;&#65533;&#65533;
&#65533;W&#65533;r,&#65533; lx&#27691;|&#65533;3&#65533;&#496;&#65533;r+&#65533;(&#65533;&#65533;&#65533;Nl&#65533;:&#65533;&#65533;@ l^&#65533;&#65533;&#65533;8-&#65533;(&#65533;&#65533;(&#65533;y&#65533;&#65533;&#65533;7&#65533;&#65533;&#65533;&#65533;&#65533;L&#65533;|	&#806;&#65533;&#65533;&#1740;&#65533;&#65533;*&#65533;&#65533;3&#65533;{&#65533;8&#65533;&#65533;&#65533;&#65533;`&#65533;z&#65533;&#65533;&#65533;bj&#1819;&#65533;&#65533;&#65533;&#65533;)&#65533;&#840;{9&#1067;l;&#65533;"R&#65533;&#1878;7&#65533;&#65533;&#65533;
#atP&#65533;&#65533;&#65533;&#65533;L'&#65533;&#441;&#65533;&#65533;&#289;&#65533;U:&#65533;'\P&#65533;u[W&#65533;&#65533;TZ&#1314;&#65533;&#65533;&#65533;&#65533; K&#65533;&#65533;&#65533;&#1783;(1{&#65533;|Ls&#65533;&#837;J&#65533;Z&#65533;&#839622;&#65533;&#65533;8&#65533;<M&#65533;&#65533;&#500016;&#65533; &#65533;&#522;L?&#65533;dX$&#65533;&#65533;&#65533;&#1046;&#65533;&&#65533;qh&#1337;-&#65533;Xz&#65533;R>&#715;)&#65533;&#65533;z&#65533;c&#65533;pK&#65533;Nz&#65533;@&#65533;&#65533;&#815;&#65533;[|&#65533;&#65533;&#65533;&#65533;&#65533;&#65533;&#65533;:&#65533;&#65533;&#1840;&#65533;&#1790;$Y&#65533;-i&#65533;&#65533;&#65533;=&#65533;&#65533;&#65533;Lo&#1276;&#65533;,&#65533;&#65533;&#65533;&#65533;&#65533;[&#65533;&#65533;C&#65533;&#65533;&#65533;&#65533;&#1597;&#65533;&#65533;L&#65533;&#65533;&#65533;,&#65533;&#65533;&#65533;2R&#65533;&#65533;&#65533;Z&#65533;k&#65533;&#65533;@&#65533;[&#65533;m&#65533;&#65533;&#65533;&#65533;&#615;;&#65533;&#65533;a&#1888;e=~px&#65533;&#65533;&#534;l=&#65533;rZ?&#691;&#65533;&#65533;v&#65533;&#65533;	ML&#65533;&#65533;&#1063;&#65533;h&#65533;w`&#65533;&#65533;&#65533;&#65533;X&#65533;&#65533;&#65533;&#65533;&#65533;I&#65533;&#65533;&#65533;$&#65533;&#65533;&#65334;&#65533;+&#65533; &#65533;&#65533;&#65533;&#1795;&#65533;#]&#65533;W1&#65533;$	&#65533;{f++H&#371;&#65533;&#65533;&#65533;n&#65533;&#65533;  (C&#65533;kH&#65533;nJ&#65533;@&#852;<t!&#65533;&#65533;&#65533;&#65533;&#65533;:0&&#65533;&#65533;&#65533;&#65533;&#65533;&#65533;&#1536;&#65533;&#65533;S&#65533;&#1863;&#65533;Y&#65533;&#65533;&#65533;i&#65533;&#65533;&#65533;&#65533;P`y&#1669;_h&#65533;;&#65533;&#65533;&#65533;&#65533;&#65533;,~p&#65533;&#65533;&#1008;&#65533;&#65533;&#65533;&#65533;&#65533;&#65533;&#65533;&#65533;&#1878;&#65533;Q&#65533;Qz&#718;&#65533;X&#65533;&#65533;&#65533;&#65533;&#65533; &#65533;&#65533;&#65533;E&#65533;5&#65533;&#65533;&#65533;&#65533;&#65533;&#1581;&#65533;&#65533;O&#65533;&#65533;Y&#65533;<mZ&#65533;&#65533;&#65533;&#65533;&#1676;I&#65533;&#65533;&#65533;&#33885;&#65533;"-&#65533;T&#65533;&#65533;&#65533;&#65533;J`&#65533;;&#65533;V&#65533;v2c&#65533;&#65533;c&#65533;G&#65533;&#1695;&#65533;(j&#65533;&#65533;&#1611;&#65533;&#65533;Jm&#1160;&#65533;&#444;&#65533;&#284;&#65533;W&#65533;&#65533;&#65533;s &#65533;&#65533;&#65533;lq&#65533;&#65533;<^&#65533;=&#65533;h&#65533;c&#65533;q&#65533;9&#65533;F&#65533;&#1705;k~&#65533;&WJ&#65533;&#65533;X&#65533;&#65533;&#1411;&#65533;K&#65533;&#65533;X&#65533;|&#65533;'&#65533;w&#65533;&#65533;&#65533;-&#65533;K&#65533;&#65533;&#65533;&#65533;&#1619;&#65533;t&#65533;&#65533;H!&#65533;&#65533;-<&#65533;e&#65533;&#65533;&#65533;M&#65533;&#65533;&#65533;&#65533;n&#65533;)&#65533;&#65533;,&#65533;&#65533;*&#65533;&#1310;&#65533;[&#65533;C`&#65533;&#65533;&#65533;&#65533;&#65533;&#65533;M&#65533;&#65533;&#65533;h&#65533;ks&#65533;&#65533;+&#1941;&#65533;ga&#65533;=z&#65533;&#65533;2j&#65533;qN&#65533;&#65533;&#65533;&#65533;&#65533;&#65533;&#65533;h&#65533;&#65533;&#65533;&#498;&#65533;,mY&#65533;&#65533;&#19820;~&#65533;&#65533;a&#65533;&#65533;&#65533;A&#935;&#65533;&#51840;&#65533;&#65533;&#65533;&#65533;&#65533;p&#65533;&#628;6r&#65533;&#65533;kx(&#65533;&#65533;l&#65533;&#65533;>}&#65533;&#65533;&#65533;j&#65533;&#65533;H&#65533;&#65533;`&#65533;&#65533;h&#65533;;&#65533;y&#65533;s&#65533;&#65533;&#65533;&#65533;N&#65533;,&#65533;&#65533;K&#65533;&#65533;M&#65533;&#65533;'&#49521;.&#65533;&#65533;y&#65533;&#65533;~&#65533;&#782;d&#65533;n&#65533;U&#65533;G&#65533;&#65533;&#65533;t&#65533;?&#65533;&#65533;&#65533;h&#65533;&#65533;&#65533;&#65533;%m&#65533;&#65533;s&#65533;}&#65533;&#65533;&#65533; &#65533;n&#65533;H^X[&#65533;&#65533;_;`&#43470;cx&#65533;&#65533;p{&#65533;[&#65533;&#65533;&#65533;&#65533;]&#65533;&#65533;g&#65533;&#65533;&#65533;&#65533;&#65533;&#65533;VP&#65533;5&#65533;!'&#65533;&#65533;b&#65533;&#65533;V&#65533;&#65533;&#65533;&#65533;&#65533;shF&#65533;(&#65533;JI&#65533;C_&#65533;\&#65533;&#65533;X&#1010;&#65533;k&#65533;d&#65533;&#182;}&#65533;&#65533;&#65533;&#65533;&#65533;ev&#65533;&#65533;4&#65533;&#65533;n&#65533;&#898;JU&#1236;&#65533;k&#65533;&#65533;xY&#65533;&#65533;&#65533;&#65533;&#65533;&#65533;H&#65533;&#65533;}&#65533;&#65533;&#65533;&#65533;&#65533;Ao&#724;+&#65533;BO&#65533;q&#65533;&#65533;&#969;&#65533;&#65533;&#65533;gNe&#65533;w&#65533;&#65533;8&#65533;&N&#65533;&#65533;&#65533;&#65533;&#65533;&#65533;&#65533;{&#65533;&#65533;&#65533;.&#65533;J&#65533;&#65533;&#65533;&#65533;x&#65533;De&#65533;W&#65533;&#65533;&#65533;&#65533;G&#65533;<&#65533;&#65533;&#65533;&#65533;R&#65533;&#65533;5Cra&#65533;):r'&#65533;&#65533;&#65533;&#65533;	e&#65533;(&#65533;&#65533;`&#65533;&#65533;&#65533;('#Et&#65533;R9#a&#65533;&#65533;}%V&#65533;&#65533;&#65533;&#65533;\&#65533;+B&#65533;&#65533;&#65533;;&#213;D&#65533;&#65533;&#65533;&#65533;&#65533;z^n&#65533;/?{&#65533;&#888;Z&#65533;&#65533;&#65533;&#1014;&#65533;&#1505;&#65533;&#65533;&#65533;&#65533;@&#1237;&#65533;&#65533;&#65533;=S&#65533;&#65533;&#65533;sS&#65533;9&#65533;&#65533;&#65533;&#65533;&#65533;&#65533;&#65533;&#65533;&#65533;>&M&#65533;k&#65533;&#65533;LUtY&#65533;&#672;9;&#65533;4D&#65533;&#65533;&#65533;l,7.&#65533;2f&#65533;&#8740;ErY&#65533;&#65533;Q|&#65533;(&#1187;@J_2&#65533;I&#65533;&#65533;&#65533;C62f&#65533;&#65533;&#65533;&#65533;}&#65533;&#1800;p&#65533;!N&#65533;*=&#180;i 'O8&#65533;wD*=&#65533;K&#65533;*=z4&#65533;&#65533;&#65533;(KjJ&#65533; '"&#65533;&#65533;&#892;H3&#65533;$<&#65533;&#65533;&#65533;&#65533;&#1866;r!&#65533;&#65533;{(&#65533;&#65533;&#65533;u&#65533;fp &#65533;&#65533;&&#65533;&#65533;&#65533;&#65533;&#65533;&#65533;$&#65533;&#65533;d&#65533;&#65533;pS&#65533;V&#65533;;&#65533;V&#65533;&#65533;&#65533;@&#65533;$,\&#65533;:&#256;&#65533;k2&#65533;A&#65533;&#1696;&#65533;&#65533;6&#624;c#K4&#65533;&#65533;K	FQ&#65533;w&#65533;<u&#65533;&#65533;&#65533;*g5&#65533;&#65533;&#65533;}&#65533;&#65533;&#65533;3&#65533;&#65533;R&#65533;&#65533;&#65533;/&#65533;&#65533;&#1006;U&#65533;&#65533;b&#65533;&#65533;f&#65533;&#65533;{&#65533;&#65533;&#65533;&#832;&#65533;{Z7&#65533;&#65533;4;&#65533;&#65533;&#65533;&#65533;A&#65533;gQF&#65533;&#65533;&#65533;USB&#65533;`L]e&#65533;TO=&#65533;&#65533;VI&#65533;&#65533;&#65533;	&#65533;ne&#65533;&#65533;u&#65533;&#278;[z&#65533;&#65533;&#65533;&#65533;&#65533;&#65533;W~xf&#65533;_&#65533;A7&#65533;m&#65533;&#65533;&#65533;X&#65533;&#65533;&#65533;r&#65533;c"&#65533;&#65533;&#65533;J&#65533;&#65533;&#65533;&#65533;D<0&#65533;Y &#65533;I&#65533;
&#65533;&#65533;&#65533;I/&#65533;&#65533;6LF&#65533;&#65533;^6&#65533;-&#65533;|NbC&#65533;o&#65533;&#65533;&#65533;nc&#65533;F&#65533;&#65533;&#65533;&#65533;&#65533;+R&#65533;O<&#65533;q
&#65533;&#65533;&#65533;&#65533;&#65533;(]&#65533;&#65533;&#65533;%K&#65533;u9&#65533;J-&#65533; Ix1&#65533;8&#65533;8&#65533;we{&#65533;
&#65533;&#65533;5&#65533;Q'P~&#65533;&#65533;&#65533;&#65533;N'R&#65533;&#65533;}&#65533;&#65533;&#65533;W&#65533;&#65533;&#65533;.&#65533;TTS%&#65533;&#65533;T&#65533;z&#43811;Z&#65533;dwr&#65533;Z&#65533;&#65533;*y&#65533;&#65533;H&#65533;xE&#65533;ud&#65533;&#65533;&#65533;v&#472;&#65533;&#65533;1&#65533;&#65533;?H&#65533;%&#65533;
ZP&#65533;&#777;'&#65533;m&#65533;&#65533;&#65533;&#65533;@&#65533;kPF	&#808;&#65533;n&#65533;z&#65533;m3&#65533;&#65533;&#65533;&&#65533;z&#65533;&#65533;9&#65533;eG&#65533;&#65533;&#65533;&#65533;FK&#65533;&#65533;&#65533;&#65533;R&#65533;&#65533;fr&#65533;&#65533;\&#65533;&#65533;&#65533;&#65533;b&#65533;2
&#65533;'a&#65533;&#65533;l&#65533;&#65533;~*&#65533;F&#65533;b&#65533;&#65533;&#65533;&#65533;n&#65533;I&#65533;&#65533;X&#65533;0aS&#65533;&#65533;r*3O9&#65533;l&#65533;P&#65533;t&#65533;QH&#65533;&#65533;&#41260;&#65533;&#65533;&#65533;&#65533;?&#65533;@kW^&#65533;&#65533;&#65533;}&#65533;&#65533;W&#65533;&#65533;&#65533;&#23664;o&#65533;W[U&#65533;&#65533;6&#65533;X&#65533;4&#65533; &#65533;d&#65533;E7Z&#1666;&#516;&#65533;&#65533;v&#65533;\6&#65533;&#1818;&#65533;2n&#65533;&#65533;&#65533;%&#65533;&#65533;&#65533;&#65533;&#65533;n&#65533;&#65533;z&#65533;&#65533;&#65533;&#58095;&#65533;&#65533;r&#65533;h&#65533;SC&#65533;&#65533; &#65533;1Lg&#65533;&#65533; &#65533;&#65533;S&#65533;u&#65533;&#65533;&#65533;"&#65533;&#65533;&#65533;){&#65533;&#65533;z
&#65533;"G&#65533;&#65533;&#593;&#65533;L2&#65533;&#65533;D&#65533;&#65533;n/o&#65533;&#65533;S&#65533;*  &#65533;&#65533;&#65533;&#65533;E;&#65533;VUe&#65533;`&#65533;\Yx&#65533;&#65533;v*&#65533;&#65533;k&#65533;&#65533;0&#52189;r&#65533;u&#65533;X&#65533;&#65533;cn&#65533;&#65533;&#65533;&#65533;&#65533;&#65533;&#65533;K&#65533;3&#65533;&#65533;&#65533;Y&#41782;&#65533;!&#65533;&#65533;&#589;&#65533;&#65533;w&#65533;&#65533;&#65533;&+&#65533;&#65533;i&#65533;uj&#1626;&#65533;&#65533;(5&#65533;&#65533;a&#65533;qaR&#65533;&#65533;g&#65533;&#65533;&#65533;&#65533;+&#65533;&#65533;\2&#65533;$H q&#65533;&#65533;&#65533;o&#65533;&#65533;&#65533;&#65533;&E>&#65533;&#65533;&#602;\0^7&#65533;&#65533;0&#65533;&#65533;&#65533;^xI&#65533;&#65533;p$&#65533;ML&#65533;&#65533;;&#65533;&#65533;&#65533;f6C&#65533;&#65533;:&#65533;`V&#65533;s&#65533;&#65533;4&#65533;&#65533;B&#65533;KA&#65533;&#65533;&#65533;(
W&#65533;&#14215;&#65533;=&#65533;m/&#65533;&#65533;&#1108;7&#65533;&#65533;N&#65533; P gv&#65533;&#65533;M&#65533;:&#65533;0n&#65533;@&#65533;&#65533;=1&#65533;
$"\&#65533;;&#65533;&#65533;&#65533;&#65533;]&#65533;a&#65533;&#65533;X&#65533;&#65533;&#65533;L^&#65533;=|[5XAL&#65533;&#65533;&#65533;N&#65533;"&#65533;59K&#65533;d8&#65533;3&#65533;&#200;sB%Bm&#65533;x&#65533;G&#65533;&#65533;&#65533;&#65533;p&#65533;&#65533;R[W&#65533;&#65533;&#29175;s$&#65533;*&#65533;JJak&#65533;$)&#10640;8&#65533;&#65533;}jxq"}&#353;5SV&#65533;&#65533;&#1446;!b&#65533;-x&#65533;\&#65533;f&#65533;&#65533;&#65533;|&#65533;	&#65533;&#65533;r&&#65533;aRG&#65533;	&#65533;&#65533;&#65533;G&#65533;1G&#65533;&#65533;&#65533;&#65533;&#65533;GT_&#65533;&#65533;&#65533;&#65533;Q&#65533;&#65533;hO&#65533;&#65533;:&#65533;&#65533;(&#65533;R&#65533;&#1427;K=&#65533;&#65533;d(p&#65533;I&#65533;Y&#65533;&#65533;&#680;&#65533;r-~&#65533;a&#65533;&#1866;&#65533;0&#65533;&#65533;M&#65533;(&#65533;&#1913;*z;4&#65533;&#867;&#65533;&#65533;&#65533;"Y&#65533;&#65533;h&#278;&#65533;jW$%&#65533;O&#65533;&#65533;1w0-&#65533;
&#65533;&#65533;&#65533;a"&#1240;&#1907;&#65533;H&&#65533;&#65533;&#65533;e>&#65533;y&#1011;"4&#65533;&#1410;&#65533;m&#65533;`MC&#65533;&#65533;M&#65533;}&#65533;&#65533;g&#65533;F&#65533;]&r&#65533;&#65533;?&#65533;&#65533;&#65533;&#65533;M&#65533;&#65533;&#65533;N%&#65533;;k&#590;Ye&#65533;&#65533;&#65533;&#65533;&#1394;&#65533;&#148;&#65533;g&#65533;&#65533;&#65533;$j&#65533;Nr&#65533;&#65533;&#65533;C&#65533;&#65533;S&#65533;N&#617;&#65533;&#65533;&#65533;;&#65533;-S&#65533;&#1300;&#65533;&#65533;\=:s&#980;&#65533;&#65533;px5!&#65533;P34t9D&#65533;Mg&#65533;&#65533;qJ&#65533;v&#65533;&#65533;#&#65533;Ra&#65533;&#65533;&#65533;wk&#65533;'6&#65533;&#65533;R&#65533;&#65533;S&#65533;&#65533;&#1142;R&#65533;i&#65533;&#65533;"N&#65533;&#65533;nz&#65533;W&#65533;&#65533;&#65533;&#65533;\kQ&#65533;&#65533;5%&#65533;&#65533;&#65533;&#65533;&#65533;&#65533;&#65533;&#65533;&#65533;B&#65533;I&#65533;&#65533;&#65533;T&#65533;g&#65533;KB&#65533;
&#65533;&#65533;}&#1643;&#65533;&#65533;&#65533;*_{&#65533;oD#&#65533;&#65533;)&#65533;&#65533;4&#65533;C&#65533;&#65533;e&#1178;}&#65533;&#65533;UH&#65533;&#626;&#65533;&#65533;&#65533;&#65533;&#1380;&#65533;&#65533;&#65533;&#65533;&#65533;L&#1560;
003&#65533;&#65533;jA&&#65533;Y&#65533;&#65533;{&#65533;`E+AT&#65533;S@&#65533;&#65533;&#65533;r&#65533;&#65533;)g&#65533;&#65533;+S.p&#65533;c&#65533;}&#24211;&#65533;@V&#65533;#&#65533;&#65533;t5&#65533;U&#65533;&#65533;t&#65533;&#65533;&#65533;T&#65533;&#65533;&#65533;ga;I&#65533;&#65533;dc&#65533;"}*&#65533;&#65533;a&#65533;-&#65533;C&#65533;v&#65533;&&#65533;&#65533;&#65533;&#65533;&#65533;&#65533;:&#65533;Q&#65533;N*&#65533;&#65533;m`}&#65533;A`&#65533;&#65533;&#65533;*&#65533;V&#65533;'&#65533;&#65533;J&#239;&#65533;&#65533;&#65533; D(&#914;&#65533;5+&#65533;2&#65533;&#65533;&#65533;Xc&#65533;9"&#65533;&#65533;&#65533;Le&#65533;&#65533;&#65533;&#65533;&#65533;T&#65533;&#65533;>&#65533;&#65533;&#65533;&#65533;&#65533;&#65533;&#65533;FQ&#65533;&#65533;&#65533;&#65533;6&#65533;+&#65533;`&#65533;&#65533;&#65533;Q75&#65533;TY&#65533;&#65533;M&#65533;&#65533;&#1292;P;uc&#65533;&#65533;&#65533;&#65533;&#65533;&#65533;\K&#65533;&#65533;E&#65533;&#65533;&#65533;&#65533;&#65533;&#1970;&#65533;g#&#65533;&#65533;_)&#65533;tD=+&#65533;A&#65533;B&#65533;.&#498;y&#65533;]&#65533;&#65533;&#65533;&#65533;&#65533;4&#65533;&#65533;&#65533;`&#65533;&&#65533;&#65533;&#65533;Qo&#65533;&#65533;f>X;&#65533;6Ww&#65533;&#65533;&#65533;v&#65533;{&#65533;nt@9;P &#149;V&#65533;wES&#65533;&#65533;&#65533;G&#65533;}&#65533;E&#65533;&#65533;&#65533;&#1316;&#65533;&#65533;&#65533;&#65533;&#65533;&#65533;5&#65533;`&#65533;Z&#65533;^&#65533;&#65533;&#65533;&#65533;G&#65533;l&#65533;&#65533;&#65533;a3$M&#65533; &#65533;&#65533;&#1734;&#65533;Y&#65533;E&#65533;&#65533; K&#65533;&#65533;q&#65533;L<&#65533;Z&#65533;5&#65533;U&#65533;&#65533;v$&#65533;&s&#65533;Q&#65533;&#65533;&#65533;.\&#923;&#1442;G&#1491;&#1026483;&#65533;_&#65533;&#65533;^h&#65533;U&#65533;!Pg&#65533;@}q&#65533;:z&#197;&#65533;&#65533;hA&#65533;K@&#1746;I&#1504;&#65533;&#65533;Mv&#65533; &#65533;&#65533;&#65533;&#65533;&#65533;&#65533;&#65533; Ui&#65533;h&#65533;M1&#65533;&#65533;&#65533;&#65533;)&#65533;!JD&#65533;&#65533;:&#65533;&#65533;+&#65533;'&#65533;&#65533;c&#65533;6&#65533;|.&#65533;yD&#65533;[w&#491;&#65533;&#65533;&#65533;bYkI&&#65533;&#65533;&#65533;F9D-VK&#65533;&#65533;&#919;&#65533;&#65533;&#65533;?&#65533;p&#65533;&#1913;&#65533;&#65533;N&#65533;h
h&#65533;&#65533;&#65533;&#65533;Gr&#65533;&#65533;&#65533;&#65533;&#65533;Ewh&#1707;h&#65533;'&#65533;7TgmM&#65533;g&#767;&#65533;&#65533;&#1071;,9&#65533;&#65533;}&#48151;&#65533;&#65533;3&#65533;&#1647;&#1905;&#65533;p&#65533;l/&#65533;&#65533;n&#65533;)&#65533;V;u'E&#65533;&#65533;fLF&#65533;*&#65533;V&#65533;&#65533;&#65533;&#615;&#2032;&#65533;|&#65533;+E&#65533;&#65533;&#65533;&#65533;&#65533;&#65533;&#65533;&#65533;&#65533;X&#65533;&#65533;&#65533;r&#65533;&#65533;&#65533;&#65533;:8&#65533;&#65533;&#65533;&#65533;&#65533;&#65533;&#65533;x&#65533;s&#65533;&#65533;S&#65533;Ft&#65533;&#65533;;&#65533;gp&#65533;&#65533;ar7|&#65533;&#65533;`&#65533;&#65533;&#65533;&#65533;7&#65533;CabV{&#65533; o&#65533;&#1153;W7M/5of#&#65533;!|@t+&#65533;b{&#65533;&#65533;c&#65533;|G&#65533;_&#65533;&#65533;i&#65533;&#65533;|0vE+T&#65533;&#65533;1Uq&#65533;Dn&#65533;Pk46"5^&#65533;:bV[p&#65533;4Q&#65533;%i&#65533;&#65533;R&#65533;gJz&#65533;z&#65533;Oi&#65533;^iOHO;&#65533;}0k&#65533;'s&#65533;X &#65533;~&#65533;&#65533;&#65533;'Z&#65533;#z&#65533;|	&#65533;[&#65533;UBXf&#65533;y)&#65533;-IG|&#65533;&|O&#65533;&#65533;Q&#65533;&#65533;k&#65533;7&#65533;{}#&#65533;&#65533;&#65533;>'X^&#65533;q{@&#65533;@7F&#65533;&#65533;(e&#65533;)&#65533;sQ6&#65533;&#65533;&#65533;U&#65533;3}<8&#65533;9ud&#65533;&#65533;\F#HG
U&#65533;w=e&#65533;!&#65533;&#65533;d]zh&#65533;&#65533;$pQoHA2&#65533;K&#65533;6~[&#65533;&#65533;"&#65533;&#65533;&#65533;r&#65533;&#65533;ffx&#65533;^&#65533;z&#65533;3hkx~&#65533;rAnq!&#823;HY&#65533;&#65533;.ux&#65533;d&#65533;8&#65533;&#65533;&#65533;&#65533;ye&#65533;&#64898;&#65533;&#65533;&#65533;&#65533;&#65533;&#65533;&#65533;&#65533;H&#65533;6af&#65533;&#65533;us&#65533;R@-hb/pt8&#65533;&#65533;;h&#65533;}&#65533;hzH&#16633;&#65533;m&#1286;&#65533;&#65533;UyP&#65533;&#65533;a|&#65533;p1s&#65533;_`&#65533;31g&#65533;n&#65533;0
&#65533;&#65533;&#65533;&#65533;J&#65533;&#65533;6&#65533;&#65533;(Y&#65533;&#65533;&#65533;\&#65533;W&#65533;&#65533;&#65533;p8s&#65533;W{0;&#65533;&#1490;J"&#65533;"Y&#65533;&#65533;,&#65533;7&#65533;&#65533;9&#65533; &#65533;7&#65533;&#65533;q&#65533;&#65533;r&#65533;&#65533;k&#65533;&#65533;W}X@&#65533;.&#65533;&#30222;&#65533;:BYk&#65533;&#65533;e^&#65533;!&#1349;|&#65533;h&#65533;q&#65533;T&#65533;&#65533;&#65533;&#33381;&#393;5&#65533;&#65533;p&#1475;S~B$&#65533;d&#1552;&#65533;e&#65533;0lY&&#65533;pc&#65533;S&#65533;&#65533;~&#65533;&#65533;.(d\y(T&#65533;&#65533;5&#65533;&#65533;&#65533;&#65533;&#535;N&#65533;&#65533;&#65533;&#65533;H&#65533;&#65533;&#65533;&#65533;F91&#65533;4&#65533;J&#65533;&#65533;_&#65533;&#65533;.&&#65533;&#65533;t&#65533;&#65533;&#65533;Q&#65533;&#65533;&#65533;&#65533;1zy&#65533;&#65533;g&#65533;&#65533;9B&#65533;&#65533;Ki{&#65533;vH&#65533;&#65533;&#65533;RiHT&#65533;Rw&#65533;&#65533;\Y&#65533;^&#65533;[41pT&#65533; &#65533;&#65533;Q	&#65533; :&#65533;&#65533;b&#65533;Xt&#65533; )w&#65533;ev&#65533;&#65533;SV7&#65533;&#65533;g&#65533;E-&#65533;k&#65533;0 H&#65533;a2G&#65533;&#65533;&#65533;&#65533;Y@&#65533;&#65533;k&#65533;<B&#65533;&#65533;&#65533;&#65533;w&#65533;-&#65533;&#65533;\H&#65533;&#65533;&#65533;&#65533;hs&#65533;&#65533;l&#65533;&#65533;0&#65533;&#65533;&#65533;JS&#65533;&#65533;&#65533;W2R&#65533;%&#65533;&#65533;3&#65533;&#65533;Zx&#65533;&#65533;&#65533;qJ&#65533;&#65533;y&#65533;}&#65533;2&#65533;&#65533;SG&#65533;}5x&#65533;&#65533;-&#65533;v|E&#65533;&#65533;H'&#65533;&#65533;&#65533;>1<&#65533;&#65533;&#979;&#65533;&#156;&#65533;&#65533;&#65533;&#65533;&#65533;b&#65533;&#65533;_&#1113;Z@&#65533;f#f&#65533;$&#65533;&#65533;&#65533;&#27722;o&#65533;>&#1929;9&#65533;;&#459;&#65533;	&#65533;z&#65533;!I&#65533;&#65533;%&#65533;9&#65533;i`&#65533;9{VhO&#65533;&#65533;W&#65533;H&#65533;&#65533;x,	&#65533;&#65533; h.Ts4&#65533;&#65533;0&#65533;&#65533;KG;Sr\7PI$>&#65533;&#65533;&#65533;&#65533;&#65533;(m&#65533;W&#65533;&#65533;h&#666;Z&#65533;&#65533;&#65533;&#65533;&#65533;&#65533;.&#1377;&#65533;Z-l]zX@r[&#65533;&#65533;&#65533;s&#1685;g*4&#65533;&#65533;I&#65533;&#65533;B4&#65533;Y&#65533;&#65533;&#65533;&#65533;&#65533;)&#65533;&#65533;&#65533;T&#65533;
V&#1943;+&#65533;Gj I&#65533;&#65533;_Z&#65533;M*&#65533;&#65533;v2&#1810;0&#65533;&#65533;`&#65533;&#65533;O&#65533;&#544;&#65533;&#65533;h{"&#65533;P&#65533;&#65533;&#65533;&#65533;P&#65533;~&#65533;if&#65533;d&#65533;V`t))[&#65533;*&#65533;
9&#65533;1D&#65533;Cp&#65533;M!&#65533;]QC&#65533;&#65533;&#65533;${&#65533;e&#65533;J&#65533;*&#65533;J&#65533;&#65533;E&#65533;&#65533;&#65533;&#65533;&#65533;&#65533;&#65533;&#65533;HW&#65533;oA3Yz&#65533;&#65533;by&#65533;F&#65533;&#65533;&#65533;&#1711;s&#26842;*M&#1674;&#65533;&#65533;r&#65533;9:&#65533;&#65533;)8(p&#65533;jv&#65533;$&#65533;&#65533;&#65533; &#65533;` &#65533;&#65533;Q&#65533; t4b/&#65533;w&#624;z&#65533;I&#65533;&#289;9&#65533;&#65533;&#65533;[&#65533;&#65533;&#65533;ii&#65533;&#65533;&#65533;&#65533;&#65533;&#65533;&#65533;&#65533;&#65533;&#65533;	/&#65533;qj~&#65533;Qm&x&#65533;&#524;C&#65533;&#65533;&#65533;6&#65533;&#54772;kt&#65533;&#65533;1&#65533;UH&#65533;&#65533;&#65533;&#2042;&#65533;&#65533;?"&#65533;&#532;u&#65533;KkH&#65533;&#65533;&#65533;&#65533;&#65533;&#65533;!&#65533;&#65533;&#65533;&#65533;'z"%&#41099;&#65533;&#65533;&#65533;&#65533;0zEq&#65533;k&#65533;&#65533;&#65533;sM&#65533;h&#65533;&#65533;H&#65533;&#65533;&#65533;&#65533;U@&#65533;yk&#65533;Q&#65533;&#65533;&#65533;IE&#65533;&#65533;{ 0&#65533;&#65533; bH{S&#65533;'&#65533;-ko&#65533;&#65533;&&#65533;PR&#65533;&#1309;&#65533;C&#65533;&#65533;&#65533;A{6&#65533;8H&#65533;&#65533;&#65533;z&#65533;&#65533;&#65533;NY&#65533;H&#65533;z&#65533;x&#65533;N;&#65533;.&#65533;&#65533;6Gkx&#65533;r&#65533;&#65533;&#65533;w6&#65533;&#65533;P &#65533;&#65533;&#1485;&#65533;{&#65533;&#65533;[&#65533;&#65533;&#750;X;&#65533;[&#65533;&#65533;`k&#65533;&#65533;&#65533;&#65533;?)&#65533;H&#65533;&#65533;&#65533;&#65533;K&#65533;&#65533;Z&#65533;&#65533;&#65533;c&#65533;&#65533;8&#807;&#65533;OQ\VgG&#65533;&#65533;&#160;&#65533;_&#65533;&#65533;Q&#1534;, &#65533;k&#65533;sI%&#65533;&#65533;&#65533;&#760;&#65533;&#65533;&#65533;&#65533;&#65533;&#65533;&#65533;&#746;&#65533;&#65533;HV9&#65533;&#65533;&#65533;&#65533;{B{5&#65533;&#65533;&#516;]3&#65533;y&#65533;&#65533;&#65533;&#65533;&#65533;&#65533;N&#1131;x&#65533;&#65533;&#65533;E&#65533;m&#65533;&#65533;8$&#65533;K`&#65533;&#65533;[&#65533;&#65533;d&#65533;ii+&#65533;V&#65533;&#2037;&#65533;k &#65533;&#65533;&#65533;n&#65533;&#65533; ,&#65533;LHd&#65533;A&#65533;#&#65533;&#65533;&#65533;U:&#65533;&#65533;p&#65533;|&#65533;zR&#65533;3&#65533;&#65533;WcF&#536715;f&#65533;X&#65533;I&#65533;&#65533;&#65533;&#65533;&#65533;&#65533;&#65533;+&#65533;&#65533;&#65533;&#65533;i&#208;x&#65533;&#65533;`&#65533;&#1087;0N6^7&#1316;3/&#65533;FUx{9&#65533;&#65533;?]&#1081;&&#65533;HG&#65533;_&#65533;&#65533;"C&#65533;>D&#65533;{&#65533;&#1580;&#65533;%m>&#65533;&#65533;&#65533;z&#65533;X&#65533;&#65533;a&#65533;g&&#827;&#65533;&#65533;^'&#65533;&#65533;Q+&#65533;.L&#65533;&#65533;&#65533;&#65533;&#676;4&#65533;&#65533;mL&#65533;&#65533;La&#65533;&&#65533;_&#65533;&#65533;e&#65533;&#65533;&#65533;c+&#65533;M&#65533;E&#65533;#w&#65533;`4fc&#65533;W&#65533;&#65533;nn
&#65533;&#65533;]&#65533;&#65533;8&#65533;&#65533;&#65533;&#65533;&#65533;K&#65533;&#65533;&#65533;&#65533;&#65533;b&#65533;"p&#65533;&#65533;&#831;&#65533;&#65533;n&#65533;&#65533;s&#65533;&#65533;8&#65533;&#65533;&#65533;W:B&#65533;&#65533;&#65533;&#65533;&#65533;&#65533;M&#65533;'&#65533;&#65533;&#65533;wQ&#65533;'~&#65533;C&#65533;j&#65533;&#65533;'y&#65533;&#65533;&#65533;&#41625;&#65533;g&#1454;&#65533;S&#65533;?&#65533;&#65533;d&#65533;mCw&#152;&#65533;&#980;C}&#65533;&#237;&#65533;&#65533;&#65533;S&#65533;&#65533;&#65533;&#65533;&#65533;&#65533;l&#65533;25&#65533;:&#65533;7%&#65533;&#65533;i&#65533;&g*&#65533;&#1853;?a&#65533;$37&#65533; &#65533;s&#569;&#65533;&#270;&#65533;&#65533;&#65533;ISl&#65533;R&#65533;&#65533;-m&#65533;|k&#65533;&#65533;h&#65533;&#65533;&#65533;D&#876;&#1165;&#65533;}&#65533;{p&#65533;&#65533;&#65533;&#65533;+ #&#65533;&#65533;&#65533;&#65533;XHr&#65533;<z&#65533;&#65533;Wr J&#65533;&#65533;&#65533;:~&#65533;&#65533;&#65533;x&#65533;#&#65533;&#65533;	Z@&#65533;&#65533;&#65533;R&#65533;*G&#65533;&#65533;(&#65533;&#65533;&#65533;&#65533;wU&#65533;/\&#65533;(&#65533;&#65533;&#65533;&#65533;\1L&#65533;&#65533;&#65533;&#65533;&#65533;p&#65533;&#65533;&#65533;\&#65533;&#65533;L&#1127;l&#65533;8&#65533;&#65533;sP'&#1036;&#65533;&#65533;3&#65533;!=&#65533;F&#65533;&#65533;&#65533;i&#65533;&#65533;r&#65533;&#65533;.&#65533;DG&#65533;&#892;&#65533;+&#65533;&#712;Z&#1246;&#65533;A&#65533;&#65533;&#65533;>'&#65533;F &#65533;&#65533;:&#65533;{&#65533;&#65533;&#65533;0&#65533;H]l5b&#65533;&#65533;F&#65533;&#1309;&#65533;&#65533;&#347;P:&#65533;&#65533;&#65533;^&#65533;
\&#65533;&#65533;J&#65533;\A&#65533;}){2x&#65533;&#65533;&#65533;	&#65533;&#65533;&#65533;{K&#65533;,e&#65533;&#65533;&#65533;eF&#65533;&#65533;%&#65533;,W]:&#65533;&#1423;&#65533;I&#65533;&#65533;&#661;&#65533;&#65533;&#65533;&#681;X&#65533;&#65533;&#65533;Mx&#65533;&#65533;&#65533;&#1882;&#65533;-&#65533;y{&#65533;Xx&#65533;&#65533;&#65533;&#65533;&#65533;&#65533;}J^&#65533;&#65533;&#65533;&#1112;b&#65533;&#65533;&#65533;[%&#65533;k&#65533;;&#65533;k(&#65533;&#65533;&#65533;&#65533;&#65533;&#65533;&#65533;
&#65533;&#65533;z&#65533;&#65533;&#65533;&#65533;xb|&#65533;&#65533;&#65533;H&#65533;w >&#65533;` &#65533;]&#65533;&#65533;s@&#65533;_8&#65533;W<&#65533;&@'&#65533;&#65533;&#65533;X&#65533;c&#65533;x&#65533;&#65533;Y&#65533;+&#65533;L&#65533;&#65533;&#65533;&#65533; &#65533;4&#65533;%&#65533;&#65533;=&#65533;a&#65533;>&#65533;&#65533;&#65533;AD2q
&#65533;&#65533;&#65533;]&#65533;&#65533;&#65533;].I&#65533;&#65533;&#1560;d&#65533; }&#65533;R&#65533;v=&#65533;6&#65533;:}H&#65533;&#1317;&#65533;&#65533;e&#65533;LZ&#65533;h&#65533;&#65533;&#1916;^H&#65533;&&#625;<|.&#65533;&#65533;L&#65533;&#65533;&#65533;&#65533;&#65533;x^&#65533;&#65533;(&#65533;&#65533;&#65533;&#65533;&#30445;Z&#65533;&#65533;&#65533;U&#65533;&#65533;&#65533;&#65533;&#65533;&#65533;m<-y&#65533;&#1481;&#65533;&#65533;&#65533;&#65533;w!g\&#65533;G-r@[q8&#65533;&#65533;&#65533;&#65533;^&#65533;&#415;&#65533;&#616;&#65533;&#65533;+&#65533;OYm&#65533;&#65533;&#65533;;&#65533;&#65533;&#65533;D~K&#65533;b0&#65533;u&#65533;B&#65533;&#65533;/^}&#65533;&#420;&#65533;&#65533;lV&#65533;&#65533;&#1125;&#65533;&#65533;&#65533;J&#65533;&#1805;&#65533;&#65533;&#65533;&#910;&#65533;&#316;&#65533;&#65533;rN&#65533;[\&#65533;%H{&#65533;&#65533;&#65533;&#1598;&#65533;&#65533;&#65533;C&#65533;(&#65533;&#65533;Mvs&#1693;w&#65533;&#65533;1&#65533;m&#65533;&#65533;&#65533;'&#65533;&#65533;&#65533;y=&#65533;&#65533;w&#65533;6%&#65533;>]&#65533;&#65533;N&#65533;&#65533;!>&#65533;Q&#65533;&#65533;&#65533;'&#1937;&#65533;	&#65533;&#65533;9Ta4B&#65533;&#65533;gh&#65533;&#65533;&#65533;aJ&#65533;&#65533;0&#65533;9Nq&#53043;&#65533;&#7876;&#65533;&#65533;A&#65533;'%H*&#65533;&#65533;&#65533;gE&#65533;&#65533;&#1862;QZ&#65533;&#65533;&#65533;&#65533;5&#65533;&#65533;&#65533;k&#65533;&#65533;*&#65533;&#65533;&#65533;&#65533;X&#65533;(&#65533;=&#65533;&#65533;&#462;_&#65533;&#65533;&#65533;~&#65533;&#65533;&#1704;&#65533; &#65533;&#65533;&#65533;X`n&#65533;&#1646;&#65533;&#65533;&#65533;&#65533;-Q&#65533;:?&#65533;(&#65533;&#65533;&#65533;&#65533;x5&#65533;&#65533;&#65533;\(&#65533;.&#65533;8@Z&#65533;&#65533;E&#65533; ;JP;&#65533; &#65533;&#65533;?1&#65533;{&#65533;&#65533;&#65533;^&#924;&#65533;&#65533;*&#65533;B&#65533;bSP&#65533;&#65533;&#65533;S&#65533;V&#65533;&#65533;&#65533;\&#65533;A{}&#65533;&#65533;&#65533;&#65533;!o9&#65533;&#65533;$KMe 751'<&#65533;&#65533;&#65533;&#65533;&#65533;&#65533;a0O&#65533;&#65533;&#65533;;h&#65533;(&#65533;&#65533;&#65533;y&#65533;&#65533;Z,&#65533;6I*M&#65533;
&#65533;P&#65533;N&#65533;<O&#65533;7&#65533;Z&#947;&#65533;&#65533;X:&#65533;&#65533;^&#65533;&#65533;&#65533;&#65533;K/y&#281;&#65533;&#65533;&#65533;&#65533;;&#1574;&#65533;&#65533;E&#65533;&#65533;^&#65533;&#65533;?(aA&#65533;(&#65533;&#65533;&#65533;y&#65533;&#65533;&#65533;&#65533;&#65533;F&#65533;&#478;S&#65533;R&#65533;&#65533;&#65533;h&#65533;B4w/&#65533;5&#1894;&#65533;&#65533;&#65533;m&#65533;&#65533;]&#65533; &#65533;&#65533;&#65533;B&#65533;&#65533;&#65533;#H&#65533;(+	[y&#65533;I&#65533;E&#65533;&#65533;N)&#65533;1&#65533;-&#65533;&#65533;&#65533;r&#65533;T&#65533;I'^V&#65533;&#65533;&#65533;&#65533;a:#&#65533;&#65533;&#65533;&#65533;:j(%&#65533;`&#65533;U&#65533;^&#65533;>&#65533;h&#65533;&#65533;&#65533;&#65533;<&#65533;&#1207;&#65533;&#65533;&#1335;&#65533;e&#65533;&#65533;&#65533;&#65533;
&#65533;&#65533;&#65533;&#65533;@n&#65533;&#65533;&#65533;&#65533;&#65533;&#65533;\&#65533;&#65533;&#65533;&#65533;&#65533;&#65533;&#65533;&#65533;Z&#65533;&#65533; &#65533;&#65533;{Q&#65533; &#65533;X&#65533;;&#65533;&#65533;&#1039;y#<&#65533;&#65533;&#65533;&#65533;&#65533;4M&#65533;&#65533;b&#1255;O&#65533;&#65533;&#65533;7R&#65533;&#65533;&#65533;&#65533;D&#65533;1&#65533; T&#727;.a&#412;I3%K&#65533;/mA&#65533;K&#65533;&#65533;&#65533;&#65533;J&#65533;&#65533;c2&#65533;&#65533;tcS&#65533;P&#65533;P u&#65533;S&#65533;f&#65533;:&#65533;&#1831;<R&#65533;fMR&#65533;&#953;-6&#65533;+V&#65533;&#65533;&#65533;&#65533;&#65533;&#15459;]&#65533;zmPg&#65533;_&#65533;,&#65533;&#65533; @ &#65533;}&#65533;Y&#823;q	>H&#65533;&#65533;DJP&#65533;sO0z&#65533;Ha&#210;&#65533;&#65533;d"&#65533;&#65533;N^W&#384;P&#65533;5U-I&#65533;:&#65533;&#746;&#65533;\L;x&#65533;&#65533;&#65533;}&#65533;uU&#65533;F&#65533;&#65533;&#65533;&#65533;&#1018;&#1814;&#65533;&#65533;M&#65533;&#65533;n&#65533;.,&#65533;&#65533;Q &#65533;@x<&#65533;&#65533;&#65533;&#65533;{&#65533;Y-/&#65533;hQ&#65533;&#65533;&#12863;&#65533;&#65533;a{{&#65533;G_&#881;&#65533;O&#65533;&#65533;&#65533;n&#65533;&#1788;&#65533;(&#65533;N5h`N@	x O&#65533;&#65533;KL3&#65533;&#65533;zG&#65533;&#65533;&#1285;n&#65533;&#65533;RLi&#65533;!Vy&#65533;&#65533;&#65533;a&#65533;UD&#65533;&#65533;xQG&#65533;HZ}	&#65533;j&#65533;&#65533;U&#65533;&#65533;&#65533;E&#65533;9&#65533;&#65533;&#65533;  a&#65533;&#1122;&#65533;&#65533;&#65533;&#65533;&#65533;&#65533;@&#65533;
)b&#65533;NV&#65533;a)&#65533;P@a&#65533;T&#65533;&#65533;i&#65533;&#65533;(&#65533;U&#65533;8&#65533;]V80&#65533;#&#65533;l8Bs=&#65533;R-i&&#65533;-t&#65533;D&#65533;&#65533;q&#65533;&#65533;&#65533; &#65533;&#65533;&#65533;&#65533;&#65533;&#65533;&#65533;&#65533;&#19716;v&#65533;&#65533;s&#65533;?&#65533;&#65533;,&#65533;}aP&#646;^x&#65533;&#65533;&#65533;{&#65533;1&#1321;&#65533;+&#65533;X&#65533;"&#65533;7&#65533;%!(&#299;&#65533;&#65533;e&#65533;&#65533;U&#47990;&#65533;&#65533;fc0&#65533;&#65533;E&#65533;N&#65533;	&#65533;zI&&#65533;li&#65533;uA&#65533;j&#23347;:&#65533;&#65533;[&&#65533;&#65533;l&#65533;&b&#65533;%&#65533;&#65533;X&#65533;&#65533;&#65533;u#&#65533;&#65533;v&#65533;&#65533;&hI]&#65533;&#65533;&#65533;_C:Y&#65533;&#65533;vX#&#65533;IP&#65533;&#65533;N`&#65533;8&#65533;&#65533;.&#65533;&#65533;&#65533;&#65533;*&#65533;b&#65533;&#65533;&#65533;i&#65533;YK&#65533;q&#65533;&#65533;;&#65533;&#65533;"&#1822;&#65533;&#65533;&#65533;~>[&#65533;&#65533;L=wftd&#65533;&#65533;&#65533;u&#65533;m&#65533;&#65533;&#65533;&#65533;,&#793;N8'&#65533;&#65533;y
*|&#65533;>&#65533;&#65533;\&#65533;!&&#65533;&#65533;&#65533;*&#65533;&#65533;D&#65533;k0vx&#22412;&#65533;(&#65533;&#65533;u&#65533;N=&#65533;&#65533;&#65533;&#65533;{&#65533;&#65533;[[K&#65533;0&#65533;B&#65533;&#65533;UI{&#1396;&#65533;N	&#65533;&#65533;0&#65533;o$[a&#65533;&#65533;&#65533;&#65533;L&#65533;&#65533;`&#65533;&#65533;`&#65533;&#65533;&#65533;&#1971;"&#65533;BF&#65533;&#65533;&#65533;&#65533;8O&#65533;I&#65533;&#65533;PX&#65533;&#65533;&#1391;g08&#65533;&#65533;&#65533;&#65533;U&#65533;b&#65533;&#65533;&#65533;&#65533;n'l&#837;&#65533;2&#65533;p&#65533;&#65533;6&#65533;&#65533;q^&#65533;&#65533;&#65533;&#65533;!5y&#65533;>&#65533;&#65533;&#65533;&#65533;.&#65533;&#65533;T&#65533;&#65533;t&#65533;&#65533; &#65533;&#65533;&#65533;%r&#65533;&#65533;&#65533;&#65533;\=D&#65533;!M&#65533;&#65533;3&#65533;_&#65533;&#65533;&#65533;,&#65533;11&#65533;&#65533;&#65533;&#65533;}&#65533;&#65533;&#65533;&#65533;5Q4&#65533;pR&#65533;&#65533;,Z&#65533;&#1200;Z-&#65533;&#65533;1)&#65533;u&#65533;&#65533;&#65533;&#65533;&#65533;+&#65533;h&#65533;XYU&#65533;&#65533;F&#65533;&#65533;50&#65533;+l&#65533;S&#65533;&#65533;#&#65533;n&#65533;&#65533;`&#65533;&#65533;&#65533;h&#65533;&#1046;&#65533;9e\=\^G&#65533;&#65533;&#65533;Hw&#65533;e*&#65533;>&#65533;&#65533;&#65533;&#65533;&#65533;d,&#65533;!	s&#65533;KY&#65533;:&#65533;-y&#65533;#'&#395;&#65533;	&#65533;}&#65533;@&#65533;(&#65533;&#65533;@&#65533;.7EDE U&#65533;&#1553;&#65533;w&#65533;&#1886;&#65533;8&#65533;&#1805;&#65533;x&#65533;&#65533;&#996;&#65533;w5&#65533;, &#65533;&#65533;&#65533;&#65533;W)&#65533;f&#65533;&#65533;p&#65533;tD&#65533;%&#65533; c&#65533;&#65533;&#65533;&#65533;S%&#65533;p&#65533;"#,(&#1671;&#65533;V;&#65533;&#65533;I &#65533;&#65533;F&#65533;oV&#65533;&#65533;d+&#65533;&#65533;&#65533;"|&#65533;C6&#65533;U%m&#65533;&#65533;&#1678;sUk1X&#710;&#65533;&#65533;E&#65533;&#65533;&#65533;&#65533;#aE&#65533;&#65533;&#65533;&#65533;U&#65533;&#65533;&#65533;&#65533; &#65533;&#65533; &#65533;&#65533;&#65533;'&#65533;&#65533;'&#65533;&#65533;&#1121;&#65533;!&#65533;&#65533;&#65533;s@&#65533;`&#1141;i4&#65533;P&#65533;+&#65533;<&#65533;&#65533;D6&#65533;&#602;l&#65533;"I&#65533;&#65533;yQ&#65533;Y&#65533;&#65533;&#65533;9N+&#65533;1&#65533;&#65533;k&#65533;[z&#65533;(&#65533;&#65533;s{l&#65533;Y&#65533;rO9r{3{&#65533;&#65533;&#279;&9&#65533;&#65533;)n&#65533;&#65533;&#65533;&#65533;2&#65533;&#65533;&#65533;&#65533;Q&#65533;&#65533;$z&#65533;$22&#65533;&#65533;&#65533;F%&#65533;5e&#65533;Q&#65533;E&}@9&#65533;&#65533;&#65533;&#65533;d&#65533;&#65533;&#65533; AJ&#65533;/&#65533;&#65533;/;:Ae&#65533;4&#65533;%bPxP&#65533;
&#65533;&#65533;!&#65533;\&#65533;&#65533;&#65533;/&#65533;AI&#65533;&#65533;&#65533; *&#65533;/&&#65533;e&#65533;D,Q&#65533; "  e>'A2&#65533;62lx&#65533;&#65533;c&#65533;'-&#65533;&#65533;&#65533;Y&#65533;&#65533;A&#1184;C&#65533;:VE&#65533;&#65533;xx&#65533;&#65533;;&#65533;&#65533;&#65533;2f&#65533;a@+&#65533;&#65533;>&#65533;F&#65533;&#65533;&#65533;&#65533;&#65533;&#744;&#65533;M~*|&#65533;&#65533;c&#65533;&#36348;h&#65533;%d&#65533;$*#hYd&#65533;F&#65533;&#1627;&#65533;&#65533; &#65533;$&#65533;8&#65533;&#65533;I/&#65533;e`&#65533;&#65533;&#65533;&#65533;3&#65533;l(ui&#65533;&#65533;fS&#65533;&#65533;&#65533;ts&#65533;V&#65533;&#65533;&#65533;W&#146;&#65533;=M&#65533;,K&#65533;&#65533;#&#65533;/R&#65533;&#65533;$w&#65533;$&#65533;E&#65533;d&#65533; &#65533;s&#65533;j	Ri&#65533;&#65533;4^&#65533;&#65533;&#65533;0&#65533;Jo&#65533;&#65533;&#712;&#65533;&#65533;uke&#65533;&#65533;u&#65533;H&#65533;@&#65533;wZ&#65533;+U&#65533;&#65533;&#65533;ej&#65533;&#65533;e&#65533;&#65533;u&#65533;LaPD&#65533;YB &#65533;`&#65533;p%@&#65533;&#65533;&#65533;&#65533;&#65533;a&#65533;&#65533;&#65533;v&#65533;f&#65533;&#65533;!&#65533;&#65533;C&#65533;&#65533;S&#65533;&#65533;g&#65533;`&#65533;&#65533;]	H&#65533;VO&#65533;&#65533;&#65533;~&#65533;T&#65533;jD&#65533;&#1669;&#65533;"&#65533;-I&#65533;&#65533;>Wx&#65533;L9t&#65533;pu&#65533;P&#65533;&#29451;a&#65533;8lZ&#65533;"o&#65533;,&#1701;r}&#65533;\r&#65533;&#65533;\
0  &#65533;+&#65533;&#65533;B&#1146;&#65533;HB&#65533;&#65533;P&#65533;&#65533;r&#65533;&#220;8&#65533;T&#1965;&#65533;&#65533;n, q&#65533;&#65533;&#1625;*u&#65533;&#65533;&#65533;$i%<&#65533;&&#65533;ku&#65533;4&#65533;;&#65533;!&#65533;&#65533;&#65533;&#65533;:&#65533;&#65533;}&#65533;#@&#65533;&#65533;&#65533;(l&#65533;:7&#65533;T&#65533;a&#65533;3J	&#65533;&#65533;u&#65533;3&#65533;7,&#65533;7&#65533;z1Z&#65533;1s&#65533;&#65533;&#65533;k*!&#65533;&#65533;c&#65533;&#65533;&#65533;&#65533;&#65533;&#65533;1&#65533;&#65533;&#65533;1&#65533;&#65533;L&#1779;&#65533;#&#65533;&#65533;j;&#65533;[@M&#65533;nV&#65533;P[CL&#65533;&#65533;c`.*&#65533;&#65533;`&#65533;&#65533;(&#65533;M&#65533;&#65533;-&#65533;,&#65533;r&#65533;h&#65533; 8&#65533;&#65533;&#65533;&#65533;&#65533;&#304;&#65533;&#65533;&#65533;&#65533;	 Lh)&#65533;j&#65533;TA3%&#65533;&#65533;&#65533;&#65533;T`&#65533;/n&#65533;&#65533;8"1'1]S\&#1882;e7&#65533;*G}p&#65533;
&#65533;&#65533;XC&#65533;yU'&#65533;&#647;D}f&#65533;&#65533;&#65533;&#65533;&#65533;&#65533;X&#65533;	o&#65533;&#65533;a;>Q{&#65533;&#65533;&#65533;J&#1080;&#65533;"&#65533;gV&#65533;&#65533;&#65533;&#65533;&#65533;&#65533;>&#65533;&#65533;&#65533;}&#65533;h&#65533;h|&#65533;&#65533;SH@&#65533;'H3&#65533;&#65533;&#65533;&#65533;&#65533;&#65533;M&#65533;&#65533;vA&#65533;&#65533;&#65533;I~6&#65533;&#65533;&#1174;'Cyt<&#65533;&#23915;&#65533;Km&#65533;(&#65533;L&#65533;a&#65533;S&#1906;&#65533;&#65533;&#65533;L&#65533;}&#65533;k&#65533;7o&#65533;\&#65533;&#65533;&#65533;n&#65533;!&#1666;&#65533;&#871;.&#65533;<B
&#65533;&#65533;"&#65533;B&#65533;:m&#65533;i&#65533;&#65533;KN&#65533;{G&#65533;Cx&#65533;&#65533;&#65533;{&#65533;x`&#65533;DO=O&#65533;t&#65533;&#65533;	&#65533;&#65533;JZ&#65533;\&#65533;#^&#65533;&#65533;gM&#65533;|<#&#65533;&#65533;G~&#65533;&#65533;&#65533;&#65533;&#31821;u&#65533;f&#65533;&#65533;&#65533;&#65533;&#65533;&#1156;&#65533;l&#65533;+&#65533;&#65533;
&#65533;&#65533;8@p&#65533;&#65533;&#65533;&#65533;d&#65533;<&#479;&#65533;&#65533;&#65533;sQ&#65533;&#65533;&#65533;&#65533;":&#65533;h&#65533;k&#65533;6&#65533;2o!&#65533;&#65533;&#65533;&#65533;Q&#65533;e&#65533;&#65533;^&#65533;k]&#65533;Y&#65533;K&#65533;[&#65533;&#65533;j}=&#65533;4&#65533;&#65533;&#65533;&#1832;T&#65533; &#65533;&#65533;&#65533;&#65533;Z[	P &#65533;0n&0RUt&#65533;)&#65533;>i&#65533;w&#65533;&#65533;&#65533;Z&#65533;5&#1892;x&#65533;gE&#65533; &#65533;$Y@&#1009;p&#65533;&#65533;pW&#65533;m&#65533;;]rqE&#65533;.&#65533;&#65533;i&#65533;3&#65533;ej&rP&&#65533;awT=&#65533;`Y&#1472;+#&#65533;&#65533;P &#65533;{&#65533;'.:&#65533;sOs|G&#65533;H6&#65533;{&#65533;&=&#65533;,&#65533;$t&#65533;%}&#65533;et&#1105;&#65533;&#65533;&#65533;l(u%&#65533;G&#65533;&#65533;}&#65533;&#65533;&#65533;&#65533;&#65533;&#65533;KL&mpw&#65533;WY&#65533;&#65533;~&#65533;&#65533;\^7&#65533;&#65533;b0&#65533;U&#65533;&D&#65533;8P&#65533;&#65533;2Df&#65533;&#65533;=I&#65533;.&#65533;%&#65533;3^S&#65533;U&#65533;&#65533;e&#65533;&#65533;Ms8&#65533;&#65533;y&#65533;/&#65533;&#65533;h&#65533;@x&#65533;)&#65533;&#65533;&#65533;W&#65533;&#65533;<c:e'F"hys&#65533;_&#65533;p&#65533;X<tuh)z
&#65533;e&#65533;p&&#65533;X&#65533;|/&#65533;Y&#65533;X&#65533;&#65533;*t{&#65533;&#65533;&&#626;&#65533;&#65533;I=&#65533;r&#65533;&#65533;|&#65533; &#65533;&#65533;&#65533;&#65533;|&#65533;5k&#65533;&#65533;&#65533;&#65533;=&#65533;XrBQ&#65533;&#65533;_ |&#65533;&#65533;&#65533;&#65533;'2kS7`8Ja(&#65533;g.&#65533;&#65533;hHom1$lh&#65533;&#65533;&#65533;&#65533;7)&#65533;~t(8zU&#65533;8&#65533;&#65533;&#65533;&#65533;1&#65533;&#65533;&#65533;&#65533;b&#65533;T&#65533;(&#65533;qfn&#65533;9M&#65533;U&#1281;S&#65533;au&#65533;&#65533;&#65533;w&#65533;&#65533;&#65533;
w&#65533;&#65533;&#65533;&#65533;;&#65533;TN&#65533;&#65533;VuxNHr~&#65533;C&#65533;&#65533;G&#65533;&#65533;"W&#65533;&#65533;&#65533;&#65533;&#65533;&#65533;E$&#65533;&#65533;F&#65533;C&#65533;&#65533;&&#65533;x$,&#65533;sa&#65533;&#65533;z&#65533;#Y&#65533;B&#65533;&#65533;&#65533;m&#65533;PEsG&#65533;&#65533;&#65533;&#65533;UI&#65533;&#65533;b&#1736;&#65533;&#65533;&#65533;k&#65533;2'J&#65533;&#65533;&#65533;&#65533;&#65533;36+9tV(E&#65533;ds&#65533;&#517;\-&#786;&#65533;bX&#65533;x&#65533;w&#65533;W&#53376;@&#65533;"h&#65533;/t!?&#65533;c#&#65533;&#65533;m|&#65533;m[&#65533;*0&#65533;C0&#65533;m]&#65533;e&#65533;&#65533;&#65533;&#65533;T&#65533;H H$&#65533;&#65533;&#65533;&#65533;e	&#65533;Uo&#65533;&#65533;s~&#65533;/&#65533;&#65533;&=&#65533;0&#65533;&#65533;&#65533;&#65533;Gq&#65533;`&#65533;&#65533;&o&#65533;&#65533;k&#65533;+<Qy3&#65533;_&#65533;&#65533;&#65533;&#65533;x&#65533;`;	z&#65533;&#65533;&#65533;&#65533;E&#65533;&#65533;&#65533;v&#65533;%8@;&#65533;&#65533;&#65533;0&#65533;&#65533;z$&#65533;:&#65533;y&#65533;&#65533;&#65533;&#65533;k&#65533;PG&#406;&#65533;&#65533;&#65533;A&#65533;@@'b&#65533;&#65533;b&#65533;&#1557;U	&#65533;&#65533;&#65533;bI&#65533;h&#65533;f&#65533;=8v&#65533;&#1271;D&#65533;&#65533;p&#65533;"q&#65533;sId&#65533;&#65533;R}W8
eC|I7&#65533;&#65533;=P&#65533;&#65533; yg&#65533;(&#65533;ox0{Cs&#65533;&#65533; gV&#65533;2tUnn&#1358;&#65533; 9Cl&#65533;<8&#65533;&#65533;&#65533;U2&#65533;&#65533;u&#65533;&#65533;#&R&#65533;3&#9287;xz&#65533;#&#65533;&#65533;&#1117;&#65533;q&#65533; &#65533;&#65533;cb&#65533;&#65533;(}&#65533;&#65533;N&#65533;&#65533;;&#65533;Y&#65533;N&#1691;&#65533;	&#65533;&#65533;X		W&#65533;&#65533;&#65533;kY&#65533;J&#65533;&#65533;T;&#65533;ax&#65533;&#1337;O&#65533;&#65533;z&#65533;8&#65533;&#65533;&#65533;&#65533;&#227;&#65533;'k&#65533;&#65533;&#65533;Z
&#65533;&#65533;&#65533;r&#65533;&#65533;&#65533;i&#65533;&#65533;&#65533;^)&#65533;&#663;&#65533;&#65533;&#65533;&#65533;+3Y&#65533;R&#65533;}&#65533;'&#65533;	&#65533;|&#65533;&#65533;&#65533;&#65533;&#65533;&#65533;&#65533;V&#65533;m&#65533;&#65533;&#65533;&#65533;8k&#65533;&#65533;&#65533;&#65533;np&#480;&#65533;0?].`&#335;
BS&#65533;40&#65533;&#65533;G"&#647;&#281;#$&#65533;K&#65533;n&#65533;&#65533;[&#65533;&#65533;&#65533;]2t&#65533;&#65533;&#65533;&#65533;&#65533;&#65533;.@E&#65533;Q&#65533;W&#65533;t&#65533;>&#65533;&#65533;&#65533;oC&#65533;M H}&#65533;&#65533;_&#992;&#65533;b9
&#65533;Dy&#65533;&#65533;&#65533;&#65533;g&#65533;&#65533;&#65533;&#65533;&#65533;&#65533;&#65533;sn&#65533;)&#65533;&#65533;t&#65533;&#65533;&#745;&#65533;\&#65533;&#65533;&#65533;*>&#65533;:&#65533;g&#65533;0&#65533;ao&#65533;&#65533;&#65533;&#65533;&#1701;&#65533;&#65533;Xxd&#65533;&#65533;Z&#65533;&#332;&#65533;)&#65533;W9&#65533;ChXm&#65533;&#65533;&#65533;\&#65533;&#65533;&#65533;Z&#65533;&#65533;&#13129;
l&#65533;&#65533;3Rblf&#65533;Aq#&#65533;&#65533;v%&#65533;(&#1166;&#65533;/y&#65533;&#65533;&#1495;&#65533;&#65533;&#65533;&#352;k&#65533;&#65533;3&#65533;&#65533;&#65533;{&#65533;q&#65533;*&#47775;P&#65533;&#65533;zx :v&#65533;&#65533;B&#65533;J&#65533;(k&#461;8&#65533;&#65533;&#65533;&#65533;F0&#65533;s&#65533;&#65533;&#65533;	o&#65533;"z&#65533;1y
&#65533; pl&#65533;&#65533;Q&#65533;&#65533;&#65533;&#65533;s%C&#65533;&#65533;&#65533;&#65533;&#65533;&#65533;&#65533;&#65533;i&#65533;(&#65533;&#65533;&#65533;&#65533;&#65533;Z&#65533;&#65533;&#65533;/&#65533;&#65533;&#65533;&#65533;&#65533;Bj&#65533;&#65533;j&#65533;jz&#65533;&#65533;&#65533;&#65533;:&#65533;8&#65533;&#65533;&#65533;&#65533;&#65533;R&#65533;&#65533;&#65533;&#65533;&#65533;G;&#65533;&#65533;X&#65533;&#65533;&&#65533;ny&#65533;&#65533;&#65533;&#65533;H;_M&#65533;,&#65533;&#65533;&#65533;&#65533;&#65533;&#65533;&#65533;&#65533;*h&#65533;&#65533;&#65533;&#526;&#65533;&#65533;\&#65533;&#65533;n#&#65533;&#65533;Q&#65533;&#65533;&#65533;f&#65533;)KT&#65533;&#65533;S
B&#65533; 5&#65533;&#65533;yXM&#65533;dE&#65533;h vX&#65533;&#889;&#65533;f&#32096;&#65533;&&#65533;R&#65533;@&#1519;&#65533;i3q&#65533;&#65533;k~&#65533;^{<&#65533;&#65533;M&#65533;&#65533;&#65533;&#65533;g[&#65533;&#65533;?q&#2043;&#65533;M&#667;T&#65533;`&#65533;&#65533;&#65533;u&#65533;&#65533;6&#65533;xdG&#65533;&#65533;&#65533;E&#65533;&#65533;	&#65533;&#65533;!&#65533;&#65533;1(3&#65533;&#766;&#923;Ga&#65533;&#65533;&#65533;f&#65533;&#65533;K&#65533;&#36437;&#65533;s&#65533;&#65533;&#65533;=&#65533;&#65533;&#65533;&#65533;&#65533;N&#65533;&#65533;A!&#65533;&#65533;txE&#65533;&#65533;&#65533;&#1768;&#65533;&#65533;&#65533;&#65533;{&#65533;4&#65533;U&#65533;v&#65533;
sT&#65533;Rw&#1329;V&#65533;&#553;&#65533;K&#65533;:g.&#65533;&#65533;&#65533;&#65533;P*&#65533;&#1688;&#65533;
&#65533;&#65533;E&#65533;iNYr^&#65533;1&#65533;%&#65533;:&#65533;&#65533;	&#65533;b*6&#65533;&#65533;K&#65533;&#65533;;EX&#65533;&#65533;&#65533;&#65533;eQ&#65533;'&#65533;k&#65533;&#65533;NT&#65533;C5&#65533;}O&#65533;&#65533;&#65533;&#65533;&#65533;&#65533;&#65533;J&#65533;&#65533;&#65533;&#65533;#j2&#65533;k&#65533;&#65533;&#65533;m&#65533;g&#65533;,&#65533;&#65533;X&#65533;s&#65533;&#65533;l&#65533;&#65533;Di&#65533;UpVk,&#65533;A&#65533;}&#52214;RL|Q&#65533;h&#65533;&#65533;&#65533;&#1818;&#780;]&#65533;&#65533;y&#65533;&#65533;;V|&#65533;&#65533;} -&#65533;"&#65533;&#65533;&#65533;&#1285;jhVw4Y&#65533;:bK-&#65533;01&#65533;&#192;q &#65533;%&#65533;e&#65533;&#65533;A&#1587;&#65533;&#65533;5&#65533;&#65533;&#65533;m&#1830;&#65533;&#65533;&#65533;&#65533;+&#65533;&#65533;&#65533;.6y&#65533;n&#65533;6
&#65533;&#65533;&#65533;S&#65533;&#65533;&#65533;E&#65533;k@X&#65533;1&#65533;7&#65533;&#65533;&#65533;jE&#65533;Pl&#65533;f&#65533;&#65533;<&#65533;&#65533;&#65533;&#65533;&#65533;&#35139;&#830;&#65533;&#65533;&#481;0&#65533;&#65533;b&#65533;F|&#65533;&#65533;&#65533;q{&#65533;&#65533;&#65533;&#950;&#65533;&#65533;x&#65533;&#65533;	&#65533;&#65533;&#65533;&#65533;4&#65533;lx&#65533;&#65533;&#65533;&#65533;|1&#65533;&#65533;:&#65533;I%&#65533;&#65533;_&#65533;&#65533;+&#65533;V,&#65533;&#65533;&#65533;&Mp&#65533;&#1833;&#65533;&#65533;^[R&#65533;\&#65533;%&#65533;LN&#65533;&#65533;-l&#65533;&#65533;Lbg&#32249;&#65533;+qJ&#65533;&#65533;
&#65533;&#65533;&#65533;,&#65533;l&#65533;&#65533;&#65533;S8F&#65533;&#65533;
T{&#65533;U&#65533;hE<&#65533;K$&#65533;9`&#1690;&#65533;<M&#65533;7&#621;}y&#65533;j&#65533;&#65533;
v&#65533;&#65533;&#65533;ZH&#65533;q&#781;&#65533;,&#65533;s&#65533;z&#65533;&#65533;&#65533;&#65533;&#65533;\&#65533;r&#65533;&#65533;&#65533;z&#499;zO&#65533;f&#65533;+ k&#65533;;c&#65533;_&#816;?'&#65533;&#65533;+&#65533;D&#625;
y&#65533;[J&#65533;&#65533;RwS<J&#65533;j1&#1141;Q&#137;s&#65533;(	&#65533;g&#65533;&#65533;q&#673;&#1706;}&#65533;"&#65533;S&#65533;x&#65533;.}&#65533;`&#65533;&#65533;&#827;&#65533;9&#65533;s&#65533;[&#65533;&#65533;&#65533;e`&#65533;@&#65533;+ 	&#65533;&#65533;(;&#65533;(&#65533;&#65533;u&#65533;8(&#65533;&#65533;&#65533;&#65533;&#65533;&#65533;&#65533;IM&#65533;&#65533;&#65533;&#65533;kK&#65533;&#65533;h&#65533;&#65533;&#65533;8&#65533;&#65533;&#65533;k&#1367;	&#65533;q&#65533;O&#65533;zz/&#65533;Sm&#65533;M,&#65533;&#65533;&#65533;)&#65533;&#65533;I@&#65533;&#65533;
&#65533;&#65533;&#65533;|S&#65533;&#65533;&#65533;&#65533;&#65533;7&#65533;&#65533;&#65533;s&#765;&#65533;Ld_&#65533;&#1518;&#65533;	&#65533;&#65533;&#65533;L&#65533;&#65533;&#65533;;&#65533;&#65533;&#65533;&#65533;n&#65533;P/,&#65533;\&#65533;&#65533;S9O0G&#718;&#65533;&#1173;&#65533;&#65533;[S&#65533;&#65533;&#65533;&#65533;&#65533;&#65533;,&#65533;&#65533;3&#65533;&#65533;`&#65533;&#65533;7&#1893;(x&#65533;&#65533;;&#65533;X1&#65533;&#65533;V&#65533;(&#1324;&#65533;'G]&#65533;e&#65533;&#65533;`&#65533;A&#65533;R&#1060;&#65533;&#65533;ll&#65533;K)&#65533;od&#953;8&#65533;&#65533;aMK&#65533;&#65533;&#65533;&#65533;&#65533;[|&#1320;&#65533;zJ&#65533;J&#213;[&#65533;&#65533;;&#65533;&#65533;&#65533;&#65533; &#1498;k@&#65533;&#65533;k&#65533;&#65533;&#65533;&#65533;b&#65533;&#65533;lQ&#65533;V&#65533;V&#65533;`&#65533;&#65533;&#65533;&#65533;2Y&#65533;&#65533;&#65533;&#1101;-&#65533;	#&#220;&#65533;&#65533;&#65533;s&#65533;&#65533;.c{,&#65533;&#65533;&#65533;&#65533;&#65533;)&#65533;4=zn&#65533;[lV<&#65533;}&#65533;J&#65533;&#65533;'&#65533;S&#65533;#&#65533;&#65533;&#65533;g2	&#65533;&#65533;&#65533;)&#65533;&#65533;X&#65533;]&#65533;R}&#1816;P&#65533;r&#65533;&#65533;`&#65533;&#65533;&#65533;&#65533;&#65533;&#65533;&#65533;9&#65533;=;{&#65533;a&#65533;&#65533;1&#827;q&#65533;<&#65533;&#1741;&#65533;&#65533;&#65533;'Q&#65533;sL&#65533;M\;&#65533;&#65533;&#65533;&#65533;&#65533;&#65533;6&#1735;&#65533;&#65533;]&#65533;&#65533;&#65533;&#65533;aw&#65533;\&#65533;&#65533;o&#65533;rf&#65533;^&#65533;&#65533;K1&#65533;&#65533;p&#65533;	&#65533;&#65533;&#65533;&#65533;&#65533;&#65533;&#65533;&#65533;&#65533;
&#65533;=c	&#65533;&#65533;&#1265;%&#65533;
Az&#65533;&#65533;&#65533;&#65533;&#30076;&#65533;v=;-&#65533;&#65533;E&#65533;^&#65533;9I&#65533;&#65533;&#65533;&#65533;&#65533;&#65533;P
j&#1848;&#65533;&#65533;&#65533;&#65533;&#65533;&#65533;&#65533;K&#65533;a&#65533;&#65533;&#65533;vaJi&#65533;&#65533;M&#65533;
&#65533;&#65533;]&#65533;&#65533;0&#65533;+&#65533;kM&#65533;&#65533;&#65533;?&#65533;&#65533;&#65533;&#10851;mx&#65533;+
&#65533;:&#65533;&#65533;?&#65533;&#65533;&#65533;&#65533;}&#65533;&#65533;RE&#65533;&#65533;[N&#65533;^&#65533;y1a~q&#65533;n&#65533;O&#65533;&#65533;g&#65533;[2&#65533;&#65533;&#65533;&#65533;[R=&#65533;b
&#65533;&#65533;&#1197;&#65533;u&#65533;&#65533;&#65533;&#65533;&#65533;$&#65533;&#65533;&#65533;=&#65533;&#65533;&#65533;2S&#65533;X<&#65533;&#65533;&#36157;x&#65533;K&#65533;&#65533;>W&#65533;ah&#65533;&#65533;&#65533;b&#65533;&#65533;&#65533;N&#65533;U&#65533;&#65533;`&#65533;\]&#65533;&#65533;&#65533;&#65533;O&#65533;&#65533;&#65533;g?Y~&#65533;%&#65533;&#65533;'&#65533;&#65533;&#65533;g&#65533;&#65533;&#65533;&#632;l&#65533;&#65533;%&#65533;$?&#764;&#65533;&#65533;r&#65533;&#65533;&#65533;&#65533;x7&#65533;&#65533;&#65533;1oE7&#17926;-&#65533;K&#65533;&#65533;&#65533;&#65533;&#1898;=&#65533;^&#65533;&#65533;C&#65533;kl&#65533;L&#65533;&#65533;o]j o&#65533;(&#65533;&#65533;&#65533;}	&#65533;&#65533;&#65533;0&#65533;&#65533;&#65533;t_&#65533;I&#65533;]&#65533;&#827;o_&&#65533;h&#65533;~&#65533;&#65533;&#65533;&#65533;&#65533;0&#65533;&#65533;v.&#65533;&#65533;&#65533;I&#65533;&#65533;V&#31367;Xst&#65533;&#65533;&#65533;h_=&#65533;_&#65533;&#1599;g&#65533;&#65533;&#65533;&#65533;&#65533;&#65533;+b&#65533;&#65533;&#65533;&#65533;g&#65533;&#65533;&#65533;p&#65533;)&#65533;&#65533;&#65533;&#65533;V&#65533;RLf&#65533;&#65533;&#65533;;&#65533;1a
&#65533;&#65533;0&#65533;&#65533;==&#65533;   &)w;1,&#65533;y.&#65533;&#65533;&#65533;&#65533; &#65533;&#65533;-&#65533;&#65533;&#65533;&#65533;D`3&#65533;/&#65533;&#65533;&#65533;^&#65533;	&#65533;&#65533;&#65533;&#65533;&#65533;&#65533;&#65533;&#65533;&#65533;&#65533;&#65533;U\&#434;&#65533;&#65533;&#65533;%(&#65533;&#65533;Vn&#65533;I&#65533;SER&#65533;&#65533;&#65533;#&#65533;h&#65533;I&#65533;j&#65533;&#65533;&#65533;&#65533;e&#65533;&#65533;&#65533;<&#65533;&#65533;&#65533;&#65533;9&#65533;&#65533;&#65533;&#65533;&#65533;&#65533;&#65533; &#65533;&#65533;n&#65533;*D&#65533;&#65533;&#65533;6&#65533;&#65533;&#65533; &#65533;&#65533;=T&#65533;&#65533;&#65533;&#65533;.i&#1420;&#65533;&#65533;&#65533;&#65533;&#65533;H&#65533;}>&#65533;Z&#65533;qK&#65533;\`2&#65533;&#65533;&#65533;],&#65533;3O&#954;I-&#65533;&#65533;%Q&#65533;l&#65533;$H&#65533;+&#65533;&#65533;&#65533;&#65533;&#20647;<&#65533;JM:&#65533;U/&#65533;K&#65533;^&#65533;#&#65533;&#1382;H&#65533;&#65533;z&#65533;&#65533;&#855;E&#1641;]&#65533;v&#65533;[&#65533;T:d&#65533;P&#65533;.&#65533;&#65533;&#1325;&#65533;&#65533;o&#65533;&#65533;y&#65533;C&#65533;p&#65533;rr&#65533;@Q&#65533;F&#65533;q&#65533;t&#65533;U&#65533;O&#65533;9&#65533;"lJ&#65533;&#727;Q&#65533;zz&#65533;&#65533;v&#65533;(<&#65533;&#65533;n&#65533;F&#65533;&#65533;@&#65533;6z66&#65533;&#65533;G[:&#65533;0&#65533;&#65533;&#65533;m&#65533;&#65533;&#711;&#65533;&#65533;!srR&#65533;$/&#65533;	5&#65533;.&#65533;N\&#65533;&#65533;&#65533;&#65533;&#65533;&#65533;&#65533;&#130;&#203;g &#65533;GY>!&#65533;7&#65533;~S&#65533;O&#65533;&#65533;/>&#65533;Z&#65533;~&#65533;8&#65533;e&#65533;&#65533;&#65533;?&#65533;&#65533;&#65533;&#65533;&#65533;zhu&#65533;&#65533;P&#65533;%&#65533;N4&#65533;i&#65533;&#65533;&#65533;[1&#65533;`k
&#1719;&#1986;&#65533;&#65533;D&#65533;<l	&#65533;V[&#65533;E_~u!&#65533;^&#65533; &#65533;]
,&#65533;&#65533;(&#65533;!F]c&#65533;A&#65533;%w%q	W<ru&#65533;f&#65533;t&#65533;&#65533;&#65533;b&#65533;&#134;Q&#65533;6k&#65533;u&#65533;	P
&#65533;Y&#65533;I&#65533;d|v$&#65533;$&#65533;_&#65533;&#65533;3H&#65533; &#65533;C&#65533;t&#65533;Q7&#1050;`g&#65533;vn&#65533;&#65533;&#1884;E&#65533;)&#1949;&#65533;&#65533;&#65533;m$%&#65533;~5`OH&#1831;&#65533;&#65533;&#65533;&#65533;'~ ^T_QX*J`&#65533;P&#65533;&#165;G&#65533;&#65533;&#65533;dU&#65533;&#1383;[Uz&#65533;&#65533;@&#65533;&#65533;&#65533;`&#65533;&#65533;*QK&#65533;&#65533;X:&#65533;&#65533;&#65533;&#65533;&#65533;&#65533;&#65533;b\*&#65533;x&#65533;&#65533;|&#65533;\&#65533;&#65533;&#65533;v 5&#65533;PcdNTbIe;&#65533;&#65533;Fh&#65533;m6$&#65533;&#65533;y&#65533;\&#65533;&#65533;&#65533;&#31188;&#65533;&#65533;&#65533;&#65533;z8@&#65533;S&#65533;.&#65533;R&#65533;&#65533;&#65533;!&#65533;\"Ppu&#65533;&#65533;N&#65533;[/@0&#65533;&#65533;ng&#65533;&#65533;&#65533;tp&#65533;&#65533;&#65533;C&#65533;$&#65533;&#65533;&#65533;&#65533;B&#65533;&#65533;U&#65533;&#65533;&#65533;G%&#65533;&9:&#65533;}W(i#&#65533;&#1502;lG&#65533;(&#641;2w2&#65533;)&#65533;EZ&#65533;&#65533;&#65533;,r&#65533;&#65533;&#65533;
&#65533;&#65533;&#65533;&#65533;,&#65533;U&#65533;Jr&#65533;z\(t&#65533;
&#934;&#65533;R_&#65533;&#65533;N\&#65533;&#65533;&#65533;@&#65533;G&#65533;&#65533;&#65533;\&#65533;2|X&#65533;&#65533;&#65533;&#65533;"&#65533;&#65533;&#65533;&#65533;&#65533;:BI]&#65533;BKmg&#65533;i&#65533;mhE&#65533;&#65533;&#422;&#65533;&#65533;n&#65533;"E&#65533;n5&#65533;-&#65533;&#65533;&#65533;T*&#65533;&#65533;&#65533;&#65533;hd#outJ&#65533;&#65533; $YsH&#65533;a&#382;&#65533;f&#65533;&#65533; &#65533;&#65533;&#65533;&#65533;&#65533;&#65533;&#65533;&#65533;v'&#65533;&#65533;AR&#65533;&#65533;A&#65533;{&#228;g&#65533;,&#65533;l&#65533;&#65533;ZZrQ&#65533;g&#65533;*&#65533;*/&#65533;&#65533;&#65533;$&#65533;&#65533;&#65533;&#65533;&#65533;&#65533;7&#65533;&#65533;)&#65533;;&#65533;&#65533;&#65533;>zU&#65533;D_;B&#65533;&#65533;RkLs(&#65533;Z&#65533;&#65533;&#65533;^&#65533;J&#65533;c
I&#65533;h&#65533;&#65533;&#65533;L!&#65533;*` v&#65533;/&#65533;MA&#65533;&#1937;Ge&#65533;B[&#65533;)B&#65533;D&#65533;&#65533;f&#65533;&#65533;&#65533;{&#439;d%&#65533;&#65533;&#65533;&#65533;9C&#65533;&#403;2&#65533;&#65533;-A&#65533;N&#65533;B8&#65533;3,&#65533;&#65533;&#65533;J&#65533;&#65533;8x&#65533;&#65533;&#65533;c k&#65533;&#65533;&#65533;&#65533;&#65533;&#65533;&#65533;sq&#65533;x"v&#65533;&#784;t&#65533;(]&#65533;|p&#65533;&#708672;	&#65533;&#65533;&#65533;&#65533;m&#65533;)&#65533;&#65533;&#65533;&#65533;&#65533;`&#65533;&#65533;1&#65533;&#65533;P&#65533;&#65533;I&#65533;&#65533;&#65533;&#1461;&#65533;}@"&#65533;2d&#65533;&#65533;AO'&#65533; U&#65533;&#65533;&#65533;}&#65533;m&#65533;&#65533;&#65533;5&#65533;&#65533;&#65533;)/#&#65533;&#65533;&#65533;&#65533;&#65533;g"&#65533;&#65533;&#65533;&#65533;x4&#65533;&#65533;&#65533;&#65533;I&#65533;~c&#65533; &#65533;,D&#65533;&#65533;&#65533;_&#65533;PQ
[&#65533;[o&#65533;%&#65533;&#65533;&#65533;&#65533; &#65533;| 0&#65533;r&#1122;6&#65533;&#65533;dL&#65533;&#65533;"t&#65533;&#65533;&#65533;&#65533;&#65533;&#65533;R&#65533;&#65533;d&#65533;-&#65533;9S&#65533;&#65533;p&#65533;U&#65533;t&#65533;&#65533;&#65533;&#65533;&#65533;&#65533;K&dt&#65533;&#1313;-&#65533;%&#65533;&#458;4&#65533;&#65533;&#65533;:&#65533;LM&#65533;&#65533;IL&#65533;p ~@&#65533;&#65533;&#65533;T&#65533;&#65533;4t&#65533; .&#65533;[&#65533;&#65533;&#65533;&#856;&#65533;3&#65533;b<&#65533;&#65533;&#65533;&#65533;KA&#65533;&#65533;&#65533;PM&#65533;&#11109;&#65533;gMc&#65533;R$&#65533;}&#65533;&#65533;&&#65533;L&#1462;&#65533;&#65533;&#65533;&a
c$&#65533; ?(&#65533;S&#65533;&#65533;^&#65533;&#65533;BR&#65533;R&#65533;8&#706;@AIo&#65533;cPk J,&#65533;	pe&#65533;&#65533;,	:&#65533;r&#65533;:&#65533;&#65533;r&#65533;&#65533;&#65533;<&#65533;k/<&#65533;	cJ&#65533;^&#65533;s&#65533;&#65533;&#65533;&#65533;&#65533;K`&#65533;&#65533;&#65533;&#65533;D2F:dRr&#65533;z&#65533;"&#65533;~R(&#65533;mjX`'&#65533; &#65533;&#65533;N&#65533;&#65533;&#65533;&#65533;SW'&#65533;&#65533;ne&#65533;[&#65533;&#65533;&#65533;&#65533;&#378770;&#65533;-ZQ&#65533;!&#65533;&#65533;l&#65533;^&#65533;g&#65533;&#65533;S&#65533;&#65533;W&#65533;&#65533;w&#65533;&#65533;q|&#65533;QJ=!&#65533;&#65533;d	&#65533;&#65533;&#65533;&#65533;&#65533; h&#1141;m&#65533;&#65533;&#1576;&#65533;@YMsQ &#65533;J&#65533;@&#1334;&#65533;&#65533;liW3&#128;&#65533;&#65533;`&#65533;h&#65533;&#65533;)&#1025;&#65533;&#65533;4snb&#65533;&1&#65533; >M&#65533;&#268;J&#65533;&#65533;1&#65533;$_&#65533;$X&#65533;&#65533;&#65533;o&#65533;5e$&#65533;&#65533;k&#65533;&#65533;U&#65533;&#258;&#65533;:}&#65533;u&#65533;QR&#65533;&#65533;.&#65533;&#65533;"&#65533;i&#65533;NipR&#65533;&#65533;&#65533;"Y&#65533;&#65533;&#65533;R&#65533;39&#19754;5&#65533;&#65533;A&#65533;&#65533;b&#65533;&#65533;&#1191;?&#65533;&#65533;]&#65533;j&#65533;KlrHQ&#65533;s&#65533;+	&#65533;&#65533;dZ&#65533;>&2&#65533;|V'(s&#65533;0n&#65533;&#65533;&#65533;y&#65533;&#65533;-u&#65533;&#65533;&#65533;}&#65533;&#65533;S&#65533;%&#65533;!DAt#
K&#65533;S\&#65533;#G&#301;j&U&#65533;&:&#65533;<&#65533;&#65533;p&#1652;&#65533;&#65533;&#65533;&#65533;jHQ&#65533;&#65533;&#1316;&#65533;&#65533;e&#65533;6&#65533;xE#&#65533;B&#65533;^&#65533;/'&#65533;&#65533;&#65533;&#65533;&#3338;&#65533;&#65533;&#65533;x&#65533;7f	&#65533;&#65533;V%MkS&#65533;&#65533;F&#65533;&#65533;S+&#65533;2&#12550;&#65533;&#65533;&#65533;&#65533;&#65533;x&#65533;&#65533;5&#65533;=&#65533;*&#65533;q|&#65533;#&#65533;&#65533;n;&#1026;&#65533;	&#65533;&#65533;D&#65533;d&#21960;`8&#65533;&#65533; y&#65533;HF&#65533;CZk&#65533;&#65533;Lc&#65533;8v)&#65533;&#65533;&#65533;%J&#65533;aC&#65533;9&#65533;L&#65533;&#697;L>&#65533;]>&#65533;&#194;\K&#11952;&#543;*?kC&7Y&#65533;9&#280;<&#65533;&#65533;Z&#65533;&#1563;&#65533;&#65533;&#65533;&#65533;e&#65533;f &#65533;&#65533;=&#65533;&#65533;&#65533;&#65533;&#65533;7&#65533;&#65533;4_&#65533;&#65533;i&#65533;UVw&#65533;,Z&#65533;&#65533;[uV&#65533;!O,r&#65533;,&#65533;W<^&#65533;,;&#65533;Q!"`&#65533;&#65533;G^&#65533;&#65533;&#65533;&#65533;&#65533;&#65533;&&#65533;&#65533;T&#65533;&#65533;#C&#65533;&#65533;E<&#65533;	z&#65533;_&#65533;	&#65533;bK&#65533;F&#65533;V&#65533;&#65533;&#65533;)F9&#30943;&1&#65533;uU&#1708;k{&#65533;&#65533;=&#65533;&#65533;+&#65533;&#65533;5K&#65533;&#65533;&#65533;\&#65533;&#65533;&#65533;&#65533;]!&#709;+C2&#65533;&#65533;E&#65533; n&#65533;&#65533;N>&#836;]k&#65533;J^&#65533;&#65533;#
"&#65533;&#65533;&#65533;&#65533;&#65533;&#65533;&#65533;&#65533;v?,M&#65533;&#65533;6A&#65533;&#65533;&#65533;&#65533;"&#65533;:&#65533;&#65533;8g&#65533;!*z&#65533;+&#65533;&#65533;&#65533;<G]&#65533;&#65533;&#65533;&#751;&#65533;&#65533;?Z&#65533;*&#65533;r&#65533;3&#65533;24&#65533;&#65533;kh&#65533;&#65533;&#166; X&#65533;&#65533;4hYq&#1072;&#65533;Qd&#65533;j&#65533;&#65533;&#65533;+&#65533;cWy&#65533;&#65533;&#65533;&#65533;,1&#65533;e%6Y&#65533; &#65533;9M&&#65533;&#65533;<,&#65533;&#65533;&#65533;&#65533;&#65533;&#65533;&#65533;Qq.&#65533;g&#65533;&#65533;&#65533;&#65533;&#65533;(&#65533;Mm&#65533;&#65533;&#65533;RPC	*&#65533;m&#65533;&#65533;&#65533;W&#65533;&#65533;&#65533;<&#65533;&#65533;&#1864;&#1241;&#65533;F&#65533;&#433;&#65533;&#65533;&#65533;B&#65533;P&#65533;_&#65533;&#219;&#65533;&#65533;&#65533;&#65533;h&#65533;0	^&#1381;&#65533;&#65533;&#65533;@&#65533;`&#65533;1&#65533;&#65533;&#65533;EG&#65533;~&#65533;&#65533;b&#65533;&#65533;&#65533;O&#65533;4&#65533;&#65533;&#65533;&#65533;mg&#65533;}&#65533;&#65533;M&#65533;&#65533;5&#65533;&#65533;&#65533;n&#65533;&#65533;x&#65533;f{&#65533;E&#65533;eFR+PJ&#65533;vr&#65533;	&#65533;k&#65533;&#65533;)&#65533;KB5s@&#65533;K/gzhG&#65533;5\J&3tC&#65533;&#65533;&#65533;&#65533;&#65533;S# &#65533;V]&#65533;t&#65533;;<QU&#65533;U&#65533;0q6uq&#65533;&#65533;|&#65533;qD	&#65533;x &#65533;l`A3&#65533;ow5}&#65533;}&#65533;c&#65533;&#65533;|q}&#65533;uR&#65533;&#65533;&#65533;P &#65533;&#65533;g &#65533;vlGh&#65533;&#65533;5&#65533;&#65533;R H&#65533;p&#65533;ba&#65533;1~z&#65533;w&#65533;&#65533;aF&#65533;7$B&#65533;F&#65533;/4&#65533;L&#65533;Z&#65533;&#65533;lU80j/cU&#65533;.&#65533;&&#65533;S&#65533;BS&#65533;&#65533;&#65533;7z3ud&#65533;w&#385;&#65533;&#65533;&#65533;&#65533;&#65533;B&#65533;&#65533;"HT&#65533;t:&#65533;&#65533;&#65533;q|&#65533;&#65533;W&#65533;U{C$bC9@&#65533;SM&#65533;&#65533;>&#65533;2&#65533;58&#65533;&#65533;=Q&#65533;p&#65533;|&#65533;fu&#65533;BF&#65533;&#65533;7E&#65533;*SG&#65533;n4&#65533;E&#65533;^F&#65533;4&#65533;&#65533;M&#65533;H&#1895;" 55~V"C&#65533;
f&#65533;&#65533;X`wb(p&#65533;&#65533;hvY&#65533;&#65533;#&#65533;&#65533;Y&#65533;g_&#65533;E&#65533;&#65533;7mQyD'tqpq'Vf.&#65533;&#65533;u&#65533;&#65533;&#65533;&#65533;5S&#65533;2&#65533;H&#65533;[&#65533;&#65533;K0T&#65533;s&#65533;Vf&#65533;t!z&#65533;Us&#65533;&#65533;z&#65533;&#65533;C&#65533;&#65533;+x&#65533;&#65533;&#65533; &#65533;&#65533;&#65533;zxg&#65533;&#394;v&#65533;:&#65533;(K&#1474;&#65533;f<&#65533;&#65533;&#65533;&#65533;&#65533;3&#65533;6&#65533;w&#65533;u<&#65533; MdWG&#65533;/&#65533;W&#1511;4s&#65533;g&#65533;8&#1256;&#65533;&#65533;&#65533;&#65533;u&#65533;&#65533;&#65533;Qw&#65533;&#65533;&#65533;Rp &#65533;&#65533;RN ij&#65533;H&#65533;4@&#65533;RxpX)P(n&#65533;tW2&#65533;28&#65533;&#65533;&#65533;&#65533;r&#65533;xk&#65533;&#65533;&#65533;9&#65533;9Lh@&#65533;&#65533;b&#65533;rc\&#65533;&#65533;/&#65533;p&#65533;s@
&#65533;y&#65533;&#65533;&#65533;k.&#65533;&#65533;&#65533;&#65533;'h&#65533;C3&#65533;S6<&#65533;&#65533;t+I&#65533;N&#65533;&#65533;1&#65533;j&#65533;&#65533;(Y&#65533;&#65533;fz6&#65533;38o&#65533;&#65533;`&#17103;&#65533;&#65533;&#65533;&#65533;_&#65533;&#65533;^IX&#65533;X&#65533;9&#65533;%F&#65533;@p&#65533;H9&#7621;&#357;XN&#65533;&#65533;&#65533;&&#65533;E	 &#65533;4&#65533;&#65533;&#65533;?&#65533;&#65533;a9W&#65533;&#1414;a&#65533;nc&#65533;q&#65533;&#65533;"mr(t}&#65533;$&#518;&#65533;/o&#577;&#65533;&#65533;&#65533;&#65533;04&#65533;W&#65533;&#65533;c&#65533;&#65533;"&#50753;p&#1025;B;&#65533;B&#1631;&#65533;w&#65533;3&#65533;&#65533;&#65533;%( &#65533;[r&#65533;&#65533;&#65533;&#65533;Vl7&#65533;&#65533;Y&#65533;h 0&#65533;&#65533;&#65533;MX&#65533;&#65533; .&#65533;&#605;&#1015;@C&#65533;V&#65533;&#65533;&#65533;&#65533;&#1395;&#65533;<kb&#65533;&#65533;&#65533;&#65533;&#38068;&#65533;&#65533;&#65533;&#65533;&#65533;,uB`E&#65533;&#65533;&#65533;&#65533;&#65533;z!iY&#65533;&#65533;c&#65533;w&#65533;&#65533;&#65533;6i&#65533;A&#65533;Bno(x8&#65533;&#65533;&#65533;$&#65533;v%32/0&#65533;d&#1184;% &#65533;&#65533;&#65533;C&#65533;e&#65533;>&#65533;D-yu9&#65533;&#65533;[&#517;sK2&#65533;
&#65533;&#65533;&#65533;&#65533;y1es&#65533;x'&#65533;&#65533;tp:&#65533;);F&#12456;&#65533;&#65533;/&#65533;g&#65533;&#65533; &#65533;A&#65533;&#65533;0&#65533;&#65533;&#65533;&#65533;r&#65533;&#65533;;h!&#65533;}&#65533;&#65533;d&#65533;&#65533;/&#65533;=IN&#1335;&#65533;&#65533;|2z&#65533;&#65533;&#65533;Ti&#65533;4" PG&#65533;&#65533;&#65533;w&#65533;&#65533;&#65533;&#65533;&#65533;oIxG&#65533;&#65533;FH&#276;&#65533;hu2&#1097;&#65533;&#65533;&#65533;<Q*W&#65533;2&#65533;&J&#65533;&#65533;V{&#65533;)u(&#65533;&#65533;b
&#65533;&#65533;R&#65533;&#65533;&#65533;&#65533;&#65533;&#65533;@M&#65533;5&#65533;T&#65533;&#65533;&#65533;&#65533;&#65533;%Ty&#1441;&#65533;!&#65533;&#65533;&#65533;:&#65533;x":&#65533;N&#65533;i?9&#596;&#65533;&#65533;g&#65533;&#65533;{	@&#65533;j@/a&#65533;b#pEWR'&#65533;G&#65533;&#65533;F3&#65533;E&#65533;6&#65533;&#65533;&#65533;
g&#65533;tV@&#65533;7&#65533;&#65533;/&#65533;&#1434;4&#65533;&#65533;&#65533;&#65533;&#65533;&#65533;&#65533;&#65533;P&#65533;&#65533;,&#65533;&#65533;v&#65533;&#65533;&#65533;&#65533;W&#65533;&#65533;PQ&#65533;S v&#65533;&#65533;XI&#65533;>&#65533;)-&#65533;Hx[t&#65533;&#1155;Q&#65533;&#65533;0&#65533;<&#65533;H=&#65533;&#65533;&#65533;B&#65533;&&#65533;&#65533;Zb&#65533;9R&#65533;&#65533;&#65533;&#65533;&#65533;&#65533;&#1410;W&#65533;s&#65533;o&#1032;&#65533;&#65533;
q&#1710;&#65533;d&#65533;\&#65533;S&#65533;&#65533;&#741;z&#65533;ClPj/c&#65533;&#65533;&#65533;:&#65533;&#65533;&#65533;,yD&#65533;&#65533;Z&#65533;.&#65533;5/&#65533;C&#65533;&#65533;}z&#65533;
&#65533;E&#664;&#65533;&#65533;Hf;&#65533;&#65533;':&#65533;&#1785;u&#65533;&#65533;|+&#65533;&#65533;D&#65533;t&#65533;u&#1769;%
e2&#65533;`&#65533;&#65533;&#65533;&#65533;-U&#65533;&#65533;&#65533;`&#65533;S~r&#449;&#65533;U&#65533;&#65533;"j&#65533;;{&#65533;&#1417;&#65533;&#65533;&#65533;P&#65533;a	&#65533;&#65533;Z&#65533;&#65533;7&#65533;&#65533;&#65533;U2&#65533;T&#1391;&#65533;&#65533;Uqri\&#65533;!&#65533;&#65533;&#65533;8s%&#65533;&#65533;&#65533;>P&#65533;\&#65533;B&#65533;N&#65533;&#65533;&#65533;X&#65533;H&#65533;;&#65533;`7'&#65533;&#65533;&#1308;NFz&#65533;&#65533; &#65533;&#65533;&#65533;^HP&#65533;^&#65533;&#65533;&#65533;(&#65533;1&#65533;k&#65533;&#65533;&#65533;&#65533;/g&#504;&#65533;*&#65533;V5&#65533;&#65533;&#65533;JB&#65533;J&#65533;s&#65533;&#1077;'&#65533;&#65533;j&#65533;&#65533;:&#65533;S&#65533;&#65533;Sb&#12466;*+	&#65533;e&#65533;&#65533;
&#65533;5&#65533;Q&#65533;wq&#65533;	pE&#65533;&#65533;mP&#65533;&#65533;.!=&#65533;&#52795;&#65533;&#1531;<C&#65533;&#65533;&#65533;&#65533;*&#65533;&#65533;&#65533;&#65533;&#65533;m&#65533;&#65533;&#65533;&#65533;&#65533;X&#65533;w (&#65533;L&#65533;i&#65533;&#65533;&#65533;j&#65533;F&#65533;9k&#65533;:S&#65533;&#65533;&#65533; J&#65533;yZC&#65533;&#65533;&#65533;M&#65533;&#65533;o{&#65533;i1v+v&#65533;&#65533;`&#65533;V'9&#65533;&#65533;8Yd&#65533;y&#65533;&#65533;"&#65533;&#65533;&#65533;'&#1272;&#65533;&#65533;&#65533;$&#65533;,&#65533;&#65533;us&#65533;&#65533;&#65533;D"&#65533;K&#65533;-Q&#65533;&#65533;&#65533;VW&#65533;"&#65533;&#65533;#H&#65533;&#65533;/k&#65533;&#65533;"#XG0Y&#65533;P&#65533;&#65533;&#65533;G$&#65533;&#65533;&#65533;&#65533;&#65533;&#65533;&#65533;&#65533;&#65533;Z&#65533;&#65533;&#65533;&#65533;a&#65533;&#65533;&#65533;.3&#65533;.f&#65533;&#65533;[g&#65533;&#65533;&#65533;@K2ez&#65533;&#65533;p&#65533;&#65533;&#65533;]K&#65533;&#65533;K&#1267;&#65533;&#65533;&#65533;9w&#1405;&#65533;&#65533;&#747;&#65533;
%&#471;&#65533;z&#65533;&#65533;+`_p&#65533;&#65533;&#1776;(^j&#65533;e\&#65533;~{5&#65533;&#65533;Z&#65533;>&#856;@4e&#65533;v&#65533;&#65533;{$J &#65533;&#65533;&#65533;&#65533;4&#787;&#65533;&#65533;&#65533;&#65533;W&#65533;&#65533;bZ&#65533;&#65533;Gcp&#262;,&#65533;&#65533;&#65533;R&#65533;&#65533;&#65533;&#65533;&#65533;&#1699;/&#65533;u!P\&#65533;a&#65533;v&&#65533; 7&#65533;,-&#65533; 0&#65533;w&#65533; &#65533;U&#65533;G&#65533;&#65533;`H&#65533;>aG&#65533;0<&#65533;1L&#65533;&#65533;&#65533;&#65533;"&#65533;&#65533;&#65533;&#831;&#65533;&#65533;&#65533;&#65533;;{&#65533;T&#65533;
&#65533;&#217;&#65533;%&#65533;k&#65533;&#65533;&#65533;&#65533;
&#65533;&#65533;j&#453;&#65533;^&#65533;J&#65533;&#407;&#65533;&#65533;&#65533;&#65533;rS<&#65533;~&#65533;&#65533;&#65533;z&#65533;K)&#65533;&#65533;&#65533;&#65533;5y.&#65533;&#65533;Q&#65533;i&#65533;
{&#65533;&#65533;&#65533;q&#65533;\+&#65533;<&#65533;;&#794;&#55078;E&#65533;&#65533;x6&#1001;&#65533;&#65533;/&#65533;&#65533;9&#65533;&#65533;&#65533;+&#65533;o&#65533;&#65533;`%&&#65533;M&#1047;e`&#65533;&#65533;&#65533;&#65533; 0&#65533;;&#65533;&#65533;7Va&#65533;,y"&#65533;Q&#65533;&#65533;*&#65533;{&#65533;&#65533;&#65533;&#65533;&#65533;&#65533;p@+W%F&#65533;&#65533;&#65533;6&#65533;&#65533;d)PK&#65533;&#65533;&#65533;&#65533;4&#65533;&#65533;&#65533;&#65533;L&#65533;c&#65533;&#65533;&#65533;3?m&#65533;&#65533;q&#65533;!6-wD&#65533;&#65533;nj&#65533;:&#65533;O&#65533;&#65533;N&#65533;pj&#65533;%&#65533;n?&#65533;2x\A&#65533;j&#65533;&#65533;l
2P$&#65533;&#65533;&#65533;DtM&#65533;O&#65533;s&#424;5&#65533;&#65533;&#65533;&#65533;i&#65533;&#65533;
&#65533;&#65533;<&#65533; &#65533;&#65533;eu&#65533;$Lg?&#65533;&#65533;&#65533;&#65533;&#65533;&#65533;&#65533;&#65533;, &#65533;\&#65533;&#65533;&#65533;`&#65533;&#65533;&#266;csa"&#65533;F= &#65533;&#65533;\&#65533;Lw&#65533;h&#65533;}a&#65533;45&#65533;&#65533;&#65533;>&#710;>{&#1182;&#65533;&#65533;	&#65533;v\{8&#65533;%2m~P&#65533;y&#65533;&#65533;f&#65533;&#65533;&#65533;	&#65533;&#65533;&#10455;&#742;]g(Z&#1931;&#65533;&#65533;&#65533;&#65533;&#1274;J&#65533;&#65533;&#65533;&#65533;&#65533;8&#65533;&#65533;&#65533;&#65533;S&#65533;&#65533;k6&#65533;/&#65533;_&#65533;C&#65533;&#65533;&#65533;v&#65533;&#65533;v&#65533;!&#1299;  X&#65533;&#65533;O&#65533;K&#65533;9Y&#65533;n}&#65533;j&#65533;&#65533;)&#65533;3 &#65533;&#65533;Hr#%&#65533;&#65533;r&#65533;&#65533;&#65533;}Az&#65533;&#65533;&#65533;s&#65533;&#65533;&#65533;&#65533;&#65533;:M &#65533;&#65533;|1&#65533;,[5 ."-&#65533;\&#65533;&#65533;&#65533;&#65533;|W&#65533;j&#65533;2,&#65533;_q4{h&#65533;&#65533;&#65533;G{&#65533;&#65533;k&#65533;.,&#65533;&#65533;l*&#65533;^[&#65533;).&#65533;&#65533;i9&#65533;|&#65533;X&#65533;S:Y&#65533;q&#65533;&#65533;&#65533;/&#65533;S#'&#65533;3&#65533;K"&#65533;&#65533;k&#65533;
&#65533;&#65533;
a&#65533;0&#65533;w&#65533;&#65533;j@&#65533;&#65533;&#65533;\&#65533;'&#65533;&#65533;&#65533;|&#65533;Q.&#65533;%&#65533;&#1250;&#1066;&#65533;&#65533;-&#1939;&#65533;&#65533;&#65533;&#65533;&#65533;&#1367;&#65533;&#65533;&#65533;&#65533;+&#65533;]&#65533;&#65533;&#65533;&#65533;&#65533; }D&#65533;&#65533;3&#65533;}~&#65533;i&#65533;&#65533;PH&#65533;&#65533;&#65533;"&#65533;&#65533;,G&#65533;&#65533;y&#265;3t]&#65533;&#65533;~~#&#65533;&#65533;X&#65533;W&#65533;&M&#65533;&#65533;~&#65533;,&#65533;b/&#65533;S &#65533;+<&#65533;1&#65533;&#65533;&#65533;A&#65533;9&#65533;&#65533;&#1782;&&#65533;P&#65533;F/&#65533;U&#65533;&#65533;[&#65533;N&#65533;&#65533;}&#758;t&#65533;#Q8&#1468;C&#65533;~&#65533;^Z&#65533;&#65533;&#65533;|d&#65533;&#45612;&#65533;&#65533;).&#65533;.&#65533;&#1939;;&#1294;()}&#65533;(&#65533;i&#65533;^&#65533;&#65533;N&#65533;Ziq&#65533;&#65533;&#65533;&#65533;&#33082;&#65533;h^&#65533;("5Y&#65533;/&#65533;&#65533;&#65533;&#426;&#65533;.&#65533;&#65533;$&#65533;&#65533;P&#65533;&#65533;&#65533;&#65533;.&#65533;&#65533;&#65533;&#65533;&#65533;&#65533;m&#65533;&#65533;>&#65533;{&#65533;h&#65533;&#65533;A&#65533;&#65533;&#65533;T&#65533;"&#65533;A&#65533;&#790;&#65533;&#65533;&#65533;&#65533;n&#65533;0$&#65533;&#65533;&#65533;=&#65533;jL&#65533;&#65533;&#1985;&#65533;&#65533;&#65533;{&#65533;&#65533;&#65533;c&#65533;&#65533;N&#65533;&#65533;I&#65533;&#65533;l&#65533;&#65533;&#65533;L	T+ ;m&#65533;&#65533;&#65533;b&#65533;|&#65533;&#65533;&#65533;&#65533;&#65533;>$&#65533;Q&#65533;&#65533;&#65533;&#65533;&#65533;&#65533;&#65533;&#65533;*[&#65533;]&#65533;U#&#65533;P'=@&#65533;&#65533;J&#65533;&#65533;&#65533;	Q&#65533;,1Pq,B#n&#65533;M&#65533;,&#65533;&#65533;&#65533;&#65533;7&#65533;UN&#65533;&#65533;>&#65533;*&#65533;&#65533;J&#65533;&#65533;&#65533;&#65533;&#65533;&#65533;&#65533;&#65533;>&#42072;&#65533;&#65533;j[&#65533;&#65533;&#65533;k&#65533;&#42403;{*&#65533;&#65533;U&#65533;&#65533;`(&#65533;&#65533;&#65533;&#65533;&#65533;5&#65533;`&#65533;&#65533;&#65533;9&#65533;s&#65533;&#65533;&#65533;&#65533;{@&#65533;V&#65533;&#1651;&#65533;=M&#65533;@;&#65533;&#65533;Mn&#65533;&#65533;U&#65533;	e&#65533;&#65533;&#65533;`&#65533;|&#65533;&#65533;&#65533;%^&#65533;&#65533;&#65533;D&#65533;&#65533;&#65533;&#65533;&#65533;&#65533;(&#65533;&#65533;&#65533;&#65533;&#65533;&#65533;&#65533;&#65533;&#65533;&#65533;{&#65533;&#65533;&#65533;&#65533;&#65533;&#65533;z&#65533;H&#65533;'eV&#65533;&#65533;&#65533;&#65533;&#65533;0 
&#65533;&#65533;&#65533;&#65533;&#65533;&I 0&#65533;&#65533;=&#65533;&#65533;&#65533;&#65533;&#65533;&#65533;&&.;&#65533;yIEE &#65533;&#65533;)6&#65533;,,)&#65533;&#65533;&#65533;&#65533;&#65533;&#65533;y&#65533;- 
,7&#65533;B&#65533;=&#65533;&#676;&#65533;&#65533;O!.&#65533;&#65533;+&#65533;&#65533;>&#65533;Q&#65533;&#65533;G92&#65533;l@d&#65533;&#65533;|,&#65533;&#65533;&#65533;&#65533;.c2&#1249;&#65533;&#65533;JgF&#532;&#1633;J+.?&#65533;&#65533; &#65533;a&#523;!/u&#65533;\&#65533;&#65533;&#668;:wJ&#65533;s&#65533;*&#1387;&#65533;r@ ,A&#65533;&#65533;T&#1797;mG&#65533;,&#65533;&#65533;&#65533;^hz&#65533;Z_h'&#653; /x{&#65533;&#65533;&#33890;&#65533;&#634;&#65533;7Q&#65533;Y"j&#65533;&#65533;&#65533;&#65533;SIn&#65533;u&#1482;&#65533;_&#837;&#65533;i&#1186;`&#65533;`&#65533;ur,W&#65533;&#65533;{D&#65533;&#65533;e&#65533;&#65533;&#65533;&#65533;&#65533;> &#65533;$&#65533;&#65533;L&#65533;&#65533;&#65533;!6&#65533;]&#65533;.&#65533;(&#65533;&#65533;I&#65533;|&#65533;&#65533;V&#65533;&#65533;?&#65533;&#65533;4&#65533;&&#65533;B&#65533;%&&#65533;)&#65533;|&#65533;&#65533;&#65533;&#65533;U&#65533;&#65533;&#60306;&#65533;=:&#65533;9&#1159;Ra2&#65533;&#65533;&#65533;&#65533; S-&#852;&#65533; '&#65533;&#65533;[@&#65533;W:I&#65533;&#1089;&#65533;&#65533;0T&#65533;&#65533;&#65533;~Y&#65533;&#65533;U&#1056;Q&#65533;i#&#65533;%&#65533;X&#65533;&#65533;&#65533;&#65533;Val&#65533;&#65533;`&#65533;&#65533;i&#65533;B&#65533;&#65533;&#65533;&#65533;&#65533;&#65533;&#65533;g8&#65533;x&#65533;i&#65533;&#65533;&#65533;,&#65533;&#65533;b&#65533;yIz&#65533;1v&#65533;e&#65533;|&#484;y&#65533;&#65533;&#65533; hz&#65533;&#65533;&#65533;h&#65533;&#65533;&#65533;`&#65533;"&#65533;j&#65533;&#65533;&#65533;&#1817;&#65533;6&#65533;7U&#1905;&#65533;&#65533;v&#65533;!8&#65533;L`Aep&#65533;&#65533;&z&#65533;&#65533;PZO5&#65533;Ig[l&#65533;&#65533;&#65533;&#65533;m&#65533;&#65533;@E*&#65533;E]&#65533;Bez&#65533;bv^&#65533;&#65533;&#65533;	&#65533;&#65533;&#65533;&#65533;j&#65533;&#65533;}&#65533;Ea&#65533;*&#65533;&#65533;&#65533;|l&#65533;&#65533;&#65533;R&#65533;&#65533;*&#65533;&#65533;bh&#65533;T&#65533;&#1956;&#65533;3&#65533;&#65533;&#65533;!V!&0&#65533;( C&#65533;&#65533;&&#65533;e&#65533;&#65533;1&#65533;&#65533;bE3&#65533;&&#65533;&#65533;@ !^&#65533;&#65533;Cr&#65533;&#65533;x&#65533;&#65533;&#65533;&#65533;82&#65533;&#1623;&#65533;N&#1636;xQ&#65533;&#65533;&#65533;&#164;&#65533;i&#65533;&#1595;&#65533;&#65533;%F&#65533;r&&#65533;&#65533; &#65533;+&#664;&#65533;V8:'&#65533;&#65533;N&#65533;6&#65533;&#65533;&#65533;&#576;&#65533;y&#65533;&#65533;&#65533;+&#65533;&#65533;&#65533;6}&#65533;#O&#258;BqG &#65533;<g(u&#65533;&#65533;&#994;0?*sB>Q&#65533;&#1423;?U&#687;&#65533;;&#65533;&#65533;W&u&#65533;{&#65533;&#65533;&#16616;&#65533;p&#65533;j&#65533;&#65533;&#65533;Z&#65533;S'!&#65533;](&#65533;&#65533;&#65533;ZR0`]]G&#65533;&#65533;~&#65533;Y&#65533;&#65533;o&#65533;N&#65533;&#65533;v8B&#65533;&#65533;F&#65533;t0&#65533;0&#65533;&#65533;e&#65533;q&#65533;;cc&#65533;&#65533;c&#65533;&#65533;&#65533;<&#65533;&#65533;&#65533;y&#65533;*b-&#65533;&#65533;/&#65533;~&#65533;&#65533;&#65533;Ob&#65533;&#65533;&#65533;rF&#65533;dar&#65533;%&#65533;&#65533;&#65533;&#65533;b&#65533;L&#65533;&#65533;-lB&#65533;Sfu
'&#65533;&#65533;k&#65533;p =u&#304;W&#65533;E&#65533;!&#65533;c&#65533;&#65533;N&#65533;&#65533;&#65533;\&#65533;N&#65533;&#65533;5{NW{&#65533;/&#65533;&#65533;Bv[X&#65533;&#702;&#65533;&#65533;5&#65533;&#65533;&#65533;&#65533;&#65533;&#65533;&#65533;&#65533;&#65533;HVtG&#65533;$*M&#65533;bQ6&#65533;Q&#65533;+&#1202;&#65533;7&#65533;+&#65533;&#2012;&#65533;x&#1602;>&#276;h&#65533;l&#330;]&#1770;&#65533;dD.&#1002;&#65533;&#65533;&#546;3u-&#898;&#65533;&#17412;9&#65533;]&#65533;YPn&#65533;&#65533;&#65533;G!&#1291;&#65533;&#65533;&#65533;^pOI&#65533;&#65533;&#65533;&#65533;/&#65533;5.t|&#65533;&#65533;&#65533;<&#65533;=&#65533;&#65533;&#65533;7\g&f&#65533;#6k&#65533;&#65533;&#65533;&#65533;;" FQ&#65533;&#65533;#&#65533;&#65533;=&#65533;,&#65533; &#65533;&#65533;Lv&#65533;&#65533;&#65533;&#65533;&#65533;aY8&#65533;X&#65533;&#65533;&#65533;I&#65533;6C&#65533;HX&#65533;R&#65533;gD&#65533;K&#65533;&#65533;*&#65533;&#65533;&#65533;)K&#65533;&#65533;&#65533;&#65533;&#65533;(&#65533;&#65533;>|&#65533;t&#65533;&#65533;5&#65533;^&#65533;&#65533;2`&#65533;
:&#65533;+&#65533;&#65533;'a&#65533;&#839;|&#65533;&#65533;6.&#65533;&#65533;b&#65533;&#65533;&#65533;&#65533;&#65533;q&#65533;adTD&#65533;&#65533; &#65533;1&#65533;_&#65533;&#65533;&#65533;NX&#65533;&#65533;y&#65533;\z&#65533;*&#65533;E&#65533;YJi&#65533;&#65533;x&#65533;jIz&#65533;Q&#65533;E1d7D"&#65533;&#65533;K&#65533;&#65533;&#65533;&#65533;:&#17187;&#65533;O&#65533;&#65533;Z8H<&#65533;8	&#65533;S2*z&#65533;)&#65533;&#65533;Zvr&#65533;lQQ&#65533;
&#65533;&#65533;&#391;&#65533;&#1170;&#65533;&#65533;'&#65533;&#392;&#65533;k}O&#65533;&#1003;
4&#665;&#1551;T &#65533;c@&#65533;	7\%UIB&#65533;&#65533;"&#65533;jC&#65533;LJ#H&#1132;(o&#65533;(Q5&#65533;&#65533;&#65533;2["&#65533;\&#65533;&#65533;&#65533;&#65533;_&#65533;=&#65533;&#65533;&#65533;&#65533;&#65533;2Vz&#65533;:]&#65533;%&#65533;&#65533;&#1165;&#65533;&#65533;e&#65533;&#65533;<I$&#65533;&#65533;&#65533;6&#65533;Hi&#65533;)	&#65533;$&#65533;vl&#65533;&#65533;&#65533;8&#65533;&#65533;&#65533;	&#65533;3p,s*&#65533;,&#65533;&#1124;&#65533;h&#65533;*`&#65533;8&#65533;G&#65533;Zcy&#65533;le&#65533;t]{&#65533;&#65533;&#65533;|&#65533;&#65533;_&#65533;&#667;&#65533;0W&#65533;'&#65533;&#65533;O&#65533;&#65533;&#65533;&#65533;&#65533;1&#65533;&#65533;&#65533;7&#65533;&#65533;$$&#65533;&#1824;=u&#65533;P	l%&#65533;RP&#65533;&#65533;B&#65533;@&#65533;&#65533;d&#65533;AO&#65533;
&#65533;,&#65533;(jGL&#65533;&#65533;&#65533;9e=&#65533;&#65533;H&#65533;&#65533;&#65533;6%&#65533;&#65533;&#65533;&#65533;&#65533;
&#65533;>&#65533;n&#65533;TJ0&#65533;o&#65533;&#65533;\&#65533;5&#65533;)&#65533;DcT&#65533;~L&#65533; &#65533;&#1384;&#1168;&#65533;o&#65533; &#65533;&#65533;&#65533;&#65533;[Bn@&#65533;%&#65533;&#65533;ok&#65533;&#65533;A&#65533;&#65533;	\&#65533;2&#65533;&#65533;4&#65533;Yu&#65533;&#65533;&#65533;&#65533;&#65533;0&#65533;J&#65533;&#65533;V	y=&#65533;>&#65533;&#65533;&#65533;&#65533;&#31795;&#675;J Y&#65533;;
&#65533;&#65533;&#65533;d&#65533;&#65533;5&#65533;pm&#65533;&#65533;W&#65533;&#65533;PU5&#65533;&#65533;&#65533;L&#65533;&#65533;&#65533;e&#65533;&#65533;X-G&#65533;&#65533;&#65533;J&#65533;F&#864;&#65533;l&#65533;B&#65533;&#50677;&#65533;&#65533;&#65533;b{&#65533;9qgX&#65533;1dr\&#65533;&#65533;KVg&#65533;="&#65533;l`B&&#65533;&#65533;z&#65533;-&#65533;&#65533;*o&#65533;&#65533;Zg&#65533;&#65533;N&#65533;&#65533;t]&#65533;&#41307;w&#65533;&#65533;&#867;9&#65533;f&#65533;[&#65533;&#44628;&#65533;&#65533;-!`&#65533;7&#65533;np&#65533;)&#65533;&#65533;$&#65533;&#65533;g&#65533;&#65533;v&#65533;
&#65533;/&#65533;&#1253;d&#65533;Y&#65533;'&#65533;{\[&#65533;1&#65533;I&#65533;&#65533;b(%&#65533;&#65533;&#65533;&#65533;&#65533;&#547;).&#65533;U\&#65533;&#65533;d&#65533;3t&#65533;3&#65533;&#65533;&#65533;F&#65533;&#65533;&#1369;s&#65533;pQ&#65533;g-RW&#65533;s&#65533;m&#65533;W\&#65533;&#65533;4&#65533;&#65533;&#65533;&#65533;d'&#65533;&#65533;&#65533;&#1121;&#65533;2&#65533;X&#65533;%&#65533;&#65533;cm&#65533;&#65533;^&#65533;*|&#65533;&#65533;&#294;&#65533;&#65533;K&#65533;&#65533;w&#501;(&#65533;&#65533;&#65533;Y&#65533;V=s&#65533;+&#65533;i&#65533;&#65533;2x`%>2_;&#65533;?&#65533;=&#65533;t&#65533;&#65533;g`&#65533;a&#65533;&#65533;+`&#65533;&#65533;&#65533;0 &#65533;R&#65533;b&#65533;RF iKC&#65533;&#65533;Y[&#65533;4&#1388;Lr&#65533;&#65533;H&#65533;&#65533;&#65533;B&#65533;Z&#65533;&#65533;&#65533;&#65533;&#65533;"G&#65533;&#65533;&#65533;&#65533;[&#65533;5&#65533;I&#65533;;&#65533;[&#65533;&#65533;&#1389;&#65533;i&#65533;A&#1936;/&#65533;E&#65533;=&#65533; &#65533;(]#b "pnmV&#65533;&#65533;&#1980;l@.&#65533;&#65533;u&#65533;&#65533;6&#65533;&#65533;&#65533;&#65533;9&#65533;0&#65533;&#65533;&#409;&#65533;#&#65533;qNc&#65533;#dy&#941;n&#65533;&#65533;&#65533;z&#1879;rwG&#65533;&#65533;&#65533;&#65533;	)&#65533;&&#65533;[&#1183;&#65533;&#65533;}&#65533;&&#65533;&#65533;W&#65533;8&#1116;&#65533;mD2&#65533;<YGO&#65533;]W&#65533;&#21062;&#65533;&#65533;%6&#1845;&#65533;Iy*&#65533;&#65533;3&#65533;aav&#65533;q&#65533;&#65533;x&#65533;X&#65533;&#65533;@o&#1687;&#65533;^&#1454;~&#65533;[&#65533;&#65533;&#65533;&#65533;\&#65533;&#65533;&#65533;{&#65533;!&#65533;@&#65533;&#65533;&#65533;L&#65533;&#65533;&#65533;8&#65533;&#65533;u:&#65533;&#65533;&#65533;&#65533;H&#65533;&#65533;&#65533;6&#65533;G&#27802;W9&#65533;S&#65533;ZF&#65533;<S&#65533;&#65533;~&#65533;&#65533;&#65533;&#65533;&#65533;&#65533;TX&#65533;9E&#65533;&#65533;Z@A&#65533;q&#65533;~	&#65533;~&#65533;&#65533;&#65533;&#65533;&#65533;[p&#65533;&#65533;@&#65533;
^&#65533;&#65533;?&#65533;&#65533;&#65533;pU&#65533;&#65533;&#65533;&#65533;Y&#65533;q&#65533;Vz7R&#65533;&#65533;=&#65533;&#65533;R)_&#65533;)%Wk&#65533;&#65533;whk&#1943;
&#65533;{D&#65533;qs&#65533;&#65533;Z(ps0&#65533;&#65533;&#65533; &#65533;`<&#65533; ]&#65533;:&#65533;W&#65533;\`&#65533;&#65533;&#65533; &#65533;&#65533; &#65533;&#65533;yW`
&#1317;&#65533;]g&#65533;U&#65533;2&#65533;&#65533;$V&#65533;}&#65533;&#65533;J&#65533;bG&#65533;*&#65533;}2:hO&#65533;W&#65533;&#65533;y&#65533;v~O&#65533;o'&#65533;}TG~$*&#65533;a8&#65533;j&#65533;dx&#65533;&#65533;@&#65533;&#65533;	&#65533;Ij&#65533;e&#65533;R&#65533;&#65533;C`&#65533;hk&#65533;^&#65533;&#65533;!&#65533;2Z&#65533;q&#65533;f~&#65533;&#65533;^z&#65533;=&#65533;&#65533;_[Iby9&#65533;&#65533;@EcSxz4e27zI&#65533;z&#65533;&#65533;+
Q8O&#65533;%(H5 &#65533;&#65533;0P&#65533;&#65533;{&#1223;&#65533;&#65533;r^=&#65533;T&#65533;&#65533;25([6r8 ?wT7&#65533;t &#65533;&#65533;TN&#65533;%&#65533;&#65533;PDFLH&#65533;j&#65533;u[%&#65533;&#65533;}&#65533;&#65533;c'&#65533;&#65533;&#65533;&#65533;)&#65533;&#1541;Bchv&#65533;&#65533;&#65533;Z&#65533;0O&#65533;6m&#65533;P&#65533;Q6&#65533;gY&#65533;&#65533;&#65533; &#65533;gq y&#65533;xZv&#65533;[&#65533;jh&#65533;_&#65533;%GZ&#65533;t&#65533;hn&#65533;H&#65533;&#65533;&#65533;q6v&#65533;&#65533;f&#65533;&#65533;x&#65533;r&9&#65533;FBd&#65533;&#65533;&#65533;tY3:$	1&#65533;u)(&#65533;.!&#65533;&#1474;c&#65533;(y&#65533;&&#65533;&#65533;{HH=R&#65533;NM'&#65533;&#1857;+Qp &#65533;L&#65533;&#65533;&#65533;U.	&#65533;&#65533;6&#65533;&#65533;&#65533;&#65533;I&#65533;&#65533;7~&#585;yv
&#37686;&#65533;_&#65533;@"&#65533;[&#65533;wE1w&#65533;&#65533;>&#65533;&#65533;&#65533;&#65533;d&#65533;&#65533;&#65533;x&#65533;&#65533;G&#65533;&#65533;&#65533;q]&#65533;&#65533;&#65533;&#65533;y&#65533;&#65533;&#65533;&#65533;m jf&#65533;&#65533;2:z%G&#65533;&#65533;J&#65533;%	[|&#65533;_&#65533;&#65533;I&#65533;X&#65533;	9&#65533;7&#65533;dxUo&#65533;&#65533;&#65533;w&#65533;|e/[&#65533;=%$~&#65533;&#65533;&#278;&#65533;9&#65533;&#65533;7uA&#65533;&#65533;C&#65533;L&#65533;w&#65533;q&#65533;tNV8&#65533;j&#65533;&#65533;O&#65533;&#65533;29U7^&#1418;&#65533;E&#65533;U&#65533;X&#65533;56"&#65533;&#65533;&#65533;qq5.&#728;d&#65533;I&#65533;&#65533;J&#65533;&#65533;"&#65533;5&#65533;&#65533;s&#65533;&#65533;b(o&#1992;&#65533;&#65533;&#65533;&#65533;Wz&#65533;W&#65533;!&#157;?&#65533;3#&#65533;9&#65533;'&#65533;k	Ix"&#65533;&#65533;5M(&#65533;&#65533;Wy&#65533;&#65533;&#65533;&#65533;Y\&#65533;&#65533;$WssD&#65533;Bw]R&#65533;&#65533;z&#65533;Y0&#65533;4q&#65533;&#65533;d&#65533;&#65533;B@&#65533;g&#65533;&#65533;1&#65533;&#65533;#&#65533;&#65533;&#65533;;&#65533;D&#65533;	&#65533;&#65533;&#65533;&#65533;&#65533;PFW&#65533;&#65533;=PujF&#65533;D&#65533;&#65533;&#65533;U&#65533;&#65533;YLp&#65533;du&x&#65533;[&#65533;+k&#65533;&#65533;.sG&#65533;&#65533;o&#65533;&#65533;5&#65533;q7&#65533;&#65533;&#604;&#65533;&#65533;E&#65533;9v&#65533;"&#65533;&#65533;&#65533;TS-&#65533;g&#65533;7+u&#65533;@pc	&#65533;&#65533;a&#65533;&#277;\9bg1q&#65533;9&#65533;&#65533;w#vY.&#65533;&#65533;of&#65533;|&#65533;=E&#65533;&#65533;S5Ej0&#65533;&#65533;n&&#65533;&#65533;&#65533;&#65533;&#65533;&#65533;&#65533;&#1236;Rp$"&#65533;&#65533;3&#65533;&#65533; &#65533;f&#65533;&#65533;'u@&#65533;]=&#65533;&#65533;B&#65533;<&#65533;&#65533;&#65533;&#65533;&#65533;(&#65533;&#65533;&#65533;&#65533;&#65533;&#65533;&#65533;2&#65533;|aau&#65533;	a&#65533;&#65533;&#65533;&#65533;o#v&#65533;8_-&#65533;}FF&#65533;&#65533;~Bz&#65533;&#65533;&#1450;!&#65533;&#65533;JXfin&#65533;&#65533;Pi&#65533;a&#65533;&#65533;!: V&#65533;&#65533;:G$%
*&#65533;y&#65533;n&#242;aY&#65533;i&#65533;:&#65533;B$["s8C`:&#65533;&#65533;/&#65533;W&#65533;&#65533;k&#65533;5&#65533;&#65533;I&#65533;&#65533;&#65533;&#1325;&#65533;&#18903;&#65533;F *&#65533;&#313; =u	&#65533;W)z&#65533;&#65533;B`X&#65533;&#65533;v&#65533;&#65533;g&#65533;z&#65533;&#65533;1&#65533;&#65533;  ?w&#65533;|&#65533;1S&#65533;&#65533;&#65533;&#65533;L&#65533;z&#65533;&#65533;&#65533;&#65533;7T0<s&#65533;)&#65533;R&#65533;m~&#65533;&#65533;%1&#65533;&#65533;Qp&#65533;&#65533;&#65533;Rz.&#65533;&#65533;r&#65533;v&#65533;h[&#65533;&#65533;&#65533;vh&#65533;&#65533;&#65533;q&#65533;IXJxk5&#65533;&#65533;3&#65533;&#65533;&#65533;&#65533;R&#65533;&#65533;&#65533;g&#65533;6&#874;&#65533;&#65533;Z&#65533;b&#65533;C:&#65533;&#65533;&#65533;8&#65533;5%	_OH&#65533;&#65533;&#192;&#65533;E&#65533;s&#65533;&#65533;&#65533;&#65533;I&#65533;*&#65533;&#65533;&#65533;&#65533;&#65533;	~&#65533;I&#65533;=T&#65533;5&#65533;&#65533;&#65533;a&#65533;&#65533;j&#65533;&#65533;&#65533;&#1546;&#65533;qt&#65533;&#65533;&#65533;&#65533;&#65533;&#65533;&#65533;&#65533;&#65533;&#65533;R&#65533;R&#65533;.&#65533;&#65533;40&#65533;*D&#65533;D&#65533;&#65533;|&#65533;&#276;&#65533;D&#65533;&#65533;&#65533;NH&#65533;&#65533;9&#65533;F&#65533;o&#65533;G\&#554;B&#65533;&#65533;e8>oJ&#65533;b&#65533;!&#65533;Ze&#65533;>`8&#65533;&#65533;&#59962;3f8gCw&#65533;6&#65533;&#65533;L"v"hj&#65533;&#65533;&#65533;ja&#65533;g[&#65533;&#65533;&#65533;8&#2896;)y&#65533;J&#65533;&#65533;&#65533;~&#65533;Z&#65533;&#65533;C8&#437;&#65533;6&#65533;|&#65533;W&#65533;&#65533;&#42022;&#65533;%&#65533;&#65533;z&#65533;HZ|a&#65533;&#65533;4&#65533;n&#65533;dP&#65533;&#65533;'&#65533;?Y`&#65533;&#65533;&#65533;i&#65533;A3&#65533;&#65533;K&#65533;&#65533;&#65533;<&#65533;U&#65533;f
U8&#65533;&#65533;&#65533;;aq&#65533;7&#65533;;&#65533;%&#65533;S9&#65533;&#65533;&#65533;&#65533;&#1970;+q~&#65533;K&#65533;&#65533;{&#65533;[[&#65533;Ab&#65533;j&#65533;G&#65533;&#65533;Y&#65533;&#65533;&#65533;J&#65533;&#65533;&#65533;y&#65533;&#65533;q&#250;M&#65533;&#65533;&#65533;!&#65533;&#65533;T#&#25060;&#65533;&#65533;&#65533;[[8&#65533;~1RD&#65533;R&#65533;&#65533;&#65533;*&#65533;&#1722;1&#65533;YV&#65533;&#65533;&#65533;&#30651;+&#65533;a*&#65533;&#65533;=&#65533;&#65533;&#65533;0&#65533;&#65533;&#65533;&#65533;&#65533;-&#65533;&#294;&#65533;&#65533;A&#65533;&#65533;&#65533;j&#65533;&#65533;+N&#1726;\&#65533;1&#65533;&#65533;9&#65533;#&#65533;&#65533;&#65533;k&#65533;g(k&#65533;u$S'&#65533;,&#65533;&#65533;RG$F&#65533;S\s]&#65533;&#65533;'&#65533;&#65533;Eup&#65533;d&#65533;&#65533;&#65533;4k@&#65533;&#65533;q&#65533;v&#65533;&#65533;&#65533;p&#65533;O&#146;6CK&#65533;&#65533;&#65533;q&#65533;Ug&#65533;&#1432;&#65533;&#65533;&#65533;#&#341;&#65533;ru&#65533;&#65533;&#1779;&#65533;:G&#65533;&#65533;&#65533;&#65533;&#65533;Kv&#65533;.l5 W9S&#65533;&#65533;4u&#65533;&#65533;ImPl&#65533;&#65533;&#65533;&#65533;M5&#65533;&#65533;b p&#65533;&#65533;2&#65533;&#65533;l&#65533;]_&#65533;a<&#65533;MTJ&#65533;&#65533;]&#65533;]g|{dp_Da&#65533;^&#65533;&#65533;&#467;&#65533;Nt&#65533;&#65533;&#65533;&#1183;8
&#65533;&#936;&#65533;M&#65533;&#65533;&#65533;&#65533;&#65533;G3&#65533;&#65533;q&#65533;&#65533;8&#65533;&#595;X&#65533;&#65533;&#65533;&#1387;&#65533;&P&#65533;&#65533;,h&#65533;e&#65533;&#65533;a&#65533;&#65533;&#65533; &#65533;3Z&#65533;:&#65533;Zs&#65533;R_&#65533;y&#65533;&#65533;&#1795;&#65533;&#65533;j&#65533;8K&#65533;&#65533;3&#65533;-]&#65533;A&#65533;)zz~9j&#65533;
&#65533;&#710;l&#65533;I&#65533;&#65533;
v&#65533;s P&#65533;.&#65533;&#958;3&#65533;&#65533;&#65533;&#65533;&#65533;qFmw&#205;0&#65533;_&#1425;&#1460;&#65533;ad&#65533;&#639;p&#65533;&#65533;_&#1880;&#65533;7&#65533;&#484;&#65533;AW&#65533;&#65533;&#65533;&#65533;&#65533;e&#65533;&#65533;&#65533;t&#65533;H&#65533;]ip&#65533;&#65533;!9&#65533;:&#65533;	^&#65533;&#65533;&#65533;&#65533;&#65533;A&#65533;&#65533;&#65533;,]w&#1499;&#65533;&#65533;x&#65533;_:/&#65533;&#65533;&#1160;&#280;&#65533;x&#65533;&#1735;&#65533;&#65533;l&#65533;7<&#65533;k&#65533;M)&#65533;8C&#65533;'&#65533;&#65533;k&#65533;&#65533;&#65533;&#878;&#65533;Vo&#65533;&#65533;F&#632363;&#65533;&#65533;&#65533;l&#65533;&#65533;w<&#65533;d&#65533;.&#65533;&#65533;&#65533;&#65533;&#65533;+&#65533;&#65533;&#526;R&#65533;&#65533;!&#65533;&#65533;A.M&#65533;]&#65533;&#322;R&#1482;&#65533;&#65533;&#65533;&#65533;&#65533;&#65533;&#65533;DnZ&#65533;&#65533;e0&#65533;{&#1391;,&#65533;	&#65533;&#65533;&#65533;&#65533;_&#1908;v&#65533;r	&#65533;o&#65533;&#65533;&#65533;&#65533;]&#65533;H&#65533;&#65533;&#65533;&#65533;&#65533;&#65533;&#65533;&#1389;Tc	r=&#65533;u}&#65533;vp&#746;&#65533;e&#1127;n9&#65533;)&#65533;&#65533;&#65533;&#734;9&#65533;/&#65533;<&#65533;&#65533;k&#1658;&#65533;&#65533;"Z$&#65533;z&#65533;&#65533;@&#65533;&#65533;nqDC{W&#65533;&#65533;}&#65533;&#65533;R&#65533;$&#65533;JO&#65533;J&#804;&#65533;&#1272;7&#65533;%4A&#65533;&#65533;o&#65533;&#1913;&#65533;8&#65533;&#65533;h0u&#65533;tAg&#65533;Q&#65533;YJ'%+Q&#65533;}}&#660;&#65533;&#65533;vF&#65533;RH&#65533;&#61881;@*&#65533;5(&#65533;S*&#65533;&#65533;L&#65533;[&#65533;&#65533;k&#65533;O&#65533;[i&#65533;&#65533;&#65533;&#65533;?2&#65533;&#65533;&#65533;H&#65533;i&#65533;|&#1945;d":&#65533;&#65533;&#65533;&#65533;&#65533;&#65533;'pi0&#65533;&#65533;&#65533;M&#65533;&#1100;&#65533;J<:&#65533;&#65533;&#65533;&#65533;/V]&#65533;F:&#65533;3&#65533;V&#65533;&#65533;jZ&#65533;&#65533;].&#65533;84&#65533;]&#65533;5&#65533;!&#65533;&#65533;&#65533;3&#65533;&#65533;}&#65533;(&#65533;&#65533;&#65533;&#65533;&#65533;8 g<u&#65533;2?&#65533;&#65533;.&#65533;(p&#65533;%&#65533;&#65533;&#65533;{I[&#65533;,&#65533;&#65533;&#65533;d&#65533;&#65533;&#65533;&#65533;.M$&#65533;m&#65533;&#65533;&#65533;&#1954;&#65533;EKa&#65533;r&#65533;s:C>&#65533;&#65533;p&#65533;t&#65533;&#65533;!&#65533;g&#65533;&#65533;&#65533;Q &#65533;k&#65533;&#65533;&#65533;I#e^&#65533;&#65533;&#65533;&#65533;;|M~&#65533;&#1838;&#65533;&#1300;&#65533;&#65533;Y&#65533;,c$&#65533;r&#65533;_&#65533;&#65533;K&#65533;-&#65533;f&#65533;&#65533;7g}[&#65533;M&#65533;	&#65533;U&#65533;&#65533;8&#65533;&#65533;&#65533;&#65533;V &#65533;&#65533;&#1157;&#65533;&#1915;I`&#65533;&#587;&#65533;[&#65533;t[K8&#65533;&#65533;-E
~&#65533;&#541;&#65533;&#65533;&#65533;vl&#65533;&#65533;&#65533;o&#65533;&#65533;&#65533;&#65533;1&#65533;&#65533;8w&#65533;&#65533;G?	&#65533;&#65533;&#65533;&#65533;&#65533;&#65533;&#65533;&#65533;&#65533;&#65533;&#65533;ON&#65533;&#65533; &#65533;&#65533;G &#65533;U&#65533;&#65533;&#65533;:c&#65533;&#65533;&#65533;:&#65533;B:&#65533;&#65533;&#65533;&#65533;$&#65533;&#65533;&#65533;-&#65533;/&#65533;&#65533;@&#814;y&#65533;&#65533;&#65533;&#65533;&#65533;&&#65533;&#65533;4&#65533;&#65533;&#65533;fM&#65533;E &#65533;q&#65533;&#65533;&#65533;&#65533;&#1264;&#65533;y~&#65533;S&#65533;]`&#65533;&#447;&#65533;&#65533;?	E>&#65533;&#65533;&#956;&#65533;&#65533;w&#65533;&#1386;j&#65533;{&#65533;&#65533;&#1021;&#43915;N&#65533;&#65533;&#65533;.=&#65533;&#65533;&#65533;&#65533;&#65533;&#65533;&#1908;&#65533;+&#65533;&#65533;&#964; &#65533;&#65533;Q?v}&#65533;&#65533;HQ{h0;#,&#65533;&#65533;Ux&#65533;&#65533;I&#65533;&#65533;E&#65533;5e&#65533;Y&#65533;&#65533;,&#65533;&#65533;M;&#65533;9&#65533;&#65533;U&#65533;j&#65533;.&#65533;&#65533;R&#65533;0o*o&#65533;&#65533;&#65533;@&#65533;&#65533;&#65533;&#65533;&#65533;&#65533;[&#65533;n&#65533;6&#65533;&#65533;&#65533;&#65533;&#65533;&#1318;&#65533;&#65533;&#65533;&#65533;^&#65533;&#65533;G&#65533;f&#65533;&#65533;&#65533;&#65533;&#65533;i&#65533;&#65533;&#620469;&#65533;&#65533;&#65533;.}&#65533;L\&#65533;l&#65533;&#1871;&#65533;&#65533;&#65533;&#137;&#65533;&#65533;cyo1E&#65533;&#65533;&#65533; &#31276;&#65533;i?I&#65533;&#65533;m&#65533;
-8&#65533;B&#10711;^&#65533;a.&#65533;&#65533;&#65533;&#65533;&#65533;&#65533;&#65533;&#44284;Nd&#65533;&#65533;j&#65533;&#65533; |`&#65533;&#65533;&#65533;&#65533;^'&#65533;&#65533;&#65533;&#65533;n&#65533;HU%V&#65533;&#65533;&#65533;&#65533;3&#65533;&#65533;&#65533;e^&#65533;&#65533;&#65533;&#65533;&#65533;&#65533;  ]&#65533;&#65533;I
I0d**"=&#65533;I)y1&#65533;&#65533;&#65533;ub&#65533;[-&#65533;+	&#65533;n&#65533;e&#65533;r'&#65533;&#65533;&#65533;&#65533;&#65533;=&#65533;&#65533;E&#65533;&&#65533;&#65533;&#65533;)&#65533;&#65533;.&#65533;&#65533;61@&#65533;&#65533;+&#65533;&#65533;&#65533;&#65533;&#65533;&#65533;&#65533;&#65533;&#65533;&#65533;&#65533;	8&#65533;S&#65533;GQ)&#65533;&#65533;&#1046;<-&#59480;H0&#65533;A|+&#65533;&#65533;"`c&#461;&#65533;$&#65533;d0B&#65533;+d&#65533;&&#65533; &#65533;E>6&#65533;$&#65533;&#65533;&#65533;&#65533;&#65533;4I&#65533;2&#65533;3&#65533;&#976;E>"&#65533;qh&#65533;&#65533;&#65533;\&#65533;K&#65533;h+&#65533;z&#65533;)&#65533;kJ&#65533;z)&#1352;$g&#65533;&#65533;&#65533;&#65533;&#65533;&#65533;&#65533;X&#65533;&#65533;&#65533;&#65533;45&#65533;&#1446;&#65533;&#65533;;&#65533;um&#65533;2)&#65533;f&#1867;.&#65533;&#65533;&#65533;&#65533;R&#405;aZ
&#65533;&#1157;A&#65533;&#65533;&#65533;&#65533;yHFYYfh&#65533;dZT&#65533;B&#65533;&#65533;1&#65533;&#65533;&#65533;coD&#225;3&#65533;&#65533;&#65533;&#65533;,&#65533;~&#65533;S&#65533;&#65533;o&#65533;&#1949;[&#65533;]M#Rd&#65533;&#65533;EMI&#65533;*_.&#65533;&#542;:&#65533;&#65533;&#65533;	xR&#65533;&#65533;&#65533;&#65533;&#65533;&#42131;&#65533;s&#65533;.&#65533;&#65533;&#65533;S#&#65533;&#65533;&#781;-E-&#65533;N&#65533;&#65533;B&#65533;&#65533;&#65533;E%B/&#65533;f&#65533;f&#65533;?FR&#65533;8&#65533;&#65533;&#65533;&#65533;&#65533;B&#65533;&#65533;&#65533;^m&#65533;&#65533;&#65533;Z&#65533;&#65533;&#65533;&#65533;u%&#65533;=&#65533;wa&#65533;&#65533;3&#65533;&#65533;&#65533; ;;&#65533;&#65533;&#65533;-&#65533;&#65533;&#65533;&#65533;`&SYe2&#65533;6&#65533;&#65533;x &#65533;g&#65533;<"&#65533;&#65533;&#65533;&#65533;i"&#65533;BN
DiNl;&#65533;&#65533;<&#65533;&#65533;&#65533;{Pf&#65533;&#65533;~QVie|wx&#65533;A&#65533;&#65533;&#65533;~(t &#65533;z }&#65533;&#65533;s&#65533;&#65533;I7Yu	h&#65533;N&#65533;&#1604;S&#65533;&#65533;&#65533;&#65533;&6yG&#65533;z&#65533;%q%?RI&#65533;n&#65533;&#65533;&#65533;%&#65533;]&#65533;$q7rE&#65533;e&#65533;H&#65533;&#65533;:h&#65533;
&#65533;&#65533;&#972;&#65533;J)I&#65533;&#65533;&#65533;&#65533;&#65533;6&#65533;%n'&#65533;*&#65533;P 7&#65533;&#65533;&#65533;0&#65533;&#65533;Z[&#65533;-H`&#65533;&#65533;&#65533; &#65533;&#65533;*i&#65533;zc,&#65533;&#65533;&#65533;s&#65533;&#65533;L&#65533;[&#65533;&#65533;m&#65533;g&#65533;&#65533;QK&#36096;^%L&#65533;&#65533;&#65533;&#65533;Z&#65533;&#65533;Hg&#65533;g&#65533;I&#65533;2$&#65533;&#65533;&#65533;&#65533;g&#65533;>V'bw&#65533;;.{" &#65533;&#65533;&#65533;f&#65533;&#65533;&#65533;&#65533;X&#65533;&#65533;&#65533;[-&#65533;&#65533;&#65533;*&#65533;&#65533;&#65533;&#65533;[
w)&#65533;!&#65533;V&#65533;m&#65533;V&#65533;(YeI&#65533;&#65533;&&#65533;Xc&#65533;&#65533;B&#65533;&#65533;&#65533;&#65533;&#65533;*&#65533;&#65533;W_&#65533;r&#1153;5&#65533;&#65533;&#65533;&#65533;&#65533;<scl&#626;&#65533;a&#65533;&#65533;l&#65533;&#65533;z&#65533;&#65533;W&#65533;&#65533;&#65533;Wr	5&#65533;DT&#65533;&#65533;pV&#65533; &#164168;!&#381;&#65533;I/&#65533;&#1253;&#65533;&#65533;&#65533;&#65533;K&#65533;H&#1981;&#65533;j&#65533;k&#65533;&#65533;&#65533;&#65533;"&#65533;&#65533;N[+&#65533;&#65533;e&#65533;(m&#65533;e&#65533;	)&#65533;&#65533;[Jq&#65533;g&#65533;&#65533;L&#65533;&#65533;&#65533;+&#65533;&#65533;1&#65533;^_&#65533;[T&#65533;&#65533;l&#50446; (&#65533;X&#65533;"&#65533;&#1202;e&#65533;o)&#65533;D{&#65533;&#65533;&#65533;&#65533;}&#65533;&#65533;&#65533;@7=&#65533;3&#65533;=`&#65533;9&#65533;0+<&#65533;&#65533;t&#65533;&#65533;&_&#1059;U&#65533;y&#1982;=&#65533;m&#65533;zx&#65533;&#65533; "&#1899;6O&#65533;Y&#65533;&#65533;&#65533;`&#65533;=&#1790;&#65533;&#65533;&#1596;&#65533;&#65533;&#65533;,&#19949;&#65533;Ml&#65533;@y&#65533;&#65533;B&#65533;xq_\&#65533;&#65533;&#1986;&#608;m&#65533;&#65533;r&#65533;&#65533;&#274;(&#65533;}B&#65533;&#65533;&#65533;&#65533;)&#65533; 2pf&#65533;8&#65533;&#65533;&#65533;&#65533;&#65533;0&#65533;kpn6&#65533;X&#65533;-D&#65533;&#65533;&#65533;&#65533;e&#65533;&#65533;=&#65533;&#65533;
&#65533;a&#65533;+H&#65533;F$h&#65533;&#65533;+&#65533;&#65533;8,&#171;~D:}x &#65533;B&#65533;&#65533;
&#65533;I&#65533;j&#65533;&#65533;&#65533;&#65533;&#65533;W&#65533;5/&#65533;P|"&#65533;&#65533;&#65533;@&#65533;&#65533;L&&#65533;&#65533;X&#65533;&#65533;&#65533;.&#65533;rp&#65533;&#65533;&#1277;$&#65533;i:-&#65533;&#65533;<C&#65533;&#65533;&#1065;<&#65533;&#65533;^a&#65533;gF&#65533;&#65533;`&#65533;&#65533;=`A	6&#65533;&#65533;,&#65533;x&#65533;&#65533;&#65533;&#65533;b&#65533;&#65533;&#65533;&#65533;D&#65533;5-\b&#65533;&#65533;&#1520;! &#65533;&#65533;&#65533;&#65533;)&#65533;&#65533;IM&#65533;&#65533;&#65533;&#65533;&#65533;&=&#65533;D&#65533;9n,}8&#65533;&#65533;0&#65533;
	&#65533; &#65533;j&#65533;&#65533;&#65533; &#65533;9&#65533;&#65533;&#65533;&#65533;&#65533;&#65533;
W&#65533;&#306086;&#65533;:>&#65533;&#329;-l&#65533;S&#1408;&#65533;&#1420;&#65533;g&#65533;&#65533;&#65533;9`Q$&&#65533;Y&#776;
&#65533;%B&#65533;*&#65533;&#65533;}&#65533;@&#65533;Iq&#65533;}D&#65533;B&#153;&#65533;B&#924;&#65533;d%8&#65533;&#626;&#65533;YrV&#65533;&#65533;d>&#65533;&#65533;Od|&#990;&#65533;h5ZI&#788;&#65533;&#65533;&#65533;&#65533;t&#65533;9q&#65533;NQ&4&#65533;&#65533;L$&#65533;$J&#65533;&
al&#65533;&&#65533;&#65533;&#65533;E&#65533;+&#65533;&#65533;'C;)&#1032;&#65533;s&#65533; &#65533;"U&#65533;&#65533;&#965;b&#65533;<&#65533;(_9Gy&#1120;&#65533;$4&#65533;	L&#65533;&#65533;^&#65533;&#65533;a&#1160;&#65533;&#65533;&#65533;&#65533;K&#65533;8&#65533;&#65533;&#824;;&#65533;!A&#65533;NvZ&#65533;!&#65533;C&#65533;WuYP&#65533;?m2&#1186;z&#65533;a&#65533;XPI&#65533;Nk2&#65533;2&#65533;&#65533;&#1201;&#65533;&#65533;@/&#65533;Y&#65533;&#65533;&#65533;:&#65533;&#65533;&#65533;&#65533;qmh:&#65533;
O&#65533;Nq&#65533;*&#65533;DXjRrF&#65533;&#65533;&#65533;&#65533;+B&#65533;&#65533; &#65533;*N&#65533;`e"&#65533;&#65533;Q&#65533;&#65533;&#65533;&#65533;&#65533;Ll)U&#65533;&#65533;&#65533;Q&#65533;w&#65533;&#65533;]S&#65533;"0&#65533;&#65533;&#65533;b&#65533;y*y&#65533;&#65533;D&#65533;&#1541;H&#65533;&#65533;&#65533;#u&#65533;&#65533;$>{@0&#65533;3'&#65533;&#1623;&#65533;&#65533;V&#65533;&#65533;&#65533;&#65533;&#65533;J&#65533;&#65533;&#65533;&#65533;<Z&#65533;&#65533;&#65533;t&#65533;&#1912;&#65533;D&#65533;^&#65533;Q&#65533;&#65533;b&#65533;	&#1528;fP&#65533;-P%&#65533;Z&#65533;&#65533;&#65533;&#65533;:&#65533;j&#65533;^&#65533;&#1671;ye&#65533;z	&#65533;S&#65533;&#1392;&#65533;!&#65533;Y&#65533;[&#1146;&#65533;&#65533;&#65533;4-&#65533;&#65533;Y:&#65533;&#65533;+&#65533;3
&#65533;&#65533;&#65533;d&#65533;&#65533;;W{&#1652;&#65533;5&#65533;tg]1&#65533;Z&#65533;&#65533;W&#65533;j&#65533;kI&#65533;&#65533;&#65533;&#65533;&#65533;L&#65533;p&#65533;&#65533;*&#65533;&#65533;&#65533;&#65533;Z&#65533;&#65533;naW&#65533;&#65533;&#65533;&#65533;&#65533;&#65533;&#65533;&#65533;p&#65533;\&#65533;&#65533;q&#65533;&#65533;&#65533;f&#65533;&#65533;O&#65533;Bf&#65533;&#65533;&#65533;&#65533;%&#65533;&#65533;&#65533;&#65533;%h&#65533;J&#65533;&#65533;&#65533;&#65533;T<&#65533;k &#1883;&#65533;&#65533;&#1275;&#65533;4qy&#65533;&#65533;&#65533;&#65533;&#65533;&#65533;}&#65533;i&#1643;e&#65533;&#65533;X&#65533;&#65533;=3&#65533;&#65533;&#65533;P&#65533;&#65533;X&#65533;\&#65533;uY&#65533;&#65533;&#65533;=&#65533;&#65533;]W&#65533;l2&#65533;j&#65533;&#65533;&#65533;u&#65533;t&#65533;&#65533;&#65533;&#1483;bj&#65533;&#65533;&#65533;i8&#65533;h0&#1162;!&#65533;"&#65533;&#65533;&#65533;E&#65533;&#65533;4&#65533;i&#65533;&#65533;&#65533;L&#65533;,&#65533;Z=&#65533;&#65533;&#65533;5&#45748;&#65533;&#65533;&#65533;&#65533;&#65533;&#65533;&#65533;zZ4&#65533;7&#1510;&#65533;4&#65533;&#65533;&#65533;&#65533;F&#65533;&#1602;	&#65533;f5<&#65533;&#65533;&&#65533;(E&#65533;&#65533;&#65533;&#65533;iS&#1791;:~&#65533;&#65533;&#65533;HZ&#65533;&#65533;&#1789;fe&#65533;&#65533;&#65533;&#65533;&#65533;&#65533;8&#65533;&#1589;&#65533;xm&#65533;`g&#828;^&#65533;&#65533;8I&#65533;_&#65533;&#65533;	&#1353;a&#65533;&#65533;C&#1941;p&#65533;&#65533;`&#65533;s&#65533;X&#65533;&#65533;q&#65533;&#65533;&#65533;&#65533;&#65533;&#65533;&#65533;_ ?&#65533;a&#65533;-&#65533;&#65533;&#65533;=/&#65533;&#65533;&#65533;0p&#1258;P&#65533;&#65533;w&#65533;&#65533;.1e&#65533;&#65533; W&#65533;&#65533;&#65533;&#65533;x&#65533;&#65533;_k?&#65533;:./}&#65533;s&#65533;&#65533;{&#65533;&#51627;&#65533;!&#65533;Zt&#65533;&#65533;&#65533;]p&#65533;/&#65533;g	&#65533;/&#65533;Z&#65533;k}_i/&#65533;<&#65533;&#65533;u&#65533;&#65533;,f&#65533;&#65533;&#65533;+	#&#65533;&#58981;&#65533;x&#65533;&#65533;Mx&#65533;%&#65533;P&#65533;&#65533;U&#65533;R&#65533;_'&#65533;,N<&#65533;&#65533;&#1574;71n&#65533;?&#65533;&#65533;&#65533;ig8&#655;&#65533;r&#553;:&#65533;&#65533;&#65533;9&#65533;f&#65533;&#65533;&#1541;&#65533;z9c&#65533;&#65533;&#65533;;&#65533;&#65533;r.&#65533;&#65533;&#65533;&#809;&#65533;&#65533;&#65533;&#65533;&#65533;&#65533;s&#65533;&#65533;&#65533;&#65533;>g&#65533;&#65533;I/&#65533;&#65533;)z&#65533;>a&#65533;?E&#65533;&#65533;&#65533;C~&#65533;o&#65533;&#65533;&#65533;p&#65533;K&#65533;&#65533;7o&#65533;&#65533;&#65533;&#65533;&#1509;&#65533;&#65533;W{&#1131;&#65533;&#65533;7&#584;Z&#65533;8&#65533;&#65533;&#65533;&#65533;&#62433;JH&#65533;3&#65533;&#65533;-&#65533;9E&#65533;&#65533;&#60797;&#65533;Jx&#65533;&#65533;&#1972;&#65533;&#65533;}&#65533;A&#65533;&#65533;&#65533;o&#65533;&#65533;~&#65533;&#65533;&#764;&#65533;&#398;i&#65533;3HOiL&#992;&#65533;&#65533;d&#65533;W&#65533;&#65533;&#65533;&#65533;&#65533;&#65533;t&#65533;&#65533;R&#65533;&#65533;~"&#65533;r&#65533;xV&#65533;}&#65533;&#65533;k
8}r&#65533;&#65533;: AH{&#65533;&#65533;~&#65533;&#65533;"oGqQ3w&#65533;ft$&#65533;Q&#65533;G&#65533;Z&#65533;&#65533;^ &#65533;~,&#65533;w&#65533;xq&#65533;v&#65533;&#65533;xHw&#65533;u&#65533;~&#65533;uu&#65533;&#65533;&#65533;z&#65533;&#65533;hPfV&#65533;&#65533;8HXfRv&#65533;y[&#65533;2&#65533;&#65533;|~AI&#65533;gl&#65533;6R.hs&#65533;4xUw{&#65533;wo&#65533;&#65533;~&#65533;Zg5&#65533;&#65533;wr&#65533;|XH^&#65533;Vl&#65533;"&#65533;&#65533;H{qHN&#65533;&#65533;\&#65533;&#65533;i&#65533;&#65533;&#1331;4#(&#65533;&#65533;|&#65533;&#65533;&#65533;]27&#65533;hl6X?g8 xcX&#65533;&#65533;&#1286;&#65533;<h&#65533;&&#65533;P}&#65533;lW&#65533;w7&#65533;}&#65533;Wx&#33357;&#65533;Z&#65533;&#1476;H&#65533;lz&#65533;&#65533;+&#65533;&#65533;X&#65533;&#65533;c&#65533;&#65533;&#65533;&#65533;x&#65533;z&#65533;8f&#65533;&#65533;s&#65533;H&#65533;&#1927; &#65533;U&#65533;8&#65533;&#65533;Vs&#65533;Fr&#65533;VH&#65533;wk&#65533;$E3XX&#65533;KI&#65533;2&#65533;&#65533;U&#65533;s`&#65533;(&#65533;O&#65533;U&#65533;ev&#65533;E&#65533;r&#65533;X&#65533;E&#1547;5&#65533;}&#65533;&#65533;&#65533;d&#65533;&#65533;w&#65533;[&#65533;l&#65533;'&#65533;&#65533;Ws&#65533;v&#65533;r&#65533;r&#65533;r}T&#65533;5&#65533;*&#65533;m&#65533;nR!&#65533;z&#65533;&#65533;&#65533;&#65533;H&#65533;&#65533;'|&#65533;&#65533;&#65533;2&#65533;z&#65533;&#65533;}&#1623;&#65533;&#65533;&#518;&#65533;&#65533;I&#65533;&#65533;&#65533;$&#65533;&#65533;&#65533;J[&#65533;xx:F&#65533;2{&#65533;d&#65533;&#65533;1&#65533;y&#65533;"I&#65533;k&#65533;&#65533;&#65533;&#65533;a&#65533;&#65533;&#65533;4&#65533;&#1303;&#65533;&#65533;&#65533;f&#65533;&#65533;&#65533;g&#65533;&#65533;|&#65533;_&#65533;x?%&#65533;x&#65533;x}&#65533;&#65533;&#&#65533;EE58A&#65533;&#65533;&#65533;3&#65533;wgC&#65533;&#65533;x&#65533;W=Y&#65533;f&#65533;&#65533;k&#65533;&#65533;Xu&#65533;&#65533;&#65533;/{;x&#65533;&#65533;&#65533;Wi&#65533;&#65533;&#65533;&#65533;X}0y&#65533;H<{X&#65533;IFt&#65533;&#65533;&#65533;'&#65533;/pk5&#65533;&#65533;5&#65533;9&#65533;19Z\t&#65533;&#65533;&#1552;&#65533;(&#65533;&#65533;&#65533;&#65533;N7&#65533;&#65533;i
&#65533;V&#65533;&#65533;&#65533;&#65533;Gx&#65533;&#65533;(&#65533;&#65533;(tq	&#65533;!WC&#65533;&#65533;8S&#65533;{k&#65533;w&#918;&#65533;&#65533;&#65533;&#38417;&#65533;iJ&#65533;&#65533;&#65533;&#65533;W&#65533;&#65533;&#65533;V&#65533;a&#65533;X&#65533;&#1190;&#65533;&#65533;9&#65533;&#65533;&#65533;-.&#276;qBu&#65533;B&#65533;nx[C(0}&#65533;&#65533;XZy&#65533;&#65533;&#65533;&#65533;&#197;B&#65533;^`F&#65533;of&#65533;&#65533;&#65533;&#65533;&#65533;i}&#65533;V&#65533;&#65533;&#65533;&#65533;!&#65533;(&#65533;&#65533;&#65533;n&#65533;&#65533;:&#65533;!&#65533;&#65533;&#65533;T(&#65533;g&#65533;#&#65533;&#65533;&#65533;&#65533;&#65533;&#65533;&#593;&#65533;&#65533;&#65533;/&#65533;&#65533;&#65533;&#65533;&#65533;e&#65533;<w&#65533;j&#520;N&#65533;f&#65533;s&#65533;&#65533;&#65533;&#65533;&#65533;&#65533;&#65533;p&#65533; 3*&#65533;&#65533;&#65533;&#65533;'&#65533;,&#65533;@&#65533;&#65533;iw&#65533;3 q&#65533;d}]9&#65533;&#65533;&#65533;&#65533;	&#65533;&#65533;&#65533;&#65533;&#65533;&#65533;&#65533;o	&#65533;&#65533;)gG&#1570;Hi&#65533;&#65533;&#65533;Ci&#65533;4&#65533;&#65533;&#65533;UC&#65533;8[&#522;&#65533;9)U8&#65533;#&#65533;&#65533;&#45589;4'&#65533;h&#65533;&#65533;&#65533;&#65533;i&#65533;~f&#65533;&#65533;H&#65533;&#65533;&#1538;&#2039;&#65533;&#65533;&#65533;&#65533;<&#65533;&#65533;xW?&#65533;a&#65533;&#65533;yXZ&#65533;&#65533;&#65533;&#65533;&#65533;{Y&#65533;:&#65533;&#65533;}eV&#65533;&#65533;p&#613;&#65533;U&#1701;[&#65533;&#65533;yx&#65533;&#1486; &#65533;&#65533;&#65533;&#65533;0&#65533;tZ&#65533;&#65533;&#1568;&#65533;&#65533;&#65533;&#65533;`&#65533;2IS"&#65533;&#65533;H&#65533;L31D&#65533;0Q&#65533;&#65533;&#65533;&#65533;n&#65533;1&#65533;7*l&#65533;i&#65533;VY&#65533;{j&#65533;f&#65533;&#65533;&#65533;;:XZ&#65533;u!	&#65533;&#65533;[f&#65533;&#65533;X&#65533;%&#65533;&#65533;%&#65533;&#65533;|&#65533;T&#65533;&#65533;3&#65533;!Hy&#65533;&#65533;&#1501;&#65533;&#1513;
&#65533;^:&#65533;`&#667;&#65533;&#65533;&#65533;dQ&#65533;&#65533;RH&#65533;&#65533;f&#65533;&#65533;i&#65533;&#65533;z&#65533;T&#65533;{&#65533;hq*1&#65533;&#65533;%5&#65533;h&#65533;&#65533;Jl&#65533;&#65533;8&#65533;&#65533;&#65533;&#65533;l&#65533;&#65533;f&#65533;&#65533;&&#65533;N&#65533;&#65533;j&#65533;&#65533;&#65533;&#65533;&#65533;:H&#65533;&#65533;&#65533;&#65533;&#65533;9&#65533;&#65533;
"&#65533;C&#65533; &#65533;2&#65533;&#65533;kJ&#65533;3_J&#65533;&#65533;|
&#65533;a&#65533;&#65533;&#586;&#65533;&#65533;i&#65533;&#65533;I&#65533;&#65533;&#65533;:'&#65533;k&#65533;&#65533;&#1695;&#682;&#65533;xN&#65533;E&#41498;&#65533;&#65533;&#65533;&#65533;#&#65533;&#65533;`&#65533;&#65533;&#65533;J&#65533;&#65533;&#65533;&#65533;/I&#65533;&#65533;$:&#65533;&#65533;X&#65533;s&#65533;_&#65533;&#65533;&#65533;&#65533;j4&#65533;9&#65533;^&#65533; v&#65533;&#65533;z&#65533;&#65533;&#65533;`&#65533;&#65533;|&#2038;!%*&#65533;kW&#65533;&#65533;Zx&#1427;&#65533;U[&#65533;&#65533;&#65533;?&#1561;8&#757;&#65533;Z&#65533;"&#65533;&#65533;&#65533;&#670;&#65533;jb&#698;&#65533;bN&#491;&#65533;&#65533;&#65533;&#65533;&#65533; ax&#65533;1&#65533;&#65533;&#65533;w&#65533;&#65533;X~&#65533;x&#65533;R&#65533;z&#65533;Y&#65533;Y&#65533;&#65533;&#65533;JC&#65533;&#65533;&#65533;&#757;&#65533;&#65533;&#65533;e&#65533;&#65533;*&#65533;&#65533;:&#65533;&#12956;`&#65533;&#65533;&#65533;&#65533;w)&#65533;P&#65533;/&#65533;&#65533;D&#65533;&#65533;&#65533;i&#65533;&#65533;`+NI&#65533;&#65533;&#65533;&#65533;&#65533;&#65533;9&#65533;&#65533;&#65533;&#65533;&#65533;&#65533;+&#65533;&#65533;:&#65533;&#65533;J&#65533;&#65533;&#65533;&#65533; &#65533;&#65533;P&#65533;&#65533;&#65533;gWJ&#65533;@P!&#65533;i1&#65533;&#65533;{&#65533;&#1580;&#65533;&#65533;J&#65533;&#65533;~|&#65533;&#65533;&#65533;&#65533;6g&#65533;&#65533;&#65533;&#65533;vGgr:&#65533;@KH&#65533;+&#65533;&#65533;&#40498;;&#65533;&#65533; =h&#65533;N{[T}&#65533;&#65533;&#65533;&#65533;&#65533;(&#65533;h&#65533;&#65533;&#65533;W;&#65533;z&#65533;&#65533;<{&#65533;&#65533;&#717;&#65533;x&#65533;X&#65533;&#65533;+{m;&#65533;C&#65533;&#65533;&#65533;v&#65533;&#65533;&#65533;{y&#65533;n&#25884;&#65533;&#65533;&#65533;&#65533;kpkA&#65533;&#1527;*u&#65533;&#65533;Z&#65533;&#65533;'&#65533;&#65533;s&#65533;&#65533;kz:&#65533;&#65533;#l&#65533;j&#65533;&#65533;&#65533;&#65533;&#65533;N&#65533;QxJTk&#65533;1&#65533;&#65533;&#65533;&#65533;&#65533;V;w&#65533;)&#65533;&#65533;7K&#65533;&#65533;&#65533;&#65533;&#65533;&#65533;&#65533;?\&#65533;1(&#65533;&#65533;&#65533;<)&#65533;&#65533;&#65533;&#65533;B&#65533;&#65533;&#65533;~:&#65533;&#424;&#65533;KQ`&#65533;&#65533;9Y &#65533;I&#65533;&#65533;Q
&#65533;n&#65533;S&#65533;&#65533;&#65533;&#65533;&#65533;HK&#65533;&#65533;;&#65533;&#65533;}O&#65533;&#65533;&#65533;&#419;g&#65533;&#65533;J&#65533;1,<&#65533;&#65533;&#65533;&#65533;&#378;1&#820;Lk&#65533;k&#65533;&#65533;&#65533;&#65533;&#65533;&#65533;&#65533;&#65533;;&#65533;&#65533;&#297;&#65533;&#1271;&#65533;B&#65533;&#65533;$k&#65533;&#65533;&#65533;}&#1786;&#65533;<&#65533;&#65533;&#65533;&#65533;&#65533;yW&#65533;&#44638;&#65533;y&#65533;V<&#65533;&#65533;&#65533;v&#1502;&#65533;h&#65533;K&#65533;pk&#65533;
&#65533;H&#65533;:&#65533;&#65533;&#440;C&#65533;&#65533;&#65533;[&#65533;&#65533;&#65533;&#65533;hk&#65533;&#65533;&#65533;6&#313;&#65533;&#65533;<&#65533;w&#65533;&#65533;2&#65533;z&#65533;M&#299;&#65533;&#1065472;c&#2010;&#65533;&#232;&#65533;,&#65533;M,&#65533;&#65533;&#65533;&#65533;\&#65533;&#65533;&#65533;+ &#65533;&#65533;z&#65533;kK&#65533;l&#65533;dH&#65533;e&#65533;*&#65533;&#65533;Ek&#65533;R8&#65533;&#65533;&#65533;&#65533;&#380;&#65533;&#65533;i&#65533;&#65533;&#65533;&#65533;/:&#65533;4&#65533;&#387;&#65533;&#65533;Y&#65533;GI&#65533;&#65533;&#65533;&#65533;|h&#65533;&#65533;&#65533;&#65533;&#65533;&#65533;&#65533;&#65533;c&#65533;L&#65533;&#65533;k&#65533;&#65533;&#65533;&#65533;&#65533;l&#65533;&#65533;&#65533;9w&#65533;&#65533;&#65533;&#65533;&#65533;&#65533;&#65533;&#65533;|&#65533;&#65533;y&#65533;&#65533;l&#65533;lL&#65533;&#65533;&#65533;&#763;&#65533;&#65533;&#1839;&#65533;&#65533;&#65533;&#65533;z&#65533;
&#65533;&#65533;q&#65533;#}&#5770;K&#65533;&#65533;3&#65533;w&#65533;s&#65533;&#632;&#65533;y&#65533;{&#65533;&#65533;j&#65533;J&#65533;&#686;&#65533;y&#155;T*&#65533;[&#1301;&#65533;&#65533;I[&#65533;&#65533;&#65533;&#252;:&(&#65533;&#524;1&#65533;&#65533;&#786;&#65533;Qef&#65533;]&#65533;&#65533;;&#65533;&#675;j&#65533;&#65533;&#65533;&#65533;&#65533;&#65533;&#65533;&#65533;{&#65533;&#65533;
&#65533;H&#65533;&#65533;m&#65533;&#65533;&#65533;&#65533;&#65533;&#65533;<&#364;&#65533;n &#65533;&#48840;&#65533;&#65533;EN&#65533;&#65533;^l&#65533;OM&#65533;J&#65533;&#65533;)&#65533;&#65533;f&#65533;&#65533;Il&#65533;&#65533;&#65533;&#65533;N<N&#65533;Z&#65533;4{&#65533;'m&#65533;&&#65533;e&#65533;&#65533;9&#65533;x&#65533;v$I&#65533;L&#65533;$&#65533;&#65533;&#65533;&#65533;&#65533;&#65533;#&#65533;n&#65533;1/&#65533;&#65533;&#1339;&#65533;2&#65533;aF&#65533;&#65533;&#65533;:&#1637;&#65533;&#320;&#1900;&#65533;&#65533;&#65533;D|&#65533;&#65533;&#65533;C&#65533;&#65533;&#65533;pU&#52345;[&#65533;#]&#65533;&#65533;&#65533;&#65533;r&#65533;]&#65533;>z&#65533;d;j&#65533;&#65533;&#65533;;&#65533;&#65533;i&#65533;,&#65533;5&#1338;l&#65533;s{&#65533;&#65533;&#65533;n&#854;&#65533;&#65533;&#65533;,&#65533;&#65533;&#65533;n&#65533;&#65533;&#65533;&#65533;&#1355;=&#65533;ew&9n&#65533;&#65533;dT&#65533;&#65533;<o&#65533;&#65533;&#65533;&#65533;&#65533;d&#65533;&#65533;{&#65533;{&#65533;&#65533;m&#1818;&#599;m&#65533;&#65533;<&#65533;9&#145;&#65533;&#65533;&#65533;&#65533;:&#65533;&#65533;D&#29541;+&#65533;n&#65533;&#65533;'J&#407;\&#747;&#65533;~&#65533;<w&#65533;&#65533;sj(\&#65533;&#1730;&#65533;*&#65533;b&#65533;&#65533;:&#65533;&#65533;0&#65533;&#65533;&#65533;&#65533;eJ&#65533;'&#65533;&#65533;S&#65533;&#65533;&#65533;&#65533;&#65533;9.&#65533;&#65533;M&#65533;&#65533;&#65533;&#65533;m;|&#65533;&#65533;&#65533;&#1051;&#65533;!&#65533;&#65533;&#65533;&#65533;&#65533;&#65533;&#65533;&#65533;&#65533;,&#65533;&#950;&#65533;&#65533;v&#65533;&#65533;&#65533;&#65533;}&#65533;+&#65533;&#65533;&#65533;&#65533;&#794;@&#65533;&#65533;&#65533;&#65533;TN&#65533;>&#65533;Z&#65533;&#65533;&#65533;&#65533;&#65533;&#65533;&#65533;&#65533;&#65533;=&#65533;&#159;&#65533;&#65533;,8&#65533;2&#65533;fN&#65533;E&#65533;&#65533;'%&#65533;x&#65533;|IC&#65533;'&#560;&#65533;{w&#65533;&#65533;/Y&#65533;&#65533;&#65533;|^&#65533;&#65533;)&#65533;&#65533;&#65533;&#65533;i&#65533;h]&#65533;S&#1978;$&#65533;&#65533;l&#65533;&#1869;&#65533;&#65533;&#65533;k&#65533;&#65533;lG&#65533;&#65533;&#65533;&#65533;y&#65533;J8B&#65533;&#65533;&#65533;=&#65533;&#65533;M&#65533;{&#65533;&#65533;&#65533;&#65533;&#65533;&#1853;&#65533;&#65533;&#65533;f,&#65533;&#65533;&#65533;&#65533;w&#65533;&#723;l&#1188;~&#65533;&#65533;&#65533;&#65533;&#65533;5&#65533;&#65533;&#65533;S&#65533;\&#65533;&#1038;H&#65533;&#65533;&#65533;H&#65533;&#65533;L&#65533;s&#65533;&#65533;&#65533;&#886;.i(&#65533;.&#32557;&#65533;l[&#65533;&#65533;&#65533;&#65533;i&#65533;n&#65533;&#26085;&#65533;&#65533;&#65533;&#65533;&#65533;&#65533;(]~&#65533;&#25442;&#65533;H~L*-&#65533;&#65533;G&#65533;&#65533;&#65533;]&#65533;&#65533;&#533;&#65533;&#1875;&#65533;+V&#65533;&#65533;)&#65533;&#1896;&#65533;&#65533;&#65533;o{&#715;*&#65533;&#65533;}&#65533;&#65533;&#65533;&#65533;z &#65533;&#65533;&#65533;&#65533;GF&#65533;&#65533;w!&#65533;&#65533;y&#65533;&#65533;>&#65533;&#65533;&#65533;&#65533;	F&#65533;&#847855;<&#65533;&#65533;N&#65533;}&#65533;&&#65533;&#65533;&#65533;&#65533;w&#65533;&#65533;&#65533;&#65533;&#65533;&#65533;i&#65533;&#1104;*&#65533;&#65533;&#65533;&#65533;4&#65533;&#65533;7&#65533;&#65533;:&#65533;&#65533;&#65533;&#65533;&#65533;,#$&#916;&#65533;&#65533;&#65533;&#65533;%_&#65533;&#65533;&#65533;n&#1493;&#65533;&#65533;&#65533;&#65533;&#65533;~&#65533;7&#65533;&#65533;9.&#65533;&#65533;&#65533;iq&#65533;E&#65533;&#1878;&#65533;>&#65533; l7&#65533;&#65533;&#65533;	o&#453;)&#65533;*&#65533;&#65533;m&#65533;~&#65533;&#65533;&#65533;_&#65533;&#65533;&#65533;;&#65533;=&#65533;F
&#65533;9&#65533;&#65533;&#1476;&#233;J[&#65533;&#33143;&#65533;&#65533;&#65533;&#65533;n&#65533;&#65533;nJR&#65533;&#65533;&#65533;&#65533;&&#65533;&#65533;T&#65533;&#65533;v&#65533;~&#65533;&#65533;&#65533;&#65533;&#65533;&#65533;XV&#65533;JF&#65533;&#65533;C&#65533;&#65533;.&#65533;&#65533;L&#65533;&#65533;&#65533;&#65533;&#65533;S^-&#65533;&#65533;&#65533;&#65533;B&#65533;&#65533;?&#65533;R&#65533;&#65533;&#65533;W&#65533;B&#65533;4/&#996;y&#65533;&#65533;-&#638;&#65533;&#65533;&#65533;v&#65533;&#2043;&#65533;xt&#65533;&#65533;&#65533;X&#65533;2&#65533;N&#221;&#65533;M&#65533;&#65533;y&#65533;&#65533;L&#38127;&#65533;&#65533;&#65533;&#65533;&#65533;=)&#65533;&#65533;&#65533;&#65533;&#65533;&#65533;&#65533;O&#65533;y&#65533;&#65533;&#65533;&#65533;&#65533;a&#65533;&#65533;&#65533;&#1030;&#65533;qr:&#65533;'&#65533;&#65533;&#65533;&#663;&#65533;&#65533;{/e&#65533;&#65533;\&#65533;?&#65533;U^&#65533;&#65533;&#65533;&#65533;3&#65533;&#65533;&#65533;&#65533;&#65533;&#65533;&#65533;Vq&#65533;&#65533;H&#65533;n&#65533;&#65533;z&#65533;&#65533;&#65533;&#65533;&#65533;8&#65533;&#65533;&#65533;&#65533;&#65533;&#65533;&#65533;&#65533;&#65533;&#65533;&#65533;&#65533;&#65533;&#65533;	&#65533;%&#65533;&#65533;&#65533;&#65533;+&#65533;&#65533;@&#65533;&#65533;(&#65533;&#65533;&#65533;&#573;&#65533;&#697;&#65533;`&#65533;&#65533;&#1224;&#65533;`&#1555;&#1309;&#65533;&#65533;&#65533;&#65533;&#65533;&#65533;&#1698;&#65533;&#65533;&#65533;&#65533;&#288;&#65533;&#65533;&#65533;&#917;&#65533;&#65533;&#65533;&#65533;&#65533;Q&#65533;&#65533;&#65533;&#65533;&#65533;&#65533;&#65533;^&#65533;B&#65533;?w&#65533;&#65533;&#65533;&#65533;&#65533;-&#65533;&#65533;x&#65533;liA&#65533;&#65533;3&#65533;PQc`&#65533;&#65533;&#65533;EI&#65533;&#194;&#65533;F&#65533;;M&#65533;8&#65533;&#65533;&#65533;4*eD&#65533;2k&#65533;&#65533;&#65533;],Y9u&#65533;$&#65533;&#995;&#65533;&#65533;&#65533;&#65533;(&#65533;&#65533;9&#65533;&#65533;J&#65533;d#&#65533;&#1786;Lk&#1515;\&#1489;kVe&#65533;&#65533;]Zt&#65533;&#65533;p&#1040;&#65533;t&#65533;E&#65533;V&#65533;&#65533;&#65533;C&#1405;&#1652;&#65533;IT/q&#65533;&#65533;+&#65533;&#65533;&#65533;&#65533;&#65533;&#65533;&#65533;&#65533;}0&#1165;+&#65533;&#65533;&#65533;G&#65533;i&#65533;C&#65533;^i&#65533;&#65533;0&#65533;F&#65533;7&#65533;&#65533;&#65533;*&#33950;&#65533;E&#65533;&#65533;w&#65533;J&#65533;VV&#65533;&#65533;[n&#65533;o&#65533;&#65533;&#65533;%&#65533;&#65533;&#16230;&#65533;&#65533;=n&#65533;&#65533;L&#1741;~&#65533;&#65533;)&#65533;&#65533;y&#65533;&#65533;vv&#810;&#65533;&#65533;h&#65533;C&#65533;&#65533;|&#65533;&#1991;&#65533;~&#65533;&#65533;&#65533;&#65533;s&#65533;&#65533;&&#65533;&#65533;=&#65533;&#65533;&#65533;9&#65533;&#65533;g_fb&#65533;/W&#65533;c&#65533;e&#65533;&#65533;&#65533;I&#65533;&#65533;v&#349;&#65533;l&#65533;&#65533;&#65533;&#65533;w&#65533;&#65533;6&#65533;&#65533;&#65533;&#65533; k&#1397;&#65533;Was&#65533;&#65533;A&#65533;g&#65533;N&#65533;&#65533;G|&#65533;t&#65533;&#1994;&#1841;t&#65533;,>&#65533;"&#65533;8&#65533;H&#65533;!&#65533;&#65533;&#65533;b0&#65533;&#65533;&#1937;H&#65533;F&#65533;&#65533;&#65533;E&#65533;&#65533;:B&#65533;P~&#65533;&#65533;&#65533;&#1550;&#65533;]yb&#65533;N
&#65533;&#65533;y&#65533;E&#65533;?&#65533;&#65533;&#65533;D&#65533;&#65533;XK'&#65533;&#65533;%&#65533;&#65533;&#65533;&#65533;k]&#65533;K&#65533;&#386;G;l&#65533;!G M&#65533;&#65533;C#&#65533;&#65533;d&#65533;&#65533; &#542;<&#65533;)Uc&#65533;&#65533;EJ&#65533;*&#65533;I&#65533;|&#65533;z&#65533;&#65533;v&#65533;&#65533; {&#65533;)f2&#65533;~I&#65533;&#65533;&#65533;L.&#65533;&#65533;D&#65533;e&#65533;s	&#65533;`&#65533;Zw&#65533;4&#65533;&#65533;&&#65533;[&#65533;&#65533;&#65533;&#65533;1&#65533;B&#65533;&#65533;@&#65533;Y&#65533;&#65533;q&#65533;	K&#65533;&#65533;&#65533;IJ&#65533;&#65533;&#65533;Z&#65533;yb&#65533;!&#65533;n&#65533;&#1351;rE(&#65533;&#65533;l&#65533;&#65533;lT&#65533;
&#52121;zjdc&#65533;:&#65533;]rU.&#65533;&#65533;7&#65533;&#65533;&#65533;&#65533;N;&#65533;S&#65533;&#65533;&#65533;e&#65533;2&#65533;&#65533;&#65533;&#65533;&#65533;&#65533;&#65533;&#65533;&#65533;&#65533;v&#65533;&#65533;&#65533;&#65533;R&#65533;&#65533;&#65533;&#65533;+i&#65533;~&#65533;&#1842;&#65533;&#65533;[q&#65533;&#65533;:H&#65533;V&#65533;>R&#65533;&#65533;$[&#65533;|&#65533;&#65533;&#65533;l&#65533;r&#65533;&#65533;"&#65533;Z&#65533;oY1T&#65533;&#65533;x&#65533;&#65533;&#170;&#65533;~&&#65533;&#65533;&#65533;&#65533;&#65533;*./&#65533;i&#65533;e
u&#65533;fjn&#65533;&#65533;U,&#1515;2&#681;&#65533;&#65533;W&#65533;Gk&#65533;&#65533;&#65533;&#65533;&#65533;&#65533;&#65533;&#65533;2&#65533;&#1118;&#65533;m&#65533;&#65533;&#65533;&#65533;c]&#65533;v&#65533;&#65533;n=&#65533;&#65533;&#65533;.&#65533;&#65533;&#65533;Ly&#65533;n&#65533;v&#65533;&#65533;4&#65533;&#65533;&#65533;c7"5&#1740;&#65533;&#65533;&#65533;x&#65533;@&#65533;&#65533;O&#65533;-U..&#65533;mc&#65533;&#65533;x&#65533;&#65533;L&#65533;&#65533;&#65533;J&#65533;T&#65533;&#65533;&#65533;z&#65533;&#65533;&#65533;;&#65533;&#65533;&#65533;1&#65533;.&#65533;&#65533;Kv&#65533;<c~&#65533;&#65533;u&#65533;&#65533;*D0&#65533;&#65533;&#469;&#65533;&#65533;t&#65533;&#65533;&#65533;m:&#65533;&#65533;&#65533;`&#65533;&#65533;yfQ&#65533;JOU&#65533;&#65533;%&#65533;R&#65533;&#65533;&#65533;@&#65533;&#65533;&#65533;&#65533;yfw&#65533;mm&#65533;&#65533;}&#65533;I3*&#65533;&#65533;&#65533;r&#65533;&#65533;&#65533; &#65533;&#65533;&#801;WI;&#65533; &#65533;=>&#65533;?&#65533;&#65533;.w&#65533;;&#65533;&#65533;vG:eo&#65533;s&#65533;H&#65533;&#65533;&#65533;&#65533;.^J&#65533;&#65533;&#65533;&#65533;=Pp&#65533;&#65533;&#65533;*&#65533;&#65533;&#65533;&#65533;sL&#65533;&#65533;&#65533;&#65533;&#65533;8&#65533;&#65533;oZ&#2037;6@&#65533;>&#1648;5&#65533;&#65533;&#65533;&#65533;&#65533;X&#65533;&#65533;&#65533;Nh&#65533;&#65533;_ +&#65533;?"&#65533;s&#65533;&#65533;&#65533;&#65533;z4$&#65533;&#65533;Lu&#65533;sEo&#65533;&#65533;V&#65533;&#65533;
d`&#65533;?&#65533;YQ4&#528;&#65533;&#65533;2X7&#65533;&#1551;&#65533;&#65533;&#65533;:h&#65533;&#65533;&#65533;x$&#65533;&#65533;e&#65533;&#65533;+9Z&#65533;0&#65533;!!f&#380;iI&#65533;F&#519;&#65533;*6&#65533;"V&#65533;&#1843;,!JK&#65533;&#65533;&#65533;&#65533;&#65533;8&#65533;&#65533;&#65533;&#65533;H&#65533;&#65533;&#65533;&#65533;J&#65533;&#65533;&#65533;e&#65533;~cE&#65533;P&#65533;&#65533;qC`X4&#65533;&#65533;&#65533;&#65533;+&#65533;r&#65533;&#65533;&#65533;&#65533;$&#65533;0P&#65533;r,&#65533;txV@K&#65533;(,+&#65533;&#65533;&#65533;&#65533;:1&#65533;qM&#65533;&#65533;&#65533;&#65533;B|\&#65533;D&#65533;&#65533;&#65533;&#65533;&#65533;2r7&#65533;&#65533;&#65533;o&#65533;7c&#65533;]|&#65533;&#65533;J&#65533;1&#65533;&#65533;#^&#65533;2FA&#1109;&#65533;vS&#65533;d&#65533;[&#65533;&#65533;<
&#65533;}&#65533;b7_&#65533;J&&#65533;&#65533;~&#65533;c&#65533;&#65533;8:J&#65533;:&#65533;&#210;&#65533;0&#65533;C[2&#65533;&#65533;&#65533;[&#65533;e&#65533;&#65533;&#228;<O2N|&#65533;;&#65533;&#65533;&#65533;&#65533;&#65533;&#65533;	&#65533;&#65533;A&#65533;&#65533;$!&#65533;&#65533;&#65533;v7&#65533;&#65533;}&#65533;'&#65533;l&#65533;G&#65533;XKz&#65533;&#65533;&#65533;I|&#65533;&#65533;pi&#65533;&#65533;&#1651;&#65533;&#65533;&#65533;&wY&#65533;&#65533;&#65533;D&#65533;$&#65533;>&#65533;&#65533;&#997;
&#65533;e)#&#65533;8&#65533;&#65533;>&#65533;a&#65533;PL5&#65533;&#1325;v&#65533;@&#65533;&#65533;&#65533;&#2044;zQRR\)&#159;O&#65533;&&#65533;&#65533;&#65533;t/&#65533;&#65533;H
&#65533;p&#65533;kv$&#65533;&#65533;4&#65533;*&#65533;&#65533;&#65533;&&#65533;&#65533;&#65533;&#65533;xD&#65533;&#65533;&#65533;&#65533;\&#65533;Qe&#65533;&#65533;f&#65533;tL&#65533;&#65533;&#65533;	P-&#65533;2&#65533;&#65533;&#65533;&#65533;[y&#65533;&#1661;*&#65533;\_&#65533;&#65533;9&#65533;&#65533;U&#370;&#65533;&#65533;N&#65533;&#65533;&#65533;;&#65533;b&#271;"&#65533;&#65533;&#65533;&#65533;=&#65533;&#65533;&#65533;&#65533;*[=&#65533;O&#65533;E&#65533;&#65533;&&#65533;&#65533;&#65533;WC&#65533;&#65533;u&#65533;>&#65533;&#65533;f&#65533;&&#65533;!9&#65533;~&#65533;&#65533;&#22882;&#1787;&#65533;b%e&#65533;&#65533;dc=V&#65533;&#65533;V&#1074;ZM&#65533;n+&#65533;T&#65533;6&#65533;:&#65533;Y&#65533;KF&#65533;&#65533;&#65533;&#65533;&#65533;&#65533;<&#65533;&#65533;&#65533;^o4&#65533;"'y&#1453;&#1896;&#65533;E2-'&#65533;^&#65533;&#65533;y`&#65533;I&#65533;&#65533;m&#65533;&#65533;&#65533;&#65533;&#65533;&#65533;t&#65533;&#65533;&#65533;zW&#65533;&#65533;&#65533;F&#65533;z&#65533;"&#65533;1(&#65533;lP&#65533;&#65533;&#1882;&#65533;&#65533;&#65533;&#65533;0y&#65533;&#65533;bDV&#1453;&#65533;B&#65533;&#65533;j&#65533;wx&#65533;&#65533;ENvGLu&#65533;Q&#65533;&#65533;&#65533;D~&#65533;;2O9&#65533;&#65533;m&#65533;7WN$8&#65533;&#65533;U&#65533;!&#65533;6&#65533;&#65533;&#251;&#65533;([W&#65533;&#65533;&#65533;.&#65533;&#65533;[&#65533;jz!&#65533;&#65533;w&#65533;R&#65533;&#65533;jO&#65533;	bT&#65533;&#65533;&#65533;L&#65533;q&#65533;&#65533;L&#65533;$&#65533;t&#65533;7&#65533;&#65533;&#65533;&#65533;d`I&#65533;1&#65533;&#65533;&#385;&#1265;Z&#324;5&#472; &#65533;7&#65533;5&#65533;&#65533;j&#65533;&#65533;&#65533;[+&#65533;&#65533;r&#65533;a.gY6&#65533;&#65533;&#65533;&#65533;g&#65533;b&#65533;&#65533;B&#65533;&#65533;&#65533;&#65533;&#65533;&#65533;J&#65533;&#65533;l&#65533;&#65533;&#65533;&#65533;f&#65533;&#1465;&#65533;p&#65533;&#65533;[/&#65533;&#65533;-^u9&#65533;!&#65533;:&#65533;&#1753;R:&#65533;`-)c&#65533;&#65533;j|&#65533;&#65533;l/Cm&#65533;F&#65533;&#65533;&#65533;=.l &#65533;&#65533;&#65533;5&#65533;B&#65533;&#65533;&#65533;|&#65533;&#65533;j&#65533;&#1223;&#65533;&#65533;&#65533;&#2002;&#65533;&#65533;u&#65533;&#964;u&#65533;&#65533;O2[&#1594;`4&#65533;M&#65533;k]:&#65533;&#65533;.&#65533;e}n&#65533;&#65533;&#65533;&m&#65533;s	@C&#65533;&#65533;zL&#65533;&#65533;&#65533;T  &#65533;I&#65533;&#65533;&#65533;'&#65533;&#65533;&#65533;&#65533;&#65533;&#65533;s &#65533;Ujr&#65533;&#65533;&#65533;s&#65533;TC&#65533;&#65533;&#65533;&#65533;&#65533;&#65533;&#65533;&#65533;&#65533;9(_&#65533;b&#65533;&#65533;Fxlk&#65533;&#65533;&#65533;&#65533;&#65533;&#65533;8o&#65533;&#65533;o&#65533;&#65533;]z&#65533;&&#65533;b+m[&#65533;>&#65533;&#65533;i&#65533;&#65533;Q&#65533;&#65533;o&#661;v&#65533;&#65533;tL&#65533;&#65533;G&#65533;&#65533;&#65533;l&#65533;n&#65533;&#65533;'/q&#65533;&#65533;W&#65533;&#65533;&#65533;d&#65533;1&#65533;&#65533;c&#65533;&#65533;m.&#65533;Y&#65533;&#65533;5&#65533;&#65533;&#65533;&#65533;&#65533;O`&#65533;&#65533;&#65533;&#703;65|&#65533;|j&#65533;&&#65533;&#1466;&#65533;:	oN&#65533;|?&#65533;&#65533;PL&#1505;&#65533;ll&#65533;&#65533;&#65533;&#65533;6&#65533;L"&#65533;}}&#65533;v&#65533;&#65533;t&#65533;'&#65533;&#1559;_.&#65533;K-&#65533;&#65533;&#65533;l&#65533;&#65533;L&#65533;&#65533;=$&#65533;:r{&#65533;&#65533;qSG&#65533;&#65533;s&#65533;U]ceo&#65533;&#65533;1&#65533;i&#65533;&#65533;jw&#65533;&#65533;&#65533;&#65533;h&#65533;&#65533;&#65533;	&#65533;&#65533;R&#65533;&#1028999;	$ &#65533;&#65533;&#65533;&#65533;&#65533;~&#65533;<&#65533;&#65533;&#65533;&#1748;&#65533;&#65533;o?&#65533;&#65533;&#65533;|$&#65533;=&#65533;&#65533;&#65533;&#65533;&#65533;&#65533;&#65533;i&#65533;=&#65533;v~&#65533;|&#65533;|&#65533;7&#65533;&#65533;W^&#65533;&#65533;v&#65533;&#65533;v&#65533;y&#806;&#65533;X&#65533;7v&#65533;&#65533;g&#65533;&#65533;Beq&#65533;ed&#65533;B)&#65533;2&#900;s&#65533;_>&#65533;z&#65533;&#65533;}&#65533;&#65533;&#65533;&#65533;&#65533;`&#65533;&#832;v&#65533;&&#65533;&#65533;l&#65533;&#65533;~&#65533;&#65533;5&#514;X&#65533;&#65533;Gc<&#65533;u&#65533;&#65533;&#65533;Vs]1g{&#65533;g&#65533;&#65533;J&#65533;W&#65533;&#65533;&#65533;{&#65533;&#65533;&#65533;&#1472;cw.&#65533;(^G(%&#65533;z&#65533;qd&#65533;%Xy)&#65533; Z&#65533;d&#65533;&#65533;&#65533;b(&#65533;&#65533;&#65533;Ho&#65533;Y[h[&#65533;GJ11&#818;&#65533;iX&#65533;gD&#65533;&#65533;&#65533;&#65533;&#65533;z&#65533;&#65533;'&#65533;L&#65533;&#65533;&#454;&#65533;&#65533;rF&#65533;bJW8&#65533;&#1285;~s7&#65533;d(tFiEw&#65533;#&#65533;&#65533;&#65533;)i&#65533;#0qo-|&#65533;&#65533;&#65533;&#65533;&#65533;(q(&#65533;1&#65533;-&#65533;&#65533;Cg&#65533;Q&#65533;&#230;au&#65533;y&#65533;9&#65533;&#65533;/X&#65533;I&#65533;E&#65533;&#65533;z&#65533;n&#65533;wg&#65533;&#65533;&#65533;&#65533;&#1548;S&#65533;&#65533;&#65533;&#65533;16i&#65533;&#65533;&#65533;&#65533;%x4gP&#65533;&#65533;GEg'&#65533;c&#65533;&#65533;L$&#65533;_&#65533;&#65533;V&#65533;;&#65533;d&#65533;&#65533;g&#65533;&#65533;pE&#65533;&#65533;gm&#65533;&#65533;r&#65533;X&#65533;&#65533;h&#65533;&#65533;^=&#65533;kC&#65533;oo&#65533;&#65533;Y&#65533;I&#65533;g&#65533;&#65533;X&#65533;&#65533;&#65533;&#65533;&#65533;&#65533;&#65533;XE&#930;&#65533;&#65533;&#65533;&#65533;@&#1476;&#65533;g&#65533;6&#65533;&#65533;x&#65533;vFI&#65533;&#1040;&#65533;&#396;MV_
&#65533;f&#65533;4B&#65533;&#65533;&#65533;e`&#1158;}&#65533;&#65533;~V8&#65533;&#65533;&#65533;&#65533;&#65533;QR&#65533;W&#65533;r&#1618;&#65533;&#65533;&#65533;&#65533;&#65533;t&#65533;&#65533;H#vJH&#65533;Y:s8&#65533;/&#65533;4s&#65533;k&#65533;&#65533;&#65533;&#65533;X&#65533;&#65533;&#65533;&#65533;&#65533;&#65533;&#65533;@&#65533;~Y&#65533;EsT&#533;&#65533;-&#65533;&#65533;22&#65533;&#65533;&#65533;&#65533;Aq&#65533;?&#65533;E0uc&#65533;&#65533;&#65533;&#65533;q3I&#65533;&#65533;&#65533;6&#65533;a,&#65533;&#65533;?&#65533;&#65533;&#65533;&#535;&#65533;&#65533;q&#65533;&#65533;;&#65533;]6&#65533;x&#50511;w)6C&#65533;	&#532;&#65533;&#65533;&#65533;&#65533;!E&#65533;&#65533;.9P&#65533;&#65533;zi=&#65533;&#65533;_8-R&#65533;h)&#65533;T&#65533;n&#65533;&#65533;&#65533;&#65533;X&#65533;&#455;&#65533;&#65533;&#65533;&#65533;&#134;&#65533;rD&#65533;&#65533;Z&#65533;&#65533;&#65533;IdQZ"&#65533;&#65533;&#65533;&#146;&#65533;&#65533;&#65533;	&#13199;&#1556;)&#65533;p9&#65533;&#65533;&#37179;W&#65533;&#65533;&#65533;&#65533;&#65533;&#65533;&#65533;&#65533;&#65533;&#65533;m&#601;&#65533;&#65533;&#65533;vIN&#65533;&#523;'&#65533;&#65533;&#38064;T&#65533;&#65533;&#65533; XSt&#65533;>&#65533;&#65533;&#65533;&#65533;|&#65533;{&#65533;&#65533;z&#65533;&#65533;&#65533;&#1427;&#65533;&#65533;u 9&#65533;&#64095;&#65533;&#65533;&#65533;&#65533;&#65533;&#65533;R&#33546;&#65533;&#65533;&#65533;&#65533;&#65533;i&#65533;&#65533;&#65533;5&#65533;&#65533;[&#65533;i&#65533;2&#1611;&#65533;&#65533;&#65533;t
&#1286;&#65533;&#65533;g&#65533;Ii&#65533;&#65533;4&#65533;&#65533;&#65533;&#1628;L&#65533;&#65533;Yn&#65533;&#65533;RXi&#65533;&#65533;i&#65533;&#65533;&#65533;a&#65533;&#65533;&#65533;&#65533;3j&#65533;&#65533;&#406;<e&#65533;&#65533;&#65533;&#65533;&#65533;v&#65533;Q9&#65533;&#65533;&#1624;&#65533;&#65533;&#65533;&#348; &#65533;&#65533;y&#65533;&#65533;&#65533;I&#65533;7&#65533;gU&#65533;r &#65533;y0SV&#65533;&#65533;&#43277;~&#65533;wx$&#65533;3-&#65533;&#65533;&#65533;&#65533;,&#65533;&#65533;&#65533;&#65533;C&#65533;Gye6&#65533;c&#65533;1
&#65533;7&#65533;&#65533;g&#65533;&#65533;&#1699;&#65533;I&#65533;z&#65533;&#65533;
&#65533;TH&#65533;M&#65533;&#65533;&#65533;&#65533;8&#65533;&#65533;n&#65533;U5&#65533;p_zAY&#65533;Qf(&#65533;&#65533;&#65533;H&#65533;':&#65533;a&#65533;\k&#675;&#1609;&#1321;&#65533;&#65533;&#65533;\p&#65533;&#65533;&#65533;&#1607;&#65533;I&#65533;&#65533;&#65533;O&#1642;&#65533;&#65533;&#65533;|
&#65533;&#65533;X&#65533;&#65533;Zx&#65533;F&#65533;&#65533;V&#65533;Y&#65533;&#65533;&#65533;&#65533;G&#65533;mE&#65533;E&#417;k&#65533;_GX&#65533;&#65533;&#65533;q8&#65533;&#65533;&#65533;n:&#65533;4)X&#65533;&#65533;\u&#65533;&#65533;&#65533;t&#65533;JX&#65533;*&#65533;&#65533;&#1574;G&#1617;&#65533;&#65533;&#65533;t*&#65533;>J&#65533;&#65533;z&#65533;?Z&#65533;&#65533;x&#65533;&#65533;)|&#65533;&#642;&#65533;5sA&#65533;&&#65533;O&#65533;&#65533;~t&#65533;F&#65533;&#65533;&#65533;&#65533;Q&#65533;$X&#65533;&#1608;&#65533;&#65533;&#65533;&#65533;g&#65533;&#65533;&#65533;:&#65533;&#65533;&#65533;9u&#65533;i&#65533;/&#65533;&#65533;&#65533;x&#65533;&#65533;&#65533;&#356813;&#65533;&#65533;&#65533;&#65533;+&#65533;}&#65533;&#65533;&#40625;&#65533;^&#65533;&#65533;&#65533;@)&#65533;&#65533;&#65533;&#65533;&#65533;z&#65533;&#65533;&#65533;&#65533;&#65533;&#65533;&#65533;gy&#65533;N;&#65533;9`&#65533;&#554;&#65065;&#65533;H&#65533;++&#65533;&#65533;#_&#65533;&#65533;&#65533;|1K)&#65533;&#65533;&#65533;g&#65533;*&#65533;^&#65533;&#65533;@j&#65533;R&#65533;&#65533;&#65533;&#65533;S{&#65533;&#65533;r&#1707;A&#65533;i:&#65533;&#65533;&#326;;&#65533;U&#65533;&#65533;&#65533;bfX&#65533;&#65533;&#65533;&#65533;K&#65533;'&#65533;&#65533;N&#65533;&#65533;&#65533;&#306;&#65533;&#65533;MX&#65533;&#65533;&#65533;&#65533;&#65533;jSy&#65533;&#65533;&#65533;&#65533;`	?&#65533;&#65533;w&#65533;zzY[o&#65533;&#65533;"&#1780;&#65533;&#65533;&#1368;&#65533;I&#65533;~5KV&#65533;&#65533;@**V&#65533;&#65533;&#65533;&#65533;?&#1125;-i&#65533;&#65533;Y&#65533;&#65533;&#65533;&#65533;&#65533;0&#65533;+&#65533;c&#65533;&#65533;&#65533;&#65533;&#65533;&#65533;&#65533;&#26808;&#65533;&#65533;:&#683;+K|&#65533;&#65533;[&#65533;&#65533;{&#65533;\&#65533;&#65533;&#65533;&#65533;&#65533;&#65533;&#65533;
[&#65533;&#65533;&#357;&#65533;&#65533;&#65533;ku&#65533;&#65533;&#65533;&#487;}I{&#65533;&#65533;J&#65533;&#65533;x&#65533;&#65533;&#65533;&#65533;&#65533;&#65533;&#65533;&#65533;9&#1566;&#1078242;j&#65533;&#65533;F&#735;&#65533;&#65533;aAk&#65533;&#65533;K&#65533;T&#65533;&#65533;&#65533;k&#65533;&#65533;&#65533;&#65533;&#65533;k&#65533;&#65533;&#65533;&#65533;vz&#65533;&#65533;&#65533;&#65533;&u&#65533;&#65533;&#65533;&#65533;-c&#65533;,&#65533;&#65533;4m	&#65533;&#65533;&#31325;&#65533;&#65533;[&#65533;&#65533;Z&#65533;&#65533;Z&#65533;&#65533;&#65533;&#65533;=&#65533;:&#65533;&#65533;*&#65533;&#65533;&#1717;&#65533;j&#65533;&#65533;9&#65533;&#65533;&#65533;&#65533;+&#65533;&#65533;&#65533;&#65533;&#65533;&#65533;I&#65533;&#65533;z&#65533;&#65533;&#65533;&#65533;-R&#65533;&#65533;&#65533;&#65533;&#1151;"&#65533;&#65533;_[T[&#65533;?&#65533;&#65533;mX&#65533;\aW)&#65533;&#1562;&#65533;&#65533;]FK&#65533;&#65533;z&#65533;&#4858;}&#65533;&#65533;@&#65533;&#65533;j&#65533;&#65533;{&#65533;&#65533;&#766;,&#65533;&#1662;X&#65533;6&#65533;&#65533;&#65533;&#65533;GL&#65533;)Se&#65533;.&#65533;&#65533;c&#65533;[Y9&#1835;n&#65533;&#65533;&#65533;&#630;<&#65533;&#65533;+&#65533;&#65533;&#65533;&#65533;&#65533;&#65533;&#65533;&#65533;Y&#1853;K&#65533;&#65533;&#65533;t&#65533;&#65533;q[f&#65533;Q&#65533;&#65533;&#65533;&#65533;O&#65533;&#65533;K&#65533;&#65533;&#1707;cwl&#65533;C)&#65533;"&#65533;&#65533;0%O8Z&#65533;&#65533;&#65533;{&#65533;j&#1808;&#65533;K&#65533;;&#65533;&#65533;&#1483;&#250;%&#65533;&#65533;&#65533;&#1929;&#65533;&#65533;Z&#65533;j&#65533;&#65533;j&#65533;&#65533;w&#65533;&#65533;&#65533;&#449;&#65533;RL&#517;&#65533;l&#328;<&#65533;D&#1780;&#65533;8&#65533;&#65533;<&#65533;z6H&#65533;q<	&#65533;4&#65533;&#65533;&#65533;&#65533;&#65533;&#668;&#65533;s&#65533;&#246;J&#65533;&#65533;&#65533;&#65533;	&#1685;&#65533;y&#65533;|&#65533;&#65533;&#65533;w&#65533;&#65533;2*&#65533;&#65533;\&#65533;&#65533;K&#753;&#65533;&#65533;[&#65533;&#10043;&#65533;&#65533;C&#65533;&#65533;&#65533;&#65533;*&#65533;&#65533;t&#700;&#853;&#65533;&#65533;>+&#65533;&#65533;\&#65533;iL&#65533;&#65533;&#65533;&#65533;Z&#65533;&#65533;T&#65533;&#65533;&#65533;&#65533;&#65533;X&#65533;\4&#65533;[&#65533;&#65533;/&#65533;p&#65533;&#65533;&#65533;&#65533;]\&#65533;j[&#65533;&#65533;&#65533;&#65533;&#65533;&#65533;d;iP&#65533;&#65533;D&#65533;&#53499;&#65533;&#579;&#65533;&#65533;&#65533;&#65533;S&#65533;k&#65533;+&&#65533;z&#65533;&#65533;&#65533;&#65533;&#65533;&#988;<&#65533;M&#65533;H&#65533;&#65533;2&#65533;&#65533;I&#65533;}q&#65533;*&#65533;u&#65533;&#65533;|&#65533;&#65533;v&#65533;<&#65533;&#65533;&#65533;&#985;&#65533;@]&#65533;g&#65533;&#65533;pZ&#65533;&#65533;&#65533;&#65533;&#65533;&#65533;&#65533;&#65533;&#65533;\&#1767;@5&#65533;^&#1222;&#65533;{m&#65533;&#65533;&#65533;&#65533;JY}O&#644;{&#823;\&#65533;3}&#65533;&#65533;&#65533;&#65533;~:&#65533;Cm&#65533;&#65533;{&#760;&#1479;&#1841;&#65533;&#529;&#65533;pl&#65533;x&#65533;&#65533;&#65533;3l&#65533;_&#65533;v@&#65533;&#65533;k&#65533;&#65533;&#1928;&#65533;&#65533;&#65533;&#65533;N&#1698;&#65533;&#65533;&#65533;1&#65533;&#65533;&#65533;&&#65533;1&#65533;&#894;&#65533;&#65533;,&#65533;p&#65533;&#65533;o&#65533;&#65533;rm&#65533;)&#65533;&#65533;&#65533;&#65533;&#65533;X&#65533;&#65533;&#65533;l=&#65533;&#65533;&#674;(H&#65533;<j&#65533;&#65533;&#65533;&#65533;&#568;&#65533;&#65533;&#1375;Mn&#65533;&#65533;&#1521;&#65533;&#65533;r&#65533;&#65533;&#65533;l&#65533;&#65533;L&#65533;&#65533;*&#65533;&#65533;&#1440;[&#323;z&#65533;&#65533;&#65533;&#65533;&#65533;}&#65533;&#65533;}&#923;&#65533;&#65533;A&#65533;&#65533;&#65533;l&#65533;I7&#35508;&#65533;T&#65533;<&#65533;&#65533;D&#65533;5&#65533;&#65533;&#65533;&#65533;&#65533;&#65533;&#65533;&#65533;&#65533;&#65533;&#65533;DM&#65533;&#65533;&#1694;&#65533;L&#65533;&#65533;+&#1661;&#65533;\,&#65533;&#65533;&#1751;&#65533;&#65533;)&#65533;&#65533;L<&#65533;&#65533;&#65533;&#1629;}&#65533;&#65533;m&#65533;&#65533;L|&#65533;&#65533;&#65533;&#65533;m&#65533;&#65533;&#65533;&#65533;&#65533;HY&#65533;a&#65533;&#65533;d&#65533;&#65533;.&#65533;&#65533;,P&#65533;9&#65533;&#65533;&#65533;2&#65533;&#65533;&#65533;mf&#65533;-l&#65533;&#65533;&#128;&#65533;X|&#65533;=&#65533;G&#65533;&#65533;n&#65533;&#1484;I&#65533;'&#65533;&#65533;tM&#65533;&#65533;&#65533;&#65533;!&#65533;&#65533;&#65533;&#65533;&#65533;7&#1254;[&#65533;&#65533;&#65533;q+l&#65533;+(&#65533;&#65533;M&#65533;&#65533;\m&#65533;h&#65533;&#65533;	&#65533;&#65533;&#65533;&#65533;K]&#65533;&#65533;&#65533;&#65533;&#65533;}&#65533;&#65533;&#65533;)^&#65533;&#65533;&#65533;&#65533;&#65533;&#65533;&#65533; &#65533;&#65533;<&#65533;&#65533;.&#65533;&#24221;&#65533;L&#65533;v&#65533;&#65533;&#65533;&#1118;
&#65533;&#65533;]&#65533;&#65533;_&#65533;&#609;&&#65533;&#65533;&#65533;&#65533;r&#65533;&#65533;&#65533;&#65533;&#65533;&#65533;-&#972;-&#65533;k&#65533;U&#65533;&#65533;x9&#65533;&#65533;Y^&#65533;&#65533;&#65533;&#65533;khn&#65533;&#65533;<Pq&#65533;P&#9787;&#819;&#65533;&#65533;}&#65533;&#65533;*&#65533;&#212;&#65533;&#65533;|&#65533;pN&#65533;&#65533;0&#65533;L[&#65533;`7&#65533; ~&#65533;^&#34382;&#65533;Z&#65533;&#65533;nN&#65533;^&#65533;f~&#65533;b&#65533;&#65533;; !&#65533;   ,    ?C &#65533;&#65533;jr&#65533;b&#65533;&#65533;a&#65533;>&#65533;&#65533;&#65533;&#65533;&#65533;]&#65533;&#65533;&#65533;]&&#65533;y&#65533;<
&#65533;&#65533;&#65533;:&#65533;&#65533;&#65533;&#65533;&#65533;&#65533;&#65533;&#65533;&#65533;	&#65533;&#65533;&#65533;&#65533;&#65533;&#65533;&#65533;&#65533;&#65533;&#65533;&#65533;&#65533;&#65533;&#65533;&#65533;&#65533;&#294;&#65533;&#364;&#765;Ih&#65533;	n'&#992;r&#65533;&#65533;&#65533;	&#65533;e&#3002;&#65533;%(>+&#65533;&#65533;&#65533;&#65533;&#65533;@%&#65533;&#65533;&#387;&#65533;&#65533;-&#65533;&#65533;&#65533;&#65533;&#65533;&#65533;&#65533;x`uk&#65533;&#65533;"
&#65533;&#65533;&#65533;!&#65533;>&#65533;&#65533;  &#65533;Q&#65533; &#65533;&#65533;9$&#65533;Q&#528;&#65533;&#593;(Eb&#65533;&#65533;&#65533;K.M&#65533;&#65533;&#65533;7s&#65533;&#627;&#65533;&#479;l4C&#65533;&#65533;&#65533;D9r&#65533;&#65533;T&#65533;&#1255;&#65533;~&#65533;&#65533;&#65533;hQW&#65533;V&#65533;&#65533;&#65533;&#926;s|&#65533;E &#65533;&#65533;D&#65533;(&#65533;)&#278;V&#65533;n&#65533;k%Rp&#65533;'O&#65533;`#s@(O&#65533;&#65533;&#65533;LXV&#65533;&#200;m&#65533;c[n/F&#65533;s&#65533;L&#65533;&#65533;
oQ,&#65533;g&#65533;&#65533;^m &#65533;&#65533;&#65533;&#65533;&#65533;&#65533;&#65533;k&#65533;=&#65533;2&#65533;&#65533;]&#65533;X&#65533;&#65533;&#65533;.kp[&#65533;&#65533;&#65533;&#65533;&#65533;m&#429;:&#65533;&#65533;_&#65533;i&#65533;&#65533;FU&#65533;^l&#65533;'&#65533;.&#65533;&#65533;&#65533;b&#65533;LT&#65533;>	&#65533;&#65533;&#65533;&#65533;R&#1158;W)&#65533;&#65533;&#65533;,&#65533;&#65533;5&#65533;&#65533;&#65533;&#65533;&#65533;a&#65533;&#65533;T:&#65533;&#65533;&#1313;x&#65533;6&#65533;&#65533;&#65533;&#65533;&#65533;YX&#65533;V]}&#1409;v&#65533;_Y&#65533;&#65533;^Z&#65533;)&#65533;[[&#65533;,'&#65533;OQP &#65533;&#65533; &#1408;&#65533;ME&#65533;&#65533;&#65533;_&#65533;\&#65533;ba&#65533;d/&#65533;&#65533;?&#65533;&#65533;6Ye~a&#65533;&#65533;;&#65533;&#65533;&#65533;6&#65533;Q&#65533;&#65533;g&#45073; jD&#65533;M&#65533;j&#65533;&#65533;&#65533;XA&#65533;&#65533;3c9&#65533;7&#65533;P^i&#65533;Q&7\c&#65533;&#65533;&#65533;&#65533;A&#65533;Dq&#719;&#65533;&#65533;]&#65533;&&#65533;&#65533;PEy&#65533;&#65533;S&#65533;&#65533;4&#65533;w)&#1881;&#1053;&#65533;&#65533;y&#65533;&#1502;x#&#65533;d&#65533;4&#65533;5'&#65533;&#65533;&#65533;S&#65533;`e&#65533;&#65533;&#65533;&#65533;w&#65533;&#65533;&#65533;p&#2018;2&#65533;&#65533;u&#65533;2&#65533;DAHad&#65533;N&#65533;j+&#65533;&#65533;&#65533;az&#65533;&#65533;&#65533;&#65533;j&#65533;&#65533;0\g&#65533;)&#65533;x*&#65533;&#65533;&#65533;c&#65533;2&#65533;B&#65533;a`F&#65533;N&#65533;&#1864;&#65533;&#65533;>F&#65533;4&#65533;90&#65533;^K&#65533;&#65533;Kb&#65533;K&#65533;:&#65533;&#65533;&#65533;&#65533;6&#65533;&#65533;>XZ&#65533;e&#65533;&#65533;&#65533;%&#65533;b&#65533;k&#65533;='&#65533;&#65533;5&#65533;&#65533;f&#65533;	"&#65533;&#65533;$&#65533;dgw&#65533;<y&#65533;i"&#65533;v&#65533;&#65533;&#65533;&#65533;&#65533;&#65533;]H&#65533;&#11753;&#65533;W&#65533;&#65533;&#65533;&#65533;&#65533;R&#65533;&#1381;Vi&#65533;iM&#65533;&#65533;)&#65533;&#65533;&#65533;&#65533;&#2564;&#65533;U&#65533;rl&#65533;X&#65533;&#65533;&#65533;8&#65533;LB&#65533;%&#65533;&#65533;c&#65533;&#65533;&#65533;(s&#65533;g&#65533;=eo&#65533; &#65533;&#65533;&#65533;PG&#65533;	+T;&#65533;&#65533;R&#65533;&#65533;a\&#65533;3'&#65533;8g&#65533;&#831;-&#65533;&#65533;0&#65533;k&#65533;&#65533;&#65533;&#65533;&#65533;#&#65533;&#65533;&#65533;&#1829;Ng&#65533;H&#65533;Q&#65533;&#65533;Q#@(&#65533;
&#1938;&#65533;&#65533;&#65533;J&#65533;&#65533;R9&#65533;'&#329;&#65533;&#65533;&#65533;&#65533;&#65533;a&#65533;&#65533;&#65533;&#65533;U
2&#65533;&#65533;&#65533;&#65533;&#1318;`&#1901;`&#65533;&#65533;&#65533;&#65533;r&#65533;.#&#65533;&#65533;&#65533;&#65533;&#65533;6&#65533;NI&#65533;&#65533;&#65533;&#65533;&#65533;&#65533;&#65533;&#65533;&#65533;&#65533;	]&#65533;&#65533;d&#65533;^<&#1681;&#65533;&#65533;q&#65533;)m1&#65533;>v&#65533;&#65533;&#65533;f$H.Y&#65533;<d&#65533;&#601;&#65533;&#65533;&#65533;}&#65533;&#65533;oo|&#65533;g&#65533;&#65533;&#65533;&#65533;&#65533;-o&#65533;&#65533;&#65533;Hx&#65533;&#65533;&#65533;&#65533;%&#65533;	i&#65533;m&#65533;&#65533;S&#65533;y&#65533;&#65533;k,!&#65533;&#65533;&#65533;17!&#65533;dC&#65533;T6g&#65533;&#65533;&#65533;rT&#65533;J&#65533;2:&&#65533;d:1&#65533;|R&#65533;&#65533;&#65533;&#65533;&#65533;~(i&#65533;a&#65533;&#65533;&#65533;&#65533;,y/&#65533;Fp&#65533;&#65533;&#65533;&#65533;nw"8 `b&#65533;&#65533;fn&#65533;&#65533;&#65533;H,6&9=&#65533;&#65533;*&#65533;'5&#65533;1&#65533;&#65533;`&#65533;&#65533;&#65533;&#65533;&#65533;$&#65533;ghh&#65533;&#65533;&#65533;5&#65533;	}&#65533;ca&#65533;GF&#420;KieB&#197;&#65533;&#65533;&#65533;&#65533;w&#65533;PR<"&#65533;c&#65533;x&#65533;bW&#65533;&#65533;qHs&#65533;&#65533;N&#65533;P&#11279;An&#65533;c&#65533;&#65533;p"G&#65533;9r	&#65533;&#65533;/&#65533;&#65533;&#65533;&#65533;&#65533;$&#65533;&#65533;&#65533;&#65533;4&#65533;\&#65533;&#65533;&#65533;8&#65533;\&#65533;&#65533;C&#65533;P&#65533;U&#65533;&#65533;mX+ @/&#65533;&#65533;&#65533;&#65533;';&#65533;&#65533;H&#65533;&#65533;"&#65533;&#65533;&#65533;&#65533;]qQ&#65533;I)LbIk[{"&#1398;u&#65533;-bf\&#65533;\x&#65533;&#65533;&#65533;cD&#65533;I&&#65533;"#Aa&#65533;&B)@&#65533;&#65533;%x&#65533;&#65533;P*&#65533;&#65533;/&#65533;;&#65533;D|Y.@&#65533;&#65533;P&#1656;&#65533;&#65533;+&#65533;bT%&#65533;S np&#65533;"&#65533;$&#65533; Y&#65533;Oa&#65533;4!&#65533;DY&#65533;&#65533;&#65533;&#65533;h*e&#65533;G&#65533;&#65533;&#65533;h&#65533;&#65533;&#65533;&#65533;&#65533;&#1081;?U&#65533;&#65533;V&#65533;&#65533;:&#65533;i&#65533;&#65533;&#65533;r&#1987;&#65533;&#65533;r)<^&#65533;&#65533;K`j&#65533;&#65533;&#65533;	&#65533;&#65533;&#65533;&#500;"ij&#65533;&#799;y&#65533;/&#65533;c&#65533;&#65533;&#65533;	&#65533;!X&#65533;&#65533;q&#65533;T&#65533;2U3&#65533;Om&#65533;&#65533;S&#65533;&#65533;&#248;&#65533;i&#65533;&#65533;&#65533;[&#65533;F '&#1105;&#65533;&#65533;<&#65533;Z&#65533;&#65533;&#1461;&#65533;&#65533;p&#65533;B+FI&#65533;P&#1026;a&#65533;&#65533;&#65533;&#65533;&#65533;&#1957;cE&#65533;B&#65533;:&#65533;&#65533;V&#65533;d&#65533;&#65533;&#65533;	&#377;&#65533;0&#65533;&#65533;&#65533;s)&*A&#1614;&#65533;,&#65533;&#65533;&#65533;&#65533;&#65533;&#65533;Yy&#65533;Cf&#65533;u&#65533;D&#65533;a&#65533;R&#65533;0&#65533;&#65533;KO+&#65533;&#65533;.o\I&#65533;lg<i&#65533;o&#65533;P&#65533;V&#65533;^A3|&#65533;mQ&#65533;&#65533;v#&#65533;&#65533;&#1382;r&#65533;iU&#65533;&#65533;O
&#65533;&#65533;&#65533;!&#65533;	&#65533;k\&#65533; &#65533;&#65533;&#65533;&#65533;&#65533;&#65533;E&#65533;x&#65533;K&#65533;&#1620;w&#65533;&#65533;Vi2&#65533;
&#65533;Ps&#65533;]&#65533;1&#65533;
&#65533;R&#65533;&#65533;
$/WW9&#65533;&#65533;&#65533;&#65533;M&#65533;&#65533;&#65533;*&#65533;&#53843;&#65533;RU0#{	&#65533;]&#65533;&#65533;&#65533;E&#65533;&#65533;e&#65533;&#65533;E&#65533;&#65533;E;&#560;&&#65533;&#65533;&#65533;X&#65533;&#65533;&#65533;@\&#65533;&#65533;j&#65533;&#65533;"&#65533;&#65533;]&#65533;&#65533;f1&#65533;&#65533;&#65533;&#65533;&#65533;&#65533;&#65533;p^k&#65533;
6f&#65533;H&#65533;?&#65533;&#65533;p&#65533;&#65533;\l&#65533;XBTen&#65533;&#1175;&#1903;&#65533;&#65533;&#65533;u &#1221;&#65533;&#65533;&#65533;&#65533;&#622;&#271619;C&#65533;)?9U&#65533;&#65533;\&#65533;tG&#65533;&#65533;pX&#65533;&#65533;&#65533;7&#65533;xJ&#65533;t&#65533;0&#65533;_M&#65533;c&#65533;<3b&#65533;&#65533;;&#65533;&#65533;F&#65533;<&#65533;'&#65533;&#65533;*&#65533;e+&#65533;&#65533;,&#65533;/&#27681;&#65533;&#65533;8&#65533;3-&#65533;-Q+&#65533;&#1916;0&#65533;(F&#65533;6J[b&#65533;&#1036;&#1464;&#65533;&#65533;&#1732;&#65533;&#65533;:u&#65533;&#65533;lb&#65533;&#65533;S&#65533;&#327;&#65533;K?&#37013;&#65533;yK&#65533;&#65533;&#65533;&#1799;,k&#65533;
&#65533;&#65533;&#65533;&#65533;0&#65533;`&#65533;&#65533;&#65533;&#542;&#65533;&#65533;&#65533;&#65533;laO9&#65533;[&#65533;[&#65533;VOt&#65533;&#65533;&#65533;}&#65533;!&#65533;&#65533;6S2&#65533;&#65533;&#65533;&#65533;&#65533;]&#65533;n&#65533;;M%&#65533;&#65533;&#512;7/&#65533;&#65533;&#65533;5&#65533;&#65533;BK&#65533;&#1117;&#65533;tj&#65533;C&#65533;Nz&#65533;;&#65533;&#65533;b&#1181;&#1125;&#65533;T&#65533;&#65533;&#65533;t&#65533;i=&#1938;l&#65533;x&#65533;&#65533;~.&#65533;&#65533;Q&#65533;&#65533;&#65533;&#65533;Y&#65533;<&#65533;&#175;&#65533;&#65533;&#65533;mM&#65533;#&#65533;&#65533;a&#212;&#65533;&#65533;lj,&#65533;&#65533;-g9&#65533;gN&#65533;*4&#1788;&#65533;&#65533;&#65533;&#65533;+m&#65533;Ac&&#65533;&#65533;~?&#65533;&#65533;&#65533;&#65533;9&#65533;r&#65533;3&#65533;GUn<&#65533;[ 1&#65533;7&#65533;&#65533;m&#65533;E&#65533;&#65533;&#65533;&#65533;'l&#65533;|&#1391;&#65533;&#65533;l&#65533;&#65533;j&#65533;+&#65533;A>&#65533;'}o&#65533;&#65533;&#65533;&#65533;&#65533;-j&#65533;&#65533;&#1364;&7_&#65533;&#65533;/&#65533;&#1342;&#65533;&#65533;&#65533;)&#65533;&#65533;&#65533;&#65533;&#65533;#&#65533;\_(G&#65533;&#65533;W&#65533;&#65533;3;&#25487;|&#65533;&#65533;&#65533;&#65533;&#65533;a9&#65533;&#65533;&#65533;7_^&#65533;&#1124;&#65533;k&#65533;B&#65533;>&#65533;&#65533;*&#1874;N&#65533;D&#65533;&#65533;FS]z&#65533;&#603;&#65533;&#1898;^ &#65533;&#65533;&#65533;&#65533;&#1658;&#65533;&#65533;&#65533;&#39879;&#65533;c&#65533;&#65533;&#65533;&#65533;{&#65533;&#65533;&#1205;&#65533;&#65533;&#65533;&#65533;&#65533;&#65533;C\q&#65533;&#65533;j"~&#65533;-&#65533;{&#65533;&#65533;&#65533;&#65533;&#65533;&#65533;&#1359;&#65533;&#1721;m&#65533;&#65533;t	\&#65533;n&#65533;&#65533;&#4935;&#65533;&#65533;]&#65533;&#65533;b&#65533;<&#1558;&#65533;&#65533;&#65533;5^&#65533;w&#65533;&#65533;&#65533;&#65533;&#65533;I&#65533;&#65533;&#65533;d&#65533;1&#65533;zMW&#65533;&#65533;gx&#65533;fD&#65533;'4&#65533;&#65533; &#65533;V{&#65533;Hh&h&#65533;@&#65533;&#65533;|&#999;o&#65533;=&#65533;}&#65533;&#65533;i&VpU&#65533;&#65533;ES&&#65533;&#65533;&#65533;&#65533;|&#65533;AU s&#65533;.4&#65533;R&#65533;&#16504;&#65533;q6&#65533;c&#65533;&#65533;&#65533;}&#65533;&#65533;&#65533;/aUNv&#65533;&#65533;~&#65533;&#65533;~FX&#65533;&#65533;&#65533;~&#65533;1LHN&#65533;y: N&#65533;&#65533;&#65533;&#65533; &#65533;1&#65533;&#65533;&#65533;&#65533;&#65533;F&#65533;An&#65533;Q&#65533;t}&#65533;&#65533;_Gu&#65533;T{&#65533;&#65533;G&#65533;&#65533;w&#65533;w}oqi&#65533;j&#65533;BbvXvwhS&#65533;gU&#65533;Q#&#65533;&#1025;'&#65533;vL&#65533;&#65533;&#65533;&w&#65533;&#65533;Iv'FU&#65533;V8H&#65533;z&#65533;&#65533;:&#65533;&#65533;w#&#65533;'t&#65533;&#65533;-Q@yM&#65533;~\`sG&#65533;H&#65533;&#65533;&#65533;&#65533;l_&#65533;y&#65533;8&#65533;&#65533;&#65533;&#65533;&#65533;^&#1424;(&#65533;w1&#65533;Sz(&#65533;&#65533;$&#1633;zMWf&#65533;Hr-&#65533;05&u&#65533;&#1472;x&#65533;jx{ &#390;&#65533;u&#65533;R&#65533;p*2 E&#65533;f&#65533;E&#65533;&#65533;"8|z(x}(k&#65533;(vs([&#65533;&#65533;&#65533;S.&#65533;]&#65533;c&#65533;xb&#65533;&#1550;&#65533;&#65533;&#65533;&#65533;.&#65533;W&#65533;?&#65533;7~&W&#65533;c
J@5&#65533;&#65533;x&#65533;H&#65533;)&#65533;-&#65533;Q&#65533;&#65533;&#65533;&#65533;Q&#65533;y&#65533;&#65533;y&#65533;2rBg&#65533;&#65533;E&#65533;e&#65533;ZH&#65533;&#65533;&#65533;&#65533;L&#65533;&#65533;&#65533;7&#65533;&#65533;E8hZ&#65533;Hu&#65533;&#65533;!&&#65533;&#65533;u&#1352;E,&#65533;&#65533;&#65533;D&#65533;b&#65533;H &%}&#65533;3&#65533;&#65533;Y0&#65533; &#65533;&#65533;&#65533;&#65533;&j[&#65533;&#65533;&#65533;&#65533;&#65533;<&#65533;}&#65533;&#65533;b&#1776;&#65533;hwU&#65533;&#65533;&#65533;B&#65533;T&#65533;&#65533;q&#65533;(&#65533;Px>H]a"&#65533;D&#65533;&#65533;h&#65533;c	&#65533;d&#65533;~g)&#65533;&#65533;&#65533;7w3hB&#65533;&#65533;&#65533;k &#65533;&#65533;1&#65533;&#65533;t&#65533;&#65533;&#65533;|&#65533;h&#65533;&#65533;x&#65533;^&#65533;&#65533;&#65533;&#65533;&#65533;~&#65533;W!&#65533;5{&#65533;W&#65533;&#65533;&#65533;o&#65533;7o}&#1094;/&#65533;&#65533;&#65533;&#65533;g&#65533;&#65533; &#65533;&#65533;?&#65533;&#65533;K&#65533;r&#65533;R&#65533;|&#65533;8pB&#65533;|&#65533;<&#65533;&#1306;(xo&#65533;!&#65533;&#65533;=&#65533;emg&#65533;&#65533;&#538;&#65533;xT&#65533;&#65533;4&#65533;)&#65533;A&#65533;Z&#65533;f&#65533;&#65533;&#65533;6&#65533;&#65533;&#65533;xm&#65533;*&#65533;&#65533;]&#65533;u&#65533;&#65533;&&#889;&#65533;3S&#65533;&#65533;E&#65533;A@&&#65533;9&#65533;&#674;3!'&#552;&#65533;{&#65533;1&#65533;cI&#65533;	&#65533;&#65533;ky&#65533;&#65533;&f&#65533;&#65533;V;&#65533;`[&#65533;*&#65533;&#65533;g&#65533;&#65533;&#65533;y&#65533;uu&#65533;a&#65533;c&#65533;0&#65533;a&#65533;Y&#65533;y&#65533;#&#65533;$b&#65533;&#65533;!&#65533;&#1177;&#65533;&#65533;	&#65533;&#65533;&#65533;&#65533;Fw&#65533;&#65533;\@Y&#65533;&#65533;&#65533;&#65533;&#65533;4&#65533;i&#65533;&#65533;&#65533;&#65533;&#65533;*V&#65533;&#65533;kS&#65533;&#65533;&#65533;)CvE&#65533;(&#65533;&#65533;`=Sk@&#65533;&#65533;&#65533;?&#65533;ZY&#65533;&#65533;&&#65533;u&#65533;&#65533;&#65533;8&#65533;&#65533;}b0&#65533;&#65533;j&#65533;}&#65533;ym&#65533;U&#65533;&#65533;&#65533;h&#65533;r&#65533;&#65533;c&#65533;U&#65533;D&#65533;&#65533;	&#65533;z)B]&#65533;&#65533;&#65533;@&#65533;\ &#462;&#65533;&#65533;
t&#65533;&#65533;X&#65533;&#65533;y&#65533;&#65533;)9Y&#65533;5f&#65533;&#65533;&#65533;&#652;@
&#65533;&#65533;)Jm&#65533;O&#65533;sR:&#65533;]&#1480;<j|&#65533;x&#65533;&#65533;	&#65533;[B&#65533;?9&#65533;&#65533;v&#65533;f&#65533;-@y&#65533;&#65533;&#337;#&#65533;8J&#65533;&#65533;&#65533;&#65533;-&#65533;n&#1563;!&#65533;Y2&\&#65533;%&#65533;@8&#65533;Y~+!&#65533;z&#65533;&#65533;?0&#65533;&#65533;&#65533;)y]&#65533;&#65533;&#65533;&#65533;&#65533;F3&#65533;#&#65533;8&#1033;&#65533;)y&#65533;J&#65533;^&#65533;&#65533;Y&#65533;Kg&#65533;aX([:m7xZ>-&#65533;`=&#65533;&#65533;Ng&#65533;	&#65533;)&#65533;&#65533;&#1638;&#65533;&#678;&#65533;x&#65533;C&#65533;&#65533;6&#65533;Rr&#65533;!5&#65533;;&#65533;U &#65533;b&#65533;&#1063;&#65533;	&#65533;&#681;C&#65533;h&#65533;Z&#65533;&#65533;L&#65533;&#65533;)&#65533;n=	{&#65533;&#65533;L&#65533; 3T?$&#65533;|&#65533;&#65533;&#65533;&#65533;	&#65533;8&#65533;&#65533;&#65533;3.&#65533;g
af`&#65533;jf)7@&#65533;4&#65533;m&#65533;&#65533;C&#1545;&#65533;&#65533;&#65533;&#65533;5_&#65533;l&#65533;&#1604;&#1539;&#65533;&#65533;$&#65533;Uj&#65533;&#65533;&#670;&#65533;``&#65533;]&#65533;&#39239;&#65533;V{&#65533;"&#65533;f&#65533;&#65533;g&#65533;&#65533;&#65533;.&#646;b&#429;j&#65533;&#65533;l
&#65533;6"J&#65533;&#65533;&#65533;Z&#65533;!&#65533; iZh!&#65533;&#63157;&#65533;\&#65533;Y&#65533;&#65533;i&#65533;&#65533;Hv&#65533;q&#65533;&#65533;&#65533;,&#65533;f&#65533;&#65533;&#65533;1PF;&#1462;&#717;	&#65533;&#65533;&#65533;&#65533;af&#65533;&#65533;X~&#65533;&#65533;&#1529;2zU&#65533;&#65533;*P&#65533;5Y&#65533;k&#65533;&#65533;&#65533;7&#65533;&#65533;&#65533;{R&#65533;&#65533;i&#65533;&k&#65533;M&#65533;lj &#65533;6&#65533;&#65533;J&#65533;&#65533;X&#65533;H&#65533;&#65533;&#65533;j]=&#65533;&#65533;&#65533;&#563;&#65533;&#65533;!&#65533;f&#65533;g&#65533;&#65533;&#65533;{&#1553;&#65533;&#65533;&#65533;&#65533;&#65533;q&#65533;&#65533;&#65533;&#65533;&#558;&#65533;&#65533;&#65533;&#215061;&#65533;&#44306;&#65533;p&#65533;{h&#65533;{&#65533;&#65533;&#1779;r&#65533;&#65533;q/&#65533;7&#65533;5
&#65533;Q&#31607;&#65533;( &#65533;e&#65533;PD&#65533;l&#65533;&#65533;&#65533;z&#65533;s&#1789;4&#1725;8&#65533;&#65533;O&#65533;v[&#65533;x&#65533;&#1429;&#65533;A&#65533;m&#65533;&#65533;&#65533;{&#65533;&#65533;4&#65533;&#65533;K&#65533;+&#65533;8y&#65533;&#65533;zI&#65533; 9&#65533;L&#65533;=&#65533;&#734;&#65533;	&#65533;&#65533;)&#65533;&#65533;h&#65533;i@&#65533;&#65533;&#65533;&#65533;5&#65533;&#1803;%&#65533;z&#65533;~Z&#65533;6&#65533;o&#65533;&#65533;(<Q&#65533;&#65533;&#65533;
&#65533;5&#65533;G[&#65533;k&#65533;oaw&#65533;&#65533; &#65533;+&#65533;&#65533;#<&#65533;&#65533;R&#65533;&#65533;T&#65533;&#1070;!&#65533;&#65533;<,&#65533;&#65533;Y&#65533;q*&#65533;T&#65533;&#65533;&#65533;&#65533;&#65533;t&#65533;&#65533;&#1765;&#65533;&#65533;&#65533;|&#65533;&#65533;i&#65533;Y&#65533;YT&#65533;&#1278;+uE?&#65533;&#65533;&#65533;O$:	&#65533;&#65533;JaL&#65533;n&#440;&#65533;j_C&#65533;&#65533;&#65533; &#65533;&#65533;&#65533;[e+{B{&#65533;H&#65533;&#65533;&#65533;;`&#65533;k&#65533;&#65533;T&#65533;8&#65533;]&#65533;U&#65533;Q`|&#65533;)C%&#65533;&#65533;&#65533;q&#65533;{#&#65533;&#65533;&#703;$&#65533;uo&#65533;&#65533;&#65533;+)&#225;&#1375;5&#65533;h&#65533;&#448;GS&#65533;N&#65533;&#65533;@&#444;&#65533;&#65533;.&#65533;*&#65533;&#65533;&#474;&#65533;&#65533;"&#65533;&#65533;&#65533;&#65533;&#273;&#565;&#65533;&#1769;&#65533;W&#65533;e&#65533;&#65533;\&#65533;&#65533;{&#65533;yc]&#65533;&#65533;&#65533;K9t\&#65533;&#65533;&#65533;.&#65533;&#467;&#65533;&#65533;&#65533;4&#806;&#65533; &#65533;&#409;i&#65533; |&#65533;&#65533;&#65533;&#65533;V&#65533;2&#65533;&#65533;&#65533;&#65533;&#65533;5b&#65533;}&#65533;6&#65533;&#65533;0OIv&#65533;zj,&#65533;&#65533;&#65533;&#65533;k&#65533;&#65533;&#65533;&#65533;%&#592;&#65533;&#65533;v&#65533;&#65533;&#65533;S&#65533;Y)&#65533;!&#65533;3&#813;n&#65533;&#65533;+&#65533;#9&#65533;&#65533;&#65533;31&#65533;&#65533;|&#65533;rK&#65533;3*&#65533;&#65533;j&#65533;&#65533;&#65533;&#65533;n&#65533;&#65533;U&#65533;&#65533;Y&#65533;&#65533;&#65533;d&#65533;s&#65533;&#65533;M{1&#65533;&#65533;&#65533;&#1727;Z&#65533;&#65533;&#65533;&#65533;&#65533;&#65533;L&#65533;O&#65533;&#65533;`&#65533;'K&#65533;r&#65533;^@W`u&#65533;&#65533;&#65533;I&#65533;&#65533;&#956;}&#65533;&#65533;v&#65533;	&#65533;mx&#65533;&#1189;&#65533;vx&#65533;&#65533;&#65533;&#65533;&#65533;+&#65533;&#65533;\&#65533;q&#65533;&#65533;&#65533;&#65533;*&#65533;&#65533;&#65533;V&#65533;&#65533;&#65533;&#65533;&#65533;&#65533;&#65533;K;&#65533; 
&#65533;&#65533; &#65533;&#65533; &#65533;&#65533;&#1100;&#65533;>&#65533;&#65533;&#65533;=d&#65533;&#65533;&#65533;&#65533;&#65533;&#65533;&#65533;&#65533;(&#65533;QL&#65533;G&#65533;.9&#65533;&#65533;&#357435;&#65533;&#65533;&#65533;.&#65533;3Nz&#725;zam&#65533;&#65533;&#65533;Y&#65533;'.&#65533;&#65533;&#65533;&#65533;}A&#65533;Y&#65533;,&#65533;r3&#65533;&#65533;&#65533;Jf`u&#15848;#&#65533;@&#65533;&#65533;=&#65533;M&#65533;,&#65533;&#65533;&#65533;&#65533;L&#65533;jm&#939104;&#65533;^9&#65533;&#65533;&#1850;gZ&#65533;!l&#65533;[}&#65533;[]&#65533;y&#65533;&#65533;&#65533; &#65533;&#65533;&#65533;Z&#65533;&#542;-&#65533;&#65533;&#1894;&#65533;&#65533;#v!6&#65533;;&#65533;&#65533;a&#65533;&#65533;&#65533;&#65533;&#65533;t&#65533;&#65533;&#1880;3B&#65533;&#65533;
&#65533;p&#65533;K&#65533;k7&#65533;&#65533;&#1802;$&#65533;&#65533;Q&#65533;%&#65533;-^&#65533;LO&#65533;&#1937;&#65533;N{&#1784;&#65533;u	^&#65533;&#65533;&#65533;mR&#65533;HoBp&#65533;&#65533;(&#65533;&#65533;&#65533;m&#1713;&#65533;8M&#65533;n#1&#65533;&#65533;&#65533;<&#65533;&#65533;&#65533;&#65533;&#65533;-&#65533;&#65533;
&#65533;&#65533;&#65533;&#65533;Z&#65533;HM&#65533;"&#65533;&#65533;K&#65533;y&#65533;&#65533;&#65533;&#65533;&#65533;&#65533;&#65533;&#1069;&#65533;,M&#1847;&#65533;&#65533;&#65533;.&#65533;&#65533;&#65533;+8&#65533;&#65533;/n&#65533;&#65533;&#65533;&#65533;a&#65533;&#1408;
&#65533;6y&#65533; &#1508;&#65533;&#65533;V&#65533;&#65533;]&#65533;&#65533;&#65533;&#65533;	&#65533;&#65533;J&#65533;&#65533;q=&#65533;&#65533;!M&#2039;&#65533;&#65533;Q,&#65533;]>&#65533;&#65533;&#65533;&#65533;an^&#65533;R&#340;&#65533;dI0%&#65533;&#65533;&#65533;_&#65533;&#65533;a<&#65533;b,&#65533;r&#65533;_{&#65533;^|&#65533;&#65533;&#65533;&#65533;&#65533;)&#65533;&#548;&#65533;&#65533;s&#596;&#65533;}+&G&#65533;&#65533;&#65533;&#65533;C&#65533;&#65533;&#65533;&#65533;/&#65533;
&#65533;:8X`&#1733;&#65533;&#65533;&#65533;YYMY&#65533;&#65533;&#65533;&#65533;&#65533;&#65533;&#65533;!&#65533;Z&#658;&#65533;&#65533;&#65533;&#65533;&#809;&#65533;&#65533;&#65533;&#65533;&#781;&#65533;b&#65533;&#65533;2&#65533;&#65533;&#65533;1&#65533; &#65533;&#65533;&#65533;7&#65533;M&#65533;9&#65533;&#65533;UJy]&#65533;K&#1833;&#65533;&#65533;5&#1094;&#65533;&#65533;&#65533;&#65533;}(z&#65533;d&#65533;&#65533;&#65533;&#65533;&#65533;+&#65533;&#65533;>&#65533;&#65533;&#65533;&#65533;<7&#65533;{&#65533;&#65533; )&#65533;_&#65533;&,&#65533;&#65533;&#65533;&#65533;&#65533;&#65533;&#60100;&#65533;&#65533;C&#65533;&#65533;{0&#65533;Cjt&#65533;t&#65533;7&#65533;&#65533;Il+&#65533;&#65533;j&#65533;&#65533;&#65533;A-?&#65533;U&#65533;~&#65533;&#65533;l&#65533;<:&#65533;n&#65533;&#65533;l&#65533;m&#65533;%.&#65533;&#65533;p;&#65533;&#65533;&#65533;,&#65533;&#65533;\&#65533;G&#65533;&#65533;f&#65533;&#65533;0&#959;]mK;&#65533;*&#65533;&#1048;&#65533;&#14830;&#65533;&#65533;&#65533; &#65533;N1&#1824;
0&#65533;&#65533;&#65533;&#65533;&#65533;M&#65533;&#65533;&#65533;&#65533;C&#65533;&#65533;Q,&#65533;T>&#65533;g&#65533;&#65533;&#932;P&#65533;&#65533;&#1854;&#65533;MO&#65533;@&#65533;&#65533;&#65533;&#65533;&#65533;T&#65533;&#65533;&#65533;&#65533;Rf&#65533;&#65533;&#65533;&#65533;^&#65533;&#65533;`&#65533;&#65533;&#65533;&#65533;Y&#65533;f&#65533;A"&#65533;-yX&&#65533;&#65533;]n%Q&#65533;&#65533;&#65533;E&#65533;Ym&#65533;h&#65533;&#65533;&#65533;&#65533;&#65533;&#65533;
F<&#65533;&#65533;&#65533;e&#65533;&#65533;&#65533;g&#65533;&#65533;&#65533;&#65533;&#65533;EF&#1013;&#65533;h*&#65533;&#65533;&#1747;&#65533; &#65533;%&#65533;(?&#65533;d&#65533;&#65533;&#65533;&#65533;<&#65533;&#65533;&#65533;fu&#65533;5O&#65533;M&#65533;oz&#65533;&#350;&#65533;Z&#65533;&#65533;&#65533;&#65533;&#65533;&#65533;&#65533;&#65533;&#65533;R&#65533;&#65533;A&#65533;&#65533;Y&#65533;&#65533;L&#65533;N&#65533;&#65533;&#65533;&#65533;&#65533; W&#65533;h&#65533;&#65533;&#65533;&#65533;&#65533;&#65533;&#65533;&#65533;b&#65533;&#65533;&#65533;&#65533;X&#65533;J&#65533;&#65533;&#65533;W8 &#65533;&#65533;xl
Vl&#1683;&#65533;e&#65533;&#65533;&#65533;t?&#65533;&#65533; 8&#65533;Gy&#65533;&#65533;(&#1729;/&#1580;&#65533;&#65533;&#65533;0	&#65533;{&#65533;&#1297;&#65533;N&#65533;&#65533;&#65533;&#65533;o&#988;/&#65533;&#1373;*&#65533;^&#65533;&!&#65533;&#65533;&#65533;&#65533;&#65533;&#65533;&#65533;&#65533;&#65533;]&#65533;]a >b:&#65533;a&#65533;!&#65533;&#65533;&#65533;&#65533;&#65533;&#65533;~&#65533;l&#65533;&#65533;&#65533;&&#65533;&#65533;1: &#65533;&#65533;&#65533;&#65533;&#65533;&#65533;&#65533;&#65533;&#65533;&#65533;&#65533;&#65533;&#65533;_&#65533;	&#65533;&#65533;&#65533;&#65533;&#65533;1x&#65533;&#65533;&#65533;-&#65533;@%n&#65533;&#65533;e&#65533;&#65533;&#65533;+&#65533;&#65533;^&#65533;&#65533;&#65533;&#65533;&#65533;&#65533;&#65533;&#65533;&#65533;(&#65533;&#65533;'&#65533;r&#65533;h&#65533;&#65533;c8&#65533;et&#65533;&#65533;P&#65533;&#65533;&#65533;*\&#560;!&#65533;&#65533;4D&#65533;(2&#65533;&#65533;&#65533;02>&#65533;&#65533;d4H&#65533;&#65533;&#65533;M&#65533;I&#65533;'G&#65533;&#65533;a&#65533;0+&#1177;9I&#65533;M&#65533;<&#65533;&#65533;&#65533;S&#65533;*y&#65533;&#65533;&#65533;g&#65533;&#65533;	I&#65533;%1z'>4&#65533;&#65533;
Bu*&#1067;&#65533;~&#65533;&#65533;&#65533;D&#65533;UO&#268;&#65533;h &#65533;&#65533;*JdvmZFpU&#65533;d&#65533;&#65533;XJd&#65533;V&#65533;&#65533;jgX1&#65533;&#65533;~<&#65533;&#65533;&#65533;&#197;Bt&#65533;.$&#65533;tk^&#65533;&#65533;SA&#65533;A&#65533;&#65533;&#65533;&#65533;3&#65533;`&#1007;~&#65533;&#65533; &#65533;&#65533;&#1256;e&#65533; &#65533;K0&#65533;&#65533;&#65533;&&#65533;&#845;&#65533;5i&#65533;r&#65533;.&#65533;,&#65533;q&#65533;&#65533;&#65533;&#65533;m&#65533;&#65533;&#65533;]&#65533;&#65533;7&#65533;&#65533;=UT&#65533;(P&#65533;&#65533;&#65533;k&#65533;Dv&#65533;&5&#65533;&#65533;&#65533;G&#65533;&#16562;&#65533;{/,&#65533;&#65533;8&#65533;&#65533;O&#65533;c&#65533;&#65533;&#65533;&#65533;W5&#65533;&#65533;g_KI&#65533;&#1055;sUE&#65533;_&#65533;X5(&#65533;&#65533;]&#65533;&#1796;u&#65533;Zj&#65533;&#65533;&#65533;[&#65533;0&#65533;&#65533;cv&#65533;x&#65533;^&#65533;I&#65533;@,`&#65533;&#65533;&#65533;p&#1547;&#65533;V c.&#65533;d&#65533;D&#65533;"h&#1826;&#65533;(&#65533;&#65533;r
&#65533;&#65533;&#65533;"-&#65533;&#65533;&#65533;i&#65533;&#65533;G0PB&#65533;n&#65533;&#65533;V&#65533;r&#65533;&#65533;fA&#65533;&#65533; 7L8&#65533;w&#65533;qb&#65533;i&r&#65533;8`&#65533;r&#773;&#65533;&#65533;NQ&#65533;&#65533;9&#65533;&#65533;5&#65533;4t&#65533;&#65533;v{&#693278;&#65533;>&#65533;&#65533;D6&#65533;&#337;y&#65533;&#65533;&#65533;&#65533;&#65533;&#65533;&#65533;&#65533;&#65533;oJ1 )&#65533;&#65533; n~&#65533;	&#65533;&#65533;&#65533;&#65533;&#65533;&#65533;PM&#34754;&#65533;j*&#65533;&#65533;l&#65533;`&#65533;&#65533;F"Yp5&#65533;&#65533;&#65533;^X&#1415;"&#65533;*&#65533;c&rvd&#65533;&#65533;K&#1548;0"&#cZx+&#65533;
&#65533;&#65533;&#65533;e$&#65533;B
&#65533;4rY&#65533;R),&#1718;&#65533;b&#65533;@+&#65533;"&#65533;r&#65533;&#65533;&#65533;&#65533;JV&#65533;&#65533;.&#65533;&#65533;d&#65533;&#65533;&R&#65533;&#48059;`&#65533;&#65533;f&#65533;&#65533;&#65533;zf&#65533;a&#65533;&#65533;&#65533;p[E&#65533;&#65533;>&#65533;&#65533;I]Oh&#65533;&#65533;&#198594;N,1&#65533;Rdhy&#65533;R&#65533; &#65533;&#65533;9&#65533;&#65533;&#1509;&#65533;^*&#65533;_&#65533;&#65533;VRKuj&#65533;3&#65533;&#65533;&#65533;&#65533;5&#65533;,VM&#65533;&#65533;&#1368;&#65533;n&#65533;&#65533;&#65533;&#65533;%&#65533;^&#65533;&#65533;:I&#65533;&#65533;&#65533;&#65533;t&#65533;&#65533;"&#65533;/&#65533;&#65533;&#65533;H&#65533;8mc%E&#65533;&#65533;&#65533;a&#65533;&#65533;H@"&#65533;a;&#65533;&#65533;g&#65533;&#65533;v&#65533;&0&#65533;&#65533;&#65533;C>&#65533;J&#65533;&&#65533;f&#65533; &#65533;q&#65533;c&#65533;&#65533;&#65533;&#65533;&#65533;&#65533;l/&#65533;&#65533;&#65533;&#65533;ZR&#65533;&#65533;7&#65533;&#1791;&#65533;&#65533;0&#65533;~o&#65533;&#65533;7(&#65533;&#65533;&#65533;7&#65533;qq&#65533;^&#65533;&#65533;u&#65533;&#65533;.:&#65533;fFc4&#65533;&#65533;&#65533;&#65533;&#65533;&#65533;'}1D&#65533;Y&#65533;K3&#65533;o&#65533;&#65533;&#65533;&#65533;&#65533;&#65533;&#65533;&#1740;3&#65533;&#65533;&#65533;&#65533;}&#65533;&#65533;&#65533;&#65533;
&#65533;r-i&#65533;J[k&#65533;dO&#65533;&#65533;&#65533;&#65533;&#65533;&#65533;85&#65533;&#65533;Z&#65533;&#65533;&#65533;&#65533;k&#65533;+&#65533;@lb&#65533;&#65533;&#65533;&#65533;&#65533;b
&#559;&#65533;&#65533;&#65533;d&#65533;&#65533;&#65533;&#65533;&#65533; P&#65533;4&#65533;]_j&#65533;q8&#65533;znp&#65533;&#65533;W&#65533;&#65533;@&#65533;&#65533;&#65533;&#65533;\&#65533;&#65533;/&#65533;&#65533;&#65533;&#65533;<&#65533;&#65533;&#65533;&#65533;&#65533;A&#65533;&#65533;HX&#65533;?&#65533;&#57665;&#65533;&#65533;+&#65533;!&#65533;c&#65533;&#65533;]&#65533;x3&#65533;&#65533;&#65533;g&#65533;&#65533;&#65533;l,'<&#65533;&#65533;U&#65533;&#1231;/&#65533;&#65533;&#65533;{K&#65533;&#65533;&#65533;.&#65533;&#65533;)MW<&#65533;P^&#65533;&#65533;&#65533;&#65533;ly`&#65533;
#>j&#65533;&#972;&#65533;d
&#65533;,&#65533;&#65533;(&#65533;&#65533;&#65533;&#65533;&#65533;5&#65533;&#65533;&#65533;G&#671;&#65533;&#65533;g$&#65533;D&#65533;0&#65533;[&#65533;&#65533;&#65533;&#65533;&#65533;.&#65533;&#65533;M&#65533;&#65533;h&#65533;&#65533; &#65533;f&#65533;+		&#65533;&#65533;Ur&#65533;&#65533;&#65533;d<&#65533;X&#65533;GF`N&#65533;&#65533;&#65533;H4g&#65533;;&#65533;&#580;(D!&#65533;B&#65533;n&#65533;1T&#65533;&#65533;&#65533;&#65533;c&#65533;&#65533;u&#65533;9&#65533;)&#65533;]&#65533;&#65533;&#65533;&#65533;xII"&#65533;x&#65533;d&#65533;%)I0B&#65533;zZ|&#65533;&#65533;X=&#65533;&#65533;oD&#65533;&#65533;&#65533;&#65533;&#65533;&#65533;&#65533;&#65533;xoHK&#65533;x&#1352;z&#65533;&#65533;&#65533;&#65533;&#65533;&#65533; &#65533;&#65533;j&#65533;&#65533;^&#65533;&#65533;&#65533;}&#65533;Cv\&#65533;<&#65533;&#65533;H&#65533;&#65533;&#65533;&#65533;&#65533;&#65533;2 Ij9)&#65533;&#65533;X&#65533;1R&#65533;&#518;~%&#65533;)&#65533;dD)	L&#65533;J&#65533;&#65533;>&#65533;&#65533;9B *\O,D+Gz&#65533;pt&#65533;&#65533;uh K@&#592;&#65533;0u&#65533;&#65533;C&#65533;&#65533;&#65533;2&#65533;&#65533;&#164;B&#65533;Y&#65533;c&#1678;&#65533;H&#65533;Oy:&#65533;E&#65533;&#65533;&#65533;g&#65533;f&#1190;IM&#65533;E&#65533;O&#65533;SqU.aq&#65533;y&#65533;&#65533;&#65533;&#65533;&#65533;y&#65533;&#678986;9JV&#65533;&#65533;&#65533;"&#65533;&#65533;s|&#65533;&#1168;&#65533;&#65533;&#65533;k&#65533;sy&#529;&#65533;&#65533;&#65533;&#65533;F&#65533;5o&#65533;+&#65533;&#65533;&#65533;"%P&#65533;&#65533;$e&#65533;&#65533;&#65533;&#65533;LJG$l&#65533;&#65533;:T2nA&#65533;&#65533;&#65533;(&#23926;&#65533;p&#65533;&&#65533;,I]&#65533;J&#65533;t&#65533;)&#65533;g=&#65533;YW&#65533;'&#65533;&#65533;&#65533;&#65533;&#65533;P\&#65533;&#65533;8&#65533;a&#65533;$&#65533;&#65533;&#65533;.4U&#65533;&#301;n&#65533;&#608;&#65533;
NU&#65533;&#65533;+&#65533;&#65533;h.M&#65533;aej&#65533;&#65533;&#65533;T]&#65533;&#65533;UR&#65533;&#65533;C&#65533;&#65533;.O&#65533;Z%&#65533;v&#65533;w5&#65533;&#65533;S&#65533;Csc_l&#65533;]x"&#65533;Z%&#65533;f=&#65533;v.&#65533;&#65533;&#65533;m&#65533;g&#65533;&#65533;&#65533;&#65533;&#65533;&#65533;/K&#65533;&#716;x&#65533;/Y&#65533;&#65533;J&#65533;&#65533;&#65533;&#65533;i&#65533;&#65533;n2+ &#65533;&#65533;0&#65533;&#65533;&#65533;&#65533;&#65533;q&#65533;&#65533;{B&#65533;5&#65533;&#65533;"&#65533;&#65533;	&#65533;&#1186;R&#217;&#65533;&#65533;g]zZ&#1322;&#65533;&#65533;&#65533;&#65533;&#65533;kW&#65533;&#65533;&#493;&#610;&#65533;&#65533;cw&#65533;&&#65533;&#65533;2c&#65533;X&#65533;*,&#65533;M&#65533;&#65533;&#65533;&#65533;F&#65533;67&Y4&#65533;s&#65533;&#65533;]&#65533;L&#65533;y&#65533;&#65533;&#65533;h&#65533;&#65533;&#65533;&#65533;n&#1515;4&#65533;5&#65533;&#65533;&#65533;&#1609;XU&#65533;&#65533;&#1426;&#65533;T&#65533;Jw]by/=&#65533;TWda]&#65533;&#65533;&#65533;r@j&#65533;2&#65533;&#65533;@Be`&#65533;>&#65533;*{&#65533;`p&#65533;B'&#1431;&#65533;&#65533;&#65533;&#65533;U&#65533;
&#65533;&#65533;&#65533; ]&#65533;&#961;&#65533;;&#65533;e&#65533;J&#65533;&#65533;&#65533;&#65533;E&#65533;&#65533;D&#65533;" &#65533;b&#65533;Z&#168;&#65533;&k&#52702;&#65533;&#65533;&#1396;&#65533;&#65533;FA&#65533;zq&#65533;&#671;&#65533;&#65533;&W&#65533;&#65533;L&#65533;&#65533;&#65533;&#65533;&#65533;w&#65533;3&#65533;(p&#65533;&#65533;&#65533;'J&#65533;]+&#65533;&#65533;j&#65533;&#65533;4&#379;l Ty&#65533;^&#65533;_&#65533;'&#65533;j&#65533;&#1758;&#65533;&#65533;&#65533;&#65533;&#65533;(sk&#65533;&#65533;&#65533;D&#65533;&#65533;&#65533;Xf&#514;&#65533;&#65533;Z&#65533;&#1576;&#65533;=&#65533;&#65533;&#65533;QB/&#65533;&#1917;AF&#65533;&#65533;&#65533;hT3Z&#65533;&#65533;E&#65533;&#65533;&#65533;&#65533;^Z&#1177;&#65533;4&#65533;#~&#65533;&#65533;-&#65533;>&#65533;F<V&#65533;E&#65533;&#65533;&#65533;&#65533;&#65533;_<r+&#65533;x&#65533;&#65533;ru?&#65533;&#65533;C&#65533;&#65533;&#65533;&#65533;336&#65533;	&#65533;e&#65533;&#65533;G&#65533;u&#65533;&#65533;&#65533;5y&#65533;d&#65533;h&#65533;&#65533;I&#65533;*7{&#65533;q&#65533;&#65533;w&#65533;8&#65533; p,&#65533;v9&#65533;&#65533;m&#65533;&#65533;&#65533;&#65533;&#65533;&#65533;{&#65533;&#65533;^&#65533;f&#65533;&#65533;.&#65533;'&#65533;|0&#65533;Z&#65533;&#65533;&#65533;&#65533;&#65533;aD&#65533;`J|x&#65533;]NARyb&#65533;&#65533;&#65533;P&#65533;Q&#65533;&#65533;S&#65533;0

t&#65533;1&#65533;&#65533;4t&#65533;&#65533;&#1972;&#65533;C,H&#65533;&#65533;&#65533;=0q-9&#65533;:&#65533;&#65533;&#65533;&#65533; e&#65533;Vr&#65533;{&#65533;&#65533;8&#65533;&#65533;re&#65533;|&#65533;&#65533;^&#65533;&#65533;&#65533;&#348;c&#65533;&#65533;7&#65533;}&#1453;&#65533;f/[&#65533;j&#65533;&#65533;r&#1173;^&#65533;&#65533;&#65533;&#65533;&#65533;^.%&#65533;&#65533;&#65533;&#65533;}
&#65533;k&#2002;v&#65533;|	&#65533;&#65533;&#65533;&#65533;g3&#65533;[n&#65533;&#65533;&#65533;-]p&#65533;,&#65533;#&#65533;s&#65533;3&#65533;o&#65533;&#65533;z&#65533;e&c&#65533;&#65533;K&#65533;=&#65533;&#65533;=&#65533;78&#65533;&#65533;&#65533;&#139;&#65533;&#65533;&#65533;&#65533;!&#65533;'Mq&#65533;&#65533;&#65533;#&#65533;&&#65533;v(4&#65533;&#65533;&#65533;y&#65533;&#65533;j&#65533;&#65533;&#65533;60&#65533;'h&#65533;~&#65533;&#65533;0&#65533;w&#65533;&#65533;&#65533;L&#65533;g	&#65533;cl8"{P&#65533;s&#65533;&#65533;dQ&#65533;?P&#65533;	&#65533;&#65533;9r{F&#65533;{&#65533;m&#65533;#=&#65533;&#65533;?&#65533;&#65533;,&#65533;{&#65533;&#65533;z&#65533;vfZ'W&#65533;&s&#1970;"&#65533;&#65533;6&#65533;'/&#65533;`.&#1255;	P o&#65533; &#65533;`P[&#65533;.&#65533;gk&#65533;&#65533;&#65533;&#65533;8a)&#65533;Q I&#65533;~|CrXX&#65533;&#65533;&#65533;K!x&#65533;&#65533;Y@&#65533;x&#65533;&#65533;&#65533;&#454;y&#65533;&#65533;&#65533;&#65533;&#65533;&#65533;!jp&#65533;|h&#65533;8Y&#65533;YH&#65533;&#65533;a&#65533;&#65533;&#65533;&#65533;C&#65533;8Y&#65533;&#32784;&#65533;&#65533;r&#65533;v&#439;&#65533;<&#65533;W&#65533;,&#1731;d^&#65533;z&#65533;5Vr|&#65533;T](&#65533;>&#130;I&#28860;'V&#65533;t!Owwi&|&#65533;G|&#65533;tu!&#65533;P&&#65533;E&#65533;d&#65533;hG&#65533;&#65533;6D&#65533;O&#65533;&#65533;&#65533;&#65533;&#65533;&#1220;&#65533;E}&#1783;&#65533;&#65533;&#65533;
vr&#65533;	&#65533;v_&#65533;7&#65533;&#65533;&#65533;w&#65533;891&#65533;&#65533;&#65533;I&#65533;&#65533;&#65533;"&#65533;&#65533;&#65533;r&#65533;Rr&#65533;p&#33163;&#65533;Y&#65533;&#65533;&#65533;y&#65533;v&#65533;45C&#65533;&#65533;#&#65533;&#65533;&#65533;&#1551;&#65533;&#1544;&#65533;[9&#65533;~H&#65533;%&#65533;&#65533;&#65533;&#65533;&#65533;`&#65533;&#65533;rP
t&#65533;"("S&#65533;TJ&#65533;&#65533;\:&#65533;&#65533;&#65533;&#65533;&#65533;&#65533;O&#2002;lV&#65533;&#65533;&#65533;&#65533;]$&#65533;&#65533;&#65533;W{;3&#65533;VcNW&#65533;#B?y&#65533;&#65533;&#65533;oe0CHW&#65533;AH\d&#65533;}&#65533;7&#65533;&#65533;5 &#65533;&#65533;	9&#65533;.&#65533;h`&#65533;&#65533;&#65533;&#65533;+&#65533;r'&#65533;*&#65533;&#65533;y&#65533;&#527;	J&#65533;6&#65533;b&#65533;&#65533;&#65533;&#65533;&#65533;&#65533;&#469;\i&#65533;`	C,&#65533;&#65533;8y&#65533;&#65533;&#65533;&#65533;&#65533;&#65533;&#1551;V9&#65533;rY&#65533;&#65533;&#65533;&#65533;
Y&#65533;@&#65533;&#65533;&#65533;Y&#65533;>&#65533;T EP&#65533;&#65533;m&#65533;&#65533;&#65533;U&#65533;&#65533;&#65533;4&#65533;21&#1000;&#65533;&#65533;ua&#65533;%&#65533;e&#1139;&#65533;&#65533;&#65533;
0&#65533;.&#65533;&#65533;>F&#65533;t&#65533;t9`G"&#65533;-&#65533;&#65533;t&#65533;&#65533;n&#21569;&#65533;V&#65533;&#65533;&#65533;&#65533;h6&#65533;&#29901;&#65533;n7y&#65533;&#65533;(&#65533;|r&#65533;&#65533;	&#65533;&#65533;&#65533;&#65533;&#65533;&#65533;XqI;wY&#65533;&#65533;&#65533;c&#65533;&#65533;I&#65533;&#65533;i&#65533;	&#65533;&#65533;}F&#65533;&#65533;0&#65533;&#1542;&#65533;'&#65533;&#65533;&#65533;Y&#65533;&#65533;9k&#65533;o&#65533;&#65533;g&#65533;&#65533;&#65533;&#65533;&#65533;7#&#65533; m&#583;WI&#65533;t9&#65533;&#65533;Y&#65533;q&#65533; &#65533;&#65533;&#65533;`2`&#65533;&#65533;@>&#65533;>&#65533;$]&#65533;&#65533;&#65533;&#385;&#65533;&#65533;,&#65533;'sv&#1089;&#65533;&#65533;e&#65533;&#65533;&#65533;&#65533;s&#65533;&#65533;2&#65533;$&#65533;F:=&#65533;&#65533;&#65533;YTC-&#65533;&#65533;&#65533;eC&#65533;& &#65533;V&#65533;;&#65533;4y&#65533;&#65533;D&#65533;_1&#65533;?&#65533;&#65533;	&#65533;H&#65533;&#65533;&#65533;-4&#65533;:&#65533;=*)&#65533;&#65533;i&#65533;&#65533;)&#65533;&#65533;X&#65533;D[&#65533;&#65533;e&#65533;i&#65533;&#65533;Y&#65533;&#65533;&#65533;&#65533;cy&#65533;&#65533;BmH&#65533;&#37447;&#65533;&#222;&#65533;&#65533;&#65533;H&#65533;&#65533;&#65533;&#65533;&#65533;b:&#65533;&#65533;az&#65533;,r00B&#65533;&#65533;&#65533;&#65533;B-&#65533;!&#65533;&#65533;G8x&#65533;&#65533;&#65533;&#65533;&#65533;BZ&#65533;&#65533;%&#1176;&#65533;&#65533;&&#65533;&#65533;&#65533;|&#2020;&#65533;&#65533;e&#65533;n&#65533;qzs&#65533;&#65533;5&#65533;&#65533;-gm&#65533;&#65533;l&#1702;&#65533;u&#65533;&#65533;&#65533;3X&#65533;|&#65533;&#65533;0Jn&#65533;fs&#65533;%&#65533;c&#65533;}*&#65533;&#65533;&#65533;5 &#43263;9&#65533;&#65533;	0&#65533;dZ&#65533;bZ&#65533;J
x &#65533;&#65533;i&#65533;&#65533;&#65533;&#65533;&#1629;&#65533;&#1572;&#65533;8&#65533;PZ&#65533;&#65533;&#65533;&#65533;h&#65533;&#65533;&#65533;R@jp&#65533;&#65533;:&#65533;c&#65533;BWt&#65533;7`&#65533;	&#65533;&#65533;&#65533;1 &#65533;&#65533;6s!SnW&#65533;&#65533;&#65533;&#65533;c&#65533;|z&#65533;&#65533;&#65533;&#65533;{L&#65533;t&#65533;U&#65533;
+&#65533;&#65533;&#65533;&#65533;&#65533;F8'jH&#65533;p{&#65533;FN&#65533;"?&#65533;&#65533;&#65533;+&#65533;&#65533;&#65533;&#65533;d:&#65533;&#65533;F&#65533;&#65533;&#1712;8
&#65533;&#65533;e&#65533;&#65533;VK3&#65533;&#65533;&#65533;)&#65533;5&#65533;&#65533;J&#65533;&#65533;&#65533;&#65533;&#65533;"v&#65533;v&#65533;&E&#65533;&#65533;Y&#65533;c&#65533;&#65533;L&#65533;&#65533;&&#1758;&#65533;&#65533;&#65533;&#65533;&#65533;&#65533;&#65533;&#65533;&#65533;:&#65533;&#65533;u2U&#65533;&#65533;'&#65533;)
mi&#65533;Dh&#65533;bf&#65533;&#65533;&#65533;&#65533;Gf&#65533;1&#622;,
&#65533;&#65533;&#65533;&#65533;9	A&#65533;&#65533;&#65533;R&#65533;!&#1704;&#65533;&#65533;K&#65533;d&#65533;&#65533;}*&#65533;&#65533;`vF&#65533;AG&#65533;I&#65533;&#65533;&#1058;QP2&#65533;I&#65533;&#65533;IYH&#65533;*7[]:&#65533;W&#65533;&#65533;
&#65533;F	t&#65533;&#65533;&#65533;)&#65533;C&#65533;&#65533;[&#65533;8ui8&#65533;&#65533;j&#65533;&#65533;
&#65533;&#65533;&#65533;&#1778;&#65533;K&#65533;0&#65533;RX&#65533;&#65533; &#65533;:\&#65533;n&#65533;q&#65533;K&#65533;&#65533;k&#65533;&#65533;tM&#65533;&#65533;&#65533;&#65533;&#65533;f&#65533;R&#65533;Gg&#806;&#65533;&#65533;`&#65533;R;s!&#65533;&#1710;&#65533;&#65533;=&#65533;%.&#65533;M&#65533;+F&#65533;&#65533;&#65533;3&#65533;&#65533;e&#65533;&#65533;mqm&#65533;r,h;&#65533;&#65533;j&#65533;p&#65533;K;/&#65533;&#65533;&#65533;i&#65533;&#65533;	&#65533;&#379;&#65533;<&#65533;&#65533;&#65533;R65_&#65533;&#65533;&#65533;p&#65533;&#65533;&#65533;&#65533;&#65533;&#65533;&#65533;"KK&#65533;W&#65533;&#65533;&#65533;*&#65533;&#65533;k&#65533;&#65533;K&#65533;&#65533;&#65533;&#65533;?&#236;&#65533;&#441;&#65533;Y&#65533;wi&#65533;&#65533;&#65533;;&#65533;]&#65533;g&#65533;n6hm@[_&#65533;&#65533;h&#65533;&#65533;&#694;A&#65533;&#65533;&#65533;&#65533;&#65533;
&#65533;&#65533;e&#65533; A&#65533;e&#65533;&#65533;L&#65533;!&#65533;&#65533;&#65533;j&#65533;4&#65533;)z&#65533;GgNj&G&#65533;i&#65533;u&#65533;pU$D&#65533;^&#65533;QNy&#65533;&#65533;&#65533;rVw&#65533;k&#65533;@0&#65533;&#65533;[&#65533;&#65533;&#1671;&#65533;&#65533;&#65533;&#65533;&#65533;&#65533;&#65533;&#65533;&#65533;&#65533;&#65533;+&#65533;&#65533;kx&#65533;&#65533;(Rl&#65533;2K&#65533;&#65533;&#1324;6&#65533;&#65533;H|I&#65533;&#65533;bZ:&#65533;&#65533;&#65533;&#65533;6	&#65533; &#65533;&#65533;oG&#65533;&#65533;&#65533;(&#65533;L&#65533;W&#65533;&#65533;M&#65533;\N&#65533;D&#65533;&#65533;&#65533;M&#65533;kz:m&#65533;Z!))*&#65533;&#65533;+L|&#65533;
M&&#65533;1&#65533;-&#65533;&#65533;&#167;x&#65533;~&#65533;p=&#1435;n@&#65533;&#65533;DX&#65533;e&#65533;&#65533;&#65533;&#492;*Pel&#65533;&#65533;&#65533;&#680;&#65533;&#65533;3&#65533;&#65533;e&#65533;&#65533;&#65533;K&#65533;p0&#65533;k-S\v&#574;]&#770;`&#65533;&#65533;^&#65533;&#65533;&#65533;&#65533;&#641;&#65533;&#453;}1p&#65533;lV&#65533;&#65533;&#65533;*l&#65533;To&#65533;y&#65533;;&#65533;&#65533;&#48809;&#65533;L&#65533;yJ&#130;&#65533;&#637;&#65533;&#65533;&#65533;\&#65533;x&#65533;&#65533;&#65533;&#65533;&#65533; >&#751;&#65533;&#65533;l&#65533;&#65533;.,\&#65533;&#65533;&#65533;&#65533;|D&#65533;q&#65533;mw+&#65533;&#65533;&#65533;f|s&#65533;d&#65533;^&#65533;&#822;o&#433;&#572;&#65533;d[&#668;Z_i&#65533;&#65533;&#65533;&#65533;&#65533;|&#65533;&#65533;&#65533;[&#65533;,&#65533;,u&#65533;&#65533;&#65533;,&#65533;&#1182;{&#65533;$m&#65533;h&#822;R&#65533;m5:&#65533;&#65533;]&#65533;V~*&#65533;&#1740;&#65533;&#65533;|&#65533;&#65533;"K&#65533;&#65533;&#65533;W&#65533;Y&#65533;&#65533;&#800;'I&#65533;&#65533;&#65533;&#65533;&#65533;&#65533;5&#1238;+
\&#65533;Z	&#65533;
}&#65533;&#65533;&#194;&#65533;&#65533;&#65533;$&#65533;8&#65533;`&#65533;W&#65533;K&#65533;bG&#65533;&#65533;w|N;&#65533;&#65533;&#65533; &#65533;[&#65533;h-&#65533;&#65533;&#65533;U:&#1149;L&#65533;&#65533;r}(RlY&#65533;&#1122;&j&#65533;&#65533;&#65533;&#65533;&#65533;&#1696;&#65533;: &#65533;&#65533;&#65533;&#65533;'&#65533;&#65533;~&#65533;G&#65533;+&#1564;&#65533;&#65533;3&#65533;&#65533;F&#1270;&#65533;&#65533;&#65533;&#65533;&#65533;v&#65533;&#65533;&#65533;&#65533;>&#246;&#65533;T;&#65533;&#65533;^B&#65533;&#65533;&#65533;^2g&#65533;&#65533;+d}
H&#1667;Z&#981;&#1811;AY&#65533;&#65533;&#65533;&#65533;u;&#65533;&#65533;V<&#65533;o&#65533;&#65533;&#65533;QW&#65533;|
 p&#65533;}}&#65533;jM&#65533;U)&#65533;v&#65533;&#65533;&#65533;s&#65533;&#65533;q-&#65533;Y&#65533;&#65533;m&#65533;&#65533;iay&#65533;&#65533;C &#1200;<&#65533;|M&#65533;&#65533;&#1634;d&#65533;&#65533;&#65533;&#65533;%&#65533;&#65533;&#1789;&#65533;&#1937;"&#65533;&&#65533;&#849;&#65533;&#65533;&#65533;,&#65533;{ju&#65533;&#65533;&#65533;&#65533;&#65533;&#65533;z\&#65533;\&#65533;Z&#65533;&#65533;&#65533;&#1615;yN[MC&#65533;&#65533;&#65533;&#65533;&#616;J$4&#65533;@&#65533;&#1249;\{&#65533;&#65533;&#65533;K}_m&#65533;cV&#65533;&#65533;&#65533;$&#65533;&#65533;&#65533;&#65533;&#65533;&#65533;"&#65533;&#65533;&#65533;&#65533;&#65533;&#65533;M&#65533;&#65533;}&#65533;'&#374;&#65533;&#65533;&#65533;=&#65533;&#65533;'j&#65533;q&#65533;&#65533;&#65533;&#65533;&#65533;=&#65533;&#65533;&#65533;&#65533;H&#65533;ZmO&#65533;,n}&#65533;2&#65533;&#65533;&#65533;&#1566;,&#2005;&#65533;&#1228;z&#65533;WK&#65533;~&#65533;&#65533;&#65533;&#65533;&#65533;j&#65533;&#65533;X&#561;&#65533;&#512;l&#65533;&#65533;&#65533;&#65533;P&#65533;r+&#65533;IF&#65533;&#65533;&#1010;&#65533;=&#65533;&#65533;f&#65533;
&#288;&#65533;&#1769;)oe&#65533;&#65533;6&#65533;&#65533;(&#65533;&#65533;M&#65533;&#65533;&#65533;%&#65533;&#65533;t&#65533;&#65533;+>&#65533;t=&#65533;"&#65533;&#65533;1&#65533;&#65533;&#65533;&#65533;&#65533;*v&#65533;Z&#65533;'m&#65533;&#65533;&#65533;&#65533;=&#65533;&#65533;&#65533;&#65533;&#65533;@&#65533;E&#65533;{\f&#65533;}&#65533;&&#1161;&#65533;&#65533;&#65533;&#65533;&#65533;&#65533;k&#65533;&#65533;&#65533;4&#65533;&#65533;-&#65533;&#65533;&#65533;&#65533;&#65533;O%&#65533;-&#65533;&#65533;;&#65533;&#65533;X&#65533;]&#65533;g'lW&#65533;&#65533;&#65533;&#65533;}&#65533;T&#65533;:=&#65533;&#65533;&#65533;;n&#65533;&#65533;^&#65533;lM&#65533;&#65533;&#65533;diCu&#65533;&#65533;k&#65533;&#65533;%&#65533;&#65533;&#730;&#65533;z&#65533;&#65533;&#65533;&#65533;&#65533;5&#65533;K0&#65533;&#65533;&#65533;J&#65533;&#65533;N&#65533;Z&#65533;&#65533;~&#463;&#65533;&#38606;&#65533;>&#2509;&#65533;&#65533;.&#65533;.&#65533;&#65533;M&#65533;R.&#65533;r&#65533;b&#311;&#65533;^&#65533;&#65533;&#2013;AU&#65533;.&#65533;&#65533;&#65533;n?7&#65533;'&#525;c&#65533;&#65533;&#65533;&#65533;&#65533;n&#65533;&#65533;&#65533;u@&#65533;&#65533;r>&#65533;t&#65533;K&#668;&#65533;&#65533;-&#65533;y&#65533;&#65533;a&#65533;&#65533;&#65533;%&#65533;(&#65533;&#65533;&#65533;S&#65533;&#65533;]T0iJ&#65533;&#65533;&#65533;&#65533;&#1907;&#65533;T&#65533;&#65533;n_&#65533;TH&#65533;&#65533;sA~&#1264;&#65533;&#65533;&#65533;~&#65533;xL&#65533;c&#65533;&#65533;&#65533;&#65533;&#65533;&#65533;~&#65533;&#65533;&#65533;&#65533;NO&#65533;\&#65533;0&#65533;&#65533;&#1836;&#65533;&#65533;M&#65533;-O&#65533;&#65533;&#65533;&#65533;L{?&#65533;&#65533;:&#65533;?&#65533;&#65533;&#65533;n&#65533;t&#65533;n&#65533;=&#396;&#65533;&#65533;U &#65533;&#65533;G&#65533;&&#65533;&&#65533; O&#65533;(&#65533;&#65533;x?C&#1501;&#1873;' 0&#65533;&#65533;&#65533;{&#65533;mO&#65533;&#1712;&#65533;&#65533;&#65533;&#65533;/&#65533;;&#65533;&#65533;&#65533;&#65533;}&#65533;&#65533;G&#65533;&#65533;}:&#65533;M&#65533;&#65533;x&#65533;&#65533;-&#65533;&#65533;`a&#65533;I&#65533;f&#65533;&#65533;&#65533;w&#65533;
U&#1012;&#65533;&#65533;&#65533;&#65533;N\/&#65533;^&#65533;&#65533;6&#65533;&#65533;&#760;r&#65533;\b'&#65533;&#65533;&#65533;&#65533;;&#65533;&#65533;&#65533;bg=&#65533;_&#65533;&#65533;&#65533;8P'w'&#65533;~&#65533;&#65533;>&#65533;&#65533;i&#65533;'&#65533;&#65533;k&#65533;/&#65533;&#65533;&#65533;&#65533;_&#65533;&#65533;O&#65533;n t7/&#65533;&#65533;&#65533;Y2&#65533;&#65533;i&#65533;A&#65533;&#65533;o&#65533;&#65533;&#65533;&#65533;+&#65533;&#65533;&#65533;&#65533;8e&#65533;&#65533;
&#65533;P&#65533;&#65533;&#65533;2&#65533;&#65533;4
&#65533;]
&#65533;<&#65533;
:lb>&#65533;&#65533;a&#65533; o&#65533;&#65533;&#65533;&#65533;&#65533;1&#65533;&#65533;l&#65533;&#65533;&#65533;&#65533;&#65533;&#65533;&#65533;&#65533;&#65533;&#65533;&#65533;&#65533;&#65533;&#65533;&#65533;&#65533;&#65533;&#65533;&#65533;&#65533;&#65533;#&#65533;&#65533;&#65533;&#65533;&#65533;Z&#65533;&#65533;`&#65533;&#65533;&#65533;&#65533;&#65533;&#65533;&#65533;&#65533;&#65533;&#65533;&#65533;&#65533;3&#65533;UV_t=O&#65533;"&#65533;L&#65533;&#65533;&#65533;0O&#65533;&#65533;&#65533;&#65533;&#65533;&#65533;&#65533;s&#65533;0&#65533;&#65533;&#65533;&#65533;&#65533;s&#65533;&#65533;&#65533; @g&#65533;a&#1644;AS&#560;&#65533;&#135;&#65533;m&#65533;&#65533;GU
&#65533;&#65533;(&#65533;h&#65533;b&#65533;Y5&#65533;Erd/&#65533;%&#65533;T&#65533;Q!B/&#65533;&#65533;&#65533;%*G&#65533;P&#65533;&#39463;&#65533;Y>&#65533;&#65533;&#65533;(K&#65533;&#65533;&#65533;&#65533;&#65533;&#65533;s&#65533;/&#65533;.%&#1290;&#65533;R&#65533; L&#65533;&#65533;TjJjS&#65533;&#65533;&#65533;n&#714;&#65533;Y&#65533;h&#65533;f!u2G &#65533;&#65533;&#65533;P&#65533;&#65533;&#65533;"&#41336;&#65533;o+&#65533;F&#65533;&#65533;[&#65533;{7&#65533;&#65533;;&#65533;&#65533;&#65533;u&#65533;&#4979;w&#65533;1=~ 2&#65533;&#65533;&#65533;2~&#65533;&#65533;MZ&#65533;9&#65533;z&#65533;&#65533;&#65533;i[V&#65533;:&#65533;&#65533;&#1826;n&#65533;9sf&#65533;j`C&#65533;F&#65533;Q&#509;&?:(p&#65533;&#991;JG&#65533;D&#65533;L&#65533;]&#65533;&#65533;&#65533;9&#65533;xvX&#65533;^&#65533;}&#1196;yWhc&#65533;-n&#65533;V&#867783;z}$oi&#65533;&#65533;&#65533;&#65533;&#65533;&#65533;F&#65533;p?&#65533;&#65533;,&#1432;c@&&#65533;9&#65533;&#65533;De&#65533;&#65533;&#65533;f&#65533;m6u&#65533;&#65533;`&#65533;&#65533;a_N&#65533;&#65533;R&#65533;h&#65533;&#65533;&#65533;&#1672;&#65533;m&#65533;&#65533;m,&#65533;&#65533;&#1867;t1&#65533;&#65533;n&#65533;&#65533;E&#65533;Vh&#65533;7\q<z&#65533;t&#65533;&#65533;&#1360;&#65533;4'&#65533; &#65533;I,&#65533;^&#65533;&#65533;t'&#65533;%<j'&#65533;G	&#65533;&#65533;E&#65533;&#65533;&#65533;Z&#65533;&#65533;&#65533;zr&#65533;K&#65533;(}&#65533;&#65533;%	&#65533;&#65533;&#475;&#65533;)&#65533;~U&#65533;&#65533; *&#65533;&#65533;&#65533;0&#1601;&#65533;&#65533;'&#65533;&#65533;&#65533;&#65533;.&#65533;(&#65533;&#65533;a&#65533;&#5904;v&#65533;&#65533;&#65533;}I"k]&#65533;	)!&#65533;&#65533;|&#65533;&#65533;&#65533;h&#65533;h&#65533;1&#65533;v&#65533;8&#65533;&#65533;&#65533;sA&#65533;&#65533;$so&#65533;&#65533;&#65533;&#65533;&#54827;&#65533;!&#65533;R&#602;[&#65533;&#65533;&#65533;&#65533;}^&#65533;&#65533;b&#65533;&#65533;j&#738;&#65533;&#65533;VdV&#65533;&#1425;&#65533;&#65533;&#65533;&#65533;v&#65533;7&#65533;&#65533;J&#65533;m&#65533;&#1862;;&#65533;M&#65533;&#30592;:h&#65533;&#65533;6&#65533;n&#65533;&#65533;&#65533;J&#65533;(A&#65533;&#65533;&#65533;&#65533;&#65533;&#65533;&#65533;&#65533;&#65533;#^&#65533;&#65533;/&#65533;i&#617;z&#65533;&#65533;*&#65533;ejL&#65533;&#65533;TZ&#65533;&#65533;&#65533;&#65533;
&#65533;&#65533;&#65533;&#1544;&#591;?	&#65533;&#1236;$&#2036;&#65533;j'se%&#65533;`&#65533;w&#65533;3&#65533;r&#65533; KW#[k&#1288;}&#65533;'n&#65533;&#65533;&#65533;&#65533;#&#65533;&#65533;&#65533;&#65533;&o&#65533;&#65533;6&#65533;&#65533;&#65533;&#65533;&#65533;3&#65533;&#65533;&#65533;{&#65533; &#65533;&#65533;&#65533;&#65533;AW&#65533;a+XbIl&#65533;&#538;hJ&#65533;
&#65533;&#65533;6&#65533;%A&#65533;*!&#753;&#65533;&#65533;)c&#65533;&#65533;&#65533;Br&#65533;R&#65533;&#65533;&#65533;&#65533;u>&#65533;&#65533;f&#65533;:&#65533;&#65533;q&#65533;r&#65533;'&#764;&#65533;y'&#65533;}&#65533;&#65533;&#65533;g&#65533;&#65533;3I&#65533;&#65533;&#65533;&#65533;]w&#65533;&#65533;&#65533;&#65533;F&#65533;&#65533;&#65533;R&#65533;&#65533;.&#65533;J&#65533;&#65533;&#65533;&#65533;Y?&#65533;6&#65533;&#65533;\&#65533;N&#65533;0e|,FY:&#65533;&#65533;&#65533;&#65533;&#65533;&#65533;W+&#65533;L&#65533;&#65533;0o&#65533;|&#1889;&#65533;#&#65533;w;&#65533;&#65533;&#65533;:&#65533;&#65533;&#65533;&#1004;8&#65533;~&#65533;&#65533;&#65533;&#65533;&#65533;&#65533;}&#65533;0;&#65533;8&#355;&#65533;j&#65533;&#65533;&#65533;&#65533;&#65533;C&#65533;&#65533;&#65533;o&#65533;&#65533;&#65533;]&#65533;aH&#65533; 9&#65533;ST&#65533; 8&#65533;&#65533;&#65533;&#65533;BT&#65533;&#65533;&#65533;&#65533;&#65533;4&#65533;3&#65533;<&#65533;-&#65533;N`&#594;&#65533;C0&#65533;yPG &#65533;H&#65533;&#65533;>&#65533;Yoy&#65533;+x&#65533;&#65533;h&#1026;@&#65533;&#65533;98&#65533;Y&#65533;9&#65533;&#65533;&#65533;&#65533;w&#65533;&#65533;&#65533;op&#1066;p&#65533;&#65533;&#65533;&#65533;&#65533;|&#65533;k&#65533;&#65533;+l&#65533;&#65533;+B\L&#566;&#65533;&#65533;&#65533;MZ&#65533;&#65533;og&#65533;&#65533;&#65533;c&#65533;&#65533;2&#561954;k]&#65533;&#65533;&#65533;6R&#65533;B&#65533;&#65533;b)&#65533;&#65533;&#65533;uq#&#65533;&#65533;j&#65533;;<^*5)	sv&#65533;&#65533;Oy)&#16690;^&#65533;Bm9X&#65533;&#65533;$K &#65533;&#1472;lc&#65533;\&#65533;&#65533;&#65533;'Q&#65533;&#65533;U&#65533;&#65533;&#65533;&#65533;&#65533;&#65533;&#65533;CZ&#65533;&#62523;&#65533;!e9&#65533;b&#65533;&#65533;u,&#65533;&#65533;B7&#65533;&#1253;&#58150;&#65533;&#65533;&#558;%&#65533;l&#65533;&#65533;&#65533;&#65533;@n%&#281;&#1068;&#65533;&#65533;i&#65533;&#65533;H&#65533;&#65533;+&#65533;&#65533;&#1451;&#65533;y&#65533;a&#65533;&#65533;&#65533;Z&#65533;&#65533;J&#1716;&#65533;Xj&#65533;&#65533;&#65533;vJ&#65533;&#65533;y&#65533;d#&#65533;&#65533;L&#65533;&#65533;=&#65533;&#65533;&#65533;*#&#65533;&#65533;&#65533;&#65533;OzAb-&#65533;&#65533;T&#65533;&#65533;e&#682;[&#65533;z&#65533;&#65533;P$&#65533;&#65533;R!-g	m&#65533;&#65533;&#1765;&#65533;&#65533;eFa&#65533;&#65533;]&#65533;H&#65533;&#65533;&#65533;&#65533;jl#8&#65533;8Nc&#65533;&#65533;&#271;0yJm!&#65533;&#65533;&#296;M&#65533;y&#65533;=j&#65533;&#65533;&#65533;&#65533; m&#65533;&#65533;Y&#65533;&#65533;lh&#65533;:&#65533;&#65533;&#65533;wF&#65533;&#65533;&#65533;&#65533;MS&#65533;	2&#65533;M&8&#65533;R&#65533;&#65533;w&#65533;Q&#65533;&#65533;J&#65533;&#65533;jW&#65533;&#65533;

0&#65533;&#65533;BV&#65533;&#65533;&#65533;
&#65533;&#65533;~&#65533;3j!Cv&#65533;f1&#65533;&#65533;&#65533;e&#65533;:&#65533;&#65533;&#65533;2@z&#65533;(&#65533;K	&#65533;&#65533;
&#65533;b&#65533;6Cs0&#65533;$&#65533;I&#65533;&#65533;&#65533;&#1317;z&#326;&#890;&#65533;&#65533;&#65533;&#65533;O+"Z&#678;&#65533;&#65533;&#65533;&#65533;&#65533;&#65533;P&#65533;&#65533;(&#65533;%I4&#65533;^S&#65533;&#65533;&#65533;*d#y&#65533;z&#65533;-&#65533;&#65533;&#65533;&#65533;&#65533;&#65533;&#65533;&#646;>&#65533;XE&#65533;R&#65533;A&#65533;ZI&#65533;"&#65533;q&#65533;&#65533;RU&#247;&#65533;)N&#65533;&#65533;<&#65533;&#65533;v1&#65533;&#65533;2&#65533;5_&#65533;&#65533;C&#65533;1&#65533;&@F&#679;&#65533;&V&#65533;&#748;&#65533;h&#985;n4&#65533;l]&#65533;&#65533;SH&#65533;
&#65533;&#65533;&#65533;N\ &#65533;&#65533;!K&#65533;hj;7?&#65533;6&#65533;&#65533;&#929;l`&#65533;,X&#65533;&#65533;|&#65533;MwY&#738;&#65533;&#65533;&#65533;&#65533;&#836;&#65533;&#65533;&#65533;&#65533;^&#65533;&#65533;B&#65533;&#1818;&#65533;r&#65533;T&#65533;$@rUo&#65533;&#65533;&#65533;&#65533;L&#65533;&#65533;&#65533;5&#65533;&#65533;&#1595;&#65533;&#65533;H&#65533;;^8&#65533;&#65533;&#65533;doD:&#65533;&v&#65533;kTf&#65533;&#65533;!&#65533;h&#65533;0&#65533;&#213;7&#65533;&#1479;&#65533; &#65533;&#65533;&#65533;&#65533;&#65533;Kf&#65533;e&#65533;hA@m&#65533;&#65533;&#65533;z&#1465;~&#65533;cT&#65533;k:&#65533;&#65533;sM.,V&#65533;3
&#65533;Y;&#65533;&#65533;&#65533;&#65533;&#65533;
UJ&#65533;&#65533;V3u&#65533;&#631;|&#65533;J&#65533;&#65533;{&#65533;(Q&#65533;*&#65533;&#65533;&#65533;J[`&#65533;Az&#65533;jj&#1199;&#65533;puq6p&#65533;&#65533;`&#65533;u*&#65533;&#65533;?#&#65533;c&#65533;&#65533;O&#65533;&#65533;;&#1603;	`,2&#65533;L&#65533;^&#65533;&#65533;&#65533;&#65533;;&#65533;&#65533;N&#65533;@&#65533;P&#65533;&#65533;&#65533;&#65533;&#65533;\&#65533;&#65533;Vk&#65533;&#65533;u&#65533;&#65533;&#65533;&#65533;X&#65533;&#65533;ns)&#65533;X&#65533;&#65533;eh0j&#65533;#O&#65533;&#65533;(^&#1248;u;&#1011;&#65533;&#65533;>#B~?rB&#65533;M&#1152;K&#65533;&#65533;&#65533;&#65533;&#65533;&#65533;&#65533;&#65533;&#65533;_A&#65533;Y7M&#65533;&#65533;&#65533;@&#65533;.H&#65533;&#65533;&#65533;&#65533;&#65533;&#65533;n&#65533;~&#65533;&#1781;f{&#65533;&#65533;&#65533;f&#65533;^,8&#65533;&#65533;&#65533;&#65533;&#65533;&#65533;&#65533;A&#65533;qBM&#578;Rc&#65533;&#65533;R&#65533;z&#65533;&#65533;&#65533;&#711;hU&#65533;y&#65533;\&#65533;&#48927;Uj&#65533;mo&#65533;&#65533;&#65533;&#65533;5&#65533;U;*Sk,x&#65533;'&#65533;`[<&#65533;&#65533;&#65533;>;&#716;&#65533;[&#65533;&#65533;&#65533;y &#65533; &#65533;"Q&#65533;8=
(&#65533;&#65533;EOK&#65533;)&#65533;>&#65533;&#65533;&#65533;mI&#65533;&#65533;&#1901;*S&#65533;&#65533;&#65533;&#65533;Z&#65533;&#65533;g&#65533;&#65533;1&#65533;&#65533;*.&#65533;{&#65533;&#65533;Rd!2&#65533;&#65533;kv&#65533;&#65533;&#65533;&#65533;&#65533;3&#65533;&#65533;r0I&#65533;s&#65533;62Y~l&#65533;&#65533;M&#65533;z&#65533;=u&#65533;&#65533;!&#65533;	&#65533;.&#65533;&#26423;>&#65533;l&#65533;&#65533;v@&#65533;Sh;&#65533;&#65533;M&#65533;&#65533;q&#65533;&#65533;&#65533;`O&#65533;&#65533;KaW&#65533;K[&#65533;Mu&#65533;&#65533;&#65533;&#65533;/X&#65533;&#65533;&#65533;w&#65533;&#65533;o&#1515;&#65533;&#65533;&#65533;&#65533;&#65533;&#65533;&&#65533;M&#65533;&#65533;g&#65533;&#65533;l"&#65533;&#65533;&#65533;&#65533;&#65533;2Zh&#65533;Pw&#65533;&#65533;B&#65533;^&#692;&#65533;&#65533;&#65533;w&#65533;&#65533;&#65533;&#65533;&#65533;&#65533;&#65533;&#65533;a&#65533;q&#65533;/&#65533;/?&#65533;z&#65533;f|&#65533;X&#65533;xR`4	&#65533;xo&#65533;FS&y&#65533;Vr&#65533;1&#65533;4y&#484;@V&#65533;R&#65533;&&#65533;&#65533;k&#65533;7uP&#65533;z&#65533;&#65533;&#65533;Ws&#65533;gM_&#65533;]&#65533;v+&#65533;/&#65533;Y&#65533;6{a&#65533;&#65533;&#65533;Gq&#65533;&#65533;|&#65533;n<&#65533;g;a&#65533;gt&#65533;ts&#65533;&#65533;;&#65533;mE&#65533;&#65533;&#65533;Gc#&#65533;&#65533;uP&#65533;u&#65533;'i&#65533;&#65533;E&#65533;1&#65533;&#65533;o&#65533;7&#65533;}&#65533;&#65533;&#65533;\C &#65533;D&#65533;OU3&#65533;awg&#65533;f&#65533;&#65533;&#65533;&#65533;Z&#1524;"xz&#65533;gz8&#65533;z%&#65533;&#65533;&#65533;&#65533;&#65533;&#65533;&#65533;-x&#65533;8f.F&#65533;&#65533;&#1477;.&#65533;}M&#65533;&#65533;&#65533;^&#65533;&#65533;&#65533;(!kyS&#65533;y&#65533;75&#65533;%&#65533;&#65533;&#65533;&#65533;Wh}x&#65533;#&#65533;&#65533;&#65533;g&#65533;&H&#65533;hz/Xm&#65533;&#522;&#65533;'{$R{&#65533;vigV98&#65533;$&#65533;{&#65533;EH@x\K&#65533;tCh|&#65533;W&#65533;mu&#65533;|&#65533;&#65533;&#65533;v&#65533;Sa+&#65533;&&#65533;&#65533;fb&#65533;&#65533;%&#65533;%YHP&#65533;&#65533;&#65533;&3&#65533;E&#65533;&#65533;&#65533;w&#65533;#VP&#65533;~&#65533;f&#65533;x&#65533;Yl&#65533;o&#65533;om&#65533;m&#65533;&#65533;&#65533;&#65533;&#65533;e&#65533;X&#65533;\&#65533;&#65533;H&#65533;x&#65533;&#65533;s&#65533;&#65533;&#65533;!xP&#65533;D&#1816;"&#65533;&#65533;&#65533;&#65533;&#65533;yr(&#65533;@&#65533;&#65533;&#65533;&#65533;&#65533;&#65533;&#65533;l&#65533;6&#65533;&#65533;&#65533;;p&#65533;tdm&#65533;&#65533;&#65533;:&#65533;&#65533;&#65533;&#1546;&#65533;fM&#1526;~&#65533;u&#65533;A&#232;&#65533;&#65533;@tE&#65533;&&#65533;umc&#65533;&#65533;&#65533;.&#65533;1&#65533;&#65533;&#65533;Uw&#65533;f&#65533;)&#65533;0b&#65533;W=&#65533;w}&#65533;&#65533;&#65533;GC&#65533;&#65533;&#65533;]&#65533;}c&#65533;&#65533;&#65533;cM&#65533;CpEW`Z(y&#65533;&#65533;Zm&#65533;&&#65533;&#65533;v&#65533;%p&#65533;&#65533; ~k~	f&#504;&#65533;&#65533;&#65533;&#65533;&#65533;c&#65533;&#65533;&#65533;a&#65533;&#65533;3&#2040;&#65533;&#65533;&#65533;&#65533;&#65533;&#1616;&#65533;&#65533;&#65533;7&#65533;&#65533;Gl&#65533;&#65533;^&#65533;b &#65533;S&#65533;&#65533;m$i&#65533;(Y{oY&#65533;&#65533;x&#65533;H&#65533;|&#65533;&#65533;&#521;&#65533;&#65533;P!B&#65533;&#65533;q>&#65533;=Y&#65533;8|&#65533;&#65533;s&#65533;&#65533;p@'&#65533;&#65533;W_P&#65533;&#65533;&#65533;a1&#65533;u&#65533;&#65533;\&#1253;g&R<46&#65533;c&#65533;e$&#65533;VOy&#65533;&#65533;u&#65533;T&#65533;&#65533;/&#65533;	9`>Rw&#65533;&#65533;J&#65533;m&#65533;(`p&#65533;c&#65533;&#65533;&#65533;5&#65533;G&#514;y&#65533;9i&#65533;m	~&#65533;q&#65533;&#65533;&#65533;W&#65533;&#65533;&#65533;b&#65533;&#542;$&#65533;&#65533;&#65533;&#1287;&#65533;9&#65533;&#65533;)&#65533;&#65533;&#65533;&#65533;:&#65533;&#65533;&#65533;a&#65533;+&#65533;&#65533;C&#65533;y&#65533;&#65533;&#65533;q&#65533;&#65533;&#65533;&#37145;&#65533;&#65533;&#65533;	&#65533;&#65533;&#65533;&#65533;&#65533;&#65533;&#65533;&#65533;&#65533;&#65533;m&#65533;G&#65533;)&#65533;&#65533;&#65533;z&#65533;&#530;\&#65533;&#65533;t7&#65533;&#65533;p&#1483;F &#65533;1&#65533;&#65533;&#65533;n&#65533;Y&#65533;b0 &#65533;r&#65533;&#1315;7f}&#65533;&#65533;&#65533;&#65533;Y'&#65533;I~Qy&#65533;&#553;{.g	&#65533;&#65533;&#65533;Rq&#65533;&#65533;&#65533;g&#65533;)&#65533;&#65533;9b&#65533;&#65533;nh&#1897;&#65533;&#65533;&#65533;&#1977;&#65533;&#65533;&#65533;&#65533;|6t&#65533;&#1637;&#65533;i&#65533;&#65533;&#65533;a
&#65533;C &#65533;q&#65533;&#65533;iy95R&#65533;)&#65533;&#65533;Y&#65533;[&#65533;X&#65533;&#65533;&#65533;3`i&#65533;&#65533;7&#65533;%&#65533;&#65533;&#65533;X&#65533;&#65533;&#65533;h&#65533;&#65533;	&#65533;&#65533;&#65533;&#65533;&#65533;&#65533;9&#65533;&#65533;z(Fw->&#1547;&#65533;&#65533;&#65533;&#65533;&#65533;*(&#65533;zJ&#65533;&#65533;&#65533;&#65533;&#65533;&#65533;h&#904;&#65533;&#65533;&#65533;i&#65533;&#65533;v&#65533;&#65533;}<&#65533;e&#26829;_x%ee&#65533;&#65533;&#65533;9z&#65533;&#65533;&#65533;sWK&#65533;YO*&#65533;_&#65533;~N&#1707;e)&#65533;J&#65533;&#65533;|Px&#65533;&#65533;:&#65533;~(&#65533;&#65533;e&#65533;:&#65533;&#65533;
&#65533;&#65533;eM9*ZP&#65533;&#65533;dh:e&#65533;x&#65533;&#65533;&#65533;&#65533;&#65533;&#65533;Rx&#556;zWm(u&#65533;B&#65533;&#65533;&#65533;&#65533;&#65533;&#65533;&#65533;&#65533;&#65533;&#65533;&#65533;&#65533;&#65533;&#65533;&#65533;&#65533;m&#65533;)&#65533;&#65533;tx&#65533;&#65533;z&#65533;f
#&#65533;Z&#65533;&#65533;	&#65533;&#65533;E&#65533;&#65533;
&#65533;&#65533;'D&#65533;n $&#65533;~&#65533;&#65533;&#65533;&#65533;Y&#65533;> &#65533;&#65533;&#65533;r&#65533;;~&#65533;&#65533;&#65533;&#65533;&#65533;&#65533;zI&#65533;&#65533;&#65533;h{3"r&#65533;u&#65533;&#65533;)&#65533;Hr&#65533;N &#65533;O&#65533;&#65533;l&#65533;&#65533;&#65533;&#65533;&#1518;jf&#65533;B@&#65533;U&#65533;&#65533;&#65533;&#65533;&#65533;&#65533;&#65533;&#65533;(&#65533;7&#65533;&#65533;x7&#65533;<+&#65533;&#65533;&#65533;"e&#65533;&#65533;&#65533;&#65533;W&#65533;&#65533;&#65533;C+&#65533;z:Y&#65533;&#65533;;)&#65533;&#65533;&#65533;&#65533;H&#65533;&#65533;&#65533;x:&#65533;v&#65533;j&#65533;&#65533;k&#65533;&#65533;&#711;&#65533;&#65533;&#65533;0&#65533;	8&#65533;H&#65533;kK&#65533;	&#65533;&#65533;&#65533;|{x%I
`&#65533;H&#65533;)y&#65533;k&#65533;y&#65533;PY1i&#65533;{4&#65533;&#65533;&#65533;&#65533;;:Rc&#65533;&#65533;3&#65533;&#65533;&#65533;&#65533;&#65533;&#65533;&#65533;.&#65533;mn&#65533;&#65533;&#65533;&#65533;&#65533;&#65533;ZZ&#65533;&#65533;&#65533;+&#65533;&#65533;&#65533;7&#65533;SJ&#65533;&#65533;z&#65533;&#65533;&#65533;'&#65533;g{&#65533;	&#65533;&#65533;B&#65533;&#65533;&#65533;&#65533;&#65533;&#65533;In&#65533;R'&#65533;RV&#65533;D &#65533;&#65533;T&#65533;&#65533;&#65533;m&#65533;`0&#65533;X&#65533;i&#65533;&#65533;&#65533;6H[n&#65533;&#65533;K_q&#48106;&#65533;&#65533;y{&#65533;x`&#65533;&#65533;BZu(&#65533;&#65533;;&#65533;Z&#65533;&#65533;&#65533;.)On&#65533;-k6D&#65533;&#65533;&#65533;&#65533;;8&#65533;&#510;&#65533;&#65533;&#65533;&#65533;H&#65533;]MsI7&#65533;u&#65533;&#65533;&#1382;N&#65533;&#65533;&#65533;[&#65533;&#65533;s&#65533;&#65533;l6VS&#65533;0&#65533;}&#65533;Y&#65533;*&#65533;&#65533;&#65533;f;{&#65533;&#65533;5s &#65533;&#65533;'&#65533;D&#65533;&#65533;;&#65533;\&#65533;&#35484;`&#65533;&#65533;&#1652;dl&#65533;&#65533;dt&#65533;&#65533;&#65533;w&#65533;9"&#65533;&#545;&#65533;&#65533;[k&#65533;?&#65533;[&#65533;&#65533;&#65533;4&#65533;&#40574;J&#65533;&#65533;L&#65533;&#65533;&#65533;&#65533;v&#65533;&#65533;;&#65533;&#65533;&#65533;W&#65533;&#65533;&#65533;&#65533; &#1831;&#65533;&#65533;&#65533;&#65533;&#1719;&#195;7&#65533;[L&#65533;+F\&#1141;= 
&#65533;&#1506;^8?&#65533;&#65533;&#65533;T&#65533;&#65533;7$E&#65533;&#65533;&#65533;Yj&#65533;&#65533;8&#65533;&#65533;&#65533;&#65533;&#65533;&#65533;H&#65533;&#65533;*&#65533;:G&#65533;&#65533;&#65533;A&#65533;&#65533;&#65533;&#65533;*&#65533;&#65533;&#65533;F&#65533;&#65533;&#65533;)&#65533;&#65533;&#65533;T]&#65533;P4&#65533;&#65533;&#65533;( &#7484;&#65533;&#65533;&&#65533;&#65533;R&#65533; Z"c&#65533;&#65533;&#65533;&#65533;&#65533;u&#380;&#65533;&#65533;&#65533;&#65533;g&#65533;~&#65533;&#65533;K&#65533; !;&#65533;F,o&#65533;&#65533;&#65533;&#65533; iI&#65533;%&#363;&#65533;g'6N&#65533;&#65533;&#65533;y&#65533;&#65533;8&#65533;ap&#65533;&#65533;&#780;&#65533;.&#65533;&#65533;&#65533;&#65533;&#65533;_&#1801;0:sB&#65533;J&#65533;&#65533;&#65533;*&#1292;e.&#1336;&#65533;&#65533;&#65533;&#65533;&#1644;I&#65533;&i&7F5l2&#65533;&#500;J&#644;&#65533;&#65533;C,&#65533;&#65533;Z&#972;&#65533;&#65533;&#65533;&#506;&#360;v	&#65533;&#65533;&#65533;;&#65533;&
O&#65533;&#65533;&#65533;&#65533;&#65533;&#65533;u\&#65533;&#663;&#65533;&#65533;SkK&#65533;&#65533;&#65533;&#65533;HF&#65533;P.j&#65533;&#65533;p&#65533;D&#65533;r&#65533;&#65533;>&#65533;&#65533;mu&#599;&#65533;f&#65533;6&#65533;&#65533;&#1211;&#65533;0&#65533;&#65533;&#65533;&#65533;&#65533;&#65533;,&#65533;&#65533;e&#65533;JC &#65533;'&#798;+i&#65533;Tg&#65533;&#65533;&#65533;&#65533;&#677;&#65533;&#65533;"]&#65533;&#65533;<Ma\O&#65533;\&#65533;n&#65533;@&#65533;&#65533;&#65533;&#65533;	<&#65533;&#1191;'p:&#65533;}9&#65533;x8&#493;&#65533;A&#1507;&#65533;&&#65533;&#65533;&#65533;&#65533;g&#65533;&#65533;W]&#65533;&#65533;wx(
&#65533;qf&#65533;&#65533;[sw&#65533;&#65533;O<0m&#65533;&#65533;&#65533;1 &#65533;v&#65533;&#65533;&#65533;&#312;	&#65533;d&#65533;2&#65533;X&#65533;;&#65533;S&#65533;H&#65533;q&#65533;aelL&#65533;&#65533;&#65533;V&#65533;8 &#65533;&#65533;&#65533;t&#65533;&#65533;*&#65533;a&#65533;g/m?Zl&#65533;%2&#65533;B&#65533;&#65533;5I&#65533;/3h&#65533;
o&#533;P{&#41530;&#65533;&#65533;&#65533;&#65533;;&#65533;J&#65533;&#65533;\&#65533;&#65533;4}\Js&#65533;L&#65533;gTb&#65533;&#65533;&#65533;&#65533;.#?&#65533;&#1677;r&#65533;&#988;
&#65533;\kJm&#65533;&#65533;&#65533;;&#65533;&#65533;}&#65533;j&#65533;&#65533;7&#65533;&#65533;s&#65533;&#65533;&#1619;&#65533;BH{&#65533;G&#65533;&#65533;&#65533;t&#65533;h&#65533;&#65533;t&#65533;&#65533;&#537;&#65533;&#65533;`&#65533;&#65533;	&#65533;&#65533;&#676;&#65533;&#65533;
X&#229;&#65533;&#65533;d&#65533;X&#65533;w1&#65533;
;&#65533;<&#65533;&#65533;&#65533;&#65533;6x&#65533;;&#65533;;&#65533;t&#65533;&#65533;&#65533;&#65533;\&#65533;,&#1874;&#65533;&#65533;a&#65533;]&#65533;&#65533;H&#65533;&#65533;{t<&#65533;&#65533;;I&#65533;&#65533;69&#65533;&#65533;&#65533;f-k&#65533;L
&#65533;%&#65533;&#65533;&#65533;c&#65533;&#65533;;&#65533;&#65533;&#65533;&#65533;{=G&#1279;M&#65533;&#65533;F*W&#65533;&#65533;L&#65533;d&#65533;;&#65533;
&#65533;&#65533;&#65533;&#65533;<&#65533;&#65533;,8&#65533;2&#65533;&#65533;&#65533;&#65533;&#65533;&#65533;&#65533;&#65533;&#65533;&#65533;&#65533;&#65533;&#1050;&#65533;&#65533;&#65533;&#65533;R&#65533;p&#65533;}&#65533;$&#65533;&#65533;TN&#1064;&#65533;&#65533;&#65533;x8&#65533;~&#65533;L&#65533;]+]&#65533;9&#65533;&#65533;&#65533;&#65533;:&#847;l&#65533;&#65533;&#65533;i&#65533;&#1652;w&#65533;'M&#65533;&#65533;&#65533;&#65533;&#65533;&#65533;&#65533;&#65533;&#65533;\f&#65533;&#65533;&#65533;&#65533;4i&#65533;H&#65533;W$I&#65533;&#1764;&&#65533;&#65533;]p3&#65533; &#65533;"&#65533;$&#65533;&#65533;&#65533;&#65533;&#65533;y&#65533;&#65533;&#65533;&#65533;Q&#65533;m3i&#457;&#65533;>&#65533;&#65533;&#65533;&#65533;&#65533;M&#65533;&#65533;&#65533;&#65533;&#65533;+&#65533;&#65533;&#65533;&#65533;&#65533;e&#65533;&#65533;&#65533;&#65533;&#65533;&#65533;&#65533;&#65533;&#65533;&#65533;.%&#65533;&#65533;&#65533;{&#65533;&#65533;r&#65533;&#65533;=&#65533;jk&#65533;^&#65533;&#65533;&#65533;mV&#65533;&#65533;&#25109;&#65533;N;&#65533;k&#65533;&#65533;x3&#65533;}&#65533;
&#65533;&#65533;<&#65533;&#65533;&#65533;e{&#65533;&#65533; &#65533;&#65533;X&#65533;&#1884;&#65533;&#65533;&=&#65533;^&#65533;&#65533;2$&#1710;5Kv&#65533;&#65533;k&	&#65533;&#65533;&#65533;&#65533;&#65533;G&#1060;&#65533;T&#65533;I&#65533;&#65533;&#65533;d&#65533;&#65533;&#65533;&#65533;&#65533;V&#65533;aXI&#65533;cV&#65533;&#65533;o&#65533;v&#65533;&#65533;&#65533;&#453;3&#65533;&#65533;&#65533;&#65533;	&#65533;&#65533;&#65533;&#65533;&#65533;&&#65533;&#13827;&#1892;&#65533;&#638;&#65533;&#65533;&#65533;&#65533;=&#65533;&#65533;\fHl&#65533;x&#65533;&#65533;&#65533;&#65533;&#65533;b&#65533;&#65533;
}&#65533;R&#65533;&#65533;x&#65533;i#&#65533;Ml&#65533;&#65533;&#65533;&#65533;&#65533;&#65533;{&#65533;&#65533;&#65533;^&#65533;'&#65533;&#65533;D&#65533;&#65533;&#1865;U&#65533;&#65533;&#544;&#65533;&#47029;&#65533;&#65533;&#65533;Y&#65533;m&#65533;1nN
&#65533;&#65533;&#65533;&#65533;&#65533;&#65533;&#240;&#65533;&#65533;&#65533; ?&#65533;Gb&#65533;I&#65533;&#65533;&#65533;&#65533;&#65533;&#65533;&#65533;&#65533;E&#65533;~&#65533;p&#65533;&#65533;h&#65533;oy3&#65533;&#864;&#65533;&#65533;&#65533;&#65533;&#65533;&#65533;
o&#65533;r&#65533;
O&#65533;&#65533;&#65533;1&#65533;D&#65533;&#65533;&#65533;&#65533;r&#65533;&#65533;&#65533;&#65533;>&#65533;&#65533;&#65533;[&#65533;&#65533;&#65533;1?&#65533;&#65533;&#65533;&#65533;&#2021;&#65533;N&#65533;&#65533;&#65533;G&#65533;&#732;&#65533;V&#1559;&#65533;&#65533;n&#65533;&#65533;&#65533;&#65533;&S17&#65533;}&#1011;Q&#65533;tH&#65533;`&#65533;wyj&#65533;y&#65533;&#65533;&#65533;&#65533;0?&#65533;Z&#65533;&#65533;&#65533;E&#65533;&#65533;&#65533;&#65533;&#65533;&#65533;D&#65533;&#65533;&#65533;m&#65533;&#65533;&#65533;yG 1i&#65533;&#65533;\&#65533;gm&#65533;&#9998;&#65533;&#65533;{&#65533;v&#652;&#65533;6&#65533;u&#65533;&#65533;&#65533;&#65533;&#65533;&#1818;&#65533;&#65533;uII&#65533;X~B&#65533;&#65533;&#65533;-&#65533;&#65533;&#65533;&#65533;&#65533;&#264;&#65533;&#65533;77&#65533;&#65533;&#65533;&#65533;v&#1312;&#65533;&#65533;&#65533;&#65533;&#65533;@%&#65533;&#65533;&#65533;n^V\&#65533;&#65533;&#65533;&#65533;{&#65533;U&#65533;`&#65533;&#65533;&#65533;&#65533;&#65533;&#65533;&#65533;&#65533;&#65533;&#65533;&#65533;&#65533;(@	&#65533;&#65533;&#65533;&#65533;e&#65533;&#65533;jX =SRE&#65533;&#65533;&#65533;s&#65533;Et&#65533;&#65533; &#65533;&#65533;&#65533;<:j&#65533;c&#65533;e&#65533;&#65533;Z%&#65533;&#65533;&#65533;&#65533;&#65533;&#65533;D&#65533;+&#65533;&#65533;H&#65533;b&#65533;&#65533; &#65533;&#65533;&#65533;&#65533;/&#65533;z&#1738;&#65533;}&#65533;&#65533;&#65533;&#65533;&#65533;?&#65533;&#65533;-&#65533;M[5&#65533;&#65533;Ae
VP&#65533;b&#65533;C6u"&#65533;&#65533;(&#65533;&#65533;,&#65533;&#65533;saE
'6@:9B&#65533;&#65533;&#65533; $8Q&#65533;&#65533;&#65533;]P&#65533;&#65533;I&#65533;()&#65533;&#1584;&#65533;[>&#65533;&#65533;r&#65533;&#65533;pBE&#65533;r&#65533;&&#65533;&#65533;,&#1127;&#65533;I&#65533;&#1716;(&#65533;&#65533;&#65533;Hd&#65533;g&#65533;8&#65533;&#65533;<KU&#65533;g&#65533;&#65533;&#65533;&#1026;&#65533;&#65533;L&#65533;[\&#65533;&#65533;E3tZ<&#65533;]&#65533;&#65533;&#65533;n&#65533;_v1&&#65533;&#17069;p&#65533;&#65533;e+&#65533;&#15657;&#65533;&#65533;O&#65533;&#65533;&#65533;KY&#65533;[&#737;&#65533;&#65533;+.0^&#65533;&#65533;r&#65533;&#65533;&#65533;&#65533;c&#65533;s0&#65533;A&#65533;	i&#65533;&#65533;nBeH&#65533;&#1652;i+&#65533;&#65533;JW&#1356;>I&#65533;&#65533;x^q&#65533;&#65533;&#65533;n&#65533;&#65533;&#65533;@&#65533;&#65533;&&#65533;.&#65533;)F&#45155;b_&#65533;iGH&#65533;&gvq"S&#65533;K'.=&#65533;?&#65533;&#65533;H&#65533;7&#65533;X&#65533;39&#65533;&#65533;E&#65533;d&#65533;a&#65533;R&#65533;&#65533;&#65533;W&#65533;Y&#65533;[:&#65533;&#65533;6&#65533;T&#65533;&#65533;A&#65533;&#65533;gJ&#65533;7@]&#65533;&#65533;&#65533;bwI&#65533;W&&#1101;@Zi&#65533;H0&#65533;2[\6!a+&#65533;&#65533;	_&#65533;&#65533; &#65533;I&#65533;&#65533;m,&#65533;%&#65533;&#65533;q&#65533;8&#65533;c?&#789;5&#65533;q&#65533;&#65533;F&#65533;@Eb].&#65533;`&#65533;K1&#65533;&#65533;U&#65533;i&#65533;&#65533;&#65533;&#65533;&#65533;9&#65533;&#65533;I&#65533;\&#65533;&#65533;xc&#65533;(&#65533;&#770;fg&#65533;&#65533;&#65533;&#65533;&#65533;c&#65533;>J&#65533;c=&#65533;]u&#1305;&#65533;&#65533;&#65533;&#65533;]&#65533;&#65533;&#65533;&#1888;&#65533;j^y+%z&#65533;J2&#65533;&#65533;N.&#65533;&#65533;&#65533;D &#65533;&#65533;G!&#65533;&#65533;U&#65533;p &#65533;&#65533;&#65533;Uk\&#65533;f&#65533;&#65533;:&#65533;_RI&#65533;&#43677;&#393;g)&#65533;#&#65533;&#65533;\:<H&#1799;^:f&#65533;+&#65533;&#65533;&#65533;&#65533;H&#65533;5D&#65533;8+c&#65533;&#65533;&#65533;&#65533;&#65533;&#65533;2&#65533;&#65533;&#65533;&#65533;ak&#65533;&#65533;fY&#1556;I&#65533;A&#65533;&#65533;MI%&#65533;5&#65533;&#65533;X>&#65533;%&#65533;&#65533;&#65533;&#65533;,)&#65533;&#65533;*UX&#65533;zZ&#65533;v&#65533;&#65533;&#65533;l&#65533;&#65533;V&#603;&#65533;!&#65533;&#65533;J&#65533;t&#65533;&#65533;&#65533;Eh&#65533;&#65533;]G9JSx4&#65533;Kw&#65533;h&#65533;F&#65533;:&#65533;&#65533;&#65533;b~&#65533;&#65533;&#65533;&#65533;[&#65533;&#666;r-&#65533;#&#65533;&#65533;&#65533;X&#65533;&#65533;&#43914;&#65533;&#65533;0e&#65533; A&#65533;&#65533;K&#65533;\Xr;d^5&#65533;!&#65533;&#65533;X&#65533;&#65533;&#65533;&#65533;&#65533;&#65533;NH&#65533;&#1455;(F&#65533;m&#65533;&#65533;S&#65533;&#65533;u&#65533;&#65533;&#65533;&#65533;+&#65533;&#65533;US&#65533;&#65533;&#65533;&#65533;s&#65533;5!&#65533;-G&#65533;&#65533;&#65533;o&#65533;u&#65533;+&#65533;&#65533;Y&#65533;&#65533;&#65533;&#65533;t#>&#65533;&#65533;m&#65533;&#65533;
G&#65533;p|&#65533;&#1759;&#65533; &#65533;&#65533;{&#65533;h&#65533;'&#65533;&#65533;&#65533; 7$&#65533;^&#65533;&#65533;&#65533;&#65533;_&#65533;&#65533;&#65533;&#65533;&#65533;RV-&#65533;n&#65533;Y&#982;s4Bc&#65533;&#65533;&#65533;&#65533;&#65533;&#65533;&#65533;#&#65533;&#65533;&#65533;&#65533;R&#65533;vB&#65533;Lcv_OG&#65533;#&#65533;j&#65533;&#65533;&#65533;q&#65533;&+&#65533;&#65533;x&#65533;e&#979;&#65533;&#65533;* &#983;d&#65533;_&#65533;&#65533;Y&#65533;&#65533;&#65533;zn&#65533;W&#65533;&#65533;&#65533;~&#65533;&#65533;\&#919;V&#65533;Z&#65533;&#65533;*&#65533;&#65533;&#65533;&#1242;&#65533;4&#65533;&#65533;&#65533;&#65533;&#65533;"flH'az&#65533;M&'&#65533;aP:&#65533;l&#65533;&#945;Q&#65533;&#216;&#65533;"8A&#65533;&#65533;X(h &#65533;&#65533;0&#1405;.v&#65533;&#65533;&#65533;%&#65533;PmR{&#65533;&#65533;zG&#65533;&#65533;&#294;&#65533;&#65533;&#65533;&#65533;&#65533;R4&#65533;&#65533;&#65533;m&#65533;&#65533;&#65533;&#1144;&#1785;Cz&#65533;V&#65533;&#65533;c&#65533;&#65533;&#65533;j&#65533;&#65533;r&#65533;&#65533;&#65533;x|&#65533;&#65533;&#65533;J&#65533;&#65533;j &#65533;&#65533;&#65533;-&#65533;&#65533;&#65533;&#65533;&#65533;&#65533;}&#65533;&#65533;_&#65533;^&#65533;&#65533;GXKH&#65533;[b&#65533;&#65533;&#65533;&#65533;&#65533;+&#65533;l&#3968;#&#65533;&#65533;5&#65533;p>9&#1843;TE&#65533;&#65533;&#65533;&#65533;&#65533;&#65533; -&#65533;2&#65533;&#65533;F&#65533;&#65533;&#65533;=&#65533;&#65533;n&#65533;&#65533;&#65533;|P&#65533;
@&#65533;u0K&#65533;&#65533;&#65533;&#65533;&#65533;&#65533;zt^&#65533;&#65533;7&#65533;&#65533;&#65533;&#65533;&#65533;&#65533;&#65533;&#65533;&#65533;&#65533;&#65533;!rK&#65533;&#65533;&#65533;])/&#65533;&#65533;&#65533;&#65533;&#65533;&#65533;(Jz&#65533;|G&#65533;f;J&U&#65533;&#65533;&#65533;&#65533;&#65533;-&#65533;(i&#65533;!a&#522;d'&#65533;&#65533; \&#65533;&#65533;1?&#65533;&#65533;&&#65533;f&#65533;A&#65533;&#65533;5&#65533;&#65533;yNz&#844; &#553;&#65533;Sj&#65533;^&#65533;&#65533;&#65533;;&#65533;&#65533;&#65533;d&#65533;&&#65533;&#65533;49l#&#65533;&#65533;&#65533;''&#1721;Pr&#65533;|&#803;e&#65533;B&#65533;&(fC&#65533;!&#65533;d'*&#65533;|&#65533;&#65533;&#65533;&#65533;{&#65533;&#65533;:&#65533;f&#65533;&#65533;&#65533;4!&#65533;Z&#1676;h&#65533;&#65533;&#65533;0&#65533;&#65533;S&#2012;C&#65533;&#65533;,&#65533;3S&#65533;&#65533;wl&#65533;&#65533;Q&#65533;&#1166;&#65533;&#491;&#65533;&#65533;j&#65533;L&#816;&#65533;&#65533;&#65533;cqP&#65533;;9&#65533;&#65533;&#65533;6* &#65533;x&#65533;p&#65533;WMd;y&#65533;+&#65533;&#65533;l&#65533;7K	&#65533;F&#65533;&#65533;&#65533;l&#65533; &#1706;_&#65533;2qB&#65533;&#65533;' )9&#65533;TR&#65533;\N,Q&#65533;^&#65533;&#65533;&#65533;&#65533;aA&#65533;&#1500; u&#65533;{&#65533;&#65533;./&#65533;&#65533;&#65533;&#65533;,&#65533;&#65533;WHyc&#65533;4&#65533;&#65533;&#65533;#&#65533;\&#65533;&#65533;&#65533;x&#65533;&#65533;{Q&#65533;t&#65533;&#225;&#65533;,@<&#65533;)&#65533;H&#65533;N&#65533;F&#65533;&#685;&#65533;V&#65533;vO&#65533;&#65533;&#65533;&#65533;&#65533;&#36675;V&#667;&#65533;`AD"8&#65533;&#65533;&#65533;[&#65533;Y&#65533;&#65533;1&#65533;6&#65533;Vl&#65533;j&#65533;&#65533;H&#1078;&#65533;&#65533;+&#65533;[&#65533;G&#65533;&#65533;&#65533;"&#65533;&#1858;Z#{:&#65533;&#65533;L&#65533;&#65533;1DB&#65533;&#65533;PI>&#65533;r4anbX&#65533;&#65533;&#65533;&#65533;&#65533;E&#65533;&#65533;#)&#65533;&#65533;&#65533;#(&#65533;R&#945;&#65533;S&#65533;&#65533;&#65533;]A&#65533;0&#65533;}\q2y&#65533;A7EfL&#65533;&#65533;&#65533;n^%^&#65533;i&#65533;&#65533;&#65533;&#65533;&#476;/&#65533;&#65533;T&#65533;&#1390;&#65533;&#65533;v&#65533;&#65533;&#65533;d*e&#65533;&#65533;&#65533;j&#65533;6&#65533;&#65533;+n&#65533;0IU&#65533;*&#65533;&#65533;&#65533;M2&#65533;&#65533;&#693;&M&#65533;&#65533; ,#&#65533;E&#65533;&#65533;&#65533;&#65533;&#65533;&#65533;&#65533;@&#1664;<x#*&#65533;5&#65533;&#65533;&#65533;&#65533;&#65533;5kO&#65533;*N	&#65533;W&#65533;P&#65533;T#&#65533;&#65533;X&#65533;N&#65533;&#65533;#&#65533;(&#65533;k&#65533;}&#65533;4&#65533;&#65533;&#65533;-&#674;&#65533;&#65533;&#65533;u%&#65533;&#65533;=&#65533;|@&#65533;&#65533;L&#65533;&#65533;&#65533;&#65533;&#65533;l&#65533;J&#64641;xsL&#65533;\+e$&#65533;x&#65533;N&#65533;&#65533;&#65533;&e&#65533;&#65533;&#65533;&#397;W&#65533;&#65533;cz^s&#65533;Zk&#65533;&#65533;&#65533;k&#65533;#&#65533;3&#65533;r&#1808;g&#65533;&#65533;b&#65533;&#65533;(&#65533;=$&#65533;&#65533;,&#65533;b&#65533;W&#65533;&#65533;,&#65533;?&#65533;-&#65533;&#65533;L6&#65533;X&#65533;Y&#65533;c&#65533;&#951;&#65533;&#65533;e&#65533;vE&#65533;:&#65533;y&#65533;&#65533;&#65533;$&#65533;J&#65533;&#1536;&#65533;&#65533;j-&#65533;&#65533;&N&#65533;:&#65533;o&#65533;a~<k&#65533;s&#65533;&#648438;&#1045;	&#65533;
Un&#1081;&#65533;@&#65533;&#65533;&#65533;WC&#65533;n&#65533;Id!&#65533;&#65533;&#65533;v&#1436;&#65533;xW&#65533;F<&#65533;#'&#65533;@&#65533;X&#65533;&#1851;&#65533;&#65533;&#65533;&#65533;Qa&#2011;H&#541;&#65533;&#249;l&#65533;.&#65533;&#65533;&#65533;y&#65533;&#65533;\&#65533;&#65533;&#65533;Y|y&#65533;F^&#65533;&#65533;\m&#65533;&#65533;&#65533;7P&#1029;&#65533;&#65533;&#65533;&#65533;&#65533;&#65533;wE&#65533;&#65533;&#65533;2&#65533;&#65533;*,&#65533;$hv&#65533;&#65533;&#65533;+o&#65533;#6&#65533;&#65533;&#65533;&#65533;w&#65533;9e&#65533;P&#1671;2&#65533;2&#1579;p&#65533;&#65533;&#65533;2W1&#65533;!&#65533;&#65533;&#65533;&#65533;&#65533;&#65533;n &#65533;&&#65533;,&#65533;&#65533;r&#65533;2&#65533;&#65533;&#65533;T,&#65533;Ha<&#65533;&#65533;&#65533;1&#961;m&#65533;&#65533;&#65533;&#65533;&#65533;)&#65533;&#65533;&#65533;[n&#65533;K&#65533;`&#65533;&#65533;+B&#65533;&#65533;&#65533;T&#65533;}^&#65533;&#65533;9&#65533;kg{&#65533;M&#65533;%Vtow&#1802;U,&#65533;&#65533;&#65533;*&#65533;0&#65533;&#65533;&#65533;&#65533;&#65533;7@jV&#47588;)Q&#65533;L&#65533;1&#65533;9-;=ni&#65533;&#65533;&#65533;gv5~&#65533;dV&#65533;&#65533;8&#65533;&#65533;&#65533;&#65533;&#65533;&#65533;&#65533;w&#65533;l&#65533;&#65533;	&#299;S&#65533;D&#65533;"&#65533;.H&#65533;&#65533;J&#65533;&#65533;&#65533;&#65533;&#65533;|&#65533;&#65533;>&#65533;&#65533;Z6&#65533;&#65533;&#65533;&#65533;&#65533;t&#65533;RD>&#65533;&#65533;C9&#65533;&#65533;&#65533;s&#65533;X&#65533;&#65533;f&#65533;$#`&#65533;:J7:&#65533;g&#65533;&#65533;~&#65533;g6&#65533;&#65533;{T&#65533; &#65533;&#65533;l&#65533;GR!&#65533;h&#65533;\&#65533;cJI&#65533;&#65533;&#65533;$>&#65533;oC&#65533;Z'}4('D&#65533;4m&#65533;q3&#65533;u&#65533;~K&#65533;&#65533;G&#1202;,&#65533;}V)&#65533;etXnO&#65533;O&#65533;G\M&#65533;j&#65533;y&#65533;&#65533;L&#65533;w&#65533;Aey&#65533;`j&#65533;&#65533;&#65533;V*&#65533;&#65533;"77m&#65533;g&#65533;&&#65533;&#65533;q&#65533;z&#65533;&#65533;z&#65533;m&#65533;J"&#65533;&#65533;&#65533;tz&#65533;g&#65533;w&#65533;&#65533; fxYW&#65533;PYw/&#65533;i&#294;#&#65533;7p%&#65533;&#65533;G&#65533;p`z&#65533;v&#65533;pNhc"9H~8&#65533;?a&#65533;RQ&#65533;j&#65533;&#65533;!&#65533;&#65533;}|&#65533;&#65533;'N&#65533;&#65533;_ak&#65533;&#65533;p &#65533;&#65533;Wo&#65533;(l:&#65533;GXx&#65533;\F^R&#65533;&#65533;&#65533;&#65533; Y&#65533;&#65533;&#65533;QY&#65533;&#65533;&#65533;&#65533;K|!F
8u&#65533;a&#65533;&#65533;&#65533;Tq&#65533;r&#65533;g &#65533;&#65533;k&#65533;6t&&#65533;q&#65533;B&#65533;&#65533;:&#65533;!&#65533;`&#65533;&#65533;`&#65533;&q&#65533;+`&#65533;j&#65533;T&#65533;%&#65533;tQa8&#65533;8C7&#65533;&#65533;&#65533;&#65533;H&#65533;x&#65533;N&#65533;ou&#65533;&#65533;g&#65533;&#65533;&#65533;E&#65533;&#65533;&#65533;40&#65533;$&#65533;6&#65533;&#1189;b&#65533;&#65533;&#65533;~&#65533;t&#65533;&#65533;j&#65533;&#65533;$&#65533;Hq'Wq &#65533;&#65533;q&#65533;&#65533;Hb&#65533;&#65533;&#65533;f#F&#65533;V&#65533;ai&#65533;&#210;&#65533;&#65533;&#65533;&#65533;Hn~&#65533;>PzW&#65533;&#65533;ug&#65533;V&#1414;GFE&#65533;&#65533;gu&#65533;&#65533;&#65533;XI!q&#65533;DpG5&#65533;&#65533;x;&#65533;U
&#65533;{&#65533;6{&#65533;&#65533;?fJ&#65533;s&#65533;&#65533;&#65533;&#65533; &#65533;&#65533;&#65533;&#33348;&#65533;k&#65533;0&#65533;by|=&#65533;p&#65533;dd&#65533;2&#65533;&#65533;!&#65533;8&#65533;:&#65533;S&#590;uc&#65533;&#65533;&#65533;&#65533;E!&#65533;&#65533;&#370;&#65533;&#65533;Pc&#65533;G&#65533;&#167;&#65533;,)aJhY&#65533;&#65533;-c{&#65533;r8&#65533;yFA&#65533;&#65533;g0&#1619;&#65533;5&#65533;&#65533;E'3h&#65533;'f&#65533;&#65533;H&#65533;.:P&#65533;&#65533;&#65533;y&#65533;X&#65533;&#65533; &#65533;&#65533;L&#65533;h&#65533;&#65533;*&#65533;&&#65533;E&#65533;&#65533;ZYJ&#551;&#65533;&#65533;I&#65533;&#343;w@V6'u&#65533;Dx&#65533;&#65533;&#65533;&#65533;h&#1604;&#65533;&#65533;X&#65533;>&#65533;&#65533;&#65533;v\1d&#65533;&#343;&#65533;&#65533;&#65533;&#65533;iZEG &#65533;L&#65533;+&#65533;4&#65533;&#65533;&#65533;&#65533;Xu.9&#65533;y&#65533;m&#65533;H&#65533;&#65533;h&#65533;&#65533; &#65533;&#65533;&#65533;&#65533;J&#65533;&#65533;~&#65533;&#65533;&#65533;y^N&#65533;&#65533;\&#65533;U&#65533;(s&#65533;dYEC4jTx&#65533;HIuEws@&#65533;&#65533;&#65533;D&#65533;&#65533;L&#65533;fNgp&#65533;H&#65533;z&#65533;&#65533;&#65533;&#65533;&#65533;&#65533;&#65533;zW&#65533;&#65533;&#65533;T&#65533;u`&#65533;&#65533;d3=&#65533;V{&#757;`&#65533;T&#65533;&#65533;&#65533;P&#65533;I&#43611;&#65533;&#65533;&#65533;&#65533;yV&#1553;B&#65533;O~&#65533;&#65533;&#65533;&#1604;Z&#65533;&#65533;&#65533;&#65533;F&#65533;PK&#531;&#65533;)&#65533;a&#1225;&#65533;&#65533;&#65533;X&#65533;)`&#65533;&#65533;&#65533;x&#65533;&#65533;)&#65533;;Y2&#65533;R~2&#65533;&#65533;&#65533;2&#65533;&#65533;>"&#65533;&#65533;&#65533;#^&#65533;&#65533;&#65533;&#65533;&#65533;j&#65533;&#65533;0K&#65533;<v&#65533;&#65533;&#65533;&#65533;D&#65533;T<&#65533;&#65533;@);v&#65533;e&#65533;P&#1840;&#65533;&#65533;(&#65533;[&#65533;xB&#65533;;o&#65533;DU&#65533;I8&#65533;&#65533;&#65533;TN&#65533;&#65533;&#65533;&#65533;&#65533;&#65533;&#65533;K&#65533;V&#65533;&#1053;&#65533;&#65533;&#65533;i&#65533;&#1865;TCE&#65533;&#65533;Sl&#5586;x&#65533;sk8&#65533;&#65533;&#65533;QZ&#65533;&#1624;&#65533;i&#65533;W&#65533;&#65533;x&#65533;&#65533;&#65533;&#65533;&#65533;t&#65533;&#65533;yzx^&#65533;xxb&#281;L&#65533;&#65533;X1is &#65533;&#65533;60&#65533;#JwM4&#65533;&#20968;&#65533;&#65533;&#65533;I&#1236;&#65533;bP&#65533;&#65533;~&#65533;
&#65533;T&#597;Rf&#65533;d(&#65533;&#65533;&#65533;x&#65533;y-&#65533;&#1569;&#65533;E&#65533;&#65533;B&#65533;&#65533;&#65533;&#65533;&#65533;IG@&#65533;&#65533;T:d2S&#65533;&#65533;y&#65533;nP&#65533;A:&#65533;&#65533;g&#65533;&#65533;Y&#65533;QW&#935;&#65533;I&#65533;&#1984;&#65533;&#65533;&#65533;&#65533;&#65533;*&#65533;{&#65533;V*&#65533;&#65533;&#65533;&#65533;-&#65533;(!&#65533;&#65533;E`:U&#65533;$&#65533;A7&#65533;&#65533; x&#65533;wk NB&#65533;&#65533;8&#65533;&#65533;:&#65533;P&#65533;Z*&#65533;T&#65533;}5&#65533;&#65533;&#65533;&#65533;&#65533;1V&#65533;&#551;&#65533;z&#65533;&#65533;&#65533;K&#65533;b&#65533;+v&#65533;&#65533;j&#65533;&#65533;&#65533;Z&#65533;&#65533;&#65533;faN&#65533;k&#65533;5&#65533;&#65533;&#65533;&#65533;&#1583;&#65533;
&#65533;&#65533;&#65533;&#65533;j&#65533;d&#65533;*&#65533;&#65533;jo&#65533;	-&#65533;
^&#65533;&#65533;s&#65533;&#65533;w&#65533;y&#65533;&#65533;&#424;&#65533;,D9&#138;&#65533;&#65533;mJ&#65533;u&#65533;&#39080;X1 &#65533;X&#65533;&#65533;X&#65533;&#65533;&#65533;S&#65533;4&#65533; 1&#42391;&#65533;&#65533;wP{Ns~&#65533;J&#65533;7+ ;+&#65533;&#1075;  #&#65533;s&#65533;"gJ&#65533;{+>&#65533;6&#65533;{&#65533;~&#65533;E&#65533;&#65533;7&#65533;R&#65533;&#65533;sH&#65533;&#1684;&#65533;.&#65533;&#65533;J&#65533;\&#14451;&#65533;vi&#1781;M&r_&#65533;Hn;&#65533;&#65533;&#65533;vc[M&#803;&#65533;u&#1785;&#65533;&#65533;&#65533;&#1755;&#65533;&#65533;I@&#65533;&#65533;'&#65533;&#65533;&#65533;x&#65533;m&#65533;fJ&#1438;&$)1&#65533;&#65533;&#65533;E0&#65533;&#65533;&#65533;&#65533;X&#65533;&#65533;&#65533;&#65533;&#65533;Y&#65533;&#65533;*{&#65533;&#65533;&#65533;&#65533;&#65533;&#65533;;&#65533;&#282;&#65533;&#65533;dY&#65533;0&#65533;pa&#65533;;fl&#65533;'&#65533;&#65533;&#65533;&#65533;&#65533;&#65533;YV&#65533;S`&#65533;DV&#65533;&#65533;C&#65533;dM!pq&#65533;S(&#65533;E&#65533;P&#65533;&#65533;fN&#65533;E&#65533;&#65533;[&#65533;&#616;&#65533;z&#65533;&#65533;&#65533;&#65533;r&#65533;k&#65533;&#65533;&#65533;&#613;E&#65533;&#65533;`&#65533;l&#65533;&#65533;&#65533;&#65533;&#65533;&#65533;Gj&#65533;&#65533;;&#65533;&#65533;&#65533;p%&#65533;
&#65533;+:&#65533;@`&#65533;&#1585;') 9=2&#65533;&#65533;&#65533;&#65533;&#65533;&#65533;.&#65533;U&#65533;k&#1047;K&#65533;&#65533;&#65533;&#65533;&#65533;&#65533;&#46107;K&#65533;L&#65533;&#65533;&#255;i&#65533;79[ O 00&#65533;>&#65533;&#65533;&#65533;&#65533;[&#65533;j&#65533;V&#65533;cX5&#65533;6<&#65533;%!&#65533;&#65533;R&#65533;Z&#65533;&#65533;H&#65533;Q<&#65533;&#65533;&#65533;&#65533;'&#65533;;&#65533;&#65533;
&#65533;
&#65533;7	&#65533;&#65533;&#65533;&#65533;&#65533;&#226;,&#65533;C&#65533;W<&#65533;&#65533;&#65533;@t&#65533;&#65533;j&#65533;{&#1661;&#65533;&#65533;&#65533;E&#65533;&#1107;&#65533;y%&#65533;"&#65533;&#65533;f&#65533;&#65533;&#65533;&#65533;&#65533;&#638;&#65533;Q&#65533; &#65533;&#65533;[&#65533;K!&#65533;&#633;&#65533;E&#65533;r\&#65533;&#65533;42x&#65533;9&#65533;&#65533;&#65533;m&#65533;2K6&#65533;[pc&#65533;&#65533; >&#65533;&#65533;x&#65533;&#502; ii&#65533;&#65533;&#65533;&#65533;&#65533;&#65533;&#65533;&#65533;g&#65533;&#65533;&#65533;p&#65533;&#432;6&#65533;&#65533; 8&#65533;K&#740;&#65533;8&#65533;6&#65533;V;~+&#65533;&#65533;y2&#65533;&#65533;&#65533;G&#65533;&#65533;&#65533;&#65533;&#65533;&#623;&#65533;;W&#65533;&#65533;&#65533;V&#65533;&#65533;;&#65533;(&#65533;&#65533;&#65533;Xq&#65533;,\&#65533;'&#65533;Vzx&#65533;\&#65533;{&#65533;&#65533;&#65533;&#65533;HT&#65533;b&#65533;!&#65533;&#65533;<&#323;;&#65533;VL&#65533;	&#65533;^&#65533;&#65533;&#65533;&#65533;&#65533;&#1180;&#65533;H&#65533;V&#65533;&#426; &#65533;&#65533;&#65533;&#65533;E&#65533;S&#65533;&#65533;&#65533;&#136;&#65533;'&#65533;&#65533;3  Nq&#65533;&#65533;v_Sp&#65533;X&#65533;&#485;+&#65533;r&#698;&#65533;?&#65533;&#65533;&#65533;&#258;r&#65533;&#65533;&#65533;0&#65533;&#65533;,L&#65533;&#65533;&#65533;&#65533;&#65533;&&#65533;Z+xZm&#65533;&#65533;h&#65533;S&#65533;&#65533;&#65533;I&#65533;&#65533;YA&#65533;&#65533;&#65533;#O&#65533;!&#65533;&#65533;&#1027;&#65533;&#65533;&#65533;&#65533;'&#1555;&#65533;B&#65533;&#65533;&#65533;@\wk7&#65533;P&#65533;e&#65533;&#65533;&#65533;&#65533;g&#65533;Cm&#65533;&#65533;*X&#65533;&&#65533;U&#65533;&#65533;&#842;h&#65533;&#65533;6&#1886;&#65533;&#65533;\Dd&#65533;&#65533;&#65533;&#65533; &#65533;C&#65533;z&#65533;)&#65533;&#65533;T$&#65533;&#65533;&#65533;&#65533;~&#65533;&#65533;2&#65533;&#65533;  \&#65533;&#65533;.&#1354;&#65533;&#65533;\&#65533;&#65533;|>gGg&#65533;&#65533;N&#65533;&#65533;Ee&#65533;r&#65533;&#65533;&#65533;qDj j&#65533;:&#65533;&#65533;,&#65533;&#65533;&#65533;&#65533;S&#65533;EP &#65533;&#65533;bY&#65533;&#757;&#65533;A&#65533;&#65533;S&#65533;]~&#65533;&#65533;J&#65533;&#425;&#65533;S&#65533;&#65533;&#65533;&#65533;#'k&#65533;&#65533;~zb&#65533;&#46563;&#65533;+l&#855;&#65533;&#65533;&#65533;&#65533;&#65533;&#65533;&#65533;&#65533;&#65533;J&#65533;O&#65533;&#65533;/&#65533;&#65533;&#65533;&#65533;&#65533;&#65533;&#65533;&#65533;&#65533;&#65533;&#65533;C&#829;&#65533;&#65533;a&#65533;N &#65533;&#65533;&#65533;M&#65533;1&#65533;s&#65533;&#65533;;6,&#65533;&#65533;&#65533;%&#65533;M-&#65533;Pm&#65533;&#65533;9p &#65533;&#65533;0&#65533;&#65533;&#65533;&#65533;&#65533;&#1303;i%&#65533;&#65533;&#1587;j&#65533;N &#65533;SI&#65533;&#65533;%Z&#65533;[&#60859;t&#65533;&#65533;&#65533;P&#65533;&#65533;&#65533;&#65533;>l&#65533;'&#65533;&#65533;&#65533;I&#65533;&#65533;@\&#65533;&#65533;=&#65533;0&#65533;&#65533;&#65533;&#65533;&#1054;&#65533;&#65533;&#65533;&#65533;&#65533;8&#65533;:&#65533;N&#65533;0,o&#65533;&#239;&#65533;&#306;&#65533;&#65533;y.&#65533;&#65533;&#65533;8~&#65533;;&#65533;&#65533;U&#65533;&#65533;B&#65533;&#65533; &#65533;&#65533;&#65533;&#65533;(&#762; &#65533;6&#1964;&#65533;'N&#65533;lk3&#65533;&#65533;&#65533;fl&#65533;y&#65533;g&#65533;&#65533;&#65533;&#65533;|,&#65533;&#65533;&#65533;&#317;J&#65533; E`&#65533;:^&#65533;T0er~ll&#653;&#65533;&#65533;&#65533;&#65533;(TT&#391;&#65533;&#205;&#65533;&#65533;M[&#1869;&#65533;&#65533;&#65533;&#65533;1&#65533;&#65533;S&#65533;&#65533;&#65533;SN&#65533;&#65533;&#1271;FF&#65533;&#65533;&#65533;&#1929;&#65533;&#65533;w&#65533;v&#1537;&#65533;s&#65533;&#65533;@&#65533;&#65533;&#65533;i~&#65533;&#65533;cBgw&#65533;&#65533;I&#65533;&#65533;(&-=z&#65533;&#65533;	&#65533;&#65533;O&#65533;&#65533;w&#65533;&#65533;&#139;&#65533;3&#65533;.&#65533;&#65533;&#65533;'&#65533;\&#65533;&#65533;&#31859;&#65533;.^&#65533;&#65533;&#65533;u&#65533;&#65533;&#65533;M	&#65533;x&#65533;&#65533;L&#65533;&#46334;&#65533;&#65533;&#65533;nJ&#65533;5n&#65533;&#65533;  9&#65533;&#65533;s&#65533; f^&#65533;G&#65533;&#65533;&#65533;-3&#65533;a&#65533;&#65533;&#65533;<&#65533;U&#65533;&#65533;&#65533;&#65533;
"&#65533;S&#65533;b&#65533;&#65533;M&#65533;k&#65533;V&#1971;&#65533;&#65533;&#65533;L&#65533;&#65533;'&#65533;7_.&#65533;&#65533;&#65533;]UF&#65533;C&#65533;&#65533;&#65533;&#65533;k&#65533;M&#65533;&#65533;&#65533;&#65533;o^&#65533;&#65533;&#65533;xI6}&#65533;&#65533;&#65533;&#65533;&#65533;Cz&#65533;o&#65533;:&#65533;&#65533;&#65533;~&#65533;X&#65533;&#65533;&#65533;&#65533;G)N&#65533;&#65533;&#65533;Nc&#65533;&#65533;$'+b8&#65533;!&#65533;&#65533;#a&#65533;#&#637;K\&#65533;&#65533;H&#65533;&#130;'#&P nZ&#65533;_*&#65533;=&#65533;&#65533;n&#65533;C&#65533;&#65533;&#65533;5%s&#65533;N&#65533;&#65533;&#65533;~&#65533;&#65533;&#65533;&#65533;&#65533;]&#65533;&#65533;&#65533;&#65533;0&#65533;&#65533;&#65533;&#65533;&#65533;Q&#65533;&#65533;x&#65533;(-R&#1730;&#65533;&#65533;&#65533;&#65533;h&#65533;&#65533;&#65533;|&#65533;E&#65533;L&#65533;&#65533;&#65533;R&#65533;&#65533;&#65533;&#65533;&#65533;&#1351;&#65533;&#1571;e&#65533;j&#65533;J&#65533;&#65533;&#65533;iu&#65533;&#65533;&#65533;&#65533;&#65533;&#65533;&#65533;n&#1210;&#65533;&#65533;&#65533;&#65533;&#65533;&#65533;TF&#65533;&#65533;&#65533;&#65533;~&#65533;&#65533;&#1675;&#65533;&#65533;&#65533;a[&#65533;&#65533; /:K.y&#65533;&#65533;2&#65533;&#65533;&#65533;&#65533;&#65533;&#1795;&#65533;&#65533;;&#65533;&#65533;/&#41499;&#65533; &#65533;&#843;b &#65533;>&#65533;&#65533;T'^[&#65533;[CyI&IE &#65533;E&#65533;&#65533;N&),&#65533;&#65533;;&#65533;&#65533;&#65533;I&#65533;#&#65533;&#65533;&#65533;&#65533;&#65533;E&#65533;<rUZ`&#65533;&#65533;%&#65533;&#65533;&#65533;&#65533;&#65533;h:&#65533;aj&#1234;&#65533;n@&#65533;_&#65533;&#65533;&#65533;&#65533;&#65533;	e&#65533;&#65533;&#65533;&#65533;&#65533;&#65533;&#65533;'#T&#65533;&#65533;&#65533;,&#65533;&#65533;	&#65533;1&#65533;|&#65533;zV&#1313;&#65533;&#65533;K&#65533;&#65533;&#65533;&#65533;W&#65533;&#65533;&#65533;&#65533;&#65533;&#65533;&#65533;A&#65533;&#65533;DH&#65533;&#65533;&#65533;&#216;&#65533;#&#335;&#65533; R&#65533;&#65533;"&#65533;*K&#65533;J&#65533;P&#618;&#65533;~&#65533;&#668;Is&#65533;K;&#65533;&#633;3g&#65533;@&#65533;wo(&#65533;rF&#65533;]&#65533;&#65533;&#65533;&#1249;.&#65533;A&#65533;&#65533;&#65533;j&#65533;lk
&#65533;&#65533;&#65533;f&#65533;
`&#65533;6&#65533;g&#65533;M&#65533;&#65533;l&#65533;#hOU&#183;&#65533;&#65533;[S&#65533;&#65533;&#65533;A&#65533;r&#65533;&#65533;R&#65533;&#65533;k&#65533;s&#1876;}SA&#65533;&#65533;R1aV&#65533;Y&#65533;&#65533;s'&#65533;&#65533;&#65533;&#65533;h6)H&#65533;&#65533;C&#65533;&#65533;X&#65533;&#65533;&#65533;&#528;r[&#65533;e&#1356;A.=0&#65533;&#65533;&#65533;T-5&#65533;&#65533;&#65533;+&#65533;TJ:&#65533;&#65533;E&#65533;5&#65533;gf&#65533;&#65533;(R8q=d&#65533;y&#65533;f`{=&#65533;l&#65533;D&#65533;&#62638;	4&#65533;&#65533;&#65533;Kn&#65533;*|&#65533;^&#65533;&#65533;1~&#65533;&#131;&#65533;&#65533;f&#65533;&#65533;Pk1&#65533;!&#65533;&#65533;Uv&#65533;E&#65533;&#65533;T&#65533;=&#65533;1&#65533;b&#65533;=&TL&#65533;i&#65533;N=5u&#65533;RIq&#65533;T&#65533;G}(&#65533;&#65533;tI&#65533;/&#65533;&#65533;&#65533;r	e&#65533;e&#65533;&#65533;`c&#65533;&#65533;Iv6&#65533;&#65533;]&#65533;&#65533;&#65533;'7&#65533;@\&#65533;&#65533;&#65533;&#65533;&#65533;&#65533;ft6Y&#65533;&#65533;&#65533;d&#65533;&#65533;&#65533;&#65533;&#65533;j&#65533;&#65533;&#65533;	 &#65533;0&#65533;E&#65533;&#65533;h&#65533;!0&#65533;"S&#65533;&#65533;\&#65533;&#65533;$&#720;&#65533;t	&#65533;l&#65533;&#65533;X&#65533;&#65533;&#65533;&#65533;&#65533;&#65533;(X@ R&#65533;&#65533;&#65533;&#65533;&#65533;&#65533;&#65533;/U-&#65533;\u&#65533;&#65533;&#65533;p&#65533;&#65533;93/&#65533;&#65533;&#65533;&#65533;&#65533;&#65533;&#65533;h}&#65533;&#65533;l&#65533;a&#65533;N&#65533;&#65533;{&#65533;&#65533;g&#1994;&#65533;w_&#65533;%
&#65533;&#65533;-&#65533;&#65533;&#65533;H&#65533;&#65533;x&#65533; &c_&#65533;&#65533;'!O*A&#65533;V(\&#65533;6WTE&#65533;&#65533;&#65533;&#65533;&#65533;zx-&#65533;&#65533;&U&#65533;&#1945;(W&#65533;&#65533;cv4&#65533;&#65533;&#65533;&w&#627;.&#65533;n&#65533;+&#65533;	&#65533;&#65533;&#65533;	@&#65533;K`&#65533;d&#65533;&#65533;JN&#65533;&#65533;*QQ%&#65533;&#65533;D!b,=&#578;&#65533;|&#65533;&#65533;&#65533;'&]!=&#65533;&#65533;qI(&#65533;lq
&&#65533;vR&#65533;&#65533;&#65533;&#1369;o&#65533;'&#65533;
&#65533;o&#65533;&#65533;&#65533;C7&#65533;z&#65533;4&#65533;&#65533;&#65533;H&#65533;&#65533;&#65533;~&#233;&#65533;l&#65533;ez&#65533;&#65533;&#65533;&#65533;&#65533;|	&#65533; &#65533;'&#65533;H&#65533;$>&#1580;&#132;&#65533;&#65533;
&#65533;&#65533;K&#65533;&#65533;&#65533;&#1526;&(&#65533;&#65533;dh&#65533;A#&#65533;)&#65533;&#65533;&#65533;&#65533;&&#65533;&#65533;Oe&#65533;&#65533;CI&#65533;gw]&#65533;l;b&#65533;&#65533;&#65533;&#65533;!%&#65533;!&#65533;5&#65533;&#65533;&#65533;&#65533;Kx&#19882;&#65533;&#65533;2&#65533;&#65533;&#65533;&#65533;m&#251;&#65533;[C&#65533;&#65533;&#65533;\&#65533;&&#65533;o(&#65533;&#65533;r&#65533;k&#65533;y&#65533;)&#65533;O)&#65533;&#65533;u&#65533;jX*\&#65533;K&#65533;&#65533;u#&#65533;!&#65533;0&#65533;&#65533;9yx&#65533;Xo&#65533;.&#65533;h&#65533;	&#65533;&#285;&#65533;	"d}:&#65533;*&#65533;?&#65533;4-8&#65533;C&#65533;&#65533;%X&#65533;<&#65533;Cc&#65533;}&#65533;7&#65533;&#65533;&#65533;&#65533;&#65533;&#65533;:b&#65533;	u&#65533;u&#65533;B|&#65533;n-&#65533;Z&#65533;/?&#65533;&#65533;|&#65533;&#65533;{&#1149;k&#65533;&#65533;8Q&#65533;&#65533;(&#65533;m&#65533;:{M&#65533;%&#602;&#65533;V&#65533;&#65533;&#65533;&#65533;&#65533;*%jC&#65533;&#65533;&#65533;&#65533;U&#65533;o+&#65533;&#65533;&#65533;&#65533;5D :'&#667;&#65533;&#65533;g&#65533;&#409;p-%sX&#65533;&#65533;U&#65533;N&#65533;&#65533;Mt&#65533;&#65533;&#65533;+.&#65533;&#65533;&#65533;f,&#65533;!L`&#65533;;	&#65533;&#65533;&#210; &#65533;&#65533;u<&#65533;u>#	&#65533;&#65533;&#65533;;&#65533;&#65533;&#65533;&#65533;&#65533;&#65533;CY>&#65533; &#65533;6*9&#65533;&#65533;F&#65533;&#65533;&#65533;/&#65533;h&#65533;&#65533;&#65533;3*&#65533;V&#65533;&#65533;-&#65533;<&#65533;&#65533;&#1747;F&#65533;&#65533;&#65533;^d`|V	&#1384;&#65533;h&#65533;&#65533;&#65533;&#65533;&#65533;U&#65533;&#65533;&#65533;&#65533;&#65533;&#65533;#&#65533;[ &#65533;Z&#65533;?@Ur	&#65533;d2&#1303;&#65533;&#65533;i5c:&#1459;&47&#65533;Q-C&#65533;&#65533;I&#65533;0&#65533;&#65533;V^&#65533;n&#65533;R
%&#65533;eI&#65533;&#65533;;&#65533; &#65533;&#65533;&#65533;r- ]'d&#65533;[&#65533;$&#65533;a&#65533;r=&#65533;&#65533;&#65533;&#65533;D&#65533;&#65533;bx&#65533;&#65533;!K&#65533; j&#65533;na2eZ'&#65533;&#65533;&#65533;&#65533;{&#65533; &#65533;T&#65533;&#65533;wS&#65533;R&#65533;DE&#65533;\QN(&#65533;&#65533;&#65533;&#65533;1M&#65533;R&#65533;&#65533;&#65533;&#65533;,&#65533;&#65533;&#65533;q&#65533;K&#65533;&#65533;&#65533;&#65533;	&#65533;&#65533;&#65533;&#65533;^B&#1730;O&#65533;&#65533;QS&#65533;e&#65533;&#65533;	L@B&#65533;C&#65533;&#65533;&#65533;&#65533;)&#65533;&#65533;&#65533;&#65533;&#65533;&#65533;&#65533;Rk[[N3Q&#65533;&#65533;=o&#65533;	"W&#65533;&#65533;&#65533;r&#65533;&#65533;&#65533;+_9A&#65533;&#65533;y{&#65533;B&#65533;&#65533;2q2Qa0&#65533;S&#65533;w9N^]&#65533;zB&#65533;C&#65533;,&#65533;&#65533;&#65533;g4}&#65533;&#65533;R)&#65533;d&#65533;&*&#65533;&#65533;o&#65533;)&#65533;&#65533;d&#65533;&#65533;&#65533;&#1585;_&#65533;6&#65533;&#65533;M&#550;&#65533;1h&#49778;@<&#65533;F&#65533;&#65533;s'&#65533;%&#65533;f2\&#913;&#65533;(%&#65533;3&#65533;&#65533;&#65533;&#65533;c&#65533;&#65533;&#65533;:*g&#65533;8&#65533;+<A&#65533;&#65533;&#65533;$	&#65533;V&#65533;^5&#65533;&#65533;q&#65533;V&#65533;,&#65533;Iu&#65533;&#594;&#65533;j$]Mf&#65533;
6;'&#65533;&#1056684;&#65533;F&#65533;&#65533;J&#1814;.&#65533;&#65533;&#65533;u&#65533;&#65533;^f0&#65533;H&#65533;_&#65533;&#65533; &#65533;"&#65533;&#65533;Z&#65533;&#65533;<w#&#613;&#65533;&#65533;&#65533;&#65533;&#65533;|&#65533;LM\U&#65533;&#65533;!W&#65533;&#65533;Um~Fu&#65533;&#65533;fb&#180;&#333;&#65533;&#65533;;&#65533;d&#65533;> P&#65533;4&#65533;&#65533;*o&#65533;&#65533;l&#65533;&#65533; 3&#65533;&#65533;srg4=Y&#65533;&#65533;
v~u&#65533;a&#65533;)&#65533;(v+&#65533;&#65533;2&#65533;8&#65533;&#65533;fQE,e
>;fW&#65533;&#65533;u&#350;8&#65533;qv2.&#65533;&#65533; ZF&#65533;j&#65533;&#65533;(HK&#756;&#65533;&#65533;W#&#65533;&#65533;U@V&#65533;&#65533;&#1523;:IU:&#24088;u{1p&#65533;?&#65533;&#65533;3&#65533;&#65533;#7&#620;&#65533;&#65533;6[&#65533;&#65533;&#65533;&#65533;er\&#65533;b"C&#65533;&#65533;&#151;&#65533;&#65533;&#65533;&#1320;&#65533;+&#65533;{-^&#65533;&#65533;&#65533;&#65533;)&#65533;b&#65533;\y-&#65533;&#65533;&#65533;&#65533;&#65533;)F/&#65533;&#65533;&#304;0^&#65533;&#65533;&#65533;Z&#22212;'&#65533;&#65533;&#65533;&#65533;&#65533;K&#65533;%&#65533;u&#65533;Y&#65533;k&#65533;&#65533;&#65533;A&#65533;&#65533;[&#65533;&#65533;>B&#65533;&#65533;i&#65533;G9@pPw/>&#65533;%K&#65533;VWv&#65533;&#65533;S&#65533;&#65533;^&#65533;&#65533;=&#65533;!,&#65533;(K&#65533;L&#1677;&#65533;&#65533;&#65533;&#128;d$!b&#65533;3n&#65533;&#688;qI&#65533;D&#65533;&#65533;&#65533;&#65533;^P&#65533; &#65533;&#65533;SHI&#65533;TZ&#978;r&#65533;7&#65533;)&#65533;&#65533;F&#65533;&#65533;&#65533;c&#65533;(&#65533;&#65533;&#65533;U&#65533;2\4b(B&#12473;F&#65533;&#65533;+S&#65533;&#65533;&#65533;&#65533;	&#65533;&#65533;H&#65533;&#65533;&#65533;&#65533;&#65533;&#65533;&#65533;&#65533;jK&#65533;&#65533;&#65533;&#65533;&#65533;g&#65533;B4&#65533;&#65533; &#65533;&#65533;&#65533;&#65533;&#65533;8&#65533;M<&#65533;&#65533;g&#65533;a&#65533;&#65533;!#&#65533;&#65533;&#65533;*&#65533;&#65533;&#65533;&#65533;&#65533;K&#65533;&#877;&#65533;&#65533;&#65533;&#65533;&#65533;#&#65533;y&#65533;RCN~|&#999;U&#65533;j4&#65533;z&#65533;&#65533;u5Z&#65533;&#65533;&#65533;z&#65533;s&#65533;&#65533;`2&#1570;&#65533;&#65533;&#35990;&#65533;&#65533;>d+;@bv&#65533;%t&&#65533;&#65533;&#65533;&#65533;&#65533;&#65533;&#65533;~a[U:yQ&#65533;&#65533;&#65533;&#65533;<&#65533;&#65533;Z&#65533;$&#65533;&#65533;]&#65533;uk9\&#65533;&#65533;)S&#65533;	&#65533;>^/&#65533;&U&#65533;#&#65533;&#65533;N&#65533;&#65533;&#65533;m&#65533;&#65533;2&#65533;&#65533;&#65533;&#65533;&#1533;&#65533;&#65533;&#65533;@&#65533;R`<3&#65533;&#492;&#65533; eTL&#65533;&#65533;&#65533;F&#65533;&#65533;]7S2,'&#65533;d&#65533;&#65533;&#1669;&#65533;v&#65533;E&#65533;&#65533;&#65533;g&#65533;rd&#65533;&#65533;&#65533;a&#65533;u&#65533;&#65533;W;&#65533;&#65533;Up6Q&#65533;w&#65533;&#1675;&#1388;&#65533;&#65533;x}&#1699;&#65533;z&#65533;3n&#65533;j&#65533;&#65533;c&#65533;&#65533;&#65533;3&#65533;&#65533;&#65533;c&#65533;G&#65533;&#1773;O&#65533;&#1870;&#65533;&#65533;&#65533;t&#65533;&#65533;&#65533;h&#65533;&#65533;'1	&#1822;&#65533;&#65533;6&#65533;d&#65533;&#65533;&#65533;&#65533;&#65533;wee&#65533;4&#1613;\rS@&#65533;&#65533;Uw-&#65533;XcvL&#65533;3y&#65533;&#65533;6&#65533;&#65533;Y&#996;U&#65533;3xv&#65533;&#65533;2^&#65533;&#65533;gV&#65533;x&#65533;&#65533;)P;&#65533;&#65533;&#65533;&&#65533;&#65533; dR&#65533;1L&#65533;&#65533;&#65533; v&#65533;q%W&#65533;p2#O&#65533;&#65533;E)&#65533;~tO&#65533;&#65533;z &#65533;F&#65533;f+&#65533;e&#65533;W{6W&#65533;&#65533; &#65533;&#65533;&#65533;&#65533;&#65533;&#65533;j&#65533;&#65533;su&#65533;e&#784;j@g|&#65533;&#65533;|&#65533;&#65533;@V&#65533;Q&#65533;l&#65533;}M&#65533;&#65533;]6R
&#65533;Z
&#65533;&#65533;Hu&#65533;&#65533;X&#65533;[&#65533;&#65533;[&#65533;V&#65533;&#65533;?&#65533;7\Xv&#65533;v&#65533;&#65533;m&#65533;de&#65533;GTi&#65533;e8&#65533;FX&#65533;-g&#452;fC&#65533;	81l&#65533;_&#147;$&#65533;QE&#65533;`0)a^&#65533;|vFpSp&#65533;&#65533;&p &#65533;p&#65533;kG&#65533;&#65533;&#65533;&#65533;&#65533;&#65533;&#65533;w  &#65533;&#65533;^z&#65533;&#65533;%JC&#65533;u-&#65533;U&#65533;A&#65533;&#65533;c	&#65533;K&#65533;d3AhL&#65533;r(@&#65533;AG&#65533;&#65533;&#65533;w&#65533;M&#65533;k&#65533;&#65533;&#65533;IX|T&#65533;&#65533;p*V&#807;&#65533;\s&#65533;4&#65533;&#136;Z0&}&#65533;u&#65533;xc&#65533;&#65533;&#65533;>&#65533;&#65533;&#65533;&#65533;gvk&#65533;eNa&#65533;b&#65533;z&#65533;&#65533;&#65533;P&#65533;n&#65533;&#455;z&#65533;i7~&#65533;&#65533;&#65533;&#65533;d&#65533;d&#65533;H&#65533;&#65533;&#65533;MEL&#65533;#U+&#1224;&#65533;&#65533;%&#65533; x&#65533;;&#65533;xz8&#65533;}Q"MA&#65533;&#65533;&#65533;!&#65533;&#65533;&#65533;x*&#65533;q&#65533;&#65533;S&#65533;&#65533;D&#65533;F}&#65533;Ip2[$O&#65533;2&#65533;f
&#65533;&#65533;[G&#65533;f&#65533;mw;&#65533;&#65533;z&#65533;ai&#65533;&#65533;&#65533;&#65533;&#65533;eo&#65533; PW&#65533;~&#65533;C&#65533;&#65533;&#65533;&&#65533;&#65533;Wtt&#65533;&#1560;&#65533;&#65533;%hm&#65533;cZ#&#65533;&#65533;&#65533;rk&#598;G5&#65533;K&#65533;A&#65533;&#65533;t6&#65533;EU(E&#65533;&#65533;RSq8Q1K&#1057;v&#65533;&#65533;,&#65533;@Sb&#65533;&#65533;&#65533;&#65533;e&#65533;&#65533;b&#65533;'&#65533;g&#65533;&#65533;&#65533;&#1479;&#65533;W=&#65533;6)&#65533;XN&#65533;&#65533;IE&#65533;i&#65533;:&#65533;&#65533;&#65533;B&#65533;P{&#65533;Y0&#65533;R&#487;&#65533;&#65533;&#512;@y!`&#65533;&#65533;&#65533;&#65533;&#65533;S&#65533;&#65533;&#65533;x&#65533;$EP*@&#65533;;(&#65533;&#65533;k&#65533;&#65533;&#65533;%"gB&#65533;&#65533;&#1090;&#65533;&#65533;D+&#65533;W&#65533;c&#1765;	6&#65533;F&#65533;Q&#65533;J&#65533;3#q&#65533;> {@&#65533;&#65533;&#65533;&#65533;,o&#65533;D&#65533;XP&#65533;&#65533;&#65533;&#65533;&#65533;&#65533;&#65533;&#65533;&#65533;&#65533;7b&#65533;f&#65533;&#65533;&#65533;m&#65533;&#65533;&#65533;&#65533;mIq&#65533;&#1631;&#65533;c&#65533;HG}&#65533;&#65533;&#65533;&#65533;f}&#65533;&#65533;&#65533;&#65533;7[&#65533;&#65533;&#65533;&#592;:&#65533;&#1689; &#65533;&#65533;i&#65533;&#65533;9&#65533;x~&#65533;~[&#65533;"&#65533;&#65533;&#65533;&#65533;&#65533;-&#65533;&#65533;&#65533;i&#65533;5A&#65533;xwW&#65533;&#65533;O&#65533;U&#65533;&#65533;1_&#65533;&#65533;&#65533;&#65533;&#1438;J &#65533;hR&#65533;*c&#65533;Qr:&#65533;&#65533;g&#65533;&#65533; &#65533;&#65533;*	&#65533;&#65533;'y&#65533;6&#65533;&#65533;w4Y}&#640;}&#65533;g&#65533;O&#18147;&#65533;h@&#65533;&#65533;C%&#65533;%&#65533;j;&#65533;&#65533;&#65533;&#65533;i?&#65533;a&#65533;8&#65533;F&#65533;=AU&#65533;&#65533;/&#65533;&&#65533;&#65533;&#65533;&#65533;&#1502;4&#65533;&#65533;q&#65533;9b# T&#65533;&#1620;&#65533;K&#65533;"&#65533;s&#65533;&#65533;U6kIl&#65533;&#65533;&#65533;hi}V&#65533;&#65533;Q 
&#65533;n&#607;j)K&#65533;J&#65533;&#65533;&#65533;r8&#65533;&#135321;-)R&#65533;&#65533;#A&#65533;
&#65533;&#65533;&#65533;G*&#65533;vm&#65533;&#65533;&#65533;&#65533;&#65533;&#65533;Hox&#65533;#>&&#1793;&#65533;&#65533;&#65533;9= p[&#65533;6C&#65533;C
&#65533;&#65533;Q&#65533;u&#65533;Z:zM&#65533;D&#65533;Xm0L&#65533;G&#65533;&#65533;`&#65533;&#65533;*9&#65533;[&#65533;	{A&#65533;}&po"&#65533;&#65533;&#1625;t&#65533;&#65533;igjY&#65533;3t&#65533;a&#65533;&#65533;q&#65533;&#65533;x&#65533;\	'&#65533;&#65533;&#65533;Sh'T &#65533; &#65533;&#65533;&#65533;&#65533;&#65533;t&#65533;&#65533;&#65533;&#65533;K&#65533;v&#65533;&#65533;A&#65533;&#65533;&#65533;H&#65533;&#65533;&#65533;~3&#65533;+&#65533;&#65533;&#65533;&#65533;&#65533;&#65533;&#65533;Y&#65533; {&#65533;&#65533;&#65533;&#65533;&#65533;&#65533;66&#65533;(\&&#65533;&#65533;&#65533;u:&#65533;I&#65533;&#65533;&#558;(&#65533;F5&#65533;	p&#65533;x&#65533;&#435;&#65533;t&#65533;y&#65533;&#65533;@&#65533;&#65533;&#65533;&#65533;wGb+&#65533;	[&#65533;&#418;%&#65533;&#65533;Y&#65533;&#65533;&#602;&#65533;&#65533;&#65533;&#65533;&#65533;&#65533;&#65533;&#65533;&#65533;C&#65533;D$X;0&#65533;&#65533;&#65533;+&#65533;J<&#65533;XEwrz*K&#65533;&#65533;	&#65533;&#65533;zF&#65533;&#65533;IB&#65533;4&#65533;&#65533;Xr&#65533;%&#65533;&&#65533;&#144;&#888;&#65533;&#65533;&#65533;&#65533;tZ&#65533;u&#1199;&#65533;	Nh&#65533;&#65533;&#65533;&#65533;f&#65533;t&#65533;?&#65533;6&#65533;&TX&#65533;c&#65533;&#44572;k&#65533;&#65533;&#65533;2&#65533;z&#65533;6,&#65533;S&#65533;&#682;&#65533;&#65533;&#65533;|&#65533;~&#65533;ZA&#65533;&#65533;&#65533;>):&#65533;9.&#65533;&#65533;&#65533;&#65533;&#65533;G.&#65533;z #&#65533;y`&#65533;E&#65533;N&#65533;q&#65533;W&#65533;&#65533;&#65533;&#65533;pO&#65533;0{&#65533;&#65533;&#65533;u/4&#65533;&#65533;&#65533;y&#65533;&#137;<&#65533;&#65533;&#1993; &#65533;&#65533;&#65533;@&#23841;C w&#65533;kK"C&#65533;&#65533;'"&#65533;&#65533;&#1551;&#65533;&#65533;\J&#65533;&#65533;k&#65533;&#65533;x<&#65533;L&#65533;K&#65533;&#65533;&#65533;&#65533;&#65533;&#65533;&#65533;z&#65533;&#65533;&#65533;&#65533;hh&#65533;J&#65533;&#65533;&#65533;&#65533;&#65533;+&#65533;&#65533;&#65533;&#65533;${&#65533;&#65533;&#65533;K&#65533;[&#65533;&#65533;i'&#65533;&#65533;&#65533;b&#65533;k&#65533;y&#65533;!J&#65533; &#65533;@C&#28332;[&#65533;^&#65533;zxTy&#65533;&#65533;[8nw1&#65533;&#65533;&#65533;&#65533;690&#699;&#65533;F&#65533;&#65533;r&#65533;&#65533;&#65533;&#65533;q&#65533;&#65533;$&#65533;!2&#65533;&#65533;&#65533;&#65533;&#65533;&#65533;&#65533;+q&#65533;`>**.~	q&#65533;5&#65533;&#65533;&#65533;&#65533;D&#65533;&#65533;&#9969;&#65533;{&#65533;P&#65533;&#65533;	RpC&#65533;&#65533;&#320;&#65533;&#65533;i&#65533;b &#65533;_&#65533;&#65533;I&#65533;(&#65533;&#65533;&#65533;&#65533;&#65533;&#65533;{&#65533;&#65533;rCY&#65533;P&#65533;&#65533;&#65533;&#65533;&#65533;&#65533;&#65533;&#65533;&#65533;&#65533;~,&#65533;&#65533;&#65533; &#65533;3Z&#65533;&#65533;Q&#65533;lh#&#65533;&#65533;&#65533;&#65533;&#65533;&#65533;[&#65533;6&#65533;&#65533;&#65533;dt&#65533;&#65533;&#65533;&#65533;&#65533;&#65533;&#65533;&#65533;&&#65533;&#65533;&#65533;&#65533;&#65533;&#65533;&#65533;&#65533;&#65533;&#65533;35[No&#65533;sW&#65533;/&#65533;&#65533;&#65533;&#65533;&#65533;dL&#65533;7&#65533;KGW&#65533;564&#65533;x&#65533;&#65533;x&#65533;&#65533;&#65533;R&#65533;&#65533;&#65533;k&#405;jd&#65533;&#672;zAH&#65533;&#786;&#65533;( &#65533;&#1416;&#65533;&#65533;&#65533;&#993;&#65533;&#65533;4e&#65533;&#65533;&#65533;idT&#390;&#65533;&#65533;#&#65533;P&#65533;;&#65533;[&#65533;&#65533;&#65533;&#65533;&#65533;&#65533;&#49116;X&#65533;&#65533;&#43520;&#65533;u&#65533;|&#967;&#65533;&#65533;B&#65533;&#65533;t}lI&#65533;&#65533;&#65533;&#65533;&#65533;&#65533;[&#65533;!&#65533;l&#65533;%&#65533;SN&#65533;&#621;*&#65533;t&#65533;&#65533;&#65533;l&#65533;&#65533;W&#65533;5&#65533;&#65533;&#65533;&#65533;&#65533;&#65533;-&#65533;#&#65533;&#65533;B&#65533;{&#65533;&#65533;&#65533;&#65533;rru&#65533;A&#65533;P#&#65533;&#65533;&#65533;&#65533;&#65533;&#65533;&#65533;@&#65533;&#65533;L&#65533;&#65533;&#65533;2&#65533;+j&#65533;j&#65533;&#1084;&#65533;&#65533;Rc&#65533;D&#65533;],:X&#65533;(w&#65533;&#65533;)&#65533;&#65533;&#65533;&#65533;YPj&#65533;&#421;y&#65533;&#65533;ss77&#65533;T&#65533;w&#65533;&#65533;&#65533;X:&#65533;4&#65533;+= ;&#65533;&#65533;&#65533;&#65533;&#65533;{&#65533;`(&#65533;&#65533;&#65533;|{&#65533;&#65533;&#65533;&#65533;(?&#65533;&#65533;ZsM&#65533;&#65533;\&#65533;&#65533;u&#65533;&#65533;&#65533;$&#65533;&#65533;&#65533;&#65533;&#65533;',&#65533;&#65533;!&#1330;&#65533;&#65533;&#1547;&#65533;1&#65533;&#65533;&#65533;,&#65533;/&#65533;&#65533;&#65533;R1-&#65533;E@&#65533; :&#65533;W&#65533;&#65533;	v1&#65533;/-&#65533;H\"=}&#65533;&#65533;<&#65533;5-6&#65533;d&#30691;,h&#65533;&#65533;&#65533;F9&#65533;&#65533;&#65533;XI&#65533;P?#N&#65533;&#65533;=&#65533;&#65533;&#65533;&#65533;&#65533;v&#65533;f&#65533;Y]&#65533;&#65533;&#65533;&#65533;]-&#65533;HJ+J&#65533;&#65533;&#65533;&#65533;:&#65533;@m&#65533;&#65533;&#65533;&#65533;]lo+u&#1912;d&#65533;&#65533;&#65533;m&#65533;&#65533;&#65533;&#65533;&#65533;&#65533;&#65533;]&#65533;&#1569;&#1122;&#788;l+&#65533;&#65533;.&#65533;&#65533;&#65533;n&#65533;&#65533; &#65533;&#65533;&#65533;&#65533;2r&#65533;&#65533;&#340;M@r`&#65533;4&#65533;]-&#65533;&#65533;E&#1212;&#65533;a[&#65533;2&#65533;&#65533;<&#65533;&#65533;g&#65533;&#65533;&#65533;&#65533;b^&#65533;j&#65533;&#65533;&#65533;&#65533;s&#65533;@&#65533;r&#65533;&#65533;&#65533;&#65533;`&#65533;m4&#65533;=&#65533;x$&#65533;&#65533;&#65533;]&#65533;&#65533;s&#65533;&#65533;X&#65533;&#65533;.^J&#65533;y=&#65533;N&#462;&#65533;L&#65533; &#65533;&#65533;&#65533;|&#65533;{&#1900;&#65533;&#65533;N&#65533;&#65533;mz=&#65533;&#65533;&#65533;A0k&#65533;S&#65533;&#481;&#65533;&#65533;&#65533;&#65533;&#65533;&#65533;&#65533;&#65533;)&#65533;&#65533;&#65533;&#65533;&#65533;8&#65533;7&#65533;V&#65533;&#65533;&#65533;]#&#65533;<G&#65533;&#65533;&#65533;.PF!1&#65533;&#65533;Vb&#65533;&#65533;=&#65533;&#65533;&#65533;<&#65533;&#65533;}In&#65533;&#65533;&#65533;zT&#65533;&#65533;&#65533;&#65533;O >&#65533;Sq=&#65533;<&#65533;Zs&#65533;&#65533;&#65533;&#349;&#65533;&#65533;&#65533;&#65533;&#65533;p&#65533;64 &#65533;&#65533;_<&#65533;`5&#65533;&#65533;&#65533;&#65533;&#65533;l&#1478;L&#65533;;&#65533;>&#65533;&#65533;&#65533;&#65533;&#65533;]#&#65533;&#41522;&#65533;,&#65533;~&#65533;&#65533;&&#65533;A&#65533;&#65533;&#65533;8&#65533;&#65533;u&#65533;~r&#65533;&#65533;&#65533;^&#65533;&#65533;&#65533;&#65533;&#65533;&#64371;Y&#65533;&#65533;&I2#N&#654;j&#65533;1&#65533;Tk&#65533;&#65533;E&#65533;aO&#65533;g&#38218;>&#65533;[p&#65533;&#351;kL&#65533;&#1260;&#369;&#1562;&#65533;&#65533;&#65533;&#65533;&#65533;&#65533;S&#65533;E&#65533;&#65533;&#65533;8&#65533;h&#65533;`n&#65533;4&#61998;&#65533;&#33591;P&#65533;&#913;~&#65533;&#65533;&#65533;&#943; &#65533;&#65533;&#65533;&#65533;^&#1435;&#65533;&#65533;&#65533;&#65533;
&#65533;&#65533;&#65533;&#65533;&#1901;5o}&#65533;N&#1878;&#65533;&#65533;&#65533;S&#65533;&#65533;&#65533;~3~&#65533;&#65533;7n&#65533;&#65533;"&#65533;&#65533;&#285;&#65533;&#65533;&#65533;V.&#65533;9&#65533;\.&#65533;e&#65533;z&#1662;8&#65533;&#65533;$Oe&#65533;&#65533;&#65533;&#65533;)f&#65533;#Ymt&#65533;e&#65533;&#65533;&#65533;&#65533;&#65533;&#65533;H&#65533;qG&#65533;@R&#65533;&#65533;/c&#65533;&#65533;~X %&#65533;&&#65533;&#65533;&#65533;4&#65533;(&#65533;U&#65533;&#65533;-&#65533;&#65533;Y&#65533;&#65533;&#65533;&#65533;&#65533;0U&#65533;F&#65533;&#65533;&#65533;5^&#65533;&#65533;&#65533;}&#65533;^6J&#65533;&#65533;]c&#1741;u+@&#65533;&#65533;&#65533;&#843;&#65533;d=&#65533;&#65533;"&#65533;&#65533;&#65533;&#65533;&#65533;&#65533;&#65533;&#65533;-&#65533;&#65533;9&#65533;|d&#65533;@&#65533;&#65533;&#65533;f&#65533;&#65533;'c&#65533;-&#65533;_&#1193;&#65533;&#65533;W&#65533;&#65533;&#65533;&#65533;&#65533;&#65533; &#65533;~&#65533;L(&#65533;&#65533;&#65533;&#65533;hm&#65533;&#65533;&#65533;&#65533;&#65533;&#65533;&#65533;&#65533;&#65533;&#65533;&#65533;l	&#65533;&#65533;]&#65533;&#65533;&#65533;i&#65287;p&#65533;a`&#65533;&#65533;&#65533;2&#65533;&#65533;~&#65533;/n&#65533;@&#65533;&#65533;&#65533;&#65533;&#878;x&#65533;&#65533;#&#65533;&#65533;]&#65533;&#65533;llw-&#65533;&#65533;&#65533;cm&#65533;&#892;&#65533;5&#65533;&#792;&#65533;`&#65533;&#65533;YS&#65533;&#65533;~&#8927;&#65533;&#65533;&#65533;&#65533;&#65533;(@	&#65533;UV&#65533;`&#65533;^'&#65533;&#65533;&#65533;c&#65533;&#65533;
&#65533;I&#65533;&#65533;]&#65533;]&&#65533;&#65533;&#65533;&#65533;&y &#65533;&#65533;&#65533;&#65533;h<&#65533;&0&#65533;&#65533;= &#65533;&#65533;&#65533;&#65533;w[&#65533;k&#65533;v&#65533;-&#65533;,.&#65533;&#65533;&#65533;&#65533;;&#65533;&#65533;&#65533;&#65533;(&#65533;&#65533;/&#65533;{&#65533;e&#65533;&#65533;&#65533;&#65533;&#65533;+&#65533;&#65533;&#65533;\&#65533;^&#65533;3&#65533;&#65533;&#65533;&#65533;&#65533;&#65533;%&#65533;&#65533;I&#65533;&#65533;F&#65533;&#65533;&#65533;rfq&#65533;&#65533;&#65533;&#65533;&#65533; &#65533;HA&#2045;~	&#65533;&#65533;&#1108;&#65533; s&#65533;&#65533;&#65533;aH&#65533;&#65533;P&#65533;$Y&#65533;&#65533;&#65533;T&#65533;@&#65533;@&#65533;&#65533;MTj2&#65533;&#65533;&#65533;&#1993;2&#65533;&#65533;&#65533;&#65533;GTP"&#65533;&#65533;&#65533;M&#65533;&#65533;PyO&#65533;5&#65533;v&#65533;&#65533;&#65533;V&#65533;&#163;&#65533;t\W|K&#65533;~e&#65533;&#65533;\&#65533;&#65533;U&#65533;^\dHH&#1768;\&#65533;^%4t&#65533;&#1915;o&#65533;&#65533;&#65533;&#65533;&#65533;&#1980;&#65533;&#65533;&#65533;&#65533;&#65533;A&#65533;+&#65533;jN&#65533;7&#65533;&#65533;$z&#65533;U&#65533;SIQ&#65533;L\&#65533;	&#65533;UY1b&#65533;&#65533;&#65533;&#65533;&#65533;$ w&#65533;&#65533;&#65533;@&#65533;&#65533;S&#65533;A&#65533;W&#65533;4h&#868;&#65533;&#65533;&#1728;7&#65533;&#65533;\W@&#65533;&#65533;4&#65533;}&#65533;!?&#65533;<q&#65533;&#65533;&#65533;k&#65533;&#65533;&#65533;)&#65533;&#65533;|$m&#65533;&#65533;&#65533;&#1176;&#65533;3&#65533;A&#65533;&#65533;&#65533;&#65533;W2P&#601;&#65533;&#65533;&#65533;#A&#1177;)&#65533;&#65533;&#65533;&#65533;&#65533;&#65533;0 &#65533;&#65533;=&#65533;&#65533;af&#65533;YQ&#65533;u_x&#65533;\&#65533;M&#65533;V#>&#65533;&#65533;gi&#65533;V&#65533;	:&#65533;cC&#65533;_&#65533;B&#1353;R]x&#65533;&#65533;&#65533;:&#1460;&#65533;W%&#65533;&#65533;h&#65533;tj&#65533;8&#1923;s}&#65533;N&#65533;A&#65533;%&#65533;h2&#657;!&#65533;&#65533;&#65533;e&#65533;&#65533;&#65533;Y
&#65533;&#65533;&#65533;h|&#1482;J=pP&#65533;&#65533;08&#65533;&#65533;l&#276;&#1602;m&#65533;&#65533;&#1690;iV&#1243;&#65533;p&&#65533;&#65533;:^&#65533;&#65533;N&#65533;&#529;3&#65533;ty&#65533;&#1309;&#65533;&#65533;u&#65533;@E|&#65533;J&#65533;5&#65533;'&#65533; &#65533;Z&#65533;P&#65533;z&#65533;&#65533;&#65533;&#65533;I^
_&#65533;&#65533;&#65533;&#65533;&#65533;&#65533;&#65533;&#65533;&#65533;&#65533;jjK&#65533;8&#65533;&#65533;&#65533;aH&#65533;s`=&#65533;a&#65533;[&#65533;&#65533;&#65533;&#65533;&#65533;&#65533;)&#65533;&#65533;"R&#1798;&#65533;
8+Fx&#65533;X&#65533;]&#65533;&#65533;h&#65533;&#65533;x&#65533;u&#65533;+l&#65533;l2mY#&#65533;;&#65533;j&#65533;5&#65533;&#536;&#65533;&#65533;<&#65533;&#65533;:-&#65533;&#1939;&#65533;h&#65533;d*&#65533;I&#65533;,&#65533;UJE&#65533;d<P&#65533;j&#65533;&#65533;$&#65533;,&#65533;&#65533;&#65533;&#65533;m&#65533;&#65533;&#65533;p&#65533;8&#65533;B(T{ZtQR~&#65533;&#65533;&#65533;x6&#65533;&#65533;f'&#65533;@&#65533;&#65533;hQT&#65533;b=veC&#65533;n&#65533;2&#65533;&#65533;&#65533;&#65533;&#65533;-&#65533;}*3*&#65533;&#65533; &#65533;&#65533;&#65533;HQ&#65533;r&#65533;+&#65533;&#65533;&#65533;)&#65533;b&#65533;,r&#65533;&#65533;&#65533;&#65533;&#65533;&#65533;&#65533;H&#65533;t&#65533;&#65533;k&#1013;netp&#65533;&#65533;&#65533;&#65533;\'+&#65533;&#65533;>{&#65533;a&#65533;&#65533;U[&#65533;&#65533;&#65533;&#65533;<&#65533;&#65533;&#65533;%&#65533;&#65533;(&#65533;F20
&#728;&#65533;m&#65533;&#65533;1&#65533;%h &#65533;&#65533;&#65533;BT|&#65533;* no&#65533;]&#65533;&&#65533;/&#65533;&#65533;yG&#65533;&#65533;X;y&#65533;l&#65533;&#65533;4hb&#65533;u&#65533;.&#65533;S&#65533;&#65533;&#65533;&#1454;"5[;&#65533;I<>&#65533;RA&#65533; sr&#251;f4)&#65533;)&#65533;&#65533;&#65533;&#65533;-&#65533;"&#65533;C&#65533;q&#65533;}&#65533;&#65533;|&#65533;&#65533;&#65533;*= &#65533;T&#65533;&#65533;+y&#65533;+&#65533;&#65533;F&#65533;&#65533;U't&#65533;&#65533;&#1591;&#65533;+&#65533;&#65533;&#65533;C&#65533;&#65533;R&#65533;^,U&#1214;&#65533;&#65533;&#65533;)&#65533;&#65533;l&#1578;&#65533;&#65533;32O&#65533;&#65533;&#65533;`&#65533;H|'&#65533;&#65533;&#65533;&#65533;d&#65533;&#1029;&#65533;7u;W(&#65533;&Av}f &#60032;&#65533;&#931;&#65533;&#65533;&#65533;&#65533;&#65533;&#65533;/&#65533;&#65533;&#65533;1&#65533;&#65533;L(&#65533;&#65533;6&#65533;BC&#65533;[&#65533;&#65533;&#65533;]D&#65533;>IA9?pS&#65533;&#65533;xT&#65533;"&#65533;&#65533;9&#65533;n &#65533;&#65533;K&#65533;K&#65533;&#65533;&#65533;I1&&#65533;&#65533;&#65533;GE&#65533;Q&#65533;4&#171;&#65533;F4&#65533;C&#65533;&#65533;y3&#65533;&#65533;&#65533;hf3&#65533;&#65533;d
j&#65533;I&#65533;&#65533;&#65533;&#65533;&#65533;&#65533;&#65533;t9d&#65533;T&#65533;&#65533;&#65533;&#65533;&#65533;&#65533;(&#65533;&#65533;&#65533;&#65533;&#65533;&#65533;XPsX&#65533;&#65533;!&#65533;&#65533;o|&#65533; &#65533;&#65533;e&#65533;+ &#65533;6g&#65533;x&#422;&#65533;&#65533;&#65533;(:Z!&#65533;&#65533;@C&#65533;Mo&#65533;I&#65533;F&#65533;0E&#65533;&#65533;&#65533;C&#65533;4&#65533;&#65533;y&#65533;&#65533;[J&#65533;&#65533;&#65533;&#65533;&#65533;&#65533;&#65533;T&#65533;&#65533;&#65533;	H&#65533;&#65533;&#65533;&#65533;2y'G&#65533;o}&#65533;1&#65533;<	&#65533;Kh&#65533;&#65533;@|1P&#65533;jc$&#65533;&#65533;&#65533;FBaH{&#802;8o&#65533;&#65533;X&#65533;&#65533;&#65533;&#65533;&#65533;}&#65533;Et&#65533;&#65533;b,%&#65533;(&#65533;R&#65533;@&#65533;\&#65533;&#65533;rh5&#65533;A&#1247;~&#65533;&#65533;&#65533;L&#65533;4&#65533;11&#65533;&#65533;&#65533;g7	&#65533;A&#65533;j&#65533;&#65533;B`&#65533;&#65533;V&#65533;&#65533;&#65533;y&#65533;&#65533;^1&#610;&#65533;jA&#65533;L`HA&#65533;&#65533;urn:&#65533;&#65533;>&#65533;&#65533; &#65533;&#65533;&#65533;&#65533;\8*&#65533;dx%^&#65533;&#65533;]&#65533;&#1331;&#65533;&#65533;T&#65533;
&#65533;&#65533;&#65533;&#65533;[!&#65533;X&#65533;K&#65533;`x&#65533;#&#65533;&#43111;&#65533;)&#65533;X4$=&#65533;&#65533;&#65533;&#65533;&#65533;Y&#65533;&#65533;y&#65533;B1q4&#65533; "Va&#65533;1&#1098;o&#65533;"&#65533;&#65533;8Nr&#65533;u&#65533;Y^<&#890;&#65533;yB/zg&#65533;PZ&#65533;P?
&#65533;m&#65533;&#1646;^&#65533;.&#65533;m&#65533;&#65533;&#65533;&#65533;&#65533;r&#65533;2@&#65533;&#65533;b)&#65533;F
]&#65533;]&#65533;&#65533;F&#1717;&#65533;L&#65533;l&#1298;QG&#65533;&#65533;&#65533;&#416;:j&#65533;&#992;&#65533;&#65533;#n&#65533;H2&#65533;S&#65533;7&#65533;&#65533;&#65533;&#65533;-eR)&#65533;ES1&#65533;&#65533;<&#1913;OyJ|&#65533;&#1174;a&#65533;	)&#65533;T&#65533;Z&#65533;&#65533;&#65533;&#65533;F[Q&#65533;&#65533;&#65533;tJ&#65533;&#65533;3&#65533;&#65533;Y|F&#65533;'&#65533;)$2;&&#65533;&#65533;&#65533;&#65533;Vo&#65533;X&#65533;z&#65533;&#65533;&#65533;&#694;H&#65533;~&#65533;Q[&#65533;&#65533;9&#65533;hM&#65533;&#65533;&#65533;&#63847;&#65533;	&#65533;1&#65533;3P&#65533;&#65533;,&#65533;&#65533;&#65533;!&#65533;&#65533;/&#65533;&#65533;y&#65533;E&#65533;&#65533;P&#65533;@&#65533;&#65533;&#65533;y7K&#65533;56P&#65533;&#65533;&&#65533;&#65533;Y&#65533;2r&#65533;X&#65533;&#689;&#65533;&#65533;&#65533;#m7&#609;&#1794;H@eL &#65533;&#65533;&#65533;M&#65533;&#65533;P&#65533;y&#65533;uS)&#65533;t&#65533;:&#65533;&#65533;&#65533;d&#65533;&#665;&#65533;nu&#65533;&#65533;I&#65533;.&#65533;s&#65533;&#65533;&#65533;&#65533;&#65533;&#65533;&#65533;wl[&#65533;&#40838;&#65533;B&#957;&#65533;tIC&#65533;&#65533;&#65533;#@&#65533;J&#65533;ie6&#65533;Nr&#65533;&#65533;&#65533;&#65533;&#65533;*&#65533;&#65533;<&#65533;!&#65533;&#65533;&#65533;'(&#65533;&#65533;$
&#65533;g8*&#65533;&#65533;&#65533;Hh!&#405; @&#65533;&#65533;&#65533;d&#65533;&#65533;fB&#65533;&#65533;&#65533;I&#65533;&#65533;o&#1494;&#1128;f&#65533;9~&#65533;"&#65533;&#1350;n&#65533;&#65533;@>&#65533;%&#65533;4&#65533;&&#65533;@&#65533;&#65533;m&#65533;&#7356;&#65533;&#65533;\&#65533;9&#65533;KO)&#65533;&#65533;&#65533;
&#65533;6&#65533;&#65533;8p)_&#65533;&#65533;&#65533;t&#65533;&#65533;e&#65533;&#65533;\^Ai&#65533;[4&#65533;&#65533;N&#65533;l&#65533;*&#65533;f&#65533;&#65533;qv-q&#65533;X&#65533;&#65533;)&#65533;W&#65533;K&#65533;qMr&#65533;>&#65533;&#65533;x&#65533;3&#65533;x`&#65533;w&#65533;&#818;&#65533;\&#65533;&#65533;j&#65533;`&#65533;1&#65533;R&#65533;&#65533;d'&#65533;&#65533;S&#65533;&#65533;$&#65533;&#65533;B&#65533;'!&#65533;H&#65533;&#65533;b&#65533;K&#65533;x&#65533;&#65533;&#65533;qEN-7&#65533;&#65533;&#65533;z~&#65533;^&#65533;i[4lJ^&#65533;&#65533;3&#65533;&#65533;3&#65533;&#65533;&#65533;-&#65533;BTyt:\O!&#65533;n1&#65533;&#65533;&#65533;&#65533;&#65533;&#65533;&#65533; &#65533;Of.`p *j&#65533;'Lak&#65533;^&#65533;&#65533;&#65533;&#65533;uP&#65533;&#65533;M&#65533;&#65533;jXW=&#65533;u&#441;0&#65533;R&#65533;;w_&#65533;o&#65533;&#65533;r&#65533;a&#1355;&#65533;u'&#65533;Wu&#65533;&#65533;&#65533;&#65533;&#65533;&#65533;V&#65533;B&#65533;&#65533;&#65533;&#65533;=cM$&#65533;&#65533;&#65533;
r`&#65533;&#65533;&#65533;&#65533;&#65533;I&#65533;&#65533;&#65533;&#65533;c&#65533;A&#1973;(4d&#65533;$&#65533;0&#65533;S&#65533;&#65533;{&#65533;&#65533;!c>&#65533;&#65533;~S&#65533;e&#65533;&#65533;&#65533;sf&#65533;&#65533;&#65533;&#65533;&#65533;&#1021;&#65533;&#65533;&#65533;&#65533;&#65533;&#65533;&#65533;&#65533;&#65533;&#65533;&#1399;&#65533;C&#65533;&#453;;&#532;&#65533;XR&#65533;&#65533;^&#65533;&#65533;%&#65533;m&#65533;&#65533;.&#65533;&#65533;&#65533;&#65533;&#65533;&#65533;&#65533; &#65533;y&#65533;u&#65533;&#65533;&#65533;&#65533;&#65533;Y&#65533;a&#65533;&#65533;&#65533;])&#65533;&#65533;&#65533;&#65533;uZ&#65533;&#65533;&#65533;oZ&#65533;!z&#65533;&#65533;I&#65533;&#65533;*Ybx&#65533;_&#65533;Fa&#65533;`&#65533;x&#65533;&#65533;i&#65533;&#65533;~&#65533;z&#65533;&#65533;U&#65533;&#65533;x&#65533;&#65533;nj&#65533;
&#65533;k&#65533;&#65533;b&#65533;3~Z&#65533;M&#65533;&#65533;+"y&#65533;&#65533;kb&#65533;?&#65533;c4nC@&#65533;&#65533;O&#65533;wv((Ru&#65533;{&#65533;&#65533;0@d&#65533;et0&#65533;R&#65533;&#65533;_4S&#65533;d&#65533;7m&#65533;&#65533;\&#65533;!*G&#65533;Y&#65533;T&#65533;&#65533;eA&#65533;9&#65533;v#&#65533;&#1472;;&#65533;8&#65533;r&#65533;Frit&#65533;y&#65533;&#65533;nv;&#65533;&#65533;;Qx&#65533;&#65533;&#65533;Am&#65533;&#65533;&#65533;&#65533;&#65533;2&#65533;W>p&#65533;1&#65533;,!&#65533;pnG;}h*:&#65533;Fw*&&z&#65533;&#65533;&#65533;&#65533;Y&#65533;7&#65533;5&#65533;";&#65533;{u&#65533;s,wR?&#65533;b&#65533;X((kQ&#65533;Q&#65533;&#65533;#&#65533;V@&#65533;&#65533;XUHb&#65533;7&#65533;Dgv&#65533;H&#65533;R.uE&#65533;$fu7W&#65533;l&#65533;S5P&#65533;&#65533;hm&#65533;#@K&#65533;d7&#65533;t9N&#65533;&#65533;&#65533;%Z&#65533;#`v&#65533;a&#65533;C&#65533;DygGy&#65533;x&#65533;v#&#65533;v&#1364;g!Vf(h&#65533;0&#65533;5I&#65533;&#65533;p&#65533;&#65533;w&#65533;h&#65533;6W&#65533;g<&#65533;axzXx&#65533;&#65533;It`FV g&#65533;&#65533;&#65533;&#65533;&#65533;x0V9&#65533;&#65533;&#65533;&#65533;&#65533;hI&#65533;&#65533;c0&#65533;K	%&#65533;@&#65533;&#20650;&#65533;&#65533;&&#65533;&#65533;&#258; &#65533;&#65533;l&#65533;*&#65533;Ef&#1192;c&#65533;&#65533;a&#65533;&#65533;&#65533;&#65533;&#65533;S%&#65533;
NbJ&#774;A&#65533;2O&#65533;&#65533;F&#65533;m&#65533;Au`B&#65533;&#1093;eY&#65533;m.{&#65533;e&#65533;"&#65533;&#65533;&#65533;2d&#65533;h'&#65533;dI&#1760;'&#65533;&#65533;1e&#65533;&#65533;B&#65533;V&#65533;"s&#65533;&#65533;&#65533;&#65533;&#65533;&#65533;wY&#65533;_W&#65533;w&#65533;&#65533;(&#65533;R&#65533;&#65533;FV&#65533;&#65533;xP&#1219; i&#65533;FPIZ&#65533;8&#65533;T&#65533;j0&#1587;&#65533;g&#65533;&#65533;PZ&#65533;M&#2039;&#65533;&#65533;VQ?V&#65533;xL&#65533;&#65533;&#65533;&#65533;&#65533;D&#65533;Txa&#65533;V&#65533;&#65533;Skk&#65533;k}Y&#65533;vD'&#65533;&#65533;&#65533;&#65533;f`&#65533;'|&#65533;'%&#615;&#65533;O uA&#65533;\&#65533;6 @y`F&#65533;&#696;&#65533;PH&#65533;&#65533;KR&#65533;9&#65533;^CnO12|&#65533;&#65533;W&#65533;l&#65533;y&#65533;&#65533;&#65533;E&#65533;&#65533;'wS&#65533;M&#65533;&#65533;&#65533;&#65533;r)&#65533;&#65533;<&#1801;&#65533;&#65533;F%&#65533;(p&#65533;'&#65533;&#65533;&#65533;*&#65533;&#65533;p6c&#65533;&#65533;&#65533;`g&#65533;&#1345;x4'&#65533;Y+G &#65533;&#65533;&#65533;v("&#65533;+G&#65533;&#65533;&#1364;@w0B&#65533;&#65533;`&#65533;b
&#65533;Zu&#65533;&#65533;9sy#&#65533;`&#65533;	&#1033;&#1500;9'&#65533;&#65533;*&#65533;Y "P&#65533;&#65533;b&#65533;&#183;l&#65533;&#1242;p&#65533;%<Im0&#65533;&#65533;So6AM&#65533;K&#65533;#&#936;&#65533;&#65533;&#65533;&#65533;&#65533;&#65533;&#1879;&#65533;&#65533;&#65533;f&#65533;[&#65533;t&#65533;&#65533;&#977; &#65533;&#65533;x&#65533;&#1117;'1x&#65533;&#65533; &#65533;&#65533;&#65533;S&#65533;&#65533;)&#65533;v&#65533;h&#65533;&#65533;&#65533;6xFvW&#65533;&#65533;&#65533;xe&#65533;&#65533;&#65533;`,&#65533;&#65533;]&#65533;&#65533;&#65533;6>&#65533;&#65533;&#65533;#n&#65533;&#65533;&#65533;tn-i&#65533;&#65533;&#65533;3&#65533;W&#65533;&&#532;&#65533;f&#65533;Mz&#65533;-Rk&#65533;&#65533;&#65533;+&#65533;[k&#65533;s&#65533;&#65533;R&#65533;f0 &#65533; P
&#65533;g&#65533;EG&#65533;&#65533;1Su&#65533;J9&#65533;&#65533;x&#65533;4&#65533;&#65533;p&#65533;&&#65533;&#65533;&#65533;&#65533;?Bck&#65533;&#65533;&#65533;m&#65533;&#672;8:&#65533;&#65533;&#65533;=&#65533;9X&#65533;j&#65533;&#65533;^&#65533;)&#65533;2&#59492;q&#65533;)&#65533;&#65533;&&#65533;9!&#65533;&#65533;S&#65533;&#65533;aX&#65533;&#65533;&#65533;N&#1486;&&#65533;&#65533;&#65533;h&#65533;&#65533;&#65533;F&#65533;&#65533;&#65533;&#65533;W*?aq&#65533;U&#65533;0&#65533;&#65533;P&#65533;&#65533;&#65533;&#65533;h&#65533;&#65533;&#65533;&#65533;;Z&#65533;&#65533;'&#65533;&#65533; I&#65533;&#65533;b&#65533;+&#65533;&#65533;*&#65533;&#65533;G@S&#65533;&#65533;0L%&#65533;&#65533;&#65533;:!bZ'8&#65533;?&#65533;&#65533;Z_&#65533;&#65533;&#65533;&#65533;R&#65533;&#65533;&#65533;&#65533;T\M&#65533;&#65533;A&#65533;s&#65533;&#65533;+&#65533;)&#247;&#65533;&#65533;Y&#65533;&#65533;
&#65533;qb&#65533;&#65533;*[&#65533;7&#65533;,&#65533;&#65533;~&#65533;&&#65533;&#65533;d&#65533;&#65533;&#65533;iXg7&#65533;)'_R287v&#65533;R&#65533;k	&#65533;]z&#65533;1&#65533;&#65533;|8I&#16843;&#65533;ze&#65533;xAe*(&#65533;T&#65533;X
&#65533;:r&#65533;&#65533;&#65533;i>qVf&#65533;&#65533;y&#65533;&#2039;'&#320;&#65533;H#5|J&#65533;&#65533;&#65533;&#65533;;&#65533;&#65533;&#65533;&#495;&#65533;&#65533;(&#65533;&#65533;-A&#65533;&#65533;~v[q&#65533;U&#65533;&#65533;&#65533;&#65533;=6&#65533;,&#65533;&#65533;$&#65533;&#65533;&#65533;X|PR}&#65533;x:)m&#65533;&#65533;|0 &#65533;&#65533;AiDi&#65533;b&#65533;1&#65533;&#65533;&#65533;i&#65533;*&#65533;Xb&#65533;g&#65533;&#65533;&#65533;'&#65533;X&#65533;]&#65533;oU&#65533;&#65533;*&#65533;&#65533;F&#65533;g&#65533;&#65533;
&#65533;&#970;6d+p&#65533;bg&#65533;&#65533;&#65533;&#65533;&#65533;oi&#65533;}(&#65533;c&#65533;f&#65533;[&#65533;&#65533;&#65533;5&#65533;'&#65533;g`&#65533;3c&#706;&#65533;&#65533;U&#65533;[&#65533;&#65533;&#65533;&#65533;e&#65533;&#65533;*&#65533;&#65533;&#65533;&#65533;&#65533;z&#65533;I!%&#65533;j&#65533;kb&#65533;&#65533;&#65533;`	&#65533;&#65533;&#65533;&#1717;&#65533;&#1432;&#65533;Y"&#65533;+&#65533;$d>p&#65533;L&#65533;&#65533; &#65533;&#65533;E&#65533;&#65533;&#65533; S|&#65533;&#65533;&#65533;&#65533;6&#65533;&#441;K%L+&&#65533;&#65533;&#65533;3>&#65533;!&#65533;&#65533;&#1165;&#65533;{&#65533;[&#65533;&#65533;c&#65533;&#65533;&#1636;@:h&#65533;&#65533;&#65533;u(&#65533;*&#65533;C&#65533;U&#65533;H[<&#2375;g&#65533;&#65533;&#65533;RdJS`&#65533;&#980;yj&#65533;o&#65533;U&#65533;7&#65533;&#1149;&#65533;&#65533;&#65533;W:&#65533;V&#65533;#&#65533;&#65533;2&#65533;Rl&#65533;t&#65533;6&#65533;*s:&#65533;&#65533;&#65533;&#65533;&#65533;T&#65533;&#65533;0&#65533;Q\i&#65533;&#65533;&#65533;(%7Z&#65533;&#65533;&#65533;&#65533;&#65533;&#65533;l6&#65533;$
2u&#1206;&#65533;&#65533;[f&#65533;p&#65533;8eixC&#65533; #47&#65533;iK&#65533;&#65533;[&#65533;&#30448;XL&#65533;-{&#65533;&#65533;w&#65533;&#65533;&#65533;&#65533;&#65533;"&#65533;fd&#65533;s&#65533;<&#65533;4&#65533;&#65533;&#65533;&#65533;&#65533;o _&#65533;[&#65533;&#65533;&#65533;&#65533;W.&#65533;&#65533;&#65533;cA,&#65533;p&#65533;KO&#65533;&#65533;&#23610;q	&#65533;&#65533;&#65533;\x&#65533;:&#65533;<J&#65533;7n&#65533;$	&#65533;&#1819;V&#65533;K&#65533;{:&#65533;&#65533;Rv&#65533;kW&#65533;&#65533;2&#65533;&#65533;&#65533;9Z5&#65533;&#306;&#65533;{[{&#65533;&#65533;&#65533;v>&#65533;&#65533;&#65533;&#422;||&#65533;&#65533;&#65533;&#65533;PE &#466;&#65533;&#65533;&#65533;&#65533;`&#65533;&#65533;&#65533;de&#65533;&#65533;u5
&#65533;&#65533;&#65533;&#65533;&#1809;&#65533;&#65533;&#65533;&#65533;&#65533;?
~P1&#65533;e&#65533;D&#65533; &#65533;&&#65533;&#65533;&#65533;Lp&#65533;(5XO*&#65533;&#65533;&#65533;&#65533;&#65533;'Iy&#65533;o&#65533;v&#65533;&#65533;&#65533;&#65533;&#65533;&#65533;M{;&#65533;&#655;;&#65533;\&#65533;&#65533;&#65533;&#65533;&#65533;&#65533;V&#65533;&#65533;j\|b&#65533;&#65533;e&#65533;&#65533;&#65533;s&#65533;3X&#65533;&#65533;&#65533;T<&#65533;&#65533;j&#65533;&#65533;:s&#65533;&#65533;&#65533;M&#1277;&#65533;&#65533;&#65533;&#65533;&#65533;&#65533;&#65533;P&#65533;\&#65533;F&#65533;Q&#65533;&#65533;b`j&#65533;[1%&#65533;ES8&#65533;.1&#65533;&#65533;%SWu&#65533;&#65533;"&#65533;A&#65533;x&#293;&#65533;T&#65533;&#1463;y&#65533;&#716;&#65533;&#65533;&#65533;&#626;!9&#65533;&#65533;|&#65533;&#65533;&#65533;&#65533;&#65533;&#65533;&#65533;~&#1836;&#65533;$&#1096;&#65533;&#1146;&#270;&#65533;&#65533;&#65533;9O&#65533;&#65533;v&#65533;&#65533;&#65533;W&#65533;:&#65533;&#65533;&#65533;	&#65533;&#65533;i&#65533;{&#65533;&#65533;L+&#65533;~&#1359;&#65533;f{&#65533;`W&#65533;&#65533;{@>&#65533;g &#65533;&#65533;Tq&#65533;&#65533;&#65533;&#65533;&#65533;&rHm&#65533;SU&#65533; &#65533;FwM&#65533;&#65533;&#65533;&#65533;A<k&#65533;uH&#65533;x8TR&#65533;&#65533;&#65533;&#65533;Km&#1230;&#65533;&#65533;P]
J&#65533;&#6251;&#65533;&#410;QOJ&#65533;d`em &#65533;	P e&#65533;x,ej]&#65533;a&#65533;&#65533;&#65533;&#65533;y]+&#1322;([?UL&#65533;&#65533;k&#1511;&#65533;U&#65533;&#1229;&#65533;&#65533;&#65533;&#65533;R&#65533;&#65533;1&#65533;&#65533;&#65533;&#65533;&#65533;`&#1590;&#65533;&#65533;O&#65533;&#65533;J&#65533;r#&#65533;&#1067;&#65533;&#65533;&#65533;&&#65533;&#65533;&#65533;Z&#1639;\&#1352;f&#65533;.&#65533;>"&#65533;&#65533;&Y&#65533;r&#65533;&#65533;&#65533;	&#65533;&#1054;W&#65533;&#65533;'&#65533;c&#65533;:&#65533;l&#65533;*&#65533;	&#65533;f&#65533;&#65533;&#65533;?&#65533;&#65533;&#65533;&#65533;&#65533;&#65533;&#65533;h&#65533;&#65533;cL-&#65533;&#65533;&#65533;J$&#65533;&#1522;A&#65533;j+&#65533;&#1835;&#65533;/7&#1091;&#65533;b&#1370;Z\m U&#65533;Kr&#65533;G6&#65533;g&#65533;=W&#65533;&#65533;&#65533;&#65533;%`&#65533;&#65533;tLL&#1020;&#65533;&#65533;-^~&#65533;&#65533;&#1928;|&#65533;&#65533;A&#65533;|&#334;d&#65533;&#155;\&#65533;&#65533;Q&#65533;&#65533;\$iIup&#1446;7&#65533;&#65533;'~&#65533;&#65533;&#65533;&#65533;&#65533;6E&#65533;K&#65533;&#65533;&#65533;t`&#65533;"&#65533;O[&#65533;FR&#65533;y&#65533;&#65533;&#65533;\{+&#65533;&#65533;&#65533;M?&#65533;IL &#65533;&#65533;%n&#835;+&#65533;&#65533;&#65533;P<&#65533;&#65533;&#65533;&#1749;&#65533;&#65533;&#65533;&#65533;&#65533;&#65533;&#65533;P&#65533;&#65533;3j&#65533;i&#65533;?&#65533;&#65533;B^ d4&#65533;F&#65533; &#65533;J.&#65533;&#65533;_&#65533;$GrtNPt&#65533; &#65533;SN&#65533;E&#65533;D&#65533;j&#1973;&#65533;&#65533;J]_&#65533;&#65533;&#65533;&#1476;&#65533;c&#65533;&#65533;>&#65533;er&#65533;;V&#65533;&#65533;mHh&#65533;k&#65533;r&#65533;&#174;&#65533;>&#65533;*&#65533;&#65533;&#65533;%s|h&#65533;&#1283;&#65533;~>&#65533;&#1945;t&#65533;&#65533;<&#65533;&#65533;p&#65533;&#65533;#-=&#65533;&#65533;&#65533;&#65533;&#65533;&#65533;9&#65533;7~X&#65533;&#65533;&#65533;{&#65533;Hqb&#65533;&#65533;ZieL&#65533;.&#65533;&#65533;&#65533;&#65533;&#780;&#65533;&#65533;&#65533;X&#65533;&#65533;&#65533;&#209;&#65533;/&#65533;&#65533;&#65533;&#65533;:&#65533;&#65533;.&#65533;&#65533;&#65533;&#65533;m,&#65533;Y&#65533;&#65533;*&#65533;AcT*&#65533;&#65533;R)&#65533;&#65533;?&#65533;&#65533;Z^&#65533;&#65533;&#65533;.&#65533;&#65533;?/Z&#65533;.?&#65533;<&#65533;C&#65533;&#65533;`@&#295;&#65533;M?&#65533;A&#65533;&#41879;&#65533;< &#65533;&#65533;&#65533;d&#65533;I&#65533;&#65533;>&#65533;&#65533;u&#65533;
&#65533;&#65533;L&#65533;1&#65533;O"&#65533;&#63133;Y<&#65533;&#65533;&#65533;Z^&#65533;N&#65533;&#65533;&#604;&#308;3&#65533;&#65533;&#65533;&#65533;&#65533;N;m&#65533;&#65533;&#65533;D??&#65533;&#65533;&#65533;/&#65533;&#65533;,&#1323;]a%FX)&#65533;&#65533;&#65533;&#65533;a7&#65533;7B&#65533;&#65533;|&#65533;&#65533; &#65533;&#65533;
&#65533;&#65533;&#65533;>&#65533;&#65533;K&#65533;0&1_&#65533;&#65533;+9# :&#65533;&#65533;&#65533;\&#65533;Ao&#65533;&#65533;Y&#1489;r&#65533;F?&#65533;&#65533;&#65533;&#65533;&#65533;L&#65533;&#65533;&#1100;&#65533;&#647;&#65533;>&#65533;}&#65533;&#65533;=&#65533;&#65533;&#65533;&#65533;J&#65533;&#65533;]&#65533;&#65533;w&#65533;&#65533;&#65533;&#65533;un&#65533;&#65533;6&#65533;&#65533;^&#65533;9C&#65533;&#65533;&#65533;&#65533;&#65533;vL&#65533;&#65533;(&#65533;gj&#65533;&#65533;&#65533;&#65533;&#65533;&#65533;&#65533;&#766;&#1271;{&#65533;!e\)&#65533;r	;&#65533;.&#65533;z&#65533;&#65533;
J&#65533;&#65533;&#65533;&#65533;&#65533;&#65533;C&#65533;=r&#65533;n@&#65533;&#65533;&#65533;D&#65533; &#65533;&
&#65533;&#65533;]&#65533;&#65533;E&#65533;0"00= &#65533;&#65533;&#65533;&#65533;&)&#65533;I&#65533;&#65533;&#65533;&#65533;66F,&#65533;N&#65533;&#65533;&#65533;&#65533;&#65533;&#65533;&#65533;I&#65533;1&#65533;;-&#65533;&#879;&#65533;&#65533;&#65533;+&#65533;V&#65533;}%&#1351;&#65533;&#65533;e&#65533;&#65533;&#65533;|&#65533;&#65533;&#65533;&#65533;&#65533;&#65533;&#65533;&#65533;&#65533;&#65533;eIR#hrj:I<&#65533;&#65533;&#65533;:&#65533;AcIBK&#65533;\0&#65533;C~&#65533;&#65533;&#65533;8p/&#65533;&#65533;&#65533;X%&#65533;$j<4&#65533;p&#65533;:%R\&#65533;)&#65533;".c&#65533;&#65533;`&#65533;o#8&#65533;&#65533;s&#65533;&#990;r&#65533;p&#65533;s&#65533;&#65533;&#65533;&#1680;]&#65533;&#65533;&#65533;"QuV&#65533;&#65533;&#65533;&#65533;-&#65533;Qo&#65533;&#1827;&#65533;&#65533;&#65533;&#65533;&#65533;	&#65533;n&#65533;b&#1643;e&#65533;V&#65533;W&#65533;Ss&#65533;2&#65533;z&#65533;&#65533;[xW|&#65533;&#65533;&#65533;[&#65533;E&#65533;&#65533;mZU&#65533;aBH&#65533;E&#65533;P&#65533;,&#65533;&#65533;n&#65533;&#65533;&#65533;`&#2413;I&#65533;0U&#65533;)&#65533;H&#65533;_&#65533;y&#65533;&#65533;&#65533;&#65533;&&#65533;&#65533;&#65533;hJO&#65533;&#65533;&#65533;&#65533;&#1685; &#65533;`&#65533;LK&#65533;&#1715;&#65533;&#65533;j&#65533;&#65533;&#65533;&#65533;&#65533;`&#65533;&#65533;'&#65533;&#65533;&#65533;_&#65533;&#65533;&#65533;7/&#65533;&#560;)&#65533;5&#65533;8&#65533;&#65533;J&#65533;&#65533;R&#65533;Sy&#65533;;&#264;^[U&#40992;&#65533;!&#65533;F&#65533;&#65533;g}&#65533;&#65533;&#65533;&#65533;[&#65533;&#65533;2U&:&#65533;0V&#65533;W@ &#65533;Ot&#65533;&#65533;&#65533;&#51029;QqKy&#65533;&#65533;	e&#65533;&#65533;&#65533;y!&#65533;I&#65533;&#65533;XF]PW&#65533;Wb&#65533;&#65533;&#65533;&#65533;&#65533;}U&#65533;Wk&#65533;&#65533;&#65533;92&#65533;&#65533;d&#65533;&#1637;c:z&#65533;&#525;&#65533;&#65533;8&#65533;`,
cc&#1640;&#65533;&#16905;U&#1570;&#65533;&#1664;&#65533;Hi&#65533;dFIg&#65533;&#65533; )&#65533;&#65533;&#65533;0) &#65533;;:&#65533;3L!Bn&#65533;&#1810;&#65533;&#65533;&#65533;&#65533;m|&#65533;.&#65533;$&#65533;go&#65533;&#65533;&\&#65533;&#905;V&#65533;
&#65533;\&#65533;&#65533;&#65533;&#65533;&#65533;&#65533;X&#65533;C=&#65533;e&#65533;}&#65533;d&#65533;y&#1425;D}&#65533;wi~&#65533; &#65533;(',&#65533;^G&#65533;P&#65533;V&#65533;&#65533;&#65533;R&#65533;&#65533;ygi&#65533; &#65533;z&#65533;I&&#65533;&#65533;&#65533; &#65533;&#65533;N&#65533;&#65533;&#65533;&#65533;Q:&#65533;&#65533;R6h&#65533;&#65533;&#65533;&#65533;!&#65533;JZ%&#53991;v&#65533;b&#65533;sE&#65533;&#65533;&#65533;@&#65533;Y&#65533;&#65533;u3&#65533;&#65533;D&#65533;&#65533;&#65533;&#65533;&&#65533;GdD>V&#65533;&#65533;O&#65533;&#65533;V&#65533;EB&#65533;&#65533;a)T:&#65533;&#65533;JGd&#1605; u&#65533;&iy&#65533;`L&#65533;S&#65533;6@+&#65533;5&#65533;!E.N&#65533;2&#65533;N&#65533;V &#65533;Cr&#65533;1y&#65533;&#65533;&#65533;&#65533;am&#65533;"&#65533;&#65533;&#65533;&#65533;&#65533;&#65533;&#65533;;j{&#1217;&#65533;&#618;"&#65533;&#65533;&#65533;>=&#65533;&#65533;w&#65533;F&#65533;|&#65533;z&#65533;*u&#65533;[&#65533;8m&#65533;&#65533;&#65533;f&#65533;&#65533;&#65533;Q&#65533;&#1189;&#65533;&#65533;&#65533;&#1985;R&#65533;+AP(s&#65533;&#239;?&#65533;&#65533;&#65533;&#65533;&#518;&#65533;M&#65533;&#65533;&#65533;VA&#65533;&#65533;&#65533;#J&#65533;&#65533;&#65533;&#65533;&#65533;&#65533;&#65533;&#65533;&#65533;&#65533;&#65533;&#65533;:&#65533;#&#65533;so!&#65533;&#65533;&#1580;&#65533;&#65533;&#65533;h&#65533;m&#65533;&#65533;&#65533;
&#65533;h&#65533;&#65533;&#65533;y&#65533;&#65533;&#65533;u&#65533;S&&#65533;&#65533;p&#65533;&#65533;&#65533;1Lx&#65533;&#65533;+&#65533;&#65533;=&#65533;6qj&#65533;&#65533;v&#65533;&#65533;&#65533;&#65533;&#65533;&#65533;)&#65533;&#65533;&#65533;|.&#1244;&#65533;#&#65533;9&#65533;C&#65533;&#1856;A2&#65533;&#65533;A&#858;&#65533;#&#65533;&#65533;!_&#65533;w&#65533;&#65533; &#65533;&#65533;&#65533;&#65533;3twT!&#65533;&#65533;0&#65533;7&#65533;&#65533;6-u~&#65533;2&#65533;_i&#65533;r&#65533;&#65533;SPZ&#65533;a&#65533;F&#65533;e&#65533;&#65533;v&#65533;Z4Gok&#65533;&#65533;&#65533;&#65533;&#65533;&#65533;&#65533;qhY&#65533;&#65533;&#65533;&#65533;s&#65533;D&#65533;&#65533;[&#65533;&#65533;"&#65533;a(p&#65533;&#65533;V&#65533;&#65533;&#65533;&#65533;&#65533;&#65533;&#65533;&#65533;4&#65533;&#65533;&#65533;&#65533; a+Ff$&#65533;&#65533;Lx0dX+&#65533;&#65533;&#65533;&#65533;av&#1233;a&#11461;!&#65533;@
&#65533;`]67&#65533;&#65533;ULv&#65533;F&#454;(	&#65533;&#65533;nO}ZA&#65533;&#65533;W!t)&#65533;&#65533;&#291;&#65533;p&#65533;(&#65533;&#65533;&#65533;:&#65533;&#65533;=&#65533;S&#65533;&#65533;&#65533;>&#65533;&#1684;D2X}W&#65533;&#65533;&#65533;&#65533;&#65533;!&#65533;&#65533;&#65533;z&#65533;&#65533;&#65533;&#1303;&#65533;&#65533;&#65533;&#65533;V&#65533;&#65533;&#65533;A8&#65533;!&#65533;&#65533;~<&#65533;&#724;&#65533;?,"A&#65533;p&#213;&#65533;&#65533;&#65533;yKm&#65533;:&#65533;^&#65533;U&#65533;M&#65533;m&#65533;&#65533;&#65533;2&#65533;7Q1pN)!&#1658;&#65533;t&#65533;&#65533;c&#1687;&#65533;LP1&#65533;&#65533;?N&#65533;&#65533;\&#65533;&#65533;&#65533;W&#65533;&#65533;0&#65533;A &#65533;&#65533;I&#65533;;9&#65533;&#65533;&#65533;8&#65533;B`&#65533;8&#65533;&#65533;]&#259;$&#65533;b&#65533;F&#65533;&#383;Q&#65533;&#65533;4c&#65533;&#65533;F&#65533;&#65533;&#65533;p&#65533;&#65533;p&#1758;IB&#936;&#65533;
&#65533;b &#65533;8ky&#65533;x&#65533;&#65533;<&#65533;&#65533;=&#65533;&#1103;&#65533;&#65533;&#65533;&#65533;&#65533;Y &#65533;~&#65533;&#65533;	D4,&#65533;A&#65533;&#65533;r&#65533;Pw&#1345;SQK@&#65533;&#806;&#65533;P&#1650;9&#386;&#65533;J&#65533;H&#65533;MQ&#65533;Tr.&#168;I&#65533;&#65533;}&#65533;&#65533;&#873;&#65533;O&#65533;&#65533;&#261;)&#65533;&#65533;&#65533;b&#65533;&#65533;u&#65533;&#65533;&#65533;Gw&#65533;]2&#65533;Cc>`cD&#65533;b&#65533;&#65533;&#65533;&#65533;&#65533;&#65533;ZM&#65533;&#65533;&#65533;F9&#65533;&#65533;r&#65533;&#65533;+&#65533;&#65533;&#65533;o&#1988;&#65533;&#65533;&#65533;&#65533;&#65533;$&#65533;&#65533;&#65533;&#65533;wG&#65533;T&#65533;d|&#65533;&#65533;M&#65533;U0&#344;&#65533;f)W&#65533;&#65533;&#65533;&#65533;&#65533;%&#65533;&#65533;&#65533; &#6152;=$ONA&#65533;&#65533;:&#65533;5&#65533;&#65533;LY2&#65533;&#65533;G&#65533;&#65533;&#65533;@*n&#65533;
&#65533;69&#65533;&#65533;&#65533;+&#65533;&#65533; I&#65533;&#65533;@yv_&#65533;"g+&#719;&#65533;&#65533;J&#65533; &#65533;&#65533;&#65533;t&#65533;&#65533;&#65533;&#65533;&#65533;a&#65533;&#65533;&#65533;=y&#65533;&#65533;E-&#65533;h&#65533;&#65533;&#1373;&#65533;vG&#65533;m<7&#65533;&#65533;&#65533;V&#65533;&#65533;&#65533;P&#65533;U&#65533;P&#65533;&#65533;&#65533;9[L&#65533;i&#65533;&#65533;<$&#65533;&#65533;&#567;3uB-Sk$	&#65533;&#65533;&#65533;&#65533;&#65533;T&#65533;&#65533;&#65533;a&#65533;>&#65533;&#65533;&#65533;&#65533;5V&#65533;&#65533;N&#65533;&#14313;(-]9I&#65533;!6&#65533;6&#65533;l&#65533;&#65533;&#1078;@K"&#65533;p5x&#65533;%m\&&#65533;@&#65533;&#65533;n&#65533;liMk&#65533;I&#65533;&#65533;X&#65533;p*!KPju&#65533;M&#65533;(&#65533;mY"@&#65533;&#65533;aO[&#65533;#4&#65533;*&#65533;>&#65533;&#65533;&#65533;u:&#65533;)p&#65533;9]&#65533;8&#65533;Qm&#65533;>v&#65533;&#65533;az&#65533;q&#65533;V!&#65533;&#1363;&#65533;E&#65533;&#65533;K&#65533;&#65533;{&#65533;0F&#65533;&#65533;&#65533;r'|&#65533;WV&#65533;&#65533;&#65533;&#65533;&#65533;&#65533;@`o&#65533;#>C&#65533;_&#65533;&#65533;5)&#65533;A^&#65533; &#65533;&#65533;&#65533;&#65533;d&#65533;&#65533;V&#65533;D,B&#65533;Y&#65533;&#65533;&#65533;&#65533;6WS+&#65533;e&#65533;q&#65533;&#65533;&#65533;&#65533;&#65533;&#65533;5-&#65533;ep&#65533;"&#65533;f&#65533;2E @&#65533;&#65533;Q,&#65533;&#65533; &#65533;iu8&#65533;&#65533;&#65533;\
&#65533;x&#65533;	&#65533;Rftc&#65533;&#65533;&#65533;&#65533;&#65533;RM4&#65533;0U&#65533;&#65533;&#63668;o&#65533;U1&#65533;E&#65533;%&#65533;&#65533;&#65533;&*YZ&#65533;|&#65533;&#935501;1kZ&#65533;&#65533;&#65533;(&#65533;&#65533;&#65533;&#65533;1&#65533;&&#65533;&#65533; F&#65533;{^&#65533;F,&#65533;&#65533;WX&#65533;ZBy&#65533; &#65533;&#65533;&#65533;&#65533;&#65533;&#65533;&#65533;&#65533;k_&#65533;&#65533;&#65533;&#65533;c2&#65533;&#65533;&#65533;jZ&#65533;v#&#65533;i&#65533;:&#65533;&#1934;&#65533;la[Ge&#65533;&#65533;0&#65533;&#65533;&#65533;d&#65533;&#65533;G&#1654;fr&#65533;M&#65533;s\_nAM4&#65533;&#65533;h&#65533;xS#JWv&#65533;&#65533;&#65533;&#65533;5!&#65533;&#65533;hG&#65533;&#65533;tW&#65533;-m
_{y_|&#65533;X&#65533;&#65533;&#65533;&#65533;q{&#65533;&#65533;;&#65533;7fLq=&#65533;&#1501;cxo&#739;&#65533;&#65533;&#65533;&#989;K&#65533;o&#65533;&#1868;@&#65533;w&#65533;B&#65533;
&#65533;&#65533;&#65533;&#65533;&#65533;&#65533;&#65533;&#65533;&#65533;&#65533;y&#65533;&#65533;&#65533;p&#65533;U&#65533;&#65533;&#65533;&#65533;&#65533;&#65533;&#566;!&#65533;sG8&#65533;&#65533;&#65533;&#65533;N
&#65533;&#65533;/!&#402;&#65533;&#65533;l&#65533;&#65533;@p&#65533;&#65533;&#65533;&#1759;&#65533;R&#1514;&#65533;&#65533;&#65533;&#65533;"3&#65533;&#1515;6&#65533;one&#65533;)L0&#65533;&#65533;n&#65533;&#65533;9K&#65533;C/&#65533;&#65533;&#65533;&#65533;kpZ|&#65533;&#65533;=|&#65533;&#65533;x&#65533;&#65533;&#65533;&#65533;+&#65533;*J&#65533;/O&#65533;&#65533;&#65533;&#1418;U&#1309;&#65533;&#65533;W`&#65533;&#65533;&&#65533;&#65533;&#65533;y_&#65533;A_&#65533;d{&#65533;
]&#65533;&#65533;B&#65533;^Wt&#65533;&#65533;&#65533;&#65533;AEz&#65533;&#65533;-&#65533;C=R&#171;&#61751;&#65533;&#65533;&#65533;&#65533;&#65533;I&#65533;&#65533;&#65533;&#65533;&#65533;&#65533;&#65533;6='KE&#65533;5&#65533;yuR'&#65533; M9Te&#544;*0k&#65533; &#65533;&#65533;#&#65533;C1&#65533;&#65533;\G5s&#65533;9&]&#65533;&#65533;8&#65533;z|4e&#65533;;Cw&#65533;&#65533;a&#65533;&#65533;{&#65533;&#65533;Rnp&#65533;h&#65533;m&#65533;&#65533;&#65533;W3N&#65533;*OwG`&#65533;<&#65533;fqAnI&#65533;&#65533;Vt&#65533;&#65533;_]&#65533;/&#807;%2&#65533;&#65533;g&#65533;t&#65533;	&#65533;EZ&#65533; &#65533;`&#65533;X&#65533;&#65533;\q&#65533;&#65533;8&#65533;&#65533;~b&#65533;(6F&#65533;rx&#65533;&#65533;(&#65533;w{&#65533;Yp&#65533;g3q&#65533;vn&#65533;&#65533;w!&#65533;sxq&#65533;&#65533;&#65533;&#65533;aaHU&#65533;e&#65533;D&#65533;&#65533;8
CK&#65533;U%U&#65533;l<&#65533;c<6z.&#65533;=&#65533;jL&#65533;\S &#65533;]&#65533;c&#65533;&#65533;&(k {SV0,&#65533;f&#65533;YA&#65533;{D&#65533;{c&#65533;`n5&#65533;R&#65533;N&#65533;&#65533;3&#1281;&#65533;GF!!5S&#65533;&#65533;@&#65533;3YWt&#65533;@_XG&#65533;n)&#65533;9X(v&#65533;0O2h&#65533;Qv&#65533;&#65533;`h&#65533;G&#65533;o&#65533;W@du&#65533;&#65533;&#65533;-&|&#65533;A&#65533;&#65533;l&#65533;(w{&#65533;&#65533;$G&#4108;l&#65533;e.&#65533;(&#65533;20x7&#65533;}&#65533;&#65533;q&#65533;'K&#65533;&#65533;H&#65533;v#(Q&#65533;q&#65533;he&#65533;&#65533;=&#65533;I&#65533;7&#65533;8&#65533;q 7&#65533;&#65533;&#65533;X&#65533;	A&#65533;_&#65533;&#65533;&#65533;B&#65533;5^&#65533;&#65533;+7(&#65533;&#65533;H6&#65533;&#65533;^&#65533;F0&#65533;0) &#263;tl&#65533;&#65533;&#65533;&#65533;4&#65533;*v5&#65533;0X&#65533;&#65533;&#65533;^{&#65533;&#65533;1&#65533;&#65533;H+&#1992;Hpi &#65533;&#65533;~g(m&#518;[Ya&#63951;?wQ&#65533;&#65533;-%v,&#65533;&#65533;`&#65533;a-&#199;i&#65533;&#65533;&#65533;&#65533;o&#65533;&#65533;&#65533;Rcd&#65533;&#65533;wf)"&#65533; 8c!&#65533;yyd#8e&#65533;&#65533;9Ipd&#65533;&#65533;^&#65533;w?&#1353;a1&#65533;&#65533;&#65533;&#65533;&#5638;&#65533;d&#65533;H:&#65533;4@n&#65533;&#65533;p&#65533;&#65533;U&#65533;&#65533;&#65533;7&#65533;4r4v&#203;&#65533;B|?&#65533;<N7F=&#65533;f&#65533;h.6&#65533;F&#65533;O&#65533;&#65533;&#65533;n=&#65533;^&#65533;&#1480;&#65533;4&#65533;&#65533;&#65533;dA&#65533;)&#65533;Qib&#65533;:T IWyJ&#65533;b\y^]y$&&#65533;J&#65533;f_&#65533;Qx&#65533;] &#65533;?&#65533;&#65533;Y&#65533;&#65533;3H&#65533;1&#65533;=&#65533;UV)pb&#65533;|&#65533;yZ&#65533;`&#65533;0&#65533;&#65533;w>sR&#65533;7r&#65533;&#65533;'h:v&#65533;&#65533; &#65533;&#65533;Dp&#65533;w@6&#65533;1&#65533;&#65533;:)&#65533;&#65533;S&#65533;&#65533;%&#65533;&#65533;$&#65533;wp&#65533;9t&#65533;&#65533;&#65533;&#65533;&#65533;	V&#65533;&#1155;&#65533;h|&#65533;)&#65533;f&#65533;&#65533;ue%@km&#65533;&#65533;&#65533;6&#65533;&#65533;&#65533;&#65533;BnA&#65533;f&#65533;b&#65533;@&#157;&#65533;&#65533; c&#65533;&#489;`T&#65533;Jh&#65533;H&#65533;&#65533;&#65533;yY&#65533;IqG&#65533;E&#65533;&#65533;&#65533;~W&#65533;&#65533;&#65533;&#65533;;B&#65533;&#65533;)&#65533;u&#65533;&#65533;&#65533;~x{
?z&#65533;(Rv&#65533;&#65533;i&#65533;&#68464;/
&#65533;&#65533;H&#65533; ,&#65533;9
'&#65533;q&#65533;w&#65533;^1k&#65533;~R DxT&#65533;&#25670;$1&#65533;Syd&#65533;\&#65533;Wofqg#*)/(Jb&#65533;Y&#65533;&#65533;&#65533;=4i&#65533;`V&#65533;3&#65533;f&#53711;*&#65533;l&#65533;aW+&#65533;	_&#65533;&#65533; &#65533;B&#65533;V<&#65533;+&#65533;H&#1059;>Z&#65533;&#65533;&#65533;&#65533;m&#65533;x&#65533;&#65533;F&#65533;o(Znqq&#65533;2pW&#65533;&#65533;&#65533;&#65533;&#65533;&#65533;&#65533;&#65533;&#65533;&#65533;hY&#65533;v&#65533;&#65533;&#65533;rY&#65533;@&#65533;&#65533;R&#65533;R*&#1569;"mP"&#65533;j#&#65533;g;Km&#65533;&#65533;m&#65533;j&#65533;&#65533;]wG\&#65533;)&#65533;jUwjC&#65533;F"h0}&#65533;&#65533;&#65533;jd&#65533;&#65533; 	3D9v%&#65533;i0&#65533;sO&#65533;
b&#65533;&#1678;&#65533;&#481;&#65533;&#65533;^&#65533;&#65533;4"&#65533;?SV&#65533;&#65533;R}&#65533;&#65533;&#65533;b&#65533;&#65533;A\&#65533;M&#65533;I&#65533;&#1217;O&#65533;&#666;4&#65533;m&#213;&#65533;&#1556;maG&#65533;j&#65533;&#65533;%@&#65533;:A&#65533;~&#65533;*-&#65533;&#35532;&#65533;&#65533;jOP&#65533;&#65533;;/Gb&#65533;&#65533;&#65533;&#65533;}&#65533;&#65533;H&#65533;&#65533;	t[Y&#65533;a!&#65533;&#65533;&#65533;j&#65533;&#65533;&#65533;r&#1626;bx&#65533;&#65533;&#65533;C]&#65533;a:W&#65533;&#65533;&#65533;&#512;&#65533;&#65533;&#65533;`C&#65533;&#65533; &#65533; :&#65533;$&#65533;&#651;%&#65533;X &#65533;&#65533;&#65533;&#65533;EX&#65533;&#65533;mwK&#65533;&#65533;S#2O R &#65533;&#65533;&#65533;/&#65533;i&#65533;&#342;,&#65533;2@&#65533;&#65533;&#65533;&#65533;:)&#65533;Fu&#65533;%N&#65533;Iz&#65533;&#65533;&#65533;&#65533;&#36312;&#65533;^W&#65533;&#65533;&#65533;7&#65533;%&#65533;&#65533;&#65533;&#65533;Gg&#65533;BP9`&#65533;;~&#65533;&#65533;X&#65533;&#2007;&#65533;Y&#65533;&#65533;*&#65533;&#65533;&#65533;&#65533;$&#65533;&#65533;&#65533;&#65533;&#65533;&#65533;I&#65533;&#65533;&#65533;-&#1250;&#65533;C&#65533;&#65533;&#65533;#&#65533;k	]&#65533;&#65533;&#65533;&#65533;&#65533;N&#65533;&#65533;&#1993;l&#515;-ba&#65533;0|/ &#65533;h&#65533;;i	&#65533;&#34280; &#65533;BU&#65533;y`bk\x&#65533;&#65533;^&#65533;v&#65533;0&#65533;\g&#65533;&#65533;#y&#65533;`&#65533;&#65533;&#65533;&#65533;@@&#65533;&#65533;&#65533;&#65533;8&#65533;Xz&#65533;&#65533;(V&#65533;&#65533;<3&#65533;&#65533;!&#65533;HG&#65533;&#65533;An&#65533;&#65533;&#65533;C&#65533;&#65533;K&#65533;&#1843;*`A&#65533; p&#65533;e)&#65533;&#65533;Z&#65533;e&#65533;N&#65533;	X:g&#65533;&#65533;kl&#65533;S<&#65533;&#65533;G&#65533;&#65533;R&v&#65533;[&#65533;&#65533;&#65533;|&#65533;G&#65533;a&#65533;&#65533;'&#65533;{&#65533;&#65533;Gi&#65533;[E&#65533;a&#65533;&#372;$&#65533;&#65533;6&#65533;x&#65533;'&#65533;>&#65533;~I&#65533; &#65533;Z:4c  &#2011;y&#65533;&#65533;&#65533;1&#65533;&#65533;=&#65533;9&#65533;u&#65533;Q4&#251;&#65533;!&#65533;Kh
&#65533;&#65533;&#65533;%&#65533;&#65533;Lb&#65533;&#65533;&#65533;p'&#65533;
&#1772;&#65533;$V&#65533;X&#65533;3&#65533;&#65533;&#65533;(|Q&#65533;
&#65533;$#&#65533;D&#65533;&#65533;&#65533;v-5&#65533;&#65533;b&#65533;$&#65533;u&#65533;&#65533;&#65533;}&#65533;&#65533;)>*~$&#65533;&#65533;&#65533;&#65533;\&#65533;&#65533;g&#65533;p&#40214;&#65533;&#65533;T&#65533;~&#65533;&#65533;h56&#831;U&#1708;e&#35617;&#65533;&#65533;y&#65533;U &#1577;&#65533;&#65533;&#65533;"&#1423;&#1191;&#65533;&#65533;)*PF&#65533;[;&#65533;cP&#65533;k&#65533;&#65533;]&#65533;TU^&#65533;&#65533;8L-V&#65533;e&#65533;&#65533;Y
&#65533;&#65533;&&#65533;&#65533;9U2&#65533;&#65533;&#65533;x)&#463;z&#65533;&#65533;&#65533;ed&#65533;x&#65533;&#65533;@&#1592;&#65533;&#512;l2&#65533;y&#65533;&#65533;&#65533;&#65533;#&#65533;#lv&#65533;Au8&#65533;&#65533;&#65533;&#849;&#65533;xM&#65533;U&#65533;}K&#65533;&#65533;jv$|P&#65533;&#65533;~qt&#65533;Mh&#65533;&&#65533;&#65533;&#65533;&#65533;R&#65533;Q&#65533;9f]a&#65533;&#65533;\&#65533;&#65533;QD&#1791;&#65533;&#65533;^E&#65533;&#65533;6G&#65533;&#65533;{d
ms(g58&#65533;&#372;(&#65533;&#65533;&#65533;&#437;&#65533; &#65533;&#65533;y&#65533;"&#65533;&#65533;i&#65533;&#65533;&#65533;&#65533;&#65533;&#65533;Zo,&#65533;&#65533;|&#65533;O
_b]h
&#65533;&#65533;3-L&#65533;	>MB&#65533;|&#65533;&#65533;&#65533;wlx&#65533;&#1697;&#65533;"&#65533;&#65533;]&#65533;T&#65533;&#65533;#&#65533;&#65533;&#65533;&#65533;Dp<"&#65533;&#65533;&#1367;&#65533;&#65533;&#65533;&#65533;q(uD#&#65533;&#65533;&#65533;&#65533;&#65533;&#65533;#5&#65533;&#65533;	X&#65533;&#65533;&#1816;&#621;&#65533;&#65533;&#65533;&#65533;&#65533;7&#65533;a8&#65533;8&#1003;&#65533;&#65533;v`K&#65533;~_&#65533;&#65533;;&#65533;-|&#65533;&#62023;&#65533;L&#65533;"=&#65533;&#65533;Ka7&#65533; &#65533;&#398;&#65533;y&#65533;&#65533;&#871;&#23253;&#65533;&#65533;_ ei:&#65533;6&#65533;=&#65533;  r9&#65533;&#65533;C&#65533;&#65533;&#65533;&#65533;&#65533;&#65533;EkB&#65533;&#65533;e&#65533;_&#1729;3&#65533;+&#65533; c&#65533;&#65533;&#65533; 2R$&#65533;&#65533;&#65533;&#65533;>l&#65533;e&#65533;8&#65533;=&#65533;&#65533;<&#65533;&#65533;=&#544;%&#845;-&#65533;&#65533;&#65533;&#65533;&#65533;&#65533;&#65533;yw#p&#65533;&#65533;&#65533;1d&#65533;J%P&#65533;D&#65533;&#65533;M&#65533;"61&#65533;&#65533;Z!&#65533;&#65533;&#65533;M&#65533;&#65533;$&#1290;&#65533;d&#65533;&#65533;M\&#65533;&#65533;&#1816;&#65533;&#65533;!&#65533;h&#65533;(&#65533;&i8k&#1088;&#65533;&#65533;&#65533;&#65533;&#272;&#65533;&#65533;&#65533;&#65533;&#65533;3&#65533;&#65533;M"&#65533;9&#65533;&#65533;&#65533;&#65533;&#65533;E^L&#65533;&#65533;X&#65533;Lr})"0r&#65533;T&#65533;C&#65533;&#65533;lO&#65533;]6&#65533;&#65533;Wk&#65533;&#65533;Y&#65533;t&#65533;&#65533;)&#65533;&#65533;/&#65533;&#65533;&#65533;m&#65533;&#65533;&#65533;U&#65533;&#65533;:&#65533;,h&#65533;&#65533;J&#65533;&#65533;m&#895;&#973;&#65533;&#65533;`&#65533;&#65533;X&#65533;&#65533;&#65533;*&#65533;&#65533;&#1368;&#65533;zH
&#65533;&#65533;9^@&#65533;m&#65533;&#65533;&#65533;Z&#65533;G&#65533;L&#65533;&#65533;&#65533;&#65533;5&#65533;&#65533;({&#65533;&#65533;z&#65533;&#65533;+&#65533;Yzw&#65533;8&#65533;w&#1948;(&#65533;Q&#65533;&#65533;&#65533;r&#65533;
&#65533;&#65533;p &#65533;&#65533;&#65533;:&#65533;>&#65533;^@=&#11114;&#65533;&#65533;&#65533;&#1620;4&#65533;Wd&#65533;&#65533; q&#65533;&#65533;&#65533;<K&#65533;\&#65533;4&#65533;4y&#65533;&#65533;^^&#65533;D&#65533;&#65533;&#65533;&#65533;&#65533;&#65533;z\f},OF&#65533;&#65533;xDbP[^`&#65533;&#65533;|&#65533;&#65533; &#65533;&#65533;u&#65533;Vg&#65533;&#65533;n&#65533;&#65533;&#65533;&#65533;&#65533;&#65533;&#65533;9N&#65533;&#65533;&#65533;&#65533;I&#65533;&#65533;&#65533;&#65533;-&#65533;	&#65533;-&#65533;\&#65533;Gl&#65533;&#65533;]&#65533;&#65533;~M&#65533;;&#65533;&#65533;&#65533;&#65533;,&#65533;&#65533;&#65533;mW &#65533;&#65533;]&#65533;&#65533;&#65533;&#65533;&#1684; &#65533;&#65533;&#65533;&#65533;&#65533;&#65533;0u#&#65533;&#65533;&#65533;
wG2&#65533;&#65533;&#65533;.
&#223;A%T6&#65533;N&#65533;&#65533;&#65533;&#65533;b&#65533;v&#65533;&#65533;H&#760;&#65533;&#65533;&#65533;}&#65533;'&#65533;&#65533;&#65533;u&#65533;N&#65533;&#65533;7&#65533;&#65533;&#65533;&#65533;nQ&#65533;]&#65533;WH&#65533;9&#65533;T&#65533;&#65533;|&#65533;&#65533;?&#1559;&#65533;&#65533;&#65533;r6&#65533;J&#1638;A&#65533;&#65533;&#65533;v9&#65533;&#65533;&#65533;+&#65533;Z&#65533;6&#65533;&#65533;&#65533;&#65533;B[a&#65533;&#65533;&#65533;.i&#65533;"=;&#65533;&#65533;&#65533;=&#65533;&#324;.&#65533;&#65533;&#1254;&#65533;&#65533;?&#65533;&#65533;_&#65533;&#65533;&#65533;LJq9g(&#65533;j%&#65533;&#65533;&#436;\y&T&#65533;&#65533;(&#65533;&#65533;&#452;&#65533;&#65533;_&#65533;&#65533;6&#65533;&#65533;&#65533;&#65533;&#65533;&#65533;ZY\&#65533;A&#65533;&#65533;&#65533;#h&#65533;c5#&#65533;V]&#65533;&#65533;8H	vY~&#65533;&#65533;&#65533;&#606;&#65533;{&#65533;&#65533;&#65533;:`&#65533;&#65533;\&#65533;&#985;&#65533;d.&#65533;Yf,&#65533;&#65533;&#65533;&#65533;j&#65533;&#65533;&#65533;)?&#65533;&#65533;ox&#65533;&#65533;&#65533;&#65533;&#487;&#65533;R&#65533;}&#65533;'&#65533;&#65533; I&#1536;&#65533;W5
&#65533;&#65533;\&#65533;&#65533;	&#675;&#65533;&#65533;&#65533;&#65533;&#65533;>$&#810;&#65533;&#65533;&#65533;&#65533;&#65533;U&#65533;?O&#65533;y&#65533;x&#65533;&#65533;U-&#65533;<v/&#65533;&#65533;	|&#65533;m&#65533;;o~&#65533;p&#65533;V}&#65533;N&#65533;&#65533; &#1565;a&#65533;> &#65533;^6	+X&#65533;&#1434;&#65533;&#65533;&#65533; #\UqV`&#65533;&#65533;&#65533;&#65533;&#65533;&#65533;/n%&#65533;&#65533;3|&#65533;&#65533;&#65533;&#65533;&#65533;&#65533;&#65533;	?&#65533;&#65533;&#65533;&#65533;e&#65533;&#65533;&#65533;&#65533;&#65533;&#65533;&#65533;&#65533;&#65533;&#65533;+&#65533;&#65533;&#65533;&#65533;&#65533;&#65533;&#65533;&#65533;&#65533;&#65533;&#65533;&#65533;&#65533;&#65533;'&#65533;H&#65533;&#65533;&#65533;&#65533;&#65533;'&#65533;&#65533;&#65533;&#65533;&#446;&#65533;&#65533;&#932;H&#65533;&#65533;&#65533; &#65533;&#65533;&#65533;&#65533;
Id**0=EI)y,1w&#65533; &#65533;&#65533;-&#65533;&#65533;{&#379;&#65533;T&#65533;&#65533;l&#1187;$&#65533;zH@@&#65533; 0&#65533;&#65533;"E|&#65533;QcGo]&#65533;&#65533;D&#65533;&#65533;_(&#65533;93yr&#65533;&#65533;&#65533;0c&#65533;,5&#65533;&#65533;$8q&#65533;T&#1249;&#65533;&#65533;1&#65533;&#65533;dy&#65533;E&#65533;(&#65533;&#684;&#65533; &#65533;-&#65533;jr &#65533;&#65533;&#65533;VV&#65533;&#65533;U&#65533;a&#65533;&#65533;9&#65533;&#65533;4R&#65533;&#65533;c&#65533;&#65533;&#65533;&#65533;9&#65533;&#65533;&#1531;u&#65533;2&#65533;wk&#1836;&#65533;,&#65533;SJ&#65533;Q9&#65533;z&#65533;&#65533;&#65533;je&#65533;&#65533;&#65533;&#65533;jH&#65533;^&#65533;<&#65533;6&#65533;?;&#65533;i1&#65533;&#65533;&#65533;&#65533;ih&#65533;&#65533;&#65533;$&#65533;EY&#65533;&#524;&#65533;s&#65533;hu&#65533;&#65533;&#65533;2&#47497;m&#65533;&#65533;. &#65533;&#65533;3@&#65533;&#65533;t4>px1h&#65533;&#65533;b9>&#65533;&#65533;&#991;ha%&#65533;&#65533;v&#65533;&#65533;@&#65533;&#65533;&#65533;P@&#65533;&#65533;&#65533;S&#65533;a^&#65533;&#65533;&#65533;C&#65533;R6vc&#65533;&#65533;c&#65533;&#65533;&#65533;&#65533;&#1626;:&#65533;eO5&#65533;&#65533;OA&#65533;&#65533;uH%&#65533;&#65533;T*X&#65533;T:A&#65533;`~&#65533;U&#65533;Fay&#65533;&#65533;,n&#65533;&#65533;&#65533;&#65533;&#65533;&#65533;&#65533;^&#65533;&#65533;&#65533;Ww&#65533;a&#1478;+&#65533;&#65533;&#65533;C&#65533;8&#65533;U7R&#65533;_J&#65533;F&#65533;&#65533;&#65533;6&#65533;h&#65533;@f&#65533;&#65533;&#65533;&#65533;0&#65533;&#258;&#65533;&#65533;&#65533;&#65533;GRmQ&#65533;&#65533;`#L&#65533;&#65533;_ti&#65533;a&#65533;L&#65533;5p&#65533;&#65533;&#65533;&#65533;&#65533;&#65533;q`&#65533;y&#65533;$&#65533;>tVG]}jM&#65533;
%&#65533;Y\r&#65533;}C&#65533;4&#65533;&#65533;E&#65533;&#14242;&#65533;g&#65533;;F&#65533;~&#65533;Q*&#65533;1&#65533;&#65533;X&#65533;&#65533;&#65533;t})&#65533;&#65533;f&#65533;8%Ub&#65533;QU&#65533;f&#65533;&#65533;`&#65533;$l%&#65533;3&#65533;x"X/&#65533;:&#65533;p&#65533;&#65533;&#65533;*&#65533;6:$G@T&#65533;&#582;i&#65533;&#65533;&#65533;&#65533;J&&#65533;Q&#65533;Jg&#65533;-&#65533;@&#65533;&#65533;&#65533;V&#24041;&#65533;&#65533;e0B&#65533;U*&#65533;W&#65533;n&#65533;T&#65533;_&#65533;h# a	w(ljp&#65533;&#65533;&#65533;>&#65533;\&#65533;&#65533;&#65533;m&#65533;&#65533;@(&#65533; &#65533;&#65533;&#65533;A<CE\t&#65533;&#65533;64g&#65533;<&#65533;y&#65533;-&#65533;&#810;&#65533;^&#65533;%&#65533;&#65533;!&#65533;&#65533;X&#65533;&#65533;<O*v&#65533;&#65533;&#65533;&#65533;&#65533;V&#65533;&#1569;c&#1098;&#65533;&#65533;&#65533;&#65533;&#65533;+_-&#65533;&#65533;&#65533;&#65533;8&#65533;&#65533;5b12&#65533;&#65533;^Y&#65533;&#65533;&#65533;u&#65533;&#65533;iJ&#65533;e&#65533;9p&#65533;&#65533;&#65533;M&#65533;&#1559;,f%&#65533;&5&#65533;j'&#65533;$&#65533;r&#65533;f&#65533;'&#65533;&#65533;u
&#65533;&#65533;Oz&#65533;&#65533;f&#65533;#&#65533;w&#65533;0&#257;&#65533;K^&#65533;&#65533;&#65533;&#65533;q&#65533;w\&#65533;OOm2&#65533;&#65533;B&#65533;,&#65533;#+E&#65533;&#65533;J&#65533;	&#65533;"'l&#65533;quu&#65533;&#65533;hx0
	&#65533;(&#65533;&#65533;?&#65533;&#65533;&#65533;&#65533;F&#65533;&#65533;&#65533;oV&#65533;&#65533;T&#65533;&#65533;&#65533;S%&#65533;&#65533;&#65533;A&#65533;
&#65533;&#65533;}.&d&#65533;&#65533;&#60215;&#65533;`&#65533;&#65533;&#65533;&#622;1&#65533;&#65533;&#893;&#65533;S?&#65533;&#65533;n&#65533;D&#65533;&#65533;!&#65533;o&#65533;&#65533;7'&#65533;&#65533;-&#65533;HC&#65533;&#65533;T!"&#65533;&#65533;w` "&#65533;@M&#65533;&#65533;&#65533;F&#65533;&#65533;&#65533;@&#65533;h&#65533;`&#65533;&#1458;&#65533;&#65533;G[]&#65533;V&#65533;&#65533;7&#65533;&#65533;&#65533;q&#65533;&#65533;(C&#65533;c&#65533;*x7&#65533;&#65533;&#65533;d5&#65533;&#65533;&#65533;&#65533;&#65533;&#65533;$"&#65533;&#1977;&#65533;h7A&#65533;\h&#65533;&#65533;&#65533;	Z;]&#65533;&#65533;&#65533;6&#65533;Y&#65533;G&#65533;	&#65533;&#65533;&#65533;&#65533;9&#65533;(iv&#1810;M&#65533;&#65533;&#1492;&#65533;ipp&#65533;XY&#65533;&#65533;A&#65533;-SZ&#65533;{&#65533;&#65533;&#65533;g7&#65533;{&#65533;&#65533;&#1512;&#65533;&#65533;&#65533;M&#65533;&#65533;L0&#65533;yP&#65533;NN&#65533;Z&#65533;&#65533;&#65533;&#65533;t a&&#65533;&#65533;r&#65533;5&#65533;&#65533;00&#65533;B&#65533;&#65533;&#65533;#&#65533;&#65533;H&#65533;&#65533;T&#65533;v&#65533;&#1446;&#65533;M&#65533;&#65533;&#65533;"&#65533;&#65533;&#65533;Q.4BL&#65533;&#65533;2&#65533;P&#65533;&#65533;&#65533;2#&#65533;@6&#65533;3&#65533;m@&#65533;&#65533;	>h&#65533;&#65533;&#65533;&#65533;%1|.a\&#65533;D@;P&#65533;~&#65533;2&#65533;`&#65533;&#65533;#)v&#65533;?L&#65533;z&#65533;&#65533;f&#65533;&#1192;&#65533;&#65533;&#65533;2Dt@7&#65533;&#65533;&#65533;&#65533;i&#65533;`&#65533;&#65533;&#65533;&#65533;&#65533;&#65533;&#65533;&#65533;Dwlf;&#65533;&#65533;hv&#602;&#65533;&#65533;&#65533;+7&#65533;=R&#65533;&#65533;H8&#1799;&#65533;t
N&#65533;c3c&#65533;&#65533;;&#65533;))&#1642;&#65533;0V&#6262;&#331;&#65533;{&#65533;&#65533;M&#65533;<&#585;	&#65533;&&#65533;&#65533;8&#65533;&#65533;&#1872;N&#65533;MKI&#65533;1M&#65533;&#65533;&#65533;JjJ&#65533;A&#65533;&#65533;&#65533;&#65533;&#65533;Y&#65533;.Cp@&#65533;)N&#65533;&#65533;&#793;:&#65533;&#65533;&#65533;&#65533;&#65533;B]&#65533;L&#65533;:5VI&#65533;&#65533;&#65533;)O&#65533;C&#65533;7-&#65533;V&#65533;XU&#65533;&#65533;&#65533;&#65533;&#65533;&&#65533;\:&#65533;	.1&#65533;e-&#65533;&#65533;d&#65533;?"n&#65533;z&#65533;
;&#65533;QFUf&#65533;4&#65533;&#65533;&#65533;Q&#65533;&#65533;y&#65533;3&#65533;&#65533;&#65533;&#65533;_&#65533;9&#65533;,&#65533;&#65533;&#65533;nP&#65533;s&#65533;&#65533;q&#65533;&&#65533;&#65533;&#65533;&#65533;&#65533;AeX&#65533;??e&#65533;&#65533;:[h&#19717;&#65533; t&#65533;&#65533;p4b&#65533;6Z&#65533;&#65533;&#65533; R$x&#65533;nz&#65533;%~&#810;W&#65533;&#65533;&#65533;&#65533;}&#65533;&#65533;A,Ry{&#65533;&#65533;nu&#65533;&#501;*`&#65533;&#65533;Oej&#65533;&#65533;&#65533;o&#65533;Z&#1689;F7&#65533;&#65533;&#65533;.Wu&#65533;&#65533;&#65533;q2?g{&#38462;&#65533;J&#65533;&#65533;&#65533;&#65533;&#65533;&#65533;":&#65533;&#65533;&#65533;&#25976;E-la&#65533;&#65533;z&#65533;&#65533;&#65533;&#65533;&#65533;t&#65533;Y&#65533;&#65533;6&#65533;&#65533;&#65533;&#65533;&#65533;&#65533;H&#65533;&#65533;+&#65533;&#65533;&#65533;&#65533;&#65533;&#65533;&#65533;2]&#65533;kj&#65533;A&#65533;V&#65533;&#65533;&#65533;:C&#65533;Gp2R9&#65533;&#65533;&#65533;d&#65533;Q:&#65533;&#65533;6A&&#65533; 7&#65533;&#65533;&#65533;N`&#65533;&#65533;V&#65533;mv&#65533;&#65533;&#65533;W&#65533;3>&#65533;O&#65533;&#65533;&#65533;&#65533;~&#65533;&#65533;&#65533;_&#65533;&#65533;&#65533;&#65533;&#65533;&#65533;&#65533;&#65533;+&#65533;i&#65533;&#65533;%9&#65533;Z@q'&#65533;&#65533;2&#65533;&#65533;k&#65533;&#65533;&#65533;y&#65533;_k&#65533;&#65533;&#65533;&#65533;&#65533;&#65533;&#65533;&#20366;&#65533;&#65533;&#65533;=gw]&#65533;&#1488;
4	&#65533;q&#65533;c&#65533;&#65533;&#65533;&#65533;`Cmk8&#65533;&#65533;N	&#65533;&#65533;O&#65533;&#65533;za&#65533;&#65533;&#1168;[Xj5bL&#65533;-=1%&#65533;b&#65533;&&#65533;&#65533;.&#65533;&v&#65533;&#65533;&#65533;&#472;&#65533;4-&#271;&#65533;&#65533;&#65533;&#65533;5&#65533;&#65533;&#65533;&#65533;!&#65533;d&#134;&#65533;2^&#65533;sWj&#65533;&#65533;u&#65533;&#65533;&#65533;&#65533;~&#65533;X&#65533;&#488;&#65533;&#65533;&#65533;0&#65533;&#65533;b\z&#65533;4&#65533;5&#65533;O]&#65533;l5&#718;&#65533;&#65533;5p]&#65533;&#65533;.&#65533;&#65533;&#65533;&#65533;@&#65533;'Ps&#65533;	b&#65533;y&#65533;B&#65533;&#775;&#65533;V&#65533;&#65533;&#1462;n{&#65533;i&#65533;&#65533;5&#65533;+%j&#65533;&#65533;&#65533;&#65533;x4&#65533;#&#65533;mV&#65533;&#65533;e1&#65533;&#65533;&#65533;L&#65533;&#1028;&#65533;&#1082;j&#65533;Fn{&#65533;W3<&#65533;&#65533;n&#65533;F&#65533;-o&#65533;l&#65533;&#65533;&#65533;i&#65533;+|&#65533;&#65533;&#65533;	&#65533;&#65533;-&#65533;G&#567;&#65533;tu&#65533;&#65533;&#65533;H&#65533;&#65533;u&#65533;&#65533;&#2326;%&#65533;&#65533;{&#65533;7e&#65533;^h8&#65533;;]&#65533;j&#65533;&#65533;M8&#65533;a\&#65533;t&#65533;&#65533;f&#65533;&&"'&#65533;P&#65533;&#355;&#65533;Cu.&#1339;&#65533;&#65533;&#1973;&#65533;&#65533;P&#65533;roy&#65533;'`&#65533;-U&#65533;&#65533;&#65533;&#65533;M&#65533;&#65533;)&#65533;^&#65533;&#65533;&#65533;e&#65533;&#65533;&#65533;$w^&#65533;&#65533;=&#65533;X&#65533;&#65533;&#65533;;.zw&#65533;~:&#65533;&#65533;&#65533;jz4?-&#46031;z&#65533;^&#65533;&#65533;&#65533;&#65533;&#65533;k&#34890;m[."&#65533;&#65533;yj&&#65533;&#65533;&#65533;'&#65533;}w&#65533;&#65533;g<&#65533;&#65533;&#65533;&#65533;&#65533;V&#65533;f&#937;&#65533;&#65533;H}&#65533;E&#65533;&#65533;&#65533;&#30607;&#65533;&#65533;&#65533;&#65533;&#457;&#65533;&#65533;S&#65533;&#65533;-?&#65533;&#65533;&#65533;Bz?&#65533;
8&#65533;'x&#65533;&#65533;]fp&#65533;&#65533;&#65533;&#1790;j5&#65533;&#65533;&#65533;/5&#65533;t&#65533;&#65533;&#65533;&#65533;&#65533;&#65533;8&#65533;&#65533;}&#65533;C&#65533;&#65533;&#65533;&#65533;7&#65533;w&#65533;&#945;&#1804;gU&#65533;&#65533;f^&#65533;&#65533;&#65533;&#65533;&#65533;&#65533;&#65533;&#65533;]&#65533;&#65533;&#65533;&#65533;,&#65533;&#65533;?&#65533;Oq&#65533;&#65533;&#65533;&#65533;g&#65533;XetwW5z&#519;r&#65533;2y&#65533;c&#65533;&#65533;X^&#65533;o&#65533;fV&#65533;|&#65533;2i&#65533;&#65533;fx&#65533;&#65533;wA&#1281;&#65533;&#65533;B&#65533;&#65533;&#65533;|$&#65533;u&#65533;g&#65533;&#65533;EfuwW&#65533;w|&#65533;6&#65533;&#65533;gw&#65533;&#65533;s&#65533;&#65533;5W.&#65533;dw&#65533;&#65533;{&#65533;|E&#65533;V-&#65533;Cxm2&#65533;wvd&#65533;&#65533;^ d&#65533;&#65533;&#65533;&#65533;&#65533;}&#65533;\&#65533;&#65533;p&#65533;Ex&#65533;G}&#65533;q}BE&#65533;&#624;&#65533;?u&#65533;&#65533;{xvw%t&#65533;x&#65533; gi&#65533;u[&#65533;co&#65533;~&#65533;&#65533;&#65533;&#65533;&#65533;&#65533;w&#65533;u&#65533;e0&#65533;ufv&#65533;&#65533;U&#65533;e X&#65533;}&#65533;&#65533;&#65533;7mh3n'HDsi&#65533;=&#65533;1eA8&#65533;&#65533;Vt`&#65533;&#65533;,_Whq&#65533;H&#65533;rN&#65533;m&#65533;&#65533;&#65533;q&#65533;4{&#65533;&#65533;Dxvu(&#65533;$&#65533;&#65533;R&#65533;&#65533;uvR&#65533;&#65533;9&#65533;&#65533;-&#1094;|&#65533;&#65533;G~&#65533;&#1546;hw&#65533;\P&#65533;&#65533;x^&#65533;sz&#65533;|&#65533;&#65533;&#65533;&#65533;&#65533;\H&#65533;&#65533;&#65533;&#65533;i&#65533;v&#65533;G&#65533;,&#525;&#65533;xxH*&#65533;&#65533;Vjh$6&#65533;&#65533;'yT&#65533;&#65533;gy_&#65533;GW&#65533;$H&#65533;e$&#65533;&#65533;d&#65533;s^[w&#65533;Y&#65533;&#65533;yYxG&#65533;(\&#65533;&#65533;|&#680;]H&#65533;3'&#65533;&#65533;R&#65533;gh%^&#65533;8&#65533;x&#65533;3@pw&#65533;&#65533;X&#65533;&#65533;$w&#65533;&#65533;q&#65533;G&#65533;w&#65533;&#65533;h&#65533;"Y&#65533;&#65533;&#65533;&#65533;&#65533;h&#65533;&#65533;&#65533;&#65533;&#65533;w.Ym&#65533;&#65533;&#65533;&#65533;&#65533;8&#65533;,&#65533;&#65533;kU&#65533;8	.&#65533;l&#65533;&#65533;Q&#65533;.3&#65533;J&#65533;&#1576;\#&#1288;&#65533;x&#65533;(jY&#65533;"m:X&#65533;a6&#65533;&#65533; &#65533;V&#65533;=&#65533;o&#65533;&#65533;&#658;JN&#65533;2O&#65533;&#65533;W&#65533;&#65533;&#65533;P-&#65533;&#65533;&#1972;k&#65533;uJ&#65533;&#65533;&#65533;V&#65533;&#65533;#9&#65533;N&#65533;&#65533;&#65533;8x&#37442;&#517;w&#65533;~&#65533;&#1495;>6E&#65533;X}M&#65533;&#65533;W}+&#65533;&#65533;G;&#65533;&#65533;&#65533;G&#65533;&#65533;&#65533;-&#1704;E&#65533;&#65533;&#65533;R&#65533;&#1557;&#65533;&#65533;`&#65533;xV|&#65533;&#65533;v&#65533;&#65533;W&#65533;iki&#65533;&#65533;&#580;&#65533;&#65533;y&#65533;&#65533;&#65533;&#65533;=&#65533;&#65533;&#65533;}c&#65533;&#65533;&#65533;b&#48267;&#65533;&#65533;&#65533;&#65533;h&#65533;&#65533;L&#65533;YJ&#65533;I&#65533;&#65533;y&#65533;&#65533;DKI&#65533;N&#65533;&#65533;&#65533;&#65533;~H&#65533;&#65533;&#65533;wo&#65533;4&#65533;&#65533;&#65533;&#65533;&#65533;pI&#65533;&#65533;&#65533;&#65533;&#65533;X{,#&#65533;&#65533;&#65533;J&#65533;G&#65533;&#65533;&#5355;&#65533;&#65533;&#30336;e G6&#65533;&#164713;&#65533;&#65533;$9&#65533;&#745;&#65533;&#65533;ir&#65533;H&#65533;&#65533;OL&#580;&#65533;'oz8&#65533;&#65533;)&#65533;=&#154;&#65533;A9&#65533;I"&#65533;A&#65533;&#65533;~&#65533; &#65533;c&#326;[&#65533;o&#65533;&#65533;Wc}&#65533;&#65533;&#65533;&#65533;y&#65533;&#65533;x&#65533;i&#65533;G)&#65533;`&#65533;l&#65533;&#1559;&#65533;&#65533;g&#65533;k&#65533;8&#65533;&#65533;&#1481;&#65533;&#1619;a&#65533;De&#65533; gE1g&#65533;4J&#65533;&#65533;J)&#65533;&#65533;&#65533;&#65533;&#65533;@&#65533;vB&#65533;i&#65533;w&#65533;&#65533;&#65533;\ i&#65533;E&#65533;]@&#65533;&#65533;&#65533;&#65533;xe&&#65533;I	l&#65533;&#65533;Po~&#1232;_&#65533;{&#29126;&#65533;&#65533;~k&#65533;&#65533;t&#65533;E&#65533;&#65533;S&#65533;k&#65533;&#65533;y&#65533;	&#65533;Y&#65533;&#65533;q
&#65533;!i&#65533;&#65533;&#65533;|&#65533;8j%&#65533;&#65533;(&#65533;&#65533;}zp&#65533;&#34362;&#65533;g&#65533;PZ&#65533;Ak&#65533;&#65533;	m&#65533;&#65533;&#65533;&#65533;H&#65533;m~
x&#1801;&#65533;-&#65533;V'i&#65533;,&#65533;swG&#65533;h&#65533;}z)&#65533;4&#65533;&#65533;&#65533;Z{ &#65533;&#65533;&#65533;&#65533;&#65533;j&#65533;r&#598;&#65533;Z&#916;&#65533;i&#65533;&#65533;E&#65533;&#65533;W&#65533;&#65533;&#65533;	&#65533;:&#65533;_Y&#65533;&#65533;&#65533;&#65533;s&#65533;F&#65533;j&#65533;&#65533;_t&#65533;&#65533;&#65533;&#65533;@D^&#65533;&#65533;-&#65533;&#65533;&#65533;I&#65533;&#65533;&#65533;&#65533;~&#65533;&#65533;&#65533;8&#538;&#65533;4mz&#1324;)&#65533;&#65533;&#65533;/&#41288;&#37711;:&#65533;&#65533;
e&#65533;c&#65533;&#65533;y.Y&#65533;&#65533;z&#65533;&#65533;&#65533;[&#65533;&#65533;&#65533;&#65533;c&#65533;o&#65533;&#65533;xY&#219;&#65533;&#65533;&#65533;4	o&#65533;&#65533;&#65533;U&#65533;&#65533;&#65533;1	&#65533;&#65533;8&#65533;x
&#65533;&#65533;&#65533;&#65533;Z&#65533;&#65533;Y&#65533;&#65533;&#679;&#65533;{&#65533;{Mm&#65533;d{&#65533;;8$&#65533;&#65533;&#65533;#&#65533;6&#65533;&#65533;!=Y~&#65533;i*&#65533;&#1703;)&#65533;&#65533;&#65533;&#65533;&#65533;&#65533;&#65533;&#65533;&#65533;Y&#65533;L:&#65533;Z&#65533;&#65533;&#65533;&#65533;I&#65533;R&#65533;&#65533;&#65533;9;D9&#65533;&#65533;&#65533;&#65533;&#65533;&#65533;&#65533;&#65533;>&#65533;&#65533;c*&#65533;&#65533;&#65533;&#65533;&#65533;&#65533;i&#65533;&#65533;6&#65533;&#65533;&#65533;&#684;Q&#65533;&#65533;1&#65533;?&#65533;&#65533;&#65533;8f&#65533;&#65533;&#65533;&#65533;i&#65533;_k&#65533;Kf&#65533;&#65533;&#1677;&#65533;*]&#65533;
-.;}&#65533;gz&&#65533;&#65533;&#65533;S]3s&#65533;!&#65533;&#65533;+&#65533;&#65533;tj&#65533;s&#65533;&#65533;&#65533;&#65533;&#65533;&#65533;&#65533;&#65533;&#65533;~(&#65533;&#65533;&#65533;K&#65533;&#65533;&#65533;&#65533;&#65533;*wQyp&#65533;0o\&#65533;&#65533;&#65533;&#65533;&#65533;7v&#65533;)&#65533;&#65533;&#65533;&#65533;JfU&#65533;e&#65533;&#65533;&#65533;`&#65533;&#666;&#65533;&#65533;&#65533;&#1400;&#65533;R&#40159;&#1700;4+&#65533;&#65533;&#65533;&#65533;&#536;&#65533; &#65533;Z)gs"xv&#1709;&#65533;&#65533;&#65533;&#65533;&#65533;	{&#65533;F&#65533;5&#65533;&#65533;&#65533;[&#65533;&#65533;;w&#65533;j&#65533; &#65533;&#65533;&#43565;&#65533;Y&#65533;&#65533;&&#65533;aj&#65533;v&#65533;6&#65533;&#65533;G&#1713;&#65533;&#65533;Y&#65533;w&#1668;D[&#65533;8Y&#65533;&#65533;&#65533;&#439;&#65533;&#65533;&#65533;&#65533;&#65533;J&#65533;&#65533;X&#65533;&#65533;&#65533;&#65533;gi&#65533;k:&#65533;&#65533;&#65533;&#65533;&#65533;\s&#65533;&#65533;&#65533;k&#65533;K-&#65533;&#65533;&#65533;L(&#65533;&#65533;&#65533;BC&#65533;&#65533;&#65533;W&#65533;n&#65533;&#65533;&#65533;F&#65533;&#65533;r0rYKm&#65533;|&#65533;&#65533;&#65533;&#65533;
&#65533;&#65533;&#65533;J&#65533;&#65533;ps&#65533;&#65533;kY&#65533;&#1199;&#65533;^&#65533;"&#65533;&#65533;;&#65533;&#65533;&#752;&#65533;w&#65533;&#922;&#65533;&#65533;&#65533;&#65533;&#65533;&#65533;&#65533;;k&#65533;&#65533;&#65533;&#65533;J&#65533;>
&#65533;C&#65533;E,~&#65533;&#65533;t&#65533;Y&#65533;P_H=j^#&#65533;&#65533;&#65533;O&#65533;H&#65533;&#65533;&#65533;&#65533;X&#65533;&#65533;&#65533;&#65533;&#65533;J&#65533;-&#65533;&#65533;&#65533;&#1446;[&#65533;&#65533;s&#65533;&#65533;gZw&#65533;=U&#1832;x&#65533;&#65533;5&#65533;&#65533;&#65533;&#65533;z&#65533;k&#65533;)>t:&#65533;&#65533;&#65533;po|&#65533;&#65533;{&#65533;r&#65533;&#65533;&#65533;&#65533;8|&#65533;48&#65533;&#65533;[&#65533;&#65533;*&#65533;7H&#65533;k&#65533;&#65533;8EK<xP&#65533;A,&#65533;]|&#65533;=&#65533;&#65533;&#65533;&#65533;&#65533;&#65533;&#65533;z&#65533;O]&#65533;&#65533;8&#65533;&#65533;&#65533;\&#65533;&#65533;&#65533;&#65533;&#65533;^&#65533;&#65533;&#327;&#65533;2G&#65533;qk&#65533;"&#65533;&#65533;H[&#65533;&#65533;z&#65533;&#1835;&#65533;P2&#65533;eG&#65533;&#65533;=&#65533;&#65533;&#682;&#65533; &#65533;&#65533;&#1402;&#656;&#65533;&#65533;&#65533;&#65533;&#65533;V&#65533;&#65533;X&#65533;&#65533;&#40065;&#740;&#65533;[&#65533;J&#65533;N&#65533;&#65533;&#65533;&#65533;K&#65533;%&#65533;&#65533;&#65533;&#65533;&#65533;&#65533;&#65533;&#65533;&#65533;&#65533;2E+&#65533;&#65533;&#65533;&#412;&#1707;&#65533;z&#65533;&#65533;&#65533;&#65533;&#65533;&#65533;&#65533;&#431;&#65533;V)&#65533;&#65533;9&#65533;&#65533;v&#65533;&#65533;&#65533;b&#1480;.&#65533;&#190;&#65533;$x&#65533;F&#268;&#65533;&#65533;&#65533;&#65533;&#65533;&#65533;&#65533;&#65533;&#65533;&#65533;&#914;&#65533;&#65533;&#65533;&#1724;&#65533;&#65533;&#65533;5,&#65533;&#65533;&#65533;&#65533;&#65533;&#65533;&#65533; &#65533;&#559;&#65533;&#65533;&#65533;&#65533;:&#188;5{&#65533;R&#65533;-&#39395;&#65533;l&#65533;&#65533;&#65533;&#65533;]E&#65533;&#65533;&#65533;&#65533;|&#1279;v&#65533;&#65533;C&#65533;A&#65533;&#65533;\{q&#65533;l&#65533;&#65533;Y&#65533;a+D&#65533;G&#65533;&#1666;&#65533;	&#65533;&#65533;-'&#65533;ftR8&#65533;~<rd&#65533;";&#65533;&#65533;&#65533;&#65533;&#878;&#65533;&#65533;&#65533;&#65533;&#65533;&#65533;&#65533;
&#65533;)(&#65533;8&#65533;&#65533;8&#65533;&#65533;A&#65533;&#65533;&#65533;&#65533;&#65533;&#65533;[&#65533;&#65533;%&#65533;&#65533;+&#65533;&#65533;&#65533;~&#65533;
,&#65533;b&#65533;&#65533;&#65533;[&#1255;h&#65533;&#65533;K=&#65533;&#65533;8&#65533;&#65533;+&#65533;q&#65533;&#65533;,k&#65533;&#65533;&#65533;B+3Wv&#65533;<G&#471;K&#65533;&#65533;&#65533;&#65533;V&#65533;2&#65533;&#65533;&#65533;&#65533;&#65533;s&#65533;&#65533;GF&#65533;&#65533;&#1900;&#1416;&#65533;&#65533;&#65533;|&#65533;Cm&#65533;Kz&#65533;&#65533;L&#65533;b;&#65533;p]&#65533;#J&#65533;&#65533;#=&#65533;&#65533;xD&#65533;W&#65533;&#65533;C"Eo&#65533;&#65533;&#65533;&#65533;&#65533;}_<L&#1286;]&#65533;&#65533;&#65533;C&#65533;&#65533;-&#65533;&#1696;;&#65533;^&#65533;&#398;&#65533;&#65533;&#65533;&#65533;&#65533;&#65533;&#65533;&#65533;&#65533;sW&#65533;&#65533;&#65533;%&#65533;&#65533;&#65533;\0r&#65533;&#65533;&#65533;e'&#65533;4&#65533;&#65533;&#65533;&#65533;&#65533;m&#65533;&#65533;m&#65533;&#65533;v&#65533;|&#65533;=&#65533;[$&#65533;&#65533;&#1000;&#65533;&#65533;NEI&#65533;kq|&#1644;&#65533;j]&#65533;o&#65533;&#65533;V&#65533;h&#65533;&#65533;=&#1641;=&#65533;h&#65533;&#65533;&#65533;&#65533;'&#1621;&#65533;&#65533;&#65533;q&#65533;&#65533;&#65533;&#65533;&#65533;&#65533;M&#65533;&#65533;+qD&#65533;&#65533;{
&#65533;&#65533;&#426;&#1725;&#65533;7p&#65533;&#65533;
~&#65533;&#65533;")&#65533;&#65533;&#65533;n&#65533;&#65533;&#65533;&#65533;&#1693;&#65533;&#65533;]&#65533;&#957;&#65533;BN&#65533;&#65533;g&#65533;#h&#65533;&#65533;&#65533;&#1002;&#65533;&#65533;En{/GzK~&#65533;&#65533;&#65533;#&#65533;L&#65533;^L&#65533;M&#65533;M&#65533;&#65533;`&#65533;&#65533;&#1037;&#65533;&#65533;J&#65533;kh&#65533;&#65533;;&#65533;f\&#65533;&&#65533;&#65533;&#65533;&#65533;&#397;&#65533;&#65533;&#65533;7I0&#65533;&#65533;&#65533;<&#65533;)sm&#65533;z&#65533;&#65533;9&#65533;[&#65533;&#65533;!&#65533;&#65533;&#65533;&#65533;&#65533;&#65533;&#1229;{&#65533;&#65533;&#65533;&#65533;_&#65533;&#65533;&#65533;m&#65533;&#65533;&#65533;J&#65533;J&#65533;&#65533;a&#1529;&#65533;&#65533;;e&#65533;?&#65533;&#65533;;~&#65533;&#65533;&#65533;&#1364;&#65533;&#1758;&#65533;&#65533;&#65533;&#65533;n&#65533;l&#65533;&#53892;>&#65533;M&#65533;&#1420;&#65533;&#65533;H:B(&#65533;&#65533;z'&#1611;&#65533;+&#65533;RY&#65533;R&&#65533;}&#351;&#65533;&#65533;&#65533;&#65533;&#1860;&#1339;&#1818;&#65533;&#65533;d&#65533;&#65533;O&#65533;&#65533;&#65533;&#65533;&#65533;.&#65533;&#65533;&#65533;k&#65533;&#65533;z&#513;&#65533;&#65533;TN&#65533;[R&#65533;&#65533;&#65533;`Yz&#65533;&#65533;&#65533;k&#65533;&#65533;6lT&#65533;$&#65533;I:&#65533;&#65533;&#65533;&#65533;9&#65533;&#65533;>&#65533;&#65533;}&#65533;&#65533;&#65533;&#65533; m&#65533;&#65533;&#65533;}&#65533;7~&#65533;&#65533;&#65533;&#65533;F&#65533;&#65533;&#65533;&#65533;/&#65533;&#65533;&#65533;&#65533;&#65533;&#65533;&#65533;=&#65533;&#65533;&#65533;&#65533;A&#65533;&#65533;&#65533;&#65533;&#65533;&#65533;&#65533;&#65533;&#65533;&#65533;&#65533;&#977;M&#2039;&#65533;8&#65533;&#65533;=&#65533;&#995;&#65533;&#65533;&#1441;&#1248;&#65533;&#65533;f&#65533;|&#65533;&#65533;G&#65533;&#65533;I&#65533;&#65533;V;&#65533;F&#65533;&#65533;&#65533;D&#65533;>&#65533;&#65533;&#65533;I&#65533;&#65533;s:&#65533;5h&#65533;&#65533;|&#65533;&#65533;br&#65533;&#65533;|&#65533;LA^&#65533;S&#65533;&#65533;&#65533;&#65533;|;&#65533;&#65533;-&#65533;&#65533;&#65533;&#65533;&#65533;k&#65533;6&#65533;K>&#65533;&#65533;&#65533;=&#65533;&#65533;&#65533;n&#65533;b=&#65533;>8Z&#65533;&#65533;&#252;&#65533;&#65533;&#65533;&#65533;&#65533;\2:&#65533;y&#65533;@	&#65533;j&#65533;&#65533;&#65533;&#65533;Y&#65533;&#65533;&#65533;k&#65533;l&#65533;&#65533;9&#65533;&#65533;|&#65533;&#65533;&#65533;^&#65533;B&#65533;&#65533;oL&#65533;&#702; &#65533;M&#65533; &#65533;0&#65533;&#65533;&#65533;"&#65533;&#65533;&#65533;&#65533;j&#65533;3\&#65533;&#65533;4N&#65533;<&#65533;&#65533;&#766;&#65533;_&#65533;&#65533;&#65533;&#65533;&#65533;Si&#65533;&#65533;O&#65533;z&#65533;TM;&#65533;m&#65533;&#65533;7&#65533;&#65533;&#65533;&#65533;N>B~&#65533;&#65533;&#65533;&#65533;P&#65533;&#65533;;&#65533;&#65533;IH&#65533;%&#65533;&#65533;&#65533;&#65533;&#65533;&#65533;^jN&#65533;&#65533;-_&#65533;+&#65533;X/&#65533;M-&#65533;&#65533;&#65533;&#65533;c&#65533;x A&#65533;k&#65533;3&#65533;&#65533;&#65533;=&#65533;&#65533;&#65533;&#65533;j&#65533;&#65533;&#857;&#65533;&#65533;&#820;&#65533;&#65533;&#303;&#65533;O&#65533;n&#65533;&#65533;&#65533;&#65533;"&#65533;&#1333;&#65533;&#65533;&#65533;&#65533;j&#65533;	&#65533;+&#65533;@&#65533;n&#65533;^&#65533;(&#65533;&#65533;&#65533;%&#65533;U&#65533;&#65533;&#65533;	&#65533;e&#65533;&#65533;`V&#65533;q&#65533;&#65533;/&#65533;&#65533;\&#65533;3&#65533;&#65533;\&#65533;&#65533;&#65533;8&#65533;&#65533;&#65533;&#65533;&#65533;&#65533;&#65533;&#65533;&#65533;&#65533;&#65533;&#65533;{&#65533;/&#65533;&#65533;&#65533;&#65533;&#65533;&#65533;&#65533;&#65533;&#65533;&#65533;&#65533;?&#65533;&#65533;H&#631;&#892;&#817;8&#65533;&#65533;&#65533;&#1268;&#65533;C&#1969;&#65533;&#822;&#65533;&#65533;&#65533;&#65533;&#26917;&#65533;&#65533;&#65533;&#65533;[&#65533;&#65533;-&#65533;&#65533;&#65533;&#65533;&#65533;&#65533;&#65533;|&#65533;&#65533;n&#65533;&#65533;&#65533;&#65533;rB&#1846;qZh&#65533;&#65533;&#65533;&#65533;&#65533;Y&#65533;&#65533;H&#65533;\&#65533;\&#65533;f&#65533;C&#65533;K&#65533;9&#65533;&#65533;:v|&#65533;&#65533;d:&#65533;&#65533;&#65533;t&#65533;T&#65533;/cB&#65533;i1^4c&#65533;r.c&#65533;s&#65533;#&#65533;:kY&#65533;RQ&#65533;{&#65533;&#65533;
&#65533;I ?&#65533;i&#65533;t&#336;%MUS1*%&#65533;&#65533;&#1354;AI^&#65533;&#65533;,&#1300;&#65533;N&#65533;&#65533;8m&#65533;7pj&#758;&#65533;&#65533;&#65533;&#1344;&#65533;L&#65533;6&#65533;&#65533;&#65533;&#65533;&#65533;&#65533;/&#1315;v&#65533;&#65533;j=&#65533;X&#600;&#65533;5&#65533;&#65533;&#218;&#65533;&#65533;J>&#65533;&#65533;YT&#736;&#65533;&#65533;&#65533;&#65533;U&#65533;&#65533;&#65533;7&#65533;\&#65533;q.i&#65533;['=N]&#65533;&#65533;`G<&#65533;&#65533;&#1933;(6&#1057;X&#65533;FB&<&#65533;&#65533;Sy&#65533;&#65533;&#65533;&#65533;&#1508;R&#65533;t&#65533;&#65533;&#65533;&#65533;&#65533;&#639;3&#65533;=&#65533; u&#65533;i&#65533;6{&#65533;s7&#65533;L&#65533;&#65533;&#65533;&#65533;o&#65533;&#65533;&#18819;kOPoB&#65533;&#65533;&#65533;3&#65533;T&#65533;&#65533;y&#65533;u&#65533;g&#281;&#65533;@thh&#65533;zI&#65533;&#65533;k	8&#1498;l&#65533;&#65533;g&#65533;&#65533;X&#65533;&#65533;X&#65533;WYy&#65533;V|"vhQy&#65533;&#65533;&#405;]&#65533;i&#65533;&#65533;u/&#65533;n3Z&#65533;o2&&#65533;&#65533;&#65533;&#65533;&#65533;w&#65533;k&#65533;&#65533;&#65533;"v&#1401;dd&#65533;&#65533;&#65533;Xju&#65533;Hk&#65533;$E	B&#65533;&#65533;&#65533;&#65533;ALSO&#1503;&#65533;[&#1412;&#65533;}&#65533;&#65533;'`D@&#65533;eo&#65533;&#65533;!^im&#65533;&#65533;&#65533;&#65533;J&#65533;&#65533;H&#65533;=&#65533;]&#65533;`&#65533;d&#65533;]RmW&#65533;F&#65533;W)&#65533;&#65533;g&#65533;&#65533;&#65533;F'&#65533;5&#65533;&#65533;<R&#65533;&#65533;Ow&#27095;q6&#65533;&#65533;&#65533;*&#65533;9(5&#65533;&#65533;|&#65533;&#65533;&#65533;z&#65533;1&#65533;Rw&#22240;>&#65533;&#65533;&#65533;&#65533;&#65533;	'q&#65533;&#65533;B&#65533;&#65533;&#4297;{?&#65533;1Cr&#65533;&#65533;&#65533;e&#65533;z4&#65533;&#65533;u&#65533;h&#65533;u&#65533;&#65533;l&#65533;&#65533;F&#65533;-&#65533;&#65533;&#65533;&#65533;XJf&#65533;2&#65533;f&#65533;&#65533;J&#42961;&#65533;&#65533;&#65533;n&#65533;&#65533;. &#65533;&#65533;&#65533;8m&#65533;&#65533;+&#65533;o&#65533;&#65533;-&#65533; &#65533;Clh&#65533;&#65533;'xQR"-&#65533;&#65533;&#65533;Y&#65533;&#65533;&#65533;&#65533;{&#65533;&#65533;&#1618;&#65533;BmA&#65533;f&#65533;1&#65533;i:&#65533;|&#65533;&#65533;8&#65533;J{j&Z&#391;&#744062;<i&#65533;&#65533;&#65533;`&#65533;}&#65533;&#65533;!&#65533;&#1310;&#65533;&#65533;&#65533;&#65533;Vny3i&#1645;&#65533;&#65533;R&#65533;n&#65533;J&#65533;KX&#65533;&#65533;&#65533;&#65533;+&#65533;#&#65533;[&#65533;&#65533;G&#65533;s&#65533;Y&#65533;|&#65533;&#65533;&#65533;&#65533;ijv6gh6&#65533;/&#65533;[&#65533;&#65533;'&#65533;&#65533;?.&#65533;&#65533;&#65533;&#65533;&#65533;&#65533;L)&#65533;l&#65533;&#65533;&#65533;!&#65533;ow"&#65533;g&#65533;&#65533;&#65533;&#65533;&#65533;&#65533;s&#892;&#65533;2&#65533;&#65533;&#65533;j&#65533;o&#65533;]&#65533;&#65533;&#65533;&#65533;?c;x&#65533;r&#65533;k5&#1157;&#65533;&#65533;&#65533;&#65533;&#65533;&#65533;&#65533;&#65533;&#153;{M&#65533;&#65533;%=&#65533;&#1462;&#65533;v&#65533;O&#65533;&#65533;J&#65533;8{6&#65533;&#65533;&#65533;&#65533;&#65533;N7&#65533;&#65533;}e&#65533;&#65533;&#65533;&#65533;&#65533;&#65533;&#65533;&#22396; .4&#65533;:&#65533;&#65533;3&#1141;&#65533;n8&#65533;&#65533;&#14267;&#65533;&#65533;^&#65533;&#1136;&#65533;N&#65533;&#1096;&#65533;&#65533;&#18603;&#65533;:&#65533;&#1855;H{&#65533;&#65533;&#65533;&#65533;&#65533;&#65533;&#65533;&#65533;&#65533;5&#65533;a(f*&#65533;&#65533;&#65533;(&#65533;&#65533;&#65533;L3X&#65533;@&#65533;0&&#65533;Y&#65533;&#631;&#65533;&#65533; V&#65533;&#65533;b$R46 &#65533;&#65533;Iz&#65533;c]rZe&#65533;r<&#65533;p,L&#1966;&#182;8&#897;&#65533;}7&#65533;&#65533;&#65533;&#65533;f8&#65533;&#65533;,}&#65533;&#65533;&#65533;&#65533;&#65533;U&#65533;~&#65533;&#65533;&#65533;&#65533;&#65533;&&#65533;L<^j&#65533;&#65533;&#65533;lU'~&#65533;&#65533;&#65533;H#
&#65533;w0i&#65533;&#65533;,&#65533;&#65533;1&#65533;U&#65533;&#65533;&#65533;<h*&#65533;&#65533;&#65533;$4a&#65533;>&#65533;&#65533; &#65533;&#65533;b&#65533;&#65533; &#65533;E&#65533;&#65533;&#65533;P~+p6#&#65533;-&#65533;Z&#65533;:W&#65533;h&#562;&#1360;mc&#65533;W&#65533;p&#65533;A&#65533;Y&#65533;oO&#794;&#65533;&#65533;N&#65533;)&#65533;R&#65533;&#65533;D'M6&#65533;8@&#65533;c#&#65533;&#65533;2IM&#65533;&#65533;e&#65533; &#65533;&#65533;&#1211;2&#65533;&#65533;%&#65533;&#33678;.vH5&#65533;qy&#65533;&#65533;  &#510;&#65533;&#1112;+ &#65533;&#65533;&#65533;&#65533;&#65533;&#65533;&#65533;m&#65533;&#65533;V&#65533;&#65533;E&#65533;&#65533;&#65533;&#65533;:&#10174;'9F&#65533;&#65533;&#65533;!&#65533;`&#65533;<4&#65533;J&#65533;&#65533;d:&#65533;&#65533;Ob&#65533;&#65533;&#288;&#65533;&#65533;V&#65533;;&#65533;&#981;&#65533;&#65533;&#65533;]&#65533;#5&#65533;= &#65533;&#65533;D&#65533;#&#65533;l&#65533;&#65533;1&#65533;&#65533;]E&#65533;nfO!&#65533;%-W0&#65533;$&#19288;&#65533;&#65533;2&#1657;&#65533;<
&#65533;&#65533;&#65533;A&#65533;*Nn&#65533;|&#65533;)&#65533;A&#65533;&#65533;&#65533;&#65533;M&#65533;}&#65533;;ig&#65533;v9&#65533;&#65533;d&#65533;8mgN&#1913;&#65533;J.$&#65533;,JK~*>Un&#65533;&#65533;oD&#65533;)&#65533;&#65533;:&#65533;z&#65533;&#65533;'&#1349;*N&#65533;&#65533;&#65533;&#65533;&#65533;y&#65533;&#65533;&#65533;&#65533;h`^&#65533;FI(|TE&#65533;dy&#65533;&#65533;Q&#65533;&#65533;1&#65533;&#65533;JM&#65533;l7&#65533;&#65533;`JHF&#65533;&#65533;=&#65533;)&#65533;:&#65533;I&#65533;&#65533;Od&#65533; aC+&#65533;&#65533;e&#65533;X&#65533;D&#65533;>&#65533;&#65533;Tey&#65533;g&#65533;)T&#65533;b&#65533; &#65533;&#65533;&#65533;&#65533;a&#65533;%x&#65533;cb&#65533;&#65533;&#65533;&#65533;&#65533;&#65533;&#65533;&#65533;&#65533;&#65533;#{&#65533;&#1157;1&#65533;&#65533;&#65533;&#65533;%m&#65533;)S~&&#65533;&#65533;&#65533;H&#65533;nJ&#65533;&#65533;&#65533;3&#65533;&#65533;=&#65533;2&#65533;&#65533;#c&#65533;V&#65533;&#65533;c&#65533;c{&#65533;&#65533;^&#65533;@}&#65533;nA;&#65533;&#65533;&#65533;&#65533;&#65533;&#65533;VU&#722;&#65533;&#65533;&#65533;I&#65533;}&#65533;VCkJ&#65533;L 	&#65533;&#65533;c2k&#65533;&#65533;zH&#65533;&#65533;u&#65533;!&#65533;&#65533;&#65533;&#65533;V&#65533;&#65533;p&#65533;&#65533;&#65533;&#65533;&#65533;&#65533;&#65533;&#65533;M&#470;.t*7&#65533;&#65533;&#65533;0}&#65533;&#968;x&#65533;b&#65533;kk\&#65533;=&#65533;&#65533;/&#65533; &#65533;&#65533;
&#65533;&#65533;&#65533;:&#65533;&&#65533;Q&#65533;&#1172;y` |/Z&#65533;&#65533;u&#65533;&#65533;kt&#65533;V&#65533;&#65533;&#1484;(&#65533;p&#65533;&#65533;&#65533;&#65533;!M&#65533;DK&#65533;&#65533;&#65533;a[&#65533;(&#65533;(s&#65533;&#65533;&#65533;FY&#65533;,vnJ&#65533;&#65533;&#65533;x!&#65533;&#65533;i"&#65533;&#65533;&#65533;&#65533;V&#65533;&#65533;l&#65533;lx&#65533;E&#65533;&#1610;&&#65533;>&#65533;	Q&#65533;&#1708;~f&#65533;U&#65533;	&#516;&#65533;a&#65533;X&#65533;;&#65533;aV&#65533;V&#1171;&&#65533;	&#65533;.&#65533;&#65533;L&#65533;k2t&#65533;<&#1308;K&#65533;<&#1525;NR&#65533;S&#65533;&#65533;V1&#65533;&#65533;
&#65533;W&#65533;&#65533;&#65533;&#29815;&#65533;&#65533;J&#65533;z&#65533;zSK$(&#65533;&#65533;9&#338;=&#65533;&#65533;&#65533;&#65533;sa2&#65533;1&#65533;7 ^&#65533;&#1549;&#65533;&#65533;&#65533;yc]&#65533;L7&#65533;&#65533;&#65533;&#65533;&#65533;&#65533;&#1789;.&#65533;q[&#65533;d^&#65533;g[7SRi&#65533;&#65533;&#65533;z&#65533;&#65533;&#65533;,k{&#65533;v&#65533;)'&#65533;'G?&#65533;&#65533;&#65533;&#551;&#65533;Je/&#65533;&#65533;(&#65533;&#65533;&#65533;&#65533;&#65533;&#734;b&#65533;&#65533;5$	Gkm&#65533;&#65533;y&#65533;h~&#65533;&#65533;&#65533;m&#65533;&#65533;"&#1173;&#65533;&#65533;&#65533;9OJo&#1518;Gt!#-;F&#65533;[&#65533;g&#65533;&#65533;&#65533;i,{&#65533;R&#1828;+k&#477;&#65533;^^&#65533;&#65533;0a&#25029;*dE&#65533;{&#65533;&#65533;m6H&#65533;&#65533;N.&#65533;6w\&#65533;d&#65533;~&#65533;&#65533;u&#65533;tHXc]&#65533;&#65533;&@(&#65533;&#65533;&#65533;y&#65533;&#65533;&#65533;-&#65533;4w&#65533;[&#65533;evS&#65533;^+&#65533;&#65533;&#65533;W;M&#65533;#&#65533;p&#1581;&#65533;\&#65533;J3&#65533;D&#65533;z<&#65533;d&#65533;&#65533;&#65533;&#65533;&#65533;w@&#65533;&#65533;&#65533;&#65533;&#65533;x&#65533;tj&#65533;&#65533;&#65533;&#65533;f+]&#65533;{&#65533;j&#65533;&#65533;&#65533;&#65533;&#65533;] &#65533;X&#65533;]w&#65533;&#65533;X&#65533;&#65533;/&#1418;&#65533;+&#65533;&#65533;&#65533;/eK-~jnWY&#65533;;y&#65533;2&#65533;q&#1171;<&#65533;&#65533;&#65533;&#65533;&#65533;.&#65533;;&#65533;l?&#65533;&#1299;&#776;&#65533;Z#&#65533;5&#65533;&#65533;guN&#427;&#65533;~&#65533;}j"&#1701;	&#65533;ST&#65533;&#65533;%&#65533;&#65533;&#65533;&#65533;&#1526;&#65533;&#65533;4O&#65533;&#1767;&#65533;&#65533;G&#65533;&#65533;&#65533;u&#65533;&#65533;g&#65533;[q&#65533;W>&#65533;&#65533;&#65533;&#65533;z&#65533;&#65533;&#65533;&#65533;&#65533;&#65533;x&#65533;&#65533;&#65533;Q&#65533;&#65533;&#65533;iM&#65533;m&#65533;\H&#1335;pwm0&#65533;&#65533;}Wb&#65533;&#65533;&#65533;&#65533;Fd&#65533;WW&#65533;&#65533;|&#65533; r&#65533;&#65533;FG&#65533;wx+&#65533;a&#65533;&#65533;&#65533;&#65533;l'&#65533;V&#65533;W&#65533;&#65533;r}&#65533;&#65533;-&#65533;h@&#65533;}&#65533;/Vz&#65533;~(&#65533;~&#65533;gz&#65533;5T&#65533;T.&#65533;x&#65533;@t&#65533;h'&#65533;|+&#65533;l_&#65533;{&#65533;K&#65533;&#65533;5&#65533;KR1ot&#65533;6y1&#65533;&#65533;&#65533;Xxu|y@l&#65533;&#65533;&#65533;&#65533;Wk&#65533;W&#65533;im&#65533;
&#65533;'&#65533;P&#65533;o&#65533;${kdd&#65533;&#65533;:n&#65533;&#65533;-v&#65533;&#1414;)&#65533;&#65533;&#65533;w&#65533;p&#65533;&#65533;W|&#65533;fa8&#65533;e&#65533;&#65533;Wp&#65533;dT8&#65533;Yk&#65533;,&#65533;&#65533;B&#65533;g&#65533;`mb&#65533;rf&#65533;_B;&#65533;&#65533;&#65533;t&#855;s&#65533;&#1480;&#997; Y&#65533;j&#65533;udH&#65533;&#65533;&#65533;bL%<&#65533;q&#65533;&#65533;y^&#65533;<&#65533;&#65533;A&#65533;&#65533;N&#65533;&#65533;~lXO&#65533;&#65533;*&#65533;&#65533;0B&#65533;v&#65533;0(&#65533;&#65533;w&#65533;&#65533;I&#65533;g|&#65533;"vo&#65533;&#65533;&#65533;{&#65533;&#65533;e]&#65533;o&#65533;7&#65533;5&#65533;i&#65533;&#65533;t&#65533;&#65533;&#65533;&#1015;&#65533;x&#65533;a&#65533;&#65533;o&#65533;&#65533;&#65533;&#65533;}}&#65533;&#65533;B&#65533;p&#65533;&#65533;.F&#65533;y&#65533;&#65533;Ls&#65533;&#65533;&#65533;X&#65533;&#65533;&#520;&#65533;&#65533;&#65533;z&HC&#65533;&#65533;&#65533;yX'&#65533;(W&#1537;&#1486;&#65533;y6CVEK&#65533;&#65533;t&#65533;&#65533;l&#65533;(8&&#65533;&#65533;>&#400;&#65533;5&#65533;&#855;&#65533;v&#65533;p&#65533;&#65533;&#65533;&#65533;&#65533;w/&#1487;^j<&#521;&#65533;5j&#65533;%&#65533;&#65533;&#33720;&#1552;Kh&#65533;&#65533;&#338;&#65533;&#65533;&#65533;&#65533;&#65533;W+&#399;&#65533;&#65533;%&#65533;&#205;&#65533;&#65533;&#65533;/&#65533;E&#65533;{Rub&#65533;&#65533;&#65533;&#65533;}&#65533;H|&#65533;&#65533;-y&#65533;&#65533;Xp&#65533;&#65533;&#65533;=	Nw&#65533;&#1398;&#65533;4Y}6(}~&#266;Pj&#598;?vV&#65533;&#65533;&#65533;'9&#65533;&#199;&#65533;L&#65533;j&#65533;fu&#1216;&#65533;f&#65533;7&#65533;["&#65533;W&#65533;j?&#65533;d&#65533;uoaA&#65533;8kz&#65533;&#65533;&#65533;C&#65533;z9g&#65533;xD0C!fU&#65533;}v&#65533;}&#65533;hk&#65533;&#65533;x&#65533;&#65533;fRe&#1494;&#65533;&#65533;aM&#65533;&#65533;&#65533;x&#65533;X&#65533;9&#65533;&#65533;K&#65533;&#65533;F&#331;&#65533;&#65533;&#65533;&#65533;&#65533;&#65533;P&#65533;&#65533;&#65533;/&#65533;w&#65533;t&#65533;&#65533;(R&#65533;D&#65533;&#65533;&#65533;Xj&#65533;&#65533;&#65533;t&#65533;&#65533;&#65533;t&#65533;+Wf9{C6`vs&#65533;(ta&#65533;&#65533;&#889;hI&#1562;&#65533;(&#65533;d&#65533;&#65533;&#65533;&#65533;&#65533;&#65533;&#65533;IO&#65533;&#65533;p95&#65533;&#540;&#65533;&#65533;&#65533;&#65533;&#65533;Gq&#65533;)sw&#65533;d&#65533;&#65533;&#65533;eu&#65533;&#65533;hl&#65533;&#65533;k)Q&#65533;y&#65533;&#65533;)(i&#65533;&#65533;|&#65533;&#65533;ui&#65533;&#65533;&#65533;'&#65533;&#65533;E"&#65533;l:&#65533;;&#65533;&#65533;&#65533;&#1632;,Q&#65533;&#65533;&#65533;9&#65533;A&#65533;&#65533;&#65533;&#337;&#65533;{b&#65533;;&#65533;X&#65533;&#65533;&#65533;&#65533;&#65533;>A&#65533;&#65533;Y&#65533;&&#65533;&#65533;3&#65533;`&#65533;Y&#65533;=&#65533;QY&#65533;&#65533;~c6&#65533;&#65533;MZ4ry&#65533;dF&#65533; &#65533;[&#65533;&#65533;)A&#65533;DJ&#65533;&#65533;h&#65533;&#1673;&#65533;l&#598;&#65533;&#65533;Z&#65533;(&#65533;5&#65533;6&#65533;&#65533;&#65533;&#65533;&#65533;&#65533;3&#65533;&#65533;&#65533;k#M&#65533;Kec&#65533;~&#65533;^3
&#65533;&#65533;&#65533;f&#65533;&#65533;iM&#65533;&#65533;&#65533;&#1575;&#65533;Y&#65533;&#65533;ux9q3&#65533;&#65533;&#65533;&#65533;NF&#65533;&#65533;q8g1&#65533;&#65533;G&#65533;&#65533;~&#65533;#&#65533;U&#65533;&#65533;&#65533;y&#65533;f&#65533;S2xS&#65533;&#65533;&#65533;&#65533;&#65533;&#65533;&#65533;`t&#65533;Y*Q&#65533;&#65533;9)i&#65533;&#65533;y&#65533;&#977;&#65533;&#65533;&#65533;>&#65533;'&#65533;&#65533;C=SXu&#65533;z&#12693;{X&#65533;&#65533;&#65533;&#30450;H&#65533;E:&#65533;&#65533;~&#65533;)&#65533;J&#65533;&#1638;&#65533;&#65533;zn_&#65533;&#1273;&#65533;&#65533;JO&#65533;&#65533;&#65533;H9t8Hkhe&#65533;p&#65533;_&#605;&#65533;X&#65533;&#65533;7&#65533;0&#65533;&#65533;&#65533;Z&#65533;&#65533;x&#65533;&#65533;zy&#65533;&#65533;s&#65533;&#65533;q|7&#65533;&#65533;X&#65533;&#65533;J&#65533;&#65533;&#1695;~:&#65533;&#65533;&#43460;&#1643;&#65533;z&#65533;&#65533;&#65533;&#65533;&#65533;&#65533;&#65533;Y&#65533;&#65533;&#65533; &#65533;&#65533;&#65533;&#65533;&#65533;[&#1317;&#65533;&#65533;&#65533;J&#65533;&#65533;&#65533;_&#65533;j&#65533;&#65533;&#65533;S
x6&#65533;&#65533;&#65533;&#65533;y&#65533;&#65533;&#65533;&#65533;&#65533;qz[&#65533;&#65533;Fl*~yZ&#65533;&#65533;&#683;&#65533;&#65533;}&#65533;&#65533;&#65533;&#65533;&#65533;TJ&#65533;&#65533;&#65533;&#65533;)`~y&#65533;o{y&#65533;&#1882;f&#65533;&#65533;&#65533;&#1698;&#1098;1&#65533;&#65533;&#65533;&#65533;&#65533;&#65533;V&#65533;&#65533;&#65533;&#65533;&#65533;Z&#65533;&#65533;&#65533;&#65533;&#65533;&#65533;:&#65533;%&#65533;v&#65533;j&#65533;$&#48245;&#65533;&#65533;xz&#1766;&#65533;&#65533;&#65533;_%;&#65533;&#65533;9&#65533;&#65533;{&#65533;8&#65533;=&#65533;&#65533;6&#65533;^Nc&#65533;&#65533;
w&#65533;&#65533;&#65533;&#65533;&#65533;&#65533;1&#65533;&#65533;V;&#65533;tZ&#65533;;&#65533;qI&#65533;J&#65533;&#65533;&#65533;&#65533;5&#65533;&#65533;S&#65533;&#65533;U&#65533;&#65533;6+&#65533;-&#65533;&#65533;iD&#2026;&#65533;&#65533;&#65533;&#65533;&#65533;	[&#65533;&#65533;&#65533;&#65533;&#65533;k$&#485;&#65533;&#65533;#z&#65533;&#65533;&#65533;l&#65533;&#65533;&#65533;)&#65533;Gkx:v&&#65533;a&#65533;&#65533;C&#65533;&#65533;&#65533;&#65533;J&#65533;&#65533;)&#65533;n&#65533;&#65533; &#65533;&#65533;PK&#65533;&#240349;&#65533;&#65533;&#65533;)&#65533;{&#65533;Z&#65533;b&#65533;8N&#65533;&#65533;&#65533;&#650;&#65533;2d$&#65533;K&#65533;&#65533;&#65533;[&#65533;&#65533;;&#65533;\&#441;7&#65533;j&#1640;&#65533;&#65533;&#65533;&#65533;&#65533;&#65533;&#65533;9&#65533;&#65533;&#65533;+
&#65533;V:&#65533;&#65533;&#65533;q&#65533;&#1588;m&#1705;&#65533;{&#65533;"&#65533;W&#1691;,&#65533;~&#233;&#65533;&#65533;k&#65533;&#65533;U8&#65533;&#407;&#65533;&#65533;&#65533;&#65533;4&#65533;&#65533;[&#65533;&#65533;j&#65533;:&#65533;&#65533;&#65533;y&#65533;5&#65533;&#65533;s&#65533;&#65533;&#65533;&#720;B&#65533;&#65533;s&#65533;&#65533;9~+&#65533;&#65533;&#65533;&#65533;&#65533;&#65533;&#65533;kz&#65533;&#717;:&#65533;&#65533;
&#65533;&#65533;&#65533;f&#65533;&#65533;&#65533;&#65533;&#65533;&#65533;0E&#65533;;&#65533;d&#65533;&#65533;&#65533;&#65533;i&#65533;:&#65533;&#65533;&#65533;&#65533;&#65533;&#65533;&#282;	&#65533;&#65533;&#65533;&#65533;_&#65533;&#65533;[&#65533;&#65533;d&#65533;&#65533;&#65533;&#65533;&#65533;{&#304;+&#65533;&#65533;&#65533;&#65533;&#65533; &#65533;&#65533;!&#65533;&#65533;&#65533;&#65533;&#65533;&#65533;#&lw,&#65533;~&#65533;&#65533;&#65533;&#65533;&#65533;&#65533;1&#65533;&#65533;j&#65533;&#65533;&#1791;&#65533;&#65533;&#65533;&#65533;&#65533;&#65533;&#65533;Z&#65533;?&#65533;&#65533;&#65533;&#65533;v&#65533;l&#65533;&#65533;&#65533;&#65533;}[&#65533;I&#65533;&#65533;#&#753;k&#65533;T&#65533;&#65533;&#65533;w&#65533;&#65533;Y&#65533;\&#65533;&#65533;z$&#65533;y&#65533;&#798;&#65533;y&#65533; j&#65533;&#779;&#65533;I&#65533;&#65533;Vsv&#65533;&#65533;]&#65533;&#65533;l&#65533;&#65533;	&#65533;&#65533;&#65533;z&#65533;b&#65533;Le&#65533;&#65533;y&#65533;&#483;&#65533;&#65533;
&#65533;&#65533;&#65533;n<&#65533;i&#1848;[k#&#65533;&#65533;&#65533;&#65533;&#65533;[|&#1852;&#65533;JV&#65533;|&#65533;z&#65533;&#65533;&#65533;&#65533;&#65533;&#65533;Mx[&#65533;&#65533;)&#65533;L&#65533;&#65533;&#65533;&#65533;&#65533;	<Iw&#65533;g&#65533;&#65533;{&#615;&#65533;&#65533;q&#65533;&#65533;VL&#65533;&#65533;X&#65533;&#65533;|q&#65533;<&#65533;$&#65533;&#65533;-&#65533;&#65533;&#379;>&#38451;&#65533;&#65533;&#65533;\&#65533;&#65533;K&#65533;&#65533;&#65533;&#65533;&#65533;2&#65533;&#65533;&#1853;\&#65533;*&#65533;&#65533;k&#65533;4&#65533;&#65533;&#65533;&#65533;E&#65533;&#65533;j&#65533;J|&#65533;&#65533;&#65533;&#65533;&#1689;&#65533;&#65533;&#645;&#65533;&#65533;&#65533;&#730;+[&#65533;8g&#65533;z&#65533;&#65533;\&#674;&#65533;&#65533;&#65533;&#65533;j&#65533;&#65533;+&#65533;&#65533;L&#65533;=&#65533;o&#65533;&#313;i&#65533;{&#65533;&#65533;]&#65533;&#65533;&#65533;Lz&#1044;&#65533;&#1060;\&#65533;&#65533;\&#65533;&#65533;&#65533;S2&#65533;&#65533;&#65533;&#65533;%&#894;&#65533;&#65533;&#65533;&#65533;&#65533;&#65533;&#65533;&#65533;b;&#65533;mZ&#65533;&#65533;s=&#65533;&#65533;9ik&#65533;&#65533;&#65533;(D{&#1758;-&#65533;&#65533;'+&#65533;m&#65533;&#65533;&#1847;&#65533;&#1660;&#1039;&#65533;&#65533;3-&#65533;&#65533;x&#65533;&#65533;&#65533;&#674;&#65533;&#65533;y&#758;k&#65533;&#65533;m&#65533;&#65533;&#65533;|&#65533;&#65533;&#65533;9&#568;&#65533;&#65533;&#65533;&#65533;&#65533;&#65533;&#34550;cm&#1468;j<u&&#65533;&#65533;L\Fm&#65533;&#65533;X&#65533;&#65533;&#65533;&#65533;&#65533;^&#65533;&#902;h&#65533;&#65533;&#65533;t&#65533;&#65533;&#65533;&#1913;
&#65533;&#65533;,y&#1431;&#1844;&#65533;Y&#65533;;&#870;&#1690;&#65533;s<0&#65533;x&#65533;&#65533;L&#65533;&#65533;<&#65533;&#65533;9&#65533;&#65533;&#65533;&#65533;&#65533;-&#65533;3l&#65533;SM&#65533;vj&#65533;&#65533;&#65533;&#65533;&#65533;[0&#65533;&#65533;&#65533;&#65533;l&#65533;&#1638;L&#1265;K&#65533;&#65533;&#65533;&#65533;>M&#65533;&#65533;&#65533;&#65533;I=&#65533;&#65533;f&#65533;y&#65533;&#65533;&#65533;&#65533;w9&#65533;&#65533;&#65533;&#65533;&#65533;!&#65533;&#65533;h&#65533;&#65533;&#65533;&#65533;&#65533;&#65533;&#65533;\9&#65533;&#65533;D&#65533;&#1399;}&#65533;,{&#65533;&#65533;-&#1810;&#65533;&#65533; }&#65533;&#65533;f#&#65533;&#65533;&#65533;&#65533;&#65533;&#65533;&#65533;b}l&#65533;&#65533;&#65533;&#1671;&#65533;&#65533;&#65533;&#65533;J&#65533;&#65533;&#793;&#65533;&#65533;e&#65533;X&#65533;&#65533;&#33464;&#65533;6&#65533; =N&#65533;&#65533;&#65533;]&#65533;&#65533;I&#65533;4&#65533;&#381;&#728;]&#65533;c&#65533;5}&#65533;Q]&#65533;MZ&#65533;!&#65533;*M&#65533;&#65533;&#65533;&#65533;&#65533;&#65533;&#65533;,&#65533;=&#65533;&#65533;M&#65533;r&#65533;&#65533;&#65533;&#65533;&#65533;rg;&#65533;&#65533;BJK&#65533;9&#65533;:>&#65533;)^&#65533;1&#65533;&#4221;&#65533;L&#65533;&#65533;&#65533;m&#65533;&#65533;&#65533;&#65533;&#65533;&#65533;&#1458;lR&#65533;&#65533;H&#65533;&#1761;&#65533;&#65533;&#65533;M&#65533;&#65533;&#65533;&#65533;-&#634;&#65533;r&#65533;}&#65533;&#65533;&#65533;&#65533;{&#65533;&#65533;*E&#65533;V&#65533;0}&#1813;&#65533;&#65533;r&#65533;&#65533;&#65533;]&#65533;\&#65533;&#65533;&#1165;&#65533;&#1457;&#65533;/I&#65533;U&#65533;@&#65533; >&#65533;A&#65533;K&#900;^&#65533;&#65533;&#65533;&#65533;}&#65533;Sn&#22316;&#65533;&#65533;&#65533;&#65533;&#65533;&#1132;&#65533;Z&#65533;P&#65533;&#65533;s&#65533;<|&#65533;o&#65533;&#65533;&#65533;zM&#65533;^&#65533;&#65533;G~i&#65533; !&#65533;   ,    ?C &#65533;&#65533;jr&#65533;&#65533;&#65533;a&#65533;&#65533;&#65533;&#65533;
&#65533;&#65533;
&#65533;&#65533;y&#65533;<&#65533;&#65533;&#65533;&#65533;:&#65533;&#65533;&#65533;&#65533;&#65533;&#65533;&#65533;&#65533;&#65533;&#65533;	>&#65533;b&#65533;&#65533;&#65533;&#65533;&#65533;&#65533;&#65533;&#65533;&#65533;&#65533;&#65533;&#65533;&#65533;&#65533;&#65533;&#163;&#65533;a&#65533;&#65533;Ih&#65533;'+%n&#65533;&#65533;&#992;&#65533;&#65533;&#65533;&#440;	e&#3566;&#65533;&#65533;&#886;&#1337;&#65533;+&#65533;&#65533;&#65533;n&#1325;&#65533;&#26806;&#65533;&#65533;-&#65533;&#65533;&#65533;'(&#65533;kP&#65533;`&#65533;B&#65533;&#65533;&#65533;P&#65533;&#65533;&#199;&#65533;DD@&#65533;&#65533;&#65533;)= `&#65533; &#65533;&#65533;   &#65533;&#65533;&#65533;&#65533;%&#65533;&#65533;&#65533;&#659735;#8&#412;)&#65533;4&#65533;<&#65533;&#65533;&#65533;&#927;?+&#65533;&#65533;&#531;&#65533;GE U
&#65533;O&#65533;=CJ&#65533;&#65533;&#65533;&#41451;K&#65533;jez&#65533;&#1511;"&#65533;j;&#65533;&#65533;P&#65533;Q&#65533;DH&#65533;&#65533;(]o&#65533;&#1833;&#65533;&#65533;% &#1714;A!a&#65533;D&#65533;&#1577;&#65533;&#65533; &#65533;rKX&#65533;&#65533;D&#65533;&#65533;gk&#65533;_^&#65533;#&#65533;&#65533;C&#65533;&#65533;d&#65533;A3&#65533;J&#65533;&#65533;n&#65533;&#65533;&#1601;iy&#65533;&#65533;&#65533;s&#1273;&#65533;&#65533;&#1449;&#65533;&#65533;&#65533;W&#65533;q&#62469;&#65533;&#65533;_>&#65533;&#65533;Q&#65533;3&#65533;`&#65533;&#65533;rF&#65533;T{&#65533;&#348;SHQ&#65533;Q'&#594;/[jW&#65533;&#65533;%&#65533;&#65533;4&#65533;&#516;>G&#755;f&#1131;&#65533;k@j&#65533;&#65533;^	T	&#65533;&#65533;&#65533;V&#65533;&E&#65533;&#65533;V&#65533;&#65533;U{&#1125;&#65533;&#65533;y&#65533;E&#65533;&#65533;;q!&#65533;&#65533;d&#65533;EHWN;&#65533;D&#65533;&#65533;&#65533;&#65533;&#65533;
&#65533; C%&#65533;&#65533;&#65533;f&#1545;~v&#1546;,&#65533;x&#65533;>&#65533;&#65533;&#65533;&#65533;&#65533;&#65533;hb&#65533;&#65533;$P&#65533;2%0c&#65533;e(\@h&#1608;fc&#65533;!&#65533;&#65533;&#65533;m:&#65533;&#65533;$>&#65533;&#65533;&#65533;&#65533;T&#65533; &#65533;H&#65533;&#65533;\.&#65533;@&#65533;&#65533;&#65533;fK&#65533;&#65533;r	&(&#65533;EPhv1&#65533;&#65533;&#65533;IR&#65533;&#65533;yx&#65533;G&#449;&#65533;&#65533;&#1887;&#65533;&#65533;HR&#65533;^TSY7&#65533;O>&#65533;&#65533;A*&#65533;~&#65533;q&#23040;&#65533;&#65533;&#65533;h&#65533;&#65533;'Q&#65533;&#65533;v&#65533;"&#65533;(ax&#65533;a&#65533;n(&#235;&#65533;*&#65533;p&#65533;aC&#65533;&#65533;&#65533;&#65533;&#65533;jje&#65533;&#65533;&#65533;b&#65533;&#65533;y&#65533;&#65533;,&#65533;&#65533;h#&#65533;&#65533;&#65533;&#65533;&#1424;&#65533;&#65533;8&#65533;&#1838;F&#65533;z&#65533;: &#65533;&#65533;&#65533;R~+&#65533;&#65533;&#65533;Kn&#65533;&#1910;R&#65533;&#65533; T&#65533;(&#65533;f&#65533;i27/&#65533;&#1125;&#65533;&#65533;N!&#65533;&#65533;]&#65533; &#65533;$p&#65533;&#65533;^&&#65533;&#65533;ti&#65533;d&#65533;&#65533;9D&#65533;W&#65533;)&#65533;&#65533;&#65533;.&#65533;&#65533;XM&#65533;1&#65533;&#65533;&#65533;w&#65533;xq&#65533;&#65533;Y&#65533;&#65533;&#1693;&#65533;t&#65533;z&#65533;6,&#65533;vGvpa&#65533;&#65533;<&#65533;&#947;j&#65533;t&#65533;&#65533;&#65533;&#65533;&#282;&#65533;&#65533;&#146;&#65533;ra0&#392;&#65533;&#65533;&#65533;r#4rAV[&#65533;&#65533;VvY&#65533;&#65533;&#65533;&#65533;#&#65533;&#65533;+6[&#65533;&#65533;j6&#65533;a&#65533;&#65533;n&#65533;&#65533;)tR&#65533;s&#65533;&#65533;/CJiK&#65533;1&#65533;&#65533;&#65533;&#65533;w&#65533;&#65533;'&#65533;&#65533;&#65533;&#65533;$&#65533;&#65533;&#65533;Q~"'&#65533;&#65533;z&#65533;.&#65533;&#468;W&#65533;_Wf:&#65533;&#1821;v~&#65533;&#65533;{&#65533;&#65533;`&#65533;&#533;J:`6&#65533;`B]&#65533;GB:&#65533;,&#65533;&#65533;>&#65533;&#65533;&#1485;e&#65533;+)G&#65533;&#65533;&#65533;d&#725;.&#65533;NY"&#65533;&#531;X$&#65533;^ &#65533;u &#65533;#&#65533;&#65533;&#1518;&#65533;&#65533;{j&#65533;h&#65533;&#65533;&#65533;j'&&#65533;&#65533;&#65533;&#65533;:W&#65533;s&#65533;t&#65533;&#65533;n AC&#65533;p&#65533;&#65533;&#65533;&#65533;&#65533;&#65533;&#65533;z&#65533;}J&#65533;&#65533;$&#65533;&#65533;&#65533;&#65533;R&#65533;#&#65533;v(&#312;J&#65533;l+t\&#65533;8GA&#997;n&#65533;&#65533;N&#65533;&#549;;&#65533;e&#65533;&#65533;P0&#65533;&#65533;&#366;V &#65533;Fr&#65533;&#65533;Bf&#65533;&#1760;&#65533;a&#65533;&#65533;&#65533;&^s&#65533;0&#65533;&#65533;C3&#65533;&#65533;_/&#65533;&#1060;0T&#968;&#65533;&#65533;&#65533;&#54183;=&#65533;&#65533;&#65533;&#65533;+&#65533;&#65533;&#65533;w&#65533;&#65533;^&#65533;aYS&#65533;&#65533;"&#65533;$'I&#65533;O&#65533;&#65533;'D2&#65533;Qy&#65533;K&#65533;'&#65533;&#65533;,$UyS #aB&#65533;&#65533;)q&#65533;&#65533;&#65533;&#65533;/&#65533;&#65533;&#65533;?&#65533;&#65533;&#65533;/g&#65533;&#65533;&#65533;QS'K&#65533;D0&#65533;2&#65533;-&#65533;&#65533;&#1328;&#65533;Sx&#65533;f#&#65533;&#65533;&#65533;8d&#65533;&#65533;a&#65533;&#65533;  &#65533;B&#65533;p&#65533;&#65533;&#65533;X&#65533;[&#65533;Yh&#65533;&#65533;H1Kbz&#65533;%&#65533;&#65533;C&&#65533;2Y&#65533;&#65533;&#65533;g&#65533;&#65533;i\MW&#65533;&#65533;0m&#65533;&#310;&#65533;&#856;&#1859;&#65533;&#65533;&#65533;EEZ&#65533;!&#65533;&#65533;`HFT&#65533;E&#65533;&#65533;&m&#65533;&#65533;Fr&#65533;&#65533;b&#65533;B	&#65533;&#65533;&#65533;(&#65533;9&#65533;&#65533;unl&#65533;&#65533;9&#65533;ur&#65533;}&#65533;\&#65533; &#65533;RHCVP&#65533;&#65533;	5&#65533;&#65533;&#65533;&#65533;&#65533;7&#65533;,&#65533;x(1&#65533;Y~&#65533;&#65533;&#65533;G`&#65533;&#604;i&#65533;&#65533;T@&#65533;&#65533;&#1034;v&#1029;&#65533;&#65533;&#65533;&#65533;&#65533;&#65533;&#65533;&#65533;*j&#65533;4&#65533;e&#65533;&#65533;"m&#65533;&#65533;&#65533;$&#65533;7&#65533;&#65533;R&#308;4&#65533;&#65533;k&#65533;+_x&#65533;$0&#65533;&#65533;h&#65533;$&#65533;3&#65533;)&#65533;&#65533;>&#65533;&#65533;&#1182;I&#65533;BD&#65533;&#65533;G&#65533;iR&#65533;
&&#65533;&#65533;Jd&#65533;J&#65533;&#65533;r&#930;x&#65533;&#65533;&#65533;&#65533;$&#65533;O&#65533;	&#65533;xRR&#65533;C&#65533;&#65533;&#65533;9|&#65533;gO&#65533;&#65533;&#65533;&#65533;D*&#65533;Xt &#65533;&#65533;C&#65533;"JQ&#65533;PW&#65533;!&#65533;`&#65533;&#65533;-tE&#65533;&#65533;Z&#65533;&#65533;O&#65533;&#65533;8&#65533;\)a&#65533;"f&#65533;&#65533;&#65533;\:H&#65533;K&#65533;	&#65533;&#65533;@&#65533;&#65533;fp&#65533;%G&#65533;&#65533;kJ&#65533;b&#65533;&#65533;&#1140;&#65533;&#744;&#65533;&#65533;&#65533;Ab&#65533;5v&#65533;^&#65533;<&#65533;thA&#65533;u&#65533;&#65533;&#65533;&#65533;t&#65533;&#65533;&#65533;~&#247;{ .o# \&#65533;&#65533;V&#65533;q&#65533;X7WVFR&#65533;b&#65533;)&#414;;)&#65533;&#65533;&#65533;jV&#65533;&#65533;]&#65533;&#65533;IA&#65533;&#65533;#&#65533;&#65533;&#65533;&#65533;9&#65533;1&#65533;&#65533;b&#65533;M&#65533;u8N AW&#65533;M4&#65533;&#65533;-M&#65533;C&#65533;e&#65533;h&#65533; &#65533;i&#65533;&#65533;Q&#1094;&#65533;&#65533;&#65533;&#684;&#65533;&#65533;&#65533;&#65533;f&#65533;&#65533;K&#65533;&#65533;&#65533;&#65533;&#65533;L&#65533;V&#65533;&#65533;&#65533;&#65533;L&#1164;&#65533;&#65533;5T&#65533;LB&#65533;&#1495;g&#65533;&#65533;&#65533;&#65533;M&#65533;iV&#65533;/&#65533;&#65533;&#65533;z`q`&#65533;b&#65533;
bqO\&#65533;'&#65533;8&#65533;w&#65533;&#65533;eOX&#65533;&#65533;Uzf&#1488;&#65533;&#344;w&#65533;&#65533;&&#65533;&#65533;&#65533;&#1937;k&#65533;5,&#65533;P&#65533;7&#65533;Z&#65533;`&#65533;EP&#65533;&#65533;&#65533;&#65533; "&#65533;&#65533;&#65533;
&#65533;&#65533;G&#65533;{f &#65533;B&#65533;6&#65533;L&#65533;nAz$&#65533;^hI&#65533;F&#65533;j&#65533;p&#65533;fa&#65533;>&#65533;&#65533;J-&#65533;9l&#65533;&#65533;Rp:&#65533;8o&#65533; Jk&#65533;&#65533;1&#65533;f&#65533;&#65533;M{&#65533;&#1183;&#65533;&#65533;G-&#65533;W:&#65533;&#65533;E&#65533;n&#65533;&#65533;&#65533;P&#65533;OOhr&#65533;
&#65533;0&#11357;&#65533;&#65533;Y&#65533;yV&&#65533;j&#65533;&#65533;S&#65533;1\&#65533;&#65533;Z&#65533;c&#1390;&#65533;&#65533;C&#65533;.;[h.P&#65533;&#65533;&#65533;<l&#65533;^&#65533;&#65533;&#65533;&#65533;&#65533;S&#65533;&#65533;&#65533;*&#65533;&#65533;d&#65533;&#65533;d'iYoa&#65533;{K&#65533;I=&#65533;&#65533;w&#65533;p&#65533;&#65533;&#65533;&#65533;B'&#65533;&#65533;&#65533;&#65533;w`&#65533;&#65533;&#1316;8&#65533;A-&#65533;&#65533;c&#65533;&#65533;f&#65533;n)&#65533;&#65533;;&#1384;V&#1194;&#65533;y&#65533;r&#50101;FJXq&#65533;&#45975;&#65533;K&#65533;5&#65533;&#65533;e&#65533;&#1573;&#65533;&#65533;&#65533;]&#65533;\&#65533; Ip&#65533;&#65533;mv&#65533;&#65533;&#65533;&#65533;f&#65533;&#65533;kV&#689;&#65533;my&#65533;&#65533;&#65533;&#65533;h,onP&#652;;&#65533;&#1617;p&#65533;,&#65533;u{"&#65533;3&#65533;]U&#65533;&#65533;y/&#65533;kN&#65533;&#65533;v&#65533;&&#65533;LCN&#65533;&#65533;&#65533;&#65533;&#65533;O&#65533;<&#1799;&#65533;&#65533;&#65533;p&#65533;-&#65533;q&#65533;&#65533;<&#65533;r &#65533;5&#65533;s&#65533;d&#65533;&#65533;9&#65533;&#1863;&#65533;4^&#65533;iv&#65533;+\&#65533;&#65533;Y9&#65533;J5r&#65533;&#65533;&#65533;'&#65533;J&#65533;T&#847;L<&#65533;k&#65533;&#65533;n^fo!&#65533;V&#65533;=y&#65533;&#65533;&#1437;&#65533;&#65533;&#65533;(	&#65533;&#65533;&#65533;&#65533;~&#65533;N&#65533;&#1691;&#65533;&#65533;&#65533;&#65533;&#65533;;*&#65533;Q1&#65533;&#65533;&#65533;&#65533;&#65533;@&#65533;L&#248;ZjO&#65533;&#65533;&#65533;|&#65533;/&#65533;&#65533;q7.&#65533;}&#65533;T&#65533;&#65533;cFY&#65533;&#65533;&#65533;${&#65533;,&#65533;&#65533;&#65533;O~(&#65533;&#65533;,-&#65533;&#65533;&#65533;X&#65533;&#65533;|&#65533;&#65533;G&#1480;Q&#65533;&#65533;&#65533;&#65533;&#65533;&#65533;&#65533;OtK&#65533;_&#65533;W&#65533;+&#65533;&#65533;~('z&#65533;&#65533;Q&#65533;&#65533;suF"&#65533;cjA&#65533;&#65533;&#65533;Q&#65533;&#65533;GoXo&#65533;hZw&#65533;a'&#65533;x&#65533;&|&#65533;&#65533;K&#65533;|&#65533;&#65533;ig&#65533;&#65533;&#743;v&#65533;&#65533;|&#1079;v&#65533;&#65533;&#65533;E=&#65533;}td|&#65533;&#65533;}wH!wA&#65533;lhBr/&#65533;nUe&#65533;&#65533;rYJ&#65533;r&#65533;%s5&#65533;R&#65533;&#65533;sHt&#65533;&#65533;&#65533;&#65533;XRYcCe&#65533;nFH&#65533;`&#65533;&#65533;&#65533;C&#65533;&#65533;`&#65533;&#65533;v&#65533;&#65533;&#65533;&#65533;&#65533;6(geB'&#65533;&#65533;h&#65533;bR&#65533;&#471;&#65533;x&#65533;&#65533;zj/&#65533;vx&#65533;o}s&#65533;S6x@L&#65533;}&#65533;&#65533;}:(]&#65533;&#65533;]#7&#65533;&#65533;5r	B#@&lpx&#65533;11&#65533;&#65533;~&#65533;2Qe!&#65533;y&#65533;&#65533;&#65533;&#65533;e&#65533;&#65533;`$&#65533;'&#65533;&#65533;e6&#65533;a&#65533;yV&#65533;mt&#65533;n&#65533;&#65533;;&#65533;wJB&#65533;&#65533;0c&#65533;vh&#65533;B&#65533;L#&#65533;&#65533;n&#524;4&#1292;&#65533;&#65533;h&#65533;&#65533;{&#65533;&#65533;&#65533;5&#65533;^g;&#65533;&#65533;/&#65533;q&#65533;&#65533;&#65533;&#1543;|(&#65533;ccW&#65533;&#213;p&#65533;&#65533;&#65533;*&#65533;&#65533;&#65533;O@9'V&#65533;@&#65533;~&#65533;&#65533;)&#65533;&#65533;uNF&#65533;&#65533;&#1487;&#65533;3&#65533;Ql&#65533;&#65533;&#65533;l-&#65533;&#65533;&#65533;:&#65533;X&#65533;g4&#65533;VhXF&#65533;4 &#65533;&#65533;$!@@&#854;zW(X&#65533;_TV^&#65533;&#65533;-^&#65533;&#65533;*&#65533;8W&#65533;&#65533;&#65533;A=&#65533;Kl&#65533;Z&#1080;u6&#65533;&#65533;:&#65533;')i&#65533;&#65533;L/&#65533;7]&#65533;$&#65533;&#65533;2C|&#65533;&#65533;&#65533;&#65533;K&#65533;L&#1613;&#65533;x&#65533;&#65533;&#65533;:@&#65533;&#65533;&#65533;&#65533;&#65533;&#65533;&#65533;)VwTp}&#65533;&#65533;&#65533;&#65533;9&#1815;&#65533;&#65533;X&#65533;=^&#65533;V}&#192;&#65533;&#65533;.&#65533;&#1546;&#65533;&#65533;I&#65533;&#65533;&#65533;&#65533;0&#65533;t&#65533;O&#65533;&#65533;&#65533;&#65533;S&#65533;fPB=U%q&#65533;&#65533;J&#65533;&#65533;s<i&#65533;&#65533;B&#65533;z&#65533;&#65533;&#65533;	&#530;*%&#65533;&#65533;&#65533;B*&#65533;L&#65533;Lh3&#65533;&#65533;&#65533;{&#65533;&#65533;ACh&#65533;&#65533;7&#65533;V&#65533;&#65533;&#65533;z&#65533;&#1612;&#65533;% /&#65533;&#65533;AFY:&#65533;&#65533;&#65533;(&#65533;&#65533;!}&#65533;&#65533;[&#65533;Rqe&#65533;'&#65533;x&#65533;&#65533;H&#65533;0X&#1045;
I&#65533;&#65533;H&#65533;r&#65533;&#65533;&#65533;\&#65533;&#65533;&#65533;&#65533;H&#65533;h&#65533;&#65533;&#65533;&#65533;&#566;?&#65533;&#65533;&#65533;&#208;1&#65533;y&#65533;Wz	L&#65533;&#65533;&#65533;&#65533;&#65533;&#65533;&#65533;` )&#65533;d0&#65533;		&#65533;(&#65533;5&#65533;&#65533;&#65533;&#65533;Y&#65533;&#65533;&#65533;mcp&#65533;&#466;/Yl+&#65533;c&#65533;t&#65533;5Dp5&#65533;%&#65533;&#65533;\&#65533;ph&#65533;q&#65533;^&#65533;shp&#65533;&#65533;Q>;&#325;&#65533;	&#65533;&#65533;SE{&#65533;O_&#65533;&#65533;Fg&#65533;k&#65533;Q&#65533;&#65533;8*@&#65533;&#65533;&#65533;&#65533;NY&#65533;ow&#65533;&#65533;G&#65533;&#65533;q|&#264;f	&#65533; 7&#65533;&#65533;&#65533;&#65533;,s&#65533;&#65533;&#65533;j7Ilo&#65533;d&#65533;u)&#65533;&#29765;i&#918;P&#65533; 1&#65533;y&#65533;&#65533;&#65533;i&#65533;Q4_&#65533;$&#65533;&#65533;J&#65533;yz&#65533;&&#65533;&#65533;;y&#65533; 
&#65533;&#65533;&#65533;&#65533;@g&#65533;
&#65533;n&#65533;C&#65533;O&#65533;&#65533;&#65533;&#65533;l&#65533;&#65533; t/&#1236;&#65533;&#65533;E&#65533;&#1622;&#65533;&#65533;6N&#65533;T&#65533;&#65533;&#65533;&#65533;'q&#65533;>V&#65533;&#65533;aN Y:&#65533;7T &#65533;*&#65533;&#65533;	&#65533;&#65533;&#65533;}S5z&#65533;&#327;&#65533;d&#65533;&#1244;$&#65533;=&#65533;gy~&#65533;%&#65533;:&#65533;T&#65533;&#65533;LJ&#65533;&#65533;&#65533;	&#65533;	&#65533;X%yU&#65533;&#65533;~&#677;&#65533;j&#65533;&#65533;&#65533;1&#65533;y&#65533;G&#65533;&#65533;S&#65533;&#65533;f_:6t&#65533;&#65533;&#65533;E&#65533;&#65533;&#65533;&#65533;&#65533;&#65533;&#65533;0&#65533;&&#65533;J&#65533;&#65533;
&#65533;&#65533;&#65533;~Xd &#65533;&#65533;&#65533;&#1208;.&#65533;&#65533;z&#65533;&#65533;&#65533;&#65533;&#65533;7&#65533;8&#65533;1A&#65533;J]_&#65533;}7&#1071;#&#65533;!"!&#65533;&#65533;c&#65533;c&#65533;0&#65533;
&#65533;&#65533;&#1562;$&#65533;&#65533;&#65533;&#65533;Y&#65533;&#65533;JM.!|&#65533;&#65533;&#65533;{Kel&#65533;U&#65533;H&#65533;xP*&#65533;&#65533;&#1552;&#65533;Zi&#65533;&#65533;?&#65533;Z&#65533;&#65533;'&#65533;&#65533;N((YV&#65533;`&Q&#65533;&#65533;&#618;&#65533;&#1594;&#65533;&#65533;#t&#65533;y&#65533;:&#65533;&#65533;i&#65533;M&#65533;#&#65533;&#65533;&#65533;&#1128;<;gh&#65533;&#65533;g&#65533;&#65533;&#65533;>&#65533;&#65533;y&#65533;&#65533;I&#65533;&#65533;&#65533;o&#65533;&#65533;x&#65533;_&#65533;&#65533;&#65533;&#65533;b;&#65533;d[&#65533;T&#65533;>s+2J3{i&#65533;&#65533;J&#65533;&#65533;&#65533;&#65533;!dv&#65533;&#65533;A:&#65533;&#65533;(&#81205;&#65533;&#65533;8&#607;I&#65533;&#65533;&#65533;he&#1881;)&#65533;&#65533;&#65533;&#65533;&#65533;&#65533;&#65533;&#1680;';P&#65533;Z&#65533;u&#65533;&#65533;&#65533;@&#65533;9&#65533;&#65533;*&#65533;&#65533;uQ&#65533;`&#65533;&#65533;&#65533;&#65533;R&#65533;_&#65533;IEKk(&#65533;&#65533;&#65533;&#65533;&#65533;h&#65533;&#65533;&#65533;&#65533;&#1610;&#65533;w&#65533;>.&#65533;;&#65533;&#65533;&#602;@I%?i\&#65533;&#65533;&#65533;&#65533;J=&#65533;&#65533;c.&#65533;z&#65533;&#65533;w&#65533;&#65533;4P&#65533;f&#65533;'$&#65533;bk&#1782;&#65533;{ok&#65533;ru$&#65533;&#65533;&#65533;&#65533;
&#65533;Z&#65533;A=&#65533;&#65533;&#65533;I}&#65533;&#65533;&#65533;|&#65533;&#65533;&#65533;!0&#65533;&#65533;&#65533;&#65533;&#65533;K&#65533;&#65533;[&#65533;&#65533;&#65533;&#65533;&#65533;[&#65533;q&#1401;&#65533;K&#65533;&#65533;PeJKFT &#65533;*&#65533;M&#65533;&#65533;&#65533;0"6&#65533;&#65533;"iz&#65533;tQ&#65533;&#486;&#65533;&#48053;&#65533;&#65533;&#65533;&#65533;&#65533;&#1866;&#65533;`&#65533;&#65533;A2&#65533;Z&#65533;XMP&#65533;&#65533;&#65533;&#65533;&#507;(&#65533;.&#65533;&#65533;&#65533;B&#65533;&#65533;T&#1739;&#65533;&#65533;&#65533;&#65533;	&#36604;h&#65533;F&#939;<&#65533;&#65533;d&#65533;&#65533;&#65533;
S0&#65533;&#65533;&#65533;&#65533;*
&#65533;&#65533;[|7&#654;t&#65533;^&#65533;9&#65533;&#65533;&#65533;>&#65533;X&#65533;&#25316;&#65533;!&#65533;&#65533;&#1605;&#65533;&#65533;&#1577;&#65533;&#65533;r&#65533;si&#65533;&#65533;&#65533;9&#65533;&#683;&#65533;&#65533;c&#65533;K&#65533;&#65533;&#1566;:&#470; &#65533;&#65533;&#65533;}U&#65533;&#65533;&#65533;a&#65533;e&#65533;p&#65533;&#65533;[&#65533;j&#65533;&#2019;Q&#65533;&#141;&#65533;&#65533;&#65533;x&#65533;&#65533;&#65533;&#65533;U&#65533;R&#280;&#65533;w&#148;\&#616;[&#639;5}&#65533;&#65533;n&#65533;&#65533;&#65533;}"&#65533;#&#65533;&#65533;#1UL&#65533;[u&#65533;<&#65533;}&#65533;&#65533;&#65533;&#65533;p&#65533;w&#65533;&#65533;[|&#65533;&#65533;&#65533;N&#65533;k&#65533;&#65533;&#65533;&#65533;(F9&#65533;&#65533;&#65533;&#761;'&#65533;&#65533;&#65533;6&#65533;N&#65533;Nv&#65533;&#65533;&#65533;&#65533;&#65533;&#1489;&#65533;&#65533;/&#65533;&#65533;&#65533;%&#65533;&#65533;k&#65533;&#65533;&#65533;&#65533;m&#65533;&#65533;P&#65533;u&#65533;*~&#65533;&#65533;z&#65533;&#65533;o&#65533;&#65533;&#65533;G&#65533;&#65533;A&#65533;&#65533;D^&#65533;&#65533;&#65533;l&#65533;&#65533;&#65533;%&#65533;&#65533;&#65533;&#65533;&#65533;
&#65533;&#65533;&#65533;G,&#65533;#&#65533;&#65533;$&#65533;&#65533;&#65533; &#65533;&#65533;7&#65533;$&#65533;/&#65533;.f&#65533;{&#65533;&#65533;&!Q&#65533;L&#65533;Sr&#65533;+&#1122;Z&#65533;]&#65533;=l&#65533;&#65533;}&#65533;&#65533;&#65533;&#573;&#65533;y^]K&#65533;&#65533;y&#65533;w&#65533;&#65533;&#756;Wn&#65533;&#65533;"&#65533;&#1467;&#65533;\T&#65533;&#65533;f\&#1771;&#65533;yS&#65533;U&#65533;&#65533;&#65533;W&#65533;y9&#65533;&#65533;&#330;,{#
&#65533;*&#65533;|&#65533;&#65533;<&#65533;&#65533;{&#65533;&#65533; t&#65533;&#65533;Kp &#65533;)G&#65533;&#65533;&#65533;&#904;&#65533;&#65533;=&#65533;F&#65533;&#65533;&#65533;&#65533;_!=Uk:&#65533;l&#65533;G&#65533;&#65533;&#65533;&#65533;[&#65533;%&#65533;&#65533;R&#65533;&#1413;&#65533;&#65533;W[>&#65533;&#65533;7{l&#65533;-&#65533;AX&#65533;D<&#65533;&#65533;s&#1113; 'BqM&#65533;P&#65533;6&#65533;&#65533;pc&#65533;&#65533;d~O&#65533;&#65533;<8&#65533;&#65533;J&#65533;I&#65533;2&#65533;&#65533;&#65533;&#1403;&#382;&#65533;}&#793;&#65533;rE&#65533;&#65533;\&#65533;#;&#65533;&#65533;&#65533;&#65533;&#65533;&#65533;m&#50684;&#65533;&#65533;p &#65533;&#65533;U|&#1322;&#65533;&#1281;&#65533;&#472;&#65533;W&#65533;&#65533;I &#65533;&#65533;&#65533;&#65533;&#65533;&#65533;&#65533;&#65533;&#65533;	&#65533;+{hM&#65533;#^B&#1049;&#65533;&#65533;&#65533;&#65533;&#65533;e&#1861;&#65533;&#65533;b&#65533;a&#65533;G%P&#65533;*&#65533;&#65533;	&#65533;\&#65533;&#65533;&&#65533;1&#65533;&#65533;1&#65533;&#65533;&&#65533;o37&#1554;@A-&#65533;&#65533;&#65533;i&#65533;&#65533;&#65533;8l&#65533;&#65533;&#1631;&#65533;E\X&#65533;S&#65533;&#65533;&#65533;I&#65533;6*&#65533;&#65533;&#65533;l&#65533;]<&#65533;&#65533;	&#65533;_&#65533;&#776;&#65533;&#65533;I9&#65533;&#65533;;]&#65533;n<&#65533;A&#993;  &#65533;&#65533;P&#65533;&#65533;&#65533;&#65533;-T&#65533;&#65533;
&#65533;&#65533;&#65533;[&#65533;?c&#65533;*&#65533;&#65533;&#65533;&#65533;V&#65533;&#65533;&#65533;R2&#65533;2>&#65533;&#65533;&#65533;,&#65533;#&#65533;H&#1818;&#65533;&#65533;&#65533;<&#65533;;>}e&#65533;&#65533;;&#65533;&#65533;
v&#65533;(&#65533;&#65533;&#65533;&#65533;&#1583;`&#65533; &#65533;@<&#65533;&#65533;&#65533;&#65533;Q~&#65533;\&#65533;!"&#65533;BG&#65533;\&#65533;# &#65533;&#1876;&#65533;&#65533;pLl&#65533;&#65533;H"~:7&#65533;&#65533;u)&#65533;&#65533;&#65533;&?~&#65533;&#65533;&#65533;&#65533;h%&#65533;.&#65533;
pE_&#65533;CcA&#65533;dq&#1318;&#65533;&#65533;&#65533;MWH&#65533;&#65533;&#58423;&#65533;Lt3&#65533;&#65533;&#65533;&#2012;&#487;]&#65533;<D&#65533;I&#65533;o"s&#65533;gWx&#65533;&#65533;&#65533;&#65533;&#11046;&#65533;.&#65533;&#65533;&#65533;&#65533;&#65533;&#65533;&#65533;=&#65533;&#1181;&#65533;Z&#65533;&#1423;&#65533;&#65533;|&#65533;<E&#65533;&#65533;&#65533;&#65533;p\&#65533;&#65533;&#65533;U>&#65533;&#65533;{&#65533;&#65533;&#65533;I&#65533;y&#65533;&#65533;&#65533;hk+&#1764;	&#65533;k1&#65533;&#65533;&#65533;o &#65533;&#65533;&#65533;g&#65533;&#65533;`&#65533;&#65533;fr>&#65533;&#65533;0&#65533;&#65533;7&#65533;&#65533;mw&#65533;&#65533;JJ&#65533;&#65533;&#65533;&#65533;&#65533;&#1671;&#65533;&#257;N&#65533;$.&#65533;j\&#65533;&#65533;&#65533;2&#494;&#65533;&#65533;&#863; &#65533;&#65533;n&#474;k&#65533;&#65533;&#65533;&#65533;&#23135;&#65533;  &#65533;&#65533;&#65533;&#65533;b&#65533;&#65533;&#65533;&#65533;"&#65533;y&#65533;&#65533;&#65533;&#65533;&#65533;mM&#65533;"%&#65533;&#65533;&#65533;&#269;&#65533;O&#65533;3&#65533;&#65533;Ab&#65533;%4&#65533;&#15630;&#65533;&#65533;&#65533;,&#65533;&#65533;&#935;&#65533;&#65533;c&#65533;&#65533;&#1452;&#65533;&#65533;&#65533;&#987;&#65533;&#65533;&#65533;;&#65533;&#65533;&#65533;~+l&#65533;&#65533;9&#1294;i&#65533;#&#65533;&#65533;&#65533;&#65533;^&#65533;&#65533;c0&#65533;&#1644;&#65533;Z&#65533;>&#65533;&#65533;p&#65533;3&#65533;n&#65533;&#65533;&#65533;&#65533;&#227;&#65533;^&#65533;;&#65533;&#65533;&#65533;3&#65533;	>&#65533;d&#65533;&#65533;&#65533;&#65533;&#65533;<&#65533;&#65533;&#65533;&#65533;&#65533;&#65533;&#65533; &#65533; ?&#65533;&#1100;&#65533;l&#65533;&#65533;6
N&#65533;Q]p&#65533;&#65533;&#65533;N&#65533;&#65533;&#65533;&#65533; &#65533;&#65533;<&#65533;&#65533;&#65533;&#65533;&#65533;&#65533;&#65533;&#65533;&#65533;&#1341;&#65533;Q&#65533;&#65533;&#65533;_&#65533;J&#1521;&#65533;aR&#65533;&#65533;b6&#2005;">&#65533;&#65533;&#65533;&#65533;&#65533;.&#65533;4&#65533;L&#65533;&#65533;|&#65533;&#65533;K7&#65533;&#65533;&#65533;r&#65533;&#65533;a?&#65533;&#1414;P&#65533;&#65533;&#65533;v&#65533;&#65533;&#65533;&#65533;&#65533;&#65533;&#65533;&#65533;&#65533;`oI&#65533;m&#65533;d&#65533;&#65533;	&#65533;&#65533;%&#65533;&#65533;N&#65533;&#65533;i_&#65533;i&#65533;&#65533;2N&#65533;r&#65533;&#1287;.W&#65533;c&#65533;&#65533;	&#65533;S&#65533;&#65533;&#65533;&#65533;&#65533;4&#65533;&#65533;&#65533;6&#65533;&#65533;u&#65533; &#1929;6+&#65533;_&#65533;Ym&#65533;&#65533;&#65533;6e@+(&#65533;&#65533;&#65533;&#65533;&#65533;&#65533;&#65533;&#65533;&#65533;&#65533;&#65533;&#65533;&#65533;	&#65533;&#65533;&#65533;/&#65533;&#65533;&#65533;'&#65533;QJ&#65533;h&#65533;jC_&#65533;jtL*d&#65533;&#65533;&#65533;&#65533;&#65533;&#65533;&#65533;&#65533;&#65533;5&#65533;Ls&#65533;&#65533;O0&#65533;&#65533;&#65533;#&#65533;'V}zU&#65533;3&#65533;&#65533;&#65533;&#65533;_jX#9&#65533;t&#65533;E&#65533;&#65533;&#301;&#65533;<&#65533;h&#65533;&#65533;&#65533;&#65533;&#65533;c&#65533;&#65533;j&#65533;X&#65533;EI&#65533;&#65533;&#65533;# &#1869;z&#65533; *y&#65533;&#736;&#65533;S&#65533;u:>P.&#65533;0&#65533;&#65533;2&#65533;(`&#65533;&#462; C&#65533;r&#65533;b&#65533;&#65533;(SV\ir&#65533;&#65533;l$&#644;93fMr&#65533;&#65533;S'&#65533;li&#65533;d&#1106;.+&#65533;9&#65533;&#65533;!&#65533;&#65533;&#65533;sctY*h&#65533;Z&#65533;+<bD&#65533;A&#65533;,O 0&#65533;P&#65533;N-&#197;o&#65533;&#65533;&#65533;(&#65533;&#65533;kA|&#65533;&#65533;7&#65533;&#65533;u&#65533;N&#65533;D&#65533;p&#65533;&#195;&#65533;&#65533;pt&#65533;a&#65533;&#65533;&#65533;"&#65533;&#1122;e+Wsb&#65533;&#65533;&#363;&#65533;&#65533;&#1022;4p&#65533;1c&#65533;&#662;5&#65533;&#65533;&#65533;&#1596; &#65533;P&#987;&#65533;&#65533;~&#65533;&#65533;&#65533;Hp&#1980;&#65533;Cz&#65533;&#65533;&#65533;&#65533;&#65533;&#65533;&#65533;<&#1056;&#65533;&#65533;xq|j&#65533;ez_L&#65533;J&#65533;Wn&#65533;&#524;&#65533;&#65533;&#65533;&#65533;&#65533;#*&#65533;)H&#65533;}EJ&#65533;f&#65533;]&#65533;L|&#65533;&#65533;&#65533;3&#65533;G&#65533;Hyg&#65533;{WuU&#65533; =I&#65533;&#65533;EY&#65533;&#65533;vn&#1344;^1BY&#65533;$&#65533;1&#65533;5&#65533;R&#65533;x]P&#65533;]'&#1717;&#65533;&#65533; zh&#65533;-&#65533;&#65533;&#1545;%&#65533;Gb&#65533;&#65533;h&#65533;&#65533;<6'&#1329;\d7BcY+&#65533;,&#65533;hLz&#275;@I0CsLj&#65533;0#&#65533;3&#65533;U&#1253;&#65533;QJn&#65533;&#65533;FOo&#65533;y&#65533;s&#309;&#65533;&#65533;q&#65533;&#65533;&t&#65533;5&#65533;ux&#65533;9&#65533;L&#65533;&#65533;y&#65533;&#65533;7&#65533;1Cz&#65533;I-&#65533;&#65533;&#477;z	&#65533;h94&#65533;&#65533;&#1284;&#65533;&#65533;&#65533;S>&#65533;&#65533;_&#65533;ed&#65533;&#65533;&#65533;9zD|&#65533;u&#65533;TSi&#65533;0&#65533;m5&#65533;&#65533;&#65533;&#65533;J*&#65533;&#65533;&#65533;&#65533;Uua&#65533;[ R&#65533;CZ%&#1433;&#65533;$&#65533;&#65533;"&#65533;&#230;&#65533;b&#65533;Z&#65533;l&#65533;*&&#65533;ccbk&#65533;&#65533;&#65533;f$cH&#65533;m&#65533;&#323;&#65533;&#65533;@&#65533;&#65533;Op&#21660;&#65533;&#65533;&#65533;&#65533;&#65533;%&#65533;S&#65533;p@i&#65533;&#65533;&#65533;&#65533;&#65533;&#65533;&#1041;&#65533;_&#65533;nX&#65533;&#65533;[m~h&#65533;c&#65533;&#65533;&#7216;&#65533;&#65533;S_s&#65533;%L&#65533;&#65533;&#65533;&#65533;'_&#65533;X&#65533;&#65533;J&#65533;&#65533;'&#65533;y&#65533; &#65533;&#65533;H&#65533;{EC&#65533;&#65533;&#65533;&#65533;&#65533;&#65533;~8&#65533;&#65533;&#65533;<&#65533;Kp&#65533;&#65533;&#65533;ZU`&#65533;H&#65533;Zp&#65533;&#65533;58&#65533;z<&#65533;!5&#65533;&#65533;V&#65533;&#65533;&#65533;&#65533;*&#65533;q&#65533;&#65533;v}l&#65533;U&#65533;&#65533;&#65533;&#65533;&#65533;F{&#65533;|&#65533;&#65533;&#65533;&#65533;lS"&#65533;&#65533;&#65533;!e&#65533;Js&#1621;&#65533;&#65533;&#65533;n&#65533;Q*&#65533;n&#65533;}&#65533;&#65533;&#65533;&#65533;.&#65533;Oh&#65533;&#62447;y&#65533;_b&#1463;&#65533;&#65533;
w9&#65533;W,$&#65533;g,&#65533;&#65533;!<&#65533;&#65533;&#65533;&#65533;&#65533;&#65533;,%2&#65533;$zQ*&#65533;&#65533; &#65533;(	&#1565;{ZI*&#65533;&#65533;&#996;3&#65533;>&#65533;, #&#65533;&#65533;&#1119; =&#65533;D&#65533;iU#%&#65533;&#65533;&(=&#65533;&#65533;&#65533;M&#65533;&#65533;M&#65533;&#65533;&#65533; Te&#65533;&#65533;Z&#598;&#65533;&#65533;&#65533;\&#65533;&#65533;l&#65533;a&#65533;&#65533;&#65533;&#65533;&#65533;:&#65533;&#65533;&#65533;[Kg&#65533;&#65533;&#65533;{&#65533;&#65533;&#65533;G&#65533;&#65533;d &#65533;&#65533;&#1894;p &&#65533;@o{c&#65533;x&#65533;&#65533;9IGS8&#65533;q@Y&#65533;&#65533;&#65533;&#65533;&#65533;&#65533;&#65533;c&#65533;;&#65533;&#65533;&#65533;&#65533;&#65533;&#65533;m'&#65533;\&#65533;F&#65533;B&#65533;&#65533;&#65533;&#65533;![&#65533;s&#65533;&#65533;&#41390;&#65533;&#65533;T6;&#65533;5&#65533;eG)&#488;z3&#65533;M@ :;&#65533;&#65533;g&#65533;&#65533;&#65533;<&#65533;&#65533;m5&#65533;MA%<&#65533;^&#65533;7&#65533;&#65533;P&#65533;(&#1651;&#65533;&#65533;SB&#65533; R9&#65533; 6,L-&#65533;_&#65533;&#65533;&#1260;&#1909;/}&#65533;&#65533;&#65533;&#65533;X?<&#65533;InSSPx
4&#65533;n&#65533;(m&#65533;&#65533;&#65533;&#65533;&#65533;&#65533; &#65533;&#65533;&#65533;&#65533;p^&#65533;&#65533;W7*2&#65533;_&#65533;&#65533;`a&#65533;p&#65533;&#65533;t!&#65533;^xJ&#65533;&#65533;Ns2TaQ&#1633;<&#65533;&#65533;YdOq&#65533;K&#65533;1=&#65533;&#65533;&#65533;&#65533;n7&#65533;JI&#65533;&#65533;2"&#65533;&#65533;%r*&#65533;&#65533;&#65533;4&#65533;1&#65533;&#65533;x&#65533;&#65533;&#65533;&#618;X&#65533;E&#65533;&#65533;JQ][&#974;&#65533;1&#65533;//&&#65533;bV&#1815;6 H&#65533;&#65533;&#65533;&#65533;E&#65533;&#65533;:Z
Fy$]&#65533;@&#65533;J9&#65533;O&#65533;&#65533;D&#65533;^&#65533;A> 2&#65533;8Wf&#1285;&#65533;H*0th%'D&#65533;&#65533;42@&#588;&#65533;&#65533;!&#65533;&#18455;&#65533;7KV&#65533;&#1188;&#65533;%?c&#65533;&#982;&#65533;&#1253;&#65533;+&#65533;-g&#65533;&#65533;&#65533;!&#65533;&#65533;:&#65533;.&#65533;i&#65533;&#65533; &#65533;B&#65533;&#65533;x3&#65533;\0&#65533;?&#65533;fR&#65533;	'&#65533;&#65533;(YY&#65533;&#472;&#65533;&#65533;m&#65533;&#65533;X&#65533;&#65533;&#65533; &#65533;&#65533;&#668;&#65533;Z	&#65533; &#65533;&#65533;@|pl#&#65533;L&#65533;&#509;0&#65533;BmA&#65533;&#65533;&#65533;&#65533;&#65533;t&#65533;&#65533;2a&#65533;&#65533;8&#65533;/-&#65533;&#65533;E%&#65533;P&#65533;2&#65533;|&#65533;&#65533;7%&#65533;iDh&#65533;&#65533;&#65533;&#65533;GA*R&#65533;V&#65533;&#65533;&#65533;Zk]EW&#1211;&#65533;u&#65533;&#65533;&#65533;cLK&#65533;':&#65533;&#65533;r&#65533;&#65533;&#65533;&#65533;&#65533;&#65533;&#65533;&#65533;&#65533;&#65533;0c&#65533;&#730;&#65533;Q?KY&#65533;&#65533;7&#65533;&#65533;&#676;VB&#65533;]3&#65533;&#65533;&#65533;&#65533;T&;&#65533;"E*.&#1144;&#65533;&#65533;&#65533;&#65533;	,&#65533;SW&#65533;nVs'S&#65533;&#65533;Y&#65533;2U&#65533;6&#65533;&#1267;&#65533;K&#65533;&#65533;z7&#65533;&#65533;&#65533;&#65533;&#65533;&#65533;&#65533;lhMP&#65533;"&#65533;}&#65533;*&#65533;&#65533;&#65533;&#65533;&#65533;&#65533;\&#65533;r&#65533;&#65533;&#65533;llb,&#65533;&#65533;6&#65533;&#65533;$`=&#65533;&#65533;U-.&#65533;&#65533;5#&#65533;u#?nV&#65533;)&#65533;]i9&#65533;&#1194;!d&#65533;'Y&#65533;&#65533;?!7&#65533;:&#65533;m&#65533;_&#1678;&#65533;&#65533;&#65533;&#65533;o&#65533;xAf
7&#65533;&#65533;&#65533;Ss&#65533;&#65533;&#65533;&#65533;f&#65533;2.7&#65533;&#65533;&#65533;C&#65533;&#65533;&#65533;&>&#65533;&#65533;v&#65533;I&#65533;"z7&#65533;Yx&#65533;H&#65533;P#d&#1674;&#65533;]fk[&#65533;*&#65533;&#65533;&#1375;&#65533;&#65533;kM&#65533;&#659;R&#65533;&#65533;&#65533;[B&#65533;&#65533;N6&#65533;&#65533;%&#65533;&#65533;x&#65533;2x&#65533;z6,&#65533;1I&#65533;&#65533;&#65533;&#65533;&#65533;h&#65533;E&#65533;7&#65533;2&#65533;&#65533;&#65533;&#65533;P&#65533;&#65533;3~&#65533;k&#65533;/&#65533;&#65533;&#65533;&#65533;r&#1362;&#65533;&#65533;&#65533;&#65533;(;<M5]&#65533;j&#65533;&#65533;x&#65533;3&#65533;&#65533;0E&#65533;&#65533;&#65533;&#65533;&#65533;&#65533;>&#65533;d &#65533;P&#65533;M&#65533;&#761;L&#65533;&#65533;'&#65533;&#65533;&#65533;v&#65533;&#65533;&#65533;&#65533;uU&#1645;&#65533;&#65533;1&#65533;&#65533;!&#65533;E&#65533;&#65533;g&#65533;l&#65533;&#424; &#65533;Q&#65533;I-f&#65533;&#65533;8&#65533;&#65533;$iL&#65533;{&#65533;&#65533;&#65533;PY&#65533;&#65533;&#65533;!iR&#65533;&#65533;&#65533;&#65533;&#65533;s&#65533;<h}&#65533;9o&#65533;&#65533;(&#65533;E&#65533;&#65533;&#65533;Cs2&#65533;&#65533;!&#65533;G1&#65533;z?&#65533;[&#65533;&#65533;&#65533;\$NqL[&#65533;&#65533;CQ5>Ck&#65533;&#65533;&#65533;G&#65533;@&#65533;I&#65533;&#65533;:&#65533;&#65533;F&#65533;&#65533;h&#65533;j&#65533;&#65533;&#65533;&#65533;&#65533;&#65533;&#65533;1w&#65533;&#65533;]&#65533;&#65533;,&#65533;G&#65533;&#65533;&#65533;X&#1238;&#65533;rn&#65533;&#65533;&#65533;eC&#65533;&#65533;&#65533;&#65533;&#65533;U&#65533;&#1908;&#65533;.&#65533;z&#65533;6&#65533;m&#65533;&#65533;OQ&#65533;&#65533; 4&#65533;&#65533;&#65533;&#65533;&#65533;U&#65533;&#65533;L&#65533;&#1481;m&#65533;b&#65533;_j&#65533;'	 :&#65533;&#65533;\&#65533;&#65533;&#65533;1&#65533;t]&#65533;&#65533;&#65533;&#65533;&#65533;MQB&#65533;}&#65533;&#65533;&#65533;>aN&#65533;&#65533;&#65533;Y&#65533;&#65533;&#65533;vJg+&#65533;&#65533;t&#65533;/&#65533;&#65533;&#65533;&#65533;&#65533;O&#65533;D&#929;Kb&#65533;&#65533;SD&#65533;&#1903;&#65533;=c&#1854;&#65533;&#65533;U&#65533;9we&#1940;&#65533;&#65533;:	&#65533;^&#65533;&#65533;&#65533;&#65533;&#65533;7&#65533;&#1189;&#65533;r]&#65533;&#65533;&#65533;'&#65533;2&#65533;&#65533;&#65533;&#368;%&#65533;&#65533;[&#65533;&#65533;&#25223;	u&#65533;*&#65533;o s&#65533;&#65533;Q&#65533;&#65533;|&#65533;&#65533;&#65533;&#65533;&#65533;x&#65533;&#65533; 	&#65533;O&#920;&#65533;&#65533;&#65533;0&#65533;&#65533;&#65533;&#65533;X@&#65533;&#65533;W$&#65533;&#961;&#65533;$&#65533;&#65533;w&#65533;&#65533;&#65533;&#65533;}&#65533;&#65533;?&#65533;#W5&#65533;&#65533;&#65533;&#65533;x&#65533;p&#65533;Y&#65533;&#65533;&#1522;#&#1746;Y&#65533;&#65533;#82v&#65533;&#65533;&#65533;}&#65533;&#65533;y&#65533;w[*&#65533;5&#65533;r,#k&#65533;&#65533;y6)j"!4&#65533;1&#65533;us_&#65533;&#65533;&#65533;&#65533;T&#65533;ES&#65533;&#65533;X&#65533;M&#65533;&#65533;&#65533;';&#65533;&#65533;rd&#65533;l&#65533;ui&#65533; &#65533;U|&#65533;,x Y &#1143;"e&#65533;E`&#65533;}&#65533;&#65533;i&#65533;&#65533;	s&#65533;6&#65533;'&#65533;P~'EBo&#65533;~<&#65533;~&#65533;&#65533;&#65533;&#65533;w&#65533;$&#65533;H&#65533;&#65533;&#65533;"&#65533;I&#65533;&#65533;&#65533;gx&#65533;&#65533;QYa&#65533;6io7&#65533;w&#65533;&#65533;&#65533;#&#65533;'wu&#65533;&#65533;&#65533;&#1544;&#65533;&#65533;&#65533;P&#65533;&#65533;w&#65533;&#65533;&#65533;1MVr&#65533;a;6&#65533;[&#65533;&#28892;&#65533;2&#65533;rH7&#1943;k)&#65533;&#65533;_&#1418;%&#65533;jZf2&#65533;7r &#65533;k&#65533;&#65533;DU&#65533;t8x&#65533;&#65533;&#65533;Z&#65533;j&#612;&&#65533;&#65533;U&`m&#65533;&#65533;&#65533;&#65533;}&#776;L#&#65533;f&#65533;TO&#65533;+&#65533;&#65533;&#65533;&#65533;&#65533;Q&#65533;&#65533;!'&#65533; S&#65533;J&#65533;8o&#65533;xh`&#65533;EpA*&#65533;&#65533;&#65533;&#65533;&#65533;&#1486;q(&#65533;&#65533;&#65533;&#65533;&#65533;&#65533;&#65533;&#1415;&#65533;&#65533;&#65533;X&#65533;&#65533;&#65533;h&#65533;8w&#65533;&#65533;8&#65533;&#65533;QP&#65533;&#1024;xl&#65533;Dj&#674;&#65533;&#65533;&#65533;F&#65533;k&#65533;&#65533;&#1653;&#65533;hz+&#65533;!&#65533;z&#65533; &#65533;&#65533;k&#65533;e&#65533;"&#65533;s:42'Q&#65533;[q2*&#65533;sJVt-&#65533;N&#65533;&#65533;&#65533;{&#1221;&#65533;&#65533;dNu&#1394;"&#65533;&#65533;|&#65533;&#65533;>&#647;&#65533;.` y]&#65533;1=&#1171;#&#65533;a&#65533;6
y&#65533;`&#65533;&#65533;&#65533;Y&#65533;Sy&#65533;P	n'&#65533;&#65533;&#65533;&#65533;&#65533;&#1350;&#65533;x&#65533;oh&#65533;&#65533;&#65533;wiy&#65533;7&#65533;&#65533;&#65533;&#65533;&#65533;es&#65533;Q&#65533;&#65533;&#65533;Q&#65533;  &#65533;p&#65533;&#1559;	&#65533;~	&#65533;&#65533;yY&#65533;=2#&#434;&#65533;&#65533;Q&#65533;NUT n&#65533;&#65533;U&#65533;&#65533;r&#65533;&#65533;&#65533;&#65533;F[4Iz?&#65533;2BG)U3&#65533;&#65533;&#65533;&&#65533;k&#65533;E&#65533;&#65533;K&#65533;&#65533;&#65533;&#65533;&#65533;&#65533;&#65533;<&#65533;&#65533;&#65533;BF=i;=N&#65533;b&#65533;&#65533;&#65533;E_%nRW&#65533;&#65533;M&#65533;&#1875;&#65533;&#65533;(1&#65533;&#65533;E&#65533;c]&#65533;&#65533;&#65533;B&#65533;&#65533;&#65533;i&#65533;&#65533;Z&#65533;	F	&#65533;8&#65533;y&#35342;f&#65533;&#65533;&#65533;&#1494;z&#65533;lY&#65533;&#65533;&#65533;&#65533;woYp&#65533;hl&#65533;(`H&#65533;&#599;&#65533;&#65533;&#65533;&#65533;&#65533;&#65533;Y&#65533;&#65533;&#65533; &#65533;&#65533;E&#65533;F&#1826;81&#65533;?&#65533;&#65533;&#65533;&#65533;&#65533; P^&#65533;Br&#65533;2HL<D&#65533;&#65533;=%D&#65533;T&#65533;7&#65533;&#65533;y&#65533;&#65533;&#65533;)&#65533;,	&#65533;&#65533;61V&#65533;|*h&#65533;&#65533;)k$&#65533;&#65533;BDz&#65533;&#65533;l&#65533;&#65533;u&#65533;u[D&#65533;&#65533;8&#65533;&#664;&#65533;K&#65533;&#65533;&#65533;u&#65533;i4&#65533;5&#65533;&#65533;n&#1375;&#65533;&#1629;{)&#65533;&#65533;)&#65533;&#65533;&#65533;u&#65533;_E&#65533;m&#65533;I&#65533;&#1189;&#27230;&#65533;&#65533;&#65533;&#65533;&#65533;I&#65533;v	&#65533;MSEziYW&#65533;&#65533;rj&#65533;t&#65533;&#65533;&#65533;&#65533;&#65533;u&#65533;&#65533;&#65533;p &#65533;5&#65533;&#65533;I&#65533;&#664;&#901;lfL'z:&#65533;&#65533;&#65533;&#65533;G&#65533;&#65533;3&#65533;&#65533;-&#65533;c!)&#65533;+&#65533;:&#65533;I,	;07C!&#65533;qs&#65533;&#65533;&#65533;/&#680;&#65533;&#65533;N&#65533;&#65533;&#65533;&#65533;Y]O&#30449;b&#65533;Fj&#65533;?&#65533;e!"+&#65533;
&#65533;&#65533;&#65533;&#65533;y&#65533;H&#220;M&#65533;0&#65533;&#65533;u:&#65533;&#65533;z&#65533;&#65533;i$*&#65533;&&#65533;&#65533;d&#65533;&#65533;z&#65533;&#65533;|ww&#65533;*h&#65533;&#65533;`t&#65533;i:a>v&#65533;&#65533;X&#65533;&#65533;Z&#65533;&#65533;:&#65533;v&#65533;&#65533;dL%&#65533;&#65533;|&#65533;&#65533;A0 &#65533;&#65533;&#65533;sd&#65533;z"&#65533;&#65533;&#65533;&#65533;&#65533;&#680;&#65533;&#65533;&#65533;&#65533;&#65533;&#65533;&#65533;&#65533;%<&#65533;&#65533;yK	&#65533;&#65533;&#65533;|	+M&#65533;v<&#65533;1&#65533;&#65533;&#65533;&#65533;&#1636;{&#65533;c&#65533;&#65533;&#65533;&#65533;&#1253;E&#65533;dG1&#65533;tBj&#65533; &#65533;&#65533;V&#65533;&#65533;U&#65533;&#65533;&#65533;S5R&#65533;&#65533;X&#65533;&#65533;&#65533;I&#65533;0K&#65533;X&#65533;&#65533;&#40485;&#65533;Z&#65533;bz&#65533;oi&#65533;&#65533;&#65533;n&#65533;&#65533;n&#1580;0&#65533;&#65533;&#65533;&#65533;Z2&#65533;&#65533;r&#65533;1+&#65533;K&#65533;&#65533;&#65533;,&#65533;&#65533;&#65533;&#65533;\E &#65533;&#5941;&#65533;&#65533;&#1668;k&#65533;(c&#65533;H&#65533;&#65533;&#65533;2&#65533;E@z&#65533;#y&#65533;&#7280;1&#65533;:d&#65533;3&#65533;h&#65533;&#65533;M&#65533;&#1684;&#65533;&#65533;&#65533;R&#65533;5&#651;&#65533;&#65533;&#65533;BX]-&#65533;s&#65533;
&#65533;D9&#65533;=&#65533;t&#65533;D&#65533;2+%&#65533;M&#756;r&#65533;&#1257;&#634;&#65533;'&#65533;7&#65533;<&#65533;&#65533;&#1050;&#65533;&#608;&#65533;&#65533;J&#65533;&#65533;&#1133;x	&#65533;U*&#65533;&#65533;&#65533; &#65533;}&#65533;Y&#65533;&#65533;2F&#65533;&#65533;&#65533;N~&#65533;&#65533;A7&#65533;&#65533;5&#65533;&#65533;&#65533;*&#65533;&#65533;&#65533;&#65533;y;&#65533;&#65533;&#65533;C$$&#65533;&#65533;k&#65533;:&#65533;&#385;&#65533;&#44063;&#65533;]$&#65533;J&#65533;<&#1716;3&#65533;&#65533;&#65533;7 &#65533;&#65533;&#65533;*&#65533;&#65533;Zm&#65533;&#547;&#65533;&#65533; &#65533;uk&#65533;%F&#65533;&#65533;&#65533;D&#65533;&#65533;&#65533;&#65533;&#65533;k&#65533;&#65533;&#65533;&#65533;&#65533;&#65533;&#65533;&#65533;&#65533;lX@Ak&#65533;&#65533;&#65533;@&#65533;o&#65533;&#65533;&#65533;{&#65533;fz&#65533;&#65533;"&#65533;*&#65533;u&#65533;j&#65533;&#65533;&#65533;{&#65533;L&#65533;U@o&#65533;&#65533;&#65533;TD&#1598;&#65533;&#65533;&#65533;<&#65533;&#65533;
;>&#65533;0=&#65533;&#65533;&#65533;&#65533;&#65533;J]y[&#659;Z+&#65533;k&#1788;&#65533;&#65533;&#65533;&#65533;[?&#65533;&#65533;&#65533;&#65533;c&#65533;x&#65533;&#65533;&#65533;Dj&#185;&#65533;&#65533;>&#65533;J&#65533;{&#715;ot&#65533;RS&#65533;L&#65533;&#65533;&#65533;&#65533;&#65533;&#1931;&#65533;&#65533;&#65533;,&#65533;&#65533;&#65533;&#65533; @P&#65533;&#65533;&#65533;&#65533;&#65533;&#65533;p &#65533;d\&#65533;&#1466;Q&#65533;&#65533;&#65533;&#65533;&#65533;g&#65533;&#65533;&#65533;&#65533;ip&#65533;&#65533;&#65533;'&#65533;&#65533;&#65533;J&#65533;&#65533;^&#65533;pf&#65533;6g&#65533;&#65533;&#65533;;xh
&#65533;FS<]&#65533;U"F&#65533;&#65533;c&#65533;{&#65533;&#65533;&#188;&#457;g&#765;&#65533;k&#65533;&#65533;j&#65533;&#65533;T&#65533;&#65533;S:d&#65533;a&#65533;&#65533;&#65533;k&#65533;Z<&#65533;&#65533;2 1&#65533;&#65533;\T&#65533;9&#65533;Q&#65533;m&#65533;*T&#65533;&#65533;sPU&#65533;&#65533;lx&#65533;&#65533;&#65533;&#65533;&#65533;&#65533;&#65533;y&#65533;&#65533;q&#65533;~&#65533;&#65533;&#65533;8&#384;&#65533;&#389;6&#65533;&#65533;&#65533;&#65533;r&#65533;&#65533;&#65533;&#65533;C&#65533;'i&#65533;&#65533;U&#65533;&#65533;Z&#894;&#65533;&#65533;t&#65533;L&#658;X&#65533;&#65533;$&#65533;)Tx&#65533;ez!&#65533;M&#65533;&#524;<&#65533;&#65533;&#180;&#65533;&#65533;+ &#65533;[&#65533;&#65533;&#65533;.&#65533;&#65533;6&#65533;j&#65533;U&#65533;7&#65533;j&#65533;{w;+n&#65533;&#65533;*K&#65533;M7u-&#1208;M,&#65533;&#65533;&#52785;&#65533;&#65533;&#65533;&#65533;&#65533;&#65533;&#65533;&#65533;&#65533;l&#65533;&#65533;4&#65533;N&#1484;&#65533;&#65533;<&#65533;5X&#65533;2&#65533;&#65533;J&#65533;
<&#65533;h&#65533;&#65533;&#380;wm&#65533;&#65533;I&#65533;&#65533;&#65533;&#1201;&#1638;&#65533;&#65533;&#65533;&#1091;&#65533;H&#65533;=&#65533;&#65533;E&#65533;;&#65533;&#65533;&#65533;'&#65533;&#65533;&#65533;\&#65533;&#65533;&#65533;0&#65533;S&#65533;&#65533;(E&#65533;}>M&#65533;b&#65533;&#65533;5&#65533;y?&#65533;&#65533;V&#65533;3&#65533;&#65533;&#65533;&#65533;$*(<&#65533;&#65533;\&#691;&#65533;=&#65533;U&#65533;&#65533;&#65533;&#65533;&#65533;]&#65533;8F&#65533;9&#65533;&#65533;:&#65533;&#65533;&#65533;&#65533;&#235;&#65533;Zl&#1235;{&#65533;&#1417;H&#65533;&#65533;h,&#65533;%&#65533;&#65533;	&#65533;&#385;&#862;%&#65533;Z&#65533;&#65533;@&#65533;o&#65533;&#65533;x]&#65533;&#65533;&#65533;T&#65533;(&#65533;%|&#65533;&#65533;)&#65533;e&#2043;&#65533;X&#65533;&#65533;&#65533;&#65533;&#65533;y&#65533;&#927;&#65533;&#157;&#65533;|P=8&#65533;&#65533;kV&#65533;S&#65533;,&#719;LU\&#372;&#65533;&#65533;&#65533;D&#65533;&#65533;&#65533;E/y&#65533;&#1067;|&#65533;&#65533;&#1229;&#65533;&#65533;&#65533;B&#1585;&#65533;&&#65533;m&#1335;&#65533;5&#65533;+&#65533;&#65533;&#65533;&#1024;&#65533;b&#65533;&#65533;&#65533;&#65533;f&#65533;&#65533;&#65533;&#65533;w#]&#65533;&#1725;&#65533;&#65533;Jxs&#65533;&#65533;&#65533;>m&#65533;&#1420;&#1937;M&#65533;8&#857;&#65533;&#65533;&#65533;Z"xP[&#65533;Y&#65533;C&#65533;&#65533;&#65533;&#65533;&#65533;&#65533;<&#65533;J&#1904;-	&#65533;&#65533;L&#65533;&#65533;&#65533;[&#65533;L&#65533;-&#65533;5&#65533;s&#65533;&#65533;&#65533;%&#65533;b&#65533;T&#1652;&#65533;&#1774;&#65533;U&#65533;&#65533;&#1569;&#65533;&#65533;&#859;&#65533;,&#349;zp&#65533;&#65533;Tl&#376;&#65533;&#1841;&#65533;!\l&#65533;&#1149;&#65533;&#65533;X!&#65533;&#65533;0&#65533;&#1860;w&#65533;&#65533;&#65533;&#1862;&#65533;-&#65533;
t[&#65533;&#65533;&#65533;&#65533;&#65533;+&#65533;S&#65533;&#65533;X<&#65533;&#65533;m&#65533;&#17659;W1&#65533;"&#65533;4H}&#65533;|&#65533;&#65533;O&#65533;&#65533;&#65533;&#65533;&#65533;Gm&#65533;&#65533;&#65533;&&#65533;&#65533;b[&#65533;&#65533;&#65533;2&#65533;&#65533;&#65533;&#65533;&.&#65533;&#65533;a&#65533;&#65533;&#65533;&#65533;.Vl&#65533;oue&#65533;&#65533;{&#65533;k&#65533;S&#65533;K&&#65533;=&#65533;[sV&#65533;B&#1663;|&#65533;&#65533; &#65533;.>&#65533;1&#65533;&#65533;&#65533;}&#65533;&#65533;n&#65533;7~&#65533;w&#65533;&#777;&#877;&#65533;&#65533;QS&#65533;&#65533;&#65533;&#65533;]&#65533;&#65533;&#65533;&#21243;6&#65533;&#65533;{&#65533;&#65533;H:N&#65533;&#65533;G&#65533;&#65533;Y&#41580;2&#65533;&#65533;O&#65533;&#65533;Vv Q&#65533;z&#65533;&#65533;&#65533;&#65533;(!i&#65533;M5&#65533;&#65533;^~&#65533;k&#65533;&#65533;&#65533;^&#65533;&#65533;&#1728;l&#65533;;&#65533;&#65533;9o&#65533;&#65533;&#65533;%&#65533;&#65533;&#65533;=&#65533;;&#65533;&#65533;&#65533;&#65533;&#65533;w&#65533;]&#65533;&#1469;&#65533;&#65533;&#65533;&#65533;=&#1544;.&#65533;>&#1569;&#263;&#65533;&#65533;I&#65533;3&#65533;&#65533;&#1550;&#65533;&#1712;E&#65533;$&#65533;n]#J&#65533;lM&#65533;&#1066;N&#65533;&#65533;~&#65533;&#65533;&#65533;&#65533;&#65533;
D@&#65533;d&#683;&#1022;&#65533;&#65533;
&#65533;&#65533;&#65533;&#65533;&#65533;&#65533;4&#1015;&#65533;)&#65533;&#65533;&#65533;a&#65533;&#318;&#65533;&#310;4&#65533;V&#65533;&#1933;s&#65533;&#52554;&#65533;&#65533;&#1078;Wta&#65533;&#65533;w&#65533;*&#65533;[&#65533;&#65533;&#1550;&#65533;&#65533;&#65533;P&#65533;&#65533;&#65533;&#65533;n/&#65533;.&#65533;d&#65533;Q7&#65533;&#65533;I-J&#65533;V&#65533;&#65533;4&#65533;&#65533;&#65533;]&#65533;&#65533;Y&#65533;&#1222;&#65533;=&#595;&#65533;&#65533;F&#65533;&#65533;=&#65533;&#65533;&#65533;&#65533;
_&#65533;&#65533;&#65533;&#65533;z&#65533;&#65533;LD&#65533;_&#65533;&#65533;&#65533;&#65533;H_&#65533;`&#65533;&#65533;=&#65533;&#65533;s^N8&#65533;&#65533;F&#65533;&#65533;!)v&#65533;&#52990;&#65533;2&#1147;&#65533;&#65533;&#65533;&#65533;&#65533;.&#65533;&#65533;&#65533;&#65533;&#65533;J&#65533;&#1924;&#65533;&#65533;&#65533;&#65533;&#65533;&#65533;5&#65533;&#65533;&#33143;&#65533;<^&#65533;&#65533;&#65533;Bo&#65533;Do&#65533;<&#65533;d&#65533;&#65533;&#65533;&#65533;&#65533;&#65533;&#65533;&#65533;&#65533;&#65533;&#65533;&#65533;(o&#65533;&#65533;&#65533;b&#65533;&#65533;&#65533;!J&#636;&#65533;&#65533;&#65533;&#65533;&#65533;&#65533;&#65533;et?r&#65533;.&#65533;]&#65533;&#65533;&#65533;X&#65533;&#65533;\&#65533;&#65533;m&#65533;ro&#65533;Fy&#65533;4!&#65533;)&#65533;W&#65533;>u-o&#65533;&#65533;}o1&#65533;3&#65533;&#65533;&#65533;&#65533;	&#65533;&#65533;&#65533;&#65533;&#65533;&#65533;&#65533;&#65533;&#65533;&#65533;&#65533;mpP&#65533;&#65533;>&#65533;*^on&#65533;&#65533;&#65533;&#65533;"&#65533;&#65533;&#65533;/&#65533;&#65533;&#65533;&#65533;`&#65533;&#65533;j&#65533;&#65533;&#65533;&#65533;g&#65533;Yb:&#65533;&#65533;loja&#65533;&#65533;&#65533;&#65533;&#65533;&#65533;<
&#65533;&#65533;&#65533;&#65533;&#65533;&#65533;&#65533;G&#65533;&#65533;&#65533;<&#65533;#&#65533;&#65533;9&#65533;&#65533;
&#65533;&#65533;&#65533;&#65533;&#65533;&#65533;&#65533;&#65533;&#65533;&#65533;&#65533; &#65533;b&#65533;&#65533;>&#65533;-&#65533;&#65533;&#65533;&#65533;1&#65533;&#378;&#65533;&#65533;Y&#65533;&#1172;&#65533;&#1310;G&#65533;&#65533;]&#65533;&#1834;&#65533;x	`&#65533;&#65533;&#65533;&#65533;&#65533;&#65533;&#65533;&#65533;&#65533;&#65533;Z&#65533;&#65533;&#65533;3&#65533;V&#65533;8tS=O7D&#516;&#65533;AO(&#65533;w0`&#65533;	2,x!?O&#65533;&#65533;dT&#65533;ccG:#&#65533;D&#65533;7N&#65533;&#595;(&#1897;LY&#65533;]&#65533;&#65533;s&#1408;B!G4&#65533;&#65533;&#65533;p&#65533;&#65533;:&#65533;*i&#65533;(&#65533;YBU[&#65533;&#65533;X&#65533;&#65533;&#65533;&#65533;&#65533;Q&#65533;hh&#65533;j&#65533;*&#65533;&#65533;&#65533;.&#65533;HM&#65533;&#65533;s&#65533;$&#65533;d-E*+g&#65533;U&#65533;&#65533;&#65533;&#65533;&#65533;O&#65533;&#786;&#65533;-v&#65533;-$Qi]&#65533;&#65533;k&#60834;tAd@&#65533;&#65533;&#65533;&#65533;&#65533;-G&#65533;G&#65533;&#65533;9&#65533;&#65533;&#65533;C&#65533;"@&#65533;JM&#65533;3D&&#65533;&#65533;&#65533;&#65533;k&#65533;&#65533;]&#65533;)&#65533;6&#65533;&#1782;S&#65533;&#65533;&#65533;&#65533;&#65533;^x&#65533;&&#65533;	8&#65533;l&#65533;#V>&#65533;&#65533;Yo&#65533;&#65533;D&#65533;J&#65533;&#65533;b&#65533;Z&#65533;&#65533;&#65533;;&#65533;&#65533;I&#65533;}U&#65533;=&#65533;&#233;&#65533;&#65533;<&#65533;sS&#1701;^&#65533;&#65533;&#615;&#65533;&#65533;&#65533;z&#65533;&#65533;&#65533;&#65533;?&#1020;9E#MjFX6&#65533;%g	8@&#65533;&#1731;:&#65533;<&#65533;1&#65533;5&#65533;&#65533;&#65533;C"&#65533;&#65533;&#65533; j&#65533;&#65533;?&#65533;Ad&#65533;E&#65533;&#358;&#65533;TI&#65533;E&#65533;&#65533;&#65533;&#65533;&#65533;Q&#65533;n3\&#65533;&#65533;&#65533;&#65533;&#65533;3b0&#65533;&#65533;rDr&#65533;&#65533;a&#65533;56&#65533;IEo&#65533;%&#65533;w&#65533;IR&#65533;&&#1472;&#65533;]VW%&#1116;{V&#65533;&#65533;}&#65533;&#65533;&#65533;_|&#65533;0rf_&#65533;&#65533;H&#65533;o&#65533;I&#65533;\&#65533;&#65533;u&#65533;&#65533;*&#65533;&#65533;b4&#65533;&#65533;'&#65533;&#65533;&#65533;&#65533;!&#65533;&#65533;&#65533;ZbD&&#65533;&#65533;&#65533;&#65533;&#65533;&#65533;,&#65533;&#65533;~fj&#1742;&#65533;&#65533;a&#65533;<&#65533;&#65533;C&#65533;2&#1108;`&#65533;Cv&#65533;&#65533;a&#65533;&#65533;$t&#65533;=&#65533;N&#65533;i&#65533;&#65533;SnY&#65533;&#65533;tB#W&#65533;:
&#65533;&#65533;&#65533;&#65533;d&#65533;&#65533;&#65533;&#65533;Q&#65533;3&#65533;&#1687;&#65533;[&#65533;&#65533;&#65533;f&#65533;&#65533;8&#65533;\&#65533;&#65533;
&#65533;&#65533;&#1351;&#1483;V&#65533;&#65533;&#65533;&#65533;a&#65533;R1(&#65533;&#65533;&#65533;&#65533;&#65533;&#65533;&#65533;&#65533;h&#65533;)&#65533;f&#65533;V&#65533;&#65533;&#65533;&#65533;&#65533;I6~&#65533;K&#65533;P&#65533;g&#65533;q&#65533;p&#65533;&#65533;
k&#65533;&#428;xq&#65533;f&#65533;cR&#65533;&#65533;&#65533;&#65533;0&#65533;-N&#65533;.&#65533;l&#65533;&#65533;@+2&#65533;55&#65533;&#65533;&#65533;&#65533;,2&#65533;oo&#65533;&#1318;&#65533;&#65533;&#65533;&#425;&#65533;&#65533;&#1295;&#65533;&#65533;&#65533;jGe0aQFs&#65533;+/hv&#65533;h&#65533;&&#65533;5GI+&#65533;&#65533;*^4&#65533;%&#65533;&#65533;&#1525;q&#65533;&#65533;_&#65533;M-&#1632;&#65533;0&#65533;yTr&#65533;&#65533;&#65533;&#65533;Z:	&#65533;1&#65533;6+l&#65533;&#65533;i&#65533;&#65533;%^&#1378;2&#65533;y&#65533;&#65533;)&#65533;$&#65533;m&#65533;bd&#65533;&#65533;&#65533;&#65533;\&#65533;&#65533;&#65533;3&#65533;&#65533;&#65533;3&#65533;'{&#65533;/&#65533;e&#65533;&#65533;&#65533;&#65533;&#65533;]&#65533;&#65533;&#65533;B{m&#65533;&#39867;t&#65533;&#65533;Nj5&#65533;Q&#494;&#65533;&#65533; )&#65533;&#65533;(&#65533;)\&#65533;&#65533;&#65533;9&#65533;<=^&#65533;&#65533;&#65533;&#65533;&#65533;~&#65533;&#65533;0&#65533;;&#65533;&#65533;&#65533;Z&#65533;&#65533;&#1522;&#65533;&#65533;!N\&#65533;&#65533;&#65533;&#65533;W&#65533;o&#65533;&#65533;z!SW|'&#65533;&#65533;&#65533;&#65533;&&#65533;&#65533;&&#65533;k&#65533;&#65533;y\&#65533;&#65533;&#65533;`&#65533;C&#65533;*&#65533;1&#65533;&#65533;PG&#65533;K&#65533;&#65533;
E&#65533;X?^&#65533;:&#65533;&#65533;5&#65533;C&#65533;h&#65533;&#65533;&#65533;EjRy&#65533;&#65533;`)L&#65533;&#65533; $&#65533;:&#65533;&#65533;&#65533;&#65533;&#65533;&#65533;x%T&#65533;&#822483;&#65533;I&#65533;U:s&#65533;&#65533;d&#65533;&#65533;&#65533;&#65533;3&#65533;&#65533;Tx&#65533;&#65533;ob&#65533;&#65533;>&#65533;+`&#65533;|&#65533;&#65533;&#65533;&#65533;$9&#65533;&#65533;&#65533;&#65533;&#65533;ZS&#65533;n&#65533;&#281;e&#65533;&#65533;~js,&#65533;&#65533;E&#65533;L&#65533;&#65533;&#65533;&#65533;&#65533;/&#65533;1&#65533;i&#65533;&#65533;`&#65533;H"ZMwX&#224;k&#65533;&#65533;&#65533;&#65533;&#65533;1&#65533;!&#65533;&#65533;:P&#65533;&#65533;:&#65533;?y&#65533; &#65533;&#65533;&#65533;&#65533;&#65533;z&#65533;l&#65533;&#65533;&#65533;&#1101;T&#65533;&#65533;I7&#65533;&#65533;
&&#1632; V&#1170;_&#65533;do&#65533;&#65533;&#65533;m&#65533;&#65533;&#65533;&#65533;&#65533;&#65533;&#16863;%&#65533;&#65533;&#65533;:!&#65533;&#65533;&#65533;=&#65533;m&#65533;r&#65533;&#593;&#65533;&#65533;dEb+&#65533;&#548;&#65533;G=&#65533;&#65533;t8&#65533;UcF6&#65533;&#65533;&#65533;kLM?&#65533;6{]_r&#65533;<0:^V&#65533;&#65533;&#65533;&#65533;f&#65533;&#65533;&#65533;&#65533;A&#65533;&#65533;?&#65533;D&#65533;&#65533;`	&#65533;&#65533;&#65533;&#65533;&#65533;&#65533;<&#65533;&#65533;&#65533;/	&#65533;z&#65533;&#388788;&#65533;&#65533;&#65533;&#636;N&#65533;0&#65533;N&#65533;&#65533;&#65533;&#257;&#65533;RX1)&#65533;&#65533;&#65533;5&#65533;%&#65533;re&#65533;&#65533;&#65533;$A=&#65533;J9eQ&#65533;&#1826;	2&#328;&#65533; &#65533;&#65533;:&#65533;:&#65533;v&&#160;B X&#65533;6&#65533;&#65533;]&#65533;&#65533;38J&#582;&#65533;&#65533;&#294;&#65533;&#65533;E=&#65533;s&#65533;!&#1382; &#65533;&#65533;&#65533;R&#65533;&#65533;d&#65533;V&#65533;&#65533;D&#65533;&#1247;5&#65533;&#65533;&#65533;&#65533;<N&#65533;	&#65533;*>1&#65533;}r&#65533;&#65533;&#65533;&#65533;&#65533;&#65533;&#65533;R&#65533;&#65533;q&#65533;&#65533;KvJ&#65533;&#65533;upQ&#65533;&#65533;\&#65533;pR&#65533;&#481;I&#65533;hB&#65533;&#65533;N&#65533;q1M&#65533;&#65533;@%E*T&#65533; ahP&#65533;&#952;&#65533;z&#372;&#65533;&#65533;<id&#65533;L&#65533;xhw)ZQ7&#65533;	9&#65533;&#65533;&#65533;M@&#65533;C7&#65533;&#65533;&#65533;,&#65533;J&#65533;&#65533;#&#65533;&#65533;&#65533;4&#65533;`&#65533;&#65533;&#65533;Q&#65533;&#65533;&#65533;;&#65533;sR&#65533;z+?*&#1581;r&#65533;&#65533;&#65533;&#65533;&#65533;WG&#65533;&#65533;
&#65533;&#65533;&#65533;&#65533;&#65533;9&#65533;&#65533;&#65533;&#65533;&#65533;&#65533;$&#65533;&#65533;1T&#65533;:T&#65533;&#65533;]j+Nzbb.&#65533;&#1651;&#65533;&#65533;R&#65533;G&#65533;Q&#65533;Bu&#65533; &#65533;&#65533;&#65533;dS&#65533;(&#65533;&#65533;7&#65533;&#65533;&#65533;&#65533;&#65533;&#65533;S&#65533;&#65533;&#65533;&#65533;&#65533;iY&#65533;&#236;&#65533;V&#65533;~&#65533;,s&#65533;&#65533;Y8&#65533;&#65533;&#874;&#65533;M&#65533;&#65533;&#65533;0uz&#65533;Mo&#65533;BY&#65533;&#65533;&#29063;&#65533;&#65533;>&#1579;&#65533;&#65533;&#65533;&#2020;C&#65533;&A&#65533;&#65533;&#65533;T&#65533;[&#65533;&#65533;&#65533;&#65533;&#65533;&#65533;&#65533;&#65533;&#65533;h8S^"cQ&#65533;|&#749;Tk&#65533;-&#65533;&#65533;&#65533;{)&#65533;&#65533;&#65533;&#65533;(&#65533; 3i&#65533;&#65533;}&#65533;;&#65533;&#65533;&#1309;?&#65533;G&#65533;t&#65533;&#65533;=&#65533;&#65533;b&#65533;R2&#65533;<0&#65533;&#65533;&#65533;f&#65533;VF&#65533;U&#65533;/&#65533;q&#65533;&#65533;&#65533;,?&#65533;&#65533;&#65533;T&#65533;>u&#65533;s&#65533;&#65533;~&#65533;&#65533;I@&#65533;&#65533;qV1&#65533;&#65533;&#65533;b&#65533;C&#65533;p_&#65533;&#65533;1&#65533;X&#65533;<&#65533;&#65533;D
G&#65533;u&#65533;sM&#65533;q&#65533;V&#65533;V&#65533;xbI&#65533;&#65533;_m) &#65533;&#65533;K&#65533;@}3&#65533;&#65533;&#65533;H&#65533;C&#65533;&#65533;&#65533;&#65533;4C&#65533;&#65533;Q`&#65533;&#65533;b)[&#65533;1&#65533;q&#65533;3&#65533;&#65533;&#65533;f&#65533;&#65533;&#65533;&#65533;&#65533;&#65533;&#65533;q&#65533;&#65533;@W&#65533;F&#65533;&#65533;&#477;&#65533;r7&#65533;&#65533;5Y&#65533;&#65533;K&#65533;&#65533;B;&#65533;&#65533;a&#65533;Uu	}N&#65533; :&#65533;&#65533;0&#65533;uYin&#65533;&#65533;&#1884;&#65533;)&#65533;T&#65533;RK&#65533;9%&#65533;&#65533;&#65533;V&#65533;MB&#65533;&#65533;&#65533;&#65533;&#65533;&#65533;J&#65533;&#65533;&#65533;&#65533;&#65533;3&#65533;&#65533;Q&#65533;'&#1858;&#65533;&#65533;&#65533;M^&#65533;u&#65533;u7L5&#65533;&#630;&#65533;&#65533;&#65533;v&#65533;&#65533;&#65533;&#65533;_&#65533;R&#42585;&#65533;$0&#65533;&#65533;)&#65533;Z&#65533;n&#65533;&#65533;Q&#65533;k\CZ&#1876;&#65533;&#65533;K&#65533;La&#65533;&#65533;y@(!&#65533;&#65533;Mu&#65533;&#65533;&#65533;&#1908;o&#65533;e&#65533;E7:&#65533;&#65533;r&#65533;&#65533;b{&#65533;&#333;&#65533;&#65533;&#65533;P&#65533;z&#65533;IN&#65533;&#65533;&#65533;B&#65533;~F&#65533;&#65533;&#65533;&#65533;Q&#65533;q&#65533;&#65533;Xsa&#65533;z5j&#65533;d&#65533;v&#65533;/V&#1889;&#65533;R&#65533;mm'&#65533;&#17636; &#65533;g&#65533;&#1824;&#65533;yh&#65533;&#65533;ix&#65533;&#65533;f&#65533;&#65533;&#65533;1&#65533;y&#65533; s&#65533;&#65533;&#65533;&#65533;}&#65533; 4xzH&#65533;O{&#65533;iM&#65533;&#65533;]&#65533;@7&#65533;&#65533;v&#65533;&#65533;&#65533;^&#65533;S0&#65533;/&#65533;lH&#65533;|	B&#65533;n%wr&#65533;\w&#65533;&#65533;.&#65533;v"\&#65533;&#65533;&#65533;w&#65533;&#65533;&#65533;}_)p&#65533;q&#65533;&#65533;'&#65533;&#65533;~
&#65533;l&#65533;&#65533;&#65533;~m&#65533;_o&#65533;&#65533;&#2029;e7&#65533;&#65533;j)5{F&#65533;$]eHR&#65533;u&#65533;v=&#65533;x&#65533;&#65533;I[&#65533;a6y&#65533;v&#65533;g.&#65533;&#65533;n&#65533;tM`4RP&#65533;Tp&#65533;&#65533;bShS&#65533;VF&#65533;'&#65533;&#65533;l&#65533;Qf8&#65533;Y&#65533;&#65533;	&#1302;y&#65533;&#65533;o&#1831;yv&#65533;|&#65533;G&#65533;gv4(yP&#65533;k+&#65533;/&#65533;&#65533;<&#65533;&#65533;&#65533;JB&#65533;&&#65533;&]&#256;&#65533;&#65533;s-&#65533;&#65533;VGKL&#65533;H&#65533;&#65533;u4sa&#65533; B{&#1735;\!w&#65533;&#65533;Wuw&#1413;*&#65533; &#65533;&#65533;	&#65533;&#65533;|d&#65533;V&#1063;j&#65533;&#65533;&#65533; &#65533;2&#65533;]6&#65533;@|&#65533;P&#65533;]&#65533;g&#65533;&#65533;
&#65533;&#65533;Z&#65533;&#65533;u&#65533;&#65533;}&#65533;&#65533;&#65533;mZ&#65533;&#65533;Z&#65533;Wtqt&#32779;&#65533;y\&#65533;xF&#65533;a\&#65533;%&#65533;&#65533;X&#65533;%I&#65533;&#65533;&#65533; &#65533;&#65533;qz5&#65533;(Gcf&#65533;V)=&#65533;kGgI8g&#65533;&#65533;&#65533;&#65533;m[&#65533;{>(&#65533;&#65533;uM&#65533;&#65533;&#65533;=&#65533;&#65533;*4|&#65533;&#65533;j&#65533;~&#65533;Sm&#65533;&#65533;&#65533;&#65533;&#65533;|Woq&#65533;cN&#65533;H6P\B&#65533;C&#65533;sGw&#65533;c&#65533;OAW}&#65533;xy~&#65533;:p&#65533;>&#65533;]&#65533;&#65533;Q &#65533;7&#65533;2M&#65533;&#65533;&#65533;&#773;Pw&#65533;Hk&#65533;4xQ&#65533;&#65533;Z&#65533;f&#65533;&#65533;JO&#65533;Z&#65533;v&#65533;&#65533;&#65533;m&#65533;&#65533;q(&#65533;g&#65533;hMCt{&#65533;&#65533;-1&#65533;&#65533;&#65533;&#65533;QDd&#65533;h&#65533;&#65533;%&#65533;9)&#65533;z&#65533;&#65533;;&#65533;;&#65533;&#65533;&#65533;&#528;VUg&&#65533;&#65533;&#65533;&#65533;4&#65533;m,Hty&#65533;&#65533;&#65533;&#65533;&#65533;&#65533;g&#65533;&#65533;D&#65533;Z&#65533;Z&#65533;Xi&#696;N&#65533;&#65533;&#786;?&#65533;&#65533;i&#65533;A&#65533;&#65533;&#65533;Z]&#65533;^&#65533;Wu&#65533;`I&#65533;6DusDP&#1484;[&#65533;y}&#65533;&#65533;K[q&#65533;&#1224;&#467;&#65533;(^q&#65533;]}&#65533;
&#514;&#65533;&#65533;&#65533;6 &#1615;&#65533;&#65533;Npx&#65533;f&#65533;&#65533;mF&#515;&#403;Q&#1047;&#65533;&#65533;&#65533;xo&#65533;&#65533;yX&#65533;&#65533;&#586;&#65533;j&#65533;T?I&#65533;]&#65533; L&#65533;&#65533;&#65533;2&#65533;&#65533;&#65533;_&#1030;&#65533;h&#65533;	!&#65533;f&#65533;&#65533;&#65533;&#470;z&#1620;&#65533;&#65533;@x&#65533;&#65533;'q/&#65533;&#65533;4X&#65533;8&#65533;&#65533;&#65533;;&#65533;)&#65533;&#65533;&#65533;5&#65533;&#65533;6T&#65533;X}B&#65533;ut&#65533;pF&#65533;q&#65533;8&#1170;&#65533;&#65533;&#65533;&#1621;-&#65533;&#65533;?y&#65533;&#65533;&#65533;9&#65533;|&#65533;-&#65533;&#65533;>&#65533;&#65533;&#65533;%P!Y&#65533;&#65533;&#65533;&#65533;&#264;w&#65533;'yuE1d&#65533;&#65533;Hjq3x&#65533;&#65533;j&#65533;&#65533;o&#65533;&#65533;I&#65533;&#688;&#65533;7&#65533;&#65533;H&#65533;[(&#65533;i{&#1629;u&#65533;a&#65533;G&#65533;	g&#65533;h&#65533;&#65533;&#587;>&#534;Eu&#65533;,&#65533;z&#65533;9&#65533;&#65533;&#65533;&#65533;)` &#65533;z&#65533;I&#65533;K&#65533;&#65533;&#65533;&#65533;O+3&#65533;b&#65533;y{&#65533;&#65533;&#65533;9&#65533;&#65533;tD&#65533;&#65533;&#1152;9&#65533;&#65533;&#65533;X&#65533;&#65533;fZ1&#65533;uW&#65533;?4&#65533;&#1048;&#65533;&#65533;&#65533;&#65533;H}&#65533;&#65533;{P&#604;&#65533;4(&#65533;i&#65533;&#65533;&#65533;tDgI&#65533;S&#65533;&#65533;d&#65533;&#65533;s`?&#65533;&#65533;&#65533;m8
&#65533;I&#65533;&#65533;dg&#65533;b&#65533;`&#65533;Fn&&#65533;&#65533;)p&#65533;9&#65533;6C&#65533;rx&#65533;&#179;yy&#65533;ctU&#65533;J&#65533;l&#65533;f&#65533;&#65533;&#65533;&#65533;v&#65533;6y&#65533;u&#65533;&#65533;&#65533;.&#65533;2"&#65533;&#65533;@&#65533;&#65533; &#65533;.
&#65533;/(L.&#65533;q&#65533;Z&#65533;&#65533;&#65533;[*&#615;m6iYy&#425;&#65533;&#65533;h&#65533;&#65533;&#65533;&#65533;xw[&#65533;&#65533;,&#65533;`.I&#65533;&#65533;&#65533;Y&#65533;&#65533;&#65533;x&#65533;&#65533;bL&#65533;&#65533;&#65533;&#65533;mI&#65533;J&#65533;y&#1634;Q=6%`&&#65533;:w\Q&#65533;&#65533;&#1481;I&#65533;&#65533;m&#65533;&#65533;&#65533;*&#65533;jq&#65533;u&#65533;Y &#65533;U&#65533;u9&#65533;o	&#65533;&#65533;-tI&#65533;r&#65533;&#65533;tf&#65533;&#65533;jm&#65533;z&#65533;&#65533;&#65533;Z&#65533;i&#65533;&#65533;)&#65533;>9&#65533;x&#65533;&#65533;Jy&#65533;&#65533;O5hEPs!&#65533;qA&#65533;&#65533;&#65533;&#65533;Y'&#1576;&#65533;Z&#65533;q&#65533;&#34258;Ah&#65533;&#65533;&#65533;/x&#65533;&#65533;&#65533;&#65533;"&#1712;&#65533;&#65533;&#65533;&#65533;GW&#65533;&#38882;*&#65533;&#65533;&#65533;&#65533;&#65533;&#65533;&#65533;&#652;V&#65533;&#65533;&#65533;Y&#65533;K&#65533;&#65533;&#65533;&#65533;8&#65533;1&#65533;&#65533;V&#65533;O&#65533;&#65533;&#65533;&#65533;&#35966;&#65533;P&#65533;&#65533;&#65533;?&#65533;O>&#65533;&#65533;&#423;&#65533;&#65533;&#65533;uX&#65533;i&#65533;&#65533;&#65533;&#65533;&#65533;&#65533;&#65533;&#65533;&#65533;&#65533;r*&#65533;&#65533;&#65533;&#65533;~&#65533;Zr&#65533;&#65533;&#65533;&#1581;&#65533;&#65533;&#65533;u&#65533;n&#65533;&#65533;&#65533;&#65533;&#65533;&#65533;&#65533;&#65533;(&#65533;k&#65533;&#65533;o&#65533;&#65533;&#65533;&#65533;&#65533;&#65533;&#65533;*&#65533;&#65533;	&#65533;b&#65533;&#65533;&#65533;y5&#65533;h&#65533;A&#65533;&#65533;n&#65533;A&#65533;fg&#65533;&#65533;<
	*1)&#65533;&#65533;e&#65533;&#65533;L&#65533;&#65533;&#65533;	&#65533;&#65533;&#65533;t&#65533;&#65533;&#65533;);&#65533;^&#65533;S&#65533;&#65533;&#65533;O&#65533;&#65533;#{a!&#65533;p&#65533;&#65533;&#668;(&#709;&#65533;K&#65533;&#65533;&#65533;&#65533;v&#65533;&#1579;&#13766;g&#65533;9&#1433;S&#65533;&#65533;&#65533;&#65533;&#65533;}&#65533;p&#65533;&#65533;=W9&#65533;j9$&#65533;P&#65533;dxp&#65533;&#65533;^&#65533;Ikn
&#65533;&#65533;&#65533;`&#65533;*&#65533;&#65533;Q&#65533;>j&#65533;7&#568;&#65533;&#65533;b)&#65533;{P&#65533;p&#65533;[T&#65533;&#65533;&#65533;i;&#65533;7&#65533;&#65533;5u&#65533;&#65533;4`p&#65533; &#65533;f16&#65533;&#27228;
&#65533;&#65533;&#65533;&#65533;{&#65533;&#65533;7&#65533;&#65533;&#65533;k&#65533;J&#65533;&#65533;&#65533;&#65533;;&#65533;&#65533;&#65533;&#65533;&#43774;phB&#65533;Q"+&#65533;&#65533;&#234;&#65533;&#65533;&#65533;&#65533;&#65533;&#65533;&#65533;&#65533;&#65533;&#65533;Xv&#65533;wbD.C&#65533;&#65533;3&#65533;&#65533;:&#65533;&#65533;&#65533;&#65533;&#65533;&#65533;&#65533;&#65533;|&#691;&#65533;&#65533;b&#65533;d&#65533;&#65533;17&#65533;I&#1232;&#65533;&#985;&#65533;,&#65533;&#65533;&#65533;[&#65533;O[&#65533;l&#65533;{*h&#65533;F&#65533;w&#1660;&#65533;&#65533;&#65533;&#65533;&#65533;&#65533;<)&#65533;B&#65533;&#53978;&#65533;f4&#65533;&#65533;J&#1853;&#65533;&#65533;&#65533;E@>&#65533;:&#65533;q+&#65533;	-{ B'9[&#65533;O9&#65533;\!L&#65533;,&#65533;&#65533;&#65533;@!Z&#65533;&#65533;z&#65533;{&#65533;&#65533;m&#65533;&#65533;&#65533;&#764;&#65533;&#65533;&#65533;&#65533;
&#65533;Q(K&#65533;D&#65533;&#65533;&#65533;&#65533;sZ&#65533;&#65533;&#65533;&#329;H~&#65533;&#65533;&#65533;1$wf&#65533;&#65533;g&#65533;	q&#65533;&#65533;\&#65533;n&#1703;g'tT&#65533;&#65533;K&#65533;$L&#65533;&#65533;&#65533;s4&#65533;&#65533;&#65533;&#603;&#65533;&#65533;+&#65533;&#65533;&#65533;j&#65533;&#65533;&#65533;3&#1641;&#65533;{&#65533;&#65533;B&#65533;J&#65533;
V&#65533;&#65533;&#65533;4)q&#65533;[&#65533;&#65533;+t|&#65533;&#496;&#65533;tg&#65533;&#65533;*&#65533;&#65533;L\&#65533;N&#65533;"I&#65533;I`&#65533;&#65533;X)(&#65533;?|&#65533;&#65533;@&#65533;&#65533;J&#65533;&#65533;&#65533;H&#65533;&#65533;l&#65533;0&#440;Z&#65533;&#65533;&#65533;|&#65533;&#65533;G!&#65533;&#65533;J&#65533;&#65533;&#597;}&#65533;&#65533;Z&#65533;&#65533;-&#65533;&#65533;&#65533;&#65533;<&#65533;&#65533;X&#65533;C&#65533;i=A
&#1331;&#551;&#65533;&#65533;&#65533;qK&#65533;&#65533;&#65533;q&#65533;&#65533;&#65533;&#65533;SI&#65533;&#65533;$&#65533;&#65533;@&#65533;&#154;LDO&#65533;&#65533;z7&#65533;&#65533;i9&#65533;&#65533;W&#65533;&#65533;&#65533;&#65533;&#65533;&#65533;&#65533;U&#65533;&#65533;&#65533;Y&#65533;"m&#65533;7&#65533;&#65533;&#65533;&#584;h &#65533;&#65533;,&#65533;I#GOL&#65533;l+&#65533;&#65533;TkHR&#716;&#65533;8L&#65533;&#65533;<&#65533;	y&#65533;<i&#65533;&#65533;Jr#&#65533;{&#65533;&#65533;&#65533;I>y&#65533;:&#65533;&#196;&#48374;+}&#65533;6&#65533;Ei&#65533;R&#65533;\&#65533;/&#65533;&#958;&#65533;&#65533;&#65533;&#65533;&#65533;&#65533;<&#1913;&#65533;&#65533;&#65533;5&#201;R&#378;&#65533;&#65533;RQM&#65533;&#65533;?&#65533;j&#65533;B-&#65533;_&#65533;j8,l&#65533;&#65533;a&#65533;&#65533;&#65533;;p&#65533;&#65533;&#65533;&#65533;&#65533;&#65533;k&#65533;&#65533;&#65533;&#65533;&#65533;&#65533;&#65533;&#65533;o&#1464;L]&#690;&#65533;{&#65533;f&#1168;&#1535;&#65533;V&#65533;&#65533;&#65533;TY&#65533;)&#65533;&#65533;L&#65533;l&#65533;L%&#65533;C %&#65533;&#65533;D#p&#65533;&#65533;
\&#65533;^MB&#65533;Y&#65533;&#65533;o*1&#1171;&#65533;&#65533;l&#65533;&#65533;&#65533;&#65533;N&#65533;"&#65533;qO'dG+T\O&#65533;
[&#65533;&#719;vYc&#1723;&#65533;*&#65533;\M&#65533;LjI&#65533;&#65533;&#65533;&#65533;&#65533;&#65533;&#1516;&#65533;{]J&#65533;2-&#65533;\"&#65533;J&#65533;+&#1736;]&#65533;&#65533;t&#65533;&#65533;&#65533;&#65533;&#65533;&#65533;;&#65533;~&#720;&#65533;&#65533;{&#65533;m&#65533;&#65533;&#65533;&#65533;6&#65533;&#65533;&#65533;h&#653;&#65533;&#65533;&#65533;&#65533;&#65533;&#65533;&#65533;&#65533;c&#65533;&#65533;&#65533;"&#65533;&#1186;=&#65533;7&#65533;&#65533;hS&#65533;k&#65533;&#419;&#65533;J {&#65533;&#65533;~&#65533;&#65533;&#65533;&#65533;&#65533;&#256;&#65533;&#65533;&#65533;b&#65533;&#65533;&#65533;&#65533;&#65533;&#65533;lZe&#65533;&#65533;x-&#65533;	N4&#65533;l&#65533;&#65533;]&#65533;I:&#65533;?&#65533;U&#1630;&#65533;i&#65533;<n&#65533;o)&#65533;s	&#65533;:&#65533;&#65533;,&#65533;&#65533;K&#65533;&#65533;d&#65533;h&#65533;&#65533;&#65533;~&#65533;wpL~&#65533;&#65533;&#65533;9&#65533;&#65533;	&#65533;&#65533;&#717;&#65533;&#65533;&#65533;&#1850;m&#65533;&#65533;yp&#65533;&#65533;&#65533; 
&#65533;v&#65533;&#65533;&#65533;^&#65533;8W&#65533;l&#65533;&#65533;v&#65533;b&#65533;&#65533;<&#65533;&#65533;&#65533;f&#65533;&#65533;&)f&#65533;&#65533;&#65533;r&#65533;;1=&#5737;&#65533;&#1765;&#65533;&#65533;n`&#65533;&#65533;&#65533;D&#65533;z&#65533;':&#65533;&#65533;mr&#65533;&#65533;&#65533;&#1644;&#65533;&#65533;&#65533;&#65533;&#65533;&#65533;&#65533;<&#65533;K=&#65533;&#65533;&#65533;R&#65533;q&#65533;&#65533;6&#65533;&#65533;y&#65533;s&#65533;HMa&#65533;&#65533;Z&#65533;&#65533;C&#65533;&#65533;-N&#65533;lxc&#288;~H^&#65533;l}&#65533;S~w&#65533;F&#65533;&#65533;Wj&#65533;&#713;&#25403;B&#65533;&#279;0&#65533;M&#65533;&#65533;&#65533;&#65533;&#65533;&#65533;&#65533;&#65533;&#426;&#65533;&#65533;	&#65533;&#65533;k&#65533;&#1054;&#65533;U;&#65533;&#65533;&#54878;&#65533;k7&#65533;X&#65533;&#65533;&#65533;&#65533;b(&#1219;&#65533;&#797;u&#65533;&#65533;&#65533;&#65533;S=F&#65533;^&#65533;S&#65533;&#331;&#65533;&#65533;&#65533;uk&#65533;c&#65533;&#65533;&#65533;&#65533;&#65533;&#1521;&#1940;xT|e&#65533;&#43550;&#65533;&#65533;HY&#65533;
/&#244;y&#65533;&#5042;&#65533;&#65533;'&#65533;&#65533;&#65533;W	&#65533;5&#65533;]b
&#65533;&#65533;&#65533;{&#65533;%,&#65533;/&#65533;&#65533;{t&#1051;XN&#65533;&#65533;&#65533;&#65533;&#65533;&#65533;)&#65533;Z.&#65533;W@&#65533;Mu#&#65533;&#65533;R&#65533;q^&#65533;R&#65533;&#65533;&#65533;M&#65533;:k&#65533;D&&#65533;&#65533;&#65533;>G&#65533;&#65533;&#65533;&#2043;s1=&#65533;n&#65533;vM&#65533;&#65533;&#35546;I&#65533;&#1956;&#65533;M&#663;W&#65533;1&#65533;&#65533;&#65533;.&#65533;j&#65533;J&#65533;&#65533;v&#65533;&#65533;/~S]&#65533;60&#65533;&#65533;&#1901;&#65533;&#65533;'V&#65533;]&#65533;&#65533;p_A&#65533;0&#65533;<&#65533;&#65533;<nUvR&#65533;&#65533;&#65533;C2-`^&#65533;&#65533;&#65533;&#65533;p&#65533;1&#65533;&#65533;&#65533;`T@{u]&#65533;&#65533;&#65533;}&#65533;&#65533;1&#65533;wX&#65533;&#65533;&#65533;&#65533;&#65533;.&#1635;/&#65533;:&#65533;&#65533;y&#65533;&#65533;~&#65533;&#65533;k&#65533;A&#65533;&#65533;=&#65533;[&#65533;&#65533;&#1459;J&#65533;~&#65533;&#65533;S&#65533;&#65533;4-&#65533;X&#1068;W&#65533;<(&#65533;&#1431;&#65533;&#65533;&#65533;>|&#65533;
Kv&#65533;m&#65533;E&#65533;&#65533;38&#65533;&#65533;E3N	&#65533;/&#65533;]z-f&#65533;&#65533;?&#65533;v&#65533;&#65533;z&#65533;&#65533;  &#65533;&#65533;u&#65533;&#65533;&#65533;
&#65533;&#65533;&#65533;[&#65533;&#65533;Q&#65533;&#1190;6p&#65533;N&#551;,V&#65533;]&#65533;&#1551;&#65533;&#65533;4DU&#65533;`&#65533;&#65533;&#65533;hX#&#65533;#&#65533;ar&#65533;&#65533;	&#65533;@&#65533;|%&#65533;V&#65533;}&#65533;&#65533;&#65533;&#65533;&#65533;n&#65533;&#65533;&#65533;q&#65533;&#65533;&#65533;&#65533;F;&#65533;&#65533;&#65533;,+(&#65533;&#65533;&#65533;^&#65533;\&#65533;?&#65533;{&#65533;&#65533;&#688;&#65533;&#65533;3&#65533;z&#65533;&#65533;&#900;e&#65533;&#65533;&#65533;&#65533;&#65533;&#65533;&#65533;rS= T&#65533;&#65533; s&#65533;St&#65533;&#65533;&#65533;&#65533;&#65533;E&#65533;&#65533;>vkvh&#65533;&#65533;&#65533;&#65533;&#65533;&#65533;&#65533;&#65533;&#65533;&#65533;n10&#65533;&#65533;1W'l&#65533;&#65533;*&#65533;&#65533;GU&#65533;B:sH&#65533;&#65533;o&#65533;&#65533;&#65533;R&#65533;&#726;+Yf&#65533;0&#65533;&&#65533;&#65533;b&#65533;&#65533;&#291;S&&#65533;&#65533;<&#65533;r&#65533;&#65533;F&#1123;G&#65533;:I&#65533;&#65533;H&#65533;&#65533;&#65533;&#795;@|J&#65533;.=j&#65533;h&#65533;&#65533;&#65533;&#65533;9h&#65533;%&#65533;,%&#65533;X&#65533;g&#65533;&#65533;&#65533;&#65533;<&#65533;SP9t&#65533;~=+&#65533;m&#65533;bC9&#65533;F&#65533;dA&8&#65533;&#65533;_&#65533;I9"M&#65533;`&#65533;JP&#65533;IM&#65533;&#65533;Y&#65533;&#65533;&#65533;B,&#65533;&#65533;&#65533;W&#65533;&#65533;S&#65533;J&#65533;&#65533;gY&#1176;|}&#65533;-&#65533;&#65533;a&#65533;&#65533;&#65533;&#65533;z&#65533;&#65533;L&#65533;&#65533;nx>	&#65533;&#65533;&#1651;w&#65533;)&#65533;c&#65533;l &#65533;&#65533;&#65533;Z&#65533;&#65533;BL
&#65533;&#65533;&#65533;=&#65533;3&#65533;]&#65533;&#65533;U&#65533;&#65533;&#65533;v&#49342;&#65533;.I&#65533;&#791;&#65533;&#65533;&#65533;&#65533;_&#65533;&#65533;&#65533;&#65533;&#65533;aMW[1U&#65533;T>&#65533;TT&#65533;0&#34049;n&#65533;&#132;&#65533;&#65533;PZX&#65533;de&#65533;&#65533;W#{A W&#65533;&#65533;m&#65533;&#1225;|&#65533;&#65533;&#65533;_]&#65533;&#65533;I&#65533;&#65533;&#1868;&#65533;cC&#65533;5&#65533;F&#65533;57Y-&#65533;jD&#65533;&#65533;a&#65533;&#65533;&#65533;w&#722;&#65533;4	&#65533; &#65533;&#65533;{&#65533;i&#65533;{S&#65533;&#65533;m&#65533;uY&#17467;&#65533;8&#65533;5&#65533;A&#65533;O$R&#1075;Nq&#65533;&#65533;&#65533;&#65533;:&#65533;&#65533;&#65533;D&#65533;&#65533;#&#65533;&#65533;X&#65533;$``&#65533;&#65533;%Lh&#65533;&#65533;&#65533;C&#65533;&#65533;&#65533;&#65533;bbl!&#65533;&#65533;&#65533;TI&#65533;{&#65533;J&#65533;^1&#65533;	&#65533;~1&#65533;W(:Ed&#65533;<&#65533;&#65533;&#65533;"aS	"x&#65533;&#65533;>&#65533;&#65533;\QX&#65533;&#65533;&#65533;&#65533;&#65533;?&#65533;5&#65533;&#65533;4	j"&#65533;&#65533; KY&#65533;&#65533;B7&#65533;&#65533;&#65533;&#65533;_&&#65533;&#65533;&#726;P8f&#65533;s&#65533;si&#65533;gH&&#65533;m&#65533;v&#65533;&n.@&#65533;e&#65533;&#65533;6&#65533;A1Z&#65533;&#65533;5^f&#65533;&#65533;&#65533;aft)&#65533;1&#65533;&#65533;x<&#185;&#65533;9&#65533;Q\&#65533;&#65533;&#65533;&#65533;&#65533;uv&#65533;&#65533;k&#65533;&#65533;&#65533;~
;&#65533;&#65533;&#65533;&#65533;)&#65533;&#65533;~&#65533;1&#262;&#65533;9i&#65533;&#65533;&#65533;&#65533;	&#65533;&#65533;W&#65533;&#65533;8&#65533;yCe&#65533;>&#65533;&#65533;&#65533;&#65533;+&#65533;^e&#65533;6&#65533;&#65533;&#65533;`&#65533;X&#65533;&#65533;"&#65533;&#65533;+&#65533;k&#65533;&#65533;%&#65533;V&#65533;&#65533;&#65533;l;&#65533;j&#65533;o&#65533;8&#65533;U-&#65533;&#65533;&#65533;1&#65533;&#65533;&#65533;v&#65533;&#65533;&#65533;&#65533;y&#65533;&#440;&#65533;X&#65533;&#65533;&#1228;&#65533;&#65533;&#65533;&#65533;n&#65533;&#65533;&#65533;&#65533; &#65533;]w&#65533;&#65533;vf&#65533;a&#65533;rBu&#65533;&#65533;/&#65533;&#65533;&#65533;&#65533;&#65533;&#65533;&#65533;&#65533;&#65533;&#65533;&#65533;1&#65533;&#65533;91&#65533;)*Qep?&#65533;&#65533;w&#65533;0&#65533;eT&#65533;&#65533;@&#65533;&#65533;s&#678;&#65533;J&#65533;.&#65533;n&#65533;&#65533;Fe`T&#65533;&#65533;lB&#65533;&#65533;&#65533;J&#65533;&#65533;B&#1237;&#65533;&#65533;&#65533;}&#65533;&#65533;LS^<&#65533;}K&#65533;&#16087;&#65533;&#65533;v&#65533;+&#65533;&#65533;&#65533;X&#65533;d%y&#65533;&#65533;5&#65533;&#65533;&#65533;v&#65533;&#65533;&#65533;Md&#65533;i&#65533;&#65533;&#1623;&#65533;&#65533;	i[&#65533;Q&#65533;&#65533;x?&#65533;-&#65533;&#65533;b&#65533;&#65533;V:F&#65533;&#65533;j&#65533;&#65533;&#65533;&#65533;&#65533;&#65533;*:&#65533;&#65533;S&#65533;&#65533;$&#65533;&#65533;]#|&#65533;bL}n&#65533;&#65533;x%&#65533;?&#65533;'6&#65533;&#1615;6wc)F&#65533;<&#65533;X(u&#491;&#65533;	PV.B&#65533;&#65533;u6&#1226;&#65533;R%&#65533;W&#1870;d&#65533;K&#65533;MhU\&#65533;&#65533;w*^&#65533;6&#65533;Z&#65533;1&*&#65533;&#65533;&#65533;.&#65533;Ud&#65533;&#65533;&#65533;v&#65533;&#65533;Y#
&#65533;&#65533;&#65533; 	F^&#65533;Q&#65533;C&#65533;&#65533;2&#65533;P&#65533;&#65533;&#65533;&#65533;>f.Kq&#65533;&#65533;&#65533;&#65533;4&6>&#65533;TD&#65533;&#65533;6F&#65533;7&#65533; t&#65533; &#65533;0&#65533;&#65533;!&#65533;c&#65533;&#1960;9&#65533;&#65533;|&#65533;&#65533;&#65533;/&#65533;$&#65533;l&#65533;&#65533;&#65533; &#65533;&#65533;&#1553;&#65533;t&#65533;&#65533;% &#65533;(MGJJ&#65533;&#260;,&#65533;XP*&#65533;0f1|&#65533;[&#65533;&#65533;!&#65533;&#65533;d&#65533;&#1904;&#65533;&#65533;+"&#65533;$&#65533;&#65533;<%7&#65533;&#65533;d&#65533;s&#65533;S&#65533;&#65533;&#65533;&#65533;!0&#65533;&#65533;<&#65533;Z&&#65533;&#65533;G0&#65533;p&#65533;&#65533;f<vL&#65533;R"&#65533;&#65533;&#65533;&#392;&#65533;&#65533;&#65533;&}&#65533;d&#65533;&#65533;&#65533;&#65533;&#65533;&#65533;&#65533;J[&#65533;&#65533;Nc&#65533;&#65533;&#65533;B&#65533;&#1747;&#65533;x&#65533;uN&#65533;\&#65533;&#65533;&#65533;&#527;T;&#65533;k&#65533;&#65533;&#65533;&#65533;&#46792;&#132;=&#65533;K&#65533;&#717;&#65533;&#1316;I2Z6&#65533;&#1297;&#65533;&#65533;*&#65533;&#1092;&#65533;B
^&#65533;,&#65533;&#65533;,k&#65533;R&#65533;&#65533;.xB2R&#65533;P&#655; &#65533;iJf*&#65533;&#65533;<4,&#65533;e &#65533;>&#65533;9&#65533;'2d&#65533;s&#65533;&#65533;8&#65533;'Mi&#65533;lG<&#65533;b!&#65533;M<&#65533;gVx&#65533;)&#65533;&#65533;<&#65533;q&#65533;&#65533;\f8&#65533;&#65533;>&#65533;M&#65533;&#65533;&#60178;Y6&#65533;&#65533;|&#486;&#65533;"&#65533;r1a&#1636;r&#65533;h&#65533;&#65533;1MF&#65533;&#65533;:&#65533;&#1957;&#65533;&#65533;&#65533;"&#65533;U
6&#65533;h&#65533;&#65533;&#65533;:YNJK(&#1146;&#65533;&#65533;H7D&#65533;&#65533;
#
6*&#65533;&#65533;&#65533;&#65533;&#1204;*M&#65533;=F6&#2033;&#65533;E&#65533;&#65533;*vD&#65533;
&#65533;&#65533;	*&#65533;W&#452;ZI&#65533;>&#65533;3RE&#65533;&#65533;&#65533;&#65533;&#65533;Q&#65533;KUm!&#65533;y &#65533;&#65533;&#65533;&#65533;&#65533;<&#65533;|W3'Y[&#65533;&#65533;&#43628;&#65533;&#65533;w=&#65533;&#65533;&#65533;&#647;\&#65533;OQ&&#65533;&#65533;"&#65533;R&#65533;&#65533;O	5&#65533;&#65533;62&#65533;~&#65533;AY&#65533;j<9Z&#65533;M&#65533;+Z&#65533;T&#65533;E&#65533;&#65533;&#65533;&#65533;0Si8&#1128;&#65533;!&#65533;6&#65533;&#65533;&#65533;L&#65533;&#65533;CaX^&#65533;Z&#65533;z&#65533;e&#65533;&#801;&#65533;&#65533;&#721;&#1281;C&#65533;R&#1920;W&#65533;&#65533;&#65533;%Z&#65533;!7?;&#65533;&y&#65533;&#65533;&#65533;&#65533;[&#1253;&#65533;&#65533;=M~&#65533;&#65533;>w&#65533;&#65533;}&#65533;1y&#65533;&#65533;&#65533;ru&#65533;&#65533;&#65533;&#65533;x&#65533;&#65533;&#936;},&#65533;V3&#340;&#65533;&#364;z:&#65533;&#65533;qR8&#269;&#65533;&#65533;&#65533;&#65533;&#65533;i&#65533;>j&#65533;&#65533;
&#65533;&#65533;&#65533;*q&#65533;&#65533;&#65533;z&#65533;&#65533;&#65533;&#65533;b&#65533;&#65533;#&#65533;&#65533;&#65533;NvZl&#65533;&&#65533;&#65533;&#65533;&#65533;&#1216;&#65533;&#168;&#65533;p&#904;*6&#65533;.&#65533;i[&#65533;&#1172;&#65533;&#65533;4&#65533;&#65533;J&#289;-&#65533;&#65533;0&#65533;&#65533;&#65533;\&#65533;M&#65533;&#65533;&#65533;&#1743;&#65533;XM&#65533;&#65533;X&#65533;AV&#36513;&#65533;J&#65533;&#65533;&#65533;{-2"&#65533;'&#65533;&#65533;&#65533;&#65533;&#65533;&#65533;v&#65533;&#65533;&#65533;&#65533;6&#65533;&#65533;F&#65533;&#65533;,+&#65533;.&#65533;&#65533;&#65533;m3&#65533;L&#65533;Z&#65533;g&#65533;&#65533;03"&#65533;_&#65533;0&#1738;&#65533;&#65533; lgV&#65533;8&#65533;&#65533;F&#960;/&#65533;&#65533;&#65533;Fw2&#65533;%c&#65533;&V&#65533;&#65533;&#65533;&#65533;bv&#65533;c&#65533;&#65533;D&#65533;&#65533;&#65533;%8&#65533;&#65533;=&#65533;^&#65533;&#1249;&#65533;&#37441;&#65533;&#65533;&#1858;&#65533;&#65533;P!&#65533;&#65533;&#65533;J&#65533;b&#65533;&#65533;q&#65533;&#1219;	&#65533;&#65533;hX&#65533;rv&#65533;&&#65533;F&#65533;&#65533;Mo&#65533;x&#65533;&#65533;&#65533;&#65533;&#65533;&#65533;&#65533;&#65533;&#65533;l/&#65533;&#65533;+FJ~2Al&#65533;&#65533;n>&#65533;&#65533;&#65533;&#65533;&#65533;z&#65533;[&#65533;&#65533;&#65533;N&#65533;M&#65533;tF&#65533;&#1868;&#65533;A,]&#65533;&#65533;$&#2037;&#65533;&#65533;l+&#65533;"E;&#65533;g&#65533;&#65533;&#65533;Ti&#29601;&#65533;&#65533;^;&#65533;&#65533;&#65533;{&#65533;&#65533;q&#65533;&#65533;&#65533;&#65533;&#65533;r0&#65533;d&#65533;&#65533;u&#65533;5&#65533;$&#65533;&#65533;M-&#65533;&#65533;Q&#65533;jdKq&#65533;&#65533;&#65533;&#65533;&#65533;&#65533;&#65533;Y&#65533;&#65533;&#65533;G|&#65533;&#65533;&#65533;f&#65533;n&#65533;&#65533;&#65533;&#882;&#65533;&#65533;6&#65533;&#65533;2&#65533;&#65533;&#65533;&#65533;M&#65533;&#65533;&#65533;*w7&#900;&#65533;&#65533;&#65533;&#65533;&#65533;t(nG^NG&#65533;&#65533;{&#334;&#65533;&#65533;&#65533;nz&#65533;&#65533;&#65533;&#799;W`&#65533;&#65533;g&#65533;Z&#65533;&#65533;4&#65533;m?&#65533;dii&#65533;&#65533;"&#65533;<&#65533;$
&#65533;&#65533;&#65533;>Q&#65533;&#65533;&#203;}yU&#65533;`&#65533;KA&#65533;&#1234;k&#65533;G&#65533;M&#65533;&#33632;&#65533;&#65533;[&#1611;D&#65533;&#65533;&#353;&#65533;Y&#65533;&#65533;&#65533;&#65533;Po&&#65533;0&#65533;&#65533;y&#65533;&#65533;s&#1990;s&#65533;4s&#65533;&#65533;&#65533;&#65533;C`&#65533;+&#65533;4z%1o&#65533;&#65533;u&#65533;z&#65533;&#65533;s&#65533;&&B&#65533;VhSI&#65533;w&#65533;Fb&#65533;A:&#65533;&#65533;&#65533;`w&#65533;&#65533;J8v'~($p&#65533;&#65533;M1}&#65533;&#65533;R'tz&#65533;t_	&#65533;n&#65533;Ur&#65533;wx&#65533;D&#65533;&#65533;-&#65533;&#65533;
8&#65533;P&#65533;&#65533;.rKP&#65533;q&#65533;~8&#65533;x&#65533;u	Q@c&#65533;1[&#65533;\
@&#65533;&#65533;c&#65533;%6&#65533;'&#65533;g%&#65533;h&#65533;&#65533;&#65533;&#65533;sR+f}9$lV&#65533;&#65533;qe&#65533;A|f&#65533;J'{&#65533;&#65533;7&#32836;xF&#65533;@u&#65533;&#65533;$5.&#1121;n&#65533;&#65533;c&#65533;&#65533;&#65533;&#65533;#2&#65533;1(v&#65533;2&#65533;&#65533;K&#65533;6K:3<}ng(&#65533;}&#65533;&#65533;b&#65533;Bq<&#65533;0&#65533;G<=D&#65533;7&#65533;&#65533;&#65533;F=&#1298;rg2&#65533;r0&#65533;xZHh&#65533;&#65533;&#65533;W&#65533;&#65533;"&#65533;&#65533;P&#293;y&#65533;F$eT&#65533;&#65533;&#65533;pf&#65533;r&#65533;WF&#65533;Ewt}&#65533;w:1I@BeTvtd&#65533;&#65533;P&#65533;'&#65533;&#65533;tu&#65533;F$x&#65533;jN&#65533;&#65533;btbSO&#65533;u&#65533;"k&#65533;VF@`&#65533;v&#65533;DtH&#65533;dX:&#65533;Q&#65533;&#65533;&#65533;X&#65533;&#65533;&#1576;&#65533;&#65533;25D&#65533;!w&#65533;H&#65533;}&#1217;4&#65533; &#65533;xq&#65533;7TeF&#65533;&#65533;>%5&#65533;&#65533;&#65533;w&#65533;y&#65533;&#65533;D'&#65533;&#65533;O4  u&#65533;,&#65533;&#65533;c&#65533;&#65533;=&#65533;X&#65533;p&#65533;e&#65533;&#65533;%Q &#65533; x&#65533;$&#65533;(&#65533;z6b&#65533;p&#65533;n:d|ee{4&#65533;()&#65533;_&#65533;&#65533;X&#65533;&#65533;&#65533;U&#65533;&#65533;&#65533;O&#65533;n&#65533;&x&#65533;&#65533;m()k&#65533;&#65533;|&#65533;&#65533;&#65533;&#65533;&#65533;&#65533;&#65533;Et&#65533;f&#65533;&#65533;3&#65533;b9&#65533;&#65533;&#65533;&#65533;$ltE PLA&#65533;&#65533;&#65533;U[IS&#65533;&#65533;&#467; &#65533;:y(h&#1553;\?bUD&#65533;8&#65533;O&#593;&#65533;&#65533;`&#65533;&#65533;WxM&#65533;&#65533;&#65533;KG&#65533;&#65533;H5&#915;j_&#65533;&#65533;-&#65533;&#65533;L9&#65533;Lg&#65533;?
&#65533;&#65533;U&#65533;&#65533;f&#65533;&#65533;&#65533;&#65533;_&#65533;f#&#65533;&#65533;(&#65533;&#65533;\&#65533;&#65533;&#65533;@N&#65533;&#65533;gc~&#65533;(&#65533;&#65533;&#65533;b&#65533;|oY&#65533;a&#65533;&#65533;&#65533;p&#1046;vz&#937;z	9&#65533;&#65533;#&#65533;&#65533;uS&#65533;&#138;&#65533;&#65533;X*u&#65533;/&#65533;<0nCq(Yl&#65533;&#65533;5&#65533;&#65533;q&#65533;&#65533;&#65533;&#65533;w5&#65533;5`g(h&#65533;I{&#65533;y&#65533;&#65533;&#65533;_&#65533;
&#65533;9&#65533;&#65533;&#65533;}&#65533; &#65533;vpc8+U&#65533;&#65533;rpc&#65533;Q&#65533;	&#65533;&#65533;&#65533;#&#65533;&#65533;&#65533;1&#65533;&#65533; f&#65533;W&#609;&#65533;H&#65533;Tb*&#65533;&#65533;&#65533;&#65533;&#65533;&#65533;&#65533;&#65533;Ld&#65533;&#65533;5&#65533;y&#65533;&#65533;;x;&#1524;R&#65533;&#65533;vny&#65533;@&#65533;g&#65533;&#65533;1'6&#65533;&#477;"&#65533;&#65533;&#65533;	&#65533;&#65533; &#65533;&#65533;^&#65533;&#65533;	&#65533;&#65533;V&#65533;p&#65533;&#65533;0&#65533;&#1608;J5\&#65533;&#65533;&#65533;I&#65533;+U&#65533;@t&#65533;Y&#65533;^IX&#65533;&#65533;&#65533;7&#65533;&#65533;&#65533;&#1369;9W&#65533;&#65533;aS0i&#65533;E&#65533;&#65533;&#65533;&#65533;,&#65533;B{&#65533;F&#65533;	&#65533;h*&#65533;&#65533;&#65533;o%&#65533;e&#65533;&#65533;&#1633;&#65533;@&#65533;&#65533;_J=%J&#65533;&#65533;&#65533;&#65533;f9&#65533;&#65533;:&#65533;&#65533;#/&#1692;&#65533;&#65533;5&#662;&#65533;&#65533;al&#1103;&#65533;v:&#65533;&#65533;&#65533;&#65533;&#65533;(
&#65533;&#65533;&#65533;gI&#65533;fr$&#65533;0&#65533;&#65533;&#65533;&#65533;jo<&#65533;;I@&#65533;&#65533;&#65533;&#65533;`&#65533;&#65533;&#65533;W:&#65533;&#65533;0d&#65533;/&#1401;&#65533;(&#65533;&#65533;E&#65533;}(&#65533;F&#65533;&#65533;&#65533;&#65533;&#65533;&#65533;&#65533;&#65533;&#65533;-&#65533;&#65533;r%L&#65533;i{g6q,&#65533;aY8&#65533;9&#65533;&#65533;5k&#65533;&#65533;]&#1710;&#65533;&#430;&#65533;j&#65533;
&#65533;&#276;&#65533;&#65533;
x(&#65533;&#65533;&#1647;&#65533;&#65533;f&#65533;&#65533;&#65533;&#65533;(h7m<"fy&#65533;&#65533;p&#65533;&#65533;9&#65533;&#65533;)&#65533;*t}&#65533;'#/i@&#65533;&#65533;@&#65533;&#65533;0&#65533;* &#65533;&#65533;  p&#65533;2&#65533;j&#65533;&#65533;	&#65533;g&#65533;J&#65533;DK&#65533;&#65533;&#65533;e&#65533;$)&#65533;&#65533;&#65533;*YC&#65533;jE&#65533;&#65533;&#172;&#65533;&#65533;&#65533;$?&#65533;Hd:&#65533;f1&#1514;mX&#65533;&#65533;L&#65533;&#65533;&#65533; E&#1014;p@&#65533;P s(&#65533;&#65533;&#65533;&#65533;~j&#65533;&#65533;&#65533;&#65533;
&#65533;I:&#65533;a{,&#65533;
&#65533;&#65533;'D&#65533;o&#65533;R&#65533;+J"&#65533;&#65533;&#1714;&#65533;&#65533;&#65533;&#624;&#65533;&#65533;_&#65533;&#65533;q&#65533;&#65533;x&#65533;&#65533;n"&#65533;J&#65533;&#65533;r&#65533;m&#65533;+yn&#65533;&#65533; &#65533;p &#65533;&#65533;&#65533; &#65533;iT&#65533;&#65533;gZh/+-&#65533;&#65533;n&#65533;X&#65533;&#65533;&#1736;&#65533;&#65533;6{&#65533;o/Y	<&#65533;&#65533;Y&#65533;?&#65533;P&#65533;!$&#65533;h&#65533;L&#65533;z&#65533;&#65533;*&#65533;]U&#65533;Q&#65533;&#65533;Q&#65533;\?&#65533;roJ&#65533;]J&#65533;&#65533;&#65533;
&#65533;&#46734;&#65533;W&#65533;&#65533;D&#65533;&#65533;&#65533;g&#65533;&#65533;,(j;&#65533;lK!&#65533;&#65533;&#65533;&#65533;&#65533;'&#65533;q&#65533;&#65533;/*+&#65533;&#65533;^&#65533;&#65533;&#65533;&#65533;&#65533;&#65533;&#65533;j
&#65533;&#65533;[&#65533;]K&#65533;&#65533;z6&#65533;&#65533;&#65533;x&#65533;&#65533;a &#3598;&#65533; &#65533;&#65533;&#65533;E &#65533;&#65533;-y&#65533;v&#65533;&#65533;0&#65533;*&#65533;6&#65533;[&#65533;r:w&#65533;k&#65533;&#65533;&#65533;<&#65533;&#49870;&#65533;&#65533;&#65533;&#65533;m8&#65533;&#65533;&#65533;X6&#65533;&#65533;&#65533;&#65533;&&#65533;&#65533;&#65533;(<7*&#65533;V[&#65533;7&#65533;N&#8493;&#65533;T&#65533;&#65533;&#65533;&#65533;&#65533;{&#65533;v2Njh&#65533;V&#65533;V&#65533;Z4&#65533;&#65533;&#65533;j&#65533;&#65533;dv6&#65533;&#65533;T&#65533;k&#65533;&#65533;&#65533;&#65533;{C	&#65533;&#43769;&#65533;&#65533;$/&#65533;&#65533;&#65533;K&#65533;&#65533;k&#65533;CY'&#65533;+&#65533;I&#65533; &#65533;&#65533;&#65533;K&#65533;j&#65533;&#65533;`yBH&#65533;&#65533;0p&#65533;r&#65533;\&#65533;&#65533;&#65533;^xB&#65533;>&#51555;&#65533;&#65533;&#65533;&#65533;&#65533;E&#65533;&#65533;LbF &#65533;LgB&#65533;&#65533;VFj&#65533;&#65533;&#65533;AY\V&#65533;!&#65533;l&#65533;&#65533;&#65533;x3&#65533;[N&#65533;q&#65533;[w&#65533;{&#1845;&#65533;&#65533;&#65533;&#65533;,&#65533;9&#51671;C&#65533;&#65533;:&#65533;&#65533;&#65533;&#65533;&#65533;Sw&#65533;C&#284;&#65533;Xy&#65533;&#65533;	oa]&#65533;+V&#65533;K&#65533;u&#65533;&#857;&#65533;&#65533;
&#65533;&#65533;|6y&#65533;&#65533;&#65533;&#65533;>&#65533;&#65533;&#65533;&#65533;<"&#65533;&#65533;&#65533;g1&#65533;&#65533;&#65533;!+&#65533;  &#65533;&#65533;&#65533;&#65533;&#65533;&#65533;&#65533;&#65533;}:/1 &#65533; IV&#65533;&#65533;&#65533;	T&#65533;&#65533;&#65533;&#65533;&#65533;)[&#65533;	&#65533;&#65533;{S&#65533;J&#65533;&#65533;<&#65533;H&#65533;Z&#65533;h&#65533;D m&#65533;)&#65533;@&#65533;&#65533;&#65533;C&#361;&#65533;&#65533;&#65533;LT&#65533;\&#65533;&#65533;&#65533;In&#65533;&#65533;]&#65533;&#65533;&#65533;#)B&#65533;l&#65533;&#65533;*&#65533;&#65533;
)&#65533;r3&#65533;&#65533;;&#65533;&#65533;&#65533;^\,&#65533;&#65533;&#65533;&#65533;L\&#65533;&#65533;&#65533;&#65533;&#65533;&8g&#65533;&#65533;&#65533;X&#65533;X&#65533;&#65533;&#65533;&#65533;$4}&#65533;[&#65533;&#65533;&#65533;#&#65533;O@&#65533;&#65533;&#65533;F&#65533;&#446;&#65533;&#300;&#65533;kr&#65533;&#65533;&#65533;B&#65533;&#65533;b&#65533;&#65533;&#65533;&#65533;8,&#65533;&#65533;&#65533;&#65533;&#65533;&#65533;}&#65533; &#65533; &#65533;&#65533;&#65533;&#65533;X&#65533;3&#65533;&#65533;%A;&#65533;&#65533;&#65533;&#65533;>G)&#65533;|f&#65533;P&&#65533;&#65533;BZ	]&#65533;.&#65533;&#65533;&#65533;&#65533;&#65533;w&#1325;&#487;&#65533;&#65533;&#892;6L&#65533;}&#65533;=&#1518;\&#65533;&#65533; &#65533;&#1659;2&#65533;8"&#65533;z&#65533;$$j&#65533;&#65533;&#1692;&#65533;Eu&#172;E&#65533;t&#65533;WZ)&#65533;6&#65533;&#65533;&#65533;&#65533;~K&#356;-&#65533;p&#65533;&#65533;&#65533;&#65533;z& P&#1336;'C &#65533;&#65533;;&#65533;&#65533;&#65533;&#65533;&#65533;TLW&#65533;&#65533;&#65533;&#65533;&#65533;#&#65533;L&#65533;&#65533;&#65533;&#65533;U,!&#1436;&#65533;&#65533;]&#65533;&#65533;&#1457;&#65533;&#65533;d&#65533;&#65533;\&#65533;t&#65533;&#65533;&#65533;&#65533;&#65533;&#65533;&#65533;|&#65533;-&#65533;&#65533;&#65533;xm&#65533;&#902;YO%&#65533;;-LW&#65533;&#65533;&#65533;Tg^&#65533;Z&#1572;&#65533;&#840;m&#65533;&#65533;&#65533;&#65533;&#828;&#65533;M&#65533;mb&#65533;&#1215;&#65533;&#65533;&#65533;WyYQ(&#65533;a,&#65533;kb&#65533;&#65533;,&#65533;D&#65533;&#65533;&#65533;&#65533;&#65533;&#65533;&#556;&#65533;N&#65533;&#65533;k&#65533;&#65533;&#65533;&#3552;&#65533;;`&#65533;&#65533;-&#65533; &#65533;i&#65533;,4D&#65533;&#65533;&#1500;&#65533;`r&#65533;P&#65533;&#65533;&#65533;b&#65533;6&#65533;S&#65533;OR&#65533;5 *&#65533;&#65533;h&#65533;s&#65533;&#65533;&#65533;&#65533;&#65533;&#65533;^&#65533;&#65533;`_B&#65533;&#65533;&#65533;&#65533;G&#65533;&#65533;&#65533;VF&#65533;&#1039;&#65533;=L&#65533;r&#65533;&#65533;&#65533;&#65533;&#65533;&#65533;&#65533;{&#65533;
&#1022;\>|&#65533;&#65533;:&#1140;&#65533;&#65533;&#65533;|&#65533;j&#65533;&#65533;&#65533;&#65533;&#65533;&#65533;&#65533;.&#65533;%]&#65533;%&#65533;X&&#65533;&#65533;&#317;&#65533; b&#65533;&#65533;&#65533;&#65533;&#1992;8&#65533;&#65533;&#6265;&#65533;+&#65533;&#187;N`&#65533;&#65533;&#65533;}(I&#65533;&#65533;+&#65533;@@&#65533;0.&#65533;'[&#65533;&#1155;&#65533;&#65533;$Ugx&#65533;:h&#65533;&#65533;&#65533;&#434;&#65533;&#65533;&#65533;&#65533;C&#65533;&#65533;Z&#65533;=&#65533;&#65533;++K&#65533;&#65533;&#65533;&#65533;&#65533;&#735;&#65533;&#65533;p.&#65533;&#65533;v^&#65533;&#65533;&#65533;Q&#65533;&#65533;&#65533;&#65533;&#65533;p&#65533;&#65533;6!&#65533;ek&#65533;&#65533;&#65533;&#65533;}&#65533;sf&#65533;\&#247;G&#65533;&#731;&#1548;&#65533;&#65533;&#1632;46u&#65533;&#65533;*&#65533;&#1932;&#30269;&#65533;vM&#65533;x&#65533;&#65533;w[&#65533;&#65533;&#65533;-&#65533;&#65533;$&#65533;&#65533;!&#65533;&#65533;&#65533;&#65533;~&#65533;&#65533;K&#65533;P &#65533; &#65533;/6&#65533;&#65533;{&#65533;&#65533;&#65533;p&#939;F&#65533;&#65533;&#65533;C,b}v&#65533;&#1522;M&#65533;&#65533;~y\&#65533;&#65533;&#65533;&#65533;b &#65533;&#65533;_&#65533;&#448;&#553;+&#65533;&#65533;&#65533;&#65533;fy&#65533;&#65533;|&#65533;&#65533;&#65533;l&#65533;l&#65533;&#65533;&#65533;&#65533;&#65533;&#65533;c&#65533;&#65533;&#65533;([&#65533;Oi6&#65533;&#65533;&#65533;@&#65533;&#65533;&#65533;Y&#65533;&#65533;&#65533;&#65533;>F&#65533;,W&#65533;&#65533;&#65533;*&#65533;&#65533;;&#1208;|&#65533;/&#65533;&#65533;h&#65533;w&#65533;&#65533;&#65533;`&#65533;&#65533;&#65533;&#65533;&#65533;&@;c&#65533;&#65533;&#65533;&#1173;e&#65533;&#6765;&#65533;!&#65533; &#65533;&#65533;~&#65533;S&#65533;Ep&#65533;"&#65533;&#65533;R&#65533;&#65533;!&#65533;VH&#65533;&#65533;0&#65533;~!&#65533;&#65533;GV&#65533;&#65533;&#65533;&#65533;,&#65533;&#65533;qrsB&#65533;I&#65533;&#65533;^&#65533;&#65533;&#65533; Q&#65533;&#713;&#65533;&#65533;&#65533;@&#65533;&#65533;&#1907;&#65533;&#65533;&#65533;9&#65533;|&#65533;l&#65533;&#65533;&#65533;&#65533;<&#65533;d&#65533;=&#65533;2&#65533;&#65533;&#65533;&#65533;&#65533;&#65533;J&#65533;&#859;&#65533;kN&#1014;&#65533;&#65533;o&#65533;q&#65533;?&#65533;r&#65533; d&#65533;&#65533;f9&#189;&#65533;W&#65533;&#65533;<&#65533;T&#65533;Ec&#65533;&#65533;{&#65533;2&#65533;K-=&#65533;&#65533;&#65533;&#65533;&#65533;a&#65533;&#65533;n&#65533;![&#65533;&#65533;: &#65533;0@&#65533;T&#65533;&#65533;&#65533;&#65533;&#65533;&#65533;&#65533;&#65533;
&#65533;&#65533;8&#65533;&#65533;a &#65533;&#65533;&#65533;=&#65533;&#65533;/&#11980;&#65533;=~`&#65533;&#65533;&#65533;&#65533;&#65533;&#65533;&#65533;&#65533;&#65533;&#65533;U&#65533;&#65533;&#65533;%(ner 
]]&)6u&#65533;&#65533;&#65533;&#65533;&#65533;&#65533;&#65533;&#65533;&#65533;qV&#65533;&#65533;&#65533;&#65533;&#65533;\&#65533;e&#65533;&#65533;&#65533;3&#65533;@&#65533;/&#65533;&#65533;&#65533;&#65533;?&#65533;&#65533;&#65533;&#657;&#65533;^&#65533;&#65533;y&#65533;.&#65533;)I&#65533;&#65533;&#65533;,1&#65533;	&#17739;&#65533;&#65533;&#65533;v&#65533;B&#65533;&#65533;-+&#65533;&#65533;&#65533;&#65533;&#65533;&#65533;&#65533;&#65533;&#65533;&#65533;&#65533;&#65533;-&#65533;t&#513; &#65533;&#65533;>a&#65533;+w(Qo@4&#65533;&#65533;(32&#65533;&#65533;c&#65533;&#65533;&#15796;&#65533;&#65533;I&#65533;&#65533;&&#65533;&#65533;I&#65533;d&#65533;;&#65533;X&#65533;@Y&#1161;&#65533;&#65533;&#65533;&#65533;&#65533;&#65533;)&#65533;&#65533;Lp&#65533;&#65533;&#65533;&#65533;&#65533;&#65533;&#65533;P&#65533;BM8 @@&#65533;obR&#65533;&#65533;&#65533; &#65533;&#65533;&#65533;z|&#1594;u&#65533;g&#65533; &#598;DB  &#65533;&#65533;]&#65533;2Ti&#65533;&#65533;r&#65533;,]:u%&#65533; &#65533;l-i&#65533;&#2625;&#65533;f&#197;&#65533;2l&#65533;0]cs#C(e&#65533;N&#65533;,&#65533;&#65533;&#65533;B'x!&#65533;%&#65533;&#65533;u&#65533;2&#65533;&#65533;JS&#65533;&#65533;&#1098;&#65533;&#65533;P&#65533;F	mg&#65533;G&#486;cT&#65533;V&#65533;
&#65533;G&#65533;&#65533;&#65533;&#65533;"&#65533;&#65533;&#65533;s&#65533;&#65533;&#65533;&#65533;&#65533;E&#65533;&#1487;&#65533;>&#65533;&#65533;&#65533;^&#65533;a&#65533;a1&#65533;H>"Y&#65533;5v&#65533;&#65533;&#65533;&#65533;&#1745;:[0&#65533;&#65533;r&#65533;{&#65533;yL&#1324;y'Q&#65533;CE%\P&#65533;	wTQTu&#65533;&#65533;J0&#65533;T&#65533;&#65533;xUE&#65533;&#65533;\=&#65533;&#65533;&#780;&#1299;H&#65533;&#65533;wVZ4&#329;Z6&#65533;&#65533;~i	0&#1483;v&#65533;&#65533;&#65533;\{y &#65533;i&#385;'X&#65533;&#65533;&#65533;&#65533;X6& &#65533;q&#65533;&#65533;B&#65533;d	)&#65533;&#65533;e&#65533;&#65533;&#65533;g&#65533;HgIQw	&#65533;&#65533;&#65533;&#726;&#65533;&#65533;&#65533;&#65533;`:k&#65533;&#65533;&#65533;&#65533;mg^&#65533;&#65533;5&#65533;&#65533;&#65533;Q&#65533;P&#65533;&#65533;w&#65533;y&#65533;&#65533;&#65533;&#65533;S+&#65533;L&#1511;&#65533;&#65533;J&#65533;&#65533;&#65533;&#65533;&#1697;d&#65533;&#65533;B9f&#65533;6&#65533;&#65533;I&#65533;C&#65533;&#65533;T&#65533;Q7&#65533;&#65533;&#65533;&#65533;&#65533;&#65533;JX&#65533;&#65533;&#65533;VI&#65533;&#65533;4_I&#65533;&#65533;g&#65533;&#65533;&#65533;9*P e&#65533;[ &#65533;) &#65533;&#65533;=&#65533;&#431;	7a0p&#65533;&#65533;9&#65533;G%&#65533;&#65533;&#873;&#65533;!&#65533;U&#65533;r&#856;&#65533;Lpm&#65533;l&#65533;9&#65533;&#65533;zMu&#65533;8&#65533;&#65533;&#65533;`=&#65533;&#65533;&#1188;|&#65533;+Y }&#65533;&#65533; B&#1433;&#65533;_X&#65533;&#65533;&#65533;&#65533;&#65533;&#704;'&#65533;`&#65533;
QR~VT&#65533;&#65533;&#65533;B&#65533;&#178;l&#65533;&#1880;&#65533;&#65533;&#65533;&#65533;&#298;U&#65533;&#65533;?P&#65533;H&#65533;&#65533;&#65533;&#905;&#65533;&#65533;v&#1945;O;(&#65533;&#65533;&#65533;:&#65533;&#65533;u&#65533;[&#65533;A&#441;&#65533;&#316;a&#65533;d&#65533;RJ&#65533;E&#65533;Ut))&#65533;&#65533;G&#65533;k&#65533;&#65533;D&#65533;I/&#65533;&#65533;&#65533;)4&#65533;x&#65533;&#65533;&#65533;&#65533;&#65533;&#65533;?I8&#65533;RE&#65533;&#65533;Vi&#65533;&#65533;&#65533;`&#65533;@&#65533;[I0M c&#65533;&#65533;&#65533;E@v&#65533;3&#1046;[&#65533;&#65533;&#65533;2&#65533;&#65533;&#65533;|`XA&#65533;>&#65533;0&#65533;'tP&#1551;&#65533;&#65533;o&#65533;&#65533;`&#65533;v@&#65533;&#65533;&#65533;h&#65533;<&#65533;&#65533;h&#65533;&#65533;2A&#65533;\<	TX/8*&#65533;E&#65533;&#65533;&#38010;&#65533;1&#65533;ID&#65533;3&#65533;&&#65533;e&#65533;&#65533;&#65533;&#65533;&#65533;-&#65533;&#839;&#65533;&#65533;,e&#65533;&#469;;&#65533;|z&#65533;&#65533;&#65533;&#65533;&#65533;|&#65533;)&#65533;\&#65533;&#65533;&&#65533;&#65533;!&#65533;&#65533;&#65533;&#65533;&#65533;Q&#65533;?&#65533;&#65533;s&#1060;&#65533;&#65533;;@&#65533;&#65533;&#1399;&#65533;&#65533;u&#201;INC&#65533;&#65533;&#65533;&#65533;&#65533;M&#65533;Ng&#65533;&#181;&#65533;k
@&#65533;&#65533;&#65533;Vn D![@&#65533;,&#65533;&#65533;&#65533;&#65533;m=&#65533;K]R&#256;&#65533;&#65533;z&#65533;&#65533;u>&#65533;&#65533;&#65533;t&#65533;&#65533;X9&#65533;9&#65533;&#65533;:&#65533;&#1072;&#169;@&#65533;F&#65533;a&#65533;w&#65533;JD&#65533;&#65533;&#65533;jJ&#65533;&#65533;1*&#65533;&#65533;`&#65533;c&#65533;&#1904;&#65533;,y&#65533;&#65533;&#65533;&#65533;ihg9^0&#65533;b3&#1011;~&#1258;&#961;x&#65533;X&#65533;:&#65533; &#65533;&#65533;&#65533;x&#65533;&#65533;&#65533;&#440;&#65533;UDnd&#65533;s&#65533;&#65533;&#1296;&#65533;&#65533;^&#65533;*&#65533;&#65533;2&#65533;=:z$|x&#65533;[17&#65533;&#65533;O3&#65533;kDdU!&#65533;o~W&#65533;&#65533;&#65533;<&#65533;[&#65533;&#65533;X&#65533;&#65533;&#65533;@&#65533;`h+I&#65533;&#1826;&#65533;&#65533;@&#65533;OD&#65533;z&#65533;&#65533;>T&#65533;gF&#65533;&#65533;&#65533;&#65533;&#65533;|/&#65533;&#65533;U.&#65533;&#65533;&#708;b&#65533;U&#65533;%C&#65533;&#65533;0&#65533;&#65533;eW&#65533;U_&#65533;@&#200;6&#465;&#65533;&#65533;U&#65533;sTkhD.Y&#65533;5&#65533;X$&#65533;a&#65533;&#65533;&#65533;v&#65533;)&#65533;&#65533; &#65533;&#65533;'P&#65533;&#65533;:V&#65533;Lw&#65533;&#65533;3&#65533;&#468;GFz&#65533;&#65533;y1&#65533;"&#65533;a&#65533;J&#65533;&#65533;W&#65533;T&#65533;&#65533;&#65533;&#65533;TS&#65533;&#65533;&#65533;L&#65533;Z&#65533;d&#65533;&#65533;@&#21730;e&#65533;T&#65533;&#65533;z&#65533;E&#65533;d&#65533;D&#1935;c.hJ&#65533;7`&#65533;4l&#65533;"&#65533;&#65533;&#65533;e&#65533;&#65533;B&#65533;&#65533;&#65533;&&#65533;&#65533;&#65533;|&#65533;T&#65533;0ZT&#981;&#65533;&#65533;&#65533;,i&#65533;&#65533;n#;&&#65533;&#65533;&#65533;&#65533;&#65533;I&#65533;'&#65533;&#65533;C&#65533; &#65533;&#65533;.&#65533;=&#65533;;5\R/&#65533;3&#65533;&#65533;B Q+&#65533;>&#65533;&#65533;&#65533;\5&#65533;'&#65533;,&#65533;&#65533;&#65533;&#65533;(6@&#65533;&#65533;&#65533;&#65533;&#797;!L&#65533;&#65533;)&#65533;&#851;&#65533;(&#65533;g&#65533;u+&#65533;b&#65533;&#65533;&#915;&&#65533;]>&#65533;&#65533;z&#65533;&#65533;H&#65533;&#65533;&#65533;&#818;y&#1671;`(&#65533;
ZT&#65533;&#65533;&#65533;&#65533;&#65533;A&#65533;&#65533;r&#65533;&#65533;&#65533;<&#42208;&#65533;&#65533;c&#65533;&#65533;&#65533;`&#65533;d&#65533;m&#57398;&#65533;&#65533;I(Bl	 &#65533;&#65533;+&#65533;&#65533;&#65533;'&#65533;&#65533;&#65533;&#65533;R&#65533;&#65533;{&#65533;&#65533;T&#65533;t:$%&#65533;z>&#1038;T&#65533;&#65533;]`B&#65533;G&#65533;&#65533;&#65533;&#65533;&#65533;&#65533;&#65533;b-&#65533;p&#65533;$&#65533;&#65533;&#65533;&#65533;UK&#65533;&#65533;Y&#65533;&#65533;h)&#65533;&#65533;1&#65533;mn&#65533;D3	#?&#65533;|_r&#65533;&#65533;&#65533;U<&#65533;^"S&#65533;u&#65533;&#65533;(&#65533;&#65533;,&#65533;'^&#65533;&#65533;{zB&#65533;NT&#65533;&#65533;^8C}~fH&#65533;&#65533;A&#65533;&#65533;&#65533;X&#65533;ydhpX1&#65533;SnK&#294;X&#65533;EQ[5&#65533;&#65533;XV&#65533;&#65533;"&#65533;&#65533;&#65533;&#598;&#65533;&#65533;&#65533;U*&#65533;&#65533;&#65533;v/X&#1704;&#65533;[&#65533;	&#65533;&#65533;5-&#65533;M{@&#65533;9&#65533;&#65533;,<u&#65533;iB&#65533;&#65533;&#65533;m&#65533;&#65533;Cp,&#65533;.&#65533;J&#1386;&#65533;&#65533;nT1B&#65533;&#65533;z+&#65533;#V&&#65533;&#357;E&#65533;&#65533;%&#65533;&#65533;&#65533;Yw&#65533;&#65533;&#65533;r&#65533;I&#65533;@&#65533;FvFm&#65533;&#65533;~&#65533;&#65533;&#1342;)&#65533;&#65533;q-N~&#65533;&#65533;.&#65533;H9&#65533;:&#65533;+X&#65533;&#65533;s&#65533;[<,bgX{&#65533;&#65533;
&#65533;&#65533;p&#65533;&#65533;&#65533;P&#1440;&&#65533;&#550;&#65533;[ &#65533;*&#65533;&#65533;&#65533;&#65533;(Z&#65533;l&#65533;&#426;&#65533;1g&#65533;&#65533;Q&#65533;&#1397;&#65533;&#65533;&#65533;&#65533;&#65533;+I>:&#65533;&#65533;k@&#65533;&#65533;&#65533;R&#65533;J&#65533;`It&#1347;AY&#65533;K&#65533;rM&#65533;&#65533;&#65533;u&#65533;&#65533;&#65533;&#65533;&#65533;Eqeu&#65533;&#65533;c&#65533;W&#65533;>A&#65533;&#65533;n&#65533;E&#838;&#65533;&#65533;S&#65533;&#65533;>/&#65533;&#65533;&#65533;[&#65533;Z&#1707;&#65533;xpt&#65533;4&#65533;|&#65533;X&#65533;E3&#65533;h&#879;&#65533;&#65533;V&#65533;&#65533;&#65533;&#65533;&#65533;8AJlt&#65533;uW&#65533;t>&#65533;&#65533;C'&#65533;&#65533;&#65533;&#65533;&#65533;E&#65533;CX&#1308;&#65533;&#65533;&#65533;Y&#65533;0=&#65533;&#65533;&#65533;'@&#65533;d&#65533;`&#65533;s/&#65533;Kh3OL&#65533;
&#524;&#2008;&#65533;&#65533;&#65533;&#65533;&#65533;&#65533;X%&#65533;&#65533;&#65533;&#65533;v&#65533;E&#65533;c&#65533;K&#65533; t&#65533;*2,&#65533;$lcq;(&#65533;&#65533;.l&#65533;)7y
&#65533;s&#65533;1gN1%&#65533;&#65533;>2&#65533;Op3|ms&#1979;\o&#65533;&#65533;&#65533;&#65533;5&#65533;&#65533;&#65533;&#65533;7o&#8011;&#65533;&#65533;I&v&#65533;j&#65533;&#65533;b&#65533;Kq&#4174;87#~$&#65533;&#65533;4&#65533;&#65533;&#65533;&#65533;a&#65533;&#65533;\&#65533;&#65191;&#65533;A&#65533;&#65533;P&#65533;&#65533;/"/Y&#65533;<%&#65533;&#65533;O&#65533;c&#65533;&#65533;{U&#65533;dm&#65533;&#65533;!&#65533;T[&#65533;!&#65533;&#65533;&#65533;&#1835;&#65533;&#65533;&#65533;;&#65533;&#65533;C&#65533;&#65533;+I&#65533;h&#65533;&#65533;2*&#65533;S&#65533;&#65533;Y&#65533;&#65533;v&#65533;B&#65533;&#65533;U&#65533;&#65533;&#65533;.$u&#1494;&#65533;&#65533;Q&#65533;T&#65533;&#65533;h&#65533;HH&#65533;&#65533;0m&#65533;Gy&#65533;T&#65533;BK&#65533; La&#65533;6*&#65533;&#65533;x&#65533;&#65533;|&#65533;&#65533;xq&#65533;\&#65533;&#65533;vFp&#65533;dz&#65533;`x0r&#65533;y&#65533;&#65533;y&#65533;&#65533;_"&#65533;&#65533;&#65533;y&#65533;ujd&#65533;& f+&#65533;4&#65533;GH&#65533;&#65533;W&#65533;&#65533;W&#65533;r&#65533;WE&#65533;&#65533;W&#65533;s&#65533;&#65533;&#65533;X&#65533;&#65533;Nv<>&#65533;7xV(&#65533;j&#65533;o&#65533;|&#65533;&#65533;|&#65533;kDW^&P[ ,]&#65533;"&#65533;bJ6&#65533;&#65533;^R&#65533;Q&#65533;F?&#65533;&#65533;}&#65533;gu1  5&#65533;6&#65533;&#65533;+&#65533;~&#65533;&#65533;	&#65533;%[pq&#65533;po&#65533;d&#65533;&#65533;&#65533;(ri&#65533;b&#65533;n&#65533;DKH5U&#65533;bo&#65533;8g&#65533;n8]&#1649;&#65533;x.&#65533;&#65533;&#65533;&#65533;XU	&#65533;oX&#65533;e8&#65533;L&#65533;3p-rg&#65533;&#65533;H&#65533;&#65533;D~&#65533;pE&#65533;yBd'&#65533;g&#65533;Jhq&#65533;&#65533;Vw&#65533;q&#65533;&#65533;z*"i%7<F<H&#65533;&#65533;6&#65533;z&#65533;E&#65533;q&#65533;&#65533;&#65533;&#65533;&#65533;&#65533;WFs&#1478;(&#65533;h&#65533;r|Dv|&#65533;BD&#65533;/>G&#65533;A&#65533;>&#65533;&#65533;*x&#65533;1&#65533;&#65533;&#65533;Y[w&#65533;tN&#65533;dU&#65533;U&#65533;}&#65533;&#65533;Zz&#65533;)&#65533;&#65533;
&#65533;3&#65533;&e@&#65533;l_r`du&#65533;V&#65533;E6o&#65533;v|x&#65533;&#65533;e&#65533;A&#65533;h&#65533;#&#65533;&#65533;2Yc&#65533;T&#65533;B&#65533;Do&#65533;woOQ&#65533;&#65533;t&#65533;x&#65533;&#65533;&#65533;&#65533;&#65533;&#65533;\&#65533;x	X&#65533;7&#65533;Hp%&#65533;&#65533;&#65533;u&#65533;'&#65533;d&#65533;I&#65533;_&#65533;&#65533;&#65533;&#65533;&#65533;,iM}&#65533;&#65533;&#65533;&#65533;&#65533;>&#65533;0b&#65533;&#65533;z(&#65533;rB8&#65533;&#65533;&#65533;r}&#65533;72&#65533;a&#65533;&&#65533;CX&#65533;&#65533;&#65533;j&#65533;T&#65533;ktsXY3&#65533;&#65533;hG&#65533;&#65533;|&#65533;Q&#65533;W`3p&#65533;&#65533;&#65533;@&#65533;Cn&#65533;&#65533;&#65533;F&#65533;8Vl&#65533;8{ri?&#65533;w)[&#65533;u&#65533;U
&#65533;w&#65533;HGm=&#65533;J&#65533;k&#65533;&#65533;&#65533;[P6R]CA&#65533;#&#65533;&#65533;&#65533;&#65533;&#65533;e&#65533;q.io&#65533;f&#65533;&#65533;I&#65533;&#65533;"&#65533;&#1600;&#65533;&#65533;k&#65533;&#65533;&#65533;8]d&#65533;9w&#65533;&#65533;w&#65533;&#65533;C+&#65533;'&#65533;Gv&#65533;%&#65533;&#65533;&#65533;&#65533;b2&#65533;=H&#65533;c&#65533;O&#65533;T&#65533;6&#65533;b&#65533;L&#65533;cF&#65533;&#65533;&#65533;44HsQ&#65533;&#65533;&#64533;G&#65533;&#65533;&#1564;&#1241;&#65533;U		&#1604;&#65533;X&#65533;&#65533;&#65533;cT&#65533;&#65533;X^m&#65533;?&#65533;h1&#65533;&#65533;"&#1894;m)A&#65533;&#65533; c&#65533;&#65533;&#65533;u5:&#65533;;&#65533;2 4&#65533;4&#65533;&#65533;@&#65533;&#65533;l&#65533;&#65533;~43&#65533;dm&#65533;&#65533;x&#65533;+&#65533;ESPfSs&#65533;"&#65533;~|&#65533;_&#65533;6K&#65533;&#65533;&#65533;I&#65533;yTXuw<&#65533;t&#65533;^&#65533;&#65533;3&#65533;&#65533;.&#65533;ef&#65533;$.&#65533;&#65533;rc(&#65533;D&#65533;&#65533;6&#65533;8&#65533;9&#65533;7&#65533;&#65533;&#65533;&#65533;I&#65533;&#65533;&#65533;&#65533;&#65533;&#65533;p&#65533;&#65533;Sk&#65533;&#65533;94n&#65533;A"&#65533;&#65533;qB<&#65533;K3&#65533;&#65533;&#65533;&#65533;&#65533;&#65533;w&#680;&#65533;E9&#65533;F&#65533;N&#65533;&#65533;7&#65533;6&#65533;f&#272;&#65533;&#65533;Ll&#65533;&#65533;&#65533;Xb$VtyAN&#65533;H!&#65533;bAdhS&#65533;&#65533;N&#65533;&#65533;&#65533;p&#65533;cs&#65533;)&&#65533;&#65533;&#65533;y&#65533;Z&#65533;uS&#65533;~&#65533;D&#65533;
'v+&#65533;&#65533;&#65533;Az&#65533;v61 H&#65533;J&#65533;C/&#65533;&#65533;_5W2&#65533;B&#65533;&#65533;&#65533;l6:p&#65533;&#65533;&#65533;xo&#65533;	&#65533;&#65533;&#65533;JJ&#65533;&#65533;#&#65533;&#65533;&#65533;&#65533; Y&#65533;&#65533;&#65533;&#65533;3&#65533;>&#65533;(=&#65533;D&#65533;a&#65533;&#65533;Az+&#65533;&#65533;!&#539;&#65533;&#65533;n&#65533;V&#65533;&#65533;&#65533;&#65533;&#65533;&#65533;z&#65533;5
&#65533;&#362;'?Y&#65533;&#65533;&#65533;&#65533;&#65533;'&#65533;&#65533;(fa&#65533;:&#65533;#&#65533;&#1305;&#65533;&#65533;<&#1705;jI/&#65533;&#65533;&#65533;&#65533;&#65533;y&#65533;)~IE+:I&#65533;)&#65533;#_&#65533;mly&#65533;&#65533;(&#65533;&#65533;c&#65533;2&#65533;&#65533;I&#65533;p&#65533;Ke&#65533;&#65533;&#65533;&#65533;&#65533;	&#65533; &#65533;Z8P4&#65533;e4pAr&#65533;J&#65533;&#65533;&#65533;B&#1075;sxD&#65533;W&#65533;-&#65533;&#65533;f-&#65533;#*i&#65533;&#65533;B&#65533;&#65533;&#65533;o&#65533;&#65533;&#65533;&#65533;A&#65533;&#65533;G#&#65533;&#65533;f&#65533;=+ &#65533;V&#65533;&#65533;&#65533;&#65533;&#65533;a&#65533;&#634;_&#1234;&#65533;z&#65533;Y&#65533;&#65533;&#65533;&#65533;R;DK&#65533;W&#65533;&#65533;8&#65533;&#65533;iE~6	&#65533;
&#65533;Gy&#65533;0i&#65533;&#65533;H&#65533;&#1676;K8C&#1064;&#65533;ZY&#65533;<)
&#1357;&#65533;&#65533;o&#65533;S&#65533;!{&#65533;&#65533;&#65533;[qq}&#65533;&#65533;m&#65533;7&#65533;	u|V&#65533;&#65533;jWq&#65533;&#65533;&#65533;&#65533;&#65533;&#1414;^&#65533;uM&#65533;U&#65533;X\c7&#65533;Nd&#65533;&#65533;&#1440;&#65533;&#65533;w0 1&#65533;&#65533;s&#65533;&#65533;1&#65533;&#65533;&#65533;&#65533;q*}&#65533;&#1642;VuK:0kq&#65533;%J&#65533;&#65533;&#65533;&#754;&#65533;&#65533;&#65533;{&#65533;?&#65533;"&#65533;&#65533;	&#546;&#65533;XK1T{&#65533;&#65533;{&#65533;H&1&#65533;&#65533;FN&#65533;&#65533;&#65533;4&#65533;Gk&#65533;&#1578;&#65533;&#65533;*&#65533;i&#65533;M&#65533;k0&#65533;&#65533;Wa&#65533;;&#65533;Hi&#65533;G&#65533;&#65533;?XC2c&#65533;&#65533;&#65533;j&#65533;D&#65533;Pai&#65533;.&#65533;&#65533;&#65533;i&#65533;&#65533;pzSWxU&#65533;&#65533;3&#65533;&#65533;&#65533;Z&#65533;[ry &#65533;&#65533;lH}I&#65533;Yc&#65533;j  &#65533;[&#65533;&#1700;<!&#65533;C&#214;I&&#65533;.&#65533;/>&#65533;&#65533;&#65533;&#65533;Z&#65533;&#65533;2&#65533;&#65533;n](&#65533;&#65533;&#65533;e&#65533;&#65533;&#65533;&#65533;&#65533;&#65533;&#65533;&#65533;&#65533;&#65533;&#65533;&#65533;8&#65533;\"i&#65533;>;&#65533;&#65533;2=&#65533;c&#65533;&#65533;:&#65533;&#65533;&#65533;&#65533;=zV>&#65533;&#65533;&#586;&#65533;V&#620;&#65533;YM>&#65533;&#65533;&#65533;&#65533;&#65533;&#65533;&#65533;&#65533;&#65533;&#65533;&#65533;&#65533;s&#65533;6X&#65533;&#65533;&#65533;S&#65533;{&#65533;&#65533;&#65533;h&#65533;&#65533;&#65533;&#65533;k	8&#65533;&#65533;M&#65533;d&#65533;M&#65533;&#65533;Io&#65533;3k&#1446;&#65533;&#1720;m6&#65533;&#65533; &#65533;B-w&#65533;tH&#1240;p&#65533;*&#65533;&#65533;&#65533;k&#65533;&#65533;&#65533;
&#1250;m&#65533;qA&#65533;Gg:&#65533;p&#65533;:L&#65533;&#65533;&#65533;&#65533;&#65533;3%&#65533;P+R0&#65533;B5w&#65533;QV*&#65533;]&#65533;x$\&#65533;B&#1301;&#65533;0&#65533;&#65533;,\&#65533;/&#65533;&#65533;2&#248;&#65533;9$< &#65533;&#65533;&#65533;&#65533;&#65533;&#65533;&#65533;&#65533;B&#65533;&#218;&#65533;M&#65533;Z&#292;&#65533;&#65533;&#65533;O&#1147;&#65533;;<&#65533;&#65533;	&#65533;@L&#65533;DJ&#65533;&#65533;X2&#1603;&#1385;rY\&#65533;'&#65533;&#65533;&#65533;&#65533;&#65533;b&#65533;&#65533;&#65533;&#65533;&#65533;\&#65533;%T&#65533;4tp+"&#65533;
&#65533;u&#65533;&#65533;0B
&#65533;n\&#65533;G(2W&#1407;&#718;UA&#65533;&#65533;&#65533;L&#65533;&#65533;&#65533;ia&#65533;&#65533;&#65533;3&#65533;&#65533;D&#65533;&#65533;&#65533;b&#65533;fk&#65533;v&#65533;K&#65533;&#65533;AJ#&#65533;&#638;b=&#1946;&#65533;Je&#65533;&#65533;<K&#678;,&#65533;&#65533;J&#65533;&#65533;&#65533;4\&#65533;%&#65533;	#&#65533;I&#65533;l&#65533;&#65533;P&#65533;&#65533;z&#65533;&#65533;&#65533;>
qG&#65533;&#765;l&#1215;\&#65533;&#65533;&#65533;FJ&#65533;&#65533;&#65533;0\&#65533; W&#65533;&#65533;k0&#65533;:&#65533;&#65533;&#356;h&#65533;a\])&#65533;j&#65533;&#1846;&#65533;)q[&#65533;&#65533;z^&#65533;O&#65533;&#65533;&#65533;i&#65533;u&#65533;A{+&#65533;&#65533;&#65533;&#65533;&#65533;HRc`&#65533;&#65533;&#65533;&#65533;&#65533;&#65533;&#65533;F&#1817;Bf&#65533;&#65533;l&#65533;a&#65533;&#65533;MeAR&#65533;\&#65533;&#65533;&#65533;|&#65533;&#65533;&#65533;=]+8&#1011;&#65533;&#344;&#65533;BI&#688;;&#65533;&#1348;&#65533;&#1129;&#65533;&#65533;^/<&#65533;	&#65533;&#65533;Z[&#65533;oE&#65533;<&#65533;&#65533;G&#692;.}&#65533;i&#65533;&#1165;&#1266;<&#65533;6}&#637;,B9&#65533;(`&#65533;i&#809;&#65533;&#65533;,&#65533;&#65533;&#65533;&#1852;&#65533;&&#65533;\&#1749;&#310;&#65533;&#65533;/&#1980;&#65533;O&#65533;&#65533;ma&#65533;!k&#65533;&#65533;!i&#65533;&#65533;&#65533;&#65533;&#65533;&#65533;&#1350;&#65533;&#1358;&#65533;Q&#65533;hW8&#65533;&#811;&#65533;&#65533;&#65533;?(&#65533;&#65533;5&#65533;&#65533;&#65533;c&#65533;s&#65533;JmT&#65533; &#65533;&#65533;&#1242;&#65533;l&#65533;U&#65533;:8!&#1933;&#682;j&#65533;&#65533;&#65533;&#65533;&#65533;&#65533;<&#65533;&#65533;&#65533;R:&#65533;&#65533;&#65533;&#65533;gkV(-&#65533;Q|&#1601;&#65533;&#65533;!8fE&#65533;&#65533;&#65533;l&#65533;=&#65533;Ox&#65533;A&#65533;&#65533;&#65533;!&#65533;&#65533;-&#65533;&#65533;y&#65533;}e/&#65533;&#65533;&#65533;A&#65533;9&#65533;E&#65533;Z&#65533;{&#1784;&#65533;	&#65533;&#65533;&#1761;&#65533;&#65533;(&#1982;&#65533;J7 ,&#65533;&#65533;z&#65533;&#65533;vg&#65533;&#65533;i&#65533;&#65533;&#65533;&#65533;&#65533;&#65533;&#65533;&#65533;&#65533;W&#65533;&&#65533;=;Cn&#65533;K&#65533;Tv&#65533;O&#65533;&#65533;r;j!h $B&#65533;&#65533;+&#65533;s&#65533;/&#65533;&#65533;&#65533;&#65533;W&#65533;&#65533;&#65533;ngU&#65533;R&#1127;&#65533;&#65533;&#65533;&#65533;&#1558;&#65533;&#65533;PB&#65533;&#65533;&#65533;&#65533;	*z&#65533;'&#822;I&#65533;&#65533;&#65533;&#65533;&#1651;&#65533;r&#722;)&#65533;&#65533;|r&#65533;&#65533;&#65533;p&#65533;&#65533;&#805;&#65533;9&#65533;[T&#65533;\&#65533;&#65533;Ww3@=I&#65533;&#65533;&#65533;I&#442;&#65533;&#65533;m&#702;&#65533;&#65533;q&#65533;,&#65533;V}&#65533;&#65533;+&#65533;&#65533;&#65533;]&#65533;&#65533;Ll&#65533;&#65533;=>{[&#65533;&#65533;Op-&#65533;&#65533;&#1773;&#65533;&#65533;&#65533;&#65533;&#65533;&#65533;v&#65533;FTk&#65533;&#65533;'L&#65533;K&#65533;yxx'&#65533;s&#65533;&#65533;M&#65533;&#65533;&#65533;&#65533;&#65533;m&#65533;&#65533;&#65533;&#65533;&#65533;2&#65533;\&#65533;	&#65533;&#65533;&#65533;:S&#65533;*]&#65533;<&#65533;C&#65533;yW&#65533;&#1424;&#65533;&#2331;N&#65533;&#65533;&#65533;B=M&#65533;&#65533;!&#65533;V&#65533;&#65533;&#65533;f%&#65533;&#65533;K)_&#65533;j&#65533;N&#65533;&#65533;&#65533;@+&#65533;&#65533;&#65533;&#65533;&#65533;&#65533;&#65533;&#65533;&#409;<&#65533;&#65533;&#65533;XA&#65533;&#65533;&#65533;44&#65533;&#1449;&#65533;&#65533;X&#65533;&#65533;|&#65533;:&#65533;&#683;&#65533;&#65533;&#65533;&&#65533;&#65533;4&#65533;<|&#65533;&#65533;&#1858;~&#733274;u-&#65533;&#65533;&#65533;&#65533;&#65533;$&#65533;&#65533;ICS&#65533;9&#65533;&#65533;&#65533;&#302;fJ&#65533;&#65533;&#65533;&#65533;&#65533;a0p`C&#65533;&#65533;&#65533;&#65533;&#60207;X&#65533;&#65533;&#65533;&#65533;&#65533;&#65533;&#65533;M&#65533;&#65533;'M&#65533;&#65533;n&#65533;=&#65533;@&#1589;vG&#65533;TL&#65533;>}&#65533;s&#65533;&#65533;&#65533;Y&#65533;&#65533;n&#65533;I&#65533;@&#166;4&#65533;7Z&#65533;Q&#65533;Q&#65533;&#65533;&#65533;F }&#65533;f&#65533;&#65533;&#65533;Sn7&#65533;v&#65533;m%&#65533;{&#65533;&#65533;&#65533;&#65533;&#65533;_&#65533;
I,F&#65533;&#65533;&#65533;g&#65533;W&#65533;&#65533;&#65533;&#65533;&#65533;&#65533;&#65533;&#65533;f&#65533; &#65533;&#1941;f&#65533;&#65533;&#65533;~&#65533;&#65533;i&#65533;&#65533;&#65533;&#51023;&#65533;&#65533;&#65533;9&#65533;&#65533;5&#65533;&#65533;&#65533;-&#65533;&#65533;#
 &#65533;&#65533;p&#65533;&#65533;L_&#1209;/B&#65533;&#65533;&#65533;&#65533;&#65533;u>&#65533;	^&#65533;)(!&#65533;&#65533;W{&#65533;6y&#65533;&#65533;&#65533;&#65533;&#65533;&#65533;&#65533;&#65533;&#65533;^&#65533;&#65533;-&#65533;7&#65533;h&#65533;<&#65533;&#65533;&#65533;&#65533;7&#65533;S&#65533;&#65533;l,#t&#65533;&#65533;|&#65533;&#65533;.&#65533;&#609;~\M&#65533;dwS&#65533;&#65533;&#65533;*&#65533;&#65533;
&#65533;&#65533;E&#65533;&#65533;I&#65533;&#65533;}&#65533;3	&#65533;U(/&#65533;&#65533;&#65533;&#65533;+&#65533;\&#65533;&#65533;3&#65533;&#65533;U'RSEIQH&#65533;Hh#I&#65533;&#65533;&#65533;<&#65533;&#65533;>&#65533;j&#65533;&#65533;&#65533;&#65533;&#65533;&#65533;9&#65533;&#65533;&#65533;&#65533;&#65533;&#65533;
&#65533;&#65533;&#65533;E&#65533;&#65533;&#65533;&#65533;&#65533;&#65533;&#65533;&#65533;&#65533;Ej@%t&#65533;%%&#65533;e&#65533;V&#65533;&#65533;^&#65533;&#65533;&#65533;&#65533;&#65533;&#65533;&#65533;&#65533;&#65533;&#65533;&#65533;&#65533;&#65533;&#65533;&#65533;&#65533;&#65533;&#65533;&#65533;&#65533;&#65533;&#65533;&#65533; &#65533;kW&#65533;&#65533;&#65533;x&#65533;&#65533;&#65533;n#&#65533;&#65533;&#24665;(&#65533;&#65533;F&#65533;&#65533;&#65533;&#35875;&#455;	8n&#65533;&#65533;&#65533;"~&#65533;&&#65533;\i&#65533;&#65533;/&#65533;b6&#65533;Is&#65533;M
r&#65533;H&#65533;&#65533;&#65533;&#65533;`G&#65533;&#65533;&#65533;&#65533;&#65533;(&#65533;&#65533;`%&#65533;&#65533;&&#65533;&#65533;<&#65533;t&#65533;&#65533;&#662;&#65533;"0D&#65533;&#65533;Z&#65533;&#65533;&#1519; &#65533;&#65533;&#65533;&#65533;&#65533;&#65533;&#435;v&#694;&#65533;&#65533;&#65533;&#65533;&#65533;n&#65533;&#65533;&#1904;&#65533;&&#65533;w&#64424;8&#65533;oJ&#65533;)&#65533;Dx&#65533;9&#65533;&#65533;G&#65533;&#65533;&#65533;L&#65533;)&#65533;%&#65533;r&#65533;2&#65533;!:\I&&#65533;JN&#65533;&#65533;&#1442;&#65533;42&#65533;&#778;&#65533;Z&#65533;Y&#65533;g&#65533;P&#65533;I6&#65533;&#1757;e&#65533;`&#65533;C&#65533;yCH&#65533;&#65533;&#65533;|?&#65533;&#65533;\&#65533;'Qs&#65533;&#65533;&#65533;G&#65533;&#65533;&#65533;&#65533;t&#65533;*&#65533;np&#65533;;&#65533;g&#65533;&#65533;gr&#65533;&#65533;C~\&#65533;>&#65533;F&#65533;!&#65533;_(&#65533;&#65533;&#65533;&#65533;&#65533;&#65533;Q&#65533;^&#65533;0^&#65533;&#65533;&#65533;P&#65533;0&#65533;&#65533;!&#65533;&#65533;&#65533;VLp&#65533;X=e&#65533;Xd&#1125;&#65533;Zr&#65533;&#65533;\$&#65533;V^{&#65533;Tv&#65533;&#65533;$Xv&#65533;a42&#65533;x&#65533;&#65533;3&#65533; &#65533;&#65533;&#65533;'r|r&#65533;f&#65533;&#65533;&#65533;- &#65533;_h&#65533;&#65533;j&#65533;5)&#65533;i&#65533;&#65533;3&#65533;E&#65533;59&#65533;2@&#65533; &#65533;&#65533;p32&&#65533;?&#65533;I&#65533;N&#65533;&#65533;&`&#65533;QG&#65533;|qL&#65533;_Bl&#65533;&#65533;&#65533;qg&#65533;8&#1055;sb&#65533;&#65533;&#65533;&#65533;#}&#65533;&#65533;&#65533;$&#65533;&#65533;&#65533;^{i&#65533;&#65533;&#65533;&#65533; &#65533;&#65533;_&#65533;)*&#65533;9`MnHTl&#65533;&#65533;&#65533;&#65533;)U[N%&#65533;h&#65533;  4d&#65533;&#65533;&#65533;&#65533;=
&#65533;&#262;)&#65533;&#65533;&#65533;&#65533;%&#65533;&#286;h&#65533;&#65533;&#65533;&#65533;&#65533;I&#65533;&#65533;#@7&#65533;&#65533;~&#65533;&#65533;&#65533;&#65533;&#65533;&#65533;&#65533;&#65533;#h&#65533;&#65533;&#65533;B&#1617;&#65533;u&#65533;T&#65533;r)h&#65533;dV&#65533;&#65533;&#65533;&#65533;6%&#65533;&#65533;&#65533;L&#65533;&#65533;n9o&#65533;&#65533;&#65533;[&#65533;&#65533;Y&&#65533;u&#65533;&#65533;&#65533;&#65533;&#65533;&#147;crj&#65533;'&#65533;&#65533;F&#65533;&#65533;yz&#65533;&#65533;&#65533;&#65533;!\0&#65533;&#65533;y&#65533;(a&#65533;b&#65533;&#65533;&#65533;5&#65533;^&#65533;&#65533;b&#65533; &#65533;%&#65533;&#65533;&#65533;B+&#65533;_&#65533;&#65533;&#65533;&#1211;+&#65533;&#65533;LP&#65533;&#65533;
&#65533;&#1135;N&#65533;&#65533;&#65533;>@FX&#65533;&#65533;Q&#65533;+&#65533;&#65533;&#65533;&#65533;&#65533;\w&#65533;0"9&#65533;&#543;&#957;&#65533;s@&#65533;a&#17398;j&#65533;#N%&#65533;P&#65533;&#65533;&#65533;F5E&#65533;`w&#65533;3&#65533;&#65533;&#65533;x76h&#65533;&#65533;&#65533;&#65533;b*&#65533;O&&#65533;&#65533;1&#65533;j	&#65533;&#65533;&#65533;&#65533;&#751;&#1960;&#65533;&#1568;&#65533;&#65533;0&#65533;e&#65533;&C+T&#65533;&#65533;&#65533;j&#65533;pw(&#65533;&#65533;]t|&#65533;&#65533;&#65533;&#65533;{&#65533;&#65533;{&#1610;&#65533;&#65533;)&#65533;&#1906;x&#65533;&#65533;2&#65533;w&#65533;&#1037;}&#65533;&#65533;xE1&#65533;	#01?&#65533;Mx&#65533;z&#65533;X@M&#65533;0E&#65533;&#65533;VP&#65533;*A&#65533;K`&#65533;&#65533;&#65533;N&#65533;p+&#65533;xL
&#65533;&#65533;!|]X3X&#65533;&#65533;]&#65533;&#65533;&#65533;&#65533;nHkm&#65533;	w&#65533;`&#1738;&#65533;&#65533;eL^&#65533;<&#65533;@W&#65533;M)Q&#65533;&#1121;&#65533;&I&#65533;]&#65533;&#65533;/g&#65533;&#65533;&#65533;^&#65533;j&#65533;&#65533;$&#65533;&#537;&#65533;_&#65533;&#65533;_.&#65533;&#65533;&#65533;qnu&#65533;s&#65533;0F&#65533;&#65533;&#65533;&#65533;?&#65533;Q&#65533;&#65533;&#65533;:=&#65533;M&#65533;X%l&#65533;&#65533;&#65533;y&#65533;_+&#65533;&#65533;:2&#65533;&#65533;&#65533;&#65533;w&#65533;&#65533;H&#65533;&#65533;&#488;&#65533;}Lb&#65533;1&#65533;&#1754;&#65533;&#65533;]&#65533;&#65533;&#65533;Q&#1447;&#65533;: &#65533;US&#65533;
&#65533;56&#65533;&#65533;|\I`&#65533;&#65533;&#65533;&#65533;&#65533;OXF&#65533;&#65533;]
X&#65533;&#65533;&#65533;&#65533;Y&#65533;&#65533;I d&#65533;%&#65533;H&#65533;&#65533;^&#65533;Hq&#65533;&#65533;&#65533;&#65533;&#65533;@WX2&#65533;&#65533;&#65533;
&#65533;&#65533;&#65533;&#65533;&#65533;&#65533;06&#65533;&#65533;6&#65533;q&#65533;I9&#597;&#65533;&#65533;&#1848;D&#65533;`&#65533;C&#65533;&#65533;&#65533;u.&#65533;&#65533;&#65533;H&#65533;&#65533;(&#65533;&#855;UA&#65533;7&#65533;&#65533;&#65533;-&#65533;&#65533;&#65533;&#65533;n8&#65533;&#65533;L&#1030;&#65533;q&#65533;&#65533;;&#65533;11&#65533;.&#65533;Y1$&#65533;Lt&#65533;s^|&#65533;H/&#65533;A;'&#65533;4V&#65533;1&#65533;R&#65533;h&#65533;&#65533;A&#65533;B]&#65533;cX&#65533;&#65533;&#65533;<&#65533;&#65533;W&#65533;&#65533;&#65533;@&#65533;x,o&#65533;n&#65533;&#65533;4&#65533;&#65533;@!&#65533;h&#65533;&#65533;x&#65533;:&#65533;&#19465;&#65533;&#65533;
&#744;&#65533;%&#65533;&#65533;&#65533;eyl<&#65533;&#65533;&#65533;P&#65533;5&#65533;S&#65533;&#1155;R&#65533;&#65533;$&#150;&#65533;&#1189;&#65533;&#65533;&#65533;+g
&#65533;X
&#65533;&#65533;d&#65533;ri&#65533;d&#65533;hf D/&#65533;&#65533;AD&#65533;5&#65533;&#65533;&#65533;&#65533;j&#65533;&#712;`,&#65533;&#643;QT&#65533;U&#65533;&#65533;&#65533;L&#65533;&#65533;{&#65533;&#600;&#65533;L p*&#65533;&#65533;w&#65533;<&#65533;&#65533;h&#65533;&#65533;g*]Ku&#65533;&#65533;&#65533;	LR&#65533;&#65533;gp#&#65533;n&#1347;|&#657;&#65533;&#65533;&#686774;6&#65533;=&#65533;q>H<&#65533;xj&#65533;?&#65533;&#65533;0&#65533;!2&#65533;&#65533;&#65533;!}&#65533;E'YJ&#65533;eR&#65533;&#65533;Uaa&#65533;&#604;3&#65533;(e&#65533;&#65533;* &#65533;J&#65533;C%&#65533;`&#65533;J&#65533;&#65533;tJB&#65533;.+
&#65533;&#65533;s&#65533;Sp&#65533;x&o*&#65533;'&#65533;&#65533;f&#65533;5&#65533;Y&#65533;M%+&#65533;20&#65533;i&#65533;fb&#65533;&#65533;43r&#65533;&#65533;n=7&#65533;&#65533; &#65533;]&#65533;"&#65533;&#65533;&#1916;&#65533;&#65533;&#65533;&#65533;&#392;m&#65533;&#159;&#629;&#65533;&#65533;zU&#65533;W&#65533;&#65533;&#65533; &#65533;&#65533;QM&#65533;&#65533;>&E~y&#65533;&#65533;&#65533;5&#65533;.&#65533;&#65533;KT&#65533;h&#65533;&#65533;&#65533;8&#65533;Zi&#65533;&#65533;obX-&#65533;&#65533;&#65533;I&#65533;&#65533;m4&#65533;/&#65533;&#65533;&#65533;&#65533;&#65533;&#65533;Q&#65533;F&#729;K&#65533;&#65533;&#65533;<&#65533;&#65533;NK&#65533;&#65533;poL&#65533; ih{&#65533;&#65533;&#65533;t&#65533;@&#65533;&#65533;*&#65533;&#65533;&#65533;8 &#65533;&#65533;&#65533;y{9&#65533;&#22780;/&#65533;&#65533;&#65533;`&#65533;/&#65533;&#65533;&#65533;&#65533;si8&#65533;6&#65533;&#65533;&#65533;&#65533;&#65533;&#65533;VF&#1377;&#65533;W&#65533;h&#65533;F&#65533;&#65533;D&#65533;&#65533;E0&#1941;S&#65533;{&#65533;f&#65533;&#65533;-&#65533;&#65533;&#65533;&#65533;&#65533;D_uZ&#65410;&#65533;k*n&#65533;_{&#65533;Vq&#1319;&#65533;&#65533;h?&#65533;&#1107;BV&#65533;!&#65533;&#65533;9&#65533;9[b3dw.&#65533;&#65533;&#2026;&#65533;N8&#65533;0&#65533;&#65533;&&#65533;&#65533;P&#65533;#&#65533;[G/v&v&#65533;&#65533;&#65533;4f&#65533;BR&#65533;O&#65533;&#65533;&#65533;&#65533;&#65533;]:[i&#65533;&#65533;&#65533;&#65533;r&#65533;t&#65533;B5T&#65533;r@&#65533;s@&#65533;S	&#65533;&#65533;&#65533;e&#65533;L&#65533;&#65533;R&#65533;H&#65533;k&#65533;jy&#65533;&#65533;^&#65533;y&#65533;e&#65533;&#65533;&#1859;&&#312;&#65533;&#65533;&#65533;v&#65533;C<z&#65533;&#65533;&#65533;f&#65533;U&#65533;&#65533;&#65533;&#65533;&#65533;&#65533;&#65533;m9Y&#65533;&#65533;&#1172;Z,&#65533;&#1215;&#728;I&#65533;&#1134;&#65533;&#65533;g=&#65533;&#65533;&#65533;&#1135;bQU
&#65533;&#65533;&#65533;)X&#1158;u&#65533;Z*M&#65533;=&#23832;`&#65533;&#819;&#65533;&#65533;&#520;z.:&#65533;N&#65533;@7_&#65533;&#65533;x&#65533;5&#65533;e.-2i&#436;&#65533;N&#65533;\{mS&#65533;&#65533;&#1451;&#65533;S&#65533;&#65533;&#65533;&#65533;&#65533;&#1535;vL&#65533;&#65533;&#65533;o&#65533;h&#65533;$G&#65533;&#65533;h&#65533;d&#65533;&#65533;&#65533;
I&#148;&#65533;&#65533;<	^&#65533;&#65533;K&#65533;&#1286;K&#65533;V&#65533;&#65533;fe&#65533;8&#65533;&#1869;&#65533;GM0&#65533;E|&#65533;&#65533;&#65533;4&#1397;K&#65533;{&#1186; J&#65533;&#65533;&#65533;}&#65533;&#65533;p&#169;&#65533;=&#65533;c2R(tk&#65533;&#65533;\&#1396;&#65533;7#a'}M&#65533;&#65533;Q&#65533;&#65533;e&#65533;&#65533;!&#65533;&#65533;
&#945;\w&#65533;S&#65533;&#65533;'P&#65533;8&#65533;m9&#65533;&#65533;c'g'&#65533;F&#65533;&#65533;8t&#65533;&#65533;&#65533;&#65533;&#65533;9&#65533;7'&#65533;8&#65533;#&#65533;&#65533;&#65533;&#65533;&#65533;&#65533;v L&#65533;&#65533;&#65533;wL&#65533;S&#65533;&#65533;&#65533;&#65533;&#65533;F&#65533;	F &#65533;R'&#65533;Z~&#65533;&#65533;&#65533;&#65533;m&#65533;&#65533;3/c{&#65533;&#65533;{&#65533;&#65533;p&#65533;&#65533;wcGl5O$Y&#65533;&#65533;&#65533;&#65533;&#65533;`&#65533;~&#65533;5 |&#65533;&#65533;&#65533;Q&#65533;I&#65533;C&#65533;&#65533;&#65533;&#65533;&#65533;UO&#65533;sh&#65533;&#65533;p &#65533;W&#65533;&#65533;h&#65533;&#65533;q&#65533;|tqEn#&#65533;a&#65533;&#65533; &#65533;&#65533;Xv&#385;&#65533;:&#65533;&#65533;-&#65533;d &#65533;&#65533;u&#65533;Y0&#65533;94K&#65533;wA&#65533;4&#65533;&#65533;b {Tak&#65533;G&#65533;&#65533;_&#65533;&#65533;JF&#65533;t>&#65533;t&#65533;%S&#65533;P	&#455;|&#566;}<Eouu=&#65533;_C}IP2&#65533;&#65533;&#65533;@&#65533;t&#65533;&#65533;&#65533;bNp&#65533;&#65533;1^&#65533;&#65533;]&#65533;g~&#65533;&#65533;D&#65533;&#65533;~&#65533;&#65533;~6#'&#65533;fo&#65533;&#65533;j&#65533;?&#65533;&#65533;&#65533;_&#65533;&#65533;&#65533;o	"qA"h&#65533;&#65533;F&#65533;W&#65533;&#65533;&#65533;h&#65533;O&#65533;>pP&#65533;Pw2H&#65533;;&#65533;&#65533;&#65533;y&#65533;}&#65533;~&#65533;FH8
&#65533;6&#65533;j&#65533;l&#65533;&#65533;IY2Q&#65533;1&#1415;&#65533;&#65533;Y&#65533;&#65533;{5&#1546;u5k&#65533;&#65533;&#65533;$&#65533;{&#65533;w&#65533;>|&#65533;&#65533;&#65533;&#65533;[NglA&#65533;L&u`&#65533;&#65533;&#65533;&#65533;|&#65533;.^&#65533;&#65533;W1&#65533;v&#65533;&#65533;y&#1160;&#65533;&#65533;'0&#65533;&#65533;Gv&#65533;!&#65533;&#1060;nk&#65533;&#65533;&#65533;nH&#65533;&#1478;k&#65533;1p&#65533;@&&#65533;&#65533;&#65533;k&#65533;&#65533;8&#65533;&#65533;_w
X&#65533;p
&#65533;W&#65533;}&#65533;x&#65533;G`&#65533;y&#65533;&#65533;"&#65533;&#65533;qu!&#65533;&#65533;xD&#65533;&#65533;'&#65533;|&#65533;U&#65533;C&#65533;0&#65533;>&#65533;&#65533;&#65533;&#65533;&#65533;&#65533;b&#65533;&#65533;&#65533;,#&#65533;Bc1H&#65533;&	A6W9&#65533;A&#65533;f%'&#65533;&#65533;&#65533;t&#65533;sY&#65533;&#65533;M&#65533;BU&#65533;&#65533;t&#65533;&#65533;&#65533;x&#65533;w&#65533;Um(e&#65533;&#65533;&#1102;&#65533;&#65533;\&#65533;@&#65533;r&#65533;wX&#65533;&#65533;aDY&#65533;&#65533;&#65533;&#65533;eE)Z&#65533; U&#65533;LL&#65533;~&#65533;&#2453;R&#526;&#65533; `U3F&#65533;&#65533;&#65533;h&#65533;x&#65533;4y&#65533;pp0[&#65533;&#65533;7`	2HP&#65533;3&#65533;g&#65533;&&#65533;lLv)&#65533;&#65533;&#65533;/&#65533;a
'&#65533;z@RH(1&#65533;R&#65533;&#65533;&#65533;c?G&#65533;&#65533;&#65533;&#65533;&#65533;&#65533;[=&#65533;&#65533;&#65533;5Sa&#65533;t&#65533;&b&#65533;&#65533;bH&#65533;u.&#65533;J}w&#65533;P&#65533;&#65533;&#1303;%&#65533;5&#65533;Wx&#65533;&#65533;&#65533;[&#65533;XV IN&#65533;NYM&#65533;h&#65533;&#65533;A&#65533;&#540;&#65533;&#194;	&#65533;}Z(]v&#65533;C&#65533;fU&#65533;w&#65533;&#65533;&#65533;&#65533;&#65533;&#65533;&#65533;ex&#65533;(&#65533;H&#65533;O@)y&#65533;&#65533;x&#65533;P&#65533;&#65533;X,&#65533;[uX&#65533;&#1621;'&#65533;k&#65533;&#65533;&#65533;i&#65533;&#65533;i&#65533;P&#65533; &#65533;u/&#65533;&#65533;&#65533;&#65533;s)&#65533;&#1441;&#65533;~&#65533;.&#65533;&#138;&#65533;@{&#65533;7&#65533;&#65533;(&#65533;fZ&#65533;&#65533;8I&#65533;&#65533;0&#65533;&#65533;&#65533;#&#65533;&#65533;@{&#65533;&#65533;^&#65533;Q&#65533;&#65533;&#65533;9Q&#65533;&#65533;&#65533; Y2&#65533;&#65533;&#65533;Ve"'&#65533;s&#65533;w3&#65533;[&#65533;Df&#65533;9&#65533;H&#65533;&z&#65533;&#65533;&#65533;#i8&#65533;&#65533;9u&#65533;)&#65533;&#65533;&#65533;TRy=@&#65533;&#65533;'&#65533;p&#65533;F&#65533;&#65533;= &#65533;_&#65533;(&#65533;&#65533;&#65533;&#65533;&#65533;&#65533;&#65533;&#65533;G&#65533;)Z&#65533;&#65533;&#65533;f=&#65533;&#65533;&#1847;&#65533;B&#65533;u1&#65533;]&#65533;fH&#65533;&#225;)&#65533;&#65533;&#65533;d&#65533;)&#65533;&#65533;i&#65533;&#65533;&#65533;.&#65533;R&#65533;:t&#65533;&#65533;_&#65533;RRz=*|&#65533;&#65533; &#65533;H&#65533;xB&#65533;&#65533;&#65533;&#65533;;	D&#65533;&#65533;T&#65533;0&#65533;t&#65533;&#65533;&&#65533;/&#65533;&#65533;&#65533;&#65533;&#65533;&#65533;s&#65533;\Z&#65533;(J&#65533;H&#65533;&#65533;<&#65533;&#65533;&#1349;&#65533;F<+4&#65533;&#65533;eG1&#65533;8~&#65533; vh/a&#65533;&#65533;`FCSF&#65533;DZZGh&#65533;mDb2&&#65533;Og &#65533;xG&#65533;9&#65533;&#65533;&#1694;6&#65533;&#65533;&#65533;&#65533;&#65533;X:%uN&#65533;&#65533;&#65533;&#65533;&#65533;&#65533;&#65533;&#65533;R&#1041;WF}&#65533;X$&#65533;QA&#65533;
R&#65533;Wk&#65533;P&#65533;&#65533;&#65533;?&#65533;&#65533;&#65533;&#65533;s&#65533;&#65533;FJ&#65533;&#65533;&#65533;&#65533;Dl&#65533;&#65533;r&#65533;4b.&#65533;&#705;u&#65533;&#65533;TZ&#65533;l&#65533;&#65533;&#65533;&#39554;&#65533;&#65533;&#65533;jES&#65533;-&#65533;&#65533;&#65533;e9ug*1&#65533;XTg;j&#65533;&#65533;&#65533;a&#65533;&#65533;&#65533;&#526;3G^&#65533;J&#65533;D&#65533;upH&#65533;c&#1060;&#65533;&#65533;_&#65533;7&#65533;&#65533;g&#65533;UO&#65533;ZB&#65533;0&#65533;&#65533;&#65533;&#65533;&#65533;v4&#65533;&#65533;ZD&#65533;)&#65533;.&#1773;&#371;&#65533;'&#65533;&#65533;&#65533;S6&#65533;%e&#65533;&#65533;z&#65533;&#65533;u&#65533;Y&#65533;&#65533;&#407;T&#65533;&#65533;&#65533;&#65533;&#65533;f[&#65533;M&#65533;&#65533;&#1711;dp&#65533;&#65533;F7&#65533;&#65533;&#65533;v[&#65533;H&#65533;&#65533; 7&#65533;&#65533;&#65533;di&#1158;&#65533;&#610;&#661;&#65533;&#65533;&#65533;a&#65533;xd1&#65533;"D&#65533;>&#65533;&#65533;q&#65533;9&#65533;&#65533;&#65533;U&#65533;~&#65533;*&#65533;	&#65533;&#65533;S&#65533;&#65533;Gu&#65533;&#1586;&#65533;&#65533;&#65533;"x&#65533;&#65533;nS	6B&#65533;"&#65533;g&#65533;&#65533;&#65533;&#65533;8q>&#65533;&#65533;pWA[&#65533;&#65533;&#65533;,m&#65533;&#65533;&#65533;&#65533;Kq&#65533;&#65533;;M&#65533;q&#65533;&#65533;2&#65533;&#65533;&#65533;&#65533;j&#65533;&#65533;|&#65533;Ab\&#65533;&#65533;&#366;&#65533;
&#65533;&#65533;k&#65533;dB&#1339;R&#65533;&#1610;o&#65533;71&#65533;{&#65533;Y&#65533;s&#1398;&#65533;&#65533;&#65533;&#65533;p{J&#65533;%Bt&#65533;%&#65533;&#65533; &#65533;-{&#65533;&#65533;~&#65533;&#65533;&#65533;	E&#65533;-&#65533;&#65533;&#65533;c&#65533;&#65533;&#65533;\9
&#65533;G&#651;y&#65533;][&#65533;&#65533;&#29052;&#65533;W&#65533;@&#1727;&#65533;0&#65533;&#65533;&#65533;&#65533;&#65533;
&#65533;&#65533;&#65533;&&#65533;&#65533;&#65533;aYa&#65533;&#65533;&#65533;>&#65533;G&#65533;&#65533;J&#65533;&#65533;&#65533;yx&#9829;D&#65533;b&#65533;&#65533;	&#178;;&#65533;&#65533;&#65533;&#65533;&#65533;PBpM&#65533;e&#65533;&#65533;&#65533;k&#65533;y8&#65533;G&#65533;z&#65533;&#65533;&#65533;/bjHd&#65533;&#65533;7
ja&#65533;&#65533;bh&#65533;X)~&#1689;&#65533;&#65533; >&#65533;c$l&#65533;w+&#65533;( E8|&#65533;&#65533;|Q&#1491;&#65533;#m&#656;&#65533;i:Oa&#65533;f&#65533;2&#65533;&#65533;K&#1712;&#65533;
&#65533;&#65533;z&#65533;z;\EP&#65533;&#65533;>&#65533;1&#65533;&#65533;i&#65533; &#65533;&#65533;1&#1678;f&#65533;9&#65533;&#65533;^E&#1316;=&#65533;[|&#65533;#&#65533;^&#65533;&#691;&#65533;&#65533;@&#65533;Xh&#65533;R&#65533;&#65533;k&#65533;]&#65533;	&#65533;o(&#65533;Y&#65533;&#65533;b&#65533;q&#65533;M<&#65533;&#65533;&#65533;&#65533;0&#65533;&#65533;ta#(&#289;$&#65533;&#464;&#65533;&#65533;k&#65533;&#840;}Cg&#65533;&#65533;&#65533;&#65533;c)8&#65533;{&#65533;e&#65533;&#65533;[8&#65533;,4&#65533;&#65533;&#65533;J&#65533;&#65533;&#65533;a&#65533;b&#65533;	9&#65533;}]V&#65533;&#1719;&#65533;&#65533;&#65533;&#65533;0&#65533;&#1366;XZ'L	[&#65533;qz&#393;&#65533;&#65533;&#65533;^P&#65533;&#65533;&#65533;&#65533;<&#65533;'&#65533;"&#65533;&&#746;&#65533;&#65533;-&#39693;&#65533;&#1735;c`@e&#65533;;S&#65533;&#65533;&#65533;Wp&#65533;&#65533;&#65533;'&#624;5p&#65533;&#65533;&#65533;&#65533;&#65533;&#618;&#65533;5P&#65533;5&#65533;`!Zq&#65533;&#820;&#65533;&&#65533;&#65533;&#65533;&#65533;!&#937;&#65533;&#65533;<&#65533;&#65533;,D&#65533;&#801;Y&#65533;&#65533;(V&#65533;&#65533;&#65533;;1&#65533;&#65533;&#65533;&#65533;z3&#65533;<&#65533;58&#65533;@&#771;:8&#684;&#65533;T&#65533;.&#579;Jg&#65533;&#65533;&#65533;&#65533;:&#65533;6&#65533;&#65533;_)(:&#65533;&#65533;b%7&#65533;@.&#65533;&#926;&#65533;&#65533;p&#65533;&#65533;&#65533;y&#405;&#65533;3LK&#65533;&#65533;&#65533;&#65533;&#65533;&#65533;Y&#65533;&#65533;&#65533;&#65533;g&#65533;&#65533;c&#65533;(VV
3&#65533;{&#65533;4&#65533;'+c&#1086;Zj &#790;z&#65533;&#65533;&#65533;&#65533;lkWB&#65533;Fv&#65533;&#65533;&#65533;&#65533;`&#65533;p.l!&#65533;&#65533;&#65533;&P&#65533;&#65533;&#642;&#65533;&#65533;$}&#1648;L&#65533;&#65533;&#65533;E6`D&#65533;&#65533;&#65533;Ua&#65533;B'&#65533;&#65533;&#65533;\&#65533;&#65533;&#65533;3xk&#65533;&#1586;4&#65533;&#65533;{&#65533;&#65533;=&#65533;Y&#65533;b&#65533;2&#65533;<&#65533;&#65533;&#65533;&#65533;0&#65533;A&#65533;B&#65533;3zs&#65533;&#65533;e0_&#65533;&#65533;W&#65533;(D&#65533;|&#65533;&#65533;)&#65533;&#65533;&#65533;&#65533;C*&#65533;T&#65533;6'&#65533;'[&#65533;&#65533;&#65533;&#65533;_&#65533;}&#65533;&#65533;b&#65533;6A&#65533;&#65533;or&#65533;c&#65533;;}&#65533;9`nW&#394;{k{pPu&#65533;s&#65533;]&#65533;'S[&#65533;&#65533;v&#65533;4 f!0GU&#1216;&#65533;&#65533;&#65533; }qu!&#65533;%K&#65533;#[&#1902;&#65533;&#948;&#65533;&#65533;(&#65533;&#65533;V!t^&#65533;&#65533;&#23434;K]8&#65533;=&#65533;&#65533;;G&#65533;&#41731;&#65533; &#65533;N&#65533;&#65533;hkc&#524;&#65533;&#860;&#65533;&#65533;&#65533;[&#65533;&#65533;A&#1569;	;rd&#65533;f&#65533;e&#65533;&#65533;&#65533;&#65533;&#65533;&#65533;&#65533;&#65533;:p&#65533;&#65533;\H&#65533;&#65533;mHh&#65533;D^&#65533;#}&#65533;&#65533;L&#65533;ZU&#65533;&#65533;&#386;&#65533;&&#65533;&#65533;ZAH&#65533; k&#65533;&#65533;Q&#65533;&#65533;Ig:[&#600;&#65533;&#65533;&#65533;J&#65533;&#65533;r&#65533;&#65533;p&#65533;&#65533;&#65533;&#65533;n&#65533;.?&#65533;&#65533;&#34077;&#65533;&#65533;&#65533;&#65533;e&#65533;&#65533;&#65533;&#65533;&#65533;(&#65533;&#65533;{&#65533;s&#65533;bJ&#65533;&#65533;&#65533;mZ&#65533;&#65533;<7t&#65533;&#65533;&#65533;&#65533;k&#65533;&#665;&#65533;&#65533;&#1250;&#65533;&#65533;+&#65533;_&&#65533;&#65533;P&#65533;&#822;&#65533;&#65533;&#65533;&#65533;&#65533;J&#65533;&#65533;&#65533;&#65533;&#65533;&#65533;p&#65533;&#65533;V&#65533;&#767;aP^~&#65533;B&#65533;&#65533;&#65533;g&#65533;S&#65533;&#65533;s,&#21736;&#65533;&#65533;&#65533;GS	n&#65533;&#538;&#65533;&#65533;ani&#1053;'&#65533;Q&#65533;'&#65533;&#65533;z&#65533;# &#1501;&#1929;&#65533;&#65533;d&#65533;N&#65533;?1&#65533;&#65533;&#65533;mp&#65533;&#65533;.&#65533;J&#65533;&#65533;&#65533;&#65533;&#65533;q]7&#65533;<&#65533;^&#65533;{&#65533;&#65533;&#65533;&#65533;y&#65533;&#65533;&#65533;&#65533;&#65533;&&#65533;&#65533;&#65533;4&#65533;9!cK2W*&#65533;&#65533;Z&#65533;X&#65533;&#65533;&#65533;&#65533;&#65533;&#65533; 1&#65533;&#65533;&#65533;]&#65533;/&#65533;&#65533;&#65533;&#65533;&#1294;&#65533;6n&#65533;&#1728;mC&#65533;J&#65533;&#891;&#65533;&#65533;Snh&#65533;&#65533;LNI&#65533;&#65533;&#65533;;&#65533;&#65533;&#65533;Ei&#65533;R&#65533;&#65533;&#65533;R&#65533;&#65533;TD&#65533;y&#65533;&#65533;&#65533;C&#65533;,A&#65533;h#&#65533;\P&#65533;)
-&#65533;W&#65533;&#65533;&#65533; &#65533;@&#65533;R&#65533;:&#65533;+&#65533;'x&#65533;t&#65533;P&#65533;&#65533;&#65533;R3&#65533;&#65533;&#65533;&#65533;(s&#65533;GY&#65533;%&#65533;&#1622;&#65533;&#65533;E`&#65533;&#65533;&#319;&#65533;I&#65533;sMM&#65533;&#47798;&#65533;x&#65533;m;&#65533;l&#65533;.>PG>&#65533;,.&#65533;|A&#65533;&#65533;&#65533;&#65533;&#65533;&#65533;&#65533;&#65533;5&#65533;&#65533;v~&#65533;c&#65533;&#65533;v&#65533;;>u&#65533;y&#65533;&#65533;&#65533;)&#1154;P&#65533;&#65533;&#65533;E6&#65533;&#32313;N&#65533;C&#65533;&#65533;&#65533;&#65533;'mP8j&#65533;&#65533;&#65533;g&#65533;&#65533;&#65533;4&#65533;&#65533;o&#65533;0 9	&#65533;8&#65533;A &#65533;&#65533;&#65533;&#1694;&#65533;&#65533;&#65533;>yS&#65533;,&#65533;^&#65533;&#32338;&#65533;=&#65533;~&#65533;)&#65533;&#65533;Ss&#65533;_&#65533;5?&#65533;&#65533;&#65533;)&#65533;b&#65533;&#722;*x&#65533;c&#65533;&#65533;&#65533;x&#65533;&#65533;&#65533;&#65533;&#65533;&#65533;&#65533;(6M&#65533;2&#65533;&#65533;&#65533;&#65533;[&#65533;/?&#65533;7&#65533;&#65533;b,`3U&#65533;^\&#65533;V&#65533;&#65533;&#65533;|&#65533;&#65533;&#65533;&#65533;&#65533;&#65533;&#65533;n&#65533;&#65533;&#65533;e	&#65533;&#65533;&#65533;&#65533;&#65533;&#65533;%&#65533;&#65533;&#65533;&#65533;&#65533;&#65533;&#65533;&#65533;&#65533;&#65533;&#65533;&#65533;&#65533;n&#65533;&#65533;&#65533;&#65533;&#65533;&#65533;(&#65533;v@D&#383;&#65533;&#464;&#65533;\e}&#65533;&#65533;_&#1131;&#65533;&#65533;&#65533;_8c&#65533;&#65533;&#65533;&#65533;&#65533;&#1938;&#65533;" &#65533;&&#65533;G
]&#65533;&#65533;&#65533;IIE &#65533;0&#65533;=&#65533;Xg&#964;A,\\w:&#65533;&#65533;I&#65533;&#65533;&#257;3&#1576;&#65533;^&#65533;w6&#65533;lAr&#65533;&#65533;&#65533;(G&#65533;&#65533;&#65533;0B&#65533;&#65533;=&#65533;%&#65533;%Mc&#65533;V&#65533;&#65533; &#65533;&#65533;@{zTC&#65533;&#65533;#&#65533;&#65533;&#65533;&#65533;&#65533;&#65533;&#65533;Vl&#65533;Qi&#65533;0&#65533;2&#65533;&#65533;qu@&#1502;>r2&#65533;Y&#65533;&#65533;)&#168;&#65533;&#65533;&#65533;&#1262;^*U:&#65533;n9&#65533;x&#65533;&#65533;H 
Q&#65533;;,xp:$&#65533;~&#65533;-k&#65533;fc&#500;"@p&#65533;&#275;*C&#65533;B&#65533;&#65533;KYn&#65533;&#65533;&#65533;&#65533;&#65533;&#65533;&#65533;6&#65533;&#65533;&#59820;u8n&#65533;&#65533;&#65533;tM;&#65533;jE|e;k&#65533;&#602;)&#65533;.a?cL&#65533;&#193;r&#65533;&#65533;k&#65533; ^]&#65533;N&#65533;&#65533;w&#65533;&#2040;&#65533;$Y&#65533;&#65533;&#65533;I&#65533;&#65533;n8&#65533;	&#65533;&#65533;wX8&#65533;&#65533;Q&#65533;&#65533;&#65533;&#65533;&#65533;&#65533;&#1188;&#65533;&#65533;%Q&#65533;&#65533;&#65533;f&#65533;&#1719;H`I&#65533;4W?	u&#65533;\5&#65533;&#65533;\M&#65533;&#65533;IU&#65533;u&#65533;&#65533;&#65533;&#65533;ZIa%V$&#65533;X&#65533;Bh8&#65533;\r&#65533;h&#65533;O&#65533;=&#65533;Wt&#65533;c]R,&#65533;*&#65533;d&#65533;FxT&#65533;&#65533;caA&#65533;&#65533;b/$&#65533;&#65533;~E"	&#65533;&#65533;&#65533;cO&#65533;&#65533;&#65533;
(&#65533;&#23938;'&#65533;0&#65533;L&#65533;d)&#65533;3&#65533;7&#65533;&#65533;&#65533;&#65533;4&#65533;/&#65533;&l&#420;&#65533;&#65533;&#65533;Q&#65533;&#65533;&#65533;\Z&#65533;&#65533;hD&#65533;&#65533;jr>&#65533;&#65533;80&#65533; w&#65533;9g&#65533;v&#65533;&#65533;&#65533;ut&#65533;&#65533;4R&#65533;&#65533;&#65533;F&#65533;$QB&#65533;&#65533;^@&#65533;&#65533;&#65533;|!}&#65533;&#65533;I(]9'k&#65533;m&#65533;&#65533;&#65533;&#65533;&#65533; L&#1603;U&#65533;F&#65533;h&#1326;^U&#532;^&#65533;:&#65533;&#65533;&#65533;NmElB&#65533;&#65533;&#65533;&#65533;&#65533;&#65533;&#65533;&#65533;:@&#65533;&#65533;V&#65533;&#65533;;A&#65533;&#65533;&#65533;&#65533;&#1192;m8~`&#65533;&#65533;(&#65533;&#65533; A&#65533;&#65533;&#65533;[3F&#65533;&#65533;U&#65533;&#65533;&#65533;&#65533;&#65533;&#1294;&#65533;&#65533;e&#65533;%&#65533;^&#928;&#657;2&#65533;ie&#65533;:&#1438;&#65533;2&#65533;&#65533;&#65533;e&#65533;&#65533;	M&#696;&#65533;&#65533;c&#65533;&#65533;Y'%&#65533;&#65533;&#65533;&#65533;&#65533;C&#65533;"&#65533;&#65533;&#65533;g&#65533;&#65533;&#65533;t.&#65533;3E&#1241;&#65533;&#65533;v&#65533;m &#65533;jM&#65533;&#65533;6lj^&#65533;P&#65533;&#65533;Q&#65533;&#63347;&#65533;&#65533;&#65533;j&#65533;},cI&#65533;KRC5&#65533;&#65533;9/&#65533;f&#65533;H&#65533;YqX&#65533;&#65533;N&#65533;M&#65533;&#65533;?Ua&#65533;&#65533;v&#65533;&#65533;&#65533;Z6y>6T&#65533;&#65533;&#65533;V&#65533;&#65533;&#65533;&#65533;&#65533;&#65533;&#65533;-O32&#1345;&#65533;&#65533;t X&#65533;&#65533;&#65533;&#65533;&#65533;&#65533;B&#65533;&#65533;&#65533;&#65533;&#65533;&#65533;	&#65533;&#65533;;oZN&#65533;&#65533;&#65533;C&#1834;&#65533;&#65533; Ny&#65533;?&#65533;&#65533;&#1324;&#65533;EY_&#1482;d&#65533;&#65533;&#65533;&#65533;&#65533;oq&#65533;&#65533;gr&#65533;u&#65533;&#65533;&#65533;B>&#65533;&#65533;Qe;&#65533;]II&#65533;&#65533;c&#65533;N1Q&#65533;&#65533;&#65533;&#65533;&#65533;&#65533;	tOEL#&#65533;&#65533;&#65533;&#65533;&#65533;P5&#65533;tZ|z&#65533;&#65533;&#65533;&#65533;&#65533;&#65533;&#65533;";l&#65533;mO&#65533;\j&#65533;&#65533;&#1460;&#1454;&#65533;&#65533;&#65533;W&#65533;&#65533;9&#65533;IC(E &#65533;6&#65533;&#65533;
p/
&#65533;&#65533;F1&#552;q?2&#65533;&#65533;B/&#65533;A&#65533;bS&#65533;|R&#65533;&#65533;y&#65533;cD&#65533;&#65533;'&#65533;&#65533;N&#65533;R&#65533;&#65533;l&#65533;&#65533;&#65533;&#65533;&#65533;r&#65533;&#65533;lXX&#65533;&#65533;&#65533;c&#65533;&#65533; &#65533;Y8h&#65533;&#65533;#QA&#65533; <&#65533;IGz&#65533;
@:X@&#65533;&#65533;H&#65533;{KKAn&#65533;0syQe6&#65533;@&#1136;&#65533;&#65533;;t
  &#65533;&#65533;&#65533;Q&#65533;&#65533;i&#65533;2Hw&#65533;&#65533;|&#65533;},"!&#18464;&#65533;&#65533;&#65533;X&#65533;&#65533;[&#1033;86&#65533;a&#65533;&#65533;B&#643;&#65533;&#191;&#65533;/&#65533;!d&#65533;&#65533;7&#65533;&#65533;&#65533;wz&#65533;W}Q&#65533;a&#65533;"&#1141;&#65533;&#65533;I.&#65533;&#65533;|L&#65533;F&#65533;{x&#65533;7z&#65533;.&#65533;&#65533;&#65533;-#&#65533;&#65533;p&#65533;&#65533;~x&#65533;&#65533;&#65533;&#65533;U5S&#65533;V&#65533;:&#65533;D&#583;U&#65533;!&#65533;&#65533;)D&#65533;&#1096;&#65533;y&#65533;1&#65533;I)&#65533;ExH&#65533;Vb&#65533;5&#65533;e;&#65533;&#65533;g&#65533;&#65533;x&#65533;he&#65533;&#65533;&#65533;@&#65533;&#65533;ag&#65533;g&#1242;&#65533;FLM&#65533;&#65533;&#65533;e&#65533;x&#65533;"&#65533;~&#65533;&#65533;&#65533;&#65533;-%B&#65533;&#65533;&#65533;&#65533;I&#65533;E6&#65533;&#65533;0|&#65533; jY&#65533;&#65533;&#37842; d&#65533;&#65533;&#65533;&#65533;M&#65533;p&#65533;&#65533;&#65533;2&#65533;&#65533;&#65533;]&#65533;q&#534;&#65533;&#65533;A{&#65533;&#421;-&#65533;&#206;&#65533;&#65533;,{a&#65533;7b&#65533;&#65533;K%Z&#65533;~&#65533;R{H!&#65533;&#802;BrL&#65533;&#65533;+m&#65533;&#65533;O&#65533;7&#65533;&#65533;)9&#65533;N&#65533;0&#65533;&#65533;&#65533;Rb&#65533;&#65533;3&#65533;&#65533;&#65533;`/&#65533;&#204;&#65533;&#65533;&#65533;x &#65533;A&#65533;&#65533;lf&#65533;1J&#65533;"0+&#65533;&#856;&#65533;&#65533;&#65533;&#65533;&#65533;&#65533;_4&#743;&#65533;?&#656;@&#65533; &#65533;&#65533;M&#65533;L&#65533;2&#65533;&#65533;&#65533;
&#65533;&#65533;&#65533;$-$&#65533;&#65533;&#65533;r&#65533;*&#65533;&#65533;&#1826;&#65533;Re&#65533;:T&#65533;8)R[&#65533;"
&#65533;%J&#65533; &#65533;[&#65533;rr&#65533;&#65533;&#65533;d&#65533;T&#65533;&#65533;&#65533;&#65533;&#65533;&#65533;	&#65533;&#65533;&#1301;&#65533;a&#65533;+&#1879;xK\&#65533;S&#65533;7&#65533;#SY&#65533;>&#65533;&#65533;u&#65533;X\&#65533;>&#65533;4o&#65533;&#65533;&#65533;W&#65533;a&#65533;4G&#65533;n&#65533;&#65533;&#65533;0&#1792;&#65533;=&#65533;GtR&#65533;&#65533;Ro&#65533;RLZ|&#65533;&#65533;&#65533;x&#65533;&#65533;&#65533;&#65533;&#65533;Ddd&#65533;W&#65533;&#996;@a\&#65533;&#65533;&#65533;&#65533;&#65533;&#65533;&#65533;&#65533;D6	]&#65533;A)&#65533;&#65533;6;R&#65533;V,&#65533;&#65533;9&#65533;&#65533;$&#65533;2	m&#65533;&#65533;f&#65533;c&#65533;hd&#65533;KqJ&#65533;3&#65533;&#65533;&#65533;&#65533;uL!&#65533;u&#65533;&#65533;0w&#65533;q&#65533;_e&#65533;.fx.&#65533;&#65533;&#65533;q&#65533;)&#65533;h&#1065; b.d&#65533;t&#65533;:,&#65533;&#65533;&#65533;t&#65533;&#65533;&#308;&#65533;&#1481;Lt&#65533;y&#65533;V;&#65533;a(&#65533;&#65533;&#65533;&#65533;&#65533;>&#65533;&#65533;&#65533;G&#65533;&#65533;#&#65533;&#65533;	&#65533;!&#65533;&#65533;v"&#65533;7&#65533;&#65533;&#65533;u&#65533;&#65533;&#65533;$&#65533;&#65533;P+>l@&#65533;&#65533;`&#65533;&#65533;&#65533;,j&#65533;&#65533;
&#65533;&#65533;&#65533;&#65533;*&#65533;+&#65533;*]&#65533;&#65533;&#65533;&#874;&#65533;pAG&#65533;&#65533;&#65533;Jp&#65533;9&#65533;dn&#65533;&#65533;&#65533;&#65533;rK&#65533;&#65533;&#65533;CTE&#65533;&#65533;&#65533;&#65533;&#65533;v&#65533;&#65533;&#65533;m&#428;&#65533;&#65533;7!"&#53692;\c&#65533;s&#65533;f&#65533;&#65533;0[a_&#65533;&#65533;&#65533;&#65533;9&#65533;&#65533;3&#65533;-&#65533;w&#65533;7&#65533;&#65533;&#65533;w.&#65533;&#65533;p&#65533;&#65533;&#65533;&#65533;&#65533;&#65533;a&#65533;&#65533;F&#65533;&#65533;&#65533;&#65533; -&#65533;}&#65533;&#65533;&#65533;j("SW&#65533;&#65533;@&#65533;&#65533;&#923;a&#65533;&#65533;&#65533;M&#65533;o&#65533;&#65533;cG&#65533;7&#65533;c@v2&#65533;YjA&#65533;Jl&#65533;&#65533;&#65533;A&#65533;&#65533;/&#65533;&#65533;&#65533;>&#65533;&#65533;&#65533;J4&#65533;R&#1512;&#65533;o&#65533;&#65533;|%Z&#65533;Z&#65533;9&#65533;/Ro=/%&#65533;&#65533;&#1519;0r&#65533;&#65533;&#65533;{&#65533;&#65533;q&#65533;&#65533;&#65533;-&#65533;.&#65533;*1&#65533;V- &#65533;&#65533;&#65533;9&#767;&#65533;&#65533;&#65533;GCO7&#65533;@&#65533;&#65533;&#65533;&#65533;~f&#65533;a&#65533;n5&#65533;:&#65533; &#65533;j&#65533;&#65533;&#65533;&#65533;&#65533;i&#65533;&#65533;&#65533;[&#65533;&#65533;&#65533;<&#65533;&#65533;&#65533;&#65533;Y&#65533;N
1&#65533;&#65533;w&#65533;fz&#65533;-"&#65533;&#65533;R&#65533;&#65533;&#65533;I&#65533;&#65533;g&#65533;&#65533;C&#65533;&#65533;&#65533;%>&#65533;C&#65533;&#65533;&#65533;&#65533;&#65533;R&#65533;&#65533;q&#65533;&#65533;z&#65533;&#661;&#65533;E&#65533;&#65533;JL:&#65533;&#65533;&#65533;&#65533;G&#65533;^g?;&#65533;{&#65533;&#65533;w&#65533;&#65533;;M&#65533;i&#65533;;&#65533;&#65533;&#65533;y&#1308;&#65533;u&#1307;&#65533;d&#65533;&#65533;&#65533;R&#65533;&#65533;E&#65533;&#65533;Q &#65533;&#65533;S'&#65533;&#970;Pn&#65533;&#65533;3S<&#65533;&#65533;@
&#65533;&#65533;{$a&#65533;&#65533;[&#65533;<&#65533;\&#65533;z%l&#65533;&#65533;&#65533;&#65533;&#65533;&#65533;&#65533;d&#65533;&#65533;9P&#65533;D&#65533;^&#65533;(&#65533;&#65533;&#65533;&#65533;;K2uQVgJ&#65533;&#65533;5&#65533;&#65533;&#65533;*&#65533;)&#65533;pN^0&#65533;&#65533;b&#65533;'0b&#65533;j&#65533;r#
:C:3}US&#65533;&#65533;5&#65533;&#65533;d&#65533;&#65533;&#225;>&#65533;z&#65533;GR5g&#65533;5&#65533;2&#65533;Q&#65533;,&#529;D&#65533;'*&#65533;Q*&#65533;&#65533;(&#65533;sel)k m&#65533;$>&#65533;'^&#65533;m&#65533;7O&#65533;3QD3(&#65533;t|&#65533;&#65533;|F&#65533;]&#65533;'{&#65533;Sw&#65533;&#65533;&#65533;G&#65533;g+Q&#65533;l&#65533;!&#65533;&#65533;H&#65533;&#65533;o&#65533;ai&#1093;
&#65533;@&#65533;&#65533;w~2y&#65533;0&#65533;&#65533;X&#65533;`&#65533;&#65533;!@&#65533;a'vM uR&#65533;WJ&#65533;G0&#65533;&#65533;&#65533; &#65533;vwcc&#65533;A&#65533;&#65533;s8'H}&#65533;&#65533;\&#65533;&#65533;&#65533;O&#65533;JN8L&#65533;&#65533;&#65533;>&#65533;&#65533;c
&#65533;&#65533;g&#65533;&#65533;Ee( +&#1538;0&#65533;V&#65533;c&#65533;&#65533;&#65533;FW&#65533;&#65533;&#65533;P*\&#65533;{%WR&#65533;ff=&#1155;<&#65533;b5_&#1459;)B&#65533;0R&#65533;&#65533;&#65533;n&#65533;&#65533;&#65533;&#65533;&#65533;&.Gd&#65533;8&#65533;QV~	&#65533;
~8P%Y&#65533;%h)&#65533;&#65533;&#65533;t&#65533;y&#65533;=T&#65533;&#65533;OB8i&#65533;&#65533;&#65533;&#65533;l&#65533;x'@&#65533;&#65533;Ggct&#65533;&#1422;&#65533;B&#65533;&#65533;(rt&#65533;&#65533;&#65533;}>%1&#65533;&#65533;~&#65533;&#65533;gZC5&#65533;'L&#65533;&#1544;&#65533;&#65533;L&#65533;nh@&#65533;&
&#1664;y&#65533;&#65533;x9eq&#65533;p.Rv&#65533;&#65533;&#65533;P,(3?8&#65533;Xdg&#4419; ]&#65533;t=p&#65533;&&#65533;=&#65533;m&#65533;&#65533;&#65533;&#65533;D&#65533;&#65533; &#65533;&#65533;z&#65533;6ia&#65533;#&#65533;&#65533;&#65533;1&#65533;~`Mp7&#65533;&#65533;&#65533;g&#65533;ka"&#65533;&#65533;&#65533;&#65533;P&#65533;a"P&#65533;r'>&#65533;p< ^&#65533;H&#65533;&#65533;R&#65533;&#65533;:jPo&#1542;&#65533;'G&#65533;&#65533;|&#65533;I(&#65533;&#65533;&#65533;&#65533;&#65533;&#65533;&#65533;&#65533;[&#65533;&#65533;	&#65533;&#65533;Fh&#65533;CK&#65533;$C&#65533;W1/Ei&#65533;&#1544;?&#65533;'&#65533;&#65533;&#65533;&#65533;&#65533;W{i&#65533;&#65533;m37&#65533;P5&#65533;Q&#65533;4B( &#1602;i$M4#W&#65533;@u&#65533;{%&#65533;@3X&#65533;v&#65533;)&#65533;m33N4&#65533;(YEiY&#967;@&#65533;&#65533;1C&#65533;R&#65533;	&#65533;YNbM@s#B
&#1320;&#65533;Ew{S&#65533;&#65533;&#65533;&#65533;y&#65533;h&#65533;&#65533;PC&#65533;&#65533;"!&#65533;&#65533;X &#65533;i&#65533;&#65533;W&#65533;y&#65533;pi&#65533;&#65533;x&#65533;	&#65533;&#65533;&#843985;&#65533;&#65533;&#65533;&#65533;&#65533;,t&#65533;&#65533;*&#65533;B&#65533;&#65533;R&#65533;1D2Q&#65533;&#65533;&#65533;&#65533;&#65533;&#65533;L&#65533;&#65533;&#65533;&#65533;[:%&#65533;&#65533;iJ&#65533;&#65533;
>&#1367;&#65533;p9&#65533;&#65533;&#65533;pa&#65533;Sp&#65533;"&#65533;th&#65533;F&#65533;bW&#65533;&#65533;&#65533;{&#65533;&#65533;tK&#65533;h&#65533;&#65533;>c.L&#65533;m02&#65533;&#65533;&#65533;I&#674;}8&#65533;c&#65533;&#65533;&#65533;Ul&#65533;&#65533;_Q` H&#65533;&#65533;&#65533;}ng E1H&#65533;&#65533;&#65533;&#65533;&#65533;9%?U4&#65533;(+&#65533;&#65533;!j&#65533;H(@"&#65533;&#65533;@&#65533;)&#65533;`&#65533;&#65533;&#65533;&#65533;&#65533;&#65533;&#65533;&#65533;&#65533;&#470;&#65533;&#65533;q&#65533;r8&#65533;$&#65533;q&#65533;&#65533;&#65533;&#65533;8;&#65533;&#65533;&#65533;&#65533;R!&#65533;,W&#65533;&#65533;&#1619;!h98&#65533;&#65533;&#65533;&#65533;)&#65533;L&#65533;\S&#65533;>&#65533;
&#65533;@&#65533;&#65533;&#521;&#65533;A&#65533;&#65533;l&#65533;b)&#65533;&#65533;&#65533;`6&#65533;
hc&#1546;3&#65533;&#65533;T&#65533;&#65533;&#65533;&#1155;(&#65533;8?X8&#65533;&#65533; &#65533;U$&#65533;a&#65533;C&#618;eg&#65533;&#65533;&#65533;&#65533;y&#65533;)&#65533;k&#65533;p&#904;!&#65533;`&#65533;C&#65533;&#65533;&#65533;&K&#65533;s.X`dy&#65533;}5&#65533;i&#65533;&#65533;,c
*R~&#65533;&#65533;	&#65533;zs`)&#65533;&#3606;&#65533;&#65533;&#65533;&#65533;r|&#65533;g&#65533;&#65533;&#65533;&#65533;k:&#65533;&#65533;&#65533;&#65533;&#65533;&#65533;i%&#65533;Bv&#65533;\&#65533;&#65533;d&#65533;J\[&#65533;p&#65533;T\&#65533;z&#65533;J&#65533;&#65533;&#65533;&#65533;4&#65533;`9&#65533;&#36937;JUB&#1568;>a&#65533;&#514;C&#65533;<&#65533;X*_e&#1123;.&#65533;Xmq&#18529;`&#65533;&#65533;t&#65533;p&#65533;V9|c&#65533;"&#65533;E&#65533;h&#65533;&#1034;\&#65533;co9&#65533;&#65533;Zz&#65533;&#65533;&#65533;6X&#65533;&#65533;v&#65533;{&#65533;	p&#65533;vs;&#65533;U f&#65533;&#65533;&#65533;)&#65533;cSY&#65533;g&#65533;&#65533;&#65533;}5km&#65533;&#65533;:&#65533;ih&#65533;`
&#65533;d&#65533;&#65533;&#42999;E&#65533;&#65533;Iv&#65533;&#65533;p&#43509;&#324;&#65533;&#65533;e&#65533;rS&#65533;z&#65533;&#65533;&#1631;&#65533;G&#65533;jy&#65533;&#65533;:&#65533;&#65533;&#65533;&#65533;&#65533;&#65533;&#65533;&#65533;DZ&#65533;Y&#65533;TwV&#65533; &#65533;d&#65533;&#62481;&#65533;Jv&#65533;{&#65533;&#65533;)&#65533; &#65533;&#65533;&#65533;5$&#32082;&#65533;T&#65533;R&#65533;m:8&#65533;B&#65533;&#65533;n&#65533;)&#65533;CE&#65533;@&#65533;4Q&#65533; &#65533;&#1312;&#65533;d&#65533;&#65533;&#65533;&#65533;T&#65533;h&#65533;&#65533;G]?&#65533;x
&#65533;J	 &#65533;$&#65533;&#65533;J&#65533;&#65533;&#65533;&&#65533;&#65533;Q&#65533;&#65533;&#65533;0	&#65533;P)&#65533;&#65533;~&#65533;&#65533;M&#65533;.1B&#65533;0&&#65533;y6&#65533;Z&#65533;&#65533;Z
yU&#65533;Y&#65533;t*&#65533;&#65533;&#65533;&#65533;;sK:&#65533;&#65533;j&#65533;&#65533;1&#65533;&#65533;&#65533;+&#65533;&#65533;4&#65533;&#65533;&#65533;:&#65533;jh&#65533;&#65533;P)&#65533;&#65533;<a?&#65533; &#65533;&#65533;&#65533;&#65533;&#65533;&#65533;&#65533;&#65533;w&#65533; jg&#65533;Vy&#65533;&#65533;U&#65533;x<h&#65533;%Z&#65533;g&#65533;&#65533;&#65533;&#537026;t&#65533;f&#65533;2Y&#65533;&#65533;.&#65533;'&#65533;&#65533;&#65533;+&#65533;&#65533;&#65533;&#65533;&#65533;a&#65533;&#65533;&#65533;&#65533;&#169;O1&#65533;&#65533; &#65533;3&#65533;k&#65533;&#65533;fa&#65533;&#65533;?&#65533;by&#65533;8&#65533;p&#65533;&#65533;&#65533;7&#65533;I&#65533;&#65533;&#65533;&#65533;7v8x&#65533;&#65533;
&#65533; C&#65533;3&#65533;&#65533;7&#65533;&#65533;Y&#65533;	3}"&#65533;}&#65533;C&W&#65533;&#339;&#65533;&#65533;&#65533;6&#65533;&#65533;&#65533;v+5&#65533;_&#65533;P|B&#65533;h&#65533;Nw&#65533;S&#65533;K2+&#65533;z &#65533;&#65533; ,&#65533;&#65533;&#65533;"&#65533;cF&#65533;&#2017;}&#65533;[rU&#65533;&#65533;&#65533;&#65533;P42#_):N0*&#65533;V&#65533;G&#65533;p
&#65533;&#65533;&#1242;&#65533;&#65533;&#65533;Q7 &#65533;&#65533;>&#65533;G&#65533;&#65533;@57%&#65533;&#628;&#65533;&#65533;&#65533;&#65533;&#65533;%&#65533;1RH\&#65533;&#65533;m|!&#65533;X&#65533;&#65533;#&#65533;&#65533;&#65533;26&#65533;RM&#65533;3&#65533;&#65533;&#65533;q&#65533;&#65533;&#65533;&#65533;&#65533;_&#65533;&#65533;&#1668;&#65533;0&#1339;&#65533;&#65533;&#65533;C&#572;&#65533;&#65533;&#1738;&#65533;|&#65533;&#65533;9j &#1533;=9r&#65533;&#65533;&#1574;&#65533;&#65533;i&#65533;'&#65533;&#65533;&#65533;B[>G&#65533;&#65533;&#65533;"u&#65533;&#65533;:&#65533;&#1407;&#65533; &#65533;RF&#65533;&#65533;&#65533;&#65533;%TR^&#65533;mP&#65533;x&#65533;&#65533;&#65533;&#65533;j&#65533;FC(&#65533;X&#65533;.C&#65533;*&#65533;1&#65533;&#65533;iT&#65533;&#65533;&#65533;H&#65533;&#65533;]&#65533;}&#65533;&#65533;Bj&#65533;{)&#65533;	&#65533;(@+&#65533;&#65533;G&#65533;&#65533;p&#65533;;&#65533;"k&#65533;5&#65533;)b&#65533;&#65533;&#65533;K&#65533; $>&#65533;R&#65533;&#65533;#&#65533;z&#65533;z@&#65533;&#65533;&#256;&#65533; &#65533;&#24275;U &#65533;&#65533;&#65533;&#65533;9&#65533;&#65533;&#65533;&#1052;&#65533;&#65533;&#65533;Z&#65533;27z&#65533;&#65533;A&#65533;&#65533;&#65533;=&#65533;k&#65533;T&#65533;&#65533;TBy&#65533;!&#65533;&#65533;&#65533;y&#65533;&#65533;&#65533;&#65533;&#65533;&#1461;&#65533;,&#65533;&#65533;5&#65533;&#65533;&#65533;&#65533;@&#65533;&#65533;j&#65533;%X&#65533;&#65533;&#65533;&#65533;&#65533;m<&#65533;&#65533;&#65533;<~.P&#65533;Qu&#65533;&#65533;&#65533;&#65533;`&#65533;Pf#&#65533;&#65533;&#1187;&#65533;T&#65533;AZ&#65533;&#65533;aA&0&#65533;I(&#65533;&#1500; 'f&#65533;OJYM&#65533;H29 87 =&#65533;&#65533;&#326;&#65533; B&#65533;&#65533;&#65533;&#65533;(&#65533; &#543;I&#65533;klkSB&#65533;-Jy
&#65533;RCE&#65533;&#65533;&#65533;_Y&#65533;&#65533;&#65533;&#326;&#65533;r&#65533;&#381;&#65533;&#784;Sx&#65533;&#65533;&#65533;9Lvy8h&#65533;g&#65533;L&#65533;&#65533;&#65533;vLu|}&#65533;x&#65533;&#65533;U&#65533;pm&#65533;Z&#729;&#65533;&#65533;&#65533;4&#65533;&#1955;Zt1]{&#65533;&#65533;&#65533;&#65533;%G&#65533;<&#65533;&#65533;&#65533;&#65533;&#65533;&#65533;T:HX&#65533;}$&#65533;&#65533;V&#1594;=\o&#65533;a&#65533;&#65533;c&#65533;q&#65533;Mw&#65533;&#65533; &#65533;KQ&#65533;&#65533;&#65533;,Hn&#65533;&#65533;&#65533;&#65533;&#65533;&#65533;k&#65533;j6M;&#65533;&#65533;&#65533;Z+&#65533;&#65533;+T/c&#65533;}&#1387;&#65533;9&#65533;&#65533;K&#65533;Q&#65533;&#65533;xj&#65533;M&#65533;&#65533;&#65533;&#65533;&#65533;&#65533;&#442;&#65533;&#65533;M&#65533;&#65533;&#65533;&#1368;&#65533;&#65533;@&#65533;c]&#65533;a&#65533;*&#65533;&#65533;&#65533;A&#65533;k&#65533;:&#65533;&#65533;w6!2&#65533;&#65533;&#65533;TI&#65533;&#65533;)&#65533;&#65533;&#65533;WgQ&#65533;7#&#65533;&#2000;&#1813;&#65533;K&#65533;+^&#65533;&#65533;&#65533;E&#65533;&#65533;&#65533;"&#65533;&#65533;m&#212;&#65533;s@:&#65533;J&#65533;&#65533;3 &#65533;!&#65533;``&#65533;&#65533;t jpx&#65533; &#65533;n&#65533;&#65533;&#65533;&#65533;Z&&#65533;&#65533;&#65533;&#1813;}&#65533;M]&#65533;W|&#16260;0&#65533;ndI&#65533;&#65533;d8&#65533;&#65533;&#65533;gE-5&#65533;y&#65533;&#65533;>&#65533;&#65533;{&#65533;&#65533;\&#422;&#65533;$C&#65533;&#65533;W&#65533;&#65533;&#65533;I&#65533;`&&#65533;m&#65533; &#65533;&#65533;&#65533;Q &#65533;&#65533;{&#65533;7&#65533;&#65533;&#65533;w&#65533;&#65533;m]Wq<&#65533;&#65533;&#65533;s[v&#65533;&#65533;&#65533;[LT
&#65533;~&#65533;G&#1165;&#65533;n&#65533;&#65533;&#65533;M&#65533;&#65533;&#445;|&#65533;&#65533;=&#65533;&#1106;&#65533;&#65533;\o&#65533;&#65533; &#65533;+&#65533;,&#65533;Gx&#65533;&#443;&#65533;&#65533;m.&#65533;.v&#1958;&#65533;Q&#65533;&#65533;Yd&#1031;y&#65533;&#65533;&#65533; ?&#38490;&#65533;&#65533;&#44892;n&#65533;&#65533;&#65533;^P&#65533;&#65533;xz&#65533;K&#65533;&#1278;&#65533;&#65533;&#1367;&#65533;&#65533;p&#65533;&#65533;d&#65533;Qk&#456;&#65533;E&#65533;&#65533;&#65533;h|W$&#1008;9&#65533;	5&#65533;m&#65533;&#65533;&#1794; !?&#65533;&#65533;&#65533;e&#65533;^&#65533;&#65533;&#65533;&#65533;0&#65533;&#1966;&#65533;U&#65533;H0&#1771;&#65533;i&#65533;"&#65533;&#65533;&#65533;f&#65533;[&#65533;n&#65533;y&#65533;5Yq&#65533;&#1296;&#65533;&#65533;&#805;&#65533;qT&#65533;+zQ&#65533;&#65533;k&#65533;&#65533;RJ\&#1146;&#65533;&#65533;&#65533;&#65533;&#65533;&#65533;&#65533;\&#65533;&#65533;\&#65533;3g&#65533;n&#65533;(&#65533;)OL&#65533;&#65533;&#65533;)+	@=1&#65533;&#65533;&#65533;J&#65533;y&#65533;&#65533;&#53847;u&#65533;&#65533;"&#65533;&#65533;&#65533;FN&#65533;{&#65533;&#65533;&#65533;&#65533;M&#65533;&#65533;&#65533;{&#65533;BS&#65533;&#65533;&#65533;&#65533;)&#65533;&#65533;u6r\&#65533;:O&#65533;&#65533;f&#65533;&#65533;~V&#65533;&#65533;+M&#65533;&#65533;:&#65533;&#1860;&#65533;&#24893;&#65533;\&#65533;Los&#65533;&#65533;&#65533;&#65533;j!&#65533;:o&#1198;H}&#65533;&#65533;7&#65533;HZ&#65533;&#65533;&#60685;C&#65533;&#65533;A&#65533;&#65533;&#65533;k&#65533;+'&#65533;&#1356;&#65533;l&#65533;&#65533;&#65533;&#65533;%&#65533;&#65533;&#65533;L&#65533;&#65533;e&#65533;&#65533;d&#65533;&#65533;&#65533;&#65533;&#65533;&#65533;&#65533;Q&#65533;&#65533;&#65533; +h&#17346;&#65533;{&#65533;&_&#65533;S&#65533;&#65533;&#65533;P&#65533;
 LO= &#65533; &#65533;&#65533;&&#65533;)y1&#65533;&#65533;u&#65533;&#65533;6l.&#65533;,	@n%(&#65533;&#65533;%&#65533;&#65533;&#65533;`&#65533;&#65533;&#65533;&#65533;&#65533;&#65533;&#65533;&#65533;&#65533;|&#65533;&#65533;&#65533;CI&#65533;&#65533;r&#65533;&#65533;b&#65533;'c-&#542;&#65533;D&#65533;&#1003;&#65533;-+W&#947;V\q3&#65533;&#1712;	#&#65533;TE&#65533;&#65533;&#65533;#<&#65533;&#65533;&#804;&#65533;&#65533;&#65533;&#65533;&#65533;&#65533;&#65533;&#65533;
&#65533;a&#65533;&#65533;1&#65533;&#65533;&#65533;&#65533;r&#65533;(\H&#65533;!C9&#1778;a&#65533;u&#65533;U&#65533;*&#65533;&V&#65533;&&#65533;U&#65533;^&#65533;&#65533;&#65533;&#65533;2$)`D&#65533;&#65533;&#65533;*&#65533;}R&p&#65533;&#65533;Hx&#65533;4z&#65533;&#65533;1g&#457;&#65533;&#65533;B&#65533;&#36072;&#65533;bH&#65533;&#65533;&#65533;	R&#65533;Q&#65533;3&#65533;&#65533;[&#1062;'pD&#65533;z&#65533;&#65533;MMy@V&#65533;(&#65533;%	Y&#65533;;@T&#65533;&#65533;v&#65533;&#65533;6&#65533;D&#65533;b&#65533;^Vy[&#65533;"t&#65533;!&#65533;G&#65533;'&#65533;&#65533;&#65533;X&#1190;K&#65533;&#65533;&#5188;&#65533;&#65533;&#65533;&#65533;&#65533;?+{;&#65533;;`&#65533;&#1910;&#65533;&#65533;&#65533;&#65533;&#65533;&#65533;&#65533;Y&#65533;&#65533;&#1494;H&#65533;&#389;S$&#65533;&#65533;t&#65533;&#65533;&#65533;&#65533;&#65533;&#65533;&#65533;&#65533;&#65533;&#65533;~&#65533;t&#65533;C~&#65533;&#65533;A&#65533;"7}!45[&#1977;&#1194;T&#65533;{&#65533;j&#65533;&#65533;I&#65533;&#65533;&#639;L&#65533;&#65533;{&#65533;&#65533;6&#65533;T*&#65533;;&#65533;1&#65533;&#65533;T&#1433;(	u&#65533;JZ&#65533;&#65533;U&#65533;&#65533;gw&#65533;&#65533;U&#65533;W&#65533;U&#65533;H?&#65533;P&#65533;Yh&#65533;$o&#65533;%b!*&#65533;&#65533;'&#65533;5&#65533;&#65533;&#65533;&#65533;&#65533;&#65533;  &#65533;&#65533;X&#65533;B&#65533;(&#65533;$)&#65533;H&#65533;q&#65533;&#65533;&#65533;\&#65533;q&#65533;W&#65533;&#65533;&#65533;d&#65533;Ci&#65533;J.&#65533;$&#65533;Yh&#65533;C&#65533;;29 &#65533;&#1268;&#65533;Yk&#65533;H`9&#65533;&#65533;&#65533;&#207;l.ghx&#65533;br&#65533;&#65533;m&#837;&#65533;sy&#65533;&u&#65533;E'AvK>)&#984;U*&#65533;&#1592;&#65533;ZO`&#65533;&#65533;&#65533;&#65533;&#65533;&#65533;&#65533;X&#65533;&#65533;H}&#65533;&-j x&#65533;e&#65533;&#65533;&#62074;d~&#65533;Z&#65533;&#65533;&#65533;&#65533;&#65533;&#65533;&#65533;Y&#65533;@*&#65533;a&#65533;i}&#65533;	\$&#65533;5&#65533;[&#65533;Sp&#65533;&#65533;&#65533;&#65533;&#65533;5&#15556;&#65533;!%>&vG&#65533;&#65533;&#65533;&#65533;	$n&#65533;&#10530;ZB.&#65533;&#65533;&#65533;"%;4&#65533;il^&#65533; &#65533;y&#65533;JD&#65533;E%]mi&#65533;9&#65533;/&#65533;&#65533;H&#65533; &#65533;&#1127;&#65533;y&#65533;&&#65533;?&#65533;&#1577;&#65533;q&#65533;&#65533;&#65533;gutp&#65533;&#874;{&#65533;&#65533;&#809;&#65533;n&#65533;^w&#65533;&#65533;&#65533;`~
&#65533;i&#65533;&#65533;U&#65533;85&#65533;=&#65533;&#65533;O&#65533;&#65533;&#65533;&#65533;.&#65533;&#65533;&#65533;&#65533;&#65533;&#65533;k&#65533;&#65533;&#65533;RM&#65533;F&#65533;&#65533;&#1382;s@Y&#65533;:&#65533;&#574;%&]l&#65533;&#65533;&#65533;&#65533;t&#1427;&#65533;0&#65533;&#65533;,&#65533;&#65533;&#65533;W&#65533;ZH&#65533;&#65533;.d&#65533;c&#65533;&#65533;&#65533;&#823;&#65533;+n&#65533;if&#65533;g%_&#65533;Z&#65533;&#65533;p&#65533;
&#65533;:cw&#65533;<&#65533;{(&#65533;&#65533;I&#65533;&#65533;(g&#65533;2&#65533;r#0&#65533;&#65533;s&#65533;&#1910;&#65533;W&#65533;sg>&#65533;uS&#65533;&#65533;&#65533;8o&#65533;~&#65533;&#65533;E&#65533;T&#65533;Z_&#65533;&#65533;G*:&#65533;1&#65533;&#65533;&#653;&#65533;&#65533;&#65533;&#65533;&#65533;&#1095;&#65533;!&#65533;0V&#65533;D;&#65533;&#65533;BI&#65533;,&#65533;k&#9328;V&#65533;-H&#65533;&#65533;VC;&#65533;5"&#65533;&#65533;&#65533;=f&#1112;dc&#65533;I&#65533;M&#65533;&#65533;lO<&#65533;1C&#65533;&#65533;&#65533;&#65533;3w&#65533;&#65533;&#65533;x&#1989;&#65533;&#65533;H&#65533;$&#65533;&#65533;&#65533;sX&#65533;$'&#65533;&#65533;&#65533;K2&#65533;1&#65533;&#65533;&#65533;&#65533;&#65533;&#65533;Od&#65533;4&#65533;&#65533;&#65533;s&#65533;R&#65533;&#65533;&#65533;&#65533;&#65533;&#65533;[t&#65533;&#65533;&#65533;>&#65533;-&#65533;&#65533;8&#65533;&#65533;X&#443;&#65533;&#65533;.qR&#65533;&#65533;&#65533;&#443;&#65533;l&#65533;&#65533;a&#65533;&#65533;&#65533;a`l&#65533;&#65533;j@&#65533;&#65533;`&#65533;kD&#65533;f"&#65533;&#65533;D&)&#65533;X&#65533;5l&#65533;VZ&#65533;&#65533;&#65533;w4|&#65533;&#65533;&#65533;&#446;&#65533;q&#65533;7&#65533;V &#65533;&#65533;&#65533;zS&#65533;&#65533;!,&#65533;Uvk&#65533;K&#65533;6&#65533;&#65533;Q&#65533;&#65533;&#65533;&#65533;f^$r&#65533;\&#65533;&#65533;&#65533;5&#65533;!R&#65533;dB"	&#65533;>&#65533;vPy&#65533;
&#65533;&#65533;>&#1517;&#65533;!d&#65533;&#65533;&#1539;&#65533;&#65533;&#1030;&#65533;&#65533;I&#65533;JLU&#65533;JQ&#65533;_&#65533;Z&#65533;&#65533;&#65533;&#65533;i&#65533;&#65533;&#65533;&#65533;&#65533;v"&#65533;U&#65533;&#65533;&#65533;?&#65533;&#65533;&#65533; &#65533;&#65533;m&#65533;F0An&#65533;&#65533;.&#317;&#65533;K&#65533;&#65533;B&#65533;&#65533;&#1089;&#65533;(~&#65533;&#65533;&#65533;&#65533;)&#65533;HF&#532;@&#65533;&#65533;F&#65533;ab&#65533;"&#65533;[5&#65533;&#65533;4&#1452;z&#65533;&#65533;q&#65533;&#65533;K&#65533;&#65533;p7I]&#65533;9?`&#65533;+	&#65533;S$ )fP&#65533;&#65533;\&#65533;&#345;&#65533;=&#65533;&#65533;r &#65533;C*&#65533;&#65533;#4&#65533;,C-W$OW&#65533;&#65533;t&#65533;*y&#65533;*P&#65533;&#65533;&#65533; &#65533;%&#65533;4&#65533;J&#65533;y2&#65533;&#65533;&#1832;L&#65533;&#65533;X&#65533;4&#65533;&#65533;&#65533;Fk:&#65533;j&#65533;&#65533;Z&#65533;&#65533;,6R8&#65533;!&#65533;&#65533;&#4288;I+&#65533;&#6792;&#65533;K&#65533;&#1106;W&#65533;&z&#65533;%&#65533;t&#65533;&#65533;L&#65533;fD
&#65533;s&#774;6&#65533;&#65533;&#65533;&#65533;0 B&#65533;&#65533;5&#65533;&#65533;sbB|&#65533;&#65533;&#65533;&#65533;6 &#65533;^&#65533;&#65533;&#65533;\@&#65533;&#65533;&#65533;F&#65533;&#65533;/+&#65533;j`&#65533;4'&#65533;&#65533;&#65533;&#65533;&#1867;<&#698;&#65533;.m&#65533;&#65533;&#65533;;&#65533;&#65533;&&#65533;&#65533;&#65533;&#65533;le/K*	6]&#65533;$6&#65533;DO&#65533;&#65533;4&#65533;[&#65533;e&#65533;yX]ngTL&#65533;'&#65533;&#65533;;N&#65533;j&#65533;2&#65533;ig&#65533;&#65533;&#65533;yT&#65533;&#65533;)<&#65533;&#65533;&#65533;?&#65533;&#65533;&#65533;>&#65533;<&#65533;&#65533;&#65533;n&#65533;&#65533;&#65533;&#65533;Cm&#65533;&#65533;\ok&#65533;Pf$&#65533;4v&#65533;&#65533;&#65533;&#65533;2|&#65533;9&#65533;u$&#65533;V *&#65533;&#65533;$&#65533;&#65533;a&#65533;/'F&#65533;&#956;&#65533;&#65533;~jKHN&#65533;6:V$&#65533;&#65533;	M&#65533;&#65533;&#65533;BWN&#65533;uT&#65533;&#65533;X&#65533;O&#65533;]po&#65533;J&#65533;&#65533;~&#65533;&#65533;&#65533;Elj%|&#65533;&#65533;&#65533;&#65533;&#65533;a&#65533;Ka&#65533;Q&#65533;&#65533;(&#65533;&#65533;S&#65533;&#65533;&#65533;&#65533;&#65533;V&#65533;@&#65533;rC&#65533;&#65533;&#65533;&#1336;$^W&#65533;&#65533;c&#62776;&#65533;1&#65533;W'] 2f,&#65533;&#65533;.C~&#65533;&#65533;m^5^Q&#65533;V	T&#65533;nD&#65533;&#65533;}&#65533;'&#65533;&#65533;&#65533;-&#65533;k&#65533;@):P&#65533;~&#65533;k&#65533;F&#65533;&#65533;&#65533;U3&#65533;&#65533;(v&#65533;[&#65533;&#65533;X&#65533;8&#65533;~A&#65533;&#65533;b&#65533;&#65533;&#65533;&#65533;N&#65533;g:&#65533;&#65533;&#65533;&#65533;Gm\gE+&#65533;&#65533;&#544;i&#65533;%R\&#65533;v&#1168;&#65533;4&#65533;k&#65533;&#65533;p&#65533;&#41740;&#65533;tI&#65533;I&#65533;2e0&#65533;&#65533;&#65533;&#65533;&#65533;&#65533;&#65533;&#65533;n&#65533;&#65533;-&#65533;jXZ&#65533;&#65533;}&#65533;T&#65533;&#65533;&#65533;&#65533;&#65533;p &#65533;VKb"c&#65533;]&#65533;&#65533;&&#663;jnG&#65533;<$U&#65533;:&#65533;]lbS&#65533;&#65533;&#65533;&#65533;\&#65533;&#65533;iR&#65533;W&#65533;v51&#65533;&#65533;&#65533;l&#65533;h&#65533;&#65533;3&#1869;&)m&#65533;F&#65533;&#65533;&#65533;&#65533;&#65533;&#65533;&#65533;&#65533;&#65533;x/&#65533;)&#65533;E&#65533;&#65533;&#65533;&#65533;&#65533;&#65533;&#65533;&#65533;&#65533;J&#65533;&#65533;&#65533;&#65533;&#65533;&#65533;&#65533;&#65533;t&#65533;V;T8&#65533;*&#65533;&#65533;I&#65533;&#65533;D&#65533;j"&#65533;&#65533;&#65533;&#65533;i&#65533;c&#65533;jVs&#65533;&#65533;Ha&#65533;&#65533;&#65533;&#65533;&#65533;[/#&#65533;X&#65533;.&#17691;l&#65533;&#65533;,c&#65533;&#1708;t&#65533;&#65533;&#65533;&#65533;&#65533;&#65533;&#65533;&#1779;&#65533;&&#65533;}nP&#65533;&#65533;&#65533;&#65533;&#65533;&#65533;x&#65533;8w&#65533;3+&#65533;&#65533;\s~'&#65533;iS&#65533;S&#65533;Z	&#65533;&#65533;&#65533;&#65533;hF&#65533;&#65533;&#65533;&#65533;u&#65533;K&#65533;&#65533;&#65533;&#65533;&#65533;'&#65533;3,&#65533;Y&#65533;\&#65533;&#65533;&#65533;&#65533;~e}r&#65533;&#65533;&#65533;&#65533;7%&#65533;=&#65533;A&#65533;&#65533;V&#65533;#&#65533;&c&#65533;&#65533;&#65533;&#65533;&#65533;&#65533;,0&#763;&#65533;t&#65533;&#65533;&#65533;&#65533;,m&#65533;&#65533;&#65533;&#65533;l{ &#65533;x .&#65533;	&#65533;&#65533;&#1717;&#65533;&#65533;I&#65533;6:>&#65533;&#58476;&#65533;[ymz&#65533;&#65533;wM&#65533;&#65533;&#65533;s&#65533;+&#65533;&#65533;&#317;IG&#65533;9+!&#65533;&#65533;&#1978;&#65533;&#65533;M&#65533;&#65533;&&#65533;&#65533;$&#65533;&#65533;,&#65533;&#65533;&#65533;&#65533;o&#65533;&#65533;&#65533;&#65533;&#65533;&#65533;&#65533;&#65533;&#65533;&#65533;&#65533;&#65533;KTJo&#65533;&#65533;q_p&#587;&#65533;&#65533;k&#65533;&#65533;q$&#65533;&#65533;&#65533;-j&#1901;&#1576;&#65533;&#65533;~N&#65533;2&#65533;[&#65533;&#65533;&#65533;vw&#65533;&#65533;n&#65533;&#65533;&#65533;&#65533;.&#65533;}&#65533;&#65533;v&z&#65533;t&#65533;&#65533;&#65533;&#65533;o&#65533;k&#1255;|&#65533;&#65533;t&#65533;[!&#65533;n&#65533;&#65533;b36\u &#65533;m&#65533;&#65533;&#65533;&#65533;7uz&#65533;x&#65533;FO&#65533;&#65533;a&#65533;|'&#65533;(&#65533;U\&#65533;&#65533;&#65533;&#65533;f|'&#65533;`&#65533;'~&#646;&#65533;&#65533;gn0&#65533;W&#65533;&#65533;v&#65533;&#65533;&#65533;&#65533;&#1015;z?&#65533; &#65533;K&#65533;&#1217;&#65533;*w&#65533; &#65533;T&#65533;i&#65533;b}6&#65533;&#65533;&#65533;x&#65533;y}1y\ ~&#65533;wj;&#65533;*&#65533;h&#65533;U&#65533;Grg&#65533;G}T&#65533;]qG&#65533;&#1219;bu~p&#65533;RZ&#65533;n&#65533;&#65533;o&#65533;&#65533;&#65533;&#65533;Su&#65533;N7Ju&#65533;"'&#65533;&#65533;1](&#65533;&HK&#65533;(&#65533;&#65533;&#65533;&#65533;&#65533;&#65533;&#65533;t&#65533;vo&#65533;&#65533;_&#65533;&#65533;&&#65533;&#65533;x&#65533;w~[7&#65533;&#65533;G&#65533;2&#65533;Ww&#65533;l&#65533;&#65533;wV'J!x5&#65533;)$Eax&#65533;\&#65533;&#65533;&#1559;&#65533;l&#65533;+&#65533;6&#65533;&#65533;&#65533;'&#65533;F(o4&#65533;[P&#65533;&#65533;&#65533;rb'&#65533;&#65533;&#65533;&#65533;:&#25244;&#65533;&#65533;&#65533;ad&#65533;cs&#65533;l}&#65533;%&#58570;&#65533;&#65533;"M&#65533;,&#65533;&#65533;&#65533;Y&#65533;&#65533;]8|&#65533;X&#65533;&#65533;h&#65533;5X&#65533;D&#65533;&#65533; &#65533;'&#65533;&#65533;&#65533;(&#65533;&#65533;hw&#1991;|&#65533;av&#65533;}&#65533;&#65533;q&#65533;&#65533;iz#&#1124;e&#65533;>&#65533;K&#65533;&#950;IEA~&#65533;CvP&#65533;&#65533;&#65533;&#65533;j&#65533;x&#65533;&#65533;`\&#65533;&#65533;G&#65533;&#65533;&#65533;:A7&#65533;&#65533;&#65533;&#65533;&#529;&#65533;&#65533;u&#65533;&#65533;b`v&#1489;&#65533;&#65533;_&#65533;&#65533;A&#65533;L&#65533;&#65533;H&#65533;w~8&#65533;'&n&#1665;&#65533;03(&#65533;9&#65533;&#65533;&#65533;&#65533;/&#1421;&#65533;x&#65533;C&#65533;4&#65533;(&#65533;_&#1542;)]:5:&#65533;&#65533;&#65533;?&#65533;&#65533;&#65533;8&#65533;&#65533;&#29456;&#65533;q&#65533;Ch&#65533;&N&#65533; &#65533;D &#65533;&#65533;&#65533;}&#65533;2&#65533;xc&#65533;&#65533;.h&#65533;&#65533;5&#65533;eY&#65533;f&#65533;&#65533;paC;&#65533;&#65533;'&#65533;&#65533;*9dh&#65533;iy&#65533;&#65533;&#65533;&#65533;&#65533;&#65533;&#65533;&#65533;W}G&#146;&#65533;&#65533;&#65533;/	&#65533;&#65533;&#65533;~&#65533;xW&#65533;w8&#65533;G&#65533;F&#65533;&#65533;&#65533;&#270;B&#65533;Ci&#65533; (w=Y&#65533;TY&#65533;&#65533;&#531;&#65533;'&#65533;&#65533;6x|&#65533;&#65533;&#65533;&#65533;&#65533;zk&#65533;p7E`X}&#65533;")3&#65533; &#65533;';I&#65533;&#65533;&#65533;w&#65533;&#65533;|&#65533;gJ$yn&#65533;e&#65533;@1&#65533;&#65533;&#65533;o&#65533;o&#65533;&#282;&#65533;&#65533;yY&#65533;w&#65533;}&#280;&#65533;&#65533;4&#65533;nH&#65533;&#65533;&#65533;&#65533;&#65533;&#65533;)&#65533;t%&#65533;&#65533;&#65533;&#65533;jD&#65533;&#65533;Q&#65533;^p9i&#65533;&#65533;&#65533;I&#65533;V&#65533;W&#300892;&#65533;&#65533;&#856;&#65533;&#37409;&#65533;&#65533;&#65533;	&#65533;&#65533;&#65533; Y&#65533;&#65533;i&#65533;&#65533;&#1547;&#65533;(&#65533;p&#65533;&#1320;C&#65533;&n&#65533;d&#65533;&#65533;R&#65533;a@&#1428;&#65533;r&#65533;Y z&#65533;f&#469;:&#65533;
&#65533;&#65533;&#65533;&#65533;&#65533;&#65533;"&#65533;s~&#1602;&#65533;&#65533;&#65533;&#65533;i&#65533;&#65533;db3,&#65533;&#65533;&#65533;5I&#65533;&#65533;u&#65533;~&#65533;-&#65533;&#65533;&#65533;&#65533;H&#65533;#&#65533;&&#65533;&#65533;&#65533;&#65533;r&#65533;t &#65533;4&#65533;+&#65533;&#65533;&#65533;X &#42387;&#1636;&#65533;&#65533;&#673;&#65533;8&#65533;&#65533;)&#65533;&#1287;&#65533;&#65533;&#65533;&#65533;&#65533;&#65533;2q&#65533;3&#65533;R&#65533;k&#165342;&#65533;&#65533;&#65533;I&#65533;&#65533;i:FJ&#65533;D&#65533;&#65533;/&#65533;"&#65533;5&#65533;&#65533;&#65533;PJ&#65533;k&#65533;&#65533;&#65533;9&#65533;&#65533;&#65533;&#65533;&#65533;j&#65533;zG&#65533;&#65533;f&#2025;&#65533;&#65533;7&#65533;4&#65533;&#65533;&#65533;y?&#65533;&#65533;.+&#65533;&#65533;&#65533;&#65533;&#65533;&#65533;&#65533;[Z&#65533;&#65533; &#65533;y&#65533;&#65533;J&#65533;u&#65533;&#65533;~j&#65533;&#65533;&#65533;&#65533;&#65533;&#65533;&#65533; 8&#65533;6&#65533;&#65533;&#65533;&#65533;b&#65533;&#65533;&#65533;&#65533;&#65533;wq&#65533;&#1304;"&#65533;X&#65533;&#65533;&#65533;&#65533;&#65533;&#554;%&#65533;&#65533;&#65533;&#65533;tI&#65533;&#65533;&#65533;&#65533;&#65533;:&#65533;0(&#65533;&#65533;wIr&#65533;&#65533;I&#65533;&#65533;&#65533;&#65533;A&#65533;t&#65533;&#65533;U&#65533;&#65533;\&#65533;m&#65533;&#65533;]&#65533;&#65533;&#65533;&#65533;%&#65533;?&#65533;&#65533;&#65533;&#65533;&#65533;ZT&#65533;Z&#65533;&#65533;v&#65533;*&#65533;&#65533;9&#65533;V&#65533;}&#65533;)&#65533;&#65533;&#65533;&#65533;R*r&#65533;o&#65533;&#65533;b.&#65533;&#65533;S&#65533;&#65533;1&#65533;&#45211;&v:&#65533;&#65533;&#65533;&#65533;&#65533;&#65533;}&#65533;T&#65533;&#65533;&#65533;&#65533;&#65533;&#65533;C&#65533;&#65533;&#1518;&#65533;f&#65533;x&#65533;&#65533;z&#65533;&#65533;h&#65533; &#65533;}c"&#65533;&#1162;&#65533;&#65533;&#65533;s&#65533;:&#65533;,&#65533;&#65533;&#65533;G&#65533;&#65533;&#65533; XP&#65533;F&#65533;&#65533;y&#65533;
&#65533;Z'&#65533;=[&#65533;&#65533;&#65533;&#65533;:&#65533;&#65533;&&#65533;*%&#65533; &#358;&#1754;&#65533;&#65533;K&#65533;&#551;&#65533;&#65533;&#65533;&#65533;&#65533;	&#65533;'c&#65533;v(&#65533;&#65533;R&#65533;&#65533;&#756;}}&#65533;&#40196;&#65533;&#65533;&#65533;y&#65533;&#65533;&#563;HJ&#65533;eK&#65533;=y&#65533;Z&#65533;&#65533;q&#65533;,[4
&#65533;6&#1704;&#65533;
&#65533;4&#65533;1&#65533;e&#65533;G~'&#65533;l&#65533;p&#65533;Zo&#65533;*&#65533;&#65533;*&#65533;@I&#65533;K&#65533;&#65533;H&#1380;6&#65533;z&#65533;&#65533;&#1772;G&#65533;U&#65533;K&#1322;1&#65533;J&#65533;|v&#65533;&#65533;@z&#65533;&#65533;&#65533;&#65533;j&#65533;C&#740;&#1753;$&#65533;&&#65533;&#65533;_:&#65533;&#65533;&#65533;|:&#65533;J&#1706;&#65533;&#734;&#65533;&#65533;u&#732;{x&#65533;-;&#65533;&#65533;2&#65533;d&#65533;&#65533;&#65533;1w&#65533;&#477;j&#65533;&#65533;&#65533;&#65533;&#65533;X&#65533;)&#65533;&#65533;&#65533;&#65533;buf&#65533;&#65533;&#721;F&#65533;&#65533;D&#65533;&#65533;&#65533;&#1259;&#65533;&#65533;&#746;&#65533;j&#65533;&#65533;Z&#65533;&#650;(&#65533;&#360094;vO&#65533;Th&#65533;&#65533;k}&#65533;&#65533;&#65533;iK&#65533;;k&#65533;w&#65533;c&#65533;&#65533;&#65533;&#65533;&#65533;)&#65533;q;&#65533;v&#65533;&#65533;&#65533;&#65533;:8&#65533;5&#65533;o&#65533;z&#65533;+&#65533;&#65533;~j&#65533;&#65533;&#65533;&#65533;&#65533;S&#703;	\w&#65533;J&#65533;&#65533;&#65533;&#65533;&#65533;&#65533;&#65533;h&#65533;&#1750;<&#65533;&#65533;&#1791;&#65533;&#1775;&#65533;+&#65533;&#65533;&#65533;&#65533;YT8&#65533;&#65533; &#65533;&#65533;&#65533;S8|&#65533;&#65533;y&#65533;&#65533;&#65533;&#65533;&#65533;&#65533;&#65533;&#65533;&#65533;&:&#65533;&#65533;y&#65533;Az&#65533;,&#65533;&#65533;&#65533;&#65533;ygM\~*&#65533;&#65533;M;&#65533;{&#65533;&#65533;&#65533;&#65533;&#65533;)K&#65533;&#65533;&#65533;&#65533;x$.&#65533;z&#65533;&#1655;&#16044;:&#65533;w&#65533;g.&#65533;&#65533;&#65533;&#1760;I&#65533;.&#65533;&#65533;0&#65533;&#65533;&#65533;&#65533;&#65533;&#65533;u&#65533;&#65533;&#65533;&#54909;v&#65533;gMX&#65533;&#65533;&#1304;O&#65533;&#65533;w&#65533;uc&#65533;^z&&#65533;#6S&#65533;&#65533;j&#65533;3&#65533;[[&#65533;&#65533;&#65533;`&#65533;&#177;&#65533;:h&#65533;]*&#65533;m{&#65533;^&#65533;&#453;{&#65533;|\&#65533;%&#65533;&#65533;&#65533;&#65533;&#2041;&#65533;&#65533;k&#65533;&#65533;Y&#65533;k	&#65533;w3&#65533;&#65533;&#65533;&#65533;!&#65533;&#603;&#65533;&#65533;
L&#65533;&#1657;&#65533;&L&#65533;U&#65533;&#65533;H&#758;\&#65533;&#37537;~|&#269;&#65533;&#65533;;i&#65533;)&#65533;R.&#65533;&#1149;m&#65533;&#65533;&#65533;|b&#65533;K&#65533;&#65533;M&#65533;&#295;&#65533;&#65533;&#65533;&#65533;"&#773;lk~Q<&#647;
&#65533;&#65533;&#65533;x&#65533;|&#65533;&#65533;&#65533;&#65533;&#65533;{&#65533;M&#65533;&#65533;Ut&#65533;"&#851;~2K&#65533;~&#65533;9&#65533;&#65533;&#859;&#65533;2&#65533;?&#65533;&#65533;&#65533;L&#65533;&#65533;Y&#65533;$\&#65533;&#65533;y&#65533;,&#65533;&#831;\&#65533;&#65533;;&#65533;*&#65533;&#65533;&#1000;&#65533;D;&#65533;&#65533;&#65533;z&#65533;[&#65533;F+`&#65533;I&#65533;&#65533;V!&#218;&#65533;&#65533;-&#65533;Jl&#65533;&#65533;&#435;&#65533;w;&#65533;&#65533;&#65533;&#1830;&#65533;V&#65533;&#65533;&#65533;&#65533;&#65533;A&#65533;&#65533;&#65533;&#65533;&#65533;%m&#65533;31&#65533;&#65533;,'e&#65533;&#65533;&#65533;i&#65533;:&#65533;#&#65533;&#65533;K&#756;;&#65533;U&#65533;I &#65533;&#65533;_&#65533;&#1048;i&#65533;
&#1912;&#65533;&#65533;&#1115;&#1840;}&#65533;&#65533;&#65533;k&#65533;&#65533;&#65533;&#65533;&#65533;p&#65533;11&#65533;&#65533;&#65533;W&#381;&#65533;&#65533;&#65533;&#65533;1&#65533;&#65533;&#65533;&#65533;&#65533;t&#65533;&#65533;K&#65533;&#65533;K&#65533;&#65533;[&#65533;&#65533;:&#252;&#65533;&#65533;&#65533;V&#65533;&#65533;&#65533;&#65533;&#65533;aO|&#65533;&#65533;x&#65533;&#65533;8[&#8836;&#65533;&#65533;&#65533;<&#65533;&#169;|&#65533;$}&#65533;&#65533;&#65533;&#65533;r&#65533;&#65533;s&#65533;&#65533;g}q&#65533;=&#65533;.&#891;d&#65533;9&#65533;&#65533;&#65533;&#65533;0;&#65533;9&#65533;6^i&#65533;&#65533;4'&#65533;uI&#65533;&#65533;}&#65533;j	&#65533;&#65533;&#65533;&#65533;&#65533;M&#65533;\&#65533;b&#65533;&#65533;&#189;&#65533;ZK&#65533;&#65533;&#65533;=&#65533;&#65533;(&#1312;&#65533;&#65533;V&#65533;(&#65533;&#65533;&#65533; &#65533;@&#65533;7&#65533;q&#65533;&#65533;8m&#65533;&#65533;&#65533;l&#65533;&#65533;X&#65533;Im|&#65533;E&#65533;&#65533;&#65533;&#65533;&#65533;o&#65533;&#65533;T&#65533;&#1669;&#65533;&#65533;&#1824;=&#65533;R&#65533;&#65533;&#65533;&#65533;&#919;~&#65533;&#65533;\&#65533;A{&#65533;&#65533;&#1760;F&#65533;&#65533;&#65533;5&#65533;(&#65533;&#65533;&#65533;;&#65533;&#1249;&#65533;&#65533;&#750;&#65533;-[&#65533;&#65533;&#741;&#1907;&#65533;'&#65533;b&#65533;&#65533;r(&#65533;&#65533;m&#65533;V\&#65533;L&#65533;1&#65533;h&#65533;n&#65533;&#65533;&#65533;&#65533;"g&#65533;&#65533;nK&#65533;&#65533;&#65533;&#65533;&#65533;n&#65533;&#65533;\&#65533;W&#65533;&#65533;^M&#65533;&#65533;&#65533;&#65533;&#65533;&#65533;&#65533;&#65533;=&#65533;&#65533;&#65533;&#65533;&#65533;&#65533;U&#1726;e,&#65533;&#65533;&#65533;&#65533;=e[ &#65533;&#758;&#65533;-&#65533;&#65533;_&#65533;&#65533;&#65533;\&#65533;H&#65533;&#65533;(y&#65533;{l&#65533;&#541;&#65533;l&#65533;&#1224;&#65533;&#65533;X&#65533;&#65533;&m&#65533;&#65533;&#65533;&#65533;3:$>&#65533;&#65533;K&#65533;&#65533;&#65533;&#65533;&#1861;6&#65533;z&#1886;&#65533;k&#1189;&#65533;&#65533;&#65533;=]&#65533;X&#65533;&#65533;E&#65533;&#65533;&#65533;&#65533;&#65533;,&#65533;&#774;&#65533;&#1900;&#65533;&#65533;&#65533;&#65533;B&#65533;&#65533;&#65533;(4&=&#65533;{&#65533;&#65533;&#868;&#65533;&#1914;&#65533;o.&#65533;&#65533;m&#65533;e&#65533;&#65533;}&#65533;&#65533;&#65533;[=&#1553;&#65533;&#65533;QZ&#65533;nN&#65533;&#65533;&#65533;&#65533;NJ&#65533;$&#65533;&#1189;&#65533;&#65533;&#65533;&#65533;&#1160;&#65533;&#65533;	&#65533;&#65533;&#65533;&#65533;*C&#65533;&#65533;w&#65533;&#65533;&#65533;&#65533;8&#65533;&#65533;'&#65533;&#1067;&#65533;&#65533;&#65533;N&#1793;~&#65533;F>&#65533;c-&#28270;&#65533;&#65533;}&#65533;V&#65533;&#51525;o&#37058;I&#65533;&#65533;&#1015;-&#65533;C+r&#65533;~Z|&#65533;[&#65533;&#65533;&#65533;&#65533;&#65533;&#65533;&#508;n&#65533;&#814;&#1769;&#1191;hz&#65533;&#65533;[&#65533;T&#65533;&#65533;m&#65533;\&#65533;Q&#65533;&#65533;#*`&#65533;n{Pg{&#65533;<&#53532;&#65533;9&#65533;$y>e%-&#65533;&#65533;&#65533;~&#65533;W&#65533;&#65533;+&#58670;&#64395;&#65533;$&#65533;&#65533;	&#65533;&#65533;&#65533;&#65533;&#1165;N&#65533;BN&#65533;&#65533;&#65533; &#65533;&#65533;&#65533;X&#1763;Dy`&#65533;&#65533;&#65533;&#65533;&#65533;X3&#65533;&#65533;I&#65533;&#65533;\&#65533;*&#65533;&#65533;-&#65533;&#65533;;&#65533;&#65533;&#65533;&#724;&#65533;.&#65533;&#65533;&#65533;&#65533;&#65533;^&#65533;&#65533;"2&#65533;&#65533;&#65533; &#65533;&#65533;&#65533;mJ-&#65533;&#65533;
&#65533;&#65533;ZG|&#706;&#65533;&#65533;&#65533;m&#65533;4&#65533;&#65533;&#65533;&#65533;&#65533;{&#65533;&#65533;&#65533;}&#65533;&#65533;:.&#65533;&#65533;&#65533;&#65533;&#65533;&#65533;c&#65533;&#65533;d&#65533;"&#65533;~&#65533;&#640;&#2000;p&#65533;i>&#188;&#65533;&#65533;?&#65533;?n&#65533;&#65533;&#65533;&#65533;;&#65533;&#2047;&#819;&#65533;&#65533;OD?&#65533;k&#561;&#65533;O&#65533;&#65533;&#65533;V&#65533;&#65533;&#65533;&#65533;JW&#65533;\&#65533;H&#65533;ib&#1342;&#65533;&#65533;~&#65533;p&#65533;&#65533;<~&#65533;&#65533;&#65533;w&#65533;&#65533;&#65533;?M&#65533;&#65533;&#65533;&#65533;&#65533;&#65533;&#65533;&#65533;yo&#1588;&#65533;&#65533;j?&#65533;&#65533;&#65533;&#65533;=&#65533;&#65533;&#65533;*|&#65533;&#65533;b2&#65533;&#65533;&#65533;&#65533;J&#65533;6&#65533;&#65533;&#65533;N&#65533;@~&#65533;&#65533;}&#65533;&#65533;&#65533;&#65533;&#65533;&#65533;~~&#65533;&#65533;\&#65533;d&#65533;_&#65533;&#65533;&#65533;&#65533;&#65533;&#65533;$&#65533;&#65533;5&#65533;&#65533;~&#65533;&#65533;&#65533;&#65533;g&#65533;2&#65533;&#65533;`&#65533;&#65533;H&#65533;/&#65533;\&#65533;&#65533;Vq&#65533;U&#65533;&#65533;&#65533;&#65533;&#65533;&#65533;&#65533;8&#65533;&#65533;3&#65533;&#65533;&#65533;&#65533;/&#65533;&#65533;&#65533;&#65533;	&#65533;&#65533;&#65533;&#65533;&#65533;&#65533;&#65533;&#65533;&#65533;&#65533;&#65533;?&#65533;&#65533;&#65533;&#65533;&#65533;&#65533;&#65533;&#65533;&#65533;&#65533;^&#65533;&#65533;U&#65533;&#65533;&#65533;&#65533;@%(&#65533;&#65533;&#65533;&#65533;+&#65533;&#65533;&#1050;&#65533;&#65533;{	&#65533;&#65533;en&#65533;|&#65533;&#65533;&#65533;&#65533;&#65533;`&#1979;&#65533;&#65533;&#65533;&#1703;&#65533;&#1249;&#1212;&#1719;&#65533;&#65533;&#65533;&#65533;&#65533;&#65533;&#65533;&#65533;&#65533;&#65533;&#65533;&#65533;&#65533;&#20695;&#65533;&#65533;&#65533;/`&#65533;sUi&#65533;&#272;\&#65533;U"2j&#65533;0&#65533;&#65533;0j&#65533;&#65533;&#65533;&#65533;&#65533;&#65533;&#65533;&#65533;8&#65533;&#65533;&#65533;t#%&#65533;&#65533;n&#65533;&#65533;B&#65533;9T&#65533;&#65533;D&#65533;&#65533;2&#65533;[&#65533;n&#65533;M&#65533;&#65533;j&#65533;&#65533;&#65533;Oh&#65533;w&#65533;p&#65533;&#65533;&#65533;?j<&#15451;j&#65533;&#65533;eS&#65533;]&#65533;&#65533;)&#65533;=&#65533;$&#65533;&#65533;5&#65533;&#65533;&#65533;&#65533;P5&#65533;t)Up&#65533;&#65533;&#65533;}&#65533;&#65533;&0&#65533;]&#65533;A&#65533;.[&#65533;&#65533;&#65533;&#65533;18f&#65533;O&#65533;+&#65533;JQ&#65533;&#65533;_h#&#65533;&#65533;k&#65533;&#65533;&#65533;&#728;[ #y+7&#65533;&#802;&#65533;}&#65533;M2*&#65533;A&#65533;6&#65533;&#65533;u&#65533;&#65533;&#65533;M&#65533;&#924;{&#65533;&#65533;&#65533;m&#65533;&#65533;&#65533;&#65533;o&#65533;&#65533;&#65533;&#950;5d&#65533;	&#65533;Z&#65533;&#65533;x9obY&#65533;&#65533;&#65533;&#65533;&#65533;&#65533;q&#65533;&#65533;&#65533;&#65533;&#65533;&#65533;&#65533;&#65533;ju&#65533;__&#874;&#65533;&#65533;&#1670;&#65533;&#65533;}&#65533;=&#822;B&#65533;&&#65533;_&#65533;=&#65533;!&#65533;&#65533;&#65533;&#65533;jE&#65533;y&#65533;[lCf&#65533;&#65533;Q&#65533;&#65533;Y$&#65533;?&#65533;&#65533;n&#65533;,&#65533;&#65533;|&#65533;e&#65533;&#65533;v&#65533;&#65533;^&#65533;&#65533;&#65533;"P1]&#65533;!&#65533;&#65533;Wa&#609;&#417;A&#65533;T&#476;H&#65533;5&#65533;&#65533;s&#65533;&#1302;#m\&#65533;&#65533;&#65533;&#65533;&#320;g&#65533;D
5X&#65533;~a&#65533;
ya&#65533;&#65533;|&#65533;&#65533;4&#65533;a7&#1250;9\&#65533;(bB&#65533;i7}&#65533;&#65533;W&#65533;&#65533;&#65533;v&#1795;&#65533;G&#65533;&#65533;"&#65533;5)id&#65533;&#65533;!&#65533;
:&#65533;m&#65533;&#65533;3&#65533;6&#65533;&#65533;i/&#65533;&#65533;%&#65533;>&#65533;&#65533;#&#65533;&#65533;,*&#65533;t&#65533;Hf&#65533;8z&#65533;c&#65533;X&#65533;It&#65533;&#1656;\Y^&#65533;&#65533;gv&#65533;$&#65533;)9&#65533;&#65533;H&#65533;&#65533;
Y(e&#65533;N&#65533;~&#65533;&#65533;a`>&#65533;&#65533;&#65533;~&#65533;&#65533;h&&#65533;&#1185;	)&#65533;&#65533;8&#65533;&#65533;n^&R&#65533;Y&#65533;E&#65533;&#65533;&#65533;&#65533;JZ&#65533;9)&#65533;&#65533;Z&#65533;k&#65533;9&#65533;&#1706;&#65533;&#65533;8&#65533;iN:&7&#65533;&#65533;"&#65533;&#65533;&#65533;X&#65533;z&#65533;&#443;&#38167;&#65533;&#65533;i&#65533;&#65533;&#65533;!&#65533;f&#65533;&#65533;}&#65533;%j&#65533;&#65533;&#65533;&#65533;vWp&#65533;QI,K&#65533;<&#48132;g&#65533;&#357;aXB&#65533;&#685;&#65533;"&#65533;&#65533;&#65533;&#65533;n&#65533;:&#65533;&#65533;l,&#65533;ir&#65533;&#65533;~&#65533;&#65533;uFy&#65533;P&#65533;X#x.G&#65533;M&#65533;&#65533;&#65533;&#65533;&#65533;&#1715;Y&#65533;M&#65533;&#65533;&#65533;&#65533;&#65533;.&#65533;F&#65533;;pYL&#65533;&#1780;&#65533;&#65533;[&#65533;&#65533;cd$ &#65533;&#65533;&&#65533;Dk&#65533;_&#836;&#65533;&#65533;5&#1267;&#65533;+$&#65533;A&#65533;&#65533;&#263;&#65533;jes2&#65533;&#65533;`&#65533;'&0&#65533;#&#65533;&#65533;&#65533;&#65533;Au&#65533;&#65533;u9u&#65533;K&#65533;I&#65533;&#65533;X&#65533;e]K&#65533;5&#65533;_&#65533;k&#65533;A&#62242;\n&#65533;
&#65533;4&#65533;&#65533;&#65533;q&#65533;:&#65533;&#65533;&#65533; C:&#1915;&#65533;Y]Z}6&#65533;R&#65533;eb&#65533;n|>&#65533;&#65533;&#65533;l&#65533;n&+L&#65533;l&#65533;&#65533;w&#65533;&#65533;7_&#65533;&#65533;6&#65533;&#65533;0&#65533;X&#65533; &#65533;&#65533;{&#65533;&#65533;&#65533;&#65533;'&#65533;&#65533;&#65533;&#65533;+&#65533;?&#65533;&#65533;&#65533;o&#65533;&#65533;&#65533;&#65533;}&#65533;&#65533;+&#65533;&#65533;&#65533;&#65533;f&#65533;p&#65533;&#65533;&#65533;&#65533;&#65533;o?&#65533;~&#65533;u&#65533;{v&#65533;z&#65533;&#65533;&#65533;&#65533;~&#65533;&#65533;&#65533;\&#65533;&#65533;&#65533;&#1528;&#65533;%&#65533;R&#435;\&#65533;w&#65533;V&#65533;m&#65533;"&#65533;&#1796;&#65533;&#65533;e)y&#65533;^F,&#65533;&#65533;&#65533;&#65533;NX&#65533;&#65533;
&#65533;&#65533;G&#65533; &#65533;&#65533;Z&#65533;&#65533;&#65533;&#65533;&#1534;&#65533;Y&#65533;_&#65533;&#65533;&#158;Rjr&#65533;&#65533;v9&#65533;&#65533;&#65533;&#65533;w<&#65533;&#65533;Ow&#65533;&#65533;M8,&#65533;QOL'lG&#65533;>&#65533;&#65533;&#65533;&#38986;@D&#65533;8@&#65533;5&#65533;&#1608;F;&#65533;&#65533;&#407;&#65533;"&#65533;k&#65533;&#736;_r&#65533;&#65533;-p6[8&#65533;&#65533;.&#65533;&#65533;&#65533;&#65533;@&#65533;`&#65533;&#65533;H&#65533;&#65533;&#65533;&#65533;cf&#65533;&#65533;&#65533;l'6&#65533;&#65533;m&#65533;+,&#65533;&#65533;&#65533;&#65533;&#65533;=J&#65533;Cl$)&#65533;&#65533;`-&#65533;&#65533;+]&#65533;&#65533;D&#65533;m&#65533;t,&#65533;&#65533;E}R~g\&#65533;^L&#65533;B/^1&#65533;LW&#65533;&#65533;&#1442;&#65533;	&#65533;|mtc&#65533;&#65533;&#65533;8&#65533;&#65533;&#65533;2&#65533;6&#65533;U&#65533;&#65533;4&#65533;&#65533;&#65533;!e&#65533;&#65533;Vb-&#65533;&#65533;&#65533;&#5686;&#65533;Ji&&#65533;&#65533;XS&#65533;Ln&#1179;&#65533;f8&#65533;iE&#65533;	&#65533;<1&#65533;&#65533;MJjoJ[&#65533;&#65533;&#65533;&#65533;&#65533;i#r&#65533;&#65533;&#65533;&#65533;&#65533;E=&#65533;w&#65533;Tc@&#65533;&#65533;&#65533;-&#426;6H&#65533;G&#65533;&#65533;&#65533;hIT%&#65533;`
&#65533;&#65533;|&#1076;!^&#65533;&#65533;x&#65533;i&#65533;m&#65533;&#65533;&#65533;&#65533;)&#1168;&#65533;s&#65533;G#QJ&#65533;H&#65533;&#65533;&#65533;&#65533;05'9gz&#65533;\&#65533;&#65533;&#65533;d&#65533;&#65533;&#65533;&#65533;&#65533;
h&#65533;<O;&#65533;%Q~&#65533;lk&#65533;&#65533; 18.s&#65533;S0u\&#65533;K~OdX&#65533;CA&#65533;&#65533;&#65533;_&#65533;&#65533;9FP&#933;1&#65533;&#65533;F&#65533;W&#65533;&#65533;&#65533;8l&#65533;&#65533;&#1190;&#65533;oB&#65533;&#65533;Kk
&#702;&#65533;&#1263;{}&#65533;0&#65533;&#65533;&#65533;7.s)
&#802;0&#65533;B7&#65533;&#65533;t&#65533;&#700;&#65533;S!fUmB&#65533;&#65533;&#65533;T&#65533;&#65533;@&#65533;&#65533;&#65533;&#65533;AR&#65533;K&#65533;v&#65533;&#65533;&#1891;J&#65533;&#65533;9&#65533;6&#65533;&#65533;[&#65533;+;P&#386;&#65533;&#65533;64&#65533;-&#65533;&#65533;-&#65533;&#65533;Us&#65533;&#65533;K#s&#65533;[&#65533;&#905;&#65533;&#65533;ir&#65533;&#65533;\&#65533;&#65533;&#65533;T&#65533;&#65533;lY&#65533;&#65533;t&#65533;&#65533;5$3=z&#65533;&#65533;&#65533;j&#65533;>&#65533;&#65533;4c6&#65533;!O&#65533;&#65533;]A&#740;&#65533;`&#65533;#&#65533;&#65533;&#65533;K_+D@IQ=,y&#65533;	$&#65533;
T&#65533;&#65533;&#65533;o)&#65533;3&#65533;&#65533;&#406;&#65533;&#65533;&#65533;k]&#65533;&#65533;L&#65533;&#65533;&#65533;&#65533;m&#65533;_#&#65533;&#65533;e&#65533;2&#65533;&#65533;m&#65533;&#65533;D{8&#65533;\KMv!8[&#65533;R6{NU&#65533;/;A&#65533;&#65533;j&#65533;`+:&#65533;<$&#65533;'3-D&#65533;&#65533;&#65533;G&#65533;&#65533;?|T&#65533;&#180;&#65533;&#65533;&#65533;x&#65533;&#65533;&#65533;id&#65533;,&#65533;&#65533;:&#65533;%#&#65533;&#65533;&#65533;W&#65533;&#65533;a&#65533;&#65533;&#65533;&#65533;kL&#65533;&#65533;&#65533;-_&#65533;&#65533;&#1964;&#65533;g)$&#65533;&#65533;&&#65533;&#65533;&#65533;&#65533;&#65533;&#65533;n&#65533;|&#65533;kWCB&#65533;	^&#65533;G>/N2Rd&#65533;
&#65533;&#65533;&#65533;66&#65533;&#65533;&#65533;P&#65533;&#65533;Y&#65533;5r&#65533;&#65533;&#65533;_'&#65533;&#65533;&#816;&#65533;&#65533;T&#65533;&#1167;R&#65533;&#65533;h&#65533;l"&#65533;/&#65533;&#65533;&#65533;&#65533;&#65533;&#65533;&#65533;&#65533;Q&#65533;&#65533;&#65533;3&#65533;qo&#65533;bEk&#65533;k.&#65533;Hmv&#65533;&#65533;9&#65533;K&#65533;m&#65533;&#65533;&#65533;8&#65533;&#65533;t&#65533;&#65533;3q!Z:&#65533;&#65533;&#65533;&#65533;&#65533;%;&#65533;&#65533;l&#65533;&#65533;&#65533;&#65533;`&#65533;&#65533;&#65533;&#65533;&#1486;4&#65533;&#65533;&#65533;2&#65533;&#65533;M&#65533;%&#65533;&#65533;&#65533;&#65533;9&#65533;%`&#65533;&#65533;&#65533;&#65533;&#65533;`X&#65533;`&#65533;&#65533;&#65533;&#65533;y&#65533;&#65533;Gin&#65533;q&#65533;y&#65533;h&#65533;n &#53572;`&#65533;>`&#65533;:&#65533;&#65533;&#141;&#65533;&#65533;&#65533;&#65533;&#65533;&#39623;F4E&#65533;&#65533;)&#65533;&#65533;&#65533;&#65533;4&#65533;&#65533;^n&#65533;&#65533;&#65533;&#693;"$o&#65533;[&#65533;B8/&#65533;v7&#65533;Sn&#65533;.o&#1357;&#65533;&#65533;&#65533;v~[&#65533;&#65533;p&#65533;&#65533;&#65533;&#65533;&g&#65533;92&#65533;q&#65533;s&#65533;`8&#65533;
&#65533;&#1160;&#65533;]&Z1&#65533;&#65533;&#65533;&#65533;&#65533;&#65533;&#65533;8&#65533;7n$&#65533;<&#65533;&#65533;.&#65533;&#65533;&#65533;&#65533;&#65533;0{&#65533;&#606;&#65533;d&#65533;&#65533;&#65533;s&#65533;:&#160;&#65533;&#65533;&#65533;&#65533;&#65533;p{&#65533;&#65533;4&#65533;7&#65533;H&#65533;&#65533;6&#65533;&#65533;&#65533;<y&#65533;_&#65533;&#65533;3&#65533;Y&#65533;1&#65533;{7jtc&#65533;&#65533;&#65533;&#65533;&#65533;O&#65533;K&#65533;&#65533;&#65533;&#65533;	&#65533;e&#65533;q&#65533;3&#65533;z&#65533;d&#65533;&#65533;mxMW&#65533;YZ^9&#65533;U&#65533;z&#65533;&#65533;&#65533;&#65533;|}&#65533;[&#65533;x&#65533;&#65533;&#65533;&#65533;Y&#65533;q&#65533;&#895;&#65533;N&#65533;&#65533;&#65533;l&#65533;{&#65533;@&#65533;&#65533;&#65533;&#65533;&#65533;sYtq&#65533;K666|#&#65533;&#65533;W8&#65533;&#65533;:&#65533;>&#65533;n&#58590;&#65533;(&#65533;&#65533;I&#65533;&#65533;&#65533;&#65533;&#65533;&#65533;&#65533;&#10421;&#65533;&#65533;&#65533;Y&#65533;&#65533;&#65533;<&#65533;&#65533;w&#65533;b&#65533;&#65533;&#65533;&#65533;&#353;&#65533;Zdk+-D&#65533;&#65533;w&#214;ys'w&#65533;&#65533;&#65533;vz&#65533;&#65533;/&#65533;Y]&#65533;wP&#65533;{fcGew&#65533;x&#65533;G&#65533;`}&#1687;ATs!A5t&#65533;W&#65533;&#65533;&#65533;yi&#65533;q&#65533;J@'A&#65533;5W&#65533;&#65533;J'&#65533;kXj&#65533;W&#65533;&#65533;&#65533;&#65533;&#65533;Ihy&#65533;Up&#65533;vsk5r&#65533;J&#65533;fbSK&#65533;&#65533;b~&#65533;|P&#65533;&#65533;(u&#65533;&#65533;4&#65533;t'y&#65533;a&#65533;a&#65533;7|&#65533;u&#65533;k(xqw&#65533;u&#65533;f9	&#65533;uJF$j(&#65533;&#65533;&#65533;5H&#65533;<h&#65533;n&#65533;v&#65533;&#65533;q&#65533;&#65533;.$ T&#65533;`:2b&#65533;&#65533;3&#65533;&#65533;	Xg&#65533;&#65533;s$p&#65533;oxEC&#65533;&#65533;AS8&#65533;OxU&#65533;&#65533;P[0yE&#65533;&#65533; skG<g&#450;&#65533;&#65533;l&#65533;F&#65533;&#65533;&#65533;&#65533;a1&#65533;s&#65533;E]&#65533;B&#65533;`&#65533;}&#579;&#65533;:8&#65533;&#65533;H&#65533;&#65533;&#65533;vw(&#65533;`%&#65533;&#65533;%s&#13642;d}&#65533;~&#65533;3xA&#65533;;&#65533;QFt&#65533;>&#65533;&#65533;>&#65533;v&#65533;&#65533;&#65533;tCl&#65533;f^&#65533;8&#65533;&#65533;&#65533;&#65533;&#65533;G&#65533;&#65533;|JU&#65533;&#65533;&#1482;PXu&#65533;vw&#65533;&#65533;&#65533;&#65533;&#65533;&#65533;&#65533;7N&#65533;&#65533;z&#65533;n&#65533;'&#65533;g&#65533;&#65533;W/&#65533;A&#65533;&#65533;rN$&#65533;&#65533;kD&#65533;~&#65533;M&#65533;I1&#65533;5qov&#65533;&#65533;&#65533;}&#65533;&#65533;&#65533;Y&#65533;&#65533;&#65533;4&#65533;U&#65533;|wi&#65533;sA&#65533;&#65533;G&#65533;&#65533;&#65533;ihfr&#65533;8O&#65533;g?&#65533;(S&#65533;rp&#65533;&#65533;&#65533;7H&#65533;&#65533;&#65533;&#65533;&#65533;8@&#65533;&#65533;x3FVit&#65533;8&#65533;&#65533;x&#65533;&#65533;&#65533;;&#65533;&#512;&#65533;8W&#65533;qd&#663;&#65533;&#65533;&#1426;5G%y&#65533;&#65533;K&#65533;Ntv&#65533;&#65533;}&#65533;&#65533;y'&#65533;&#65533;&#65533;$&#65533;&#65533;&#65533;e8z&#65533;l&#65533;&#468;M&#65533;&#65533;g&#65533;^&#65533;&#65533;NhY&#65533;&#65533;G&#65533;&#65533;&#65533;~&#65533;&#65533;w&#65533;&#65533;&#65533;&#531;&&#65533;x^6&#65533;9g&#270;&#1235;&#65533;K&#65533;e]&#65533;&#65533;&#65533;&#65533;A&#65533;ryy&#1495;&#65533;&~1&#65533;m&#65533;y&#65533;y&#65533;&#65533;~&#65533;(D&#65533;&#65533;ji&#65533;m&#65533;\&#65533;	&#65533;0&#65533;&#65533;&#65533;I&#65533;}&#65533;&#65533;&#65533;wB&#65533;f&#65533;&#65533;&#65533;&#65533;&#65533;&#65533;K&#65533;{&#65533;O&#65533;&#332;&#65533;&#65533;bJ&#65533;&#65533;&#65533;j&#65533;&#65533;&#65533;&#65533;&#65533;&#65533;g*&#1907;l}&#65533;r&#65533;&#65533;&#65533;F&#65533;&#65533;x&#65533;2&#65533;yn&#65533;&#65533;i&#65533;&#65533;`&#65533;&#65533;&#65533;&#65533;&#65533;&#65533;&#65533;z&#65533;{&#65533;9&#65533;Thw&#65533;`0&#65533;6&#65533;&#65533;&#65533;&#65533;Y&#65533;&#65533;	&#65533;&#65533;&#65533;F&#65533;&#65533;&#65533;t>Eq&#65533;'&#65533;|&#65533;&#65533;&#65533;&#65533;)&#65533;?oD&#65533;u&#65533;&#65533;&#65533;6QQ&#65533;&#65533; &#65533;&#65533;`&#65533;&#65533;&#65533;)&#65533;xgqz&#65533;Y&#65533;&#65533;9k&#65533;s&#65533;&#65533;Y&#65533;&#65533;9&#65533;9&#65533;&#65533;I&#65533;Y&#65533;)`&#65533;Hfy]IyKjg&#65533;&#65533;&#65533;"Jxy&#65533;N&#65533;<&#65533;(TY&#65533;&#65533;&#65533;&#65533;&#65533;3&#65533;&#65533;&#65533;&#1250;&#65533;(]\)&#65533;&#65533;&&#65533;&#17877;&#65533;&#65533;E&#65533;&#65533;rb&#65533;&#65533;&#65533;&#65533;&#65533;
&#65533;&#65533;&#65533;&#65533;xTZnM&#65533;&#65533;&#65533;&#65533;&#65533;&#65533;B*&#65533;&#65533; &#65533;(&#65533;&#65533;&#65533;&#65533;$G&#65533;&#65533;@&#65533;>&#65533;jVZ&#65533;1&#65533;u&#65533;&#65533;&#65533;&#65533;&#65533;S&#65533;*&#65533;iFZowJ&#65533;&#65533;y&#65533;&#65533;&#65533;m&#65533;&#65533;&#65533;EP&#65533;&#65533;.Y&#65533;S&#65533;&#65533;&#1693;&#65533;&#65533;|hs
&#65533;#&#65533;I&#65533;_&#65533;0&#65533;&#65533;	g]&#65533;&#65533;b&#65533;&#65533;&#65533;&#65533;3Pt8jy&#65533;&#65533;(&#43107;&#65533;&#65533;&#65533;h&#65533;&#671;&#65533;&#65533;&#65533;&#65533;*&#65533;&#65533;&#65533;&#65533;r)&#65533;&#65533;&#65533;it&#65533;&#65533;,&#65533;&#65533;&#65533;&#65533;&#65533;nZ&#65533;2&#65533;&#65533;&#65533;
zOF&#65533;{'&#65533;s&#65533;&#65533;&#65533;&#65533;$&#65533;&#65533;&#65533;&#65533;|&#65533;&#65533;&#65533;7I&#65533;&#65533;	I&#65533;&#65533;=&#65533;V&#29130;&#65533;AI&#65533;XWj&#679;&#65533;Zs&#65533;:&#65533;+&#65533;&#65533;&#65533;&#65533;j&#65533;&#154;&#65533;&#65533;&#65533;&#65533;&#1677;&#65533;g&#65533;&#65533;Z9d&#65533;&#65533;Y&#65533;p&#65533;&#65533;
&#65533;&#65533;&#65533;&#65533;Ag&#65533;H&#65533;l&#65533;&#65533;%&#660;9&#65533;&#65533;<&#65533;&#65533;&#65533;&#65533;c&#65533;&#65533;C&#65533;&#65533;&#65533;&#65533;&#65533;g&#65533;XY&#65533;&#65533;&#65533;FX&#65533;&#65533;
&#65533;&#65533;Z&#65533;&&#65533;&#65533;&#65533;Z&#65533;&#709;&#65533;&#65533;&#65533;h&#65533;8T&#65533;&&#65533;y&#65533;&#65533;X\&#65533;	O&#65533;&#65533;u&#65533;&#65533;&#65533;&#1136;&#65533;J&#65533;&#65533;&#65533;&#65533;8&#65533;|&#65533;H&#65533;&#65533;d&#65533;!&#65533;T&#65533;JE
&#65533;&#65533;q@&#65533;&#65533;&#65533;&#65533;]:&#65533;w&#65533;z)&#65533;&#65533;Z&#65533;&#65533;z&#65533;&#65533;&#65533;&#65533;(&#65533;d4&#65533; &#65533;&#65533;&#65533;&#65533;&#65533;h&#1772;Px&#65533;&#65533;;&#65533;b&#65533;&#65533;&#65533;J&#65533;(&#65533;?&#65533;&#65533;&#65533;
&#65533;SW~&#65533;&#65533; &#65533;fk&#65533;,&#65533;&#65533;&#65533;96&#65533;&#65533;&#65533;*&#65533;&#65533;	&#65533;&#65533;&#1717;J&#65533;Q&#65533;&#65533;v&#65533;&#65533;m
&#65533;[&#65533;"&#65533;&#65533;&#65533;;&#65533;&#65533;&#65533;&#65533;I%&#65533;5&#65533;Q&#65533;&#65533;&#65533;&#65533;&#65533;&#65533;&#65533;&#527;&#65533;&#65533;^Ck&#65533;&#65533;&#1325;&#65533;&#1763;+&#65533;n&#65533;&#65533;&#65533;y&#65533;2&#750;&#65533;Y&#65533;&#65533;
&#65533;X&#65533;&#65533;&#65533;&#65533;&#65533;&#65533;&#65533;J?[w&#65533;&#65533;&#65533;&#65533;4&#1747;oZC9&#65533;&#65533;i7Q&#65533;++&#65533;&#65533;:y&#65533;x&#709;&#65533;&#65533;&#65533;&#65533;&#65533;/&#65533;&#65533;&#65533;&#65533;C&#1383;&#65533;^&#65533;&#65533;&#65533;[&#65533;&#65533;v&#65533;&#65533;&#752;&#65533;;&#65533;$&#65533;&#65533;&#65533;&#65533;&#65533;K&#65533;&#65533;&#1784;&#65533;&#765;&#65533;&#65533;&#65533;Sqn&#65533;&#65533;&#65533;&#606;g&#65533;&#65533;e&#65533;3&#65533;
&#65533;I&#65533;&#65533;&#65533;a&#65533;;&#65533;m&#65533;o&#65533;&#65533;K&#65533;Rt&#65533;&#65533;&#65533;}&#703;&#65533;&#65533;&#65533;
&#65533;&#65533;g&#65533;^z&#65533;&#65533;X&#65533;&#65533;&#65533;&<&#65533;&#65533;&#65533;&#65533;&#1522;{&#65533;&#65533;k&#65533;&#65533;<k&#65533;&#65533;&#65533;/&#65533;w&#65533;)&#65533;&#65533;&#65533;&#65533;&#65533;&#65533;&#65533;&#55030;&#65533;&#65533;&#65533;&#65533;3&#65533;&#65533;l&#65533;jx&#65533;&#65533;3&#65533;&#1806;|&#65533;M&#805;&#65533;#&#427;&#65533;F&#65533;(&#65533;&#65533;&#65533;[&#65533;^;&#65533;&#65533;&#65533;&#65533;&#65533;&#625;Q&#65533;_&#65533;&#1076;+&#1769;{&#65533;&#65533;RF&#65533;R&#1502;&#65533;7&#65533;l:r&#65533;&#65533;&#65533;>&#65533;&#65533;'&#65533;&#65533;&#65533;&#65533;e,&#65533;&#1305;&#65533;&#65533;J&#65533;&#65533;&#65533;{&#65533;&#65533;&#65533;Y\&#65533;\\&#65533;A|&#383;&#65533;&#143;&#65533;.o9&#65533;&#65533;	k=,&#65533;/`&#65533;j|z&#65533;Yd&#65533;&#1852;+&#65533;@&#65533;&#65533;&#65533;&#65533;&#65533;w&#65533;&#65533;,&#65533;&#65533;&#65533;&#65533;]&#65533;?i&#65533;I&#65533;&#65533;m&#65533;&#65533;&#65533;&#65533;&#65533;&#65533;&#65533;1&#65533;~&#65533;&#519;L&#65533;X&#65533;&#65533;U&#65533;&#65533;&#65533;&#65533;e&#65533;<D&#889;&#65533;&#65533;&#65533;h.&#65533;I&#290;&#65533;{&#65533;'&#65533;=&#65533;N{&#65533;&#65533;L&#65533;u&#65533;&#65533;&#65533;&#829;&#65533;&#65533;z&#65533;&#65533;&#65533;r&#65533;w&#65533;&#65533;&#65533;&#65533;&#65533;&#65533;&#65533;&#65533;&#65533;&#65533;&#65533;&#334;&#65533;&#65533;&#65533;&#65533;&#65533;&#65533;&#65533;&#65533;|&#65533;&#65533;|&#65533;&#65533;&#65533;&#65533;&#65533;i&#65533;&#65533;&#65533;&#65533;}+Ab!&#65533;&#65533;&#65533;&#65533;m&#65533;&#65533;F;&#1023;\&#65533;Z&#65533;&#65533;&#65533;&#65533;&#65533;&#51218;&#65533;&#65533;&#65533;&#65533;}&#65533;&#65533;&#65533;=&#65533;&#1356;&#65533;}|&#65533;&#65533;&#65533;V<&#456;&#65533;&#65533;&#1436;&#65533;&#50589;&#65533;<&#65533;=&#65533;&#65533;&#65533;?&#65533;&#65533;L&#65533;&#65533;&#65533;&#65533;&#65533;&#65533;&#65533;&#1116;\1&#65533;&#65533;&#65533;&#65533;&#65533;&#65533;&#65533;&#901;&#65533;&#65533;mU K&#65533;>L&#65533;&#65533;&#65533;&#65533;&#65533;C]&#65533;&#65533;&#65533;!&#65533;6&#65533;&#65533;M&#65533;&#65533;&#65533;N:&#187;&#65533;&#65533;G]&#65533;&#65533;&#65533;&#65533; &#65533;s&#65533;&#65533;&#65533;f&#65533;r+&#65533;&#1644;&#65533;N&#65533;&#65533;&#65533;&#65533;8&#924;[i.&#65533;&#65533;I&#65533;&#65533;&#65533;u&#65533;&#65533;&#65533;&#65533;b]&#65533;&#65533;&#65533;R=&#65533;&#65533;(&#65533;dm&#65533;{&#65533;&#65533;&#65533;L&#65533;&#814;^&#65533;&#65533;&#65533;&#44972;<&#65533;&#65533;K&#65533;S8&#65533;7}&#65533;_{\[&#65533;S&#65533;B&#65533;&#65533;&#65533;&#65533;&#65533;j]H ]&#65533;&#65533;&#65533;:&#65533;f&#65533;|&#65533;K]&#65533;x&#65533;&#1675;&#65533;&#65533;L=&#65533;&#65533;;N&#65533;&#65533;&#65533;&#65533;-&#65533;&#65533;&#65533;V
&#65533;i&#1464;<&#65533;)d&#65533;	&#65533;&#881;&#65533;&#65533;#;&#65533;v&#65533;w&#65533;I&#1653;=&#65533;$&#65533;&#65533;&#65533;&#65533;&#65533;l&#65533;&#65533;&#65533;&#65533;&#65533;&#65533;&#65533;&#65533;&#1681;&#65533;&#65533;&#285;&#65533;&#65533;&#65533;&#65533;z]&#65533;&#65533;,&#65533;&#65533;&#65533;&#65533;&#65533;4}&#65533;&#65533;&#65533;&#65533;&#65533;w@&#732;&#65533;&#65533;&#65533;&#65533;&#65533;&#65533;M&#65533;&#65533;&#65533;&#65533;&#65533;W&#65533;&#65533;&#65533;.L&#65533;&#1991;&#65533;&#65533;!L&#65533;am&#699;&#65533;&#65533;.&#65533;&#65533;&#65533;%&#1568;I&#529;&#65533;c}1f&#65533;;&#65533;&#65533;Zy&#65533;&#65533;&#65533;3fM&#65533;&#65533;&#65533;-&#65533;&#65533;]&#65533;*C&#65533; >&#65533;'&#65533;|K&#65533;N&#65533;&#65533;3M&#65533;D&#65533;&#1981;&#65533;~&#65533;&#65533;-&#65533;)&#65533;&#65533;&#65533;&#65533;&.&#65533;2&#65533;k0|K9&#65533;&#65533;&#65533;&#65533;&#65533;&#65533;|&#65533;&#65533;&#1898;&#65533;&#230;&#65533;&#65533;,1&#65533;&#12113;&#65533;&#65533;&#65533;d&#65533;&#65533;&#65533;k&#65533;&#65533;&#65533;&#65533;i&#65533;&#65533;D&#65533;&#65533;&#65533;&#65533;4>&#65533;]&#65533;&#65533;&#299;&#1649;l&#65533;V=&#65533;C&#65533;0&#65533;&#65533;&#65533;A^&#65533;=&#65533;&#1380;lz&#65533;&#65533;&#65533;&#65533;&#65533;&#65533;&#65533;f&#65533;&#65533;&#65533;}&#65533;&#65533;m&#932;M&#65533;&#65533;+&#65533;&#65533;&#65533;&#65533;G&#65533;&#65533;Z&#65533;&#65533;^n&#65533;[&#65533;&#65533;.&#65533;_&#65533;&#65533;g~&#65533;&#65533;}&#65533;;^&#65533;&#65533;&#65533;=%&#65533;f&#65533;&#65533;p&#65533;&#65533;]>&#65533;8=&#65533;.,f&#65533;&#65533;x&#65533;&#1331;9&#65533;&#65533;&#65533;h&#65533;&#65533;&#283;~&#1103;&#65533;&#65533;&#65533;&#65533;&#65533;^&#65533;&#65533;&#65533;`&#65533;&#65533;&#65533;&#65533;MIm&#65533;.&#65533;&#65533;&#65533;kTy&#46350;&#65533;&#65533;&#65533;&#65533;.&#65533;u&#65533;&#1123;&#65533;&#65533;&#65533;&#65533;l&#65533;&#65533;N&#65533;d^&#65533;O&#65533;&#1672;n&#65533;&#65533;&#65533;&#65533;K&#65533;&#65533;+&#65533;&#65533;?,&#65533;&#65533;&#65533;&m&#65533;nQ&#65533;.&#65533;l&#65533;~&#65533;&#65533;J&#65533;:&#65533;&#65533;9&#65533;&#65533;&#65533;&#65533;&#65533;~&#65533;&#65533;n&#65533;GY&#65533;K*&#65533;5&#65533;aN&#65533;&#65533;&#65533;&#65533;&#65533;&#65533;&#65533;&#65533;&#1837;&#65533;&#65533;n&#65533;Om&#1955;&#65533;&#65533;` !&#65533;   ,    ?C &#65533;&#65533;jr&#65533;&#65533;&#65533;a&#65533;&#65533;&#65533;:&#65533;]&#65533;&#65533;]&#65533;y&#65533;&#65533;&#65533;&#65533;<&#65533;&#65533;&#65533;&#65533;&#65533;&#65533;&#65533;&#65533;&#65533;&#65533;:-b&#65533;&#65533;&#65533;&#65533;&#65533;&#65533;&#65533;&#65533;	&#65533;&#65533;&#65533;&#65533;&#65533;&#65533;&#65533;&#65533;&#65533;&#65533;&#65533;&#65533;&#65533;UUChI&#909;'@%&#65533;&#987;j&#65533;&#65533;&#1499;'&#65533;&#2040;&#65533;&#65533;&#65533;&#65533;n&#65533;&#65533;&#65533;&#65533;&#65533;&#1271;&#65533;&#65533;&#65533;1&#65533;&#65533;+&#65533;&#65533;&#65533;&#1280;&#65533;&#65533;G&#65533;&#65533;&#65533;&#65533;&#65533;VI(&#176;&#65533; *#"&#65533;H&#65533;b&#65533;%0@p&#65533;C&#65533; L&#65533;H&#65533;!&#275;&S&#65533;\&#65533;qD&#727;.;A&#65533;A@&#527;r&#65533;4&#65533;&#65533;g&#543;'&#65533;$`&#65533;&#65533;&#1123;&#65533;x&#65533;&#1587;&#65533;N&#65533;Os&#152;Z&#65533;&#65533;&#1387;I&#65533;N&#65533;&#65533;&#65533;&#65533;`E&#65533;J&#65533;&#65533;D&#65533;%&#65533;&#65533;P&#65533;.,A&#65533;&#65533;&#65533;)&#65533;$@d&#1905;$}R&#65533;&#65533;&#65533;a&#65533;&#65533;	v&#65533;v&#65533;&#65533;&#136;&#65533;}&#65533;&#65533;&#65533;&#65533;&#65533;&#65533;&#65533;8Sd&#740;&#65533; &#65533;&#65533;&#65533;5&#65533;&#65533;&#65533;T&#65533;&#65533;S.hS&#65533;^&#65533;nB&#65533;&#65533;&#65533;"O&#65533;&#65533;&#65533;l&#65533;iG&#65533;&#65533;2{&#65533;6&#65533;&#65533;'&#65533;!o Qx&#65533;_n&#65533;*%&#65533;<&#65533;!&#65533;"I$pi&#65533;&&#65533;&#65533;h&#65533;&#65533;&#65533;&#65533;|L0&#65533;&#65533;Xx&#65533;,^&#65533;B&#65533;J-&#65533;&#65533;>&#1133;N}r}&#65533;&#65533;*&#1386;Wq&#65533;&#65533;&#65533;&#65533;Wa&#65533;&#65533;&#65533;&#65533;e&#65533;U&#65533;Y&#65533;&#65533;Xf&W#&#65533;&#65533;&#65533;&#2112;&#65533;&#65533;W&&#65533;&#65533;j&#65533;&#65533;&#65533;&#65533;&#65533;&#65533;&#65533;&#65533;&#65533;0&#65533;5&#65533;c&#65533;&#65533;e&#65533;I&#65533;#f*&#65533;&#65533;1&#65533;&#65533;&#65533;&#65533;&#65533;&#65533;sB&#65533;8&#65533;&#65533;g~&#65533;&#65533;h&#65533;$&#65533;n&#65533;4&#65533;&#65533;=&#65533;e9&#65533;[&#65533;&#65533;[lT&#65533;,&#65533;&#65533;3&#65533;8&#65533;8&#65533;&#65533;B&#65533;gQu&#65533;M&#65533;!P+&#65533;&#65533;K(&#65533;&#65533;y{&#65533;w&#65533;&#65533;YS&#65533;&#65533;&#18273;f&#65533;&#65533;O&#65533;E&#65533;(W&#65533;F&#65533;TG&#65533;&#65533;&#65533;.u&#65533;&#65533;	N&#65533;)|&#1285;&#65533;`ZF&#520;[1nD&#65533;&#65533;v&#65533;&#65533;> &#65533;p Cy&#65533;&#65533;#BlP&#65533;k&#65533;&#65533;&#65533;&#65533;A&#65533;&#65533;&#65533;&#65533;N^i&#20859;6&#65533;c&#65533;&#65533;&#65533;&#65533;Ir&#65533;1)Jr4&#65533;K&#65533;'J&#65533;Zc&#65533;&#65533;&#65533;&#65533;&#65533;_vI&#65533;&#65533;&#65533;y&#65533;&#626;&#65533;&&#65533;0'&#65533;.Y&#65533;&#65533;&#65533;q&#65533;)@V &#21827;&#65533;w&#65533;&#65533;g&#65533;,&#807;&#65533;&#65533;	*TO&#65533;z&#65533;&#65533;&#65533;4&#65533;D&#65533;&#65533;&#65533;y&#65533;&#65533;M#&#65533;S&#65533;J&#65533;WUVX&#65533;k &#65533;&#65533;&#65533;&#65533;&#65533;{(&#65533;*&#65533;I&#65533;0{&#65533;>&#65533;&#65533;C&#65533;&#65533;&#65533;&#883;&#65533;s&#65533;!b&#65533;@&#65533;&#65533;&#65533;hl&#65533;/
&#688;&#65533;]&#65533;&#65533;&#486;+&#65533;&#65533;&#65533;:+5&#65533;&#65533;:&#65533;Y&#65533;&#65533;&#65533;&#65533; D&#65533;ui&#65533;6}%c&#534;&#65533;&#65533;K&#65533;&#65533;v&#65533;&#65533;q&#65533;&#20220;&#65533;&#65533;o&#65533;tK&#65533;)FE,&#65533;!&#65533;&#65533;/]	&#65533;&#65533;&#65533;&#65533;gx&#128;.x]&#65533;&#65533;ix&#65533;F&#65533;]&#65533;LQ&#816;]&#65533;}&#65533;&#65533;&#65533;g&#65533;9&#542;C&#65533;&#65533;&#65533;'&#65533;W&#65533;u&#65533;jj&#65533;6&#65533;&#65533;&#65533;3&#65533;!&#65533;:&#1518;&#65533;!&#65533;R
&#982;j&#65533;&#65533;&#65533; M4&#65533;&#251;&#65533;X&#65533;&#65533; 45&#65533;;VMP+ &#65533;&#65533;@MZ&#65533;&#65533;&#65533;r&#65533;&#65533;&#65533;&#65533;w&#65533;&#65533;&#65533;?&#65533;&#65533;&#65533;l&#65533;&#65533;&#65533;	#@$&#65533;&#1797;J&#65533; `&#65533;&#65533;yg&#65533;&#65533;?&#65533;&#65533;+&#65533;&#65533;&#65533;&#65533;&#65533;OJF:DLr>&#65533;&#65533;H&#65533;M&#65533;#C]&#65533;0&#65533;1&#65533;]&#65533;S&#65533;O7&#65533;&#65533;x&#65533;&#65533;&#65533;{&#65533;&#65533;XT&#65533;&#65533;&#65533;Nf9&#65533;&#65533;&#65533;`&#65533;&#65533;L!&#65533;H&#279;4&#65533;&#65533;T+&#65533;L\vx&#65533;&#65533;ML&#65533;V&#65533;<j&#65533;Z%&#65533;M&#65533;p&#65533;	9&#65533;49&#65533;&#65533;|&#65533;)&#65533;
m&#65533;&#738;&#65533;J&#65533;h&#65533;^&#65533;
I&#65533;&#65533;&#65533;OZh&#65533;&#65533;&#65533;t&#65533;5B1&#65533;&#65533;&#65533;\&#65533;.&#65533;&#65533;N&#65533;$<Y&#65533;&#65533;(&#65533;eL&#65533; =&#65533;&#65533;&#65533;&#65533;dLd&#65533;R&#65533;&#65533;:&#65533;&#65533;!,&#65533;Rb&#65533;wCM&#65533;&#65533;.e&#65533;&#65533;_x ( &#65533;0hRZu-&#144;27&#65533;e&#65533;&#65533;&#65533;/&#1606;L<b&#1332;u#&#65533;5&#65533;j&#65533;&#65533;&#65533;&#65533;&#65533;&#65533;&#65533;]&#65533;a&#65533;&#65533;EPJ&#65533;ULf&#65533;&#65533;F&#65533;e&#65533;&#65533;&#65533;Qxf(O&#65533;*\&#465;&#65533;)&#65533;3&#65533;@F&#65533;&#65533;&#65533;2q&#65533;&#65533;%&#65533;n&#65533;&#194;&#65533;(&#65533;:&#65533;r&#65533;&#1830;,F&#65533;&#65533;&#65533;1@&#65533; ~&#65533;&#65533;&#65533;&#65533;Ys&#65533; U&#65533;&#65533;<X&#65533;&#65533;.&#65533;&#65533;&#65533;&#65533;&#65533;&#65533;&&#65533;.C&#65533; 7Y;&#65533;&#65533;&&#65533;!&#65533;*6)&#65533;&#518;&#65533;Lel&#65533;d&#65533;&#946;&#65533;&#65533;;@&#65533;1&#65533;!=o7&#425;^&#65533;yRg&#65533;&#65533;&#65533;"G&#65533;&#65533;&#65533;&#65533;z&#715;)&#65533;2&#65533;&#65533;ar!&#65533;]'&#65533;&#862;&#65533;&#65533;&#65533;;EC
&#65533;y&#65533;}&#65533;&#65533;"&#65533;&#65533;&#65533;+xU&#65533;!&#65533;)x&#65533;&#65533;A&#65533;(&#65533;a ?;&#65533;A&#65533;6&#65533;}&#65533;S&#65533;6J&#65533;;&#65533;&#65533;&#65533;&#65533;Ci&#65533;&#65533;&#65533;v&#65533;T&#65533;&#65533;
&#65533;U&#65533;&#65533;&#65533;O&#65533;&#65533;&#65533;2&#65533;lE[&#65533;v&#65533;b&#65533;ryo&#65533;D&#65533;&#476;"&#65533;&#65533;&#65533;&#1480;&#65533; &#65533;II&#65533;N&#65533;65&#65533;1;&#65533;S&#1466;&#65533;lKR&#65533;&#65533;&#65533;&#65533;&#1337;G
#`&#65533;Qy2&#65533;&#65533;&#65533;&#65533;@&#65533;&#65533;&#65533;&#65533;M&#65533;r&#65533;\5&#65533;&#65533;	&#65533;&#65533;[g&#65533;&#65533;&#65533;&#65533;&#65533;&#65533;&#65533;=&#65533;j&#65533;&#65533;Yu&#65533;&#65533;r&#65533;x&#65533;W;&#65533;i&#65533;U&#65533;\&#65533;&#65533;&#65533;Nb=y=h&#65533;&#65533;&#65533;y&#65533;#&#65533;&#65533;/$&#65533;&#65533;&#65533;X~/&#65533;,&#65533;&#65533;&#48818;A&#65533;@&#65533;&#65533;&#65533;/K5"&#65533;G&#65533;@Z&#65533;h&#65533;U%]%o&#65533;&#65533;&#65533;.W&#65533;&#65533;Qv&#65533;&#65533;&#65533;m&#65533;&#65533;W&#65533;&#797;&#65533;:`&#65533;|p&#749;;&#65533;&#65533;&#65533;&#65533;1&#65533;&#65533;&#65533;G`64&#433;t&#65533;cK8`|g&#65533;&#65533;(x&#65533;&#335;&#65533;\X&#65533;&#1785;&#65533;&#65533;5t&#65533;s v&#331;&#65533;&#1225;je&#65533;&#65533;r&#65533;X&#65533;&#39102;&#65533;2&#65533;&#65533;&#65533;&#65533;&#65533;&#65533;v&#65533;&#65533;$`#&#65533;X5&#65533;	Lg&#490;&#65533;&#65533;&#65533;&#65533;&#65533;=f&#65533;&#65533;i2&#65533;&#65533;m&#65533;P&#65533;&#65533;&#65533;&#65533;M&#65533;Vd[Z&#65533;8&#65533;p&#65533;[&#65533;&#1504;&#65533;"&#65533;D&#65533;&#65533;V&#65533;h&#65533;5|&#65533;&#65533;j&#65533;.&#65533;
&#65533;.u&#65533;&#65533;A&#65533;T&#65533;z&#65533;f5&#65533;]c&#65533;B&#65533;&#1443;HI&#65533;4&#65533;#k&#65533;&#65533;&#65533;&#65533;Tw-&#65533;V&#65533;e&#65533;2y3&#65533;M&#65533;,#&#65533; {/&#65533;&#65533;&#65533;Z&#65533;.y&#65533;&#65533;~&#65533;|"&#65533;z;m&#65533;&#65533;&#65533;<&#65533;&#65533;&#65533;&#65533;&#65533;r&#65533;&#65533;\&#65533;EWV&#65533;&#65533;&#65533;#e&#65533;&#65533;&#65533;&#65533;&#65533;I&#65533;&#65533;a]&#65533;&#65533;g&#65533;&#65533;&#65533;&#65533;6&#65533;&#65533;&#32442;&#65533;tm&#65533; &#65533;&#65533;&#65533;J&#65533;Z7^&#65533;&#65533;_&#65533;&#65533;&#506;&#65533;&#65533;x&#65533;7~&#65533;W&#65533;&#65533;&#65533;&#65533;&#65533;&#65533;&#65533;G~\&#65533;JK&#65533;&#739;X=&#65533;]&#65533;&#65533;&#65533;&#65533;&#65533;&#65533;M&#65533;le?&#65533;}&#65533;&#65533;&#65533;&#65533;L&#65533;&#65533;a&#65533;&#65533; &#65533;&#65533;&#1081;#&#65533;&#65533;&#65533;gf&#65533;&#65533;O&#65533;&q&#65533;&#65533;&#65533;1&#65533;&#65533;&#65533;$&#65533;Jp&#65533;&#65533;&#65533;v&#65533;0&#65533;h&#65533;l&#65533;`&#65533;@&#65533;v&#65533;&#65533;&#65533;&#65533;f&#65533;&#65533;=&#65533;KL&#65533;&#65533;	&#65533;W9.m&#1759;&#65533;&#65533;&#65533;&#65533;P&#65533;E=k&#65533;&#65533;&#65533;&#65533;&#65533;&#65533;N&#65533;&#65533;>(&#65533;#O&#65533;&#65533;I.c5L&#65533;.$&#65533;&#65533;&#65533;&#65533;&#956;&#65533;&#65533;&#65533;&#65533;q&#65533;e&#65533;&#65533;&#65533;&#1110;&#65533;&#65533;&#65533;d&#65533;p&#65533;&#65533;&#65533;&#65533;&#65533;&#65533;&#65533;&#65533;&#65533;&#65533;&#65533;<tz&#65533;M&#65533;s&#65533;&#65533;&#65533;\&#65533;&#65533;>&#65533;&#65533;
&#1503;&#65533;&#2046;&#65533;&#65533;4f&#65533;&#65533;&#65533;&#65533;&#1058;&#65533;&#65533;&#65533;p&#686;&#65533;&#65533;&#975;&#65533;&#65533;&#1032;	&#65533;&#65533;&#65533;&#65533;&#65533;&#65533;&#65533;t@%C&#65533;&#65533;~&#65533;{&#65533;?~&#65533;~&#1336;P|&#65533;&#65533;&#65533;&#65533;&#65533;&#65533;&#909;g>+&#65533;1&#65533;&#65533;&#65533;&#65533;9\&#65533;&#65533;&#65533;~&#65533;&#65533;&#65533;y&#65533;'L`&#65533;(&#65533;gz(tt&#65533;l&#65533;&#65533;z`&#65533;h&#65533;&#65533;n&#65533;WSP7n&#65533;'>c&#65533;{&#65533; 3%&#65533;tZGa&#65533;&#65533;a&#65533;&#65533;_&#65533;I&#65533;{m&#65533;L&#65533;&#65533;h&#65533;&#65533;S&#65533;&#65533;$R&#65533;p&#65533;&#65533;&#65533;&#65533;&#65533;~:X~<8q&#65533;f~@&#65533;&#65533;&&#65533;&#65533;r&#65533;&#65533;&#65533;1&#65533;&#65533;&#65533;~&#65533;&#65533;\ &#65533;N&#65533;&#65533;]&#65533;&#65533;&#65533;O&#65533;gs&#65533;&#65533;^&#65533;&#65533;&#65533;&#65533;J&#65533;&#65533;"3s&#65533;&#65533;&#65533;&#65533;ehzCf&#65533;&#65533;z&#65533;&#65533;g&#65533;&#65533;;qV{J7n5tNv&#65533;&#65533; &#65533;,&#65533;&#65533;&#65533;
7&#65533;&#65533;&}:&#65533;JDp_W&&#65533;v&#65533;eLgE&#65533;4p7byx}&#65533;&#65533;.:&#65533;}&#65533;u[K&#65533;56&#65533;&#65533;&#65533;c&#65533;&#65533;&#65533;?&#65533;}&#65533;7&#65533;w&#65533;&#65533;&#4699;&#65533;~&#65533;W|&#65533;s@)&#65533;&#65533;a&#65533;&#65533;&#65533;X&#65533;T]&&#65533;&#65533;&#65533;l&#325;~&#136;<-&#65533;&#65533;sczg&#65533;&#65533;&#65533;&#65533;zk&#65533;&#65533;&#65533;ms(N&#65533;n&#1088;&#65533;H&#65533;T&#16873;T*&#65533;&#65533;gbJ&#65533;goH#&#65533;&#65533;&#65533;C0&#65533;&#65533;+&#65533;&#65533;&#65533;oGu&#65533;Bu&#65533;&#65533;w&#65533;5Oe&#65533;&#65533;GT?&#65533;&&#65533;&#65533;&#65533;&#33373;&#65533;&#65533;&#65533;=&#65533;&#65533;=&#65533;~ &#65533;&#65533;&#65533;&#65533;&#65533;5&#1418;&#65533;yi%&#65533;&#65533;uyl&#65533;kV&#65533;/v&#65533;&#65533;W&#65533;&#65533;&#65533;b^6&#1538;&#65533;&#257;q<h&#65533;A&#65533;&#65533;ex&#65533;]&#320;&#65533;&#65533;&#65533;21_&#65533;&#65533;'N&#65533;&#65533;&#65533;P&#65533;R+0tQkV"6	##&#65533;E&#65533;h`&#65533;&#65533;&#65533;&#722;&#65533;&#65533;#&#65533;&#32833;h=`&#65533;K&#65533;&#65533;L&#65533;R}&#65533;&#65533;n$&#65533;Z&#65533;&#65533;&#65533;w&#65533;w&#65533;&#65533;.&#65533;&#65533;9&#65533;B&#65533;w&#65533;&#65533;&#65533;&#65533;&#65533;c&#9680;&#1622;l&#65533;&#65533;pYi&#65533;Q&#65533;^r&#65533;g&#65533;&#65533;&#65533;~?0\&#65533;&#65533;G&#65533;4&#65533;^u&#65533;&#65533;Hx&#65533;y&#65533;&#65533; &#65533;&#65533;@v&#65533;&#65533;]D&#65533;\}({&#65533;b&#65533;&#392;&#65533;&#65533;&#65533;T&#65533;&#65533;f&#65533;b"&#65533;&#1625;g&#65533;R.&#65533;{&#65533;! *&#65533;B&#65533;=9&#65533;'vCoqu&#1480;&#65533;&#65533;&#65533;n&#1832;
&#65533;H&#65533;&#65533;i&#65533;&#65533;&#65533; $&#65533;F]Y&#65533;&#65533;W&#65533;&#65533;H&#65533;v&#1156;R&#65533;&#65533;R&#65533;&#65533;y&#65533;&#65533;&#65533;&#65533;Q&#65533;'&#65533;xw&#65533;&#65533;.&#65533;7&#65533;7&#397;p&#65533;&#65533;&#65533;9&#65533;&#65533;&#65533;\&#65533;&#65533;$Yc0&#65533;?X &#65533;&#65533;}e&#65533;&#65533;y&#65533;&#65533;&#65533;U2Gmb&&#65533;&#65533;&#65533;[&#529;b(&#65533;&#65533;Z&#65533;&#65533;$`&&#65533;&#65533;&#65533;&#65533;&#65533;&#65533;zUVf-&#65533;/&#65533;	&#65533;&#65533;pXg` !&#65533;I&#65533;S&#65533;<	;*&#65533;&#393;&#65533;&#65533;&#65533;&#65533;)&#65533;&#65533;&#1626;&#65533;&#65533;&#65533;&#65533;&#65533;&#65533; a&#65533;&#65533;Y&#65533;&#65533;|B)&#65533;&#65533;D&#65533;&#65533;&#65533;&#65533;h&#65533;&#65533;L&#65533;&#65533;i&#889;%&#65533;&#65533;J|&#65533;&#65533;(Ux2&#65533;eY=jT&#65533;\&#65533;&#65533;&#65533;D&#65533;U&#65533;F&#65533;&#65533;(&#65533;B&#65533;&#65533;c$x&#65533;&#65533;&#45642;8pi&#65533;&#65533;(&#65533;by&#65533;&#65533;&#65533;&#65533;9&#65533;&#65533;&#65533;e&#65533;H&#65533;	&#65533;Yi&#65533;K)$&#65533;	r&#65533;&#552;&#65533;&#65533;	3	&#65533;&#65533;f&#65533;&#65533;&#65533;;&#1830;&#65533;ux&#65533;&#65533;eDQ&#65533;J+P u&#65533; &#65533;&#65533;9U&#65533;C&#1614;&#65533;y(LI9{&#65533;i-&#65533;,j&&#65533;&#65533;&#65533;&#65533;5G@"&#65533;&#65533;B&#65533;A&#65533; t 	&#65533;&#65533; 6&#65533;&#65533;jp&#65533; d4&#65533;U>&#65533;&#65533;#9&#65533;&#65533;/&#65533;s&#65533;&#65533;&#1259;C&#65533;'q&#65533;*&#65533;m&#65533;U&#65533;&#65533;2&#65533;;&#65533;&#65533;&#65533;]&#65533;*&#65533;Y&#65533;V&#65533;&#65533;&#65533;:&#65533;e@gzk&#65533;)uo&&#65533;1&#65533;1&#65533;z&#65533;r&#65533;&#65533;rQ&#65533;&#65533;
&#65533;&#65533;&#44718;&#65533;W&#65533;&#65533;&#65533;t&#65533;&#65533;W&#65533;&#65533;7 PXJ&#65533;:~
&#65533; &#65533;&#65533;j&#65533;42&#65533;R&#65533;Qw&#65533;QIo&#689;&#65533;rYBiZ}&#65533;$&#65533;4&#65533;	s&#65533;&#65533;"b&#65533;W&#618;&#1188;.o3&#65533;^d&#65533;&#65533;u&#65533;0&#65533;7\&#65533;&#65533;V[&#65533;&#65533;.&#65533;&#65533;V(&#65533;tQ&#65533;C&#65533;&#65533;q&#52816;&#65533;&#65533;&#65533;HsH&#65533;&#65533;)&#65533;c&#65533;&#65533;&#790;&#65533;&#1792;N&#65533;F&#65533;&#65533;gK&#65533;&#65533;F3&#65533;&#65533;V&#65533;&#65533;&#65533;I&#65533;&#65533;&#65533;&#551;zz&#65533;}A&#65533;&#65533;&#65533;:&#65533;&#65533;&#65533;_jA&#65533;xt&#65533;&#65533;eP'&#65533;&#65533;Y&#65533;&#65533;&#65533;?&#65533;&#65533;E&#65533;r&#65533;&#65533;_4&#65533;x&#65533;Gc&#65533;v1&#65533;&#65533;&#65533;4&#65533;&#65533;t&#65533;&#65533;:&#65533;Cb&#65533;c&#65533;M&#65533;&#65533;0#K&#65533;&#65533;&#65533;D%&#65533;&#65533;[&#65533;e&#65533;&#65533;&#65533;3&#65533;&#65533;2k&#65533;x&#65533;'p&#65533;&#65533;&#65533;&#65533;Y&#65533; &#65533;]`Z&#65533;;&#65533;HX&#65533;1&#65533;p\Rr&#65533;&#65533;J&#65533;n)&#65533;&#65533;I&#65533;P&#65533;&#65533;J'&#30361;U&#65533;{&#65533;&#50869;&#65533;&#65533;&#65533;&#65533;&#65533;&#65533;t&#65533;&#65533;F&#65533;&#65533;&#283;N&#65533;1&#612;&#65533;Z&#65533;=&#65533;&#65533;&#65533;
&#65533;k&#65533;&#65533;&#65533;O&#65533;&#65533;&#65533;&#65533;`&#65533;&#65533;$4&#65533;*&#65533;9Y&#65533;&#65533;L&#65533;&#341;&#30033;&#65533;\&#1001;&#65533;&#65533;&#65533;&a&#65533;&#65533;:&#65533;!"&#65533;@&#65533;&#65533;;Q&#65533;&#65533;&#65533;&#65533;&#65533;y_&#347;&#65533;`V&#65533;o9&#65533;&#65533; S&#65533;Te&#65533;{7&#65533;&#65533;&#65533;&#65533;&#65533;&#65533;&#1578;k&#65533;8fbk&#65533;&#65533;T&#65533;&#65533;=&#65533;X&#65533;&#65533;Fy
&#65533;&#65533;&#65533;'G&#65533;z&#65533;&#65533;&#65533;&#65533;P0&#223;d{!&#65533;&#65533;&#65533;&#65533;  }&#65533;*&#65533;U&#65533;&#65533;&#65533;&#65533;3&#65533;&#65533;~@&#65533;&#65533;&#65533;&#65533;&#65533;&#65533;&#65533;&#65533;"&#65533;&#65533;@&#65533;&#65533;Z&#65533;B&#65533;&#65533;w&#65533;&#65533;&#65533;&#65533;&#65533;&#766;&#65533;&#1790;&#65533;&#65533;&#65533;V,&#65533;&#65533;&#65533;QGZ&#65533;&#65533;&#65533;wEf0b&#65533;*&#498;.&#65533;&#65533;&#65533;&#405;[+r&#65533;&#65533;&#65533;f&#65533;I&#1838;v5&#65533;,&#65533;=&#65533;&#65533;&#65533;l'&#65533;|&#65533;&#65533;&#697;&#65533;&#65533;v&#65533;&#65533;&#65533;&#65533;&#65533;bI&#65533;&#65533;&#65533;&#65533;m&#65533;k&#65533;C&#65533;'\m&#65533;&#722;&#760;z&#65533;&#65533;&#65533;G&#65533;&#65533;v2&#65533;&#65533;y&#65533;&#65533;  |&#65533;!}&#65533;&#65533;&#65533;&#65533;z&#65533;}&#65533;L&#65533;:m&#34924;&#65533;&#65533;h*&#65533;J&#65533;&#65533;&#65533;U&#65533;N&#65533;"`2&#65533;&#65533;jKR&#65533;&#65533;&#65533;&#65533;T&#65533;&#65533;&#65533;&#1497;c&#65533;\&#65533;Q0L&#65533;c&#65533;&#65533;E&#65533;
&#1401;&#65533;&#65533;&#65533;e&#65533;q&#65533;&#65533;T&#65533;G&#65533;&#65533;:&#65533;&#65533;&#65533;&#65533;&#65533;&#65533;&#65533;&#65533;Q/&#742;A&#65533;&#65533;&#65533;&#65533;&#65533;0R&#65533;&#65533;&#65533;&#1631;l'&#65533;&#65533;{&#65533;^	&#65533;L&#65533;6C\
&#65533;&#65533;&#65533;&#65533;sz&#65533;&#65533;*&#65533;I&#65533;&#65533;&#65533;&#65533;&#65533;&#65533;zZ&#1128;<&#65533;&#65533;&#65533;9,XI&#65533;&#65533;&#65533;l&#65533;&#65533;`&#65533;&#65533;&#1380;&#65533;Uz&#65533;\?~;&#65533;l&#65533;&#65533;[&#65533;KL&#65533;	&#65533;&#65533;K&#65533;&#65533;z&#65533;&#65533;&#65533;&#65533;&#65533;&#65533;J&#65533;&#65533;&#65533;8.Lx&#65533;&#1881;&#65533;\&#65533;F&#65533;P89zr&#65533;&#65533;?
5&#1298;&#1023;J&#65533;&#65533;&#65533;~"&#1343;&#65533;tCz&#27436;V&#65533;K&#65533;&#1681;d&#65533;&#65533;3&#65533;&#902;&#594;&#65533;<N&#65533;&#65533;jJ\&#65533;W\&#65533;X&#65533;&#65533;L&#65533;0&#65533;pb&#65533;&#65533;ItD&#65533;&#65533;&#65533;[&#65533;&#666;&#65533;-&#741;&#65533;`&#65533;&#65533;|&#65533;&#65533;&#481420;&#65533;&#65533;&#65533;u&#65533;  0;&#65533;&#65533;7&#65533;/&#65533;&#65533;&#65533;'&#65533;&#65533;&#65533;&#65533;`&#65533;&#65533;*=C.@&#65533;5jP&#1213;&#65533;&#65533;%&#65533;&#65533;&#65533;0&#65533;&#65533;.&#65533;&#65533;(&&#65533;&#65533;&#1270;&#65533;&c\ga&#419;&#65533;&#65533;`78E&#65533;H&#65533;&#65533;&#65533;&#65533;&#65533;	#&#906;&#65533;&#65533;vWT&#65533;&#65533;&#65533;{0,G&#65533;&#65533;&K&#65533;T&#65533;&#65533;&#65533;HGN&#65533;`vf&#65533;&#65533;&#65533;&#962;kNKz&#65533;&#1515;&#65533;&#65533;9&#65533;Ym1w&#65533;vj&#1144;&#65533;&#65533;&#3951;&#65533;&#65533;`&#65533;&#65533;&#1514;&#65533;*&#65533;&#65533;&#129;m&#65533;&#65533;6E&#65533;13}&#65533;&#65533;.T &#65533;&#1168;&#65533;S&#65533; &#65533;&#65533;U%OS&#1604;&#65533;&#711;u&#65533;&#65533;&#65533;&#65533;]&#65533;7m&#1020;&#65533;&#65533;&#65533;&#65533;&#690010;&#65533;&#65533;
\`&#65533;Me&#65533;[7Y'&#65533;A&#65533;&#65533;q&#65533;=&#65533;&#65533;E&#65533;O&#65533;}&#524;&#65533;WvT&#65533;&#65533;&#65533;~&#65533;&#65533;lW&#65533;}&#65533;&#65533;m&#65533;&#65533;&#65533;&#65533;K&#65533;a.%&#65533;jt&#65533;&#65533;}&#65533;&#65533;&#65533;&#65533;&#65533;J&#65533;!&#65533;&#65533;&#65533;&#65533;&#65533;GF&#65533;&#65533;{1&#65533;&#65533;&#65533;&#65533;&#65533;&#1950;\&#65533;	&#65533;&#65533;&#65533;8 &#65533; M&#65533;!&#65533;T&#65533;L~&#1492;@&#65533;k1&#65533;_6A&#65533;7c&#65533;&#65533;0&#65533;&#65533;f&#276;&#65533;&#65533;>J&#65533;&#65533;&#65533;&#65533;&#65533;&#65533;&#65533;&#65533;%&#65533; &#6605;&#65533;z&#65533;&#65533;{&#65533;&#2461;&#65533;&#65533;&#65533;&#65533;&#18751;&#65533;h&#65533;&#65533;|&#65533;&#65533;&#65533;l&#65533;&#65533;7&#65533;&#65533;o&#65533;&#65533;&#65533;&#65533;-&#65533;&#65533;&#65533;!&#65533;8&#65533;r&#140;#&#65533;&#65533;"#&#65533;&#65533;&#65533;H&#65533;&#65533;&#65533;>d&#65533;&#65533;W&#65533;Ag&#65533;&#65533;&#65533;I$&#65533;`&#65533;^&#65533;&#65533;&#65533;J&#65533; &#65533;&#65533;&#424;&#65533;W)&#65533;&#1868;"&#65533;I&#65533;O&#65533;&#65533;w&#65533;&#65533;n{F&#65533;&#65533;!&#65533;&#65533;&#192;-&#65533;Y&#65533;  &#65533;S&#65533;F&#65533;/&#65533;n&#65533;4=&#1169;&#65533;&#65533;&#65533;;&#65533;4w&#65533;&#65533;#J&#65533;&#65533;&#65533;f&#65533;&#65533;&#65533;&#65533;&#65533;|&#65533;&#65533;&#65533;&#65533;&#65533;~&#65533;&#65533;&#65533;b<=&#65533;2&#65533;&#65533;&#842;GL &#65533;s&#65533;t&#65533;&#65533;5&#65533;_&#65533;/&#65533;k&#65533;O&#65533;7 J&#65533;3r&#65533;r;&#65533;;+5&#65533;R]|{&#65533;&#65533;&#65533;&#65533;&#65533;&#65533;w&#65533;&#65533;l<&#65533;&#65533;&#65533;d&#65533;XI&#65533;1]&#1892;&#1680;&#65533;&#65533;&#2013;&#65533;&#65533;&#65533;&#65533;	&#65533;	&#65533;&#65533;t]&#65533;&#65533;6&#65533;u&#65533;_p&#65533;&#65533;&#65533;&#65533;&#65533;~&#65533;&#41817;u
&#65533;&#65533;H&#674;@&#65533;:&#65533;_M&#65533;&#65533;&#65533; &#65533;i&#65533;&#65533;kn&#65533;Y&#65533;&#65533;&#65533;&#957;p&#65533;&#65533;&#65533;&#65533;t.&#65533;q&#65533;I&#65533;&#65533;b&#65533;&#65533;&#65533;~P&#65533;.&#65533;l&#65533;&#65533;Vj[ &#65533;5&#65533;t/&#65533;s&#65533;;=&#65533;&#65533;&#65533;kj&#65533;&#65533;&#65533;&#65533;&#65533;,(&#65533;2&#65533;&#65533;&#65533;&#65533;F&#65533;&#65533;&#65533;&#65533;F&#65533;,&#1244;F9&#65533;&#65533;y&#65533;&#65533;&&#65533;&#2040;&#65533;&#65533;&#65533;2&#740;A&#65533;&#65533;&#65533;&#65533;&#65533;k&#65533;&#65533;&#65533;4&#65533;&#65533;&#65533;N&#65533;]n&#65533;x	
P3?&#65533;&#65533;Y&#1509;O&#65533;&#65533;&#65533;&#65533;`&#65533;&#65533;&#65533;&#65533;&#65533;m&#65533;&#65533;mZ&#65533;&#65533;S&#65533;&#65533;&#65533;&#65533;~&#65533;&#65533;&#65533;o&#65533;&#65533;>&#65533;a&#65533;&#65533;`&#65533;&#65533;8&#65533;&#65533;_&#65533;&#1183;&#65533;`&#65533;T8&#65533;&#65533;W|CFU&#65533;&#65533;o&#65533;&#65533;o&#65533;0D&#65533;&#1301;&#65533;9!&#65533;&#65533;&#65533;-.&#65533;&#65533;&#65533;&#363;]&#65533;&#65533;i>&#65533;I&#65533;K&#65533;E7	&#65533;w6Q&#65533;&#65533;'&#65533;&#65533;&#65533;&#65533;&#65533;aj&#65533;&#65533;&#65533;&#65533;&#65533;&#65533;&#65533;&#65533;&#65533;&#65533;&#65533;&#65533;&#65533;&#65533;&#65533;&#65533;]&#65533;&#65533;]&#65533;9&#65533;&#65533;&#65533;&#65533;&#65533;&#65533;]&#65533;l&#65533;&#65533;&#65533; !&#65533;&#65533;&#65533;&#65533;&#65533;&#65533;&#65533;&#65533;&#65533;&#65533;&#65533;&#65533;:&#65533;&#65533;!&#65533;&#607;G&#65533;&#1983;x&#65533;&#2045;u&#65533; &#65533;&#65533;&#65533;&#65533;>&#65533;&#65533;&#65533;&#65533;&#65533;&#65533;&#65533;_&#65533;-&#65533;	&#65533;&#65533;&#65533;&#65533;1,&#65533;&#65533;&#65533;&#65533;^&#65533;2&#65533;&#65533;&#65533;/&#135;
&#65533;D&#65533;H&#65533;&#198;1Rt&#65533;q!&#65533;EJ&#65533;Tj&#65533;&#65533;9&#65533;~xY	!&#65533;'&A&#65533;&#65533;|@sf&#859;8s&#65533;&#65533;&#627;&#65533;O&=j!@&#65533;F&#65533;'H?&#65533;8&#65533;E&#65533;&#65533;V&#65533;J&#65533;*&#65533;K%,&#65533;&#65533;`&#65533;&#693;&#65533;#&#150;&#65533;1&#65533;dY5c&#65533;&#65533;7m&#65533;R&#65533;&#65533;zU&#65533;&#1848;_&#2046;=&#65533;w-J&#65533;&#65533;&#65533;4&#65533;7&#65533;-&#65533;]")&#65533;r&#65533;
&#65533;&#65533;S&#65533; &#65533;&#65533;&#65533;&#65533;&#65533;*n&#65533;_&#65533;&#65533;
-&#65533;&#65533;i&#65533;&#65533;`&#65533;0d&#65533;L/3&#65533;&#1714;&#65533;L&#65533;&#65533;&#65533;&#65533;AM&#65533;&#65533;&#65533;l&#408;i&#65533;ktq&#65533;q&#65533;ig&#65533;&#65533;&#65533;&#65533;2&#65533; \&#1979;Ax&#65533;&#1499;N8&#65533;&#65533;&#65533;&#65533;&#65533;`{A&#65533;&#65533;Pp&#65533;&#65533;aE&#65533;5^T_~&#65533;G|&#65533;&#65533;&#65533;M&#65533;!
&#65533;&#65533;V&#65533;t&#65533;;&#65533;&#990;  1&#836;	A&#65533;&#65533;&#65533;H&#65533;&#65533;s &#65533;TGZPeaU&#65533;&#65533;W^&#65533;%}&#65533;&#65533;(X&#65533;&#65533;4&#65533;&#65533;mi+X&#65533;`&#1158; &#65533;&#65533;&#1481;&#65533;&#65533;X&#65533;A&#65533;&#1043;Hh&#65533;&#65533;u	c&#65533;u&#65533;Xd&#65533;U&#65533;&#65533;e&#65533;)&#65533;&#65533;-&#65533;&#65533;p&#65533;y 5Tc&#65533;i&#1512;&#65533;['&#65533;&#65533;&#65533;&#65533;&#65533;( &#65533;p&#65533;&#65533;P&#65533;1&#65533;$&#65533;L+b&#65533;6&#65533;on&#65533;#@&#65533;&#65533;)&#65533;r&#65533;u&#65533;qz&#65533;	^&#65533;&#65533;&#65533;v&#65533;4w~z&#65533;W+$&#65533;9i{&#65533;V&#1694;{&#1565;hR_&#65533;M4S|&#65533;&#65533;6	X&#65533;&#65533;9&#65533;&#65533;&#65533;*pp@@&#65533;&#65533;&#65533;Q2&#325;&#65533;&#417;kemV^N&#65533;#[&#65533;&#65533;4`&#65533;&#65533;l&#65533;&#65533;q&#65533;&#65533;&#65533;mu7R&#65533;&#65533;&#65533;&#65533;&#65533;&#65533;&#65533;A&#65533;&#65533;c&#65533;qiY&#65533;&#65533;&#65533;&#65533;$g&#65533;&#342;&#65533;$F)&#65533;/"&#65533;fZ2W*&#65533;Lk&#65533;&#65533;&#65533;	l&#65533;qC&#65533;oZy&#65533;r&#228;&#219;&#65533;mz3&#65533;&#65533;J\ g&#65533;&#65533;&#65533;'~&#65533;i1&#65533;&#65533;&#65533;H&#65533;&#65533; &#65533;&#65533;}}&#1518;&#65533;#&#65533;'F&#1453;&#65533;&#65533;&#65533;&#65533;&#65533;&#65533;&#724;J:&#65533;&#65533;&#65533;6kUX!Z&#65533;<&#65533;&#65533;&#65533;&#65533;&#65533;t&#65533;BH&#65533;&#65533;"&#65533;&#1688;&#65533;&#65533;&#65533;L&#65533;&#65533;	W-&#65533;&#812;$&#65533;&#65533;H&#65533;!&#65533;,&#65533;"5&#65533;&#65533;&#65533;ei&#65533;&#65533;&#65533;hW&#65533;&#65533;&#65533;&#171;&#65533;@Vn&#65533;&#65533;&#65533;-&#65533;gK&#65533;r&#65533;&#65533;l
&#63225;(0k&#65533;&#65533;&#1675;&#65533;&#65533;&#65533;&#65533;{$&#65533;&#65533;&#1814;&#65533;n},&#65533;&#65533;&#65533;&#65533;E&#173;&#1073;o&#65533;&#65533;&#65533;]DLBTl&#65533;Ay&#65533;:&#65533;!&#65533;Cv9&#65533;&#65533;~2&#65533;&#65533;l&#1543;~&#65533;:&#827;&#65533;^||um&#65533;y:&#65533;&#65533;P&#65533;7&#65533;&#1129;A&#65533;&#65533;&#65533;<&#65533;F#} &#65533;&#138;<&#65533;0&#65533;5&#65533;R&#65533;g&#65533;%&#65533;i&#65533;(Z&#65533;&#65533;&#65533;m&#65533;l&#65533;?&#65533;&#65533;!6	&#65533;&#65533;n&#65533;dt&#65533;
&#2010;&#65533;&#65533; &#1253;&#65533;&#65533;&#65533;rn!&#65533;r&#65533;&#65533;&#65533;&#65533;J&#65533;9&#65533;&#65533;&#65533;&#65533;1&#65533;&&#1432;	&#65533;T&#65533;qM&#65533;&#65533;r&#65533;kX&#65533;&#65533;&#65533;&#65533;&#921;J~@&#65533;t&#65533;b&#65533;NPS&#65533;(&#65533;&#65533;,w&#65533;s&#65533;Z&#65533;&#65533;&#65533;&#65533;&#65533;Y=&#65533;&#65533;n&#65533;;&#65533;=*1&#171;&#65533;=p&#65533;&#65533;&#833;A&#65533;c&#65533;&#65533;v&#65533;QUOz>&#65533;&#65533;W&#65533;4&#65533;	&#65533;AM&#65533;&#1348;f >0&#65533;&#65533;8&#65533;&#65533;6f6&#65533;&#65533;&#65533;m&#65533;&#65533;&#65533;5G&#65533;&#65533;&#65533;B&#65533;&#65533;&#65533;G0&#65533;+&#65533;y3&#65533;&#65533;V&#65533;&#65533;7&#65533;k&#65533;&#65533;q&#65533;&#65533;&#65533;t|&#65533;5&#65533;SmW8l&#65533;&#804;&#580;$&#65533;&#65533;	&#65533;|
F&#65533;`&#65533;.&#65533;!W&#65533;#&#65533;&#65533;,1&#65533;&#65533;&#65533;&#65533;hG!n&#65533;&#65533;&#65533;&#135;H&#65533;B&#65533;&#65533;L&#65533;xD&#65533;b&#1114;w&#65533;&#65533;q&#65533;&#65533;D[&#65533;2&#65533;&#65533;&#65533;\&#971;&#65533;;@&#65533;BD&#65533;&#65533;f&#65533;@U&#65533;&#65533;&#65533;tw&#65533;{&#65533;&#65533;&#65533;	6r&#65533;&#65533;&#65533;&#65533;&#65533;&#65533;%>
i&#65533;]&#65533;#&#65533;&#65533;)&#65533;x
&#65533;_&#65533;#K&#65533;&#65533;9	&#65533;fgZ&#65533;&#65533;&#65533;H&#65533;&#65533;_%MP,.	cX7&#65533;QC&#65533;&#65533;&#65533;&#65533;F!&#65533;&#65533;7(i\&#65533;&#65533;&#65533;&#945;&#65533;,&#65533;&#65533;&#65533;C&#65533;&#65533;_p&#65533;&#65533;&#65533;Z&#65533;&#65533;&#65533;&#65533;Lo&#65533;C&#65533;&#65533;4;&#65533;&#65533;%&#65533;&#65533;&#65533;&#65533;
&#65533;P<&#65533;0&#65533;8Lc"3zD&#65533;&#65533;2&#65533;I&#65533;.&#65533;L&#65533;&#65533;&#65533;&#65533;&#65533;l&#65533;&#65533;&#65533;&#65533;-g*?&#65533;&#65533;&#65533;&#65533;Z&#65533;jGa&#65533;&#65533;DC&#65533;&#65533;&#65533;c&#65533;&#65533;h.z&#65533;&#65533;I&#65533;y&#65533;&#65533;OP &#1298;&#65533;h&#65533;Qw&#65533;pSa`@&#65533;&#65533;t&#65533;U&#65533;&#65533;&#228;&#65533;&#65533;&#65533;&#65533;"&#65533;&#65533;#&#65533;&#65533;l*&#65533;C&#65533;&#65533;&#65533;I9&#65533;&#65533;&#65533;WQ&#65533;&#249;&#65533;&#1293;&#65533;&#65533;Qk&#65533;U&#65533;&#65533;&#65533;!9uVH:&#65533;! UTU,P&#65533;&#65533;&#65533;&#65533;&#65533;h&#1387;-S&#65533;i7&#65533;4&#65533;iJ&#65533;fUu&#65533;M&#65533;b&#65533;b%&#65533;`&#65533;&#65533;\&#65533;f-&#65533;*&#65533;&#65533;&#48518;&#65533;&#65533;&#65533;-&#65533;&#65533;[&#65533;&#65533;&#65533;&#65533;&#65533;^7&#65533;bb&#65533;&#65533;&#65533;D&#65533;t&#65533;x=/kF&#65533;&#65533;&#65533;&#65533; %@&#65533;&#65533;B_&#65533;C,E)&#65533;QH&#65533;&#65533;&#65533;&#65533;&#65533;&#65533;n8`&#65533;&#65533;&#65533;&#65533;&#65533;,&#65533;,&#65533;&#65533;&#65533;t&#65533;&#65533;&#65533;&#65533;d&#65533;&#65533;2W&#65533;V&#65533;^&#65533;&#65533;K&#1883;&#65533;&#65533;<&#1054;4o`&#65533;&#65533;&#65533;&#65533;M=&#65533;&#65533;q&#65533;&#65533;&#65533;hJ}&#65533;S{&#65533;&#65533;i&#65533;&	.6&#867;&#65533;0&#65533;&#475;&#65533;&#65533;4&#818;]R&#65533;&#65533;:&#65533;i&#65533;&#65533;{&#65533; &#1186;I&#65533;&#65533;&#65533;&#65533;&#65533;&#65533;&#65533;&#65533;t>Kd&#65533;&#65533;&#65533;5>&#65533;%&#65533;K&#1027;&#65533;Q&#65533;@:&#65533;
&#65533;K&#65533;&#65533;&#65533;]&#1819;Q1v&#65533;&#65533;&#65533;&#65533;&#65533;&#65533;L&#65533;&#65533;>)Lj&#65533;&#1202;&#65533;&#65533;&#65533;&#65533;fb&#65533;X&#65533;&#65533;&#516;q&#65533;j}&#65533;&#65533;1$&#65533;&#65533;=&#65533;m&#65533;[|b.*&#65533;H&#65533;t&#65533;_&#65533;i8u&#65533;5&#65533;j&#65533;&#65533; \&#65533;&#65533;&#65533;&#65533;&#65533;~&#65533;T|&#65533;&#65533;&#65533;A&#65533;&#65533;z)&#65533;&#65533;1&#234;+&#1135;&#65533;&#65533;|&#65533;&#65533;_Rw&#65533;\&#65533;,&#65533;d&#65533; ?&#65533;^f&#65533;Y&#65533;&#65533;L_&#65533;&#65533;&#65533;0v&#883;&#65533;&#65533;<&#65533;X&#65533;&#65533;w&#65533;&#65533;&#65533;&#65533;&#65533;m&#65533;&#65533;	&#65533;&#65533;:&#65533;Q(&#65533;&#65533;&#65533;c &#518;&#65533;&#65533;`E&#65533;&#65533;&#65533;ndtw&#65533;&#65533;&#65533;&#1792;st&#65533;ND&#65533;&#65533;&#65533;&#65533;&#65533;&#65533;&#65533;&#65533;&#65533;&#65533;&#65533;nE&#65533;iS&#65533;&#65533;&#65533;,6&#65533;&#65533;M-ct&#65533;&#65533;A&#65533;)2P&#65533;Z&#65533;+y&#527;W&#65533;&#65533;~(&#1799;&#65533;&#65533;e&#747;&#65533;0&#65533;R&#65533;&#65533;&#65533;&#65533;u&#65533;&#65533;U;&#65533;&#65533;&#65533;'&#65533;&#65533;le&%&#65533;%D	&#65533;&#65533;)&#65533;/{&#65533;&#65533;&#65533;&#65533;z&#65533;&#65533;(76&#65533;S&#65533;&#65533;]&#65533;&#65533;8&#65533;&#881;&#65533;&#65533;pn9&#65533;&#65533;&`W&#65533;&#65533;&#65533;&#65533;L&#65533;&#65533;( &#65533;]p
~&#65533;&#65533;x&#65533;&#65533;&#65533;G&#65533;&#65533;4]X&#65533;&#65533;5&#65533;&#65533;&#65533;&#65533;&#65533;&#65533;&#65533;&#65533;u
&#65533;D,q&#65533;R|&#65533;L 5&#65533;}"&#65533;RG~&#65533;&#65533;m<&#65533;&#65533;&#65533;&#65533;}Ud&&#65533;"&#65533;&#65533;&#510;K&#65533;&#65533;5&#65533;Y&#65533;&#65533;&#1926;|`&#65533;&#46703;.5i&#65533;&#686;&#65533;&#65533;&#65533;7&#65533;&#65533;&#65533;P>^&#65533;&#65533;=&#65533;&#65533;0c;&#1742;|2&#65533;&#65533;i0 &#65533;&#407;&#65533;a_Qn&#65533;/V&#65533;^&#65533;o&#65533;&#65533;&#65533;&#65533;<&#65533;C&#65533;&#65533;&#65533;#Pb&#65533;s&#65533;&#65533;n&#65533;&#1274;&#1958;&#65533;&#65533;}>x&#65533;s&#65533;6-&#65533;&#65533;Qn!3^+&#65533;x&#65533;uL&#65533;WjTTqf@&#65533;&#65533;&#65533;q7k&#65533;[&#65533;!&#65533;&#65533;&wr&#65533;<&#65533;z&#65533;w\*!832&#65533;)&#65533;&#65533;(&#65533;cD0&#65533;;&#65533;WtyeU@l&#65533;l*&#65533;{&#65533;&#65533;9$|&#65533;}&#65533;Wc&#65533;&#65533;v&#65533;|&#65533;&#65533;u&#65533;&#65533;gk}&#65533;`d&#65533;{&#65533;&#65533;X&#65533;e&#65533;p&#65533;&#65533;G6i&#65533;0&#65533;&#65533;t&#65533;Y&#65533;5p&#65533;&#65533;Pp&#65533;&#65533;1&#65533;r&#65533;&#65533;&#65533;&#65533;w3&#65533;r&#65533;&#193;&#65533;$6S,(a&#65533;e&#65533;F&#65533;&#65533;'zS&#65533;x&#65533;xJE yXqz&#65533;iGq&#1315;Tpy&#65533;&#65533;&#65533;q&#65533;&#65533;&#65533;jh&#65533;s&#65533;h\Mqh&#65533;%g&#65533;&#65533;&#65533;x&#65533;x&#65533;>%&#65533;&#14401;%X&#65533;&#65533;6l&#65533;G{&#65533;&#65533;/&#65533;&#65533;]Ibe&#65533;Hl&#65533;U{&#65533;&#65533;Y&#65533;&#65533;O&#37251;<hm&#65533;t&#65533;&#65533;X&#65533;X&#65533;XZGf&#65533;&#388;&#65533;f}&#65533;&#65533;X&#65533;2QM&#65533;nj0&#65533;&#65533;&#65533;Jf&#65533;,WX&Pw>P&#65533; `J &#1028;6w2)e)1k`#%&#65533;/&#65533;a&#65533;&#1224;&#65533;H&#65533;U&#65533;&#65533;b&#65533;&#65533;&#65533;&#65533;s&#65533;$@&#65533;&#1543;&#65533;x &#65533;&#65533;&#65533;x&#65533;&#65533;nI&#65533;X&#65533;&#65533;&#65533;
&#65533;&#65533;&#65533;&#65533;&#65533;&#33679;&#65533;&#592;D&#65533;&#65533;&#65533;&#65533;&#65533;&#65533;$&#65533;&&#65533;l&#65533;&#262;&#65533;&#65533;_&#65533;D@&#65533;&#65533;$G&#65533;&#65533;_&#65533;sYv&#65533;r&#65533;t&#65533;&#65533;w&#65533;&#65533;4S&#65533;&#65533;SG&#65533;&#65533;W&#65533;&#65533;&#65533;&#65533;@|:8n&#13458;&#65533;&#65533;;&&#65533;&#65533;NX}&#65533;J&#65533;&#65533;&#65533;&#65533;&#65533;'&#65533;8Y&#65533;&#65533;&#65533;eo `y&#65533;&#65533;|!&#65533;&#65533;&#65533;&#65533;eA&#65533;&#65533;p&#65533;&#65533;k&#65533;(<&#1358;&#65533;&#65533;&#65533;&#65533;w!v&#65533;[F&#65533;*&#65533;&#65533;&#65533;&#65533;&#65533;&#65533;(*&#65533;Wy&#65533;&#65533;bv&#65533;&#65533;&#65533;Hc&#65533;O&#65533;(&#65533;)&#65533;&#65533;&#65533;&#65533;&#65533;&#65533;&#65533;&#65533;g&#65533;&#65533;&#65533;&#65533;&#65533;i&#65533;_&#65533;&#65533;X&#65533;&#65533;j&#65533;A&#65533;&#65533;AuZII&#65533;#&#65533;]&#65533;S&#65533;/&#65533;&#65533;&#65533;&#65533;e&#65533;g`&#65533;H&#65533;&#65533;&#65533;y3&#1626;6&#65533;G&#65533;&#65533;&#65533;`F&#65533;e&#65533;&#65533;&#65533;&#65533;&#65533;t.&#65533;I&#65533;y&#65533;#&#65533;&#65533;&#65533;&#65533; &#65533;0&#65533;f7`/&#65533;&#65533;U&#65533;&#65533;v&#65533;P1&#60757;&#65533;&#1420;2&#65533;&#65533;&#65533;9&#65533;)&#65533;&#65533;&#65533;U&#65533;&#65533;iI&#65533;&#65533;m*(&#65533;&#65533;&#1615;&#65533;&#65533;P&#65533;&#65533;&#1630;&#436;&#65533;7@j&#65533;&#65533;&#65533;&#65533;&#65533;4&#65533;&#65533;y&#65533;&#65533;&#607;&#65533;&#65533;&#65533;`&#65533;&#65533;&#65533;	 3a@~&#65533;L`D&#65533;h&#65533;&#65533;&#65533;&#65533;B!&#65533;&#65533;Gl$Yl(Y&#65533;j&#65533;&#65533;&#65533;&#65533;5&#1554;&#65533;H_&#65533;	&#65533;&#1603;&#65533;&#65533;/A&#65533;9I&#65533;O&#65533;'&#65533;4y8/&#65533;&#65533;&#65533;&#65533;u&#65533;N&#65533;&#65533;Yv%&#65533;_	&#65533;&&&#65533;U&#65533;&#65533;Y&#65533;Oi'g	e&#65533;&#65533;mB}&#65533;&#65533;&#65533;x&#65533;P&#65533;&#65533;&#1545;&#65533; ZF&#65533;&#1570;`&#65533;T|&#65533;&#65533;&#65533;&#65533;&#65533;Y&#65533;\Z&#65533;^*&#65533;&#65533;&#65533;<&#65533;I&#65533;=&#65533;H&#65533;i&#65533;&#65533;&#65533;&#65533;&#65533;p&#65533;&#65533;&#65533;(r &#65533;&#65533;a&#65533;&#65533;&#65533;&#65533;&#65533;&#1880;l&#65533;A&#65533;&#65533;&&#65533;&#65533;1Ct&#65533;6O'9O&#1623;&#65533;&#65533;&#65533;&#65533;@&#65533;&#65533;&#65533;#7&#65533;f&#65533;&#65533;&&#65533;?&#65533;&#1634;&#65533;%&#65533;&#65533;I.&#65533;&#65533;B&#65533;]&#680;&#65533;B)&#65533;&#65533;s-dg&#65533;c&#65533;&#65533;@9HZ&#65533;&#65533;&#65533;X&#65533;&#65533;&#65533;&#65533; @9&#65533;j}R&#65533;r&#65533;&#65533;&#65533;	&#65533;&#65533;iv:L&#65533;by&#65533;&#65533;Z&#1671;&#65533;&#542;ajT" &#65533;&#65533;&#65533;i&#65533;&#65533;w&#65533;&#65533;{%&#65533;I&#65533;&#65533;&#65533;&#65533;
&#65533;&#65533;:&#65533;&#65533;%&#65533;&#65533;D1&#65533;KJ&#65533;J&#65533;&#65533;x9pC&#65533;&#65533;&#65533;&#65533;&#65533;ht&#65533;&#65533;&#65533;&#65533;&#65533;&#65533;&#1861;e&#65533; Y60[&#65533;N&#65533;&#65533;^@&#65533;(j&#65533;&#65533;O&#65533;&#65533;tl&#65533;%!&#65533;&#65533;&#65533;I.&#65533;&#65533;&#65533;&#65533;Q&#65533;&#712;&#65533;&#65533;q&#65533;&#65533;:&#65533;&#65533;&#65533;LI&#65533;'$`U&#65533;&#65533;~&#65533;d&#65533;%m!&#65533;eb&#65533;&#65533;&#65533;
&#65533;&#65533;&#1702;&#65533;"&#65533;&#65533;0&#65533;&#65533;&#65533;Z&#65533;&#65533;Y8&#65533;w&#1322;&#65533;j&#65533;O}Y:&#65533;&#65533;
&#65533;L&#65533;&#65533;qZ&#65533;&#65533;|O&#65533;	 &#65533;e6Z_&#65533;&#65533;&#65533;&#65533;&#65533;jW&#65533;!&#65533;p&#65533;&#65533;9&#65533;y4&#65533;&#65533;z&#65533;&#774;{&#65533;a&#65533;@&#65533;9&#65533;J$&#65533;&#65533;q# &#1878;uk_$u&#65533;&#65533;5&#65533;9vb&#65533; &#65533;&#65533;XK&#65533;&#65533;&#65533;&#65533;t&#65533;&#65533;&#65533;a&#65533;$[&#65533;&#65533;&#65533;gr&#65533; &#65533;&#40218;&#65533;R&#65533;&#65533;&#65533;&#65533;&#65533;&#1194;&#65533;&#65533;K&#65533;&#65533;q&#65533;&#65533;}&#65533;&#65533;&#65533;&#65533;&#65533;&#65533;&#65533;y&#1914;&#65533;M&#65533;&#65533;&#65533;&#65533;Fu.C&#65533; &#65533;&#65533;p&#65533;/9 (&#65533;&#65533;v&#65533;&#65533;&#65533;ShK&#65533;&#65533;&#65533;H&#65533;&#65533;x&#65533;{v[:&#65533;&#65533;.n&#65533;6&#65533;&#65533;-&#65533;tvKeA&#65533;&#65533;&#1650;PK8m&#65533;&#65533;.`7&#65533;Nx&#65533;&#65533;&#65533;$%&#65533;&#65533;&#1507;&&#65533;x&#440;K&#65533;A*Q%{.#v&#65533;&#65533;&#65533;&#65533;&#1522;+`&#65533;&#65533;&#65533;k&#65533;4&#65533;&#65533;7+&#65533;b&#65533;&#65533;&#65533;&#65533;3&#65533;&#1708;&#65533;&#1573;F&#1139;x&#65533;g
&#65533;&#65533;(&#65533;&#65533;&#65533;&#65533;&#65533;&#65533;M	&#65533;!l&#65533;&#65533;P&#65533;)H&#65533;|&#65533;&#65533;&#65533;&#65533;/%LK&#65533;&#65533;2&#65533;&#65533;fH0l&#65533;5&#65533;Vj&#65533;-&#65533;&#38036;:M&#65533;&#65533;&#65533;C&#65533;D&#65533;G&#65533;&#65533;t&#65533;&#65533;#&#65533;Gfc&#65533;W+&#65533;8&#65533;&#1770;&#65533;t&#65533;&#65533;v&#65533;&#65533;&#65533;	C&#65533;&#65533;h&#65533;0&#65533;[&#65533;:i.&#65533;P&#65533;~`b&#65533;&#65533;&#65533;&#2026;3t&#65533;FR&#65533;3<&#65533;&#65533;&#65533;@&#755;s&#65533;&#65533;Z&#65533;&#65533;&#492;&#65533;-3&#65533;=&#65533;&#65533;JK&#65533;&#65533;&#65533;&#65533;j&#65533;&#65533;&#1056;&#65533;&#65533;&#65533;&#65533;&#65533;&#65533;&#182;&#65533;&#65533;&#65533;$&#65533;{&#65533;c&#65533;&#65533;&#65533;&#65533;&#65533;&#65533;{&#65533;[An&#65533;L&#65533;i%Ozu_&#65533;&#65533;&#65533;)&#65533;
&#65533;0W&#65533;n&#65533;&#253; &#65533;h&#65533;&#65533;&#65533;mR&#65533;0T&#65533;&#65533;&#1128;0&#65533;.d&#65533;&#65533;&#65533;}P&#65533;|&#65533;l&#65533;&#65533;-AL&#65533;8&#1002;&#65533;g&#65533;&#65533;,&#65533;y&#65533;&#65533;uL&#65533;|&#65533;&#65533;=I&#65533;&#65533;&#65533;&#65533;&#65533;/&#65533;&#65533;&#65533;&#807;K&#65533;?
&#65533;&#1413;$6&#65533;I&#65533;&#65533;4&#65533;&#65533;g&#65533;&#65533;2&#65533;&#65533;t&#65533;=LK&#65533;W&#65533;&#65533;Vg&#65533; &#65533;&#65533;&#65533;-&#423;c&#65533;_&#65533;&#65533;;&#65533;_&#65533;&#65533;&#65533;-^V&#65533;&#65533;&#65533;&#65533;&#65533;&#65533;V`iF&#65533;Sx&#1146;W&#65533;7*&#65533;H&#65533;$'&#65533;&#65533;\&#65533;&#65533;&#65533;&#65533;[&#65533;	&#65533;&#65533;X&#65533;&#65533;<&#65533;&#65533;&#65533;+&#65533;&#65533;3]&#65533;f&#65533;&#65533;&#65533;&#65533;&#65533;&#1776;&#65533;$&#65533;&#65533;&#65533;&#65533;&#65533;8&#65533;&#65533;&#65533;&#65533;5\&#65533;&#65533;&#65533;l&#65533;&#65533; &#65533;&#65533;&#65533;&#65533;&#1852;&#65533;&#65533;&#1308;|&#65533;T&#65533;&#65533;P&#65533;&#65533;hP&#65533;L&#65533;\"&#65533;#&#65533;(&#666;&#65533;&#65533;z&#246;&#65533;&#65533;X t&#65533;J&#65533;&#65533;6Y&#65533;+&#65533;CC&#1681;I&#65533;&#65533;e&#65533;7&#65533;(&#65533;&#65533;$&#65533;&#65533;&#65533;&#65533;&#65533;2)&#65533;&#65533;&#65533;lqr&#65533;&#65533;ql&#65533;&#65533;L&#65533;&#65533;F||&#65533;y&#65533;&#65533; &#65533;}&#65533;&&#65533;&#65533;~]&#65533;&#65533;L&#65533;&#1074;&#65533;&#722;&#65533;}&#937;&#65533;3J&#65533;a&#65533;N&#65533;&#65533;&#65533;S&#815;&#65533;JlF&#65533;&#65533;&#65533;&#65533;L&#65533;&#65533;&#65533;&#65533;&#65533;&#65533;
&#65533;&#65533;
&#65533;Hd&#65533;&#65533;&#65533;&#1771;\&#1396;&#65533;Qb&#65533;&#65533;&#65533;|&#65533;jH&#65533;&#65533;]&#824;&#65533;zA;H(&#65533;&#65533;G&#65533;&#65533;UZ&#65533;>m&#65533;p&#65533;&#1020;&#1549;&#65533; &#65533;-&#65533;M&#65533;&#65533;+&#65533;A!&#1426;&#65533;&#65533;&#836;&#65533;&#65533;=&#65533;&#65533;Yr&#65533;&#65533;&#65533;I+&#65533;8&#65533;&#65533;G&#65533;&#65533;$&#65533;&#65533;&#65533;a&#65533;R&#65533;&#65533;&#65533;&#1896;&#65533;&#65533;&#65533;&#65533;<_L7&#65533;&#65533;|&#1766;&#1396;i^&#65533;f&#65533;&#65533;&#65533;p&#65533;G&#65533;v@&#65533;l&#65533;&#65533;+9y&#65533;&#65533;5&#688;!&#65533;&#1439;&#65533;&#1797;&#65533;&#65533;&#65533;&#65533;&#65533;&#65533;gM&#994;&#65533;@&#65533;&#65533;&#65533;=&#65533;}`&#65533;&#65533;6&#1561;&#65533;5&#65533;&#65533;&#65533;&#65533;[<&#65533;&#65533;-]&#65533;>&#65533;&#65533;}&#65533;&#65533;&#65533;&#65533;&#65533;.+&#65533;m&#65533;&#65533;&#65533;=>&#65533;&#65533;&#1988;h&#65533;&#65533;&#65533;&#65533;&#65533;&#65533;&#65533;Fy&#65533; &#65533;&#65533;RM&#65533;&#65533;&#65533;&#65533;*&#65533;&#65533;mQ&#65533;&#65533;&#65533;&#65533;M&#65533;&#977;&#65533;-&#65533;{%&#65533;&#65533;fV&#65533;&#65533;&#65533;5#&#65533;U&#1393;&#65533;&#1833;Yov&#65533;&#65533;M&#65533;{y]&#65533;y^@&#65533;&#1849;&#65533;*&#65533;&#65533;&#65533;?>&#65533;&#65533;I&#65533;&#65533;&#65533;&#65533;&#65533;=&#65533;&#1002;&#65533;,&#65533;	&#65533;&#65533;L&#65533;&#65533;&#1700;&#65533;(	&#65533;&#65533;0L&#65533;&#65533;~9&#65533;&#65533;&#65533;&#65533;&#65533;&#65533;&#65533;&#1699;J&#65533;T&#65533;8&#65533;jzVVs&#65533;&#65533;&#65533;&#1639;]&#65533;&#65533;&#65533;~V&#65533;(&#65533;&#65533;&#65533;V&#65533;.&#65533; &#65533;l@&#65533;&#65533;%a&#65533;&#65533;&#1841;&#65533;mU6&#65533;1&#65533;&#65533;&#424;&#1887;~&#1622;&#65533;j&#65533;&#65533;&#65533;&#848;N&#65533;u<b&#65533;&#65533;A&#65533;NC&#65533;z&#50678;&#65533;&#65533;&#65533;&#65533;&#65533;.&#65533;J~&#65533;3&#65533;&#65533;&#65533;Z&#65533;&#65533;&#65533;&#65533;&#1456;&#65533;&#65533;&#839;&#65533;&#65533;&#65533;ck&#65533;&#65533;&#65533;&#65533;i&#65533;c#m&#65533;&#65533;&#65533;&#65533;&#65533;&#65533;pf&#65533;&#65533;&#65533;&#65533;\&#65533;/&#65533;ke&#65533;&#65533;m&#59456;&#65533;&#65533;&#65533;&#65533;&#65533;&#29930;@&#65533;v&#65533;.0&#1067;~&#65533;/8&#65533;Z&#932;x&#65533;&#65533;&#65533;&#65533;&#1741;x&#65533;-&#65533;{&#65533;&#65533;&#18342;\&#65533;@&#65533;&#65533;&#65533;CK&#65533;9&#65533;&#1947;^&#65533;6&#65533;&#65533;LzR&#65533;I'&#65533;&#65533;]2&#65533;&#65533;GZB/<&#65533;&#65533;&#65533;&#65533;X&#65533;&#65533;}&#65533;
&#65533;&#65533;,&#65533;
.&#65533;&#65533;&#65533;&#65533;Vt&#65533;.&#65533;p&#65533;&#65533;P&#65533;&#65533;&#65533;&#65533;&#65533;a"&#65533;t&#65533;&#65533;&#65533;y&#65533;&#65533;&#65533;mR92&#1053;&#65533;&#65533;&#65533;$&e&#65533;K&#65533;&#65533;2&#65533;&#65533;Mt&#65533;&#65533;&#65533;&#65533;;>&#65533;F&#65533;&#65533;&#65533;\c&#65533;&#65533;:F_&#65533;&#65533;.j&#65533;&#65533;&#65533;M&#65533;&#65533;$_t&#65533;m1&#65533;&#65533;[n&#65533;J&#65533;[&#65533;&#65533;&#65533;&#65533;&#65533;&#65533;&#65533;&#990;&#65533;d&#65533;Hi&#65533;&#750;n&#65533;&#65533;&#65533;h0&#65533;&#65533;&#65533;&#1698;&#65533;;&#65533;R&#65533;^&#65533;"o&#65533;}&#65533;&#65533;&#65533;&#65533;&#65533;:&#65533;e&#65533;?&#65533;I*&#770;o&#65533;]_&#774;_&#65533;M&#65533;&#65533;&#65533;&#65533;M&#65533;A&#65533;&#65533;/&#65533;&#65533;	&#65533;&#65533;l&#65533;G&#65533;&#65533;&#65533;&#65533;&#65533;&#65533;&#65533;?&#65533;&#2046;&#65533;O&#65533;U&#65533;V&#65533;,4&#65533;&#65533; 	x~&#65533;&#65533; .lu<
&#65533;&#65533;&#65533;&#65533;&#65533;&#65533;&#65533;&#65533;&#65533;&#65533;&#65533;&#65533;9]&#65533;&#65533;&#65533;&#65533;&#65533;&#65533;j&#65533;::>>&#65533;&#65533;a&#65533;&#65533;&#65533;&#65533;&#65533;&#65533;&#65533;&#65533;&#65533;&#65533;&#65533;&#65533;G~&#65533;&#65533;&#65533;&#65533;#&#162;&#65533;
&#65533;&#281;&#65533;&#65533;rb&#65533;&#1004;&#65533;&#65533;&#65533;&#65533;&#65533;&#1523;u &#65533;&#65533;C&#65533;1&#65533;&#65533;&#65533;&#1162;&#65533;&#1651;&#65533;&#65533;&#65533;]&#65533;&#65533;G&#65533;x&#65533;`3&#65533;|&#65533;&#65533; 
H&#65533;`@&#65533;ZT'&#65533;+!F&#65533;3^&#65533;'0&#65533;&#65533;&#65533;&#65533;#&#65533;7&#65533;|r&#65533;$&#399; SjI&#65533;d&#400; @@&#65533;&#65533;97s&#65533;"A&#65533;.*&#65533;(Q&#65533;RP&#65533;&#65533;\&#65533;&#65533;&#65533;I&#23956;&#65533;96&#65533;&#65533;i&#65533;$/+.w&#65533;&#65533;3&#65533;&#731;&#65533;a&#65533;&#65533;ZK&#65533;&#65533;&#65533;[o&#1106;/&#65533;&#65533;7ly&#65533;&#65533;)W&#65533;F&#65533;
S&#65533;&#65533;)&#65533;&#65533;&#65533;&#1070;}f&#65533;i:&#65533;&#65533;5&#65533;&#65533;N#u&#65533;r&#65533;&#65533;&#65533;Uq7&#65533;&#65533;M&#65533;t&#65533;+R&#65533;r&#65533;$L&#65533;)a&#65533;&#65533;&#65533;Zd&#65533;&#65533;e&#65533;|SfM:K&#65533;&#65533;I&#65533;&#65533;&#65533;&#65533;G+W&#65533;&#65533;y&#65533;2&#65533;M&#65533;&#65533;&#65533;&#65533;&#65533;&#65533;&#65533;&#65533;&#65533;&#65533;<&#65533;{&#65533;&#65533;^&#65533;v&#65533;&#65533;&#65533;&#65533;Xy&#65533;<&#65533;2&#65533;v}&#65533;U&#65533;&#65533;&#65533;%&#65533;^u&#65533;d1%&#65533;&a0&#65533;&#65533; &#65533;%W5&#65533;&#65533;&#65533;,&#1240;Yd&#65533;2&#1602;Nf&#65533;Y&#65533;&#887;	#9&#65533;&#65533;2v&#515;v>$PBh&#917;h&#65533;(&u&#65533;?u&#65533;p%&#1654;&#1164;&#65533;	#&#65533;8&#65533;&#65533;N&#65533;&#65533;$&#65533;&#65533;&#65533;d&#65533;p&#65533;&#65533;P*&#65533;&#65533;dsL.YPU&#65533;1&#65533;&#65533;+&#65533;@&#65533;&#65533;RLmW]x&#65533;a&#65533;W&#65533;&#65533;E&#1944; &#65533;&#65533;&#65533;x&#65533;&#65533;0&#65533;&#65533;&#65533;&#65533;i&#65533;&#65533;&#65533;&#65533;f&#9801;&#65533;qw&#65533;&#65533;t&#65533;&#352;d&#65533;&#65533;b&#65533;8&#1908;&#65533;&#65533;S&#65533;6&#65533;&#65533;U&#65533;Y\&#1465;
,&&#65533;d&#65533;&#65533;&#65533;&#65533;5&#65533;&#65533;#l&#65533;&#65533;D&#65533;&#65533;&#65533;*K&#65533;&#65533;&#1167;gS&#65533;F"&#65533;d&#65533;&#65533;n&#65533;+B(8&#65533;V&#65533;WnPN&#65533;6*&#65533;8&#65533;_&\&#65533;&#65533;G&2&#65533;&#65533;&#65533;&#836;&#65533;im&#65533;&#65533;a&#65533;&#65533;&#65533;&#65533;&#65533;'(&#65533;&#65533;T&#65533;&#65533;&#65533;&#65533;<&#65533;&#2249;z&#65533;.*&#65533;&#65533;&#65533;R&#65533;4&#65533;T ]].[&#65533;&#65533;$f&#65533;&#65531;&#65533;&#65533;+&#65533;{&#65533;"k&#65533;%<j&#65533;<&#65533;&#65533;&#43755;&#65533;*&#65533;K7)+N@
0&#65533;&#65533;*p&#65533;&#65533;&#65533;&#65533;?P&#65533;&#65533;u&#1281;&#65533;&#534;&#1973;\)&#65533;&#65533;<&#65533;l'&#65533;&#65533;&#65533;&#65533;Z{`&#65533;m&#65533;i&#65533;&#65533;&#65533;&#65533;&#36547;&#65533;a&#1914;@k&#65533;&#65533;&#65533;&#65533;h&#65533;&#65533;&#65533;k&#65533;&#65533;&#65533;6&#65533;&#65533;;&#1707;&#65533;	&#65533;)&#65533;h#&#65533;,&#65533;&#65533;-&!&#65533;.<&#65533;v&#303;&#65533;8&#65533;&#65533;&#45488;&#65533;%YL$&#65533;3&#868;1&#65533; L&#65533;&#65533;!c&#65533;U&#65533;~1,&#65533;&#65533;Q l&#65533;&#40764;&#65533;$Z&#65533;\&#65533;`&#65533;&#65533;&#65533;B-&#65533;&#65533;&#65533;&#1946;:&#65533;2&#65533;%&#65533;&#65533;&#65533;&#65533;|s&#65533;&#65533;&#65533;y&#65533;F&#65533;4&#65533;Dk2&#65533;M#&#65533;V&#65533;4&#65533;)&#65533;=&#525;&#65533;7&#65533;'&#65533;t;&#65533;p&#1834;&#660;6&#65533;&#823;&#65533;p&#1844;&#65533;}&#65533;&#65533;&#65533;&#65533;&#65533;w&#65533;&#65533;&#65533;=h&#65533;&#65533;&#65533;&#65533;&#65533;oSx&#65533;&#65533;n&#65533;&#65533;&#65533;&#65533;I&#65533;\&#65533;&#65533;x&#65533;&#65533;Y(i&#65533;W:&#65533;B&#1001;&#65533;&#65533;w&#65533;&#65533;&#922;W&#65533;&#65533;f&#65533;&#65533;lh@&#65533;&#65533;~,&#65533;:+&#65533;L|(&#65533;)U(oMNL&#65533;O-*&#65533;&#65533;y,{ &#1575;&#65533;@&#65533;&#65533;y&#65533;[^&#65533;rC&#65533;&#65533;&#65533;G$&#65533;&#65533;&#65533;d&#65533;:l&#65533;_&#65533;]&#65533;w&#65533;,	V&#65533;&#65533;&#65533;}e`&#65533;A&#65533;&#1953;&#65533;&#65533;&#493;&#62034;&#65533;&#65533;w&#65533;W&&#65533;h&#65533;|&#65533;K"t&#65533;&#65533;&#65533;ynR&#65533;&#65533;&#65533; O;&#50988;u	&#65533;&#65533;]&#65533;5	&#65533;&#65533;i&#65533;]&#65533;lw&#65533;&#65533;eM&#65533;&#65533;cF|&#65533;&#65533;j&#65533;4&#65533;&#65533;j&#65533; &#65533;&#65533;&&#65533;&#65533;Z!]h&#65533;&#163;&&#65533;&#65533;&#65533;p&#65533;&#65533;&#65533;&#65533;&#65533;4&#65533;&#65533;&#65533;E&#65533;e&#65533;XuD&#65533;X&#65533;&#1729;%~&#704;&#65533;
&#65533;&#65533;U&#65533;&#65533;#&#65533;&#65533;,&#65533;&#65533;&#65533;&#65533;\&#65533;r&#65533;%&#65533;F&#65533;&#65533;G&#65533;&#65533;xi38&#65533;&#65533;Pg&#65533;`T&#65533;wJ}1!&#65533;&#65533;%&#65533;&#65533;&#65533;&#65533;&#65533;&#65533;`&#65533;6&#65533;&#65533;6&#65533;&#65533;&#65533;&#65533;&#65533;t!&#65533;&#65533;&#65533;&#65533;Hy&#65533;d:&#65533;G>&#65533;&#65533;&#65533;&#65533;&#65533;d&#65533;@&#65533;N&&#65533;&#65533;SZ&#65533;&#65533; QB&#65533;&#65533;*&#65533;&#65533;p&#65533;>z&#65533;BQ&#65533;&#1314;+c	&#65533;V:S&#65533;eh	Z&#65533;&#65533;e&#65533;&#65533;a&#65533;%&#49721;9&#65533;H&#65533;&#65533;b&#65533;.&#65533;Q&#65533;J&#65533;&#65533;\&#65533;G&#65533;&#65533;4&#65533;&#65533;&#65533;;&#65533;IM&#65533;&#65533;&#65533;&#65533;M8&#65533;&#1660;&#65533;F&#65533;&#65533;&#65533;&#65533;OaX&#65533;G&#65533;J&#65533;8&#65533;E%F&#65533;w&#147;`&#65533;&#65533;&#65533;<&#65533;&#1705;U
&#65533;&#65533;i&#65533;&#65533;qQ&#65533;&#65533;J&#65533; &#65533;eeT&#65533;&#65533;CYJ&#65533;&#65533;]&#65533;&#65533;l&#65533;&#65533;\R	&#65533;J&#65533;&#65533;.&#65533;8&#65533;+
&#65533;&#65533;xCc&d&#65533;<&#65533;5&#65533;UFM&#65533;&#65533;&#65533;N&#65533;&#65533;gfjS&#65533;&#65533;s&#65533;&#65533;xA&#65533;@&#65533;&#65533;&#65533;&#53544;Z&#65533;o&#65533;
&#65533;j&#65533;n&#65533;i&#65533;!&#65533;&#65533;r&#65533;&#838;C`gA&#65533;&#65533;A&#65533;&#65533;W
u@D&#65533;&#65533;&#1766;^&#65533;_&#65533;&#65533;&#65533;`&#65533;&#65533;nA&#65533;&#65533;
V&#65533;V&#65533;/&#65533;/&#65533;y&#65533;E&#65533;&#65533;UPz&#65533;@DH&#65533;m&#65533;&#65533;&#65533;&#65533;&#65533;&#65533;&#65533;&#65533;&#65533;\&#65533;H&#65533;&#65533;&#674;{&#65533;++s\&#65533; 6B&#65533;^&#65533;&#65533;&#65533;R&#65533;O&#65533;&#65533;&#65533;6&#65533;P&#65533;&#65533;p&#65533;&#65533;P	C{a&#65533;HA-&#65533;pX&#65533;ZX&#65533;&#65533;&#65533;&#65533;&#65533;$&#65533;:[&#65533;&#1399;S]H&#65533;Z&#65533;&#65533;C&#65533;^Tc&#65533;2&#65533;&#1484;Yd&#65533;&#65533;&#65533;&#65533;;&#65533;&#65533;&#65533;&#65533;Bu&#65533;U&#65533;,L&#65533;&#65533;&#1853;&#65533;&#65533;&#65533;&#65533;aC&#65533;&#65533;&#65533;&#65533;&#65533;^&#65533;W
"&#868;~-YI&#65533;&#65533;88&#65533;&#65533;&#65533;dfckJ[zM&#65533;&#65533;&#65533;&#65533;&#65533;w&#65533;+4\s&#65533;<]&#65533;&#65533;6&#65533;B&#65533;*&#65533;U&#65533;&#65533;feB&#65533;NO&#65533;&#65533;&#65533;#QpL&#65533;&#65533;&#65533;:&#65533;3p&#65533;O&#65533;&#65533;U,HD
&#65533;=&#65533;&#65533;&#65533;&#65533;&#65533;&#65533;x&#65533;&#65533;&#65533;I&#65533;2&#65533;&#65533;b&#65533;>&#65533;&#65533;o&#65533;&#65533;&#65533;&#65533;w'*&#65533;slMwdSz5&#65533;&#65533;_j&#65533;f/&#65533;&#65533;Q5&#65533;&#65533;&#614;&#939;E&#65533;&#383;&#65533;&#65533;&#65533;&#65533;D&#65533;t&#65533;&#65533;,&#65533;z&#65533;U&#65533;9T&#65533;1&#65533;&#65533;$&#65533;&#1020;f&#65533;6&#65533;&#65533;F&#65533;d&#65533;&#65533;
sA&#65533;&#65533;&#65533;vz&#65533;ng&#65533;&#65533;P)&#65533;=&#65533;r&#65533;&#65533;&#1036;&#65533;4&#65533;&#65533;&#65533;?z&#65533;c&#65533;&#65533;&#65533;ll&#65533;z&#65533;<^o5lUA&#65533;&#65533;&#65533;&#65533;&#65533;r&#65533;XG&#65533;%&#65533;&#65533;'H5&#65533;&#65533;kdX&#65533;qE&#65533;a&#65533;&#65533;&#65533;4&#65533;)1&#65533;&#65533;&#65533;&#65533;&#65533;&#65533;&#65533;&#65533;&#65533;9/&#65533;j6	&#65533;i&#65533;&#65533;&#65533;r&#65533;&#65533;|&#65533;n&#65533;Q&#65533;&#65533;f8'&#65533;&#1398;6vE.&#65533;&#65533;&#65533;T&#65533;@&#65533;&#65533;&#65533;C<&#65533;
_:&#65533;&#65533;J&#65533;&#65533;&#65533;T&#65533;oh&#65533;s&#65533;[JHsg.3&#65533;&#65533;M&#65533;&#65533;z&#65533;&#65533;{&#196;&#65533;n&#65533;&#65533;&#65533;'&#65533;&#65533;u&#65533;T0j&#65533;&#65533;&#65533;Km&#65533;c
&#65533;:x&#65533;&#65533;&#65533;`9I8&#65533;&#65533;X&#65533;&#65533;Z&#65533;&#65533;zA&#65533;&#65533;>H&#65533;&#65533;&#65533;u&#65533;&#25654;&#924721;0&#65533;&#65533;>o&#65533;&#65533;&#65533;&#65533;&#65533;&#65533;&#65533;r&#65533;_^n&#65533; &#65533;&#65533;&#65533;&#65533;&#65533;&#65533;&#65533;~~:<.&#65533;&#65533;c&#65533;9&#65533;&#65533;&#65533;g&#65533;z&#65533;Cg&#65533;&#65533;&#65533;}!&#65533;&#41735;&#65533;&#65533;%&#65533;z&#65533;&#65533;&#65533;&#65533;C:&#65533;&#65533;&#65533;&#65533;{&#65533;o&#65533;&#65533;?&#65533;c&#65533;&#1099;&#65533;&#65533;S&#65533;9&#65533;H[&#65533;&#65533;&#65533;&#65533;>&#65533;ug&#65533;&#65533;&#65533;&#65533;&#65533;
&#65533;&#65533;&#65533;"O|&#65533;=&#11212;&#65533;"E&#65533;U
&#65533;&#65533;&#65533;&#65533;&#65533;&#65533;n:V&#65533;|&#65533;&#65533;&#65533;!&#65533;W&#65533;drR@&#65533;a&#65533;&#65533;N&#65533;&#65533;`&#65533;&#65533;`&#65533;&#65533;&#65533;.&#65533;Z(s+&#65533;Z&#65533;tD&#65533;&#65533;z&#65533;&#65533;kC&#65533;q_W{y&#65533;zC&#65533;&#65533;&#65533;z?&#65533;&#1863;c\&#65533;&#65533;eX&#65533;&#65533;&#65533;&#65533;n&#1409;#V&#65533;xQ&#65533;i}'c>8
$&#65533;&#65533;#&#65533;i&#65533;&#65533;&#65533;\'W&#65533;?&#65533;?7jjG@&#65533; &#65533;&#65533;t&#65533;wH&#65533;8&#65533;Ew&#65533;C8&#65533;&#65533;Kz7k&#65533;&#65533;&#65533;&#65533;5&#65533;&#65533;F&#65533;~&#65533;&#65533;d&#533;{&#65533;&#65533;&#65533;(X&#65533;u&#65533;&#65533;&#65533;v&#65533;+0&#65533;Hh&#65533; &#65533;x&#65533;P&#65533;.|&#65533;R&#65533;XfS&#65533;v&#65533;y.a&#65533;&#65533;<&#65533;5IXs&#65533;9&#65533;xvi>&#65533;o_&#65533;&#65533;&#65533;zx&#65533;]&#65533;q&#65533;x'&#65533;&#65533;)H&#65533;,&#65533;(;&#65533;&#65533;	Rh&#65533;&#65533;&#65533;0`&#65533;/&#65533;Fd&#65533;Y&#65533;&#65533;-x&#65533;&#65533;A&#65533;P&#1927;[E&#65533;|&#65533;[&#65533;d&#65533;F}&#65533;h}&#65533;&#65533;5$&#65533; a&#65533;&#65533;pXXX&#65533;w&#65533;X~<&#65533;&#65533;&#65533; &#65533;uw&#65533;&#65533;&#65533;&#65533;&#65533;&#65533;&#65533;d&t&#65533;&#65533;&#65533;7U&#65533;7&#65533;&#65533;h&#65533;y&#65533;g%&#65533;{T&#65533;|W&#1798;q~&#65533;pr&#65533;&#65533;y&#65533;&#65533;&#65533; &#65533;&#65533; &#65533;3'Ip&#65533;87&#65533;&#65533;&#65533;]&#65533;rm&#65533;@&#405;&#65533;vpa&#65533;H&#65533;&#65533;a(&#65533;&#65533;&#65533;&#65533;&#65533;h&#65533;X\&#65533;hXWu6&#65533;k8&#65533;b&#65533;U&#65533;Ww&#65533;l&#65533;u&#65533;$&#65533;&#65533;&#65533;k&#65533;&#65533;oG&#65533;&#65533;&#65533;&#65533;&#65533;&#65533;w;&#65533;s}W|&#65533;p&#65533;&#65533;@&#65533;&#65533;j^h&#65533;L@Y/&#65533;q!&#9674; y	&#65533;b&#20885;&#65533;68f&#65533; &#65533;+&#1895;&#65533;a&#65533;&#65533;.&#65533;i&#65533;&#65533;&#65533;&#65533;&#65533;&#65533;&#65533;H[(&#65533;}&#65533;&#65533;OX&#1356;$4&#65533;&#65533;6>&#65533;f&#65533;V&#65533;nv&#65533;r&#65533;pmY&#65533;&#149;[&n9&#65533;&#65533;&#65533;u&#65533;&#65533;c&#1606;x&#65040;&#65533;(&#65533;R%h&#65533;] &#65533;c&#65533;&|'	o&#65533;GG-&#65533;/%&#65533;&#65533;[V&#65533;y&#65533;c&#65533;&#65533;{&#65533;(}kT|&#65533;y~ u4&#65533;v/IY&#65533;&#65533;by&#65533;&#872;9K&#65533;t&#65533;&#65533;N&#1603;&#65533;!)^&#65533;&#65533;&#65533;I&#65533;UIb)`N&#65533;&#65533;&#65533;&#37737;x&#65533;^)w7&#1433;&#65533;&#65533;&#65533;^&#65533;ivz[&#65533;l&#65533;&#65533;&#65533;C&#65533;&#65533;w'&#65533;&#65533;=&#65533;V&#65533;w&#65533;&#65533;*&#65533;8m&#65533;&#65533;Z&#65533;&#65533;&#65533;&#65533;&#65533;&#65533;&#65533;9Q&#65533;)>&#65533;&#65533;&#65533;&#65533;&#65533;q&#65533;)Mq&#65533;&#60689;}&#528;&#65533;&#65533;&#65533;y&#65533;t)&#1040;&#65533;&#65533;&&#65533;~&#65533;d&#65533;&#65533;n&#65533;X&#65533;&#65533;c&#65533;&#417; v&#65533;&#65533;@2N&#65533;9[r!)yLH&#65533;Q&#65533;&#65533;SE@I&#65533;s&#65533;^8l&#65533;X&#65533;`&#65533;&#65533;&#65533;&#65533;&#65533;#&#65533;&#65533;&#1443;X	&#65533;&#65533;&#65533;&#65533;9&#65533;&#985;&#65533;&#25120;='&#65533;&#65533;c&#65533;^&#65533;x&#65533;%&#65533;maW&#65533;eP&#65533;&#43537;]&#65533;&#65533;&#65533;&#65533;P&#65533;s6&#65533;&#1566;<"&#65533;1&#65533;&#65533;&#65533;&#65533;&#65533;5a&#449;&#65533;} &#65533;N&#65533;_
)s9&#65533;&#65533;&#400;&#1753;&#65533;q&#65533;&#65533;&#65533;W&#65533;&#65533;&#65533;zs&#65533;d&#65533;&#65533;w&#65533;y*&#65533;ru&#65533;&#65533;|f&#65533;&#65533;gX&#65533;&#65533;&#65533;&#65533;&#65533;&#65533;&#65533;6&#65533;&#65533;Z&#65533;&#65533;&#65533;k&#65533;&#65533;&#65533;&#65533;&#65533;~vQ&#65533;&#65533;&#65533;&#65533;&#65533;&#65533;o7&#65533;Rg&#65533;Y&#65533;&#65533;H&#65533;WXF3&#65533;&#65533;&#65533;&#65533;g.&#65533;)e(zW&#65533;&#65533;.&#65533;&#65533;@:&#65533;E&#65533;&#65533;&#65533;&#65533;I&#65533;&#65533;t&#65533;NT&#65533;&#65533;r&#65533;&#65533;I(&#65533;yZ&#65533;V&#65533;&#65533;&#65533;n&#65533;[&#65533;&#65533;J&#65533;$4$&#1674;y&#65533;&#1152;&#65533;&#65533;&#65533;&#65533;&#65533;&#65533;]r&#65533;&#65533;&#65533;&#65533;&#65533;r&#65533;&#65533;&#65533;&#65533;&#65533;&#65533;V&#65533;A&#65533;&#33454;Y&#65533;&#65533;e&#65533;[p&#65533;J&#65533;&#65533;&#643434;['&#65533;&#65533;)Z&#65533;o&#65533;R&#65533;:x&#65533;&#65533;x&#65533;	K&#65533;&#65533;&#65533;Me&#65533;Fe&#65533;&#65533;v&#65533;&#65533;&#65533;&#65533;&#65533;&#65533;&#65533;v^F&#65533;zr?&#65533;pZH&#65533;G&#65533;[h&#65533;&#65533;&#65533;&#65533;1K&#65533;'&#65533;9h@*&#65533;K&#284;&#65533;J&#65533;!&#65533;u&#2662;&#65533;&#65533;V&#65533;&#65533;~&#65533;J&#65533;&#65533;f&#65533;l&#1388;&#65533;D&#65533;'h8&#65533;
&#65533;&#65533;B&#706;&#65533;d&#65533;&#16941;c&#65533;5&#65533;&QT&#65533;*z&#65533;
gh&#65533;xT&#1674;sZ&#65533;T!&#65533;J{&#65533;x&#65533;O
&#65533;rh"\K&#65533;&#65533; ^2&#65533;DP&#65533;&#65533;qkg&#65533;
~(u&#65533;x&#65533;&#65533;&#65533;&#65533;!&#65533;u&#65533;&#65533;[&#65533;@9S|c&#65533;{&#65533;:4ZB&#65533;7yp&#65533;&#65533;&#65533;&#65533;&#65533;"&#65533;&#65533;&#65533;&#65533;&#65533;8&#65533;d&#65533;t5,&#1760;&#65533;E&#65533;&#65533;&#65533;&#65533;@nf&#65533;&#65533;0&#65533;&#65533;8{&#65533;&#65533;C&#65533;&#1587;U	k&#65533;ku&#65533;&#65533;&#65533;xq&#65533;&#65533;&#1723;Gj&#65533;&#65533;&#1524;&#65533;pr&#65533;zu&#65533;1&#65533;&#65533;&#65533;W&#65533;Z&#65533;&#65533;7nID9&#65533;&#65533;%&#65533;B$&#65533;&#65533;j&#65533;o&#1711;j&#65533;qB&#1735;`{o&#65533;z&#65533;&#65533;k&#65533;k&#65533;|;/&#65533;&#65533;n&#1274;&#65533;&#65533;k&#65533;&#65533;K&#65533;"&#65533;;&#65533;E&#65533; &#65533; j&#65533;&#65533;&#65533;>Y&#65533;&#65533;&#65533;^&#65533;&#65533;&#65533;&#65533;J&#65533;p&#65533;f&#65533;&&#65533;'&#65533;&#65533;&#65533;\&#1499;D&#65533;)&#65533;&#65533;&#65533;&#65533;afh&#65533;WU&#65533;&#745;&#65533;&#65533;&#65533;&#65533;:y&#65533;Ex&#65533;9&#65533;	&#65533;k%&#65533;&#314;&#65533;&#65533;i&#65533;.&#65533;/&#65533;&#65533;z&#65533;x(W&#65533;H&#65533;&#65533;&#235;AsC&#65533;&#65533;K=g&#65533;&#65533;&#65533;g8D&#65533;&#65533;&#65533;Yp&#65533;g&#65533;&#65533;&#65533;&#65533;[gfk&#65533;&#1661;&#65533;&#1786;|J&#65533;&#65533;[&#65533;l;&#65533;/@&#65533;&#65533;&#65533;&#65533;&#65533;&#65533;y&#360;&#65533;&#65533;&#65533;&#65533;[&#65533;&#65533;&#65533;&#65533;&#65533;7&#65533;(&#65533;M&#65533;)M&#65533;~&#65533;&#65533;&#65533;&#65533;&#65533;&#65533;&#65533;&#65533;E&#65533;&#65533;&#1164;[&#65533;
&#65533;U$&#65533;&#65533;Y&#65533;t&#65533;&n&#65533;&#580;S&#65533;'&#65533;&#65533;/Zv@&#65533;R)&#65533;b&#65533;&#65533;&#65533;&#65533;&#65533;&#65533;&#65533;l{&#65533;ni&#65533;j&#65533;&#65533;&#1657;&#65533;D&#65533;&#65533;m&#65533;&#65533;&#65533;y&#65533;H&#65533;&#65533;&#1827;8t&#65533;Y&#65533;&#65533;&#65533;#&#65533;XK&#65533;>\&#65533;&#65533;{&#65533;&#65533;s&#65533;#l&#65533; g"&#65533;&#65533;I&#65533;3&#65533;uR)&#65533;{&#65533;"&#65533;S&#65533;&#65533;CK&#65533;&#65533;L&#65533;&#65533;&#65533;|&#65533;&#65533;S&#65533;Ee&#1705;&#65533;i~&#65533;&#65533;&#65533;'&#65533;&#65533;&#65533;J&#65533;l&#65533;u&#65533;@&#65533;&#65533;&#65533;|&#65533;&#65533;&#65533;E&#65533;&#65533;&#1548;jQk&#65533;&a&#65533;&#1984;&#65533;&#65533;&#65533;WM@&#65533;&#65533;&#65533;&#1578;0,&#65533;z&#65533;i&#65533;! &#65533;&#65533;-Sf&#65533;&#65533;&#65533;5&#65533;&#65533;&#65533;&#65533;&#22319;&#65533;P&#65533;W&#65533;&#65533;+&#65533;i&#65533;&#65533;&#65533;&#65533;&#65533;&#141;&#65533;"jz&#65533;&#65533;l&#65533;&#8217;&#65533;^&#65533;&#65533;&#65533;&#65533;&#65533;&#65533;6&#65533;&#65533; =&#1254;T_&#65533;V&#65533;@&#65533;;&#65533;&#65533;&#65533;&#65533;7&#65533;.X&#65533;'&#65533;&#821;K&#65533;&#65533;&#65533;&#65533;;&#65533;@&#65533;&#65533;&#65533;d[&#65533;&#65533;&#65533;&#65533;;n&#65533;&#759;L}&#65533;*&#625;&#65533;&#65533;\&#65533;W&#65533;&#65533;V\&#65533;v[&#65533;n&#65533;&#65533;&#65533;un&#65533;&#65533;{|&#65533;u&#65533;&#65533;&#65533;K&#65533;b&#65533;&#65533;F&#65533;&#65533;&#65533;&#65533;
~l&#65533;Mj&#65533;&#65533;&#65533;H&#65533;&#65533;&#1324;'
=&#65533;d8b&#65533;&#1084;&#65533;&#65533;&#1643;&#65533;&#65533;D&#65533;sAK&#65533;&#65533;&#65533;V&#65533;l=&#65533;&#65533;&#65533;&#65533;|8w2&#65533;&#1085;6&#65533;&#65533;hy&#1267;&#65533;8&#65533;1gc&#65533;@l7Gr&#65533;&#65533;&#65533;I&#65533;g9&#65533;&#65533;z,&#63654;Y&#65533;B&#65533;&#65533;&#65533;&#65533;w&#65533;&#65533;X&#65533;&#1115;&#65533;&#65533;&#65533;&#65533;&#65533;:XY&#65533;&#647;V1{&#65533;&#65533;G\6&#65533;mb&#813;&#65533;w&#65533;&#65533;VM&#65533;&#65533;&#65533;( &#65533;&#65533;&#65533;&#767;&#65533;E&#65533;&#1423;&#65533;D&#65533;&#65533;&#65533;&#1465;&#65533;p&#65533;&#65533;&#65533;yg%&#65533;:vd&#65533;p&#65533;C*&#65533;4&#65533;&#65533;&#65533;|&#65533;<'&#65533;G&#65533;&#65533;&#1833;8&#65533;&#65533;&#65533;[&#65533;&#31463;F&#65533;&#65533;=&#1196;&#65533;&#65533;&#65533;Y&#65533;&#65533;&#65533;V+&#65533;&#65533;&#65533;&#1075;&#65533;6&#65533;&#832;iz&#1763;&#65533;&#65533;&#65533;|&#1126;i&#65533;h&#65533;&#65533;
y&#65533;U&#65533;<&#65533;&#65533;&#65533;G&#65533;&#1782;}&#65533;#&#65533;g#e&#65533;&#65533;&#65533;&#65533;&#65533;)4Q&#65533;&#65533;H&#65533;&#1880;&#65533;P&#65533;9&#1948;&#65533;&#65533;>~&#65533;&#65533;&#65533;&#65533;&#65533; m&#65533;&#65533;&#65533;&#65533;&#65533;,&#65533;]g&#65533;&#65533;z&#65533;&#453;yDm&#65533;&#65533;w&#65533;&#652;&#65533;&#65533;&#65533;)P&#65533;&#65533;&#65533; &#1144;&#65533;&#65533;&#65533;X&#65533;&#65533;&#592;M&#65533;@m&#65533;&#65533;r&#65533;K&#65533;&#179;&#65533;{&#65533;p&#65533;fl&#1151;&#1543;&#65533;l6&#65533;&#65533;&#65533;+&#65533;&#65533;*]&#65533;?&#65533;7.&#65533;
m&#573;&#65533;&#65533;!&#65533;PF&#65533;&#826;.y&#1707;&#65533;	:&#1285;&#65533;)&#65533;&#65533;}&#65533;[&#65533;&#65533;M&#65533;&#65533;&#65533;+xP.&#1696;&#65533;<.&#65533;&#65533;G&#65533;&#65533;~<&#65533;&#65533;&#65533;&#65533;&#65533;&#65533;&#65533;&#65533;&#65533;C&#65533;&#65533;&#65533;P&#65533;
&#65533;hm@j]''&#65533;a&#65533;\:b&#65533;&#65533;&#65533;&#65533;&#2003;&#65533;&#65533;^&#65533;q}&#65533;&#65533;&#65533;&#65533;&#65533;&#65533;&#2020;|&#65533;'n&#1992;&#65533;u&#65533;&#65533;&#65533;
&#65533;:&#65533;&#65533;&#65533;+&#65533;E~&#65533;hi&#65533;&#65533;YB&#65533;&#65533;=&#65533;]&#65533;&#65533;jC&#65533;K&#65533;,X&#65533;l&#65533;&#65533;&#1709;&#65533;&#65533;|+&#65533;e&#65533;:&#65533;&#65533;.&#40087;&#34238;&#65533;&#65533;&#65533;&#65533;&#65533;&#65533;&#65533;k&#65533;&#65533;&#65533;%&#65533;&#65533;&#65533;&#65533;>&#65533;N93A&#65533;&#65533;&#65533;&#65533;&#65533;{5&#65533;}&#65533;+&#65533;5nJ&#65533;&#1884;&#65533;&#65533;&#65533;5&#1254;Y&#65533;T&#65533;&#65533;I&#65533;&#65533;4&#65533;.&#65533;&#65533;&#65533;&#65533;)6&#65533;2&#65533;&#65533;&#65533;&#65533;&#65533;&#65533;&#65533;&#65533;&#65533;&#65533;&#65533;|&#65533;w:&#65533;&#382;&#65533;&#65533;e&#65533;)&#65533;&#65533;&#65533;=&#65533;&#679;&#65533;^&#65533;&#65533;&#65533;&#65533;&#65533;&#65533;&#65533;&#65533;&#65533;&#65533;&#65533;z!&#65533;xA&#554;&#65533;&#65533;&#65533;&#65533;8&#65533;&#65533;M&#65533;x&#65533;\&#65533;&#65533;&#65533;&#65533;L&#65533;&#52861;&#65533;o&#65533;&#65533;,/&#65533;2&#65533;&#65533;&#65533;&#65533;^]&#65533;QO&#65533;&#65533;?&#713;gn&#65533;U&#65533;1&#65533;&#65533;M&#65533;&#65533;(&#65533;^D&#65533;/,&#65533;&#65533;<&#65533;u&#65533;9Q [(&#65533;F&#1488;8&#65533;&#65533;&#65533;.&#65533;a&#65533;&#65533;t^&#65533;b&#65533;&#65533;&#65533;&#65533;&#65533;&#65533;&#65533;&#65533;h?&#65533;&#65533;&#65533;&#65533;mYt&#65533;&#65533;e&#65533;f$&#65533;&#65533;?&#65533;\&#65533;&#65533;&#65533;''k&#821;U&#65533;&#65533;&#65533;&#65533;&#65533;&#65533;^&#65533;&#65533;&#65533;&#65533;Ar&#65533;&#65533;&#65533;&#65533;m&#1109;&#65533;&#65533;&#1161;&#65533;	&#65533;&#65533;&#65533;&#65533;&#1199;&#65533;D&#65533;&#65533;v_&#65533;3v/&#65533;&#65533;&#65533;&#65533;}&#970;&#65533;N&#65533;k&#65533;&#65533;nq&#65533;V1&#65533;%&#65533;&#65533;&#65533;&#65533;&#65533;&#65533;&#1407;P.&#1084;&#65533;V&#65533;&#65533;&#65533;5&#65533;jI#&#65533;(&#65533;&#65533;'[&#65533;-&#65533;&#65533;@	+&#65533;n%&#65533;&#65533;V&#65533;`&#65533;&#65533;U&#65533;&#65533;}&#65533;&#65533;&#65533;&#65533;&#65533;&#65533;&#65533;&#65533; 1&#65533;+&#65533;|&#65533;e^&#65533;\?&#65533;&#65533;&#65533;&#65533;{/&#65533;&#65533;&#65533;&#65533;&#65533;&#65533;&#65533;&#65533;&#65533;&#491;&#65533;&#65533;&#65533;&#65533;&#65533;&#65533;&#65533;&#65533;XE=&#65533;E&#65533;Ss&#65533;=&#65533;&#65533;tt&#65533;&#65533;&#65533;&#65533;9<jr&#65533;c&#65533;&#65533;&#65533;&#65533;(@&#65533;&#65533;q\&#65533;Y&#65533;&#65533;&#65533;jo5&#65533;g&#65533;&#65533;K&#65533;vLs5&#65533;&#65533;?V&#65533;2LXpcB` 7U&#65533;&#65533;&#65533;&#65533; 'S&#65533;T&#65533;&#65533;&#65533;&#65533;,0'&#65533;t&#65533;&&#65533;~f&#65533;&#65533;B&#65533;@&#65533;=Bt&#65533;&#65533;.E8&#65533;&#65533;)&#65533;#L&#65533;Ez&#65533;h&#65533;&#65533;W&#65533;&#65533;&#19545;&#65533;Sy^&#65533;&#65533; &#65533;XzI&&#65533;&#65533;&#65533;B^&#1777;b&#65533;&#65533;&#65533;&#65533;\4-&#65533;r&#65533;&#65533;&#65533;&#65533;#D&#65533;.&#65533;&#65533;1&#65533;&#65533;A&#65533;$(f !C&#65533;&#65533;&#1448;&#65533;&#65533;4Q&#15534;&#65533;Y&#65533;&#65533;,d2D&#65533;=&#65533;&#65533;&#65533;2&#1239;&#65533;&#65533;&#65533;:c&#65533;&#808;%&#65533;&#65533;)$	&#65533; &#65533;&#65533;&#65533;-&#65533;8&#65533;&#65533;y&#65533;<8<y&#65533;?&#65533;&#65533;oF&#65533;&#1481;>u&#65533;8}&#65533;AG&#65533;&#65533;Kw&#65533;4&#65533;R&#65533;N}&#65533;G&#65533;&#65533;&#65533;5&#65533;)C&#65533;x,&#65533;=ys{&#65533;&#65533;bs&#65533;&#1840;&#65533;EV&#65533;S&#65533;TTK5&#65533;T](U&#65533;U&#65533;ZO{&#65533;&#65533;BYn&#65533;`&#65533;!.[r&#65533;&#1863;u&#65533;&#65533;&#65533;$&#65533;g&#65533;v&#65533;&#65533;&#65533;_)^FZ&#65533;&#65533;y&#65533;\b&#65533;&#65533;8Bc&#65533;UF&#65533;&#65533;&&#65533;E&#65533;a&#65533;}U&#65533;Wh&#65533;&#65533;g&#65533;&#65533;	&#65533;&#65533;&#65533;x&#65533;.&#65533;I&#65533;&#65533;j.6&#65533;&#65533;&#65533;Q&#65533;&#65533;&#65533;+6&#65533;:T&#65533;&#65533;&#65533;c\9&#273;v&#65533;&#65533;!&#65533;m&#65533;&#65533;&#65533;E)&#65533;yF&#65533;9&#65533;&#65533;h&#65533;"&#65533;e&#329;&#65533;&#65533;&#65533;9&#65533;&#65533;&#65533;&#65533;^{+&#65533;&#65533;&#65533;|&#64593;M&#65533;&#65533;U&#2020;<1&#65533;&#65533;U&#65533;`&#65533;Q1&#1384;&#65533;*&#65533;&#65533;&#65533;&#65533;&#609;&#65533;&#65533;&#65533;&#1313;=%vx&#65533;\m&#65533;&#65533;&#65533;v^(WC.Z&#21190;&#65533;9&#65533;8&#65533;Wb&#65533;f&#65533;<&#65533;&#65533;#m.&#65533;&#65533;I,&#65533;1K&#65533;&#65533;G&#65533;"W0[&#65533;2/{'@&#65533;#lI&#65533;&#65533;&#65533;ni&#65533;&#65533;k-t&#65533;&#65533;<_&#65533;&#65533;&#65533;&#165;&#65533;;&#65533;&#65533;&#65533;=&#65533;&#65533;&#65533;h&#65533;&#65533;A-&#65533;&#478;{(/&#65533;&#644;&#65533;&#65533;#&#65533;&#65533;!>d&#65533;&#65533;&#65533;J
m&#65533;&#65533;&#65533;&#65533;&#537;&#65533;`&#65533;y&#65533;Sh8&#65533;&#65533;&#65533;;&#65533;&#65533;iRB)e&#65533;Q&#65533;X&#1383;&#65533;&#65533;U&#65533;&#65533;&#65533;&#65533;&#65533; &#65533;II&#65533;.&#368;&#65533;&#696;6M&#65533;PC=&#65533;&#65533;&#65533;&#65533;m&#65533;&#65533;a7&#65533;&#65533;Ja&#65533;!_&#65533;&#65533;&#65533;d&#429;g	x;K&#65533;c&#65533;&#65533;L&#65533;A&#65533;&#65533;.&#65533;&#65533;&#65533;&#65533;EY&#65533;&#65533;&#65533;G&#65533;&#65533;A&#65533;&#65533;m&#65533;b&#65533;wf<qVps&#65533;r&#65533;&#455;j&#390518;&#65533;-&#65533;&#65533;6&#65533;&#65533;&#65533;m&#65533;1&#65533;"&#65533;&#65533;&#65533;&#65533;&#1186;&#65533;&#65533;J&#65533;jE&#65533;&#65533;x|k_&#65533;xD&#450;&#65533;3&#65533;&#1833;&#65533;D&#65533;s&#999;&#65533;,&#65533;X&#65533;dk&#65533;H&#65533;*&#65533;&#65533;N&#65533;&#65533;&#65533;&#65533;''&#65533;&#65533;&#65533;%TV&#65533;-&#65533;vz&#65533;8Y&#65533;&#65533;7&#65533;#&#65533;9&#65533;e&#65533;K&#65533;&#65533;Hd&#65533;ue&#65533;&#65533;&#65533;	&#65533;2&#65533;&#65533;&#65533;&#65533;&#65533;&#65533;!&#65533;I&#65533;+eQ*&#65533;&#65533;&#65533;}!&#3737;&#65533;&#65533;&#65533;/r&#65533;cMu&#65533;&#65533;&#65533;&#65533;A&#65533;r&#65533;&#65533;&#65533;\A&#65533;GX&#65533;r&#745;&#65533;~hu&#65533;6h.n&#65533;&#65533;&#65533;&#65533;&#65533;w&#65533;&#65533;t&#65533;3&#65533;[&#65533;&#749;,&#65533;&#65533;B&#65533;fX&#65533;&#65533;1e@&#65533;&#737;&#65533;|G&#65533;&#65533;&#65533;	&#1552;K$&#6244;&#65533;h>K&#65533;<B&#65533;&#65533;&#65533;%-Z&#65533;&#65533;&#65533;F&#28144;&#65533;=L|&#65533;j&#65533;0&#65533;1qOL90&#65533;&#65533;?m&#22660;&#65533;;&#65533;dHG&#65533;&#65533;&#65533;&#65533;q&#65533;&#65533;s&#65533;#>*&#65533;]&#656;^&#65533;&#65533;&#1985;&#65533;&#65533;{&#65533;m&#65533;&#65533;&#65533;)&#65533;	L ; n&#65533;<&#65533;&#65533;&#65533;~&#65533;&#65533;&#65533;&#65533;&#65533;<R8=2}nb]&#65533;&#65533;&#65533;&#65533;%n&#65533;&#65533;	&#65533;@&#65533;t.:&#65533;0&#65533;
S&#65533;L&#65533;&#65533;&#65533;&#65533;&#65533;&#65533;h&#65533;&#65533;Rw&#65533;&#65533;&#65533;Y|&#65533;-&#65533;(&#65533;Nl&#65533;&#280;h&#65533;&#65533;(&#65533;O&#65533;&#65533;D&#65533;(&#65533;&#65533;KWl.&#65533;&#65533;&#65533;&#65533;&#65533;(&#65533;&#65533;CF&#65533;`&#65533;K&#65533;&#65533;&#65533;&#65533;W&#179;&#65533;&#65533;[&#1171;R&#65533;.&#65533;<&#65533;a&#65533;&#65533;&#65533;+f9+#l&#65533;^lt&#65533;	 h&#65533;~&#65533;&#65533;kF3a&#65533;&#65533;&#65533;&#219218;:&#65533;&#65533;&#65533;&#65533;&#65533;&#65533;a&#1043;&#65533;*#A&#65533;h&#65533;P&#65533;&#65533;n&#65533;&#65533;&#65533;FY&#65533;&#65533;&#65533;&#65533;y&#65533;hWK\&#65533;&#65533;w;Li&#65533;Z&#65533;I2&#65533;R&#65533;&#65533;&#65533;	&#65533;N&#65533;&#65533;&#65533;&#65533;xTJ&#65533;&#65533;`&#65533;&#65533;&#65533;D-z&#65533;&#65533;&#65533;Q^&#65533;&#65533;'&#1105;MFr&#65533;&#65533;&#65533;&#65533;&#65533;9&#65533;6&#65533;O6&#65533;&#65533; &#65533;<&#65533;z&#59209;"&#65533;D&#65533;&#65533;&#65533;&#267;#&#65533; &#65533;T&#1211;&#65533;eut&#65533;;&#65533;@#&#65533;j3&#2003;&#65533;&#65533;)'&#65533;uo&#65533;&#65533;4&#65533;&#65533;&#65533;&#65533;&#65533;b&#65533;D&#65533;&#65533;&#65533;&#65533;&#65533;R&#65533;&#65533;#&#65533;&F&#65533;&#65533;Jz&#1288;%&f-&#65533;&#65533;Yn&#65533;&#65533;&#65533;,)hu	&#65533;&#65533;&#65533;O&#65533;&#65533;V(4&#65533;&#65533;.QD&#65533;{m&#65533;"<U&#65533;&#65533;hT~&#65533;Aq&#65533;&#65533;c&#1105;`Q&#1654;&#65533;E&#65533;&#65533;K&#65533;&#65533;&#65533;F>&#65533;N&#65533;|&#65533;&#1809;Vs&#65533;(&#65533;&#65533;&#65533;`}[c&#65533;&#65533;&#65533;&#65533;K&#65533;/&#65533;&#65533;AfGO&#65533;$&#65533;p&#65533;&#65533;&#65533;&#65533;@W6A`Y&#65533;r&#65533;N&#65533;&#1712;hB&#65533;R&#65533;&#65533;~;]&#65533;@&#65533;&#65533;&#65533;ih&#65533;&#65533;&#65533;&#65533;&#65533;&#1975;&#65533;&#65533;w?&#65533;&#65533;&#239730;&#65533;\&#65533;&#65533;08&#65533;&#65533;D/U&#65533;&#65533;&#65533;s&#65533;&#65533;&#65533;R&#65533;1ZAo&#65533;V&#65533;/&#65533;&#65533;&&#65533;&#65533;v&#65533;x&#65533;&#65533;n}&#65533;&#65533;_&#65533;h&#65533;&#65533;
&#65533;:&#65533;e&#65533;pv&#65533;&#65533;rLx&#65533;>&#65533;&#34227;&#65533;gL2Y&#65533;:&#65533;*&#65533;&#65533;&#65533;&#65533;)Br0G&#65533;&#65533;J&#65533;-/[}&#65533;&#65533;9r&#65533;&#65533;B&#65533;&#65533;&#1281;&#65533;q&#65533;&#65533;&#65533;~&#65533;c&#65533;9)t&#65533;&#65533;&#65533;&#65533;s&#65533;&#65533;:6.]&#65533;&#65533;&#1676;&#65533;&#65533;&#65533;&#65533;&#65533;&#65533;&#65533;&#65533;XH&#65533;&#65533;&#691;&#65533;&#65533;0&#65533;j&#65533;h?&#65533;u&#65533;&#65533;PCLT&#65533;`&#65533;*F^&#65533;&#65533;RQ8B&&#65533;Z#&#65533;&#65533;@&#65533;&#65533;&#65533;&#65533;&#65533;;&#65533;Ij&#65533;&#65533;V&#65533;&#65533;&#65533;&#732;&#65533;&#65533;?&#65533;&#65533;3&#65533;&#65533;&#65533;d&#65533;&#65533;&#65533;
&#1480;'&#65533;&#65533;&#65533;X&#65533;\&#65533;&#65533;&#65533;&#65533;&#662;&#65533;&#65533;&#65533;n&#65533;c&#65533;,&#65533;(&#1784;<&#65533;E&#65533;&#1868;&#65533;&#65533;y&#65533;&#65533;^mD&#65533;&#65533;&#65533;&#65533;}Xcg&#65533;&#65533;@!&#65533;_&#65533;&#65533;&#65533;&#65533;\f=&#65533;~$&#65533;&#65533;&#65533;&#65533;%&#65533;PE&#65533;&#65533;&#65533;&#65533;S&#65533;k_"&#65533;&#65533;&#65533;&#65533;&#65533;M&#65533;M&#65533;l&#65533;Q&#65533;&#65533;&#65533;&#65533;$k.&#65533;#&#744;&#65533;&#65533;&#65533;&#65533;P&#65533; &#65533;&#65533;&#65533;wuqn&#65533;&#65533;-&#65533;&#65533;&#65533;&#65533;&#374;u&#65533;mNp&#1748;&#65533;%T&#65533;&#65533;&#65533;q&#65533;W&#65533;GX&#65533;&#65533;&#65533;&#65533;{&#65533;*y&#65533;]b9&#65533;|&#65533;&#65533;&#65533;AH_&#65533;&#65533;\&#65533;&#1822;&#65533;+&#65533;&#65533;2y&#65533;&#65533;&#65533;&#65533;~.&#65533;g&#65533;>=&#65533;&#65533;&#65533;@\&#65533;&#65533;&#65533;&#65533;&#65533;R&#661;+&#65533;&#65533;LL&#65533;&#65533;{&#65533;&#65533;(&#65533;&#65533;w&#65533;M&#65533;p&#65533;&#65533;&#65533;&#65533;y&#65533;dh1&#65533;D&#65533;s&#65533;&#65533;&#65533;o(&#65533;&#65533;&#65533;&#65533;&#65533;Z&#65533;&#65533;&#47685;U&#65533;(&#65533;g5&#65533;^&#65533;&#65533;&#65533;&#65533;&#65533;&#65533;@&#65533;&#65533;rn6_&#65533;z&#65533;	&#65533;og&#65533;&#65533;/,V&#65533;&#65533;&#65533;}n&#65533;.&#65533;&#65533;&#65533; =x&#65533;jP&#65533;&#65533;&#65533;3&#1229;&#65533;&#1343;&#65533;&#65533;&#65533;|&#30316;-&#65533;&#65533;EhJ&#65533;5&#65533;&#65533;&#65533;gh&#65533;&#65533;]I&#65533;]}&#65533;&#65533;};&#65533;bE&#65533;&#65533;&#65533;&#1565;&#65533;&#65533;&#65533;&#65533;T.&#65533;_&#65533;/&#65533;u&#65533;&#65533;&#65533;S&#65533;&#65533;&#65533;&#65533;Lj&#65533;%&#65533;&#65533;&#65533;u&#65533;&#65533;wW&#65533;&#1192;'s&#65533;R&#65533;&#65533;&#65533;&#1474;w`.WV2&#65533;&#65533;z&#65533;"Q&#65533;g&#65533;&#65533;&#65533;C&#65533;gSZ1Y5m{EJ&#65533;wmns~&#65533;&um&u&#65533;`kH&#65533;{"&#65533;7	&#65533;UkPP&#65533;'&#65533;\uW~&#65533;0Hv&#65533;&hV1j7}&#65533;&#65533;3&#65533;g}&#65533;Y&#65533;F&#65533;P&#65533;'&#65533;W&#65533;&#65533;$~&#65533;&#65533;1-eY&#65533;&#65533;x$&#65533;&#65533;Rp&#65533;&#65533;^&#65533;&#65533;bf&#65533;l&#65533;^&#65533;&#65533;E&#353;o3S{*&#65533;_&#65533;&#65533;yf6{&#65533;t+&#65533;&#65533;&#65533;&#65533;&#65533;W&#65533;&#65533;'&#65533;&#65533;&#65533;Q<&#65533;]&#65533;&#65533;&#65533;&#65533;|(O+&#65533;	EN&#65533;&#65533;F&#65533;WU&#65533;HgTj&#65533;&#65533;q&#65533;S:1&#65533;l&#65533;a&#65533;&+5&#65533;,eb&#65533;&#65533;s&#65533;&#65533;&#65533;Zg4&#65533;b&#65533;tN&#65533;pb&#65533;tu&#436;p&#65533;Rr-&#65533;&#65533;P&#65533;F&#65533;b&#65533;@]&#65533;g|C&#65533;5&#65533;&#65533;4s
&#65533;&#65533;T&#65533;&#65533;&#65533; &#65533;&#65533;&#1703;&#65533;f&#65533;u&#65533;N&#65533;X&#65533;&#65533;&#65533;&#65533;&#65533;&#65533;{Pm&#65533;&#65533;&#65533;&#65533;vR&#65533;&#65533;s&#65533;&#65533;&#65533;>H/sG&#65533;A&#65533;&#65533;&#65533;t{&#257;W&#65533;H&#65533;%X&#65533;G&#65533;&#65533;&#65533;{%X>F&#65533;y&#520;n&#65533;&#65533;t'v&#65533;&#65533;&#65533;G4&#65533;4&#65533;v&#1047;&#65533;	 &#65533;vR&#65533;b*=&#65533;b&#65533;y&#65533;RG9&#65533;&#65533;p&#65533;&#65533;&#65533;&#65533;u!&#65533;u%W&#65533;&#65533;&#65533;0:BU&#65533;hI&#65533;x&#65533;&#65533;&#65533;w&#65533;&#65533;&#65533;7_&#65533;MI&#65533;sW&#65533; )d&#65533;\/&#65533;@4g&#65533;&#65533;3l&#65533;,&#65533;&#65533;;&#65533;i"fb&#65533;#&#65533;@#a1&#65533;5&#65533;L&#65533;nJ&#65533;&#65533;&#1064;&#65533;h$v&#65533;ko&#65533;&#65533;&#65533;&#65533;&#65533;P,&#65533;&#65533;(45w&#65533;&#65533;&#65533;|&#855;4&#65533;&#65533;&#65533;&#65533;B"ZI}8&#65533;v&#65533;?_5
&#65533;&#65533;C&#65533;(qx9`rV+&#65533;cE0&#65533;B&#65533;SP&#458;&#65533;&#65533;&#1569;&#65533;&#65533;&#65533;&#65533;&#65533;[&#65533;D&#65533;&#65533;&#65533;7&#65533;Q8&#65533;&#65533;!&#65533;A&#65533;[&#65533;Q}&#65533;&#65533;n&#65533;&#1462;&#65533;&#65533;&#65533;?Y&#65533;:&#65533;3&#65533;ry&#65533;C"\&#65533;@:&#65533;c&#1556;N&#65533;n&#65533;O8&#65533;&#65533;	&#65533;W&#65533;_[)!&#65533;c&#65533;&#65533;U&#65533;Kg[@&#1039;&#65533;(&#65533;fIS&#65533;&#1424;#%&#65533;l&#1494;&#1241;&#65533;&#65533;U&#65533;(&#65533;&#65533;&#65533;&#65533;&#65533;&#65533;&#65533;}&#65533;&#65533;AB&#65533;A&#65533;8[&#65533;&#65533;9`h8&#65533;?&#65533;&#65533;J&#65533;&#65533;s$U&#65533;&#65533;4&&#65533;&#65533;(d&#65533;&#65533;&#65533;&#65533;E&#216;&#65533; 3&#65533;I&#65533;&#65533;w&#65533;&#65533;W&#65533;
3
&#65533;c0&#65533;&#65533;&#65533;bD&#65533;&#65533;>Y1&#65533;&#65533;CZ&#65533;&#65533;I&#65533;/&#65533;&#65533;&#65533;7&#65533;&#526;&#65533;&#65533;#Z&#65533;&#65533;&#1397;F&#65533;YA&#65533;&#65533;&#65533;x&#65533;x&#65533;&#553;&#65533;2X&#65533;&#412;&#65533;&#65533;&#65533;Y&#65533;&#65533;x&#65533;%&#65533; &#65533;&#65533;&#65533;	o&#65533;sb&#65533;4FT&#65533;)&#65533;UW"@&#65533;"&#65533;'&#65533;`&#65533;`s&#65533;&#65533;[&#65533;T&#23841;&#647;,&#65533;L&#65533;`&#65533;&#65533;&#65533;&#65533;v&#65533;&#1633;&#616;&#65533;&#214;&#65533;&#65533;zMxOu&#65533;&#65533;]+
&#65533;&#65533;s&#65533;h&#65533;}&#65533;@&#1488;&#65533;rD&#65533; &#65533;egP&#65533;&#65533;i&#65533;&#65533;&#65533;F#&#65533;j4X&#65533;&#65533;$&#65533;&#65533;Z`&#65533;&#65533;&#65533;&#65533;X&#65533;0v0z&#65533;&#65533;&#65533;&#65533;8!/&#65533;&#65533;D&#65533;& &#65533;&#65533;&#65533;&#65533;&#65533;E&#1635;c
&#65533;&#65533;wr+T&#65533;`&#65533;&#65533;&#65533;  `  &#65533;&#65533;y	tJr&#65533;&#65533;&#65533;UJj&#65533;9&#65533;X&#65533;&#65533;&#65533;u&#65533;%jpFDYg&#65533;XG'&#65533;MiZ&#65533;O&#65533;?&#358;&#65533;Xcd&#65533;&#65533;t&#918;uv&#65533;&#65533;&#65533;&#65533;&#65533;~&#65533;S&#65533;	&#65533;&#65533;&#65533;&#65533;N*"J&#65533;&#65533;&#65533;^&#65533;z&#65533;&#65533;&#65533;&#65533;&#65533;w&#65533;&#65533;Y|&#65533;&#140938;&#65533;&#65533;(^&#65533;8J5&#65533;&#65533;K:&#42989;&#65533;l&#65533;:&#65533;6&#65533;&#65533;$&#65533;S!D&#65533;&#65533;&#65533;S&#65533;y &#65533; &#65533;T&#65533;0-W&#65533;&#1445;&#65533;&#65533;u&#65533;6G&#65533;V&#1688;&#65533;&#65533;&#65533;&#65533;&#1477;&#65533;&#65533;&#65533;&#65533;H&#65533;.+OLH{,&#65533;	&#65533;&#65533;&#258;&#65533;3&#65533;&#65533;&#65533;X&#65533;m&#65533;$&#65533;&#65533;&#65533;P&#65533;$&#65533;&#65533;R&#65533;&#65533;&#65533;&#65533;jn&#65533;j&#65533;*&#65533;&#65533;w&#65533;XKN&#65533;UX&#65533;&#65533;0KYB&#65533;&#65533;2h&#65533;L&#65533;H4&#65533;&#65533;1	&#65533;<z&#1065;&#65533;&nt&#65533;'Y&#65533;&#65533;&#65533;&#65533;&#65533;&#65533;&#65533;&#65533;jbwi&#65533;T&#65533;&#65533;I =&#65533;&#65533; &#65533;&#65533;k `-&#65533;I&#65533;v~>&#65533;48&#65533;t&#65533;jD:L[&#1346;T&#65533;&#65533;&#65533;E9&#65533;:`l&#27187;o&#65533;&#65533;ft&#884;&#65533;\&#65533;c&#65533;&#65533;EX&#65533;*m&#1125;&#65533;&#65533;+%&#65533;&#65533;F &#65533;&#65533;9&#65533;&#65533;&#65533;]&#65533;t&#65533;&#65533;&#65533;&#65533;&#65533;&#65533;&#693;&#65533;z&#65533;Oj&#65533;Sv/:hh&#65533;aN&#65533;&#65533;6&#65533;$R%& T&#518;&#65533;=&#65533;3&#65533;&#65533;TQ&#65533;[&#65533;&#65533;EI&#65533;r&#65533;#E&#187;&#65533;&#65533;&#65533;&#65533;&#65533;&#65533;"&#65533;&#65533;&#65533;&#65533;&#1777;&#1034;7&#65533;&#65533;&#65533;&#65533;sO&#65533;&#65533;?C@&#65533;d&#65533; H&#65533;&#65533;&#65533;&#65533;&#65533;&#40546;&#65533;;&#65533;2&#65533;fuq7&#1636;X"&#65533;)&#65533;&#1030;&#65533;v]&#65533;&#65533;&#65533;&#65533;*KK&#65533;&#65533;&#65533;"&#65533;&#65533;Vv&#65533;&#65533;&#65533;&#65533;+u>&#65533;5&#65533;&#65533;&#65533;&#65533;][&#65533;&#65533;&#65533;y&#65533;&#65533;&#1601;&#65533;&#156;	&#65533;	L~&#65533;Lf&#65533;&#1591;lH&#1281;)&#65533; ~
	T+&#65533;?3&#65533;&#65533;I&#65533;[R$&#65533;H&#65533;&#4862;&#65533;&#1531;k&#65533;&#65533;&#65533;Y,w&#1072;&#65533;F&#65533;&#65533;&#625;d&#65533;3k&#65533;&#65533;:&#65533;Q&#509;&#65533;&#65533; &#65533;&#65533;`&#65533;&#65533;{j,&#65533;&#65533;&#65533;&#65533;&#65533;k.e0&#1830;<&#65533;&#65533;&#65533;&#380;&#1660;&#65533;Pt&#65533;k$&#65533;.&#65533;
Uv`{S&#65533;&#65533;v&#773;l&#65533;&#65533;&#65533;&#1341;N&#65533;&#65533;&#65533;&#65533;&#65533;
F&#65533;&#633;&#65533;&#65533;&#65533;&#65533;&#523;uwey&#65533;&#65533;&#65533; &#65533;&#65533;*D/Y4j&#65533;s&#65533;;&#65533;Z,E&#65533;&#65533;&#65533;&#65533;I&#65533;lo&#65533;&#65533;&#65533;&#65533;v&#65533;&#65533;66&#65533;md&#65533;c&#65533;U&#65533;&#65533; &#65533;&#65533;u&#65533;M3 &#65533; &#65533; &#841;&#65533;"&#65533;&#751;&#65533;&#65533;P&#65533;ta&#65533;iQ.&#65533;vH&#65533;~&#65533;&#65533;&#65533;&#65533;&#495;&#65533;&#65533;&#65533;R&#65533;&#65533;&#65533;Y~&#65533;&#65533;&#65533;#&#65533;x&#1557;&#65533;&#65533;[>&#65533;:&#65533;	&#596;<&#65533;rG&#288;j&#65533;<aQ&#65533;&#65533;&#65533;L&#65533;8&#65533;&#65533;&#65533;&#65533;)&#65533;Z[&#65533;&#65533;z&#65533;&#65533;&#65533;6&#65533;&#65533;&#65533;x&#65533;]&#65533;&#65533;4E&#65533;*&#65533;&#65533;&#65533;&#65533;&#65533;A'E&#435;&#65533;&#65533;y&#65533;!3&#65533;vE		&#65533;&#65533;&#376;L&#65533;I[&#65533;&#65533;&#794;R&#23611;&#65533;Y\&#268;&#65533;w&#65533;k&#65533;*&#65533;H &#65533;` Ep&#65533;.&#65533;(w&#65533;q2&#65533;A&#65533;&#65533;&#804;k&#65533;&#65533;&#65533;e&#65533;-&#65533;&#65533;Z:&#65533;|x&#65533;m&#65533;`1?&#65533;&#65533;&#65533;&#823;/&#65533;r&#65533;ds&#65533;&#65533;&#65533;l&#65533;G&#65533;30%&#65533;&#65533;&#65533;&#65533;&#65533;B&#65533;41&#65533;&#65533;
}&#65533;ws&#65533;CSdX&#65533;&#65533;;&#65533;1&#65533;[5l&#65533;&#65533;&#65533;%V&#65533;&#65533;&#65533;&#65533;Uk`&#65533;Y"&#65533;&#65533;v&#65533;&#65533;+!=4Rk &#65533;&#65533;Hi&#65533;r&#65533;&#65533;&#65533;\<&#65533; &#65533;&#65533;9&#65533;?&#65533;Z&#65533;&#65533;@&#65533;J&#65533;4&#65533;&#65533;2&#1600;&#65533;&#65533;\&#65533;&#65533;&#65533;`NJ&#65533;
rS&#895;&#65533;&#65533;s&#65533;5v&#65533;{&#65533;&#65533;&#65533;&#65533;&#65533;x&#65533;&#65533;&#896;&#65533;%&#65533;&#65533;&#65533;&#65533;&#65533;>&#65533;?&#65533;&#65533;d&#65533;w,L&#1481;,&#65533;$,&#65533;&#65533;&#65533;&#65533;&#65533;&#65533;&#1339;&#65533;&#65533;%&#65533;&#65533;-&#65533;&#65533;=/&#65533;M&#65533; 8&#65533;&#65533;&#65533;>D3&#65533;&#65533;&#65533;g.( &#65533;&#65533;&#65533;&#65533;&#65533;&#65533;&#65533;&#65533;&#141;&#65533;,&#65533;&#65533;&#65533;ZQu&#65533;*2&#65533;&#65533;&#65533;:&#65533;U\&#65533;&#380;&#65533;t&#65533;&#65533;&#65533;Y&#65533;&#65533;*`&#65533;&#65533;&#65533;&#65533;&#65533;&#65533;&#65533;
&#65533;&#65533;CpvG&#65533;&#65533;J1 ~&#65533;$_&#65533;&#1746;&#65533;&#65533;&#65533;h&#65533;&#65533;&#65533;&#65533;@}Y&#65533;6&#65533;\@&#65533;&#65533;&#65533;&#65533;|O&#65533;&#65533;dHz&#65533;&#65533;&#65533;+.&#65533;&#473;&#65533;!&#65533;k&#65533;&#65533;&#65533;&#65533;g&#1516;J&#65533;&#65533;&#65533;a&#65533;&#65533;t&#65533;"&&#572;z&#65533;.,&#255;l&#65533;&#65533;&#65533;&#65533;4&#65533;&#65533;E&#1764;&#65533;K&#65533;&#65533;&#65533;&#65533;&#65533;&#65533;.&#65533;lH&#65533;&#65533;&#65533;&#65533;cR&#65533;&#2065;&#65533;&#65533;&#65533;*L&#65533;-&#65533;&#65533;]&#65533;&#65533;q&#65533;i&#65533;&#65533;&#65533;&#65533; #>&#65533; 0&#65533;&#65533;&#65533;&#65533;j&#65533;%F+v\S&#890;F&#65533;&#65533;&#65533;&#65533;&#65533;&#65533;&#65533;&#65533;m&#65533;&#65533;M&#65533;&#45838;t9&#65533;0*&#65533;J&#65533;(<R+B*&#65533;h&#33986;&#65533;&#65533;&#65533;l&#65533;Kn&#518;:&#65533;F&#65533;2N&#65533;&#65533;d&#65533;N&#65533;~_ZK&#65533;&#65533;&#65533;&#65533;M&#65533;&#65533;&#65533;&#65533;&#65533;f&#65533;w&#65533;,&#65533;&#65533;&#65533;1&#65533;,D&#1211;v&#65533;J&#65533;&#65533;O&#65533;F&#65533;&#65533;&#65533; &#65533;&#65533;& &#65533;&#65533;&#65533;&#1486;&#65533;&#65533;hg&#65533;&#65533;&#732;>&#65533;&#65533;&#65533;~j`&#65533;&#65533;&#65533;&#65533;D}AG}&#65533;&#65533; &#65533;&#65533;yH&#65533;&#65533;&#65533;3&#65533;J&#65533;y&#65533;&#65533;B+&#65533;Z3L	&#65533;&#65533;&#65533;&#65533;N
&#65533;9-&#65533;s&#65533;&#65533;w&#65533;7&#65533;^o&#65533;&#65533;&#65533;C&#65533;d&#174;d_=(R&#65533;&#1125;&#65533;&#65533;{&#65533;&#65533;&#65533;09&#65533;&#65533;A&#65533;&#382;&#65533;ER>D`&#26604;&#65533;}&#65533;Y&#65533;&#65533;&#65533;n/D&#65533;R&#898;&#65533;k&#65533;L&#65533;&#65533;&#65533;&#65533;.*&#65533;p&#65533;_&#65533;/&#65533;&#65533;&#65533;J&#65533;&#1682;.&#65533;c?&#65533;*|Ptj&#65533;P&#65533;&#1725;&#65533; o>&#65533;&#65533;%^&#65533;F&#65533;D'&#65533;&#65533;&#65533;&#65533;@8&#65533;#&#65533;&#65533;&#65533;&#65533;&#65533;&#65533;&#65533;*&#65533;&#65533;&#1680;-&#65533;X~&#65533;&#65533;	&#65533;&#65533;"&#65533;&#65533;&#65533;&#65533;&#65533;)&#10253;&#65533;ef&#65533;vZ&#65533;&#65533;
l&#65533;\&#65533;&#65533;&#65533;:&#65533;&#65533;&#65533;]&#65533;&#65533;s&#65533;y&#65533;&#65533;&#65533;&#65533;|&#65533;&#65533;Y&#65533;w&#65533;&#65533;y&#65533;&#1594;W&#65533;h^&#65533;&#65533;s&#65533;u:|c&#65533;*g&#65533;&#65533;&#65533;&#65533;&#65533;&#65533;(&#65533;+&#65533;&#65533;h&#65533;&#65533;&#65533;J&#65533;&#65533;&#65533;&#65533;&#65533;,`&#65533;Eq&#65533;&#65533;i&#65533;&#65533;&#65533;&#63004;&#65533;d>&#65533;,p&#65533;&#65533;kuEM%&#65533;&#65533;7&#65533;S&#65533;&#65533;&#65533;&#65533;d&#65533;&#65533;&#65533;~&#65533;&#65533; y>&#65533;/UV`&#65533;&#65533;&#65533;r&#65533;&#65533;h:r&#65533;&#65533;&#65533;&#65533;&#65533;&#65533;&#65533;&#65533;&#65533;&#65533;|%&#65533;&#65533;&#65533;Z&#65533;&#65533;&#65533;e:<((	u).y&#65533;
&#65533;
&&#65533;b&#65533;&#65533;&#65533;+&#65533;n&#65533;&#65533;V^&#65533;&#65533;\&#853;&#65533;&#1052;&#65533;&#65533;&#65533;@&#65533;&#65533;&#936;?e&#65533;&#65533;H&#65533;&#65533;&#65533;&#65533;&#65533;&#65533;1&#65533;&#65533;I&#65533;&#65533;&#65533;&#65533;	&#1443;&#65533;&#65533;&#65533;-Bv+&#65533;&#65533;&#65533;+&#65533;&#65533;A&#65533;&#65533;T&#65533;p &#135;&#65533;&#65533;&#65533;&#65533;/&#65533;&#880;T&#65533;^&#65533;&#65533;U&#65533;5&#65533;&#65533;'S&#65533;&#181;eK&#65533;&#65533;t&#65533;&#43179;&#65533;&#65533;;&8	&#65533;3&#65533;  &#65533;&#65533;&#65533;&#65533;&#65533;&#925;N&#65533;&#155;&#65533;&#65533;`&#65533;&#65533;&#65533;&#65533;
&#65533;F&#1384;;&#65533;5&#65533;+&#65533;)z   &#65533;:u|&#65533;U&#65533;V&#65533;p{$&#65533;@b&#1865;&#65533;R$a&#65533;&#65533;g&#1087;=w&#65533;*&#65533;p&#65533;&#200;&#65533;"&#65533;,$"{&#65533;i&#65533;&#65533;&#65533;&#65533;e&#65533;&#65533;&#65533;&#1334;#&#65533;Jp&#65533;Ufb&#65533;`f&#65533;d1&#65533;&#65533;&#65533;&#65533;&#1162;qtgv9B&#65533;u&#65533;&#65533;&#65533;Xnn&#65533;&#65533;&#65533;&#65533;o&#65533;[H&#65533;&#65533;&#65533;&#65533;T&#65533;
&#65533;m&#65533;&#65533;p&#65533;}&#65533;&#65533;F&#65533;&#65533;&#65533;A&#65533;&#65533;&#65533;&#65533;t&#65533;G&#65533;&#65533;&#65533;&#65533;&#65533;(&#65533;.u&#65533;')3&#65533;&#1943;&#65533;a&#65533;&#65533;U&#65533; &#65533;Swl&#65533;&#65533;T "&#65533;&#65533;U7&#65533;g&#65533;MiQe&#65533;s&#65533;&#65533;O&#65533;&#65533;p&#65533;&#65533;eka&#534;$q p&#65533; &#65533;8&#65533;&#307;&#65533;/r&#36183;E  P&#65533;&#65533;O&#65533;&#65533;&#65533;cb&#65533;LR&#65533;+&#65533;&#65533;'&#65533;|{E&#65533;f&#65533;M&#1508;t&#65533;%&#65533;Ah0&#65533;E&#65533;!&#65533;B&#65533;&#65533;&#65533;
j&#65533;&#65533;Fd&#65533;f&#65533;&#65533;&#988;&#65533;&#857;&#65533;9&#65533;m&#65533;'gz{G&#65533;Yx&#65533;F&#65533;uP:&#65533;&#65533;&#65533;*&#65533;&#65533;Y&#65533;&#65533;%&#65533;&#65533;v&#65533;&#65533;&#65533;^tk&#65533;F&#65533;&#65533;g&&#65533;e&#65533;&#65533;	&#65533;&#65533;&#489;~&#65533;10&#65533;0L%&#65533;&#65533;&#65533;<&#65533;&#65533;&#1347;&#65533;&#65533;&#65533;R&#65533;&#65533;&#65533;T&#65533;]U&#65533;SA&#65533;+&#65533;,Q&#65533;@&#65533;$F"&#65533;(E&#65533;&#65533;|C&#65533;|&#65533;&#65533;&#908;{&#65533;&#239;@&#65533;%Y@&F&#65533;&#65533;PR&&#65533;ID&#65533;JJJRi&#65533;N>&#65533;g&#65533;t@e&#65533;&#65533;&#65533;&#65533;&#65533;j.dU&#65533;k&#65533;&#65533;cL&#65533; &#65533;&n&#65533;&#65533;&#65533;&#65533;op<&#65533;9&#65533;&#65533;&#65533;&#253430;k&#65533;&#65533;&#1091;H&#65533;&#65533;:&#65533;&#65533;<&#65533;j&#65533;&#65533;&#65533; #&#65533;&#1890;&#65533;Q4i&#65533;N&#65533;ed&#65533;4&#65533;&#65533;&#65533;&#65533;&#1490;&#65533;&#65533;&#65533;4&#65533;&#1188;&#65533;0&#65533;z&#65533;a-&#65533;J&#65533;.&#65533;&#65533;&#65533;Q&#65533;1&#65533;&#65533;&#65533;BA&#708;O&#65533;Z&#65533;&#65533;&#65533;.&#65533; *" &#65533;\Gx^&#65533;&#65533;&#65533;&#65533;T&#65533;&#65533;a&#65533;&#1027;	\A&#65533;&#65533;n]&#749;hA&#65533;
bw{&#65533;&#213;X6&#65533;&#65533;]&#65533;T&#65533;&#65533;eb&#65533;&#65533;1&#65533;&#65533;~$&#508;&#1854;&#65533;rT3Wto&#65533;&#1788;;&#65533;&#65533;&#65533;W^f&#65533;w\sy&#65533;&#65533;&#65533;&#65533;
#&#65533;&#327;_@&#65533;u&#65533;t,c&#65533;&#65533;v#&#65533;<&#65533;7&#65533;&#65533;+YBz&#65533;7"&#65533;&#65533;&#65533;&#65533;&#65533;#Bs&#65533;5&#65533;g_I&#65533;&#65533;&#65533;&#65533;&#65533;S&#65533;&#65533;s&#65533;B&#65533;&#1511;I&#65533;&#65533;Ic&#65533;&#65533;&#65533;P&#65533;&#65533;TR3MQ&#65533;;&#65533;@&#65533;&#65533;&#65533; vM&#65533;&#65533; (+W9&#65533;&#65533;&#65533;&#65533;5&#1739;X&#65533;&#65533;5&#65533;&#65533;H{?&#65533;[&#65533;x	q&#65533;&#65533;=' ^&#65533;V&#65533;7&#65533;Gf;&#65533;&#65533;6&#65533;&#65533;y&#65533;7&#65533;8&#65533;T&#65533;&#65533;kK&#65533;&#65533;k|&#65533;&#65533;#q&#65533;X&&#65533;o&#65533;&#65533;M&#65533;&#65533;&#65533;&#65533;&#65533;&#65533;&#65533;&#903;&#536;}&#65533;q&#65533;&#65533;nu&#65533;&#65533;`&#65533;&#65533;&#65533;&#65533;TOa&#65533;&#65533;x&#65533;&#1929;<&#65533;3P&#65533;&#65533; &#65533;,k&#65533;eFF&#65533;&#65533;,&#65533;&#65533;&#65533;&#65533;&#65533;hB&#65533;#&#384;/&#41679;r&#65533;*&#65533;/jL&#65533;&#65533;%&#65533;&#478;-&#65533;}R&#707; P&#65533;)-&#65533;8V*p&#65533;&#65533;Ha8?&#65533;&#65533;&#65533;&#65533;&#65533;\E&#65533; O&#65533;&&#65533; %iF&#65533;"a&#65533;&#65533;&#65533;&#65533;&#65533;!&#65533;\l&#65533;&#65533;&#65533;B&#729;2&#65533;_h&#65533;&#65533;&#65533;&#65533;&#65533;4&#65533;&#65533;`&#65533; &#65533;&#65533;&#65533;pA&#65533;&#65533;K&#65533;&#634;&#65533;I&#65533;&#65533;=&#65533;&I&#65533;p&#65533;,r&#65533;IDu&#65533;o0J&#1900;&#65533;&#65533;&#65533;'&#65533;&#65533;M&#65533;&#65533;&#65533;&#65533;cE&#65533;&#65533;&#65533;dR&#65533;_&#65533;&#65533;&#65533;N&#65533;&#65533;kc &#65533;,_&#65533;&#65533;2&#65533;&#780;6+ZL&#65533;7&#65533;&#65533;&'&#65533;&#65533;&#65533;L&#65533;#;&#65533;&#65533;&#1699;&#65533;&#65533;&#474;l&#65533;*}&#65533;_&#65533;&#65533;&#65533;&#65533;!r-&#65533;&#65533;D&#65533;&#65533;@@&#65533;&#1538;O&#65533;6&#65533;&#65533;&#65533;Y&#65533;P7&#65533;0&#65533;B&#65533;E)&#65533;&#65533;Hc&#65533;&#65533;&#65533;&#65533;&#65533;^&#65533;d&#65533;&#65533;F&#65533;*&#65533;%O6B&#65533;N)&#65533;h&#65533;*&#65533;&#65533;/&#65533;&#65533;&#65533;8eG#&#65533;~%&#65533;&#65533;&#65533;D83a\uW3&#65533;J&#65533;&#65533;6vJ&#65533;r, L&#65533;&#65533;&#65533;_&#65533;&#65533;XQ&#65533;;@&#65533;ww&#65533;&#65533;&#65533;&#65533;&#65533;&#65533;+F&#65533;w[&#65533;'&#65533;R;&#65533;&#65533;x&#65533;&#65533;b$&#65533; &#65533;&#65533;&#65533;&#65533;5.V&#65533;;&#65533;&#65533;&#65533;Z&#65533;20hG&#65533;^f&#65533;+=&#65533;&#65533;J&#65533;h&#65533;&#65533;&#65533; &#65533; "&#65533;&#65533;&#65533;PQ&#65533;%22b#[&#65533;&#65533;&#65533;]r,&#65533;:mJS*&#65533;&#65533;u&#65533;@hUD&#65533;r&#65533;-&#65533;&#65533;&#65533;&#65533;:&#65533;&#65533;&#65533;&#65533;4*&#65533;dD&#65533;PR&#65533;&#65533;1'3&#65533;&#65533;\&#1513;&#65533;GQ&#65533;&#65533;L&#65533; L&#65533;&#65533;/&#65533;|&#65533;ewg&#65533;&d&#1496;&#65533;&#65533;j2&#65533;['&#65533;N&#65533;Y &#65533;<X&#65533;&#65533;#&#65533;&#917;k
&#65533;&#65533;D&#65533;&#65533;&#988;&#65533;Dp&#65533;&#65533;&#65533;`,eZ&#845;&"`X&#65533; U &#65533;&#65533;*>&#65533;s&#65533;}zj&]&#65533;&#65533;&#65533;9&#65533;&#65533;o&#65533;&#65533;lc;&#65533;&#65533;.t6&#65533;&#65533;E&#65533;hJ5&#65533;9&#31017;&#65533;_k1&#65533;&#65533;H&#65533;&#65533;e.g{&#65533;L&#65533;?&#65533;\k&#65533;&#14866;S&#65533;6&#65533;&#65533;&#65533;1&#65533;(&#65533;&#65533;&#65533;:W`&#65533;J&#65533;0&#65533;&#65533;S0&#65533;&#1256;&#65533;e&#396;.&#65533;&#65533;kd&#65533;&#65533;?xK&#65533;Du0&#65533;qA`&#65533;&#65533;+&#65533;m&#65533;d
&#65533;V&#65533;	&#65533;v-&#65533;|nO}<h&#65533;b&#65533;&#1460;&#65533;&#888;R&#29267;iC&#65533;&#65533;2}IZ&#65533;|&#65533;C&#65533;`&#65533;`:&#65533;'X3A&#65533;N/g&#65533;&#65533;&#65533;&#65533;&#65533;#&#65533;&#65533;P&#65533;&#65533;j&#65533;J&#65533;&#65533;&#65533;&#65533;$),6hhg&#65533;Y`.t&#65533;]&#65533;&#65533;F&#65533;&#65533;t&#65533;<&#1920;dP&#65533;&#65533;|&#65533;&#65533;i@RT&#275;$+&#65533;&#65533;&#65533;&#65533;IO&#65533;&#65533;&#65533;&#949;h&#667;T&#65533;eD&#65533;&#65533;Q&#65533;&#65533;kg&#65533;nE&#65533;|4&#65533;&#65533;&#65533;z7+raS&#65533;&#65533;$O}&#65533;.&#65533;&#65533;&#65533;!Z+&#65533;&#65533;=a&#65533;k&#65533;&#65533;&#65533;]o&#65533;&#65533;p&#65533; |+&#65533;&#65533;&#65533;&#65533;Vnj&#65533;&#65533;&#65533;&#65533;D&&#65533;&#65533;`&#65533;5;&#65533;&#427;&#65533;D&#65533;&#65533;&#65533;&#65533;&#1247;.H&#65533;&#65533;T5}&#65533;&#65533;$&#65533;g&#65533;&#65533;&#65533;&#65533;&#1324;&#65533;&#65533;&#65533;&#1270;&#65533;&#65533;\&#65533;i&#65533;')&#65533;,KU&#65533;&#65533;-&#65533;&#1534;8&#65533;&#65533;]c&#65533;&#65533;H"&#65533;v~-z]<&#65533;&#65533;Dq&#65533;&#156;^&#65533;6&#938;&#65533;&#65533;V&#65533;J&#65533;)&#65533;&#65533; 6&#65533;&#65533;&#65533;&#65533;&#65533;&#65533;U&#65533;K# &#65533;&#65533;&#65533;y&#65533;v[&#65533;&#65533;{L&#65533;>,w&#65533;&#65533;&#65533;&#65533;&#65533;g&#65533;&#65533;)&#65533;&#65533;H&#65533;&#65533;&#65533;&#65533;.v`&#65533;xv&#65533;]&#65533;&#65533;&#65533;&#65533;&#53507;&#65533;&#65533;&#65533;Y&#65533;&#65533;p.&#65533;&#65533;&#65533;&#65533;&#65533;1&#65533;&#65533;tW&#65533;_Z&#65533;'B&#65533;&#65533;sg&#1407;&#65533;n&#65533;)_0&#65533;c&#656051;\&#65533;)&#65533;#h&#65533;&#26547;N&#65533;&#65533;&#968;o&#65533;~Zw9&#65533;&#65533;'_-*&#946;&#65533;&#65533;HW&#65533;A}&#65533;h&#65533;3=jEH&#65533;&#65533;^&#558;Q=&#65533;&#65533;&#65533;F&#65533;&#65533;6&#65533;&#65533;W&#65533;&#65533;_%	&#65533;R&#65533;&#65533;&#65533;<) &#65533;
&#65533;&#65533;&#65533;&#65533;7N&#65533;&#65533;\&#65533;&#65533;&#65533;2&#65533;&#65533;&#65533;w&#65533;o&#65533;mD8q\&#65533;&#65533;I&#65533;a#&#65533;r"k1Fl&#65533;^&#65533;wp&#65533;"VEB_&#65533;&#65533;y&#65533;p&#65533;&#65533;&#65533;&#65533;&#65533;t&#65533;3n&#65533;&#65533;:&#65533;giy&#65533;q?Dr&#65533;i&#1937;&#65533;&#65533;&#65533;&#65533;&#65533;WK]&#65533;] ]W&#65533;<&#65533;&#65533;O6&#65533;Xj&#65533;&#65533; &b&#65533;&&#65533;p&#1810;-)& &#65533;'z&#65533;&#65533;&#1127;t&#65533;&#65533;|+&#65533;t&#65533;r&#65533;I&#1847;Z&#65533;f^&#65533;#)&#65533;&#65533;?&#65533;R7rR&#65533;m;B^y S&#65533;&#65533;U&#2006;7>b&#65533;dz&#65533;&#65533;SO&#65533;>p&#65533;&#65533;X&#65533;x'f&#65533;G&#65533;A&#65533;&#65533;/&#1026;xo&4&#65533;&c&#65533;&#65533;z&#65533;7y&#65533;&#65533;9&#65533;&#65533;&#65533;&#65533;wV&#65533;&#65533;C&#65533;&#65533;y&#65533;D&#65533;L&#65533;tZ(+%&#65533;D=8i&#65533;q&#65533;b;r&#65533;:x{&#65533;fqc&#65533;&#65533;&#65533;H&#65533;Q&#65533;T&#65533;V&^&#65533;]@(b&#65533;CS&#65533;X5&#65533;=g&#65533;aG&#65533;#.fM&#65533;&#599;&#65533;&#65533;I&#65533;&#65533;&#65533;&#65533; !&#65533;&#65533;&#65533;&#65533;l&ll&#65533;F)&#65533;Z&#65533;Zb?&#65533;&#65533;E>&#65533;Q&#65533;%R$&#326;&#65533;-;t&#65533;r&#65533;&#65533;ns7&#65533;@*&#65533;&#65533;ZSope&#65533;&#527;y&#1551;&#65533;&#65533;&#65533;&#65533;&#65533;&#65533;&#65533;&#65533;&#65533;C&#65533;&#65533;&#65533;&#65533;"*&#65533;&#65533;cw&#65533;&#65533;&#1543;&#65533;9&#65533;r&#273;Y&#65533;p&#65533;HC&#65533;&#65533; &#38925;&#65533;&#65533;=*&#65533;&#65533;&#65533;;&#65533;&#1543;&#65533;&#258;-&#65533;&#65533;{;xN2&#65533;:+&#65533;<&#65533;&#65533;,&#65533;&#65533;)&#65533;&#65533;%%&#65533;&#65533;&#65533;2&#65533;xO&#568;&#65533;&#65533;bk&#375;3S&#65533;n&#65533;s&#65533;&#65533;m
&#65533;?&#65533;&#65533;2&#65533;x&#65533;N&#65533;h&#65533;w^b'&#65533; u&#65533;"&#65533;(&#65533;&#65533;&#65533;\y`&#65533;("&#65533;&#65533;Ckp&#65533;"&#65533;v&#65533;&#65533;bBs&#65533;&#65533;8C&#65533;Sk4ojv&#65533;&#65533;H28&#65533;&#65533;#b	&#65533;7#&#65533;&#65533;H&#65533;&#65533;&#65533;&#65533;&#65533;2&#65533;i%&#65533;&#65533;&#65533;CIV4&#65533;"&#65533;4tXh&#65533;&#65533;&#65533;i&#65533;0$i_:u&#65533;/b&#65533;&#65533;&#65533;&#65533;hfra~A5{&#65533;x;&#65533;&#65533;&&#65533;T&#65533;&#65533;&#65533;&#65533;&#65533;x&#65533;&#65533;&#1427;7&#65533;y&#65533;0&#65533;&#65533;D&#65533;H9&#65533;&#65533;&#65533;&#65533;itFB&#65533;&#65533;8g5&#65533;T&#65533;&#1448;b~!?&#65533;&#65533;zvP!P&#65533;P&#65533;5Lc&#65533;40P u&#65533;urlcXS"&#65533;=&#65533;e&#65533;k(v&#690;d&#65533;b&#65533;}&#65533;&#65533;&#65533;&#65533;&#65533;&#65533;\&#65533;&#65533;vdTB&#65533;&#65533;&#65533;&#65533;&#65533;8&#65533;G&#65533;9&#65533;&#65533;Y&#65533;k&#65533;h&#65533;m.&S&#65533;#&#65533;&#65533;Ia@&#65533;mujF9E0u&#65533;&#65533;p<&#65533;&#65533;&#65533;*&#65533;&#65533;&#65533;&#65533;&#65533;m&#154;&#65533;&#1617;5&#65533;&#65533;\&#1588;&#65533;&#65533;&#65533;&#65533;&#65533;R&#65533;a/B&#1682;{5&#65533;&#65533;I{&#65533;&#65533;u&#1352;Y&;I&#65533;2&#65533;I&#65533;y&#65533;&#65533;&#1500;&#65533;&#65533;Z&#65533;y3{W&#65533;&#65533;&#65533;&#65533;O&#65533;&#65533;s&#65533;&#65533;&#65533;W:XeH@&#65533;&#65533;&#65533;&#65533;&#65533;w>o&#65533;&#65533;&#65533;PjIg	&#65533;Qg%&#65533;&#65533;V~XwS02&#65533;0&#65533;+z&#1631;&#65533;yI P&#65533;&#65533;<&#65533;	C&#65533;&#65533;\&#65533;&#65533;JfFUZ&#65533;&#65533;&#65533;&#65533;*&#65533;&#65533;z&#65533;|Q&#65533;
)&#65533;]&#65533;v>@&#65533;6t&#65533;&#65533;K.ZA&#65533;&#65533;a&#65533;&#65533;&#65533;&#65533;&#65533;&#65533;Jh&#65533;&#65533;e&#65533;BK&#65533;w	&#65533;#&#65533;&#65533;&#65533;;'*&#65533;&#65533;9&#65533;,:&#65533;rr&#65533;&#474;&#65533;W&#65533;hQ*&#65533;J:&#65533;&#65533;8&#65533;&#65533;&#65533;&#1354;&#65533;&#65533;&#65533;&#604;Wz&#65533;&#65533;U&#65533;&#65533;&#65533;&#65533;&#65533;d&#65533;&#65533;	&#65533;e71&#65533;w]&#65533;&#65533;+b77A&#65533;>&#65533;&#65533;&#65533;MX8!^&#65533;ScU7qB7&#65533;&#65533;
?&#1831;&#65533;&#65533;&#65533;V`&#65533;&#65533;&#65533;&#65533;u&#65533;&#65533;&#65533;&#65533;,vzh&#65533;~&#65533;&#65533;&#65533;&#65533;q_&#65533;&#65533;&#65533;&#65533;Kx&#65533;&#65533;&#65533;&#65533;51$&#65533;S&#65533;&#19011;3o#+&#65533;{&#65533;	&#65533;]&#65533; n&#65533;&#65533;PgCh&#65533;&#65533;3[&#65533;v/j&#65533;=&#1289;&#1808;&#65533;=&#65533;L@&#65533;&#65533;Q&#65533;&#65533;*&#65533;`&#65533;@&#65533;u3X'&#65533;&#65533;8Sz1O&#65533;#g{R+w|&#65533;&#65533;&#1482;N&#65533;Y&#65533;&#65533;&#65533;&#65533;^TQ4&#65533;F&#65533;O^J&#65533; U&#65533;M&#65533;&#65533;V&#65533;&#65533;Jdh7&#16717;&#65533;&#65533;FYq&#65533;p&#65533;&#65533;4&#65533;a&#65533;Mu&#65533;&#65533;&#65533;&#65533;&#65533;5&#65533;[p&#65533;g7&#65533;m &#65533;C&#65533;6(%7H&#65533;I&#65533;o&#65533;$|&#523;&#65533;&#65533;p$&#65533;d&#65533;&#65533;&#65533;&#65533; R&#65533;&#65533;@&#65533;=&#65533;
&#65533;&#65533;&#65533;&#65533;&#65533;w&#65533;&#745;&#65533;&#65533;&#65533;&#65533;&#65533;JMK+&#65533;&#65533;fE&#65533;&#65533;;&#65533;&#65533;K&#65533;LK&#65533;>[p&#65533;&#65533;&#65533;$&#65533;&#392;&#65533;s&#65533;G&#65533;&#65533;[&#65533;J[`&#1124;&#521;&#65533;&#65533;{\,&#65533;!&#65533;&#65533;G&#65533;&#65533;&#1338;&#65533;}P&#65533;&#65533;j&#65533;&#65533;T&#1952;&#65533;+&#65533;&#65533;2A&#65533;<q&#65533;&#65533;J&#65533;&#615;D&#65533;6o&#65533;HQ#d&#65533;&#65533;&#65533;&#1677;&#16631;&#65533;S&#65533;&#65533;&#65533;&#65533;&#65533;O`&#65533;0&#65533;5&#65533;+&#65533;::H&#65533;[6H&#739;&#65533;&#65533;r2&#65533;&#65533;&#65533;&#65533;&#65533;@&#65533;h1&#65533;&#65533;X&#65533;z&#65533;l$8,Q&#65533;&#65533; &#65533;(&#26660;&#65533;&#65533;&#65533;&#65533;&#65533;&#1504;T&#65533;&#65533;Q&#65533;&#65533;6&#65533;&#1125;&#65533;0<&#65533;M[&#65533;&#65533;&#65533;C&#65533;&#65533;&#65533;6&#65533;&#65533;&#65533;&&#65533;&#65533;&#65533;+&#65533;&#65533;:&#65533;1&#65533;;&#65533;C&#65533;N&#65533;&#65533;&#65533;K
(&#345;qV{&#65533;O&#693;HO<p&#65533;(&#65533;&#65533;~Y*&#65533;&#65533;&#65533;&#753;8G&#65533;&#65533;/&#65533;&#65533;&#65533;&#1975;&#65533;'UdR&#65533;#&#65533;x&#65533;&#65533;GxT}&#65533;7&#65533;}q&#65533;&#65533;&#661;&#65533;&#186;Hg6&#65533;+j&#65533;	&#65533;~&#65533;&#65533;&#65533;-zey
&#65533;V1^4&#65533;\&#65533;)&#65533;(&#65533;m&#65533;Z&#65533;$&#65533;w&#65533;n!&#65533;&#65533;-&#65533;&#65533;t&#65533;&#65533;&#65533;&#65533; @&#230;,&#308;R:{_&#65533;&#65533;&#65533;8&#65533;U&#65533;U&#65533;&#65533;
&#65533;@l&#65533;?;$u&#65533;L&#265;&#65533;&#65533;&#65533;&#65533;T,&#65533;U/&&#65533;&#65533;&#65533;O|&W&#65533;_$&#65533;_&#65533;/&#65533;Hs]&#1829;JX&#65533;&#65533;zp&#65533;&#65533;D6&#65533;&#65533;&#65533;-&#1751;C&#65533;'&#65533;+}p&#65533;&#65533;'&#65533;S&#65533;9&#43249;:&#65533;P&#65533;\&#65533;&#65533;&&#684;&#65533;&#65533;,x&#65533;&#65533;|&#65533;N&#65533;u&#65533;&#65533;&#65533;&#65533;&#65533;&#65533;&#65533;&#65533;z&#65533;&#65533;&#65533;<&#65533;%&#65533;&#1051;l&#65533;&#65533;@&#65533;&#65533;+LB&#65533;E9 &#65533;jP9&#65533;\&#65533;&#65533;$&#65533;[&#65533;0&#65533;{&#65533;&#1120;&#65533;&#65533;&#65533;iH&#65533;7*&#65533;&#65533;u&#65533;6;0&#65533;&#65533;7y&#65533;&#459;&#65533;L&#65533;&#220;&#65533;{&#65533;&#65533;&#65533;;&#65533;L&#65533;&#65533;&#65533;&#1962;&#65533;&#65533;&#65533;;|&#65533;s&#1545;&#65533;sH&#65533;&#65533;5&#65533;&#65533;&#65533;l(P&#65533;h&#65533;&#65533;&#65533;GW&#65533;&#65533;&#65533;&#65533;rL&#65533;&#65533;&#65533;[F&#65533;A+&#1412;<&#65533;&#65533;l&#65533;&#1856;K&#65533;&#65533;$}#&#1255;&#65533;w(+&#65533;ty)]&#65533;f&#65533;,y&#151;&#65533;&#65533;&#65533;&#65533;&<&#1088;MB&#65533;u&#65533;n&#65533;&#65533; m}&#65533;&#1642;&#65533;.=&#65533;&#65533;S&#1199;&#1633;&#65533;g&#65533;&#65533;&#65533;&#65533;&#65533;+M&#65533;&#65533;&#65533;&#65533;6&#65533;&#65533;r&#65533;hr&#65533;q&#65533;5&#65533;&#294;}&#65533;&#65533;&#65533;;&#65533;g`&#65533;&#65533;&#65533;<&#65533;&#65533;&#65533;&#65533;]&#65533;&#65533;8C&#65533;a&#65533;&#65533;U&#65533;&#65533;&#65533;"1dI&#65533;&#65533;I&#65533;&#65533;-)&#65533;X&#65533;&#65533;u&#65533;&#65533;&#65533;a&#65533;GK&#65533;&#65533;&#65533;&#65533;B&#65533;S&#65533;&#65533;K;&#65533;&#65533;w&#65533;AL8p&#65533;V&#65533;&#65533;p&#65533;&#65533;&#65533;&#65533;fa&#65533;&#65533;&#37349;&#65533;&#65533;&#65533;&#65533;&#65533;!&#65533;&#65533;	&#65533;vzm&#65533;&#65533;-&#65533;M&#65533;&#65533;&#65533;#&#65533;&#65533;&#65533;&#65533;8&#65533;&#65533;&#65533;$Mp&#65533;&#65533;&#1696;&#65533;5&#65533;y_v&#65533;&#65533;I&#1844;&#65533;A&#65533;E<&#65533;&#16235;#`&#65533;t&#65533;8&#65533;&#65533;V&#65533;&#65533;:&#65533;&#65533;&#65533;]&#65533;?k{&#65533;&#65533;$Z<&#65533;&#54550;:=&#65533;y&#65533;&#65533;(-&#65533;&#65533;N*&#65533;&#65533;&#65533;&#894;&#1902;&#65533;&#65533;#&#65533;qk&#65533;&#65533;&#65533;o&#65533;&#65533;&#1780;&#65533;&#65533;l(&#65533;Ta&#267;&#65533;&#65533;{&#1165;&#65533;
&#65533;&#65533;&#65533;f&#65533;M&#65533;&#65533;8&#65533;&#65533;&#65533;w[&#1943;&#65533;
&#65533;&#65533;&#1946;&#65533;&#65533;&#1506;
&#65533;&#65533;,&#65533;^&#65533;&#65533;$:P&#65533;&#65533;&#65533;&#1144;l&#65533;h&#65533;&#648;&#65533;t&#1195;e0)H&#65533;&#65533;&#1188;f&#65533;&#65533;&#65533;&#65533;&#65533;sN&#65533;&#65533;M&#65533;&#65533;D&#7832;X&#65533;&#65533;&#65533;&#65533;[&#65533;&#957;&#65533;~&#65533;&#1712;&#65533;1&#65533;&#65533;&#65533;&#65533;`z&#65533;*&#65533;&#65533;.&#65533;Jp"&#65533;#v-&#65533;&#65533;V}&#65533;X&#65533;b	&#65533;&#65533;&#756;d]&#65533;&#65533;{&#65533;a&#65533;
.E&#65533;*B&#65533;Za;
&#65533;?Hw&#65533;<,&#65533;&#65533;&#65533;s&#65533;&#1056; &#65533;&#65533;+1&#65533;Y&#65533;&#65533;!;&#51260;5&#65533;&#65533;Uh \6&#65533;e&#65533;&#65533;&#65533;i&#65533;&#65533;&#65533;&#65533;q&#65533;&#65533;&#65533;9&#65533;&#65533;&#32666;&#65533;.&#65533;S&#65533;yb&#65533;D2&#65533;&#65533;&#65533;]&#65533;G&#65533;g&#65533;&#65533;&#65533;&#65533;3x{&#65533;&#65533;}*&#65533;J&#65533;&#65533; %&#65533;(&#65533;&#65533;b&#65533;>&#65533;#&#65533;&#65533;&#326;gZ#r&#65533;Z&#65533;{&#65533;&#65533;&#65533;&#15666;&#65533;]&#65533;&#65533;A&#65533;0&#65533;&#65533;&#65533;&#65533;&#65533;&#65533;&#65533;&#65533;~'&#65533;&#65533;&#65533;C@&#65533;&#65533;v$&#65533;}&#65533;G%/&#65533;0	&#65533;`u}&#65533;h&#151;<&#65533;&#65533;&#65533;&#65533;&#65533;(&#65533;#t&#65533;&#65533;6O&#65533;&#65533;&#65533;e&#65533;&#65533;X&#65533;&#65533;&#65533;&#65533;&#65533;8ko&#65533;&#65533;&#65533;&#65533;&&#65533;&#1277;&#65533;&#65533;;&#65533;&#65533;&#65533;&#65533;&#65533;&#649;&&#65533; K4&#65533;WL&#380;Av&#65533;5&#65533;U?&#38078;y&#65533;&#65533;l&#65533;A&#65533;	!&#1389;&#65533;I&#65533;&#65533;.&#65533;I&#889;#&#65533;nt&#65533;&#65533;y&#65533;&#65533;&#65533;QR&#65533;&#65533;R]IZ&#65533;&#65533;t&#65533;&#65533;&#65533;&#65533;&#65533;&#65533;&#65533;95&#728;&#65533;&#65533;&#65533;&#65533;9&#65533;&#65533;&#65533;j&#65533;&#65533;X`&#65533;?&#65533;ruGf&#65533;&#65533;&#65533;,o&#65533;*&#65533;&#65533;m&#65533;z&#65533;&#65533;X&#65533;&#65533;4&#65533;&#612;?&#65533;m&#65533;ov&#65533;&#65533;&#65533;&#65533;F_&#65533;~&#65533;d&#65533;&#65533;&#65533;&#65533;&#65533;(&#65533;'&#65533;/&#65533;&#65533;&#65533;O&#65533;g.&#65533;&#717;03&#65533;&#65533;&#65533;&#65533;&#65533;&#65533;W&#313;&#65533;5&#65533;&#65533;`/&#65533;2I&#65533; N&#65533;&#65533;L&#65533;go&#65533;8&#65533;&#65533;$&#65533;&#1881;&#1080;&#65533;&#1855;&#65533;&#65533;&#65533;&#65533;&#65533;&#65533;&#65533;j&#65533;&#65533;H&#65533;.&#65533;n&#65533;&#65533;\]*&#65533;W1&#65533;D7[&#65533;&#65533;&#65533;&#193;9&#65533;E_.&#65533;&#65533;RNXXI&#65533;<#&#65533;j:&#65533;&#65533;&#65533;(%&#65533;nj&#65533;&#65533;&#65533;&#65533;&#65533;&#65533;&#65533;&#65533;&#65533;h&#65533;&#65533;&#65533;9&#65533;&#65533;&#65533;&#65533;&#65533;&#65533;t&#65533;E&#65533;&#65533;&#65533;&#65533;h	&#65533;ct&#65533; &#65533;V'&#65533;/e&#65533;U&#65533;&#65533;&#65533;&#65533;V&#65533;&#65533;\&#65533;&#65533;&#65533;&#1366;&#65533;&#65533;&#65533;\&#65533;3&#65533;&#65533;&#65533;`&#65533;q&#65533;&#65533;&#65533;^&#65533;&#65533;&#65533;&#65533;&#65533;&#65533;&#65533;&#65533;&#65533;&#65533;&#65533;&#65533;&#65533;n&#65533;	 &#65533;&#65533;$&#65533;\&#65533;A&#65533;&#65533;&#65533;%&#65533;P&#4039;W&#65533;'Qb&#65533;&#65533;&#65533;&#65533;&#1768;&#65533;&#65533;2&#65533;&#65533;
f&#65533;&#65533;&#65533;'Mv0&#65533;&#65533;&#289;..&#65533;&#65533;*&#65533;,&#65533;F&#65533;L&#65533;&#65533;&#65533;	@S&#65533;&#65533;&#65533;3&#65533;!0&#65533;*&#65533;&#65533;@&#65533;[8S&#65533;&#1650;F&#65533;&#65533;&#65533;V&#65533;&#65533;c&#65533;&#65533;W]&#65533;&#65533;&#65533;&#65533;@q&#1840;Qxo&#65533;=&#65533;&#1966;&#65533;&#65533;Va=&#65533;v&#65533;&#65533;&#198;F&#65533;&#65533;%&#65533;=d4Qa&#136;&#65533;&#65533;&#65533;&#65533;&#65533;9?V%2&#65533;[&#65533;&&#852;R&#65533;&#65533;&#992;&#65533;&#65533;&#65533;$&#65533;&#65533;a&#65533;h&#65533;&#65533;n?&#65533;&#65533;\&#65533;&#65533;&#65533;Q&#65533;ms&#65533;C&#65533;-&#2044;ryc&#485;&#65533;&#822;&#65533;&#65533;&#65533;q,&#65533;&#65533;-&#204;&#65533;&#65533;6&#65533;8&#65533;,&#328;&#65533;&#65533;V&#1208;|&#65533;[ &#65533;&#65533;[l}pm&#65533;/'&#65533;&#1123;L&#65533;&#65533;C&#65533;&#65533;&#65533;i&#65533;g&#65533;&#65533;&#65533;&#65533;m9&#65533;&#65533;&#65533;A&#65533;A*&#65533;M&#65533;"(U@SL&#65533;&#65533;NSUu&#1092;a&#65533;&#65533;Yj&#65533;&#65533;X+&#65533;&#65533;&#65533;H&#65533;0&#65533;&#1415;&#273;&#65533;C&#65533;&#65533;I&#65533;&#65533;G&#65533;1&#65533;T0&#65533;`&#65533;&#65533;Ib&#65533;2&#65533;O&#65533;&#65533;&#65533;&#65533;&#65533;"Yd&#65533;&#65533;&#65533;
&#65533;&#65533;&#65533;r&#65533;&#65533;`Z0&#65533;D)&#65533;>&#65533;&#65533;&#65533;&#65533;07&#552;C&#65533;^|$'&#65533;;&#65533;&#65533;&#65533;&#65533;5&#1180;&#65533;&#65533;&#65533;&#65533;&#603;l&#65533;&#486;&#65533;&#65533;=&#65533;&#861;q"7\w&#65533;U&#65533;tm&#65533;)u}ZW&#65533;>&#65533;w&#65533;r&#65533;>&#65533;&#65533;&#65533;&#65533; V&#65533;Xz&#65533;&#65533;M&#65533;&#65533;&#65533;L&#65533;E&#65533;&#1228;8&#65533;&#65533;&#65533;&#65533;&#65533;(&#65533;&#65533;S &#65533;	S&#65533;&#65533;&#65533;&#65533;^h&#65533;Xj8&#65533;!1&#65533;7&#222;&#65533;&#1801;&#24644;&#65533;q&#65533;&#65533;4L!&#65533;_M@E'@&#65533;&#65533; &#65533;MV&#65533;&#65533;&#65533;7X&#65533;BZ&#65533;&#65533;|&#65533;&#65533;B&#65533;&#65533;N2&#65533;&#65533;g&#65533;HiK/&#65533;@.N&#1137;&#65533;&#65533;&#65533;&#1779;&#65533;!&#65533;&#65533;&#65533;&#65533;&#65533;&#65533;)&#65533;3	&#65533;y&#65533;o&#65533;&#65533;&#65533;|j&#65533;&#65533;s~&#65533;&#65533;3MW&#65533;&#65533;[&#65533;&#65533;&#65533;1tX&#65533;-&#65533;&#65533;[&#65533;,&#65533;)m_)&#65533;uzDg5&#65533;BW@&#65533;zd$E&#65533;&#65533;&#65533;d&#65533;&#65533;j&#65533;&#65533;&#65533;&#65533;`&#65533;IuW&#65533;&#65533;k&#65533;&#65533;j&#65533;&#65533;&#65533;g]m}&#65533;&#65533;bn&#65533;yE&#724;&#65533;&#65533;&#65533;&#65533;&#65533;&#65533;q&#65533;c!# Y&#65533;Zb8v&#65533;&#65533;&#65533;[&#65533;&#65533;&#65533;&#1774;&#65533;&#65533;&#65533;&#65533;&#65533;&#65533;.@g&#65533;&#65533;&#65533;U&#65533;0y&#65533;&#1145;0&#65533;d&#65533;l&#65533;&#1084;&#65533;&#65533;&#65533;(&#65533;p&#65533;&#65533;&#65533;&#65533;&#65533;&#65533;.^y&#65533;d&#65533;&#65533;&#65533;uW:p!&#65533;6v &#65533;1&#65533;E$K&#65533;&#65533;p&#65533;&#65533;^&#65533;&#65533;'"&#65533;&#65533;J&#65533;7&#65533;&#65533;),<&#65533;&#65533;uH&#65533;!S&#65533;M&#65533;
7(x&#65533;&#65533;P&#65533;&#65533;&#65533;&#1272;J]&#65533;W&#65533;Z&#65533;&#65533;[&#65533;&#65533;&#65533;^{&#65533;Z[n&#1495;&#65533;&#65533;&#65533;"&#65533;-&#65533;&#65533;-&#65533;G&#65533;V&#65533;\&#65533;&#65533;T&#65533;+o&#65533;H&#65533;&#65533;V&#65533;&#65533;aFH&#65533;&#65533;&#65533;&#65533;&#65533;%&#65533;{	@&#65533;&#65533;&#65533;&#65533;&#65533;&#65533;@&#65533;e&#65533;k&#65533;l&#65533;&#1336;*Lw&#65533;&#65533;`(&#65533;d&#65533;&#65533;u&#65533;&#65533;P&:&#65533;&#65533;)P)r&#65533;96&#65533;&#65533;&#65533;&#65533;H+I&#65533;&#65533;0&#65533;&#65533;l%&#65533;B&#65533;&#65533;&#65533;D&#65533;Z,N&#65533;&#65533;&#65533;&#65533;^v&#65533;&#65533;&#65533;S5&#65533;&#65533;Hq&#65533;C,&#65533;Ay^*&#65533;p&#65533;2^H[&#65533;&#308;$&#65533;|&#65533;C&#65533;&#65533;H5&#65533;&#65533;|&#65533;3Y&#65533;g&#65533;(&#65533;Q~\&#65533;&#65533;l&#1847;&#65533;e&#65533; 	xJ!&#65533;&#65533;-&#65533;&#65533;0+&#65533;Q&#65533;&#65533;$!&#65533;\v[ d<&#65533;."M&#1026;%E&#65533;&#65533;*mBt&#65533;&#65533;YC&#65533;#&#65533;&#65533;&#65533;&#65533;,&#65533;&#65533;qD&#65533;GT&#65533;*m&#65533;/&#65533;7&#65533;&#65533;S&#65533;F&#65533;&#65533;&#65533;b%,"&#390;x	 ^&#473;?9[B&#65533;'&#65533;&#65533;&#65533;-Y6/e"&#65533;&#65533;&#65533;f4&#65533;&#65533;&#65533;p2&#65533;)&#65533;%&#65533;&#65533;&#65533;&#516;2R&#65533;F&#65533;&#65533;&#65533;&#65533;4&#65533;&#65533;3&#65533;S&#65533;&#65533;H&#65533;)_+k&#65533;1&#65533; &#65533;&#1150;.&#65533;Mj
]&#65533;^&#65533;D&#65533;mh&#65533;&#65533;&#1924;&#65533;&#145;&#65533;2=*&#65533;&#65533;x@&#65533;&#65533;&#65533;&#65533;&#65533;d9&#65533;6&#65533;Q&#65533;&#65533;&#65533;&#65533;&#65533;&#65533;.(&#65533;p-&#65533;&#65533;(C&#65533;&#65533;uhnq	&#65533;&#65533;H&#65533;B&#65533;&#39311;&#65533;\`*H&#65533;-L&#65533;&#1249;&#65533;t&#65533;:eVDvD&#65533;&#65533;&#1386;&#1218;@&#65533;9&#65533;!ak&#65533;&#65533;&#65533;gn&2&#65533;&#65533;&#65533;Eo>&#412;Y&#65533;W&#65533;&#65533;&#65533;bA&#65533;^&#65533;J&#65533;&#65533;)j&#65533;&#1246;&#65533;7~Q&#65533;&#65533;&#227;?&#65533;&#65533;&#65533;&#65533;&#65533;&#65533;&#65533;_BV&#65533;&#65533;6&#65533;~.&#65533;&#65533;1&#65533;&#65533;`5&#694;&#65533;JG^&#65533;J&#65533;&#65533;&#444;-3&#65533;&#65533;IhG&#65533;Q]&#135;J)(-&#65533;&#65533;x&#65533;&#65533;&#65533;&#65533;&#1366;J0&#65533;`&#566;&#65533;&#65533;&#65533;	&#65533;=&#65533;DW&#65533;&#624;&#65533;4R&#65533;Lh+n&#65533;&#65533;&#65533;,&#65533;T'&#65533;&#65533;p&#65533;L,C&#65533;pHc&#25515;Jt*b;6&#65533;
`&#65533;`L}&#65533;&#65533;&#65533;>>&#65533;&#65533;e&#65533;<&#65533;&#65533;$&#65533;&#65533;-&#1963;&&#65533;&#65533; *&#65533;HCP&#65533;&#65533;4&#65533;+h&#65533;&#65533;&#65533;&#65533;&#65533;A&#65533;Kg>&#65533;)&#1577;&#65533;S}If,&#65533;&#65533;&#65533;v&#65533;!&#65533;&#65533;!&#65533;4&#65533;N&#65533;
&#65533;B&#65533;&#65533;K&#65533;&#65533;&#65533;F;&#1102;j&#65533;(&#65533;&#65533;&#65533;T&#65533;7P&#65533;&#65533;&#65533;d&#65533;&#65533;&#65533;`&#65533;
7!&#65533;&#65533;&#65533;L&#65533;V&#65533;&#65533;&#65533;&#65533;&#65533;p&#65533;&#65533;&#65533;&#65533;k&#65533;Y&#65533;V"T&#65533;&#65533;&#65533;f1Y\Q&#65533;R&#65533;nr&#65533;Y;&#65533;&#65533;8}&#1292;&#65533;&#65533;&#65533;&#65533;&#1400;&#65533;w&#65533;&#65533;Y~&#65533;&#65533;&#65533;&#65533;&#65533;f)&#65533;j&#65533;:&#65533;&#65533;&#65533;U&#65533;h,&#65533;&#65533;&#65533;7&#65533;G*;&#65533;&#65533;&#65533;G&#1389;P |&#65533;&#65533;q;&#65533;&#65533;I.&#65533;8&#65533;&#65533;nYaN&#65533;M&#65533;|&#65533;&#65533;&#65533;Y&#65533;$&#65533;Qi5&#695;&#65533;6&#65533;&#65533;2r&#65533;[<&#65533;&#65533;&#65533;&#65533;&#1365;&#65533; N&#65533;Ab&#65533;`&&#65533;g&#65533;&#65533;&#1339;&#65533;4xX&#512;a&#65533;,$&#65533;:&#65533;&#65533;&#65533;&#65533;&#65533;&#65533;&#65533;&#65533;&#1955;[~&#65533;&#65533;&#65533;H&#65533;&#65533;&#65533;]3A&#65533;&#65533;&#65533;GYaf&#65533;&#65533;}&#65533;/&#65533;&#65533;&#65533;{&#1533;E&#65533;&#65533;&#65533;l&#65533;/&#65533;&#65533;;#&#65533;&#65533; &#65533;x&#27614;&#65533;&#65533;&#1501;&#65533;1p&#65533;U`<Xo?&#65533;&#65533;&#65533;q&#65533;&#65533;=&#65533;&#65533;8&#65533;=d"3|&#65533;&#65533;^&#65533;&#65533; 
&#65533;&#65533;5;et&#65533; &#65533;&#65533;G&#65533;&#65533;9&#65533;Z&#65533;&#65533;M&#65533;&#65533;S&#65533;&#65533;r&#65533;&#65533;&#65533;&#65533;{-lG&#65533;)&#65533;&#65533;&#65533;&#65533;&#65533;&#65533;&#65533;&#65533;&#1882;&&#65533;ta(&#65533;jy#&#65533; &#65533;*E&#65533;&#65533;t&#65533;.&#1797;&#65533;p&#65533;&#65533;&#65533;&#65533;&#65533;z&#65533;W&#65533;&#65533;&#65533;t(f&&#921;&#65533;&#65533;Q&#65533;&#65533;&#65533;&#65533;l&#65533;&#65533;K&#65533;?5&#65533;O&#65533;L>h5&#65533;&#65533;&#65533;P&#65533;&#65533;&#65533;w[&#65533;&#65533;g&#65533;&#65533;W&#65533;&#65533;&#65533;&#65533;&#65533;&#65533;H&#65533;&#65533;{aZ&#65533;&#65533; &#65533;&#65533;b&#65533;S4N&#1219;&#65533;&#65533;p&#65533;&#65533;&#65533;&#65533;f2&#65533;&#65533;Y&#65533;<&#65533;ru&#65533;&#65533;&#65533;o&#65533;&#65533;&&#65533;
&#65533;&#65533;6&#65533;%&#65533;&#65533;(S*Y&#65533;&#65533;\&#65533;:&#65533;&#65533;&#65533;L&#65533;&#65533;&#65533;b&#65533;&#65533;T&#65533;r&#65533;&#1120;cS&#65533;&#65533;a&#65533;&#65533;B?6&#65533;%&#65533;b&#65533;K&#65533;Wi&#65533;&#65533;&#65533;&#729;&#65533;b&#65533;&#65533;O&#65533;s&#65533;Tz@
 &#1150;&#65533;&#65533;&#65533;4&#65533;JNb&#65533;W&#1335;uG&#65533;&#65533;&#65533;&#65533;&#65533;x.%_&#65533;&#65533;&#65533;&#65533;	o&#65533;&#65533;&#65533;"m&#65533;u&#65533;i(rj#,&#65533;%&&#65533;G}&#65533;`r#&#65533;&#65533;-&#65533;5-&#65533;&#65533;y&#65533;?_&#65533;boza 7&#65533;fZH@l&#65533;&#65533;0x</&#65533;@)&#65533;$&#65533;2s&#65533;&#65533;&#65533;PrRI`;&#65533;&#65533;p&#65533;&#65533;vB?&#65533;t |hP&#1556;K&#65533;7t&#65533;$:?&#65533;%t&#65533;&#65533;e&#65533;6e	&#65533;(&#65533;mj1;&#65533;&#65533;e&#65533;`&#65533;&#65533;D&#65533;W^&#65533;~~ZbK
kg<&#65533;`N&#65533;GrtGo&#65533;=&#65533;F&#65533;Sv&#65533; &#65533;Tyxhu;&#65533;\H&#65533;<6C&#65533;Wv&#65533;&#65533;[&#65533;@YU&#65533;&#65533;R&#65533;&#65533;ilq&&#65533;l&#469;&#65533;z&#65533;6|2&#65533;K=&#65533;&#65533;@|8b(&#65533;j+&#65533;&#65533;.ky&#65533;3X{&#65533;&#65533;AQ&#65533;"?&#65533;{&#65533;&#65533;X>&#1541;&#65533;&#65533;&EG&#65533;&#65533;>&#65533;2\&#65533;\DT05&#65533;H%vCI&#65533;7]&#65533;Q?WGvITu]7(&#65533;X&#65533;&#65533;5M&#1192;&#13708;NT&#65533;&#65533;gw&zFV&#65533;&#65533;&#65533;ow~&#65533;2w&#65533;Qo&#65533;&#65533;sO&#65533;&#65533;&#65533;w&#65533;&#65533;o)&#65533;W 2`&#1716;!&#65533;&#65533;&#65533;&#1037;&#65533;&#65533;&#65533;[S&#65533;&#65533;\0BO&#65533;&#65533;a&#65533;'	&#65533;&#65533;qr&#65533;-*q&#65533;&#65533;e#&#65533;&#65533;&#65533;&#65533;z9rE&#65533;&#65533;C&#65533;R&#65533;&#65533;&#65533;&#65533;/8%&#65533;@7/hkM&#65533;&#65533;&#567;&#65533;Gv&#65533;3Ep{&#65533;Qh&#65533;-&#65533;G&#65533;&#65533;GnI&#65533;KHL&#65533;hfRdH&#65533;|&#65533;QKcY&#65533;xL&#65533;&#65533;&#65533;vM&#65533;&#65533;}&#65533;&#65533;P&#65533;d&#65533;  +3&#65533;4ZtV&#65533;&#1350;kE_w&#65533;y&#65533;w&#65533;_@a&#65533;g&#65533;h&#65533;&#65533;&#65533;&#1167;&#65533;W9&#65533;
&#65533;!"a&#65533;&#65533;B&#65533;,@y7'&#65533;&#65533;a&#65533;?H&#65533;\n(j9&#65533;&#65533;&#65533;8&#65533;"&#65533;&#65533;&#65533;&#65533;&#65533;&#65533;7&&#1602;&#65533;'{5&#65533;t&#65533;J8&#65533;S@&#65533;&#65533;wlAiC&#65533;d&#65533;&#65533;	5bdP&#65533;Z2&#65533;&#65533;a&#65533;&#65533;&#65533;&#65533;Y8ET&#65533;,Ih]e&#468;'3&#65533;&#65533;&#65533;m]";S&#65533;c&#65533;E4&#65533;&#65533;O&#65533;&#65533;&#65533; "&#65533;s&#65533;&#65533;Z&#65533;&#65533;&#65533; o&#65533;&#65533;~&#65533;wgkK dk  &#65533;ha:&#65533;&#65533;&#65533;+&#65533;gx`7h'&#65533;&#65533;E&#65533;&#65533;W&#65533;&#1344;&#934;&#65533;&#65533;&#65533;A&#65533;a-&#65533;[&#65533;2#&#65533;&#65533;A&#65533;&#65533;&#65533;&#65533;&#65533;yr&#65533;&#65533;3ujQU&#65533;&#65533;&#65533;Q7&#65533;z&#65533;&#65533;&#65533;&#65533;&#65533;&#65533;&#1298;$y&#65533;H?&#65533;&#65533;&#65533;y&#65533;&#65533;b#&#65533;&&#65533;&#65533;2&#65533;&#65533;&#65533;{&#65533;&#65533;&#65533;&#65533;9:ZsjP&#65533;|&#1400;&#65533;
&#65533;y&#65533;&#65533;&#65533;uH&#65533;>&#65533;[&#65533;8&#65533;@&#65533;?IGHz	E =&#65533;nh&#65533;&#1417;<&#65533;&#65533;~q&#65533;d&#285;tS&#65533;&#65533;wpW&#65533;7%l&#65533;WP&#65533;&#65533;&#65533;cD &#65533;G&#729;`&#760;x	&#65533;J&#65533;W&#65533;|&#65533;60&#65533;&#65533;&#65533;$&#42948;&#65533;y&#65533;`&#65533;&#65533;	n&#65533;Q%Vz
:&#65533;%x&#65533;&#65533;&#65533;jz&#65533;&#650;&#65533;'V&#65533;&#1576;9L4&#65533;&#65533;&#65533;NGPA(&#65533;Q/&#65533;&#65533;.&d&#65533;&#65533;U&#65533;@;+&#65533;8&#65533;yny&#65533;&#65533;}[&#65533;&#65533;3&#65533;]&#65533;f&#1080;&#65533;&#65533;&#65533;D&#65533;&#65533;&#65533;e)&#65533;&#65533;2&#65533;&#65533;&#65533;X&#65533;&#57670;&#28957;u&#65533;&#65533;I&#65533;&#65533;U&#65533;O&#65533;z&#65533;&#65533;&#65533;w&#65533;!h&#65533;D&#65533;
&#65533;;&#65533;&#65533;&#674;c&#65533;8&#65533;&#65533;i&#43604;2&#65533;&#65533;&#65533;&#65533; E!p&#65533;a&#65533;)P&#65533;&#65533;&#65533;&#1063; X&#65533;&#65533;&#590;jp&#65533;&#65533;#&#65533;b&#65533;JR(9s&#65533;&#65533;&#65533;j&#65533;&#65533;)T&#2042;\&#65533;&#65533;&#65533;8)&#65533;&#65533;&#65533;&#65533;4&#65533;J	&#65533;MJ&#65533;&#65533;&#65533;Jg&#65533;|&#65533;Y}&#65533;&#65533;4&#65533;&#65533;&#65533;e=zmaU&#65533;&#65533;5&#65533;&#65533;#]&#65533;&#65533;&#65533;,&#65533;&#65533;&#65533;JVp&#65533;f(*;1&#65533;6&#65533;&#65533;qoT&#65533;&#65533;&#65533;&#554;7&#65533;&#65533;&#65533; &#65533;[&#65533; 5{&#65533;&#65533;&#65533;&#65533;IJ{&#65533;&#65533;mY&#65533;&#65533;g&#65533;&#65533;<H&#65533;&#65533;&#65533;{&#65533;&#65533;z\&#65533;a%x&#65533;&#65533;&#65533;"z
&#65533;'r	Z&#65533;&#65533;J&#65533;&#65533;&#65533;$&#65533;&#65533;$&#65533;&#65533;&#65533;&#65533;)8
}!{&#65533;V&#65533;s&#65533;&#65533;&#65533;);hC&#65533;&#65533;&#65533;&#65533;pcDQ&#65533;&#65533;@&#65533;&#65533;&#1155;U)1mQ&#65533;6&#65533;&#65533;&#65533;&#65533;L&#65533;&#65533;D ,.:&#65533;>9&#65533;;wT&#65533;&#65533;&#65533;&#65533;2&#65533;&kG
&#65533;&#1451;M&#65533;rd&#65533;<sf&#65533;P=;&#65533;5&#65533;&#65533;"&#330;&#65533;&#65533;&#65533;F&#65533;&!Vh&#65533;xY&#65533;&#65533;&#65533;&#65533;&#65533;&#65533;Da&#65533;Yk&#65533;H&#65533;k&#1721;(r&#65533;v&#65533;&#65533;&#65533;&#65533;Z&#65533;e&#65533;&#250;&#65533;&#65533;&#1398;&#65533;J&#65533;&#65533;&ctBk&#65533;&#65533;Z&#65533;&#1563;&#65533;&#65533;&#65533;lB79w&#45323;$&#65533;T&#65533;';&#65533;&#65533;&#65533;k&#65533;PP&#65533;&#65533;&#65533;&#65533;)R&#65533;B&#65533;&#65533;&#65533;&#65533;&#65533;&#65533;&#1544;U&#65533;&#407;&#65533;&#65533;"&#65533;&#65533;&#65533;&#65533;&#65533;&#65533;!&#65533;&#65533;&#65533;&#65533;&#15495;&#65533;AGp&#65533;&#65533;p
6k&#1291;&#65533;&#65533;u&#65533;&#65533;&#65533;&#1052;wp &#65533;o&#65533;&#65533;ubZh&#65533;x&#65533;Z&#65533;&#65533;M&#65533;&#65533;&#65533;&#65533;8N&#65533;-X&#65533;&#65533;
&#65533;f&#65533;i&#236;8&#65533;&#65533;?Rr&#65533;Z&#65533;&#65533;&#65533;%&#65533;&#65533;&#65533;&#65533;l&#65533;P:oj&#751;&#65533;&#65533;&&#65533;&#65533;&#65533;&#65533;&#1618;S`&#65533;&#65533;&#47314;&#65533;H &#65533;F&#425;\&#65533;g7I?8"&#65533;WU^&#65533;&#65533;J&#1285;V&#505;/&#65533;&#65533;&#65533;&#65533;1&#1670;&#65533;Be|&#65533;&#65533;I&#65533;&#65533;&#65533;X&#65533;&#65533;K&#632;z&#65533;&#65533;|1&#65533;\&#65533;j&#65533;&#65533;&#65533;&#65533;&#65533;&#65533;r&#65533;E&#65533;&#65533;&#65533;W:&#65533;^&#65533;&#65533;#%&#65533;&#65533;&#65533;h(Wx&#65533;&#511;&#65533;&#65533;&#65533;'&#65533;I&#65533;&#443;
&#65533;y&#65533;9"&#65533;zK;BrcA&#65533;:&#65533;&#65533;>@I|w\@&#65533;	gK&#65533;&#519;&#65533;&#65533;&#65533;&#65533;&#65533;2[s&#65533;&#65533;)&#65533;&#65533;&#65533;xMw&#65533;&#65533;&#65533;&#702;&#65533;&#65533;&#65533;YS&#65533;^q&#65533;r&#65533;&#65533;&#65533;&#65533;&#998;&#65533;&#65533;&#65533;;&#65533;	&#65533;1&#65533;s&#65533;K&#65533;&#65533;|&#65533;&#65533;z&#65533;w&#65533;;&#65533;#k&#65533;&#65533;&#65533;# 	bNp&#612;&#65533;&#65533;^&#65533;&#437;&#65533;&#536;	O&#65533;[X&#65533;
&#65533;w&#65533;|&#65533;&#65533;&#507;LDv&#65533;&#65533;&#65533;&#65533;&#65533;&#65533;3@&#65533;&#65533;&#65533;&#65533;&#65533;&#65533;Y&#65533;mlJd&#65533; 7&#65533;&#65533;&(&#65533;&#65533;&#65533;R9&#65533;&#65533;bK&#65533;&#65533;&#65533;&#65533;&#65533;&#65533;&#65533;<AV%s&#65533;S&#65533;&#65533;&#65533;&#65533;6[&#65533;k&#65533;&#65533;n&#65533;&#65533;&#65533;&#65533;&#65533;&#65533;&#65533;&#65533;&#65533;&#65533;&#65533;0&#65533;n75&#65533;6&#65533;&#65533;1Im&#65533;&#65533;M&#65533;&#65533;!&#65533;&#65533;&#65533;Qlz,&#65533;&#65533;v&#65533;@&#65533;Pu&#65533;&#65533;&#65533;&#65533;&#65533;X&#65533;j&#65533;&#65533;g&#65533;&#65533;j&#627;=P&#65533;&#65533;&#65533;!&#65533;*{&#65533;W&#65533;&#65533;F&#65533;&#65533;&#65533;&#734;&#65533;rR&#65533;(K&#65533;KV[Y&#787;&#65533;&#65533;&#65533;&#65533;;\&#65533;&#1177;R&#65533;(&#65533;;&#65533;:i&#65533;a&#65533;&#65533;&#65533;;j&#65533;&#65533;&#1623;&#65533;&#65533;M\&#65533;4W&#798;yR&#65533;" G&#65533;&#65533;&#65533;&#65533;}KLs&#65533;q&#65533; lc&#65533;w&#65533;xtc&#65533;JV&#65533;i7e&#65533;&#65533;,&#65533;-&#65533;&#65533;lD&#65533;&#65533;&#65533;&#65533;&#65533;$&#65533;n{Y)&#65533;H&#65533;_&#65533;&#65533;U&#65533;y \&#65533;&#65533;l&#65533;&#65533;b&#65533;&#65533;V0W&#65533;&#65533;&#65533;&#65533;y&#65533;&#65533;AD&#65533;o&#65533;&#65533;&#65533;&#65533;&#65533;&#65533;&#65533;r&#65533;&#65533;&#1355;&#65533;&#65533;&#65533;&#65533;&#65533;&#65533;&#65533;&#1631;a&#65533;p&#65533; &#65533;&#692;&#65533;&#226;w&#65533;!&#65533;@l&#65533;Q:&#65533;&#65533;m&#65533;&#65533;&#65533;j&#65533;&#65533;&#65533;&#65533;&#65533;&#1260;8&#65533;&#34245;&#1314;2&#65533;;&#65533;<&#65533;7H@&#65533;&#65533;iZ]&#65533;7&#65533;,~%$~&#65533;&#65533;&#65533;,&#65533;&#65533;x&#65533;3uW&#65533;&#65533;*&#65533;&#65533;&#65533;<*&#58163;
K&#65533;&#65533;&#65533;1D&#1533;&#65533;&#65533;&#65533;n&#65533;^&#65533;&#65533;&#65533;GR&#65533;&#65533;&#65533;p: &#1507;9%%CD)`&#65533;&#65533;&#65533;&#65533;&#65533;&#65533;&#65533;&#65533;}&#65533;&#65533;h&#65533;&#1822;&#65533;&#65533;E&#65533;&#65533;W&#65533;&#65533;&#65533;&#65533;S&#65533;&#65533;@&#65533;v&#65533;e&#65533;&#65533;0&#725;&#65533;#w&#65533;K&#65533;	U&#65533;&#65533;sI&#65533;&#65533;&#65533;&#65533;&#65533;&#65533;k&#65533;%)8&#65533;&#65533;h`&#65533;&#65533;&#65533;&#65533;&#65533;^H&#65533;'b;m\uf&#65533;&#65533;&#65533;&#65533;Y&#1325;&#65533;&#65533;&#65533;&#65533;L&#65533;&#65533;men&#817;"&#65533;&#65533;V]&#65533;&#65533;,&#633;&#65533;&#65533;z&#65533;&#65533;)&#65533;a&#65533;eC$4&#65533;&#65533;g&#65533;&#65533;&#65533;vN&#485;N&#65533;K,&#65533;&#65533;&#65533;&#65533;&#65533;+J&#65533;&#65533;Y&#65533;&#65533;"&#65533;y&#65533;&#65533;K&#65533;&#65533;]&#65533;yg&#65533;&#65533;&#65533;Z&#65533;&#65533;&#65533;&#65533;&#65533;3&#1499;&#65533;&#65533;)&#65533;&#65533;&#65533;&&#65533;&#65533;&#65533;&#65533;&#65533;. y&#65533;|&#65533;Ir&#65533;&#65533;@&#65533;&#65533;&#1133;&#65533;&#65533;&#65533;&#65533;&#65533;&#65533;K&#65533;CX&#65533;&#65533;5&&#65533;&#65533;&#65533;&#65533;&#65533;&#65533;u&#65533;w&#65533;&#1758;&#65533;[&#65533;.&#65533;&#65533;&#65533;=&#65533;g&#65533;&#65533;&#65533;&#896;&#65533;&#65533;&#65533;0}&#65533;&#65533;&#65533;&#65533;&#65533;&#65533;&#65533;M&#65533;&#65533;&#65533;&#65533;&#65533;&#65533;&#65533;$=&#65533;&#65533;l&#65533;&#65533;&#65533;&#65533;&#65533;&#65533;&#65533;*X<d&#65533;:&#4273;B&#65533;J&#65533;&#65533;&#65533;&#65533;w&#65533;GM#&#65533;b~5&#65533;&#65533;2&#65533;'&#65533;&#65533;&#65533;f.;&#65533;6,C .$)&#65533;w&#65533;&#65533;&#65533;&#65533;&#919;&#65533;&#65533;	&#65533;&#65533;&#65533;&#65533;&#1423;&#65533;&#65533;&#65533;&#65533;&#65533;&#65533;&#65533;&#65533;&#65533;j&#1228;~&#65533;&#65533;&#65533;&#65533;&#65533;Z&#65533;&#65533;izX&#184;l&#65533;u&#65533;>&#65533;&#65533;&#65533;?yN&#65533;E:&#65533;n&#65533;~&#65533;3*&#65533;"&#65533;1&#65533;D,@&#65533;Bg&#65533;&#65533;&#621;B&#65533;&J<&#65533;~bI&#65533;&#65533;&#65533;&#65533;&#65533;n7+&#65533;)/F&#65533;&#65533;&#65533;[&#65533;&#65533;&#1699;FY&#65533;<a&#1950;v&#65533;!&#65533;&#65533;&#65533;E&#65533;&#65533;&#65533;&#65533;&#65533;&#65533;-&#65533;&#65533;&#65533;&#65533;&#65533; &#65533;&#65533;\&#65533; &#65533;&#65533;&#65533;&#65533;&#65533;&#65533;&#65533;g&#65533;#&#65533;&#65533;&#65533;&#65533;&#65533;&#65533;jLl&#65533;3&#65533;r&#52951;&#65533;R&#65533;&#65533;&#65533;&#65533;&#65533;&#65533;&#65533;@&#65533;&#65533;)e&#65533;]&#65533;&#65533;&#65533;&#65533;&#65533;&#65533;&#65533;&#1356;&#65533;&#65533;&#65533;&#65533;b&#65533;d&#65533;d&#65533;&#65533;&#65533;&#65533;&#65533;&#65533;V&#65533;&#65533;&#65533;&#1850;&#65533;]&#65533;d&#65533;&#65533;}&#65533;&#65533;+Iu&&#65533;=&#65533;&#65533; G&&#65533;&#65533;)&#65533;]G&#65533; &#65533; 
&#65533;Fw&#65533;, 0&#65533;&#65533;&#65533;&#65533;&#65533;&#65533;y,1&#65533;-&#65533;;&#65533;&#65533;&#65533;&#65533;k+mU%|`&#254;&#65533;%e	nV&#65533;&#65533;&#65533;&#65533;&#65533;&#65533;&#65533;&#65533;&#65533;&#65533;eI&#65533;&#65533;&#1836;&#65533;#I&#65533;&#65533;9EE&#65533;j&#65533;^	>&#65533;&#65533;b&#65533;&#65533;&#65533;<&#65533; &#65533;%&#65533;&#65533;Mp&#65533;K&#65533;`&#65533;0&#65533;D&#1121;&#65533;&#65533;&#65533;h&#65533;h&#65533;&#65533;&#65533;t&#65533;&#65533;&&#1659;2#&#65533;Q&#1108;&#65533;&#65533;&#726;&#65533;&#65533;h&#65533;A&#65533;x5&#65533;&#65533;&#65533;&#65533;&#65533;&#65533;h@}E&#65533;!B&#65533;&#65533;F&#65533;}&#65533;&#65533;&#1070;)&#65533;&#65533;L&#65533;&#65533;T&#65533;&#65533;&#1566;&#65533;<$&#65533;"&#65533;D&#65533;&#65533;t6&#65533;"&#65533;&#1651;a&#1254;%&#65533;&#65533;-&#65533;&#65533;m&#65533;&#65533;&#24182;O&#1008;S&#65533;EX&#65533;&#65533;&#65533;&#1131;K&#65533;R&#65533;B&#65533;&#65533;`&#65533;fE &#65533;)&#65533;#O&#65533;&#65533;)&#65533;2&#65533;K
&#65533;yz,&&#65533;&#41002;&#468;>&#65533;`AI&#65533;UNR@Y* &#65533;S&#65533;mR'it.&#65533;p&#65533;&#917;&#812;&#65533;&#1106;&#65533;:\&#65533;Z#&#65533;&#65533;[&#65533;Q&#65533;8&#65533;h&#65533;&#65533;&#65533;n&#65533;&#65533;&#65533;&#65533;&#65533;%&#65533;^&#65533;"&#65533;|&#65533;1N&#65533;/,S&#65533;&#65533;V&#65533;&#65533;&#65533;&#65533;[E&#65533;&#65533;)B&#65533;&#65533;&#65533;u&#65533;&#65533;A&#65533;T&#479;cz&#65533;jHA&#65533;K&#65533;&#65533;&#1153;R&#65533;f&#65533;M>&#65533;&#65533;wF&#65533;O.&#65533;A&#1620;&#65533;&#65533;I&#65533;&#65533;&#65533;&#65533;&#65533;&#65533;W&#65533;=8&#1543;X	&#65533;&#65533;&#65533;&#65533;&#65533;%&#1418;0&#65533;&#65533;op&#65533;ec&#65533;xU&#65533;#5&#65533;xb&#65533;$&#65533;&#65533;&#65533;1&#65533;&#65533;&#65533;&#65533;G&#65533;8R&#65533;d&#65533;U&#65533;Mw$r@S&#65533;&#65533;#2I&#65533;&#65533;`Bcf&#65533;(&#65533;&#65533;&#65533;l&#65533;&#65533;&#65533;Hd&#65533;&#65533;&#65533;np&#65533;&#603;o:&#65533;&#65533;&#65533;&#65533;U&#65533;'qrQ&#65533;:&#65533;:&#65533;2&#65533;w&#65533;&#65533;&#465;A>&#65533;'&#65533;|&#65533;*$&#65533;C&#65533;&#65533;v&#65533;9jGA&#65533;&#65533;&#65533;^&#65533;&#65533;7&#65533;~&#65533;&#65533;&#65533;\Db5:&#65533;*&#65533;a&#65533;Q$&#65533;qH&#65533;&#65533;&#65533;c&#65533;&#65533;9&#65533;lH#M&#65533;8&#65533;<	&#65533;+&#65533;&#65533;xT&#65533;.&#65533;d&#65533;{&#65533;\&#65533;6&&#65533;&#65533;y&#54827;@&#65533;[&#65533;^&#65533;k&#65533;&#65533;1s$&#65533;J&#65533;&#65533;&#65533;%#E&#65533;&#65533;&#65533;&#65533;&#65533;&#65533;	&#212;&#65533;&#65533;&#65533;e&#65533;&#779; &#65533;&#65533;A1&#65533;N&#65533;&#65533;)&#65533;&#65533;&#65533;J&#65533;r6&#65533;&#65533;c&#65533;.&#65533;&#65533;V\-&#65533;`c&#65533; rd&#65533;(&#65533;&#2019;&#65533;aLr&#65533;A&#65533;s&#65533;5
,Z&#1977;8&#65533;5DC&#65533;u&#65533;2&#65533;!7'&#65533;~&#65533;&#65533;&#65533;&#65533;&#65533;&#1054;&#65533;*&#65533;H(&#65533;;Axn&#65533;&#65533;Z5&#65533;&#65533;&#65533;&#65533;&#65533;&#65533;&&#65533;el&#65533;X&#65533;&#1501;&#65533;Z&#65533;&#65533;&#65533;c&#65533;&#65533;h&#485;vU"R@&#65533;&#65533;x&#65533;-&#65533;q&#65533;k&#65533;0&#65533;t&#65533;4Z&#65533;&#65533;l&#65533;}&#65533;dG&#65533; A&#65533;-6e&#65533;W&#65533;[]h&#65533;\&#65533;&#65533;hE&#65533;&#65533;ig~0&#65533;&#65533;&#752;m&#65533;&#65533;&#65533;vfg7&#65533;&#65533;S&#65533;@&#65533;,&#65533;&#65533;&#65533;+[t&#65533;&#65533;Ag]|&#65533;Q&#65533;&#65533;&#65533;6&#65533;&#65533;&#65533;&#65533;&#65533;&#65533;L&#65533;>&#65533;&#65533;&#65533;&#65533;scN&#65533;gP&#65533;&#65533;&#65533;{t&#65533;aJ0m&#65533;{CM&#65533;y;&#65533;&#65533;x&#65533;&#65533;&#65533;&#65533;4oO&#65533;&#65533;]3s=&#65533;}]&#65533;v]&#1642;-v&#65533;&#65533;?Pw&#65533;MmuC&#65533;}&#65533;I&#65533;&#65533;&#65533;G&#65533;+	&#65533;&#1540;l&#65533;&#65533;|!`&#65533;&#61068;&#65533;&#65533;)&#65533;_&#65533;HGjl`&#65533;Y
nJ&#65533;f&#65533;E&#65533;4i&#65533;&#65533;&#65533;&#65533;B&#65533;)&#65533;&#65533;&#65533;*&&#65533;&#65533;&#65533;&#59879;&#65533;$y&#65533;c&#65533;rr7&#65533;*&#65533;v&#65533;+&#65533;x&#65533;+Ou&#65533;&#65533;&#65533;S_2&#65533;G&#65533;&#65533;x+&#65533;&#65533;&#65533;&#1229;R&#65533;&#65533;I&#65533;&#65533;&#65533;&#65533;&#65533;z&#65533;/&#65533;&#191;p&#65533;#!AhlM&#65533;&#65533;&#65533;E&#65533;&#65533;\*&#65533;&#65533;,&#65533;?&#65533;&#65533;xC&#65533;&#65533;&#65533;!&#65533;\&#65533;&h&#65533;|&#65533; &#65533;F?&#65533;(%nI&#65533;&#65533;&#65533;&#1535;&#65533;s`b&#65533;%
8&#65533;&#65533;M &#65533;&#65533;$&#65533;&#65533;&#65533;&#65533;&#65533;&#65533;&#65533;&#65533;$&#65533;&#65533;&#65533;&#65533;Y&#65533;&#65533;x`\&#65533;Jv&#65533;M&#65533;&#65533;&#65533;:g&#65533;$&#65533;pa&#65533;Y&#65533;T&#65533;b&#65533;&#65533;&#65533;Ye&#65533;&#65533; &#65533;v&#65533;qLP&#65533;&#162;?FV&#268;&#65533;pc	&#65533;&#65533;-&#65533;&#65533;w&#65533;\&#65533;&#65533;&#65533;3&#65533;<&#65533;p2&#65533;&#65533;e&#65533;T&#65533;q&#65533;&#65533;p&#65533;9&#65533;#G*0RO&#65533;_6&#65533;&#65533;HaZ&#65533;Hp&#65533;_&#65533;R&#65533;?.&#65533;Yu&#65533;[&#65533;&#65533;G&#65533;&#65533;&#65533;&#65533;m&#65533;&#65533;BihsTn&#65533;&#213;&#65533;IH&#65533;D_&#65533;'G&#65533;A'<&#163;&#65533;@
&#65533;$&#65533;;&#65533;&#65533;2&#65533;|&#65533;&#65533;&#65533; &#65533;)&#65533;i%&#65533;&#65533;	&#65533;d&#65533;&#65533;&#65533;`%LD&#65533;O&#65533;R\&#65533;r&#65533;&#65533;&#65533;\&#65533;&#65533;&#516;F&#65533;SIj&#65533;8e&#65533;X&#65533;Q&#65533;&#65533;&#65533;&#65533;&#643;&#65533;&#65533;&#65533;&#65533;&#65533;&#65533;T5O&#65533;PE!&#65533;&#65533;<&#65533;3Z&#65533;(&#65533;s&#65533;&#65533;9y&#65533;&#907;%I&#58155;&#65533;p6&#65533;&#65533;Q{&#65533;&#65533;3~p&#65533;|&#65533;(&#65533;+EY>&#65533;&#65533;&#65533;u:(&#65533;&#65533;&#517;&#65533;P&#65533;&#65533;B&#65533;&#65533;'&#65533;	6u&#65533;i &K#	&#65533;L1J&#65533;&#65533;G?&#65533;B]&#65533;&#65533;y &#65533;-'&#65533;&#65533;H&#65533;O8&#65533;5&#65533;L`c&#65533;4#&#65533;&#65533;JF&#65533;&#65533;&#65533;,|&#65533;&#136;&#65533;&#65533;Hl&#65533;4&#65533;((_a&#65533;&#65533;AYS&#65533;:&#65533;&#65533;q&#65533;&#65533;&#65533;&#65533;jR&#65533;&#65533;&#65533;&#65533;R&#552;?&#65533;&#65533;^&#65533;5&#65533;,2Rmj9&#65533;&#65533;<&#65533;jEi&#65533; &#65533;&#65533;&#65533;&#65533;NM&#65533;r&#65533;g&#65533;&#65533;&#65533;6&#65533;~&#735;&#65533;p
W&#65533;vY&#65533;%7&#65533;&#65533;5&#65533;&#65533;&#65533;d&#65533;&#65533;	5Z&#65533;Q&#65533;cyP&#65533;8uH&#65533;&#65533;&#65533;&#65533;Y/2B&#65533;&#6436;6P&#65533;&#65533;&#65533;&#65533;&#65533;`&#65533;&#779;5&#65533;v&#65533;&#1913;&#65533;pK	&#65533;+U&#958;&#65533; &#65533;&#65533;&#65533;&#65533;&#65533;V&#65533;&#65533;Aq&#65533;&#65533;&#65533;&#65533;&#65533;-&#65533;&#65533;U$|1@&#65533;=7&#65533;{&#65533;[&#65533;6&#57594;fmT)&#65533;&#65533;&#65533;Q&#65533;&#65533;U&#65533;&#65533;&#65533;"&#65533;&#65533;&#65533;P/Y&#1532;&#65533;6&#1735;_KN&#65533;Ig&#65533;V&#65533;B&#65533;&#65533;sW&#508;Dn&#65533;G&#65533;&#65533;q<&#1569;&#65533;&#65533;%&#65533;&#65533;cI&#65533;>g&#65533;&#65533;&#204;&#65533;X4&#65533;&#65533;&#65533;Q&#65533;8~&#65533;&#263;C,NO&#65533;q&#65533;&#65533;&#65533;&#128;&#65533;&#65533;N&#65533;&#65533;o&#65533;&#65533;&#65533;&#65533;&#65533;<&#65533;
0&#65533;&#65533;,&#65533;A&#65533;&#65533;X&#65533;&#65533;dp&#65533;2&#65533;<n&#65533;&#65533;&#65533;&#65533;"&#65533;&#65533;e%D9
&#65533;&#65533;s=5&#1906;&#65533;&#1352;.&#729;C&#65533;&#65533;&#65533;A&#65533;r&#65533;&#65533;w%L" &#65533;x&#1445;&#65533;&#65533;MEn&#65533;&#65533;(Ux&#65533;Z&#65533;l&#65533;X&#1621;&#65533;z^V"&#65533;&#65533;M&#65533;&#65533;8&#65533;&#65533;&#65533;&#65533;-At&#1546;
&#65533;&#65533;&#65533;&#65533;&#65533;&#65533;&#65533;&#65533;&#65533;^&#65533;R`fd&#65533;M&#65533;&#65533;!&#65533;0&#183;&#65533;&#65533;&#65533;eFZ#&#65533;y&#65533;&#65533;X&#836;$&#65533;&#65533;&#65533;m&#65533;oK&#65533;&#65533;1/$(N&#65533; l&#65533;&#65533;C&#1779;COS&#976;zp=[&#65533;OV6&#65533;&#65533;&#65533;&#65533;:;v&#65533;(z&#65533;G&#65533;&#65533;&#65533;&#65533;=&#1526;&#65533;&#65533;A&#65533;&#65533;k&#65533;7&#65533;x&#65533;%&#65533;J
&#65533;g&#65533;&#65533;&#65533;u&#65533;&#65533;&#65533;v&#65533;&#1099;&#65533;<&#861;&#1997;&#65533;&#65533;b&#65533;C&#65533;6&#65533;&#65533;&#65533;D&#65533;&#61160;&#65533;&#65533;Q&#65533;&#65533;&#65533;&#65533;u&#65533;&#65533;gv&#65533;?}/&#65533;&#65533;I&#65533;&#65533;Eb&#65533;&#65533;. &#65533;&#65533;&#65533;l0.&#65533;k&#65533;&#1338;.&#65533;&#65533;&#65533;V&#65533;&#65533;&#65533;R&&#65533;&#65533;2&#65533;&#65533;5&#65533;&#65533;&#65533;&#65533;&#65533;&#65533;p&#65533;&#65533;&#65533;<&#65533;9&#65533;\m&#65533;|&#65533;&#65533;<&#65533;&#65533;LBL&#65533;&#65533;&#65533;a&#65533;
 jH&#65533;X&#65533;&#240;&#65533;&#65533;*,B&#65533;&#65533;&#65533;&#65533;&#65533;3&#65533;&#65533;m&#65533;G&#65533;&#65533;]&#65533;N&#65533;&#65533;&#65533;&#65533;&#65533;mX&#1482;&#65533;&#65533;&#65533;&#65533; _&#65533;&#65533;&#65533;!k&#65533;&#65533;&#65533;&#65533;&#65533;wE$&#65533;&#65533;&#65533;w&#65533;&#65533;&#65533;}&#65533;\&#65533;q&#65533;&#65533;&#65533;f&#65533;1&#65533;6	&#65533;&#65533;^0&#65533;&#65533;GB&#65533;&#65533;&#65533;8u0A&#65533;0qg&#65533;&#65533;bS&#65533;&#65533;&#65533;s&#65533;=&#65533;Rb&#65533;	&#65533;&#65533;&#65533;qz&#65533;P&#65533;'st6W-&#65533;s'&#65533;ww7&#65533;At&#65533;&#65533;D&#65533;We&#65533;}F&#65533;e$&#65533;Lu&#65533;y&#65533;=&#65533;&#65533;&#65533;T&#65533;&#65533;&#65533;&#65533;U&#65533;T&#65533;&#65533;1^&#65533;Y&#65533;j&#65533;!&#65533;&#65533;&#65533;t&#65533;}!&#65533;vaO&#65533;Gw&#65533;FQ`P~],FT:&#65533;MN&#65533;&#65533;&#65533;&#65533;{e&#65533;O&#65533;pwGn&#65533;>&#65533;&#65533;#&#65533;reF&#65533;i&#65533;&#65533;Y&#65533;c"&5&#65533;&#65533;&#65533;&&#65533;W8&#65533;q&#65533;&&#65533;&4&#65533;f
&#65533;R&#65533;&#65533;A6&#65533;JU&k&#65533;I&#65533; 
&#65533;cd)x&#65533;S#.,x&#65533;&#65533;!&#65533;&#65533;`l7A&#65533;&#65533;&#65533;v;1;O&#65533;tO71]&#65533;&#65533;LJ&#65533;D&#65533;XP&#727;&#65533;mo&#65533;;O6s&#65533;5n&#65533;4}m&#65533;f6_&#29957;&#65533;&#453;&#65533;b&#65533; &#65533;!&#65533;!&#65533;f&#65533;\c&#65533;Wf&#65533;gri
&#65533;&#65533;&#65533;Q.H&#65533;&#65533;gw&#65533;&#65533;O&#65533;eP<&#65533;&#65533;&#65533;T&#65533;&#65533;&#65533;G&#784;A&#65533;9h4p&#65533;&#65533;&#65533;8
&#65533;&&#65533;*&#65533;Z&#65533;&#65533;&#65533;&#65533;&#65533;k&#65533;I&#65533;j&#65533;u&#65533;&#65533;&#65533;&#65533;&#65533;qc&#65533;S9&#65533;0&#65533;&#65533;pLn&#65533;&#65533;h&#65533;&#65533;&#65533;ze&#65533;g/8h&#65533;&#65533;C`a&#65533;B&#65533;Qf&#65533;Ct&#65533;&#65533;&#65533;&#65533;&#65533;L&#65533;&#65533;
|&#65533;&#65533;&#406;&#65533;&#65533;R&#65533;j&#65533;&#65533;ic;&#65533;2]Q&#65533;&#65533;W]Td(&#65533;v&#65533;&#65533;&#65533; b&#65533;&#65533;H&#65533;&#65533;&#65533;&#65533;&#65533;&#1592;Y&#65533;gu&#65533;&#65533;b&#65533;ptto&#65533;q&#65533;/&#65533;`&#65533;.&#65533;V&#65533;HF	&#65533;&#65533;`iXlI&#65533;v.&#65533;]4&#65533;j&#65533;&#65533;z{&#65533;W&#65533;&#65533;&#65533;&#65533;A&#65533;b&#65533;G&#65533;&#65533;&#65533;&#65533;&#65533;%&#65533;&#65533;k&#65533;&#65533;&#65533;+&#65533;y&#65533;&#65533;&#65533;V&#65533;&#65533;z z&#65533;&#65533;&#65533;A&#65533;.&#65533;&#65533;H&#65533;&#258;&#65533;\U&#65533;xQ_&#65533;&#65533;&#65533;s&#65533;E&#65533;&#65533;{&#65533;&#65533;J&#65533;t0&#65533;KY>&#65533;&#65533;D&#65533;"&#65533;  WL\&#65533;1&#65533;RK(Qn&#65533;~&#65533;6&#65533;F8V&#65533;n&#65533;&#65533;n&#1863; #12&#65533;ch,&#807;&#65533;&#65533;&#65533;P`&#65533;"s&#65533;5&#65533;ai&#65533;ynM&#65533;r&#1614;&#65533;&#65533;&#65533;-r&#65533;&#65533;&#65533;&#65533;3&#65533;O&#65533;h&#65533;P&#65533;&#65533;a&#65533;C0&#65533; P&#65533;&#65533;	&#65533;&#65533;	&#65533;AXZ	 )&#65533;&#65533;C0r9k&#65533;f &#65533;&#65533;$Q&#65533;&#65533;2#&#37371;&#65533;&#65533;%2?&#65533;`&#721;&#65533;&#65533;tC';3It&#65533;w&#65533;&#65533;H&#65533;&#65533;M=&#65533;M&#65533;&#65533; @0&#65533;&#1116;&#65533;u@&#330;&#65533;(nF&#65533;dB6~&#65533; s&#65533;&#65533;&#164;g7&#65533;&#65533;d&#65533;&#65533;&#65533;&#65533;3"38&#65533;&#65533;	P&#65533;&#65533; -&#65533;p&#65533;&#65533;#&#65533;a&#65533;UT&#65533;&#65533;-&#65533;&#611;&#1763;\]&#65533;X^:w&#65533;Y&#65533;y~&#65533;7!&#65533;&#65533;&#65533; 	&#65533;`&#65533;y&#65533;&#65533;&#65533;_[(R3&#65533;j~+&#65533;&#65533;5&#65533;/&#65533;&#65533;I&#65533;&#65533;Y9&#65533;&#65533;&#65533;g&#65533;8&#65533;E&#65533;&#65533;_&#65533;&#65533;;&#65533;&#65533;/&#65533;?&#65533;&&#65533;b&#65533;lPft&#65533;&#579;&#65533;e&#65533;(&#65533;&#65533;ao&#65533;Q&#65533;&#65533;M&#65533;rTvG&#65533;s&#65533;"&#65533;DM&#65533; #Qe^&#384;&#65533;y&#65533;>&#1752;&#65533;&#65533;L&#65533;^&#65533;y&#65533;P&#65533;&#65533;&#65533;xeu&#65533;:&#65533;V,? .&#65533;>?h&#65533;&#65533;H$&#65533;:&#65533;e&#65533;&#65533;(	a&#19110;&#1545;:&#65533;&#65533;&#65533;5&#65533;63>&#65533;R.p&#65533;*&#65533;&#65533;&#65533;&#65533;i8\F&#65533;*`&#65533;&#65533;(B&#65533;&#65533;Y&#65533;
_F&#65533;&#65533;&#65533;&#65533;&#65533;&#65533;T&#65533;&#65533;&#65533;&#65533;&#65533;&#65533;&#65533;&#65533;&#65533;5&#65533;b&#65533;&#65533;&#65533;&#65533;&#65533;&#65533;&#65533;&#65533;&#65533;G&#65533;&#65533;&#65533;&#65533;&#65533;!&#65533;&#65533;]&#817;&#195;TS&#65533;&#65533;91&#1735;&#65533;&#65533;C&#65533;&#65533;&#65533;&#65533;%u&#65533;G&#65533;&#65533;21&#65533;)sU&#65533; &#65533;n&#65533; &#1259;&#65533;I_&#65533;&#1700;Z&#65533;/* &#1369;F&#65533;&#65533;d&#65533;j&#65533;^&#65533;&#65533;o&#65533;b&#653;g8&#65533;&#65533;E&#65533;&#65533;H&#&#65533;jF&#65533;J&#65533;g&#65533;"&#65533;&#65533;W&#65533;&&#65533;&#65533;Z&#65533;&&#65533;]jM&#65533;&#65533;oY&#65533;Z&#65533;&#65533;&#65533;&#65533;P&#65533;&#1703;&#65533;%+&#65533;&#65533;W&#65533;&#65533;&#65533;&#65533;&#65533;%{Xo&#208;&#65533;:B&#65533;j&#65533;Vr&#897;&#65533;/&#456;&#65533;T&#65533;d^(i#i&#65533;24&#65533;%J?W
&#65533;&#65533;U&#65533;y&#65533;P&#65533;&#65533;t&#65533;fh&#65533;~&#65533;&#65533;&#65533;8V&#65533;i&#65533;&#65533;7 &#65533;&#65533;l&#65533;K&#65533;>&#65533;da&#65533;&#65533;nI&#65533;G&#65533;<&#65533;&#65533;O&#65533;}&#65533;&#65533;&#65533;j&#734;y&#65533;&#65533;&#65533;&#65533;5(.bksB&#65533;&#65533;[&#65533;&#65533;&#65533;&#65533;H&#65533;v&#65533;+&#65533;&#65533;&#65533;&#65533;Y&#741;N&#65533;wPnd&#65533;&#65533;&#65533;&#65533;&#65533;&#65533;&#65533;K&#65533;&#65533; IQd&#65533;&#65533;P&#65533;-)'&#65533;&#752;"2&#65533;&#65533;K%&#65533;j4pJ&#65533;&#65533;&#65533;/&#65533;&#65533;&#65533;i&#65533;"y&#65533;&#65533;&#65533;&#65533;wx&#522;@G{5)( <e&#65533;&#65533;6&#65533;&#65533;&#65533;&#65533;\1k&#65533;t\W&#65533;Qeet`&#65533;&#65533;KGjs&#65533;&#65533;&#65533;F&#65533;&#65533;&#627;^&#65533;&#65533;CY&#65533;&#65533;g&#65533;;&#65533;&#65533;O&#65533;W&#65533;	V&#65533;Q1G&#65533;@Yu&#65533;&#65533;&#1261;0&#65533;~&#1202;&#65533;W&#65533;&#65533;&#65533;h&#65533;^#&#65533;&#65533;j&#65533;M&#65533;1&#414;z>T|Hmz&#65533;&#65533;i&#65533;&#65533;	 j&#65533;&#65533;&#159;&#65533;j&Ub*&#65533;Bo&#65533;c&#65533;M&#65533;V&#65533;&#65533;&#65533;&#65533;&#65533;&#65533;&#65533;&#65533;&#65533;&#65533;&#65533;&#65533;&#65533;&#65533;h+5&#65533;&#65533;9l&#65533;&#65533;&#65533;&#65533;&#65533;:2I!-&#65533;&#65533;4&#65533;
&#65533;kF&#65533;*7&#65533;	&#65533;`&#337;wU&#65533;&#65533;&#65533;&#65533;&#65533;#<g&#65533;&#65533;(<&#65533;&#65533;&#1991;&#65533;&#65533;&#65533;&#65533;Y&#65533;A&#65533;&#65533;{&#65533;^$E&#65533;&#65533;&#65533;&#65533;S+O&#65533;"
&#65533;&#914;?&#65533;h&#65533;E&#65533;&#65533;&#65533;&#65533;&#65533;f&#65533;&#65533;z&#65533;Z&#65533;~&#65533;J&#65533;&#65533;&#65533;&#65533;&#65533;:N&#65533;.&#65533;>&#65533;&#65533;h&#65533;Z&#65533;&#508;&#65533;`&#65533;UVP&#650;g&#65533;~&#65533; =&#65533; &#65533;&#65533;&#65533;&#65533;&{l&#460;
&#65533;=PR%&#65533;S&#65533;Irx
[&#65533;H%&#65533;	&#1767;r&#65533;&#65533;&#65533;&#65533;&#65533;&#65533;`&#65533;K&#65533;&#65533;[&#65533;gi~&#65533;&#65533;&#65533;&#65533;\m&#65533;&#65533;)M&#65533;%&#65533;;C5^pc3uZ&#65533;&#65533;&#65533;&#1380;l&#145;r@&#65533;(@&#758;&#65533;'a&#65533;C&#65533;&#65533;&#65533;&#1239;k&#65533;|&#65533;jg=&#65533;&#65533;t&#65533;&#65533;e&#65533;&#65533;&#65533;&#65533;&#65533;i&#65533;h)J&#65533;&#65533;&#65533;,c'&#65533;&#65533;|&#65533;&#65533;&#65533;v^&#65533;2&#65533;&#65533;q&#65533;`6&#65533;VZa&#65533;&#65533;&#53287;&#65533;&#65533;3&#65533;&#65533;d &#65533;j&#1176;&#65533;&#65533;&#65533;&#65533;&#65533; &#65533;&#65533;&#65533;&#65533;&#65533;&#65533;VZ&#65533;%w&#65533;&#65533;&#65533;&#65533;f&#65533;&#65533;$c&#65533;&#65533;&#65533;W&#1267;&#65533;&#65533;;$&#65533;&#65533;&#278;&#1136;&#65533;+&#65533;&#65533;t&#65533;&#65533;!&#65533;:A#&#65533;&#65533;w&#65533;&#65533;\&#65533;/&#1851;&#65533;&#65533;&#65533;l1jRh&#65533;'a`}BD&#65533;&#65533;zV&#65533;&#65533;&#65533;&#65533;F&#65533;&&#65533;&#65533;=f&#701;n&#65533;&#65533;&#65533;&#65533;&#65533;&#65533;T&#943;J&#65533;&#65533;&#65533;!5&#65533;&#65533;&#65533;G&#65533;&#65533;&#65533;&#65533;&#65533;&#65533;['?1~E5`RQ&#65533;&#65533;6&#65533;p4&#65533;[&#65533;t&#65533;P&#65533;&#65533;)&#65533;f4&#65533;u(&#65533;&#65533;&#65533;&#65533;u&#65533;g.F&#65533;J&#65533;q&#65533;&#65533;$&#65533;XP&#65533;&#65533;&#65533;&#65533;M&#65533;&#65533;&#65533;&#65533;&#65533;v&#65533;&#65533;&#65533;&#65533;&#65533;J&#1403;K&#65533;X&#65533;&#65533;&#65533;&#65533;&#65533;&#1908;&#65533;&#65533;&#65533;&#1103;=<&#65533;&#65533;&#65533;b&#65533;&#65533;&#1040;&#65533;&#65533;&
&#65533;&#65533;&#65533;&#65533;_&#65533;&#65533;&#65533;Ie&#65533;5&#65533;!vg&#1959;]b&#65533;&#65533;%;}E&#65533;}&#65533;<&#65533;^8&#65533;&#65533;&#65533;&#65533;&#65533;'&#65533;&#65533;&#802;&#65533;&#65533;&#65533;e&#65533;&#65533;m&#65533;&#65533;O}&#65533;&#65533;Y&#65533;3&#65533;&#65533;&#65533;B&#65533;&#65533;M&#65533;&#65533;&#65533;&#65533;&#65533;&#1918;C^?U,&#65533;&#65533;D?i&#65533;dM&#65533;&#65533;&#65533;%|Z&#528;&#65533;&#65533;m&#65533;.&#65533;|&#65533;&#65533;&#65533;i&#65533;{1&#65533;L&#65533;@ g
&#65533;&#65533;%N&#65533;Z)&#65533;&#65533;;z&#65533;&#1931;&#65533;&#65533;&#65533;&#65533;&#65533;&#65533;&#65533;&#65533;	~{&#65533;&#65533;&#65533;&#65533;&#65533;&#65533;k&#65533;&#65533;&#65533;=,Un1&#65533;l 1]&#65533; &#65533;c8&#65533;?&#65533;(&&#65533;V&#65533;&#65533;*&#65533;&#1332;&#65533;&#65533;&#65533;&#65533;>&#65533;&#446;4&#65533;6&#65533;&#65533;u&#65533;:&#65533;h<&#65533;F^&#65533;F<&#65533;&#65533;*&#65533;&#65533;&#438;&#65533;;?6&#65533;^JL&#65533;_&#65533;s&#65533;&#65533;!&#65533;&#65533;&#65533;&#65533;q&#65533;&#65533;&#65533;)&#65533;/&#65533;&#65533;&#65533;~&&#65533;&#241361;&#65533;&#65533;J&#65533;&#65533;}&#65533;9&#65533;E&#65533;K&#65533;P=&#65533;&#65533;&#65533;%&#65533;*&#65533;	 &#65533;x&#1971;&#65533;,&#65533;<s&#65533;&#65533;&#65533;&#65533;&#65533;&#65533;&#65533;`Z^&#65533;T&#65533;&#65533;&#65533;5&#65533;g&#65533;8g&#65533;k&#65533;&#1045;v&#65533;C&#65533;n&#1452;}&#65533;&#65533;&#65533;*&#65533;&#937;'&#65533;GEX&#65533;9&#65533;`S&#65533;H&#65533;*d&#65533; H&#65533;7&#65533;
&#65533;^hbX&#65533;.&#65533;&#65533;&#65533;&#65533;Vkj`9&#65533;&#65533;&#65533;&#65533;b&#65533;&#65533;J&#65533;&#65533;&#65533;&#65533;&#65533;&#65533;x &#65533;&#65533;&#65533;~;&#65533;t!&#65533;&#65533; ;"9&#65533;0&#65533;i8O2&#65533;a&#65533;&#65533;&#65533;&#941;\K&#65533;&#1812;|&#65533;:{&#65533;&#65533;+&#65533;T&#65533;>&#185;N&#65533;G&#65533;&#65533;j&#65533;1&#65533;&#65533;&#65533;&#1108;!&#65533;&#65533;I&#65533;D&#65533;&#65533;&#65533;&#1072;&#222;=&#65533;,&#65533;&#65533;
&#65533;uv&#65533;*&#65533;&#65533;&#65533;/n&#65533;gt&#65533;I>>&#65533;|&#65533;W&#65533;&#65533;6&#65533;n&#65533;G&#65533;&#65533;D &#65533;&#65533;B~&#65533;&#65533;2&#65533;T]&#65533;&#65533;P&#65533;K&#65533;&#65533;&#1701;&#59416;R&#65533;&#65533;b&#453;<&#65533;&#1509;K&#65533;^&#65533;&#1150;~q3v9&#65533;d&#65533;7p&#65533;&#65533;&#65533;%&#65533;0{lK&#65533;&#65533;&#65533;&#65533;&#65533;5&#65533;D&#65533;&#65533;b&#65533;M' &#65533;&#65533;&#65533;&#65533;&#319;&#65533;;&#65533;i&#65533;&#65533;vD&#65533;F&#65533;&#65533;&#1288;&#65533;P	&#65533;u&#65533;s&#65533;ox&#65533;L&#65533;y&#65533;&#65533;&#65533;&#65533;	&#65533;&#65533;p&#65533;&#65533;&#65533;/->&#65533;oyuV&#65533;>B&#65533;&#65533;&#65533;&#65533;&#65533;&#65533;?&#65533;&#65533;NJ&#65533;&#1085;mi&#65533;&#65533;&#65533;[&#65533;jQ'e	U(`&#65533;&#65533;\|&#65533;%V&#65533;&#65533;&#65533;&#65533;&#65533;&#65533;&#65533;Hn&#65533;&#65533;&#65533;&#65533;_&#65533;&#65533;8  
&#65533;&#65533;&&#65533;&#65533;" &)y1&#65533;&#65533;&#65533;b&#65533;&#65533;&#65533;[&#65533;&#65533;&#65533;CQr&#65533;&#65533;m/'00&#65533;&#65533;&#65533;&#8063;&#65533;y&#65533;.&#65533;&#65533;,.&#65533;&#65533;6&#65533;.&#923;&#65533;&#65533;&#65533;&#65533;&#65533;&#65533;&#65533;&#65533;&#65533;&#65533;&#65533;&#65533; 6&#65533;M&#65533;&#65533;	&#65533;&#65533;&#65533;&#65533;&#65533;CS&#65533;&#65533;&#65533;&#65533;&#349;y&#65533;&#65533;&#856;&#65533;O&#65533;EB&#65533; &#65533;$&#65533;&#65533;a&#65533;0D&#65533;&#471;&#65533;&#140;ir$&#65533;7&#65533;&#65533;&#65533;gN&#65533;'K
R@Q&#65533;t&#65533;"0&#65533;@&#65533;&#423;&#65533;
&#65533;&#65533;&#65533;&#65533;&#65533;FP&#65533;zj&#65533;c&#65533;=&#65533;(&#65533;
&#65533;S&#65533;&#65533;hO&#65533;t&#65533;&#65533;W&#65533;p&#65533;&#661;d&#65533;&#65533;&#65533;&#65533;&#65533;#&#65533;E&#65533;X&#65533;&#65533;F&#65533;[W&#1255;&#65533;t&#65533;v&#65533;	&#65533;*V&#65533;&#65533;|&#674;&#65533;&#65533;
&#65533;&#65533;%q&#65533;&#65533;sE9&#776;%&#65533;[V-&#65533;i6&#65533;&#65533;&#65533;CU&#65533;o&#65533;&#65533;2&#65533;B&#65533;\dvu&#65533;&#65533;&#65533;=&#65533;-&#1963;&#65533;&#29019;&#65533;&#65533;	&#65533;&#65533;*&#65533;&#65533;P&#65533;&#65533;5&#65533;M|x&#65533;`v&#65533;\&#65533;fon&#1422;&#65533; &#65533;?&#65533;$&#65533;&#65533;&#65533;G&#65533;V&#65533;&#65533;4Ak&#65533;&#65533;&#65533;&#65533;gO&#65533;&#65533;&#65533;'J^&#65533;Q*&#65533;-%&#65533;`&#65533;&#65533;'W5&#65533;M']y&#65533;a&#65533;&#65533;&#65533;[r2$&#1141;&#65533;&#65533;&#65533;&#65533;&#65533;]FEObz&#65533;&#65533;Hc&#65533;l&#1167;&#65533;"~&#1505;Y&#65533;]&#65533;`ge@&#65533;_&#65533;&#65533;b&#65533;+&#65533;&#65533;@&#65533;a&#65533;KH&#65533;x&#65533;&#65533;&#65533;&#65533;5&#65533;&#65533;a2&#65533;&#65533;F&#65533;&#65533;&#65533; l&#65533;CV>&#65533;QN&#65533;&9;X&#65533;Yn&#65533;&#65533;L&#65533;V&#65533;&#65533;p&#65533;r	17&#65533;C>&#65533;h&#65533;k.&#65533;&#65533;1+Te`Y&#65533;e&#65533;H$X(&#65533;&#797;n&#65533;i6&#65533;4-I&#65533;a&#65533;O;&#65533;t&#65533;6%&#65533;h&#65533;&#65533;&#65533;&#41547;	
U-&#65533;&#65533;&#65533;5g5&#65533;j&#65533;O&#65533;&#642;0&#65533;&#65533;&#65533;
&#65533;&#65533;&#65533;R&#65533;&#65533;&#65533;&#65533;ka&#65533;&#65533;&#65533;&#65533;Zl&#65533;&#65533;&#65533;x&#65533;&#1354;&#65533;&#645;"[9qN,&#65533;&#65533;C&#65533;&#65533;q3N;Gv&#65533;Lh+m&#65533;af&#65533;r&#65533;i&#65533; &#65533;D."l&#65533;&#65533;k&#65533;&#65533;8mm&#65533;&#65533;P$nf&#419;&#65533;'y&#65533;&#65533;&x&#65533;&#65533;ir&#65533;&#232;&#65533;&#65533;U&#65533;&#65533;&#65533;&#1766;&#65533;&#65533;8y&#65533;&J&#65533;&#65533;&#65533;z&#1699;&#65533;f )}&#65533;&#65533;-&#65533;gr~&#65533;&#65533;&#65533;&#65533;&#65533;C&#65533;&#65533;&#65533;&#65533;&#65533;&#65533;&#65533;&#65533;5&#65533;&#65533;&#65533;Lk&#65533;&#65533;&#1576;_,E&#65533;&#65533;&#746;&#65533;+&#65533;H&#65533;!&#65533;L&#65533;&#65533; &#65533;	&#1685;&#65533;&#65533;4Z&#65533;&#65533;(&#65533;&#65533;}E\&#65533;u.C&#65533;2&#65533;&#65533;H"&#65533;&#65533;&#65533;M&#65533;&#65533;&#477;&#65533;&#65533;@.&#65533;&#65533;Mkt&#65533;e
&#65533;s&#65533;:&#65533;&#65533;&#65533;k0&#65533;8&#1350;&#65533;9r&#65533;&#65533;5&#65533;"&#65533;&#65533;&#65533;&#65533;i
&#65533;q$=IRPL&#65533;&#382;&#65533;RC&#65533;&#65533;&#604;n&#65533;&#621;&#65533;\&#65533;&#65533;&#65533;&#65533;&#65533;&#65533;-(&#65533;&#65533;>,x&#1130;&#65533;&#65533;&#65533;7&#65533;&#65533;&#65533;&#65533;dA$&#65533;_1&#65533;&#65533;,&#65533;&#65533;&#65533;&#65533;um&#458;|&#65533;&#65533;GM&#65533;&#65533;&#982;&#65533;M[Sk.&#65533;&#65533;nkE0&#65533;&#65533;&#208;}!&#65533;R&#65533;eI&#65533;&#65533;(#V&#65533;&#65533;&#65533;&#65533;&#65533;&#65533;&#65533;`7&#65533;&#65533;&#65533;&#65533;;&#65533;B&#1143;<&#65533;&#65533;&#65533;&#65533;&#65533;&#65533;/~	&#65533;H	9E&#65533;4&#65533; 6&#65533;C&#65533;v~0&#65533;&#65533;Eo&#65533;XyP&#65533;&#65533;=&#65533;7&#65533;&#65533;B&#1449;MI&#65533;t&#65533;P*&#65533;2&#1648;p)&#65533;&#65533;Y&#65533;dH&#65533;]&#65533;U&#65533;&#65533;&#65533;&#65533;*XQ&#65533;\&#65533;s^&#65533;&#65533;&#65533;&#65533;Ao&#65533;8&#65533;U&#65533;&#65533;&#65533;*B&#65533;x<C&#65533;&#65533;R&#65533;&#65533;j&#65533;&#65533;{&#65533;zR&#65533;&#65533;&#65533;u+\b	&#1278;&#65533;&#65533;DGt 	&#65533;p&#65533;&#65533;P&#65533;&#65533;&#65533;b~&#65533;_&#65533;6&#227;rT&#65533;YP&#65533;&#65533;X&#65533;&#1584;;&#65533;S&#65533;&#65533;&#65533;&#65533;G&#65533;&#65533;&#65533;S&#65533;&#65533;&#65533;&#65533;D&#65533;&#65533;&#65533;`"&#65533;)&#65533;ld&#65533;&#65533;{@&#65533;&#65533;&#65533;u"&#65533;d&#65533;PhB&#65533;&#65533;&#65533;&,c&#65533;&#65533;(&#65533;&#65533;&#65533;rw"*&#65533;+&#65533;(&#65533;&#65533;&#65533;&#65533;B4&#65533;&#65533;|&#65533;4&#65533;&#65533;
&#65533;&#65533;Y&#65533;b&#65533;&#65533;&#65533;&#65533;&#65533;K&#65533;&#65533;y&#830;4O}&#65533;s"&#65533;h&#65533;N<F|&#65533;K&#65533; &#65533;&#65533;=&#65533;&#65533;&#65533;n&#65533;&#65533;&#65533;h&#264;&#65533;1&#65533;&#65533;AB&#65533;&#65533;!9&#65533;&#65533; ;w&#65533;&#65533; &#65533;)&#1587;Jr&#65533;&#65533;&#65533;&#65533;v&#65533;&#65533;}&#65533;&#65533;8[ 9&#65533;&#65533;&#65533;Q&#516;&#65533;2Yd&#65533;L&#65533;0wf&#65533;\&#65533;&#65533;&#65533;'&#65533;d+&#65533;&#65533;A&#65533;&#65533;xp:B;&KY&#65533;K&#65533;&#65533;>EOJI&#65533;&#65533;n(BB3X&#536;&#65533;&#65533;&#65533;&#65533;&#65533;&#65533;'B*OY&#65533;{&#65533;i&#65533;h&#65533;8&#65533;MQD&#65533;A&#65533;&#6758;DT/t&#65533;6u&#65533;Sm^&#292;V5(&#65533;&#65533;z&#65533;&#65533;#&#65533;%&#65533; &#65533;&#65533; a&#65533;&#65533;1&#65533;&#65533;%&#65533;A&#65533;O&#65533;&#65533;&#65533;&#65533;
&#65533;{\&#65533;c\C&#65533;,&#65533;	&#65533;h)&#65533;&#65533;g?&#1600;&#65533;&#65533;c}(5m&#65533;<&#65533;&#65533;&#65533;
](F&#65533;&#65533;Z6&#65533;8&#65533;3!K&#65533;(&#65533;&#31927;J&#65533;&#65533;&#65533;&#65533;:&#65533;Etl)GU&#65533;&#65533;&#65533;&#65533;V&#65533;w&#65533;&#65533;&#65533;&#65533;&#65533;&#65533;*&#65533;&#65533;&#65533;&#65533;f7&#65533;&#65533;#2&#65533;&#65533;2&#65533;-0&#65533;;&#65533;&#65533;&#65533;&#65533;-&#65533;)0%&#65533;&#65533;&#65533;&#65533;&#65533;&#65533;&#65533;&#364;M&#65533;&#65533;H&#65533;a&#1450;&#65533;&#65533;&#65533;&#65533;&#65533;g2&#65533;&#65533;L&#65533;	&#65533;I&#1585;&#65533;@&#65533;&#65533;&#2378;m&#65533;&#65533;&#65533;&#65533;&#65533;w'L&#1544;\&#65533;&#65533;m^&#1164;`&#65533;&#65533;(&#1575;X{7|&#65533;&#65533;&#65533;N&#65533;m&#1326;BZ&#65533;F@&#65533;&#65533;}&#65533;&#65533;g&#519;$&#65533;o&#65533;-&#65533;&,]&#65533;&#65533;&#65533;7&#65533;&#65533;&#65533;&#65533;`/zw&#65533;&#65533;&#65533;ml&#65533;&#65533;a&#65533;<&#65533;&#65533;&#65533;pMk&#65533;&#65533;7&#1513;&#820;&#65533;&#65533;&#65533;KT6&#65533;&#65533;&#65533;Mj&#65533;&#65533;&#65533;!&#65533;h&#65533;&#1902;&#65533;&#65533;R&#65533;&#65533;NW&#65533;6&#65533;0&#65533;g*[&#65533;V&#65533;&#65533;WV&#65533;c;p&#65533;2&#65533;&#65533;&#65533;&#1538;Q&#65533;5PGV&#65533;X&#65533;1&#65533;fFB&#65533;]J<&#65533;u.&#65533;&#65533;;&#65533;A&#65533;&#65533;&#65533;&#65533;^&#65533;P&#65533;&#65533;&#65533;&#65533;~Ec&#65533;J&#65533;&#65533;U&#65533;,9&#65533;bz&#65533;&#65533;u&#65533;&#65533;+&#65533;f+&#65533;&#65533;3e&#65533;y&#65533;&#65533;M&#65533;&#65533;&#65533;&#65533;&#65533;&#65533;9&#65533;&#65533;B&#65533;x&#65533;1&#10177;&#65533;U]n&#65533;&#65533;&#65533;u&#65533;HDjQ/&#65533;&#65533;&#65533;&#65533;&#65533;&#65533;&#65533;&#65533;&#772;&#65533;&#65533;?H&#65533;&#65533;lc&#65533;C&#65533;&#65533;&#65533;&#65533;i3tnk9A&#65533;f&#65533;&#65533;+&#65533;&#65533;&#1883;&#65533;':E&#65533;Z&#65533;]&#65533;m&#65533;&#65533;&#1024;&#65533;&#65533;&#65533;	&#65533;NiXP~D`&#65533;&#612;&#33089;&#65533;&#65533;IR0,&#65533;&#65533;nH&#65533;&#65533;H&#1992;&#65533;&#65533;&#65533;&#65533;o]&#65533;	u,&#65533;~4:&#65533;}YT&#65533;x&#65533;y&#65533;A&#65533;xj<'O7&#65533;&#65533;!>SV9C&#10615;K&#65533;1P&#65533;&#219;x&#65533;C&#65533;&#65533;&#65533;&#65533;6&#65533;&#65533;&#65533;&#65533;&#65533;&#65533;R&#65533;i{o&#65533;&#65533;@oW&#65533;L N.&#65533;&#65533;&#65533;`&#65533;	CN&#65533;&#1784;J&#65533;~&#65533;F&#65533;
&#65533;&#1666;&#65533;&#65533;&#65533;\&#65533;&#65533;&#65533;&#65533;&#65533; 2&#1908;&#65533;e&#65533;&#65533;W~&#65533;&#65533;&#65533;&#65533;u&#65533;$~jO&#65533;&#65533;o&#65533;&#65533;&#65533;Wo&#65533;&#65533;&#65533;&#65533;&#65533;&#65533;&#65533;k&#65533;&#65533;&#65533;&#65533;&#65533;&#65533;&#65533;&#65533;&#65533;&#65533;Ni73&#65533;&#65533;8&#65533;&#65533;&#65533;XZA&#65533;&#65533;&#1106;_^&#65533;$+&#1842;&#65533;&#65533;&#65533;&#65533;>&#65533;&#65533;&#65533;&#65533;&#65533;m&#65533;)g~&#65533;&#65533;&#65533;&#65533;&#65533;&#65533;&#284;&#65533;v&#65533;ANi&#65533;&#65533;ao&#65533;,K&#65533;&#65533;K&#65533;&#65533;&#65533;#&#65533;&#65533;\&#65533;4&#65533;&#1780;,"&#65533;&#65533;&#65533;&#65533;>E&#65533;&#65533;&#65533;(&#65533;&#65533;&#65533;C&#65533;.&#65533;W&#1989;&#65533;&#65533;&#65533;;i&#65533;&#65533;&#65533;&#65533;&#65533;<\&#65533;&#65533;&#65533;&#65533;v&#65533;&#65533;&#65533;&#65533;&#65533;&#65533;/&#65533;y&#65533;&#65533;&#65533;)c&#65533;UFS&#65533;&#65533;&#65533;&#65533;^&#65533;&#1255;&#65533;&#65533;+&#65533;y&#65533;b&#65533;w&#65533;G&#65533;&#65533;}&#65533;&#65533;~4Wj&#65533;z&#65533;!`&#65533;&#65533;z&#65533;d&#65533;e&#65533;&#65533;hz-&#65533;8&#65533;Gab&#65533;&Iv&#647;&#65533;gC&#65533;&#65533;ruGp1&#65533;~so&#65533;&#65533;a&#65533;W&#65533;&#65533;&#65533;&#65533;8&#65533;&#65533;&#65533;g{0H~#vwK&#65533;&#65533;&#65533;k&#65533;&#65533;&#65533;6W<&#65533;x&#65533;VCH&#65533;@l&#65533;EPw5~0u/8z&#65533;w[&#65533;W&#65533;&#65533;&xr'z&#65533;EzF&#65533;h&#65533;&#1473;-&#65533;&#65533;'oj&#65533;rg(T&#1335;vq&#65533;s&#65533;&#65533;`$:&#65533;n&#65533;V\9&#65533;nM&#130;&#65533;$&#65533;&#65533;&#65533;3X&#65533;&#65533;&#65533;v&#65533;&#65533;&#65533;v1h&#65533;8&#65533;o&#65533;&#65533;&#65533;DcD&#65533;~rp>(Y&#65533;&#65533;&#65533;z&#65533;vj &#65533;3L&#65533;&#65533;&#65533;&#1351;+&#65533;&#65533;x&#1396;ic&#65533;p&#65533;6&#65533;&#65533;7`&#65533;&#65533;&#65533;&#65533;g+3GL&#65533;4&#65533;MW&#65533;5&#65533;\S&#65533;&#65533;&#65533;&#65533;&#65533;.&#25343;&#65533;&#65533;&#65533;&#65533;&#65533;pU&#65533;~&#65533;dF\&#65533;u%x&#65533;z&#65533;&#65533;&&#65533;'J@v&#65533;&#65533;k&#65533;V&#65533;Y&#65533;8&#65533;&#65533;(&#65533;&#648;&#65533;&#65533;7&#65533;dhjY&#65533;&#65533;?&#65533;&#65533;&#65533;a&#65533;&#65533;&#65533;&#65533;&#525;&#65533;&#65533;&#65533;&#65533;{;&#16464;',&#65533;&#65533;&#65533;<E$L&#65533;4\pz&#65533;H&#65533;&#65533;&#65533;~&#65533;h&#65533;&#65533;&#65533;26&#65533;Z8&#65533;&#65533;8&#65533;&#65533;&#328;Ex&#65533;&#65533;G&#65533;&#65533;&#65533;W'&#65533;&#65533;&#65533;&#65533;&#65533;2c&#65533;e`dv&#65533;GG&#65533;~s|~(&#65533;|&#65533;`&#65533;6MPm:h[&#65533;&#65533;&#65533;	&#65533;29}&#65533;pF&#262; &#65533;&#65533;q&#65533;h&#65533;S&#65533;)p&#65533;&#1544;&#1640;&#65533;&#65533;wis&#65533;&#65533;&#65533;M&#65533;n0&#65533;>&#65533;&#65533;&#65533;T&#65533;8\&#65533;&#65533;&#65533;&#65533;vNa}LG&#65533;&#65533;&#1237;&#65533;&#65533;&#65533;C&&#65533;&#65533;&#65533;~&#65533;&#65533;&#65533;i&#65533;&#65533;ho&#39376;&#65533;&#1411;&#65533;&#65533;&#65533;/&#1613;&#216;&#65533;a26&#65533;&#65533;VCD&#65533;&#1384;'&#65533;(}&#65533;W&#65533;j&#65533;;&#65533;&#65533;8UT/&#65533;`&#65533;&#1560;F&#65533;&#65533;&#65533;&#65533;&#65533;7&#65533;c&#65533;w^&#65533;&#65533;6h&#65533;&#65533;&#65533;`B	&#65533;hYd&#65533;&&#65533;h&#65533;3&#65533;'&#65533;M(k9ID&#65533;&#65533;k&#65533;&#65533;}&#65533;9r#&#464;/&#65533;&#65533;Gevys&#65533; &#65533;h&#65533;G&#65533;)&#65533;C&#65533;w&#65533;7&#65533;&#65533;&#65533;Yh&#65533;&#65533;&#1016;&#65533;ke&#65533;&#65533;K&#65533;d@&#65533;y"I&#65533;&#65533;&#1613;&#65533;&#65533;&#65533;)&#65533;&#65533;&#65533;&#65533;&#65533;&#38513;&#65533;&#65533;&#456;&#65533;9&#65533;&#65533;)&#65533;&#65533;8&#65533;&#65533;g&#65533;)&#65533;&#65533;K&#65533;&#65533;&#65533;Vm1&#65533;r&#65533;E&&#65533;&#65533;&#65533;fDy&#65533;0&#65533;4&#65533;&#65533;4e\&#65533;&#65533;&#1943;N&#65533;9&#65533;b&#65533;&#65533;&#65533;&#65533;&#65533;&#65533;&#65533;&#65533;i&#65533;F&#65533;w)&#65533;&#65533;	&#65533;&#65533;I&#65533;3&#65533;'&#65533;A&&#65533;5[&#65533;'Fy&#65533;>&#65533;x&#65533;&#65533;&#65533;$&#65533;&#65533;&#65533;&#221;&#65533;i&#65533;&#65533;&#65533;,&#65533;&#65533;&#65533;9&#65533;Z&#65533;0*&#65533;&#65533;9&#65533;y&#65533;*&#65533;&#65533;&#65533;&#65533;7&#65533;&#65533;&#65533;&#65533;Z&#65533;&#65533;,c&#65533;0&#65533;D&#65533;&#1161;&#65533;K&#65533;XeWG^&#65533;&#65533;~W&#65533;&#65533;&#65533;&#65533;&#65533;i&#65533;&#65533;&#65533;&#65533;!&#1498;&#65533;I&#65533;&#65533;&#542;j&#30962;BjSI&#65533;[&#65533;PMi<&#65533;&#65533;q&#65533;&#65533;@v&#540;"i|&#969;K&#65533;5&#65533;fH&#65533;XY&#65533;&#65533;&#65533;&#65533;Y&#65533;5)&#65533;;&#65533;&#65533;8&#65533;q&#65533;qE&#65533;&#65533;&#65533;&#65533;w&#65533;&#65533;e}&#65533;&#65533;?&#65533;&#65533;&#65533;&#65533;&#65533;&#65533;&#1621;&#65533;&#65533;A5&#65533;$&#65533;AF&#65533;&#65533;&#65533;&#65533;!D&#65533;&#65533;&#65533;&#65533;1&#65533;&#1497;eyyN&#65533;&#65533;&#65533;&#65533;&#65533;&#65533;"&#65533;&#65533;J&#65533;/&#65533;&#65533;&#65533;Cz&#65533;_(&#65533;&#65533;Z&#65533;&#65533;&#65533;&#65533;&#65533;:&#65533; JsF &#65533;&#65533;&#1359;&#65533;X0&#65533;&#65533;|&#65533;Z&#65533;&#65533;x&#65533;&#65533;*&#65533;&#34090;&#65533;&#1704;&#65533;&#65533;&#584;i&#65533;&#65533;&#65533;&#1637;.&#677;&#65533;}&#65533;&#65533;&#681;eT&#65533;V&#65533;&#65533;&#1248;Lj&#65533;&#65533;Q&#65533;&#65533;&#65533;Wj&#65533;&#65533;&#65533;&#65533;
&#65533;b&#65533;&#65533;:&#65533;?&#65533;v&#65533;&#65533;&#65533;&#65533;&#65533;&#65533;Y&#65533;&#65533;	&#65533;&#1898;&#65533;&#65533;&#65533;D>&#65533;a&#65533;-&#65533;&#65533;*"!w&#65533;\&#65533;&#65533;&#65533;n&#65533;&#65533;*&#65533;?&#65533;&#65533;&#65533;&#65533;
&#65533;&#65533;&#65533;6&#65533;&#65533;j&#65533;&#65533;&#65533;&#65533;&#65533;9&#65533;&#65533;&#65533;&#65533;&#65533;&#65533;&#65533;&#65533;&#65533;&#65533;dt}&#65533;(&#65533;%W &#65533;;&#65533;&#65533;	&#65533;&#65533;&#31465;H&#65533;&#65533;&#1680;I&#65533;&#65533;&#65533;&#65533;&#65533;&#65533;&#65533;&#65533;I&#65533;K&#65533;&#65533;E&#65533;&#65533;&#65533;:&#65533;Bz&#65533;&#65533;&#65533;F&#65533;_&#65533;&#65533;&#922;&#65533;&#65533;:&#65533;	w&#65533;6&#65533;&#65533;&#65533;&#65533;U&#65533;Wp"&#65533;Z;&#65533;&#65533;Y&#65533;4H&#65533;&#24193;'&#65533;}X&#65533;&#65533;E&#46324;&#65533;&#65533;&#65533;&#65533;&#65533;&#65533;
Y&#410;&#65533;&#65533;&#65533;S&#65533;&#65533; &#65533;v&#65533;yK&#65533;
&#65533;v&#65533;&#65533;&#40252;&#1460;&#65533;&#65533;&#65533;Zd&#1206;J&#65533;&#65533;&#65533;&#65533;h&#65533;&#65533;&#65533;h&#65533;&#65533;&#65533;&#65533;x&#65533;&#65533;&#65533;	&#65533;&#65533;z&#65533;&#65533;&#65533;`k&#65533;&#65533;&#65533;@&#65533;e4&#65533;&#65533;&#65533;&#65533;&#65533;&#65533;g&#65533;(&#65533;&#65533;&#432;U&#65533;&#65533;&#65533;{&#65533;&#65533;&#65533;&#65533;h:&#65533;K{&#65533;k&#65533;&#65533;&#1657;&#65533;U&#65533;&#65533;&#65533;&#65533;&#463;&#65533;&#65533;*g&&#65533;Mf&#65533;{-!&#65533;&#347;&#65533;Z%&#65533;&#65533;j&#65533;${&#65533;s^R&#65533;&#65533;&#65533;&#1763;nK&#65533;&#65533;&#65533;&#65533;&#65533;&#751;&#65533;)&#65533;&#65533;&#1442;&#65533;.&#65533;&#1728;&#65533;&#65533;&#65533;&#1240;4C&#65533;/&#65533;&#65533;q&#65533;&#1774;&#65533;&#65533;&#65533;&#65533;	&#65533;&#65533;&#65533;q&#65533;l&#65533;&#65533;&#65533;&#65533;6[&#65533;&#65533;w<&#65533;&#65533;[&#65533;Y{&#65533;&#65533;
&#65533;&#65533;&#65533;F&#65533;&#65533;\&#65533;K&#65533;&#65533;&#65533;R_E&#65533;&#65533;&#65533;&#65533;&#65533;WF&#65533;&#307;&#65533;'v&#65533;2&#65533;&#65533;&#65533;&#65533;[
a&#65533;&#65533;O&#65533;&#65533;&#65533;&#65533;s)&#65533;&#65533;&#564;H[&#65533;&#371;&#65533;&#65533;'/&#767;L&#65533;&#65533;&#65533;N,&#65533;~&#65533;&#65533;4&#65533;*&#65533;&#1781;&#65533;B&#65533;Y&#65533;&#65533;&#65533;&#65533;&#65533;&#65533;&#65533;&#65533;&#65533;&#65533;&#65533;&#65533;&#65533;&#1718;b&#65533;:&#65533;&#65533;'&#65533;&#65533;&#65533;&#65533;&#65533;|K&#65533;W&#65533;[&#65533;Q&#65533;&#65533;'&#65533;&#65533;U&#65533;Z&#65533;p&#65533;&#65533;n\&#65533;&#65533;&#65533;&#65533;&#65533;&#233;&#65533;&#65533;N&#588;0&#65533;&#65533;|&#31102;+&#65533;<j&#65533;e&#65533;&#65533;&#1674;&#65533;J&#1816;w&#1727;&#65533;&#65533;&#65533;R\&#65533;&#65533;3&#65533;s&#65533;&#456;&#65533;&#65533;&#65533;[&#65533;&#65533;&#65533;&#65533;&#65533;kt&#65533;&#65533;,&#65533;&#65533;g&#65533;w+&#65533;&#47868;&#65533;&#65533;&#65533;&#692;&#65533;&#65533;&#65533;&#65533;0u|&#65533;E&#229;&#65533;&#65533;{,&#65533;=&#1638;&#140;&#65533;&#65533;)&#65533;[&#65533;&#65533;&#65533;&#65533;&#65533;&#65533;&#65533;&#65533;&#65533;&#65533;&#65533;&#65533;&#65533;U&#65533;&#65533;&#65533;&#65533;\\&#65533;&&#827;&#65533;&#787;&#65533;D&#65533;&#65533;p&#65533;&#65533;
_&#65533;&#332;4&#65533;&#65533;6q&#65533;H&#167;&#65533;&#65533;&#65533;&#65533;,&#564;&#554;,&#65533;&#65533;,&#65533;&#65533;:&#65533;4l&#65533;m;&#65533;&#65533;&#754;N+&#65533;&#65533;&#65533;&#65533;|Tl&#65533;&#65533;&#65533;&#29926;&#65533;&#65533;G&#65533;&#65533;&#65533;Yi&#65533;v&#65533;C&#825;&#1840;9&#65533;&#65533;&#1788;&#65533;&#1745;vg&#1032;H&#65533;:&#65533;&#65533;&#65533;x&#65533;Z&#65533;&#65533;&#65533;k&#1128;&#65533;&#65533;w&#65533;&#65533;&#65533;&#65533;&#65533;9&#65533;
&#65533;&#65533;&#65533;&#65533;&#979;&#65533;&#65533;&#65533;[T=&#65533;e&#65533;&#65533;&#65533;&#65533;&#65533;Bi_M&#65533;[&#65533;&#65533;g&#65533;&#65533;9&#65533;&#65533;,&#1273;&#1267;&#65533;&#65533;&#65533;-w6t&#65533;&#65533;O&#65533;&#65533;g&#65533;&#913;&#65533;&#1372;k&#65533;&#65533;\&#65533;&#65533;\
&#65533;&#65533;0&#795;_&#1906;(&#65533;~&#65533;&#65533;&#942;&#65533;&#65533;&#65533;G8&#65533;&#65533;1&#65533;{&#65533;&#65533;B&#65533;&#65533;&#65533;&#167;&#65533;,&#65533;n&#65533;&#65533;kk&#65533;&#65533;x&#65533;&#65533;&#65533;&#65533;&#65533;v&#65533;&#65533;{&#65533;9&#65533;&#65533;,&#65533;9&#65533;&#65533;&#65533;&#65533;&#408;&#65533;&#65533;0&#65533;&#65533;<&#65533;&#65533;&#65533;&#65533;
&#65533;;&#65533;{u&#65533;&#65533;&#65533;(ajK&#65533;\&#65533;5<&#65533;"&&#65533;=&#65533;&#65533;&#65533;d&#65533;&#574;)&#1539;&#65533;&#65533;l\&#65533;iX&#65533;&#65533;&#65533;&#1420;&#65533;&#65533;&#65533;&#65533;&#65533;l&#65533;&#368;&#65533;1=&#347;;&#65533;&#65533;.&#65533;&#65533;&#65533;&#65533;&#65533;&#65533;&#65533;&#65533;L&#65533;&#65533;<&#65533;&#65533;&#65533;g&#65533;&#65533;a)&#65533;T&#65533;&#65533;&#65533;Lr&#65533;~&#65533;&#65533;&#65533;J&#65533;&#65533;P&#65533;;
&#65533;&#65533;&#65533;z)&#65533;&#65533;"&#65533;&#65533;r&#65533;H&#65533;^U&#1767;&#65533;@&#65533;&#65533;	&#65533;ahm&#65533;q&#65533;&#65533;&#47512;+&#2009;}&#65533;1\&#65533;{&#65533;&#65533;-&#65533;"&#65533;H#H|&#65533;&#449;F&#65533;{&#1666;&#65533;&#839;&#65533;&#65533;_L&#65533;uK&#65533;&#65533;&#65533;){&#292;\&#65533;<&#65533;&#65533;E}&#1774;&#65533;&#950;&#65533;&#65533;&#65533;k&#65533;&#65533;&#65533;&#65533;n&&#65533;&#65533;&#65533;&#65533;T&#65533;&#65533;x,k&#65533;H&#233;&#65533;&#65533;&#65533;F&#65533;&#65533;&#65533;&#65533;&#65533;lT&&#65533;&#65533;&#65533;&#65533;&#662;&#65533;&#65533;n&#65533;~]&#65533;&#65533;&#65533;&#65533;&#65533;&#236;&#1862;&#65533;&#65533;<&#65533;b.=&#65533;&#65533;&#65533;&#65533;f&#65533;w&#65533;&#65533;6&#65533;]FL&#65533;sK&#65533;c]&#65533;m&#65533;6&#65533;&#65533;)N&#65533;^&#65533;&#1788;&#65533;f.y&#65533;	&#65533;&#65533;%.e&#65533;o&#65533;\;T&#655;&#65533;%'|&#65533;"&#65533;&#65533;&#65533;?";&#65533;&#65533;&#886;a&#65533;&#65533;8&#19115;&#65533;&#8234;&#65533;J&#65533;&#65533;&#65533;&#65533;&#65533;&#65533;sJ&#65533;&#65533;#+&#65533;o&#65533;&#65533;~&#65533;u&#65533;&#65533;&#181;&#65533;63h&#65533;&#65533;&#13769;&#65533;&#65533;:&#65533;S&#65533;}&#65533;t&#65533;&#65533;q&#65533;~&#65533;&#697;&#65533;&#65533;&#886;\&#65533;&#65533;&#65533;&#65533;&#65533;&#2005;m&#65533;Y&#65533;&#31133;<=&#65533;&#826;Gs&#65533;&#65533;&#65533;&#65533;&#65533;&#65533;&#65533;&#65533;&#65533;6<&#1615;&#65533;~G&#1550;&#65533;&#65533;v&#65533;&#65533;C&#1891;%&#65533;U&#65533;&#1677;&#65533;|&#65533;	.&#65533;&#714;&#237;&#65533;U&#65533;o&#65533;WC&#65533;,&#65533;&#65533;&#65533;i&#49436;&#243;&#65533;&#65533;&#1389;&#65533;`-&#65533;=&#412;&#65533;&#65533;P&#65533;&#65533;&#65533;&#65533;:&#65533;&#65533;P&#65533;&#65533;&#65533;&#65533;%A<v&#65533;AFs&#65533;k&#65533;&#862;&#65533;&#65533;&#65533;h&#65533;&#65533;&#65533;&#65533;&#65533;&#65533;/&#65533;al&#324;&#65533;&#65533;&#65533;&#65533;&#65533;&#65533;>&#65533;h&#65533;f|kL&#65533;\&#65533;&#65533;)&#65533;n$x
&#65533;L2&#65533;]_&#65533;A&#65533;&#65533;&#65533;&#65533;H&#65533;&#1164;]&#65533;"&#65533;&#65533;D&#65533;&#65533;*&#65533;<&#65533;g-&#65533;&#941;&#65533;=}&#65533;&#65533;&#65533;&#65533;&#65533;&#65533;4&#65533;&#296;&#65533;\@&#65533;&#65533;&#65533;3&#65533;~&#65533;&#65533;p&#65533;&#65533;-&#65533;&#65533;$&#65533;&#65533;N&#65533;&#65533;&#65533;n!&#65533;}&#65533;&#65533;&#65533;&#65533;(&#65533;&#65533;(&#65533;s)&#65533;&#536;&#65533;+N&#65533;i^&#65533;tOx&#65533;&#65533;&#65533;&#65533;&#65533;l&#65533;&#65533;D&#65533;&#65533;&#65533;?&#65533;&#65533;G&#65533;&#65533;&#1213;&#65533;h&#65533;&#1717;&#65533;&#65533;&#65533;-&#65533;&#1000;Y&#634;'&#65533;&#65533;!?&#65533;&#65533;&#65533;&#187;&#65533;X)&#65533;&#65533;&#65533;&#65533;&#65533;&#65533;&#65533;&#957;&#65533;&#65533;&#65533;e&#65533;&#65533;&#65533;&#65533;?>&#65533;?&#65533;&#65533;w.&#65533;&#65533;I&#65533;r&#973;&#65533;&#65533;&#65533;[&#65533;2+&#65533;n/&#65533;n=&#65533;&#65533;QQ&#65533;&#65533;#&#65533;g&#65533;)&#65533;T&#65533;'&#65533;'&#65533;&#65533;&#802;dN&#1907;&#65533;&#830;.&#65533;&#20378;&#65533;^&#65533;&#65533;]&#65533;?&#65533;&#65533;&#65533;&#65533;&#65533;&#65533;]&#65533;&#65533;&#65533;&#65533;<l&#65533;&#65533;H&#1450;&#65533;8z&#65533;&#65533;&#65533;&#65533;D]&#65533;C&#65533;&#65533;k&#65533;{/&#65533;&#65533;`VZ&#65533;3&#65533;&#65533;e&#65533;&#65533;&#65533;&#65533;q&#65533;\&#65533;	&#65533;&#65533;&#65533;?&#65533;&#65533;&#65533;&#65533;&#65533;&#65533;&#65533;&#65533;8&#65533;&#65533;&#65533;&#65533;&#65533;&#65533;&#65533;&#65533;&#65533;&#65533;&#65533;&#65533;&#65533;U&#65533;&#65533;&#65533;&#65533;&#65533;&#65533;&#65533;&#65533;&#65533;&#65533;[;&#65533;1&#65533;&#65533;F&#65533;@D&#65533;&#65533;&#65533;&#65533;n&#65533;&#1163;&#65533;&#1030;&#65533;&#1657;&#1396;&#65533;&#1695;^&#65533;&#65533;&#65533;&#65533;&#1959;&#65533;&#1150;&#65533;&#65533;&#65533;&#65533;&#65533;&#65533;&#65533;&#65533;&#65533;&#65533;H&#65533;&#65533;&#930;&#65533;&#65533;&#65533;&#65533;&#65533;&#1053;&#65533;GP&#65533;t&#65533;\&#65533;[UJ&#65533;CA
o1#&#65533;&#65533;&#65533;
&#65533;(&#65533;e&#65533;H&#65533;&#65533;&#65533;&#65533;M&#617;&#65533;r &#65533;p&#65533;&#65533;&#65533;"O&#65533;!DG/&#65533;M&#65533;5=B<Y&#65533;&#65533;&#65533;9&#65533;}G(&#65533;	&#65533;	&#65533;C&#65533;4&#65533;&#65533;&#65533;&#41795;7&#65533;&#1727;&#65533;&#65533;&#65533;!&#1770;&#65533;d&#1366;"5&#65533;]&#65533;"&#65533;R&#65533;`&#65533;&&#65533;&#662;&#65533;O&#65533;2&#65533;&#65533;&#65533;Q)&#1910;&#65533;d&#65533;&#65533;i&#65533;&#65533;^&#65533;x&#65533;&#65533;&#65533;0,&#65533;&#65533;k&#65533;D&#65533;n&#65533;&#65533;)1&#65533;&#65533;(&#65533;&#65533;d&#65533;4Oj+&#65533;&#65533;KCV_&#65533;&#65533;&#65533;x3U&#65533;1&#303529;g2&#65533;&#491;)	6&#65533;o-QR&#65533;&#65533;%jt&#65533;n&#1869;&#65533;&#65533;&#65533;&#65533;&#65533;&#1567;&#65533;0k&#65533;&#65533;+&#1519;&#65533;5R&#65533;&#65533;9,&#65533;&#1780;eF&#65533;&#65533;&#65533;&#65533;&#129;gG&#65533;,>o&#65533;&#65533;&#1695;z^8&#65533;&#65533;&#65533;&#65533;&#65533;&#65533;l&#65533;&#65533;&#65533;}&#65533;/&#43996;&#65533;~d&#65533;!&#65533;&#65533;&#65533;}V&#65533;|&#65533;&#1587;Kl&#65533;&#65533;&#65533;&#65533;A&#65533;=8&#65533;:&#65533;&#1861;&#65533;z &#65533;&#65533;y&#65533;`Jn&#65533;&#65533;t&#65533;o&#65533;&#65533;f&#65533;&#65533;.d&#65533;q&#65533;9(T1&#65533;)C&#65533;3
st|&#65533;6te&#65533;MN&#65533;&#65533;&#65533;w&#1974;zDf&#1565;C+y&#65533;@&#65533;&&#65533;&#65533;&#65533;&#65533;4&#65533;bS*%$&#65533;&#65533;8_&#65533;7&#65533;&#65533;X&#65533;QI&#65533;&#65533;u&#65533;kMZ1&#65533;nagf"3&#1367;&#65533;&#65533;&#65533;&#65533;'IDF&#65533;&#65533;&#1932;&#65533;&#4676;&#65533;7&#21117;	z&#65533;I~&#65533;&#65533;q:&#65533;Hs&#65533;LPG&#65533;1s&#65533;&#820;&#65533;fJ8&#65533;&#65533;&#65533;-6&#65533;&#65533;Yv&#65533;b&#65533;%&#65533;&#65533;D9&#65533;&#1697;&#1291;`&#65533;0&#65533;&#65533;&#65533;L&#65533;*&#65533;&#65533;&#65533;&#65533;(&#65533;&#65533;&#65533;&#65533;&#65533;e&#65533;&#65533;&#65533;=!&#65533;,5Y&#65533;&#65533;&#65533;0&#65533;u#&#65533;&#65533;&#19050;r&#65533;w	&#65533;&#31948;&#65533;&#65533;&#65533;6&#65533;&#65533;&#65533;hG&#65533;&#65533;l&#65533;&#65533;l\&#65533;BhdT&#65533;&#65533;&#65533;dVyX&#65533;&#165;&#65533;&#65533;&#65533;\F&#1281;&#65533;Qv&#65533;&#65533;&#65533;&#65533;;n&#65533;E&#65533;mz&#65533;&#65533;&#65533;-&#65533;&#65533;B&#65533;.&#65533;&#65533;C(ab&#65533;&Xj&#65533;v&#65533;&#65533;&#65533;&#626;&#65533;l,&#65533;i&#65533;X&#65533;&#661;&#65533;9a&#65533;&#65533;1P&#65533;&#1637;&#1059;&#65533;6|ed&#65533;&#65533;&#65533;P&#65533;A&#65533;&#65533;-b&#65533;&#65533;2&#65533;&#65533;&#65533;/&#380;m&#65533;o&#65533;&#65533;R&#65533;&#1344;<&#65533;&#65533;R&#65533;&#65533;&#65533;&#65533;m-&#65533;zO?m1<&#141;\s&#65533;&#65533;&#65533;m&#65533;bg+&#65533;&#65533;&#492;&#65533;&#65533;Y&#65533;&#65533;-&#65533;&#65533;&#65533;&#65533;&#65533;&#65533;Z&#65533;&#65533;&#65533;&#65533;&#65533;&#65533;&#65533;&#1469;&#65533;5&#782;&#65533;4Z&#65533;Aum&#65533;&#65533;&#65533;&#65533;&#65533;o&#65533;&#65533;&#65533;Qx/e&#65533;&#65533;&#65533;u9&#65533;a]&#65533;&#968;&#65533;E&#65533;&#65533;&#65533;&#65533;;&#65533;s&#65533;&#65533;k&#65533;8&#65533;Q&#65533;&&#65533;&#65533;K&#65533;Yu&#65533;&#65533;&#65533;&#65533;&#65533;&#65533;p&#65533;&#65533;&#65533;(6&#65533;<&#65533;U>&#65533;%&#65533;X&#65533;&#65533;&#65533;}&#65533;:&#65533;&#65533;&#65533;^k&#65533;&#259;&#65533;&#1675;&#65533;l&#65533;&#65533;&#65533;&#65533;&#65533;&#65533;;&#65533;y&#65533;t&#65533;<&#65533;&#65533;&#65533;^'&#65533;&#65533;&#65533;&#65533;&#65533;K&#65533;{&#65533;N&#65533;&#65533;^&#65533;&#65533;]&#1406;8.&#65533;=&#65533;&#65533;^&#65533;"&#65533;&#65533;&#65533;&#65533;&#832;G&#65533;&#65533;&#65533;t&#65533;&#65533;E0d&#65533;x&#65533;&#65533;m&#65533;&#65533;&#65533; &#65533;X&#65533;A&#65533;&#65533;e$ %&#65533;&#65533;&#1709;&#65533;&#65533;d&#65533;^&#65533;&#65533;&#1957;&#516;{&#65533;RN&#65533;(&#65533;&#65533;h,&#65533;&#797;i&#65533;&#65533;C&#65533;&#65533;>&#65533;&#65533;&#65533;&#65533;&#65533;&#65533;XG{,j&#65533;&#65533;&#65533; &#65533;&#65533;_W&#65533;&#65533;^&#65533;.j&#65533;2-&#65533;&#65533;&#65533;f&#65533;&#65533;%>p.f&#65533;&#65533;/&#65533;&#197;&#65533;x&#65533;"&#65533;&#65533;&#65533;&#65533; 4^Kx|&#65533;&#65533;&#65533;&#65533;B&#65533;&#709;%&#65533;&#65533;&#65533;&#65533;&#65533;i&#65533;JV&#65533;!&#1528;&#65533;_&#65533;&#65533;;&#65533;LO&#65533;&#65533;@&#65533;1qs&#65533;{&#65533;&#65533;&#65533;WDZ-2wm&#65533;Fh&#65533;&#65533;<&#65533;mJ&#65533;Xl &#65533;8/&#65533;j&#65533;&#65533;&#65533;'y&#65533;&#65533;4~R&#65533;&#65533;h.g&#65533;&#65533; ~R&#65533;>&#65533;c&#65533;X&#65533;b>p@$&#65533;&#65533;2&#65533;H>&#42137;&#65533;&#65533;&#65533;&#612;&#65533;9&#65533;Q&#65533;N|r&#65533;&#65533;&#65533;1&#65533;n&#65533;e&#65533;&#65533;w&#65533;Wj&#65533;&#65533;0&#65533;&#65533;&#65533;&#65533;&#65533;yQ	R&#65533;&#65533;&#65533;&#65533;&#65533;L&#65533;&#65533;dd &#65533;Y&#65533;&#65533;G9&#65533;2&#65533;&#65533;&#65533;I|[c&#65533;L&#65533;&#65533;&#65533;r&#65533;<"l&#65533;&#65533;&#1027;n&#65533;f&#65533;&#65533;&#65533;&#306;5&#65533;k,&#65533;&#65533;2&#65533;O?R&#65533;&#65533;&#65533;t&#65533;^R-&#65533;&#65533;'%&#65533;!&#65533;&#65533;nv&#65533;8&#65533;&#65533;&#65533;G&#65533;E"&#65533;&#65533;Q&#65533;&#65533;LJZ&#65533;&#65533;8&#65533;&#65533;&#65533;c&#65533;&#65533;&#65533;$P&#862;Y&#65533;W&#65533;&#65533;(&#65533;&#65533;&#65533;&#65533;3>&#65533;E&#65533;&#65533;(P&#65533;&#65533;&#65533;c&#65533;&#65533;fV7&#1452;&#65533;&#65533;&#1235;&#65533;&#65533;&#65533;&#65533;&#65533;iG&#65533;YT`&#65533;&#65533;FA
&#65533;i&#404;&#65533;k&#65533;c+w@l&#1376;&#65533;+M&#65533;w3&#65533;4&#65533;&#65533;s&#65533;<-&#65533;&#65533;&#65533;&#35631;)&#65533;&#65533;&#65533;VQX^}&#609;&#65533;&#65533;]O&#65533;&#65533;&#65533;&#65533;&#65533;G&#65533;>Wy&#65533;&#65533;lk/s&#65533;T&#65533;J&#65533;Zr&#65533;-X&#65533;8&#65533;v2&#65533;&#65533;i+&#65533;BQu&#65533;j&#65533;n	&#65533;&#1144;&#65533;&#65533;&#65533;&#65533;%keV&#65533;C&#65533;&#65533;&#65533;=&#65533;F&#65533;M&#65533;*&#65533;7&#65533;&#65533;&#65533;YE7&#1435;&#65533;.&#65533;>&#65533;eY&#65533;U\&#65533;&#65533;A&#65533;&#515;	0{J&#26898;&#65533;Ah&#65533;b{&#65533;&#65533;&#65533;q&#65533;(u&#65533;3&#65533;&#65533;&#65533;&#65533;2&#65533;B&#797;e-&#65533;_&#65533;&#65533;&#65533;njm(&#65533;A&#65533;&#65533;&#65533;<p&#65533;~&#65533;^&#65533;R2&#65533;&#65533;&#65533;d$&#65533;&#65533;pfs&#65533;%&#65533;8{!(&#65533;&#65533;&#65533;c,&;&#65533;&#65533;&#65533;&#65533;#&#157;&#65533;&#65533;G&#283;&#65533;*&#65533;&#65533;Jua&#65533;o'_&#65533;&#65533;&#65533;&#65533;&#65533;v)kb&#65533;Ixg;6-/&#65533;&#65533;&#65533;m W&#65533;&#65533;&#65533;x&#65533;&#65533;&#65533;*x&#65533;]ko&#65533;Y&#65533;6&#1572;&#65533;=@wr&#65533; &#65533;&#889;&#65533;&#65533;ULge&#65533;&#65533;&#65533; Q&#65533;v&#1630;&#65533;8%>\&#65533;$&#65533;kH&#65533;&#65533;>&#65533;,E5&#65533;&#65533;&#65533;a^Q&#65533;&#65533;&#412741;&#65533;c&#65533;Y&#65533;&#65533;s*&#65533;&#65533;&#65533;&#65533;R&#65533;Bv&#65533;&#65533;&#65533;&#1498;&#65533;&#65533;;c&#65533;nmn&#65533;/&#65533;]&#65533;&#65533;@&#65533;&#65533;T?&#65533;[&#65533;x&#65533;&#65533;&#65533;&#65533;[j&#65533;j&#65533;X&#65533;&#65533;&#65533;&#65533;j)&#65533;&#65533;&#65533;&#65533;&#65533;&#65533;&#65533;g&#65533;UM&#65533;&#65533;&#65533;\&#65533;C&#65533;[\&#1964;&#65533;&#65533;&#1472;&#1369;&#65533;;&#65533;QTL&#900;&#65533;j&#65533;&#65533;&#65533;e&#65533;&#65533;v&#65533;B&#65533;6&#65533;&#65533;&#65533;]].&#65533;&#65533;&#948;&#65533;9&#65533;iOG&#65533;&#65533;&#65533;F&#65533;p&#65533;&#801;&#65533;&#65533;&#65533;&#65533;&#65533;O&#65533;&#65533;f
)&#65533;&#65533;&#65533;m&#65533;&#65533;6/&#65533;&#65533;)&#65533;s&#65533;arY&#65533;&#65533;R|&#65533;&#65533;&#65533;&#65533;M&#65533;&#65533;&#65533;&#65533;&#65533;svr&#65533;&#65533;o{&#65533;&#65533;&#65533;/KK&#65533;X&#65533;&#65533;&#65533;&#65533;&#65533;S.&#65533;&#65533;&#65533;Aa:&#65533; &#65533;q&#65533;&#65533;&#65533;&#617436;&#65533;PA1e&#65533;Zq&#65533;&#65533;&#65533;&#65533;&#65533;&#65533;p&#65533;LC&#65533;&#65533;h&#65533;&#65533;I&#65533;&#65533;
|&#65533;4&#65533;14	&#65533;&#65533;
Wx3&#65533;JJ&#65533;R&#65533;-&#65533; &#65533;&#65533;&#65533;.&#65533;&#65533;7Gzr `6NX&#65533;K&#65533;&#65533;&#65533;_-W*&#65533;&#65533;*wy
&#65533;&#65533;&#65533;t&#65533;&#65533;&#65533;.3&#65533;&#65533;&#974;&#65533;&#65533;&#65533;ww&#65533;.{dG&#65533;,&#65533;&#65533;h&#65533;:&#65533;&#65533;&#65533;&#65533;*&#65533;&#65533;&#65533;&#65533;&#65533;o,&#65533;<0&#65533;&#65533;&#65533;s&#1839;&#65533;GXbg&#65533;&#65533;&#1977;'v&#65533;`&#65533;W&#65533;k;&#65533;[mL&#65533;#&#65533;&#65533;6p&#65533;]x&#65533;&#65533;}E&#65533;&#65533;&#65533;&#65533;&#65533;&#65533;K&#65533;a&#65533;&#65533;`&#65533;&#65533;{&#65533;&#65533;O4&#65533;&#65533;H@&#65533;B]&#65533;G&#65533;&#65533;Wgv&#65533;&#65533;w&#65533;&#65533;&#65533;&#65533;&#65533;+&#65533;&#65533;&#65533;!0'&#65533;T&#65533;2Z&#65533;.&#63407;&#1681;o&#65533;U&#65533;ME?&#65533;&#65533;f&#65533;q&#65533;&#65533;&#65533;&#65533;&#65533;N&#65533;&#65533;&#65533;&&#65533;Q&#65533;&#65533;C&#65533;&#65533;&#65533;&#65533;{&#65533;ed&#65533;m&#65533;tPXp&#65533;&#65533;g&#65533;V&#65533;&#65533;7Q&#65533;f@&#65533;c&#65533;&#65533;H&#65533;'y&#65533;v<& &#65533;UE&#65533;&#65533;&#65533;&#65533;y&#65533;q&#65533;&#65533;Y&&#65533;~j7m&#65533;&#65533;P&#65533;f_~g&#65533;pr*eS$k&#65533;Go&#65533;'&#65533;{&#65533;&#65533;&#65533;W|&#65533;O&#65533;rq&o&#65533;&#65533;&#65533;=&#65533;&#65533;L&#65533;&#65533;&#65533;&#65533;s&#65533;Ul&#65533;s#]G=&#65533;&#65533;MJ&#65533;D&#65533;&#65533;&#65533;7^1=&#65533;T&#1554;&#65533;&#65533;&#65533;H&#65533;z+|&#65533;?v&#1220;&#65533;9r&#65533;4p&#65533;qig{M(&#65533;S&#65533;C&#33015;&#65533;&#65533;&#65533;\F&#65533;/E&#65533;s|Gr&#65533;&#65533;G&#65533;V&#65533;&#65533;&#65533;&#65533;|&#65533;t&#65533;&#65533;
&#65533;&&#65533;xx&#65533;?&#65533;&#65533;X>&#65533;gpy&#65533;^eK&#65533;r&#65533;&#65533;&#65533;q&#407;&#65533;a&#65533;&#65533;&#65533;FEjHZ2&#65533;&#65533;&#65533;dH&#65533;~&#65533;&#65533;c&#65533;	&#65533;}&#65533;&#65533;&#65533;&#65533;h&#65533;&#65533;&#65533;u{7&#65533;7I&#65533;&&#65533;&#65533;Fo&#65533;&#1024;&#65533;_&#65533;&#65533;|&#65533;xDK&#65533;n&#65533;6&#65533;#5y&#65533;DTIp&#65533;7&#65533;&#65533;7a&#65533;c&#65533;(m&#65533;&#65533;s&#65533;&#65533;co%&#65533;(X3&#65533;m&#65533;&#65533;~*&#65533;&#65533;&#65533;4&#65533;&#1543;&#65533;&#65533;&#65533;&#65533;&#65533;<&#65533;&#65533;&#65533;&#65533;P2&#65533;c&#65533;&#65533;z6x&#65533;&#65533;xB&#65533;&#65533;gH&#65533;&#65533;&#65533;A'r&#65533;2&#65533;&#65533;&#1410;\&#65533; 1&#1349;&#65533;hQ!&#65533;wUr&#65533;v}&#65533;hf5W&#65533;&#65533;'&#65533;&#65533;j&y|.&#65533;T,X&#65533;&#65533;&#65533;d&#65533;&#65533;v&#65533;hw3I&#65533;&#65533;&#65533;6Vx&#65533;&#65533;n&#65533;&#65533;Fy'I~&#5260;&#65533;=&#65533;g&#65533;w6&#65533;XN&#65533;&#65533;&#65533;;6e&#65533;]&#65533;&#65533;	&#65533;I1E&#65533;&#456;&#65533;&#65533;&#65533;q&#65533;%&#65533;&#65533;PB&#65533;&#65533;Pm&#65533;&#65533;f[cd&#65533;&#65533;&#65533;5R &#65533;'&#65533;&#201;t&#65533;&#65533;&#65533;h}W	Z&#65533;G&#65533;&#598;&#65533;&#65533;e&#65533;wb|9i&#65533;'k&#65533;H&#65533;&#65533;&`&#65533;&#65533;&#65533;=hR&#65533;'[&#65533;xu&#65533;Hu~qV5&&#65533;&#65533;h&#65533;&#65533;hZm&#1550;.&#65533;&#65533;&#65533;&#65533;7Hz&#65533;8&#65533;&#65533;%N&#65533;&#65533;ryrQT&#65533;&#65533;w&#65533;w9w&#65533;&#65533;&#65533;Kbd&#65533;	&#65533;&#65533;&#65533;\&#65533;&#65533;&#65533;iCEcX&#65533;&#65533;&#65533;&#65533;I&#65533;&#65533;RQ&#595;&#65533;7/i&#65533; &#65533;	&#28118;e&#65533;h&#65533;&#65533;c&#1433;&#65533;&#65533;\&#1046;wW&#45590;8&#65533;8n&#65533;Y&#65533;&#65533;&#591;Sy=&#65533;&#65533;&#65533;B&#65533;&#65533;j&#65533;H&#65533;&#65533;&#65533;ci&#65533;&#65533;&#65533;Ubtx&#65533;&#65533;&#1065;&#65533;I&#65533;&#65533;)v&#65533;&#1370;&#65533;)&#65533;4&#1308;&#65533;X&#65533;&#65533;&#65533;
x'OY>&#65533;H&#65533;f9&#65533;b&#1629;&#65533;h&#65533;&#65533;&#65533;&#65533;&#647;&#65533;&#225;T&#65533;&#65533;&#65533;&#65533;&#65533;&#65533;&#65533;&#65533;ii&#65533;5c&#65533;{&#65533;&#65533;&#65533;Ih&#1860;a1&#65533;It&#65533;5&#65533;uz&#1956;G&#65533;&#1633;Fh&#65533;&#65533;|&#65533;@ha&#65533;&#1566;&#65533;&#65533;&#65533;6&#65533;Ar&#65533;*&#65533;}&#65533;ir&#65533;(&#65533;hx&#65533;&#6554;&#65533;&#65533;V&#65533;&#65533;&#65533;&#65533;&#65533;&#65533;&#65533;&#65533;&#65533;&#65533;	&#65533;&#537;e&#65533;y!IItLi]zc&#65533;{N
Cy&#65533;I&#65533;&#65533;&#518;&#65533;&#65533;R&#65533;}y&#65533;7&#65533;!&#1631;&#65533;tI&#65533;	&#65533;s]&#65533;]&#65533;i&#65533;&#65533;&#65533;&#65533;&#65533;&#65533;]p&#65533;X6&#65533;Gx&#65533;FH&#65533;+z&#65533;&#65533;&#606;f
&#65533;&#65533;(b>4&#65533;&#65533;u&#65533;&#65533;&#65533;&#65533;&#597;&#65533;&#65533;D&#65533; 8r?&#65533;Y&#65533;i&#65533;Y&#65533;IO:o&#65533;yQ&#65533;Z&#65533;&#65533;ih&#65533;&#65533;&#65533;D&#262;&#65533;9x6&#65533;GZz&#65533;&#65533;&#65533;&#65533;&#65533;&#65533;&#65533;&#65533;&#65533;G&#65533;:&#65533;&#65533;T&#65533;&#65533;&#65533;u&#65533;J&#487;F&#65533;&#65533;7&#65533;
z;&#65533;&#65533;	&#65533;M&#36919;&#65533;&#65533;&#65533;&#65533;\
&#65533;:&#65533;w&#65533;&#65533;&#65533;&#65533;&#65533;Fz&#65533;&#65533;z&#65533;:d&#65533;W&#65533;&#65533;	&#65533;(&#65533;&#65533;Y&#65533;g&#65533;]&#65533;`&#65533;&#680;&#65533;&#65533;&#65533;&#65533;	&#65533;F&#65533;&#65533;&#65533;I;&#65533;&#65533;5&#65533;
&#65533;u&#65533;J&#1897;xE&#65533;C&#65533;&#65533;&#65533;&#65533;&#65533;&#65533;&#65533;&#65533;&#65533;&#65533;O&#65533;Y&#65533;&#65533;:&#65533;&#65533;u&#65533;A&#65533;t:"&#65533;&#65533;).&#65533;T%&#65533;&#224;&#1645;&#65533;&#65533;&#65533;c&#65533;&#65533;&#65533;&#65533;&#65533;&#65533;&#65533;TZf&#65533;&#65533;e&#378;&#65533;u&#65533;*S&#65533;h&#65533;&#65533;D5E_&#65533;6&#65533;&#65533;X&#65533;G&#65533;&#65533;'&#65533;+~&#65533;:&#65533;&#65533;&#65533;&#1771;,;&#65533;J&#65533;&#1258;&#65533;&#65533;f&#65533;=&#679;+&#65533;x&#1487;XZ&#65533;&#65533;Z&#65533;&#65533;&#65533;&#65533;#&#65533;&#65533; &#65533;&#65533;&#65533;:YW[o&#65533;&#65533;S&#65533;qg?&#65533;&#65533;|&#65533;&#65533;N,&#65533;&#65533;.KU&#65533;&#65533;T&#65533;&#65533;&#65533;&#65533;y&#65533;L{!:&#65533;=|I&#65533;&#65533;&#65533;&#65533;&#65533;6&#65533;t&#65533;&#65533;&#65533;xZ&#65533;&#1647;&#65533;&#65533;[&#694;&#65533;&#65533;&#65533;2k&#65533;mk&#65533;&#664;&#65533;*&#65533;&#65533;&#65533;&#65533;p(}l&#1705;&#65533;&#134;E16wP&#65533;&#65533;&#65533;{&#65533;&#65533;	&#65533;&#65533;j&#65533;n+&#65533;&#28165;H&#65533;&#65533;&#65533;&#65533;&#65533;&#54953;&#65533;&#43718;+&#65533;7&#65533;&#65533;k&#65533;B&#65533;9&#65533;&#683;&#65533;c&#65533;&#65533;&#65533;i&#65533;&#65533;;&#65533;,&#65533;K&#65533;&#65533;&#65533;Cs&#65533;>&#65533;&#65533;2&#65533;&#65533;&#65533;&#65533;&#65533;vF&#65533;&#65533;&#65533;9&#65533;?&#65533;F&#65533;o&#65533;N&#65533;d&#65533;V&#65533;~>j&#65533;&#489;&#65533;`z&#65533;&#65533;M&#65533;Og&#65533;o&#65533;&#65533;&#65533;&#65533;&#65533;&#65533;[&#65533;&#65533;{&#65533;&#65533;&#65533;&#65533;?9&#65533;dZ/&#65533;#&#65533;B&#65533;!<&#65533;I8&#65533;Y&#65533;&#65533;&#65533;&#1822;&#65533;&#65533;M{&#65533;
&#1297;Q&#65533;*&#65533;&#65533;&#65533;&#65533;&#65533;&#65533;&#47419;F~v&#672;&#65533;&#65533;/&#1619;&#65533;z&#65533;"&#65533;L&#65533;&#65533;&#65533;j&#65533;&#65533;z&#65533;&#65533;&#65533;&#65533;cW}u&#65533;&#65533;P&#65533;&#65533;pNH6N&#65533;

&#65533;&#65533;9&#355;J&#65533;&#65533;&#65533;&#1854;&#65533;&#65533;&#65533;~&#65533;&#40703;&#740;P:&#65533;&#65533;&#65533;h`&#65533;&#65533;&#65533;&#65533;&#65533;&#65533;:&#65533;&#1051;&#65533;~&#65533;&#65533;r&#65533;&#65533;&#65533;.,&#65533;&#65533;k&#65533;g,&#65533;Y&#65533;4B&#296;&#537;D&#65533;m8&#65533;&#65533;J&#214;j&#65533;&#65533;*&#65533;&#65533;&#65533;f&#65533;&#65533;+d&#65533;&#65533;&#189;Y&#65533;+,w&#65533;|&#371;k&#65533;re&#385;;&#65533;LL&#65533;0&#1843;d&#65533;&#65533;Kj&#65533;&#65533;&#65533;&#65533;n&#65533;&#65533;&#65533;&#65533;&#65533;&#65533;s[&#65533;&#65533;&#65533;&#65533;j&#654;{&#65533;&#65533;&#65533;&#277;&#65533;&#65533;&#65533;&#65533;&#65533;qY0J&#65533;W&#65533;&#65533;&#65533;ZH&#65533;&#65533;&#65533;&#65533;2&#65533;&#65533;&#65533;,&#65533;dL&#65533;&#65533;&#272;&#65533;&#65533;&#65533;e&#65533;&#65533;&#65533;u&#65533;
&#65533;I&#65533;&#65533;h&#291;
kI|y&#1853;~L&#65533;&#65533;,&#622;\&#65533;&#65533;&#65533;p&#65533;5&#65533;&#65533;&#65533;&#638;l&#65533;c&#65533;z`&#65533;&#65533;l&#65533;{&#65533;&#65533;&#748;&#65533;&#65533;\&#65533;|L&#65533;cl&#624;&#1752;&#65533;&#65533;&#65533;jS&#732;&#65533;&#65533;&#65533;&#65533;j&#65533;&#65533;&#31547;'Z&#65533;b&#811;&#65533;n&#65533;&#65533;]&#65533;&#65533;&#65533;	L&#65533;&#65533;&#35470;&#65533;nZ&#48480;&#65533;H&#65533;&#65533;0k&#65533;"&#65533;&#65533;6{&#65533;e&#65533;&#65533;a&#65533;&#65533;&#65533;	&#65533;v&#853;TQ&#65533;]&#65533;&#65533;4uj^&#65533;&#1110;&#65533;&#65533;&#65533;\&#65533;&#65533;%L&#65533;!&#65533;&#892;&#65533;&#65533;>N&#65533;&#65533;&#65533;+_&#65533;&#65533;\&#65533;&#1317;&#65533;&#65533;5L&#65533;&#65533;&#65533;&#65533;9&#65533;&#65533;&#65533;&#65533;&#65533;P&#65533;&#65533;9&#65533;&#65533;&#65533;;&#65533;&#65533;&#1826;&#65533;&#65533;SM&#65533;&#65533;l\&#65533;&#65533;hg&#65533;O&#65533;&#65533;&#65533;&#65533;e&#65533;&#1347;&#65533;&#65533;&#65533;&#65533;\k&#65533;/;&#65533;M&#65533;6&#65533;&#735;&#65533;&#65533;&#65533;{&#1371;&#65533;&#65533;}&#65533;&#65533;,&#65533;1&#65533;&#65533;a&#65533;?&#65533;&#1359;&#65533;&#65533;-&#65533;&#65533;&#65533;d&#65533;&#65533;&#65533;&#65533;+&#65533;<o&#65533;y&#65533;9I&#65533;P&#65533;&#65533;&#65533;&#1567;&#65533;hTU&#65533;&#65533;&#65533;&#65533;&#65533;&#65533;J&#65533;&#65533;<&#769;&#1559;&#65533;&#1004;}&#65533;2&#65533;&#65533;&#65533;&#65533;&#65533;&#65533;)&#65533;?&#65533;&#65533;*:&#65533;w[&#65533;&&#65533;&#65533;&#65533;&#65533;iV)&#65533;Kh{&#65533;-&#65533;#&#65533;&#65533;Z&#65533;&#65533;&#65533;v_&#65533;&#65533;V<&#65533;&#65533;&#65533;&#1798;-&#65533;`\&#1005;&#65533;&#65533;~m&#1201;M&#65533;&#65533;&#862;&#65533;~&#65533;&#412;-&#698;&#65533;4Js&#65533;&#65533;=&#1412;&#65533;<V&#65533;&#65533;-&#65533;%&#65533;&#65533;g}&#65533;%&#65533;&#908;M&#65533;n&#65533;&#65533;[&#65533;&#65533;i&#65533;&#65533;&#65533;&#65533;&#13177;&#65533;&#65533;&#65533;&#65533;&#65533;&#65533; &#65533;&#818;e&#65533;:&#65533;/&#65533;&#65533;&#205;&#65533;bF&#65533;*&#65533;&#276;
&#65533;&#65533;h%&#65533;}&#65533;	&#65533;&#65533;&#65533;M3 &#65533;&#65533;&#65533;]&#65533;oZ&#65533;<&#65533;x&#65533;&#65533;m&#65533;o&#65533;&#65533;H&#65533;~&#65533;&#65533;m&#65533;#&#65533;&#65533;#&#65533;h&#65533;&#65533;P&#65533;&#65533;>-&#1694;]&#65533;nR&#65533;$8&#65533;MmK&#65533;&#65533;&#65533;&#65533;&#65533;&#1373;k&#9321;&#1266;k&#65533;&#65533;&#65533; 8&#65533;}&#1988;	&#65533;&#65533;&#65533;&#65533;m&#65533;&#65533;z'&#65533;T&#65533;&#65533;-&#65533;n&#65533;f.&#65533;7.&#65533;&#65533;&#65533;&#65533;5}&#65533;!<&#65533;'x&#65533;&#65533;&#1225;,&#65533;&#65533;}&#65533;&#65533;]&#65533;j&#1884;&#65533;&#65533;&#65533;^&#65533;&#65533;&#65533;T&#65533;&#65533;k&#65533;
&#3643;&#65533;iN&#65533;P.&#65533;Q&#1923;&#65533;&#65533;&#65533; &#65533;&#65533;&#886;=&#65533;N]&#65533;&#1670;&#65533;F>&#65533;&#1111;&#65533;&#65533;&#1974;8&#65533;&#65533;y&#726;&#65533;&#65533;&#65533;*&#65533;&#65533;&#65533;&#65533;&#65533;&#65533;&#65533;z&#65533;t-&#65533;]&#65533;&#1622;n&#809;^&#65533;	Y&#65533;S&#65533;&#65533;)&#65533;&#65533;d^&#65533;&#65533;&#65533;&#65533;]&#65533;m.&#65533;&#1855;&#65533;&#44653;&#65533;&#65533;&#65533;&#65533;&#65533;&#65533;&#65533;&#65533;p&#859;,&#65533;&#65533;&#65533;m&#65533;]iS&#65533;&#65533;&#65533;&#65533;&#65533;&#65533;e&#65533;&#65533;:&#65533;&#65533;~M&#65533;r&#65533;V&#65533;&#65533;&#65533;&#65533;}&#65533;x&#65533;&#65533;<&#967;&#526;&#65533;&#65533;&#65533;&#65533;&#65533;&#65533;&#65533;&#1333;&&#65533;=&#65533;!N&#65533;G&#65533;&#65533;[&#65533;&#65533;&#65533;&#65533;&#65533;&#65533;c&#65533;&#65533;z&#65533;&#65533;&#65533;&#65533;&#65533;&#65533;;x&#65533;&#65533;\&#1780; !&#65533;   ,    ?C &#65533;&#65533;jr&#65533;&#65533;b&#65533;&#65533;>a&#65533;&#65533;&#65533;&#65533;&#65533;)
&#65533;]&#65533;lu&#65533;&#65533;&#65533;&#65533;<&#65533;&#65533;&#65533;&#65533;&#65533;&#65533;&#65533;&#65533;&#65533;&#65533;&#65533;&#65533;&#65533;&#65533;:b&#65533;&#65533;&#65533;&#65533;&#65533;&#65533;&#65533;&#65533;&#65533;	&#65533;&#65533;&#65533;:&#65533;&#65533;&#65533;&#65533;&#65533;&#65533;&#65533;&#65533;&#65533;&#729;&#234;&#65533;(&#65533;&#65533;hI&#1572;&#65533;&#65533;&#65533;&#1639;&#65533;&#65533;&#65533;a&#65533;&#65533;'&#65533;&#65533;&#65533;&#65533;e&#65533;&#32564;&#65533;&#65533;&#65533;&#65533;&#65533;&#65533;&#65533;&#65533;&#65533;&#65533;&#65533;&#65533;b&#65533;&#65533;&#65533;C&#65533;&#65533;&#1432;A&#65533;p&#65533;_&#65533;&#65533;H&#65533;H&#65533; *-j&#65533;(`J EF8 &#65533;@ @&#1169;&#65533;&#65533;#&#407;&#65533;&#65533;&#65533;&#65533;rK&#65533;8o2&#65533;-"$&#65533;&#65533;<@&#65533;&#1123;)&#65533;vLY&#65533;&#65533;P&#65533;:u&#65533;&#65533;h&#1131;D&#65533;j&#65533;&#65533;&#65533;&#65533;&#1256;`&#65533;N&#65533; &#65533;lW&#65533;(&#65533;&#65533;I&#65533;V&#65533;&#461;p&#65533;gr&#52718;&#65533;&#65533;u&#65533;#&#65533; &#65533;&#715;&#65533;p&#65533;	&#65533;8&#65533;&#65533;&#65533;%&#65533;&#65533;&#65533;&#65533;6kvG&#65533;U&#65533;&#65533;t)&#65533;&#793;&#65533;&#65533;S&#65533;&#65533;QS"&#65533;&#65533;Rs{wX&#65533;&#65533;&#1996;&#65533;sP&#65533;&#65533;&#65533;yz&#1881;&#65533;&#65533;
&#1936;A&#65533;&#65533;&#65533;&#65533;&#65533;&#65533;&#1131;w&#65533;&#65533;&#65533;&#1055;&#1269;&#65533;9j&#65533;&#65533;&#65533;-$&#65533;&#65533;&#312;&#4095;E`s&#65533;P&#65533;&#65533;[&#65533;]s&#65533;D&#65533;9&#13272;&#65533;3&#65533;L&#65533;l&#65533;&#65533;&#1288;&#65533;&#65533;&#65533;d=5&#65533;IgYe&#65533;B&#65533;e&#1408;K&#65533;&#321;TT&#65533;&#65533;&#65533;&#65533;&#65533;&#65533;&#65533;&#65533;&#65533;E&#65533;p&#65533;C&#65533;d
&#65533;&#65533;&#65533;&#65533;(BY&#65533;&#65533;&#65533;<y&#65533;&#65533;b&#65533;1&&#65533;0}8&#65533;t&#65533;&#65533;c&#65533;.+&#802;]g&#65533;d3/&#65533;rB&#65533;&#65533;&#65533;&#65533;&#65533;8&#65533;P M&#65533;&#65533;V&#65533;>|&#65533;&#65533;F4&#65533;&#323;qZ&#59939;<&#65533;&#65533;&#65533;&#65533;`&#902;Po]B&#65533;Z&#65533;&#873;#&#65533;p5&#65533;S&#65533;wt&#65533;&#65533;~*Y&#65533;&#65533;E+&#65533;`&#65533;z&#65533;u&#65533;M&#65533;&#65533;}&#65533;&#65533;&#65533;&#65533;L&#65533;j&#65533;{&#65533;&#65533;&#1302;Z\m&#65533;&#65533;&#65533;H&#65533;&#65533;&#65533;&#65533;&#65533;S&#65533;eZ&#65533;zT&#65533;&#65533;&#1512;L&#65533;&#65533;&#65533;noxc@&#65533;X"!&#65533;*&#238;&#65533;Z&#65533;&#65533;+
&#65533;X&#65533;&#65533;&&#65533;&#65533;&#65533;&#65533;*&#65533;&#405;&#65533;0+-&#65533;&#65533;&#65533;&#65533;&#65533;&#65533;;&#65533;D&#65533;&#65533;7&#65533;%p&#65533;&#65533;5&#65533;&#65533;/&#65533;V&#65533;f&#65533;&#598;&#65533;<&#65533;&#65533;I&#65533;&#65533;&#65533;{&#65533;&#65533;&#65533;}i&#65533;c&#65533;&#65533;j,&#2018;&#65533;&#65533;Fv&#1465;&#65533;[ Q&#65533;&#65533;&#274;&#65533;C&#65533;p&#65533;&#65533;yh&#65533;}&#65533;IzUJu&#808;}9&#65533;,r&#65533;t&#65533;&#65533;&#65533;\XT~(M8)Wc&#65533;&#65533;&#800;&#65533; &#65533;Y&#65533;&#65533;3&#65533;<&#65533;&#39053;&#65533;&#65533;-&#65533;&#65533;&#65533;&#65533;&#65533;&#65533;&#683;&#65533;L3M&#201; &#65533;&#65533;&#65533;&#65533;0&#65533;&#65533;l#&#65533;&#65533;5&#65533;2&#65533;&#65533;5&#65533;d&#387;&#65533;&#65533;ds&#65533;&#65533;&#65533;&#65533;%9&#65533;&#65533;&#65533;&#657; &#65533;&#65533;&#807;&#65533;Q#&#65533;&#65533;$f&#65533;&#65533;&#65533;w&#65533;8&#65533;&#65533;w&#65533;&#65533;&#65533;S&#65533;&#65533;&#757;-&#65533;ix0&#65533;	K&#65533;R&#521;V&#1821;&#65533;&#65533;'&#65533;&#65533;X$*0&#65533;s&#65533;&#65533;2&#65533;|&#65533;i&#65533;zG&#65533;&#809;&#65533;b&#65533;&#65533;U3&#65533;.;&#65533;&#65533;&#65533;z&#47674;&#65533;;&#1036;&#65533;&#65533;*&#65533;&#1538;&#65533;u&G&#65533; M&#65533;&#65533;t&#65533;&#65533;3l&#1454;&#65533;&#65533;j]&#65533;&#65533;wm&#1900;&#65533;&#65533;&#65533;6&#65533;.&#65533;m6&#65533;&#65533;e&#65533;&#65533;&#65533;&#65533;&#65533;d	&#65533;&#65533;x&#65533;&#65533;&#65533;M&#65533;&#65533;&#65533;ag&#65533;&#65533;&#65533;o&#65533;&#65533;&#65533;
&#1974;^&#65533;Q&#65533;w&#65533;9, &#65533;&#65533;"&#65533;I&#65533;'7&#65533;qNj&#65533;&#65533;+W&#65533;&#65533;I&#65533;d^&#65533;&#65533;FG&#65533;U&#65533;.u&#65533;&#65533;T&#65533;8&#65533;&#65533;&#65533;*v&#65533;&#65533;&#65533;&#65533;V&#65533;&#65533;=&#65533;g&#65533;&#65533;](&#65533;&#65533;(86&#65533;&#65533;P&#65533;.,Wh&#65533;&#65533;&#65533;   &#65533;&#65533;&#65533;h&#65533;%Vky&#65533;&#65533;/&#65533;4&#65533;&#65533;Y&#65533;&#65533;B&#65533;&#65533;*&#65533;&#65533;&#65533;FR&#65533;&#65533;&#65533;&#65533;t&#65533;2&#1935;Cg&#65533;&#65533;&#65533;6&#65533;&#65533;T|&#65533;&#65533;0&#65533;&#65533;&#65533;N<&#65533;B.&#1556;&#65533;&#65533;&#65533;&#1002;`&#65533;6BN/&#65533;<(&#65533;<&#65533;3&#65533;ds\&#65533;&#65533;&#314;f&#65533;-&#65533;&#65533;T6&#65533;&#65533;zr&#65533;T&#65533;9&#65533;&#65533;\&#65533;&#65533;&#65533;%vt&#65533;&#256;&#65533;&#65533;V6&#65533;nx&#65533;&#65533;&#65533;PK&#65533;&#65533;DAP&#65533;&#65533;&#1588;`&#65533;D&#65533;S&#65533;&#1352;&#65533;&#65533;b3&#65533;:&#65533;&#65533;&#65533;&#65533;-&#65533;\1|&#1028;&#65533;&#65533;&#1077;&#65533;u9I\l&#65533;e6&#65533;&#65533;&#65533;7ys&#65533;&#65533;g&#65533;&#65533;&#65533;&#65533;&#65533;&#65533;p  &#65533;:&#65533;C&#1035;`&#65533;HY&#65533;:&#65533;S&#65533;-&#65533;&#65533;&#466;4BU&#65533;&#65533;&#65533;u 	&#65533;&#65533;&#65533;k&#65533;&#65533;F&#65533;0Pq&#65533;f)&#65533;&#65533;D&#1631;R&#65533;.&#65533;&#65533;&#65533;&#65533;^&#65533;MZB2&#65533;,	c&#65533;L&#42135;&#65533;&#65533;	&#65533;&#65533;+&#65533;W#&#65533;&#65533;&#65533;&#65533;D&#65533;
&#853;&#65533;&#65533;&#65533;,&#65533;9&#65533;h&#65533;&#999;IL5X&#65533;>r&#65533;&#65533;&#65533;|R&#65533;&#65533;&#65533;{&#65533;&#65533;&#9002;T&#65533;H&#1405;5"u&#65533;,&#65533;]&#65533;U*H&#65533;?&#65533;P&#65533;&#65533;?,&#65533;_&#65533;&#1627;&#65533;&#1711;&#65533;&#65533;+&#65533;T &#65533;&#65533;&#65533;r&#65533;PZ&#65533;/&#65533;d&#65533;&#65533;&j!J&#352;}hDC(P&#65533;&#65533;&#65533;0D&#65533;*&#65533;[\&Z&#65533;|K&#1171;K$%=Zw&#619;&#65533;&#65533;$QS 8&&#65533;?&#65533;&#65533;-F1EV&#1520;EY&#65533;&#65533;^yP-Py&#685;#&#65533;&&#65533;&#65533; r&#65533;RQp&#65533;&#65533;&#65533;&#65533;T&#65533;&#65533;&#65533;&#65533;s&#65533;{&#65533;&#65533;&#65533;&#65533;&#65533;&#65533;Qw&#65533;F&#65533;&#65533;#&#65533;&#621;_&#65533;n:&#65533;&#65533;]&#65533;v^&#65533;E&#65533;w&#491;&#65533;1,&#65533;%&#1898;&#65533;2I )O~%
&#65533;&#65533;&#65533;M2Av,&#65533;k&#65533;(j&#65533;b&#65533;#&#65533;u&#65533;&#65533;}&#65533;&#65533; 86&#65533;&#65533; &#65533; &#65533;S&#65533;-&#65533;&#65533;&#65533;a2&#65533;&#65533;[&#65533;,#~&#65533;&#65533;&#65533;`*L&#726;&#65533;&#65533;1#&#1828;&#65533;d&#65533;	&#65533;&#65533;uf&#65533;&#65533;&#1761;&#65533;aL&#65533;&#65533;&#65533;&#65533;&#65533;&#65533;&#65533;&#65533;&#65533;i&#65533;p&#65533;z\&#65533;&#65533;&#65533;HsT&#65533; w]&#65533;&#65533;d&#65533;&#65533;n&#65533;&#315;d/4y&#65533;x&#65533;&#65533;&#65533;'[&#65533;7W&#65533;&#65533;FF&#65533;&#65533;&#65533;&#65533;&#65533;}&#65533;%_&#65533;A&#65533;&#65533;&#65533;A&#65533;%&#65533;&#65533;&#65533;&#65533;&#65533;*&#65533;&#872;&#65533;r&#65533;&#65533;&#65533;
&#65533;&#65533;&#1031; Iu&#65533;&#65533;&#65533;KH&#65533;&#65533;&#65533;0R&#65533;@&#65533;F&#65533;y&#65533;F&#65533;&#65533;:&#65533;G&#65533;{z&#65533;&#65533;6&#65533;4.pX&#65533;&#65533;x	&#65533;&#65533;&#65533;t&#65533;&#65533;&#35703;M&#65533;&#65533;1&#58436;CQ&#65533;&#65533;x&#65533;"F&#65533;&#65533;K&#65533;&#65533;V&#65533;&#65533;&#65533;)BFMI&#65533;&#65533;)&#65533;&#65533;>&#65533;&#65533;g*&#65533;&#65533;&#1532;&#65533;&#65533;&#65533;&#65533;&#65533;bW!&#65533;&#65533;NR&#65533;&#65533;&#65533;&#65533;]&#65533;&#65533;&#65533;&#1613;v&#65533;&#65533;|W!(&#65533;h&#65533;&#65533;&#65533;)&#65533;&#65533;6&#65533;9&#65533;&#65533;&#65533;&#65533;&#1240;&#65533;&#65533;y",&#65533;6[8RY&#65533;&#65533;0&#65533;p&#65533;&#65533;Kl&#65533;&#65533;#5m&#65533;i&&#65533;&#1228;&#65533; Fl&#65533;&#65533;=a&#65533;&#65533;&,_&#65533;?&#65533;K&#65533;&#65533;9&#65533;&#65533;Z<&#65533;O&#65533;9t\u&#65533;X&#65533;z.Z&#65533;o&#65533;&#65533;&#65533;&#65533;&#65533;&#65533;&#659;]&#65533;7&#65533;&#65533;.&#65533;&#65533;&#719;C&#65533;6!a&#65533;8&#65533;9y&#65533;&#65533;&#65533;(=&#65533;(&#65533;&#65533;k&#65533;&#65533;&#65533;&#65533;&#65533;=&#65533;&#65533;w&#65533;&#65533;,&#65533;&#1969;&#65533;&#65533;&#65533;&#65533;Ck&#65533;&#65533;&#65533;9O&#65533;&#65533;1&#65533;M[NT&#65533;&#65533;pM&#65533;&#65533;Q&#65533;OkK &#65533;LN&#374;&#1246;v}&#65533;^&#65533;&#65533;&#65533;&#65533;&#65533;%&#65533;&#65533;G&#65533;e*&#65533;b<&#65533;&#65533;:&#65533;&#65533;V&#65533;&#65533;]&#65533;&#65533;&#65533;&#65533;&#65533;4&#65533;&#37816;1&#65533;&#65533;_&#65533;&#65533;&#1488;O9&#65533;'/y&#65533;&#65533;&#65533;&#65533;n@&#65533;&#65533;o&#65533;&#65533;*&#65533;\&#65533;7grv&#65533;&#65533;&#65533;&#65533;,&#65533;gV&#65533;	&#65533;^u{&#65533;t&#65533;&#65533;&#65533;&#65533;&#1976;&#65533;&#65533;t&#65533;x]&#65533;~&#65533;&#65533;	&#65533;&#65533;Y&#65533;&#65533;i&#65533;u&#65533;cq&#65533;_&#65533;&#1609;Tv&#65533;&#65533;&#65533;]&#65533;t&#65533;wS&#65533;&#65533;&#65533;&#65533;l&#65533;&#65533;&#65533;&#65533;&#65533;&#65533;&#65533;F&#65533;*&#65533;&#65533;&#65533;?&#65533;&#65533;&#65533;+&#65533;&#65533;&#65533;N=&#65533; g&#65533;&#65533;&#65533;&#65533;m&#1731;&#65533;QNy&#65533;&#65533;&#65533;&#65533;&#65533;&#65533;&#65533;&#65533;7&#965;&#65533;&#65533;&#634;&#65533;!&#65533;H&#65533;&#65533;B&#1670;P&#65533;&#65533;n&#65533;&#65533;tIg&#65533;V{Q\&#65533;&#65533;=&#65533;&#65533;gla)&#65533;&#65533;&#65533;&#65533;|&#65533;&#65533;gL%R&#65533;&#65533;v&#65533;&#65533;|&#65533;~&#775;qgZx&#65533;|ndi&#65533; v^&#65533;v	[&#65533;R}w&#65533;i=&#65533;&#65533;2Ez>(h~@&#65533;q&#65533;&#65533;j&#65533;V/&#65533;ICFdats&#65533;&#1476;N&#65533;&#65533;&#65533;&#65533;&#65533;f&5W&#65533;&#65533;e&#65533;&#65533;&#65533;&#65533;g^s$_&#65533;5Wt&#65533;^W&#65533;n&#65533;DQ&#65533;%{6k&#65533;;,&#65533;&#65533;6&#65533;&#65533;s<&#65533;&#65533;2X&#65533;c=&#65533;&#65533;&#65533;g&#65533;3H&#65533;4&#65533;1&#65533;b&#65533;G&#65533;&#65533;&#65533;&#65533;B8n6&#65533;AZ&#65533;F}&#65533;q}&#65533;&#65533;L&#455;[&#65533;&#65533;TA&#65533;j&#165;q&#65533;&#65533;c&#65533;W/o4YI&#65533;;&#65533;'M&#65533;&#65533;&#65533;vy&#65533;g&#65533;Ohs&#65533;g&#65533;&#65533;&#65533;&#65533;Z8&#65533;&#65533;Sap *&#65533;eXm&#65533;z&#65533;4&#65533;h&#65533;&#65533;&#65533;X&#65533;e(r&#65533;,&#1063;|x&#65533;g&#65533;W&#65533;&#65533;hu(o&#65533;7>&#65533;&#65533;&#65533;X&#65533;&#65533;a&#65533;&#65533;&#65533;&#65533;7_&#65533;S&#65533;&#65533;%(&#65533;&#65533;7&#65533;i&#65533;&#65533;}&#65533;zW?&#17672;&#65533;&#65533;N&#65533;&#65533;j&#65533;hx&#65533;&#65533;&#65533;&#65533;Wb"&#65533;&#65533;U&#65533;D&#1732;\&#65533;&#33447;y&#65533;&#65533;&#65533;h&#65533;Xfe&#65533;W&#65533;W&#65533;Qf^q%W1&#65533;&#65533;&#65533;PI&#65533;c&#65533;&#65533;&#65533;&#65533;t&#65533;t&#65533;&#65533;&#65533;&#65533;\&#65533;qF&#820;x6&#65533;tX+h&#65533;&#65533;_#&#65533;g&#65533;1&#355;&#65533;&#65533;&#65533;6&#65533;o&#65533;PL&#65533;p@&#65533;{x&#65533;_&#65533;Z&#65533;&#514;&#65533;&#65533;&#65533;&&#65533;/.&#65533;|&#65533;H&#65533;&#65533;&#65533;@.&#65533;aMT&#65533;"&#65533;G\&#65533;&#65533;W&#585;&#65533;&#65533;]&#65533;&#65533;j&#65533;&#65533;&#65533;&#65533;&#65533;&#65533;rwPyl&#65533;&#65533;j&#65533;&#65533;m&#65533;&#65533;&#65533;&e/&#65533;=v%&#65533;&#65533;	&#65533;{&#65533;5&#65533;&#65533;v&#65533;	&#65533;'&#65533;&#65533;&#65533;&#65533;1&#65533;&#65533;&#38003;&#65533;&#65533;}R&#65533;&#1984;&#65533;]k&#65533;C&#65533;,
&#65533;g&#65533;&#65533;&#65533;,&#594;&#65533;B&#65533;&#65533;K&#65533;&#65533;4&#65533;&#65533;&#65533;fv&#65533;W$&#65533;Y2&#65533;IF=39&#65533;X&#65533;2&#65533;&#65533;&#65533;J8&#65533;&#65533;jn&#65533;)&#65533;&#65533;H&#65533;&#65533;k&#65533;$MS9UYq&#65533;~w@&#65533;w&#65533;<&#65533;&#65533;R&#65533;&#65533;q&#65533;&#65533;]&#65533;&#599;s&#65533;h&#65533;&#65533;&#65533;&#65533;/&#321;&#65533;	&#65533;&#65533;;&#65533;_&#65533;\`&#65533;'&#65533;&#65533;9D._&#65533;&#65533;&#65533;&#65533;8]&#65533;&#65533;&#65533;&#65533;&#65533;&#65533;&#65533;_&#65533;&#65533;f&#65533;&#65533;&#65533;A9H&#65533;V&#65533;	%)Y&#65533;&#744;&#65533;.&#65533;G&#65533;&#65533;&#65533;{&#65533;&#65533;&#65533;&#65533;&#65533;$&#65533;&#65533;&#65533;! &#65533;&#65533;4&#65533;",&#65533;h&#65533;&#65533;&#65533;H&#65533;X)&#65533;&#65533;&#65533;?&#65533;ap&#65533;R&#65533;EE&#65533;iToSwW%&#65533;&#65533;&#65533;6a&#65533;&#65533;T&#65533;&#65533;"-&#65533;>1&#65533;>&#65533;0vFi&#1129;}X&#163;&#65533;i8&#65533;)(q&#65533;&#1641;N&#287;9&#65533;~u&#65533;&#65533;r
|&#65533;	&#65533;&#65533;&#65533;&#65533;&#65533;&#65533;k9'0&#65533;iI&#65533;&#65533;&#65533;&#65533;&#65533;&#65533;&#65533;&#65533;&#65533;!&#65533;J#&#65533;&#65533;&#39168;h=&#65533;y&#65533;$&#65533;&#65533;.&#65533;C&#65533;&#65533;&#65533;(&#65533;&#65533;&#65533;E&#65533;&#65533;&&#65533;&#65533;p<&#65533;4&#65533;NC &#65533;D&#65533;&#65533;#&#65533;j&#1697;&#65533;&#65533;&#65533;Zr&#65533;&#65533;&#65533;&#65533;"&#65533;-&#65533;&#65533;&#65533;	>&#65533;&#65533;`\&#65533;&#596;&#65533;&&#65533;&#65533;%k&#65533;F@&#65533;=C&#65533;j&#65533;7&#65533;&#65533;E&#65533;&#65533;&#65533;V{FA&#65533;&#65533;9&#65533;&#65533;`:&#65533;w6V9:11&#65533;(&#65533;&#65533;&#65533;U&#65533;&#65533;&#65533;&#65533;ur&#65533;&#65533;Y&&#65533;wXQ^Z&#65533;c&#1637;&#65533;z&#65533;&#65533;&#65533;3&#65533;r&#65533;neU&#65533;xoi*+&#488;{&#65533;X&#65533;k`1&#65533;g&#65533;j&#65533;&#65533;Z&#65533;V&#65533;&#65533;&#65533;
&#65533;J2&#65533;D&#65533;*&#65533;J&#65533;&#65533;&#65533;|&#65533;&#65533;&#65533;X&#65533;\&#65533;&#65533;H&#65533;&#65533;?&#65533;)&#65533;&#65533;&#65533;&#65533;
Zi&#65533;&#65533;cY&#65533;&#65533;Z&#505;&#65533;&#65533;&#65533;s&#65533;&#65533;&#65533;S"	&#65533;&#65533;	)y&#65533;I&#65533;&#65533;&#65533;@3
;&#65533;3&#65533;k&#65533;#&#65533;1s:&#65533;&#65533;&#65533;UxZ&#65533;2H&#65533;G&#65533;&#65533;&#65533;&#65533;@&#65533;r&#65533;$&#65533;V&#65533;Jx|q&#65533;&#65533;&#65533;&#65533;p&#65533;2#&#65533;}&#65533;&#65533;$kY&#65533;&#672;&#65533;Wx&#65533;jZ&#65533;&#1356;H]}$&#65533;&#65533;&#65533;&#65533;J&#65533;&#65533;&#65533;&#65533;&#688;\&#744;&#65533;Q&#65533;&#1530;&#65533;&#65533;&#18641;c;&#65533;&#65533;v&#65533;aQ&#65533;&#65533;{T&#65533;&#65533;&#575224;&#65533;&#65533;&#65533;S&#65533;#/6Yx&#65533;&#65533;H&#65533;Jmz4&#65533;)R_4P&#65533;p&#65533;&#65533;&#65533;K&#65533;&#65533;&#65533;+&#65533;&#65533;<&#65533;&#65533;&#65533;D&#65533;&#65533;&#65533;&#65533;){^&#65533;zQF&#31878;&#65533;&#65533;&#65533;&#65533;&#65533;&#65533;w]&#65533;&#65533;eG&#65533;&#65533;&#65533;X:Y&#422;A&#65533;&#65533;*&#65533;{T&#460;&#65533;&#65533;&#65533;j&#65533;&#65533;J&#65533;FLO&#65533;&#65533;&#65533;! &&#65533;&#65533;qe&#65533;n&#65533;z<t&#65533;5y&#65533;&#65533;&#673;&#65533;:i]&#65533;lJ&#65533;&#65533;&#65533;&#65533;i&#65533;&#65533;-%&#65533;&#65533;(q&#65533;&#65533;&#65533;7hw&#65533;*&#65533;]	[&#65533;t&#65533;&#65533;
^&#65533;!z&#65533;&#727;m&#65533;1&#65533;"!&#65533;^X&#65533;&#65533;&#65533;&#760;dp&#65533;'&#65533;&#65533;&#65533;&#65533;&#65533;&#65533;[&#65533;&#65533;z&#65533;&#65533;&#65533;&#65533;&#65533;&#65533;&#65533;&#65533;y=&#65533;&#65533;&#65533;Q.+&#65533;&#65533;v&#65533;&#65533;&#65533;&#65533;3&#65533;&#65533;&#65533;y&#65533;&#65533;&#65533;&#65533;Q&#65533;ZN&#65533;r&#65533;`du&#65533;y[q&#65533;	J&#65533;&#65533;+&#65533;#{&#65533; &#65533;&#65533;&#65533;[&#65533;]&#65533;+&#65533;&#1171;&#65533;s&#65533;&#65533;
&#65533;&#65533;&#65533;&#65533;&#65533;&#65533;B&#65533;vZ[&#65533;&#65533;p+E&#65533;&#65533;&#65533;z&#65533;]7p[&#65533;&#65533;&#65533;&#65533;Q&#65533; &#65533;&#65533;f&#65533;&#65533;|&#65533;&#65533;y&#65533;&#65533;y&#371;&#65533;&#15550;&#65533;
(&#65533;9&#65533;&#65533;'d37P&#65533;&#1031688;&#65533;&#65533;j,&#65533;&#65533;2Qs&#65533;&#65533;&#65533;'^\&#65533;&#65533;Z&#486;!r	&#65533;&#65533;&#65533;&#65533;&#65533;&#65533;&#40523;&#65533;9wz1&#65533;&#65533;/jU#|&#65533;&#65533;&#65533;&#65533;&#65533;1&#65533;&#176;Kuj!&#65533;	&#65533;`&#65533;[&#65533;*l&#65533;9&#65533;&#65533;&#65533;&#65533;.&#65533;H&#65533;@!&#65533;&#1397;&#161;h&#65533;&#43063;`&#65533;h&#65533;=\&#65533;[K&#65533;&#65533;/N&#65533;&#65533;&#65533;u&#65533;wt&#65533;ZZ3&#65533;U&#65533;&#65533;&#65533;
&#65533;U|&#65533;&#65533;&=&#65533;M&#65533;3&#65533;|&#65533;&#65533;&#65533;&#65533;&#65533;&#806;YWe&#65533;^&#65533;&#65533;z1&#65533; &#65533;{&#65533;Z&#65533;&#65533;&#65533;&#65533;\&#65533;&#65533;y&#65533;&#65533;,&#65533;&#65533;&#65533;&#65533;&#65533;bH&#65533;&#1247;7f&#65533;&#65533;/&#886;&#65533;&#65533;&#65533;h&#65533;&#65533;&#65533; &#65533;<&#1779;&#65533;&#65533;{&#65533;&#65533;&#65533;&#65533;&#65533;Dk&#65533;)&#65533;BH&#65533;&#65533;`  &#673;&#65533;&#65533;&#65533;&#65533;&#65533;Y&#65533;q&#65533;&#688;&#65533;-}&#65533;&#65533;&#65533;&#1823;Y&#65533;&#65533;?&#1845;&#65533;,&#65533;_&#65533;\&#65533;z&#258;&#65533;&#465;\`#&#65533;>&#65533;&#65533;&#65533;&#65533;\&#65533;&#65533;W&&#65533;c&#65533;>&#65533;H&#65533;&#349;&#65533;&#65533;}A&#65533;k&#65533;`r6&#65533;&#65533;&#65533;&#65533;&#784;&#65533;lh&#65533;&#65533;&#65533;d*;'?&#65533;&#65533;3&#65533;&#1721;&#65533;&#967;&#65533;)X~&#65533;sa2&#65533;&#65533;mu&#65533;&#65533;&#65533;G\m!&#65533;&#65533;&#65533;{&#442;r:&#65533; &#65533;&#65533;'|&#65533;U&#65533;?&#65533;&#65533;E&#65533;4&#65533;&#1026;&#65533;G&#65533;&#65533;&#1049;<R &#65533;4&#65533;&#65533;&#65533;ZV&#65533;l&#65533;&#65533;&#65533;@&#65533;&#65533;<&#1192;&#65533;&#65533;&#65533;&#65533;+&#65533;&#65533;&#65533;b&#65533; &#65533;$V&#65533;&#65533;|x&#65533;E&#65533;L&#65533;&#268;&#65533;K/&#65533;d&#65533;&#65533;&#65533;&#65533;&#65533;4&#65533;8,&#65533;\&#65533;9&#65533;A&#65533;
&#65533;==|@=&#65533;&#65533;&#65533;E<l&#65533;&#65533;&#65533;w&#65533;}&#65533;&#65533;K]&#65533;&#65533;&#65533;Q}O&#65533;&#65533;&#65533;&#65533;^9&#65533;V&#65533;&#65533;<&#65533;N&#65533;&#65533;&#65533;:u&#65533;'&#591;[&#65533;&#65533;]&#65533;&#65533;&#65533;&#65533;&#65533; &#65533;&#65533;&#65533;	&#65533;&#65533;&#65533;\&#65533;(&#65533;&#65533;&#65533;+&#65533;&#65533;``&#65533;&#1742;&#65533;}&#65533;&#65533;&#65533;&#65533;L'F%&#65533;m&#65533;E<i+]&#65533;&#65533;&#65533;*&#65533;&#65533;-^8&#65533;&#65533;&#65533;B&#65533;&#65533;&#65533;&#65533;&#65533;y&#65533;_&#65533;&&#65533;&#65533;&#65533;&#1125;&#543;&#65533;&#65533;cj&#65533;m&#65533;$&#1297;&#1278;&#65533;Dh&#65533;n_E&#65533;&#65533;M&#65533;H&#65533;&#868;]&#65533;&#65533;&#65533;f&#65533;&#65533;&#65533;&#65533;QxQ&#65533;9\&#65533;&#65533;&#1320;ke&#65533;m&#65533;&#65533;&#65533;`&#65533;&#65533;&#65533;&#65533;\&#65533;&#65533;&#65533;&#65533;&#65533;&#65533;m&#65533;&#65533;&#409;&#65533;GI 	&#65533;e:&#65533;&#65533;&#65533;&#65533;}&#65533; &#65533;&#65533;<y=&#65533;Sb&#65533;>&#65533;'&#65533;&#65533;&#65533;&#1925;&#65533;&#65533;&#65533;&#65533;.&#65533;!&#1174;&#65533;&#65533;&#48976;&#65533;&#65533;&#65533; &#65533;&#65533;&#65533;&#65533;l&#65533;>1&#65533;k&#65533;l*&#65533;&#65533;b&#65533;d&#65533;&#65533;&#65533;[_xn&#65533;2*&#65533;&#65533;[?g2t>&#65533;B&#65533;&#65533;k&#65533;&#65533;&#65533;&#65533;"&#65533;&#65533;E~&#65533;&#65533;R&#887;&#65533;X&#65533;'>&#65533;&#65533;I&#65533;&#65533;&#65533;Z&#65533;$v=
v&#65533;[&#65533;n&#65533;fu5&#65533;&#65533;N&#65533;&#65533;*&#65533;&#65533;&#65533;]&#65533;=&#65533;&#65533;/ $&#65533;&#65533;&#65533;&#65533;Y&#65533;L&#623;&#65533;&#65533;|&#65533;>i&#65533;&#65533;;&#65533;&#65533;&#65533;&#65533;&#65533;&#65533;&#65533;N&#65533;&#65533;&#65533;&#65533;&#65533;&#65533;go&#65533;[Hr&#65533;&#65533;i.&#65533;Zx&#65533;f^&#65533;&#65533;&#26077;&#65533;&#65533;&#65533;&#65533;&#65533;3w&#1619;:&#65533;k&#65533;]&#65533;h&#65533;&#65533;&#65533;&#65533;&#65533;&#65533;&#65533;&#65533;&#65533;&#65533;&#65533;3&#65533;D&#65533;&t&#65533;&#1712;=.&#65533;&#65533;`&#65533;8M=&#65533;&#65533;	&#65533;&#65533;&#65533;0r&#65533;&#65533;\&#65533;=&#65533;S&#65533;&#65533;j&#316;&#65533;]&#65533;&#65533;}&#1402;&#65533;kh`<&#65533;&#65533;&#65533;&#65533;%&#65533;o&#65533;=b&#65533;&#65533;&#65533;&#224;&#65533;&#65533;D&#65533;&#65533;o&#65533;&#65533;m&#65533;9 &#65533;&#65533;&#65533;n&#65533;&#65533;&#65533;|mV:\&#65533;}&#65533;&#65533;T~&#65533;&#65533;&#702;&#65533;&#65533;^&#65533;?&#65533;&#65533;&#65533;&#65533;&#65533;&#65533;nd.&#65533;&#1742;&#65533;L&#65533;&#65533;M&#65533;&#1561;&#65533;&#65533;&#65533;Z&#65533;sO&#65533;&#65533;&#65533;&#65533;^&#65533;&#65533;(&#65533;a&#65533;&#65533;"0!&#65533;[
JG&#65533;&#65533;C&#65533;&#65533;r<&#65533;&#65533;
&#65533;Q&#65533;&#65533;&#65533;d&#65533;&#65533;!&#1600;&#65533;0F&#65533;&#65533;1$>&#65533;&#65533;&#65533;&#65533;&#65533;&#65533;&#65533;&#65533;3&#43309;&#65533;g&#65533;&#65533;&#65533;&#65533;N&#65533;&#65533;.&#65533;&#65533;|=&#65533;kOp&#1525;~&#65533;C&#65533;&#65533;&#65533;A&#65533;-&#65533;1&#1502;&#65533;&#65533;'Ahe&#65533;&#65533;&#65533;&#65533;&#65533;&#65533;&#65533;~&#65533;&#65533;Al&#65533;&#65533;-&#65533;&#1291;&#65533;&#65533;&#65533;J&#65533;&#65533;&#65533;&#65533;&#65533;=&#65533;&#65533;&#65533;&#65533;&#65533;&#65533;e>&#65533;&#65533;V&#65533;&#65533;&#65533;ne&#65533;&#65533;5&#65533;&#703;&#65533;CTD&#65533;d&#65533;%Q&#65533;&#65533;	%&#65533;
&#65533;&#65533;&#65533;e&#65533;&#65533;&#65533;'&#65533;&#65533;M&#65533;.&#65533;&#1436;Vk&#65533;;&#65533;&#65533;&#65533;89&#65533;&#65533;&#65533;1&#65533;&#65533;&#65533;&#65533;&#65533;0&#65533;&#65533;;.&#1727;
&#65533;fMj&#65533;aa:&#65533;&#65533;&#65533;&#65533;!&#65533;&#65533;&#65533;&#65533; &#65533;]&#65533;&#65533;&#65533;&#65533;&#65533;&#65533;ob&#65533;&#65533;:&#65533;&#65533;!&#65533;&#65533;&#65533;Y&#65533;&#65533;~l&#65533;&#65533;&#65533;&#65533;&#65533;>j&#65533;&#65533;&#65533;Y &#65533;&#252;&#65533;&#65533;>&#65533;&#65533;&#65533;&#65533;&#65533;&#65533;&#65533;	&#65533;&#65533;&#65533;&#65533;&#65533;&#65533;&#65533;-&#65533;[&#65533;(n&#65533;&#65533;&#65533;e&#65533;&#65533;&#65533;&#65533;&#65533;&#65533;&#65533;&#65533;&#65533;&#65533;+&#65533;&#65533;^&#65533;_&#65533;&#65533;h&#65533;&#65533;C'&#65533;&#65533;&#224;&#65533;  h&#65533;y&#65533;&#65533;&#65533;&#199;#J&#65533;&#65533;&#65533;rlp&#65533; &#65533;&#65533; &#65533; &#65533;&#65533;&#65533;&#65533;&#65533;&#65533;(&#65533;&#65533;&#65533;&#65533;&#65533;4J&#65533;d&#65533;NM&#65533;3s&#65533;&#65533;&#65533;&#65533;X&#65533;&#65533;=&#65533;&#65533;&#65533;rb(&#792;RJ &#65533;$&#65533;M&#65533;L{*&#65533;&#65533;jU&#65533;BO&#65533;&#1034;&#65533;k3&#65533;E&#65533;f@&#1291;&#1984;O&#65533;0Y:h&#65533; [&#65533;&#65533;&#65533;^r{SZPx5)&#65533;&#65533;7c&#65533;&#65533;&#65533;f&#65533;*$&#65533;0Y],&#65533;&#65533;x&#65533;&#65533;&#65533;&#65533;&#65533;p&#65533;Dy2&#65533;&#65533;ar &#1130;3&#65533;&#65533;&#65533;&#65533;&#65533;&#65533;2SC&#528;&#1098;&#65533;[Z_&#65533;;&#65533;U&#65533;&#65533;mx&#65533;&#65533;}&#65533;&[[oo&#65533;&#65533;M&#65533;&#65533;&#65533;z&#65533;&#65533;+&#65533;f&#1181;&#65533;&#65533;&#974;M5&#65533;&#65533;X&#65533;&#65533;m&#897;&#65533;&#65533;&#65533;&#65533;&#65533;&#65533;&#65533;N>&#65533;&#65533;Eh&#65533;2$ 	cX&#65533;lI&#65533;&#21528;#r>&#65533;h&#65533;&#65533;F&#339;U&#65533;u5L&#65533;&#65533;d&#65533;R&#65533;uU&#65533;&#65533;&&#65533;mJ Yi&#65533;&#65533;]k&#65533;5W]&#65533;e&&#65533;&#65533;&#1481;x&#65533;E`&#65533;F&#65533;a&#65533;&#65533;&#65533;&#65533;*&#65533;4&#65533;$&#65533;&#65533;h&#65533;d*&#65533;xXb&#65533;t&#65533;%&#65533;&#65533;0i&#65533;&#65533;BL &#65533;&#65533;&#65533;&#65533;j&#65533;U@&#1748;&#65533; qW&#65533;#&#65533;5&#65533;qCe7&#65533;&#65533;SB\.&#65533;q/&#65533;&#65533;%j2&#65533;&#65533;sor&#65533;&#1216;&#65533;DAZ&#65533;&#65533;&#65533;t &#65533;&#65533;'(x&#65533;&#65533;&#65533;
&#65533;&#65533;&#65533;&#65533;\&#65533;}F&#65533;U1_}&#65533;F&#65533;&#65533;N&#65533;_&#65533; &#65533;&#65533;`&#65533;&#65533;&#65533;2&#936;&#65533;&#65533;&#65533;Q&#65533;&#65533;V&#65533;*X&#65533;N&#65533;W&#65533;&#65533;
&#65533;rb]&#65533;Ub&#65533;(&#65533;&#65533;e,v&#65533;&#65533;&#65533;dy &#65533;&#65533;&#65533;20	#7&#65533;H&#65533;$&#65533;&#65533;X&#65533;d&#65533;e&#65533;&#65533;a4&#65533;&#65533;&#65533;cz)&#65533;,&#65533;R%]&#65533;&#65533;dk3&#65533;l&#65533;&#65533;&#65533;m&#65533;&#65533;[&#65533;o&#65533;&#65533;&#65533;M8d&#65533;v&#30140;e&#65533;&#1791;l&#65533;&#65533;&#65533;&#65533;&#1386;&#65533;u&#65533;&#65533;&#65533;y &#65533;j&#65533;w&#65533;^,h&#65533;3d&#65533;&#65533;&#65533;C&#65533;&#65533;U2&#65533;&#65533;&#65533;y&#65533;&#65533;&#65533;&#65533;&#998;=&#65533;)&#65533;&#65533;0&#65533;`XG%&#65533;r&#812;z&#65533;&#65533;&#65533;?&#65533;:k4&#65533;hu&#65533;!&#65533;&#65533;&#584;&#65533;HW&#65533;&#1550;Xb&#65533;F
&#65533;&#65533;&#65533;&#65533;&#65533;&#65533; 2&#65533;*I&#65533;&#65533;g9&#65533;&#65533;k&#65533;&#65533;v&#65533;&#65533;`(&#65533;c&#65533;&#65533;%&#65533;&#65533;&#65533;&#65533;m7&#65533;&#65533;&#65533;Xn&#65533;$	[&#65533;bT&#65533;&#65533;"&#65533;&#508;&#65533;Cg&#65533;n&#65533;&#65533;&#65533;&#65533;6U.&#65533;&&#65533;&#65533;mU&#65533;&#65533;&#163;&#65533;&#65533;&#65533;i&#65533;9^1<&#65533;lJ&#65533;&#65533;=Q&#65533;^Bk&#65533;&#65533;g(T&#65533;&#65533;&#65533;&#65533;&#65533;&#65533;&#65533;!/-q{u4&#65533;*&#65533;&#65533;IH&#65533;&#65533;*&#65533;E&#65533;,&#65533;&#65533;&#65533;&#65533;&#1227;&#65533;*?&#65533;&#65533;&#65533;&#65533;&#65533;&#65533;&#65533;f&#65533;&#65533;L&#65533;%r&#65533;XSm&#65533;&#65533;+^&#779;&#65533;&#65533;_Z<+v&#65533;&#65533;&#65533;&#65533;&#1173;&#65533;&#65533;&#1487;&#65533;y#&#65533;&#65533;&#1165;&#65533;&#65533;&#65533;:&#65533;&#65533;&#65533;"Z&#65533;]&#65533;&#65533;&#65533;&#65533;8&#65533;]&#65533;&#65533;#&#65533;&#65533;&#65533;&#65533;\&#65533;&#65533;pP&#65533;&#65533;r&#65533;&#65533;&#65533;&#65533;Q5&#65533;a&#65533;&#65533;&#65533;p&#65533;Ma;K&#65533;&#65533;&#65533;*R&#65533;&#65533;pv&#65533;:&#65533;q&#65533;&#65533;&#65533;&#65533;N-$&#65533;&#65533;&#65533;&#65533;q&#65533;Gl&#65533;QH4&#65533;&#65533;@0&#65533;&#65533;X=&#65533;P&#65533;&#65533;&#65533;qb&#1072;G&#65533;-&#65533;&#65533;h&#65533;1&#65533;x&#65533;&#65533;&#65533;1[&#65533;2Vh4&#131;&#65533;&#65533;XhI&#65533;'x&#65533;C`&#65533;ke&#65533;&#65533;&#65533;&#65533;>Q&#65533;Wh4&#65533;]`8&#65533;&#65533;}c&#65533;[d&#65533;W&#65533;&#65533;n&#65533;&#65533;/&#65533;&#65533;@\$pl&#65533;&#65533;!'&#65533;Mpqe&#65533;&#65533;0&#65533;XF&#65533;M&#65533;d&#65533;6BV&#65533;&#65533;&#65533;5k2&#1025;D&#65533;&#65533;O~b&#65533;:&#65533;&#65533;&#65533;n	&#65533;a}	&#65533;fL&#65533;	&#65533;&#65533;&#1595;&#2005;&#65533;&#65533;I&#65533;O&#65533; D!,^q&#65533;&#65533;&#65533;\&#65533;6&#65533;&#65533;&#65533;nr&#1107;]R_&#65533;"&#1391;{e&#65533;&#1288;&#65533;&#65533;vn&#65533;Z&#65533;&#1174;&#65533;&#65533;u$9&#65533;&#65533;|&#65533;c&#65533;&#65533;&#65533;&#65533;~&#65533;Sma&#65533;&#65533;>&#65533;9:&#65533;&#65533;4&#65533;1&#1079;&#65533;&#1378;n&#65533;&#65533;&#65533;&#65533;&#65533;&#65533;I&#65533;T&#65533;EQ&#65533;&#65533;'&#65533;&#668787;&#65533;&#65533;&#65533;&#65533;&#65533;U&#65533;&#65533;&#65533;&#65533;e	&#65533;&#65533;<&#65533;=&#65533;)c!&#65533;32c&#65533;&#65533;&#65533;&#65533;&#65533;^G&#65533;&#65533;f&#65533;&#65533; S&#65533;&#280;&#40659;&#65533;.&#65533;|@&#65533;&#65533;\R&#65533;of&#1257;M&#65533;&#65533;&#65533;I&#65533;m&#65533;&#65533;r&#65533;#9&#65533;9Fu
2&#65533;&#65533;
&#65533;&#65533;&#65533;&#65533;&#65533;N&#65533;T&#65533;&#65533;&#65533;&#65533;>&#65533;&#65533;&#65533;q3&#65533;&#65533;&#1460;&#65533;&#65533;&#1011;u&#65533;&#65533;&#65533;V>&#65533;U6F&&#65533;&#65533;&#65533;&#65533;	&#65533;&#65533;P&#65533;\&#65533;X&#65533;&#65533;2&#65533;&#65533;K&#65533;&#65533; Z'/&#65533;t&#65533;`R&#65533;&#65533;&#65533;&#65533;&#65533;E{UE&#65533;DaR&#65533;s&#65533;&#65533;1&#65533;v7&#65533;&#65533;&#65533;&#65533;&#65533;&#65533;Q&#65533;}-&#57658;;G9&#65533;FmR&#65533;8<rD&#65533;&#65533;&#65533;&#65533;Gg&#65533;&#65533;&#1320;&#1498;&#65533;&#65533;*&#65533;&#52791;&#65533;&#65533;&#1259;&#65533;&#65533;'X&#65533;G@&#65533;<%#&#65533;<_&#65533;)&#65533;&#65533;&#65533;o&#65533;o&#65533;k&#65533;&#65533;*&#65533;&#65533;q2&#65533;[&#65533;
?"	&#65533;n&#65533;`&#65533;&#65533;&#65533;FB2oY&#65533;&#65533;&#65533;&#65533;K&#65533;it&#65533; &#65533;$ C	&#65533;T&#65533;&#65533;&#65533;&#65533;q&#65533;=&#65533;&#65533;&#65533;&#65533;MMp&#65533;&#65533;&#65533;[+&#65533;&#65533;0&#65533;&#65533;&#65533;v
[&#65533;&#65533;&#65533;&#268;-&#65533;&#65533;&#65533;C&#65533;v&#65533;wO(jI*&#65533;[&#1906;&#65533;&#65533;&#65533;&#65533;p5+&#65533;&#65533;&#1670;&#65533;U&#65533;B&#65533;Q/&#65533;&#65533;&#65533;N&#65533;E&#65533;&#65533;yX&j&#65533;s&#65533;&#503;#s&#65533;&#65533;&#65533;u&#65533;L&#382;JPb&#65533;p&#65533;r\&#65533;&#65533;&#65533;"&#65533;&#65533; x&#65533;Y&#65533;&#65533;&#65533;&#65533;&#65533;&#65533;`|c&#65533;/&#65533;nR&#65533;&#65533;`&#65533;Lg&#65533;^&#65533;m&#1763;[&#65533;_&#65533;m&#65533;&#65533;4&#65533;'&#65533;m&#65533;&#65533;p&#65533;&#808;T\X&#65533;&#65533;a&#65533;}&#65533;&#65533;&#65533;T&#65533;>a&#65533;#&#65533;4&#65533;W&#65533;&#65533;`&#65533;&#1303;&#65533;&#1908;&#65533;&#65533;Y&#11692;&#1526;&#65533;&#65533;&#65533;7<&#1870;&#1463;!&#65533;&#65533;&#65533;m9G/&#65533;&#1417;&#65533;5;&#65533;&#65533;]SS&#65533;YBDuMDdv5&#65533;&#65533;&#65533;&#65533;&#65533;;d&#65533;&#65533;x&#65533;&#65533;!&#1459;&#503;>k&#65533;u5/'&#65533;h,w&#65533;-{&#882;&#65533;&#65533;fe+4p&#65533;&#65533;k&#65533;{&#65533;$&#65533;6&#65533;&#65533;&#65533;&#65533;&#65533;V&#65533;&#65533;`&#65533;+K&#65533;&#65533;&#65533;&)f&#65533;`&#65533;&#65533;/&#65533;&#65533;$K&#1925;&#65533;ri_&#65533;5&#65533;&#65533;?&#65533;&#65533;bN&#65533;P&#532; 6&#65533;bT&#65533;X$&#65533;E&#65533;\&#65533;&#65533;I&#65533;&#65533;k!&#65533;]&#65533;A&#65533;&#65533;:&#65533;2{9&#65533;c&#65533;&#65533;{&#65533;q&#65533;&#65533;&#65533;&#65533;6&#65533;:W&#65533;M&#65533;v'ma&#65533;&#65533;&#65533;X&#1959;&#65533;tTl&#65533;&#65533;&#862;&#65533;&#65533;&#65533;x&#65533;Z64W&#65533;&#65533;&#65533;f&#65533;"&#65533;&#65533;&#65533;v&#65533;&#65533;4&#65533;pWr&#65533;&#65533;&#65533;&#65533;p&#65533;&#65533;S0&#65533;7L &#65533;&#65533;=&#65533;w4&#65533;&#65533;ytv*&#65533;&#65533;&#65533;B	&#1242;N&#65533;&#65533;/.j&#65533;x&#65533;=&#65533;J&#65533;q&#65533;>&#342;&#65533;&#65533;&#65533;&#65533;&#1297;G&#65533;r&#65533;&#65533;y&#65533;;Ws&#65533;q&#65533;&#65533;2/
8A&#65533;y&#65533;&#65533;~&#65533;&#65533;9&#65533;&#65533;H&#65533;&#65533;&#65533;&#65533;v#N&#570;"b&#65533;wY&#65533;GD&#65533;\&#65533;&#65533;&#65533;&#65533;y&#704;&#65533;&#65533;&#65533;&#65533;&#65533;&#65533;},&#65533;&#65533;&#65533;F&#65533;#&#65533;N@)&#65533;&#65533;&#46003;&#65533;J.a$&#65533;&#65533;L;&#65533;7-&#65533;-&#65533;q@0F&#65533;&#65533;&#65533;]`(W&#65533;&#65533;u6 &#65533;Ye&#1466;&#65533;&#65533;&#65533;$M&#65533;I&#65533;&#65533;&&#65533;&#65533;x&#65533;&#65533;&#1873;&#65533;&#65533;K&#65533;&#65533;q&#65533;^%&#65533;b*&#65533;p%&#1472;&#65533;&#65533;j&#65533;@&&#65533;7&#65533;X&#65533;?`	&#65533;&#65533;&#65533;g&&#65533;&#65533;r&#65533;c[&#65533;dBV{:&#65533;l&#65533;&#65533;N&#65533;&#65533;d&#65533;45seVt &#65533;{z&#65533;t&#65533;'?&#65533;&#65533;U&#65533;I&#65533;-&#65533;&#65533;t&#65533;&#65533;FV&#65533;&#65533;ht"v&#65533;u&#65533;m&#65533;K(9&#65533;&#65533;%&#65533;&#65533;x&#65533;
~&0&#65533;`}#ew&#65533;R'gKc&#65533;3<q7sh&#65533;~'r&&#65533;&#65533;b}&#65533;w&#65533;&#65533;&#65533;Z xg(&#65533;&#65533;Cuxq&#65533;&#65533;'&#65533;&#65533;G&#65533;7&#65533;W&#65533;7y&#65533;&#65533;&#65533;&#65533;&#65533;&#65533;t0&#65533;&#65533;&#65533;'&#65533;&#65533;1&#65533;+49&#65533;9&#65533;&#65533;Y@&#65533;f&#65533;s&#65533;&#65533;&#582;&#65533;&#65533;7&#65533;D.uFeUO&#65533;&#65533;Z'&#65533;3&#65533;&#65533;w&#65533;&#65533;F|^&#65533;BR&#65533;{UW"&#65533;%VYG?&#65533;&#65533;n&#65533;&#65533;&#65533;l gK8
&#65533;f&#65533;&#65533;&#65533;&#65533;0o&#65533;ua&#65533; Pl&#65533;v1&#65533;&#65533;&#65533;o&#65533;&#65533;B'f&#65533;3&#65533;&#65533;r('X&#65533;&#65533;((br&#65533;&#65533;$v&#65533;&#65533;&#65533;a=&#334;&#50695;&#65533;w&#65533;x32(v&#65533;p&#65533;X&#65533;&#65533;&#65533;&#65533;&#65533;xT&#65533;h&#65533;&#65533;&#65533;&#65533;&#65533;&#45069;&#65533;h\#&#65533;t&#65533;c&#65533;&#65533;&#65533;z$&#65533;&#65533;&#65533;&#65533;&#65533;&#65533;B75&#65533;Ht&#65533;s&#65533;&#65533;&#65533;e"]8HH7D&#65533;8&#65533;&#65533;$&#65533;YCg&#65533;&#65533;s&#65533;&#65533;&a&#65533;&#324;;&#65533;v&#65533;X..&#65533;&#65533;Q&#65533;B	6&#65533;Z&#65533;q&#65533;C&#65533;&#65533;&#65533;Hu &#65533;&#65533;0&#65533;(Z&#65533;:&#65533;C&#65533;~^&#65533;0&#65533;"&#65533;&#65533;W&#65533;w&#65533;&#65533;&#65533;(&#65533;&#65533;&#65533;&#65533;di&#65533;t8&#65533;|h&#65533;S&#65533;&#65533;'De&#65533;&#65533;&#65533;v9&#65533;^y&#65533;x&#65533;&#65533;&#65533;8&#65533;)&&#65533;&#65533;>&#65533;s4A&#65533;&#65533;6&#65533; &#65533;0&#65533;&#65533;l&#65533;&#65533;YN&#65533;&#1617;&#65533;&#65533;4$&#65533;	,&#65533;&#65533;'m&#65533;&#65533;+[&?6&#65533;N&#65533;7|&#65533;p&#65533;K&#65533;&#65533;4("Fxu(&#65533;q7I@&#65533;w` &#65533;&#65533;&#65533;&#65533;D&#328;&#65533;&#808;}&#65533;"gb&#65533;&#65533;.-X&#65533;&#65533;f&#65533;H/&#65533;&#65533;&#65533;&#9232;&#65533;&#65533;&&#65533;&#65533;(&#65533;y&#599;&#65533;&#65533;Hp)p8q}&#65533;&#65533;eiC"&#1038;&#65533;I&#65533;~&#65533;&#65533;&#65533;&#65533;&#527;&#65533;&#65533;&#65533;o)*&#65533;x:&#65533;9&#65533;&#65533;&#599;&#65533;9&#65533;&#65533;I&#65533;&#65533;&#65533;&#65533;> qe&#65533;t &#65533;c&#65533;&#65533;&#65533;&#65533;&#65533;}&#65533;a_&#65533;$&#65533;#&#65533;&#65533;'&#65533;s&#65533;&#480;&#65533;g&#65533;x)k3&#65533;&#65533;S&#65533;(	|\&#65533;%5&#65533;`&#65533;&#65533;s&#65533;K&#65533;|&#65533;6&#65533;a&#65533;k&#1291;&#65533;W&#65533;x&#65533;&#65533;iq&#65533;&#65533;R8&#65533;t6&#65533;&#65533;&#65533;V&#65533;&#65533;Q&#65533;&#65533;&#65533;&&#65533;)pG&#65533;9&#65533;U&#1630;zI&#65533;&#65533;T&#65533;)&#65533;&#65533;&#65533;i&#65533;)&#65533;&#65533;f&#65533;&#65533;&#65533;C&#65533;i[&#65533;&#65533;&#65533;&#65533;&#65533;3&#65533;bH7t&#65533;Q]&#65533;j&#65533;9&#65533;ej&#65533;CJ0&#65533;&#65533;=`	pr&#65533;P&#65533;x&#65533;q2&#65533;V&#65533;7&#65533;Q&#65533;&#65533;&#65533;C>&#65533;&#65533;~&#65533;dX&#65533; U&#65533;Y&#65533;cj*7&#65533;m&#65533;&#65533;&#65533;&#65533;&#65533;&#65533;&#65533;#eso)Z&#65533;&#65533;j
&#65533;a&#65533;&#65533;&#65533;FOY%?JX/&#65533;&#65533;&#65533;4&#65533;u7*&#65533;]c&#65533;	Jm&#65533;&#65533;	Q&#65533;&#1111;&#65533;&#65533;&#65533;G&#65533;&#65533;&#65533;a&#65533;'&#65533;&#65533;Oj&#65533;&#65533;)&#65533;hY&#65533;&#65533;F&#65533;&#65533;Y&#65533;&#65533;&#65533;&#65533;p&#65533;r	&#65533;t&#582;&#1194;&#65533;&#65533;Z&#65533;g&#65533;p&#65533;Y&#65533;A&#65533;&#65533;&#65533;6q tI&#65533;p4&#65533;q9&#65533;v&#65533;&#65533;|&#65533;&#65533;&#65533;p&#65533;&#65533;&#65533;)&#65533;@g&#65533;&#65533;&#65533;&#65533;&#65533;&#65533;&#65533;&#65533;&#65533;&#65533;aF&#65533;+G&#65533;w&#65533;8^S=&#65533;Gr&#65533;G&#65533;&#203;&#65533;:t&#65533;&#65533;N&#65533;&#65533;&#65533;&#65533;
R&#65533;&#65533;P<i&#65533;}x&#1043;&#65533;X
 &#65533;)&#65533;&#65533;&#65533;&#65533;&#65533;z
+&#65533;j5&#65533;B&#1434;&#65533;&#1482;&#65533;.&#65533;&#65533;&#65533;&#65533;&#65533;&#65533;&#65533;	T
&#65533;jy&#65533;S&#65533;S&#65533;&#1574;&#65533;&#65533;'6&#65533;&#542;&#65533;&#65533;[D&#65533;&#65533;*&#65533;&#65533;&#65533;&#65533;&#1674;&#65533;n&#65533;
u5&#65533;&#65533;&#65533;w}~ &#65533;&#65533;If&#65533;&#65533;A&#65533;&#65533;&#65533;&#65533;]K&#65533;&#65533;sAW>&#65533;k&#65533;r0&#65533;&#65533;
DoAQ&#65533;&#65533;#c&#65533;&#65533;&#65533;=&#65533;H&#65533;CWfu,&Z}
_0&#65533;[&#65533;&#65533;&#65533;tl`&#65533;0&#65533;^!K&#65533;&#65533;H&#65533;C}&#65533;*/p&#65533;Gk&#65533;D&#65533;&#65533;&#65533;W&#65533;&#65533;&#662;=4&#65533;9&#65533;x&#65533;{&#65533;&#298206;+qZ&#65533;&#65533;&#65533;t"a&#65533;(;&#65533;,k&#65533;&#65533;[&#65533;)&#65533;o&#65533;O&#65533;vH&#244;{&#65533; &#65533;&#65533;&#65533;&#65533;o&#308;&#65533;&#65533;v&#65533;&#693;&#65533;&#65533;c&#65533;&#65533;K&#65533;&#65533;&#65533;&#65533;s&#65533;V&#1667;L&#65533;4&#65533;&#65533;&#65533;k&#65533;&#65533;&#65533;qIgQ&#65533;y&#65533;Hx&#65533;^{&#65533; &#65533;i,{&#65533;&#65533;&#65533;&#65533;&#65533;&#65533;&#65533;&#65533;D&#65533;&#1058;&#65533;&#65533;&#65533;&#65533;&#65533;&#65533;&#65533;g&#65533;4&#65533;&#65533;&#65533;P.z&#65533;	@&#65533;&#65533;&#1791;&#65533;&#710;K&#65533;&#65533;x&#65533;S&#65533;K&#65533;<&#65533;1[&#65533;&#65533;&#65533;&#65533;&#65533;=&#65533;&#65533;&#65533;'`&#65533;&#65533;{&#65533;&#65533;[&#65533;{r&#65533;&#65533;6&#65533;B.m&#65533;Q&#65533;K&#65533;<&#65533;
Y`&#65533;}&#65533;&#65533;&#65533;&#65533;FA6&#65533;&#65533;&#1774;&#65533;&#65533;"&#50472;]&#65533;#d&#65533;N&#65533;&#65533;}&#65533;a&#65533;&#65533;W&#65533;&#65533;&#65533;
&#65533;&#65533;7&#65533;[&#65533;%&#65533;ns&#65533;&#65533;_gQ&#65533;y&#65533;&#65533;;o&#65533;Vg&#65533;E&#65533;&#65533;&#65533;V&#65533;9&#65533;&#65533;5&#65533;&#65533;L&#65533;&#65533;eZ&#65533;I&#65533;&#65533;&#65533;p&#65533;&#65533;&#418;k&#65533;N&#65533;&#65533;	&#65533;x&#65533;&#65533;&#65533;T&#65533;*&#65533;&#65533;&#65533;A[&#65533;&#65533;;&#65533;b&#65533;x&#65533;Z&#65533;&#65533;Q	&#65533;&#65533;&#65533;&#65533;Qybp&#65533;&#65533;"5&#2007;&#65533;8&#65533;&#65533;&#65533;K&#65533;.&#65533;&#65533;/&#65533;&#65533;j&#65533;99&#65533;pIZ&#65533;+&#65533;6)z5&#65533;&#65533;&#65533;!>\&#65533;09GI&#65533;_z&#612;Zn&#65533;&#503; [&#65533;@&#1662;3:&#65533;&#65533;d&#65533;&#65533;&#65533;&#65533;&#65533;&#65533;B&#65533;&#65533;&#65533;$Ln&#65533;|&#65533;e&#65533;&#65533;~l&#65533;cZ&#65533;&#65533;Sr&#65533;&#65533;&#65533;&#65533;jl[&#65533;&#65533;&#65533;p&#65533;&#65533;&#65533;G&#65533;p&#65533;&#65533;]&#65533;&#65533;{4B&#65533;&#65533;|&#65533;&#65533;&#65533;|&#65533;:,JY&#65533;&#65533;{&#65533;Z&#65533;&#65533;&#65533;7j&#65533;&#65533;|&#65533;&#65533;&#65533;&#145;&#65533;&#65533;&#65533;~&#65533;N&#65533;&#65533;sg&#65533;&#65533;]:V&#65533;U&#65533;&#65533;w&#65533;&#65533;&#65533;&#65533;e&#65533;e&#65533;x&#65533;5&#65533;g&#65533;z_&#65533;K&#65533;MliW&#65533;,lX&#65533;&#65533;0z&#65533;&#65533;|&#65533;u G\&#65533;(&#65533;|&#65533;&#65533;&#732;&#945;&#65533;&#65533;&#65533;'&#65533;&#65533;&#65533;,&#65533;&#65533;<&#65533;&#65533;&#65533;&#65533;\&#65533;pu&#65533;q@+&#65533;[Z:p&#65533;&#65533;/&#65533;+&#65533;&#65533;&#65533;R&#65533;&#65533;0&#65533;&#65533;v&#65533;(&#65533;&#354;p&#65533;J&#410;&#65533;,V&#65533;\&#65533;&#65533;&#48602;:&#65533;;&#65533;&#65533;u&#65533;6&#65533;]&#65533;&#65533;&#65533;e&#65533;:w&#65533;K&#65533;&#65533;&#65533;&#65533;nF&#293;&#65533;K&#65533;=&#65533;8j&#65533;NY&#65533;V&#65533;&#65533;&#65533;&#65533;}&#65533;&#65533;
&#65533;L(
X|&#65533;&#65533;&#65533;&#65533;&#65533;&#65533;K&#65533;&#65533;V &#65533;3q&#65533;>m&#65533;;&#65533;&#65533;q&#65533;&#65533;j<x&#65533;&#65533;&#65533;&#65533;&#65533;&#65533;@&#65533;CM&#1342;&#65533;H=&#65533;&#65533;&#65533;Hes^&#65533;&#65533;qm&#65533;&#65533;r&#65533;c&#65533;&#354;a&#65533;&#65533;]&#65533;l&#65533;&#65533;&#65533;a}&#65533;&#65533;&#65533;&#354;"&#65533;&#65533;\&#65533;&#601;&#65533;&#65533;&#65533;&#65533;&#1169;&#65533;!#&#65533;&#65533;'&#65533;&#65533;&#65533;\&#65533;&#1365;&#65533;h&#65533;5&#65533;&#65533;&#1490;&#65533;&#65533;&#65533;-Q}&#1091;&#65533;&#65533;%f&#65533;Il&#65533;&#65533;u&#65533;&#65533;&#65533;[I.&#65533;&#65533;&#65533;&#65533;&#65533;)&#1131;&#65533;e&#65533;6&#65533;&#65533;&#65533;&#65533;&#1245;&#65533;&#65533;&#65533;y&#65533;&#65533;x&#65533;;&#741;&#65533;<&#65533;&#65533;[&#65533;&#65533;&#65533;&#65533;&#65533;=Z&#1059;z&#65533;R&#65533;&#571;&#65533;&#65533;&#65533;mt4&#65533;"&#65533;&#65533;\&#65533;&#65533;&#65533;+&#65533;i&#65533;&#65533;&#65533;G&#65533;}&#65533;&#65533;]&#65533;&#65533;&#65533;&#65533;&#65533;&#65533;&#65533;&#65533;+&#65533;&#797;&#1036;=&#261;&#65533;V&#65533;&#65533;&#65533;W&#65533;&#65533;&#65533;nm&#65533; &#65533;&#65533;&#65533;&#65533;&#65533;l&#65533;1&#65533;d&#65533;"@@&#65533;&#65533;&#65533;&#65533;=&#1243;K&#65533;&#65533;&#2571;&#65533;h&#65533;&#65533;&#65533;&#65533;&#2016;m&#65533;&#65533;&#65533;&#65533;&#65533;{&#65533;J&#65533;&#65533;`&#65533;&#65533;&#65533;&#65533;&#65533;&#65533;&#4189;&#65533;$@	&#65533;~&#65533;zun&#65533;&#65533;&#65533;&#65533;&#65533;&#65533;&#65533;A&#65533;&#65533;&#65533;W&#65533;<&#65533;&#65533;&#65533;&#65533;&#5372;&#65533;&#65533;&#65533;&#65533;&#65533;&#65533;&#619;&#65533;~&#65533;{&#65533;&#65533;&#65533;\-&#65533;&#65533;h&#65533;?J<g&#65533;&#65533;&#65533;&#65533;&#65533;&#65533;&#65533;&#65533;5&#65533;K&#65533;&#65533;&#65533;&#65533;l	&#364;&#1214;x8&#65533;&#65533;&#65533;I&#65533;&#65533;T`&#65533;X&#65533;&#65533; &#65533;qS&#65533;&#65533;&#65533;M&#65533;&#65533;&#65533;&#65533;&#65533;("a&#65533;&#65533;=&#65533;&#65533;&#65533;_&#65533;&#65533;h &#1011; ':.&#65533;&#1401;]&#65533;&#65533;&#65533;a&#65533;&#65533;tN&#65533;&#65533;KI&#65533;&#65533;]&#65533;&#65533;&#65533;~&#65533;&#65533;|&#65533;&#65533;&#65533;r)/&#65533;&#65533;&#65533;&#65533;&#65533;5^&#65533;,&#65533;&#65533;&#65533;&#65533;&#65533;k&#65533;&#65533;e&#65533;l&#65533;T&#65533;&#65533;&#65533;&#65533;'m&#65533;
&#65533;&#65533;l&#65533;&#826;&#65533;&#65533;&#65533;&#65533;&#65533;&#291;&#65533;v&#65533;P&#918;&#65533;&#65533;&#65533;h&#65533;Un&#65533;&#65533;&#65533;&#65533;M&#1702;&#883;R&#65533;&#65533;&#938;&#65533;&#881;&#650;&#65533;&#65533;&#65533;&#65533;M&#65533;&#65533;&#65533;j&#758;&#65533;&#65533;C&#65533;&#65533;&#65533;&#65533;&#65533;&#65533;&#60739;&#65533;&#65533;.8&#65533;f&#65533;&#65533;[+&#65533;D&#65533;&#65533;&#65533;d&#65533;&#1970;&#65533;&#65533;&#65533;}&#65533;.&#65533;&#65533;&#65533;&#65533;&#65533;<o&#65533;`f&#65533;&#65533;&#65533;&#344;&#65533;u&#65533;&#65533;&#65533;&#65533;&#65533;&#65533;&#65533;&#65533;	N&#65533;&#65533;&#946;_&#65533;&#65533;&#65533;&#65533;V&#65533;&#65533;B&#65533;&#65533;W&#65533;&#65533;&#65533; O&#65533;&#65533;L&#65533;[Z&#65533;Q4&#65533;P&#65533;&#65533;%&#65533;i&#37478;&#65533;&#65533;eE&#65533;r&#65533;&#65533;(&#65533;,&#65533;&#65533;&#65533;&#65533;&#65533;&#65533;&#65533;&#65533;&#65533;&#926;&#65533;ey&#65533;&#65533;[}P&#65533;L"_k&#65533;&#65533;K&#65533;&#65533;*&#65533;>R&#65533;%N&#65533;pp&#65533;N&#65533;&#65533;&#65533;&#65533;&#65533;&#65533;&#65533;sk&#65533;&#65533;<&#65533;v&#65533;&#65533;{&#65533;G&#65533;&#65533;&#65533;b&#65533;&#65533;wZ&#65533;&#65533;&#65533;&#65533;&#65533;
&#65533;_&#65533;&#65533;&#65533;&#65533;S&#65533;&#65533;>2&#65533;&#65533;&#65533;fO&#65533;&#65533;Lm&#65533;kR&#65533;&#65533;]&#65533;&#65533;D&#65533;o&#65533;&#65533;&#65533;.&#65533;of&#65533;..&#65533;3&#65533;&#65533;G&#65533;&#65533;#&#65533;&#65533;'&#65533;&#65533;&#65533;&#65533;xT.&#65533;&#65533;)b&#65533;&#65533;&#65533;F&#65533;&#65533;&#65533;?&#65533;&#65533;&#65533;i&#65533;&#65533;&#65533;c&#65533;N&#1544;&#65533;P&#65533;&#65533;&#65533;&#65533;0l.&#65533;&#65533;&#65533;&#65533;&#1327;v&#65533;U&#65533;&#65533;W0&#65533;OL7"&#65533;&#65533;&#65533;&#65533;&#65533;&#65533;O&#65533;&#65533;&#65533;&#65533;=&#65533;&#65533;=&#65533;&#65533;&#65533;s3`&#65533;&#65533;&#65533;|&#65533;&#65533;&#65533;&#65533;&#65533;&#65533;&#65533;&#65533;&#65533;&#65533;&#65533;&#65533;ll bo&#65533;	>&#65533;&#65533;&#65533;&#65533;b&#65533;x~
&#65533;Y&#65533;u&#65533;&#65533;&#65533;<&#65533;&#65533;&#65533;&#65533;&#65533;&#65533;&#65533;&#65533;&#65533;&#65533;9]&#65533;&#65533;&#65533;&#65533;&#65533;
&#65533;rj&#65533;ha&#65533;&#65533;:&#65533;&#65533;&#65533;&#65533;&#65533;&#65533;&#65533;&#65533;&#65533;&#65533;&#65533;]&#65533;A&#65533;0&#65533;&#65533;&#65533;&#65533;1(&#65533;&#65533;9l&#65533;&#65533;&#65533;&#65533;b&#65533;y&#65533;&#65533;L0Kg1&#65533;&#65533;_&#65533;&#65533;l&#65533;a]I&#65533;&#65533;R&#65533;&#65533;&#65533;&#65533;\&#65533;=&#65533;&#65533;5&#65533;&#65533;9k $&#65533;O-&#65533;&#65533;&#65533;Jh&#65533;T&#65533;&#65533;&#65533;#`&#65533;H&#65533;&1&#65533;&#65533;(&#65533;&#65533;&#65533;Xah&#65533;z&#65533;&#193;J&#65533;8i&#65533;&#65533;S&#65533;8G&#65533;]&#65533;&#65533;m[Z&#65533;&#65533;&#65533;&#65533;&#65533;w>&#65533;&#65533;Z&#65533;&#65533;c>o9&#65533;&#65533;'S&#65533;as&#65533;&RDCR &#396;&#65533;J&#65533;v&#65533;&#65533;&#65533;&#65533;6&#65533;&#65533;Dg1&#65533;&#65533;&#65533;&#65533;&#65533;&#65533;p&#65533;&#65533;[&#65533;&#197;&#65533;B&#1942;]&#65533;&#65533;&#65533;&#65533;&#65533;&#569;}YJ&#65533;9Z&#65533;&#65533;&#1952;WO#&#65533;&#65533;&#65533;&#65533;&#65533;&#65533;&7&#65533;&#65533;&#65533;&#65533;K&#65533;>&#65533;*&#65533;&#65533;&#65533;N&#65533;&#65533;f&#65533;&#65533;&#47407;a&#65533;&#65533;$&#65533;YQ&#65533;&#65533;+_&#65533;&#65533;&#65533;^w&#65533;&#65533;Q<;/&#65533;&#65533;wu&#65533;&#65533;&#65533;&#65533;&#65533;&#65533;&#65533;&#65533;&#65533;v&#65533;a&#65533; 4&#65533;&#65533;&#65533;R<&&#65533;&#65533;d&#65533;Ax&#1604;&#65533;&#65533;&#65533;f&#65533;/&#65533;&#65533;a&#65533;|'ufb=&#65533;&#65533;X&#1738;&#65533;G&#65533;&#65533;&#65533;&#65533;&#65533;&#65533;&#65533;&#65533;e&#65533;OC&#65533;&#65533;&#65533;<^c#-&#65533;p&#65533;zD"&#65533;VsH&#65533;&#65533;S&#65533;hg&#65533;u_y&#65533;&#65533;WP"%%4&#65533;&#65533;xt&#65533;&#65533;&#65533;sE&#65533;&#65533;&#1944;&#65533;Tafk&#65533;&#65533;7&#65533;m&#65533;&#65533;&#65533;&#1498;&#65533;&#65533;9&#65533;&#65533;&#65533;WZi5%&#65533;.&#65533;&#65533;(J&#65533;&#1614;
&#65533;g&#65533;&#65533;&#1698;&#65533;&#65533;&#65533;p9&#65533;&#65533;I&#65533;&#65533;&#65533;bh&#65533;&#65533;&#65533;zu&#65533;&#65533;&#65533;&#65533;&#65533;X&#65533;2&#65533;&#65533;#&#65533;<!Y&#65533;&#65533;&#65533;&#65533;&#65533;+&#65533;19&#469;O6&#65533;&#1388;&#65533;QE]&#65533;&#65533;r&#65533;&#65533;&#65533;&#65533;&#598;&#65533;	&#65533;%&#65533;&#65533;&#65533;&#65533;&#65533;*&#65533;&#65533;&#65533;&#65533;{+&#65533;G_&#65533;&#65533;&#30478;f&#65533;m&#65533;u&#1929;X9&#65533;6v=&#65533;'&#65533;&#65533;=(&#34819;&#65533;&#65533;&#65533;&#65533;&#65533;&#65533;&#65533;&#65533;%&#65533;f&#65533;F*&#65533;;&#1743;&#65533;&#65533;)&#65533;.&#65533;&#65533;cL&#65533;.n&#65533;&#65533;B&#65533;&#727;&#626;&#65533;l&#65533;&#634;]&#65533;&#65533;&#65533;Z&#65533;#cilk&#444;v&#65533;+T!&#65533;&#65533;x&#65533;&#65533;&#65533;YiI&#65533;&#65533;&#299;&#65533;&#65533;&#65533;&#65533;&#65533;&#65533;)&#65533;3&#65533;l&#65533;3&#65533;<'&#65533;P&#65533;&#65533;Oc&#65533;6X&#65533;&#65533;&#40107;&#65533;&#65533;jI&#65533;&#65533;&#65533;|&#65533;&#65533;&#65533;&#65533;4.&#430;&#65533;.&#65533;&#65533;H-$S_&#65533;T#&#65533;sM6&#1177;NB&#65533;:&#65533;&#65533;0&#509;l&#65533;E&#65533;&#65533;&#65533; &#65533;&#1795;&$&#65533;r&#65533;#&#65533;Z%x&#65533;&#65533;W&#65533;{&#65533;GEj@L&#65533;&#720;G\&#65533;&#65533;&#65533;4&#65533;\&#65533;&#65533;*&#55088;&#65533;uF-&#65533;&#992;&#65533;'&#65533;e&#65533;+5&#65533;I;V&#65533;&#65533;>}&#65533;&#65533;&#65533;V&#65533;G&#65533;&#59995;&#65533;&#65533;&#65533;5&#395;&#65533;Rm&#65533;&#65533;&#65533;U&#65533;&#65533;&#65533;,&#65533;Z&#1665;
&#65533;K&#65533;p+&#65533;x&#65533;&#65533;#&#65533;&#65533;H&#65533;&#65533;yo&#65533;7&#65533;&#1609;&#65533;W&#65533;\2,Y&#65533;&#52753;rCO&#65533;{&#65533;<{&#65533;&#65533;&#65533;nz&#65533;&#65533;b&#65533;&#65533;&#65533;&#65533;ht<&#65533;&#65533;
V&#65533;b-2&#65533; &#65533;Q#&#65533;&#65533;s&#65533;I&#65533;&#65533;q&#65533;&#65533;M&#65533;h&#65533;&#65533;W&#65533;&#27781;&#65533;&#65533;.j-&#65533;&#65533;&#65533;10&#65533;U&#65533;`&#65533;;[@&#65533;7&#65533;]&#65533;&#65533;y(L_&#65533;&#65533;e&#65533;&#618;{&#65533;^&#65533;&#65533;Cz|&#65533;(&#65533;&#65533;&#65533;c8K&#65533;@&#65533;[&#65533;&#65533;X&#65533;$n&#65533;}H&#65533;&#65533;^&#65533;1&#65533;#a&#65533;&#65533;&#65533;o&#65533;#&#65533;wJ<A&#65533;&#65533;&&#65533;PL&#65533;&#156;&#65533;'&#65533;v<&#65533;&#65533;&#65533;&#65533;&#65533;aD&#65533;*I&#65533;86&#65533;yP6&#65533;]&#65533;&#65533;&#1499;).mm=I&#65533;&#65533;THH&#65533;M/
hh&#65533;Sh&#65533;]&#65533;&#65533;z5&#1802;$&#621;&#33810;&#65533;&#65533;&#65533;8&#65533;!z&#65533;Y&#970;A&#65533;&#65533;&#65533;&#65533;&#65533;NX&#65533;&#65533;9&#65533;&#65533;&#65533;&#65533;Wt&#65533;F`&#65533;D&#65533;n&#65533;e.u&#65533; &#65533;&#65533;M&#65533;a|&#65533;&#65533;&#65533;&#65533;&#65533;&#65533;]%l&#65533;|$&#65533;&#601;N&#65533;&#65533;&#65533;&#65533;&#65533;&#65533;Ld&#65533;Q&#65533;*&#65533;B&#65533;&#65533;&#65533;by&#65533;b!Y&/x &#65533;T&#65533;$&#65533;&#65533;Hv&#65533;0q8l&#65533;:&#65533;w&#65533;]&#65533;p;&#292;%&#1153; &#65533;&#65533;&#65533;T
H	&#65533;&#65533;2`\&#65533;Q^X&#65533;&#65533;&#19278;?9&#65533;&#65533;&#65533;{IQ]Zt&#65533;&#819;&#65533;qp&#65533;7&#65533;&#65533;7jS&#65533;5#&#65533;sAUc&O&#65533;g&#65533;K&#65533;L&#65533;l&#65533;V&#64297;&#65533;&#65533;&#65533;	R&#65533;c&#65533;&#65533;Sp&#65533;&#65533;?e&#65533;9&#65533;)wj&#65533;F}'<&#65533;&#65533;T&#65533;&#65533;3J&#65533;cjY&#279;Ia&#65533;&#65533;q&#65533;hV&#65533;&#65533;x&#65533;&#65533;]mY@SqKT&#65533;5!B&#1098;&#65533;w4RR<&#65533;eBW&#65533;&#65533;&#65533;&#65533;kEK&#65533;&#1142;&#65533;@&#65533;&#65533;&#1832;_&#1863;&#65533;&#65533;&#885;&#65533;&#65533;&#65533;1&#65533;&#65533;5Sj&#65533;bc(&#65533;&#65533;&#65533;h&#65533;&#65533;kk&#65533;M&#65533;8#&#65533;1&#65533;&#65533;&#65533;&#65533;N&#65533;uD&#65533;u&#65533;&#65533;j&#65533;&#65533;YI&#65533;&#65533;j&#65533;&#65533;|&#65533;&#65533;dK&#65533;&#65533;,&#65533;&#65533;d&#65533;u&#65533;rvz\&#65533;^&#65533;&#65533;63&#65533;&#65533;U}&#65533;&#65533;v &#65533;Vn&#65533;%&#65533;/J&#65533;V&#65533;&#65533;&#65533;=,,&#65533;]^&#65533;&#65533;&#65533;|5&#65533;_&#1587;&#65533;&#18667;Y&#65533;&#65533;&#65533;VFB&#65533;&#65533;l&#65533;O	&#65533;#&#65533;&#65533;T$&#65533;&#65533;]lf&#65533;]&#65533;&#65533;@&#65533;&#65533;&#65533;D&#65533;\&#65533;qZ\&#65533;t&#65533;&#65533;&#65533;X&#65533;&#65533;&#65533;}T&#65533;&#65533;&#65533;KVUX?&#65533;&#65533; &#65533;&#65533;&#65533;&#65533;w=_u&#65533;&#65533;
X&#65533;&#65533;&#65533;&#65533;/Y&#65533;&#65533;&#65533;&#65533;l&#65533;&#65533;]&#190;5&#65533;&#65533;&#23144;
u&#65533;&#65533;&#65533;x&#65533;#&#65533;m&#65533;&#65533;+&#65533;{&#65533;"z&#65533;&#65533;&#65533;9&#65533;&#65533;&#65533;|&#65533;&#65533;&#65533;;&#65533;&#65533;`W&#65533;&#65533;AkzM&#65533;&#65533;&#65533;&#65533;&#65533;&#65533;h&#65533;&#531;@&#65533;m&#65533;(N&#65533;,\x2&#1933;*p>&#65533;&#65533;:O&#65533;&#65533;&#65533;)|&#65533;&#65533;=s[&#65533;d8&#65533;x&#65533;p&#65533;3&#65533;&#65533;a&#65533;p&#65533;#n&q&#65533;[&#16390;&#65533;5.&H&#65533;;E&#65533;&#65533;&#65533;&#65533;=&#65533;\&#65533;&#65533;&#1243;z&#65533;&#65533;&#65533;C&#65533;PZ&#65533;&#65533;&#1099;.&#65533;&#65533;]V&#65533;&#65533;Q&#65533;&#65533;n&#65533;&#65533;&#65533;,&#65533;Wk&#65533;v&#65533;L&#65533;lR&#65533;&#65533;&#65533;\&#65533;r1&#65533;8&#65533;9&#65533;=&#65533;)&#65533;&#65533;[`G&#65533;&#65533;ja_t&#65533;V+EX&#65533;n&#65533;&#65533;&#65533;&#65533;;&#65533;g=&#65533;y&#65533;&#65533;&#65533;&#65533;%&#65533;&#65533;OV&#65533;)&#65533;&#296;i&#65533;&#65533;]T&#65533;&#1622;F-&#65533;[&#65533;&#65533;Hz&#65533;&#65533;&#2021;&#65533;{&#65533;&#65533;f&#65533;&#65533;*&#3089;'&#65533;KC&#65533;&#65533;vw-&#65533;K^"&#65533;&#65533;&#65533;*&#65533;B
`&#65533;&#65533;&#65533;&#65533;Kcd5&#65533;)O&#1429;w&#65533;&#65533;c&#65533;:
M&#65533;S&#65533;&#65533;&#65533;&#65533;&w&#65533;h&#65533;&#65533;E&#65533;:&#65533;&#65533;&#65533;&#65533;I&#65533;&#65533;R`&#65533;&#65533;&#65533;H&#694;&#65533;&#1905;3!b&#65533;&#65533;(}&#65533;&#65533;*o&#65533;lht&#1713;q&#65533;M&#65533;&#65533;C&#65533;&#65533;!&#65533;&#65533;Y{&#65533;~51&#65533;/`]&#65533;&#65533;&#65533;`&#65533;&#65533;&#65533;&#65533; &#65533;&#65533;~_&#65533;&#65533;&#65533;n&#65533;_7\&#65533;&oT&#65533;&#65533;&#65533;G&#65533;&#1177;&#65533;&#65533;#w&#65533;&#65533;x}&#65533;_&#65533;|&#65533;a&#65533;?&#65533;&#65533;&#65533;&#65533;&#65533;I&#65533;tgL&#65533;&#65533;_}(&#65533;?/&#65533;*&#65533;~&#65533;&#65533;H&#65533;&#65533; &#65533;&#65533;Y!n&#65533;GO&#65533;&#65533;&#65533;z&#65533;&#65533;&#65533;&#65533;Na&#65533;&#65533;x&#65533;t	&#65533;&#65533;&#65533;Rg&#65533;&#65533;&#65533;^&#65533;&#65533;Z&#65533;U&#65533;<W&#65533;@|.,&#65533;&#65533;Y&#491;&#65533;&#65533;Ao&#65533;&#65533;&#46455;&#65533;&#65533;K&#65533;&#65533;&#65533;Sf&#65533;&#65533;u&#65533;&#65533;npd&#65533;&#534;&#65533;=,&#65533;&#65533;}k&#65533;&#296;&#65533;P6&#65533;!R&#65533;?&#65533;&#65533;&#65533;$&#65533;@&#65533;&#65533;kj&#65533;&#65533;&#65533;&#65533;&#65533;4&#65533;&#65533;Y&#65533;o&#65533;&#65533;bF&#65533;&#65533;c&#65533;!0&#65533;wxsk&#65533;o@&#65533;D}Uh&#65533;&#65533;&#359;n&#65533;&#65533;l_&#65533; T&#65533;&#65533;S&#65533;&#65533;x&#65533;&#65533;&#65533;FI&#65533;g&#65533;vt&#65533;uzC&#65533;t#H{VE2h4&#65533;{f6~H&#65533;&#65533;&#65533;p&#65533;Wc"&#65533;y&#65533;t>&#65533;&#65533;GQ&#65533;cmeo^&#65533;&#1207;{7hv&#65533;&#65533;M&#65533;&#65533;u*&#65533;`<&#65533;Q&#65533;y&#65533;&#65533;o&#65533;g~&#65533;ew&#65533;Xy7/&#65533;&#65533;^&#65533;w&#65533;Q&#65533;0&#65533;7zkhk&#65533;&#65533;&#65533;wx&#65533;&#65533;w&#65533;&#65533;/;&#65533;\&#65533;&#65533;uP`D]&#65533;\G$&#65533;|&#65533;KBQ^&#65533;&~B&#65533;h&#65533;&#65533;th&#65533;{@&#65533;8&#65533;U8&#65533;&#65533;&#65533;&#65533;&#65533;&#65533;&#65533;X&#65533;&#65533;&#65533;&#65533;Z<&#65533;&#65533;z)(&#65533;{Ct&#65533; u&#65533;g&#65533;S>&#65533;&#65533;&#65533;z&#65533; uB~	 &#65533;&#65533;&#65533;a&#65533;&#65533;&#65533;&#65533;&#65533;K&#65533;&#65533;n&#65533;&#65533;&#65533;&#65533;>8&#65533;D&#65533;\w0&#65533;&#65533;&#65533;6&#65533;&#65533;&#65533;VPv FP8q&#65533;&#65533;#U&#65533;&#65533;&#65533;s&#65533;&#453;&#65533;I&#65533;dzge|A&#65533;&#65533;h(&#65533;&#65533;q&#65533;&#65533;>&#65533;&#65533;_'?&#65533;<X&#65533;x&#65533;&#65533;?&#65533;4x+&#65533;u}&#65533;&#65533;,@3[W&#65533;&#65533;&#65533;&#65533;0&#65533;t is&#65533;7&#65533;(PN@h&#65533;&#65533;G!&#65533;n ] &#262;"8>&#65533;7&#65533;&#65533;&#65533;&#65533;)	&#65533;&#65533;&#65533;&#65533;&#65533;[&#65533; &#65533;1c&#65533;H&#65533;&#65533;&#65533;5yk0w&#14795;:&#523;w&#65533;7X1Y&#65533;&#949;&#65533;&#65533;Xk8&#65533;O-i&#65533;&#65533;W&#65533;WvJ&#65533;v&#65533;&#65533;&#65533;_V6p03&#65533;&#65533;od&#65533;p%&#65533;&#65533;3W&#65533;8 &#1944;cW&#65533;&#65533;c&#65533;&#65533;d&#65533;j&#518;&#65533;&#65533;&#65533;X&#65533;J&#65533;&#65533;F&#65533;&#65533;e&#65533;&#65533;G&#65533;/&#65533;d&#65533;&#65533;&#65533;&#65533;.&#65533;&#65533;x&#65533;&#65533;FH&#65533;8&#65533;H&#65533;&#65533;e&#65533;&#65533;&#65533;&#65533;&#65533;&&#65533;&#65533;&#65533;A&#65533;%&#65533;&#65533;y|_&#65533;&#65533;Gr\4Y&#65533;&#65533;z&#65533;&#65533;&#1846;&#65533;i9,+&#65533;#Y&#65533;u&#65533;V&#65533;F&#65533;z&#65533;B&#65533;&#65533;/&#65533;r0&#65533;&#65533;&#65533;&#65533;&#65533;&#65533;&#65533;Hb&#65533;&#65533;\&#65533;&#65533;^&#65533;&#65533;&#65533;O&#65533;n&#65533;o&#65533;pDyo&#195;&#65533;&#65533;Uj&#52620;C&#402;&#776;&#65533;@q!&#65533;&#65533;&#65533;r'&#65533;&#65533;&#1109;&#65533;x}&#37558;p&#65533;g)<	e&#65533;&#65533;&#65533;&#65533;f!2&#65533;$&#65533;&#65533;I)&#65533;s&#65533;&#65533;&#65533;y&#65533;&#65533;&#65533;&#65533;&#65533;&#65533;{s&#65533;'&#65533;qd&#65533;&#65533;W&#65533;p&#65533;Gb&#65533;&#65533;B&#65533;9&#65533;&#65533;2&#65533;&#65533;&#65533;na&#13898;&#65533;&#65533;jRz&#65533;&#65533;&#65533;),&#65533;h&#65533;L&#65533;H,H&#25815;&#1561;&#65533;&#65533;&#65533;&#65533;&#65533;&#65533;&#65533;p&#65533;o07u&#65533;)}&#65533;&#65533;&#65533;&#65533;&#65533;&#65533;&#65533;i^&#65533;&#65533;)8&#65533;)I`os&#65533;Z&#65533;{&#65533;&#65533;&#65533;&#1092;&#65533;3&#65533;&#65533;h~&#65533;hW^PN&#65533;&#65533;&#65533;&#65533;de;&#65533;M&#1065;)&#65533;&#65533;R&#65533;S&#65533;&#65533;&#65533;&#65533;&#65533;?Sd&#65533;&#65533;&#1629; &#65533;&#65533;&#65533;&#65533;&#65533;&#65533;F&#65533;&#65533;H&#65533;&#36446;G`&#42575;&#65533;&#65533;&#65533;h&#65533;}&#65533;&#65533;~9&#65533;&#65533;6X&#65533;&#65533;&#65533;&#1695;&#65533;&#65533;&#65533;&#36263;&#65533;Ay&#65533;&#65533;&#65533;&#65533;n"&#65533;&#65533;&#65533;O^&#65533;&#65533;&JP&#65533;&#65533;&#65533;&#65533;&#65533;q&#1690;&#65533;(&#65533;@&#65533;&#65533;&#65533;)&#65533;?&#602;&#65533;X&#65533;^&#65533;&#65533;&#424;N&#65533;&#65533;[X|&#65533;YlC&#65533;.8&#65533;&#65533;&#1639;e&#25818;*w&#65533;9s#j&#65533;&#65533;&#65533;W&#65533;&#65533;d&#65533;&#604;r&#65533;B&#65533;Ij`C&#65533;&#65533;qp&#65533;s&#65533;&#65533;M&#65533;J&#65533;W&#65533;&#65533;R&#65533;&#1896;(&#65533;xq&#65533;&#65533;&#65533;dj&#65533;f&#65533;i&#679;Y&#65533;&#65533;&#65533;&#65533;&&#65533;&w &#65533;&#65533;&#65533;&#65533;$y&#65533;0&#65533;&#65533;
i&#65533;&#65533;*y&#65533;8&#65533;J&#65533;3&#65533; 	*&#65533;Na&#65533;&#65533;S&#65533;g&#12682;&#65533;3&#65533;&#65533;&#65533;&#65533;&#65533;&#65533;%&#65533;&#65533;&#65533;y&#65533;z&#65533; Z&#65533;gu$&#65533;&#65533;@&#65533;&#344;&#65533;k&#65533;&#65533;:+&#65533;X&#453;3*&#65533;&#65533;&#65533;MF&#65533;Y&#65533;&#65533;}D&#65533;pR\-&#65533; (&#65533;&#65533;&#65533;&#65533;x&#65533;&#65533;&#65533;&#65533;_>&#65533;&#65533;:&#65533;&#65533;$ &#1764;&#65533;HC&#65533;&#65533;&#65533;&#556;&#65533;)&#65533;jE&#65533;6&#65533;&#65533;&#65533;&#65533;xP&#65533;&#65533;&#65533;c:&#65533;|&#65533;&#65533;&#65533;&#65533;
&#65533;&#65533;*T&#65533;&#478;q&#65533;&#65533;&#65533;&#65533;a	I|n&#65533;&#65533;$&#65533;|Z&#65533;&#65533;&#65533;2zE&#65533;m&#258;&#65533;J&#65533;&#65533;&#1775;&#65533;&#65533;2&#735;
k&#65533;}j&#65533;&#65533;jV&#65533;&#65533;&#65533;x&#65533;&#65533;*Vr[p&#65533;v &#65533;&#1400;&#65533;&#65533;&#65533;&#65533;&#65533;&#65533;&#65533;&#65533;&#65533;&#65533;@&#340;&#65533;&#1056;&#65533;3c&#65533;&#65533;&#65533;&#65533;
&#65533;-&#65533;p`K}&#65533;cX&#65533;&#65533;(&#65533;&#65533;;&#65533;&#65533;K&#65533;A{&#65533;`YA&#65533;&#65533;S&#65533;&#65533; &#65533;P-_&#65533;&#65533;XzPt&#65533;&#65533;-&#65533;(fj/&&#65533;&#65533;&#65533;&#65533;&#685;&#65533;&#65533;&#65533;&#65533;&#65533;&#65533;&#65533;U&#65533;&#65533;&#65533;(&#65533;&#65533;?Z&#65533;&#65533;Y&#65533;z`&#65533;e&#1787;&#2011;&#65533;wV*dj &#65533;&#65533;dz&#65533;&#65533;!&#65533;&#65533;?{&#65533;

0&#65533;&#65533;&#65533;	&#65533;&#65533;&#65533;gj&#757;&#65533;&#65533;;h&#65533;&#65533;&#65533;&#65533;&#65533;a&#65533;&#65533;E&#65533;9=&#65533;&#65533;&#65533;&#65533;+&#65533;&#65533;+&#65533;&#65533;[&#65533;#K&#65533;&#65533;kQ8iJk&#65533;&#65533;&#65533;&#65533;&#65533;&#65533;<&#65533;&#65533;J&#65533; 
@F&#65533;&#65533; &#65533;&#65533;) &#1338;&#65533;&#65533;Q8&#65533;_&#65533;&#65533;&#65533;&#65533;&#65533;&#65533;.&#65533; ?k%c9_"&#65533;&#65533;&#65533;&#65533;9&#65533;}&#65533;&#65533;&#667;&#65533;0&#65533;u	&#65533;Py&#65533;-C&#65533;&#65533;XA&#65533;&#65533;&#36493;1I&#65533;&#65533;&#65533;	+&#65533;&#65533;&#65533;&#65533;ML&#65533;&#65533;nn&#65533;zc&#65533;&#65533;P&#65533;&#65533;Waj=-&#65533;&#65533;&#65533;6&#65533;q&#65533;&#65533;3&#65533;&#65533;;&#65533;z&#65533;&#65533;t&#65533; &#65533;N&#65533;&#65533;&#65533;X&#65533;l&#65533;=j&#65533;J&#65533;&#65533;&#65533;
&#65533;e*E&#65533;&#65533;&#65533;&#65533;&#1657;8&#65533;&#65533;|&#65533;z&#65533;&#65533;n&#65533;&#65533;Q	&#65533;#*&#65533;B&#65533;&#65533;&#65533;&#65533;{&#65533;&#65533;&#65533;-&#65533;&#65533;i&#65533;&#65533;&#713;&#65533;K&#65533;0&#65533;&#65533;&#65533;&#65533;3&#65533;CW&#699;&#65533;G&#65533;t}&#65533;&#65533;-&#65533;"&#65533;p&#65533;&#65533;*&#65533;&#65533;u)/^&#65533;&#65533;&#65533;&#65533;~&#65533;hPlk&#65533;&#65533;9&#65533;&#65533;&#65533;&#65533;&#65533;&#65533;&#65533;&#65533;&#65533;&#1814;9(&#65533;&#65533;&#65533;&#65533;LU$&#1553;&#65533;&#65533;-&#65533;O&#65533;x&#65533;C&#65533;{f&#191;#&#65533;&#65533;&#65533;*&#65533;&#65533;&#65533;&#65533;&#65533;&#65533;;h&#65533;;&#65533;&#65533;&#65533;&#915;&#65533;&#65533;&#65533;%&#65533;&#521;<&#65533;(&#65533;&#65533;&#65533;&#65533;&#65533;&#65533;0&#65533;j&#65533;=&#65533;&#65533;&#65533;&#65533;/&#65533;&#65533;V&#65533;&#65533;4 &#65533;9&#65533;W;*&#65533;&#65533;|&#65533;.&#65533;A1<&#65533;&#65533;&#312;&#65533;&#65533;&#65533;&#65533;+&#461;a&#65533;&#65533;&#65533;#&#65533;&#65533;&#65533;&#65533;1|&#1599;(&#65533;&#65533;S&#65533;_&#65533;&#65533;&#65533;L&#65533;q&#65533;&#65533;&#1994;&#65533;&#65533;,&#65533;u&#65533;&#65533;c&#65533;&#748;&#65533;d&#65533;h&#65533;Zc&#65533;&#65533;&#65533;&#65533;&#65533;&#65533;&#1729;&#65533;Z&#65533;j&#65533;4	n~&&#65533;C&#65533;M&#65533;&#65533;&#1205;&#65533;&#65533;)&#65533;&#65533;l
]&#65533;W&#853;&#65533;&#65533;*&#65533;%&#65533;&#65533;h&#65533;&#65533;J<&#65533;&#65533;?&#65533;l]&#65533;&#65533;&#65533;`:&#65533;&#65533;,&#65533;ZV+&#65533;&#65533;,&#65533;&#65533;&#65533;&#639;~&#65533;&#65533;&#65533;;|?&#65533;QyP#&#65533;aFgw&#65533;&#65533;&&#65533;gr&#65533;A+&#65533;&#65533;&#635;&#65533;&#65533;#&#65533;&#65533;P&#65533;&#65533;&#65533;&#65533;%&#65533;&#65533;h k&#65533;!&#65533;p&#740;M&#65533;)&#1073;&#65533;rK&#65533;&#65533;&#681;BZ&#65533;&#65533;&#65533;&#65533;<&#65533;&#65533;&#65533;&#65533;}&#65533;&#1680;X&#65533;&#65533;$&#65533;-$&#65533;&#65533;&#65533;LH&#65533;&#65533;&#65533;&#318;I&#65533;&#65533;&#1644;&#65533;j&#65533;'&#65533;&#65533;w&#65533;&#65533;&#65533;T,&#65533;{&#65533;&#65533;<=&#65533;&#65533;b&#65533;8&#65533;%&#65533;&#65533;&#65533;&#65533;;&#1917;7&#65533;&#65533;&#65533;&#1808;&#1069;E&#65533;&#65533;G&#65533;L&#65533;&#65533;&#65533;&#65533;&#234;&#65533;8&#65533;&#65533;x&#65533;&#65533;&#65533;&#65533;&#65533;&#65533;&#65533;&#65533;&#65533;&#65533;&#65533;&#65533;t&#65533;&#65533;&#65533;&#65533;"&#65533;G&#65533;&#65533;&#65533;&#65533;>sDz&#65533;&#65533;&#65533;&#65533;Y&#65533;&#65533;&#65533;0&#65533;&#65533;&#65533;&#65533;&#1643;YXn&#65533;?d&#65533;&#411;&#65533;N&#65533;&#65533;Yuz&#65533;&#1722;g&#65533;n&#65533;&#65533; -&#65533;K&#821;&#65533;&#65533;&#65533;V&#807;&#65533;}&#65533;=}&#65533;&#65533;&#65533;&#65533;	&#424;HUP&#65533;&#65533;Y&#65533;t&#65533;C@&#65533;P&#65533;&#65533;nP&#1751;&#65533;&#1664;)&#65533;5&#545;&#65533;&#1199;&#65533;v&#65533;&#65533;&#65533;&#65533;&#65533;&#65533;&#5227;&#65533;&#65533;&#65533;2&#1725;&#65533;B&#65533;'<&#1521;&#65533;&#65533;&#65533;&#65533;pI&#65533;_
g&#65533;ugj&#65533;[7&#65533;&#65533;j&#65533;&#65533;&#65533;	&#65533;r&#65533;&#65533;&#65533;&#65533;q&#65533;&#65533;Ae&#65533;&#65533;Z&#65533;&#65533;Oz&#65533;3&#65533;&#65533;{yy&#65533;;2&#65533;&#65533;&#65533;,&#1073;w&#65533;&#32440;{m&#65533;^&#65533;Z&#65533;&#65533;e&#65533;&#65533;&#65533;EXp&#65533;&#65533;&#65533;&#65533;&#1374;>&#65533;W&#65533;&#65533;&#65533;&#1619;&#65533;y&#65533;x&#65533;&#65533;,&#65533;xK&#65533;&#65533;&#65533;J!&#1636;Nz&#65533;&#65533;&#65533;&#65533;S
,&#65533;x&#65533;&#65533;/&#65533;&#65533;e%&#1893;U\R&#65533;&#1461;]&#65533;j&#65533;?&#65533; r}v&#65533;&#65533;}&#654;&#65533;&#65533;&#65533;tii^&#65533;c&#65533;&#65533;e&#65533;&#65533;q&#65533;&#65533;&#65533;&#65533;&#65533;Z&#65533;jm&#65533;^	&#65533;&#65533;&#65533;&#65533;&#65533;&#1547;&#65533;&#150;&#65533;&#65533;]mz&#65533;&#924;&#65533;L&#65533;[r&#1305;&#65533;&#65533;m&#65533; &#65533;&#483;&#65533;&#65533;>&#1249;'&#65533;e&#65533;&#65533;V=&#787;&#65533;&#65533;2&#65533;&#65533;>&#65533;+&#65533;&#65533;zl&#50318;WZ&#65533;&#65533;&#65533;&#65533;!&#65533;8&#65533;.{`&#65533;&#1326;>;&#65533;&#65533; fn5&#65533;]&#65533;&#65533;#&#65533;&#65533;=&#65533;&#65533;,}&#65533;&#65533;'Z&#65533;&#65533;m&#65533;&#765;uwp&#65533;Pi&#65533;&#65533;O&#65533;i&#65533;&#65533;[B&#65533;&#65533;&#2030;&#65533;DO&#65533;&#65533;&#65533;&#65533;c&#65533;qEo&#65533;f>il&#65533;m&#65533;&#65533;&#65533;&#65533;cho&#65533;R&#65533;&#65533;&#65533;&#222;&#65533;&#65533;?.Gz&#65533;^@&#65533;]BnAB&#65533;30&#65533;&#65533;&#65533;&#65533;k}&#65533;&#65533;&#65533;jj[&#65533;V&#65533;&#65533;&#65533;)&#65533;m&#65533;/&#65533;&#65533;&#65533;V&#65533;&#65533;&#65533;&#65533;&#541;&#1834;&#65533;&#65533;&#65533;&#65533;&#65533;&#65533;&#188;&#65533;&#65533;t&#65533;&#65533;&#65533;&#944;&#65533;|&#65533;5&#65533;&#65533;j/^&#65533;&#65533;&#65533;&#65533;<&#65533;&#65533;&#65533;W,&#65533;&#65533;l&#65533;Fy&#65533;6&#65533;&#65533;eo,V&#65533;&#65533;n&#65533;&#65533;&#65533;- &#65533;=&#65533;&#65533;g^&#65533;Oo&#65533;[&#65533;&#65533;	&#65533;&#65533;MW?&#65533;&#65533;&#65533;R&#65533;&#65533;&#65533;Ng&#65533;&#65533;&#65533;2|?&#65533;&#65533;r&#65533;&#65533;&#65533;&#65533;&#65533;k&#65533;&#65533;+&#65533;2?&#65533;_&#65533;&#65533;&#65533;&#65533;a&#65533;&#65533;K&#65533;h&#65533;&#65533;&#65533;&#65533;&#65533;6&#65533;J&#65533;y&#65533;&#65533;&#65533;&#65533; &#65533;	&#65533;&#65533;&#65533;&#65533;&#65533;&#65533;&#65533;&#65533;^_&#471;n&#65533;&#65533;&#65533;U&#65533;=&#65533;g&#1433;&#879;&#65533;{}Unq^&#65533;&#65533;Z&#65533;V&#65533;&#65533;&#65533;&#65533;D&#65533;(&#65533;\&#65533;/&#65533;&#65533;&#65533;	e&#65533;-&#65533;&&#65533;
&#65533;&#65533;&#65533;&#65533;&#65533;Y&#65533;u&#65533; Y&#65533; x&#65533;&#65533;l&#65533;&#65533; 	%&#65533;B&6&#65533;N&#65533;&#65533;]G&#65533;&#65533;&#65533;]&#65533;] &#65533;&#65533;&#65533;&#65533;&#65533;&#65533;,.&#65533;-v&#65533;&#65533;&#65533;`&#65533;&#65533;:a&#65533;a&#65533;Ir&#65533;)y&#65533;&#65533;r&#65533;b&#65533;&#65533;&#65533;&#65533;&#65533;j&#65533;&#65533;X&#65533;&#46113; 9%&#65533;<&#65533;(&#65533;&#65533;&#65533;8F&#65533;&#65533;Q&#65533;D&#65533;&#331;&#65533;D&#65533;&#65533;#&#65533;o_ a&#65533;&#65533;&#65533;&#65533;&&#65533;tZ&#65533;&#65533;"&#65533;0&#65533;&#65533;|r&&#840;&#65533;X&#65533;<&#65533;eK&#65533;e~&#65533;&#65533;C"&#65533;{&#65533;r2:C&#65533;GC5&#65533;&&#65533;&#65533;T&#65533;&#65533;&#48282;&#65533;B&#65533;+&#65533;V&#65533;&#65533;L&#65533;1&#65533;"b&#65533;&#65533;1&#65533;&#65533;l&#65533; p&#1130;u+&#65533;-\4x,&#1589;JUB@0A&#65533;&#65533;T&#65533;'&#65533; ?&#65533;B&#65533;&#65533;g&#65533;&#65533;W3&#65533;&#65533;&#65533;&#1103; &#65533;	,&#65533;&#65533;&#11169;P&#65533;M&#65533;&#1966;}&#65533;&#65533;&#65533;:}+p&#65533;&#270;9Q&#65533;Y&#65533;&#65533;&#65533;8&#65533;=&#65533;&#1681;k&#65533;R&#65533;a&#844;.lAW&#65533;&#65533;&#65533;'&#65533;&#65533;g/&#65533;&#65533;&#65533;o &#65533;&#33677;&#65533;&#65533;.&#65533;@&#65533;&#65533;&#856;(&#65533;&#65533;+&#65533;&#65533;&#65533;B&#65533;f&#65533;z&#65533;&#914;,#&#65533;o&#65533;&#65533;&#65533;&#65533;QQr/;&#1562;7&#65533;@F&#65533;T	&#65533;&#65533;`&#65533;9`Q&#65533;&#65533;&#65533;&#65533;#&#65533;}&#65533;&#65533;&#65533;&#65533;y&#65533;s&#65533;5Yc&#65533;E&#65533;[&#65533;E&#1481;t&#65533;&#65533;&#65533;0&#65533;&#1988;Qq&#65533;^&#65533;&#65533;&#65533;RWC&#65533;&#65533;+5&#65533;&#65533;&#65533;DHVH&#65533;M&#65533;&#65533;&#1043;P&#65533;Zi&#65533;&#65533;&#65533;&#65533;.&#65533;&#65533;3&#65533;-&#65533;XW&#65533;C+g&#65533;o&#65533;)s[n&#65533;&#65533;\d&#65533;)&#65533;6&#65533;&#65533;&#65533;$GX&#65533;N&#65533;W&#65533;8=&#65533;9&#65533;&#982;&#65533;&#65533;&#65533;]t&#65533;&#65533;G	)t&#65533;y~&#1096;&#65533;&#65533;D&#65533;&#65533;&#65533;:d&#1064;&#65533;&#65533;d(&#65533;&#65533;&#65533;&#65533;&#65533;(&#65533; &#65533;j&#65533;b&#65533;J$/1&#65533;
&#65533;&#65533;J&#65533;&#65533;eM&#65533;&#65533;&#65533;aSQv&#39760;vU_?	&#65533;UEg&#65533;8"&#65533;uYtb&#65533;!KG.&#65533;&#65533;C&#65533;&#65533;&#65533;&#65533;s&#65533;S&#65533;yA&#65533;-v\&#65533;-&#65533;&#65533;BRm"&#65533;&#65533;Jy&#65533;}ee&#65533;&#65533;^ig&#65533;&#65533;z&#65533;&#21966;&#65533;&#65533;&#65533;&#65533;&#65533;v&#65533;l&#65533;&#1317;&#65533;n&#65533;&#65533;&#65533;&pp&#65533;`&#65533;&#65533;kS&#65533;9&#1009;&#65533;&#65533;<YV&#493;&#65533;&#65533;&#65533;&#65533;(&#65533;&#65533;(&#65533;4&#65533;&#65533;&#65533;z&#65533;a&#65533;l'&#535;Y&#65533;+t&#65533;(&#65533;&#65533;E+&#65533;&#65533;&#65533;&#320;;&#65533;Z&#65533;&#65533;&#65533;&#691;R&#65533;r8E&#327;DR&#65533;&#65533;!&#65533;&#65533;&#65533;&#65533;&#65533;Mtq;M&#65533;8l&#65533;9+&#842;v&#65533;&#65533;&#65533;?c,m&#65533;&#65533;3&#65533;0V&#65533;&#65533;&#65533;\j&#65533;Z&#65533;
&#65533;&#65533;3&#65533;/&#65533;Mc&#65533;&#65533;&#65533;&#65533;.w&#65533;h&#65533;&#65533;60	, 'p1&#65533;&#65533;	&#65533;h|[&#65533;L&#65533;D&#65533;&#65533;^A~&#65533;&#65533;&#65533;c1&#65533;O&#65533;&#65533;&#65533;C&#65533;&#65533;7&#65533;&#65533; &#65533;L&#65533;&#65533;&#65533;&#65533;Z&#44199;@u&#65533;&#65533;&#65533;?&#65533;&#65533;&#65533;8&#65533;ts&#65533;p/&#65533;*"&#65533;&#65533;g&#65533;&#65533;&#65533;_&#65533;&#65533;&#65533;&#65533;&#65533;&#65533;&#65533;%&#65533;&#65533;&#65533;&#65533;c ;&#65533;&#65533;&#65533;&#65533; {&#65533;&#65533;-j&#65533;U&#65533;^&#65533;H:&#65533;9&#65533;&#65533;(&#65533;j&#65533;=&#65533;&#65533;&#65533;xO;&#65533;&#65533;}&#65533;&#65533;&#65533;&#65533;U`v&#65533;&#65533;
&#65533;&#65533;&#65533;&#764;&#65533;&#65533;&#65533;[&#65533;&#65533;~&#65533;&#65533;1n`&#65533;&#65533;&#859;&#65533;A-&#65533;&#65533;&#65533;a&#1728;&#65533;2w&#65533;i&#65533;o&#65533;&#1238;&#252;&#65533;&#65533;S\_b&#65533;SJi&#65533;&#65533;&#1315;B Z;&#1977;0V"D&#65533;&#65533;nw&#65533;-&#65533;f&#65533;&#65533;&#65533;&#65533;&#65533;&#65533;UH&#65533;&#65533;x4&#65533;
U&#65533;&#65533;A&#65533;>1&#65533;&#65533;&#65533;&#65533;X&#714;&#713;&#65533;W5&#65533;0K&#65533;&#65533;&#65533;4&#65533;&#65533;&#65533;&#65533;'&#65533;!&#65533;Jr3&#65533;e'^&#65533;&#65533;+<&#65533;+ &#65533;&#65533;}`t&#65533; >&#1121;_&#65533;&#65533;~^F&#31781;G&#65533;&#65533;%&#65533;  &#65533;&#65533;&#65533;6&#65533;A&#65533;&#65533;H&#65533;&#65533;&#65533;Os&#65533;&#65533;&#65533;&#65533;&#65533;5&#65533;VP&#65533;y&#65533;Z&#65533;&#65533;&#65533;&#65533;&#65533;i"&#65533;&#65533;&#1230;&#65533;=&#65533;&#65533;Pg/&#65533;a&#65533;&#65533;&#65533;SN&#65533;H54&#65533;g&#65533;>&#65533;&#65533;&#65533;&#65533;&#65533;b&#1081;8&#65533;<7\&#65533;q&#65533;&#65533;&#294;&#65533;&#65533;&#65533;"&#65533;&#65533;&#65533;V&#65533;"]r&#65533;L&#65533;ho&#65533;B&#65533;&#65533;&#65533;H&#65533;&#65533;1tS#&#65533;&#65533;&#65533;@msq&#268;#&#65533;'&#65533;&#65533;&#65533;w&#65533;_&#65533;0&#65533;&#65533;X@&#65533;&#65533;&#65533;l8&#65533;R8.8&#65533;JYU<&#65533;'PL&#65533;&#65533;&#65533;:&#65533;@&#65533;.&#65533;m&#65533;&#65533;&#65533;&#65533;Y&#65533;@k>0/r&#65533;H
&#65533;&#65533;&#1461;&#65533;&#65533;&#65533;&#65533;$&#65533;&#65533;&#65533;&#65533;&#616;&#65533;&#65533;%dn&#65533;&#405;&#65533;w&#65533;&#65533;&S|8&#65533;&#65533;*&#65533;sD5Y&#65533;{&#65533;B&#65533;J&#65533;&#65533;&#1034;&#65533;&#65533;&#65533;&#65533;P
QQ2)&#65533;&#65533;&#65533;&#65533;&#1097106;&#65533;!B&#65533;&#65533;&#65533;&#65533;&#65533;&#65533;&#65533;&#65533;f?&#65533;&#65533;U&#65533;&#65533;&#65533;FY&#65533;&#750;&#65533;&#65533;n&#65533;(k
&I?&#65533;&#65533;&#65533;&#65533;g=&#65533;$OE:.rZ%&#65533;&#1409;1&#65533;Q&#65533;a&#1940;&#65533;&#65533;jIL&#65533;r&#65533;	&#65533;H&#65533;&#979;&#65533;TJ&#65533;&#65533;&#65533;9&#65533;.m&#785;x&#65533;&#65533;	}&#65533;Z&#65533;&#65533;&#65533;&#65533;cZ&#65533;&#65533;1&#65533;[&#65533;JYZ;&#65533;&#65533;4l)&#65533;Y&#65533;
&#65533;&#65533;gM&#65533;&#65533;'N0*&#65533;&#65533;&#65533;&#65533;hE&#65533;&#65533;&#65533;&#65533;&#65533;&#65533;-k&#65533;pG&#65533;&#65533;-&#65533;&#65533;QM&#65533;&#65533;&#65533;-$^&#1377;[&#65533;&#65533;FM&#65533;&#1049;&#65533;/&#65533;}&#65533;&#65533;&#65533;&#65533;9&#65533;&#65533;&#65533;&#65533;&#65533;[k<&#65533;^W&#1835;&#65533;&#65533;l&#65533;C&#65533;r&#65533;c5&#65533;&#65533;&#65533;@/	&#65533;&#65533;&#65533;d&#65533;&#65533;^&#65533;;&#65533;rU&#65533;&#65533;%&#65533;$&#65533;&#65533;&#65533;!&#65533;>&#65533;&#65533;y&#65533;&#65533;&#65533;kY&#810;jfc&#65533;m+&#65533;&#65533;U&#65533;L&#65533;H;&#65533;Q&#65533;*&#65533;&#65533;&#65533;BF-b~&#65533;&#65533;&#65533;l&#65533;&#1461;&#65533;s&#65533;0)2&#65533;&#65533;/)_&#65533;k!&#65533;B&#65533;&&#65533;n/&#65533;b&#65533;uT&#65533;&#65533;M&#65533;&#65533;&#65533;&#65533;7&#65533;q&#65533;&#65533;u$/&#65533;w&#65533;&#65533;&#65533;&#65533;|&#65533;&#65533;.&#65533;&#65533;&#65533;@&#65533;&R&#65533;&#65533;&#1277;8&#65533;S&#65533;R&#65533;(&#65533;&#65533;&#65533;&#65533;K&#395;&#65533;mm|Ms}/)&#65533;l&#65533;&#65533;3&#65533;&#198;&#65533;&#65533;&#65533;2x\T&#65533;$p`&#530;-#k&#65533;&#65533;&#65533;&#65533;"&#65533;&#65533;&#65533;&#65533;&#65533;B&#65533;{<w&#427873;1e&#65533;h&#65533;&#65533;&#65533;&#65533;/&#65533;&#65533;&#65533;&#65533;2q&#65533;\9&#65533;&#65533;N&#65533;#&#65533;v&#3652;&#65533;tiW&#65533;&#65533;6&#65533;oi9&#65533;r&#65533;&#65533;&#65533;&#913;&#65533;&#65533;B-&#65533;5&#65533;&#65533;&#65533;t&#65533;"&#65533;.X&#65533;4&#65533;&#65533;BN&#65533;&#65533;;&#65533;^+7&#65533;&#65533;[&#65533;X&#65533;&#65533;T?"&#65533;`|&#65533;'o&#65533;Y&#65533;{&#1814;&#65533;&#65533;BR&#65533;g t^&#65533;&#65533;Hk&#65533;&#65533;QD&#65533;~fQ&#65533;[&#65533;&#65533;/7T=&#65533;#PS&#65533;:FgX&#65533;&#65533;vP&#65533;@l&#65533;IC&#65533;h?^jA&#65533;Z&#65533;I[(&#65533;&#65533;&#65533;N&#65533;&#65533;2&#65533;xr&#65533;&#65533;>Au&#65533;V&#65533;&#65533;&#65533;*&#I&#65533;&#65533;&#65533;
<&#65533;X&#65533;&#65533;&#65533;Q&#65533;&#65533;jrMvrk&#65533;&#65533;l&#65533;&#65533;bH&#65533;&#65533;&#859;8&#65533;&#65533;&#65533;&#65533;'k&#65533;&#65533;f&#65533;&#65533;C^&#65533;0&#65533;T&#65533;	&#1062;&#65533;	&#65533;&#65533;&#65533;&#65533;eg&#65533;&#65533;H!{/&#65533;p&#65533;&#65533;&#65533;gL&#65533;8&#65533;R&#65533;&#65533;&#65533;&#65533;kV&#65533;'&#65533;&#65533;&#65533;B&#65533;&#1344;&#65533;&#65533;&#254;%&#1898;S&#65533;&#65533;`&#65533;+-U&#65533;v
z&#65533;4&#65533;
&#1093;&#65533;&#65533;;&#65533;&#65533;&#65533;&#65533; &#65533;&#65533;&#65533;E&#1377;M^F&#65533;&#65533;&#65533;&#65533;D%&#65533;&#65533;n&#65533;oY&#167;&#65533;&#65533;H&#65533;&#65533;&#65533;&#65533;=&#65533;&#65533;[&#65533;&#65533;Gj&#65533;6&#65533;&#65533;Ri&#65533;&#65533;k&#65533;&#65533;wap&#65533;&#65533;X&#36446;&#1753;&#65533;&#65533;&#65533;&#65533;&#65533;W&#65533;O&#65533;&#65533;&#65533;b&#65533;&#65533;&#65533;U&#65533;z&#65533;&#65533;31&#65533;x&#65533;v&#65533;&#65533;&#65533;&#65533;n&#65533;&#65533;&#65533;&#65533;UC&#65533;&#65533;&#65533;&#65533;T&#65533;&#65533;hC&#65533;&#745;&#65533;&#65533;&#1857;&#65533;&#65533;&#65533;^&#65533;&#65533;/&#65533;,&#65533;:&#65533;!w&#65533;r&#65533;&#65533;&#65533;,&#65533;&#53582;&#65533;8&#65533;N&#65533;*%&#65533;&#65533;&#65533;<&#65533;b&#65533;aV|ESAz&#65533;m&#65533; m&#65533;5t&#65533;&#65533;j&#65533;$~&#65533;^C&#65533;zHg6^;jw2e`n0&#65533;n&#65533;n&#65533;&#65533;{&#65533;Ru&#65533;T&#65533;`T&#65533;G|of&#65533;{&#65533;&#65533;&#65533;ZJ&#&#65533;=tWp&#65533;r&#65533;I&#65533;RwZ5&V0&#65533;H&#65533;pz<8&#65533;W&#65533;4&#65533;&#65533;&#65533;c&#65533;&#1412;&#453;;A&#65533;Y5&#65533;Q&#65533;E$&#65533;U&#65533;k&#65533;5lUB(&#65533;Fs6&#65533;]%F
&#65533;&#65533;s&#65533;d&HzRV$!&#65533;2&#65533;QH&#65533;NGP&#65533;&#65533;@&#65533;7}3&#321;&#65533;j&#65533;^Nl6Q'&#65533;&#65533;[] v"&#65533;L&#65533;&#65533;gh&#65533;:- &&#65533;
8&#65533;&#65533;\&#65533;&#65533;2K&Z6H&#65533;w~&#65533;qi+&#65533;D&#65533;&#65533;&#65533;&#565;w&#65533;i&#65533;rp &#65533;3&#65533;&#65533;&#65533;&#65533;&#65533;pN&#65533;O&#65533;&#65533;grR&#65533;x>AU&#65533;&#65533;J6h&#65533;&#65533;.&#65533;&#65533;}y&#65533;3'e|wb&#65533;&#65533;&#65533;&#65533;@&#65533;c&#65533;&#65533;&#65533;<n@V&#65533;V &#65533;-)&#65533;J&#65533;&#65533;&#65533;b&#65533;%X&#65533;wX"hqBC&#65533;.&#25451;:&#36360;&#562;B&#65533;V
&#65533;ZZ&#65533;~Hy&#65533;&#65533;B&#65533;H}&#65533; sS&#65533;X=&#1283;@&#65533;&#65533;X&#65533;&#65533;BF&#192;>p&#65533;&#65533;$&#65533;&#65533;n&#65533;&#65533;Gc\L&#65533;~&#65533;&#65533;&#65533;&#65533;tC&#65533;b*S&#65533;mZ'&#65533;&#65533;pdo&#65533;	&#65533;&#65533;&#65533;Ts(y3aR&#65533;&#65533;&#65533;8?'@&#65533;w&#65533;L&#65533;qi&#65533;&#65533;^&#65533;&#65533;6&#65533;U&#65533;Og&#65533;X
&#391;&#65533;8&#65533;&#65533;&#65533;&&#65533;AX&#65533;8&#65533;c&#65533;&#65533; &#65533;&#65533;X&#65533;nt&#65533;&#65533;&#65533;&#65533;&#1554;&#65533;q
V&#65533;&#65533;Z&#65533;#&#65533;x&#65533;9&#65533;&#65533;{&#65533;5Z]&#19914;&#65533;:x7&#65533;'7-&#65533;&#65533;wQW<&#65533;&#65533;q9N&#65533;&#65533;i)&#65533;&#65533;&#65533;K@&#65533;&#1540;Mk&#65533;EZ&#65533;&#65533;|&#65533;&#65533;&#65533;%&#65533;ydhAA&#65533;&#65533;&#65533;i&#776;e&#65533;3^Y&&#65533;&#65533;&#65533;\&#1840;k,&#65533;
H&#65533;^:9&#65533;Q6&#65533;{x&#65533;A/&#65533;jHs&#65533;J&#65533;{T&#65533;&#65533;8Bf&#65533;XW&#65533;&#65533;z&#65533;vM{&#398;~&#65533;&#65533;iS&#37253;J&#65533;!&#1063;&#65533;&#65533;&#65533;3M&#65533;&#65533;]#&#65533;&#65533;ax( &#65533;K&#65533;su [tYW&#65533;&#65533;&#65533;&#65533;&#65533;9V~&#65533; &#65533;Yh&#65533;&#65533;&#65533;k&#65533;&#65533;&#65533;&#65533;1i&#65533;|&#65533;&#65533;&#65533;u&#65533;&#65533;R&#65533;V	&#65533;Y&#65533;^X&#65533;&#65533;&#65533;?&#65533;Z&#65533;&#65533;&#65533;V&#402;<L&#65533;&#65533;&#65533;n&#65533;('I&#65533;&#65533;&#403;&#65533;&#65533;&#65533;P5g!&#65533;Fb&#65533;&#65533;&#65533;&#65533;I&#59463;Y&#65533;&#65533;eg&#65533;N2f_p&#65533;&#65533;!&#65533;&#65533;&#65533;-&#65533;&#65533;&#65533;@9umHt&#65533;id&#65533;&#65533;-e&#65533;A&#65533;&#65533;&#65533;&#1152;#T0&#65533;4[2&#65533;&#65533;Cw	&#65533;&#65533;)y&#65533;&#65533;YH'"&#65533;4&#65533;&#65533;N&#65533;&#65533;Y&#65533;YC&#65533;f5&#65533;W&#65533;L&#65533;&#65533;&#65533;C?&#65533;&#65533;&#65533;&#65533;&#65533;5&#65533;'9~C9YI&#65533;&#65533;&#65533;&#65533;#z?&#65533;H&#65533;&#65533;&#65533;8dg&#65533;&#65533;&#65533;?&#65533;;i&#65533;l&#65533;&#65533;&#65533;,Po&#65533;&#65533;!&#65533;&#65533;+&#65533;&#65533;bu&#65533;&#65533;"J{:&#65533;&#65533;&#65533;F[&#65533;",r'&#65533;}&#65533;q&#65533;&#65533;&#65533;&#65533;&#65533;&#65533;&#65533;&#65533;X&#65533;s5&#65533;&#65533;&#65533;&#65533;&#65533;gU&#65533;&#65533;i&#65533;i&#65533;&#65533;r&#65533;&#65533;&#65533;&#65533;vSw~&#65533;&#65533;&#65533;\:aQ*&#65533;P&#65533;YWJ*&#65533;&#65533;&#65533;&#65533;&#65533;	[&#65533;#&#65533;&#65533;&#65533;&#65533;&#65533;&#65533;h&#65533;&#65533;&#65533;&#1973;&#65533;&#65533;%)&#65533;&#65533;&#65533;&#65533;2i&#65533;y0&#65533;v*t&#65533;<&#65533;p
&#65533;&#65533;&#65533;Y&#65533;&#65533;1jEI  d1&#65533;#&?&#65533;j&#65533;`)&#65533;j&#65533;&#65533;v&#65533;u&#65533;&#13268;z&#65533;g&#65533;Je&#65533;&#65533;k3&#65533;r&#65533;a&#65533;&#65533;J&#65533;&#65533;&#65533;&#65533;o&#65533;&#65533;"&#65533;nfz&#65533;G=_&#65533;PmBJ&#224;oF&#65533;|&#634;q&#65533;Yh&#65533;RSz&#65533;&#50782;X&#65533;&#65533;&#426;(&#65533;"&#65533;_J&#65533;&#65533;&#65533;y&#65533;:&#65533;&#65533;	$+1&#65533;xe0:&#65533;&#65533;p&#65533;&#65533;o&#65533;\&#65533;&#65533;&#65533;2*v
&#65533;'&#65533;(&#65533;i&#65533;&#65533;&#65533;&#65533;&#65533;&#65533;"=u E&#65533;X&#65533;Q&#65533;&#65533;&#65533;_&#65533;&#65533;a"q&#65533;&#65533;i&#65533;&#65533;j:&#65533;r&#65533;&#65533;*o&#65533;8&#65533;&#65533;h&#65533;4&#65533;I&#65533;x&#65533; &#65533;n&#65533;&#65533;`&#65533;&#65533;9&#65533;Rh&#65533;&#65533;%&#65533;&#65533;&#65533;&#65533;&#65533;3j&#65533;QADk&#65533;1&#65533;&#65533;&#65533;&#65533;ZW&#65533;&#65533;&#65533;&#65533;%k&#65533;&#65533;*&#65533;&#65533;&#65533;A&#65533;t&#65533;&#65533;&#65533;kA(s&#65533;Z&#65533;&#65533; &#65533;&#65533;&#349;X&#1641;&#1715;&#177;B&#176;&#65533;&#65533;&#1694;&#65533;R&#65533;&#65533;&#65533;J&#65533;i&#65533;w&#65533;<iLdQ = &#65533;p &#65533;<za&#65533;&#65533;4D~;&#65533;'&#65533;&#65533;(&#65533;c&#65533;&#65533;&#65533;`&#65533;&#65533;	&#1641;&#65533;z&#65533;&#65533;&#65533;&#65533;3&#65533;#&#65533;&#65533;#&#65533;&#65533;&#65533;A&#65533;&#65533;u&#65533;;`a&#65533;&#1341;&#65533;&#65533;&#307;&#65533;&#65533;=&#65533;x*&#65533;#&#1640;&#65533;k&#65533;	&#65533;&#65533;&#65533;&#65533;&#65533;+[&#65533;&#65533;
&#65533;&#65533;&#65533;&#65533;&#65533;&#65533;&#65533;Mj-(@l&#65533;;&#65533;4&#65533;&#65533;&#65533;&#65533;&#65533;&#65533;)&#65533;&#65533;2&#65533;&#65533;y|&#65533;w03&#65533;&#65533;Z#w&#65533;&#65533;&#65533;hW&#65533;Z,kPSg&#65533;MO&#65533;&#65533;&#65533;{&#65533;&#65533; l&#65533;&#65533;&#1579;&#65533;N&#65533;&#5548;io#&#65533;P&#1640;&#65533;f&#65533;&#65533;&#65533;$&#65533;&#65533;&#65533;&#1488;Gt1h&#65533;&#65533;&#65533;)&#65533;{&#65533;&#554;&#65533;&#65533;&#65533;&#65533;&#65533;+&#65533;&#65533;&#65533;&#65533;&#701;H&#65533;	&#65533;&#65533;&#65533;p&#145;E&#65533;&#65533;5B&#65533;&#65533;I7&#65533;&#65533;&#65533;&#65533;b&#1848;A*&#65533;&#65533;*g&#65533;{&#65533; &#65533;&#65533;&#65533;B&#65533;&#65533;&#65533;&#65533;&#65533;&#65533;'g&#65533;&#65533;D&#65533;&#65533;&#65533;&#65533;&#65533;&#65533;&#65533;K&#65533;&#65533;&#65533;0|&#65533;g&#65533;S&#65533;&#65533;X&#65533;&#65533;&#65533;-p&#65533;&#65533;&#65533;g&#65533;&#65533;&#65533;p&#65533;(,&#65533;*@kCk&#65533;&#65533;@)+&#65533;&#65533;sd&#65533;|(&#65533;&#65533;{	M&#65533;&#65533;M&#65533;&#65533;&#65533;&#65533;&#65533;)&#65533;x&#65533;&#65533;&#65533;rU(&#65533;v&#65533;LSS,p&#65533;&#65533;{g&#65533; S&#65533;P|4&#65533;5&#65533;&#1654;&#65533;&#65533;&#65533;&#65533;q&#65533;&#65533;&#65533;&#65533;&#65533;&#526;+&#65533;)k&#65533;Ql&#65533;&#1420;^&#65533;I&#65533;&#65533; &#65533;&#65533;&#65533;&#65533;&#65533;&#483;xGl0&#65533;&#65533;k&#2234;&#65533;&#65533;&#65533;vC &#65533;&#65533;&#1666;)&#65533;&#65533;&#65533;&#65533;&#65533;&#65533;{&#65533;xm&#65533;&#65533;&#65533;&#65533; ]  \&#65533;$7&#602;S'&#65533;&#65533;m &#65533;xJ:&#65533;{&#1173;r&#65533;?G&#65533;HB&#65533;&#417;&#65533;&#682;&#65533;'&#65533;&#65533;<Z;6&#65533;&#49867;&#65533;&#65533;&#65533;m)~Yq&#65533;7&#65533;&#65533;&#65533;&#65533;\&#65533;&#65533;&#65533;&#65533;&#65533;&#425;&#65533;&#65533;&#65533;&#65533;u&#65533;&#65533;Kb&#65533;+&#65533;&#65533;K&#65533;W!&#65533;&#65533;l&#882;F&#65533;&#65533;&#65533;&#1916;&#65533;M&#65533;&#65533;&#65533;=	&#65533;{&#65533;&#65533;&#65533;&#65533;"r&#65533;&#65533;&#65533;&#65533;&#65533;p&#65533;&#65533;G&#65533;4&#65533;&#65533;'W&#1463;6&#65533;@&#65533;&#65533;&#65533;K&#65533;&#65533;&#65533;&#65533;,&#65533;&#65533;}&#1575;]AS&#65533;&#65533;
&#65533;d&#65533;/&#65533;&#65533;&#65533;&#65533;&#65533;&#65533;&#65533;&#65533;&#65533;&#327;W&#65533;>&#65533;&#65533;4&#65533;(`&#65533;!&#65533;&#1129;&#65533;0r&#65533;&#65533;&#65533;"t&#65533;c&#65533;&#65533;~(}&#65533;^&#65533;&#65533;I&#65533;&#1214;6&#65533;q3u&#65533;\&#1275;\+&#65533;&#65533;&#65533;w&#65533;W,&#65533;*&#65533;&#65533;y+]&#65533;&#65533;&#65533;{&#65533;DL&#65533;&#65533;&#824;&#65533;&#65533;&#65533;
&#65533;&#65533;u2p(&#65533;[I&#483;&#65533;&#65533;-X&#65533;&#65533;"sSqY&#65533;x\&#974;L&#65533;j*R&#65533;&#65533;&#65533;}&#65533;&#65533;&#65533;8&#65533;|&#65533;&#65533;hqfR&#65533;#&#65533;v&#65533;&#65533;=`&#65533;0&#65533;&#65533;&#65533;&#65533;xgE&#65533;mL*8}&#65533;&#65533;&#65533;^&#65533;=&#65533;&#65533;&#1548;]&#65533;&#65533;&#65533;g&#65533;&#65533;_&#65533;Q&#1607;&#1597;&#65533;cr1&#65533;&#65533;&#65533;=&#65533;&#65533;&#65533;&#65533;b&#65533;]i&#65533;&#65533;Y&#65533;&#537;{K&#65533;O&#65533;&#65533; &#65533;&#65533;A&#65533;&#65533;&#1036;&#65533;&#65533;k&#65533;&#65533;&#65533;&#65533;M&#65533;&#65533;E&#864;&#65533;&#65533;&#65533;*&#65533;.&#65533;t&#65533;&#1814;)&#65533;&#65533;&#65533;&#65533;hl2&#65533;x&#65533;/&#65533;&#979;&#65533;&#969;]&#65533;&#65533;&#65533;S4&#65533;&#65533;&#65533;*ld&#65533;\&#65533;0p&#65533;&#65533;&#65533;|&#65533;1&#145;H&#65533;C|&#65533;L&#65533;'#|&#65533;>&#65533;&#65533;?-*&#65533;&#65533;&#65533;&#65533;D&#65533;&#65533;&#65533;&#65533;#&#65533;3&#1662;&#65533;&#65533;n.&#65533;&#65533;&#65533;Nb$&#65533;8&#1223;p&#1242;`i&#65533;&#65533;W&#1387;&#65533;&#65533;6&#65533;&#65533;8&#65533;B&#65533;&#65533;H=&#65533;QL&#65533;JZ&#1777;-&#65533;&#65533;.&#402;&#65533;&#65533;&#65533;&#65533;&#65533;3&#65533;W&#65533;lfS's&#65533;J&#65533;<&#65533;&#65533;#>&#65533;&#65533;&#65533;&#65533;&0&#65533;l\&#65533;&#65533;&#65533;&#65533;&#65533;y&#65533;o&#65533;&#65533;]	&#41756;&#65533;&#65533;&&#65533;&#184;~&#65533; &#65533;>&#65533;S`&#65533;w;&#65533;Z0&#65533;*l&#65533;&#65533;&#65533;&#47354;&#65533;ot&#65533;&#65533;b&#65533;&#65533;	#X&#65533;,&#65533;hn&#65533;a&#65533;&#65533;&#65533;&#65533;&#65533;&#65533;u&#65533;\&#65533;K&#65533;q#&#65533;&#65533;&#65533;&#65533;&#58363;&#65533;&#65533;a&#65533;&#65533;&#65533;&#65533;&#65533;m&#65533;&#65533;&#65533;&#65533;l&#65533;_<&#65533;#&#65533;&#65533;&#65533;{S&#65533;&#65533;*nc-&#65533;&#10673;&#65533;|&#65533;&#65533;&#1702;&#65533;yCwp&#65533;&#65533;&#65533;e&#65533;G&#65533;&#65533;&#65533;v|&#65533;I&#65533;b&#65533;n&#65533;okp*&#65533;&#65533;P&#65533;&#65533;g &#65533;&#65533;.?$&#65533;4&#65533;[&#65533;&#65533;X&#65533;>)&#65533;l&#65533;(&#65533;K#Als&#65533;&#65533;>&#65533;;_&#65533;&#65533;j&#65533;&#65533;}l&#65533;&#65533;&#1713;&#65533;&#65533;
&#65533;?&#65533;&#65533;&#65533;j&#65533;k&#65533;&#65533;D4&#65533;&#65533;w&#65533;&#65533;]&#65533;hW&#62189;&#65533;U0&#65533;&#65533;&#65533;&#65533;lx&#65533;&#65533;~xh&#65533;&#65533;&#65533;&#65533;&#65533;?"g&#65533;x&#65533;&#65533; &#65533;.&#65533;&#65533;a&#65533;&#65533;&#65533;]H&#65533;d-E'o&#65533;&#65533;\*&#65533;&#65533;&&#528;&#65533;k&#65533;i&#65533;&#65533;N&#47086;&#65533;l&#65533;n/&#65533;&#65533;&#65533;%7&#1498;C&#65533;.O&#65533;&#65533;o$&#65533;&#65533;kE'&#65533;B&#910;uEU&#65533;&#65533;4>&#65533;Y&#65533;&#65533;&#65533;&#65533;&#65533;|&&#65533;&#1966;9&#65533;_&#65533;n&#65533;*)&#65533;&#905;-&#65533;a&#65533;&#65533;q&#65533;&#65533;Q&#65533;&#765;&#65533;&#59313;^&#65533;&#65533;[&#65533;&#65533;&#65533;&#65533; [f/&#1790;&#65533;&#65533;&#65533;&#65533;&#65533;&#65533;&#65533;@N&#65533;&#65533;qM\&#65533;&#2000;&#65533;&#65533;|&#65533;&#65533;&#65533;_&#65533;~[ &#573;&&#65533;r&#65533;]8?&#65533;w&#65533;S&#65533;&#1577;xk&#65533;&#65533;&#65533;|*&#65533;&#465;0&#65533;]&#65533;o&#65533; b>&#65533;1&#65533;&#65533;'	&#65533;/@++[&#65533;yyI&#65533;&#65533; &#65533;&#65533;&#65533;R9&#65533;I:U%&#65533;|&#65533;&#65533;&#65533;&#65533;h#&#65533;&#65533;`&#65533;&#65533;&#65533;&#65533;&#65533;&#65533;&#65533;&#65533;&#435;V&#65533;&#65533;&#65533;Z&#946;&#65533;&#65533;n&#65533;-&#65533;,.&#65533;&#65533;]
&)&#65533;u-&#65533;&#65533;&#65533;&#65533;&#65533;e&#65533;&#65533;\&#65533;&#65533;q&#65533;&#65533;&#1426;&#65533;&#65533;&#65533;&#1013;&#65533;&#65533;&#65533;&#65533;&#1963;2zA&#65533;P!&#65533;&#65533;Z&#65533;&#65533;&#65533;&#65533;U&#65533;2v;&#65533;;&#65533;&#65533;B2Cw&#334;&#65533;t&#65533;<F&#65533;&#65533;&#65533;%&#727;.a&#65533;DIS&$
8=`&#65533;%'&#65533;&#65533;"'	-&#65533;&#65533;\&#1123;&#65533;&#385;'&#65533;(S&&#65533;Fm&#65533;&#65533;&#65533;&#65533;&#65533;Z@&#65533;NI&#65533;&#65533;8&#65533;"&#65533;&#65533;g&#625;&#65533;j2 &#65533;l5Z\KW]&#507;cw&#65533;*&#65533;&#65533;&#65533;&#65533;a&#65533;L&#65533;R&#65533;Qy&#65533;p&#65533;&#65533;&#65533;F7m&#65533;&#65533;I&#65533;R\&#65533;&#65533;j&#65533;&#65533;&#65533;<Y7&#65533;&#65533;&#65533;&#65533;&#65533;&#65533;'5	&#65533;&#65533;\&#65533;]k&#1375;&#744;95&#65533;&#65533;> [&#525;&#65533;;5&#65533;&#1678;49s&#65533;&#65533;&#65533;x&#65533;&#65533;&#65533;=&#65533;&#65533;&#65533;&#65533;ka&#65533;&#65533;)/&#65533;as$%f&#65533;&#65533;&#65533;&#65533;-W&#65533;&#65533;5&#65533;]&#65533;@&#65533;&#65533;*&#65533;&#65533;)D&#65533;L&#65533;&#65533;&#65533;&#65533;&#65533;&#65533;&#65533;&#65533;&#65533;&#65533;,&#65533;Q&#65533;&#65533;g&#65533;_&#65533;<'A:&#65533;&#65533;R~&#65533;T
N&#65533; TRU&#65533;~&&#65533;&#65533;&#65533;8\}GV&#65533;fY&#65533;[&#65533;&#65533;T	:&#65533;&#65533;%&#65533;&#65533;&#65533;&#65533;&#65533;~{&#65533;&#65533;&#65533;&#65533;(&#1055;`&#65533;ic&#65533;   &#65533;&#65533;bM(&#65533;&&#65533;&#65533;&#1155;W d&#65533; &#65533;W<&#65533;&#65533;=&#65533;&#1043;&#65533;-T&#65533;Ag&#65533;e)&#65533;&#65533;&#65533;-&#65533; &#65533;u&#65533;la&#65533;&#65533;&#65533;"&#65533;q)&#65533;&#65533;Y&#65533; 6&#65533;\l!&#65533;&#150;x&#65533;F&#65533;&#65533;q&#1449;&#65533;v&#65533;E&#65533;@na&#65533;&#65533;&#65533;,&#65533;X&#65533;5\bp&#65533;&#1655;A|&#65533;=Ji&#65533;&#65533;fJ)&#65533;&#65533;v&#65533;
L&#65533;&#65533;&#65533;&#792;&#1337;&#65533;&#65533;&#65533;&#65533;&#2714;8&#65533;[&#65533;R&#65533;#&#65533;	y&#65533;)&#65533;Ya&#65533;&#65533;ok&#65533;JA&#65533;&#65533;v&#65533;&#65533;&#65533;&#1962;&#65533;](&#949;b]&#570;&#1634;	&#65533;(&#65533;&#65533;5f&#65533; %a@b<2T&#65533;&#65533;i&#65533;	' $&#65533;(&#65533;&#65533;&#65533;	K"&#65533;&#65533;&#65533;
E&#65533;&#1044;#&#1339;&#65533;&#65533;u)&#65533;szB&#30398;{R&#65533;T &#65533;j&#65533;&#65533;*&#65533;[)8&#65533;&&#65533;&#38419;/&#65533;&#65533;4&#65533;&#65533;&#65533;!&#65533;&#65533;Om&#65533;&#65533;&#65533;&#65533;&#65533;&#65533;P&#65533;I&#65533;*^&#65533;&#65533;&#65533;&#65533;&#1494;._*)&#65533;6[&#65533;&#65533;x&#65533;&#65533;J&#65533;&#65533;o/9&#65533;=&#228;&#682;&#65533;R&#65533;&#65533;&#65533;&#65533;&#65533;&#65533;&#65533;&#65533;&#65533;&#65533;a&#65533;&#65533;%^&#65533;#y&#65533;n&#65533;&#65533;&#1698;~&zE7g';&#1970;cf &#65533;&#65533;a&#65533;w&#65533;&#65533;&#65533;&#65533;&#65533;C[t&#65533;In:&#65533;&#65533;&#65533;&#65533;!&#65533;&#65533;&#65533;&#65533;t&#65533;'h	&#65533;'&#65533;&#65533;&#65533;J&#65533;g&#65533;=>&#65533;J&#65533;&#65533;d&#65533;&&#65533;&#65533;&#65533;&#65533;*N
D&#65533;&#65533;&#65533;&#65533;&#65533;i&#65533;H&#65533;&#65533;&#65533;A#&#65533;&#65533;L&#1574;&#65533;&#65533;&#65533;-W}_&#65533;j&#65533;X&#65533;&#65533;&#65533;&#65533;&#65533;&#1383;&#65533;&#65533;;7&#65533;&#65533;&#65533;>;it&#65533;z&#65533;z(&#1131;&#65533;'&#65533;,K'uS&#65533;&#65533;&#65533;&#578;r&#65533;FnE&#65533;o$)&#65533;:+'|M&#65533;o&#65533;&#65533;U&#65533;&#65533;h/[&#65533;&#65533;&#65533;CV
rt&#65533;"!&#65533;n7&#65533;@ t&#65533;)<&#65533;&#65533;&E
@&#65533;L ):&#65533;e<!&#65533;&#281;n&#65533;&#65533;&#65533;&#65533;#&#65533;&#65533;^&#65533;&#65533;&#65533;&#65533;`&#65533;&#65533;}m&#65533;T&#65533;&#65533;
y&#65533;8v8m,&#65533;Y$&#65533;&#65533;&#65533;M*b-x&#65533;42yq9&#401;&#65533;&#65533;!	&#65533;Y&#65533;?~&#65533;&#65533;&#65533;"C&#65533;Z&#65533;B4&#65533;^R&#65533;&#65533;&#65533;:X&#65533;&#65533;&#65533;&#65533;(&#408;&#1572;&#65533;&#65533;	@&#65533;W&#65533;&#65533;t&#65533;I&#65533;&#65533;&#1176;v&#65533;&#65533;&#65533;/j&#65533;&#65533;IT&#65533;\%&#65533;&#65533;&#65533;2&#1200;&#65533;?&#65533;id&#65533;&#65533;3&#65533;x&#65533;&#12465;5+&#65533;{[ &#65533;&&#65533;&#172;C'(&#65533;&#65533;D&#65533;&#65533;&#65533;S&#65533;&#779;&#65533;&#65533;b"&#65533;&#65533;&#1080;@A&#65533;%&#65533;a 
Q&#65533;
&#497;p&#65533;-|&#65533;>t&#65533;8&#704;N&#65533;2&#65533;^*&#65533; &#65533;Gl&#65533;&#65533;&#65533;%	&#65533;&#65533;#6;J\f0l&#65533;&#65533;&#65533;A&#65533;NPY98U&#65533;+
/&#65533;H&#65533;&#65533;0&#65533;A&#65533;-&#65533;&#65533;h&#1083;Y&#65533;H&#65533;v&ORDN_&#65533;&#65533;&#550;&#65533;&#65533;p\C&#65533;)&#65533;9&#65533;S&#65533;+&#65533;&#65533;&#65533; P<&#65533;,
&#65533;&#65533;&#65533;"&#65533;&#65533;&#65533;/&#65533;&#65533;_&#65533;&#65533;G&#65533;%&#65533;&#65533;j&#65533;^s&#65533;&#65533;E= &#65533;&#65533;hdI&#65533;@&#65533;p7&#65533;&#65533;&#65533;&#65533;&#65533;&#65533;&#65533;\&#65533;t)bD&#65533;&#65533;!!	&#65533;@&#65533;F&#65533;A&#65533;&#65533;&#65533;]&#65533;&#65533;&#65533;2r{&#65533;B'Ta,r&#65533;&#1317;B&#65533;N`&#65533;&#65533;O&#65533;&#65533;H1*&#65533;0y6&#65533;&#65533;&#65533;&#65533;b&#65533;t&#65533;4&#65533;&#847;9;&#1721;&#65533;&#65533;&#133;l&#65533;&#65533;C&#65533;&#65533;f &#1383;z&#65533;s(X&#65533;1&#65533;F&#65533;q&#65533;&#65533;&#65533;&#65533;&#65533;;e"&#65533;&#65533;.&#65533;&#65533;lL &#65533;&#65533;&#65533;&#65533;&#65533;9Vjv&#65533;+&#65533;&#65533;&#65533;&#65533;}N&#65533;&#65533;V &#65533;&#65533;&#65533;&#65533;`m!)LE&#949;&#65533;W&#65533; &#65533;&#65533;&#65533;{Q&#65533;&#65533;K&#65533;&#65533; &#65533;y&#65533;`&&#65533;&#65533;_>9&#65533;&#65533;&#65533;&#65533;"&#65533;&#65533;'0&#65533;&#65533;&#65533;T&#65533;?}&#1491;&#65533;V&#65533;&#65533;K&#65533;K&#65533;\Q<#&#65533;LM&#65533;&#65533;.&#65533;&#65533;&#65533;&#65533;&#65533;Z&#65533;REn!#A&#65533;&#65533;&#65533;&#65533;L9&#65533;&#65533;&#65533;&#65533;5&#65533;`M&#65533;&#65533;cPr&#65533;Hxp&#65533;y&#65533;M&#65533;&#65533;+
&#23738;
&#65533;&#65533;r&#65533;_&#65533;&#65533;W&#65533;&#65533;l&#65533;&#65533;&#65533;&#36890;&#65533;1&#65533;zc&#65533;gj&#65533;&#65533;&#65533;J&#65533;&#24291;A+&#1757;`&#65533;1&#65533;J$&#65533;0&#65533;&#65533;&#65533;&#65533;O&#65533;&#65533;&#65533;&#65533;"&#65533;WIm&#65533;p&#65533;&#65533;Q&#65533;&#65533;F4D&#65533;&#65533;[H|&#65533;G_4&#65533;	&#65533;o
&#65533;Ap&#65533;{.G&#65533;wPX(&#65533;O&#65533;&#65533;.&#65533;>&#65533;&#65533;&#65533;&#1033;&#65533;&#65533;&#65533;/V&#65533;&#65533;&#65533;&#65533;&#1022;&#65533;Oi*&#65533;&#65533;&#65533;&#65533;Hw&#65533;&#65533;Z.&#65533;u%&#65533;i&#65533;&#65533;&#65533;&#65533;&#65533;b&#65533;YY&#65533;&#65533;&#65533;Kw&#65533;&#349;&#65533;.J&#65533;&#65533;&#65533;&#438;
&#65533;
U&#65533;&#1566;5K'&#65533;J&#65533;hw&#65533;&#65533;f&#65533;&#65533;X&#65533;M#&#65533;Sb&#65533;2&#65533;/ &#65533;R?&#65533;&#65533;
&#163;'&#45022;u#	&#65533;*R&#65533;tH&#65533;"&#65533;&#65533;C&#65533;M&#65533;&#65533;&#65533;7,&#65533;:K&#65533;&#65533;&#65533;]&#65533;&#65533;&#65533;G1&#65533;+&#65533;E`&#65533;&#65533;w&#65533;&#65533;&#65533;&#65533;&#65533;#`&#65533;&#65533;&#65533;M&#65533;&#65533;%$&#35111;&#65533;&#65533;&#65533;&#65533;U&#65533;!&#65533;&#65533;w^&#65533;&#65533;37&#65533;0&#65533;9M&#22923;&#65533;w&#65533;&#65533;&#65533;u*&#65533;&#65533;K&#65533;&#65533;M&#65533;&#65533;TX&#65533;&#65533;&#65533;&#65533;&#65533;07&#26771;hn=&#46701;&#65533;/&#65533;&#65533;&#65533;&#65533;k3&#65533;&#65533;&#65533;&#65533;&#65533;.&#65533;&#65533;H&#65533;k&#65533;&#65533;&#65533;&#65533;&#65533;&#65533;R&#65533;y&#65533;`a&#65533;&&#65533;&#65533;w&#65533;&#65533;&#65533;g&#65533;&#65533;&#1917;X&#65533;:&#273;-&#65533;dP&#65533;&#65533;&#65533;(&#65533;5&#65533;g=Q&#65533;&#65533;&#65533;?&#65533;&#1155;=c&#65533;b&#65533;&#65533;6&#65533;G
[9L&#65533;&#629;&#65533;&#65533;&#65533;`&#65533;r!&#65533;\L&#65533;&#65533;&#65533;iAy&#65533;&#65533;&#65533;je&#65533;&#65533;<&#65533;N&#65533;&#65533;&#65533;]&#65533;&#65533;@&#65533;[&#65533;;&#65533;x&#65533;[N&#65533;SP&#65533;Y&#65533;w&#65533;&#65533;&#65533;r&#65533;o_J&#65533;&#65533;@&#65533;&#65533;$qk&#65533;;&#65533;w&#482;&#65533;&#65533;.&#65533;&#65533;p&#65533;K&#65533;&#65533;&#65533;&#65533;G&#65533;&#65533;{&#65533;&#65533;&#334;1./{@R&#65533;	w1N&#65533;&#65533;&#33979;&#65533;&#65533;&#1172;R7~L&#65533;M&#65533;1"l&#65533;&#65533;b&#65533;&#65533;:&#65533;&#65533;&#65533;&#65533;&#65533;&#65533;O-&#65533;U&#65533;&#65533;&#65533;&#65533;N@&#65533;&#65533;0&#65533; &#65533;&#65533;&#1377;gU&#65533;&#65533;&#65533;qi&#65533;V&#65533;@o&#65533;(&#40467;]&#65533;/&#65533;&#65533;&#65533;Q&#65533;&#65533;>y&#65533;u&#65533;EL~i&#65533;&#65533;[&#910;&#65533;&#65533;N&#65533;&#65533;&#65533;&#65533;Z&#65533;&#65533;&#65533;&#65533;&#65533;&#65533;w(&#65533;B89IA&#65533;yi&#65533;v &#65533;&#65533;&#65533; &&#65533;+&#65533;&#65533;x&#65533;&#65533;k&#65533;&&#65533;0{&T&#65533;1HD|&#384;&#1316;V&#65533;m&#65533;0&#65533;Z&#65533;&#65533;(&#65533;$X$&#65533;q)&#65533;a&#65533;43&#65533;${:xN&#65533;Us'7&&#65533;&#65533;we&#65533;&#65533;M&#65533;&#65533;F&#65533;&#65533;W |;',bO1bG`Ypa-&#903;.&#65533;&#65533;&#65533;e$^c:&#65533;w&#65533;^&#65533;&#65533;&#65533;I&#65533;l&#65533;&#65533;t&#65533;lIF!E$Uu [T(k&#65533;7Evl4S&#65533;W\&#65533;&#65533;]&#65533;M&#65533;&#65533;GSffS&#65533;	X&#65533;&#65533;&#65533;[&#65533;a&#65533;'&#65533;t/H&#65533;v&#65533;C\&#65533;H&#65533;+&#65533;.`x@t4x6&#65533;&#65533;Ay&#65533;a1&#65533;&#65533;y&#65533;Bq&#65533;&#65533;q&#65533;&#65533;&#65533;&#65533;V&#65533;&#65533;M0H1]&#65533;p,VT&#65533;&#65533;QF&#65533;g&&#65533;&#65533;'&#65533;&#65533;r&#65533;EO&#65533;X&#65533;&#65533;&#65533;3	t	&#65533;6&#65533;K|&#65533;h>&#65533;7^&#1336;j>&#65533;237&#65533;&#65533;Qt2&#65533;5)&#65533;e}cXex&#65533;&#65533; 4~ uSTG&#65533;=&#65533;#%H<A&#65533;&#65533;}&#65533;&#65533;mE&#65533;S{8&#65533;&#65533;7 &#65533;&#65533;D&#65533;&#65533;xo&#65533;9'&#65533;&#65533;T&#65533;&#65533;&#65533;&#65533;&#1552;&#65533;&#65533;&#65533;&#65533;&#65533;&#65533;$KWb&#65533;&#65533;&#65533;&#65533;f&#65533;&#65533;&#65533;&#65533;a&#65533;"7&#513;&#65533;&#65533;&#65533;&#65533;u&#65533;|%}&#65533;&#65533;'&#65533;!&#65533;&#65533;/&#65533;WI'&#65533;!&#65533;&#65533;&#65533;:v5M&#65533;&#65533;3&#65533;Qo;)&#65533;*'&#65533;'x&#65533;&#65533;X|w&#65533;&#65533;Hw&#65533;&#65533;8>gWsYX(&#65533;w&#65533;&#65533;H$&#65533;6kNP.&#65533;&#65533;&#65533;4cHH'c&#65533;&#65533;w&#65533;ZL~&#65533;&#65533;&#65533;(s&#65533;p)&#65533;&#65533;!A&#65533;UdJ&v&#65533;&#65533;S&#65533;V&#65533;&#65533;S&#65533;JJ&#65533;
&#65533;&#65533;= co&#65533;d|F&#65533;&#65533;&#65533;&#65533;
&#65533;&#65533;&#65533;e&#65533;&#65533;&#65533;ghn&#65533;&#65533;&#65533;&#65533;&#65533;'&#65533;&#65533;&#65533;e$7&#65533;&#65533;c;|C_&#65533;A&#65533;&#65533;9*&#65533;&#65533;&#65533;SMV&#65533;P&#65533;&#65533;&#65533;r&#65533;&#65533;&#65533;3&#65533;&#1615;4CO&#65533;&#65533;D9&#65533;&#65533;&#65533;EG){&#65533;H&#65533;&#65533;Y&#65533;:&#65533;a&#65533;&#65533;{&#65533;gO&#65533;s	&#65533;<W&#65533;S&#65533;&#65533;&#65533;2Vh8&#65533;kB2$&#65533;1i&#691;?`x"&#802;Ue&#65533;"&#65533;4&#65533;&#65533;Rj&#65533;l&#65533;&#65533;Xsu&#65533;&#65533;u&#65533;&#65533;kp70B83&#65533;d&#65533;m&#65533;&#65533;&#65533;M&#65533;s
&#65533;&#65533;8&#65533;&#65533;&#65533;&o&#65533;&#12746;	&#1368;I&#65533;\&#889;&#65533;I&#65533; kk&URex<cf&#65533;&#65533;&#65533;&#65533;zh5&#65533;&#65533;&#65533;&#65533;W&#65533;(Z&#1926;Vv$	&#1249;y&#65533;#'&#65533;Sc&#65533;&#65533;$&#9300;>T&#65533;*&#675;&#65533;&#65533;&#65533;&#65533;&#65533;3{2&#65533;&#65533;)&#65533;T&#65533;C(&#65533;i{&#65533;q&#1236;X`&#65533;R&#65533;&#65533;&#65533;+&#65533;Ng&#1049;G&#65533;&#65533;&#65533;Ms&#65533;|&#65533;$k &#65533;$RN&#65533;P&#65533;&#65533;y&#65533;&#65533;&#65533;E`&#65533;&#65533;&#65533;&#65533;Y@&#65533;c&#65533;&#65533;{&#65533;w &#65533;'&#65533;&#65533;5&#65533;&#65533;&#65533;6\f*_&#65533;)&#65533;&#65533;QTIB&#65533;&#65533;#D&#65533;2w>&#65533;KG&#65533;&#65533;
&#65533;&#65533;&#65533;Q&#208;x1
&#65533;&#65533;&#65533;&#65533;&#65533;&#65533;N6/&#65533;&#65533;&#65533;&#65533;&#65533;w=&#674;'&#65533;&#65533;&#65533;&#65533;&#65533;O&#65533;&#65533;&#1578;&#65533;&#65533;Y1)	&#65533;&#65533;YM&#648;&#65533;EC4#&#65533;&#65533;&#65533;&#65533;#J&#65533;&#65533;
&#65533;&#65533;&#65533;>&#65533;RfD:&#65533;FYzK&#65533;&#65533;Ei&#65533;:&#65533;&#65533;9&#65533;&#65533;qY&#65533;&#65533;&#65533;8Y&#348;&#65533;&#65533;&#65533;?c&#65533;32$&#65533;&#1165;:&#65533;|&#65533;&#65533;&#65533;&@6&#65533;&#65533;d&#65533;} Z  &#65533;&#65533;xmj&#542;m(6D3&#65533;E[&#65533;*	&#65533;&#65533;&#65533;&#65533;6S4&#65533;&#65533;d6&#65533;
&#65533;&_~&#65533;&#485;&#65533;7&#65533;+&#65533;Z|&#65533;Ug
&#65533;.4&#65533;&#65533;*8&#65533;&#65533;:.
;j&#65533;
&#65533;&#65533;&#65533;&#65533;&#65533;Mj&#65533;9&#65533;&#65533;&#65533;DNt_&#65533;H&#65533;&#65533;&#65533;&#65533;L4&#65533;&#65533;&#491;&#65533;a&#65533;
&#65533;t&#65533;&#65533;&#1523;/K&#65533;"&#65533;&#65533;&#65533;&#65533;&#65533;&#65533;B &#65533;&#65533;1&#65533;9&#65533;I&#65533;=&#420;{b&#65533;S&#65533;ns&#65533;`_&#65533;&#65533;M&#65533;s&#65533;0b&#65533;&#1626;*2#&#65533;&#65533;&#65533;&#65533;&#65533;b&#65533;&#65533;&#532;i&#65533;6l&#65533;&&#65533;Q&#65533;&#65533;&#65533;&#65533;&#65533;&#65533;6:F&#65533;wZ&#65533;3&#65533;s&#65533;,j&#65533;&#65533;&#65533;&#65533;&#65533;m&#65533;(B&#65533;&#1551;&#65533;nT&#65533;
&#65533;&#1184;&#65533;/&#65533;&#65533;9&#65533;'ny&#65533;&#65533;{&#65533;[&#65533;&#65533;(0&#65533;&#65533;Sk&#65533;&#65533;i#&#65533;&#65533;'&#65533;&#65533;0K&#65533;&#65533;&#65533;&#65533;-&#65533;d&#65533;K&#65533;&#65533;&#65533;ry&#65533;2D&#1770;&#65533;&#315;E&#65533; &#65533;&#752;Ck*3&#65533;Et&#1171;GJ<6&#65533;{&#65533;2&#65533;&#65533;9B&#508;&#65533;&#65533;&#65533;&#65533;&#42429;[&#65533;&#65533;&#65533;&#1504;9GYQC&#65533;&#65533;H&#65533;&#65533;&#65533;fiKt&#65533;&#65533;>&#65533;$k&#65533;&#65533;&#65533;&#65533;k&#65533;w&#65533;&#65533;&#65533;&#65533;&#65533;&#65533;&#65533;Z&#65533;'&#65533;z&#65533;&#65533;&#65533;&#65533;&#65533;&#65533;&#65533;5&#65533;CbWa&#65533;&#15785;&#65533;&#65533;&#65533;e&#65533;G&#65533;&#65533;&#65533;8  &#65533;h-0 &#12657;&#65533;&#65533;&#1785; gR &#65533;mbB&#65533;&#709;&#65533;z&#166; {&#65533;&#1291;h&#65533;y&#65533;g&#65533;2&#65533;&#65533;&#65533;&#65533;&#65533;&#65533;2&#1852;&#65533;&#65533;p&#65533;&#65533;K&#65533;&#65533;&#65533;&#65533;!&#65533;I(&#65533;9&#65533;&#65533;K{M&#65533;&#65533;&#1057;&#65533;Ax)}9&#65533;&#65533; &#65533;S&#65533;1<&#65533;W&#65533;&#65533;&#65533;&#65533;&#65533;R&#65533;&#65533;v&#65533;&#65533;&#65533;&#65533;&#65533;&#277;&#65533;&#65533;UX&#65533;&#65533;&#65533;&#65533;s1o&#65533; Al{&#65533;&#65533;y$&#65533;&#65533;(&#65533;&#65533;M7&#65533;&#65533;+ *&#65533;duh &#65533;&#65533;&#320;\&#65533;`Ba&#65533;&#65533;&#65533;Z4[&#65533;>&#65533;;&#65533;o"&#65533;&#65533;&#65533;&#65533;&#65533;&#65533;B&#537;;&#65533;c,&#65533;PQU&#65533;'&#65533;&#65533;&#505;&#65533;?9&#65533;&#65533;+&#65533;o&#65533;&#65533;&#65533;&#65533;&#65533;&#65533;Vx &#65533;&#65533;L&#65533;3<&#305;;&#65533;&#65533;&#65533;;&#65533;&#640;6_?,&#65533;&#312;
&#65533;1h&#65533;q&#65533;:&#65533;&#65533;N&#65533;r4&#65533;&#65533;T,&#65533;Z&#65533;&#65533;&#65533;&#65533;&#65533;&#65533;(&#65533;&#65533;?&#1275;&#65533;&#65533;&#65533;&#65533;&#65533;Z&#65533;}&#65533;Uh5&#65533;&#65533;&#502;&#65533;&#65533;K0iJ&#65533;v&#65533;(&#65533;"fkH&#65533;9z&#553;&#65533;%Z&#65533;1&#65533;&#65533;&#65533;&#65533;&#65533;&#65533;$&#65533;&#65533;~&#65533;&#65533;'&#65533;K&#65533;%&#65533; &#65533;&#736;&#65533;&#65533;&#65533;&#65533;&#65533;&#65533;|&#65533;<0&#65533;&#65533;&#65533;&#590;:&#671;&#65533;&#65533;}&#677;{&#65533;S&#65533;&#65533;<&#65533;&#65533;&#65533;&#65533;&#65533;&#65533;+&#65533;.&#65533;&#65533;&#65533;&#65533;&#65533;&#65533;g&#65533;&#65533;L&#65533;&#65533;^4&#65533;&#65533;&#65533;&#65533;'&#1262;&#65533;yN&#65533;&#65533;=t]|&#65533;?&#65533;&#65533;&#65533;&#65533;l&#368;&#65533;e8&#65533;&#65533;&#65533;e&#65533;&#65533;a&#65533;&#65533;&#65533;&#65533;&#1240;&&#65533;GpaR;&#7673;`&#65533;&#65533;w.&#65533;&#65533;	rL-&#65533;&#65533;`=&#65533;_&#65533;&#65533;%VZ&#65533;&#65533;&#65533;j&#65533;i&#65533;=&#65533;&#65533;&#65533;&#65533;
&#65533;H&#65533;)&#65533;@R&#65533;&#65533;&#65533;e &#65533;&#65533;\L&#65533;&#65533;K&#65533;&#65533;&#65533;&#65533;&#65533;&#597;&#65533;&#65533;j&#65533;&#65533;&#65533;c&#65533;
b&#65533;&#65533;&#65533;&#65533;&#1128;&#65533;S3x &#871;&#65533;&#65533;&#65533;6m&#727;]&#65533;%&#65533;&#65533;q'<L&#65533;,M&#65533;(M&#1689;&#65533;&#65533;C&#65533;{&#65533;T&#65533;&#65533;I{&#65533;&#65533;&#844;W&#65533;+DS&#65533;&#65533;CI&#65533;^&#65533;&#65533;&#1403;X_&#1044;V&#65533;s&#65533;&#65533;&#65533;f&#65533;&#65533;&#65533;&#65533;A&#65533;&#65533;|&#65533;&#65533;AD&#65533;>&#65533;B&#65533;&#2018;?b&#65533;&#65533;L&#65533;&#65533;}&#65533;&#65533;&#65533;&#750;&#65533;&#65533;.&#65533;&#65533;&#65533;	<kFW&#65533;&#65533;&#65533;`X&#65533;4&#531;K&#65533;&#65533;&#65533;&#65533;E;&#65533;&#65533;mO&#65533;Q&#65533;&#65533;&#65533;&#65533;&#65533;&#65533;&#65533;&#65533;&#65533;&#2024;<n&#65533;P&#65533;&#2021;&#65533;&#65533;&#65533;&#65533;mVr&#65533;{&8&#65533;3-&#65533;y&#65533;&#65533;E4&#65533;&#65533;u&#65533;U&#65533;&#65533;-&#65533;4je|&#65533;&#65533;A&#65533;&#65533;&#65533;]Ol&#65533;`A&#65533;&#65533;&#924;{&#65533;&#65533;&#65533;&#65533;&#65533;;&#65533;&#65533;2&#65533;&#65533;)&#65533;&#65533;7&#65533;e&#65533;&#65533;&#741;&#65533;m&#65533; &#65533;&#65533;Qp&#65533;[&#65533;m&#65533;EB\&#65533;=I)&#65533;&#65533;KGcaS&#65533;&#65533;&#65533;&#65533;&#65533;}&#65533;&#65533;&#65533;&#1780;&#65533;&#65533;|&#1259;&#65533;&#65533;&#65533;&#65533;\&#65533;4&#65533;~!+&#65533;R&#65533;&#65533;&#65533;&#65533;e&#65533;Sg&#65533;=&#65533;Eq9&#65533;]&#142;&#65533;&#1034;]&#65533;&#65533;.&#65533;&#65533;.&#65533;&#65533;$n60&#65533;y&#65533;~&#65533;&#65533;Z&#65533;1h&#65533;z&#65533;$M&#65533;&#65533;&#65533;n&#65533;E&#65533;V&#65533;]&#65533;&#65533;&#65533;;&#65533;;J&#65533;:&#65533;&#65533;&#65533;&#65533;C&#65533;O+&#1328;&#65533;`<N{W&#65533;Z&#65533;&#65533;&#65533;&#16365;&#65533;&#65533;&#65533;&#471;&#65533;[I:&#1928;EA&#65533;&#65533;&#65533;&#65533;7&#65533;&#46245;&#65533;s&#65533;&#65533;
&#65533;=:&#65533;~&#65533;&#65533;&#65533;&#1887;&#65533;k4Q&#65533;&#65533;f&#65533;&#65533;}(&#65533;Q/&#65533;A&#65533;I&#65533;&#65533;&#65533;+&#1333;&#65533;&#65533;&#65533;&#65533;l&#65533;&#1941;,t&#65533;&#65533;'&#65533;&#65533;5&#65533;t&#65533;]0&#65533;&#65533;&#65533;&#65533;&#65533;G&#65533;&#65533;\^&#65533;1&#65533;&#65533;&#65533;,&#65533;&#65533;&#65533;&#32542;&#65533;}&#65533;1&#65533;&#65533;&#538;EM&#65533;\.&#65533;&#65533;^&#65533;&#65533;J&#65533;FJz&#65533;)Z1&#65533;&#65533;&#65533;.^=&#65533;n&#65533;>&#65533;&#65533;,&#65533;E&#65533;&#65533;?&#65533;&#65533;&#65533;&#65533;Q&#65533;}&#65533;lk8`&#65533;&#65533;}&#65533;&#674;H&#65533;v&#65533;=&#65533;&#65533;^&#65533;W&#65533;&#65533;&#65533;c&#1782;&#65533;&#65533;0,&#65533;C&#65533;X&#65533;&#65533;&#65533;&#65533;@:&#65533;&#65533;2c&#65533;&#65533;&#65533;&#65533;p2J&#65533;Y&#65533;&#65533;LO&#65533;&#65533;&#65533;$E&#65533;&#65533;r>&#65533;$v&#65533;&#65533;&#65533;&#65533;\>&#65533;-}&#65533;&#65533;m&#65533;8K&#65533;8&#65533;%I&#65533;&#65533;N&#65533;_&#65533;&#65533;&#171;&#65533;&#65533;&#65533;&#65533;&#65533;&#65533;&#65533;&#65533;&#65533;zE	&#65533;M&#65533;&#65533;&#65533;&#65533;Z&#65533;;&#65533;&#65533;&#65533;nR&#652;&#65533;l&#65533;&#65533;PT	&#65533;E^&#65533;&#1905;&#65533;N!K&#65533;R8!&#65533;&#65533;^&#65533;&#65533;&#65533;}&#65533;E*_&#65533;.lo&#65533;
&#65533;,&#234;&#65533;&#65533;\&#65533;&#238;C &#65533;;+&#65533;&#49724;po&#65533;&#65533;&#65533;e&#65533;&#65533;#N&#65533;=&#65533;&#65533;&#65533;&#65533;&#65533;&#65533;&#2003;&#65533;&#65533;m&#65533;ATo&#189;&#65533;&#65533;&#65533;e&#65533;&#65533;ojpo]&#65533;&#65533;&#65533;&#65533;+)&#65533;vBw&#65533;&#65533;&#65533;&#65533;^z&#65533;&#300;&#65533;&#65533;A&#65533;q]&#65533;N&#65533;v?&#65533;&#65533;<w&#2036;O&#65533;?-/$&#65533;&#65533;B&#65533;&#65533;+&#65533;&#65533;&#65533;b,&#65533;&#65533;&#65533;f?S=&#65533;&#12435;[&#65533;I&#65533;=&#65533;EE&)wk;-+B&#65533;	&#65533;.,u&#65533;1&#65533;F&#65533;&#65533;&#65533;&#65533;&#65533;	3/&#65533;&#65533;&#65533;&#65533;&#65533;	e&#65533;^&#65533;&#65533;H'_&#65533;&#65533;&#65533;&#65533;&#65533;&#65533;&#65533;\&#65533;&#65533;^TICr/&#65533;I&#65533;#I&#65533;<h:&#65533;j:&#65533;&#65533;n&#65533;&#65533;`e>&#1304;&#65533;9&#65533;&#65533;&#65533;&#65533;<&#65533;
&#65533;&#65533;&#65533;&#65533;&#65533;&#65533;&#65533;&#65533;&#65533;&#65533;t&#65533;&#65533;&#65533; X&#65533;&#65533;87b&#65533; X&#65533;0G&#65533;%j&#65533;&#65533;&#65533;>&#65533;&#65533;h&#65533;B&#65533;T0C;&#65533;Q&#65533;H&#65533;&#65533;P&#65533;&#65533;8C&#65533;&#663;'c~&#65533;&#65533;JK&#721;3E&#65533;1YR&#65533;&#65533;&#65533;$	&#65533;&#65533;"&#65533;&#65533;p &#65533;>&#65533;i&#65533;&#65533;&#65533;CCE&#65533;&#65533;H&#65533;KqD&#65533;j$
&#65533;WW\oZ&#65533;@&#65533;&#65533;&#1651;&#65533;J&#45150;&#65533;yo&#65533;&#65533;[&#65533;&#65533;&#65533;.&#65533;&#65533;!2V!&#65533;&#65533;&#65533;6@p&#65533;zz&#65533;X&#65533;X&#65533;c  &#65533;U&#65533;&#65533;&#930;&#65533;&#65533;:a&#65533;&#65533;&#65533;$Ij-&#65533;H&#65533;&#65533;6&#65533;$3&#65533;&#65533;	&#65533;&N&#65533;=/&#65533;&#65533;23N0&#65533;&#65533;&#65533;&#65533;x&#65533; &#65533;&#65533;M]4&#1584;"<&#65533;v&#2035;{&#65533;H&#65533;>&#65533;&#65533;&#65533;~&#1036;&#65533;&#65533;&#65533;;&#65533;&#65533;$4 &#65533;&#65533;!&#65533;&#65533;&#65533;&#65533;K&#65533;V
S&#65533;k&#65533;&#65533;c&#455;&#65533;&#65533;*)&#65533;&#65533;&#65533;&#65533;&#65533;~&#65533;&#65533;&#65533;&#65533;&#65533;N&#65533;7QE&#65533;+&#65533;u&#65533;R+&#65533;&#65533;TR-XYU&#65533;&#1184;V&#65533;&#65533;0&#65533;VB&#65533;D&#65533;Z&#65533;&#65533;e"[p&#1621;&#65533;&#65533;&#65533;EO^&#65533;&#65533; &#65533;`&#65533;&#65533;V&#65533;&#65533;&#65533;%! "0V&#65533;c&#65533;r&#65533;&#65533;&#65533;1&#627802;p&#65533;dhF&#65533;&#65533;&#65533;&#65533;R&#65533;j&#65533;&#65533;vQ6LI&#1985;&#65533;&#65533;&#1498;/C0tX&#65533;t&#65533;o&#65533;&#65533;&#65533;[=gN#\r&#65533;&#65533;&#65533;&#65533;v&#65533;&#65533;9&#65533;9&#65533;&#65533;&#65533;&#65533;&#65533;mwv&#65533;2Pt&#65533;&#65533; &#65533;n]&#65533;&#1685;&&#65533;DH&#65533;&#65533;F&#65533;&#65533;V&#65533;_~&#11743;&#65533;^Z&#65533;&#65533;V&#65533;z&#65533;&#65533;&#65533;&#65533;&#65533;Pv&#65533;iE8aWSQ&#65533;&#65533;&#65533;&#65533;"&#65533;&#6907;&#65533;&#65533;&#65533;&#65533;^&#65533;&#65533;&#65533;YOKbhd&#65533;&#65533;b&&#1061;&#65533;]w&#376;&#65533;a5&#65533;e&#65533;nj&#65533;&#65533;b=.6HdN &#65533;&#65533;&#65533;&#65533;&Kz&#65533;&#65533;&#65533;P&#65533;Y]&#1156;&#65533;&#65533;U&#65533;&#65533;&#65533;}&#65533;&#65533;&#65533;a
&#65533;DI&#65533;&#65533;&#65533;&#1196;&#1613;u&#65533;u&#65533;pn&#65533;3&#65533;&#65533;&#65533;&#65533;a&#65533;&#65533;&#65533;&#65533;&#65533;&#65533;)&#65533;&#65533;&#65533;i&#1807;&#65533; &#65533;'&#65533;&#65533;	&#65533;&#65533;&#65533;&#65533;<$uR&#65533;&#65533;&#65533;&#65533;3&#65533;&#65533;&#65533;&#65533;7&#65533;&#65533;s&#65533;&#65533;y&#65533;2&#65533;='x&#65533;&#1060;=lW&#65533;&#65533;&#65533;&#65533;R&#65533;&#65533;F7&#65533;&#65533;P#s&#65533;t&#65533;#y&#65533;&#65533;&#65533;&#65533;8X'&#65533;&#65533;l&#65533;&#890;&#65533;,&#65533;z&#1878;&#65533;&#65533;U&#65533;6&#65533;k[&#65533;&#65533;&#65533;&#65533; &#65533;I &#65533;&#13963;d&#65533;&#65533;"&#65533;&#65533;$&#65533;@TtI&#65533;"&#65533;/8h&#65533;&#65533;&#65533;8&#65533;&#65533;}&#65533;&#65533;;&#65533;&#65533;5~&#65533;&#65533;aq&#65533;oo&#65533;"qg&#65533;&#65533;&#65533;Y&#65533;&#65533;&#360;&#65533;&#65533;&#65533;&#65533;{&#65533;&#65533;t&#65533;pZ&#65533;*&#65533;^&#65533;im&#65533;&#65533;&#65533;&#1906;&#65533;A&#65533;&#65533;&#65533;&#65533;6&#65533;o&#65533;<&#65533;&#65533;&#65533;&#65533;1=&#65533;&#65533;&#65533;&#65533;zTk&#65533;&#554;&#65533;&#65533;L&#65533;&#65533;t&#1286;^&#65533;t&#65533;&#65533;u&#65533;5&#65533;&#65533;&#65533;M*}m&#65533;&#65533;j&#65533;&#65533;b&#65533;/&#1772;0NKc&#65533;&#1530;M&#65533;O&#65533;&#65533;
@@h&#65533;G&#65533;	&#65533;y&#65533;&#65533;&#65533;%)3&#65533;(&#65533;DAv}&#65533;(&#65533;k\&#65533;&#65533;&#65533;8|E&#65533;J&#65533;;&#65533;&#65533;:&#65533;&#65533;.Y&#65533;&#400;&#65533;
&#65533;&#65533;&#65533;"H&#65533;`&#65533;&#65533;Ma&#65533;&#65533;m0&#65533;c}&#152;&#65533;TD&#65533;&#65533;I&#65533;&#65533;C[&#65533;&#65533;&#65533;}G&#65533;&#65533;&#65533;&#65533; &#65533;&#65533;;&#65533; &#65533;&#65533;O&#65533;6)O(z&#65533;+R&#65533;&#65533;d&#65533;"&#65533;&#65533;^I&#65533;)L&#65533;/SY&#65533;&#65533;&#65533;&#65533;qQk&#65533;3&#1666;&#65533;&>ZM&#65533;p&#65533;&#65533;&#65533;&#65533;&#65533;5Qm&#65533;{gd#&#65533;&#65533;F&#65533;&#65533;/,&#65533;&#65533;&#65533;&#65533;&#1830;Z&#65533;$p20&#65533;TA&#65533;&#65533;$&#65533; 	)&#65533;C&#65533;8N&#65533;H&#65533;&#65533;PWB&#65533;d&#65533;qd&#65533;a&#65533;*&#65533;].&#65533;k&#65533;&#65533;&#65533;'r&#65533;&#65533;&#65533;&#65533;&&#65533;:7&#65533;(O&#65533;#"1&#65533;&#65533;&#65533;&#65533;&#65533;!&#65533;(b&#65533; &#65533;y&#65533;e&#65533;&#627;&#65533;&#370;&#65533;&#1780;&#65533;&#942;fDa&#65533;&#65533;&#65533;	&#65533;&#65533;N>&#65533;S&#65533;~&#65533;E&#65533;'&#65533;&#65533;q&#65533;{&#65533;#&#65533;&#65533; &#65533;&#65533;&#65533;&#65533;sBxt&#65533;&#65533;&#65533;6&#65533;x&g&#65533;&#65533;&#65533; &#65533;u&#65533;#&#65533;E.&#65533;$]&#65533;C&#65533;fP&#65533;Z&#65533;K&#65533;2&#65533;&#65533;K&#65533;&#65533;G&#65533;&#65533;dd&#65533;&#65533;&#65533;P&#65533;(&#65533;@WJ+x&#65533;&#65533;&#65533;&#65533;AF!b&#1464;!&#65533;&#65533;=&#65533;&#65533;&#65533;&#65533;|&#65533;&#65533; o/DScI.&#65533;&#38025;&#65533;&#65533;&#65533;&#65533;NM&#65533;s&#65533;&#65533;&#65533;A=&#65533;&#682;y&#65533;&#1026;&#65533;&#65533;&#65533;!E(&#65533;&#65533;&#65533;&#65533;J&#65533;&#65533;#&#65533;&#65533;&#65533;t&#1724;&#65533;&#65533;1tm&#65533;&#34172;pZ&#65533;&#65533;&#65533;UU)H}&#65533;%&#65533;\&#65533;>1&#65533;O;&#65533;&#65533;BM&#65533;HV&#1082;"&#65533;&#65533;&#65533;t&#65533;d&#2007;&#65533;g&#65533;HH&#65533;<["zRf&#65533;&#65533;&#65533;&#65533;<&#65533;&#65533; ``&#65533;&#65533;&#65533;&#65533;!&#65533;&#65533;J&#65533;&#65533;,mi'&#65533;&#65533;>&#65533;&#65533;'&#65533;&#65533;&#65533;&#65533;g&#65533;&#65533;&#65533;~(&#65533;&#65533; &#65533;&#65533;B&#65533;&#65533;:&#65533;z&#772;L&#65533;&#65533;PK&#65533;&#65533;&#65533;3&#65533;:&#65533;&#921;&#65533;&#65533;X!&#65533;&#65533;&#65533;&#65533;j&#65533;&#65533;)&#65533;6Pv[&#65533;&#65533;&#65533;&#65533;:K&#65533;[or&$&#65533;&#65533;&#65533;&#65533;D&#65533;&#65533;&#65533;&#65533;6&#65533;&#65533;{]'`!7&#65533;&#65533;W&#65533;q,,WdeJL`pTm&#987;&#65533;&#65533;&#65533;t^&#65533;-&#65533;&#65533;,&#65533;HER&#65533;Or&#65533;h&#65533;&#65533;+p&#65533;&#65533;m&#783;&#65533;;R&#1498;T0*%&#65533;l&#65533;"[\&#65533;&#65533;&#65533;w&#65533;)V&#65533;1&#65533;	&#65533;p&#65533;&#65533;&#65533;s&#1392;&#65533;m&#65533;&#65533;&#65533;)&#422;&#65533;&#65533;&#65533;v&#65533;&#65533;&#65533;Yv&#65533;K&#65533;*/0&#65533;&#65533;&#65533;Vk&#65533;&#65533;&#65533;&#65533;&#65533;&#65533;&#65533;R&#65533;}m&#65533;%&#65533;&#65533;	g&#65533;&#65533;D&#65533;&#65533;&#65533;<&#65533;#&#65533;&#65533;&#62321;8&#65533;Vx&#65533;&#65533;)p&#65533;&#65533;&#65533;&#65533;g&#65533;QH&#65533;w<&#65533;&#65533;F36X&#785;&#65533;&#65533;m)&#65533;"&#65533;Y8Z&#65533;&#65533;_Q&#65533;ak9&#210;&#65533;&#65533;io b&#65533;X\(VRbQY`&#65533;&#65533;3/~&#65533;j&#65533;&#65533;&#65533;&#65533;1&#65533;&#65533;&#65533;&#65533;	&#65533;X&#65533;Z?#s&#65533;&#1882;i&#65533;&#65533;&#65533;\&#65533;&#65533;&#65533;B&#65533;&#65533;&#65533;]&#1870;&#65533;&#65533;Q&#426;w&#65533;&#65533;U&#65533;dy&#65533;&#65533;&#65533;&#65533;Z&#65533;&#65533;&#65533;&#65533;&#65533;&#65533;A&#65533;&#65533;&#65533;&#65533;&#48244;&#65533;&#65533;&#65533;%3<!&#65533;S&#65533;H&#65533;?&#65533;Q&#65533;5&#65533;&#65533;&#65533;/&#65533;d&#65533;&#65533;a&#65533;>&#65533;-n*j&#65533;&#65533;a&#65533;&#65533;y&#65533;&#65533;&#65533;&#65533;^h&#65533;}a&#65533;@k&#65533;2&#65533;Q&#65533;&#65533;&#65533;j&#65533;&#65533;<&#65533;&#65533;&#65533;&#65533;P&#1297;(5lY&#65533;&#65533;.Tfa&#65533;&#65533;n%&#65533;.&#65533;&#65533;&#65533;|&#65533;&#65533;FG&#65533;&#65533;&#65533;&#65533;&#65533;&#65533;(.&#65533;&#65533;&#65533;{utOm&#65533;>&#65533;aC&#65533;:e&#65533;&#65533;&#65533;)#<&#65533;]&#65533;V@&#65533;gs7H&#1118;&#65533;&#65533;&#65533;&#65533;&#65533;0W;g&#65533;&#65533;i&#65533;&#65533;s&#65533;u&#65533;&#65533;&#65533;L&#65533;&#65533;[M&#65533;&#65533;]8&#65533;PX&#65533;&#65533;&#65533;&#65533;&#65533;V&#65533;2&#65533;&#65533;&#65533;H&#65533;&#1388;R&#65533;&#65533;w<&#65533;&#65533;W\&#65533;&#65533;1z&#65533;&#65533;|P&#65533;&#65533;o&#65533; q&#65533;6^&#65533;l&#65533;&#65533;s&#65533;P&#65533;&#65533;&#65533;p/&#65533;SY&#65533;&#65533;&#443;&#65533;&#1884;&#65533;K&#699;&#65533;2&#65533;&#65533;-G&#65533;3&#65533;s&#1049;&#65533;D&#65533;#&#65533;$&#65533;&#65533;&#65533;&#65533;&#65533;Iu&#65533;&#65533;a&#65533;R&#502;&#65533;&#65533;@&#65533;&#65533;23&#65533;N&#65533;*+&#65533;&#695;&#65533;&#339;&#65533;/&#65533;y5&#65533;&#65533;8&#65533;&#65533;05&#65533;&#65533;&#65533;C&#65533;=&#65533;&#65533;7&#65533;]&#65533;&#283;&#65533;K&#65533;=`D_&#65533;&#65533;&#65533;|&#65533;&#65533;&#65533;&#50516;&#65533;&#1119;&#65533;&#65533;&#65533;&#65533;&#65533;&#65533;w&#65533;&#65533;Z&#65533;%&#65533;&#65533;&#65533;&#65533;&#65533;h1&#65533;&#65533;&#65533;6&#65533;j&#65533;&#65533;:&#65533;QwZ 5b%ftywA7j&#65533;v&#65533;&#65533;&#65533;&#65533;&#65533;&#65533;3&#65533;Yv&#65533;0&#65533;&#65533;r0&#65533;cEuN&#65533;&#65533;&#65533;&#65533;&#65533;C&#65533;fd&#65533;&#65533;6o&#65533;Y&#65533;{&#65533;Zl&#65533;(&#65533;0ATt;Xt&#65533;eD&#65533;7(`#Kg# ztfE0&#65533;oI&#65533;k&#65533;m&#65533;&#65533;b&#65533;&#65533;B&&#65533;<&#65533;ko&#65533;y"3Un&#65533;v&#65533;&#65533;&#65533;_AC+g&#65533;vH&#65533;+&#65533;&#65533;O&#65533;}&#65533;<&#65533;&#65533;vSr&#65533;&#65533;#&#65533;&#65533;&#65533;"&#65533;"i&#65533;&#65533;?&#65533;v&M s&#65533;i&#65533;tZ&#65533;y0b&#65533;&#65533;i&#65533;8TH&#65533;vj&#65533;8&#65533;ox&#65533;&#65533;&#65533;&#65533;&#65533;F&#65533;pu&#65533;69&&#65533;&#65533;?&#65533;&#65533;z&#65533;@s3&#65533;&#65533;_A0/&#65533;&#65533;@&#65533;bU1&#65533;&#65533;:&#65533;(&#65533; t&#65533;v]&#65533;&#65533;&#65533;w|Wu&#65533;(&#65533;+&#65533;U&#65533;|S&#65533;J8#&#65533;mhF&#65533;g<E&#65533;(&#65533; _&#4485;&#65533;e&#65533;&#65533;gs&#65533;P
U&#65533;&#65533;79i&#65533;v&#65533;&#65533;k&#65533;&#65533;~&#65533;&#65533;X&#65533;&#65533;wqp&#65533;&#65533;n &#65533;$&#65533;&#65533;q #&#65533;76{&#65533;&#65533;Q&#65533;&#65533;&#65533;u&#65533;-&#65533;&#65533;&#65533;i&#65533;&#65533;&#65533;&#65533;`J&#65533;6&#65533;&#65533;&#65533;yDS&#65533;&#65533;&#65533;&#65533;&#65533;M!L:Bb&#65533;A%h&#65533;%~cw&#65533;Sd=&#65533;sM&#65533;&#65533;&#65533;:(&#1490;,&#65533;Qe1:=&#65533;6&#630;&#65533;?&#65533;&#65533;FL&#65533;&#65533;e&#65533;5zY&#65533;[Xu"B=&#65533;3IR&#65533; &#65533;&#65533;B&#65533; &#65533;)F&#1368;W&#65533;r&#65533;&#65533;g%&#65533;&#65533;~EPrG&#65533;\&#65533;}]&#65533;&#65533;&#65533;&#65533;~&#65533;&#65533;vl&#65533;^&#65533;,&#65533;&#65533;(fa&#65533;E&#65533; pYS&#65533;&#65533;&#65533;h|&#65533;p Pihr &#65533;WZ&#65533;gZHt &#65533;&#65533;-,gbI&#65533;b&#65533;&#65533;.&#65533;bFB&#65533;)}c&#65533;r_&#65533;_@A&#65533;;V&#65533;&#65533;xMA&#65533;H#&#65533;|j&#65533;}&#32950;&#65533;&#65533;e&#65533;&#65533;(&#65533;&#65533;/&#65533;0&#65533;&#65533;d&#65533;&#65533;59&#65533;&#662;&#65533;&#65533;&#65533;|<I&#65533;E&#65533;&#65533;8n&#36172;&#65533;B_R&#65533;)&#65533;ez#A&#65533;jX&#65533;eW&#65533;XBH&#65533;hz[&#597;&#65533;'&#65533;&#65533;&#65533;&#65533;&#65533;&#65533;4' &#65533;X&#65533;&#65533;&#65533;&#65533;&#1350;nd~&#65533;d U&#65533;&#65533;&#65533;Hph6}X&#65533;&#65533;VI&#65533;&#65533;S9&P&#65533;#&#1344;&#65533;&#65533;&#65533;&#65533;&#65533;&#65533;.&#65533;&#34583;RV&#65533;&#65533;A&#65533;y&#65533;=i&#65533;^&#1299;&#65533;jc&#65533;3Q,&#65533;u&#65533;o&#65533;s&#65533;&#65533;&#65533;A&#65533;&#65533;&#474;&#65533;&#65533; 2i&#65533;lcdN&#65533;&#65533;"J&#65533;&#65533;&#65533;&#65533;&#65533;&#65533;&#65533;cp2O&#65533;]5w&#65533;&#65533;r&#65533;&#65533;F&#65533;3P&#65533;D5&#65533;&#65533;CE([&#65533;G&#696;4&#65533;&#65533;u^&#65533;&#65533;&#65533;&%&#65533;W&#65533;&#65533;h&#65533;&#1433;&#65533;&#693;+kh>LJI&#65533;=:fA%e&#65533;;&#65533;&#65533;{&#65533;]&#65533;&#65533;&#65533;&#65533;&#65533;1&#65533;8&#65533;{&#37363;wi9q0&#65533;&#65533;&#65533; ^&#65533;&#65533;T&#65533;&#65533;TjM&#65533;J&#65533;&#65533;&#19977;&#65533;&#1217;/&#65533;=&#65533;,&#65533;&#65533;+&#65533;(&#65533;&#65533;J&#65533;\4&#65533;N~&#65533;&#65533;>&#65533;&#65533;&#65533;&#65533;F&#65533;&#65533;&#1282;&#65533;&#65533;C&#65533;I&#65533;p
&#65533;%&#65533;&#65533;;9S:&#65533;tU&=&#65533;&#65533;&#1414;r&#65533;&#65533;veT&#65533;HI&#65533;&#65533;&#65533;&#65533;DB&#196;&#65533;Sl&#65533;o/&#65533;85&#65533;$mpTz&#65533;&#65533;r&#65533;Ot&#65533;&#65533;v&#65533;M&#65533;&#65533;&#65533;0&#65533;)(YZ
q	>h&#65533;&#65533;&#65533;a&#65533;&#65533;x&T0&#65533;&#65533;hZg&#65533;X&#65533;&#65533;&#65533;0&#65533;&#65533;8$&#65533;&#65533;&#65533;=&#65533;9&#65533;k &#65533;_9&#65533;T&#65533;H1vFjh@=6&#65533;0&#65533;z&#65533;&#65533;H&#65533;&#65533;Zo&#65533;I_&#65533;&#65533;~&#65533;2&#65533;&#578;&#65533;Hl&#65533;J&#65533;6Y&#65533;&#65533;&#65533;5dM&*&&#65533;*5&#65533;&#65533;U&#65533;V5
&#65533;&#65533;ik
S}&#65533;&#1673;&#65533;&#65533;u&#65533;Ev&#65533;t&#65533;&#65533;&#645;:&#1230;&#65533;&#65533;&#65533;\
V&#65533;&#65533;&#65533;&#65533;A&#65533;F5{}&#65533;	&#65533;&#65533;*m@IP&#65533;L&#65533;Qa&#65533;&#65533;&#65533;h&#65533;&#65533;&#65533;i
b&#65533;&#65533;5mP&#65533;x&#65533;&#65533;&#65533;&#65533;&#65533;U+&#65533;&#65533;&#65533;x&#65533;&#65533;y*&#65533;Z&#65533;&#65533;V&#65533;&#65533;&#65533;(&#281;&#65533;&#65533;&#65533;NQ B&#65533;&#65533;&#65533;&#1072;&#65533;hL1&#65533;&#65533;&#65533;&#65533;$8&#65533;&#65533;&#65533;"C7&#65533;&#65533;&#553;U&#65533;D %&#65533;:&#65533;)+&#65533;&#65533;&#65533;&#65533;&#65533;z&#65533;5&#65533;J),4W+(&#65533;&#65533;:&#65533;&#1714;&#65533;7&#65533;&#65533;&#65533;&#65533;t&#65533;M&#65533;&#65533;&#65533;i&#65533;&#65533;OS#&#65533;&#65533;&#65533;&#65533;&#65533;u&#1560;&#65533;&#65533;x&#65533;miuZ+&#65533;&#65533;&#65533;M&#65533;H&#65533;&#65533;&#65533;&#65533;&#1256;&#65533;t&#65533;&#65533;0Z&#65533;b&#513;=yP&#65533;yj&#65533;&#1432;b&#65533;.M2&#65533;K&#65533;&#65533;+&#65533;^&#65533;&#65533;s&#65533;&#65533;&#65533;x&#65533;&#65533;1g&#65533;
&#65533;%&#65533;F&#65533;&#65533;'&#65533;&#65533;&#65533;&#65533;&#65533;&#65533;&#65533;x&#65533;N&#65533;&#40432;&#65533;1{&#65533;&#65533;&#65533;&#65533;0&#65533;)(&#65533;&#65533;&#65533;&#65533;&#65533;&#65533;}&#65533;&#65533; &#65533;V9&#65533;&#65533;)^;&#65533;_&#65533;&#65533;J&#65533;&#65533;)n&#65533;j&#65533;&#1436;&#1563;&#65533;&#12858;&#65533;&#65533;*&#65533; &#65533;&#65533;&#65533;,#g&#65533;&#726024;&#65533;&#65533;&#65533; &#65533;&#65533;r
.&#65533;&#65533;H3&#65533;b&#65533;&#65533;xL&#65533;a&#65533;&#65533;&#65533;E&#65533;&#65533;&#65533;#&#65533;a&#65533;&#65533;&#65533;&#65533;&#65533;=&#65533;7&#65533;B&#65533;D&#65533;&#65533;&#65533;&#383;:"&#65533;<&#65533;&#65533;&#44911;&#65533;vW|&#65533;&#4013;&#65533;&#65533;}&#65533;A&#65533;c&#1242;&#65533;D7&#65533;7&#65533;&#65533;&#65533;/&#21617;ZU&#65533;(&#65533;&#65533;*&#65533;G?&#65533;:W&#65533;IcQ&#65533;&#65533;&#65533;&#65533;&#65533;&#65533;&#169;&#65533;&#65533;J&#65533;&#65533;ky&#65533;H&#65533;&#65533;bo>J &#65533;&^&#482;Y&#1663;&#65533;&#65533;&#65533;UW&#65533;&#65533; <R&#65533;&#65533;&#65533;&#65533;M%&#65533;&#65533;&#65533;s&#65533;&#65533;&#65533;&#65533;it&#65533;&#65533;&#65533;K&#585;&#65533;-]+&#1211;y&#65533;'B<8&#1960;&#65533;&#65533;9&#65533;zl8 &#65533;yD&#65533;&#65533;r9&#65533;.&#65533;38y&#737;R&#65533;{1H&#65533;&#65533;p&#65533;*&#65533;/&#65533;d8&#444;&#65533;&#65533;&#65533;&#65533;p;&#65533;&#65533;&#65533;g&#65533;t&#65533;!&#65533;&#65533;&#65533;}&#65533;&#65533;#&#65533;&#759;&#65533;&#65533;0h L&#65533;a&#65533;&#65533;&#65533;f&#65533;(&#65533; &#65533;&#65533;&#65533;&#65533;&#65533;j&#65533;<XP&#65533;E0&#65533;&#65533;*C&#65533;i&#65533;<kc&#65533;E,&#65533;&#65533;&#65533;&#65533;&#500;_:x&#65533;{\&#65533;&#65533;&#65533;&#65533;&#65533;&#65533;3&#65533;&#65533;&#65533;&#65533;v&#65533;-&#65533;?&#65533;&#65533;y&#65533;&#65533; 5&#65533;P&#65533;f;&#65533;F&#65533;&#65533;&#65533;z&#65533;>&#65533;B&#65533;tR &#828;&#796;&#65533;5&#65533;&#65533;&#65533;Y&#65533;&#65533;3=&#65533;&#65533;&#65533;&#65533;&#65533;%&#65533;&#65533;k&#65533;&#65533;&#65533;Ql&#65533;K&#65533;&#65533;T&#65533;{&#65533;&#894;&#65533;1Si&#65533;&#65533;Sz&#65533;*W&#65533;&#65533;&#65533;&#1491;f%D&#65533;!&#65533;o&#65533;Rw&#65533;&#65533;4~&#65533;&#65533;&#65533;&#65533;\&#65533;&#65533;&#65533;&#65533;m&#65533;&#65533;&#65533;&#65533;fu|&#65533;`,&#65533;&#65533;Q&#65533;w`D&#65533;X&#65533;&#65533;L*|aK&#734;<&#65533;x&#65533;F&#65533;U&#65533;x"&#65533;&#65533;Q&#65533;8\&#65533;v3\&#65533;&#65533;y&#65533;&#65533;&#1093;,&#65533;&#65533;&#65533;&#65533;F&#65533;&#65533;&#65533;&#815;&#65533;&#65533;&#65533;z&#65533;&#65533;&#65533;eQo&#65533;&#65533;Z&#65533;1&#65533;&#1407;&#65533;&#65533;&#65533;&#65533;&#65533;p&#65533;~Ki&#65533;&#65533;N;&#65533;6I&#65533;Cm&#65533;&#65533;l&#65533;i&#65533;&#65533;2AB&#65533;8&#65533;r&#65533;&#65533;&#65533;U&#65533;?&#65533;T4;&#65533;6u&#65533;&#65533;&#65533;;&#65533;Av&#65533;&#65533;&#65533;&#65533;&#65533;&#65533;W&#65533;&#65533;`mp4&#65533;&#65533;&#65533;/&#65533;&#65533;&#1467;*&#65533;&#65533;&#709;&#65533;&#65533;&#65533;&#65533;&#65533;wWp&#65533;L&#65533;&#65533;&#65533;&#65533;Y&#65533;&#65533;&#65533;I`&#65533;&#65533;Y&#65533;*P&#65533;#p_r&#65533;m&#65533;&#65533;&#65533;&#65533;&#65533;&#65533;&#65533;&#65533;!&#1619;M&#65533;[&#65533;5G&#65533;U&#65533;-&#65533;&#65533;&#65533;K&#65533; 2&#65533;&#65533;&#65533;X10&#65533;#&#1711;=&#65533;9M&#65533;&#65533;&#65533;&#65533;5W28&#11316;t&#65533;&#65533;&#65533;&#65533;8|&#65533;&#65533;&#65533;t&#65533;&#1848;C&#65533;ehg?&#65533;w`&#460;&#65533;&#65533;B&#65533;&#65533;j&#65533;mjIn&#65533;&#65533;&#65533;&#65533;&#1202;&#65533;&v&#65533;&#65533;S9&#65533;&#65533;&#65533;>&#65533;g&#65533;|&#65533;&#65533;/&#65533;&#714;l&#846;&#65533;&#65533;&#65533; &#65533;B&#65533;0&#65533;M&#65533;&#65533;|&#65533;e#-&#65533;VR&#65533;-&#65533;&#65533;z&#65533;1&#65533;&#65533;&#65533;&#65533;&#1573;&#65533;&#65533;$&#65533;B	&#65533;&#65533;&#65533;M&#65533;DQ&#65533;D>&#65533;d&#65533;&#65533;&#65533;R5&#65533;&#65533;z&#65533;6~&#65533;.M&#65533;O&#65533;&#65533;}2-&#65533;>&#65533;&#65533;b&#65533; p&#65533;&#65533;&#65533;&#65533;&#65533;:&#65533;d&#65533;u&#65533;&#65533;&#65533;&#65533;&#65533;&#593;&#65533;&#65533;meC&#65533;&#65533;&#65533;&#65533;&#65533;X&#65533;^&#65533;M&#65533;o&#65533;a&#65533;&#65533;&#65533;*&#65533;&#65533;}&#502;2:&#65533;&#65533;S&#65533;h$!-K{F&#65533;&#65533;&#781;l&#65533;&#65533;/-&#65533;%L&#65533;&#65533;&#65533;&#65533;]&#65533;&#65533;&#65533;&#65533;H&#65533;J&#65533;=&#770;q"&#65533;iO &#65533;&#65533;&#65533;(&#65533; v&#65533;&#65533;-&#65533;&#65533;v&#65533;&#65533;&#65533;&#65533;6&#65533;&#65533;~&#65533;l&#852;&#65533;&#65533;&#65533;&#65533;&#65533;9&#65533;&#65533;cH4S&#65533;Rw&#65533;&#1576;&#65533;&#65533;&#1451;&#65533;&#65533;^>&#65533;G&#65533;&#65533;&#65533;&#65533;&#65533;|&#65533;&#65533;TpA&#65533;#&#65533;
&#65533;&#65533;&#65533;1&#65533;&#65533;J&#65533;5&#65533;M&#65533;&#65533;&#65533;c&#65533;u&#65533;~,&#65533;&#65533;1&#65533;tm&#65533;=&#65533;&#65533;~&#65533;)&#65533;&#65533;G&#65533;&#65533;&#65533;&#65533;n&#65533;&#65533;&#65533;Q&#65533;n'niQ&#65533;"&#65533;&#65533;n3&#65533;&#65533;Y&#65533; P ^&#65533;&#65533;g&#65533;&#65533;&#1502;5&#65533;&#65533;K&#65533;p7&#65533;i&#65533;`&#65533;&#65533;&#65533;|ZS&#65533;&#24501;j~&#650;y&#65533;&#65533;&#65533;&#65533;+&#65533;&#65533;&#65533;&#65533;$&#65533;&#65533;&#65533;&#65533;&#65533;&#65533;&#65533;&#65533;?&#65533;T&#65533;j&#65533;&#65533;&#65533;-&#65533;&#65533;R&#65533;d&#65533;,&#65533;&#65533;&#65533;&#65533;&#65533;&#65533;,&#65533;N&#65533;QF(&#65533;&#65533;*&#65533;&#65533;&#65533;&#65533;&#65533;6&#1835;&#65533;S&#65533;&#65533;[/&@k&#65533;R~&#65533;K&#65533;&#65533;&#65533;&#65533;&#1737;&#65533;z&#65533;^&#65533;&#563;+&#158;j_A&#65533;&#302;&#1427;/&#65533;&#65533;&#65533;c&#65533;V&#65533;&#65533;&#65533;&#65533;&#65533;&#65533;&#65533;&#65533;\&#65533;DL&#65533;}&#65533;&#65533;&#65533;2&#65533;&#65533;&#65533;|p&#65533;#&#65533;I&#65533;U&#65533;&#65533;&#65533;&#65533;
&#65533;&#65533;/,2y&#65533;&(&#65533;&#65533;CRV&#65533;&#65533;.X&#65533;E&#65533;&#65533;&#65533;&#65533;&#1249;:&#1058;+&#65533;&&#65533;&#65533;&#65533;&#65533;&#65533;Q&#65533;B&#65533;&#65533;M&#65533;&#1429;&#1651;&#65533;&#65533;re&#65533;&#65533;&#65533;k&#65533;&#65533;&#65533;&#65533;m &#65533;&#65533;M0^&#65533;&#65533;	He	&#65533;&#65533;&#65533;&#65533;}&#65533;n&#65533;&#65533;&#65533;&#65533;&#65533;&#65533;&#65533;&#65533;%|&#65533;&#65533;U&#65533;&#65533;&#65533;D&#65533;&#65533;&#65533;&#65533;&#65533;&#65533;&#65533;&#65533;@(&#65533;&#65533;&#65533;&#65533;&#65533;/V&#65533;&#65533;&#65533;&#65533;&#65533;`&#65533;{&#65533;&#65533;&#65533;^&#65533;&#65533;&#65533;_'e&#65533;&#65533;&#65533;&#65533;&#65533;WD=" G
&
]&#65533;&#65533;&#65533;&#65533;&Iyu.] &#65533;&#65533;&#65533;&#65533;&#65533;N&#65533;&#65533;&#65533;&#65533;&#65533;&#65533;&#65533;)6&#65533;)+W`H&#65533;@&#65533; &#65533;aK&#65533;&#65533;&#65533;&#65533;#&#65533;Hq&#65533;E&#65533;&#65533;t5&#1160;&#65533;&#65533;X CjL A&#65533;InIF&#65533;,&#65533;2&#65533;94*S&#65533;\Ie&#65533;9
&#468;)k GG&#65533;<t$"&#65533;&#65533;b|&#65533;&#65533;`&#65533;)&#65533;K&#65533;&#65533;&#65533;&#65533;&#65533;&#1377;&#65533;&-&#65533;&#65533;(&#1385;0&#65533;&#65533;&#65533;6^K&#65533;h&#846;&#65533;&#65533;&#65533;:,&#65533;&#597;&#65533;&#65533;&#65533;>i&#65533;W&#65533;Se&#65533;l9&#65533;(Xo&#65533;rF&#65533;&#65533;P%&#65533;$-&#65533;"(r&#65533;3&#65533;&#65533;&#65533;&#65533;$y&#65533;T&#1618;&#527;&#65533;C&#65533;
L&#65533;&#65533;(W~?Vmz&#65533;)A&#65533;K&#65533;&#65533;&#65533;XN&#178;?&#65533;*|a&#65533;&#65533;p&#65533;&#65533;&#65533;&#65533; &#65533;Yr&#905;	`0x&#132;&#65533;811}&#65533;m&#65533;&#65533;WK!&#65533;!&#65533;)
&#65533;&#65533;A&#65533;&#65533;B&#65533;1&&#65533;&#65533;&#65533;&#65533;}E&#65533;&#65533;x&#65533;L&#65533;4&#65533;N&#65533;&#65533;&#65533;&#65533;&#65533;&#65533;&#65533;&#65533;&#65533;(MH&#65533;![)PGA&#65533;Q&#65533;&#65533;C&#65533; VJU&#65533;tTW&#65533;!&#65533;&#65533; &#384;&#65533;W"~&#65533;\&#65533;'&#65533;&#65533;D&#65533;Z9&#65533;x&#1419;&#65533;&#65533;&#65533;I&#65533;&#65533; Ip&#65533;5&#65533;]&#65533;&#65533;]&#65533;&#65533;&#65533;%&#65533;,&#65533;&#65533;%&#65533;&#65533;H&#65533;$&&#65533;$&#65533;Z&#65533;&#65533;&#1419;eMi%&#65533;%&#65533;&#65533;dV&#65533;b&#5280;&#65533;&#65533;}&#65533;&#65533;&#65533;OF&#65533;a&#65533;|&#65533;&#65533;cZ.Y&#65533;q&#423;&#65533;)0`^p&#65533;&#65533;]q&#65533;x&#65533;9 P&#65533;sig&#65533;u&#65533;&#65533;S>&#65533;9&#65533;F&#65533;s&#65533;x&#65533;W&#65533;O&#65533;&#1905;&#65533;&#65533;&#65533;G&#65533;&#65533;&#65533;&#65533;&&#65533;&#65533;&#65533;&#65533;&#65533;S%=&#65533;&#65533;9&#360;D&#65533;KJh\(6&#65533;PI)&#65533;&#65533;X*a9K5e&#65533;
&#65533;$G&#65533;VBD&#65533;&#65533;&g"&#65533;&#65533;&#65533;S&#1461;i&#65533;X&#268;-C&#65533;&#65533;D>9&#65533;&#65533;c>C&#65533;F&#65533;jl&)&#65533;&#65533;&#65533;%&#65533;b/&#65533;&#65533;X%-S&#65533;i,+&#65533;&#65533;&#65533;q^)&#65533;$&#65533;&#65533;k&#97889;&#65533;f&#65533;	Gr&#164;9". W&#65533;I/&#65533;e0_&#65533;&#65533;&#65533;&#368;|&#65533;&#65533;&#1636;&#65533;&#65533;duh(2`&#65533;0$&#65533;&#65533;&#65533;h&#65533;&#65533;&#65533;s&#65533;&#65533;C)?,&#65533;#3&#65533;&#65533;nK]C&#65533;&#65533;&#65533;4{6R&#65533;I&#65533;{l&#65533;.S&#65533;Y&#65533;)&#65533;&#65533;&#65533;&#65533;&#65533;&#65533;g&#65533;&#65533;&#65533;&#65533;NeH&#65533;`&#65533;8a&#65533;=u&#65533;e&#1376;&#65533;.&#65533;&#884;&#65533;&#65533;&#1887;&#65533;&#65533;f&#65533;-&#65533;O&#65533;a&#65533;8&#65533;d&#65533;&#65533;>&#65533;%&#65533;&#65533;bn	&#65533;&#65533;&#65533;X!Y&#65533;&#65533;[gc&#65533;&#65533;&#65533;n&#65533;+g&#65533;&#65533;R&#65533;&#65533;&#482;&#65533;&#65533;&#509;E&#65533;_&#176;&#65533;;<:&#561;ya&#65533;&#50696;P &#65533;&#65533;&#65533;&#1162;*&#65533;&#65533;&#65533;	&#65533;l@ /P&#65533;&#65533;l9,$&#65533;&#712;&#65533;\&#65533;Dt&#65533;&#65533;&#65533;&#65533;&#935;KC&#65533;.&#65533;z&#65533;~&#65533;G	&#65533;&#65533;&#65533;}c&#65533;$&#1376;|&#65533;&#65533;&#65533;R3&#65533;D&#65533;&#65533;&#65533;&#65533;W&#65533;&#65533;&#65533;&#65533;&#65533;&#65533;&#65533;H&#65533;&#65533;+&#65533;&#65533;&#65533;V-&#65533;&#65533;&#65533;&#65533;&#65533;[&#65533;&#65533;Z&#65533;QX&#65533;&#65533; &#65533;r!q?&#65533;&#65533;&#65533;&#65533;&#65533;&#65533;&#65533;qN:	&#65533;.&#65533;&#65533;&#65533;E&#65533;q&#65533;&#65533;\$p&#65533;9&#65533;p&#65533;s&#65533;&#65533;	&#65533;N&#65533;&#65533;&#65533;&#65533;&#65533;&#65533;&#65533;&#65533;"v&#65533;&#65533;NJ&#65533;&#65533;&#65533;&#65533;&#65533;Y&#65533;w&#65533;&#65533;&#65533;&#65533;&#65533;<&#65533;<&#65533;&#724;&#65533;&#65533;DHE&#65533;&#65533;&#65533;6&#65533;=Pj&#65533;&#65533;&#65533;&#65533;.&#65533;<8&#65533;<)&#65533;b&#65533;'&#65533;&#65533;&#65533;&#65533;T1\&#65533;&#1750;q&#65533;:&#65533;P&#65533;&#65533;&#65533;&#65533;&#65533;~5&#65533;&#65533;O&#65533;R&#65533;q_&#65533;h&#65533;&#65533;j&#65533;mZ&#65533;&#65533;J&#65533;@&#1049;&#65533;&#65533;>&#65533;c&#65533;&#65533;V7&#65533;e&#65533;|`&#65533;&#642;I&#65533;&#65533;\&#65533;j&#65533;;&#65533;8Oz&#65533;v&#65533;&#65533;#&#65533;&#65533;&#65533;aA&#65533;&#65533;&#65533;&#65533;LD&#65533;&#65533;&#65533;&#65533;>&#65533;&#65533;h&#65533;V&#65533;&#65533;&#65533;&#65533;&#65533;cFx&#65533;&#153;&#65533;r,&#65533;bw2}&#65533; &#65533;L"&#65533;&#65533;#r&#65533;&#65533;y&#65533;&#65533;&#65533;)i&#65533;&#65533;=&#65533;W]&#65533;W&#65533;&#65533;y* &#65533;4U&#65533;~&#65533;&#65533;S&#65533;&#65533;zB&#65533;&#65533;rU&#65533;JU&#65533;&#65533;&#65533;,&#65533;&#65533;o&#65533;T&#65533;&#65533;&#65533;&#65533;&#65533;Q%A&#65533;&#65533;&#1078576;@&#65533;&#65533;[e&#310;&#65533;>&#65533;&&#65533;wMY&#65533;&#65533;&#65533;&#638;&#65533;&#42537;&#512;I9&#65533;&#65533;&#65533;&#65533;&#65533;\&#65533;&#65533;Z&#65533;&#65533;&#65533;&#65533;D;H&#969;!&#65533;r7,X&#65533;&#65533;&#65533;D&#65533;f&#65533;&#65533;&#801;n6g&#65533;&#65533;&#65533;v&#65533;&#65533;-&#65533;&#65533;#&#65533;s&#65533;&#65533;q	w&#65533;7&#65533;&#65533;&#65533;&#65533;d&#65533;SR&#65533;!H&#65533;@%@&#65533;&#65533;T&#65533;&#65533;w&#65533;&#1957;&#1561;+n &#65533;&#65533;K+j0&#65533;&#65533;KM&#65533;&#65533;&#65533;&#438;&#65533;>&#65533;&#65533;&]&#65533;[&#65533;&#65533;N&#65533;5&#65533;&#65533;&#65533;J&#65533;&#65533;p&#65533;H
&'+(&#65533;R&#65533;U&#65533;m`&#65533;<&#65533;?&#65533;&#65533;&#65533;1&#65533;KXM:&#65533;&#65533;&#65533;&#1286;J&#65533;&#65533;&#65533;N@&#65533;&#65533;4&#743;+a&#65533;n&#65533;	:&#53657;&#65533;&#65533;&#65533;&#65533;~&#65533;&#65533;|&#65533;t&#65533;8&#65533;&#65533;l&#65533;&#65533;&#65533;&#65533;&#65533;&#65533;&#65533;;z&#65533;Ni*&#65533;o&#1512;Nu&#65533;&#65533;&#65533;;&#65533;&#65533;&#65533;&#65533;&#65533;[y&#65533;&#65533;&#65533;5&#65533;YK&#65533;@^&#65533;^{&#65533;;c;&#65533;&#65533;&#65533;	&#65533;5&#65533;&#65533;L@&#65533;r&#65533;k&#65533;&#65533;0Y}=&#65533;&#65533;&#65533;&#65533;.k&#65533;&#65533;&#65533;d7&#65533;?&#65533;V&#65533;n,&#65533;C&#65533;l8&#65533;	&#65533;e&#65533;}&#65533;&#65533;!&#65533;8
&#65533;&#16753;`x%&#65533;d&#65533;&#65533;P&#65533;&#65533;&#65533;S[&#65533;L&#65533;xSA&#65533;&#65533;JT&#65533;&#65533;s&#65533;F85&#65533;&#65533;&#65533;&#65533;&#65533;&#65533;&#65533;&#65533;&#65533;2&#791;pi;_[r&#819;r&#65533;]\&#803;&#65533;QG&#65533;
&#65533;&#930;&#65533;&#65533;&#65533;m&#65533;&#65533;&#65533;j7&#65533;+&#65533;-t&#65533;	Sp&#65533;&#65533;'&#65533;&#65533;W&#65533;c<&#1310;\&#1405;*&#65533;&#65533;&#65533;8&#65533;a-GC$&#65533;&#65533;j&#65533;&#687;&#65533;&#65533;&#65533;&#65533;$t&#65533;~VQJ&#65533;"&#65533;	Y4E&#65533;TN&#65533;`&#65533;aA&#65533;&#65533;&#65533;&#65533;&#65533;p\V&#65533;&#65533;&#65533;4&#65533;;&#65533;Q&#65533;v&#65533;&#65533;=&#65533;&#65533;fEIR&#65533;n&#1108;&#65533;Z&#65533;,hK5&#65533;C&#65533;2;.j&#65533;{G_&#65533;&#65533;M&#65533;&#65533;m&#65533;&#65533;&#65533;c&#65533;&#60696;&#65533;D[6x:&#65533;v&#65533;&#65533;%*&#65533;&#65533;2&#65533;=&#1645;)K'6&#65533;(LTg&#65533;C&#65533;g&#65533;&#65533;<h
&#65533;&#65533;@&#65533;&#65533;&#65533;&#65533;&#65533;&#65533;&#65533;Z&#65533;%&#65533;&#65533;&#65533;T_/I&#65533;&P&#65533;&#65533;&#65533;J&#65533;&#65533;&#65533;&#65533;&#65533;&#1987;nx&#65533; O4&#65533;,&#65533;%&#65533;&#1179;k&#65533;&#65533;&#65533;+e&#65533;&#65533;Mx&#65533;"&#65533;QCcx&#65533;&#65533;&#65533;(&#65533;F]bR&#65533;t.?&#65533;X&#65533;j&#65533;&#65533;z&#65533;\&#65533;|&#65533;e&#1276;&#65533;X&#65533;x-&#65533;0O&#65533;:&#65533;>&#65533;&#65533;N&#65533;&#65533;&#65533;5&#65533;&#65533;bG&#65533;m&#65533;&#65533;!e&#65533;*f1RNv&#65533;Uu7mj/&#65533;^&#65533;2&#65533;&#65533;&#65533;&#65533;&#65533;W&#65533;&#65533;&#65533;&#65533;&#65533;L*&#65533;9&#65533;X&#65533;>&#65533;q&#65533;/R&#65533;&#65533;&#65533;u&#65533;;'&#65533;&#65533;3&#65533;r&#936;&#65533;Xo	/&#65533;&#65533;J&#65533;y^V+&#65533;*&#65533;czn&#65533;&#65533;&#1636;&#65533;&#65533;cTD&#273;&#65533;~L{&#65533;\mn&#1524;&#65533;7&#65533;-NB &#65533;"&#65533;&#65533;&#65533;#Z&#65533;o&#65533;.'Hi&#65533;M&#65533;&#65533;&#65533;G}&#65533;&#65533;m&#65533;&#65533;j'Y&#65533;|&#65533;8&#65533;{&#65533;e)a^&#65533;&#65533;I:&#65533;[&#65533;	f;&#65533;&#65533;I&#65533;&#65533;h );&#65533;.&#65533;@&#65533;&#65533; I73e&#65533;&#65533;o &#27586;&#65533;&#65533;9&#65533;t&#65533;&#65533;3&#65533;{&#1563;j&#65533;&#65533;&#65533;074&#65533;&#65533;z&#65533;&#65533;&#65533;&#65533;&#65533;s4&#65533;+t&#65533;&#65533;&#65533;X&&#65533;C&#65533;&#65533;r&#65533;&#65533;&#65533;ld&#65533;-X&#65533;&#65533;&#65533;ii&#65533;o&#65533;f@&#65533;aj0g,&#65533;q&#65533;R.&#65533;wb&#65533;2&#65533;Fz;$&#65533;p1&#65533;&#65533;r2&#65533;{,&#65533;c7e~37&#65533;.gl&#65533;&#65533;k;&#65533;A&#65533;Ls2T&#65533;&#65533;8&#65533;&#65533;6&#65533;&#65533;\&#65533;s2&#65533;&#65533;l(&#65533;&#65533;tJg:&#65533;|&#935;`(&#65533;,&#65533;w&#65533;nL8v&#65533;&#65533;E^df!&#65533;PE&#65533;U&#65533;&#65533;&#65533;qO&#65533;G\s&#65533;g&#65533;vw&#65533;o&#65533;&#65533;&#65533;w&#65533;&#65533;6&#65533;R6&#65533;&#65533;e &#65533;&#65533;&#65533;+
7&#65533;&&#65533;&#65533;W&&#65533;*xe&#65533;&#65533;a&#65533;`c {&#65533;BA&#65533;y&#65533;&#65533;qGt.y&#65533;.9&#65533;&#65533;&#65533;%gsw&#65533;&#65533;z&#65533;4&#65533;&#65533;p/$~&#65533;%&#65533;Dr&#30146;&#65533;hs&#65533;Q&#65533;v\<&#65533;:&#65533;&#65533;8ydG&#65533;!eo&#65533;&#65533;dQ&#1027;&#65533;W3=2&#65533;&#65533;`1 &#65533;Y&#65533;u&#914;R &#65533;&#65533;s&#65533;&#65533;]S$)&#65533;5T&#65533;9&#65533;&#65533;&#65533;V&#65533;&#65533;wo3w04&#65533;&#65533;&#65533;&#65533;Ba&#65533;&#65533;}&#65533;~&#65533;b&#65533;&#65533;tX&#65533;ep&#65533;&#65533;>&#65533;&#65533;_&#65533;&#65533;&\090&#65533;c&#65533;#&#65533;d&#65533;&#65533;5?hX&#65533;i&#65533;&#65533;&#65533;X&#65533;y$&#65533;J>&#65533;i&#65533;q&#65533;@&#65533;T&#65533;5c&#65533;&#65533;&#65533;&#65533;W&#65533;&#65533;sZh&#65533;&#65533;@a&#65533;wT>$t&#65533;{&#65533;&&#65533;&#65533;&#65533;&#65533;s;.&#65533;sX&#65533;0l&#65533;3$
HP&#65533;&#65533;&#65533;&#65533;V(X P*&#65533;;&#65533;&#65533;&#65533;w&#65533;|k&#65533;!mT"&#65533;6S 2\fO`<Y&#65533;y&#65533;)F&#65533;&#65533;e&#65533;&#65533;e&#65533;h&#65533;&#65533;B&#65533;&#65533;&#65533;&#65533;&#65533;&#65533;J&#65533;p&#65533;(P&#65533;&#65533;*/Q9&#65533;&#65533;?&#65533;&#65533;h&#65533;&#65533;&#65533;&#65533;&#65533;J&#65533;o&#65533;&#65533;6 &#65533;&#65533;h&#65533;&#65533;&#65533;Zw+&#65533;&#65533;&#65533;|&#65533;&#65533;w[&#65533;&#65533;&#65533;X&#65533;.b&#65533;&#65533;y&#65533;&#65533;&#65533;b*&#65533;L&#65533;&#65533;&#65533;&#65533;j&#65533;D,7s&#65533;&#65533;&#65533;w&#65533;?&#65533;&#65533;07i 	&#65533;&#65533;&#65533;S;!i&#65533;5	\&#65533;&#65533;\x1&#65533;&#65533; w! &#65533;&#65533;&#65533;6&#65533;&#359;&#65533;&#65533;&#65533;VGC&#65533;&#65533;&#65533;c/&#65533;IY&#65533;&#65533;f_u&#65533;&#65533;3.a&#65533;&#1605;&#689;.Zx0&#65533;&#65533;+y9&#65533;G|&#65533;&#65533;&#65533;&#65533;&#65533;G&#65533;p&#65533;&#65533;,&#65533;y&#65533;i&#65533;_}&#65533;o&#65533;5u&#65533;&#65533;L:&#65533;wT&#65533;X&#65533;&#65533; &#65533;/&&#65533;c&#65533;&#65533;&#65533;I '&#65533;A&#65533;&#65533;&#65533;&#65533;g&#65533;&#1409;'t&#65533;L&#65533;'&#65533;&#65533;%TK0&#65533;&#65533;&#1617;&#65533;&#65533;C&#65533;&#65533;S&#65533;&#65533;&#65533;6&#65533;y&#65533;&#65533;rC&#65533;&#65533;+7&#65533;&#65533;;R&#65533;^&#65533;'Mp6&#65533;5&#65533;M1&#65533;=k&#65533;&#65533;&#65533;&#65533;4!&#65533;:R }&#65533;&#65533;aO&#65533;&#65533;`&#476;&#65533;&#65533;`&#65533;&#1241;Z&#65533;&#65533;&#65533;&#65533;&#65533;&#65533;r	&#65533;Ha&#65533;S&#65533;.u`f&#65533;&#65533;&#65533;{&#65533;1&#65533;Q&#65533;&#65533;i&#65533;&#606;&#65533;F2<&#65533;x&#65533;&#65533;&#65533;2?&#65533;&#65533;{&#65533;&#65533;I5&#65533;>6&#1301;&#65533;&#65533;X&#65533;'&&#65533;y&#65533;1&#65533;&#65533;&#65533;!&#65533;[&#65533;^&#65533;r&#65533;X_2V&#65533;&#322;&#325;&#65533;&#65533;&#65533;k&#65533;&#65533;&#578649;:ZOXQI{&#65533;&#65533;p&#1176;&#65533;&#1156; 4&#65533;7x!m&#65533;&#65533;&#65533;&#65533;Z&#65533;4;&#65533;|Zg&#65533;&#65533;&#65533;u7&#65533;&#65533;X&#65533;a&#65533;}&#65533;\&#65533;Z&#65533;&#65533;s&#65533;:&#65533;&#65533;&#65533;&#65533;_&#65533;c&#65533;&#65533;l&#65533;_&#65533;Ypo&#65533;C5"rLQ &#65533;&#65533;v&#65533;] &#65533;&#65533;xsz9`&#65533;zDX&yKQ&#65533;%&#65533;*ep5~&#65533;&#65533;zz&#65533;/&#604;&#65533;&#65533;&#65533;&#65533;5$1kJty4&#65533;%	D&#65533;J?&#1626;E&#65533;z&#65533;&#65533;&#65533;&#65533;S&#65533;*S&#530;u&#65533;
Gf'&#65533;&#65533;KviTV4&#65533;&#65533;&#65533;&#65533;&#65533;&#65533;&#65533;tFsM&#65533;N&#65533;&#65533;9&#65533;&#65533;)&#65533;&#65533;&#65533;&#65533;F`n&#65533;V&#2000;&#65533;'#&#65533;)&#65533;%&#65533;%&#65533;&#65533;&#1252;&#65533;&#65533;C~z&#65533;k&#65533;&#65533;%P &#65533;$&#65533;c&#65533;i\:&#65533;!&#65533;!C &#65533;S+
&#65533;X&#65533;utQ55i&#65533;
&#65533;Y&#65533;/$&#65533;|&#65533;&#65533;d&#65533;&#65533;&#65533;s&#65533;9&#65533;&#65533;z&#65533;&#65533;&#65533;PU&#65533;&#65533;q&#65533;&#65533;#&#65533;x&#65533;&#65533;B&#65533;)d&#65533;&#65533;8&#65533;&#65533;r&#65533;&#666;&#65533;[&#65533;&#65533;&#65533;l&#65533;&#65533;&#65533;L	zL&#65533;&#65533;:]&#10344;IS&#65533;&#1606;b&#65533;c&#65533;&#65533;^&#65533;&#65533;5&#65533;+&#65533;!;&#65533;&#65533;u]&#65533;T&#65533;&#65533;&#65533;<&#65533;eo$&#65533;&#65533;@&#65533;[;EY&#65533;Cj}F&#268;&#65533;&#65533;&#513;e&#65533;b&#65533;&#65533;&#65533;rW&#65533;&#65533;'W&#65533;&#65533;+&#65533; e9&#65533;&#65533;T&#65533;Ok&#65533; &#65533;&#65533;&#65533;&#65533;&#65533; t&#65533;&#565;&#65533;*1&#1069;&#65533;&#65533;J	&#1549;+&#65533;Q{&#65533;*&#65533;&#65533;by&#65533;&#65533;I&#65533;&#65533;#&#65533;Yq&#65533;b&#65533;h>&#65533;&#65533;v&#65533;F&#65533;=&#65533;[&#65533;k&#65533; Y&#65533;&#65533;&#65533;&#65533;&#65533;&#1107;&#65533;+&#65533;&#65533;j&#65533;L&#65533;&#65533;&#65533;\&#65533;&#65533;&#65533;&#65533;&#65533;&#65533;&#65533;&#65533;j&#65533;Ji&#65533;:k&#578;&#65533;&#65533;&#65533;d&#65533;0&#65533;&#59761;&#65533;&#65533;0p&#65533;&#65533; &#65533;*k`&#65533;V3&#65533;V&#65533;&#65533;+p&#65533;*&#65533;0+M0&#65533;L 7 &#65533;&#65533;*&#65533;p^{3o&#65533;&#65533;&#65533;&#65533;Pz&#65533;oHLl&#65533;\!&#65533;Xt&#65533;&#65533;0&#65533;#N0&#65533;v&#65533;$&#65533;&#65533;-8&#65533;Y!&#65533;&#65533; &#65533;&#65533;&#65533;5&#65533;&#65533;&#65533;Q&#65533;:&#65533;&#65533;&#65533;;&#65533;&#65533;nLs&#65533;[&#65533;\&#65533;&#65533;&#65533;^&#65533;	&#65533;&#65533;&#65533;&#65533;&#65533;e&#65533;{|&#65533;&#65533;&#65533;&#65533;&#65533;Kl&#65533;Sd&#65533;&#65533;&#65533;G&#65533;%Kb&#65533;/&#65533;*&#65533;&#65533;\<H&#65533;z&#65533;&#65533;se+g!V&#65533;&#65533;&#65533;&&#65533;>&#65533;zP}&#1255;&#65533;g Mj&#65533;d&#65533;&#65533;7T&#65533;F&#65533;&#40887;V/J&#65533;z&#65533;o&#65533;&#65533;&#65533;&#65533;&#65533; g&#65533;!&#65533;&#65533;&#65533;&#1565;&#65533;&#65533;
&#560;&#65533;&#65533;&#65533;&#65533;#)&#65533;&#65533;s&#1479;&#65533;+m&#65533;+&#65533;&#65533;6
>0 &#65533;&#65533;&#65533;
eqo&#65533;&#65533;y&#65533;9&#65533;x&#1767;#&#567;&#65533;&#65533;&#65533;&#65533;&#32707;&#65533;r[B'&#65533;&#65533;c&&#65533;,&#65533;&#65533;&#65533;&#65533;&#65533;&#139;&#65533;&#65533;l&#65533;x&#26628;&#65533;&#65533;3'&#65533;&#65533;&#65533;&#65533;5&#65533;|&#65533;&#65533;&#65533;Stu&#2035;(&#65533;Ep &#65533;&#65533;&#65533;Y&#65533;z&#65533;8 n\7}&#65533;&#65533;S&#65533;N&#65533;c&#65533;$=\eD&#65533;&#65533;b&#65533;,&#65533;&#458;n&#65533;O&#65533;</&#65533;&x&#65533;&#1852;Q&#65533;,IJ&#65533;&#65533;pM&#65533;&#65533;&#65533;&#187;w;&#65533;&#65533;&#65533;&#65533;} &#1788;*\Z_r,u&#65533;h&#65533;&#65533;&#65533;#&#65533;L2&#65533;V&#551;8&#65533;&#65533;&#688;&#65533;&#65533;&#65533;&#65533;&#65533;Z&#65533;&#1062;&#65533;&#65533;&#65533;l%&#65533;c&#65533;&#65533;&#65533;&#65533;<fG&#65533;ZA&#65533;&#65533;&#65533;&#65533;&#65533;&#65533;9/&#65533;&#65533;_&#65533;&#65533;|k&#65533;&#65533;M&#65533;p"&#65533;&#65533;2&#65533;[D&#65533;2T&#639;&#65533;&#65533;5&#65533;4&#65533;_&#65533;-&#65533;&#65533;&#65533;[&#65533;&#65533;&#65533;l&#65533;&#65533;&#65533;&#65533;&#1681;v&#65533;<&#65533;@&#65533;K&#65533;	&#65533;p&#65533;DK&#65533;&#1994;&#65533;&#236;&#65533;&#65533;&&#65533;&#65533;&#65533;Y&#65533;&#65533;&#65533;E&#65533;&#65533;E&#65533;&#65533;V&#65533;&#65533;W&#65533;&#65533;&#65533;&#65533;&#1147;m&#65533;&#65533;&#65533;\G,3&#65533;&#65533;i&#65533;&#574;;<&#1608;&#65533;&#65533;s#j&#65533;&#65533;&#65533;&#539;(&#65533;p&#65533;&#65533;&#65533;&#65533;&#65533;p-dpLdY&#65533;&#65533;|"&#65533;&#1682;s&#564;&#65533;&#1918;{&#65533;Q&#65533;|&#65533;~<&#65533;&#65533;&#65533;&#1713;&#65533;=mj&#65533;&#65533;&#65533;|G&#65533;g&#65533;<)&#65533;y&#129;,&#65533;&#65533;&#691;x&#65533;f&#65533;f&#65533;8J3&#65533;&#65533;&#65533;&#1643;&#65533;&#65533;&#65533;&#65533;3&#65533;&#65533;M&#65533;C&#65533;N]&#65533;&#65533;&#65533;&#65533;&#65533;&#65533;&#65533;)\^&#65533;&#65533;'LW1.Ik&#65533;&#65533;\f!v-&#65533;&#1975;&#65533;&#65533;&#65533;&#65533;V&#65533;&#65533;7&#65533;6.&#65533;:&#65533;y&#65533;C&#65533;w&#65533;5&#65533;F&#65533;&#65533;&#65533;&#65533;&#65533;\x&#65533;&#65533;&#65533;G&#65533;/B=&#65533;&#65533;v&#65533;&#65533;=&#65533;Dm#(&#65533;Zmh&#65533;g&#65533;&#436;&#65533;&#65533;M&#65533;&#65533;o&#65533;&#1172;U&#65533;&#65533;&#65533;&#65533;&#65533;&#65533;x&#65533;i&#65533;M)&#65533;&#65533;&#65533;M&#65533;&#65533;o&#65533;"&#65533;&#65533;5&#65533;" #<&#65533;&#65533;a&#65533;&#65533;V&#65533;~&#65533;&#65533;-&#65533;C&#65533;&#1705;&#65533;&#65533;&#65533;&#65533;8&#65533;&#65533;R&#802;&#4937;&#286;&#65533;w&#65533;&#65533;P=&#65533;&#65533;"b&#65533;&r@&#65533;O&#65533;&#65533;&#65533;&#65533;6&#65533;&#65533;B6	5p[&#53748;&#65533;&#65533;L&#65533;&#65533;&#65533;&#65533;&#65533;&#2010;(&#65533;(&#65533;B&#65533;&#65533;A&#65533;&#65533;&#65533;&#65533;&#65533;&#65533;&#65533;&#65533;((&#65533;&#65533;M&#65533;&#65533;Ru3&#65533;^*&#2023;k&#1645;&#65533;C&#65533;&#65533;&#1544;&#65533;&#65533;&#65533;&#26875;&#65533;*)&#65533;&#65533;8j&#65533;&#65533;0\R@~&#65533;&#65533;@T&#65533;&#65533;O&#65533;0&#65533;M&#65533;m&#65533;&#65533;&#65533;&#65533;&#65533;&#65533;&#65533;GVj&#788;^&#65533;C&#65533;&#829;&#65533;&#65533;&#65533;&#65533;@u&#65533;6&#65533;&#65533;uz&#65533;&#65533;4&#65533;D0bC&#65533;J@1w&#65533;&#65533;&#65533;&#65533;&#65533;V,N&#65533;s&#65533;&#65533;r:&#65533;&#65533;&#65533;&#45916;&#65533;&#65533;&#65533;r&#65533;J&#65533;y&#296;+&#65533;&#65533;\n&#65533;w&&#65533;~&#65533;&#65533;&#65533;U&#65533;&#65533;x&#65533;J&#65533;&#65533;z&#533;&#65533;&#65533;&#65533;&#65533;&#65533;&#65533; !&#65533;&#65533;&#65533;&#65533;&#65533;H#OKQv&#65533;W&#65533;>*&#862;&#65533;8p &#65533;}&#65533;n&#65533;a&#65533;&#65533;&#65533;&#65533;&#65533;&#65533;&#65533;i&#65533;N^&#65533;tdBM&#65533;k&#65533;b&#65533;&#65533;&#65533;wg)&#65533;&#1352;&#65533;&#65533;&#65533;
&#65533;&#65533;e&#65533;&#65533;&#65533;&#65533;y&#65533;t&#65533;&#65533;&#65533;&#65533;h iE&#65533;j&#20239;'r&#65533;&#65533;&#65533;Y&#65533;&#65533;&#65533;A&#65533;&#1373;&#65533;-;&#1372;j&#65533;&#65533;[1&#65533;&#65533;&#65533;&#65533;&#65533;%*&#65533;&#65533;&#65533;&#65533;&#65533;@?&#65533;t&#65533;&#65533;(&#65533;&#65533;&#755;&#65533;JS&#65533;&#65533;&#65533;5&#65533;[&#65533;2)&#65533;&#65533;&#65533;&#65533;&#65533;+{&#65533;.&#65533;&#65533;&#65533;&#65533;&#65533;&#65533;&#65533;&#65533;3[&#65533;&#65533;&#65533;'.&#65533;<aO&#65533;of&#65533;&#65533;&#1622;&#65533;&#65533;&#65533;&#65533;G&#65533;&#65533;{d&#403;.&#65533;&#802;&#65533;&#65533;&#65533;&#675;&#65533;&#65533;&#65533;&#65533;&#65533;G&#65533;}&#65533;R&#65533;&#65533;5&#65533; &#65533;&#65533;&#65533;&#65533;&#65533;&#65533;-`\Mj&#65533;zj&#65533;t&#1977;&#65533;C&#65533;&#65533;+H^{U`&#65533;Vne&#65533;&#65533;+(	&#65533;&#65533;&#65533;&#65533;&#65533;	&#65533;_&#65533;&#65533;&#65533;&#65533;&#65533;&#65533;&#65533;3&#65533;&#65533;|&#65533;&#65533;&#65533;&#65533;%&#65533;&#65533;Z&#65533;&#65533;&#65533;\}&#65533;&#65533;&#65533;&#65533;&#65533;H&#65533;&#65533;&#65533;&#65533;'&#65533;&#65533;&#65533;&#65533;&#65533;&#65533;&#65533;&#65533;&#65533;&#65533;&#65533;&#65533;QH&#65533;  &#65533;&#65533;&
&#65533;E*d* EIy1u&#65533;;&#65533;&#65533;C&#65533;&#65533;b&#65533;&#65533;(%'Cjp\&#65533;As"z&#65533;&#65533;&#65533;.&#65533;&#199;&#65533;L&#65533;p&#65533;'&#65533;&#65533;&#65533;\L&#65533;&#65533;&#65533; f&#65533;&#65533;I&#65533;&#65533;&#65533;[p&#65533;D&#65533;&#65533;&#1215;uM&#1068;&#65533;)&#65533;&#65533;1&#65533;nf&#65533;$2&#65533;&#659;#[L&#65533;G&#65533;(IB-&#65533;3&#65533;bDC	P&#65533;B&#65533;&#65533;.L&#65533;&#65533;&#65533;!&#65533;3UoRs&#65533;`@&#65533;&#65533;&#65533;&#65533;jt&#65533;5[6&#65533;T&#65533;s<@&#65533;Z]*v&#65533;e&#65533;&#703;GG&#65533;&#65533;G&#65533;&#65533;_L_d&#65533;Te&#65533;`&#65533;&#65533;&#65533;'Nr&#1574;&#65533;"k&#65533;d&#65533;&#65533;&#1189;&#65533;&#65533;&#65533;f)&#65533;da&#65533;(&#65533;"&#65533;&#65533;g&#65533;&#65533;.I&#65533;r&#65533;?&#65533;&#1454;e&#65533;&#65533;&#65533;,&#65533;&#65533;j&#65533;&#65533;&#65533;.&#65533;&#268;[&#65533;&#1251;&#65533;&#65533;^&#65533;&#65533;e&#65533;EN&#65533;&#65533;R&#65533;+&#65533;&#65533;p/]&#65533;)&#65533;K_&#65533;,&#65533;w&#65533;;&#65533;pa&#65533;`&#902;&#65533;&#65533;G9&#2023;&#65533;&#65533;&#65533;;&#1580;Z&#65533;&#65533;M9W&#4377;g&#65533;&#65533;~@&#65533;&#65533;Q&#65533;5XOEH&#65533;c]&#65533;&#65533;e&#65533;&#374;&#65533;ca&#65533;%WX&#65533;&#65533;&#65533;&#65533;y&#65533;&#839;'&#65533;at&#65533;&#65533;&#65533;]zU#3&#65533;W&#65533;1&#65533;&#65533; 0&#65533;i&#65533;LO6:&#65533;Hb&#65533;P&&#65533;#&#65533;&#65533;&#65533;{&#65533;t&#65533;aiF&#65533;&%lA&#65533;&#65533;l&#65533;|4}P&#182;&#65533;-&#65533;&#65533;6&#65533;0&#65533;WGo&#65533;&#65533;@Cp&#65533;&#65533;&#65533;r&#65533;5&#1052;&#65533;t>&#65533;&#65533;Lu&#65533;&#65533;4&#65533;&#65533;E&#65533;p@&#65533;&#65533;]^&#397;QDX&#65533;&#65533;&#65533;&#65533;&#65533;&#65533;&#65533;&#65533;h&#65533;&#65533;&#65533;f_&#65533;&#65533;&#65533;GSM &#65533;z&#4127;]&#65533;&#65533;P&#65533;=&#65533; &#65533;&#65533;IP&#65533;&#65533;&#65533;WU&#65533;&#65533;&#65533;f&#65533;t&#65533;I&#65533;:$b&#65533;6m#[mMh&#65533;&#65533;,&#65533;&#65533;h&#65533;1R&#65533;e&#65533;&#65533;F;b&#65533;J&#65533;&#65533;4}&#65533;I&#65533;*B&#65533;&#65533;mD"9&#400;&#1849;&#65533;&#65533;&#65533;&#65533;&#65533;.&#65533;&#65533;&#65533;1`(&#65533;&#65533;&#65533;g&#65533;;&#65533;&#65533;aRxb2&&&#65533;	p&#65533;U&#65533;&#65533; &#16899;&#65533;&#65533;&#65533;u&#65533;=&#65533;&#65533;&#65533;p&#65533;&#65533;`)&&#65533;&#65533;&#192;&#65533;P&#65533;&#65533;&#65533;q&#464;&#16999;&#65533;<&#65533;E&#65533;&#65533;&#65533;&#65533;&#65533;&#65533;&#65533;j&#65533;2e+&#65533;&#65533;X&#65533;X&#65533;&#65533;&#65533;&#65533;co&#65533;&#65533;\&#65533;&#65533;&#65533;N&#65533;rQX&#65533;:&#65533;&#65533;&#65533;&#65533;&#65533;&#65533;U:GL&#65533;U&#65533;%&#1633;&#65533;n+&#65533;V&#65533;x&#65533;T&#65533;%&#65533;,&#65533;&#65533;B&#65533;&#65533;&#65533;8R&#65533;&#65533;&#65533;&#65533;q&#65533;&#65533;&#65533;&#65533;6&_&#65533;&#1802;&#65533;ZV+&#65533;A&#65533;|w&#65533;&#65533;`i/!&#65533;&#65533;&#65533;3&#65533;&#65533;Z&#65533;&#65533;&#65533;&#65533;7&#65533;&#65533;&#65533;n&#65533;&#65533;D;&#65533;&#873;&#65533;r&#65533;9M&#65533;?R1&#65533;4&#65533;&#65533;1&#65533;k&#65533;&#65533;B&#65533;&#65533;&#65533;&#65533;&#65533;&#65533;-&#65533;&#65533;&#65533;%&#65533;&#65533;5&#65533;>&#65533;&#65533;&#65533;F&#65533;&#65533;&#65533; &#65533;&#65533;&#65533;&#692;&#65533;&#1542;;&#65533;=&#65533;X&#65533;&#65533;z&#65533;C&#65533;6&#2027;&#65533;&#65533;&#65533;&#65533;%&#65533;	&#1152;!&#65533;3&#65533;X&#65533;0,[&#65533;k],&#65533;]&#65533;W&#65533;&#65533;&#65533;&#65533;&#65533;7&#65533;&#65533;&#65533;&#65533;)&#65533;&#65533;&#65533;&#65533;n&#65533;&#65533;&#65533;&#65533;7&#65533;$&#65533;f&#65533;&#65533;g&#65533;}&#725;&#1920;&#65533;&#65533;&#65533;&#65533;o&#65533;Z&#65533;&#65533;m&#65533;HI&#65533;pdp&#65533;6#q&#672;&#65533;R&#65533;&#65533;&#861;&#65533;j
&#65533;J7&#65533;A)&#65533;E`&#65533;
[;I&#65533;C&#65533;&#65533;&#65533;&#65533;&#65533;` &#65533;?&#65533;&#65533;&#65533;]f&#65533;&#65533;&#65533;9&#65533;;&#65533;&#65533;&#65533;8&#65533;)&#65533;&#65533;&#1248;&#65533;&#65533;Lgj&#65533;_\&#65533;&#1597;|&#65533;{Y&#65533;&#1212;&#65533;E&#65533;&#65533;E1D^&#65533;x-&#65533;y0~&#65533;PU&#65533;&#65533;&#65533;&#65533;&#65533;&#65533;=&#65533;[&#65533;&#65533;&#65533;&&#65533;&#65533;&#65533;&#65533;2&#65533;&#65533;&#65533;R
&#65533;&#253;&#65533;Q1&#65533;&#65533;&#65533;q &#65533;&#65533;&#65533;&#65533; 8&#65533;&#1216;&#36531;Bl&#65533;m,&#65533;&#65533;:&#65533;
 &#65533;&#65533;P&#65533;*&#65533;v&#65533;P&#65533;B:p<&#65533;&#65533;&#65533;&#65533;w&#65533;&#65533;&#65533;aT__3&#65533;z&#65533;+; g&#65533;2;&#65533;&#65533;(?\&#65533;RQr&#65533;&#65533;&#65533;&#65533;#-4&#65533;J&#65533;&#65533;&#65533;&#65533;&#65533;&#65533;pfJ&#65533;&#65533;LR&#65533;dBP|&#1060;Z&#65533;&#65533;(&#65533;&#65533;&#65533;l&#65533;+&#65533;&#65533;&#65533;2&#65533;HG&#65533;&#65533;	&#65533;&#65533;(Vb_&#65533;)`&#65533;&#51703;i&#65533;M_b&#65533;&#65533;&#65533;&#65533;Gz&#65533;P&#65533;,R=&#65533;&#65533;>&#65533;&#65533;&#974;&#65533;@n&#65533;&#65533;&#65533; &#65533;&#65533;&#65533;9&#65533;&#65533;&#518;]&#65533;k&#65533;&#65533; &#65533;-^&#65533;@]&#65533;2&#1155;&#65533;i&#65533; &#65533;&#65533;&#418;<)&#65533;&#65533;f&#65533;=&#65533;*U&#65533;&#65533;U&#65533;$&#65533;L&#65533;?>&#65533;$%y&#65533;&#65533;&#65533;*8&#65533;&#65533;C&#65533;&#65533;T&#65533;&#65533;8,&#65533;&#65533;O&#65533;,&#65533;&#65533;&#65533;&#11244;&#65533;<&#65533;8|J4&#65533;~<&#65533;L&#65533;E&#65533;&#65533;|&#65533;r%@&#65533;Ss'K&#65533; R&#65533;&#65533;&#65533;6&#65533;	&#65533;&#65533;&#65533;&#65533;&#1996;'f&#65533;&#65533;&#65533;N{D#@L&#65533;&#65533;*O&#65533;&#65533;&#65533;&#65533;{&#65533;&#65533;9I"&#65533;[&#65533;&#65533;$p2a%&#65533;	-HB&#65533;b&#65533;QJ&#1203;&#65533;&#65533;`&#65533;C &#65533;T&#65533;z0&#65533;<D&#65533;c&#65533;4)FH&#589;&#65533;&#65533;&#65533;&#65533;&#65533;XA*W&#65533;&#65533;&#65533;&#65533;&#65533;2&#65533;&#65533;*`g&#65533;&#65533;&#65533;V&#65533;5&#65533;&#65533;o&#65533;&#65533;U{W&#65533;.,s&#65533;&#65533;GL&#65533;&#65533;J&#65533;YAw]b&#65533;g&#65533;&#65533;&#65533;&#65533;]&#65533;j&#65533;i&#65533;&#65533;&#65533;+&#65533;{&#1855;&'&#65533;i&#65533;&#65533;&#65533;b*&#65533;&#65533; &#65533;p&#65533;&#65533;P&#65533;`&#65533;&#1952;&#65533;Q@8&#65533;&#65533;]y&#65533;&#65533;&#65533;W&#65533;&#65533;&#65533;&#65533;~&#65533;&#65533;&#65533;&#65533;&#65533;&#65533;%&#65533;:&#65533;`&#65533;&#65533;U&#65533;] dA&#65533;!
&#65533;t!&#65533;+7x^&#65533;&)&#65533;&#65533;&#65533;u&#65533;e]r&#65533;[&#65533;&#65533;r,&#65533;&#65533;&#65533;&#65533;&#65533;$de)QJ'&#65533;&#65533;8}1&#65533;ks&#65533;&#65533;&#65533;&#65533;n&#65533;&#65533;&#65533;&#65533;.z&#1738;O!G&#65533;&#65533;5o&#65533;&#65533;d&#65533;&#65533;w&#65533;&#65533;&#1904;9&#65533;*&#65533;&#1143;E.o&#65533;&#65533;&#65533;c &#65533;VV&#65533;o/&#65533;&#65533;&#65533;&#65533;&#65533;&#65533;[&#65533;+T/&#65533;&#65533;&#65533;c&#65533;/w&#65533;[&#65533;&#65533;
&#65533;&#65533;&#65533;&#65533;&#65533;8oy&#65533;{&#65533;&#65533;u&#65533;X&#65533;`&#65533;4CR;&#65533;&#65533;&#65533;&#65533;&#65533;9&#65533;&#65533;I
&#65533;&#65533;%6&#65533;&#816;R&#65533;5&#65533;a,&#65533;&#65533;b&#65533;B&#65533;&#65533;&#65533;fN&#65533;?S&#65533;&#65533;^&#65533;&#972;9gqL&#65533;$&#65533;v&#65533;4&#65533;&#65533;&#65533;&#65533;&&#65533;z&#65533;\f&#65533;[&#65533;&#65533;:&#65533;&#65533;&#65533;&#65533;}F&#65533;&#65533;,&#65533;d&#65533;&#1021;&#65533;r}&#65533;7&#65533;2O{&#1395;&#65533;L&#65533;&#65533;&#65533;{&#65533;w&#65533;L&#65533;&#65533;&#65533;&#65533;6&#65533;^p&#65533;&#65533;}&#65533;&#65533;$&#65533;&#58295;&#65533;&#65533;&#65533;&#65533;&#65533;+&#65533;	 &#65533;&#65533;1u&#65533;r&#65533;K&#65533;V&#65533;'&#65533;&#65533;&#65533;\8)C&#65533;t&#65533;&#1522;P.&#65533;&#641;&#65533;>	&#65533;H&#65533;c&#65533;f&#65533;&#65533;&#65533;&#65533;\&#65533;&#65533;{&#65533;^&#65533;&#65533;M&#65533;&#65533;9&#65533;&#65533;&#65533;&#65533;&#65533;&#65533;&#65533;}&#65533;#&#65533;f&#65533;s5yC.&#65533;y&#65533;oC&#65533;&#65533;2&#65533;&#65533;&#65533;]&#65533;&#65533;2&#65533;a&#65533;N&#65533;&#65533;7f&#65533;%'dL&#65533;Om&#65533;&#65533;
s&#525;+&#65533;!&#2012;a&#58618;o~&#65533;&#65533;k}&#65533;QOw&#65533;_m&#65533;sg&#65533;&#65533;lx&#65533;
,&#1105;{&#65533;D.&#65533;&FB@&#65533;9&#65533;g*&#65533;_&#65533;&#1204;ju&#65533;Ks\9&#65533;&#65533;&#65533;&#65533;i&#65533;&#65533;&#439;&#65533;&#1679;&#65533;I&#65533;`&#65533;&h&#65533;&#65533;<'9X&#65533;}&#65533;&#65533;&#65533;&#65533;&#65533;&#65533;&#65533;&#65533;s&#65533;&#65533;&#65533;&#65533;]&#65533;&#65533;&#65533;K_v&#1102;=&#65533;m=&#65533;&#65533;&#65533;&#65533;&#65533;&#65533;)&#65533;&#65533;N&#65533;Z&#65533;u&#65533;&#65533;&#65533;&#65533;&#65533;&#65533;6@Y&#65533;&#65533;H&#65533;&#65533;&#28474;g&#65533;;:&#65533;6&#65533;i!&#65533;:&#65533;&#65533;&#65533;&#65533;&#65533;&#65533;&#65533;&#65533;y&#65533;&#65533;@&#65533;e]&#65533;&#65533;F'&#65533;~7&#65533;&#65533;&#65533;&#65533;&#65533;+W&#65533;&#1287;&#65533;#(&#65533;&#65533;x(~&#65533;R&#65533;N&#65533;&#65533;&#65533;&#1542;E&#65533;Wr&#65533;&#65533;r&&#65533;*Gx&#65533;|B&#65533;cNW{&#65533;&#65533;qx6z&#65533;&#65533;u&#65533;&#65533;z&#65533;f{&#65533;&#65533;'s9&#65533;n&#65533;&#384;&#65533;gg
^B@&#65533;t&#65533;'%<RNF&#65533;p&#65533;&#65533;'`&#65533;j&#65533;[0&#65533;Y &#65533;~f&#65533;W&#25987;&#65533;G&#65533;Kf{%&#65533;X&#65533;c9,H&#65533;"&#148;3&#65533;&#65533;&#65533;&#65533;&#65533;&#65533;97Hv&#65533;7&#65533;&#65533;&#65533;$&#65533;g.&#65533;s.t:&#65533;{&#65533;&#65533;tde;@&#65533;8&#515;&#65533;k^&#65533;&#65533;x%? 1&#65533;&#65533;&#65533;9&#65533;cV'}&#65533;&#65533;`G&#1399;W&#65533;G&#65533;|XnrX&#65533;y&#65533;&#65533;Hz&#65533;u<&#65533;r&#65533;&#65533;f&#65533;&#65533;6g&#65533;@B0&#65533;-&#65533;&#65533;zY&#65533;X&#65533;&#65533;q&#871;&#65533;6&#65533;&#65533;$&#65533;&#65533;W&#65533;H&#65533;E{&#65533;1&#65533;Gs&#65533;&#65533;&#65533;&#65533;n&#65533;&#65533;y@&#65533;$&#65533;w{&#65533;r&#65533;gJu&#65533;&#65533;7&#65533;0&#65533;eV&#65533;u&#65533;&#65533;&#65533;&#65533;S&#65533;&#65533;&#65533;&#65533;&#65533;&#65533;y&#65533;'&#65533;wn&#65533;w&#65533;&#65533;&#65533;?&#65533;>&#65533;&#65533;`&#65533;&#65533;j&#521;&#823;&#65533;t&#65533;~&#65533;&#65533;&#65533;D&#65533;&#65533;FeHXF&#65533;G&#65533;&#65533;A[&#65533;^]7&#65533;&#65533;TBhz&#65533;&#65533;&#65533;-&#65533;&#65533;g&#65533;&#527;&#65533;W&#65533;&#65533;&#1536;&#65533;&#65533;c&#65533;z.'&#65533;&#65533;&#65533;~&#65533;&#65533;V&#65533;&#65533;hs&#65533;&#65533;	&#65533;%H&#65533;g&#65533;&#65533;&#65533;&#65533;R+&#65533;'*&#65533;&#65533;&#65533;&#65533;&#65533;"&#65533;&#65533;\&#65533;ctU&#65533;&#65533;&#65533;]&#65533;&#65533;&#65533;&#65533;&#65533;,&#65533;\h&#65533;&#65533;u&#65533;&#518;D&#65533;&#65533;&#1554;&#65533;8&#65533;&#65533;H&#65533;[&#65533;$?r&#65533;&#65533;4&#65533;&#65533;&#65533;t/k&#65533;*&#903;X&#65533;h&#65533;&#65533;8}j8&#65533;&#1320;&#65533;&#65533;&#1555;C8\Z9&#65533;&#65533;x&#65533;&#65533;&#65533;&#1603;&#65533;&#459; &#65533;&#65533;&#65533;&#1300;&#65533;_&#65533;g&#65533;^&#65533;A&#65533;&#65533;V&#65533;5VdX&#65533; ay&#65533;(&#65533;QC&#65533;y@&#65533;8&#65533;9&#65533;&#65533;@&#65533;i&#65533;&#65533;&#65533;&#1621;}G&&#65533;&#65533;Zh&#65533;.&#65533;&#65533;U&#1615;R&#1601;&#42514;&#65533;&#65533;&#65533;%?*&#65533;m&#65533;&#65533;Mo&#65533;&#65533;&#65533;4&#65533;8&#65533;&#65533;&#65533;&#65533;&#65533;h}z&#65533;&#65533;H&#65533;?&#65533;&#65533;		&#65533;'&#65533;Ci&#65533;F&#65533;?&#65533;A&#65533;Y&#1623;&#65533;Y&#65533;&#65533;&#1624;'&#65533;&#65533;Mq&#65533;xc&#65533;O66!&#65533;&#65533;&#65533;&#65533;~&#65533;yb}!&#65533;&#65533;&#65533;&#65533;&#65533;5&#65533;(\&#65533;x&#65533;&#65533;&#65533;&#65533;&#65533;i&#65533;&#36381;&#65533;&#65533;&#65533;&#65533;&#586;&#65533;&#65533;&#65533;:X&#65533;&#65533;r~&#65533;	&#65533;
&#65533;O|uv&#65533;?2@&#65533;&#65533;u&#54679;q&#65533;Xld&#65533;=)&#65533;&#65533;)&#65533;&#65533;8&#65533;&#65533;9&#65533;D&#65533;&#65533;&#65533;i&#65533;&#65533;&#1434;&#65533;&#65533;&#65533;&#65533;&#591;&#65533;.&#65533;y	&#65533;&#65533;&#65533;h&#65533;&#65533;R&#65533;&#65533;<&#65533;&#65533;CJ&#65533;&#65533;h&#65533;&#65533;&#65533;]&#65533;&#65533;GB&#65533;`9&#65533;&#65533;&#38869;&#65533;&#65533;+i&#65533;h&#65533;&#65533;)&#65533;1&#65533;&#65533;&#65533;&#65533;&#65533;[&#59998;&#65533;&#65533;/&#65533;&#65533;N&#65533;&#65533;(&#65533;K&#65533;&#157;&#65533;X&#65533;c7&#65533;&#65533;H&#65533;&#65533;1&#65533;y8&#65533;&#65533;&#65533;#&#65533;i&#65533;e&#65533;@8gk&#65533;&#65533;&#65533;4wz&#65533;H&#65533;k&#65533;Wy&#65533;&#856;#OCc&#65533;&#65533;f&#65533;2&#409;&#65533;&#65533;b&#65533;u	8&#65533;&#65533;3&#65533;&#65533;&#65533;-&#65533;&#65533;IJ&#65533;&#65533;&#65533;&#65533;&#65533;&#65533;Io+I&#65533;&#65533;&#65533;e&#65533;9&#65533;|&#65533;&#65533;	u&#65533;&#65533;&#65533;	O&#65533;.y&#65533;&#65533;Y&#65533;O&#65533;&#65533;&#65533;&#65533;&#65533;&#65533;&#65533;&#65533;s&#65533;&#65533;Y&#65533;&#65533;&#65533;&#1615;&#65533;&#356;~j&#65533;&#65533;&#65533;&#65533;&#65533;H&#65533;>	K&#220;&#65533;&#65533;&#65533;`&#65533;	&#65533;&#65533;	&#65533;J&#65533;gj'9&#65533;H&#65533;{&#65533;W&#65533;&#65533;&#65533;^oH&#65533;&#65533;&#1690;&#65533;&#652; &#1670;&#65533;&#65533;&#65533;&#65533;&#65533;	&#65533;Wjk&#65533;&#65533;E&#65533;5&#65533;&#65533;&#65533;:&#65533;&#65533;	&#65533;&#65533;&&#65533;&#65533;&#65533;&#65533;p&#65533;M&#65533;wc&#65533;&#65533;VVG'&#65533;&#65533;9&#65533;&#65533;&#1536;Q&#65533;&#65533;&#65533;w&#65533;'&#65533;&#65533;&#65533;8&#65533;&#65533;&#653;&#65533;h&#65533;&#65533;&#65533;&#65533;&#65533;;&#65533;y&#65533;:&#65533;&#65533;&#65533; {&#65533;&#65533;&#65533;S&#1575;'&#65533;&#65533;&#65533;y&#65533;h&#65533;&#65533;j&#65533;2&#65533;&#65533;G\&#65533;eJ&#65533;&#65533;4&#65533;&#710;@&#65533;f&#65533;&#1630;&#65533;&#65533;$*&#65533;"&#65533;2&#617;&#65533;&#65533;&#65533;	&#65533;&#65533;&#685;&#65533;9 
&#65533;&#65533;&#65533;CR&#65533;H)`&#145;&#65533;&#65533;N"&#65533;&#65533;~&#65533;&#65533;&#12837;&#65533;&#65533;&#65533;&#65533;/&#65533;&#65533;t,)IF&#65533;%;&#65533;<Y&#65533;&#65533;z}|&#65533;&#65533;&#65533;&#65533;&#65533;e&#65533;s=&#1759;&#278;KQ&#65533;(^&#65533;&#65533;&#747;&#65533;"&#65533;&#65533;~g&#65533;&#63136;o&#1587;&#1352;&#65533;Rj&#65533;%+&#65533;T&#65533;&#65533;R	z+;&#65533;&#65533;9&#65533;&#65533;*}>)t&#65533;w{k&#65533;&#65533;(&#65533;&#65533;f&#65533;&#65533;(b&#65533;&#65533;V&#65533;YSp&#65533;{Kw&#65533;&#65533;
&#65533;?&#65533;[&#65533;&#65533;&#65533;CK7&#65533;&#65533;&#65533;&#65533;&#65533;&#65533;&#65533;M&#1330;&#65533;&#65533;&#65533;i+&#65533;&#65533;&#65533;)&#65533;m&#65533;&#65533;&#65533;&#65533;
&#65533;#&#65533;&#65533;q&#65533;&#65533;&#65533;bx&#65533;&#65533;a&#65533;W&#65533;&#65533;&#65533;&#65533;w&#65533;&#65533;^&#65533;kA&#65533;&#65533;vz&#65533;S&#65533;&#65533;&#1586;&#65533;k&#65533;&#65533;&#65533;&#65533;c&#65533;&#65533;&#65533;&#283;&#65533;v&#65533;&#65533;&#65533;&#1148;&#1542;&#65533;&#65533;&#65533;&#65533;9&#65533;&#65533;\B&#65533;&#923;z&#65533;&#65533;&#65533;&#65533;&#16116;	&#65533;&#65533;&#65533;&#65533;&#65533;&#65533;|&#65533;[&#65533;&#65533;&#65533;&#65533;k&#65533;&#65533;&#65533;&#65533;&#65533;&#65533;&#65533;&#65533;&#1789;x&#65533;&#65533;&#65533;	uW&#65533;_&#65533;&#65533;bH/k&#65533;&#65533;v9f&&#65533;&#65533;&#65533;)&#65533;9	&#65533;v&#65533;&#65533;&#65533;&#65533;&#379;&#65533;w&#65533;:h&#65533;&#65533;D&#65533;&#65533;xj&#65533;&#65533;&#65533;&#65533;E+&#65533;&#65533;&#45836;&#65533;V&#1018; &#65533;&&#65533;r&#65533;&#65533;Oz&#65533;&#65533;G&#65533;&#65533;A&#65533;k&#65533;&#65533;&#65533; &#65533;G&#65533;&#65533;&#65533;r&#65533;&#65533;&#65533;&#1629;t&#65533;&#65533;C;&#65533;&#65533;&#65533;&#65533;	j&#65533;&#65533;.&#65533;&#65533;0&#65533;&#65533;&#65533;&#65533;v"&#65533;2D8b[&#65533;&#65533;&#65533;sJ{7&#65533;&#65533;&#65533;&#65533;&#65533;&#65533;&#65533;&#65533;&#4709;&#65533;^&#65533;z&#65533;&#65533;I&#65533;i[&#65533;v&#1762;&#65533;&#1787;lL&#65533;&#65533;^&#52964;*&#65533;+&#65533;$>&#65533;VAZ&#65533;U;&#65533;%&#65533;_&#65533;&#65533;&#65533;l&#65533;h&#65533;&#65533;F|&#65533;&#65533;&#1775;G&#65533;&#65533;M+&#65533;}&#65533;&#65533;c&#65533;|&#65533;&#65533;M	&#65533;&#65533;&#65533;Fp&#65533;&#65533;&#65533;&#65533;G&#65533;Vd[f&#65533;K&#65533;&#65533;&#65533;&#65533;&#65533;&#65533;&#1750;f&#65533;K&#294;&#65533;&#65533;&#1993;&#65533;&#65533;&#65533;&#65533;nL&#65533;&#65533;&#65533;<&#65533;&#555;&#65533;&#65533;(&#65533;&#29287;sIV{&#65533;&#65533;	&#65533;&#65533;&#65533;+&#65533;&#65533;k&#65533;&#719;&#65533;\&#65533;`<&#65533;rk&#65533;&#65533;&#65533;&#65533;&#788;F&#65533;&#65533;U{&#65533;&#65533;'&#65533;&#65533;X&#65533;&#65533;&#65533;8&#65533;&#65533;+&#685;&#65533; &#65533;\*&#65533;&#65533;&#65533; &#65533;k/&#65533;Q&#65533;C&#65533;&#65533;yG&#65533;A&#825;>,&#65533;j&#65533;&#65533;&#65533;&#65533;,&#65533;&#65533;&#65533;&#65533;&#456;&#65533;2&#65533;&#965;&#65533;&#65533;&#65533;)&#65533;&#65533;;&#65533;&#1611;&#65533;&#65533;5&#65533;&#348;&#65533;&#65533;&#1764;&#65533;l&#65533;&#65533;&#65533;&#65533;K&#65533;&#65533;6&#65533;$&#65533; v&#65533;n&#65533;&#65533;&#65533;V&#65533;&#700;&#65533;Y&#65533;&#65533; +&#65533;R&#702;+&#65533;&#784; &#65533;&#65533;&#44833;&#65533;3&#65533;&#65533;*&#65533;R&#65533;&#65533;|&#241;<&#1051;Y&#65533;&#65533;&#65533;&#65533;&#65533;;&#65533;&#1291;&#311;&#420;&#65533;&#65533;&#65533;E&#65533;&#65533;&#65533;&#65533;&#65533;&#65533;&#65533;&#65533;&#65533;u`&#65533;Nc&#65533;.&#65533;!r#/\&#683;&#65533;4zZ&#65533;&#65533;&#65533;&#65533;%M_&#65533;
|W&#65533;&#65533;f&#65533;&#65533;&#65533;c&#65533;|&#65533;Sk&#65533;{&#65533;&#65533;;&#65533;&#65533;&#65533;a&#65533;&#65533;&#65533;&#65533;&#65533;&#65533;F&#65533;&#65533;2H&#65533;#11&#65533;}&#65533;3&#65533;&#1428;L&#65533;f&#65533;n&#65533;l&#65533;u&#65533;&#65533;&#65533;|&#65533;&#272;&#65533;&#232;;&#65533;&#65533;*&#65533;&#65533;&#65533;c&#65533;&#65533;N{&#65533;&#65533;&#65533;&#65533;&#65533;&#65533;2&#1858;c&#65533;&#1299;`L4;&#65533;0&#65533;&#65533;-&#65533;&#65533;&#662;&#65533;&#65533;&#65533;&#65533;&#65533;S
&#65533;&#65533;&#1849;g&#65533;&#65533;I&#65533;&#919;mr&#65533;&#65533;>&#65533;&#65533;{4&#65533;&#607;L@&#65533;&#65533;y-Q&#65533;&#65533;;&#1753;+&#65533;&#65533;&#65533;&#65533;,&#65533;&#65533;&#1569;]&#65533;P&#65533;&#564;m&#65533;&#65533;L&#65533;&#65533;&#65533;&#65533;F&#65533;&#65533; ]&#65533;y|&#1715;&#65533;x&#65533;&#65533;t&#65533;&#65533;I&#65533;v&#65533;&#65533;m&#65533;-&#65533; y&#65533;&#65533;k&#65533;&#65533;&#65533;&#65533;}&#65533;&#65533;&#65533;&#65533;h&#881;k}&#65533;P&#65533;\U&#65533;&#65533;-Dz&#65533;&#65533;&#65533;c&#65533;]&#65533;\M&#65533;&#65533;SU&#65533;&#1226;&#65533;_D&#65533;&#65533;-&#65533;&#65533;&#65533;&#65533;|&#65533; &#65533;&#1140;&#65533;&#65533;&#65533;&#65533;&#65533;~&#65533;&#65533;&#1069;&#65533;&#65533;y&#65533;m&#65533;&#65533;&#65533;&#1979;&#925;&#65533;&#65533;&#65533;&#65533;av&#65533;&#65533;>+V&#65533;&#65533;&#65533;&#65533;&#65533;&#65533;&#65533;"*%&#65533;&#65533;&#752;\&#65533;&#65533;&#65533;&#65533;&#65533;&#65533;m&#1822;&#65533;t+&#1695;&#65533;&#1527;&#65533;2&#65533;&#65533;&#65533;>%&#1594;P&#65533;8&#65533;PZpDM\&#65533;&#65533;&#65533;&#65533;&#65533;L&#65533;&#65533;;}&#65533;*N&#65533;A<&#65533;^"&#1415;&#65533;&#65533;b&#65533;&#65533;c&#65533;&#65533;&#65533;&&#65533;-&#65533;&#65533;&#65533;_s&#65533;&#65533;&#65533;&#65533;%&#65533;&#65533;|;&#65533;&#65533;{&#65533;t&#65533;&#65533;&#65533;<&#65533;v]&#65533;
I$&#65533;&#65533;&#65533;E&#65533;/&#65533;&#65533;&#65533;&#65533;o&#65533;q&#65533;>&#65533;&#65533;\&#65533;=&#65533;&#349;&#65533;&#65533;&#65533;&#65533;&#65533;&#65533;0u&#65533;&#65533;&#65533;&#1159;&#65533;_j&#65533;&#65533;&#65533;&#65533;&#1622;k&#719;N&#65533;&#65533;&#65533;&#65533;&#65533;&#65533;=&#65533;&#65533;d&#1964;l&#65533;#c&#65533;&#1550;>&#65533;t&#65533;&#1744;&#65533;&#1090;?&#65533;=&#381;s&#65533;&#65533;&#65533;.&#65533;l&#65533;&#65533;m&#65533;&#1913;U&#1897;&#65533;&#1700;_&#65533;y&#65533;&#65533;Q>&#65533;N&#49965;&#65533;&#65533;&#65533;&#65533;@7&#65533;z&#612;&#65533; &#65533;\&#65533;w&#65533;w&#65533;2&#65533;&#65533;lbY&#65533;N&#65533;t+&#65533;&#65533;j&#1912;&#65533;&#65533;&#65533;&#65533;&#65533;&#65533;]&#65533;&#65533;&#65533;[&#65533;=&#65533;&#65533;#K&#65533;tJ&#1820;&#65533;H&#65533;&#65533;&#65533;m&#65533;&#65533;&#65533;&#65533;2&#65533;&#65533;?&#65533;&#65533;&#65533;&#65533;"~&#1034;&#65533;&#65533;..&#65533;3&#65533;&#65533;{U&#65533;&#65533;&#65533;&#65533;&#65533;\&#65533;(&#65533;&#65533;&#65533;&#65533;&#65533;X&#65533;&#281;S&#37872;&#65533;8&#65533;x)5&#65533;&#65533;l&#1491;g&#65533;}&#65533;&#65533;N&#3774;&#65533;&#65533;k,&#65533;&#65533;K&#65533;&#65533;2&#65533;&#65533;&#65533;&#1940;&#65533;&#65533;I{&#65533;&#65533;+&#65533;&#65533;&#65533;&#65533;)&#65533;f&#65533;tw&#65533;&#65533;d&#65533;&#65533;&#65533;&#65533;&#65533;=&#65533;&#65533;i&#65533;{&#65533;&#65533;y&#65533;&#65533;&#65533;&#65533;J&#65533;&#65533;&#65533;&#65533;&#65533;&#938;5&#65533;&#65533;g&#65533;&#65533;Mo&#65533;&#582;&#65533;&#65533;&#65533;#&#65533;Mw&#65533;&#578;&#65533;&#65533;S&#65533;\&#905;o&#65533;r&#65533;)&#65533;j&#65533; &#65533;&#65533;&#65533;&#65533;&#65533;|&#65533;&#65533;#&#65533;&#65533;m&#65533;Uo&#65533;s{&#65533;!L&#65533;g?&#65533;&#65533;N&#65533;&#65533;Z&#65533;&#65533;&#65533;&#65533;&#65533;&#65533;&&#65533;9&#65533;&#65533;&#65533;&#65533;Y{&#65533;
\&#65533;&#65533;&#65533;`&#65533;>&#65533;&#65533;&#65533;&#65533;n&#65533;&#65533;&#1712;&#65533;-&#65533;}o&#65533;&#65533;&#65533;&#65533;&#65533;&#65533;q&#65533;s&#65533;&#65533;9&#65533;&#65533; [&#65533;&#65533;&#65533;S&#65533;b&#65533;&#65533;&#65533;&#65533;`&#65533;G&#65533;&#65533;/s&#65533;^&#2043;m&#65533;$&#65533;&#65533;&#65533;+&#65533;O&#65533;&#65533;&#65533;&#65533;&#65533;n>&#65533;~&#65533;6&&#65533;&#65533;'&#65533;&#65533;W&#65533;O_&#65533;&#65533;&#65533;_&#65533;&#65533;]&#65533;y/?\&#65533;&#65533;&#65533;&#65533;8&#65533;&#65533;&#65533;&#65533;q&#65533;&#65533;&#65533;&#65533;&#65533;&#65533;&#65533;'&#65533;&#65533;&#65533;3&#65533;U&#65533;&#65533;&#65533;V&#65533;&#65533;&#65533;&#65533;&#65533;%&#65533;&#65533;+	[-&#65533;&#65533;&#65533;,&#65533;&#65533;F	(&#65533;V`&#65533;&#65533;&#65533;n&#65533;}n&#65533;&#206;&#65533;&#65533;&#65533;^&#65533;&#65533;&#65533;{&#65533;&#65533;Z&#65533;e&#65533;&#65533;&#65533;H&#65533;&#65533;&#1296;&#65533;&#65533;&#65533;&#938;&#65533;&#65533;&#65533;&#1023;&#65533;&#65533;&#65533;&#65533;&#1737;&#65533;&#65533;&#65533;&#65533;&#65533;&#2001;&#65533;&#65533;&#65533;&#65533;&#65533;&#65533;&#65533;&#65533;&#65533;&#65533;&#65533;&#65533;+4&#65533;&#65533;&#65533;&#65533;&#65533;&#65533;&#1387;!1&#65533;&#65533;&#65533;&#65533;A&#65533;&#65533;&#65533;&#65533;!eOY&#65533;&#65533;&#1592;&#65533;&#1272;&#65533;B}&=&#65533;&#65533;I&#65533;<}-&#65533;&#65533;,&#65533;AK &#1101;&#777;S&#65533;&#65533;&#65533;`&#65533;DY&#65533;&#65533;G&#65533;X&#65533;&#65533;-Z&#65533;&#65533;&#65533;&#65533;&#65533;&#65533;"IYjMhL&#65533;00/&#65533;&#65533;S&#65533;&#65533;&#486;8K;&#65533;&#65533;&#65533;&#65533;[kp&#242;}	&#65533;K&#65533;&#65533;&#65533;F&#65533;x&#65533;&#65533;5&#65533;}&#65533;&#701;K&#65533;&#65533;=un&#65533;&#1190;c&#65533;7C6~&#65533;&#65533;a&#65533;&#65533;Zf&#65533;9&#65533;Cf\A7-&#65533;4&#65533;d&#65533;&#65533;&#65533;-&#65533;&#65533;f&#65533;&#65533;55;H9&#65533;]&#611;I'&#65533;}&#65533;&#1452;&#65533;&#65533;t&#65533;R?&#65533;&#65533;&#65533;&#65533;\&#65533;r&#65533;R_&#65533;&#65533;&#65533;&#65533;&#65533;&#65533;&#65533;T&#65533;&#65533;[4&#1290;&#65533;&#65533;&#65533;&#65533;&#65533;O&#65533;
&#65533;8a&#65533;&#65533;Wz&#65533;&#65533;z&#65533;yO&#65533;&&#65533;p>u&#65533;&#65533;'&#2015;m_4&#65533;&#65533;m&#65533;d&#65533;&#65533;&#65533;m&#65533;e&#65533;&#65533;U&#65533;&#65533;F&#65533;CJ&#65533;"VS&#65533;&#65533;&#65533;&#65533;{z&#65533;&#65533;&#65533;{&#65533;F&#65533;&#65533;&#65533;&#1126;WL&#65533;	&#65533;&#65533;jq&#65533;E&#65533;&#65533;&#65533;h2&#65533;q&#65533;&#65533;~F&#65533;!{OAu&#65533;u&#65533;l`$&#65533;`&#65533;&#65533;F&#65533;a8L8&#65533;&#65533;D&#65533;&#65533;&#65533;nni&#65533;RI&#65533;&#65533;&#65533;#&#65533;,&#65533;W&#65533;&#65533;c&#65533;9b~;&#65533;&#65533;&#65533;P&#65533;&#65533;&#65533;&#65533;&#65533;1&#65533;&#65533;&#65533;a&#65533;YnZI'&#65533;&#496;Bc&#65533;}N&#65533;&#65533;ZO&#65533;I&#65533;Z&#65533;&#65533;a&#65533;q&#65533;w&#65533;?&#65533;&#65533;&#65533;&#65533;6&#65533;&#65533;&'&#65533;&#1832;i&#65533;=&#65533;+&#65533;&#65533;E&#65533;.Y&#65533;&#489;&#65533;`G&#65533;u+|&#65533;&#16622;
%&#65533;&#65533;v&#65533;`[&#65533;v&#65533;o&#65533;&#65533;&#1570;&#65533;g&#65533;&#65533;Wi&#65533;~HlK@&#65533;DN&#65533;&#65533;&#65533;U	]&#65533;&#65533;C`&#65533;$&#65533;&#43806;9&#65533;	k&#65533;&#65533;&#953;k&#65533;&#65533;:W&#65533;1u&#1710;&#65533;&#65533;&#1172;&#65533;1&#65533;-\&#65533;J&#65533;&#738;&#65533;rj&#1571;&#65533;t&#65533;(&#65533;&#65533;&#65533;lc&#1208;&#65533;&#65533;i&#65533;l&#65533;&#65533;&#65533;m&#65533;M&#65533;&#65533;&#65533;&#65533;&#65533;d&#65533;&#65533;&#65533;&#65533;U&#65533;&#65533;U&#65533;&#186;&#65533;&#65533;(Q&#65533;&#65533;b&#65533;m&#65533;|lm&#65533;&#65533;&#65533;&#65533;&#1819;+hI0m
&#65533;'rn&#65533;&#65533;&#65533;yi*6OHb&#65533;&#65533;v&#65533;&#65533;&#65533;&#65533;vn&#65533;E+|&#65533;&#65533;;&#65533;{swl&#65533;'&#65533;:&&#65533;o&#65533;o&#65533;&#65533;5&#65533;&#65533;&#65533;$l:^e&#65533;Gk&#65533;?&#65533;&#65533;&#1004;A&#65533;&#65533;S&#65533;&#65533;&#65533;x&#65533;&#65533;0&#65533;&#65533;
&#65533;&#65533;&#65533; &#65533;#&#1611;&#250;&#65533;&#65533;nqu&#65533;&#65533; o&#65533;&#65533;r&#65533;&#65533;):&#65533;&#693;:&#65533;&#65533;&#65533;&#65533;B&#65533;&#65533;&#746;&#65533;p&#607;+&#1730;&#65533;&#1144;&#65533;gnt&#65533;q"&#65533;&#65533;!&#65533;&#65533;&#65533;)&#65533;=)&#65533;_rnw&#65533;&#65533;&#65533;&#65533;&#65533;&#65533;1&#65533;}nG&#65533;x6&#65533;&#65533;&#65533;&#65533;&#65533;=&#65533;&#406;&#65533;&#65533;yWO1&#65533;V&#65533;}&#65533;&#65533;Tz&#65533;&#65533;o&#65533;~9&#65533;;&#65533;D&#65533;&#65533;&#65533;&#65533;n&#65533;&#65533;&#65533;&#31138;&#36231;&#65533;&#65533;&#57899;&#65533;&#65533;US&#65533;5&#65533;&#65533;&#65533;&#65533;&#65533;&#65533;&#65533;&#65533;&#65533;?&#65533;@9&#65533;a&#1177;&#65533;&#65533;H?&#65533;5&#466;&#65533;&#65533;&#65533;e?&#65533;]&#65533;k<&#65533;4&#679;&#65533;&#65533;&#65533;&#65533;lgQ&#65533;&J=&#65533;<&#65533;nH&#65533;&#65533;+&#65533;`&#65533;T!	{&#65533;CaS6&#65533;1&#65533;&#65533;XC&#65533;&#65533;B&#65533;&#65533;&#65533;&#65533;&#65533;Cz&#65533;&#65533;`&#65533;D&#65533;&#65533;&#65533;&#960;&#65533;;&#65533;&#65533;;&#65533;&#1547;-/S&#65533;rR(&#65533;p&#65533;&#65533;)<!&#65533;&#65533;&#65533;&#65533;J&#65533;&#65533;&#65533;]D2(&#65533;+&#65533;S&#65533;&#65533;
r>s-v@&#65533;&#65533;&#65533;&#65533;7&#65533;*&#65533;L&#65533;&#65533;s&#65533;&#65533;&#65533;6&#65533;&#65533;`&#65533;wH&#65533;V&#65533;0&#65533;&#65533;VC<
rfc&#65533;&#65533;V&#65533;2D&#65533;&#65533;&#65533;&#65533;c&#65533;&#65533;&#65533;Ii&#65533;&#65533;f&#1522;c&#65533;X&#65533;&#65533;bQZ&#65533;D&#65533;&#65533;|FEoM&#65533;&#65533;&#65533;&#10796;h&#65533;&#65533;&#65533;1&#65533;&#65533;&#65533;a&#65533;p@6&#65533;r5:&#65533;&#65533;5>&#65533;&#543;&#65533;nR!l&#65533;&#65533;&#65533;IV&#65533;$M&#65533;&#65533;mJ&#65533;&#65533;&#65533;0&#65533; &#65533;&#65533;&#65533;JTjc&#65533;tI&#65533;5&&#667;&#65533;&#65533;:&#65533;Y&#65533;<V&#65533;&#65533;&#65533;d&#65533;&#65533;'&#65533;)N&#65533;&#65533;&#65533;&#65533;"&#65533;&#65533;&#65533;&#65533;=&#65533;&#65533;&#65533;&#65533;'	&#65533;o&#65533;&#65533;Iw&#65533;&#65533;9&#65533;&#65533;Kb&#65533;&#65533;i&#65533;l&$9&#65533;&#65533;&#65533;,F&#65533;&#65533;&#65533;X&#65533;&#65533;&#65533;1&#65533;y^+&#65533;&#246;G&#65533;V&#65533;y 6&#65533;4m&#65533;&#65533;{9&#65533;D?R&#65533;8&#65533;Q&#65533;R&#278; &#65533;u&#65533;&#65533;>&#65533;&#65533;-&#65533;$&#65533;$&#65533;&#65533;i<&#65533;}&#65533; &#65533;%&#65533;&#1005;&#65533;]I59@&#65533;&#65533;r&#65533;e&#65533;$&#65533;&#65533;44&#65533;&#65533;&#65533;&#65533;&#65533;=FH&#65533;~&#65533;l&#65533;&#65533;AU&#65533;Cz&#65533;(&#65533;*dJ&#65533;&#65533;H&#65533;t&#65533;&#65533;cG&#65533;&#65533;VH$&#1256;!&#65533;&#65533;~TS&#65533;#&#65533;&#9606;&#874; &#65533;
&#1554;2vv&#65533;&#65533;iR&#65533;&#65533;&#65533;&#65533;*I{O&#65533;l&#65533;2+U&#65533;.N\3)O&#65533;&#65533;W&#65533;6TLm&#65533;&#65533;&#65533;&#65533;&#65533;P&#65533;TWSS&#65533;X&#21099;=&#65533;%&#65533;P2&#65533;F#j-$&#65533;&#65533;+}&#65533;fN&#65533;&#65533;&#65533;ub,=d&#65533;&#65533;&#65533;&#65533;p&#65533;-/&#65533;H&#65533;&#65533;v&#65533;&#65533;&#65533;-mG&#1635;&#65533;wT&#65533;O>{{&#65533;u&#65533;7D&#65533;&#65533;&#65533;wo&#65533;&#65533;&#65533;&#65533;&#1203;&&#65533;o&#65533;&#65533;&#737;&#65533;&#65533;&#65533;&#65533;I&#65533;{U&#813;q&#65533;&#65533;-&#65533;&#65533;p&#65533;*r&#65533;&#65533;&#65533;&#65533;&#65533;"t&#65533;`N$&#65533;]P&#65533;/b;f&#65533;$&#65533;m&#65533;&#65533;&#65533;&#65533;&#65533;DQ&#65533;&#65533;W&#65533;_F64&#65533;&#65533;*xA&#65533;9c&#65533;%&#915;~U&#65533;&#65533;&#65533;&#416;&#65533;\&#65533;Z|L&#65533;2&#65533;&#65533;<&#65533;&#65533;~&#65533;+7&#65533;&#65533;&#65533;K,&#65533;i&#65533;&#65533;&#65533;&#65533;&#1427;&#65533;:a&#65533;+&#65533;&#65533;`O&#65533;aS&#65533;&#65533;|&#65533;&#65533;P&#65533;x&#65533;&#65533;B&#65533;&#65533;[Z&#65533;/*&#65533;n|+
&#65533;/B&#18552;)8n]&#65533;d'&#65533;{O&#65533;&#65533;#*&#65533;&#897;&#65533;&#65533;&#65533;&#65533;.U&#65533;&#65533;&#65533;f&#65533;&#65533;A4mJ&#65533;&#65533;&#65533;&#65533;&#65533;&#65533;&#65533;{&#65533;<&#65533;&#1257;&#65533;U&#65533;&#65533;-&#65533;;&#65533;&#1498;V&#65533;	K&#65533;m&#65533;&#65533;Q_&#65533;y!^&#65533;&#65533;g&#65533;6&#594;&#65533;p&#65533;&#65533;&#65533;`l{&#65533;R&#65533;`&#65533;&#65533;&#885;h&#65533;i&#65533;T8&#65533;&#65533;N&#65533;&#65533;yi&#65533;e U&#65533;n]D&#65533;j&#65533;o&#65533;&#65533;&#858;u&#65533;h&#65533;&#65533;8&#65533;&#65533;&#65533;&#65533;&#65533;&#65533;@0Q&#65533;&#1173;&#65533;&#65533;|&#65533;&#65533;-P&#65533;&#65533;&#65533;5o&#65533;&#65533;&#65533;g&#65533;&#65533;&#65533;Wbfj&#65533;jV&#65533;15)0A&#65533;O>W&#65533;&#65533;&#65533;\&#65533;&#65533;EZ&#65533;-&#65533;&#65533;>&#65533;+4\l&#65533;R&#65533;&#65533;ejQ&#65533;&#65533;&#65533;6?0U&#65533;&#65533;W&#65533;|bv?&#65533;6&#65533;&#65533;&#65533;!&#65533;&#65533;&#1434;9&#65533;&#65533;>r&#703;]&#65533;]&#65533;v&#65533;*&#65533;d*Q&#65533;\&#65533;c&#65533; &#65533;9X&#65533;&#65533;&#65533;&#64472;X&#65533;&#1634;&#65533;&#65533;%^&#65533;&#65533;y&#65533;Pp&#65533;&#65533;0&#65533;&#65533;r^8&#65533;&#65533;&#65533;&#65533;&#65533;80&#65533;&#65533;fw&#906;&#65533;&#33707;&#65533;&#65533;&#65533;d-d&#65533;[&#621;&#65533;&#1736;s,4&#65533;>&#65533;S&#65533;"&#65533;(&#65533;&#65533;&#65533;&#65533;&#65533;{&#65533;&#65533;&#65533;&#65533;)&#65533;wj&#65533;&#1845;q,^&#65533;xZ&#65533;<t&#65533;&#65533;&#65533;&#65533;&#65533;&#65533;Q&#65533;M&#65533; &#65533;&#65533;!L&#65533;7?&#1912;	7&#1192;NG\&#65533;t&#65533;l&#65533;jx&#65533;&#65533;&#65533;=]&#65533;&#65533;I&#65533;&#65533;A;zl&#65533;*&#65533;5&#65533;O'&#65533;&#65533;&#65533;;}&#65533;Y~&#65533;&#65533;B0&#65533;&#65533;&#65533;&#65533;&#65533;&#65533;&#65533;&#65533;&#65533;&#65533;>ed:&#65533;&#65533;&#65533;&#65533;	&#65533;&#65533;Il&#65533;&#886;&#65533;<&#65533;L&#39842;jy&#65533;#WW&#65533;&#65533;&#65533;&#65533;&*x&#65533;T&#65533;a&#65533;`&#65533;.&#65533;&#65533;&#65533;&#65533;^&#65533;&#65533;_?Nm&#65533;&#65533;&#65533;&#65533;&#65533;-&#62846;y&#65533;&#65533;?&#65533;&#65533;WM&#65533;&#65533;r&#65533;&#65533;m&#65533;k~v&#65533;&#65533;$r&#65533;b6W&#65533;V&#65533;y&#65533;A[&hUr x&#65533;&#65533;n&#65533;&#65533;)py&#65533;&#65533;&#65533;{&#65533;5h"}e&#65533;&#65533;d&#65533;vy&#65533;&q&#65533;&#65533;|&#65533;&#65533;K&#967;]VvB&#65533;&#65533;xY&#65533;&#65533;L&#65533;qA&#65533;~x&#65533;[&#65533;BZ&#65533;&#65533;.&#65533;GI&#391;i&#65533;U&#65533;&#65533;&#65533;/ZV&#65533;/&#65533;tF{&#65533;&#65533;u?s&#65533; &#65533;#&#65533;&#65533;B&#65533;^'X_&#65533;v&#65533;&#65533;()&#65533;&#65533;Ce^&#65533;qM&#65533;s&#65533;u&#65533;G&#65533;|&#65533;qgwT#sXv8&#65533;D&#65533;wVe&#65533;&#65533;tP8q>XA&#65533;u&#65533;&#65533;4&#65533;&#65533; &}&#65533;&#65533;Q&#65533;&#65533;F&#65533;&#1093;-E11s&#65533;&#65533;{N&#65533;&#65533;gh&#65533;&&#65533;&#65533;&#65533;H&#65533;y^&#65533;y&#65533;wt#W&#65533;$&#65533;6&#1238;9&#65533;iu&#65533;&#65533;z&#65533;Z3&#65533;z7&#65533;:?&#65533;&#65533;&#65533;&#65533;W&#65533;R&#65533;{&#65533;wu&#65533;&#65533;{&&#65533;w%&#65533;|&#139;&#65533;&[H&#65533;&#65533;kj&#261;&#147;&#65533;e&#65533;s:&#65533;w&#65533;3oX&#65533;WaF&#65533;&#65533;i&#65533;&#1420;1V&#65533;&#65533; [N5s&#65533;&#65533;2&#65533;&#65533;&#65533;O)V|K&#65533;&#65533;MFd&#65533;&#65533;&#744;&#65533;&#65533;H&#65533;&#65533;x&#65533;	9&#65533;&#65533;&#65533;1
&#65533;E&#65533;&#452;&#1527;z&#65533;&#65533;^&#65533;f&#65533;k&#59652;&#65533;'3#&#1295;&#65533;&#1479;&#65533;4&#65533;p&#65533;&#65533;C u&#65533;&#65533;&#65533;G&#65533;&#65533;L8&#65533;&#65533;2lF&#65533;&#21171;&#65533;gV&#65533;u&#65533;e&#65533;&#527;")&#65533;	_(&#65533;OGwvGu(~&#65533;&#65533;lx&#65533;h~HxA&#65533;&#65533;e6&#65533;) &#65533;q&#65533;&#65533;&#65533;&#65533;N+&#65533;&#65533;&#65533;&#65533;&#65533;&#65533;&#325;&#65533;&#65533;&#65533;"&#65533;I&#65533;F&#65533;&#65533;e&#65533;Z5&#65533;#&#65533;~Sxh&#65533;&oA	c6rD&#1607;x&#65533;}BX&#65533;y&#65533;Y|&#65533;V&#65533;S&#65533;w&F&#65533;j&#65533;h&#65533;&#65533;TyUQr/&#65533;&#65533;$&#65533;&#65533;i&#149;&#65533;!&#65533;&#65533;&#65533;r'&#596;&#65533;Bm0&#65533;lIq&#65533;x^&#65533;h&#65533;&#65533;8&#65533;(c&#65533;&#65533;&#65533;ty8&#65533;M&#65533;wh7&#65533;^&#65533;>&#65533;bw&#328;&#65533;&#65533;&#65533;&#65533;&#65533;&#65533;e)n&#65533;&#65533;U&#65533;&#65533;&#65533;X&#65533;&#65533;xo&#65533;&#65533;&#65533;is&#65533;I[&#1816;&#65533;."&#65533;EW&#65533;&#65533;&#65533;F&#65533;&#65533;&#65533;&#65533;y&#65533;]&#65533;&#65533;&#65533;90L&#65533;{&#65533;&#65533;&#65533;&#65533;zyx	&#65533;=&#65533;>EOv9}{&#65533;&#65533;&#65533;&#65533;&#297;&#65533;&#65533;&#1616;&#65533;&#65533;r&#65533;Tldo&#65533;0zQs&#65533;&#1693;&#65533;)&#65533;&#65533;(V&#65533;`q&#65533;x&#49167;&#65533;&#65533;&#65533;&#65533;&#65533;&#65533;&#65533;&#65533;S&#65533;.&#65533;N&#65533;&#1089;&#65533;&#65533;@7)&#65533;&#65533;hO&#65533;&#65533;&#65533;&#65533;kB&#65533;&#65533;&#65533;ms&#65533;2&#65533;{&#65533;	&#65533;&#65533;&#65533;&#65533;&#652;6
`c&#65533;&#65533;	qK8&#65533;&#65533;&#65533;X&#65533;It&#65533;in&#996;&#65533;&#18013;&#65533;T;&#65533;X&#65533;?9&#65533;&#65533;	&#65533;&#65533;&#65533;H&#598;&#65533;x&#65533;(&#65533;O&#387;&#65533;8e!&#65533;6&#65533;&#65533;,&#65533;zp&#65533;&#65533;&#65533;&#65533;&#65533;YFi&#65533;&#65533;&#65533;&#65533;j&#65533;k&#65533;&#65533;&#65533;]J&#65533;&#65533;T&#65533;n$&#65533;WI&#65533;>K&#65533;q?&#65533;,HA&#65533;&#65533;&#65533;F&#65533;gV&#65533;&#65533;Ip&#65533;y&#65533;&#65533;8T&#1703;&#65533;)&#65533;UG&#65533;
&#676;;
&#65533;&#65533;&#65533;&#65533;ux&#65533;&#65533;W&#65533;&#65533;	&#65533;=&#647;&#65533;&#65533;&#13706;
I&#65533;5:y&#65533;e}M&#65533;'&#65533;%nT&#65533;&#65533;&#65533;{Z&#65533;v5&#65533;}W&#65533;C&#65533;&#65533;j&#65533;&#65533;&#65533;mJ&#65533;&#65533;&#65533;&#65533;m&#65533;&#65533;&#65533;&#65533;{&#65533;j&#65533;&#65533;nI&#65533;/&#65533;lz&#65533;&#65533;&#65533;w&#65533;&#65533;&#65533;~&#65533;)&#65533;f&#668;l&#65533;oz&#65533;&#65533;&#1638;&#65533;&#682;&#65533;&#65533;&#65533;*v&#65533;`&#794;&#65533;gD&#65533;&#65533;qw&#65533;a&#65533;&#65533;+&#65533;iu&#65533;&#65533;&#65533;n&#582;&#65533;j&#65533;&#65533;J_&#18668;&#65533;&#65533;&#65533;z~&#65533;H&#65533;&#65533;D&#65533;&#65533;&#65533;&#65533;&#65533;&#65533;&#65533;I|&#65533;&#65533;n&#65533;&#655;&#65533;&#65533;&#65533;&#65533;&#65533;&#65533;&#65533;&#65533;&#65533;&#65533;&#65533;&#65533;&#65533;&#65533;Rj&#65533;!z&#65533;M&#41407;9d&#65533;&#65533;&#65533;&#65533;0&#65533;&#65533;&#65533;&#65533;&#65533;M&#65533;&#65533;g&#65533;#&#65533;&#65533;&#65533;&#65533;I&#65533;&#65533;&#65533;&#65533;&#65533;&#65533;:&#65533;m&#65533;I&#65533;<&#65533;g;&#65533;}&#65533;&#65533;.K8u&#65533;z&#65533;&#65533;z&#65533;9&#1777;O;&#65533;&#65533;	&#65533;&#65533;&#65533;&#65533;j|&#65533;
&#65533;6&#1542;[&#65533;&#65533;&#65533;*&#65533;
&#65533;&#65533;x&#65533;&#65533;&#65533;&#65533;g&#144;&#65533;&#65533;&#65533;&#65533;E&#65533;4k&#65533;.&#65533;&#65533;&#65533;'j!+&#65533;s&#65533;Y&#65533;E&#65533;&#65533;!&#65533;&#65533;2&#65533;&#65533;:&#65533;&#65533;&#65533;T[&#65533;&#31402;[&#65533;&#65533;j&#65533;F{&#65533;W	&#65533;&#65533;&#65533;&#65533;&#65533;K8&#65533;&#657;#&#65533;&#65533;<&#65533;&#65533;h&#65533;&#65533;	&#65533;\J&#65533;0&#65533;&#65533;&#65533;&#65533;:Z&#65533;&#65533;X&#65533;&#65533;I&#65533;&#65533;&#65533;&#65533;+yX	&#65533;&#65533;&#1690;H&#65533;c3+&#65533;k&#65533;Q+&#65533;&#65533;J&#65533;&#65533;a&#65533;j&#65533;&#65533;%&#65533;&#65533;)&#65533;&#65533;&#65533;&#65533;&#65533;Jy&#65533;N3&#65533;&#65533;L
r&#65533;j&#65533;%&#65533;z&#65533;"&#65533;&#65533;&#65533;&#65533;&#65533;&#65533;d&#65533;&#65533;y&#65533;%Y&#65533;&#65533;6@b&#65533;&#560;&#65533;&#65533;&#65533;&#65533;k&#65533;&#65533;&#65533;3Z&#65533;&#65533;&#65533;j&#65533;&#65533;&#65533;+&#65533;&#65533;&#34917;&#65533;&#65533;&#65533;&#65533;&#65533;\Y&#65533;q&#65533;&#65533;&#65533;&#65533;&#65533;X&#65533;H&#65533;&#65533;&#1191;&#65533;G^&#65533;*&#65533;&#65533;K&#65533;&#65533;&#1785;&#65533;&#48014;&#65533;&#65533;&#65533;w&#65533;b&#65533;;&#1584;y*&#65533;&&#1705;.&#563;&#65533;&#65533;&#65533;&#65533;&#65533;&#65533;{&#65533;&X&#65533;&#65533;&#65533;&#65533;"&#65533;&#65533;&#65533;&#65533;&#65533;D&#65533;z&#65533;&#65533;&#65533;&#65533;&#65533;&#65533;<&#65533;&#65533;&#1774;':v&#65533;&#408;&#65533;&#65533;Oy_%&#65533;k&#65533;&#65533;&#65533;&#65533;&#24985;
&#65533;}&#65533;&#65533;|&#65533;h
&#65533;&#65533;&#65533;&#65533;;eG&#65533;&#65533;&#65533;:&#65533;L{&#65533;X&#65533;&#65533;r:&#65533;*,&#65533;,&#65533;&#65533;&#65533;&#65533;H&#65533;]&#65533;U,&#65533;j&#65533;&#65533;F&#65533;d&#65533;&#65533;i&#65533;&#65533;&#65533;&#65533;&#65533;KK&#65533;&#65533;k&#65533;&#65533;IW&#65533;BkDV&#65533;&#65533;a&#65533;v&#65533;&#65533;'R,o&#65533;&#65533;U&#65533;&#488;	&#198;&#65533;&#201;&#65533;&#65533;&#65533;<&#65533;+&#65533;&#65533;&#65533;&#65533;N	&#65533;Z&#65533;&#65533;:&#65533;~c&#65533;O,&#65533;Q&#65533;&#65533;&#1786;&#65533;&#65533;&#65533;z&#65533;&#65533;&#65533;&#65533;&#65533;&#65533;&#65533;C&#65533;S&#65533;a;&#65533;'&#65533;C&#65533;Uit[P&#65533;&#65533;&#65533;1L{&#65533;	&#65533;&#65533;&#44903;&#65533;&#340;&#65533;&#65533;&#65533;&#65533;&#65533;)&#1844;&#65533;W&#65533;&#65533;y&#65533;*(&#65533;&#65533;&#65533;&#65533;h&#65533;-&#65533;b&#65533;&#65533;&#65533;&#65533;&#830;&#65533;k&#65533;v&#65533;&#65533;V&#65533;&#65533;<&#65533;&#1084;&#65533;_v&#65533;&#65533;&#65533;&#65533;9\.&#65533;{&#65533;&#65533;u&#65533;&#65533;&#65533;2&#65533;:&#65533;[&#783;&#65533;&#65533;&#65533;&#65533;&#145;,&#65533;\&#65533;&#65533;,e:~
[&#65533;9'&#65533;&#65533;&#65533;&#65533;&#65533;<B&#1753;&#65533;&#65533;&#65533;&#65533;W30+B|&#65533;-&#65533;&#682;{&#65533;&#65533;M&#65533;&#65533;&#65533;&#65533;&#516;<&#65533;&#43839;o&#65533;vg&#65533;mM&#65533;>U&l&#65533;&#65533;&#65533;PP&#65533;&#65533;g&#65533;&#65533;0&#1257;l&#65533;&#65533;i&#65533;~[xM&#65533;:&#65533;&#65533;,&#65533;J;F&#65533;&#65533;&#65533;b&#65533;T&#65533;&#65533;V&#65533;*&#65533;&#65533;&#65533;T&#65533;&#65533;&#65533;&#65533;c&#65533;&#710;<&#65533;&#65533;&#65533;i7&#65533;&#65533;:&#65533;^&#65533;&#65533;&#1563;&#65533;]&#65533;&#65533;&#65533;\&#65533;^&#65533;&#65533;&#65533;&#65533;&#65533;&#65533;&#65533;&#65533;&#65533;&#65533;&#639;z&#65533;&#65533;D|]&#65533;\&#65533;(&#65533;e&#854;&#1339;&#65533;5&#65533;.&#65533; #&#65533;{xT&#65533;&#65533;&#65533;&#1536;&#65533;&&#65533;_&#65533;&#65533;p&#65533;&#65533;]&#65533;|&#65533;&#65533;L&#65533;2M&#65533;W[&#65533;35]U&#65533;&#65533;&#65533;&#65533;#/&#65533;
&#65533;\&#65533;&#65533;{8&#1575;&#1854;_&#65533;&#65533;=&#65533;&#1487;&#65533;&#65533;x&#65533;&#65533;&#65533;&#796;&#65533;&#65533;&#65533;&#65533;I&#65533;&#65533;&#65533;&#65533;&#65533;&#65533;&#65533;&#65533;&#65533;&#65533;&#65533;-&#65533;r&#822;c=&#65533;@&#65533;`l&#65533;&#65533;&#65533;&#65533;&#65533;&#65533;&#860;&#65533;6&#65533;&#65533;zx&#65533;a&#65533;n&#65533;&#65533;&#65533;&#65533;&#65533;&#65533;&#65533;&#65533;&#65533;DM&#65533;&#65533;&#65533;&#65533;&#65533;&#1125;'&#65533;%&&#65533;&#24382;%&#53911;&#65533;&#65533;&#65533;&#65533;&#65533;&#65533;QZ&#65533;4&#65533;&#65533;&#715;&#65533;&#65533;&#65533;&#65533;&#65533;&#65533;&#1810;&#65533;x&#65533;Zk&#65533;&#65533;&#65533;&#65533;]&#65533;'-&#1834;&#65533;&#65533;}&#65533;&#65533;&#65533;&#65533;}&#65533;V&#65533;&#65533;&#65533;&#1161;&#65533;&#65533;&#1146;&#65533;J&#65533;5&#65533;&#65533;&#65533;z&#65533;&#65533;&#65533;&#65533;&#65533;&#1940;]&#65533;&#65533;&#65533;\&#65533;J3&#65533; 5&#65533;&#65533;&#65533;&#1941;&#65533;&#65533;>&#1390;&#65533;&#65533;&#65533;&#65533;&#65533;&#65533;&#65533;&&#1974;mB&#1113;&#65533;;EM&#65533;Z-|%&#65533;&#65533;&#65533;&#65533;<&#65533;R&#65533;#x&#65533;t&#65533;&#65533;&#65533;&#65533;J&#65533;&#65533;&#65533;|&#65533;/~&#1331;&#65533;&#65533;&#65533;&#65533;,&#65533;W&#65533;&#65533;=&#65533;i7&#65533;[&#65533;LN&#65533;<&#65533;&#65533;KM&#65533;d&#65533;k&#65533;&#65533;}b&#65533;Y.&#65533;rk&#579;<&#65533;}&#65533;&#65533;&#1800;h&#65533;&#65533;&#65533;&#65533;&#65533;&#65533;#&#65533;&#65533;&#65533;&#65533;l&#65533;~&#605;&#65533;&#65533;7N&#445;U&#65533;&#1816;&#281;/&#65533;&#65533; &#65533;&#65533;v]&#65533;&#65533;&#1737;&#619;&#65533;B&#65533;&#65533;z%&#65533;&#65533;&#65533;&#1638;&#65533;8=-&#1734;&#65533;&#65533;UY&#65533;=&#1107;n&#65533;&#1868;&#65533;&#65533;&#65533;&#65533;&#65533;1&#65533;&#65533;&#815;f&#65533;&#65533;&#65533;'&#65533;!{&#65533;&#65533;@&#1669;=&#65533;&#65533;x&#65533;Gn&#65533;m&#65533;&#65533;-\&#65533;&#1725;&#65533;&#65533;J&#65533;&#65533;&#65533;&#65533;L&#65533;&#65533;	&#65533;&#65533;&#65533;&#65533;&#65533;
&#65533;&#65533;.&#65533;G&#65533;&#65533;On&#65533;&#65533;>&#1803;&#65533;5[&#65533;&#65533;)n&#65533;&#65533;n&#65533;&#65533;&#65533;&#65533;_&#65533;@&#65533;&#1232;^&#65533;&#65533;&#65533;&#65533;&#505;&#65533;T&#65533;&#65533;&#65533;^&#65533;(&#65533;&#548;&#65533;&#65533;&#65533;&#65533;>&#65533;
&#65533;&#65533;&#65533;&#496;k&#65533;&#65533;&#65533;&#65533;&#65533;&#65533;&#65533;>&#65533;P~&#65533;&#65533;&#65533;|&#65533;(:&#65533;&#65533;&#65533;&#65533;O&#65533;%&#65533;^&#65533;&#65533;o&#65533;&#65533;&#815;&#65533;&#65533;&#65533;&#65533;&#65533;z&#65533;&#65533;&#65533;&#65533;&#65533;&#65533;N&#65533;&#65533;&#65533;RI&#65533;&#65533;&#65533;;&#65533;=&#65533;P&#65533;&#65533;&#65533;&#65533;&#65533;6&#65533;&#65533;&#65533;.&#65533;9&#65533;&#65533;W&#1834;&#65533;\&#65533;n&#65533;)&#65533;&#65533;5&#65533;r&#65533;&#65533;V&#65533;&#65533;^&#65533;&#65533;>&#65533;&#65533;M&#65533;T&#65533;&#65533;^&#65533;&#65533;'&#65533;&#782;&#65533;?.&#65533;^&#65533;&#65533;-&#65533;D&#65533;&#65533;&#65533;.&#1675;&#65533;>O&#65533;:&#65533;=&#65533;&#65533;\&#65533;&#65533;@/&#65533;T_XEf&#65533;&#1720;&#65533;&#65533;	&#65533;&#65533;^&#65533;q&#65533;&#65533;&#65533;&#65533;&#65533;U&#65533;&#65533;&#65533;&#65533;&#65533;&#65533;&#65533;{&#65533;&#65533;&#65533;&#65533;>&#65533;P/&#65533;
&#65533;&#65533;&#1453;&#65533;&#65533;.&#65533;&#65533;)wI&#65533;&#65533;n&#65533;Jo&#65533;A&#65533;I&#65533;3&#65533;Tx&#65533;L_&#65533;o&#65533;t&#65533;&#65533;&#65533;&#65533;&#65533;n&#65533;&#65533;*O&#65533;&#65533;d&#65533;*.&#1009;&#65533;&#65533;QM&#65533;d&&#65533;&#65533;&#65533;;&#1876;&#65533;&#65533;y&#65533;&#65533;k&#65533;&#65533;_&#65533;G_&#65533;&#65533;  !&#65533;   ,    ?C &#65533;&#65533;jr&#65533;&#65533;&#65533;a&#65533;b&#65533;&#65533;&#65533;:&#65533;&#65533;<&&#65533;1 &#65533;&#65533;I&#65533;&#65533;&#65533;&#65533;&#65533;&#65533;&#65533;&#65533;&#65533;&#65533;&#65533;&#65533;&#65533;&#65533;-&#65533;&#65533;&#65533;&#65533;&#65533;&#65533;&#65533;&#65533;&#65533;	&#65533;&#65533;&#65533;&#65533;&#65533;&#65533;&#65533;&#65533;&#65533;&#65533;&#65533;&#65533;&#65533;&#65533;&#65533;&#65533;&#65533;h&#65533;h&#65533;(&#65533;&#65533;&#65533;r&#65533;&#65533;&#65533;&#65533;&#65533;&#65533;&#65533;&#65533;&#65533;&#65533;&#65533;C'&#65533;&#65533;&#65533;&#65533;>&#65533;&#65533;&#1901;&#65533;y&#65533;-	&#65533;&#65533;e%(&#65533;&#65533;&#65533;&#65533;&#65533;C	&#65533;(L&#65533;AC&#65533;&#65533;&#65533;@&#65533;08` @B&#65533;tRi(&#65533;d&#531;S&#65533;`&#65533;R&#65533;&#65533;+8&#65533;&#65533;&#65533;&#65533;5g&#65533;&#65533;&#35943;L&#65533;Hj&#65533;hF&#65533;w&E&#692;)&#65533;P&#65533;j&#65533;j&#65533;*&#65533;&#65533;9&#65533;&#65533;&#65533;&#1519;&#202;=) &#65533;&#65533;gcQ&#65533;&#65533; &#65533;&#1783;n&#65533;7&#1115;&#1289;&#65533;0akM&#65533;]&#65533;o&#1715;&#65533;&#440;Sk&#65533;p&#65533;&#65533;&#65533;&#65533;&#65533;&#760;&#65533;&#65533;&#65533;w#&#65533;&#694;&#65533;X&#65533;!&#65533;Y&#65533;\-?i&#65533;&#65533;x&#65533;<&#857;6[&#65533;PO&#65533;&#65533;&#2038;&#1449;)&#65533;E&#65533;H	&#65533;&#65533;&#65533;&#65533;&#65533;&#65533;&#65533;&#65533;o[&#65533;&#65533;u&#65533;`&#1741;l&#65533;&#961;&#65533;5&#65533;&#65533;&#65533;&#65533;?+&&#65533;3s&#65533;&#463;9@6&#65533;n&#65533;;J&#65533;/&#65533;&#65533;&#65533;A&#65533;e&#559;]&#65533;&#65533;]&#65533;b&#65533;&#65533;&#65533;&#65533;gU&#65533;>&#65533;&#65533;E&#65533;r *&#65533;>N&#65533;Z&#65533;'`{&#65533;yg`p&#65533;&#65533;&#65533;E&#65533;&#1024;&#65533;Y&#65533;P]&#65533;a&#65533;&#65533;E&#65533;;}5&#65533;&#65533;a&#65533;&#65533;rK+&#65533;m&#65533;X&#65533;&#65533;	r&#65533;&#65533;&#65533;q&#65533;&#65533;&#65533;A1&#65533;&#65533;&#345;hy&#65533;d&#65533;3&#65533;&#65533;&#65533;&#65533;&#65533;d&#65533;&#65533;n&#65533;&#65533;&#65533;N>&#65533;!V&#65533;&#65533;&#65533;&#65533;&#65533;CD?#&#65533;V&#65533;"H&#65533;&#65533;&#65533;? !IJ9&#65533;eD#!0&#344;&#65533;SG&#1581;&#65533;&#65533;&#65533;&#65533;)$&#65533;w.&#65533;&#1490;&#65533;d&#65533;ICv&#1449;&#1950;:&#65533;&#65533;MP1&#65533;&#65533;R&#65533;~&#65533;&#65533;g&#65533;M&#65533;&#65533;&#65533;&#65533;&#65533;&#65533;F*i&#65533;&#977;5&#65533;b&#65533;	#&#65533;fffG5!&#65533;*&#233;5h&#65533;Gq&#65533;Ta&#65533;{u&#65533;!&#65533;&#65533;&#65533;&#65533;&#65533;`&#65533;R&#65533;a&#65533; &#65533;&#65533;$&#65533;&#1504;&#65533;&#65533;&#65533;*&#65533;xa5&#65533;Tvi&#65533;&#65533; &#65533;&#65533;&#3593;fY&#1190;&#1810;&#65533;&#65533;&#65533;&#943;&#65533;0&#65533;&#65533;&#65533;9&#65533;p&#65533;l&#65533;&#65533;Z&#65533;&#65533;o&#65533;&#65533;&#65533;v&#65533;I&#65533;E&#65533;I&#65533;]y&#1725;&#39323;)&#65533;&#65533;/Hr&#65533;9g>&#65533;nv'&#65533;&#65533;O7&#65533;`z&#65533;H&#65533;&#65533;V&#65533;(&#65533;|&#65533;	&#65533;|?:G&#65533;X)&#65533;	5&#65533;<&#65533;  &#65533;&#65533;Z&#65533;&#744;> &#65533;&#65533;3&#65533; &#188;,&#65533;Bl&#65533;,&#65533;&#65533;&#65533;#&#65533; &#875;&#65533;C&#65533;$&#65533;&#65533;&#65533;&&#65533;&#65533;L[&#65533;&#65533;&#65533;&#65533;&#65533;&#65533;/<9&#65533;&#65533;&#65533;M&#65533;&#1655;G&#65533;&#1781;&#65533;`&#65533;m&#65533;d&#65533;"&#65533;&#1656;&#65533;&#65533;n&#65533;&#65533;&#65533;) &#65533;n&#65533;&#65533;.&#65533;y&#65533;&#65533;D&#65533;&#65533;*&#65533;&#65533;&#65533;&#65533;&#65533;q&#65533;7K7&#65533;&#1316;p&L0&#65533;F&#65533;&#65533;&#65533;&#65533;y&#65533;&#65533;[&#65533;&#65533;&#65533;o&#65533;L &#65533;&#65533;9&#65533;&#65533;L&#65533;,&#65533;X&#198;&#65533;j)pDo&#65533;jj&#65533;4&#65533;.&#65533;&#65533;8O&#65533;@&#65533;&#65533;&#65533;.&#65533;&#65533;BKFt&#1151;&#65533;=&#65533;&#65533;#&#65533;&#65533;&#65533;&#65533;M#&#65533;&#65533;&#65533;&#65533;Yf&#65533;&#65533;&#65533;&#65533;&#65533;6Wk&#65533;4&#65533;&#65533;#&#65533;{&#65533;&#65533;&#65533;&#65533;`j&#65533;s&#65533;&#65533;&#65533;&#65533;&#65533;&#65533; &#65533;&#65533;
!&#65533;&#1149;&#65533;>&#65533;&#65533;&#65533;&#65533;W&#65533;&#65533;kVx&#65533;zf&#65533;&#65533;!&#65533;&#65533;&#65533;&#65533;8&#65533;&#65533;!&#65533;&#65533;&#65533;*7*&#65533;&#65533;:IS&#65533;<')&#65533;&#65533;&#65533;|&#65533;&#65533;T8d+&#65533;&#65533;&#65533;&#65533;c&#65533;>&#65533;&#65533;&#65533;&#65533;5&#65533; &#65533;X2&#65533;h&#65533;P&#65533;&#65533;4&#65533;=&#65533;y&#65533;RfS&#65533;&#65533;&#65533;&#65533;&#65533;&#65533;&#65533;3&#65533;p^&#65533;&#65533;&#1148;d&#65533;jk6&#65533;Y&#65533;&#65533;=u&#874;&#65533;Z&#65533;&#65533;&#167;&#65533;nC&#65533;C&#65533;&#65533;6	:&#65533;ph&#65533;&#65533;r&#65533;#&#65533;&#1100;&#65533;"&#65533;8&#65533;&#65533;P.s&#65533;&#65533;T&#65533;&#65533;&#65533;r_ F&#65533;&#65533;>fl&#65533;&#65533;&#65533;+8HBV&#1026;&#65533;&#65533;b&#65533;N&#65533;+&#65533;gN<&#65533;$&#46085;I&#65533;u"X&#65533;	QH&#65533;&#65533;&#65533;.&#65533; I&#65533;&#65533;e&#65533;+R&#65533;&#65533;0&#65533;a&#65533;&#65533;&% #4?&#65533;%^&#65533;wk&#65533;&#65533;&#65533; &#65533;F&#65533;46m&#65533;P^&#65533;&#65533;%&#65533;b~&#65533;Z[&#65533;B&#65533;&#65533;}&#65533;&#65533;n&#65533;&#65533;L(LhX&#65533;&#65533;6&#65533;p='&#65533;d&#65533;&#65533;&#65533;&#65533;Pr&#65533;&#65533;&#65533;G&#65533;&#65533;&#65533;@&#65533;G?&#65533;&#65533;?&#65533;J'&#65533;8GAB&#65533;&#65533;D	&#65533;5&#65533;}&&#1095;&#65533;&#65533;D.9B&#65533;`&#65533;&#65533;&#65533;4P P^G&#65533;&#65533;&#65533;rb&#65533;=&#65533;r&#65533;&#65533;ZE&#65533;&#65533;K&#65533;&#65533;E E&#65533;&#65533;&#65533;&#65533;&#65533;!&#65533;4C&#65533; &#65533;&#65533;&#65533;&#65533;aF&#65533;\Y&#65533;KI7&#346;S&#65533;&#65533;L&#65533;4&#65533;&#65533;gv1REx&#65533; H2&#65533;&#65533;&#65533;&#65533;!7o&#65533;&#1318;69 g&#65533;Y&#65533;8^&#65533;,&#65533;&#65533;&#284;&#65533;&#65533;N&#65533;&#65533;)&#65533;Q&#65533;;&#65533;&#65533;&#65533;snUb]=&#65533;=&#1482;&#569;&#21713;'&#1728;.*
|4g&#65533;&#65533;[&#65533;yP&#65533;&#65533;&#65533;T@\&#65533;2&#65533;N&#65533;&#65533;y&#65533;&#65533;&#65533;lXS&#65533;&#65533;pS&#65533;&#65533;,eYh c]&#65533;R&#65533;u&#65533;&#65533;&#65533;&#65533;&#65533;li&#65533;&#65533;Rt&#65533;&#65533;&#308;&#65533;j&#65533;&#65533;Me&#1063;&#65533;l&#65533;&#65533;&#65533;A&#65533;&#65533;&#181;&#65533;&#65533;s&#65533;&#1463;&#65533;&#65533;&#65533;pq@&#65533;&#65533;&#65533;&#65533;P&#65533;B&#65533;&#16998;&#65533;J&#65533;PT=&#65533;&#593;B&#65533;U&#65533;cET<&#65533;&#65533;1&#65533;&#1427;&#65533;&#65533;&#65533;&#65533;&#553;&#65533;X&#65533;nx&#65533;X&#65533;B&#65533;&#65533;&#65533;&#65533;&#65533;&#65533;<&#65533;&#65533;&#65533;&#65533;USV#&#1465;&#65533;m&#65533;`&#65533;(&#65533;0&#65533;&#65533;+$+JWT&#17535;0HE&#65533;&#65533;&#65533;n&#1074;0-&#65533;&#65533;&#176;K3N@^pb&#65533;&#65533;&#65533;&#65533;&#65533;IJ&#65533;j&#65533;f,&#65533;h&#65533;t0rQrT|aH{&#65533;q&#65533;#@c&#65533;&#65533;>&#65533;&#65533;&#65533;&#65533;&#65533;[		&#65533;e y&#65533;J&#65533; &#65533;T	&#1801;&#65533;&#65533;&#65533;'Daw*S=+s&#65533;&#65533;]&#65533;&#65533;s&#65533;&#65533;uwT!&#65533;.&#65533;&#65533;&#65533;I&#65533;~&#65533;{&#65533;&#759;Bm&#65533;&#65533;&#65533;&#65533;&#65533;&#65533;&#65533;&#65533;&#2128;&#65533;'&#65533;O&#65533;3&#65533;&#1433;&#65533;&#65533;&#65533;Z+Y&#65533;&#65533;&#65533;R&#65533;&#65533;>&#65533;g&#65533;&#65533;&#65533;&#1922;-&#65533;&#65533;&&#65533;`&#1178;&#65533;&#65533; &#65533;p&#65533;&#65533;&#65533;v/
&#65533;&#65533;&#65533;B&#65533;;&#65533;&#65533;&#65533;&#65533;&#65533;}&#65533;&#65533;&#65533;&#65533;QW&#65533;&#1320;>&#65533;&#65533;S&#65533;&#65533;V&#65533;zH&#65533;uE3&#65533;,&#65533;&#1589;&#65533;z&#65533;&#65533;V&#65533;+*&\w?&#65533;&#65533;Ou&#65533;
&#65533;u~&#65533;&#65533;m&#65533; &#65533;%&#65533;&#65533;e&#65533;&#65533;&#65533;`^3&#65533;&#65533;B&#65533;&#65533;&#65533;U&#65533;&#65533;&#65533;l&#65533;&#65533;&#313;&#65533;z1&#65533;&#65533;=J`&#330;&#65533;&#65533;"Np&#65533;&#65533;&#65533;&#65533;@&#65533;5&#65533;<NKG&#65533;&#65533;-&#65533;&#65533;3&#375;&#65533;E&#811;|X&#65533;&#65533;:m&#27053;\$g&#65533;&#65533;&#65533;&#65533;]&#65533;&#65533;&#65533;&#65533;&#65533;Zxx&#65533;q&#65533;W&#65533;&#65533;n&#65533;&#65533;&#65533;0&#65533;{|&#65533;NeV9&#2019;&#65533;_&#65533;&#65533;&#65533;&#60081;&#65533;&#65533;l&#65533;by&#65533;&#65533;&#65533;n&#65533;&#65533;A!K&#65533;,&#65533;O&#65533;&#1770;k&#65533;&#65533;&#65533;@&#65533;d&#65533;l&#65533;q&#65533;&#65533;&#65533;wf&#65533;#{e->&#65533;Y&#65533;&#65533;t&#415;&#65533;&#65533;&#65533;>&#65533;&#65533;/&#65533;&#65533;h&#65533;1&#65533;{#&#65533;&#65533;nt&#65533;&#65533;K&#65533;&#65533;Ak&#65533;4&#65533;&#65533;}#$$&#65533;&#65533;w8&#65533;'.w&#65533;&#65533;}&#65533;o&#65533;5&#65533;=&#65533;w#&#65533;&#65533;h[r&#65533;&#65533;G&#65533;&#65533;N|&#65533;Y.@ecp&#65533;&#65533;4Y&#65533;&#65533;&#65533;&#65533;
U~7&#65533;s&#65533;&#65533;&#65533;f&#65533;:&#65533;&#65533;.n&#65533;&#65533;&#65533;;&#65533;&#65533;&#65533;gg&#65533;&#65533;&#65533;&#65533;&#65533;7&#65533;&#65533;&#65533;&#65533;&#65533;&#65533;_?&#65533;7&#65533;(&#65533;+&#65533;&#65533;7&#65533;&#65533;&#65533;&#65533;I|&#65533;&#51823;&#65533;&#50687;&#65533;o&#65533;T_&#65533;5&#65533;m&#65533;&#65533;&#65533;:&#65533;w&#65533;;&#65533;&#65533;}S&#65533;&#65533;&#65533;z&#65533;&#65533;&#65533;&#65533;&#65533;`qeM&#65533;V5&#65533;iKw&#65533;&#65533;&#65533;"&#65533;Q&#65533;x"3D&#65533;&#65533;p$&#65533;&#65533;&#65533;&#65533;&#65533;&#65533;H&#65533;?m&#65533;s&#65533;&#65533;D&#65533;&#65533;zFGW&#65533;g{&#65533;&#65533;&#65533;{&#65533;F<"RX&#65533;&#65533;D&#65533;4&#65533;Cu&#65533;&#65533;&#65533;ffPu&#65533;e|&#65533;&&#65533;&#65533;2&#65533;x&#65533;|(&#65533;&#65533;&#65533;V&#65533;%&#1251;/v}&#1943;}&#65533;G&#65533;6~&#65533;&#65533;&#65533;i&#65533;&#65533;cG~&#65533;x&#65533;S`&#65533;~&#65533;'H&#65533;rGxl-&#65533;xjsl&#65533;)[&#65533;t&#65533;`s&#65533;&#65533;&#65533;]&#65533;w&#65533;_>W&#65533;PvS&#65533;+&#65533;d&#65533;_&#65533;Qc4&#65533;GS&#65533;4&#65533;&#65533;e&#65533;{&#65533;&#65533;<&#640;&#65533;X&#65533;5&#65533;v&#65533;!iSQTv~&#65533;&#65533;&#65533;bk}&#65533;3}&#65533;&#65533;&#65533;c5&#65533;&#65533;7&#1544;S'~&#65533;&#65533;}&#65533;&#65533;c>Xht&#65533;k&#65533;]&#65533;7&&#65533;&#65533;&#65533;8&#65533;:L(@&#65533;&#65533;q&#65533;t$f&#65533;s5&#65533;_W&#65533;y&#65533;&#65533;y\&#65533;yR&#65533;&#65533;}&#65533;?g&#65533;&#65533;Sz&#65533;BDmxZk&#65533;H`&#65533;@0&#65533;&#65533;&#384;&#65533;O.D&#65533;&#65533;&#65533;!&#65533;&#65533;3&#65533;&#327;&#65533;h&#65533;&#65533;&i&#65533;&#65533;&#65533;&#65533;j y&#65533;S&#65533;!&#65533;#&#65533;8&#65533;8&#65533;c&#65533;&#65533;&#65533;q&#65533;&#65533;w;(~&#65533;X&#65533;&#65533;2Bf&#65533;'&#1813;&#65533;&#65533;9&#65533;H&&#65533;we&#65533;&#65533;ip&#65533;K&#65533;&#65533;z&#65533;f&#65533;&#65533;y&#65533;&#65533; &#65533;&#65533;&#65533;&#65533;&#65533;&#65533;dH!&#65533;&#65533;&#65533;.&#65533;&#65533;,c/&#65533;&#65533;	H&#65533;z&#65533;&#65533;&#65533;Q&#65533;&#65533;#&#65533;E{&#65533;&#65533;c&#65533;B E&#65533;P&#65533;'{&#65533;v&#65533;&#65533;Vi1&#65533;=&#65533;L&#65533;C&#65533;&#461;SB6G&#65533;&#65533;XpX&#65533;4&#65533;j&#65533;jDi&#65533;H)&#65533;&#65533;V$:9E&#65533;&#462;&#65533;&#65533;7c&#65533;u 
$l&#65533;v&#65533;&#65533;&#65533;I&#1557;K^w&#65533;lia&#65533;&#65533;[&#65533;&#65533;&#65533;F&#65533;&#65533;&#522;&#65533;&#65533;&#65533;YA_im&#65533;&#1477;s&#65533;f&#65533; &#65533;&#65533;I43`7&#65533;&#65533;AcW4h&#65533;&#65533;&#65533;&#65533;e&#65533;&#65533;&#65533;&#29607;&#65533;&#65533;&#65533;&#65533;&#65533;&#65533;&#65533;&#65533;|&#25398;&#65533;t&#65533;Y&#65533;a&#65533;&#65533;&#65533;V&#65533;S&#65533;_&#1672;	&#65533;8{996'  &#65533;y&#65533;?@&#65533;v5&#65533;$0&#65533;&#65533;9&#65533;~G&#65533;&#65533;).&#65533;&#65533;F&#65533;&#65533;p&#65533;&#65533;&#65533;RI&#65533;R &#65533;*F&#65533;&#65533;)&#65533;~&#65533;&#329;&#143;&#65533;&#65533;b&#65533;&#65533;?	&#65533;&#65533;&#65533;)H&#65533;R8*y&#65533;n&#65533;1?uII&#65533;&#65533;5&#65533;&#65533;&#65533;&#65533;	K&#65533;&#65533;g
&#65533;&#65533;&#65533;&#65533;>&#65533;&#65533;&#65533;&#65533;&#65533;&#65533;8&#65533;&#65533;TD&#65533;&#65533;Hy&#65533;(vyA&#65533;&#65533;&#65533;A&#65533;Y&#65533;8&#65533;S	&#65533;F=&#65533;0&#65533;fI"&#65533;i(&#65533;5&#65533;">&#65533;&#65533;`&#65533;%&#65533;&#65533;@&#65533;&#65533;&#65533;Y&#65533;s&#65533;x&#65533;4&#65533;&#65533;&#65533;@&#65533;^~&#65533;q\&#65533;-&#65533;@&#65533;E &#65533;8&#65533;D]&#65533;&#65533;&#65533;&#65533;&#65533;H &#65533;&#1295;T>&#65533;&#154;&#65533;6&#65533;H&#65533;uuy&#65533;&#65533;&#65533;W&#528;&#65533;&#65533;W8&#65533;&#65533;I&#65533;&#65533;&#65533;LD
	9&#65533;G5;$P &#65533;&#65533;S&#657;&#65533;&#65533;39&#65533;%&#65533;	&#65533;(y&#65533;&#65533;C%&#65533;&#65533;&#65533;;&#1153;&#65533;&#65533;&#65533;pZ=
&#65533;iJ&#65533;3&#65533;6fuc7&#65533;(i&#65533;&#65533;&#65533;I&#65533;&#839;&#65533;&#65533;&#609;&#65533;#0&#65533;Bfk&#65533;Ri&#65533;	.H?&#65533;&#65533;&#65533;t&#65533;E&#1321;8E&#65533;&#65533;x&#65533;&#65533;t&#65533;U&#65533;&#65533;~Jv&#65533;&#65533;(&#65533;&#65533;&#65533;&#65533;&#65533;&#65533;
&#65533;&#65533;YZ&#65533;y=&#65533;&#65533;&#65533;&#65533;&#470;H&#65533;&#65533;dMqNZ&#65533;&#65533;
z&#65533;V&#65533;&#65533;&	I_&#65533;W:3&#65533;&#65533;_&#65533;o]
&#65533;&#65533;)&#65533;eS&#65533;&#1368;%&#65533;')u&#65533;(o&#65533;&#65533;&#65533;4Q(&#65533;uj&#65533;&#65533;A&#65533;P&#65533;&#65533;q&#65533;58&#65533;eWP&#65533;/&#65533;Z&#65533;Z&#65533;&#65533;&#65533;&#65533;f&#65533;Mv&#65533;&#65533;H)&#65533;ed&#65533;0&#65533; &#65533;&#65533;&#65533;P&#65533;c&#65533;I&#65533;&#65533;&#65533;^&#65533;&#665;&#65533;&#65533;&#65533;ryrDN&#65533;&#65533;&#65533;&#65533;i&#65533;&#65533;V&#65533;&#65533;&#65533;&#65533;&#65533;VHmZ&#65533;&#65533;s:&#65533;&#65533;&#65533;^"&#65533;;3&#65533;&#65533;&#478;]$&#65533;&#65533;Z_}&#65533;2c&#65533;&#65533;&#65533;hg	g&#65533;dQ&#65533;&#2849;){&#65533;u&#65533;&#65533;&#2038;&#65533;&#65533;!$P&#65533;.&#65533;*&#65533;&#65533;
&#65533;&#65533;s*Zp&#65533;&#65533;)$
.R+&#65533;&#65533;dR&#65533;&#65533;&#65533;Ht
}v9Vy&#65533;&#65533;&#65533;&#65533;D4&#65533;>4&#65533;&#65533;j&#65533;&#65533;&#65533;&#65533;>K&#65533;*&#65533;r0&#65533;JF&#65533;&#65533;&#65533;&#65533;9&#65533;&#65533;r&#1289;&#65533;Fe&#65533;)|K &#65533;/&#65533;&#65533;[&#65533;	p&#65533;f&#65533;&#65533;r&#65533;&#65533;l&#65533;&#65533;U&#65533;U&#65533;&#65533;dpi[ ;&#65533;&#65533;R&#65533;e&#1413;&#65533;f&#65533;J
&#65533;_kmwU&#65533;&#65533;6&#65533;&#65533;p&#65533;w&#65533;&#65533;&#65533;&#1772;&#65533;i&#65533;l&#65533;&#65533;&#65533;z,&#65533;a-&#65533;&#65533;0X<#&&#65533;;&#65533;&#65533;&#65533;F.&#65533;E&#65533;t&#65533;
&#65533;&#65533;&#65533;&#1717;ixl&#1788;
&#65533;&#65533;00/&#65533;'&#65533;kW=	&#65533;E&#65533;&#65533;&#65533;x+x>V&#65533;&#65533;&#65533;1\9&#65533;F&#65533;&#65533;.&#65533;&#65533;V&#65533;&#65533;&#65533;&#65533;&#65533;K&#65533;&#413;&#65533;1&#65533;Z&#65533;+&#65533;$;'&#65533;&#65533;&#65533;&#65533;g<)- &#65533;CM&#65533;&#65533;c4P&#65533;tf&#65533;t&#65533;v&#65533;&#65533;&#65533;&#65533;&#65533;&#65533;&#65533;'&#65533;<&#65533;T&#65533;&#65533;Tyf&#640;D[&#65533;&#65533;&#65533;&#65533;&#65533;&#65533;&#65533;&#65533;&#65533;K&#65533;&#65533;)&#65533;&#65533;&#65533;&#65533;&#65533;&#65533;.&#65533;&#65533;&#1313;&#65533;z&#65533;&#65533;&#65533;A&#65533;&#65533;q:&#65533;e&#65533;<&#65533;Gh[B<&#65533;?&#65533;&#65533;=&#65533;&#65533;&#65533;&#65533;&#65533;A&#65533;&#22077;&#65533;&#65533;.&#65533;'&#65533;&#1963;&#65533;&#65533;(&#65533;&#65533;&#65533;YF&#65533;&#666;&#65533;&#65533;&#65533;{.&#65533;v&#65533;
&#65533;2&#65533;&#65533;<&#65533;&#65533;&#1881;&#65533;&#65533;&#65533;&#65533;&#65533;-&#65533;&#65533;&#65533;&#65533;&#65533;&#65533;&#65533;y&#65533;{	Xl&#65533;<&#65533;!T&#65533;v&#65533;&#65533;PK&#65533;Z&#65533;_&#65533;&#65533;&#65533;<K&#65533;N'&#65533;&#65533;&#65533;{!&#65533;&#1040; &#65533;%$&#65533;jvM&#65533;&#537;&#65533;&#156;&#65533;&#65533;&#65533;5=&#65533;&#65533;&#65533;bB&#65533;9&#65533;&#65533;&#65533;{d&#65533;y&#65533;`K@&#65533;&#65533;Ni&#65533;&#65533;	&#65533;&#65533;&#603;bI&#65533;&#65533;&#65533;&#65533;%F&#65533;l&#65533;&#65533;&#65533;t&#65533;&#65533;:&#65533;&#567;&#65533;@:k&#65533;&#65533;[^&#65533;[2C&#65533;mF&#65533;]&#65533;&#65533;\&#65533;m&#1855;I&#65533;#&#65533;b&#65533;z@*/&#65533;&#65533;T%&#65533;&#65533;+POj&#65533;R&#65533;&#65533;&#65533;a&#65533;&#1817;&#65533;&#65533;&#65533;&#65533;&#65533;&#65533;&#65533;&#65533;&#65533;&#65533;&#65533;&#65533; 5{+&#65533;&#65533;@&#65533;&#65533;&#65533;&#65533;&#65533;l&#65533;&#65533;&#65533;[&#65533;qc&#65533;&#65533;&#659;&#65533;H&#65533;&#65533;&#1419;&#65533;m[&#65533;&#65533;JR&#65533;&#65533;&#65533;&#65533;&#65533;&#65533;w&#65533;c_&#65533;P&#1845;&#65533;	M8&#65533;V&#65533;f&#65533;&#65533;(Z&#65533;&#65533;&#65533;&#65533;DK&#65533;&#65533;D&#65533;&#65533;l&#65533;&#65533;K&#65533;j&#65533;&#65533;&#65533;{&#65533;8&#65533;&#65533;&#65533;&#65533;u|&#65533;&#65533;&#65533;&#65533;x&#65533;&#65533;s&#65533;Xa}<&#65533;&#65533; &#65533;&#65533;:&#65533;&#65533;*&#65533;X&#65533;&#65533;&#65533;T4<&#65533;&#65533;-&#65533;&#65533;%9&#65533;Q&#65533;x^&#65533;oBZ&#65533;&#65533;&#65533;Y&#65533;&#65533;wPh&#65533;&#65533;&#65533;&#65533;&#65533;&#65533;&#65533;y&#65533;o|&#65533;&#65533;&#65533;Ev&#65533;x&&#65533;aa&#65533;&#65533;j&#65533;^&#65533;&#65533; &#65533;&#65533;k&#65533;&#65533;C&#65533;&#65533;"&#65533;%j&#65533;51i\&#65533;&#65533;&#65533;!&#65533;]&#65533;&#65533;1&#65533;g&#65533;&#1626;&#65533;&#1624;&#65533;&#65533;9&#65533;&#65533;&#65533;&#65533;&#65533;e&#65533;&#65533;F&#65533;@&#897;&#65533;|,&#65533;&#65533;|m&#65533;&#65533;J&#65533;E*&#362;$ X&#65533;&#65533;&#65533;-&#65533;9&#65533;&#1739;y&#65533;M&#65533;&#65533;}&#65533;&#65533;&#65533;&#65533;&#65533;M&#65533;&#65533;V+&#65533;&#65533;&#65533;&#65533;.&#65533;&#65533;&#325;&#65533;L&#65533;&#65533;&#65533;R&#1462;&#65533;&#65533;&#65533;M&#219;&#65533;&#65533;&#65533;&#65533;&#65533;&#65533;&#65533;-&#65533;&#65533;\X&#65533;/.&#65533;!{ }&#65533;G&#65533;&#65533;V&#65533;O&#65533;\&#65533;U&#65533;&#65533;&#380;&#1590;F&#65533;&#752;F`l&#65533;&#65533;${&#65533;&#65533;)&#65533;|-&#65533;
&#65533;&#65533;&#65533;&#65533;&#65533;ml&#65533;&#65533;&#65533;&#65533;&#65533;}v)&#65533;&#65533;&#65533;0&#65533;&#1698;{&#65533;&#65533;&#1791;&#65533;&#65533;&#65533;&#65533;W^!&#65533;%&#65533;	&#65533;&#65533;&#65533;&#65533;_&#65533;&#65533;&#65533;-&#65533;&#65533;&#1775;W&#65533;&#65533;&#65533;+&#65533;&#65533;&#65533;J&#65533;&#65533;&#65533;mc&#65533;m&#65533;&#65533;}&#65533;M&#65533;;&#65533;&#65533;&#65533;&#65533;&#65533;W&#65533;&#65533;&#65533;&#65533;&#65533;;&#65533;*&#65533;&#65533;GVc&#65533;&#65533;9l(akG+&#292;j&#65533;&#65533;&#65533;&#65533;&#1859;&#65533;&#65533;&#761;&#65533;R,&#65533;&#65533;&&#65533;#&#65533;$0&#1613;&#2002;
E&#65533;&#65533;&#1917;&#65533;Kz&#65533;s&#65533;&#65533;&#1643;&#65533;n&#65533;&#65533;>&#65533;&#65533;|&#65533;x&#65533;&#65533;&#65533;&#65533;&#65533;,&#65533;K&#65533;&#1721;&#1703;&#65533;&#65533;&#65533;D&#65533;:CX`-&#65533;&#65533;&#983;L&#65533;'&#65533;&#65533;&#65533;&#65533;&#65533;&#65533;>{&#65533;qj&#65533;&#65533;,=~&#65533;<&#65533;=k&#65533;^&#65533;&#65533;&#65533;&#65533;&#65533;/&#65533;&#65533;$&#65533;Dl&#65533;&#242;&#61236;>&#310;&#65533;W&#65533;k&#65533;E&#65533;=&#65533;9&#65533;)&#65533;&#65533;&#65533;&#65533;&#65533;XN&#65533;z[&#65533;&#65533;&#65533;&#65533;Y&#65533;`8&#65533;&#65533;|s&#65533;f8&#65533;&#1918;e&#40848;\&#65533;Q&#65533;&#1520;&#65533;&#65533;~&#65533;&#65533;7]&#65533;r[&#65533;8&#65533;_m&#65533;&#65533;&#65533;&#65533;>&#65533;L*&#65533;.&#65533;.&#65533;I+xQ-*&#65533;y&#65533;?C&#65533;&#65533;`*&#65533; /&#65533;&#65533;&#65533;&#65533;]&#65533;(&#65533;&#65533;&#65533;&#65533;&#65533;&#65533;&#65533;&#65533;R&#65533;&#65533;&#65533;.&#65533;&#65533;&#65533;&#65533;&#65533;6&#65533;&#65533;&#65533;M&#65533;O&#65533;,	&#65533;2&#65533;	u&#65533;~5&#65533;$/&#65533;D| N&#65533;f&#65533;&#65533;&#65533;3V^&#65533;\j&#65533;&#65533;&#65533;&#65533;J&#65533;j&#65533;H&#65533;&#65533;Zx&#65533;&#65533;B&#65533;%&#65533;&#65533;&#65533;&#65533;:S&#65533;&#65533;&#65533;`M&#65533;F&#65533;n&#65533; d{e&#65533;oS&#65533;2&#65533;&#65533;&#65533;&#65533;_&#65533;3&#65533;&#65533;n&#65533;&#65533;~&#65533;3&#65533;&#65533;l&#65533;J&#65533;&#65533;}~_&#65533;-&#65533;X&#65533;6&#65533;]&#65533;&#65533;&#65533;&#65533;[zPH&#65533;	&#65533;&#65533;&#65533;&#65533;&#65533;&#65533;}&#65533;&#65533;Au"&#65533;&#65533;&#65533;&#65533;&#65533;_&#65533;&#65533;&#65533;;&#1934;&#1514;jN&#65533;&#65533;j-&#65533;&#65533;&#65533;&#21814;%&#65533;&#65533;&#65533;B&#65533;B*&#65533;&#65533;&#65533;&#65533;&#65533;I1&#65533;&#32270;&#65533;%&#248;&#65533;% ?&#65533;&#65533;&#65533;&#65533;&#65533;&#1901;/w&#65533;&#65533;F&#65533;&#65533;g&#65533;G_&#65533;&#65533;?&#65533;&#65533;&#65533;+&#65533;&#65533;&#65533;&#65533;&#65533;&#65533;&#65533;c?&#65533;M&#65533;a}&#65533;h&#65533;&#65533;y&#65533;_&#1404;_&#65533;>&#65533;&#65533;	K&#65533;j&#65533;&#65533;&#65533;v8n\&#65533;&#65533;&#65533;&#65533;:I&#65533;?&#65533;h&#65533;&#65533;&#65533;&#65533;g~&#65533;&#65533;0&#65533;w&#65533;&#65533;&#65533;&#65533;_&#65533;&#797;&#65533;?&#65533;&#65533;&#65533;&#65533;&#65533;&#65533;&#65533;
&#65533;&#65533;&#65533;Op&#65533;&#65533;&#65533;&#65533;&#65533;?&#65533;0 9]E O0&#65533;&#65533;OS9?Vq&#65533;&#65533;&#65533;Z&#65533;&#65533;h#&#65533;t9&#65533;E&#65533;t&#65533;&#65533;&#65533;&#65533;#&#65533;&#65533;&#65533;j&#65533;&#65533;&#65533;&#65533;'c&#65533;&#65533;&#65533;I&#65533;&#65533;&#65533;&#65533;&#65533;R&#65533;X&#65533;h&#65533;r&#65533;QC&#65533;&#65533;&#951;&#1081;&#65533;&#1210;&#1397;&#65533;a&#65533;&#1777;&#1696;&#65533;&#65533;&#65533; &#65533;&#65533;&#65533;&#65533;&#65533;&#65533;&#65533;&#65533;]&#65533;&#65533;&#65533;&#65533;&#65533;&#65533;&#65533;&#65533;&#65533;&#65533; }&#65533;&#65533;_I&#65533; &#65533;pa&#65533;&#1669;&#65533;&#65533;&#65533;&#65533;Dz&#65533;&#65533;&#65533;&#1640;q  &#65533;&#65533;X&#65533;A6&#65533;&#65533;&#65533;&#65533;QL I&#65533;&#65533;K&#65533;7s^&#198;&#65533;'&#65533;&#65533;>&#65533;&#65533;&#65533;"&#65533;Q&#65533;p&#65533;L&#65533;s&#65533;2(J&#65533;9&#65533;&#65533;&#65533;&#65533;&#65533;X&#65533;&#65533;&#65533;kQ&#65533;]&#65533;&#65533;&#65533;&#65533;&#1331;G&#65533;HSv,Y&#65533;?])}&#65533;a&#65533;&#65533;&#65533;&#65533;&#759;&#65533;&#2047;&#65533;&#65533;&#1387;B&#65533;&#65533;'J&#65533;= &#65533;#&#65533;"y&#1092;&#65533;&#65533;&#65533;Q&#65533;&#65533;&#65533;y&#65533;1&#65533;&#65533;&#65533;rz&#65533;&#65533;&#65533;&#65533;?&#65533;&#65533;&#65533;S&#65533;$&#65533;A&#65533;&#65533;&#65533;l'&#65533;&#65533;&#65533;&#65533;&#65533;&#65533;VJZ&#1728;&#65533;&#65533;&#405;&#65533;&#65533;&#65533;9&#65533;&#65533;&#65533;Q&#65533;&#476;9&#65533;}&#65533;K&#65533;<&#65533;@&#65533;&#65533;<
$D&#1552;!B&#65533;&#65533;,&#65533;hQ&#65533;t&#65533;&#65533;&#65533;=&#65533;t&#65533;M&#65533;T9ae&#65533;&#65533;2&#65533;&#65533;&#65533; K&#65533;vZS;e&#65533;PO&#65533;&#65533;&#65533; *&#65533;`>E5T&#65533;`&#65533;e&#65533;Y?]u`XvhYi&#545;-C&#65533;&#65533;&#65533;	HTqY/ &#65533;&&#1548;4
&#269;2r Cb&#65533;&#65533;#&#65533;H &#65533;*Zf&#65533; &#65533;
!&#65533;&#65533;&#65533;&#65533;&#65533;&#65533;&#65533;&#65533;l&#26758;'&#65533;x&AkT&#65533;v[mQ&#65533;&#65533;&#1752;&#65533;f&#65533;&#65533;0 *&#637;c&#1819;&#65533;C&#65533;x&#65533;(`'&#65533;&#65533;&#65533;7Osgv&#210;F&#65533;&#65533;&#65533;m'&#65533;H&#65533;&#65533;I&#65533;&#65533;&#65533;&#65533;&#65533;|&#65533;) &#65533;B&#65533;u=&#65533;&#615;&#65533;@&#65533;&#65533;p&#65533;&#65533;&#65533;&#65533;	&#65533;&#1396;-&#65533;&#65533;&#1729;&#65533;&#65533;&#65533;&#65533;&#65533;&#65533;&#65533;&#1324;K&#65533;&#339;&#65533;d&#65533;&#65533;*&#65533;&#65533;Z&#65533;!&#65533; &#65533;&#65533;+&#65533;P&#65533;u&#65533;-)N6&#65533;\&#65533; &#65533;&#65533;]2F+-_8&#65533;&#65533;W&#65533;&#65533;R{&#65533;&#65533;&#65533;&#65533;&#65533;	&#65533;&#65533;D&#65533;Iej&#65533;&#65533;&#65533;U&#65533;&#65533;&#65533;&#65533;o)&#65533;&#65533;&#65533;u&#65533;&#65533;a&#65533;*&#65533;[&#65533;;f&#65533;&#65533;&#65533;iH&#65533;m&#65533;#&#65533;&#65533;q"&#65533;&#65533;r&#65533;&#1417;'tt&#65533;O&#65533;&#65533;J1&#65533;#&#65533;1xw;&#65533;&#65533;M&#65533;2|&#65533;]L&#65533;&#65533;&#65533;&#65533;&#65533;n&#65533;)N&#65533;&#65533;"$:&#65533;h&#65533;
&#65533;&#791;*&#65533;&#65533;Uy&#65533; Q&#65533;y&#65533;GK&#65533;"&#65533;@(&#1579;&#65533;&#65533;hS&#1775;TW&#65533;&#65533;t&#65533;&#65533;h&#65533;2Jt&#65533;C\}l&#65533;F&#65533;s| m&#65533;&#65533;&#65533;&#65533;m&#65533;&#65533;v&#65533;&#1603;&#65533;c&#455;8&#65533;&#65533;#&#65533;up&#1401;&#65533;^RFf:&#65533;O?&#65533;:&#65533;&#65533;&#65533; &#65533;&#65533;&#65533;&#65533;&#65533;&#65533;&#65533;&#65533;+&#65533;&#65533;&#65533;N.&#65533;&#65533;MQ3&#65533;&#65533;&#51612;&#65533;+rsj:&#65533;hyK&#850;&#65533;&#65533;sS&#65533;v?&#65533;q&#65533;&#65533;C0&#65533;&#65533;&#65533;M &#65533;U&#65533;&#65533;H&#65533;&#65533;&#451;&#65533;,&#65533;t](@&#65533;&#65533;3&#65533;4&#65533;04&#65533; Y4&#65533;&#65533;&#65533;&#65533;&#65533;=&#65533;Hw&#65533;&#65533;&#65533;&#65533;m&#65533;&#65533;&#65533;l&#65533;&#65533;Z&#65533;&#65533;&#65533;&#65533;P&#65533;,&#65533;c&#65533;&#65533;"&#65533;qS&#65533;&#65533;&#65533;K&#65533;]&#65533;&#65533;&#65533;&#1279;mr=&#65533;V&#65533; 5&#65533;&#65533;o|&#65533;&#65533;&#504;}YqZ{&#65533;&#65533;&H&#65533;V0{"&#65533;	`&#65533;&#65533;&#65533;I&#65533;d lS&#65533;D&#65533;&#65533;&#65533;5&#65533;t&#65533;&#65533;>&#65533;c14, &#65533;&#65533;b&#65533;&#65533;&#1609;&#65533;v&#65533;&#65533;HG"&#65533;&#65533;&#65533;;&#65533;H&#65533;&#65533;&#65533;&#65533;&#65533;&#65533;x&#65533;&#65533;&#369106;&&#65533;.h&#1000; P=&#65533;O|TQ&#65533;x#&#65533;'v&#65533;&#65533;&#1725;5&#65533;&#65533;j_HK&#65533;&#65533;9&#65533;&#65533;&#65533;_&#65533;&#65533;&#65533;5?&#65533;~&#65533;[&#65533;&#65533;g#&#65533;&#65533;1[k&#65533;A&#65533;3&#65533;&#65533;@&#65533;"g`&#65533;ba&#65533;&#65533;&#65533;&#65533;%I&#65533;I^&#65533;&#65533;&#65533;(#7&#65533;&#65533;&#65533;&#65533;y&#65533;&#65533;&#65533;A&#65533;R.,:'&#65533;&#65533;0RB&#915;a&#65533;&#65533;}x&#65533;:nG;6&#65533;&#65533;)G&#65533;D&#65533;&#65533;g&#65533;&#65533;&#65533;D&#65533;xD#&#65533;&#65533;H&#65533;&#65533;1&#65533;3&:&#65533;&#65533;&#65533;O&#65533;&#65533;&#65533;&#65533;&#65533;&#65533;b&#65533;&#65533;&#65533;MV%&#65533;&#65533;&#65533;`+gEr:P&#65533;e&#65533;&#65533;5y&#65533;~s&#65533;&#65533;&#65533;&#65533;z&#65533; 4&#65533;c&#65533;&#65533;&#65533;?&#65533;&#65533;&#65533;l&#65533;q).r1R&#65533;`8&#65533;\0&#65533;Hob&#640500;$&#65533;&#65533;`N&#65533;&#65533;&#65533;4&#65533;X(-2J&#65533;P&#65533;s1&#441;V&#65533;&#65533;#C&#65533;A &#65533;&#65533;&#1585;&#65533;f&#65533;&#65533;.O
&#65533;  &#65533;1&#65533;&#65533; &#65533;iL;&#65533;&#65533;&#65533; %&#65533;&#65533;i&#65533;&#65533;}*&#65533;&#65533;RmR $	 &#65533;7N&#65533;T^D&#65533;&#361;&#1390;&#65533;q&#65533;&#65533;Z"&#65533;O&#65533;=&#65533;m&#65533;&#65533;&#65533;&#65533;&#65533;&#65533;V&#65533;&#414;i&#65533;&#65533;?&#65533;'P&#65533;&#65533;-"&#65533;&#65533;&#65533;&#65533;P&#65533;&#65533;&#65533;+lE&#65533;P&#65533;r&#65533;&#65533;&#65533;I&#65533;VgT&#65533;&#65533;L&#65533;&#65533;&#65533;&#65533;aGI1&#1169;8&#65533;&#65533;X&#65533;&#1164;&#65533;&#14712;&#65533;&#65533;K&#1505;(]~4 G&#65533;o&#65533;:&#65533;O&#65533;&#65533;$"&#65533;lb&#1773;&#65533;&#65533;C&#65533;&#65533;&#65533;&#65533;nf&&#65533;&#65533;&#65533;&#65533;&#65533;64&#65533;0l&#65533;a&#65533;&#65533;&#65533;N&#65533;r&#65533;M&#65533;:!'V&#65533;&#65533;&#65533;&#65533;&#65533;cZ&#65533;6|&#65533;Fw&#65533;&#65533;&#65533;&#65533;]&#65533;t&#65533;u-&#65533;]&#65533;&#65533;E^W*&#65533;z&#65533;W&#65533;H"6&#65533;]UE&#65533;&#65533;&#65533;Hg&#65533;h
%;&#65533;&#526;.&#65533;&4f&#65533;&#65533;)&#65533;Q&#31396;&#65533;kc&,&#65533;\&#65533;&#65533;7S-&#65533;>&#65533;&#65533;&#65533;&#65533;&#65533;&#65533;&#65533;e&#65533;M1&#65533;&#65533;&#65533;z&#65533;&#65533;&#65533;&#65533;&#65533;Q&#65533;&#65533;&#65533;&#65533;&#65533;&#65533;b&#65533;2P\&#65533;:&#65533;h'FUh&#65533;&#65533;&#65533;lL&#65533;&#270;&#1312;a&#65533;[]rBS&#65533;&#65533;&#65533;&#65533;Z^@&#65533;&#65533;&#65533;~&#65533;Z&#65533;<W)&#65533;MK&#65533;;&#65533;^&#65533;	|&#65533;&#65533;&#65533;&#382;&#65533;	&#65533;&#65533;h&#65533;`-&#65533;&#65533;&#65533;D&#65533;&#65533;i&#65533;)?8Z;&#65533;&#65533;4d%Dp&#65533;&#65533;&#65533;:&#65533;&#65533;c&#65533;&#65533;Q:3&#1154;Q,%mqr(J&#65533;nVD&#65533;Kn&#65533;&#65533;&#1676;&#65533;r&#948;&#65533;i[&#65533;&#65533;&#65533;&#65533;&#65533;t0&#65533;L&#65533;	&#65533;5&#65533;&#65533;I&#65533;N
pT&#65533;&#65533;&#65533;&#65533;N&#50817;&#65533;%3&#65533;&#65533;c&#65533;&#65533;D&#65533;2&#65533;v2&#65533;c&#65533;&#65533;'&#65533;h6zR&#65533;mo&#65533;&#65533;`&#1343;i]y&#65533;&#65533;&#65533;&#65533;&#65533;&#65533;&#65533;m&#65533;&#65533;&#65533;{&#65533;4#&#65533;&#65533;`w&#65533;&#65533;}&#65533;&#65533;&#65533;k&#65533;4&#65533;&#65533;=&#65533;a&#65533;&#65533;E&#65533; &#65533;2wig&#65533;&#65533;Y&#65533;&#65533;]a&#65533;&#65533;&#65533;&#65533;~&#65533;&#65533;&#65533;aj&#65533;&#65533;?Zw$S&#452;q	&#65533;?&#65533;v&#1011;&#65533;&#65533;`&#65533;i&#65533;9&#65533;7&#65533;iY]]&#65533;&#65533;&&#65533;)Ou&#65533;~&#65533;&#65533; Tq&#65533;Y&#65533;qt&#65533;8&#65533;&#65533;.&#65533;D&#65533;&#65533;J&#65533;5&#65533;P&#65533;r&#65533;&#65533;q&#65533;&#65533;&#65533;'&#65533;5&#65533;&#726;&#48223;&#65533;&#992;&#65533;s&#65533;Z>&#65533;:$&#65533;&#65533;&#65533;&#65533;&#65533;^ &#65533;&#65533;&#65533;UmV=&#65533;W&#65533;&#65533;&#1455;t[&#65533;&#65533;&#65533;&#65533;*&#65533;&#65533;&#33670;&#65533;&#65533;&#65533;F&#65533;T@'&#65533;&#65533;&#65533;&#65533;&#65533;&#65533;>;&#65533;&#65533;I&#65533;&#65533;L-&#65533;5&#65533;&#65533;&#65533;7<&#65533;N&#65533;&#65533;[b&#65533;3&#1274;&#65533;"&#65533;x6&#65533;&#65533;&#65533;&#65533;%P`'&#65533;&#65533;&#65533; &2U&#65533;^&#65533;X&#65533;<&#65533;&#65533;%Q&#65533;f&#65533;X&#65533;V{&#65533;&#65533;y{&#65533;~d:d&#65533;&#65533;=&#65533;.&#65533;&#65533;=md&#65533;E7z&#65533;&#65533;0	&#65533;>JX&#65533;&#65533;q.&#65533;&#65533;w{&#1594;&#65533;/&#65533;^&#65533;{X&#65533;&#661;&#65533;&#65533;G}&#65533;=&#65533;&#65533;!&#65533;<&#65533;g&#65533;&x&#65533;k&#65533;&#65533;&#65533;&#65533;?h&#65533;&#65533;&#65533;&#65533;&#65533;gk	&#65533;&#65533;&#65533;t&#65533;3&#65533;y8P&#65533;s&#65533;&#65533;&#65533;S&#65533;&#65533;&#65533;qA&#65533;&#65533;&#65533;x&#65533;u~&#65533;i1&#65533;U&#65533;*&#65533;&#65533;'&#65533;[&#65533;&#65533;&#1584;L&#65533;k&#65533;&#65533;uP&#65533;|&#65533;8&#65533;&#65533;NR9&#65533;r&#65533;f|&#65533;&#65533;zjOJ{Cw{&#65533;W{)x{&#65533;&#65533;s&#65533;&#65533;{J&#65533;^wc y&#65533;&#65533;uZ &#65533;S&#65533;|&#65533;',X&#65533;|&#65533;&#65533;FC_&#65533;"!B8}?&#65533;4&#65533;I&#65533;wY&eo&#65533;&#65533;}wr&#65533;&#65533;Wz&#65533;xW&#65533;&#65533;&#65533;&#65533;&&#65533;fh5&#65533;:&#65533;&#65533;h&#65533;#&#65533;#6&#65533;ZvW&#65533;i&#65533;v&#65533;i&#65533;&#65533;w&#65533;6xN&#65533;L&#65533; &#65533;&#65533;&#65533;&#65533;[u&#65533;KT&#65533;&#65533;&#65533;&#65533;n&#65533;R}&#65533;&#65533;>G`&#65533;$&#65533;R_C&#65533;:8&#65533;&#65533;&#65533;%&#65533;z'&#65533;{q{&#65533;&#65533;&#65533;&#65533;6^>'&#65533;&#65533;&#65533;&#65533;xO2&#65533;"&#65533;&#65533;&#65533;e&#311;&#65533;&#65533;&#65533;m"&#65533;,G&#65533;&#65533;&#65533;EV&#65533;&#523;9fJ&#65533;K&#65533;&#65533;&#65533;&#65533;&#65533;CY&#65533;	&#65533;&#65533;j&#65533;:&#1847;}&#65533;&#65533;&#65533;rX:&#65533;(o}&#65533;8&#65533;&#65533;&#65533;&#65533;&#65533;~d&#65533;(&#65533;b&#65533;74o&#65533;&#65533;&#65533;W&#65533;$&#65533;&#65533;u&#65533;3I&#65533;GL&#65533;sx&#65533;x&#65533;&#65533;qq&#65533;&#65533;C8&&#65533;&#65533;&#65533;&#65533;&#65533;@&#65533;G&#65533;&#65533;&#65533;F&#65533;_&#65533;&#65533;d5!>&&#65533;u&#65533;3	&#65533;&#65533;t~&#65533;&#65533;&#65533;&#65533;ge&#65533;&#65533;&#65533;F{i&#65533;&#65533;&#65533;O&#65533;8m&#65533;G&#65533;&#65533;&#65533;&#65533;H@'9z&#1355;&#65533;&#65533;&#65533;&#65533;W<&#65533;3Y&#65533;2	&#65533;&#216;I&#65533;$h&#65533;-W7&#65533;T&#65533;y-3&#65533;&#65533;x:y&#65533;SJ9&#65533;Q~&#1528;&#65533;&#65533;Y&#1736;<&#65533;g&#65533;~&#65533;&#65533;&#65533;Q&#65533;$33&#65533;~&#65533;&#65533;&#65533;&#65533;&#65533;&#65533;&qU&#65533;&#65533;&#65533;(^&#65533;S&#65533;Q<.&#65533;M*a&#65533;&#65533;&#65533;&#65533;&#65533;DG&#65533;E&#65533;D&#65533;&#65533;7&#65533;&#65533;\q&#65533;.)&#65533;i&#65533;M&#65533;|u6i&#65533;&#65533;&#65533;@&#65533;X&#65533;&#65533;{&#65533;(#&#65533;l9&#65533;&#65533;y"P_&#65533;&#65533;&#65533;t&#65533;I&#65533;4&#65533;&#65533;&#65533;Y&#65533;&#65533;&#65533;&#65533;E&#65533;&#65533;&#65533;b&#65533;+0)2&#65533; C&#65533;*l&#65533;C
!0r3W&#1556;&#65533;&#65533;&#65533;I)R&#65533;)x&#65533;Hg:T&#65533;&#65533;wW5&#65533;&#65533;Wi&#65533;&#65533;Ux&#65533;&#65533;](8jR&#65533;&#65533;&#65533;&#65533;xx&#65533;1 HcMP)D&#65533;&#598;F%F&#65533;)<a,c&#65533;&#65533;T)`J&#65533;u9x&#65533;G=&#65533;&#65533;&#65533;BD&#65533;&#65533;&#65533;P88&#65533;E&#65533;&#65533;&#65533;&#65533;&#65533;&#65533;&#65533;^&#65533;&#65533;d&#65533;&#65533;%I&#65533;&#2037;&#65533;&#65533;Y^/(&#65533;&#65533;&#65533;O'i&#65533;L&#65533;+Y&#65533;&#65533;&#65533;&#65533;	&#65533;":&#65533;R&#65533;C&#65533;&#65533;0r&#65533;/!@WyUw&#65533;&#65533;qK/&#65533;T&#65533;&#590;&#65533;&#65533;`h&#65533;v&#65533;W&#65533;
&#65533;%&#65533;&#1704;;"&#65533;{I0&#65533;	&#65533;&#65533;&#65533;&#65533;ax' &#1497;q&#905;&#65533;e&#65533;'g&#65533;&#65533;D&#65533;H&#65533;&#65533;&#65533;&#65533;&#214;&#65533;x&#65533;x&#65533;7&#65533;&#65533;&#65533;&#65533;&#65533;x&#65533;&#65533;w&#65533;&#65533;)&#179;Y&#65533;&#65533;#&#65533;$
&#65533;vz&#65533; &#65533;.&#65533;Il@'&#65533;r5&#65533;&#65533;U&#65533;&#65533;H^&#65533;&#65533;V&#65533;i&#65533;E&#65533;&#65533;&#65533;&#545;*&#609;&#65533;&#65533;&#642;&#65533;&#65533;)&#65533;uZ&#65533;&#65533;&#65533;7 p&#65533;&#65533;&#65533;x&&#65533;&#65533;=@.cJ&#65533;lh&#65533;&#65533;&#1445;j~P
1d	q=j&#65533;&#65533;	X&#65533;:&#65533;&i&#65533;&#65533;&#65533;J:lG`&#65533;&#65533;&#65533;iW5&#65533;h&#65533;f0!&#65533;K&#65533;&#65533;f	&#65533;7J&#65533;&#65533;&#65533;x&#65533;&#65533;|H&#65533;E&#65533;&#65533;&#65533;&#65533;6 &#65533;&#65533;&#65533;D`
&#65533;W&#65533;7j~&#65533;xce&#65533;&#65533;z&#65533;!&#65533;,r&#65533;0?&#65533;&#65533;&#65533;&#65533;&#65533;&#65533;z&#65533;J&#65533;&#65533;
.$&#65533;O"p)
Z&#65533;&#65533;&#65533;-I&#65533;j&#65533;[&#65533;U&#65533;&#65533;}&#65533; &#65533;&#65533;t&#65533;z&#65533;9 Ks&#65533;Y&#65533;Z&#65533;&#65533;&#65533;&#65533; K3 &#65533;G&#1384;&#65533;&#65533;&#65533;&#65533;&#65533;&#65533;@
&#65533;~y"&#65533;&h&#65533;QJ4&#65533;&#65533;&#65533;&#65533;&#65533;&#65533;&#65533;6LH&#65533;I&#65533;w4TC&#65533;&#65533;S&#65533;&#65533;u&#65533;<w&#65533;&#65533;&#2023;&#65533;B&#65533;mY&#65533;&#65533;&#1477;&#65533;&#65533;&#65533;U&#65533;&#65533;2&#65533;j&#65533;J&#65533;24&#1754;v&#65533; QQ&#65533;X&#65533;&#65533;&#65533;&#65533;&#65533;&#65533;&#1582;g&#65533;&#65533;F&#65533;&#65533;&#65533;9&#65533;GG&#65533;}&#65533;&#65533;&#806;&#65533;&#65533;&#65533;&#65533;&#65533;*&#65533;&#65533;&#536;&#65533;&#65533;Y[&#65533;&#65533;x'&#65533;p)&#65533;t<&#65533;T&#65533;&#65533;Jr;&#65533;&#65533;$l`&#1498;&#65533;z&#65533;V&#561;&#65533;&#65533;K&#65533;&#65533;&#65533;H&#65533;&#65533;8`&#65533;R&#65533;&#15526;&#65533;&#65533;-R)k&#65533;&#65533;*wZ'#;x&#65533;i&#65533;"&#65533;&#65533;&#1039;&#65533;F&#65533;&#65533;=&#65533;&#65533;2&#65533;&#1694;)F&#65533;&#65533;&#65533;&#65533;&#65533;&#65533;&#65533;+&#65533;&#65533;)
&#65533;V&#65533;&#65533;d>t:&#65533;&#65533;r&#65533;&#65533;&#65533;&#65533;&#65533;&#65533;	&#65533;&#65533;h&#65533;&#65533;&#65533;G&#65533;+&#65533;&#65533;z&#65533;&#65533;&#65533;&#65533;&#65533;3(&#65533;&#65533;XH&#65533;&#65533;x&#65533;&#65533;[&#65533;&#65533;*g&#65533;&#65533;&#65533;&#65533;9&#65533;&#65533; p&#65533;&#65533;&#65533;	&#65533;&#1636;&#65533;&#65533;&#65533;&#65533;&#65533;&#760;&#65533;}*&#65533;&#65533;u&#10131;&#65533;~&#65533;&#65533;9o"'&#65533;&#65533;S&#1369;aG&#65533;&#65533;&#65533;Y&#65533;$;&#65533;v&#65533;&#65533;&#65533;<&#65533;k&#65533;&#65533;x<&#65533;;&#65533;&#65533;qD&#65533;&#65533;&#65533;&#358;up&#65533;&#65533;r&#65533;i&#65533;&#65533;&#65533;&#65533;	( |&#1771;&#65533;&#65533;&#65533;&#65533;&#65533;&#65533;&#65533;]&#65533;&#65533;{&#65533;&#65533;+m&#65533;&#65533;&#65533;&#65533;O&#65533;&#65533;&#65533;`+&#65533;(&#65533;t&#65533;&#65533;~&#65533;$&#65533;&#65533;#|&#65533;c&#65533;4#Uu{D&#65533;aru[HJ3V&#65533;&#830;&#53996;&#65533;&#65533;&#65533;&#65533;Y&#65533;&#65533;v&#65533;&#65533;1K7&#65533;&#65533;g@&#65533;&#65533;{&#65533;,&#65533;&#65533;x<J&#65533;&#65533;&#65533;&#65533;&#65533;&#65533;&#65533;&#65533;&#65533;R&#65533;&#65533;&#65533;&#65533;L&#65533;&#65533;T&#65533;F&#65533;. &#65533;&#65533;&#65533;v&#65533;&#65533;M&#65533;&#65533;C$&#65533;|&#65533;&#65533;Yua&#65533;	\&#65533;Ze&#65533;,A&#65533;&#65533;&#65533;&#65533;&#65533;&#65533;&#65533;&#65533;+&#65533;&#65533;V&#65533;..&#65533;&#65533;&#65533;=&#65533;&#65533;&#241;&#588;&#1718;;,&#65533;><&#661;zdx&#164;&#65533;:&#65533;nl;&#65533;&#65533;&#65533;k&#65533;&#65533;xt&#65533;&#65533;	&#65533;&#61176;&#65533;&#65533;&#65533;\&#65533;&#65533;Dz&#65533;&#65533;&#65533;&&#65533;`&#65533;'&#65533;C&#65533;[&#65533;&#65533;(&#65533;C&#65533;&#65533;&#32890;n&#65533;&#65533;?&#378;&#36288;&#65533;&#65533;&#65533;p&#65533;&#65533;&#65533;&#65533;8&#65533;&#65533;&#65533;0h&#65533;&#65533;|&#1827;&#65533;&#65533;L&#65533;&#65533;GB&#65533;^&#65533;&#65533;&#65533;&#65533;&#48910;&#65533;{&#962;&#65533;&#65533;a&#65533;k;w&#65533;,&#65533;&#65533;1&#65533;|&#901;\H&#65533;&#65533;&#65533;&#65533;Et&#65533;&#65533;&#1607;&#65533;</[M&#65533;&#65533;&#757;&#65533;&#65533;\&#65533;&#65533;	&#65533;+~H&#65533;&#65533;&#65533;V&#65533;&#7715;Tx&#65533;
&#65533;b&#1820;&#65533;\&#65533;&#65533;#&#65533;&#65533;&#65533;[&#65533;5&#866;f&#65533;#&#65533;&#65533;&#65533;&#65533;,&#65533;&#65533;T&#65533;&#42744;&#65533;&#65533;~<&#65533;#&#65533;<l&#65533;&#1058;f'\&#65533;&#65533;LM&#65533;M&#54361;&#65533;&#65533;&#65533;l&#65533;T]&#65533;L&#65533;&#65533;&#65533;&#65533;&#65533;&#65533;&#65533;t &#65533;&#65533;{&#65533;F&#65533;&#65533;&#65533;R&#65533;4v%&#65533;&#305;&#65533;&#65533;&#65533;&#65533;&#65533;&#65533;@&#1527;&#65533;&#65533;K&#65533;Y&#65533;&#65533;1&#65533;&#874;Y&#65533;)&#65533;&#65533;&#65533;&#65533;&#65533;R&#65533;&#65533;&#65533;&#65533;&#65533;k&#65533;d&#65533;&#65533;p&#827;&#65533;E&#65533;%&#65533;k&#65533;x&#65533;&#65533;'J&#65533;&#65533;:&#65533;&#65533;k&#65533;l0&#65533;,`e&#1882;r	_M&#65533;&#65533;&#65533;H}&#65533;	)&#65533;Pm&#65533;&#65533;&#65533;&#65533;&#65533;&#65533;Q=@&#65533;&#65533;&#65533;Z&#65533;e&#65533;&#65533; &#65533;&#65533;-&#65533;&#65533;EM&#1081;&#65533;&#65533;+&#65533;&#65533;w&#65533;7&#65533;&#65533;~Pbp=&#65533;m&#65533;&#65533;&#65533;&#65533;&#65533;t&#65533;&#1850;&#65533;&#303;&#65533;&#65533;=&#65533;&#65533;t&#65533;&#65533;&#65533;&#65533;&#1562;&#65533;&#65533;&#65533;&#65533;&#65533;'&#65533;>&#65533;`&#65533;-&#65533;P&#65533;&#65533;&#65533;&#1555;}&#65533;&#65533;&#1843;G&#65533;M&#65533;q&#1552;&#871;f&#1627;&#65533;0&#65533;&#65533;&#65533;&#65533;&#65533;V[&#65533;b&#65533;&#65533;1#P7&#65533;&#65533;&#65533;&#65533;&#65533;W&#65533;&#65533;Q&#65533;&#65533;&#65533;&#65533;&#528;a&#65533;&#65533;&#65533;K&#1683;&#65533;Z&#167;}&#65533;&#65533;&#65533;b&#65533; &#1629;&#65533;&#65533;F&#65533;&#65533;&#65533;.&#65533;T&#65533;5<*AD&#65533;&#65533;&#65533;&#65533;&#65533;&#1840;&#65533;&#65533;&#65533;P,&#778;}&#65533;&#65533;&#65533; b&#65533;&#65533;z;j&#65533;&#65533;a`&#65533;}&#65533;&#645;&#65533;&#65533;&#65533;&#65533;&#1382;g&#65533;<&#65533;&#1466;&#1220;#&#65533;&#65533;L&#65533;Mo&#65533;P&#65533;J|o&#65533;#&#1726;&#65533;&#65533;Z&#65533;&#65533;T&#65533;d&#65533;&#65533;&#65533;&#65533;T&#65533;
&#65533;&#65533;&#65533;&#65533;`&#65533;&#65533;&#65533;&#65533;&#65533;s0E&#65533;&#65533;&#65533;&#65533;[n&#65533;&#65533;&#65533;&q&#65533;\&#65533;&#65533;&#1819;5&#65533;7z&#65533;.>&#65533;=&#65533;
m&#14285;&#65533;R&#65533;&#65533;z&#65533;&#65533;WN&#1114;&#65533;&#65533;&#65533;c&#65533;&#65533;&#65533;&#65533;&#65533;&#65533;&#844;&#65533;&#65533;,&#65533;9&&#1630;&#65533;&#65533;&#65533;&#65533;B&#65533;=&#65533;-&#1335;&#65533;&#1628;&#65533;&#65533;>&#65533;&#1379;&#65533;&#65533;&#65533;1&#65533;&#65533;&#65533;&#65533;e0 &#65533;&#59533;|Hf&#65533;&#1342;&#65533;#&#65533;&#65533;&#3959;&#1359;&#65533;&#65533;&#18109;t&#65533;&#65533;~&#65533;&#65533;&#1630;&#65533;&#65533;&#31262;&#65533;&#65533;&#65533;&#65533;&#65533;2&#65533;M&#65533;&#65533;&#65533;&#65533;&#65533;N&#65533;8^&#65533;~]&#65533;&#65533;&#766;&#1666;&#65533;&#65533;&#65533;&#65533;&#65533;&#65533;-S&#65533;&#65533;&#65533;&#65533;}&#65533;:&#1784;n&#65533;&#1971;&#65533;&#65533;&#65533;|&#65533;&#65533;>O&#65533;gz&#65533;<-&#65533;&#65533;A&#65533;&#65533;&#877;&#65533;&#65533;&#65533;&#65533;IM6&#65533;&#49070;&#65533;&#65533;&#65533;&#65533;.&#65533;&#65533;.&#65533;&#65533;&#65533;&#65533;&#65533;m~ KJ&#65533;&#65533;&#65533;&#65533;&#65533;&#65533;&#65533;&#65533;&#65533;NE&#65533;#&#65533;&#65533;&#65533;&#65533;<&#65533;>&#65533;0&#65533;&#65533;=&#65533;&#65533;#&#65533;&#65533;&#65533;&#333;.&#65533;4&#65533;&#65533;2&#65533;&#65533;&#65533;&#65533;&#65533;l&#65533;J&#65533;&#383;&#65533;h&#65533;'&#65533;&#65533;&#65533;&#65533;@&#65533;&#65533;9&#65533;&#65533;U&#65533;&#65533;&#65533;&#65533;R&#65533;&#65533;&#65533;&#65533;V/&#65533;Z&#65533;&#65533;&#750;&#65533;qk&#65533;	&#65533;&#65533;`&#65533;a&#65533;&#65533;d&#65533;&#65533;:&#65533;&#65533;n&#65533;&#65533;	&#65533;&#65533;x&#65533;^n&#65533;&#65533;&#65533;&#65533;&#65533;&#65533;u^&#65533;}&#65533;&#65533;&#65533;&#65533;xL&#65533;&#65533;&#65533;K&#65533;&#65533;2&#65533;&#933;ox&#65533;&#65533;&#65533;&#65533;&#65533;&#65533;&#65533;}&#65533;&#1854;&#65533;&#65533;LS&#65533;'&#1854;
J&#65533;v&#65533;^k&#65533;&#65533;&#65533;&#65533;&#65533;&#65533;&#65533;&#65533;&#65533;&#65533;&#65533;;&#877;&#65533;i&#65533;WZ&#65533;F&#559;>&#65533;w&#65533;^#*&#65533;*&#65533;&#65533;K&#65533;&#65533;e&#65533;&#65533;&#65533;&#65533;Z&#65533;&#65533;t&#65533;2&#65533;&#65533;&#65533;^.&#65533;&#65533;&#65533;&#494;&#65533;&#65533;&#65533;&#65533;k&#65533;&#1450;&#65533;&#65533;N&#65533;F&#65533;T&#65533;?&#65533;&#1181;&#65533;&#65533;&#65533;T&#65533;&#65533;)&#65533;?&#65533;9&#65533;pl&#1089;&#65533;2&#742;Y&#65533;&#65533;#&#65533;J	=&#65533;H?&#65533;&#65533;&#65533;&#65533;?&#65533;&#65533;&#65533;)&#65533;e&#489;&#65533;)&#65533;=L6<
&#65533;9&#65533;&#65533;&#65533;&#65533;l 	D`&#65533;&#65533;&#65533;&#65533;&#65533;&#65533;&#65533;&#65533;&#65533;&#65533;&#65533;&#65533;&#65533;Z&#65533;|V&#65533;&#65533;h&#65533;OOL7&#65533;"&#65533;&#65533;&#65533;&#65533;&#65533;0&#65533;&#65533;&#65533;&#65533;&#65533;&#65533;&#65533;&#65533;&#65533;&#65533;&#65533;OS&#65533;&#65533;s&#65533;=&#65533;&#65533;Eh\&#65533;&#65533;&#1307;&#65533;&#65533;&#65533;&#1374;:Yu b&#65533;b&#65533;a&#65533;>&#65533;&#65533;&#65533;&#65533;Y<&#65533;~&#65533;l&#65533;&#65533;&#65533;&#65533;&#65533;&#65533;&#65533;&#65533;&#65533; ,&#65533;`&#65533;&#65533;&#65533;&#411;&#65533;n&#2028;&#65533;8&#65533;@u&#65533;3&#11480;H#&#65533; Bv&#65533;&#65533;&#65533;7&#65533;&#65533;&#65533;&#65533;ppDA&#65533;a&#65533;&#65533;`&#65533;&#65533;q8sV&#65533;hS&#65533;&#20646;g&#65533;&#65533;&#65533;G&#65533;*&#65533;&#1054;&#338;>~&#65533;&#65533;K@&#65533;Jh&#65533;&#693;&#65533;8&#65533;&#65533;^;&#65533;)&#65533;z&#65533;&#65533;&#374;&#65533;&#1718;m&#65533;&#65533;&#65533;&#65533;JX1 x&#65533;c&#65533;&#65533;4ib&#65533;
&#65533;&#65533;&#65533;0&#65533;&#65533;e&#65533;C&#65533;&#65533;&#613;&#65533;&#65533;&#65533;&#65533;Z&#65533;)&#65533;&#65533;U1_&#65533;2&#65533;&#65533;&#65533;
{R&#65533;4&#423;&#65533;5FU&#65533;&#65533; &#1373;1&#65533;&#65533;&#65533;R%M1Uf&#65533;&#65533;X&#65533;o&#65533;5Ew~&#65533;&#65533;Q&#65533;I&#65533;&#65533;&#65533;q&#65533;IQ&#65533;&#65533;se7c&#65533;&#65533;=&#65533;&#65533;'&#65533;&#65533;&#65533;.a&#65533;|&#65533;&#65533;;&#65533;Wz&#65533;"&#65533;&#65533;&#23287;&#65533;&#65533;&#65533;&#65533;&#65533;&#65533;&#65533;n&#65533;?&#65533;&#65533;&#65533;&#65533;&#65533;7`Q&#65533;,7&#65533;f&#65533;5x&#65533;j&#65533;&#1668;&#65533;5&#65533;`<&#65533;&#65533;&#65533;i&#65533;&#65533;tZ&#65533;&#65533;$&#65533;s&#65533;Q&g2&#65533;&#65533;n&#65533;&#65533;&#1739;j&#65533;Sr@&#65533;rJ&#65533;&#1613;&#65533;9&#65533;&#65533;&#65533;S&#1878;&#65533;>&#65533;dTZe&#65533;&#2002;L&#65533;U&#65533;)&#65533;&#65533;g&#65533;.&#65533;&#65533;B&#65533;y&#65533;U&#65533;K&#65533;&#65533;&#65533;0_}&#65533;3^&#65533;5&#65533;~L&#65533;&#65533;&#65533;'&#65533;a(`c4uS&#65533;&#65533;&#65533;&#65533;N@Z&#65533;`&#65533;D&#65533;&A
&#65533;>&#65533;&#65533;&i&#417;&#65533;&#65533;I&#65533;&#65533;p&#65533;&#65533;$hp1R&#65533;(&#65533;yd&#65533;&#65533;!o&#65533;&#65533;i&#65533;&#65533;&#1563;q&#65533;&#65533;H&#65533;u&&#65533;&#65533;&#65533;&#65533;T&#65533;!&8&#65533;h;$&#65533;&#65533;j&#65533;&#65533;&#1902;&#65533;=9&#65533;2&#65533;d9&#65533;,&#65533;%&#65533;&#65533;&#65533;Z&#65533;&#65533;&#65533;iJ&#65533;&#19947;&#65533;&#65533;V;&#65533;b3G&#65533;&#65533;)s&#65533;&#65533;&#65533;g&#65533;&#65533;&#65533;&#65533;Q&#65533;VQ&#65533;&#65533;<?A&#65533;P&#65533;&#65533;&#65533;o&#65533;&#65533;~&#1562;&#65533;&#65533;&#65533;(P&#65533;z&#44006;5&#65533;&#65533;@L&#65533;&#65533;*Tu&#65533;&#65533;=Y&#65533;&#65533;&#65533;&#65533;n!&#65533;Pr&#65533;h&#65533;m&#65533;&#65533;&#65533;&#65533;;&#65533;N&#65533;&#65533;&#65533; SR&#65533;&#65533;&#65533;1&#65533;z&#65533;L&#65533;&#65533;&#65533;&#65533;2u&#65533;\&#751;[&#65533;&#65533;lH&#65533;4&#65533;WHD&#65533;&#65533;&#65533;!&#65533;
274&#65533; &#65533;&#65533;C&#65533;&#65533;&#21131;&#65533;&#65533;P?&#65533;j&#65533;&#65533;&#65533;{D&#65533;&#65533;&#65533;&#65533;&#65533;[&#65533;&#65533;&#65533;K&#65533;&#65533;&#65533;mxpqh&#65533;&#65533;&#65533;C&#65533;"Lp&#65533;g&#65533;G&#65533;t&#1517;\&#65533;&#65533;N&#65533;&#996;~&#65533;a&#65533;>&#65533;&#65533;&#65533;&#65533;&#65533;
}f&#65533;Nq&#65533;&#65533;63ns&#65533;&#65533;:&#65533;&#65533;^&#65533;&#65533;&#65533;&#65533;&#65533;;# &#65533;&#65533;@w&#65533;&#65533;&#65533;y&#65533;&#65533;"G&#65533;n`&#65533;&#65533;NV&#65533;8O&#65533;&#65533;&#65533;&#65533;&#65533;Z&#65533;&#65533;&#65533;=?&#65533;.&#65533;&#65533;&#65533;&#65533;&#65533;&#65533;"
&#65533;&#65533;&#65533;[k}0&#65533;&#65533;*O&#331;J&#65533;&#1893;>,&#65533;SL&#65533;S&#65533;K&#65533;bjN&#452;&#65533;&#65533;&#65533;wl&#65533;&#65533;&#65533;Na%&#65533;&#17871;&#65533;{-&#65533;&#65533;x{&#35303;&#65533;{&#65533;;k&#65533;&#65533;'T&#65533;&#65533;&#65533;&#65533;{5r<&#65533;l&#65533;&#65533;&#65533; &#65533;=&#65533;&#65533;?&#1313;&#65533;&#65533;K`&#65533;&#65533;)?&#65533;I]x&#1983;r&#65533;&#65533;l&#65533;9&#65533;&#65533;&#65533;&#1474;46&#65533;&#65533;&#65533;l&#587;L&#65533;&#65533;&#65533;?&#65533;E&#963;&#47136;&#65533;&#65533;&#65533;&#29258;y&#65533;b&#65533;S&#65533;&#65533;&#65533;&#65533;\&#65533;&#65533;<&#65533;<w?k&#65533;|&&#65533;&#65533;&#65533;59&#65533;&#65533;Or5&#65533;&#65533;iQ&#65533;&#65533;)/x&#65533;&#65533;&#65533;&#65533;Zq&#65533;Wn(!&#65533;8&#65533;&#65533;lqmD&#65533;&#65533;&#65533;X&#65533;W&#65533;m7&#65533;&#65533;&#65533;&#65533;.pe&#65533;&#65533;&#65533;&#65533;&#65533;&#65533;h&#65533;v&#65533;:&#65533;&#65533;&#1386;w&#65533;&#65533; RL&#65533;6&#65533;p&#65533;dK&#65533;^&#65533;&#65533;S-&#65533;T&#65533;[&#65533;sh(j0&#65533;&#65533;&#65533;&#65533;w&#65533;&#65533;yO9&#65533;{&#65533;&#65533;D&#65533;&#65533;&#65533;&#65533;&#65533;D&#65533;&#65533;&#65533;&#65533;&#65533;#&#65533;&#65533;\g&#65533;&#65533;N&#65533;Od ,`.&#65533;&#65533;E]&#65533;&#65533;[$c&#65533;4&#65533;&#65533;#&#65533;&#65533;j"]c&#65533;8G9&#65533;&#65533;&#65533;q,&#65533;3&#65533;I&#65533;i2&#65533;1&#65533; &#65533;&#65533;&#65533;&#65533;&#65533;.&#65533;&#65533;&#65533;pr&#65533;&#65533;0&#65533;&#65533;&#65533;&#65533;&#65533;&#65533;M&#53522;4&#1629;"&#65533;Q8[&#65533;3tcA&#65533;G&#65533;%&#65533;&#65533;&#65533;;%*&#65533;&#65533;$*&#65533;&#65533;P&#65533;&#65533;YZ&#65533;~&#65533;&#65533;&#65533;_&#65533;jE&#328;zrD&#65533;c&#65533;vI&#569;&#65533;r[&#65533;d]&#1218;ILq&#65533;&#65533;HD&&#65533;6&#65533;L]&#177;&#948;f5&#65533;&#65533;r&#65533;&#65533;&#65533;&#65533;&#65533;&#1409;&#65533;@F&#65533;&#65533;+$OG&#65533;&#129;&#65533;-ncp&#65533;D&#65533;&#65533;Et
&#65533;xK&#65533;!&#65533;4&#65533;&#65533;&#65533;f&#1186;&#65533;&#65533;&#65533;=K&#65533;J&#65533;Sh/jP&#65533;&#65533;e.^jbB&#65533;)
f&#65533;X5&#65533;&#558;&#65533;L&#65533;Q4&#65533;}&w&#65533;W&#65533;&#65533;&#65533;&#65533;u&#65533;!&#65533;HRaz&#65533;C&#65533;3&#65533;b&#65533;h&#65533;&#65533;&#65533;&#65533;&#65533;&#65533;&#65533;&#65533;L'+SR&#65533;&#65533;"&#65533;&#65533;&#65533;T@/&#65533;&#65533;	&#65533;&#65533;H&#65533;&#65533;&#65533;&#65533;i&#65533;&#65533;&#65533;&#65533;&#927;N&#65533;^&#65533;8l&#65533;&#65533;G"&#65533;&#65533;&#65533;&#65533;&#65533;V&#65533;&#65533; Q&#65533;l-&#65533;b&#65533;)&#474;J^&#65533;&#65533;3&#65533;&#65533;Zt&#65533;D&#65533;Vb&#65533;w&#65533;iE&#65533;
M&#65533;>VI&#65533;&#65533;&#65533;&&#65533;xw!&#65533;+K&#65533;)&#65533;&#65533;
&#65533;&#65533;6&#65533;&#65533;$&#65533;I&#65533;&#65533;&#65533;&#630;&#65533;&#65533;ed&#65533;I&#65533;OH&#65533;&#65533;&#65533;&#65533;W&#65533;Go&#65533;N&#65533;&#65533;m&#65533;&#65533;j&#65533;5&#65533;P&#65533;&#65533;&#65533;(&#65533;V&#65533;0&#65533;vj&#65533;&#65533;Q&#65533;e;&#65533;U&#65533;&#65533;&#65533;&#65533;&#65533;~&#65533;&#65533;&#65533;&#65533;z&#65533;gP&#65533;&#328;&#65533;M&#65533;r1&#65533;&#65533;&#65533;&#65533;&#65533;@&#65533;+&#65533;&#65533;&#65533;&#65533;@W&#65533;2&#65533;&#65533;&#65533;3L]&#65533;&#65533;)&#65533;wx&#65533;&#65533;&#65533;8&#65533;iI&#65533;H&#65533;&#1149;&#65533;M&#65533; &#65533;SfV9&#65533;&#65533;9&#65533;d&#65533;&#1875;J&#65533;&#65533;&#65533;&#1199;&#1698;&#65533;S&#65533;&#65533;v&#65533;D&#65533;&#65533;<#&#930;*&#65533;@u3&#65533;R&#65533;&#65533;6s]&#65533;%&#65533;&#65533;&#492;&#65533;1G.s&#65533;<&#1934;&#65533;1&#65533;L&#65533;&#65533;H&#65533;!.&#65533;&#65533;&#65533;h{	&#65533;&#65533;9&#65533;3\y:H@H&#65533;&#65533;&#65533;7&#65533;&#65533;@[y&#65533;&#65533;t&#65533;s{c &#65533;&#65533;A&#65533;&#65533;F&#65533;<jh.&#65533;N+&#65533;&#65533;&#65533;&#65533;cZ&#65533;Y&#65533;,&#65533;w&#65533;k&#65533;&#65533;&#65533;[&#65533;fxo60&#1779;&&#65533;&#65533;&#65533;&#65533;2HP&#65533;H53&#65533;{&#65533;&#65533;8&#65533;
&#65533;&#65533;&#873;&#65533;&#65533;mz&f&#65533;X&#65533;m~&#65533;&#65533;O&#65533;Z&#65533;qH&#65533;&#65533;Y&#65533;&#65533;m&#65533;&#65533;&&#65533;w/
&#65533;&#65533;I;Q~x1E.&#65533;iM3&#65533;&#65533;Y&#65533;&#65533;&#65533;&#65533;&#65533;&#670;[&#65533;&#65533;c	&#65533;X&#65533;&#65533;&#65533;&#65533;m&#65533;g
kXS&#65533;&#628;&#65533;v&#65533;&#65533;&#65533;&#65533;&#180;&#65533;V&#65533;&#65533;&#65533;?>qjfB&#65533;&#65533;E1?&#65533;M&#298;*&#65533;0&#65533;&#65533;&#65533;&#1843;!4{Ck&#65533;&#65533;&#789;&#65533;f&#65533;&#65533;&#65533;&#65533;yCcl-i&#65533;&#65533;&#1722;2&5&#65533;&#65533;&#65533;&#65533;"<&#65533;>&#65533;&#65533;MF&#65533;F3Z&#65533;s&#65533;&#65533;&#65533;U&#65533;++&#65533;+S3&#65533;oL&#65533;8&#65533;4&#625;Z]`&#65533;&#65533;&#65533;&#65533;\;F&#65533;&#65533;i&#65533;8&#65533;)7&#65533;&#65533;&#65533;&#65533;&#65533;&#65533;gj&#65533;l/k&#65533;[=2'&#65533;:&#65533;X&#65533;&#65533;&#65533;&#65533;K&#1818;)&#65533;&#65533;&#65533;&#65533;&#65533;&#65533;W&#65533;&#65533;&#65533;{W<P&#65533;&#65533;p&#65533;&#65533;&#65533;9j}&#65533;&#65533;B&#65533;&#65533;.&#65533;&#65533;&#65533;:x=&#65533;:&#805;t4&#65533;)&#65533;&#65533;G&#65533;u&#65533;b&#65533;&#65533;X
D&#65533;,T&#65533;&#65533;_&#65533;&#65533;&#65533;&#65533;=&#65533;:AG&#65533;&#65533;&#65533;&#1499;&#65533;&#65533;fkHF`&#65533;Y&#65533;&#65533;&#65533;&#1573;&#65533;&#65533;o&#16511;&#65533;&#65533;&#65533;&#65533;&#65533;n&#65533;&#65533;&#65533;>O]&#65533;&#65533;^d&#65533;&#65533;]&#65533;J6i&#65533;&#65533;&#65533;qq&#65533;&#65533;4#&#65533;&#65533;irV/&#65533;&#65533; 8q&#788;)&#65533;&#65533;Yb&#65533;M&#65533;&#65533;yFa!&#65533;cs&#65533;&#65533;&#65533;&#65533;.&#65533;z"$zJ&#65533;Z&#65533;bgCRtC6&#65533;]&#65533;GZv&#65533;&#65533;&#65533;v&#1376;vY&#65533;v&#65533;{&#65533;GEwW&#65533;&#65533;&#65533;}_J&#65533;.+r&#65533;R&#65533;&#65533;R&#65533;X&#65533;&#65533;&#65533;c|Z7o'F|c&#65533;&#65533;&#65533;\b&#65533;V,&#65533;y0&#65533;!&#65533;t&#65533;&#65533;} &#65533;}&#65533;Gp&#2023;&&#65533;&#65533;Y_&#65533;w&#65533;uB&#65533;~w5{&#65533;F8&#65533;g&#65533;^g&#65533;&#65533;X&#65533;aa&#65533;}&#65533;~&#65533;&#65533;&#65533;#G'&#65533;O&#65533;vl&#65533;vA>U1+&#65533;{&#65533;7V&#65533;;1&#65533;'^J&#65533;&#65533;&#65533;[F }e&#65533;as&#65533;&#65533;
&#65533;}&#65533;W&#65533;T~&#65533;G&#65533;c&#65533;&#65533;&#65533;:d&#65533;j&#65533;&#65533;Z&#65533;&#65533;zPw&#65533;hpx&#65533;;b"&#65533;">&#65533;OB&#65533;&#65533;&#65533;&#65533;|&#65533;&#65533;
`v&#65533;&#65533;V&#65533;@&#65533;7WO@k &#65533;y&#450;&#65533;F_U&#65533;vI&#65533;x&#65533;U&#65533;&#1288;w&#65533;G&#1417;&#65533;&#65533;w&#65533;wre&#65533;#&#65533;4[v&#65533;S
&#65533;mD&#65533;Q&#1208;&#65533;&#65533;&#65533;ul$&#65533;&#65533;a&#65533;a&#25030;Wym&#65533;"&#65533;H&#65533;&#65533;&#65533;y&#65533;&#65533;&#65533;g#
61&#65533;<l&#65533;j&#65533;&#65533; &#65533;B&#65533;&#65533;&#65533;]P&#65533;&#65533;&#65533;T&#65533;&#65533;pP`&#65533;&#65533;H&#65533;p&#65533;&#65533;	
&#65533;8&#65533;&#65533;&#65533;?B0p*XW&#65533;u&&#1496;&#65533;&#65533;W&#65533;&#1285;&#65533;7&#65533;&#65533;&#65533;&#65533;&#65533;aJ&#65533;&#65533;6&#65533;u@8&#65533;&#)&#65533;&#65533;D&#65533;&#1038;&#65533;ww&#65533;&#65533;$&#65533;&#65533;F&#65533;&#65533;&#65533;&#65533;L&#65533;&#65533;&#65533;&#65533;+p&#65533;&#65533;G&#65533;\&#65533;&#65533;)&#1552;&#1893;w S}&#65533;&#65533;&#65533;W+ihqjX&#65533;gzW3&#65533;g&#65533;&#65533;g	SxU&#1205;t&#65533;'F{&#65533;A7&#65533;(&#65533;n&#65533;T&#65533;2&#65533;&#65533;&#65533;&#998;s&#65533;d7&#65533;x&#65533;&#65533;&#65533;$Z&#65533;&#65533;&#65533;&#65533;&#65533;w{7&#65533;&#65533;i&#65533;&#65533;'~&#65533;gW&#65533;YAs&#65533;#&#65533;&#65533;&#65533;&#65533;kcc&#65533;&#65533;&#65533;e&#65533;&#65533;&#408;&#65533;&#65533;&#65533;u&#197;&#65533;&#65533;&#65533;&#65533;&#65533;'V&#65533;
E&#65533;EH&&#65533;h9T1vt&#65533;FW&#65533;&#65533;v&#1204;W!(&#65533;)&#65533;R&#65533;&#65533;&#65533;E&#65533;P&#65533;&#65533;(&#65533;V&#585;dW&#65533;&#65533;&#65533;8W&#65533;&#65533;j}&#65533;&#65533;&#65533;	&#65533;xU&#65533;&#65533;}&#65533;g0&#65533;,7&#65533;I&#65533;&#65533;&#65533;"&#65533;yh0}&#65533;&#65533;&#65533;&#65533;&#65533;(&#65533;&#65533;y&#65533;8B-	&#65533;M%m0Wk&#65533;A}U&#65533;&#65533;&#536;&#37196;)@&#65533;&#65533;&#65533;	z&#65533;@&#65533;i&#65533;	&#65533;_d&#65533;&#65533;&#604;&#65533;&#65533;K&#65533;&#602;&#65533;&#65533;&#65533;)&#65533;&#65533;Y{-iY4i&#65533;&#65533;&#65533;u&#65533;&#65533;&#65533;&#65533;}&#65533;&#65533;b&#65533;&#2145;P&#65533;H)&#65533;3&#65533;&#65533;{&#65533;e+8r%&#37563;&#65533;&#65533;Y&#65533;&#65533;&#1612;&#65533;T&#65533;A&#65533;&#65533;)&#65533;&#65533;f&#65533; &#1785;d&#65533;y&#65533;&#65533;y&#769;phr&#65533;&#548;w&#1556;&#65533;t'&#65533;|X&#65533;xd;&#65533;&#65533;g(sr2&#65533;
&#591;z).Qsc&#65533;-D&#1423;&#65533;4&#65533;K&#65533;m&#65533;#&#65533;YT&#65533;&#65533;G&#65533;&#65533;&#65533;&#1184;&#65533;%&#65533;j&#65533;&#65533;&#65533;&#65533;&#65533;e&#594;zw&#65533;<&#65533;vm&#1486;'&#65533;&#65533;&#65533;z&#65533;&#65533;j-&#65533;WCP
&#784;&#65533;&#65533;&#65533;I|&#65533;&#65533;9t }&#855;98&#65533;\&#65533;&#65533;&#65533;&#65533;Iw&#65533;%&#65533;C	&#65533;&#65533;Xp&#65533;)&#65533;5&#65533;&#65533;&#65533;&#65533;_&#65533;#&#584;&#65533;C&#65533;w\&#65533;&#65533;]>&#65533;n&#34152;1&#65533;&#65533;&#65533;&MF&#65533;&#65533;&#65533;)&#65533;&#65533;z&#65533;&#65533;&#1701;&#65533;	&#65533;&#65533;&#1283;l<B&#65533;&#65533;&#65533;N&#65533;&#65533; &#152;Al:
CWe&#167;&#65533;i&#65533;&#65533;&#65533;&#65533;&#65533;&#65533;.k&#65533;&#65533;&#1496;&#65533;&#65533;w&#65533;z&#65533;&#65533;F&#65533;v&#65533;j}Q&#604;Hz&#65533;&#553;&#65533;&#65533;j&#65533;JG&#65533;&#581;&#65533;
&#65533;&#65533;&#65533;&#65533;%Du&#65533;&#65533;J*zn&#65533;&#65533;&#65533;&#65533;d'&#65533;&#65533;vw&#870;&#65533;&#65533;&#65533;"&#65533;&#65533;&#65533;c$&#65533;&#65533;9]&#65533;&#65533;&#65533;W&#65533;&#618;&#65533;}/&#65533;&#65533;)&#65533;&#65533;L&&#65533;&#32006;&#65533;y&#65533;	&#1196;&#65533;0_18&#65533;@&#65533;	&#65533;&#65533;&#65533;
&#65533;&#65533;a&#65533;&#65533;;&#65533;&#65533;gz6&#65533;&#65533;.&#65533; &#65533;&#65533;&#4132;&#65533;&#65533;Se(o&#65533;T&#65533;*&#65533;`&#65533;(&#65533;
8I&#65533;&#65533;&#65533;&#65533;]&#1704;&#65533;&#65533;&#65533;J&#65533;&#65533;:WC&#65533;&#65533;B&#65533;i-`&#65533;k&#65533;&#65533;&#65533;9&#65533;&#65533;&#65533;&#65533;|&#65533;&#65533;&#65533;I&#65533;&#65533;E &#65533;Yu&#65533;S&#65533;&#65533;&#65533;&#65533;`&#65533;!Q|&#65533;Z&#65533;n3H&#65533;&#65533;G&#65533;&#65533;&#528;&#65533;&#65533;&&#65533;t$&#65533;&#65533;&#65533;c&#65533;:&#65533;&#65533;&#65533;&#65533;&#65533;&#1492;W0n&#65533;K&#65533;{&#65533;&#65533;S&#65533;Y&#65533;i`0&#65533;&#65533;Z&#65533;6;+&#65533;&#236;Hk"G&#65533;&#1625;&#65533;&#65533;&#507;&#65533;&#65533;k}&@y&#65533;!&#65533;2ac
&#65533;w&#65533;oR&#65533;&#65533;&#65533;)&#65533;5
9(R&#65533;Y]&#65533;]&#46557;&#1477;F&#65533;^*[&#65533;+&#65533;B&#65533;f&#65533;&#65533;cjc&#65533;&#65533;;&#65533;`&#65533;?&#1721;&#65533;pc#	&#65533;&#65533;&#65533;`&#65533;u[&#65533;>&#65533;&#65533;&#65533;k&#65533;&#703;%&#65533;&#65533;+&#65533;&#65533;;
_j&#2630;{&#65533;*&#65533;|F(&#65533;o#q&#65533;&#65533;{&#65533;&#65533;&#65533;&#65533;zM&#65533;x&#65533;?&#65533;&#65533;!&#1522;	&#65533;&#65533;h&#65533;&#1825;&#65533;&#65533;&#65533;&#65533;&#65533;&|&#172;&#65533;&#65533;+YB2&#65533;&#65533;&#65533;&#65533;8&#65533;&#65533;&#65533;G&#65533;&#65533;|&#65533;(&#65533;&#65533;&#65533;U&#65533;-8&#65533;&#65533;trIGQFWy&#65533;N&#65533;&#65533;T&&#65533;&#1780;md&#65533;&#827;1&#65533;&#65533;9&#65533;&#65533;&#65533;G&#65533;&#65533;&#445;u6&#65533;&#65533;&#65533;&#65533;`&#65533;&#65533;VC&#65533;K&#65533;&#65533;&#65533;w&#65533;&#502;}&#1412;p&#65533;\&#65533;&#65533;&&#65533;&#1481;&#65533;&#65533;&#65533;&#65533;r&#65533;	&#65533;&#65533;&#1086;K&#65533;&#65533;nz&#65533;&#65533;9Ov@&#65533;-&#65533;P/&#65533;\e&#65533;&#65533;&#65533;&#65533;b&#65533;I#&#65533;&#65533;&#65533;&#65533;&#65533;r@&#65533;&#1288;&#65533;&#65533;&&#65533;&#1077;&#65533;<L&#65533;&#65533;k&#65533;&#153;&#65533;vDgZo&#243;&#65533;&#65533;&#65533;&#65533;&#65533;j&#65533;a&#65533;u&#65533;&#65533;V&#65533;/K&#65533;8&#65533;&#1460;&#65533;&#65533;&#65533;&#65533;(&#296;|&#65533;.&#65533;&#65533;X&#65533;6&#65533;&#65533;&#65533;[8 &#65533;&#65533;&#65533;&#65533;&#65533;&#65533;I%1t}&#65533;&#65533;&#65533;+&#65533;&#65533;&#65533;&#65533;/&#65533;j&#65533;k&#65533;g&#65533;&#65533;&#65533;qqpl&#65533;4:&#65533;&#65533;&#65533;o&#65533;~&#65533;&#65533;&#65533;&#65533;*&#65533;ygtj&#65533;&#65533;&#65533;5u}&#65533;&#65533;z?_g&#65533;\&#65533;&#65533;%&#65533;&#65533;&#65533;P&#65533;<W&#65533;k&#65533;&#65533;I&#65533;&#65533;?&#65533;K&#65533;[&#1052;-W&#65533;&#65533;&#65533;&#65533;	)&#65533;&#65533;<&#65533;&#65533;;&#65533;Q&#65533;&#65533;8&#65533;LkxS&#65533;NP&#65533;@&#65533;-r&#65533;{&#65533;-&#65533;,&#65533;&#65533;&#65533;&#624;&#65533;&#363;&#65533;p&#65533;&#65533;&#65533;7&#65533;&#65533;5&#1574;&#65533;&#65533;[I&#65533;&#65533;&#65533;x4w&#65533;&#65533;_&#65533;&#65533;"&#65533;&#65533;&#65533;\{&#65533;oN&#65533;&#65533;&#65533;V&#65533;	&#65533;c&#65533;&#65533;&#65533;l&#65533;+&#65533;U&#65533;Z&#65533;&#65533;&#65533;&#65533;&#65533;&#65533;&#65533;&#65533;2&#65533;&#65533;T&#65533;pW&#65533;&#65533;d=&#65533;&#65533;&#65533;&#65533;&#65533;&#65533;b&#65533;<MD&#65533;&#65533;&#279;8&#65533;&#65533;&#65533;&#65533;&#65533;t&#65533;%&#65533;&#956;{&#65533;>g&#65533;&#65533;&#65533;&#65533;&#65533;&#65533;U}&#65533;&#65533;&#65533;&#65533;L&#65533;|	&#65533;}.&#65533;H:&#65533;<&#739;B&#65533; &#43542;y&#65533;&#65533;&#656;&#65533;&#65533;&#65533;&#65533;&#65533;&#65533;&#65533;W6&#65533;l&#65533;K&#65533;`&#65533;&#65533;Y\&#65533;/h&#65533;Z&#65533;i&#65533;P\!&#65533;&#65533;\&#65533;&#65533;&#373;+&#65533;4&#65533;&#65533;i&#65533;&#65533;&#1562;&#65533;&#65533;&#65533;(&#65533;&#65533;&#65533;&#65533;&#65533;&#65533;&#49529;&#65533;&#65533;&#1596;&#65533;&#65533;s&#829;6&#65533;&#65533;&#65533;
&#65533;&#65533;&#65533;&#65533;j}|w&#65533;&#65533;K&#65533;qe&#1489;R&#65533;z&#65533;8v&#1808;&#65533;c9J&#65533;\&#65533;&#65533;&#65533;&#65533;&#65533;&#65533;&#65533;l&#65533;&#65533;&#65533;&#65533;&#65533;&#65533;&#65533;-&#65533;]&#65533;&#65533;i&#65533;&#65533;]&#65533;&#65533;&#65533;9&#65533;Y&#65533;&#65533;W}Z&#65533;&#65533;k&#65533;&#65533;
&#65533;}%&#2045;;Y&#65533;Z&#65533;&#65533;k.&#65533;H6=0&#65533;}&#65533;M&#690;8&#65533;&#65533;&#65533;aI\v&#65533;x&#65533;&#65533;)R(&#65533;&#65533;&#65533;	0&#65533;&#65533;&#65533;&#65533;&#1137;&#65533;&#65533;j&#65533;&#65533;~&#912;&#330;&#65533;&#65533;&#65533;&#65533;}&#65533;&#65533;&#1527;\&#65533;&#65533;&#65533;&#65533;&#65533;M&#65533;&#332;|&#65533;aoj&#65533;V&#2013;3&#65533;&#65533;8&#65533;&#65533;g&#65533;&#65533;)&#65533;[&#65533;&#65533;m&#65533;&#65533;E&#65533;&#65533;m&#65533;&#65533;&#65533;&#65533;&#65533;a&#65533;&#65533;&#65533;1@y&#65533;&#1130;&#246;&#65533;&#65533;U&#65533;&#65533;^&#65533;9&#65533;&#65533;&#65533;^z&#65533;&#65533;&#65533;&#65533;&#65533;K&#65533;&#65533;&#65533;&#65533;(&#65533;&#65533;b6&#65533;&#65533;1&#65533;&#46588;&#65533;&#65533;T8W&#65533;&#65533;&#65533;i&#65533;l&#65533;m&#65533;&#65533;)&#65533;&#65533;&#65533;`&#1926;M&#65533;&#65533;&#65533;&#38572;&#65533;&#65533;.&#65533;&#13644;&#65533;9&#65533;&#65533;NX&#65533;&#65533;&#65533;&#65533;f&#65533;&#1505;&#65533;&#65533;&#65533;&#65533;&#65533;&#65533;&#65533;&#65533;)h&#65533;n*JQ.&#65533;P&#65533;&#65533;<&#65533;o&#65533;di
96X&#65533;&#65533;&#65533;&#65533;CM&#65533;?&#65533;&#445;&#65533;&#65533;q&#65533;&#1632;9c&#65533;[&#1816;&#65533;&#587;&#65533;&#65533;&#65533;&#46186;&#65533;.&#65533;&#65533;q><M&#65533;k &#65533;&#65533;&#65533;y&#65533;&#65533;&#65533;4q"&#65533;&#65533;&#65533;&#65533;&#65533;N&#65533;l&#65533;`{zW&#65533;&#374;\&#65533;&#65533;&#65533;_&#65533;&#65533;&#761;&#65533;&#65533;&#65533;( &#65533;&#65533;&#65533;&#65533;'&#65533;?&#65533;H&#65533;&#65533;&#65533;&#65533;&#65533;h|&#1903;>&#65533;]*&#65533;m&#1889;{&#65533;A&#65533;&#65533;&#65533;&#65533;&#1390;&#65533;&#65533;+&#65533;&#65533;&#65533;&#65533;uh|&#65533;&#65533;&#65533;&#65533;&#65533;&#65533;}&#65533;P,&#65533;&#65533;N&#65533;I%&#65533;&#1186;&#65533;&#65533;&#65533;&#65533;&#65533;!&#65533;&#65533;N^,&#65533;&#65533;&#65533;Y&#65533;&#65533;&#65533;7O&#65533;M&#65533;G0x]	&#65533;&#65533;&#65533;a&#65533;SY&#65533;&#65533;&#65533;&#65533;&#65533;&#65533;&#65533;"&#1922;&#65533;&#65533;a&#65533;.&#65533;&#65533;w&#65533;8&#65533;&#65533;/c&#65533;i&#1197; &#65533;&#1676;~&#65533;&#65533;K&#65533;1&#65533;K&#1372;D&#65533;&#65533;g&#65533;&#65533;t&#65533;&#65533;&#65533;q&#65533;5&#65533;&#65533;y&#65533;&#65533;&#65533;&#65533;Q&#65533;&#65533;{&#65533;&#65533;&#65533;&#65533;&#65533;&#65533;il&#65533;&#65533;&#65533;~&#65533;&#65533;&#65533;&#1641;T&#65533;u+o&#65533;&#65533;&#65533;&#65533;&#65533;&#65533;_&#65533;&#65533;>&#65533;&#65533;&#65533;&#65533;|&#65533;=&#2020;$J&#65533;AO&#65533;&#65533;`O&#65533;s&#65533;&#65533;@&#65533;&#65533;d#&#65533;s&#65533;&#65533; &#65533;+`\?&#65533;W&#65533;&#65533;&#65533;|&#65533;&#65533;&#65533;&#65533;&#65533;-M&#65533;^&#65533;&#65533;Q&#65533;&#65533;&#65533;&#65533;&#65533;jOaT&#65533;&#716;&#65533;&#65533;+&#1307;&#65533;b &#65533;B&#65533;&#1502;&#65533;&#65533;&#65533;&#65533;&#65533;_&#65533;&#65533;}&#65533;&#1182;&#1054;m&#65533;&#65533;&#65533;&#65533;&#65533;&#25215;&#65533;&#65533;&#65533;C
&#65533;xg*H7&#65533;&#65533;&#65533;P&#65533;S&#65533;s= Et&#65533;&#65533;&#65533;&#65533;&#65533;#h:j&#65533;&#65533;U`&#65533;&#65533;(&#65533;+&#65533;%&#65533;\&#65533;&#65533;&#65533;&#65533;+	&#65533;&#65533;&#65533;&#65533;&#65533;&#65533;&#65533;&#65533;@D&#65533;	&#65533;^z}&#299;n&#65533;&#65533;&#65533;&#558;&#65533;&#1008;&#65533;m&#65533;&#65533;\/&#65533;&#65533;&#157;&#65533;&&#65533;&#65533;&#65533;
&#65533;&#65533;&#65533;&#65533;Y&#65533; l&#65533;&#65533;u&#65533;&#65533;&#65533;&#65533;&#65533;)N&#65533;&#65533;G&#65533;&#65533;G&#65533;&#65533;&#65533;h`&#65533;&#65533;&#65533;[x&#65533;&#65533;&#65533;w-lA&#65533;r&#65533;&#1418;K&#65533;0U&#65533;&#65533;b&#65533;891&#152;&#65533;xd&#65533;&#65533;bR&#65533;D&#65533;i%K&#65533;,&#580;0&#65533;#&#65533;\&#65533;f(c&#65533;&#65533;&#65533;&#65533;*1:&#65533;(Ra%&#65533;ub&#1478;&#65533;;,<&#65533;D&#1586;T;+j&#65533;&#1418;&#65533;&#65533;&#65533;&#65533;&#65533;&#65533;<&#65533;:&#65533;&#65533;&#65533; &#65533;Z&#65533;E&#65533;Z&#65533;=?&#65533;&#65533;&#65533;&#65533;W&#65533;]&#65533;&#901;{o&#65533;d&#65533;&#65533;&#65533;
&#65533;&#65533;&#65533;# Q)B&#65533;!C&#65533;$4b&#65533;&#65533;2&#65533;I&#65533;Ln&#65533;&#65533;Ii&#65533;*&#1392;z&#65533;V&#65533;&#217;f&#65533;y&#65533;6mD&#1249;&#65533;&#65533;&#65533;&#65533;yt&#65533;X&#65533;bc&#65533;&#283;[&#65533;r&#65533;G&#65533;.&#65533;]&#65533;w&#305653;&#65533;&#65533;&#65533;~&#65533;&#65533;9A8p&#65533;#&#65533;	&#65533;+d&#65533;&#65533;!&#65533;&#1210;&#65533;&#851;&#65533;/p&#65533;4}#O&#65533;&#65533;q&#65533;&#65533;_&#1048;&#65533;&#65533;&#65533;&#65533;&#65533;A7&#65533;*&#65533;&#65533;K6&#65533;6K uTx&#65533;&#65533;&#65533;&#65533;`S&#65533;&#65533;&#65533;-&#65533;&#65533;'[~&#65533;&#1427;(B8%&#65533;&#65533;&#65533;&#65533;&#65533;Z&#65533;m%Wm{USa^&#65533;&#65533;e&#65533;&#65533;t&#65533;ab&#65533;&#65533;,hH &#65533;"RP6&#65533;&#65533;!&#65533;,&#65533;&#65533;d&#65533;EY &#65533;&#65533;&#65533;&#593;&#65533;&#1317;&#65533;(&#65533;&#65533;H&#969;_&#65533;&#65533;L&#65533;&#65533;&#65533;&#65533;{>&#65533;&#65533;&#65533;~v&#65533;F&#65533;mE8&#9021;&#65533;&#65533;&#1753;&#65533;U&#65533;&#65533;wX&#65533;&#65533;f:g5p&#65533;6&#65533;&#65533;?&#65533;	4&#1886;	]G&#65533;&#65533;&#65533;&#65533;]w%h
&&#65533;I&#65533;b&#65533;7kI&#65533;&#65533;&#1946;&#65533;&#65533;C&#65533;}V&#65533;J[z&#65533; &#65533;&#65533;&#65533;&#65533;O&#65533;&#65533;&#65533;&#65533;QN&#65533;&#65533;&#65533;&#65533;h&#33129;&#65533;ZY&#65533;&#65533;zx&#65533;&#65533;%3$&#65533;e&#65533;:-(&#65533;&#65533;-FhU1&#65533;b&#65533;e&#65533;&#65533;&#65533;<6&#65533;@&#65533;Xd&#65533;qt$&#65533;cp"&#65533;1&#622;k,&#65533;&#65533;1&#65533;.&#1898;&#65533;&#65533;&#65533;&#65533;
&#65533;4&#65533;&#65533;&#65533;V&#65533;&#65533;h\7C&#65533;&#65533;)q&#65533;d)<&#65533;&#65533;&#65533;&#65533;+&#65533;&#1849;&#65533;P&#65533;&#65533;&#65533;A %,h>&#953;&#65533;0&#65533;&#65533;&#65533;(&#65533;at$&#1190;&#65533;&#65533;&#65533;(&#65533;&#65533;&#439;o&#65533;k`l\-I&#65533;yh&#65533;L2%9&#65533;&#65533; &#65533;V&#65533;&#65533;&#65533;&#65533;<&#65533;R&#65533;`e&#65533;&#1408;D|&#65533;{W&#65533;&#65533;\1\71&#65533;&#65533;&#65533;&#65533;&#47371;>w.'&#65533;&#65533;&#65533;l&#65533;;>Fm&#65533;&#65533;&#65533;H&#65533; &#65533;2kv/&#65533;&#65533;
&#65533;G}&#65533;+&#65533;5@S&#65533;t&#65533;&#65533;&#65533;&#65533;[&#65533;&#65533;&#65533;&#65533;x &#1152;&#65533;h&#65533;`&#65533;&#65533;[8&#65533; &#65533;&#65533;;&#65533;|&#65533;:	`&#65533;&#65533;&#65533;&#65533;&#192;&#65533;&#65533;g&#65533;&#65533;&#65533;&#65533;y&#65533;&#65533;&#65533;&#65533;%&#65533;&#1145;&#65533;&#65533;r&#65533;&#65533;+&#65533;&#65533;&#65533;)m&#65533;&#65533;&#65533;&H*Q25B&#65533;ms&#65533;&#65533;&#65533;7&#65533;j&#65533; &#65533;&#65533;;1&#65533;&#65533;&#65533;S&#65533;L&#65533;&#65533;aN&#65533;-5&#65533;2&#898;&#65533;w &#65533;rb&#65533;J;$&#65533;_S&#65533;&#65533;&#65533;X'Y&#65533;~&#1167;Y{&#65533;GO&#65533;~&#65533;&#65533;3&#65533;&#65533;&#65533;v&#65533;d&#65533;J&#65533;&#65533;&#65533;&#1979;&#65533;&#65533;&#65533;&#1792;&#65533;&#65533;y&#65533;_&#65533;Y
x&#65533;_&#65533;
&#65533;3&#65533;&#65533;&#65533;&#65533;]&#65533;r&#65533;Y &#65533;&#65533;&#65533;{&#65533;&#65533;{&#65533;KJ&#65533;&#65533;&#65533;&#49391;&#1748;&#65533;&#65533;<&#65533;&#65533;z0W&#65533;J&#65533;&#65533;&#65533;&#65533;&#65533;"M&#1090;'<&#65533;&#65533;&#65533;zK&#65533;Y&#65533;~& &#65533;mv&#65533;3&#1669;Z&#65533;6&#65533;&#65533;e}&#65533;*V&#65533;(F5G&#65533;1&#65533;&#65533;&#65533;W&#65533;@@
&#65533;
[&#65533;!&#65533;1&#396;Y&#65533;&#65533;`&#65533;&#65533;&#65533;&#65533;%1IjAo&#65533;w6nOB;&#65533;k&#65533;&#293;&#65533;/V&#65533;[&#65533;H&#65533;4&#65533;Ku&#65533;+&#65533;q&#65533;0'&#65533;`&#65533;r&#65533;&#220;&#65533;&#65533;&#65533;J~&#65533;I&#65533;&#65533;&#65533;&#65533;L'B&#65533;)&#65533;n&#65533;&#212;aT&#65533;&#65533;&#65533;&#65533;&#65533;SU;&#65533;&#65533;&#65533;&#65533;&#65533;2&#65533;&#65533;L&#402;&#65533;&#65533;&#1159;&#65533;&#65533;&#65533;T&#1078;*Z&#65533;&#1111;e&#65533;&#65533;.&#65533;E*N&#65533;6&#65533;kW-&#65533;&#65533;f"&#65533;4H<&#65533;&#65533;&#65533;&#65533;,:P&#65533;&#490;Q&#65533;&!&#65533;q&#65533;H&#65533;&#65533;&#65533;g&#65533;&#65533;&#65533;h,&#65533;&#65533;&#65533;"UBG&#65533;&#65533;&#65533;l&#65533;&#65533;K&#65533;)&#65533;e&#65533;&#1236;&#65533;IFc&#65533;O&#65533;&#65533;q&#65533;H&#65533;X`&#65533;&#65533;>&#656524;&#65533;&#65533;,&#65533;EZ&#65533;9&#65533;&#1752;&#65533;D&#65533;O&#65533;]	u&#65533;&#65533;&#65533;&#65533;0D&#65533;&#65533;&#65533;]1&#65533;&#5528;t&#65533;$&#65533;&#65533;&#65533;o&#65533;&#65533;dj&#65533;&#65533;&#65533;&#65533;c&#65533;9&#65533;&#65533;&#65533;]lLf&#65533;&#28278;&#65533;g&#65533;&#65533;w&#65533;1J&#65533;&#65533;]D&#65533;Cc"!&#65533;
&#65533;A&#65533;&#65533;&#1172;=c&#65533;7=c&#65533;&#65533;jz&#65533;&#65533;&#65533;&#65533;~6&#65533;%QIU{&#65533;&#65533;@l&0
y&#65533;&#65533; 0&#65533;&#65533;&#65533;XI&#65533;"&#65533;&#65533;k&#65533;&#65533;&#65533;&#1092;phlP&#65533;&#65533;&#65533;sGP&#65533;D>=&#65533;HC&#65533;K&#65533;&#65533;}&#65533;)&#65533;eg&#65533;&#65533;&#65533;&#556;k&#939;&#65533;&#65533;W/M	&#65533;&#65533;&#65533;`Y&#65533;&#65533;:&#65533;&#65533;&#65533;&#65533;h\T&#65533;JO&#65533;Z&#65533;S&#65533;&#65533;)>&#65533;a&#65533;&#65533;SO_T&#65533;&#65533;&#65533;&#716;@&#65533;&#65533;&#65533;V~w&#65533;&#65533;Pq&#65533;&#65533;=&#65533;:k&#65533;<j-&#65533;&#65533;&#65533;&#65533;UO&#65533;n&#65533;&#65533;&#65533;&#1575;!3&#65533;&#65533;&#65533;&#65533;&#65533;&#65533;&#65533;Z&#65533;&#65533;&#65533;&#65533;&#65533;&#65533;f&#65533;bU&#65533;l&#65533;M,+	&#65533;2&#65533;&#65533;m&#65533;&#65533;A&#65533;z&#65533;r&#65533;S&#65533;&#65533;&&C.>[&#65533;&#65533;e))j&#65533;&#1909;0&#65533;3&#65533;&#65533;&#65533;])h&#65533;+Z&#65533;&#65533;6&#65533;&#65533;q&ts&#65533;&#65533;&#65533;&#65533;V&#65533;&#65533;j&#65533;&#65533;L<=&#65533;&#65533;+C$&#65533;B&#65533;QT&#65533;"8&&#65533;&#65533;&#65533;D&#65533;&#65533;=&#350;&#65533;&#65533;Ny&#702;+L&#15978;&#65533;t&#65533;;]&#65533;&#65533;&#65533;&#65533;&&#65533;&#65533;&#47066;9	V&#1965;&#65533;l&#65533;&#65533;&#65533;M1&#65533;&#65533;{&#65533;<&#65533;K&#65533;&#65533;&#65533;&#65533;&#65533;&#65533;2_&#65533;
&#65533;&#65533;&#1441;#%&#65533;&#65533;&#65533;W&#65533;v&#65533;u&#65533;X&#65533;&#65533;&#65533;9#&#65533;8@my&#65533;&#65533;&#65533;%\&#65533;Z&#65533;E&#65533;g&#65533;R&#65533;&#65533;e&#65533;&#1127;U&#65533;&#65533;H&#65533;bJ&#65533;&#65533;&#65533;&#50413;&#65533;&#65533;&#65533;[&#65533;zOc-&#930;_&#65533;&#65533;&#65533;<Zl&#65533;&#65533;X&#65533;>q.Z&#560;&#65533;0cG&#65533;&#65533;&&#65533;&#65533;`&#65533;&#65533;M&#65533;&#65533;j\x&#65533;h&#65533;&#65533;^Z&#65533;c&#65533;&#65533;'&#65533;jF6X&#1994;%9&#65533;&#65533;6&#34407;&#65533;&#65533;dQ&#65533;(6&#65533;&#65533;&#65533;&#65533;&#65533;&#65533;nu&#65533;=&#65533;,&#65533;&#65533;&#65533;&#65533;&#65533;@-3&#65533;&#65533;1%b&#65533;&#65533;&#65533;x)&#65533;&#65533;=&#65533;
&#65533;&#65533;&#65533;&#65533;"&#65533;&#65533;kRJ&#65533;X &#65533;&#65533;7&#65533;i&#65533;6&#65533;-'&#65533;&#65533;&#65533;&#65533;XW&#65533;&#65533;&#1510;&#65533;&#65533;K&#65533;&#65533;&#65533;&#65533;5&#65533;Cf&#65533;s&#65533;&#65533;oZ&#65533;4h&#65533;&#65533;na&#65533;&#65533;'&#65533;,&#65533;2&#65533;&#65533;@;T&#65533;&#65533;0?&#65533;[+&#65533;&Z&#65533;!a&#65533;&#65533;/&#65533;&#65533;AePq&#65533;&#65533;&#65533;}&#65533; &#65533;G@w&#609;&#65533;&#65533;&#65533;,&#65533;Ga-H&#65533;&#65533;&#65533;.&#65533;&#644;7&#65533;&#65533;X&#65533;z{&#65533;&#65533;d&#65533;&#65533;&#65533;9YW&#65533;~G-&#65533;&#1962;&#65533;&#65533;Kp1&#65533;j&#65533;&#65533;&#65533;&#65533;&#65533;&#65533;Iq&#65533;&#65533;&#65533;;Fx&#65533;C8c&#65533;O&#65533;&#65533;&#65533;&#65533;xn^&#65533;&#65533;&#65533;j&#65533;&#65533;Y&#65533;4&#65533;j&#65533;5&#65533;&#65533;&#1402;nr&#65533;&#65533;&#65533;&#213;k&#65533;&#65533;?\&#65533;&#65533;&#65533;&#65533;w&#65533;
&#1468;8/&#65533;&#65533;%8I&#65533;^q&#65533;b&#65533;&#65533;FB&#65533;&#65533;i&#65533;&#65533;c&#65533;&#65533;J&#65533;n&#65533;&#65533;!Kk&#65533;&#65533;j}&#65533;&#65533;&#65533;:T&#65533;YE&#65533;Q&#1124;y&#65533;n&#65533;&#65533;&#65533;7-&#54823;%Y&#65533;&#65533;&#65533;?s&#65533;I[&#65533;&#65533;&#65533;>&#65533;r&#65533;bo&#65533;k>&#65533;Iw&#65533;&#65533;n,&#65533;&#65533;c&#65533;}&#65533;&#184;&#65533;&#65533;&#65533;/I&#65533;&#65533;&#65533;C&#65533;&#65533;&#65533;h%&#65533; &#65533;~&#731;&#65533;y.wt\&#65533;y&#65533;&#65533;lo&#65533;A~@&#65533;G&#65533;Gm
&#65533;	#&#65533;gv&#65533;&#65533;At4&#2007;1&#65533;&#65533;I&#65533;{Kg&#65533;5_O'HSDv	V';&#65533;&#65533;&#65533;a&#65533;&#65533;g01o] &#65533;V|&#65533;G3+s_&&#65533;&#65533;&#65533;\&#65533;u~&#65533;&#65533;&#65533;&#65533;&#65533;(&#65533;&#65533;&#65533;Cxg&#65533;[{gI&#65533;&#65533;A&#65533;&#65533;Zc&#65533;k/$&#65533;&#65533;&#65533;CR&#65533;  &#65533;x451uk]8u&&#65533;Z&#65533;!a2&#65533;&#65533;]&#65533;&#65533;eK&#65533;Wt&#65533;p&#65533;&#65533;&#65533;f&#65533;&#65533;v&#65533;y&#1350;&#65533;.&t*&#65533;m&#1409;&#65533;ukLG{&#65533;C;}&#65533;j&#65533;@uA&#65533;n&#514;&#65533;w&#65533;&#65533;7U&#65533;Tf&#65533;;2sh&#375;Y&#551;m&#65533;&#65533;&#65533;q&#65533;'km,Ah&#65533;&#65533;&#65533;8&#65533;q&#65533;&#65533;L=A&#65533;&#65533;&#65533;&#1473;|&#65533;&#65533;&#65533;}vwJ+7>&#65533;i{&I&#65533;&#65533;J&#65533;!&#65533;&#65533;!&#65533;&#65533;&#65533; &#65533;>&#65533;&#65533;r&#65533;&#65533;}n&#65533; &#65533;&#65533;y3w&#65533;H5&#65533;&#65533;p&#65533;1pjU&#65533;&#65533;Xzt&#65533;s&#65533;'_A&#65533;.YD%4W66U&#65533;U&#65533;&#65533;&#65533;&#65533;&#65533;d8 \&#65533;g&#65533;&#65533;-e&#1547;H]3&#65533;;&#65533;&#65533;&#65533;&#65533;c&#65533;Fo@&#65533;Su&#65533;&#65533; &#5648;&#65533;&#65533;&#65533;Vh}&#65533;Y&#65533;&#65533;){&#65533;57Q
&#65533;&#65533;&#65533;&#65533;&#65533;pz&#65533;m&#65533;7+&#65533;sD&#459;&#65533;&#65533;K&#65533;d&#39375;&#65533;U<Ak&#65533;&#65533;&#65533;&#65533;x&#65533;&#65533;d!&#65533;&#65533; ;&#65533;l&#65533;&#65533;Dp&#65533;Pl&#65533;&#65533;&#65533;&#65533;d&#1368;&#65533;&#65533;!@&#1549;	Im&#65533;&#65533;9s&#65533;&#65533;{&#65533;z8&#65533;&#65533;%&#65533;xv7&#590;&#65533;d&#65533;a&#459;x&#65533;&#65533;U'8C&#65533;@&#65533;&#65533;&#1858;&#65533;&#65533;/&#65533;&#65533;EcD&#65533;4&#65533;&#65533;&#65533;
&#65533;&#65533;&#65533; &#65533;&#65533;Fx=h&#65533;nz&#65533;v&#65533;&#65533;]&#352;&#65533;&#65533;&#1490;-&#65533;$=	u#&#65533;&#65533;&#65533;#&#65533;zW&#65533;&#65533;&#65533;&#65533;&#65533;&#65533;>9&#65533;PE&#65533;eZKV&#65533;6	r&#65533;c&#65533;:&#65533;UG&#65533;&#65533;&#65533;&&#65533;&#65533;7&#65533;C&#65533;Ba&#65533;&#65533;@'&#65533;&#65533;0w&#532;N&#65533;&#65533;&#65533;d&#65533;&#65533;7&#65533;dt&#65533;&#65533;`Y&#65533;d#D&#65533;&#65533;T&#65533;0 y35&#65533;&#65533;oS&#65533;oS&#65533;1&#65533;&#65533;Kk7,Y_&#65533;g&#65533;&#65533;&#65533;&#65533;&#65533;X&#65533;&#65533;b13t9&#65533;0/&#65533;[iVv&#65533;ue,&#65533;u&#65533;&#65533;D&#65533;c&#65533;&#65533;5T&#65533;&#65533;&#195;&#65533;&#65533;&#65533;w&#65533;&>&#65533;&#1827;o&#65533;WiEH:|8&#65533;&#65533;&#65533;&#65533;&#1353;S&#65533;)&#65533;&#65533;&#65533;&#65533;&#65533;&#65533;[&#65533; 4&#424;&#65533;7&#65533;k0e&#65533;&#65533;~&#65533;&#65533;Yi&#538;m :Q&#65533;W&#65533;&#65533;t3&#65533;s
	&#65533;&#65533;x&#65533;J(s&#65533;h&#65533;Z	&#65533;&#65533;"&#65533;%&#65533;t&#65533;&&#65533;&#65533;X8P&#65533;&#65533;S$&#65533;N&#65533;I&#65533;&#1296;{&#65533;&#65533;&#65533;{&#65533;&#1430;4&#65533;&#65533;=V&#65533;&#65533;cC9>#&#65533;&#65533;)&#65533;&#65533;z&#65533;&#65533;&#65533;&#65533;&#65533;}&#65533;L&#65533;&#65533;&#65533;&#65533;&#65533; ~hQ&#65533;LAj&#65533;4Z&#65533;qAb&#65533;&#65533;ZI9&#65533;&#65533;&#1572;&#65533;&#480;&#905;,&#65533;a&#65533;&#65533;Y5}:&#65533;&#65533;&#65533;&#65533;F&#65533;#)&#65533;,5ha"&#65533;&#65533;5Q&#65533;Yj&#65533;Y^of)&#65533;&#65533;&#65533;|=gPiWJAJ&#65533;O&#65533;&#65533;[|)&#65533;&#65533;2&#65533;
n[&#65533;N9*a&#65533;P ph&#65533;O&#65533;&#65533;q&#65533;y GE^&#65533;,&#65533;&#65533;o	*?&#65533;&#65533;&#65533;T&#65533;&#65533;`6&#65533;&#65533;&#65533;M&#65533;&#65533;&#65533;&#65533;&#65533;V&#65533;&#65533;&#65533;@xV&#65533;w&#65533;&#65533;#&#65533;&#65533;	Gfzh&#65533;&#65533;&#65533;ws&#65533;|g&#65533;k&#65533;?&#65533;&#65533;],&#545;A&#65533;|7&#65533;z&#65533;X&#65533;k&#65533;I&#65533;&#65533;&#65533;i&#65533;&#65533;f&#65533;uxZK&#1304;l&#744239;&#65533;&#65533;&#65533;&#65533;&#65533;&#65533;g&#65533;&#807;&#65533;&#65533;&#65533;X&#65533;&#65533; &#65533;&#65533;&#65533;C5&#65533;1pvlr&#65533;&#65533;_o &#65533;y&#65533;&#65533;&#65533;&&#393;E0 &#65533;z  &#65533;6 5&#1612;)&#65533;hT&#65533;&#65533;u*&#65533;&#65533;&#65533;&#65533;&#65533;&#65533;3*atY&#65533;&#65533;&#65533;w&#65533;|&#65533;&#448;2V&#65533;A&#1694;l&#65533;~&#65533;x&#65533;&#214;`*[v&#65533;o`i&#65533;Z?f&#65533;&#65533;&#65533;z71Gcs&#65533;&#65533;&#65533;Y&#36532;&#65533;"S)&#1774;|&#65533;&#65533;*]N1&#65533;Y&#65533;:&#65533;A92&#65533;&#307;&#65533;&#23504;&#65533;&#65533;&#65533;Z&#65533;&#65533;&#1199;&#65533;&#65533;&#65533;&#65533;&#65533;&#65533;}&#65533;wY&#65533;<&#65533;N&#65533;&#65533;&#65533;R8&#65533;&#65533;J&#65533;&#65533;2&#65533;&#65533;&#65533;/@p `R&#65533;  &#65533;&#65533;&#65533;&#65533;&#65533;&#65533;[&#65533;	~&#65533;&#65533;c&#65533;&#65533;*F&#65533;*&6&#65533;&#65533;&#1159;&#65533;&#65533;&#65533;C&#65533;&#65533;&#1722;&#65533;h&#65533;3@&#1363;&#65533;jV&#65533;*&#65533;q&#65533;&#65533;b@&#1652;Fz&#65533;s&#65533;c7&&#65533;d	&#65533;P@P&#65533;{v&#65533;H&#65533;bJR
&#65533;c&#65533;d&#65533;&#65533;&#65533;&#65533;&#65533;X&#65533;`&#1619;&#65533;D/7t.r;&#65533;&#65533;&#65533;&#65533;@P&#65533;&#65533;&#65533;&#65533;K&#65533;&#65533;}&#65533;&#65533;h
}&#280;&#65533;O&#65533;&#65533;. SwGj&#65533;!&#65533;j&#65533;&#65533;&#65533;#&#65533;&#65533;&#65533;&#65533;P E`&#65533;&#65533;&#65533;&#65533;&#65533;&#65533;kj&#65533;J.Yx-&#65533;&#65533;&#65533;'&#65533;&#65533;+&#65533;&#65533;Q#S&#65533;TF&#65533;&#65533;{&#65533;ex&#65533;R&#65533;&#65533;
&#65533;&#65533;U[&#65533;rO3&#65533;&#65533;2&#46992;&#65533;[&#65533;a&#65533;+&#65533;&#65533;k&#65533;l&#65533;&#65533;&#65533;C&#65533;&#65533;z&#65533;&#65533;&#1035;T+&#65533;&#65533;4&#65533;f[&#65533;&#65533;&#65533;&#65533;u8&#65533;;}&&#65533;(&#65533;&#751;"&#65533;&#65533;&#65533;AM&#65533;:&#65533;RN+&#65533;&#40702;K&#1648;&#65533;&#65533;&#65533;gda&#1631;&#65533;:&#65533;R#&#65533;+dlxV^U.&#65533;&#65533;  &#65533; &#65533;=&#65533; c&#65533;&#65533;eA6&#65533;&#713;&#65533;&#65533;&&#65533;&#65533;c:&#65533;&#65533;&#65533;z&#65533;&#65533;&#65533;u|bAk&#65533;g&#732;&#65533;&#65533;i%,x&#65533;7=*y&#65533;A&#65533;&#65533;1l&#65533;2&#65533;&#65533;&#65533;&#65533;;&#65533;&#65533;&#827;&#65533;&#65533;QB,&#65533;@&#65533;"&#65533;[&#65533;
&#65533;&#65533;&#65533;I&#65533;.&#65533;&#273;BB&#65533;k%zk.&#65533;&#65533;;&#65533;&#65533;s&#1274;&#65533;)&#65533; 9&#65533;C&#65533;&#65533;i&#65533;r&#65533;K&#65533;&G&#65533;&#65533;&#65533;&#65533;eQ&#65533;w@&#65533;&#65533;&#65533;&#426;&#65533;&#65533; ,	S@&#65533;&#65533;=Z&#65533;k&#65533;gR!;W&#65533;<Zs	.&#65533;&#65533;\;&#65533;8&#65533; &#65533;bF&#65533;&#65533;&#65533;N&#65533;+T\Xr&#65533;a8kug~&#65533;F&#65533;&#65533;&#1196;&#65533;&#65533;{&#65533;)&#65533;&#65533;U&#65533;&#65533;&#65533;L&#65533;&#65533;l&#65533;&#65533;k{!&#65533;\&#804;L&#831;U&#675;L&#65533;&#65533;`S&#1418;w&#65533; Q&#65533;N&#65533;&#65533;o&#65533;&#65533;U&#65533;&#65533;&#65533;Q&#65533;Q&#65533;&#65533;&#65533; C16vm&#65533;&#627;&#65533;&#65533;9&#65533;e&#65533;S&#65533;&#65533;8&#65533;&#711;&#65533;v>s&#65533;*-;p&#65533;&#65533;&#1855;'  &#1324;=r2&#65533;&#65533;R&#65533;&#65533;U&#31370;0}%&#65533;&#65533;L&#923;qq&#65533;&#65533;&#65533;&#65533;&#65533;.cC#&#65533;>&#65533;.N&#65533;[f&#65533;&#65533;g&#65533;&#65533;im&#65533;&#65533;&#65533;&#528;|&#65533;&#65533;l&#65533;8&#65533;&#65533;&#65533;&#65533;&#450;&#65533;&#65533;&#65533;[&#65533;&#65533;h&#65533;E&#65533;s&#65533;=&#65533;&#1683;&#65533;&#65533;&#65533;&#65533;kD&#65533;Z&#27560;|&#65533;N&#65533;Tm&#65533;&#65533;&#65533;&#65533;d&#65533;&#65533;&#65533;&#65533;&#65533;f&&#65533;9$4&#65533;&#65533;[&#65533;&#65533;&#65533;&#65533;&#65533;:+&#65533;&#398;g&#992;&#65533;&#65533;Ui>&#65533;k`&#65533;&#839;u,&#65533;&#65533;H&#65533;I&#65533; &#65533;Ta&#65533;&#65533; [&#65533;&#65533;&#65533;>&#65533;@&#65533;&#65533;a&#65533;&#65533;&#65533;\&#65533;&#65533; &#150;&#65533;&#65533;a&#65533;&#65533;&#284;&#65533;M&#65533;_&#65533;!|&#65533;&#65533;GNP&#65533;&#65533;[K&#65533;y&#65533;&#65533;&#65533;-&#65533;}&#65533;&#65533;6,&#65533;&#65533;&#65533;i&#65533;&#65533;&#550;m&#65533;&#65533;}&#688;Q&#65533;$&#65533;&#65533;&#65533;&#65533;?%0&#65533;&#65533;!m&#65533;&#65533;&#845;&#65533;&#65533;(|&#65533;&#65533;w&#65533;SJ$5&#65533;) &#65533;!K&#1722;`&#65533;-&#65533;&#65533;&#635;&#65533;&#65533;&#65533;&#65533;&#65533;2&#65533;&#65533;K+;&#1712;&#65533;&#65533;UI  &#1308;&#65533;&#1746;+	8;&#65533;&#184;&#65533;&#65533;&#237;&#65533;9&#65533;A&#65533;&#65533;&#65533;g2a&#65533;&#65533;m(Q&#65533;>c0&#65533; &#974;l{&#65533;&#65533;8&#65533;[&#65533;C&#65533;&#65533;'&#65533;&#65533;m&#65533;Ek&#1809;&#65533;&#65533;&#65533;&#65533;&#65533;
j&#65533;&#65533;{&#65533;&#65533;r&#65533;&#961;&#65533;&#65533;K&#65533;<.&#65533;&#65533;&#65533;&#864; &#65533;&#65533;&#65533;&#1574;&#65533;,&#65533;&#65533;O&#65533;&#65533;&#65533;&#65533;&#65533;&#65533;&#65533;&#1316;&#65533;&#65533;)&#65533;&#65533;
&#65533;&#65533;&#1907;&#65533;&#65533;&#65533;&#65533;&#65533;&#65533;U&#65533;&#65533;&#65533;&#65533;k&#65533;H&#65533;:&#65533;&#65533;kp` E&#65533;&#65533;,&#65533;&#65533;"&#65533;&#65533;&#65533;|&#65533;GZ>&#65533;&#65533;/&#65533;{s<&#65533;F&#65533;&#65533;&#65533;Y&#65533;&#65533;&#813;&#65533;&#65533;&#65533;>.jPq&#933;ID&#65533;&#65533;&#65533;$&#65533;m&#65533;&#65533;&#65533;Sn&#65533;&#65533;&#65533;&&#65533;&#65533;T&#65533;&#65533;&#65533;iK&#65533;&#65533;p&#65533;&#65533;&#65533;&#65533;7&#65533;&#65533;Q&#65533;c&#65533;&#65533;&#65533;#&#65533;4&#65533;&#65533;&#65533;b;YE&#65533;&#65533;&#65533;&#65533;&#65533;0&#65533;lI&#65533;&#65533;&#65533;@Ty&#65533;&#65533;&#65533;&#65533;d&#65533;&#65533;N&#65533;y&#65533;&#65533;&#65533;1i&#65533;&#65533;&#65533;.1&#65533;^&#65533;&#65533;&#65533;  &#575;+a&#65533;0&#65533;s L!&#65533;_;&#65533;&#40695;&#65533;,&#65533;`&#65533;&#65533; &#65533;8N&#65533;&#65533;&#65533;h&#65533;&#65533;rpJ}&#65533;&#65533;&#65533;&#65533;]&#65533;&#65533;&#65533;]&#65533;&#65533;&#65533;'&#65533;~&#65533;i&#65533;b&#65533;j*&#65533;&#990;;&#65533;4&#65533;&#65533;;&#65533;&#65533;&#65533;&#65533;&#65533;^&#65533; &#65533; &#65533;&#65533;n&#65533;&#65533;&#65533;&#65533;^&#65533;&#65533;~&#65533;&#65533;&#65533;v&#65533;z&#65533;M&#65533;&#65533;&#2006;&#65533;&#65533;8&#65533;&#281;&#65533;&#425;}&#65533;&#65533;&#65533;&#65533;&#65533;&#683;&#65533;&#65533;0P&#65533;m&#65533;&#65533;&#65533;&#524;&#65533;!&#65533;&#65533;&#65533;K&#65533;&#65533;&#65533;&#65533;0&#65533;8&#65533;&#65533;L&#65533;&#1343;&#65533;}AC&#65533;&#65533;&#65533;&#65533;D"6&#65533;V&#65533;&#65533;&#65533;&#65533;&#65533;&#65533;R&#65533;&#65533;&#65533;'`#&#65533;&#65533;k&#65533;&#65533;&#65533;&#65533;&#65533;y&#65533;)&#65533;2&#65533;!&#65533;&#65533;&#65533;&#65533;&#65533;&#65533;9&#65533;-&#65533;&#65533;x=&#65533;N2&#65533;{&#65533;&#856;&#65533;&#65533;7O&#65533;:?&#65533;=o&#65533;;_&#65533;&#65533;e&#65533;D_&#65533;\&#65533;,&#65533;@&#1630;&#65533;&#65533;&#65533;s0x&#65533;&#65533;[&#65533;	&#860;&#65533;&#65533;&#65533;&#65533;P&#65533;&#65533;k&#65533;V&#1137;&#65533;&#65533;KB&#65533;&#65533;&#65533;&#65533;&#65533;n&#65533;&#135;u&#1749;&#65533;&#65533;&#65533;N:&#65533;H&#65533;&#65533;&#65533; &#65533;,,q&#65533;&#65533;&#65533;YRZ>yf&#65533;&#65533;&#65533;&#65533;&#65533;&#65533;&#65533;&#65533;@&#65533;&#65533;&#65533;v&#800;&#65533;F&#65533;&#65533;&#65533;u&#65533;B	(%V&#65533;&#65533;3&#65533;e^&#65533;&#65533;\U&#65533;&#65533;n&#65533;&#65533;/&#65533;`&#65533;|&#65533;&#65533;Z&#65533;&#65533;@&#65533;&#65533;&#65533;&#65533;&#65533;&#65533;&#65533;&#65533;&#65533;&#65533;&#65533;&#65533;&#65533;y.&#65533;&#65533;&#65533;&#65533;&#65533;F&#65533;&#65533;B+&#65533;&#65533;&#65533;&#65533;&#65533;&#65533;&#65533;&#65533;	;v@&#65533;k&#65533;&#65533;+[&#65533;&#65533;&#65533;&#65533;&#65533;&#1277;&#65533;&#65533;&#65533;	&#65533;&#65533;&#65533;&#65533;&#65533;1r&#65533;r&#65533;/&#65533;m&#65533;&#65533;&#65533;&#229;&#65533;&#65533;&#65533;)&#65533;&#65533;&#65533;&#65533;&#65533;&
&#65533;&#65533;&#65533;&#65533;&#65533; 2hB&#1806;&#65533;&#65533;0&#65533;a&#65533;&#65533; &a&#65533;&#65533;.tBOW&#65533;&#65533;&#65533;&#65533;a&#65533;&#65533;B\I\&#65533;&#65533;!$&#65533;l&#65533;&
&#65533;  `&#65533;&#65533;:8A&#65533;&#65533;&#627;&#200;0>&#65533;0'	&#65533;s&#838;&#65533;!7&#65533;&#65533;&#65533;  &#65533;&#65533;&#65533;&#65533;C:W&#65533;&#65533;&#50627;:@@&#65533;d&#65533;<d&#65533;&#65533;.^&#1783;]&#65533;&#65533;-&#65533;v&#65533;WV&#65533;X:&#65533;l&#65533;,&#65533;LN &#65533;&#65533;#&#65533;&#65533;&#65533;&#65533;&#1125;d&#65533;G&#65533;M&#65533;NIri&#65533;&#65533;w&#65533;&#65533;p&#65533;&#65533;g&#65533;&#65533;WE&#65533;&#65533;&#65533;@\&#65533;;J&#65533;&#65533;&#65533;[&#65533;m&#65533;&#65533;&#1840;LY&#65533;o&#65533;&#65533;e&#1757;&#65533;p&#65533;&#1992;&#65533;-&#65533;Y&#65533;ew&#65533;&#1109;g&#65533;&#65533;&#65533;&#65533;&#65533;0=`&#65533;~&#65533;&#65533;&#65533;&#141;&#65533;{&#65533;m&#65533;&#65533;&#223;d&#65533;,&#65533;y]&#65533;r&#1608;&#65533;&#65533;&#65533;&#65533;+&#65533;0Qx&#65533;&#65533;>&#65533;&#65533;V Ax GmaYeA&#65533;&#65533;LTe%&#65533;UIx&#65533;J'^}&#65533;Xd	&#65533;F&#65533;&#65533;v&#65533;&#65533;$.&#65533;&#65533;ehHA&#65533;U&#65533;y &#65533;Bw&#65533;&#65533;&#65533;&#65533; &#65533;l&#65533;&#65533;&#65533;=F&#65533;d&#65533;&#65533;&#581;#I)&#65533;&#65533;&#65533;Gf&#65533;-y&#65533;h&#65533;&#65533;&#65533;&#65533;_T&#65533;&#65533;&#1877;&#65533;sd&#65533;&#65533;e&#1154;m&#65533;&#65533;i&#65533;&#65533;&#65533;W&#26239;&#65533;&#65533;a9>&#65533;&#65533;;&#65533;q&#65533;&#65533;6&:G&#65533;&#65533;&#65533;&#65533;`&#65533;O&#65533;&#65533;&#65533;&#65533;&#65533;&#65533;WRFi4cw
&#65533;T&#65533;&#65533;&#65533;&#65533;&#65533;&#65533;z(&#65533;&#65533;8&#65533;x 2&#65533;G&#65533;=(&#65533; 2&#65533;&#65533;&#65533;&#65533;&#65533;]&#65533;&#65533;0&#1056;T&#65533;Fe&#65533;UDE&#65533;Cr&#65533;7j&#65533;&#65533;Yg)&#65533;e&#65533;&#254;V&#1521;&#65533;&#65533;&#65533;YJM&#65533;x&#65533;1&#65533;&#65533;k&#65533;h&#65533;#&#65533;&Jf&#695;&#65533;:$&#65533;&#65533;&#65533;M&#65533;&#65533;&#697;_Ze&#65533;z&#39150;[&#65533;J&#652;&#65533;TH&#65533;&#39898;&#65533;&#65533;&#65533;c7&#65533;&#65533;&#65533;A&#65533;&#65533;`Wn&#65533;6&#989;C&#65533;U&#65533;v&#65533;Q&#65533;&#65533;&#65533;]C&#65533;V&#65533;T&#65533;#&#65533;&#65533;&#65533;G&#65533;}&#65533;QZiI&#65533;&#65533;B&#65533;M.&#65533;&#65533;	=&#65533;w2&#65533;&#65533;4 /9&#65533; &#65533;&#65533;&#65533;&#65533;&#65533;U$7&#65533;@9&#65533;t&#65533;Y&#65533;Z&#65533;&#65533;&#65533;&#65533;&#65533;&#65533;\&#65533;h	k/&#65533;&#326;&#65533;&#65533;h&#554;&#65533;*Hb&#65533;q&#65533;b&#65533;&#65533;?&#65533;&#65533;&#65533;&#65533;&#508;s&#65533;&#65533;w&#65533;&#65533;0&#65533;\r&#47352;&#325;&#65533;d&#65533;&#65533;Fy&#65533;&#65533;|&#65533;bn&#65533;&#65533;,&#65533;C&#65533;&#1438;E
&#65533;k&#65533;g&#65533;&#65533;&#65533;&#65533;j&#65533;3FZE&#65533;t&#65533;	&#65533;&#65533;&#65533;&#65533;t.&#65533;'&#65533;&#65533;f&#65533;&#65533;&#65533; &#65533;&#65533;]b,,&#65533;4&#65533;#&#65533;&#65533;B1&#65533;&#65533;?&#65533;4&#65533;I&#65533;&#65533;L&#65533;&#65533;&#65533;,&#65533;&#65533;&#65533;0&#65533;U&#65533;*=&#65533;A&#65533;0&#65533;9&#65533;m&#65533;t K&#65533;s
TDe&#65533;&#65533;&#65533;ZUm&#65533;&#65533;Ys&#65533;h&#65533;&#65533;&#65533;b&#65533;&#65533;m0&#65533;(kk&#65533;2&&#65533;`&#65533;t
&#65533;8&#65533;$&#65533;n^&#65533;&#1932;&#65533;&#65533;&#65533;&#65533;&#65533;oWs`&#65533;&#65533;U&#65533;]&#65533;2&#65533;sP3&#65533;&#65533;&#65533;&#65533;q &#65533;&#65533;&#65533;&#65533;&#573521;b%&#65533;s&#65533;L(&#65533;&#65533;&#65533;`k2&#65533;&#65533;&#65533;2&#65533;&#65533;&#65533;&#65533;s@X&#65533;41&#65533;&#65533;4&#65533; &#1625;&#430;;G&#878;vAT&#65533;B&#65533;&#65533;@&#65533;w&#65533;&#65533;&#65533;&#65533;j&#65533;<&#65533;M1xX&#65533;&#65533;&#65533;&#65533; 8&#65533;&#65533;&#65533;&#65533;RB&#65533;	<AhO@+b&#65533;&#65533;UlkS&#65533;b&#65533;&#65533;	l&#65533;!R&#65533;@&#65533;&#65533;&#65533;3&#65533;&#65533;&#65533;&#65533;6d&#1615;~&#65533;&#65533;&#65533;&#65533;&#65533;Z&#65533;&#65533;t&#65533; B&#65533;&#65533;)]&#65533;C;&#65533;&#65533;M&#65533;!<]&#65533;&#65533;&#65533;yc&#65533;&#65533;(&#65533;-&#65533;&#65533;D&#65533;&#65533;&#65533;&#65533;[8*?&#65533;&#65533;
&#65533;d&#65533;aq2_r&#65533;%gr&#65533;Bn&#65533;s,l&#65533;r&#65533;3&#65533;fa1&#65533;1&#65533;	&#65533;_&#65533;0&#65533;=&#65533;/6&#65533;&#65533;&#65533;&#65533;	&#65533;&#65533;RP&#65533;&#65533;-Qd&#65533;
&#65533;X&#65533;&#65533;YQ&#65533;0K'K&#65533;&#65533;\&#65533;=&#65533;N&#65533;1&#65533;&#65533;nj)&#65533;Pz0T&#65533; *&#65533;&#65533;O Z&#65533;&#65533;}1&#65533;&#65533;&#65533;&#65533;&#65533;G=2&#65533;&#65533;&#65533;&#65533;!&#551;2X&#65533;;&#65533;F'&#65533;`%&#65533;@&#65533;a&#469;&#65533;&#65533;&#65533;a&#65533;A>&#65533;Q.&#65533;&#65533;z&#65533; &#65533;XAQ&#65533;]0M&#65533;l&#65533;pN&#65533;&#65533;Q,&#65533;%\hz&#65533;&#65533;rrf&#65533;FJ&#65533;&#65533;&#742;&#65533;&#65533;&#65533;!&#65533;5&#65533;&#1365;2&#65533;&-X]f(&#65533;&#65533;&#65533;Eb&#1276;&#65533;&#65533;&#65533;HV&#65533;~&#65533;vr&#65533;&S&#65533;":&#65533;&#65533;&#65533;&#65533;&#65533;&#65533;+&#65533;y,Q']@*&#65533;&#65533;{&#65533;c&#65533;1&#65533;&#65533;&#65533;<&#65533;hrz&#65533;&#65533;&#65533;&#65533;&#65533;&#65533;*&#65533;&#65533;XD&#65533;!H&#65533;
S&#65533;&#65533;&#65533;&#1570;&#65533;&#65533;&#65533;]d&#65533;&#65533;D&#65533;&#65533;G&#65533;&#65533;f&#65533;4&#65533;.+&#65533;&#65533;&#65533;@9&#65533;&#65533;G&#65533;U&#65533;&#65533;&#65533;Kc{&#65533;gw&#65533;S&2N&#65533;-+s&#65533;$&#872;&#65533;&#65533;&#65533;&#65533;Q&#527011;zA.&#65533;kM< e&#65533;lYNmav&#65533;&#65533;B-1&#65533; &#65533;GF&#65533;&#65533;&#65533;$3&#65533;9D&#65533;&#1504;9&#65533;&#65533;b&#65533;&#65533;&#65533;&#65533;&#65533;,H&#65533;|dQ&#65533;&#65533;N6&#910;n &#65533;&#167;&#65533;:&#65533;&#65533;&#65533;A1&#65533;&#944;&#65533;&#65533;&#65533;&#65533;$&#65533;:&#65533;'Q &#65533;S&#65533;&#65533;/&#65533;=pJ&#65533;&#65533;X&#65533;uL&#65533;E&#65533;V&#65533;!&#65533;*&#65533;e,&#65533;&#65533;X&#65533;&#65533;&#65533;=&#65533;&#65533;#Dm-&#65533;r&#65533;&#65533;&#65533;q &#65533;uC&#65533;&#65533;&#65533;M&#65533;R&#65533;&#65533;&#65533;&#65533;&#65533;q\
J&#65533;6&#65533;~&#65533;z&#65533;&#65533;&#65533;E8&#65533;&#65533;&#65533;&#65533;&#65533;b&#65533;&#65533;$7{]&#65533;&#65533;S&#65533;&#65533;t&#65533;&#65533;&#65533;&#65533;&#236;n/&#65533;&#65533;]0S%&#65533;&#65533;-p_a&#65533;&#65533;t&#65533;JM &#65533;n&#65533;j+&#65533;
&#65533;1&#65533;&#65533;&#65533;!OC[&#65533;*&#65533;&#65533;&#65533;5&#65533;v-&#65533;,CE<&#65533;LEh&#65533;&#65533;`g&#65533;v
&#65533;&#65533;
:G'4&#65533;!9#@&#65533;ujbt&#65533; |&#65533;)&#65533;[&#663;q&#65533;Ju&#65533;&#65533;r&#65533;>^&#65533;w&#65533;02&#65533;)&#65533;&#65533;&#65533;F&#373;9&#65533;1a"&#65533;)_1&#65533;
Wo&#1509;&#65533;F(l&#65533;&#65533;&#65533;p&#65533;-\g&#65533;:s&#65533;&#65533;&#65533;&#65533;&#65533;@aLT&#65533;EA&#65533;"&#65533;/|a&#65533;&#65533;&#65533;>j&#65533;&#65533;&#65533;vC&#65533;&#65533;I&#65533;&#65533;&#65533;7&#65533;&#65533;&#65533;@&#65533;(&#882;&#65533;yem[	Sh&#65533;&#65533;"&#65533;&#65533;#&#65533;%g`&#65533;`J&#1415;&#65533;&#65533;&#65533;C&#65533;&#198;O( &#65533;&#65533;Ko&#65533;H&#65533;@&#65533;E&#1510;&#65533;&#65533;&#65533;@&#65533;i &#3317;&#65533;&#65533;
&#746;}eLoc&#65533;&#65533;&#65533;rR&#65533;&#65533;Z&#65533;&#65533;&#1916;j+&#65533;&#65533;&#556;&#65533;C&#65533;:5$&#65533;"F]X&#65533;lY&#1035;&#65533;wq&#1862;&#65533;o&#65533;%#&#65533;&#65533;T&#65533;&#65533;&#65533;I]\&#65533;^{&#65533;wp&#65533;jK&&#65533;V&#65533;"W&#65533;n	 u&#65533;+O&#65533;&#22147;j&#65533;&#65533;&#65533;n&#65533;&#65533;&#65533;a&#65533;a&#65533;,k&#65533;k&#65533;+&#65533;bX&#65533;&#65533;okjG&#65533;	=~-&#65533;&#65533;&#65533;Q&#65533;&#65533;&#65533;&#179;&#65533;&#65533;O<&#65533;&#65533;&#65533;L
&#65533;&#65533;)&#65533;&#65533;&#65533;&#65533;&#416;Oye&#65533;&#65533;&#65533;I8&#169;&#65533;&#65533;&#65533;j?&&#1902;Z&#65533;G&#65533;&#65533;j3&#65533;9X&#65533;&#65533;5m&#65533;sc&#65533;j	&#65533;A&#65533;x,&#65533;&#65533;jy&#65533;&#65533;IV9Ma&#65533;f&#65533; 	tv6J&#65533;v&#65533;^P>&#65533;QO&#65533;n?Q&#65533;&#520;&#65533;&#65533;^q&#65533;&#65533;&#65533;&#65533;"B)&#65533;&#65533;N&#247;=&#65533;_&#65533;&#65533;
]&#65533;&#65533;
&#65533;&#65533;&#65533;CRn&#65533;&#65533;v&#65533;bfK&#65533;Ce&#65533;n"&#65533;a
&#65533;|&#65533;+~&#65533;&#65533;&#65533; &#65533;&#65533;^&#65533;qI&#1380;g&#65533;&#65533;M&#65533;&#65533;OG&#65533;W&#65533;y&#65533;$W&#65533;e&#65533;<&#65533;&#65533;h&#65533;4"&#65533;&#65533;&#65533;z43X>3Bq &#65533;&#65533;$&#65533;`G&#65533;y&#65533;UP&#65533;S) Q&#65533;@^&#65533;&#65533;&#65533;w!&#65533;6.$&#65533;&#65533;	&#65533;q&#65533;a:&#65533;!2&#65533;&#65533;&#65533;!Y8&#65533;&#65533;&#65533;51tk@J&#65533;&#65533;Gt&#65533;3|&#65533;&#65533;: q&#65533;&#65533;t:oY&#65533;l&#65533;7&#65533;&#65533;rdP&#65533;u7&#65533;u&#65533;0yP2a7v&#65533;B&#65533;GS
&#65533;c&#65533;&#65533;]Ne&#65533;&#65533;V.HL&#65533;6&#65533;&#65533;s$&#65533;&#65533;JY&#65533;&#65533;W(&#65533;&#65533;&#65533;k&#65533;ug}Rx&#65533;&#65533;&#65533;%2S&#65533;6X&#65533;UpO&#65533;M&#65533;4|&#65533;N&#65533;&#65533;p&#65533;h2&#65533;W+&#65533;%&#65533;O2&#65533;q1H&#65533;&#65533;@s"&#65533;i&#65533;t3!G_&#65533;&#65533;wPbKH!g~&#65533;&#65533;!v|]&#65533;&#65533;&#1720;5M?&#65533;V2F?k&#65533;s&#65533;fx&#65533;EN8&#65533;&#65533;q&#65533;&#65533;reO&#65533;~8J&#65533;7SxH~&#65533;b~]&#65533;&#65533;w&#65533;&#65533;qKu&_f&#65533;_&#65533;&#65533;|8"9&#65533;&#65533;b&#65533;g&#65533;!&#65533;/&#65533;DT_!7	x&#65533;&#65533;&#65533;&#65533;XCo&#65533;q_&#65533;L&#65533;&#65533;U&#65533;1&#65533;&#65533;d1&#65533;&#65533;teu&#65533;&#65533;G312}&#65533;&#65533;c&#65533;&#65533;):&#65533;&#65533;&#65533;2&#65533;&#33239;&#65533;&#65533;m#&#65533;q&#65533;HG&#65533;&#1361;&#65533;GLIpF&#65533;c&#65533;&#65533;u1&#65533;`&#65533;&#332;-&#65533;"TEJ8!Ok[&#65533;?&#65533;4&#65533;&#65533;&#65533;&#65533;o&#65533;&#65533;rQZ&#525;%&#65533;g|eI5;&#65533;|&#65533;R&#65533;Bt0&#65533;!CP&#65533;&#65533;Jcg)Ke&#65533;(
&#65533;Bb&#533;X&#65533;lYg.&#65533;&#65533;d&#65533;~I1g&#65533;\Hwnr@&#1554;&#65533;&#65533;&#65533;&#65533;df9&#65533;F&#65533;Lrn&#65533;X&#65533;&#65533;A&#65533;&#65533;	
R&#65533;f_&#65533;&#65533;&#65533;5&#65533;X1&#65533;&#65533;:'&#65533;g&#65533;!&#65533;kO&#65533;&#65533;&#65533;_&#65533;5&#65533;B&#65533;1&#194;&#65533;&#65533;<&#65533;2&#65533;p@&#65533;@	&#65533;&#65533;&#65533;1rF8&#65533;0%OP&#65533;&#65533;a&#65533;&#65533;$&#65533;w&#65533;5T3&#65533;]Y&#65533;&#65533;&#65533;5&#65533; -9P&#65533;&#62678;&#1880;&#65533;`	1&#65533;&#65533;ay\&#201;&#65533;&#65533;U)&#65533;&#65533;pYp&#65533;&#65533;+&#65533;&#65533;&#65533;&#65533;i&#65533;&#65533;&#65533;Hp&#65533;!&#65533;	&#65533;_p&#65533;{&#65533;>&#65533;&&#65533;s&#65533;d&#65533;&#65533;&#65533;&#65533;W_kc%Cp&#65533;&#65533;y&#65533;`&#65533;&#65533;Q&#1377;&#65533;n&#65533;&#65533;Tm&#1480;w&j&#65533;-&#65533;&#65533;IM&#1152;&#65533;&#543;&#65533;l!)D&#65533;8P&#65533;&#65533;g(&#65533;&#65533;X&#65533;&#65533;&#65533;&#65533;YKyl&#65533;r#&#65533;=&#65533;&#65533;6L&#65533;P 3&#65533;&#65533;&#65533;v&#65533;&#65533;&#65533;&#65533;@&#65533;^&#65533;F&#65533;6=&#65533;T&#65533;z0r&#65533;&#65533; &#65533;i 4!-Q&#65533;f&#65533;P:&#65533;&#65533;b&#65533;"&#65533;&#65533;f&#372;&#65533;&#1574; }&#65533;2D&#36421;z&#65533;j4&#65533;&#65533;9&#65533;&#65533;&#65533;Y&#65533;&#65533;kKt&#65533;&#65533;&#65533;U4J&#65533;&#65533;&#65533;M9Q&#65533;&#65533;j&#65533;&#65533;:&#65533;&#65533;&#65533;d&#65533;&#65533;$&#65533;&#65533;Rgu1e&#65533;&#65533;'^&#65533;&#65533;&#65533;*&#65533;&#65533;&#65533;&#65533;	&#65533;&#65533;&#65533;&#65533;&#65533;&#65533;/&#65533;Vv &#65533;&#65533;&#65533;&#65533;&#65533;y9l&#65533;&#65533;(&#65533;&#65533;&#65533;	&#65533;&#65533;&#65533;&#65533;&#65533;&#65533;&#65533;&#65533;&#65533;&#65533;:D$Vz&#65533;A&#65533;&#65533;/&#65533;&#1157;&#65533;v&#65533;A&#65533;D3lwWK
&#65533;&#65533;W&#65533;y&#65533;&#65533;&#65533;7&#65533;Gia&#65533;&#65533;&#65533;%&#65533;
&#65533;O&#65533;&#65533;F_&#65533;j9&#65533;u&#65533;&#65533; &#65533;h{M&#65533;{&#65533;I&#65533;&#65533;E5&#65533;&#65533;jm&#65533;&#65533;&#65533;I&#65533;&#65533;&#65533;&#65533;&#65533;u&#65533;a&#65533;&#65533;&#65533;|dn&#65533;]&#65533;&#65533;&#65533;kDgc[}&#65533;&#621066;5&#65533;&#65533;&#65533;&#65533;K|&#65533;&#65533;&#65533;&#65533;&#65533;&#1318;$&#65533;e&#65533;Y&#65533;&#65533;&#65533;)&#65533;&#65533;&#65533;&#65533;	&#65533;J!*T&#65533;&#65533;&#65533;&#65533;&#65533;&#65533;&#65533;zR&#65533;&#65533;_&#65533;&#65533;&#65533;%8&#65533;&#65533;bC&#65533;zBH&#65533;&#65533;&#65533;&#65533;1&#65533;&#602;9
&#65533;&#65533;&#65533;R&#65533;&#65533; &#65533;@*&#65533;2&#65533;e3J:&#65533;N&#65533;&#65533;&#65533;&#65533;x&#65533;Z&#65533;D0HOw&#65533;L~7&#65533;A&#1100;:&#65533;&#65533;Bsi&#65533;=c&#65533;9&#65533;T&#65533;&#65533;&#65533;+&#65533;&#1549; (&#65533;&#65533;&#65533;&#65533;&#65533;&#65533;&#65533;&#57968;&#65533;&#65533;7&#65533;&#65533;&#65533;&#65533;YB&#65533;&#65533;	&#65533;&#65533;&#65533; )&#1751;;&#65533;&#65533;&#65533;
7EUZ	&#65533;&#65533;J+'&&#65533;
8&#65533;&#65533;&#65533;z&#65533;&#65533;&#65533;\&#65533;~(7w&#65533;&#65533;:{&#65533;&#65533;y&#65533;&#65533;3&#755;&#65533;*&#65533;45&#65533;0j&#65533;&#65533;&#65533;Ij&#65533;&#65533;&#65533; 6&#65533;o&#65533;&#65533;&#65533;SON&#65533;G &#65533;&#65533;&#65533;D&#65533;?&#65533;&#65533;TlW&#65533;hO&#668;2&#65533;/x&#65533;&#65533;&#65533;&#65533;&#65533;%&#65533;&#65533;d&#65533;n&#65533;&#65533;&&#65533;&#65533;&#65533;VU{2&#1348;&#65533;'&#65533;&#2388;&#65533;}Lh&#65533;&#458;&#65533;&#65533;e&#65533;&#65533;&#65533;"2{&#65533;&#65533;&#65533;&#65533;5`&#65533;b&#65533;&#65533;&#1721;&#65533;&#65533;+&#65533;&#65533;:"&#65533;z&#1778;&#65533;f&#65533;h&#65533;&#65533;&#65533;[&#65533;-j&#65533;&#65533;&#65533;t8&#65533;9e&#65533;j&#65533;&#818;&#65533;&#1807;&#65533;k&#65533;e7&#65533;
&#65533;&#65533;3&#65533;7K&#65533;]b&#65533;&#65533;*{&#65533;&#65533;H&#65533;&#65533;&#65533;&#65533;9k&#65533;wR&#65533;&#65533;vV&#65533; &#65533;&#65533;&#65533;g&#65533;C&#65533;)0O9&#65533;E&#65533;&#65533;7)&#65533;&#1691;[&#65533;W]&#65533;	&#65533; w&#65533;&#65533;&#65533;&#65533;&#65533;&#65533;&#65533;&#65533;&#65533;6&#65533;R5&#65533;P<&#65533;I&#65533;&#65533;sK|&#65533;C	&#65533;i&#65533;&#65533;&#65533;g&#65533;3P&#65533;I~ &#65533;V&#65533;&#65533;&#65533;{&#65533;&#65533;&#65533;&#65533;z|&#65533;X&#65533;>&#65533;&#65533;w&#65533;x&#65533;&#65533;7&&#65533;"&#65533;&#65533;&#65533;&#65533;&#65533;&#65533;&#65533;&#65533;L\&#65533;&#249;|&#65533;&#65533;&#1142;&#65533;*&#65533;&#65533;&#65533;&#65533;&#65533;&#65533;Z&#65533;Y&#65533;5)&#65533;,,L&#65533;&#159;&#18039;&#65533;&#65533;2&#65533;&#65533;%A6&#65533;&#65533;&#65533;I&#65533;8$L=_&#65533;w|M&#65533;1&#65533;y &#65533;2&#65533;O&#65533;&#65533;)hx&#65533;&#65533;&#65533;AN&#65533;&#65533;P&#65533;E&#65533;#&#65533;s&#65533;&#65533;g&#65533;xck&#65533;&#65533;&#65533;&#65533;&#65533;^&#65533;
&#403;
Ss&#65533;@C&#65533;&#65533;}d&#65533;&#65533;&#711;&#65533;&#65533;]&#65533;H&#65533;&#65533;c&#65533;Y&#65533;&#65533;k&#65533;&#65533;iI&#65533;&#65533;&#65533;{&#65533;l&#65533;&#824;&#65533;<&#518;&#65533;&#65533;,&#65533;&#65533;&#65533;&#65533;&#530;@&#65533;&#65533;&#65533;&#65533;&#65533;&#65533;&#489;&#65533;&#65533;l&#65533;k&#65533;&#807;&#65533;|&#65533;&#65533;&#65533;~iF~)&#65533;e&#514;&#65533;s&#65533;|&#65533;&#65533;&#65533;&#1974;&#694;k&#65533;&#65533;&#65533;&#65533;&#65533;&#65533;&#65533;&#65533;&#1681;&#65533;&#245;&#65533;&#65533;G0P@&#65533;&#65533;&#65533;B,YC%&#65533;XM&#65533;r3q2Q&#65533;u&#65533;F&#65533;&#65533;&#451;E&#1419;&#65533;&#65533;<&#65533;([s(&#65533;&#65533;$&#1834;OM&#65533;#!&#65533;7&#65533;&#65533;7&#65533;P&#65533;b&#65533;&#65533;)&#65533;|2RY&#65533;&#65533;&#65533;&#65533;&#65533;,&#65533;&#65533;)&#65533;&#65533;&#65533;&#65533;&#65533;P&#65533;Q&#65533;&#65533;&#65533;&#65533;b&#1303;G r&#65533;	M'&#65533;l&#65533;4&#172;&#65533;&#65533;&#65533;&#65533;&#65533;&#65533;&#65533;<.&#65533;&#65533;0&#753;=&#65533;&#65533;&#65533;&#65533;&#65533;&#65533;&#65533;;K&#65533;&#65533;&#65533;#muo&#65533;&#65533;%&#65533;&#65533;t&#65533;&#65533;&#65533;&#65533;}&#1503;&#65533;&#65533;&#65533;&#65533;
&#1253;]&#65533;&#65533;p&#65533;m&#65533;&#65533;l&#65533;sz&#65533;a&#65533;!&#65533;&#510;&#65533;&#65533;&#65533;&#65533;&#65533;2&#65533;&#65533;&#822;5&#65533;&#65533;&#65533;&#65533;&#1865;&#65533;
&#65533;gvk&#65533;&#65533;&#65533;&#65533;&#65533;y
mL!q=Z&#65533;
^l&#65533;5&#65533;&#65533;	f&#895;&#65533;{&#65533;&#65533;&#65533;&#65533;&#65533;&#65533;+b&#65533; M&#65533;+&#65533;&#65533;QL&#65533;H&#65533;]&#1045;&#65533;&#65533;&#65533;|&#65533;h&#43025;\&#65533;&#65533;=.xX&#65533;&#65533;&#65533;{&#65533;&#65533;{&#65533;&#672;L0&#65533;id&#65533;|&#65533;&#65533;l N&#1177;&#65533;&#65533;3&#65533;&#65533;K~&#65533;&#65533;&#65533;&#65533;w&#65533;L&#65533;&#65533;3&#65533;e&#1354;y0&#65533;&#65533;c&#65533;&#65533;+&#65533;M&#1337;&#65533;&#702;&#65533;%E&#65533;]`Oly&#65533;&#65533;&#65533;&#65533;S&#65533;&#65533;{T}sQ&#65533;&#65533;&#65533;&#65533;&#65533;6~!'&#1086;+&#65533;J&#65533;&#65533;&#65533;!&#65533;&#1450;&#65533;&#65533; &#65533;^3&#65533;^}&#65533;i&#65533;&#1725;&#65533;&#65533;&#65533;&#65533;-&#65533;&#65533;&#65533;f&#65533;&#65533;`cs&#65533;&#65533;P&#65533;&#65533;&#65533;&#65533;&#597;Y&#65533;&#65533;&#847;&#65533;S&#65533;:&#65533;f^&#65533;y&#65533;&#65533;]&#65533; +s|!&&#65533;&#65533;&#65533;&#65533;<&#65533;-&#65533;&#65533;4[&#65533;&#65533;&#65533;	&#65533;
&#58893;a&#65533;9&#1823;&#65533;D&#65533;&#65533;&#65533;&#65533;&#65533;|&#65533;&#65533;7e&#65533;&#65533;y&#65533;3&#65533;y &#65533;;&#65533;R&#65533;Du9&#65533;&#65533;\<H&#65533;&#65533;&#65533;8&#65533;j&#1145;&#65533;&#529;&#65533;9&#65533;&#65533;&#65533;&#65533;&#65533;&#429;&#355;
	b&#65533;&#65533;`H&#65533;&#65533;&#65533;+w&#65533;w&#65533;g&#65533;&#65533;&#65533;&#65533;&#65533;M&#65533;&#65533;=!&#65533;&#49436;&#65533;&#65533;U6wRk&#65533;&#65533;j&#65533;&#65533;&#65533;	&#65533;&#65533;&#65533;KB&#65533;<&#65533;\w&#65533;z]B&#65533;&#65533;^~&#65533;'&#1816;7;&#1211;T&#65533;^Ttr&#65533;N&#65533;1&#1429;.&#65533;!&#955;8|^&#1169;&#65533;>L&#65533;[&#65533;&#65533;G&#65533;&#65533;&#65533;&#65533;&#65533;dZ&#65533;4&#65533;&#65533;WW&#65533;&#65533;&#65533;&#65533;&#65533;&#65533;&#65533;
Cj&#65533;&#65533;&#65533;J&#65533;&#1870;&#65533;*K&#65533;&#65533;&#65533;Qp&#1835;>&#65533;&#65533;PX&#65533;&#65533;&#65533;!&#65533;&#65533;:&#65533;   ,&#65533;&#1017;&#65533;&#65533;&#65533;&#65533;&/&#65533;Q^{S&#65533;&#65533;9n&#566;&#65533;c\&#65533;&#65533;&#65533;&#65533;&#65533;&#65533;&#1054;&#65533;\.&#65533;<&#65533;&#65533;{&#65533;&#65533;4Q&#65533;&#65533;&#65533;@&#65533;.2&#65533;&#65533;&#65533;&#65533;#&#65533;&#65533;&#65533;&#65533;&#65533;T&#65533;~&#65533;&#65533;A&#65533;&#65533;p*&#65533;A&#65533;&#65533;&#65533;|ja&#65533;&#65533;&#65533;&#65533;K&#65533;&#65533;&#65533;&#65533;.&#65533;&#65533;&#65533;X&#65533;&#65533;}&#65533;&#65533;&#65533;&#65533;g&#65533;E&#65533;&#65533;&#65533;L_B&#65533;&#164;&#65533;&#65533;&#65533;&#65533;gJ&#65533;&#65533;1Q&#65533;&#65533;^&#65533;&#65533;+&#65533;&#65533;&#65533;R&#65533;&#992;&#65533;&#65533;jY&#65533;$&#65533; &#65533;a&#65533;&#65533;&&#65533;&#49054;&#65533;*&#65533;&#65533;&#65533;"
[#P+Y&#65533;&#1319;&#65533;&#65533;&#65533;&#65533;#&#65533;-&#65533;&#65533;&#65533;&#65533;o&#65533;>&#65533;&#65533;&#65533;&#65533;&#65533;&#65533;&#65533;&#65533;&#65533;&#65533;&#65533;*Te&#65533;&#65533;&#65533;&#65533;&#65533;]9&#65533;&#65533;&#65533;=&#65533;&#65533;/&#65533;&#65533;c`&#65533;+M:/M&#65533;?&#493;&#65533;&#65533;&#65533;&#65533;o-&#65533;cPN&#65533;&#65533;T&#65533;q&#65533;K(&#65533;&#65533;&#65533;e&#65533;&#65533;|&#65533;&#65533;;U&#65533;	&#65533;zG#c&#65533;&#65533;<&#65533;R`QXp&#65533;}&#65533;&#65533;(&#65533;> r&#65533;&#65533; a	-:9&#65533;&#65533;&#65533;I#&#65533;&#65533;<&#65533;&#65533;]&#65533;&#65533;&#65533;&#65533;
&#65533;&#65533;E&#65533;&#65533;&#65533;&#65533;&#65533;&#65533;&#65533;E:+&#65533;rt &#65533;&#65533;	nn'%&#65533;\^&#65533;&#65533;&#65533;&#65533;e?&#65533;/UV&#65533;&#65533;&#65533;&#65533;&#65533;3&#65533;&#1143;&#65533;&#65533;&#65533;`&#65533;&#65533;&#65533;&#65533;&#65533;&#1725;&#65533;&#65533;&#65533;&#65533;&#65533;&#575;&#65533;H&#65533;&#65533;q&#65533;&#65533;&#65533;&#65533;&#65533;e&#65533;^&#65533;&#65533;&#65533;&#65533;(&#65533;&#65533;&#65533;&#65533;&#65533;+&#65533; &#65533;&#65533;H&#65533;`&#65533;&#65533;&#65533;&#65533;#B&#65533;&#65533;g@&#65533;I&#65533;&#65533;&#65533;\c2h,&#65533;q&#65533;&#65533;?&#65533;P`&#65533;Q&#65533;#Hn&#676;&#65533;d"K&#65533;,&#65533;4&#132;b&#65533;&#35641;&#65533;f&#65533;&#65533;I&#65533;J&#65533;@&#65533;&#65533;&#65533;&#65533;~
P2&#349;5	&#65533;@&#65533;U&#65533;&#65533;&#65533;j5&#65533;uG&#65533;=n&#65533;&#65533;:
&#65533;&#65533;&#65533;u&#65533;&#65533;&#65533;&#1719;m&#750;&#65533;&#65533;d&#660;GI&#65533;&#65533;&#65533;&#65533;%&#65533;&#65533;&#65533;H&#65533;&#65533;A&#65533;K&#65533;&#374;&#65533;&#65533;&#65533;:re	
&#65533;&#671;,&#65533;&#65533;Ty&#65533;&#65533;&#577;I&#65533;=&#65533;&#65533;&#65533;I0+>n]T'&#65533;&#65533;\q&#65533;&#65533;&#65533;f&#65533;&#65533;Dc&#65533;*f&#65533;&#65533;PO&#65533;&#65533;3&#65533;&#65533;;&#65533;|7s&#65533;&#65533;&#65533;<d&#65533;p&#65533;&#65533;&#65533;&#65533;&#65533;F<&#65533;=lB&#65533;[$&#65533;<&#65533;U&#65533;wQ$&&#65533;&#65533;/&#65533;E&#65533;&#65533;&#1632;&#65533;&#65533;&#65533;&#65533;P&#65533;&#65533;d&#65533;i~&#65533;3&#65533;U&#65533;<&#65533;a&#1217;&#65533;`&#65533;RE&#65533;&#65533;k&#65533;&#65533;&#65533;&#65533;S&#65533;QeaWn&#65533;&#65533;nx&#965;&#65533;&#65533;C;&#928;C0&#65533;&#65533;]n&#65533;&#65533;&#65533; &#65533;5&#65533;#P&#65533;$&#65533;&#65533;&#65533;_3&#65533;&#65533;Z&#65533;&#65533;&#65533;_&#65533;tB&#65533;&#65533;&#65533;U0I&#65533;&#65533;q&#65533;&#65533;M&#65533;&#1300;&#65533;&#65533;f
i&#65533;&#65533;F&#65533;+&#65533;&#65533;&#65533;*&#65533;t &#65533;s+&#65533;&#65533;n&#65533;&#65533;F&#65533;&#65533;&#689;&#65533;8o&#947;N{&#65533;&#65533;&#65533;&#1818;&#65533;&#65533;&#65533;G&#65533;&#65533;&#65533;FZQ&#65533;b&#65533;>&#65533;a]&#65533;&#65533;&#65533;&#65533;R&#65533;E&#65533;y&#65533;f&#65533;Bnr&#65533;)&#65533;&#65533;I&q&#671; &#65533;&#65533;_11&#65533;&#65533;&#65533;&#65533;&#65533;P &#65533;>&#65533;&#65533;0&#65533; QJ&#65533;&#65533;&#65533;S)Lx&#494;n&#65533;&#65533;&#65533;z&#65533;w9t&#65533;E#
S&#65533;&#39447;i&#65533;&#65533;&#65533;3b&#65533;&#766;*a8x0&#65533;`<&#65533;x-b&G&#65533;	:&#65533;&#65533;g&#65533;-i MH&#65533;&#65533;&#65533;&#65533;Q&#65533;J&#469;&#65533;&#65533;&#65533;C&#65533;Q@J&#65533;^&#65533;0&#65533;F&#65533;P&#65533;7z&#1433;f&#65533;&#65533;&#65533;6mpZ&#825;&#65533;&#65533;&#65533;EL&#65533;&#65533;&#65533;s&#65533;/&#65533;&#65533;sO&#65533;&#65533;2,&#65533;v &#65533;&#65533;Y&#65533;D&#65533;<Z&#65533;2A&#65533;p5"{)&#65533;&#65533;zp&#65533;K&#65533;&#65533;&#3304;&#65533;&#65533;$Z&#65533;;&#65533;&#65533;&#43665;&#65533;;&#65533;4&#1312;&#172;E)u&#65533;&#65533;E&#65533;&#65533;&#65533;&#1406;&#65533;Z&#65533;&#65533;&#1761;&#65533;`&#65533;&#65533;&#65533;&#65533;	&#65533;X#&#65533;-&#65533;&#65533;l&#65533;|2T6&#65533;~F`&#65533;&#65533;&#1815;`&#65533;p	&#65533;&#65533;&#65533;&#65533;a&#65533;&#65533;+x&#65533;&#65533;&#65533;j&#65533;."&#65533;+&#65533;Y&#65533;U&#65533;&#65533;&#65533;&#65533;ZY&#65533;&#65533;M4&#65533;^&#65533;0&#65533;&#65533;&#65533;&#65533;&#65533;&#351;&#1494;&#65533;&#65533;0#ch&#65533;v&#65533;8v&#65533;3'&#65533;&#65533;&#444;&#65533;z&#65533;|z&#65533;q&#65533;/c&#636;&#65533;|;&#65533;D&#65533;^&#1080;&#65533;>,\3n"wl&#65533;o7&#65533;&#65533;&#65533;y&#65533;s&#65533;@&#65533;&#65533;M&#65533;U&#65533;*-&#65533;S&#65533;&#65533;&#65533;&#65533;5&#65533;&#65533;&#65533;J	&#65533;T&#65533;&#65533;b&#65533;&#65533;&#65533;_{X&#447;&#65533;&#65533;[&#65533;&#65533;&#65533;&#65533;"c&#65533;&#65533;i+S2&#65533;P&#65533;\&#65533;FA&#65533;&#65533;&#65533;&#65533;&#65533;m\&#65533;&#65533;!&#65533;xQ"IC&#65533;@&#65533;8
v0r&#65533;*Mb$2&#1456;&)&#65533;hY	.&#65533;=|&#65533;&#65533;c&#65533;&#211;66;&#65533;&#1641;u&#65533;&#65533;K&#65533;>&#65533;&#65533;ht/&#65533;&#65533;L'&#65533;&#65533;&#65533;&#65533;&#65533;&#65533;&#65533;]@&#65533;!2&#65533;uQJL&#65533;&#65533;&#65533;&#65533;0Lq<&#65533;D&#65533;0&#65533;y&#65533;&#65533;&#65533;&#65533;&#457;&#65533;&#65533;'J&#65533;&#65533;&#1001;&#65533;W&#65533;1/&#65533;&#65533; n&#65533;&#65533;&#65533;|*(_&#65533;&#65533;&#65533;&#65533;O&#65533;l'&#57567;&#65533;&#65533;w&#65533;&#65533;&#65533;g&#65533;&#1112;F"E&#65533;IP&#65533;&#738;&#65533;|!X@FX&#65533;&#65533;&#65533;&#65533;P&#65533;..&#65533;&#65533;&#65533;&&#65533;")I:x&#65533;&M&#65533;8Mxp&#65533;X&#65533;,G&#65533;B&#65533;0&lx&#65533;,
\n&#65533;z1b&#65533;&#65533;&#65533;&#65533;&#65533;!&#65533;&#65533;&#65533;&#65533;0&#65533;&#65533;L;T&#65533;c&#65533;6c&#65533;B&#65533;aW&#65533;E&#61219;&#65533;&#65533;SO&#65533;&#65533;&#65533;a&#65533;a&#65533;&#65533;&#1750;&#517;-N&#65533;&#65533;&#65533;&#65533;&#65533;&#65533;&#65533;@z?C&#65533;&#65533;&#65533;&#65533;t&#65533;Tk&#65533;&#65533;Zu&#65533;T>&#65533;ix$CB&#65533;rI&#65533;&#320;&#65533;Cr5&#65533;p&#866;&#65533;&#65533;J!3z&#65533;$&#65533;&#65533;yg&#65533;_&#65533;@&#65533;&#65533;uy&#65533;&#65533;&#65533;&#65533;)&#65533;oq&#65533;f_&#65533;fR&#65533;&o|K&#65533;f&#65533;&#65533;&#65533;A`&#65533;2&#65533;&#65533; &#65533;&#65533;5&#65533;X&#65533;Rr&#65533;X&#65533;&#65533;0'&#663;&#65533;&#65533;C&r&#65533;&#65533;T&#65533;&#65533;&#65533;&#65533;6#&#65533;Dg.&#65533;&#65533;Q&#65533;&#65533;&#65533;V&#50928;&#65533;d&#65533;J&#65533;*&#65533;&#65533;&#65533;<&#65533;!&#65533;r&#65533;Eev&#65533;B&#65533;&#65533;&#65533;!&#65533;H174&#65533;q&#42653;y6&#1008;&#65533;$&#65533;J &#65533;&#65533;2&#65533;D+ZM
G*$&#65533;d&#65533;&#65533;
&#65533;5&#65533;&#65533;O&#65533;&#65533;$F	I,&#65533;&#1333;D &#65533;&#65533;&#65533;	7p0&#65533;&#65533;&#65533;&#65533;K&#65533;&#65533;2G&#65533;bV&#65533;&#65533;lZ&#65533;M&#65533;j&#65533;>bC&#65533;&#65533;&#65533;&#65533;
&#65533;JA&#65533;i&#65533;@&#65533;&#65533;&#65533;&#65533;&#65533;5&#65533;&#65533;&#65533;Vh#]&#65533;&#65533;&#65533;D&#65533;&#65533;&#65533;&#65533;&#65533;	t&#65533;&#65533;&#65533;3U0&#65533; &#65533;e3&#65533;kD&#1534;&#65533;x&#65533;&#65533;>PWp&#65533;&#65533;T,&#65533;vP &#65533;&#65533;v&#65533;q&#65533;\&#65533;&#65533;&#65533;&#65533;O&#65533;&#65533;&#65533;8&#65533;7&#65533;&#65533;G?&#65533;&#65533;i&#65533;&#65533;&#65533;&#1312;}&#65533;&#65533;e75&#65533;x&#65533;&#65533;&#65533;Y&#65533;X0!\t&#65533;%m&#65533;la`&#65533;&#65533;Hm&#65533;z+c+&#65533;&#65533;Z&#65533;d*mm&#65533;&#65533;&#65533;$
 &#65533;&#65533;a@&#65533;&#65533;V6iI&#65533;)z&#65533;&#65533;	&#65533;y&#65533;&#65533;&#741;&#65533;Q&#65533;&#65533;&#65533;*&#65533;&#65533;:&#1061;tO&#65533;&#1459;F&#65533;&#54552;w&#65533;&#65533;&#65533;&#65533;&#65533;4cH2S&#65533;k&#65533;9N#&#1747;&#65533;&#65533;&#65533;&#65533;&#65533;8&#65533;yM&#65533;~&#65533;b&#65533;&#65533;YQ[&#65533;&#65533;&#379;^$&#65533;8&#65533;&#65533;qb&#65533;x&#65533;&#65533;&#65533;&#65533;&#65533;&#65533;^(&#65533;&#1627;&#65533;&#65533;&#143;&#65533;&#65533;&#65533;/&#65533;Yy&#65533;&#65533;s&#65533;N2&#1323;&#65533;&#65533;&#65533;+.^1'bU&#65533;&#65533;&#65533;&#737;c&#65533;&#65533;&#65533;E&#65533;Gei&#65533; &#65533;&#65533;J&#65533;U&#65533;$&#1810;&#65533;&#65533;8b&#65533;&#65533;&#65533;&#65533;&#65533;0&#65533;&#65533;9*&#65533;p&#65533;&#65533;m*&#65533;i&#65533;9&#65533;&#65533;&#218;a>&#65533;5&#65533;&#65533;&#65533;.&#65533;x4&#65533;&#65533; &#65533;m \&#65533;&&#65533;i&#65533;^&#65533;&#65533;-"&#65533;\&#65533;V_D&#65533;9&#65533;&#65533;&#65533;+&#65533;&#65533;&#65533;!&#65533;&#65533;&#65533;:4&#65533;&#65533;&#65533;&#65533;&#65533;&#65533;8&#65533;#l&#65533;Q&#65533;$&#65533;&#65533;&#65533;&#1200;&#65533;&#65533;&#1809;&#65533;Oc(&#65533;qq&#65533;p&#65533;&#65533;&#65533;&#65533;&#65533;&#65533;&#65533;&#65533;&ZLt{imU&#65533;;&#65533;&#65533;&#65533;&#65533;&#65533;x9
w&#65533;R&#65533;`a&#65533;&#554;!< M&#65533;&#515;&#65533;&&#65533;)&#65533;.tF&#65533;&#65533;S&#65533;&#65533;&#65533;&#65533;h&#65533;rh&#65533;2,&#65533;&#65533;&#1941;v&#65533; &#65533;&#65533; nr
zwE4&#436;n&#65533;=o&#65533;;&#65533;3;Y&#65533;'&#65533;x&#65533;&#65533;&#65533;"&#65533;&#65533;g&#65533;&#65533;PD,o&#65533;`r{&#65533;w&#65533;&#65533;.-F&#65533;XH?Z&#65533; e&#65533;Og&#65533;&#65533;M[&#1806;w&#65533;A&#65533;&#65533;G\Y&#65533;&#65533;&#65533;&#65533;E)&#65533;&#65533;rn'8&#65533;c&#65533;&#65533;V&#65533;#E&#65533;&#65533;&#65533;&#65533;Vskj&#65533;/&#65533;H'[&#65533;&#65533;,n&#65533;t&#65533;.&#65533;&#65533;B%j(&#65533;>|&#65533;A&#65533;&#65533;KGsu~&#65533;&#65533;K&#65533;{3&#65533;f&#65533;mlnw&#65533;&#474;5&#65533;&#65533;&#65533;-yt&#65533;&#65533;-E&#65533;&#9603;t&#65533;6&#65533;{&#65533;Zn_&#65533;]6&#65533;&#65533;b&#65533;&#65533;&#65533;y&#65533;&#65533;;&#65533;e&#65533;v&#65533;&#65533;`z&#65533;@&#65533;l&#65533;&#65533;6a&&#65533;x&#65533;0&#65533;yMC&#65533;Y^2
0b&#65533;yF&#65533;b`&#65533;&#65533;5rT&#65533;w&#65533;f~&#65533;-9wU&#562;&#65533;52G&#65533;&#65533;c&#65533;&#65533;7e&#65533;2@6Rc&#65533;e0&#65533;J&#65533;{&#65533;4.&#65533;.&#65533;&#65533;J4!&#65533;%|;2|H&#65533;&#65533;Mw|K&#65533;`&#65533;&#65533;&#260;&#65533;&#65533;/&#65533;uV34Iyk&#65533;2$&#65533;@gc&#65533;{&#65533;&#65533;&#65533;q}&#65533;&#65533;]&#65533;&#65533;rn&#65533;/&#65533;pt&#65533;nlz&#65533;Evuov&#65533;H&#65533;%X&#65533;&#65533;L~&#65533;C&#65533;7w&#65533;UP U&#65533;p&#65533;"f&#65533;&#65533;R&#65533;&#65533;&#65533;=&#65533;.&#65533;&#65533;Gg&#65533;P&#65533;&#65533;&#65533;&#65533;4&#65533;P &#65533;b&#65533;&#65533;&#65533;&#65533;'&#65533;(&#65533;D&#65533;&#65533;s(&#65533;0&#65533;uv&#65533;&#65533;&#65533;P[5&#65533;3&#65533;)8Xz	P@(&#65533;&#65533;b&#65533;&#65533;sb&#65533;&#65533;&#65533;{&#65533;/&#65533;h&#65533;&#65533;v&#65533;&#65533;&#65533;lM7e&#65533;&#65533;&#65533;|R&#65533;&#65533;$}&#58693;pF`e&#65533;Ue0k&#65533;g	&#65533;&#65533;QVax:!&#65533;Em&#65533;w&#65533;&#65533;?z"kz&#65533;vhT&#65533;j&#65533;#2C&#65533;&#65533;&#65533;f&#65533;&#65533;&#65533;u&#65533;$&#65533;&#65533;&#65533;&#65533;&#65533;E57&#65533;E&#65533;S=&#65533;xQq&#65533;q&#65533;&#65533;  +0&#65533;0 b*&#65533;5[&#65533;y&#65533;&#65533;y&#65533;6p&#65533;Sc&#65533;&#65533;H&#65533;&#65533;r/&#65533;6}U&#65533;S&#65533;Q M&#65533;^J&#65533;&#65533;4&#65533;c&#65533;0&#65533;&#65533;.&#65533;w&#65533;&#65533;&#65533;&#65533;[O&#65533;\HGI&#65533;&#65533;KGe&#1221;&#65533;&#65533;M&#65533;5&#65533;Vi&#65533;}&#65533;&#65533;=&#65533;w62V.E&#65533;&#65533;!e&#65533;&#65533;_o&#65533;k&#65533;e?&#65533;Xe&#65533;~RD&#65533;&#65533;&#65533;2&#65533;@o&#65533;&#65533;&#65533;My&#65533;&#65533;w&#65533;AR +&#65533;D*&#65533;O&#65533;%&#65533;&#65533;&#65533;EY~&#65533;4&#65533;&#65533;P&#65533;[&#65533; CqIF&#65533;Iiy&#65533;&#65533;y&#65533;3HBpg^&#1351;&#1444;s&#65533;&;	&#65533;&#65533;&#65533;6n0kQ&#65533;I2J&#65533;&#65533;&#65533;&#65533;&#65533;91J&#65533;$.Ch&#65533;&#65533;{;i{nT7FJ&#65533;&#65533;&#65533;t %D&#65533;|G&#65533;|&#65533;&#65533;&#65533;|&#65533;&#65533;|6&#65533;w,X&#65533;^&#65533;ef&#65533;&#65533;|Z&#65533;
&#65533;)N_&#65533;&#65533;&#65533;0R9pk&#65533;&#65533;7&#65533;&#65533;h&#65533;&#65533;5&#65533;&#65533;m&#1614;&#65533;&#65533;&#65533;~u&#65533;	&#65533;&#65533;Wf&#707;wh&#534;1B &#65533;x=&#65533;C&#65533;&#65533;&#65533;&#65533;H{&#65533;&#65533;&#65533;y&#65533;&#65533;8`E&#65533;H&#65533;K&#65533;&#65533;&#65533;yjJ&#65533;j&#65533;u&#65533;CvN&#65533;e#ID\&#132;,M1rk,h&#65533;2&#65533;$b&#65533;&#65533;'F&#65533;.&#65533;q&#65533;eeE&#65533;&#65533;i&#65533;3YnD&#65533;&#65533;[&#65533;&#65533;&#65533;I|&#65533;h&#65533;&#65533;	m&#65533;(&#871;&#65533;&#65533;gt&#65533;^&#65533;	&#65533;W&#65533;&#65533;&#65533;y&#65533;![Jl&#65533;&#220;(&#65533;&#65533;w&#65533;&#470;&#65533;qX&#65533;Z&#65533;N&#65533;&#65533;&#65533;:&#65533;b&#65533;&#65533;2&#65533;7q&#65533;~&#65533;y&#65533;&#65533;&#65533;&#65533;&#65533;&#65533;&#65533;g&#65533;"&#65533;K&#65533;&#65533;&#65533;g&#65533;&#65533;V&#65533;
&#65533;&#1024;xTp6w &#65533;0 &#65533;&#65533;G&#65533;&#65533;2&#65533;%&#65533;)3&#65533;o
&#65533;&#65533;&#65533;""&#1177;&#65533;%&#65533;N0&#65533;)K&#65533;1n&#65533;&#65533;&#65533;SPs&#65533;d&#65533;&#65533;&#65533;s&#65533;&#65533;&#65533;.&#65533;&#65533;&#65533;&#1450;&#65533;c> &#65533;&#65533;ALbtB&#611;&#65533;&#65533;&#65533;x&#65533;T(&#65533;&#1476;]2I&#65533;udfz&#65533;&#65533;P7&#65533;&#65533;@=&#65533;[k&#65533;f&#65533;	1I&#65533;&#65533;Cxxqz&#65533;&#65533;&#65533;j&#65533;)pmi&#65533;fN&#1977;&#65533;h&&#65533;b&#65533;cI6&#65533;=&#65533;&#65533;X@&#65533;&#65533;&#65533;&#65533;&#65533;&#65533;&#65533;) &#65533;&#65533;&#65533;Gxq&#65533;J&#65533;u4&#65533;&#65533;&#65533;&#65533;&#65533;&#65533;&#65533;&#65533;&#65533;&#65533;Y2&#65533;j!&#65533;&#65533;&#65533;&#900;&#65533;&#65533;:Cl&#65533;&#65533;Y&#65533;&#65533; G&#65533;&#65533;&#65533;&#65533;&#65533;7&#65533;6<&#65533;&#65533;&#65533;il&#65533;4&#65533;&#65533;&#65533; .&#65533;=&#65533;&#65533;?x{EY%&#233;tF&#65533;&#65533;&#65533;&#65533;&#65533;6&#65533;&#65533;&#65533;&#65533;&#65533;3&#65533;&#65533;Iz&#65533;!:&#65533;d&#65533;&#65533;SV&#65533;&#65533;r&#65533;&#978;&#65533;a&#65533;n&#65533;T&#65533;&#65533;3&#65533; &#65533;&#65533;S&#65533;N&#65533;g&#65533;ggN&#65533;?4&'h&#65533;d&#65533;V&#65533;7&#65533;&#65533;&#65533;E_ &#65533;&#65533;&#65533;[
W*7&#65533;&#65533;&#65533;I&#65533;%&#65533;&#65533;eGL0B&#65533;`&&#65533;i&#65533;JiL1j&#1704;&#65533;i?&#65533;C&#65533;oh&#65533;&#65533;&#65533;w&#65533; G&#65533;Uk&#65533;&#65533;I&#65533;&#65533;&#65533;j &#65533;&#65533;$+8&#65533;&#65533;6&#482;%&#47795;&#65533;&#65533;E&#65533;.&#1683;&#438;&#65533;&#65533;&#65533;\?&#65533;A&#65533;C&#65533;&#65533;S^&#65533;XDc&#65533;&#65533;`u7&#65533;g&#65533;&#1365;0:gk&#65533;&#65533;z?w&#65533;C&#65533;w&#1359;&#65533;;&#65533;fj&#65533;&#65533;1&#65533;)&s&#65533;&#65533;(&#65533;?&#65533;q&#65533;b;W6C&#65533;&#65533;&#65533; &#65533;	&#65533;&#65533;lN&#65533;&#65533;w&#65533;&#65533;&#65533;&#65533;&#65533;4&#65533;4&#65533;&#65533;&#65533;ut&#65533;CT&#65533;i&#65533;zE)FNPtw&#65533;&#65533;&#65533;V&#65533;&#651;&#65533;&f&#65533;&#644;&#65533;&#65533;|*&#65533;C+&#65533;&#65533;&#65533;&#65533;l&#65533;K&#65533;&#65533;&#65533;&#65533;&#65533;+F&#65533;&#65533;4&#633;&#65533;&#65533;&#65533;&#65533;&#65533;J&#65533;t&#65533;x&#65533;4&#65533;6&#65533;$&#65533;K&#65533;&#105746;&#65533;wzhCb&#65533;&#65533;`&#65533;&#65533;T&#65533;)v0Y&#65533;&#65533;+&#65533;6V&#65533;lyr&#65533;Hz&#65533;V&#65533;&#1724;R&#65533;&#65533;u&#65533;&#65533;A{eRH&#65533;&#647;&#33431;_WNy&#65533; &#65533;z &#65533; &#65533;k;&#65533;n&#65533;&#65533;&#65533;&#65533;a&#65533;[&#65533;&#65533;:( &#65533;9&#65533;&#65533;
&#65533;&#65533;&#721;5<j&#1840;&#65533;&#65533;9|&#65533;&#65533;&#65533;E&#65533;@bR&#65533;l&#65533;&#65533;+&#65533;&#1188;&#65533;&#65533;&#65533;&#448;&#65533;{4&#65533;9&#65533;&#65533;&#65533;&#65533;>&#370;-&#65533;&#65533;&#65533;@&&#65533;&#65533;&#65533;7&#65533;&#65533;&#65533;&#65533;&#65533;P^`&W&#65533;&~=&#65533;&#65533;dA&#1109;&#1432;X@&#65533;&#1240;&#65533;&#65533;&#65533;W&#65533;N&#65533;i&&#65533;&#65533;&#65533;#&#65533;&#208;&#65533;o`[<a&#65533;W(&#65533;~&#65533;b&#65533;@V'_L&#65533;0&#65533;&#65533;wf&#65533;&#65533;&#65533;&#65533;&#65533;&#65533;&#65533;O&#65533;&#65533;&#487;&#65533;&#65533; X *&#65533; R&#65533;&#65533;x&#65533; &#65533;T&#458;j&#65533;&#65533;&#1745;k&#65533;&#65533;T&#65533;&#65533;&#26424;&#25996;x#&#65533;k&#65533;I6.&#65533;XU0
.b&#65533;&#65533;Z{&#65533;(&#65533;&#65533;&#65533;&#65533;&#65533;|&#65533;&#65533;&#65533;x&#65533;h&#65533;!D&#65533;&#65533;F]&#65533;&#65533;*#&#65533;&#65533;a&#755;&#65533;Z(&#65533;@t3M1pg*&#65533;n&#65533;ZHL&#65533;zr_&#1560;Z&#65533;1&#65533;&#65533;&#65533;&#65533;&#65533;pN%&#65533;e&#65533;|&#65533;&#65533;!S&#65533;LU&#65533;&#65533;&#65533;&#65533;&#65533;P&#65533;&#65533;&#65533;K&#65533;&#65533;&#65533;%&#65533;&#758;&#65533;ia&#65533;&#65533;&#65533;*&#65533;s0&#65533;#!5(w&#65533; 5&#65533;&#65533;XA&#65533;N&#65533;2&#65533;&#65533;+&#65533;&#65533;&#65533;&#30510;&#65533;&#65533;ku&#65533;Kgk&#65533;&#65533;&#65533;v"}&#65533;&#65533;&#65533;&#3227;&#65533;&#65533;k&#65533;{&#65533;<&#543;$&#65533;H#SE&#65533;8m&#65533;&#65533;\&#65533;'&#65533;aM&#65533;`V{&#65533;&#65533;&#65533;&#65533;&#736;&#65533;&#65533;&#65533;&#65533;&#65533;&#65533;W&#65533;1&#65533;A&#65533;&#363;&#65533;&#65533;xw 5vf&#65533;7&#65533; &#65533;&#65533;&#65533;k&#65533;&#65533;&#65533;&#65533;&#65533;&#1646;&#65533;T-&#65533;&#65533;3x&#65533;&#65533;&#65533;B&#65533;;h{
&#65533;&#1218;y&#65533;&#65533;
{R&#65533;&#65533;&#65533;	&#65533;T&#65533;6&#65533;, "&#65533;&#65533;&#65533;i|&#65533;&#65533;&#65533;&#65533;$&#65533;&#65533;&#65533;|&#65533;&#579;&#65533;&#65533;&#65533;&#65533;&#65533;*K&#65533;&#812;5&#65533;=S&#65533;@$&#65533;v&#65533;waq&#65533;&#65533;,&#65533;/"&#65533;&#65533;&#65533;&#65533;&#65533;a&#65533;?&#65533;&#65533;5&#65533;r]&#65533;&#65533;7&#65533;&#65533;tIY-L9&#65533;s|B&#65533;$)&#65533;&#65533;m&#65533;M}&#65533;&#65533;c&#65533;]7&#65533;&#65533;}Q:""&Q-&#1663;&#65533;&#65533;Ax\&#65533;&#65533;4&#65533;&#65533;&#65533;&#65533;&#65533;*&#720;D&#65533;VK&#65533;*&#65533;1&#65533;&#716;&#65533;N&#65533;&#65533;&#65533;&#65533;&#1700;&#65533;s&#65533;&#65533;&#65533;&#65533;1&#65533;&#65533;@&#851;&#65533;PH=&#65533;q)&#1822;6&#65533;&#53497;&#65533;R&#65533;&#65533;&#65533;=&#65533;S&#65533;&#893;&#65533;&#65533;}^&#65533;M&#65533;,n&#65533;&#65533; ]&#65533;~&#65533;6&#65533;&#453;&#65533;+&#65533;{&#65533;&#65533;&#65533;[&#65533;@m&#65533;&#65533;&#65533;&#65533;&#65533;&#65533;&#65533;N&#65533;&#65533;&#65533;&#65533;&#1046;&#65533;P&#65533;&#65533;&#65533;&#65533;&#65533;d&#65533;&#65533;xh&#65533;&#65533;n&#65533;5&#65533;,&#65533;Z&#65533;T/-&#65533;&#65533;&#65533;Zg&#65533;j&#65533;&#65533;&#690077;&#65533;gq&#65533;&#65533;&#65533;)&#65533;j&#65533;&#65533;&#961;{&#472;&#65533;8,&#65533;%(Wp&#65533;&#65533;	i{F&#65533;&#65533;G&#65533;&#65533;&#65533;\&#65533;&#65533;
E&#65533;;&#65533;&#65533;L-&#65533;
&#65533;&&#65533;]&#65533;bAn&#65533;&#65533;&#45678;&#65533;	&#65533;R;&#1976;[&#65533;~&#65533;c:&#65533;:&#65533;&#65533;&#65533;&#65533;&#65533;M&#65533;&#65533;&#154;&#65533;&#65533;S*r&#65533;&#65533;&#65533;EW&#26923;&#65533;&#65533;&#65533;&#65533;V2&#2040;&#65533;&#65533;q&#65533;&#65533;&#65533;q&#65533;QY&#65533;&#65533;x&#65533;2&#828;&#65533;AR&#65533;<&#65533;&#65533;I&#65533;2&#65533;\pfGo&#65533;&#65533;&#65533;#&#65533;&#65533;&#65533;&#65533;A&#65533;~&#65533;?D&#65533;J&#65533;&#65533;&#65533;&#65533;a&#65533;&#283;&#65533;&#65533;G&#1693;&#65533;K*&#65533;p&#65533;R&#65533;J&#65533;&#1228;G7Ua&#1039;&#29984;&#65533;&#65533;&#65533;&#65533;+&#65533;~&#65533;@&#65533;&#65533;U=&#65533;?&#65533;&#65533;&#65533;&#65533;&#65533;&#65533;&#65533;;t&#65533;N&#65533;I &#65533;&#1136;s&#65533;&#65533;&#65533;T&#553;B&#65533;&#65533;B&#65533;&#65533;&#65533;&#65533;8a>&#1487;&#707;M	&#65533;&#65533;*&#65533;1&#65533;ILI&#65533;F&#65533;&#65533;y|&#65533;&#65533;f&#65533;&#65533;&#65533;&#65533;&#65533;&#65533;5|p&#65533;&#65533;&#65533;&#1122;&#65533;&#65533;{&#65533;Y&#65533;&#65533;&#65533;&#65533;&#65533;h/&#65533;&#65533;&#65533;&#65533;&#65533;&#65533;b&#65533;&#65533;&#65533; I2a(&#65533;&#65533;&#65533;&#65533;D &#1173;&#65533;&#65533;itm&#65533;&#65533;&#65533;~P?PG 0&#65533;&#65533;Z9&#65533;p&#65533;M&#65533;P&#65533;&#65533;G)&#65533;"o&#65533;&#20766;m&#65533;&#65533;AA$-5K&#65533;&#65533;.&#65533;\&#509;&#65533;&#65533;&#65533;&#65533;&#65533;a&#65533;&#65533;&#65533;-&#65533;+&#1291;&#65533;&#1427;&#65533;A&#65533;_&#65533;&#65533;V&#65533;&#65533;&#18923;tT*Q&#65533;&#65533;&#65533;&#65533;m&#65533;;Ve&#65533;W8&#65533;&#65533;&#65533;5&#65533;J&#65533;&#65533;I&#65533;&#65533;&#65533;&#65533;&#65533;8&#65533;kM&#65533;&#65533;En&#65533;&#65533;&&#65533;&#65533;w&#65533;}&#65533;-&#65533;&#65533;<&#65533;&#65533;&#65533;g&#65533;nN&#65533;&#65533;'T&#65533;&#65533;&#65533;&#1271;=Y&#65533;8+&#65533;&&#65533;Q&#65533;/u v&#65533;&#65533;&#65533;&#65533;PY)),1w&#65533;-&#65533;&#65533;;&#65533;&#65533;&#65533;+m%&#65533;|&#65533;`&#65533;&#65533;	e&#65533;&#65533;&#65533;&#65533;&#65533;&#65533;&#65533;(	I&#65533;IIr&#65533;E&#65533;t&#65533;&#65533;&#65533;R&#65533;Er/&#65533;+	&#65533;<&#65533;<h>_&#65533;&#65533;&#65533;:&#65533;&#65533;+&#65533;&#65533;h&#65533;&#65533;jb&#65533;&#65533;&#65533;&#65533;&#65533;&#65533;&#65533;&#65533;#&#65533;&#52661;9&#65533;&#65533;&#65533;&#65533;&#65533;&#65533;#e&#65533;&#65533;#&#65533;&#65533;&#65533;Tt&#1097;%&#65533;\ &#65533;&#65533;&#65533;&#65533;Q&#65533;Z&#65533;1&#65533;&#65533;&#65533;_)9&#65533; _&#65533;&#65533;@z&#65533;F&#65533;XI_&#65533;$Z
&#65533;r&#65533;&#65533;&#65533;UD&#65533;&#65533;r&#65533;&#65533;P8s&#65533;&#65533;&#65533;&#987;;#]&#65533;&#65533;&#65533;&#65533;&#65533;nD&#65533;&#65533;&#65533;&#1265;&#65533;&#65533;'&#384;&#65533;y4i&#65533;M&#65533;&#65533;|&#65533;aP&#65533;`&#65533;&#65533;Bv&#65533;&#65533;.)X&#65533;Y;&#65533;&#65533;&#65533;&#65533;p&#65533;Lxv&#65533;&#65533;]&#65533;M&#65533;&#65533;&#65533;&#65533; 0<&#65533;G&#65533;LZk&#65533;&#65533;&#65533;E&#65533; A&#65533;&#65533;&#65533;)&#65533;&#65533;4&#65533;&#65533;R{&#65533;`&#65533;&#65533;S&#65533;B(eD&#65533;#5&#65533;9&#65533;&#65533;&#65533;#qo&#304;&#13012;&#65533;l&#65533;&#65533;I+&#1753;&#65533;&#65533;W&#65533;C&#65533;\:c&#65533;&#766;[&#734;h&#65533;g&#65533;-&#65533;=0o&#1474;&#65533;&#65533;E&#65533;@BC&#65533;?&#65533;&#65533;&#65533;H>N&#775;&#65533;&#860;&#65533;&#65533;&#1110;&#65533;&#65533;5&#65533;Hr:S&#65533;W&#65533;R&#65533;&#65533;&#65533;&#65533;&#65533;J1&#65533;&#65533;&#65533;$a&#65533;_N?&#65533;&#65533;_&#65533;Ib`y&#65533;&#1092;&#65533;}SMJ f8&#65533;U&#65533;M&#65533;&#65533;Vu&#65533;eBX&#65533;&#65533;\&#65533;&#65533;&#345;&#65533;&#597;&#65533;Yq9&#65533;&#65533;&#65533;e&#65533;W&#65533;E&#65533;&#65533;`<vXz&#65533;&#65533;&#65533;!&#65533;A&#65533;&#1553;E&#65533;&#65533;&#65533;&#65533;^C 'Z4	&#65533;&#65533;&#65533;
8h&#65533;&#65533;&#65533;]X&#65533;&#65533;4Z&#65533;b/&#65533;g&#65533;::&#65533;&#65533;Ll&#65533;)&#65533;P&#65533;d&#65533;eq&#65533;wRd&#65533;&#65533;&&#65533;&#501;&#65533;&#1823;&#65533;
&#65533;Te &#65533;g m&#65533;&#65533;u&#65533;H&#338;&#65533;E^&#65533;&#65533;7^&#65533;&#65533;fr[&#65533;&#65533;&#65533;&#65533;}>-&#65533;~J&#65533;$~j&#65533;j,U&#65533;&#65533;}UQ&#65533;&#65533;y&#65533;h&#65533;&#65533;>	&#65533;`&#65533;jeE&#65533;&#65533;t&#65533;R&#1098;*&#65533;M. &#65533;d&#65533;&#1544;#*w&#65533;s&#65533;&#65533; &#65533;&#65533;&#65533;&#65533;h%&#65533;&#65533;b&#65533;&#1189;&#65533;aN&#65533;@&#65533;Z&#65533;H&#65533; &#65533;&#65533;b&#65533;<&#65533;&#65533;&#65533;c&#65533;zr&#65533;mS&#65533;*&#65533;0&#65533;&#65533;&#65533;J+&#65533;x&#65533;&#1623;&#65533;&#65533;"&/i&#65533;&#65533;6c*&#65533;&#65533;7&#65533;&#65533;[&#65533;@&#65533;9dF&#65533;&#65533;&#65533;&#65533;&#65533;'&#65533;"&#65533;&#65533;(&#65533;&#65533;N]&#65533;]&#1778;,&#65533;&#65533;a&#65533;&#65533;&#65533;&#65533;&#65533;&#65533;5&#65533;31&#65533;&#65533;P&#65533;&#65533;Ftz&#65533;&#65533;&#65533;&#65533;}&#65533;=,&#65533;i{Xx&#1924;&#65533;&#65533;&#65533;Q"&#65533;&#65533;&#65533;(}&#65533;&#65533;&#65533;&#65533;.&#46143;&#65533;*4&#65533;cs]&#65533;C&#65533;&#65533;&#65533;&#65533;&#65533;~}&#65533;&#65533;`&#36198;&#65533;y&#65533;&#65533;Km&#65533;&#65533;&vJ[p&#65533;?	P&#65533;?c&#65533;;HZ&#1653;X&#65533;Y_&#65533;&#65533; &#65533;&#65533;&#65533;#&#65533;g%1H!&#65533;v&#65533;&#65533;k&#65533;t&#65533;&#65533;&#65533;&#1876;&#65533;j&#65533;&#65533;z*&#853;q&#65533;&#65533;&#65533;&#65533;&#65533;nK&#65533;&#65533;Z&#65533;#;|&#65533;O&#65533;}&#65533;&#65533;&#65533;l&#65533;\\:&#65533;=&#65533;L[U&#65533;Ib&#65533;&#827;<O&#65533;)&#65533;
&#65533;&#177;'&#65533;(&#65533;9'*EMt&#65533;}ux&#65533;&#65533;&#65533;P&#65533;&#65533;&#65533;[&#65533;&#65533;&#65533;u&#65533;\h24&#65533;&#65533;:&#65533;k&#65533;&#65533;&#65533;J&#65533;&#65533;`&#65533;&#65533;&#65533;&#65533;
&#65533;z&#65533;&#65533;xHQ2%&#65533;&#65533;&#65533;&#65533;Y&#65533;&#65533;&#65533;&#65533;lS&#65533;@&#65533;.&#65533;F&#65533;#\k1_zE&#65533; `&#65533;&#65533;&#65533;1&#65533;!L&#65533;7&#65533;&#65533;&#65533;dq&#65533;  `&#65533;&#65533;I\&#65533;&#65533;\&#65533;8g/8&#65533;+m3&#65533;&#65533;H&#65533;&#65533;2Da&#65533;&#65533;&#65533;h&#65533;:4)&#65533;P&#65533;&#65533;gt&#65533;&#65533;&#65533;Y&#65533;N&#65533;8^&#65533;&#65533;&&#65533;Pm&#65533;"&#65533;n&#65533;&#462;&#65533;&#65533;i`~&#65533;&#47015;&#65533;&#65533;A &#65533;&#458;&#65533;&#65533;&#65533;&#65533;&#65533;&#65533;&#65533;FC&#65533;N&#1036;&G&#65533;&#65533;$rx&#65533;&#65533;&#65533;&#65533;6&#65533;I&#65533;}&#65533;&#65533;3&#65533;&#65533;8&#65533;&#65533;&#65533;j&&#65533;&#65533;&#65533;I&#65533;&#65533;%c&#65533;c&#65533;t&#65533;&#65533;&#65533;\&#65533;h~&#65533;!&#65533;&#65533;&#65533;&#148;kFt[&#65533;&#65533;&#65533;&#177;&#65533;0<&#65533;W&#65533;f$z&#65533;` 6&#65533;G&#65533;&#65533;@&#65533;&#65533;	-&#65533;&#65533;AB&#65533;&#65533;s&#65533;&#65533;&#65533;&M&#65533;&#65533;&#65533;&#65533;kU&#65533;&#65533;6&#65533;&#65533;X&#65533;&#65533;&#65533;S&#65533;,&#65533;&#602;c&#65533;b^^7&#65533;&#1343;&#65533;E&#65533;UP$&#65533;&#65533;:&#65533;&#65533;&#904;&#65533;(g&#504;N=&#65533;&#65533;&#65533;+&#65533;&#65533;X=&#65533;qg&#65533;1&#65533;)&#65533;&#65533;Q&#65533;Ri&#65533;P&#65533;&#65533;&#65533;G&#65533;&#65533;Dc&#65533;&#65533;83&#65533;Y&#65533;kB&#65533;M&#65533;HJ2&#65533;t&#65533;&#65533;ZE#&#65533;&#65533; PR&#65533;d'&#65533;&#65533;7PV&#65533;D&#65533;&#65533;Ti&#65533;&#65533;&#65533;0&#1852;&#65533;q$W $^8&#65533;&#65533;&#65533;l&#65533;	:&#65533;)xLQ	&#65533;iNs&#65533;&#65533;!&#65533;I&#65533;&#65533;	&#65533;
&#65533;E&#65533;&#65533;&#65533;d&#65533;&#65533;K&#65533;K&#65533;i~&#65533;0v&#65533;3&#1704;&#65533;&#65533;&#65533;&#65533;&#65533;%&#202;y&#65533;j&#65533;&#65533;&#65533;I&#65533;i&#65533;&#65533;&#65533;&#65533;+h>1&#65533;&#65533;q%(=A&#65533;C}&#65533;&#65533;&#65533;&#65533;'&#65533;&#65533;FGD6&#65533;_kE&#65533;&#65533;~gHe&#65533;&#65533;_&#65533;&#65533;R"&#65533;*?&#65533;T&&#65533;&#65533;"&#65533;&#65533;.&#65533;&#65533;&#65533;&#1825;&#65533;@D&#65533;	&#65533;Q9\&#65533; &#65533;F&#65533;&#65533;&#65533;&#65533;X&#65533;Lc&#65533;&#65533;<&#65533;z9&#65533;&#65533;,&#65533;&#65533;.C&#65533;&#65533;]&#65533;&#65533;&#1160;&#65533;&#65533;K`&#65533;&#65533;&#65533;r&#65533;B&#65533;&#65533;d2&#1243;&#65533;&#65533;E2&#65533;0D+&#65533;z&#65533;p&#65533;W&#65533;y&#65533;&#65533;~&#65533;U&#65533;X&#65533;&#65533;&#65533;&#65533;&#59245;2qK&#65533;&#65533;&#65533;*&#65533;#&&#65533;+#&#65533;u[&#65533;s&#608;&#781;&#65533;}&#65533;=&#65533;&#65533;&#65533;&#65533;sY&#65533;&#324;qP&#65533;&#65533;&#65533;&#65533;m&#65533;Kd&#65533;f&#65533;7M&#65533;&#65533;3&#65533;&#65533;3&#65533;&#65533;p&#65533;&#65533;w@&#65533;pH&#65533;%&#65533;C^F&#65533;&#65533;`&#65533;&#65533;f&#65533;U&#65533;z&#65533;&#65533;&#65533;W&#65533;S&#130;&#65533;&#65533;&#65533;&#65533;&#65533;&#65533;&#65533;MW&#65533;t&#65533;K&#65533;&u&#65533;--_&#65533;&#65533;&#596;&#65533;&#65533;A&#65533;&#65533;#&#65533;&#65533;D&&#65533;	&#65533;&#65533;u&#65533;3&#65533;&#65533;sz7&#928;u7&#65533;&#65533;&#65533; &#65533;KX&#65533;&#65533;&#65533;*!&#65533;&#65533;&#65533;&#65533;&#65533;g&#65533;&#65533;&#65533;d&#65533;7#&#65533;&#65533;/~&#65533;3&#65533;&#65533;D&#65533;g&#65533;&#65533;&#65533;&#65533;&#65533; j&#65533;&#65533;&#65533;g5&#767;YQ&#65533;. &#65533;&#65533;X&#65533;&#65533;&#65533;U&#65533;J&#65533;&#65533;&#1828;?&#65533;"lmN)&#512;&#65533;&#65533;&#65533; 'u&#65533;&#65533;b&#65533;&#65533;4-Afr&#65533;U&#65533;&#65533;&#65533;r6&#65533;&#65533;&#65533;&#65533;p&#65533; &#65533;&#480;D*&#569029;&#65533;YR&#65533;&#786;&#65533;&#839;U9&#65533;&#65533;Q&#65533;c&#65533;\&#65533;D)&#65533;&#65533;b&#65533;{ovA`&#65533;l%&#65533;h&#65533;&#35991;&#65533;_b_&#65533;&#65533;a=&#65533;&#65533;#s&#65533;Y&#65533;&#65533;&#65533;&#65533;&#65533;Fz&#65533;9&#65533;&#65533;U&#570;&#65533;&#65533;.&#65533;&#65533;T&#65533;S&#65533;&#65533;&#65533;61&#65533;&#65533;&#65533;&#65533;	&#65533;&#662;a&#65533;&#65533;&#65533;&#65533;h&#65533;&#65533;&#65533;&#65533;&#65533;&#65533;&#65533;&#65533;I&#65533;	&#65533;&#65533;N/&#65533;Fo1'&#65533;8&#65533;&#65533;&#65533;y *&#65533;&#65533;&#65533;O&#65533;; &#65533;&#65533;( y&#65533;G&#65533;&#65533;OeTJ&#65533;&#65533;"\&#65533;/&#65533;I&#65533;+&#65533;&#65533;q&#65533;&#65533;3&#65533;&#65533;&#65533;"a&#65533;l&#65533;X&#1245;&#65533;)&#65533;b&#65533;G&#65533;&#65533;&#65533;IP,&#65533;&#1726;K&#65533;&#65533;4&#65533;)&#65533;V&#65533;03Y&#65533;}Zr[&#65533;&#729;&#65533;H&#408;&#65533;V&#65533;$&#65533;&#65533;&#65533;&#65533;N@&#65533;=&#65533;&#65533;-&#65533;!U&#65533;Ab*&#65533;|&#1041;&#65533;c&#65533;&#65533;a2#|&#65533;Dde)\o+&#65533;&#1762;zsN&#65533;&#65533;A&#65533;R&#65533;&#65533;(&#65533;BQ&#65533;"#/&#65533;vX&#65533;&#65533;&#65533;&#65533;&#65533;&#65533;&#65533;&#65533;nq&#65533;&#65533;)&#65533;yg&#65533;V&#65533;W&#65533;&#65533;&#65533;&#65533;h&#65533;&#65533;Q&#65533;&#65533;MZ&#65533;&#65533;&#65533;6B&#65533; &#1430;&#65533;Yrv&#65533;&#65533;}M&#65533;&#65533;NM&#65533;vm&#65533;&#65533;&#65533;&#65533;A&#65533;:&#65533;%&#65533;&#65533;&#65533;&#65533;-f&#65533;5&#65533;G&#411;&#65533;.J'&#65533;&#65533;=b&#65533;~&#65533;9
 h&#65533;3&#65533;&#65533;&#65533;&#65533;&#65533;=&#65533;;/&#65533;&#65533;,dA3t&#65533;jSI&#65533;rpwx&#65533;VP&#65533;H&#65533;Pu+a&#65533;&#65533;yG-&#65533;&#65533;i]&#65533;&#65533;7.&#65533;r{&#65533;&#65533;/&#65533;&#65533;s&#65533;!Sp &#65533;&#65533;z;&#65533;&#65533; G`K&#65533;T2Rj&#65533; \&#65533;&#65533;[ &#65533;&#65533;Vh&#65533;&#65533;	&#65533;&#65533;}Dw!G&#65533;)&#65533;&#65533;l&#65533;Ev&#65533;&#65533;]&#65533;1]%E&#65533;&#65533;?&#65533;vZ&#1474;&#65533;DcP&#65533;`7&#65533; M&#65533;G&#65533;&#65533;(<&#65533;W&#65533;~&#65533;d0&#65533;&#65533;2&#65533;b.&#65533;&#65533;~`&#65533;W`&#65533;&#65533;V&#65533;<&#65533;&#65533;P&#65533;T&#65533;&#65533;IO5U&#65533;Y&#65533;Q&#65533;!&#65533;GH&#65533;7pPCi&#65533;&#65533;S&#65533;#W3&#65533;^@ &#65533;Se&#65533;u@[v 4k&#65533;8I&#65533;&#65533;&#65533;zL0S&#65533;z&#65533;&#65533;cw&#65533;P{&#65533;&#65533;&#65533;&#65533;QG.i&#65533;
&#65533;fo9hw&#65533;&#65533;Y8&#65533;nnJ&#65533;B8&#65533;^b&#65533;&#65533;fV]$D&#65533;&#65533;; &#65533;Z1!&#65533;u[&#65533;R &#65533;Pm&#65533;&#65533;|Q&#65533;NlfEw(%&#65533;&#65533;~&#65533;g&#65533;l&#65533;=&#65533;V&#1335;a&#65533;&#65533;H&#65533;&#65533;O&#65533;&#65533;1&#65533;&#65533;Cc&#65533;&#65533;&#65533;5x&#65533;&#65533;&#65533;&#1408;C|x5&#65533;&#65533;&#65533;h^&#65533;+HLA&#65533;5
&#65533;>&#65533;&Y_0l&#65533;&#65533;8&#65533;&#328;&#65533;&#65533;i &#65533; &#65533;8&#65533;, c&#65533;"r&#563;&#65533;@O L&#65533;z&#65533;&#65533;r&#65533;k&#65533;h&#65533;X&#65533;&#1104;&#65533;&#65533;&#65533;Qf&#65533;&#65533;E't4&#65533;luu&#65533;&#203;R$1&#65533;#~Bd'0u&#65533;!<&#65533;x&#231;nx@&#65533;&#65533;%J&#65533;&#65533;&#278;`TM&#65533;e&#65533;&#65533;V&#65533;l&#65533;}&#65533;W&#65533;2&#65533;&#65533;&#65533;0grg=&#65533;XX&#65533;u&#65533;&#65533;C&#65533;1&#65533; &#65533;&#65533;&#65533;&#65533;&#65533;P&#65533;f&#65533;&#65533;3o&#65533;&#65533;&#65533;V&#65533;&#65533;g&#65533;&#65533;&#65533;g|Yp&#65533;V&#65533;&#65533;&#65533;&#65533;o7&#65533;	&#65533;i+&#1608;aEB&#65533;&#65533;a8&#65533;8aAb&#65533;p&#65533;&#65533;@\i&#65533;&#65533;@J7&#65533;&#65533;.Wr1&#522;&#65533;&#65533;&#65533;>E\ja&#65533;&#65533;_|W&#65533;&#65533;&#65533;hA&#65533;&#65533;k&#595;&#65533;'&#65533;&h}P&#65533;l&#65533;&#65533;!#&#65533;&#65533;&#65533;&#65533;&#65533;&#65533;]&#65533;&#65533;t&#65533; &#65533;&#65533;TE&#1611;&#65533;n]&#65533;:&#65533;x&#758;~&#65533;&#65533;&#65533;8&#65533;&#65533;qo&#65533;&#65533;p'a&#65533;iei&#65533;85;&#65533;&#65533;td&#65533;6&#65533;&#65533;&#454;&#65533;&#65533;uz&#65533;&#65533;|	qOba&#65533;@&#65533;&#65533;&#591;&#65533;&#65533;g
&#65533;&#65533;&#65533;'&#65533;5&#65533; &#65533;&#65533;&#65533;"&#65533;&#65533;A&k&#65533;&#65533;&#65533;-&#65533;RYg'8&#65533;&#65533;WT&#65533;&#65533;&#65533;'&#65533;pC&#154;&#65533;H+&#65533;fL&#65533;)&#65533;W&#65533;U]&#65533;&#65533;&#65533;f&#65533;P|&#1127;M&#65533;&#65533;LE&#65533;YvYP&#65533;&#65533;)D4&#65533;cA&#65533;%|&#65533;D&#65533;&#65533;&#65533;tf7&#65533;&#65533;&#65533;1&#65533;&#65533;	&#65533;y_s]&#65533;x"&#65533;&#65533;(DZwh&#1606;C&#65533;&#65533;zG*&#65533;&#65533;_&#65533;@
B7&#65533;	&#65533;6bq&#65533;a&#65533;i^=h&#65533;h*7&#65533;&#65533;&#65533;&#65533;{^&#65533;F5u &#65533;&#65533;&#65533;&#65533;&#65533;&#65533;&#65533;&#65533;&#65533;Ys&#65533;wj&#65533;&#65533; 3$&#65533;4&#65533;&#65533;&#65533;&#65533;=&#103267;&#65533;r&#65533;[p
qt&#65533;&#65533; Q5}&#65533;&#65533;m&#65533;&#33535;8eyb&#65533;&#65533;l&#65533;&#65533;E&#65533;!&#65533;&#65533;&#163;>*P&#65533; Y&#65533;&#65533;4&#65533;- &X)0WyN
&#65533;{%&#65533;&#65533;&#65533;&#65533;2&#65533;&#65533;&#65533;%&#285;l&#65533;&#65533;m&#65533;G&#65533;&#65533;F&#65533;&#60928;c&#65533;s&#65533;O&#65533;
70&#65533;Q&#65533;xu&#1702;&#65533;I
&#65533;F&#65533;&N/&#65533;eq&#65533;Fp&#65533;Av&#65533;&#65533;&#65533;JBX0&#65533;EUJ&#65533;&#65533;r&#65533;&&#65533;&#65533;*C&#832;&#65533;J&#65533;%(&#65533;&#65533;&#65533;&#65533;5b=&#65533;4&#65533;fp&#65533;`&#65533;33&#65533;H&#65533;F&#65533;&#65533;g>&s&#65533;Z'7&#1578;!&#65533; &#65533;X&#65533;&#65533;&#1059;&#65533;&#65533;,'/d&#65533;&#65533;Y&#65533;IS)a[JW&#65533;9V&#65533;Bp\&#65533;)&#529;3&#65533;&#65533;@K&#65533;&#65533;=&#65533;&#65533;&#65533;&#65533;(&#65533;H&#65533;&#65533;_&#1710;t&#65533;Ha&#65533;Ww:Q&#65533;&#621;&#65533;&#65533;&#65533;&#65533;o&#65533;(&#65533;&#65533;g&#65533;N&#1216;&#65533;&#1537;&#65533;
|&#65533;&#65533;&#65533;J	&#65533;&#65533;&#65533;&#65533;&#65533;&#65533;Ry&#65533;6&#65533;J&#65533;A&#65533;&#65533;&#39019;&#65533;&#65533;fZ&#65533;b.&#65533;	2v$&#928;$&#65533;&#65533;&#65533;&#65533;&#65533;&#65533;&#65533;x&#65533;L&#65533;(=vR{c&#65533;8&#65533; e&#65533;3&Z&#65533;&#40533;&#65533;&#65533;^Ne&#65533;s>g&#65533;&#65533;v&#1156;huUE&#65533;&#65533;&#65533;s)+&#65533; aNh&#65533;9A>GH&#65533;&#65533;2ce&#65533;&#65533;&#65533;>tY&#65533;4~^&#65533;S(&#714;[E&#65533;&#65533;&#65533;zw&#65533;,IHo&#65533;&#65533;8%}&#65533;/&#65533;&#65533;&#65533; JU&#65533;y&#65533;&#65533;&#65533;&#65533;&#65533;&#65533;x!&#65533;i&#65533;=N&#1088;ze`&#65533;D&#65533;&#65533;*2W&#65533;!&#65533;s&#65533;z&#65533;&#65533;A0&#65533;J&#563;&#65533;$*&#1219;&#65533;&#65533;&#65533;&#65533;3d.&#65533;&#65533;y&#65533;&#65533;Q&#65533;&#65533;&#65533; &#128;;%Lv&#65533;&#65533;&#65533;D&#65533;&#214;R&#65533;1&#65533;&#65533;&#65533;%&#65533;
|&#65533;6{@&#65533;&#65533;KIp\&#65533;&#65533;U&#65533;&#65533;&#65533;%&#65533;&#65533;&#65533;jU{&#65533; &#65533;Y&#65533;&#65533;A%&#65533;&#1075;&#65533;[~&#65533;K&#65533;&#60829;r&#65533;&#65533;&#65533;&#65533;,&#65533;&#65533;&#65533;&#65533;k&#65533;|&#65533;	&#65533;RHd&#65533;Fr&#65533;c&#65533;h&#65533;&#65533;?&#65533;Zx&#65533;&#65533;&#65533;&#65533;)h&#65533;&#65533;&#65533;K&#65533;&#1402;?&#65533;&#65533;X&#65533;&#65533;a!&#65533;^&#65533;&#65533;&#65533;z{j$&#65533;&#65533;&#65533;-&#65533;&#65533;&#65533;1&#65533;&#65533;&#65533;0&#65533;&#65533;&#65533;[0T &#65533;&#65533;	O&#65533;%&#65533;yvQ&#65533;&#65533;"oQ&#65533;*@&#65533;"&#65533;p&#65533;3I&#65533;U&#65533;t@&#65533;u&#65533;&#65533;5&#65533;&#65533;&#65533;&#65533;F
&#65533;r9&#65533;~&#65533;&#65533;&#65533;(&#65533;Z&#65533;&#65533;&#65533;*&#65533;&#65533;&#65533;&#65533;&#65533;0&#65533;7&#65533;D&#65533;&#65533;vWB&#65533;(eI&#65533;z&#65533;&#65533;)&#65533;&#65533;&#65533;pg{|&#65533;&#65533;&#65533;4!(5&#65533;7&#65533;&#65533;&#65533;&#65533;&#65533;%&#65533;x:l&#65533;&#65533;&#668;&#65533;X&#65533;ns`&#65533;\Yh&#65533;&#65533;&#65533;&#65533;^&#65533;&#764;%&#65533;yznK"@dp&#65533;,&#65533;&#65533;C$&#65533;&#65533;y*{&#65533;&#65533;&#65533;&#65533;&#65533;u<7&#65533;7 &#65533;	&#65533;R8&#65533;2&#65533;1K*$&#65533;&#65533;&#65533;b>W&#65533;&#65533;?&#65533;&#65533;&#65533;&#65533;`v	&#65533;V&#65533;&#65533;1&#65533;&#65533;&#65533;&#65533; &#65533;&#65533;&#65533;}P&#65533;&#65533;&w&p&#65533;+iu&#65533;&#65533;&#65533;D&#65533;&#65533;P&#65533;&#65533;t&#65533;.&#65533;e&#65533;v2\&#65533;l&#65533;&#1651;&#65533;#&#65533;2&#65533;&#819;&#65533;&#65533;&#65533;&#65533;:&#65533;&#65533;&#65533;l&#1275;&#65533;/&#65533;<`
&#65533;U&#65533;&#65533;&#65533;sG&#65533;&#65533;[&#65533;f&#65533;&#65533;C=&#65533;&#65533;VY&#65533;&#65533;Q&#65533;&#65533;4C&#65533;X]\&#65533;&#65533;Ss&#65533;&#65533;a &#65533;&#65533;XjAC&#65533;ik&#65533;k&#65533;61&#65533;1&#65533;*&#65533;&#65533;0&#65533;!9&#963;*T&#65533;&#65533;"u&#1142;&#65533;&#65533;J&#65533;p&#65533;n&#65533;&#155;| S&#65533;&#65533;$uG&#65533;1\<&#65533;&#65533;\&#65533;1&#65533;w&#65533;&#588;&#65533;&#65533;#\[#Z&#65533; &#65533;"&#65533;u&#65533;&#65533;Ehvwu&#65533;&#65533;&#65533;&#65533;DK&#65533;3&#65533;&#65533;O&#65533;&#65533;u&#65533;&#65533;&#65533;&#65533;x&#65533;
>&#65533;&#65533;&#65533;?-&#65533;U&#65533;z*&#65533;Q&#65533;&#65533;&#65533;&#65533;&#65533;&#1304;A&#65533;&#30388;&A&#352;"Q&#65533;&#65533;&#65533;!&#65533;&#65533;Hq&#65533;&#65533;7&#65533;J"q&#65533; `&#65533;&#65533;)2&#65533;&#65533;v&#65533;k&#65533;BbM\&#65533;kK&#65533;&#1914;,&H&#65533;r}&#65533;&#65533;g&#65533;0&#65533;r&#65533;&#65533;%&#65533;&#65533;&#65533;g16H&#65533;&#741;&#65533;w&#65533;&#1058;&#65533;&#65533;&#1650;&#1991;-&#1784;j&#65533;&#65533;prP&#65533;&#65533;&#1580;+h+V&#65533;&#65533;n&#65533;&#65533;&#65533;&#65533;S,&#65533;&#65533;&#65533;-%&#65533;&#65533;&#65533;Q&#65533;&#65533;+&#65533;&#661;*&#65533; &#65533;Ot&#65533; ^&#65533;7&#65533;&#65533;&#65533;F[&#65533;&#65533;&#671;L-&#696;&#183;&#65533;&#65533;o;&#65533;K&#65533;N| &#65533;l&#65533;7$&#65533;&#65533;&#65533;&#65533;G&#65533;V&#65533;&#1084;&#65533;&#65533;&#65533;'&#65533;&#1843;&#65533;&#1396;P &#65533;&#65533;&#65533;&#65533;&#65533;C&#65533;&#65533;&#65533;v&#65533;*&#65533;&#396;&#65533;i&#65533;&#65533;&#65533;9&#65533;0&#65533;&#65533;&#65533;&#65533;&#65533;&#65533;&#65533;&#65533;[&#65533;&#65533;z&#65533;nd&#65533;m&#65533;/k&#65533;K&#65533;dd&#65533;&#65533;&#65533;}V =&#65533;N"&#65533;&#183;^j&#65533;m 4&#65533;&#65533;&#65533;1&#65533;Lc&#1747; &#65533;Y&#65533;W&#65533;vTinb&#65533;5&#65533;[&#65533;.i&#65533;&#65533;&#65533;}]&#65533;b&#65533;&#65533;&#65533;6&#65533;P&#65533;rz&#65533;&#2026;&#65533;Y&#65533;&#65533;x&#65533;\&#65533;&#65533;&#65533;dl&#65533;^&#65533;&#65533;&#65533;h&#65533;&#65533;&#65533;@&#65533;ENq&#638;"&#65533;&#65533;&#65533;i&#65533;&#65533;yj&#65533;&#65533;w&#65533;(&#65533;B$~&#65533;&#65533;&#65533;-&#65533;Y&#65533;4&#65533;&#65533;YT&&#65533;qD.&#65533;&#65533;&#65533;&#65533;&#65533;8&#65533;C&#65533;&#65533;&#65533;
 Se&#65533;&#65533;&#65533;&#65533;&#65533;X&#65533;&#65533;&#1981;q\&#65533;6&#65533;
&#65533;M&#65533;&#65533;rB&#1177;0 &#65533;6.&#65533;|&#65533;cX&#65533;<&#65533;&#65533;&#65533;&#65533;&#65533;&#65533;i&#65533;&#65533;&#65533;pD&#65533;&#65533; &#65533;&#65533;&#65533;M&#65533;&#766;&#820;N&#65533;&#65533;&#1694;&#65533;&#1611;&#65533;O
pR%&#65533;'na9&#942;&#65533;&#65533;@*q&#65533;&#65533;&#65533;CNqg&#65533;&#65533;&#920;&#65533;&#65533;&#65533;a-&&#65533;-Q.c&#65533;&#65533;-&#65533;B|Qd&#65533;q&#65533;&#65533;x5&#65533; &#65533;&#65533;&#65533;|&#65533;&#65533;&#1901;&#65533;&#65533;'o&#65533;&#65533;&#65533;&#65533;:&#65533;&#65533;5n&#65533;&#65533;(&#1654;&#65533;NAXE&#65533;J&#6574;&#65533;&z&#65533;&#65533;&#65533;y&#65533;E&#568;$&#65533; &#65533;&#65533;&#65533;&#65533;bx&&#65533;a&#65533;0[t&#65533;&#65533;&#65533;&#65533;&#65533;2&#65533;&#65533;+&#65533;&#299;&#65533;&#65533;I&#65533;?#h&#65533;d&#65533;&#65533;L&#65533;&#65533;&#65533;&#65533;&#65533;Q&#65533;F&#65533;.&#65533;&#1268;x&#65533;&#65533;.&#65533;W&#65533;&#65533;~&#65533;&#65533;&#65533;&#65533;id&#65533;B&#65533;&#65533;v&#65533;&#65533;g&#65533;$/&#65533;&#65533;^&#65533;G#_&#65533;*g!g&#65533;G&#65533;&#65533;&#65533;&#65533;&#65533;&#65533;40&#65533;&#65533;|&#65533;&#1963;7&#65533;`z&#65533;E&#65533;&#65533;&#65533;yM&#65533;h&#65533;b&#65533;&#65533;N&#65533;&#65533;&#1397;&#65533;2&#65533;&#65533;tn&#65533;\&#65533;Y&#65533;.&#65533;&#65533;h&#65533;&#65533;]&#65533;&#65533;D&#65533;&#65533;&#65533;*$&#65533; Y&#65533; &#65533;&#65533;&#65533;Wv&#65533;L&#65533;&#65533;4&#65533;&#65533; &#65533;&#65533;t&#65533;&#65533;&#65533;&#65533;GN[&#65533;&#65533;,-&#65533;&#65533;&#65533;&#65533;&#65533;&#65533;&#65533;&#65533;&#413;&#65533;	&#65533;&#65533;&#65533;&#65533;(U&#65533;`V'&#65533;&#65533;&#65533;&#65533;V|&#65533;^&#65533;&#65533;n&#65533;&#65533;&#65533;&#65533;&#65533;H&#65533;eHQ&#65533;&#65533;E  &#65533;)&#65533;I dd4"I&#65533;y1b1[&#65533;&#65533;kw&#65533;w&#65533;&#65533;&#65533;-&#65533;+Cr&#65533;&#65533;R&#65533;77&#65533;&#65533;&#65533;&&#65533;&&#65533;y&#65533;y&#65533;&#65533;&#65533;.&#65533;6&#65533;&#220;%&#65533;&#65533;%&#65533;&#65533;&#65533;&#65533;&#65533;&#65533;&#65533;&#65533;&#65533;&#65533;&#65533;&#65533;&#65533;&#65533;E&#65533; "&#1352;&#65533;#&#65533;"j&#65533;&#65533;h&#65533;&#65533;&#65533;Uz&#1583;	@&#65533;	+&#65533;&#65533;!&#65533;F &#65533;&#65533;F&#65533;&#65533;z&#65533;&#65533;x&#65533;&#65533;&#65533;#&#19200;P&#65533;&#988;&#65533;j&#65533;&#65533;(&#1123;&#65533;RQ&#65533;&#65533;&#65533;'J&#65533;&#65533;q&#65533;&#65533;M&#65533;&#65533;\&#65533;*q#&#65533;j&#65533;0n&#65533;ik&#65533;&#65533;.&#65533;!B&#65533;&#65533;Ep&#65533;&#65533;&#65533;*&#65533;R&#1640;u&#65533;&#65533;&#65533;&#727;j&#65533;P&#65533;&#65533;&#1077;G&#65533;&#65533;Z&#65533;&#65533;V&#65533;{	&#65533;&#65533;O&#65533;&#65533;'=&#65533;
]&#65533;&#65533;&t2&#65533;aK&#65533;\&#65533;&#917;cmC&#65533;;&#65533;H&#65533;n&#65533;*&#65533; xz&#65533;qJ6&#1044;&#65533;-&#65533;9E&#65533;r&#65533;&#1461;Sg&#65533;uc&#65533;&#65533;%*&#65533;&#65533;&#65533;&#65533;&#65533;X&#65533;&#65533;~&#65533;a&#65533;&#65533;U&#65533;Ic&#65533;cb&#65533;&#65533;&#65533;&#65533;&#65533;-ed&#1090;&#65533;:D&#65533;yR^&#65533;&#65533;@&#65533;&#65533;J_&#65533;N&#1136;&#65533;&#65533;&#2045;&#65533;?&#65533;&#65533;tL&#65533;&#1280;h&#65533;usM&#65533;&#65533;k&#65533;!&#65533;X&#65533;&#65533;FI?k&#65533;@'&#65533;y&#65533;H&#65533;B&#408;X.8&#65533;&&#65533;&#65533;&#65533;&#65533;&#65533;&#65533;&#65533;&#348;&#65533;-""a&#65533;T&#65533;"@3*h&#65533;&#65533;~&#65533;"&#65533;P&#65533;&#65533;I&#65533;T&#65533;
&#65533;i B+&#65533;2&#65533;j&#65533;)&#65533;Zj&#65533;&#16914;l&#65533;&#65533;&#65533; &#65533;&#65533;7&#65533;$@*&&#65533;&9&#65533;&#65533;&#65533;&#65533;p&#65533;h&#65533;&#65533;&#65533;a/:&#65533;&#65533;&#65533;&#65533;&#65533;@&#65533;%&#65533;u'er&#65533;n&#65533;&#65533;&#65533;2md&#65533;U&#65533;&#65533;yI&#65533;g&#65533;}%9&#65533;&#65533;##@3&#65533;gP&#65533;*&#65533;S~&#65533;%y&#65533;y	&#65533;&#65533; ^&#65533;o&#1944;b!}&#65533;&#65533;j&#65533;&#65533;5C'&#65533;&#65533;!&#65533;l&#65533;&#65533;&#65533;'&#65533;6&#65533;IZ&#397;&#65533;&#65533;^&#65533;&#65533;Hl&#65533;&#65533;&#65533;&#65533;~&#65533;&#65533;V&#65533;&#65533;6&#65533;4&#404;&#65533;&#65533;&#65533;)&#65533;a/&#65533;$A&#65533;b&#65533;&#65533;&#65533;&#65533;nf&#65533;&#65533;$&#65533;<&#65533;&#65533;&#65533;UIM&#65533;e%&#65533;Zjy@zy&#65533;&#65533;c&#65533;&#65533;&i&#65533;c&#65533;&#65533;n&#65533;&#65533;&#65533;&#65533;&#65533;	uvVA9&#65533;6&#65533;&#65533;&#821; F&#214;H(&#65533;r&#65533;&#65533;(&#65533;&#65533;&#65533;&#65533;&#65533;&#65533;q&#65533;ka&#65533;&#65533;&#65533;H&#65533;&#65533;&#65533;O&#65533;&#65533;v&#65533;TQ&#65533;&#65533;L&#65533;R&#65533;&#65533;1Vy1&#65533;&#65533;w&#65533;&#65533;&#65533;?&#65533;j&#65533;&#65533;UJJI&#65533;&#65533;&#65533;Z&#65533;&#65533;&#65533;*[&#65533;&#65533;X'&#65533;&#65533;lv&#65533;a&#65533;'h!&#65533;Js&#65533;&#65533;J&#189;&#65533;Y &#65533;&#65533;&#65533;7&#65533;&#65533;&#65533;$3&#65533;:&#65533;ni`&#65533;%J	'PYM0&#65533; &#65533;&#65533;$&#65533;&#65533; \f&#65533;&#784;SG&#65533;io )&#65533;?]c(g^k&#65533;r1&#65533;&#1569;&#65533;&#65533;&#65533;BzjT&#65533;&#65533;#&#65533;^`&#65533;Z&%P&#65533;fG&#65533;&#65533;h&#65533;4&#65533;\s8&#65533;,|S&#65533;&&#65533;C&#65533;x&#65533;&#65533;Z+&#65533;c&#65533;.&#65533;&#65533;&#65533;&#65533;&#65533;&#647;&#65533;&#65533;Zt\&#65533;_X\&#65533;&#65533;&#65533;D6b&2&#1932;&#65533;u&#65533;l&#65533;&#65533;Mm&#65533;&#65533;&#65533;l&#65533;&#65533;&#65533;&#65533;m&#43565;vn&#65533;K*&#65533;&#568;&#65533;&#65533;&#65533;&#65533;O-.&#65533;@&#65533;!&#65533;&#65533;&#65533;p&#65533;&#65533;`&#65533;v,C&#1242;<&#65533;&#65533;V9&#65533;b&#65533;&#65533;&#65533;	R31&#65533;pkO&#65533;&#65533;`T &#65533;&#65533;'&#65533;_&#65533;VG2&#65533;&#65533;&#65533;dY&#65533;cE/:&#65533;&#65533;&#65533;&#65533;&#65533;* &#65533;"z
x&#65533;&#65533;S&#65533;0-&#65533;uEy&#1587;\&#65533;^&#65533;A&#65533;&#65533;&#65533;BN&#65533;&#65533;W&#65533;&#65533;#&#65533;z&#65533;S&#65533;&#65533;&&#65533;>&#65533;/~&#65533;&#65533;&#65533;&#65533;&#65533; &#65533;i&#13526;&#65533;(&#65533;
 &#65533;&#65533;m&#65533;<&#65533;~Q&#65533;&#65533;&#46747;&#65533;&#65533;&#65533;&#65533;Yy&#65533;0&#65533;Z&#65533;&#65533;&#65533;&#65533;N&#65533;&#65533;&#65533;`&#65533;z&#65533;w&#65533;rbb3&#65533;&#65533;&#65533;&#65533;lO<&#65533;&#65533;&#65533;&#65533;O&#65533;I;D&#65533;&#65533;&&#65533;&#65533;7O"&#65533;&#65533;,&#65533;HtjD&#65533;"&#65533;X&#65533;&#65533;M&#65533;'&#65533;&#65533;3&#65533;&#65533;&#65533;&#65533;&#65533;)&#65533;&#65533;\
]i(+&#65533;&#65533;&#65533;i&#65533;S&#65533;4/2&#153;&#1282;&#65533;&#65533;&#65533;5&#65533;qkJs!&#65533;c&#65533;O&#65533;&#65533;t<,&#65533;&#65533;,&#65533;?LA&#65533;&#65533;&#65533;&#65533;&#65533;&#65533;&#65533;&#65533;&#65533;Q&#65533;Z87&#65533;7&#65533;&#65533;ipd7*&#65533;"&#65533;C&#65533;L&#65533;%+&#65533;&#65533;w&#65533;&#65533;5&#65533;DU9&#65533;&#65533;L&#65533;Z&#65533;c&#65533;h&#65533;5&#65533;&#65533;&#65533;PB*b&#65533; zbC&#65533;Bo@)C<&#65533;`&#65533;&#65533;R&#65533;&#65533;&#65533;S&#65533;S&#65533;&#65533;&#65533;B&#65533;b&#65533;of&#65533;&#65533;M&#65533;&#65533;Z&#65533;?m&#65533;K&#65533;&#65533;t&#820;|&#65533;&#65533;&#65533;>&#65533;BI&#65533;&#1998;&#65533;&#1401;&#65533;&#65533;s[&#65533;&#65533;&#65533;R)&#65533;m&#65533;O&#65533;&#65533;2V&#258;32&#65533;L<&#65533;0&#65533;#&#65533;&#65533;9!6&#65533;&#65533;&#65533;&#65533;&#65533;+b&#65533;&#35552;&#65533;@&#65533;e&#65533;t&#65533;
r&#65533;?M&#65533;b&#65533;&#508;&#65533;&#65533;&#65533;&#65533;&#65533;&#65533;&#65533;Ti&#65533;&#65533;&#65533;p&#65533;(&#65533;u&#65533;&#65533;&#65533;&#65533;&#65533;6&#65533;&#65533;y !2&#65533;ag&#65533;&#65533;&#1461;&#65533;&#65533;)g&#65533;&#65533;&#65533; %&#65533;,m&#42487;&#65533;&#65533;&#65533;&#65533;&#65533;|#&#65533;&#65533;&#65533;-&#65533;&#65533;&#65533;&#65533;&#65533;&B&#65533;&#65533;~&#1420;r&#65533;R&#65533;*&#65533;i &#65533;&#65533;&#65533;&#65533;t&#65533;;&#65533;1Xw&#65533;Y&#65533;jg-{&#65533;=&#65533;aV&#65533;&#65533;7@3paFD&#65533;&#65533;&#65533;&#65533;&#65533;RH&#65533;q&#65533;&#65533;&#65533;&#65533;+&#65533;&#65533;^&#65533;&#65533;m.&#65533;&#65533;_ &#65533;WRb&#65533;&#65533;.&#65533;&#65533;&#65533;&#65533;&#65533;2&#65533;&#65533;&#65533;&#65533;&#65533;(&#65533;&#65533;&#65533;Nd&#65533;&#65533;&#65533;&#65533;f&#65533;E&#65533;qoI&#65533;B&#65533;&#65533;/&#65533;>d&#65533;UbxW&#65533;&#65533;{&#65533;t&#65533;Z&#65533;&#65533;&#65533;&#419;&#65533;&#65533;&#65533;Tz&#65533;&#65533;&#65533;u&#65533;&#65533;.i&#65533;&#685;w&#65533;&#65533;+&#65533;&#65533;K\UWI&#65533;&#65533;h&#65533;&D&#65533;&#65533;&#65533;pb&#65533;&#65533;&#1572;&d&#65533;;&#65533;#&#65533;&#65533;&#65533;JV2w&#65533;^1&#65533;h&#786;&#65533;pz&#65533;&#65533;&#65533;9&#65533;m&#65533;&#794;r)&#65533;&#65533;&#65533;#&#65533;&#65533;&#65533;$B*&#773;&#65533;&#65533;D?&#65533;a&#65533;am!	yP&#65533;+&#65533;0&#65533;R0X&#65533;&#65533;&#65533;&#65533;&#65533;4&#1626;&#65533;.3&#65533;&#65533;&#65533;M&#65533;&#65533;&#65533;&#65533;2&#65533;&#65533;s&#65533;4&#65533;o&#65533;=v&#65533;;Z3&#65533;&#65533;f&#65533;E&#65533;&#752;&&#65533;	&#65533;&#65533;&#65533;E&#65533;&#65533;K&#65533;&#65533;&#65533;&#65533;O&#65533;&#360;fu&#65533;_<k&#1922;p&#65533;&#65533;*g&#65533;&#65533;&#65533;&&#65533;&#65533;X>&#65533;1'&#65533;7;&#65533;&#65533;H6&#65533;&#476;dU&#65533;2&#65533;&#65533;&#65533;v&#65533;&#65533;H&#65533;]&#65533;&#65533;[&#65533;qF&#65533;&#65533;t&#65533;G.4&#65533;&#65533;k&#65533;1{Hq>&#65533;9'&#65533;&#65533;&#65533;&#65533;%&#65533;$4`;&#65533;=F&#65533;daXv&#65533;3&#65533;t{&#65533;&#65533;&#650;&#65533;&#1606;&#1881;u&#65533;&#65533;&#65533;&#65533;&#65533;&#65533;&#65533;&#65533;&#65533;4&#65533;kos&#65533;&#65533;&#65533;V&#65533;&#65533;a&#65533;qw[&#65533;&#65533;y&#65533;&#65533;fq&#65533;&#65533;z&#65533;Q&#20612;&#65533;&#65533;Wsw&#65533;&#65533;.&#65533;&#65533;(&#65533;ln~pz&#1006;&#65533;&#65533;&#65533;&#65533;r&#65533;E8O&#65533;&#65533;&#65533;&#65533;&#65533;&#65533;&#65533;&#65533;&#65533;*&#65533;&#65533;&#65533;]&#65533;&#65533;&#65533;&#65533;&#65533;`&#65533;:^!&#65533;"	&#65533;&#65533;&#65533;&#65533;ja&#65533;&#65533;EG&#65533;&#65533;h&#65533;Vj&#65533;&#65533;&#65533;u=B&#65533;_ &#65533;&#65533;xw&#65533;B.&#65533;LG&#65533;&#65533;U&#65533;p? ^&#164;s&#65533;&#65533;&#65533;&#65533;&#65533;Qr&#65533;;&#65533;&#65533;G&#65533;&#65533;&#65533;&#65533;&#65533;&#65533;v&#65533;&#65533;&#65533;&#65533;v&#65533;o&#65533;&#65533;&#65533;6&#65533;<&#65533;&#65533;&#65533;&#65533;^&#65533;H&#65533;v&#712;l&#65533;&#65533;&#65533;&#65533;&#65533;&#65533;
z&#65533;&#65533;O&#65533;&#65533;/&#65533;&#65533;&#65533;]lM&#65533;<&#65533;:&#65533;&#65533;	c&#65533;&#65533;&#775;^&#65533;&#65533;3&#65533;&#65533;&#65533;<4&#65533;|&#65533;&#65533;&#65533;u&#65533;y&#65533;#9&#65533;pT&#65533;~&#65533;2&#65533;&#65533;&#65533;&#65533;NlZ&#460;3&#1931;'&#65533;&#65533;&#65533;g&#65533;O&#65533;&#65533;&#65533;&#65533;A&#65533;&#65533;a&#65533;c)u&#65533;1&#65533;T&#687;X&#65533;&#65533;&#65533;&#65533;v(&#65533;&#65533;&#65533;+ovy&#65533;;&#65533;z&#65533;&#65533;zP&#65533;l&#65533;&#65533;yW7&#65533;&#65533;Gu&#65533;6w&#65533;&#65533;s&#65533;&#65533;l&#65533;GM&#65533;&#65533;i&#65533;i&#65533;kCp]k&#65533;&#65533;{hr.&#65533;I&#65533;*Wu&#65533;&#65533;{&#65533;|_6 
`Gr&#65533;h&#65533;V&#65533;@q&(A@&#65533;G/&#65533;'u'&#65533;CS7q&#65533;&#65533;&#65533;&#65533;&#65533;&#65533;1&#177;gLbi&#65533;5a0&#1541;&#65533;2&#65533;&#65533;2(&#65533;&#65533;g^&#65533;|j&#65533;&#65533;&#65533;q5(u&#65533;b&#65533;&#65533;{&#65533;V&#65533;k&#65533;&#65533;&#65533;r&#65533;&#65533;t&#65533;&#65533;&#65533;&#65533;+w&#65533;mUv\&#65533;E&#65533;eT@G?"&#65533;&#65533;&|l&#65533;[&#65533;&#65533;8&#65533;QX&#65533;&#65533;(rj&#65533;&#65533;&#65533;;&#65533;1cp8&#65533;&#65533;h&#65533;w_&#65533;pw&#65533;E1&#65533;&#65533;	&#65533;&#65533;|9&#65533;m&#615;&#65533;&#65533;Ftd&#65533;&#65533;&#65533;A|Wi&#65533;v&#65533;{&#18693;A&#65533;&#65533;4&#65533;&#65533;n&#65533;&#65533;(&#65533;MN&#65533;b&#65533;'s+&#65533;U&#65533;&#518;&#65533;h%&#65533;&#65533;}]8&#65533;&#65533;{Ku&#65533;&#65533;&#65533;&#1720;&#65533;&#65533;7&#65533;&#65533;&#65533;e+&#65533;F&#65533;&#65533;\&#65533;!&#65533;%B&#65533;{O'l&#65533;&#65533;&#65533;es&#65533;&#65533;8&#65533;M(&#65533;m&#65533;&#65533;&#65533;5Plp&#65533;&#65533;&#65533;&#65533;&#65533;xl&#1544;&#65533;&#65533;&#65533;"eW&#65533;&#65533;8&#65533;&#65533;
&#65533;$	&#65533;&#65533;&#65533;(&#65533;&#65533; &#65533;Vh&#65533;&#1546;&#65533;c&#65533;p&#65533;&#65533;&#65533;f&#65533;&#65533;&#65533;&#465;&#450;&#65533;H&#65533;&#65533;wb&#65533;8&#65533;&#65533;yC&#1487;DVW&#65533;&#65533;&#65533;7&#65533;&#65533;&#65533;U&#1972;T&#65533;o&#65533;e@s&#65533;5&#1608;-&#65533;&#65533;B&#65533;&#65533;&#65533;&&#65533;B&#65533;&#65533;&#65533;8&#65533;&#65533;&#65533;Y%Y&#65533;3YM&#65533;'&#65533;&#65533;H&#65533;&#65533;hy&#65533;5&#65533;&#65533;&#65533;&#65533;&#65533;ho&#65533;G5&#65533;5b?b&#65533;q&#65533;+
wJ&#65533;e&#65533;&#65533;?qJP&#65533;&#65533;T2x&#65533; &#65533;DY&#65533;V&#391;&#65533;&#1492;&#65533;q&#65533;&#65533;-&#65533;+&#65533;&#65533;&#13781;&#65533;d&#65533;8yv&#65533;'oy&#65533;&#65533;&#65533;4&#65533;h=<E^&#65533;&#65533;S~&#65533;+&#65533;E,m&#65533;&#38232;<&#274;(f&#65533;&#65533;&#65533;&#65533;&#65533;&#65533;bJ&#65533;&#65533;b
!X&#65533;&#65533;Y&#65533;&#65533;&#65533;a&#65533;&#65533;$&#65533;Yq&#600;&#65533;G&#65533;3&#65533;&#65533;M&#65533;N&#65533;eK"@&#65533;&#65533;w&#65533;&#65533;&#65533;&x&#1475;J&#1044;&#65533;&#65533;&#65533;g&#65533;&#65533;&#65533;&#1956;&#65533;V&#65533;&#65533;&#65533;&#65533;&#65533;O&#65533;*y&#530;K&#65533;&#65533;&#65533;&#65533;&#65533;vy&#65533;&#65533;I&#65533;L&#65533;&#65533;-8&#65533;M&#1410;&#65533;&#65533;T&#65533;&#65533;+&#65533;P&#65533;v&#65533;D&#65533;D&#65533;&#65533;5&#65533;&#65533;&#65533;&#65533;&#65533;uMPI&#65533;&#65533;&#65533;{&#65533;&#65533;&#65533;&#65533;&#538;&#65533;&#607;j]&#65533;&#65533;&#65533;&#65533;[&#65533;i&#65533;&#65533;^&#65533;Y&#65533;&#65533;	&#65533;&#65533;&#65533;U&#65533;&#65533;&#65533;I&#65533;'&#65533;'3&#65533;&#65533;h:&#65533;&#65533;s&#65533;pM01 &#65533;C&#65533;&#26382;&#478;mi&#65533;&#65533;&#65533;&#65533;&#65533;&#65533;t&#65533;&#65533;&#65533;&#65533;&#65533;%&#65533;&#65533;Y)&#65533;&#64028;ri&#65533;'*&#65533;(&#65533;&#65533;C9{&#65533;	&#65533;&#65533;&#65533;A&#65533;+X&#65533;CU&#65533;&#65533;&#65533;&#65533;&#65533;&#65533;&#65533;r0&#65533;&#65533;&#65533;`&#65533;&#65533;p&#65533;i&#65533;H&#65533;7&#65533;k1&#65533;a&#65533;"Z&#65533;9&#65533;&#65533;\Z&#65533;&#65533;&#65533;&#65533;&&#65533;&#65533;&#1016;&#65533;@&#65533;&#65533;g&#65533;&#1505;&#65533;Lsh&#505;&#65533;P&#65533;q&#65533;	&#65533;p&#65533;&#65533;W
&#65533;H&#65533;@9&#65533;&#65533;&#65533;&#65533;X&#65533;&#65533;&#65533;ybQeub&#65533;&#65533;E&#606;&#65533;&#65533;&#65533;&#65533;&#65533;L&#65533;I&#65533;&#65533;%M&#65533;!&#65533;I&#65533;2&#65533;&#65533;MP&#1618;hH&#65533;(&#65533;&#65533;j&#65533;&#65533;&#65533;&#65533;&#65533;&#65533;&#65533;:&#65533;Oj&#65533;{&#65533;&#65533;:&#41928;&#610;&#65533;j&#65533;?	&#65533;y&#65533;	&#65533;&#65533;s&#65533;&#65533;gQ&#65533;G&#65533;&#65533;&#65533;"&#65533;&#65533;bh rQ&#65533;z&#65533;&#65533;&#65533;	U&#65533;&#610;
&#65533;&#65533;j&#65533;&#65533;z&#65533;N&#65533;&#65533;I&#65533;&#65533;
&#65533;&#65533;Y&#65533;&#65533;&#589;&#65533;&#65533;W&#65533;&#65533;&#65533;,:=vaCz4(&#65533;&#65533;&#65533;R&#65533;&#65533;&#65533;&#537;&#65533;&#65533;&#65533;&#65533;&#65533;&#65533;&#65533;&#65533;&#65533;i&#65533;&#65533;0$&#65533;&#65533;&#65533;&#65533;l'i&#65533;&#65533;X&#65533;2j{&#65533;&#65533;&#65533;&#65533;
&#65533;~&#65533;&#65533;&#65533;&#65533;&#65533;i;&#65533;&#65533;&#65533;&#65533;J&#65533;yi&#65533;&#65533;&#65533;g&#65533;&#65533;Hx&#65533;)&#65533;&#65533;&#65533;&#65533;&#490;&#65533;;)&#65533;&#1082;&#65533;&#634;&#65533;&#65533;&#65533;&#65533;N&#65533;&#65533;~xx&#1098;x$&#65533;&#749;&#65533;&#689;_h&#65533;/j&#65533;c8&#65533;U2&#65533;G&#65533;&#65533;h&#65533;=&#65533;I&#65533;J&#1710;1{K)&#681;&#138;&#65533;&#65533;&#65533;Dj&#65533;E&#65533;q&#65533;&#65533;^&#65533;{f&#65533;&#65533;+j&#65533;k&#65533;	j&#65533;"&#739;&#65533;3&#65533;~&#65533;1&#65533;4&#65533;h&#65533;k&#65533;p=&#65533;&#65533;&#65533;&#65533;&#65533;Gk&#65533;7&#65533;%&#65533;&#65533;y5?&#65533;v&#65533;ZzG&#741;z&#65533;&#65533;y&#65533;\o&#65533;-&#1756;&#65533;G&#65533;&#666;&#65533;&#65533;K&#65533;&#65533;&#65533;&#65533;&#65533;&#65533;	K&#65533;5&#65533;&#65533;&#651;&#65533;[&#65533;A&#65533;&#65533;&#65533;&#1770;&#65533;&#65533;J&#65533;&#65533;&#48010;[&#65533;&#65533;&#2041;&#65533;L&#1783;&#65533;&#65533;&#65533;(&#65533;&#65533;*&#65533;Ez&#65533;:&#65533;&#65533;&#65533;&#65533;&#65533;&#65533;&#65533;_&#65533;gn&#65533;&#65533;e&#65533;,&#65533;!&#65533;}&#15746;&#65533;&#643;&#65533;?[&#65533;&#65533;&#1639;s&#65533;&#65533;&#65533;K&#65533;^&#65533;&#65533;J&#65533;&#65533;[&#65533;	K&#65533;&#65533;K&#65533;&#65533;J&#65533;&#65533;&#442;&#65533;F&#65533;H)&#65533;g&#65533;	Z&#65533;v[&#65533;`&#65533;&#65533;{&#65533;&#65533;&#65533;J:&#65533;WkT9&#65533;E&#65533;&#65533;HK&#65533; Zb2&#65533;&#65533;&#65533;&#761;&#65533;:&#65533;+i&#65533;&#65533;&#65533;\&#65533;&#65533;&#65533;&#65533;&#65533;&#65533;X&#65533;&#1387;Q&#65533;&#65533;&#65533;=&#65533;&#65533;&#65533;&#65533;&#65533;&#65533;&#65533;[&#65533;&#65533;&#65533;&#65533;-z&#65533;S&#65533;qL[&#65533;19&#65533;&#65533;&#65533;&#65533;P&#1790;&#65533;&#65533;w&#65533;&#65533;&#65533;&#1120;YDt&#65533;KJ"m&#65533;z(&#65533;&#65533;b&#65533;&#65533;&#65533;&#65533;&#65533;'&#65533;&#65533;&#65533;&#65533;+&#65533;&#65533;kj&#65533;X&#65533;&#65533;&#24512;
&#65533;Wd&#65533;&#633;&#65533;&#65533;&#743;G<&#65533;&#65533;&#65533;&#65533;&#65533;^&#65533;&#65533;a&#65533;g&#65533;&#65533;$+&#65533;&#65533;&#65533;&#65533;W,&#65533;kp&#65533;&#1115;&#65533;N&#65533;&#65533;|
&#65533;&#65533;&#1528;]&#65533;&#65533;:&#65533;5&#65533;&#65533;jlm&#1850;&#65533;&#65533;$&#65533;&#65533;ez&#65533;+{&#65533;*&#65533;4&#65533;&#65533;:&#65533;),&#65533;]&#65533;&#65533;a
,&#65533;&#65533;&#65533;dT&#65533;&#216;&#65533;M{&#65533;&#65533;+&#65533;&#811;&#500;j&#65533;&#65533;&#65533;&#65533;4&#1212;ri&#65533;3&#830;H&#488;&#65533;&#65533;t,&#65533;&#65533;&#65533;dre&#65533;.&#1543;&#65533;&#65533;&#545;:&#65533;&#65533;S&#65533;w&#65533;&#334;;&#65533;	&#65533;cZ&#65533;AZ&#666;l&#65533;&#65533;&#65533;&#65533;[&#65533;[&#65533;&#65533; &#65533;&#65533;i&#65533;e&#65533;&#243;&#65533;&#65533;&#572930;
u&#65533;6MB&#65533;&#65533;&#65533;&#65533;e&#65533;+?\&#751;e&#65533;&#65533;"&#65533;&#65533;4;&#65533;[&#65533;at&#65533;Q
)&#65533;{&#65533;&#65533;[&#65533;&#65533;;&#65533;&#65533;&#65533;?<5SL&#65533;&#65533;;F&#65533;&#65533;sm"&#65533;&#65533;\^XK&#65533;&#65533;&#65533;&#65533;&#65533;L&#65533;@\&#65533;&#65533;&#935;&#65533;&#812;&#65533;&#65533;&#65533;&#665;&#65533;&#65533;&#65533;
&#65533;>&#664;]&#65533;[&#65533;7-v&#65533;k&#65533;&#65533;&#65533;I|&#65533;6<&#65533;M&#65533;&#65533;&#65533;*&#65533;M&#65533;f&#65533;&#65533;&#65533;n%&#65533;&#65533;&#65533;&#65533;&#65533;%M&#65533;&#65533;&#65533;&#65533;`4&#65533;A&#65533;&#65533;&#65533;~[&#65533;U&#1808;N&#65533;&#65533;&#65533;yQY&#65533;FxI(&#65533;[&#65533;&#65533;;&#65533;&#65533;&#65533;c\&#65533;&#11861;8&#65533;&#65533;&#65533;&#65533;&#65533;&#65533;z&#65533;&#1065;y&#65533;-&#65533;&#766;&#65533;&#413;&#65533;&#65533;!5+&#65533;z>^&#65533;&#65533;Q&#65533;=>&#65533;')&#65533;&#65533;&#65533;|&#65533;$&#65533;&#65533;|&#65533;%&#65533;&#65533;<{&#65533;B\&#65533;&#65533;&#65533;"M&#65533;&#65533;&#548;InS&#65533;&#65533;&#65533;&#65533;&#65533;&#65533;&#1255;&#65533;=&#65533;&#65533;&#65533;&#1059;M&#65533;&#1815;&#65533;&#628;&#65533;&#65533;&#930;L&#65533;\M&#65533;(&#65533;&#65533;&#65533;&#65533;G&#65533;&#65533;}&#65533;&#65533;&#65533;L&#65533;&#65533;&#65533;0{&#65533;&#65533;&#65533;&#65533;&#65533;&#65533;&#65533;&#65533;&#65533;&#427;>&#65533;&#65533;&#65533;&#65533;R&#65533;&#65533;q&#170;&#65533;O&#65533;&#735;m&#65533;jL&#65533;A|&#65533;&#65533;&#65533;&#65533;&#65533;&#65533;jFU1=&#65533;%&#65533;&#65533;Q&#65533;&#980;&#65533;&#65533;9&#65533;&#65533;U&#65533;D-&#65533;B&#65533;&#1006;<&#65533;+=h&#65533;e:&#65533;)&#65533;&#65533;&#65533;1=+&#65533;&#65533;&#65533;p&#65533;&#65533;y&#65533;&#65533;.{&#65533;$&#65533;&#65533;&#65533;&#1839;q\&#65533;[&#65533;&#65533;&#49518;&#65533;&#386;&#65533;&#65533;&#65533;&#65533; &#65533;x2\&#65533;&#826;&#722;&#65533;&#65533;&#65533;&#65533;c\^&#65533;Jy &#65533;&#65533;&#65533;&#65533;&#65533;{&#65533;&#1651;&#65533;&#65533;q&#65533;&#65533;:&#65533;R&#65533;&#1974;&#65533;#&#65533;&#880;&#65533;\&#65533;&#65533;e&#65533;&#867;&#65533;&#65533;4&#65533;&#65533;&#65533;&#65533;]&#65533;"n&#65533;&#65533;&#65533;&#65533;&#65533;&#65533;&#65533;&#65533;&#65533;&#65533;&#65533;&#65533;&#65533;&#65533;&#65533;&#65533;:&#65533;&#65533;&#65533;&#65533;&#1978;4&#65533;M&#65533;&#65533;&#65533;&#65533;8]&#65533;&#65533;@p]&#65533;&#65533;>&#65533;&#65533;&#65533;M&#65533;N&#65533;&#65533;&#65533;&#65533;O&#1906;{&#65533;X&#65533;&#65533;[&#65533;&#65533;&#65533;&#65533;;l&#65533;&#65533;]&#65533;&#65533;&#65533;&#1746;-&#65533;@=&#65533;&#65533;&#65533;&#25929;&#65533; &#65533;"6(9-&#65533;	&#65533;&#65533;Je&#65533;&#65533;&#65533;~&#65533;&#65533;s&#65533;&#65533;~^&#65533;&#65533;&#65533;&#65533;~&#65533;&#65533;Z&#951;o&#65533;&#65533;|&#65533;&#65533;E4&#65533;&#65533;s&#1661;j8&#65533;\~k&#65533;&#65533;(&#65533;&#65533;]&#1992;z&#538;&#65533;t&#65533;&#65533;&#65533;&#65533;QW&#65533;&#65533;&#65533;&#65533;&#65533;&#65533;M&#65533;&#65533;&#65533;&#65533;Z4&#65533;&#65533;&#65533;&#65533;&#65533;&#65533;j&#65533;&#65533;e&#65533;&#65533;&#65533;v&#65533;&#65533;&#65533;&#65533;&#65533;&#65533;&#786;&#65533;l+&#65533;&#65533;]&#65533;&#65533;9n%v&#65533;&#65533;&#65533;&#65533;&#65533;&#65533;&#1941;&#65533;&#65533;.&#65533;;>&#65533;{&#65533;3&#65533;U&#65533;S&#65533;;&#65533;&#65533;C&#65533;r0&#65533;Y&#65533;&#65533;|&#65533;&#65533;[&#717;<I&#65533;9m&#1502;&#1937;&#65533;v~&#65533;&#65533;&#65533;&#65533;J&#65533;L&#65533;&#65533;c&#65533;&#65533;&#65533;RH&#65533;&#65533;&#65533;B@&#65533;&#65533;|&#65533;&#65533;M&#65533;&#65533;&#65533;hD;w\&#65533;YV&#65533;&#49132;&#65533;+&#65533;&#65533;&#65533;&#65533;&#65533;&#65533;&#65533;&#65533;wn&#65533;&#65533;&#65533;w&#65533;:,5&#65533;=&#65533;$&#65533;q-&#65533;-&#65533;&#65533;&#65533;&#65533;&#65533;)&#65533;&#65533;&#640;i&#65533;&#65533;m&#65533;d.&#65533;&#65533;&#65533;&#65533;[^&#65533;&#65533;&#65533;&#65533;&#65533;4&#65533;&#65533;N&#65533;&#65533;&#65533;&#65533;&#65533;&#65533;YH2&#65533;&#65533;&#65533;&#65533;_&#65533;a&#65533;&#65533;&#189;fh&#65533;&#65533;&#65533;~&#65533;7&#65533;&#65533;^&#65533;EN%b&#65533;>&#65533;&#65533;&#65533;&#65533;&#65533;&#65533;&#65533;&&#65533;n&#65533;^&#65533;&#832;l&#65533; &#65533;&#65533;s&#65533;e&#65533;-&#65533;`&#65533;&#65533;}&#65533;&#65533;]&#65533;L&#65533;e&#65533;&#65533;&#65533;&#65533;&#65533;[&#65533;+/&#1302;&#65533;&#65533;&#65533;&#65533;&#65533;&#65533;&#65533;.j&#65533;pO&#65533;&#65533;&#65533;7&#65533;&#65533;T&#65533;&#65533;*&#65533;&#65533;>&#65533;&#65533;&#1540;_&#65533;8^&#65533;&#65533;M&#65533;&#64856;&#691;N&#65533;&#65533;&#65533;X&#65533;-&#65533;<&#65533;)x&#65533;,&#65533;n&#65533;&#65533;&#65533;&#65533;&#65533;&#65533;z<&#65533;=&#65533;&#65533;7&#65533;&#1653;&#65533;&#1216;&#65533;&#65533;r&#65533;Z&#65533;&#410;&#65533;&#65533;&#65533;&#65533;&#65533;&#65533;&#65533;&#1390;e&#65533;&#1137;{&#599;&#65533;8&#65533;&#65533;Nl&#65533;N&#65533;B&#65533;&#65533;y&#65533;&#65533;G	&#65533;&#65533;G&#65533;~&#65533;&#65533;/&#65533;XN&#65533;&#65533;N&#65533;Y&#65533;=&#65533;^&#65533;&#65533;&#65533;a	&#65533;&#65533;&#1313;!(6&#1393;egoE;&#65533;&#65533;U.&#65533;K,&#65533;&#65533;&#65533;&#65533;@&#65533;&#65533;z\&#65533;	/&#65533;&#65533;&#65533;&#65533;&#65533;&#65533;&#65533;&#65533;H&#65533;&#65533;?^&#65533;&#65533;&#65533;8&#65533;&#65533;&#65533;&#65533;3&#65533;&#65533;&#65533;&#65533;Z&#65533;&#65533;U&#65533;&#65533;&#65533;&#65533;V&#65533;&#65533;&#65533;e&#65533;(%&#65533;&#65533;&#65533;&#65533;&#65533;&#65533;&#65533;&#65533;&#65533;&#65533;&#65533;&#65533;&#65533;&#65533;&#65533;n&#301;&#65533;&#65533;q&#65533;&#65533;&#65533;&#65533;&#65533;`&#65533;&#659;&#65533;&#65533;U&#65533;&#1101;&#65533;&#150;&#65533;&#65533;&#65533;&#65533;&#65533;&#65533;&#65533;&#65533;&#65533;&#1926;8&#65533;Q&#65533;&#65533;&#65533;&#65533;&#65533;&#65533;&#65533;'&#65533;&#65533;&#65533;&#65533;&#1616;&#65533;&#65533;&#65533;&#515;&#65533;B[@&#65533;&#65533;M&#65533;Z(&#1840;&#65533;AC#ZPK&#1520;&#65533;|&#65533;&#65533;c&#65533;&#65533;&#65533;<&#65533;&#65533;&#65533;A&#65533;&#65533;&#65533;&#65533;&#65533;&#65533;dK&#65533;&#65533;&#65533;&#65533;M&#27736;5oj&#65533;&#65533;&#65533;SQzZ&#65533;S&#65533;8&#65533;BQC&#65533;&#65533;&#65533;P&#65533;&#65533;z&#65533;	&#65533;b&#1065;V&#65533;}&#65533;s&#461;K&#65533;&#65533;7&#65533;&#1259;N&#65533;&#65533;&#65533;U&#65533;&#1556;&#65533;`J&#65533;&#65533;B.&#65533;t&#65533;&#65533;Gr&#1331;,&#65533;&#547;f&#65533;&#65533;S&#200;&#65533;zg4&#65533;&#65533;&#65533;'&#65533;L&#1122;&#504;`&#65533;^&#65533;&#65533;V&#65533;PH&#65533;&#65533;R&#65533;7&#65533;/Z&#65533;JG&#65533;L&#65533;:Y&#65533;&#65533;&#65533;&#65533;&#65533;%Z&#65533;1&#65533;&#65533;^&#65533;M&#65533;M&#65533;&#65533;&#1834;v&#65533;&#65533;&#65533;&#65533;&#65533;&#65533;a&#65533;e&#65533;N^&#65533;1&#65533;`+y&#65533;&#65533;&#19373;&#65533;K&#1852;&#65533;&#65533;&#65533;Y&#65533;&#65533;&#65533;&#49743;f&#65533;&#65533;4t&#65533;&#65533;&#65533;&#65533;_=v&#65533;&#65533;ZU&#65533;&#65533;&#65533;I`[$&#65533;g!9&#65533;@X&#65533;&#1088;&#65533;IG Fs&#65533;c&#65533;@&#65533;&#65533;S[@&#65533;&#65533;&#65533;[N&#65533;&#410;"&#65533;]@x&#65533;!&#65533;&#65533;&#65533;&#65533;M&#65533;M]&#65533;Z&#65533;		G&#65533;z&#65533;&#540;q0JWW&#65533;&#65533;&#370;&#65533;&#65533;hr&#65533;qU&#65533;&#65533;&#65533;|8&#65533;&#65533;Z&#65533;ap
&#65533;&#65533;&#65533;&#65533;&#65533;z&#65533;7&#65533;{&#65533;&#65533;cZY&#65533;&#65533;C&#65533;a-w&#65533;e&#65533;&#65533;&#65533;&#65533;&#65533;&#65533;&#65533;&#65533;2(cF&#65533;&#65533;&#1507;g&#65533;&#65533;&#65533;&#65533;&#65533;&#65533;&#65533;a&#65533;&#65533;5&#65533;&#1931;Fbs&#65533;&#65533;k&#65533;[z}*i&#65533;{ >&#65533;&#30080;I&#65533;&#65533;;BJcf^b&#65533;	W&#65533;l&#65533;&#678;&#65533;NG_[=g&#65533;gvz&#65533;&#65533;K~r&#65533;&#65533;&#65533;&#65533;&#65533;&#65533;z&#65533;ZR&#65533;NT&#65533;U&#65533;&#65533;&#65533;&#65533;'&#65533;&#65533;&#65533;C&#537;;&#65533;Q&#65533;&#65533;&#65533;PH&#65533;&#65533;#`<c&#65533;&#65533;`&#65533;&#65533;&#65533;Z&#65533;w&#65533;&#65533;&#1509;\R&#698;b&#65533;,	+&#65533;&#65533;&#65533;&#65533;&#65533;&#65533;K%&#65533;W&#65533;&#65533;<&#65533;&#65533;&#65533;&#65533;R&#65533;&#65533;&#65533;&#65533;>&#65533;&#65533;&#65533;z	&#318;&#65533;)&#65533;&#65533;zXW&#65533;0&#65533;&#65533;&#65533;SR&#65533;]&#65533;$Y&#50622;&#65533;]5&#65533;_&#65533;)3&#42207;&#65533;G&#65533;&#65533;&#65533;&H&#65533;9&#65533;h&#65533;8&#65533;&#65533;e&#65533;&#65533;N&#65533;,&#65533;2K&#65533;&#65533;3x&#65533;&#65533;&#65533;@&#65533;&#65533;&#65533;&#65533;&#65533;P&#23688;*J&#65533;&#65533;1Y>z&#65533;&#65533;&#65533;R,&#4576;&#65533;)g&#65533;#r&#622;&#65533;5&#65533;&#65533;&#65533;&#65533;K/&#65533;&#65533;~&#65533;&#65533;&#65533;9&#65533;&#65533;,&#65533;&#65533;i&#65533;8/&#65533;0&#65533;&#65533;2&#65533;&#65533;H&#249;&#65533;&#65533;&#65533;&#65533;&#65533;N&#65533;B&#65533;b&#65533;&#65533;&#65533;&#65533;2&#65533;&#65533;&#65533;k&#65533;:&#65533;R&#65533;&#65533; &#65533;&#65533;&#65533;u&#65533;&#724;3T&#65533;&#65533;1l&#65533;b&#65533;6t&#1095;&#65533;&#65533;&#65533;&#65533;|Rm&#65533;xPK=&#65533;&#65533;&#793;~&#65533;&#65533;&#65533;&#65533;&#1144;&#65533;&#65533;:&#65533;/6+&#65533;&#65533;&#65533;&#65533;.v&#65533;1&#65533;&#65533;-&#65533;k&#65533;G*u&#586;/&#65533;t&#65533;#&#65533;&#65533;<&#65533;&#65533;A&#65533;mZ^&#65533;W&#65533;%&#65533;S&#65533;&#1136;&#65533;^&#65533;&#65533;&#65533;j9&#65533;.D~&#65533;&#65533;&#65533;&#65533;Aw&#65533;m~&#65533;&#65533;j=&#65533;O&#65533;&#65533;O	&#65533;v&#439;&#65533;&#65533;&#65533;&#65533;&#65533;i-[ts&#1308;D&#65533;:&#65533;&#65533;Ny&#10961;v"&#65533;&#65533;.:p&#65533;&#65533;&#65533;&#319;mjn&#65533;2&#65533;&#65533;&#65533;&#65533;$&#65533;o&#65533;&#65533;&#65533;:&#65533;&#65533;&#65533;&#65533;E&#65533;&#65533;&#308;4&#65533;&#65533;-<.}&#65533;&#65533;[&#65533;~(C&#65533;&#65533;L&#65533;2&#65533;&#65533;Q&#65533;&#65533;&#65533;BY&#65533;F &#65533; &#65533;&#65533;G:6o&#65533;&#65533;&#65533;?&#65533;*&#65533;i"C&#65533;&#65533;F6&#65533;Izd&#65533;&#1552;h<&#65533;$.~&#65533;(&#65533;&#1264;e&#65533;u&#65533;Ktt"&#65533;&#1576;+&#65533;j/n"&#65533;&#65533;l&#65533;&#65533;U&#65533;0C3&#65533;&#65533;&#65533;2v&#65533;&#65533;&#1040;:d_D&#65533;WF&#65533;Y! ]&#65533;&#65533;&#65533;&#65533;.J&#65533;J&#65533;&#65533;&#65533;&#65533;e&#65533;E&#65533;&#65533;G&#678;s)y?[$&#65533;&#28219;&#65533;&#65533;&#65533;9&#65533;{&#65533;,OG&#65533;&#65533;&#65533;&&#65533;&#65533;
K&#65533;K=&#65533;N&#65533;&#65533;&#65533; &#65533;5j&#65533;/]&#1443;&#65533;&#2030;dFWQ2&#65533;&#65533;&#65533;!%&#65533;&#65533;P&=D&#65533;E8&#65533;f
&#65533;|&#65533;D&#65533;&#65533;x&#65533;K&#65533;.&#65533;&#65533; &#65533;$&#65533;V&#65533;&#65533;&#65533;&#65533;$&#65533;&#65533;&#65533;&#65533;V&#65533;&#938;	&#65533;kj&#65533;&#65533;}&#65533;Oh&#65533;b&#65533;&#65533;T8&#65533;&#65533;U&#65533;&#65533;&#65533;!=&#65533;&#65533;0&#65533;&#65533;&#65533;&#65533;je&#65533;&#65533;D&#65533;&#65533;&#65533;f&#65533;&#65533;3-&#358;&#65533;eM&&#65533;D_5&#65533;u&#65533;&#65533;&#65533;&#65533;&#65533;79^&#65533;&#65533;&#65533; &#65533;5%&#65533;8&#65533;&#65533;w&#65533;&#65533;iz&#65533;p&#65533;&#1221;n&#65533;&#65533;+h&#65533;}&#65533;g'M*@&#65533;:&#65533;&#65533;&#65533;yE&#65533;(&#65533;&#65533;5B&#65533;&#65533;(&#65533;&#65533;w&#65533;e&#27604;V&#65533;&#65533;%&#65533;)&#65533;&#65533;&#65533;&#492;&#65533;&#65533;(&#65533;bC&#65533;&&#65533;X&#65533;TP&#65533;&#65533;&#65533;&#1332;&#65533;cUeD&#65533;YUsR&#65533;&#65533;(%d;w&#65533;&#65533;&#65533;&#65533;y/&#65533;&#65533;&#65533;&&#65533;8/U&#65533;Iu&#65533;Z&#65533;y&#65533;&#65533;&#65533;y&#65533;L 1&#65533;X&#65533;&#65533;&#65533;b&#65533;&#65533;&#65533;*&#65533;&#65533;&#1402;&#65533;&#65533;UB&#65533;{&#65533;&#65533;&#318;&#65533;&#65533;G&#65533;kb&#65533;D&#65533;i&#65533;G&#65533;1)-&#65533;&#65533;&#569;&#1551;&#65533;&#1900;%ijZ&#1478;&#65533;5b&#65533;&#65533;N\zr&#65533;&#65533;&#65533;a&#65533;&#65533;X&#65533;Z79&#65533;td&#65533;&#65533;O&#65533;&#65533;&#65533;Le&#65533;_&#65533;*&#65533;Q&#65533;0&#755;M^gQa&#788;&#65533;Lm|c&#65533;W&#65533;&#65533;,&#65533;GNB&#65533;!	&#65533;&#65533;&#65533;&#65533;Y&#65533;&#591;&#65533;&#65533;&#65533;-a&#65533;&#65533;&#65533;-&#65533;&#65533;/&#65533;a&#65533;F	u&#65533;N&#65533;WK&#946;&#65533;&#65533;q&#65533;G|&#65533;\x&#65533;r&#65533;m&#65533;`[&#65533;;&#65533;&#1056;&#65533;C&#65533;l&#65533;*&#149;&#65533;M{&#65533;&#1355;X&#65533;g&#65533;&#65533;&#65533;&#65533;&#65533;&#65533;&#65533;0&#65533;_&#65533;M/&&#65533;&#65533;[	&#65533;&#65533;&#65533;fA&#65533;&#65533;PL&#65533;'&#65533;&#65533;&#65533;&#306;&#65533;%.~&#65533;{e&#18071;I&#65533;ga&#65533;w&#65533;&#65533;7&#65533;	&#65533;&#65533;&#65533;&#65533;f&#65533;&#65533;&#849;&#65533;&#65533;&#65533;&#65533;&#65533;&#1529;&#65533;&#65533;#&#65533;e~z&#65533;j&#65533;+5[X&#65533;[&#65533;dS&#65533;\&#65533;ez&#65533;B&#65533;&#65533;&#65533;3P&#65533;&#65533;&#65533;$&#65533; &#65533;&#65533;&#65533;L>0%`$&#1293;&#65533;^&#65533;<I&#65533;IO&#65533;&#65533;&#65533;zW&#65533;jR&#65533;:&#65533;&#65533;,&#65533;,&#65533;D7?9&#65533;&#65533;&#65533;I&#65533;k&#65533;**&#65533;&#65533;&#65533;&#65533;a]&#65533;j>&#65533;&#65533;ol[?V&#65533;"&#65533;&#65533;t&#65533;&#65533;RK&#65533;W_#+&#65533;^&#65533;-&#65533;dMc&#65533;&#65533;4&#65533;4_wK7&#1276;w&#65533;,&#65533;&#65533;Z&#65533;
ad&#65533;&#65533;&#65533;&#65533;n#b@&#65533;S&#65533;&#65533;j&#65533;&#65533;-&#65533;&#65533;&#65533;L/6&#65533;5&#915;&#65533;&#65533;&#65533;&#65533;EeA&#65533;&#65533;&#65533;&#65533;&#65533;s&#65533;&#65533;&#65533;D&#65533;&#65533;&#65533;{6f!&#65533;cv&#65533;V&#65533;wQ-&#65533;&#65533;&#65533;&#65533;&#65533;&#65533;&#65533;D&#65533;&#65533;e&#65533;&#65533;&#65533;Lo&#65533;&#65533;!&#65533;&#65533;c&#65533;9&#220;&#65533;&#65533;&#65533;&#65533;~&#65533;&#65533;M&#65533;,&#65533;<&#65533;&#65533;e&#65533;&#65533;&#65533;&#65533;s&#65533;&#1841; &#32255;&#65533;&#65533;k9&#65533;&#65533;&#65533;&#65533;&#65533;&#65533;~=&#65533;&#65533;&#65533;&#1973;&#65533;#)&#65533;&#65533;/z0H&#65533;^&#65533; &#65533;{\&#65533;&#65533;&#65533;Z&#65533;A&#65533;&#65533;|&#65533;&#65533;&#65533;I&#65533;an}Q`&#65533;&#65533; &#65533;&#65533;{&#65533;&#65533;&#65533;J&#65533;&#65533;um&#65533;~&#65533;&#65533;&#65533;&#65533;S&#65533;&#65533;&#1511;&#65533;&#65533;/7&#65533;S&#65533;&#1447;&#65533;&#65533;c;&#65533;^&#65533;+&#65533;9&#65533;&#65533;yC]&#65533;D&#65533;eh&#65533;&#65533;&#65533;#S&#65533;&#65533;&#65533;&#65533;iU*&#1261;&#471;&#65533;L;Z&#750;&#65533;&#992;&#65533;
H&#65533;&#65533;&#65533;&#65533;&#65533;&#65533;4&#65533;]&#65533;&#65533;;Ta&#1353;&#65533;O&#65533;F&#65533;&#65533;=&#65533;>_&#65533;&#65533;fp&#65533;&#65533;&#65533;C&#65533;&#65533;&#65533;&#65533;^&#65533;&#65533;I&#65533;&#65533;&#65533;&#65533;&#65533;\p&#65533;&#65533;}&#65533;y&#65533;&#65533;&#65533;&#65533;Y&#65533;&#65533;&#65533;&#65533;s9&#65533;&#65533;&#65533;&#65533;&#65533;[+&#65533;>&#65533;&#65533;}n&#65533;&#65533;&#65533;&#65533;3&#65533;	&#65533;&#65533;u&#65533;&#65533;{7|>&#65533;jz&#65533;Xx5&#65533;h&#65533;u@&#65533;|%}H&#65533;~&#1239;|w7dX&#65533;a&#65533;.&#65533;&#65533;{!&#65533;A&#65533;E7&&#65533;Uw+&#65533;'e^&#65533;&#65533;7m&#65533;&#65533;yKG&#65533;pS6I&#65533; &#65533;&#65533;d&#65533;D&#65533;&#65533;v&#65533;&#65533;2r;c&#65533;nR&#65533;Uy&#65533;w&#65533;S$$&#65533;&#65533;6k@&#65533;-|&#65533;p&#65533;'u&#65533;&#65533;&#65533;Wg&#65533;$&#65533;X8u&#65533;&#65533;b&#65533;N&#65533;wo&#65533;&#65533;{Z&#65533;c&#65533;x&#65533;c&#65533;EJ7V&#65533;G&#65533;&#65533;&#65533;q[x&#65533;&#65533;&#65533;Y&#65533; %&#65533;6&#65533;&#65533;&#65533;V@c6A"&#65533;&#262;9&#65533;0&#65533;F&#65533;I(Q&#65533;&#65533;&#65533;f&#65533;&#65533;w`&#65533;&#65533;]&#65533;P&#65533;&#65533;w?&#65533;xW&#65533;k(U&#65533;Ft&#65533;&#65533;]&#65533;&#65533;~8&#65533;&#65533;e&#65533;{&#65533;[VUht&#65533;W&#65533;&#65533;s&#837;ur&#65533;&#65533;&#65533;&#65533;/&#65533;&#65533;&#65533;g{&#65533;&#65533;Bw&#65533;2&#65533;h&#65533;&#65533;g&#65533;P&#65533;]m&#65533;[&#65533;PJ&#65533;;&#65533;|=G&#65533;&#65533;&#1477;&#65533;hl&#65533;&#65533;a&#65533;wNV&#65533;&#65533;dW&#65533;&#512;&#65533;&#65533;&#65533;&#65533;&#1346;g|8&#65533;&#65533;5&#65533;n?&#65533;Ta7&#65533;&#65533; "8&#65533;&#65533;&#65533;"&#65533;&#65533;&#65533;9-W&#65533;&#65533;Vv&#65533;&#1159;&#65533;`&#65533;``&#65533;{H&#65533;&#1289;&#65533;h&#65533;3&#65533;&#65533;x|
U&#65533;&#65533;x&#65533;&#65533;Xo&#65533;&#65533;&#65533;&#65533;h&#65533;<H&#65533;&#919;&#65533;
6&#65533;&#65533;&#65533;H&#65533;Wp&#65533;)Ex<&#65533;&#65533;&#65533;'&#1352;&#65533;Ve&#65533;X&#65533;&#65533;'&#65533;5P&#65533;u&#65533;&#65533;&#65533;&#65533;&#65533;&#65533;YX&#65533;&#1495;'&#65533;&#25304;&#65533;[&#65533;]&#65533;&#65533;&#65533;&#65533;&&#65533;~(&#65533;&#65533;&#65533;&#65533;&#1767;&#65533;&#65533;H&#65533;3&#65533;| &#65533;e&#65533;&#65533;gS{&#65533;&#65533;#	&#65533;Y&#65533;&#65533;9ym&#65533;&#65533;&#65533;~&#65533;8*&#65533;&#65533;&#65533;&#65533;&#65533;h&#774;&#65533;>&#65533;G&#65533;1m]&#65533;&#65533;&#65533;xD&#65533;e&#65533;&#65533;&#529;h&#65533;_&#65533;3&#65533;A&#583;,&#65533;Ywwl3&#65533;&#65533;G&#65533;&#65533;&#1556;x&#65533;&#65533;&#65533;&#65533;&#65533;dv&#65533;W>&#856;&#65533;V&#65533;&#136;&#65533;\&#65533;&#65533;&#65533;%&#65533;4&#65533;h&#65533;l&#65533;&#65533;y&#65533;*&#65533;&#65533;[tb&#65533;m&#65533;u&#65533;&#65533;&#65533;&#65533;~rn&#65533;&#65533;&#65533;&#65533;/&#65533;z&#65533;&#65533;Q&&#65533;&#65533;hvI~q&#1560;&#65533;fF&#65533;&#65533;?swOA&#65533;Ysc&#65533;I&#65533;&#65533;&#1301;&#65533;&#65533;&#65533;Xt&#65533;9&#65533;&#65533;|&#65533;uYc|&#1501;Z8FT&#65533;'&#65533;&#65533;0U$,r	Z&#65533;%XY&#65533;L&#65533;J&#1657;&#65533;&#65533;&#65533;&#65533;&#65533;`&#65533;&#24155;&#65533;G|&#589;&#65533;Y&#65533;&#65533;U&#65533;P)&#65533;I&#65533;&#65533;&#65533;1&#65533;&#65533;h&#65533;&#65533;&#65533;&#65533;uZ&#65533;&#294;&#65533;&#65533;&#65533;&#65533;]E&#65533;&#65533;&#65533;x&#65533;&#65533;&#65533;Esd&#65533;t&#65533;B&#65533;)&#65533;Y&#65533;	&#65533;&#65533;&#65533;x&#65533;&#65533;&#65533;/E&#65533;>(&#65533;l&#65533;G&#65533;&#65533;)&#65533;&#65533;&#65533;&#65533;&#603;t&#22233;&#65533;&#65533;&#65533;X&#65533;&#821;&#65533;L&#38415;I&#65533;!Z&#65533;V&#1440;T&#65533;&#65533;&#1417;&#65533;&#65533;!
&#65533;yy&#65533;/&#65533;|C&#65533;-F&#65533;xy'y&#65533;&#65533;&#65533;^b+&#65533;&#1562;&#65533;b;9&#65533;&#65533;&#65533;Vf&#65533;7&#65533;&#65533;&#65533;5&#65533;&#65533;&#65533;/&#65533;96&#65533;a&#65533;&#65533;&#65533;H&#65533;C&#469;&#65533;@&#65533;X&#65533;&#65533;&#65533;&#65533;V9w&#65533;&#669;fg&#65533;&#65533;&#65533;&#65533;&#65533;&#1353;&#65533;&#65533;&#65533;&#65533;FxJ&#65533;&#65533;B&#65533;2&#65533;@&#1496;&#65533;&#65533;&#337;&#65533;o&#65533;&#65533;&#65533;&#542;a&#65533;~&#65533;&#65533;E&#65533;&#65533;*&#65533;.(Fi&#65533;&#65533;kz&#65533;3Z&#65533;&#65533;&#65533;hDG&#65533;m&#65533;q&#65533;8&#65533;8U&#65533;&#65533;&#65533;Ny&#65533;&#65533;&#65533;&#65533;&#65533;&#65533;&#65533;&#65533;&#65533;&#65533;&#65533;x&#65533;&#65533;*&#65533;4
&#65533;&#1176;&#65533;[&#65533;X&#65533;&#65533;t&#65533;&#65533;&#65533;&#65533;vh&#65533;S&#65533;&#65533;&#65533;&#1576;JW&#65533;&#65533;&#65533;&#65533;&#65533;j&#65533;&#65533;Z&#65533;&#65533;&#65533;&#65533;	&#65533;(E&#1930;&#65533;F&#65533;u&#65533;&#65533;w]Z&#65533;&#65533;&#65533;y&#65533;&#65533;&#65533;!"&#65533;RH&#65533;&#65533;&#65533;&#65533;&#65533;&#65533;K&#65533;&#65533;&#65533;V&#65533;&#65533;&#65533;&#65533;&#65533;p&#65533;j&#65533;&#65533;&#27113;P&#65533;)*&#65533;B&#65533;_:	&#65533;*-&#65533;*u&#65533;
&#65533;&#65533;I&#65533;
&#65533;\&#65533;[&#65533;&#65533;&#65533;&#762;&#65533;&#65533;J&#65533;&#65533;&#65533;E&#65533;u&#65533;3&#396;Z&#65533;&#65533;&#65533;~&#65533;W&#65533;&#65533;	&#65533;Ozke:W&#65533;p&#65533;&#536;%;&#65533;+&#65533;]&#1174;_UL&#65533;&#65533;&#65533;&&#65533;&#65533;&#65533;&#65533;&#65533;&#1711;/&#65533;&#65533;&#65533;&#65533;ZZ	&#65533;&#65533;&#38144;&#65533;&#65533; j&#65533;"&#65533;&#65533;&#65533;)f{&#65533;,&#65533;&#65533;N&#65533;&#65533;&#65533;)&#65533;&#65533;Z&#65533;&#676;&#65533;E&#65533;&#65533;&#65533;&#65533;&#65533;&#65533;&#65533;&#65533;&#618;b&#65533;\&#65533;&#560;&#65533;	(&#65533;&#65533;&#65533;g&#65533;&#65533;d&#65533;&#65533;&#65533;&#65533;N&#65533;&#65533;3[&#65533;k&#65533;&#65533;(&#65533;&#65533;9;x&#65533;&#65533;&#65533;&#65533;:&#65533;&#25184;X&#706;hi&#65533;z&#65533;Q&#65533;&#65533;&#65533;j&#65533;d&#65533;3qc};&#65533;&#65533;i&#65533;N6&#65533;j9&#65533;&#65533;&#65533;1&#65533;L&#65533;&#65533;&#65533;&#65533;B&#65533;&#65533;&#65533;&#65533;&#65533;{&#65533;Ig&#65533;&#65533;&#65533;px&#65533;!9&#65533;g&#65533;W&#65533;&#65533;&#65533;&#65533;&#65533;&#65533;z&#65533;kk&#65533;&#65533;{\&#65533;&#65533;&#65533;
&#65533;Y8&#65533;1&#65533;&#65533;&#65533;[&#65533;&#875;&#65533;&#65533;&#65533;&#65533;7&#734;&#261;&#65533;tJ&#65533;&#65533;&#65533;&#65533;sj&#65533;&#65533;U&#65533;&#65533;f~&#1694;>&#65533;&#65533;&#65533;]&#65533;&&#65533;d&#65533;#&#65533;x&#65533;&#65533;o.&#65533;&#65533;9&#658;&#65533;5&#65533;&#65533;k0*Y&#65533;~&#65533;&#65533;&#65533;&#1678;&#65533;&#65533;+&#65533;&#65533;&#65533;L&#65533;kP*&#65533;&#65533;i]&#65533;&#65533;z&#65533;j&#65533;&#65533;;&#65533;&#65533;*&#65533;)&#65533;$&#65533;&#65533;h1x&#65533;&#65533;&#65533;K&#65533;&#65533;J&#65533;&#65533;*&#65533;&#59134;&#65533;{7K-\&#65533;&#45823;&#65533;s&#65533;T&#65533;n&#65533;*IOxm&#65533;W7`&#65533;t&#65533;[&#65533;&#65533;&#65533;&#65533;	&#65533;j&#65533;&#65533;@L&#65533;&#65533;x&#65533;(kcK"r1&#65533;&#65533;;&#65533;&#1030;{&#65533;-$(&#65533;(v&#65533;Kk&#65533;,&#65533;&#65533;
&#151;&#65533;&#65533;&#65533;&#1655;{&#65533;&#65533;R&#65533;&#65533;l{&#65533;&#65533;&#65533;A&#486;&#65533;&#65533;+k&#65533;y&#65533;p&#65533;&#65533;a&#65533;&#65533;A&#65533;&#411;{&#65533;Z&#65533;{&#65533;&#65533;&#65533;n7&#65533;&#65533;&#30452;&#65533;&#65533;&#65533;#&#65533;&#65533;j&#65533;&#65533;\&#65533;&#65533;&#65533;&#65533;&#65533;V&#65533;'&#65533;e&#65533;&#65533;&#65533;&#65533;F&#65533;;&#65533;&#65533;)s&#65533;&#65533;yl&#65533;"&#65533;&#65533;&#65533;&#65533;&#65533;j&#65533;&#65533;g&#65533;&#65533;&#316;%&#65533;&#65533;q\&#65533;&#65533;&#65533;&#65533;!&#65533;k.&#65533;&#65533;&#65533;&#605;&#65533;_&#65533;|VJK&#65533;&#1456;X%&#65533;&#65533;&#708;&#65533;&#65533;&#65533;&#65533;&#65533;a&#65533;p#<&#65533;%&#65533;&#715;\&#65533;&#65533;l&#65533;&#65533;&#65533;e,FS&#65533;&#65533;&#65533;&#65533;&#65533;&#65533;y&#65533;&#65533;r;&#65533;<L&#65533;&#65533;&#65533;&#65533;&#65533;K&#65533;u&#65533;&#554;J:Q&#65533;&#65533;&#65533;{^&#65533;&#65533;O&#65533;u&#65533;&#65533;&#65533;&#65533;"&#65533;&#65533;|&#65533;n,&#65533;x&#65533;&#763;&#65533;.&#65533;|+&#65533;&#488;&#65533;j|&#416;&#65533;&#65533;EL&#65533;&#65533;&#1744;&#65533;&#65533;&#65533;&#65533;&#65533;&#65533;Y&#65533;X&#65533;&#65533;t&#65533;&#65533;&#65533;p&#65533;&#65533;ha&#65533;&#65533;&#65533;8\&#65533;&#65533;|Z&#65533;\&#65533;^&#65533;p&#65533;&#65533;&#65533;&#65533;)&#65533;&#65533;&#65533;&#65533;w;&#65533;#Z&#65533;&#65533;<&#65533;&#65533;,&#65533;&#65533;&#65533;&#65533;&#65533;:&#65533;&#65533;L&#65533;m&#65533;&#65533;&#65533;&#65533;L&#65533; ;&#65533;*&#65533;&#65533;x&#65533;&#65533;&#65533;&#65533;&#65533;&#65533;,&#65533;U[&#65533;&#65533;e&#65533;u&#65533;&#65533;&#65533;lF&#65533;q&#2011;~&#65533;J&#65533;QY&#65533;&#65533;lS&#65533;&#65533;&#65533;]&#65533;k&#65533;:B,&#65533;c<&#65533;&#65533;g&#65533;4&#65533;P&#11061;&#65533;&#65533;&#65533;&#65533;&#65533;&#65533;&#65533;&#65533;j&#65533;2&#65533;&#65533;l}&#65533;&#1228;&#65533;&#65533;l&#65533;}&#65533;&#65533;u&#65533;&-K&#878;&#1380;&#65533;&#65533;&#217;&#65533;&#1331;&#65533;&#65533;G&#65533;&#65533;&#65533;,&#65533;U&#65533;&#65533;&#65533;8-&#65533;&#1778;&#65533;{&#65533;&#65533;Xz<{&#65533;&#65533;-&#1619;<&#65533;i&#65533;&#65533;k&#65533;&#65533;T&#65533;&#1246;g;&#65533;&#1624;i&#65533;&#65533;&#829;&#65533;&#65533;&#1437;E&#65533;m&#65533;|"&#65533;&#794;&#65533;y=&#65533;KK&#65533;?m&#65533;&#65533;t&#1900;&#65533;&#65533;}q&#65533;L&#65533;&#65533;&#65533;V&#1636;&#1895;&#65533;&#65533;&#65533;3&#65533;&#65533;&#65533;&#65533;&#65533;&#65533;-&#65533;&#65533;&#65533;&#217;]&#65533;&#65533;M&#65533;&#65533;&#65533;u&#65533;&#65533;&#65533;L&#65533;Q&#65533;&#65533;#mw^&#65533;7q-&#713;&#65533;&#1187;\&#563;&#65533;V&#65533;&#65533;&#65533;&#65533;+&#1941;9&#1406;k&#65533;&#65533;&#65533; -&#65533;]&#65533;&#65533;&#65533;&#459;&#1869;&#65533;&#65533;U&#65533;&#65533;&#877;&#65533;&#65533;&#65533;&#65533;i&#65533;&#65533;&#65533;&#65533;+&#65533;2&#65533;&#65533;{&#65533;&#65533;&#1997;&#65533;H&#65533;&#65533;&#65533;&#65533;N&#65533;&#65533;K&#65533;&#65533;M~}2&#65533;,&#65533;D5&#65533;I&#65533;,L&#65533;_&#65533;o&#65533;-&#65533;&#65533;m&#65533;&#669;&#65533;&#65533;&#65533;&#65533;&#65533;&#1416;j&#65533;S&#65533;&#65533;&#65533;&#65533;&#9789;4&#65533;&#65533;&#65533;\&#65533;&#65533;&#65533;]&#65533;&#65533;&#65533;&#65533;&#65533;&#2024;&#65533;[J&#65533;Nr&#342;&#65533;&#65533;~&#65533;&#1191;&#65533;&#65533;&#65533;&#65533;6&#65533;&#65533;+&#65533;&#65533;-.&#65533;5&#65533;&#22796;&#65533;&#65533;|&#65533;&#65533;&#65533;&#65533;&#65533;m&#65533;&#65533;&#65533;&#65533;&#65533;&#65533;&#65533;&#65533;&#65533;&#65533;&#65533;"i&#65533;&#65533;&#65533;&#65533;&#65533;&#65533;,^&#1539;&#65533;&#65533;&#174;&#65533;&#65533;#nu&#65533;=&#1877;&#65533;&#65533;&#65533;$9&#1427;+&#65533;&#65533;L&#65533;X&#65533;&#65533;N&#65533;Wn&#65533;f=&#65533;&#65533;}&#65533;[&#65533;&#1126;i&#65533;-&#65533;&#65533;@&#647;&#65533;&#65533;p&#65533;&#65533;&#65533;&#65533;&#65533;S&#65533;#sn&#65533;&#65533;,&#65533;6&#65533;&#65533;8I&#65533;'a&#1705;&#65533;&#65533;&#65533;&#65533;&#994;Ns&#65533;&#65533;]&#65533;&#65533;L&#65533;\~&#46957;&#65533;HN&#65533;&#65533;&#65533;&#65533;w&#65533;&#688;e&#65533;l&#65533;&#65533;on&#65533;&#65533;&#65533;8&#65533;&#65533;RI&#831;&#65533;&#1268;=&#65533;&#1908;&#65533;n&#65533;&#65533;&#65533;&#344;@&#65533;C&#65533;&#65533;&#65533;l&#65533;&#65533;&#65533;&#65533;&#65533;sj&#1333;&#65533;&#65533;9&#65533;&#65533;=&#65533;8&#65533;}&#65533;&#65533;&#65533; &#65533;&#65533;&#65533;-&#65533;O&#65533;d&#65533;NB&#65533;&#65533;|-&#519;L&#65533;[&#65533;&#65533;YM&#65533;D&#65533;&#65533;&#65533;&#65533;&#65533;&#1128;&#65533;&#65533;&#65533;&#65533;U.&#1899;.ZTa&#65533;&#65533;.&#65533;&#65533;&#65533;&#65533;&#65533;/&#65533;&#65533;&#65533;,&#456;&#65533;|&#65533;&#65533;&#65533;~L&#65533;&#65533;&#65533;&#65533;&#65533;&#1507;.&#65533;<&#65533;&#65533;&#65533;l&#47450;&#65533;&#65533;~=&#65533;-&#65533;&#65533;=&#2033;&#65533;&#65533;E&#1855;&#65533;8&#65533;&#65533;w&#65533;&#65533;&#65533;&#65533;&#65533;&#65533;&#65533;&#65533;&#65533;&#65533;8&#705;~&#65533;&#65533;&#334;&#65533;'>&#65533;&#65533;&#65533;{^&#65533;&#65533;&#65533;^&#65533;?&#65533;&#65533;I_&#65533;&#65533;>&#1550;7&#65533;v&#65533;&#1856;M&#65533;No&#185;*&#65533;4&#65533;&#702;&#65533;&#65533;@?&#65533;&#65533;[&#65533;&#65533;n&#65533;Qk&#65533;g_y&#65533;&#65533;&#65533;n&#65533;cs&#65533;9=&#65533;O\&#65533;~+&#65533;&#65533;>&#65533;l&#65533;&#65533;r?&#1966;l&#65533;M&#65533;&#65533;e&#65533;&#65533;}&#999;,&#65533;&#1430;&#65533;&#65533;&#65533;s<&#65533;cO&#65533;-&#65533;f&#65533;u&#65533;&#65533;}&#65533;&&#1782;&#4855;vob>%&#65533;eo&#65533;&#65533;&#65533;&#65533;D&#65533;&#65533;&#65533;L&#65533;&#65533;&#65533;&#65533;&#65533;&#65533;&#842;&#65533;&#65533;&#65533;{&#65533;fj&#65533;m/&#65533;X&#65533;&#1058;|&#65533;&#65533;&#65533;&#65533;o_&#65533;/?&#65533;|&#65533;&#65533;F&#678;&#65533;&#65533;&#65533;  !&#65533;   ,    ?C &#65533;&#65533;jr&#65533;&#65533;&#65533;&#65533;ba&#65533;&#65533;:&#65533;&#65533;&#65533;&#65533;1 &#65533;&#65533;I&#65533;&#65533;&#65533;&#65533;&#65533;&#65533;&#65533;&#65533;&#65533;&#65533;&#65533;&#65533;&#65533;	&#65533;&#65533;&#65533;&#65533;&#65533;&#65533;&#65533;&#65533;	&#65533;&#65533;&#65533;&#65533;&#65533;&#65533;&#65533;&#65533;&#65533;&#65533;&#65533;&#65533;&#65533;&#65533;	&#65533;_&#65533;h&#65533;h&#65533;(n&#65533;&#670;a&#65533;&#65533;&#65533;&#65533;&#65533;'&#1642;&#65533;&#65533;&#1246;##r&#65533;&#65533;&#65533;&#65533;&#65533;&#527;&#65533;&#65533;&#65533;&#65533;&#65533;y&#65533;1&#65533;&#65533;&#65533;n&#65533;|&#65533;.&#65533;U&#65533;(\(&#65533;JC!J&#65533;(`J E$ (&#65533;&#65533;&#65533; &L&#65533;&#65533;C&#65533;&&#65533;,&#65533;&#65533;C&#65533;&#65533;q0_&#65533;&#65533;&#65533;&#65533;&#65533;F r>&#6707;&#65533;&#479; &#65533;&#65533;&#65533;	H&#65533;&#65533;0&#65533;&#65533;N&#65533;@&#65533;&#65533;|:ugG&#65533;i&#65533;j&#65533;&#65533;&#65533;C&#65533;T&#65533;&#65533;	:v&#65533;Y&#65533;hUJTY&#65533;&#65533;[V&#65533;&#65533;&#65533;&#65533;&#65533;e&#65533;&#65533;&#65533;]&#65533;&#65533;&#62850;k|~&#65533;&#65533;&#65533;&#7752;D&#65533;&#65533;U+&#65533;&#65533;bi&#65533;%p&#65533;&#728;&#65533;&#65533;&#65533;&#65533;&#65533;&#65533;ge&#65533;%&#65533;&#65533;s&#34487;&#65533;&#65533;[&-&#65533;&#65533;&#65533;P~;m]g&#65533;n&#726;=W&#65533;&#65533;&#65533;&#65533;$yG&#65533;W&#453;&#65533;U&#65533;&#65533;&#65533;!&#65533;&#65533;&#65533;iZ&#280;D&#65533;S&#65533;*&#65533;^]&#65533;x&#65533;2&#65533;&#65533;&#65533;&#65533;P&#65533;&#65533;&#65533;&#65533;/&#65533;&#65533;P&#65533;W&#65533;2&#1919;S&#65533;X&#65533;T}&#65533;VZ-&#65533;&#1344;&#65533;&#65533;7&#1986;&#65533;&#1367;&#65533;Z&#65533;	0d&#65533;&#65533;Fa&#65533;&#65533;&#65533;]'&#65533;wl&#65533;W&#65533;&#65533;&#65533;e&#8519;i&#65533;)h&#65533;&#65533;&#65533;+R&#65533;
r&#65533;Yhb&#65533;8f&#65533;&#65533;`;&#65533;1&#65533;B6&#65533;\@&#65533;8&#65533;Q&#65533;Z&#65533;.j&#65533;0@PT&#65533;&#65533;&#428;&#65533;d<&#65533;FY&#65533;&#65533;[,.&#65533;(Os@&#65533;I&#65533;>&#65533;&#65533;&#65533;G&#65533;K&#65533;aGQI&#65533;eDG}=&#65533;&#65533;&#65533;&#65533;&#65533;H&#23159;&#65533;L&#65533;Y(&#65533;&#65533;&#65533;&#65533;&#65533;&#1443;&#65533;&#65533;R=a)~&#65533;W&#65533;&#65533;^%(U&#65533;&#65533;58G&#65533;s"jh&#65533;&#65533;&#65533;&#65533;#&#65533;hN9E@&#65533;&#65533;&#65533;&#65533;&#65533;")3b&#65533;*r&#65533;&#41617;d&#65533;+"&#65533;u&#65533;e&#65533;_&#1683;&#65533;:&#65533;&#65533;&#65533;4&#65533; &#436;&#1712;&#65533;Z&#65533;\&#65533;V&#65533;9ahr&#65533;&#1820;3Ys&#65533;&#65533;&#1649;&#6315;&#65533;_&#65533;R\=&#65533;&#65533;8%&#65533;&#65533;i&#65533;]&#65533;tn7&#65533;B_ADG<&#65533;EK~&#65533;&#65533;&#65533;&#65533;,&#65533;L9&#65533;G&#1436;&#65533;&#65533;&#65533;&#65533;&#65533;wBJ&#65533;&#65533;&#65533;&#65533;&#65533;&#65533;'TV!&#33894; s&#65533;U|&#65533;&#65533;**&#65533;(C&#65533;&#65533;x2&#65533;&#65533;*&#65533;&#65533;&#65533;&#65533;&#65533;&#65533;&#65533;&#65533; &#65533;&#65533;&#19251;&#65533;"|$S&&#65533;<&#65533;&#65533;&#65533;&#374;&#65533;bc&#65533;&#65533;&#65533;&#65533;H&#65533;&#65533;&#65533;9&#65533;F-&#65533;&#65533;&#65533;&#65533;&#65533;sH&#65533;&#65533;&#65533;i&#548;&&#65533;&#65533;&#65533;&#65533;&#65533;&#65533;&#65533;d&#65533;&#1752;&#65533;&#65533;"&#65533;&#65533;&#65533;h&#65533;&#1892;<b&#65533;7&#65533;&#65533;&#65533; &#65533;r&#65533;I&#65533;$q2&#65533;(&#65533;&#65533;.n&#65533;&#65533;&#65533;S&#65533;?l*&#65533;&#65533;&#65533;Wa9&#65533;!&#600;&#65533;&#65533;&#65533;&#531;~:&#65533;&#65533;&#65533;&#1824;I+&#65533;n&#65533;&#65533;J&#65533;j&#65533;&#65533;&#65533;&#1354;&#65533;&#65533;;&#65533;N&#65533;&#65533;0&#65533;&#65533;&#65533;&#65533;@&#65533;&]&#65533;0&#65533;&#58096;G&#65533;:l&#1277;C&#65533;e&#65533;&#65533;H&#65533;&#65533;&#65533;&#1152;g&#65533;&#65533;5&#65533;&#65533;&#65533;&#786;Ac&#65533;&#65533;&#65533;&#65533;O(<&#777;&#65533;>&#65533;&#65533;&#65533;q&#65533;9&#1885;*&#65533;oF!	`&#65533;&#65533;3<&#65533;&#65533;&#65533;&#65533;&#65533;8&#65533;&#65533;{&#65533;&#65533;
&#65533;&#65533;"F0<e&#65533;S&#65533;&#65533;&#390;r(Zjs&#65533;&#65533; W`&#65533;@&#65533;5Ht\&#65533; &#65533;A&#65533;&#65533;FXC&#65533;`&#65533;`&#65533;#&#65533;!&#65533;&#65533;d&#65533;&#156;a&#65533;&#65533;&#1227;&#65533;&#65533;&#65533;=&#65533;&#65533;m&#1770;&#65533;&#65533;&#65533;&#65533;&#65533;&#65533;y&#883;F&#65533;&#65533;"&#65533;&#65533; &#65533;&#65533;J&#65533;5&#65533;&#65533;3&#65533;&#65533;&#65533;NT&#65533;*Rq&#65533;r#V&#1698; &#65533;1&#65533;K&#65533;&#65533;&#65533;s&#65533;&#65533;p&#65533;a&#65533;N&#65533;&#65533;&#65533;&#783;UX&#1567;uGi&#65533;&#65533;ZI&#65533; @A&#65533;&#65533;,%&#65533;W 6HN0&#65533;L&#65533;|&#65533;(&#65533;L%&#65533;&#65533;&#65533;R
 &#65533;&#65533;&#65533;e&#65533;&#1120;	Xb&#65533;&#65533;Xq&#65533;&#65533;(,&#65533;&#65533;f&#65533;C8AT&#65533;&#65533;&#65533;&#65533;V&#65533;&#65533;!&#65533;wEZvow&#65533;cD.u&#65533;&#65533;&#65533;8&#65533;&#65533;&#65533;q&#65533;"v&#65533;&#65533; B1&#65533;&#65533;-&#65533;&#65533;&#65533;&#65533;t"&#65533;0Q51z&#65533;6&#65533;l&#65533;&#65533;&#65533;&#65533;E&#65533;&#843;&#65533;I&#65533;{&#65533;&#65533;A&#65533;@&#65533;&#65533;&(?3&#65533;&#364;&#65533;A&#65533;&#65533;7N)R(&#65533;d&#65533;&#65533;&#65533;?&#65533;t&#65533;b$&#65533;PPBI&#65533;8&#1184;&#65533;&#65533;dT&#65533;&#65533;@&#65533;}5&#65533;&#65533;D&#65533;l.&#65533;e&#65533;&#65533;]&#65533;&#65533;&#65533;&#65533;#&#65533;t&#65533;+a&#65533;YV&#138;&#65533;&#65533;&#65533;&#65533;Cy&#65533;&#1314;U&#65533;&#65533;&#65533;&#65533;6&#65533;&#65533;&#65533;TyA|&#1935;&#65533;&#65533;<0&#65533;&#65533;&#65533;]&#65533;&#65533;jj&#1242;(Mj0&#65533;&#65533;E&#65533;&#65533;&#65533;r&#65533;3m!&#65533;&#65533;\&#65533;O&#65533;&#65533;&#65533;*:0&#65533;T&#65533;Q$~&#65533;&#65533;&#65533;Tp&#65533;&#65533;-gg!f &#65533;&#65533;&#65533;'&#65533;&#65533;_&#65533;&#65533;&#65533;&#65533;&#65533;&#1103;&#65533;&#65533;^ )3&#65533;&#65533;&#65533;&#65533;&#65533;?=&#65533;HL2-&#65533;-&#65533;Z&#65533;}&#65533;&#65533;&#65533;&#65533;&#65533;&#65533;&#65533;vu&#1275;&#65533;&#65533;$&#65533;H_&#65533;>7j&#65533;>&#65533;eK&#65533;&#65533;&#65533;&#65533;&#1938;&#65533;2:0A{S&#65533;&#65533;H&#1091;&#65533;jP&#65533;LM|M&#65533;Ir)Y&#65533;
S&#65533;r&#65533;&#65533;=&#65533;&#65533;<&#65533;U&#65533;&#65533;$oi$&#65533;&#65533;B" &#65533;&#65533;&#65533;&#65533;&#1037;&#65533;&#65533;&#65533;&#65533;&#65533;V&#65533;&#65533;&#65533;&#65533;jIA&#65533;xW&#65533;&#65533;&#65533;cS&9WA&#65533;'~M/_h &#65533;$T&#65533;{]&#65533;C/x&#65533;&#65533;j&#65533;N&#65533;&#65533;(!&#65533;&#65533;P&#65533;B&#65533;z&#65533;gs<?&#65533;ZfD&#65533;kfaW&#65533;&#65533;P<2e&#65533;i3
&#432;E&#65533;&#65533;&#65533;&#65533;&#65533;{;&#65533;1f&#65533;Bmm<&#65533;&#65533;Lecz&#65533;&#65533;=&#65533;&#65533;-&#65533;5&#65533;<&#65533;&#65533;nglC&#65533;&#65533;&#65533;&#65533;&#65533;D9&#65533;9&#65533;Fe<&#65533;/&#65533;&#65533;&#65533;v!&#65533;&#560;I&#65533;&#65533;&#65533;&#65533;&#65533;4&#65533;&#65533;Jv2o&#65533;i&#65533;&#65533;NT<&#65533;&#65533;_&#65533;
*&#65533;=P&#65533;X&#65533;$&#587;&#65533;&#65533;&#65533;&#793;&#65533;d>9&#65533;S&#65533;X&#65533;B	F&#65533;|&#65533;/&#65533;&#65533;C&#65533;"W&#65533;4w&#65533;&&#65533;c1&#65533;[&#65533;Nq&#65533;&#65533;K)(C{&#65533;&#65533;&#65533;tm&#65533;&#65533;&#65533;?G&#1656;&#65533;m&#65533;&#65533;&#65533;&#1591;&#65533;&#65533;mp&#65533;&#65533;u&#65533;B&#9986;&#65533;&#65533;|*&#65533;s8&#65533;&#65533;&#65533;&#65533;0&#65533;ZW&#65533;&#65533;VpCr&#65533;&#65533;[&#65533;&#65533;&#1534;n&#65533;&#65533;&#65533;d&#65533;V&#65533;x&#65533;k&#65533;&#65533;\e&#65533;y&#65533;]&#65533;$&#65533;&#1024;&#65533;&#65533;&#65533;&#65533;&#1380;}&#65533;,QE&#65533;
mM2g&#65533;&#65533;ZO&#65533;&#65533;Oy&#700;&#65533;&#65533;&#65533;P0&#65533;c&#65533;h
&#65533;&#65533;&#65533;&#65533;&#65533;&#65533;L&#65533;&#203;&#65533;&#65533;F&#65533;&#65533;j&#65533;&#65533;-&#65533;O&#65533;M&#1162;m&#65533;&#65533;Q[Aw&#65533;&#1247;&#65533;m&#65533;A->Q&#65533;&#65533;n&#65533;&#65533;&#65533;&#65533;-&#65533;W&#65533;&#203;}&#65533;&#551;E&#65533;a&#65533;&#65533;'7&#65533;&#65533;S&#65533;r]&#65533;&#65533;&#65533;&#65533;&#65533;&#65533;eN&#65533;c&#65533;-p&#65533;g&#65533;:&#65533;i&#65533;'&#65533;&#65533;@&#65533;&#65533;mk{&#65533;l&#65533;&#65533;&#65533;&#65533;\H4&#65533;&#65533;&#65533;Aw&#65533;&#65533;&#65533;R&#65533;&#65533;z&#65533;qY&#1261;&#65533;;&#65533;.&#65533;&#65533;&#65533;e&#65533;&#65533;R\&#65533;|n&#65533;&#65533;R&#65533;&#65533;S&#65533;7&#65533;&#65533;&#65533;&#1725;&#65533;&#65533;S&#65533;&#65533;ss&#65533;s&#65533;&#65533;x:&#65533;!s&#65533;- &#65533;&#65533;(G<V&#65533;&#65533;&#65533;;&#65533;&#65533;&#65533;&#65533;&#65533;&#65533;rY&#65533;&#65533;&#65533;&#65533;:&#65533;p@&#65533;&#65533;&#65533;&#65533;&#65533;&#1035;n&#2019;&#65533;z&#65533;&#461;P&#65533;D;&#65533;.D&#65533;&#65533;&#65533;`&#65533;IV(w&#65533;E&#65533;&#65533;&#65533;&#1661;&#65533;4&#65533;s&#65533;j_&#65533;&#8461;gd&#65533;&#65533;&#65533;ho&#65533;?n]w&#65533;&#65533;n&#65533;&#65533;f&#65533;!&#65533;&#65533;W&#2021;D*&#2025;&#1858;&#65533;&#65533;&#65533;,&#65533;&#65533;p&#65533;&#65533;&#65533;&#65533;&#65533;O&#65533;&#65533;'&#65533;k&#65533;R&#65533;&#65533;&#65533;|&#65533;&#65533;Ls&#65533;&#65533;&#65533;\I&#65533;{&#65533;Wk]&#65533;&#65533;un>v7F&#65533;@&#1959;_&#65533;D&#231;!
&#65533;z&#65533;&#65533;e&#65533;&#65533;vXS&#65533;{L&#65533;|&#65533;&/&#65533;7D&#65533;DC&#65533;Ga&#65533;K&#65533;h&#65533;3S&#65533;Fpu&#65533;&#65533;&#65533;+>&#65533;S<-&#65533;&#65533;|&#65533;&#65533;5wh6x&#65533;F&#65533;&#65533;[&#65533;&#65533;Eo&#65533;>Q&#65533;jt&#65533;-&#65533;6&#65533;&#65533;w~&#65533;g&#65533;Hx&#65533;J&#65533;~Ls&#1317;C&#65533;7&#65533;&#65533;?&#65533;&#65533;y&#65533;&#65533;(&#65533;gnx&#65533;&#65533;b&#65533;>&#65533;WN&#65533;&#65533;3&#65533;&#65533;&#65533;qY(&#65533;n&#65533;e&#65533;&#65533;Oh&#65533;!&#65533;Qvc`&#65533;&#65533;$va\&#65533;Sc&#65533;&#65533;&#65533;Zp&#65533;|Wi&#65533;S&#65533; 5A#&#65533;&#65533;&#65533;&"=3k&#65533;]8&#65533;}&#65533;B<&#65533;m?&H@&#65533;&#65533;~&#65533;&#65533;&#65533;&#65533;&#65533;r&#65533;O&#65533;&#65533;'&#65533;Sx&#65533;c&#65533;}&#65533;&#65533;sc&#65533;1&#65533;&#65533;&#65533;&#65533;&#65533;Fz&#65533;7&#65533;&#65533;&#65533;c(!&#65533;q&#65533;&#65533;}
&#65533;&#65533;g&#65533;&#65533;&#65533;th&#65533;Su&#65533;&#65533;&#1073;&#65533;s&#65533;	&#1000;&#65533;&#65533;&#65533;&#65533;Wo&#65533;(&#65533; G&#65533;&#65533;g&#65533;&#65533;6[&#65533;$&#65533;=u&#65533;E2&#65533;<4fq&#65533;&#65533;T&#65533;&#65533;%Oe&#65533;?&#65533;w&#65533;&#65533; &#65533;'g&#65533;&#65533;bJ&#65533;-&#65533;&#65533;x&#65533;8&#65533;&#65533;X&#65533;\lL6~&#65533;&#65533;&#1034;cp&#65533;&#65533;&#65533;_&#65533;&#65533;&#65533;&#65533;&#65533;u2&#65533;P&#65533;x/iFQ3AMy&#65533;&#65533;x^&#520;&#65533;&#65533;!u]&#65533;+&IuF&#65533;Qx&#65533;p72&#65533;|&#65533;wj8&#65533;&#65533;H&#65533;&#65533;Vb&#65533;(h&#65533;&#65533;&#65533;&#65533;q&#65533;DR&#65533;{&#1105;;L&#65533;&#65533;4)&#65533;&#65533;&#65533;T{&#65533;&#65533;&#65533;&#65533;M[ &#65533;R&#65533;d&#65533;EpN&#65533;G$R&#65533;&#65533;Z	&#65533;&x]O)&#65533;l&#65533;&#65533;P&#65533;&#65533;&#65533;&#65533;sYXf&#65533;&#65533;l&#598;&#65533;&#65533;mGxr)'9@&#65533;&#65533;=&#1077;
3&#65533;&#65533;0r&#65533;&#65533;&#65533;~&#65533;g&#65533;W&#65533;'&#65533;b&#65533;&#65533;S&#65533;&#65533;D7&#65533;&#65533;	 &#65533;B7s+&#65533;N/&#65533;&#65533;&#65533;&#65533;<&#65533;&#65533;v&#371;&#65533;&#65533;Y|&#65533;6p&#65533;i&#65533;&#65533;v+&#65533;p[&#65533;5?&#65533;iD&#65533;S&#65533;vcF&#65533;&#65533;&#65533;&#461;&#65533;`N9]&#65533;&#65533;,&#65533;7X&#65533;&#65533;U&#65533;&#65533;E&#65533;&#65533;1&#65533;&#65533;&#65533;)&#65533;&#65533;&#65533;&#65533;9&#65533;&#65533;7&#65533;&#65533;&#65533;&#65533;W`t&#65533;&#65533;A%&#65533;&#522;&#505;Q&#65533;Gs`&#65533;&#65533;&#65533;7&#65533;&#65533;*&#934;&#65533;&#65533;uu&#65533;9xIjz&#65533;z&#65533;S&#65533;A&#65533;GA&#65533;&#65533;&#65533;v&#65533;&#65533;&#65533;I&#65533;(Y&#65533;&#502;a*U&#65533;Y&#65533;%?&#65533;&#65533;_&#65533;&#65533;}&#65533;&#65533;)&#65533;L&#65533;6&#65533;yI&#65533;&#65533;&#531;.;r<&#65533;&#637817;b&#65533;Fw&#65533;(&#65533;P&#65533;8I &#65533;&#65533;ijdg&#65533;&#65533;t8gT_E&#65533;&#65533;&#65533;<&#65533;&#65533;&#65533;b&#65533;&#65533;&#65533;M+&#1696;&#65533;c7T?/&#65533;Y9&#65533;F&#65533;&#65533;&#65533;S9&#65533;e&#65533;&#1238;&#65533;X&#65533;&#65533;I:&#65533;o&#273;c&#65533;j(&#65533;t&#65533;h&#65533;o&#65533;7z&#140;&#1439;&#65533;I&#65533;&#65533;o:&#65533;0+&#65533;c&#65533;ma;&#65533;=&#65533;&#65533;{z&#65533;a&#65533;w&#29536;&#65533;&#65533;&#65533;v -&#65533;A&#65533;D&#65533;&#65533;M J)&#65533;*&#65533;&#602;A&#65533;&#65533;&#411;C -&#65533;j&#65533;i&#65533;1>&#65533;T/&#65533;U&#65533;&#65533;	&#65533;&#65533;&#65533;2w&#449;&#65533;&#65533;8M!rX8&#65533;&#65533;&#65533;Iy&#65533; &#65533;&#65533;&#65533;&#65533;M&#42426;&#65533;q&#65533;/xA&#65533;G&#65533;&#65533;b2&#65533;&#65533;t&#65533;!&#65533;]#&#65533;g&#65533;0&#65533;y{&#65533;&#671;fJY&#65533;Ro&#65533;&#65533;%&#65533;O)&#65533;$;  %&#65533;&#65533;V/%#un&#65533;p&#65533;:,&#65533;:&#65533;&#65533;v!&#65533;&#65533;f)&#65533;Kh>j&#65533;>&#65533;Z	&#65533;(&#65533;AV&#65533;J	m&#65533;&&#65533;U&#65533;Jne4&#65533;&#65533;&#65533;:&#65533;&#65533;d'&#65533;j/@X&#65533;&#65533;TNq "&#7201;&#65533;&#65533;&#65533;&#65533;&#65533;J&#65533;&#65533;Jk\&#65533;8{A%#P&#65533;&#65533;&#65533;&#1650;&#65533;9&#65533;&#65533;R&#65533;&#65533;#]g&#65533;&#65533;z|&#65533;&#65533;!&#65533;&#65533;g&#65533;&#65533;&#65533;&#65533;C&#65533;s&#65533;0&#65533;h&#1258;&#65533;&#65533;S&#65533;&#65533;&#65533;*b&#65533;`&#65533;&#65533;J&#65533;?/&#65533;&#65533;}&#544;r&#65533;&#65533;&#65533;)&#65533;>&#65533;.&#65533;&#679;i*&#65533;&#65533;&#65533;"&#65533;&#65533;&#65533;&#65533;$&#1392;p&#65533; &#65533;xV&#65533;&#65533;:&#65533;1&#65533;PV{qM&#65533;&#65533;_	w&#65533;&#65533;&#65533;v&#65533;Se; &#65533;rKa 4@&#65533;&#65533;&#65533;&#65533;&#65533;&#65533;&#65533;&#65533;+&#65533;)1&#65533;)&#65533;&#65533;&#65533;&#65533;&#65533;&#65533;&#65533;8~&#65533;Jz,K&#65533;&#65533;qm/k&#65533;&#65533;&#65533;3&#65533;]5&#65533;&#65533;j&#65533;<K&#65533;
&#65533;O&#65533;GqB&#65533;&#65533;&#65533;&#65533;`&#65533;&#65533;
&#65533;c&#65533;l{&#65533;Gbu"	]0&#65533;&#65533;7&#65533;4tM&#65533;	&#65533;1	W;qwz&#65533;;&#65533;&#65533;&#1448;o&#65533;&#65533;A&#65533;Ks
&i&#738;&#65533;&#1589;Iy&#65533;&#65533;Y&#65533;y&#65533;&#65533;&#65533;q&#65533;&#65533;&#65533;&#65533;@H&#65533;l&#65533;7 &#65533;&#65533;f&#65533;&#65533;&#65533;m&#65533;Y&#65533;Ra&#65533;3"A&#65533;S&#1484;;d&#65533;&#719;&#65533;k&#65533;c&#65533;&#65533;&#65533;&#65533;&#65533;&#65533;&#65533;/'[&#65533;&#65533;$&#65533;y;1&#65533;y&#65533;&#65533;z&#65533;.&#65533;goo&#65533;[&#442;{T&#65533;&#65533;&#65533;&#65533;&#65533;&#191;
&#65533;E&#65533;&#65533;I&#65533;u&#65533;&#65533;FIQ&#65533;&#65533;&#65533;&#65533;{&#65533;5"{&#65533;&#65533;&#65533;K&#65533;&#65533;Y&#65533;&#65533;FS&#65533;&#65533;&#65533;5&#65533;&#65533;&#65533;&#65533;[5&#65533;&#65533;&#65533;&#65533;&#65533;&#1915;&#311;y&#65533;&#747;&#65533;I&#65533;6&#65533; &#65533;C&#65533;$&#1200;&#65533;[&#65533;{m&#65533;&#65533;&#65533;k&#65533;&#65533;$&#65533;d|&#65533;+&#65533;#<Ye8&#65533;2 &#65533;X&#65533;&#65533;&#65533;T&#65533;}&#65533;t&#65533;&#65533;I&#65533;p&#65533;&#65533;&#65533;&#65533;+(^&#65533;%<&#65533;&#65533;fS&#65533;u&#65533;&#65533;&#65533;&#65533;&#65533;t^Z&#65533;k&#65533;&#65533;-&#1844;"<1&#65533;[&#65533;&#65533;jh&#65533;&#65533;@&#65533;-&P &#65533;#+&#65533;&#65533;UC&#65533;	2\&#65533;f&#65533;&#65533;&#65533;&#65533;&#65533;|&#65533;&#1691;&#65533;&#65533;&#1748;@&#65533;&#65533;&#225;&#65533;Wr&#65533;&#65533;x&#65533;&#65533;&#65533;v&#65533;&#65533;&#65533;&#65533;&#65533;&#65533;&#65533;Q&#65533;&#65533;&#65533;a&#65533;1&#65533;&#65533;q&#65533;WL&#65533;kHm&#65533;&#65533;&#65533;&#65533;'k&#173;&#65533;&#65533;(&#65533;&#65533;l&#65533;0&#65533;&#65533;&#65533;w&#65533;t&#65533;&#65533;&#598;&#65533;&#65533;&#65533;z&#65533;&#65533;7&#65533;[&#65533;&#1477;&#65533;b&#65533;o&#65533;J&#65533;x*{&#65533;A&#748;&#65533;n&#65533;	&#148;\&#619;y&#65533;&#65533;b 5&#65533;>&#65533;&#65533;`&#65533;5&#65533;e:&#65533;4,&#65533;,)C&#65533;&#65533;&#65533;&#65533;&#26286;&#65533;&#65533;&#821;&#65533;&#65533;&#65533;T+&#65533;&#65533;E&#65533;%&#65533;q&#65533;DP)&#65533;7&#549;&#65533;&#65533;=&#65533;&#65533;F&&#65533;_&#65533;$&#396;&#65533;kq&#65533;&#65533;I&#65533;&#1724;&#65533;t&#65533;>&#65533;&#65533;bC&#1388;&#65533;&#65533;	&#65533;H FzK&#65533;o&#65533;&#65533;&#65533;&#65533;l8&#694;&#65533;w&#65533;%PllU3&#65533;&#65533;&#65533;"&#1424;&#556;&#65533;&#65533;&#65533;&#65533;&#65533;&#65533;a*&#65533;&#65533;&#65533;&#65533;bM&#65533;&#65533;ZB# 	&#65533;&#1057;<&#65533;M&#65533;&#1258;&#65533;&#1827; 8A3&#65533;&#65533;&#65533;8*v8&#65533;&#65533;N&#220;I&#65533;&#65533;&#1140;&#65533;&#65533;&#65533;&#65533;&#65533;&#65533;'&#65533;&#65533;&#65533;&#65533;&#803;-&#65533;&#65533;(=j&#65533;i&#65533;~&#65533;Q`&#65533;&#65533;&#65533;,&#1142;(Z&#65533;6&#65533;&#65533;BZ&#65533;&#65533;&#65533;&#65533;&#65533;&#65533;&#1339;&#65533;&#65533;&#65533;B&#65533;x&#65533;&#65533;]&#65533;&#65533;I&#65533;&#1307;&#65533;&#65533;sGPMM&#65533;$p&#65533;aD&#65533;^&#65533;yT}&#65533;59Z&#65533;&#65533;&#65533;&#65533;&#65533;]&#65533;t&#65533;&#65533;\&#65533;&#65533;&#65533;$L&#65533;m&#1451;<&#65533;m&#65533;f
&#65533;`&#65533;&#65533;&#973;&#65533;&#65533;&#65533;&#65533;|&#65533;*&#65533;&#65533;B&#65533;&#65533;\&#65533;&#65533;T&#65533;&#65533;kC>`&#1621;l|&#65533;)&#65533;Y&#65533;"m&#65533;[&#65533;Z&#65533;R&#65533;&#65533;S&#65533;&#65533;&#65533;&#65533;&#65533;y&#65533;&#65533;&#65533;&#65533;&#65533;&#65533;L&#65533;&#65533;&#65533;W&#65533;&#65533;UX.&#65533;zB&#65533;nGm&#65533;&#65533;r&#65533;h&#65533;&#1527;H*)&#65533;&#65533;&#65533;A,&#65533;&#65533;&#65533;&#65533;Z&#65533;V&#65533;&#65533;&#65533;M&#65533;57\&#65533;D&#65533;|&#65533;v&#65533;![&#65533;&#65533;&#65533;4&#65533;&#65533;&#65533;&#65533;&#65533;&#65533;&#65533; &#65533;&#65533; ]&#65533;&#491;R&#65533;&#65533;
&#65533;&#65533;]&#65533;f}&#582;!K&&#65533;&#65533;D&#65533;&#65533;B &#65533;&#65533;&#65533;&#65533;&#65533;&#253;&#65533;&#2043;&#65533;4&#65533;&#65533;&#65533;^&#65533;&#65533;&#65533;&#65533;&#65533;'&#65533;&#65533;=&#65533;c.&#65533;&#65533;}&#65533;P&#65533;&#65533;&#65533;y%&#65533;+&#65533;&#65533;G&#65533;&#65533;bD&#65533;&#65533;&#65533;^&#65533;&#65533;L&#65533;&#65533;&#65533;e~&#65533;7&#65533;+S&#65533;A&#65533;Nk&#65533;&#65533;F&#65533;&#1737;&#65533;&#65533;&#65533;&#65533;&#65533;&#1601;&#65533;l&#65533;&#65533;&#65533;?wG&#65533;rUW>&#65533;&#65533;4+&#65533;&#40677;&#65533;a&#65533;&#65533;y/8&#65533;&#65533;99&#65533;&#65533;&#1981;&#65533;&#65533;&#65533;&#65533;&#65533;>&#65533;M+&#65533;&#65533;&#65533;&#1709;&#65533;&#65533;&#65533;B&#65533;`&#65533;&#65533;u&#65533;*d&#65533;`&#65533;Sn&#65533;[&#65533;&#65533;&#65533;V&#65533;&#65533;&#65533;&#65533;&#65533;&#65533;&#65533;s&#65533;_`&#65533;&#65533;&#65533;&#65533;dj&#65533;&#65533;&#65533;N&#65533;&#65533;&#65533;.y&#65533;&#65533;&#65533;6k&#65533;>&#65533;&#65533;&#65533;*&#1437;&#65533;&#65533;^&#65533;&#65533;&#65533;&#65533;el+c<&#65533;&#65533;&#65533;&#65533;&#65533;&#65533;2)&#65533;g~i&#65533;&#65533;}&#65533;&#65533;v$&#65533;&#65533;&#65533;^&#65533;Y{w&#65533;_&#65533;=0r&#65533;&#65533;&#65533;C&#65533;&#65533;=&#65533;&#65533;&#65533;W&#65533;&#65533;8iC:&#65533;&#65533;tf&#65533;L&#65533;&#65533;a]&#65533;F&#65533;&#65533;~&#1433;laIN&#65533;&#65533;,&#19854;&#65533;B+&#748020;9D&#65533;&#65533;&#65533;&#65533;eB&#65533;&#65533;KJ\&#65533;%&#65533;&#65533;&#65533;&#65533;./&#65533;&#65533;~&#65533;&#65533;&#65533; &#65533;&#65533;&#65533;&#65533;&#65533;&#65533;f&#65533;M&#65533;&#65533;&#65533;&#65533;ew&#65533;&#65533;]&#65533;1&#65533;kD&#65533;5&#65533;&#65533;&#65533;Y^&#65533;&#65533;&#65533;&#65533;/&#65533; &#2031;&#65533;&#65533;H&#65533;q &#65533;&#65533;VP&#65533;&#65533;&#65533;lZ&#65533;&#65533;(S0&#65533;&#65533;&#65533;&#65533;&#65533;]&#8290;e&#65533;&#65533;*&#65533;&#65533;&#65533;,&#65533;%/
&&#65533;&#65533;&#65533;&#65533;#)&#65533;uh&#65533;,&#65533;&#65533;&#65533;&#65533;ot&#65533;&#65533;&#65533;&#65533;yC>&#65533;G&#65533;&#65533;&#65533;&#65533;&#65533;
&#65533; &#65533;&#65533;n-&#65533;&#65533;Z&#65533;&#65533;l&#65533;<_&#65533;|&#65533;&#65533;&#65533;&#65533;&#65533;&#65533;&#65533;&#65533;&#65533;^&#65533;&#65533;	B&#65533;&#65533;O&#65533;&#65533;&#65533;^&#65533;L&#65533;f2&#65533;~&#65533;&#65533;-&#65533;3]&#65533;&#65533;V&#65533;Gp &#65533;_&#65533;&#65533;&#65533;&#65533;&#65533;&#65533;&#65533;'mu&#65533;&#65533;2&#65533;&#65533;&#65533;&#65533;z&#65533;O&#65533;{&#65533;o&#65533;&#1546;&#65533;&#65533;r.#&#65533;>&#65533;n&#65533;&#65533;&#65533;.z&#65533;&#65533;&#65533;qumY&#1795;&#65533;&#65533;&#65533;&#65533; &#65533;&#65533;&#65533;&#65533;]
ajbo&#65533;:&#65533;-&#65533;&#65533;&#65533;&#65533;!&#65533;&#65533;&#65533;&#65533;&#65533;&#65533;&#65533;&#65533;&#65533;&#65533;l&#65533;&#65533;&#65533;&#65533;!&#65533;&#65533;&#65533;<Yh&#65533;&#65533; &#65533;&#65533;&#65533;u>&#65533;&#65533;&#65533;&#65533;x1&#65533;&#65533;&#65533;&#65533;&#65533;&#65533;&#65533;&#65533;&#65533;&#65533;_&#65533;&#65533;&#65533;&#65533;@	&#65533;-&#65533;&#65533;&#65533;&#65533;&#65533;&#65533;&#65533;(@&#65533;e&#65533;&#65533;&#65533;&#65533;&#65533;&#65533;&#65533;&#65533;&#65533;&#65533;&#65533;&#65533;&#65533;&#65533;/&#65533;&#65533;J&#65533;&#65533;&#65533;m&#65533;%z)&#65533; 'J&#65533;U&#65533;&#65533;&#1105;&#65533;&#65533;9T<&#65533;&#561;&#65533;&#463; C&#65533;&#65533;&#65533;E
&#65533;q &#65533;&#65533;-&#65533;&#65533;&#65533;&#65533;&#65533;&#65533;87s&#65533;&#65533;aL&#65533;@%&#65533;&#65533;&#65533;
&#65533;TD&#65533;
]&#65533;&#65533;&#65533;M&#65533;&#65533;915&#65533;&#1249;)b&#65533;&#65533;ri&#65533;&#65533;tH&#65533;Z&#65533;lT&#65533;&#65533;-H&#65533;D&#65533;&#65533;d&#65533;T)&#65533;&#65533;&#65533;&#347;&#65533;&#65533;&#1914;t&#65533; &#65533;&#65533;*&#65533;&#65533;&#65533;~Yz&#65533;&#65533;&#65533;Xn}&#65533;Dy&#65533;_&#65533;&#65533;&#65533;"&#65533;y&#65533;&#65533;X"&#65533;}+&#1489;X&#65533;_&#65533;UM&#65533;&#65533;P%*WMl&#65533;&#65533;n&#65533;p&#65533;&#65533;&#65533; &#65533;2s&#65533;6&#65533;>&#927;&#65533;&#65533; &#65533;&#65533;&#65533;<&#65533;&#65533;m+&#65533;9&#65533;&#65533;	&#1713;	&#65533;3lH&#65533;&#65533;&#65533;&#65533;,&#65533;8&#65533;&#65533;&#65533;&#65533;dj&#65533;_o@&#1492;+E&#65533;&#65533;)&#65533;&#65533;&#65533;;&#65533;&#65533;tUi&#65533;&#65533;JA%&#65533;vS1R&#65533;vVcUB&#65533;q5`&#65533;&#65533;&#65533;mgQ&#65533;&#65533;Z&#65533;&#65533;&#65533;o1@]&#65533;&#65533;g&#65533;^&#65533;&#65533;e"&#65533;&#65533;&#65533;&#65533;&#1610;&#65533;&#65533;&#65533;f&#65533;&#65533;FH"&#65533;p&#65533;&#65533;5>&#65533;&#65533;t2(&#65533;&#65533;"bf&#65533;&#65533;&#65533;b&#65533;&#65533;&#65533;&#65533;d&#65533;&#138;g&#65533;&#65533;&&#65533;2&#65533; &#65533;Xf).&#65533;&#65533;c&#65533;:fw&#65533;n&#65533;u8&#65533;&#65533;&#65533;&#65533;&#65533;,Oo&#65533;Q&#65533;G&#65533;&#65533;9&#65533;u&#537;Yf@&#65533;E&#65533;?x&#65533;&#65533;X&#65533;1tB9M&#65533;$&#65533;]L`&#65533;z&#65533;B&#291;&#65533;0d]1&#65533;G&#65533;}&#65533;&#65533;i&#65533;&#65533;4&#65533;a&#65533;8IU&#65533;&#65533;L&#65533;&#65533;&#65533;O9&#512;&#65533;Q&#65533;&#65533;j&#65533;e&#65533;&#65533;C&#65533;'&#65533;&#1357;&#65533;&#65533;&#65533;&#65533;! bZ&#65533;{w&#65533;W&#65533;&#65533;9#&#65533;+nV&#1587;7&#65533;Q-1&#65533;)Y&#65533;&#65533;&#65533;"&#65533;(&f&#65533;)&#65533;"R&#65533;,$&#65533;F.&#65533;=)e&#65533;&#65533;v&#65533;Wj&#65533;%'9&#65533;&#65533;em&#65533;&#65533;d&#65533;&#65533;8n&#65533;&#65533;&#65533;&#65533;	&#65533;v6&#65533;k&#65533;&#65533;&#65533;g&#65533;r&#65533;&#65533;&#65533;&#65533;&#293;&#65533;C&#65533;&#1700;&#65533;&#65533;M1&#65533;4L&#65533;&#65533;&#65533;&#22092;&#65533;&#65533;*&#65533;&#65533;&#65533;I&#65533;&#65533;&#65533;&#65533;&#65533;3&#65533;w&#2023;&#65533;Z&#65533;&#65533;Z&#65533;&#65533;&#65533;nl&#65533;&#65533;&#65533;s&#65533;
&#65533;&#65533;k&#65533;/&#65533;to&#65533;&#65533;eL&#65533;&#65533;&#65533;&#65533;&#65533;X&#65533;&#65533;`&#65533;>;k&#65533;`#&#65533;u2&#65533;&#65533;&#65533;Z#&#65533;&#65533;&#65533;#(&#65533;&#65533;&#65533;&#65533;R&#17175;\&#65533;&#374;Kzk&#65533;&#65533;&#65533;w&#65533;&#65533;&#65533;}Lt&#65533;&#65533;Nz&#65533;o0\&#65533;Z ,&#65533;&#65533;&#65533;n&#65533;&#65533;C\&#65533;U^:&#65533;&#65533;&#65533;S&#65533;M&#65533;z&#65533;5{H*W=A&#65533;&#65533;$y4&#65533;&#65533;&#65533;&#65533;&#65533;z%&#65533;&#1937;&#65533;2&#1746;K&#65533;&#65533;1S&#65533;8&#65533;E&#65533;I&#65533;&#65533;&#65533;&#65533;&#65533;B&#874;&#65533;&#65533;#m&#65533;&#65533;&#65533;?&#65533;=&#65533;jI&#65533;&#65533;&#65533;&#172;&#65533;&#20477;u&#1480;&#65533;&#65533;"&#65533;r&#65533;&#65533;b&#65533;&#65533;N_I &#65533;r&#65533;&#65533;&#65533;%&#65533;&#65533;&#65533;&#65533;D&#143;&#65533;&#1694;h[&#65533;v&#65533;pT&#65533;K&#65533;@&#65533;1P_&#65533;&#65533;\&#65533;U/\&#65533;kL&#65533;&#65533;&#65533;&#65533;u&#65533;tx&#65533;&#65533;X&#65533;l&#285;&#65533;eps&#65533;&#65533;&#65533;&#65533;'&#65533;<d Z&#65533;	&#65533;P&#65533;&#65533;5&#65533;e&#65533;&#65533;&#321;%&#1294;e>&#65533;&#65533;&#65533;^&#1411;&#65533;	of4&#65533;&#65533;&#65533;P<&#65533;&#65533;3&#65533;&#65533;&#1389;Te&#65533;&#65533;)m&#65533;&#65533;j^&#65533;&#65533;&#65533;E`W&#65533;#X7&#65533;W8&#65533;m\W&#65533;&#65533;&#65533;x>gAKp\&#65533;&#65533;bT&#65533;.&#65533;&#65533;0&#65533;&#65533;&#65533;&#65533;&	&#65533;2&#13467;&#65533;X&#65533;&#65533;I&#65533;em&#65533;&#65533;&#65533;&#65533;&#65533;b&#65533;m4&#65533;&#65533;$&#65533;5gd&#65533;^2A&#65533; &#65533;&#65533;&#1043;$N&#65533;&#65533;h0~}P&#65533;&#65533;&#65533; w&#65533;>&#65533;i&#65533;&#65533;l&#65533;B&#65533;&#65533;gQ6&#65533;m&#65533;
&#65533;&#65533;9<&#65533;X&#65533;&#65533;}&#65533;&#65533;(I&#65533;&#65533;8	&#65533; ?`h&#65533;~&#65533;&#65533;/)zq&#65533;&#65533;_T^*&#65533;&#356;m&#65533;&#1836;f7&#65533;!&#65533;&#65533;&#65533;M|&#65533;Kc:U$&#65533;7&#65533;&#65533;s&#65533;'&#65533;&#65533;vG&#65533;Pb&#65533;&#65533;&#65533;?&#65533;Y&#65533;&#65533;*&#65533;&#65533;"&#65533;G&#65533;t&#65533;]&#65533;p&#65533;&#65533;&#65533;H@&#65533;&#65533;G	m&#65533;&#65533;Hi&#65533; &#65533;&#65533;&#65533;G81|r&#65533;&#65533;&#65533;(&#65533;:&#65533;&#65533;]l&#65533;&#65533;4),W&#65533;RWZg&#65533;&#65533;&#65533;
&#65533;"C&#65533;&#521;&#65533;&#65533;&#65533;&#65533;&#65533;L&#65533;&#65533;=&&#65533;h&#65533;&#210;&#65533;&#65533;!"&#65533;&#65533;.&#65533;,@&#65533;&#65533;&#65533;e!w=&#65533;&#65533;i&#2044;&#65533;U&#65533;&#65533;&#660;Z&#65533;&#65533;$&#65533;[&#65533;&#65533;&#65533;u&#65533;&#65533;H&#65533;&#65533;&#65533;&#65533;&#65533;'&#65533;x>&#65533;&#65533;VP&#65533;&#65533;&#65533;6n&#65533;&#65533; &#65533;,&#65533;=f%|)&#65533;8&#65533;&#65533;KqR&#65533;"&#65533;&#65533;#&#65533;y&#65533;`'&#65533;AW&#65533;@&#65533;C&#65533;&#65533;B&#652;&#65533;&#65533;&#65533;r_eeH&#65533;)&#366;&#65533;rsOL&#53548;CS[B &#65533;&#65533;jT&#65533;N&#65533;&#65533;-YPw&#65533;S&#65533;s&#65533;&#65533;C&#65533;p['&#65533;&#65533;&#65533;&#65533;&#988;T/&#65533;&#65533;D&#65533;&#65533;&#65533;=)&#65533;d&#65533;(&#1686;R&#1477;&#65533;&#65533;&#65533;T}&#65533;]W&#65533;)~q&#65533; &#890;&#65533;&#65533;a&#65533;&#65533;&#65533;Zx9H&#65533;V&#65533;bE&#65533;#&#65533;&#65533;&&#65533;Q&#65533;&#65533;&#65533;ky&#885;&#65533; &#1301;&#65533;&#65533;&#65533;&#65533;J`&#65533;*&#65533;&#65533;$#H&#65533;&#65533;&#65533;&#65533;7V&#65533;E&#65533;4&#65533;&#65533;&#65533;n6&#65533;a&#65533;&#65533;L&#65533;YOM&#65533;&#65533;&#65533;&#65533;K&#65533;C %|&#65533;&#65533;&#65533;O&#65533;&#65533;&#65533;&#65533;&#65533;&#65533;&#65533;=&#65533;m0y&#65533;&#1249;&#65533;&#65533;&#65533;&#65533;&#65533;&#65533;p&#65533;&#65533;&#65533;$:&#617;&#749;i4&#65533;&#65533;9&#65533;&#65533;&#65533;&#65533;E)U&#65533;C&#65533;&#65533;q&#65533;&#65533;&#65533;lE=&#65533;&#65533;&#65533;&#65533;&#65533;fm\&#65533;&#65533;&#65533;&#65533;.&#65533;&#65533;C`&#65533;&#65533;&#65533;&#65533;w-&#205;&#65533;&#65533;&#373;&#65533;e&#65533;&#65533;?f5&#65533;&#1697;+ &#65533;s&#65533; #&#65533;4&#65533;,0C&#65533;&#65533; &#65533;(&#65533;&#65533;&#65533;&#65533;&#65533;&#65533;&#65533;&#65533;&#65533;~&#65533;&#65533;/`t&#65533;&#65533;P&)	&#65533;*bU&#65533;6&#65533;&#65533;^t7l&#65533;'&#995;xel/&#65533;&#65533;_&#65533;B&#65533;&#65533;Oe&#65533;&#65533;T&#65533;,&#65533;7v1R&#65533;u8fJ!&#65533;A&#65533;&#65533;&#65533;&#65533;&#65533;&#65533;4K&#65533;u&#65533;M&#65533;&#65533;j&#65533;&#65533;&#65533;v$&#65533;&#65533;%&#65533;Vr&#65533;&#65533;&#65533;&#65533;&#65533;t&#65533;&#65533;\v&#65533;&#65533;&#65533;#:Nr&#65533;~&#65533;&#65533;gV&#65533;&#506;&#65533;&#65533;&#65533;&#65533;&#65533;&#65533;p&#65533;2>t&#65533;&#65533;]&#65533;&#65533;gwM&#65533;Gx&#65533;&#65533;&#65533;&#65533;&#65533;:&#65533;rx@&#65533;&#65533;,&#65533;&tmR&#65533;&#65533;&#874;&#65533;'&#65533;adW&#65533;*$v&#245;&#65533;4;A|&#65533;}&#1717;&#65533;%&#65533;&#1590;&#311;&#65533;yz&#65533;@&#65533;&#65533;&#65533;&#65533;(/&#65533;&#65533;I>&#65533;&#65533;&#65533;[fH&#65533;&#65533;e&#65533;&#65533;&#269;&#65533;&#65533;&#25098;&#65533;!&#65533;kc_&#65533;&#65533;&#65533;&#65533;&#903;&#65533;l&#65533;'&#65533;&#65533;D&#65533;>&#65533;"m&#65533;&#65533;&#65533;&#65533;&#49466;[&#65533;&#65533;&#65533;R&#65533;&#65533;&#65533;[V0_w&#65533;&#65533;&#65533;&#65533;>&#65533;&#65533;G&#65533;&#65533;&#65533;&#65533;+*&#65533;m_5_F&#65533;&#65533;u&#65533;q&#65533;;|&#65533;&#1808;&#65533;&#65533;&#65533;&#65533;&#65533;x&#65533;&#65533;&#65533;&#65533;@l^&#65533;&#65533;&#65533;&#65533;}t3&#65533;&>&#65533;&#65533;X|&#65533;yT&#65533;	'8W&#65533;M;0j&#65533;&#65533; w&#65533;&#65533;&#65533;?&#65533;bW&#1494;&#65533;-&#65533;&#65533;&#65533;&#65533;%@&#65533;&#65533;5&#65533;n&#65533;N&#1648;x&#65533;}&#65533;&#65533;&#65533;&#65533;&#65533;&#65533;&#65533;&#65533;'
UH&#65533;/}~V&#65533;v&#65533;&#65533;&#65533;Fv&#65533;&#65533;&#65533;T&#65533;]&#65533;x.0&#65533;S&#65533;x&#65533;&#1329;&#65533;&#1759;	>k&#65533;&#65533;js&#65533;}&#65533;v&#65533;7!&#65533;&#65533;"z&#65533;}&#653;&#65533;&#65533;&#65533;&#65533;&#65533;5e&#65533;J"&#65533;F&#65533;&#65533;-.&#65533;&#65533;&#65533;&#65533;p&#65533;4t&#65533;&#65533; &#65533;=&#1557;d&#65533;&|/&#65533;&#65533;ws6&#65533;&#65533;&#65533;S0k&#65533;7DKp&#65533;w&#65533;&#65533;&#65533;r&#65533;T+!\&#65533;<&#469;/5&#65533;k&#65533;v{E618&#65533;{x&#65533;{2KF1&#65533;A|&#65533;&#65533;&#65533;:8|&#65533;mMW51#u&#65533;Gm&#65533;&#65533;P&#65533;&#65533;t&#65533;HwFJ&#65533;lz7,&#546;T&#65533;'&#65533;e&#65533;u1&#65533;5&#65533;&#65533;Qr&#65533;}&#65533;&$Cwo?Z6p&#65533;7w#8&#65533;w}=&#65533;X&#65533;&#65533;&#65533;r&#65533;n&#65533; &#65533;&#65533;&#65533;&#65533;+b&#65533;x&#65533;7&#65533;&#65533;C&#65533;A+&#65533;6lI&#65533;&#65533;&#65533;&#65533;8&#65533;q$&#65533;xj&#65533;&#65533;c%c$`j!&#65533;&#65533; \&#65533;[!&#65533;L#&#65533;c&#65533;'&#65533;{&#65533;&#65533;&#65533;&#65533;&#65533;&#65533;7&#65533;&#65533;E&#65533;&#65533;x&#65533;}&#1152;9&#65533;:&#65533;&#65533;&#65533;&#65533;&#65533;&#65533;&#65533;&#65533;x&#65533;&#65533;:gb|&#65533;`&#65533;&#65533;RGC&#65533;>E&#65533;o}^&#65533;^&#65533;&#65533;>_&#65533;
[&#65533;n n&#65533;&#65533;g&#65533;&$dGvU&#65533;|hgO&#65533;Ck&#65533;&#65533;$}U'f  >\&#65533;P&#65533;g&#65533;&#65533;I&#65533;D&#65533;7e}&#65533;P a&#960;h&#65533;&#65533;qY&#65533;&#65533;w&#65533;&#65533;9381&#65533;,&#65533;&#65533;%&#65533;R'&#65533;E&#65533;&#65533;y&#65533;2#@&#65533;&#520;&#65533;(k&#65533;&#1537;&#65533;&#65533;;!&#33290;x&#65533;&#65533;&#65533;Hn5< @s&#65533;H&#65533;&#65533;\&#65533;&#65533;$&#65533;&#65533;X&#65533;)&#65533;))&#65533;&#65533;&#65533;&#65533;&#65533;&#65533;S&#65533;&#65533;Q*&#65533;&#65533;hF&#65533;&#65533;&#65533;&#65533;E&#65533;&#65533;m&#65533;we&#65533;&#65533;NlHO&#65533;Dk&#65533;x&#65533;&#65533;6&#65533;{emY4&#65533;&#65533;qR&#65533;n&#65533;G&#65533;<@&#65533;,&#65533;wO&#65533;W&#65533;U&#65533;zf9w&#65533;@&#65533;5&#65533;Gx&#65533;Vx&#65533;&#65533;&#65533;&#65533;&#65533;&#65533; vA@&#65533;P&#65533;&#65533;&#65533;A&#65533;&#65533;Hd&#1091;\&#65533;AY|&#65533;&#65533;!9{&#435;&#65533;&#65533;&#65533;[Y&#65533;&#1608;&#65533;&#65533;&#65533;&#65533;&#65533;&#65533;&#65533;&#65533;&#65533;yj7 &#65533;&#517;/!&#65533;&#65533;&#65533;&#65533;&#65533;)&#65533;&#65533;	&#65533;,&#65533;&#65533;&#65533;i&#65533;&#65533;!&#65533;&#65533;&#65533;&#65533;&#65533;&#65533;&#65533;T
&#65533;J`&#65533;&#65533;>&#65533;&#65533;t&#440;W&#65533;&#65533;&#65533;7&#65533;&#65533;l&#65533;&#65533;&#65533;&#65533;8RO}&#65533;[&#65533;Wnk&#65533;f&#65533;&#65533;eb&#65533;<&#581;Ab&#65533;&#65533;&#1127;l&#65533;&#1549;}sgK8f_h&&#65533;1 &#2040;&#65533;C9h&#65533;a6 &#342;&#65533;&#65533;#&#65533;rx&#710;&;w&#65533;-&#65533;&1&#65533;&#65533;x(&#65533;E&#65533;&#65533;&#65533;&#65533;j&#65533;)2&#65533;c&#65533;?&#65533;,&#65533;K&#65533;z&#65533;xz&#65533;W&#65533;+&#65533;S&#65533;&#65533;&#65533;G&#65533;TO&#65533;c&#65533;&#65533;\&#65533;i&#65533;J&#65533;&#65533;&#65533;&#65533;&#65533;&#65533;&#65533;&#37869;&#65533; &#65533;&#65533;&#65533;GS&#65533;%E&#65533; &#65533;o?&#65533;er}^w&#65533;W}&#65533;9&#65533;&#65533;&#65533;VhXOY&#65533;&#65533;&#65533;G%""YwFXj&#65533;NG&#65533;f&#65533;~&#65533;&#65533;?&#65533;&#65533;q&#30027;&#65533;`&#65533;&#65533;Q&#65533;&#65533;&#65533;@Q&#65533; g&#65533;&#65533;&#65533;`sE&#65533;&#65533;&#65533;&#65533;p&#65533;	&#65533;&#65533;&#65533;&#65533;%&#65533;1)9S&#609;&#65533;&#65533;1,&#65533;Q&#65533;}T&#65533;&#65533;&#65533;&#65533;&#65533;&#65533;&#65533;&#65533;&#65533;&#1575;&#65533;rL &#65533;Z&#65533; &#65533;z%&#65533;;1{	&#65533;&#65533;&#65533;)&#65533;&#65533;:&#65533;&#65533;*&#65533;&&#65533; o v&#243;&#65533;&#65533;I2$ &#65533;&#65533;B/Jj&#65533;&#65533;P
&pdlP&#65533;&#1848;VQz&#65533;2J&#65533;VF&#65533;N&#65533;|&#65533;B6&#515;&#65533;x&#65533;;A:&#65533;&#65533;Ve&#65533;oH&#65533;-&#65533;&#1323;B:&#65533;@&#65533;&#65533;&#65533;0w&#65533;Z&#65533;x&#405;&#65533;w&#65533;&#65533;%&#65533;&#65533;&#65533;&#65533;&#65533;	&#65533;	&#300;ihF0J5&hb&#65533;&#65533;&#65533;Z&#65533;&#65533;Z<>&#65533;&#65533;p@L~Jr&#65533;&#65533;&#65533;&#65533;&#65533;*&#65533;Yr&#65533;&#65533;&#65533;j&#65533;&#65533;&#65533;&#65533;t&#65533;&#65533;&#65533;&#65533;:&#65533;&#65533;&#65533;D&#65533;&#65533;&#65533;&#65533;&#65533;'&#728;O&#65533;&#674;E&#65533;w&#65533;%>&#65533;Q"&#65533;w&#65533;&#65533;&#65533;&#1677;W'^EH&#65533;&#1034;&#65533;8yH&#65533;|&#65533;h#f&#65533;LW,&#642;"&#425;&#65533;&#65533;&#65533;fg&#65533;!&#65533;vc&#65533;W&#65533;vv4V&#65533;(&#65533;vWJ&#65533;b&#65533;&#349;&#1418;X&#65533;:&#65533;&#65533;o/&#65533;&#65533;=&#65533;&#65533;&#65533;&#65533;&#65533;&#65533;&#65533;QK&#65533;&#65533;&#65533;&#65533;&#65533;&#65533;K&#65533;&#65533;&#65533;&#32838;&#1717;&#65533;:&#65533;&#65533;&#65533;&#65533;	k&#65533;&#65533;&#65533;&#65533;&#65533;\)8&#65533; K&#65533;pK&#65533;Uh vk&#65533;":!&#65533;&#65533;	&#65533;&#65533;%&#65533;&#65533;It&#65533;&#65533;9-Q&#65533;&#65533;&#1386;&#65533;r3&#65533;&#524;`Fi&#65533;'u"{&#65533;;&#1684;&#65533;&#65533;&#65533;&#65533;&#65533;GvU"&#65533;x&#65533;&#65533;&#65533;N=&#1780;%&#65533;6&#65533;&#65533;sAGp&#65533;[I&#65533;7&#65533;&#65533;&#65533;&#65533;&#65533;&#65533;<I&#65533;&#65533;&#65533;&#65533;Kk0P&#65533;r&#65533;&#65533;&#65533;&#65533;&#65533;)&#65533;:&#65533;&#65533;H&#65533;*'&#65533;&#65533;&#65533;&#65533;&#65533;&#65533;&#65533;&#65533;&#65533;&#65533;C&#65533;&#65533;&#65533;&#65533;&#65533;&#65533;&#65533;&#65533;&#65533;&#65533;&#65533;&#65533;r:&#65533;<&#65533;T&#65533;&#65533;&#65533;&#65533;&#65533;o .&#65533;&#65533;d&#65533;&#65533;&#65533;&#65533;&#65533;w&#65533;&#65533;&#65533;&#65533;&#65533;J&#65533;&#65533;K&#65533;&#360;&#65533;S	?&#65533;z&#65533;&#1416;|&#65533;&#65533;,jD&#65533;}u^&#65533;cv&#65533;0WE&#65533;&#65533;&#65533;&#65533;6M&#65533;6;&#661;&#65533; &#65533;6&#65533;&#65533;w&#65533;>&#65533;J8>&#65533;X `&#65533;^:&#65533;@&#65533;*&#65533;=&#65533;r&#65533;>&#65533;e&#65533;&#748;&#65533; R&#65533;&#65533;*&#65533;&#65533;&#65533;2&#65533;&#65533;&#65533;&#65533;&#65533;K&#65533;&#65533;G&#65533;&#65533;K&#65533;&#65533;&#65533;&#65533;&#635;&#65533;&#65533;&#65533;c|&#65533;&#65533;&#65533;&#65533; &#65533;&#65533;B<&#65533;+|&#65533;&#65533;(}+&#65533;&#65533;k7XC&#1027;V)$&#65533;&#65533;&#1726;&#65533;&#65533;j&#65533;5&#65533;k&#65533;?)&#65533;&#65533;&#65533;&#65533;&#65533;%z'&#65533;&#65533;&#65533;"Z&#65533;&#65533;FaP&#65533;:	x&#65533;&#65533;&#65533;XL&#65533;`&#65533;&#1637;L&#65533;y&#65533;&#1577;&#65533;&#65533;YA+/&#15948;&#65533;&#65533;I&#65533;@f&#65533;P	&#65533;&#65533;&#65533;Ps&#1531;EL&#65533;Cl&#65533;j&#65533;M<3&#65533;x&#65533;\&#1788;0|&#65533;:&#53019;&#65533;&#65533;&#65533;&#65533;&#65533;Z&#65533;&#65533;&#272;|&#655;<&#65533;&#65533;&#65533;^^8&#5179;n&#65533;&#65533;&#65533;&#65533;q&#65533;&#65533;&#65533;]L&#65533;&#65533;&#753;[oV&#65533;&#65533;B&#65533;&#1649;&#65533;O8,&#306;N&#65533;&#65533;/&#65533;5&#13771;<)&#65533;&#65533;7&#65533;&#65533;e&#65533;&#65533;&#65533;W&#65533;&#65533;o,w^&#65533;|,Rc&#1379;Z
&#735;E&#65533;Uz&#65533;&#65533;&#65533;.&#65533;i&#65533;x&#65533;&&#65533;&#65533;&#914;\&#65533;CF&#65533;&#65533;[&#65533;&#65533;&#1838;&#65533;&#65533;&#65533;e+&#65533;&#65533;z&#65533;&#65533;&#65533;KU&#65533;&#65533;*&#65533;&#65533;&#45414;&#65533;&#65533;&#65533;&#65533;!&#65533;!&#65533;&#65533;&#65533;@0&#65533;[&#65533;D&#65533;.&#65533;&#65533;&#65533;&#65533;kvG&#65533;&#65533;&#65533;&#65533;&#65533;&#65533;&#65533;&#65533;U&#65533;&#65533;t&#65533;&#65533;@?d&#65533;^:&#65533;e&#570;&#65533;GJI&#65533;9&#65533;g&#65533;_&#65533;&#65533;&#65533;*/&#65533;&#65533;&#65533;	h&#1692;&#65533;b5&#65533;(z&#65533;&#65533;e&#65533;&#65533;&#65533;&#65533;L&#65533;&#65533;.&#65533;&#65533;&#65533;5M&#65533;J&#65533;w*&#65533;f&#65533;&#65533;L&#65533;Q&#65533;&#65533;&#65533;&#65533;&#65533;&#65533;&#65533;&#986;&#65533;f&#65533;i;&#65533;*p&#65533;&#65533;=&#65533;C|&#65533;T'&#65533;&#65533;P&#65533;(&#65533;&#65533;&#65533;&#65533;&#65533;&#65533;&#65533;&#65533;&#763;&#65533;&#65533;r=&#65533;_&#65533;|&#65533;&[&#65533;X&#65533;!&&#65533;&#65533;^V,`:&#65533;&#65533;P&#65533;h&#65533;}	L&#65533;4&#1215;&#65533;&#453;|&#65533;&#65533;uv<&#65533;&#65533;&#390;&#65533;&#65533;X&#65533;&#65533;qD&#65533;&#1308;V&#65533;5&#65533;	IM&#65533;s&#65533;vJ&#65533;,&#65533;&#65533;&#1816;9&#65533;&#65533;1|&#65533;HT&#65533;&#65533;&#65533;=&#65533;ET&#65533;o&#65533;&#1765;&#65533;&#65533;&#65533;&#65533;&#65533;&#65533;I&#65533;&#65533;&#65533;&#65533;&#65533;&#65533;&#65533;&#65533;&#65533;&#1096;&#65533;&#65533;X\&#65533;&#493;&#65533;t]&#65533;N&#477;U&#65533;&#65533;#&#65533;&#65533;&#65533;{&#1184;=l&#65533;&#65533;&#65533;e&#65533;Gk[}&#65533;&#45354;{&#65533;6&#65533;&#65533;g&#65533;px&#65533;&#65533;&#65533;&#65533;w&#65533;;&#65533;&#65533;&#65533;&#1502;&#65533;t&#65533;&#65533;5&#65533;P&#65533;&#65533;&#65533;bCs!&#65533;&#65533;:S&#65533;&#65533;U=&#65533;&#65533;&#65533;&#65533;"&#65533;Y&#65533;&#65533;1&#65533;=<&#65533;j+<&#65533;&#65533;mk&#65533;&#65533;}&#65533;n}&#65533;<ID&#65533;DH&#445;&#65533;&#65533;&#65533;&#1832;&#65533;&#65533;&#65533;(&#65533;&#65533;&#65533;&#65533;&#65533;>&#65533;
7&#65533;^;&#690;&#65533;G`&#65533;]&#1961;A&#65533;W\&#65533;S&#65533;&#65533;5&#65533;n&#65533;&#65533;&#65533;H{&#65533;c&#65533;&#65533;)@&#65533;&#65533;&#65533;&#65533;3&#65533;&#65533;&#65533;:&#65533;&#65533;,&#65533;o&#65533;&#65533;&#65533;B&#65533;&#65533;&#65533;&#65533;\SX[&#65533;&#65533;&#65533;&#65533;D&#65533;&#65533;sR&#65533;&#65533;&#65533;&#65533;*<T&#65533;`&#65533;&#65533;&#65533;&#65533; &#65533;w!&#65533;pd&#65533;&#65533;Z&#11483;&#65533;-&#65533;&#65533;o}&#65533;w&#65533;&#65533;
&#65533;D.&#65533;^W&#65533;&#65533;>z-&#1567;^&#65533;&#65533;m&#65533; *.&#65533;
&#65533;&#65533;&#5933; &#65533;|OQR&#1234;&#65533;&#65533;!N&#65533;&#65533;&#65533;&#1241;m&#450;&#65533;@&#978;&#65533;&#65533;$&#65533;&#65533;&#65533;&#65533;&#65533;b=&#65533;]&#65533;L]&#65533;y&#65533;&#65533;Z&#65533;N3&#65533;&#65533;&#65533;&#65533;9&#1787;~\&#65533;&#65533;&#1761;<q>&#65533;&#65533;&#51017;&#65533;&#65533;&#65533;&#65533;"&#65533;&#65533;!&#65533;&#65533;&#65533;&#65533;m&#65533;x&#65533;&#65533;&#65533;[&#65533;&#65533;8&#65533;&#65533;&#65533;&#65533;>&#65533;&#65533;&#65533;&#65533;&#65533;&#909;p&#65533;&#65533;&#65533;!&#65533;W|&#65533;m&#65533;Hs&#222;&#65533;&#65533;o&#65533;&#65533;&#65533;&#65533;7&#65533;&#65533;&#65533;&#65533;Wh&#65533;&#65533;:&#65533;&#65533;&#1308;&#65533;&#65533;&#65533;>&#65533;M&#65533;&#65533;&#65533;}p&#65533;&#65533;N&#52974;&#65533;(&#65533;&#65533;i&#65533;&#65533;&#65533;&#65533;&#65533;j.&#65533;l&#65533;&#65533;)&#65533;&#65533;r&#65533;&#65533;	&#65533;&#65533;,y&#65533;&#65533;]7~Kfj[9&#65533;&#65533;&#65533;&#65533;&#65533;&#65533;&#65533;&#65533;.&#65533;M{&#1521;&#65533;&#65533;8&#65533;&#65533;3h&#65533;Y&#65533;x&#65533;&#65533;&#65533;.,&#65533;&#65533;&60=&#65533;&#65533;&#65533;`@&#65533;&#65533;&#65533;&#57625;&#65533;&#65533;6&#65533;o`&#65533;SC&#65533;&#65533;p&#65533;T&#65533;[L&#65533;&#65533;&#65533;R&#65533;!&#65533;&#65533;&#65533;&#65533;&#65533;w&#65533;_&#65533;&#65533;<&#65533;&#65533;O&#65533;&#65533;m&#65533;&#165;&#65533;&#65533;&#65533;v&#64959;M&#65533;&#65533;B&#65533;on&#65533;&#65533;&#65533;&#65533;0?&#65533;&#65533;l&#65533;&#65533;N-&#65533;[+P&#65533;&#65533;+&#65533;&#1005;~lL&#65533;s&#65533;_&#65533;i&#65533;&#65533;&#65533;&#1029;&#65533;&#65533;-%&#65533;&#65533;pe&#65533;&#65533;&#65533;&#65533;I&#65533;n|&#65533;T&#65533;&#65533;&#65533;6&#65533;@&#65533;&#65533;w&#65533;&#65533;&#65533;K&#65533;&#65533;&#65533;e&#65533;&#65533;&#65533;&#1399;o&#65533;&#65533;>F&#1737;&#65533;&#65533;&#65533;m&#65533;^t&#65533;&#65533;&#65533;&#65533;n 	&#65533;&#65533;A&#65533;a%&#65533;&#640;&#65533;&#1220;&#65533;&#1726;o&#65533;&#65533;&#65533;&#65533;R&#65533;&#65533;G6&#65533;&#65533;{&#65533;?&#65533;&#65533;z&#65533;4ZuFo&#65533;7&#65533;&#65533;&#65533;&#65533;&#65533;&#65533;&#65533;&#65533;&#65533;&#65533;&#65533;&#65533;&#65533;0&#65533;X&#65533;&#65533;~&#65533;*8X.&#65533;pq`&#65533;&#65533;&#65533;3Z|&#65533;V&#65533;'&#65533;O&#65533;7"&#65533;&#65533;&#65533;&#65533;&#65533;&#65533;0L&#65533;&#65533;&#65533;&#65533;&#65533;&#65533;&#65533;&#65533;&#65533;0 &#65533;&#65533;s=&#65533;&#65533;&#65533;&#65533;#r/&#65533;&#65533;&#65533;&#65533;&#65533;&#65533;&#65533;&#65533;&#65533;&#65533;&#65533;&#65533;&#65533;&#65533;&#65533;&#648;&#65533;e&#65533; b&#65533;l&#65533;	b&#65533;&#65533;>&#65533;&#65533;&#65533;Y
Y&#65533;l&#65533;<&#65533;&#65533;&#65533;
&#65533;]&#65533;&#65533;&#65533;&#65533;&#65533;&#65533;&#65533;&#65533;&#65533;&#65533;&#65533;&#65533;&#65533;G&#65533;PS&#65533;&#65533;`8sa*$&#65533;&#65533;&#8007;&#65533; &#65533;K&#65533;&#65533;y&#65533;&#65533;E&#65533;&#65533;&#65533;&#65533;&#65533;&#65533;&#65533;&#65533;&#65533;@&#65533;&#65533;I&#65533;6&#65533;&#709;&#65533;&#65533;$XR&#65533;&#793;6Wj/&#65533;;&#65533;&#65533;&#65533;<R&#65533;&#65533;%%&#65533;&#65533;t&#65533;&#1255;M1u&#65533;q&#660;O&#65533;He5uJ&#65533;WPOXQ+*&#65533;+I&#65533;X&#65533; &#65533;.&#65533;&#65533;B&#65533;&#65533;&#65533;.&#1915;xdxC&#65533;$7pY&#65533;&#65533;G&#65533;Jt&#65533;)&#65533;8"=&#65533;&#65533;&#65533;U8&#1640;&#65533;&#65533;&#65533;&#65533;&#65533;!%&#65533;
h@&#65533;vL&#1713;d&#65533; /s=-&#65533;&#65533;C&#65533;&#65533;&#1199;&#65533;u&#65533;&#65533;\&#65533;&#65533;&#65533;&#664;&#65533;&#65533;&#65533;v&#1659;&#65533;a&#65533;&#65533;&#65533;&#65533;D&#65533;&#65533;&#65533;&#65533;&#65533;&#65533;&#65533;&#65533;&#65533;&#65533;&#49148;p&#65533;&#65533;UT&#65533;R&#65533;'&#65533;&#65533;&#65533;&#65533;K&#65533;
;v&#65533;&#1651;i&#65533;&#1418;&#65533;VnT&#65533;v&#65533;&#65533;&#65533;&#65533;u&#65533; B&#65533;&#65533;7&#65533;7&#65533;&#65533;&#65533;I9&#65533;&#65533;k&#65533;5V&#65533;k&#65533;&#65533;3<&#65533;&#1606;&#65533;g&#65533;!&#65533;&#65533;&#65533;&#65533;j&#65533;&#65533;&#65533;&#65533;&#65533;[&#65533;&#65533;T&#65533;@j&#65533;&#65533;v&#65533;J&#65533;&#65533;&#65533;&#65533;&#65533;&#65533;	w&#1229;V&#65533;C&#65533;&#65533;&#65533;QP:(I&#65533;&#65533;~H&#65533;'&#1362;UP&#65533;Z&#65533;u&#65533;UyX&#65533;e%`Q&#65533;&#65533;&#65533;&#65533;&#470;|&#65533;!&#65533;V&#65533;&#1575;&#65533;F&&#65533;&#65533;^:&#65533;H&#65533;&#329;&#65533;e:&#65533;&#65533;&#65533;&#65533;x&#65533;&#65533;`b&#65533;&#65533;Rl&#54681;&#65533;&#65533;&#65533;&#65533;m&#65533;[&#65533;&#65533;&#65533;&#65533;&#65533;&#65533;x'4=&#65533;&#526;&#65533;v&#65533;&#1249;&#65533;&#65533;$#L&#65533;&#65533;&#65533;q&#65533;7&#1798;&#65533;Y&#65533;&#65533;G&#65533;rH&#65533;th&#65533;&#65533;&#65533;&#65533;z$&#65533;&#211;&#817;&#65533;x&#65533;Z&#65533;&#65533;,&#65533;q&#39664;&#65533;&#65533;&#65533;&#65533;{&#65533;&#65533;&#65533;'&#65533;Ub&#65533;G&#65533;&#1006;&#65533;I&#65533;)&#65533;p#`&#65533;&#65533;&#65533;&#65533;&#65533;&#65533;&#65533;&#65533;&#65533;-dN4&#65533;I&#65533;&#65533;&#65533;&#65533;&#65533;&#65533;&#65533;F&#65533;&#65533;xVT&#65533;e&#65533;.&#65533;I&#65533;&Ao&#65533;&#65533;&#65533;&#65533;I&#65533;&#65533;&#65533;n&#1498;&#65533;&#65533;&#65533;&#65533;&#65533;&#65533;b&#65533;&#65533;N&#1069;;&#65533;&#65533;&#65533;&#65533;8%&#65533;H&#65533;&#65533;v&#804;&#65533;#&#65533;&#65533;&#686;&#65533;&#65533;&#65533;e,a&#65533;\2&#65533;b&#40619;Z&#65533;&#65533;eZl&#1602;&#65533;G2&#65533;&#65533;&#65533;&#65533;&#65533;&#65533;fn&#65533;&#65533;&#65533;poR&#65533;M&#65533;>(&#65533;&#65533;&#65533;&#65533;O&#65533;F&#65533;l&#65533;&#65533;&#65533;</hy:&#65533;&#65533;X_&#65533;&#65533;n1|*b&#65533;cpn	C|t&#65533;7&#65533;&#65533;O&#65533;"&#65533;&#65533;&#65533;o_D&#65533;$&#960;s&#1800;12&#65533;&#65533;&#65533;e&#712;&#65533;&#65533;&#65533;&#65533;/&#65533;&#65533;%&#65533;&#65533;&#65533;&#65533;lp	&#65533;&#65533;?b &#1125;~&#65533;6&#65533;&#65533;&#65533;&#65533;&#65533;&#65533;&#65533;&#65533;!&#65533;&#65533;D'L&#53933;/&#65533;&#65533;k&#65533;&#65533;s^&#65533;&#65533;&#65533;d&#65533;6N&#65533;N&#65533;;&#65533;&#65533;X&#65533;&#65533;&#65533;&#65533;p&#65533;&#65533;&#65533;&#65533;?|:&#65533;&#65533;&#65533;9s&#65533;y&#65533;&#65533; A&#65533;&#569;&#65533;&#65533;&#65533;&#65533;&#65533;}(&#65533;3A&#65533;&#714;&#65533;<&#65533;&#65533;&#65533;1&#65533;&#65533;&#65533;y&#65533;&#65533;&#65533;9&#65533;&#65533;7&#65533;x&#65533;&#65533;&#65533;#&#65533;p&#65533; &#65533;&#65533;&#65533;Db"&#65533;D &#65533;&#65533;Z%&#65533;&#65533;10^&#65533;&#65533;&#65533;r&#65533;&#65533;&#65533;5&#65533;w&#65533;&#65533;&#33159;&#65533;m&#65533;Z^&#65533;D"&#65533;uo&&#65533;&#65533;&#65533;&#1271;&#65533;&#65533;&#65533;~&#65533;&#65533;&#65533;G&#65533;m	|8V&#65533;`&#65533;&#65533;&#63343;+=dV&#65533;&#65533;$&#65533;&#65533;&#65533;&#65533;H&#65533;_&#65533;&#65533;&#65533;&#65533;8QK&#65533;&#872;&#65533;X&#65533;&#1173;M&#65533;i&#65533;	&#65533;
&#65533;d&#65533;&#524;&#65533;7&#65533;L&#65533;&#65533;&#65533;2B9&#65533;&#65533;&#65533;&#65533;&#65533;8&#65533;:&#65533;&#65533;F&#65533;&#65533;&#65533;R&#65533;A8&#65533;)vp&#65533;&#65533;&#65533;r&#1340;w&#65533;i&#1035;`
&#353;&#65533;&#65533;&#65533;-&#65533;&#65533;&#65533;&#65533;B6&#65533;:&#1159;?&#65533;&#65533;##&#65533;&#65533;X EfDl&#65533;&#846;&#65533;9DZ//&#65533;&#65533;&#65533;&#65533;&#65533;&#65533;&#65533;P1t&#65533;&#65533;7&#65533;(&#65533;&#65533;m&#65533;^&#65533;&#65533;s&#65533;s&#65533;&#65533;&#65533;&#65533;&#65533;(P&#65533;hc&#65533;~-&#65533;E&#65533;&#65533;`1&#65533;K&#65533;51o&#65533;#&#65533;&#65533;v=2&#65533;($&#65533;&#65533;3&#65533;64&#65533;&#65533;+$d&#65533;Az&#1235;1&#65533;!&#65533;7&#65533;rNr-&#65533;3&#65533;&#65533;&#1571;&#241;x&#65533;&#65533;Cg+&#65533;&#65533;N&#65533;&#65533;&#65533;B.&#65533;uK&#65533;O&#65533;U<+&#65533;fMj&#65533;RZI&#65533;&#65533;&#996;44h(&#65533;&#65533;&#65533;C#J&#65533;R&#65533;v&#65533;&#65533;0&#65533;&#65533;O&#65533;&#65533;&#65533;j&#65533;&#65533;&#65533;r2&#65533;&#65533;Ns&#65533;4&#65533;&#65533;*(&#1370;!&#65533;I&#65533;BD&#65533;&#65533;&#65533;&#65533;;&#65533;y&#949;&#65533;&#65533;&#65533;&#65533;D'&#65533;&#65533;!&#65533;&#65533;&#65533;&#65533;&#65533;&#65533;&#65533;Th&#65533;&#65533;5&#65533;&#65533;
pYETR0&#65533;&#65533;z&#65533;&#65533;@&#65533;(]&#65533;&#65533;L&#65533;&#65533;&#297;&#65533;&#65533;&#65533;&#65533;hZ&#65533;Z&#65533;&#65533;&#65533;&#65533;&#65533;&#65533;&#65533;Rj&#65533;T&#65533;FvnB&#65533;2&#65533;&#65533;&#65533;&#65533;&#65533;&#1305;|&#65533;&#65533;X5%MjN3b&#65533;&#65533;66&#65533;n&#65533;3&#65533;&#1593;&#65533;&#65533;y&#65533;&#65533;&#65533;WI&#65533;:O&#65533;S&#65533;b*&#65533;&#65533;$W&#65533;HH 	&#65533;c*T&#65533;&#65533;&#1319;T&#65533;Dh&#65533;&#65533;&#65533;&#65533;&#65533;&#65533;6&&#65533;,%a &#65533;VR&#65533;&#65533;[u&#65533;&#65533;r&#65533;&#65533;&#65533;&#576;&#65533;&#65533;&#65533;&#65533;Y&#65533;	[&#65533;8&#65533;&#65533;&#65533;T+H&#984;&#65533;{&#65533;Vd#^&#65533;&#65533;&#65533;&#65533;p&#65533;&#65533;&#65533;&#65533;&#65533;3&#65533;&#1435;&#65533;&#65533;&#65533;&#65533;&#65533;Q&#65533; S&#65533;#A&#65533;&#65533;&#65533;},d9V&#65533;&#65533;V6=&#65533;-&#751;PfYcq&#65533;&#65533;&#65533;&#65533;%k&&#994;&#65533;&#65533;&#672;&#65533;C&#65533;4&#65533;VU&#65533;&#65533;em[&#1354;&#65533;498&,pA&#65533;&#891;OT&#65533;&#65533;&#65533;%%W[&#65533;'x&#65533;&#1114;`&#65533;8>&#65533;&#1798;~X&#997;0t&#65533;;*&#65533;&#65533;Q&#65533;If&#1462;&#65533;&#65533;&&#65533;t&#65533;sc`&#65533;&#65533;@&#65533;&#65533;T&#65533;&#65533;&#65533;&#65533;`&#65533;l&#1953;&#65533;x<-u3&#65533;&#65533;Vx&#65533;y!HDf&#65533;K&#65533;=7&#1583;g7&#65533;&#65533;v:R&#65533;&#65533;&#65533;i&#65533;rZ&#65533;,&#65533;&#65533;e&#65533;&#65533;&#65533;}&#65533;Z\&#65533;Y&#65533;K&#65533;r\jk0&#65533;&#416;&&#65533;Cc&#65533;&#65533;&#65533;j&#65533;&#65533;N+$&#65533;&#1307;&#65533;X~&#65533;&#65533;-&#65533;&#65533;&#65533;&#65533;&#65533;V&#65533;&#65533;&#65533;&#65533;&#854;{'&#65533;&#1099;j&#65533;&#65533;`&#65533;e&#65533;&#65533;@&#65533;&#65533;&#65533;HlU&#65533;0&#65533;%&#65533;&#65533;&#65533;&#65533;&#65533;&#65533;B&#65533;&#65533;UZ&#65533;z6&#429;s}&#65533;&#65533;Pe&#65533;;$&#65533;&#700;\&#65533;~6&#65533;&#65533;&#65533;&#65533; &#65533;&#65533;&#65533;rH&#65533;2&#65533;WS&#65533;&#65533;m&#65533;&#65533;Y3&#65533;&#65533;&#65533;&#65533;y&#953;&#65533;&#65533;&#65533;&#65533;a?&#65533;&#65533;&#65533;&#324;&#65533;"v]&#65533;&#65533;x&#65533;&#65533;&#65533;X9&#65533;U&#65533;&#65533;&#65533;&#65533;@&#65533;h&#65533;%=&#65533;~'&#173;'>&#65533;&#65533;&#37047;&#65533;#u&#65533;#&#65533;P&#65533;W&#65533;_&#65533;q&#65533;3&#65533;u&#65533;&#65533;&#65533;M{e&#65533;&#65533;&#65533;&#65533;&#65533;&#1788;&#65533;&#65533;&#65533;&#65533;&#46083;&#65533;M&#65533;&#65533;P&#65533;&#65533;&#65533;a&#65533;|Y&#462;9&#65533;&#65533;*&#65533;2&#65533;&#65533;&#65533;j.&#65533;&#65533;&#65533;\&#65533;&#65533;i&#1782;&#65533;&#1079;&#65533;&#65533;|K7&#188;&#65533;O&#65533;&#65533;&#65533;&#65533;;&#65533;&#65533;5&#65533;&#1501;3X&#65533;&#65533;&#65533;&#65533;z&#65533;&#1227;&#65533;5zl&#65533;&#65533;&#65533;#&#65533;n&#65533;V]&#65533;gB&#65533;:&#65533;&#65533;&#65533;y&#65533;=~cJ&#65533;&#65533;&#65533;&#65533;&#65533;&#65533;&&#65533;"&#65533;w&#65533;&#65533;{5&#65533;N&#65533;&#65533;-n&#1817;&#65533;&#65533;&#65533;N&#1181;#&#65533;&#1826;&#65533;&#65533;M&#65533;&#65533;&#65533;&#65533;d#&#65533;3g&#65533;a&#65533;1&#65533;&#65533;&#65533;&#65533;>&#65533;i	&#65533;&#65533;^&#505;&#14711;r&#65533;i&#65533;&#65533;&#65533;&#65533;&#65533;7&#65533;&#65533;&#65533;Z	/&#65533;&#65533;6o&#65533;!&#65533;&#351;=&#65533;W&#65533;&#1415;_x&#65533;&#65533;K&#65533;7&#65533;1&#65533;o&#65533;&#65533;^&#65533;&#65533;0s&#65533;5
&#65533;&#65533;\&#65533;;w&#65533;>m9,&#1289;`3&#528;<&#65533;6&#65533;%9&#65533;&#65533;#r&#65533;YUq&#65533;k&#65533;&#65533;/&#65533;&#65533;&#65533;_&#65533;&#65533;[&#65533;&#65533;&#65533;&#65533;W$&#65533;&#65533;0J&#65533;&#65533;5T9&#65533;uT&#65533;&#65533;y&#65533;&#65533;l&#65533;7&#65533;
&#1078;f &#65533;ez&#65533;&#65533;|&#65533;{&#65533;{c&#65533;b&#65533;}&#65533;u{/&#65533;&#65533;&#65533;&#65533;&#65533;a&#65533;l3*&#65533;&#65533;k8uU&#65533;u$&#65533;}WqY&#65533;&#450;&#65533;&#65533;|htTW&#65533;;8}&#65533;&#65533;i&#1431;}&#65533;w&#65533;wd&#65533;&#65533;{QpLo&#65533;vUXmMJ&#65533;~7&#65533;vGo&#65533;q &#65533;7M_&#65533;[&#65533;&#65533;x 7<&#65533;z&#65533;u)&#65533; &#65533;!8&#65533;&#65533;L&#65533;I&#65533;&"&#65533;3Nt&#65533;T&#65533;&#65533;&#65533;b&#65533;Q,&#65533;&#65533;y&#370;f&#65533;CT&#65533;z&#65533;&#65533;h&#65533;f&#65533;&#65533;mu&#65533;&#65533;&#65533;&#65533;`&#65533;f&#65533;&#65533;&#65533;z&#65533;&#65533;,h$i&#32857;(&#65533;&#65533;&#65533;&#65533;e&#65533;&#65533;g&#65533;D("Gu&#65533;GP&#65533;U|&#65533;&#65533;.&#65533;&#65533;7&#65533; +6&#65533;+&#65533;&#65533;&#65533;m&#65533;8&#65533;&#65533;X&#65533;+&#65533;&#65533;c?H&#65533;B8dO&#65533;A&#65533;&#65533;/I&#65533;J8(~edd}&#65533;,p&#65533;&#65533;1&#65533;&#65533;un[&#33128;f&#65533;&#65533;&#65533;&#65533;&#65533;K&#65533;!&#65533;Ov&#65533;&#65533;j&#65533;b&#65533;Z&#65533;&#65533;z?P+&#65533;(}&#65533;6J&#65533;c&#65533;&#65533;$&#65533;&#65533;&#65533;el~&#65533;&#65533;j&#65533;Y&#65533;l[fTHUT@&#6662;&#65533;x&#65533;"cOt[&#65533;h&#65533;i&#65533;'&#65533;{&#65533;&#65533;&#65533;&#521;q&#65533;J&#65533;&#65533;y&#65533;a&#65533;&#65533;y&#65533;V&#65533;&#65533;&#65533;&#65533;&#65533;&#33412;&#65533;76&#65533;@&#65533;+&#518;&#65533; Hrc&#65533;t&#65533;~?&#65533;&#65533;5&#65533;p&#65533;}#&#65533;&#65533;&#1975;&#65533;Q@&#65533;FMh&#65533;&#65533;qRx^7;&#65533;t&#65533;&#65533;r[tM&#65533;*&#65533;t1Yn&#65533;o&#65533;&#65533;`?8&#65533;g&#65533;&#65533;&#65533;F&#65533;Gv&#65533;&#398;c&#65533;&#65533;z"&#65533;T&#65533;WLL6V&#65533;&#65533;&#65533;&#65533;8&#65533;&#519;f&9&#65533;h&#65533;@&#65533;&#65533;x&#65533;p&#65533;&#65533;&#65533;hC&#65533;&#65533;&#65533;&#65533;&#65533;&#1552;&#65533;o88&#65533;J&#65533;v&#65533;&#403;u&#65533;&#65533;&#65533;&#65533;{ i&#65533;de&#65533;:Xu&#65533;&#65533;&#65533;)y)D&#65533;&#65533;&#65533;&#65533;&#65533;15IuNq&#65533;&#65533;&#65533;n&#65533;8r&#65533;&#65533;9&#65533;h&#65533;jl&#65533;@&#65533;&#65533;R&#65533;}&#467;&#65533;#&#65533;/&#65533;(&#65533;	G:&#65533;&#65533;~l&#65533;iW&#65533;B&#65533;&#65533;&#65533;x&#65533;t&#65533;&#597;,&#65533;)&#65533;&&#65533;&#65533;&#65533;&#65533;d9&#65533;&#65533;h&#65533;&#65533;HV&#65533;r&#65533;&#1608;g&#65533;tz&#65533;&#65533;&#65533;&#65533;9&#65533;&#65533;	&#65533;&#65533;&#65533;3&#65533;~&#65533;yh&#65533;&#65533;5`k!Zt&#65533;>@&#65533;Y&#65533;&#65533;&#65533;t)&#65533;tc[ &#1430;&#65533;6&#65533;&#65533;&#65533;vH&#65533;9&#65533;{	&#65533;&#65533;&#65533;y0&#65533;h&#65533;o&#65533;E&#65533;F|&#65533;U\+&#65533;h&#65533;&#65533;~a'g&#65533;8{&#65533;&#65533;Dl&#65533;&#65533;4i&#65533;l&#65533;?!&#65533;T<@iP&#65533;)q&#65533;&#65533; &#65533;RKC0&#65533;&#65533;&#1379;&#65533;&#65533;p?6&#65533;Q&#65533;^&#65533;~&#65533;&#65533;$&#65533;&#65533;&#1545;a&#65533;Y&#65533;Vj&#65533;&#65533;`&#65533;&#65533;V&#65533;&#65533;&#65533;d&#65533;&#65533;&#342;&#65533;&#534;&#65533;z&#65533;&#65533;zr&#65533;&#65533;&#65533;xJ&#65533;u&#65533;2 &#65533;&#65533;&#65533;)&#65533;&#65533;Pfb2&#65533;8&#65533;s&#65533;I&&#65533;&#65533;c9&#65533;0&#65533;&#65533;Pu&#65533;&#65533;&#65533;&#65533;&#65533;i&#65533;&#65533;&#65533;&#65533;&#65533;Y&#65533;&#65533;&#65533;&#65533;g&#65533;&#65533;&#65533;{0&#65533;&#65533;)&#65533;;&#1550;-H&#65533;&#183;&#65533;&#65533;&#65533;&#65533;Yhb5&#65533;&#65533;3&#65533;&#65533;&#65533;z&#65533;Y&#65533;U&#65533;-wHoG&#65533;*&#65533;*&#65533;Q&#65533;	t)C&#65533;&#65533;m&#65533;Kb&#65533;G&#65533;&#1436;JfX&#466;&#65533;"#V6Rz&#65533;&#65533;&#65533;p&#65533;W&#65533;&#65533;bY&#65533;&#65533;&#65533;&#65533;&#65533;&#65533;&#65533;H&#65533;2&#1416;h&#65533;&#65533;l&#65533;&#65533;&#65533;&#65533;~I3tJ&#65533;&#65533;&#271;h&#65533;5&#65533;S&#65533;v&#65533;/&#65533;&#65533;&#65533;&#65533;&#65533;&#65533;&#65533;&#65533;&#65533;&#65533;&#65533;&#65533;&#65533;&#65533;	&#65533;&#65533;x&#65533;&#65533;J&#65533;&#65533;&#1481;&#65533;&#65533;&#65533;&#65533;&#65533;D&#65533;<h&#65533;&#37466;&#65533;&#667;&&#65533;u&#65533;&#65533;&#65533;x0&#65533;h&#65533;|&Y&#65533;v&#65533;-&#65533;&#65533;&#65533;(1&#65533;B!}&#1380;&#65533;)&#65533;)R&#65533;3 ^&#65533;/&#65533;&#1195;8%&#65533;&#65533;&#65533;&#506;WR&#65533;8B&#65533;&#65533;j&#65533;"&#65533;&#65533;t&#65533;&#65533;&#65533;^&#65533;&#65533;&#65533;
k&#65533;i&#65533;1Atr&#65533;&#65533;Z&#65533;Q[&#65533;&#65533;&#65533;*&#65533;0zv&#65533;&#65533;hyzRK&#65533; &#65533;&#65533;[j&#65533;&#65533;[a 	:&#65533;(&#65533;&#65533;)&#65533;&#65533;&#65533;&#65533;{z&#65533;IEm:&#65533;J&#65533;&#65533;&#592;&#65533;&#65533;k&#65533;F+n&#65533;&#654;&#65533;&#65533;M"&#65533;&#65533;JV&#65533;u&#65533;K&#65533;+(&#65533;U&#65533;w&#65533;*Z&#65533;s&#65533;&#65533;&#65533;Z&#65533;y&#65533;&#65533;&#65533;&#65533; A&#65533;K3xD&#65533;#u&#65533;qp&#562;r 	s&#65533;:2&#732;M&#38664;R&#65533;&#410;G&#65533;&#65533;&#65533;&#1651;&#65533;:&#65533;&#65533;)&#65533;&#65533; &#65533;&#65533;&#65533;&#65533;xf&#65533;&#65533;&#65533;&#65533;&#65533;Z&#65533;it&#65533;Y&#758;"&#65533;&#65533;tK&#65533;&#65533;5&#65533;J&#65533;LE&#65533;-&#65533;&#65533;C&#65533;&#65533;@&#65533;f+&#65533; JO&#65533;&#65533;`&#65533;&#65533;yk&#65533;&#65533;:&#65533;&#65533;&#65533;e&#1596;D&#31731;Y&#65533;&#65533;&#65533;$N&#65533;&#65533;&#65533;;&#65533;&#65533;6&#65533;&#65533;Qk{&#65533;x&#65533;&#65533;&#65533;&#65533;&#65533;&#65533;9&#65533;&#65533;&#65533;v&#760;&#65533;&#65533;&#65533;&#65533;&#65533;&9&#65533;&#65533;(&#65533;&#65533;&#65533;&#65533;&#65533;&#65533;.&#65533;&#65533;&#65533;&#65533;&#65533;&#65533;&#65533;&#65533;
&#65533;&#65533;<4k&#65533;QIE&#65533;&#426;&#65533;&#65533;&#65533;/&#65533;R)&#65533;&#65533;&#65533;&#65533;9&#65533;A[&#65533;&#1098;n9&#1598;o&#65533;U&#65533;&#65533;&#65533;&#65533;&#65533;&#65533;k&#65533;o&#65533;Ra&#65533;&#65533;;Jjy{&#65533;&#65533;&#65533;&#65533;;}^&#65533;S_[`&#65533;y&#65533;&#59062;=&#65533;&#65533;&#65533;&#65533;&#1614;&#65533;z&#65533;Mk&#65533;-&#65533;&#65533;A&#65533;&#65533;&#65533;V&#65533;&#65533;&#437;&#65533;&#65533;&#65533;[&#65533;&#65533;*&#65533;s&#65533;&#65533;&#65533;f&#65533;&#65533;)&#65533;'&#65533;&#65533;&#65533;&#65533;&#65533;&#65533;g&#65533;&#65533;&#65533;&#651;&#65533;j&#65533;8i&#65533;@`&#65533;&#65533;&#65533;\&#65533;K&#65533;&#65533;7&#65533;&#65533;&#65533;&#65533;L&#65533;=q&#65533;&#65533;&#65533;&#65533;CZ8&#65533; 1j&#31204;>@&#65533;&#65533;&#1737;N&#65533;$&#65533;&#65533; p&#65533;&#65533;*&#65533;&#65533;&#755;&#65533;&#65533;XJ&#65533;&#65533;{&#65533;&#65533;[g&#65533;&#65533;;&#65533;&#65533;&#65533;&#65533;&#848;&#65533;>&#65533;&#65533;B&#65533;b&#65533;&#65533;o&#65533;&#65533;&#65533;,b&#65533;&#278;&#65533;&#65533;.#`&#65533;&#640;h&#765;&#48532;/&#65533;&#65533;
 &#65533;*&#65533;&#65533;&#65533;&#1568;B&#65533;>&#65533;&#65533;&#65533;g&#65533;x\&#65533; &#65533;&#65533;&#65533;&#65533;&#65533;*&#65533;&#65533;&#804;&#65533;&#65533;&#65533;&#65533;&#65533;&#65533;&#65533;&#65533;[NE &#65533;&#444;&#65533;4,&#65533;&#65533;&#65533;"&#65533;R&#65533;&#65533;&#65533;d&#65533;&#65533;e&#65533;&#65533;&#65533;E&#65533;&#65533;z)&#65533;&#65533;&#65533;$4&#65533;iq&#65533;&#65533;:&#65533;&#65533;^z*&#675;&#65533;x&#602;&#65533;&#65533;&#167;gS&#65533;&#65533;&#65533;&#65533;&#65533;&#65533;/&#65533;&#65533;&#65533;&#65533;&#65533;:,Uz&#65533;&#65533;&#65533;&#65533;v7&#1811;&#65533;&#65533;&#65533;j&#65533;&#65533;&#65533;N&#65533;H&#1256;&#65533;gk`A&#65533;&#65533;&#65533;$b$&#65533;&#65533;3&#65533;&&#65533;&#65533;;&#65533;&#65533;&#65533;&#65533;&#65533;E&#1753;&#65533;&#65533;3&#65533;l&#65533;&#65533;,&#976;&#1531;&#65533;&#65533;`Q &#65533;&#65533;&#65533;[&#65533;&#65533;o&#65533;P&#65533;&#65533;\&#65533;&#65533;b&#65533;&#65533;&#65533;G&#192;K&#65533;
;&#65533;&#65533;&#65533;&#65533;&#65533;f"&#65533;&#65533;&#65533;20A&#65533;qH"&#65533;&#65533;&#600;&#65533;wX&#65533;&#65533;&#65533;C<J&#65533;H&#65533;'&#65533;$&#673;|&#65533;C&#65533;&#65533;Wy&#65533;b&#65533;m[&!M&#65533; &#65533;&#65533;KG^&#65533;&#65533;&#65533;L&#65533;i&#1839;P&#65533;&#65533;O&#65533;&#65533;&#65533;k&#65533;Y&#65533;&#65533;c&#65533;h&#65533;&#65533;B%Z4-&#65533;:&#65533;={&#65533;l.&#65533;7/&#65533;.Q@&#65533;L"&#1188;&#65533;&#65533;B&#65533;&#65533;&#65533;\&#65533; &#65533;%&#65533;&#65533;O]&#65533;	&#65533;&#65533;&#65533;&#65533;&#955;&#65533;&#65533;&#65533;&#65533;&#1053;&#65533;K&#65533;&#65533;8&#65533;&#65533;&#65533;&#65533;&#65533;&#65533;N&#65533;&#65533;&#65533;&#65533;&#65533;&#65533;&#65533;&#65533;&#1962;&#65533;;h&#65533;&#65533;&#65533;&#65533;W&#65533;J&#65533;Gu&#65533;}vC&#65533;&#65533;H&#65533;&#65533;C&#65533;&#557;
&#65533;&#65533;&#65533;&#65533;k&#65533;&#65533;M&#65533; 3H&#65533;&#65533;k&#65533;&#1913;&#65533;&#65533;(&#65533;&#491;&#65533;h]z&#65533;x#4&#65533;	&#65533;&#65533;&#990;&#851;=&#65533;&#65533;&#65533;R&#65533;E&#65533;ij&#65533;!&#1458;7&#65533;Y&#65533;&#65533;&#65533;&#65533;&#65533;&#65533;&#807;= ?W&#65533;&#65533;&#65533;4&#65533;&#65533;D|&#65533;c&#65533;&#148;}&#65533;D&#65533;&#65533;&#65533;V&#65533;&#65533;&#65533;&#65533;R&#65533;&#65533;&#65533;;&#65533;]&#410;&#65533;D&#65533;&#65533;&#65533;&#65533;&#65533;&#65533;&#65533;&#65533;- &#986;&&#65533;&#65533;&#65533;X&#65533;&#65533;C+&#65533;6L&#65533;&#65533;hM&#65533;k}F-&#65533;F&#65533;l;y-w&#65533;&#65533;&#65533; &#65533;&#65533;&#65533;&#65533;&#65533;&#65533;&#21640;&#65533;&#65533;b&#65533;&#65533;&#65533;&#65533;RV&#65533;&#65533;&#65533;tw&#65533;a&#65533;&#1761;&#65533;&#65533;&#65533;E&#65533;&#65533;^\&#65533;q&#65533;&#3253;&#65533;X&#65533;N&#65533;oF&#65533;I&#65533;U&#65533;&#65533;&#65533;&#65533;&#65533;R&#65533;&#1749;&#65533;&#65533;&#65533;&#65533;)'O%&#65533;O&#65533;&#65533;!:&#65533;M|&#65533;&#65533;TR&#65533;&#65533;-&#65533;&#65533;&#65533;&#65533;5&#65533;K&#65533;&#65533;&#65533;3&#930;&#65533;l&#65533;&#65533;&#65533;&#65533;A&#65533;&#65533;&#65533;&#65533;.&#65533;2&#65533;&#65533;&#309;5&#65533;\~&#65533; &#65533;&#65533;/&#65533;&#662;`&#65533;&#65533;I&#65533;&#65533;&#65533;&#65533;&#51628;&#65533;&#1054;&#65533;}@^&#65533;Y&#65533;q }&#65533;c^&#65533;.&#65533;&#65533;&#65533;&#65533;p&#65533;;&#2022;&#65533;&#65533;&#65533;&#65533;&#65533;&#65533;=&#65533;&#65533;&#65533;],k&#65533;&#65533;(7y&#65533;&#65533;&#65533;U&#65533;M&#65533;&#1803;~&#65533;&#65533;&#65533;&#65533;&#65533;`H&#65533;&#65533;q&#65533;&#65533;&#65533;_	&#65533;&#65533;&#65533;&#894;&#65533;&#65533;&#706;&#65533;&#65533;&&#65533;,9&#65533;&#65533;s&#65533;&#1250;&#65533;&#65533;&#65533;=&#65533;&#65533;&#65533;&#65533;*&#65533;H-}5&#65533;&#1859;&#65533;W<&#65533;;\&#65533;&#65533;&#65533;&#65533;PEg&#65533;m&#65533;Gx&#65533;x&#65533;n|&#65533;S9o&#65533;5u^&#65533;&#65533;&#65533;~&#65533;I&#65533; &#65533;&#65533;<&#65533;&#65533;>&#65533;&#65533;&#65533;&#65533;&#65533;i&#65533;wn&#65533;u@}&#65533;i&#65533;Lv&#65533;&#65533;&#65533;D&#65533;&#65533;&#65533;&#65533;s:p&#65533; &#65533;&#65533;&#65533;g7&#65533;]&#65533;/=&#1807;&#65533;&#1771;L&#65533;&#1987;[<&#1948;&#65533;&#64382;Z&#65533;&#65533;&#801;-&#65533;&#65533;&#65533;&#65533;v&#65533;Oq&#65533;&#65533;k1&#65533;&#65533;&#65533;&#65533;&#65533;&#1268;}&#65533;U&#65533;&#65533;&#1046;&#65533;>&#65533;&#1837;&#65533;1^&#65533;&#16111;&#65533;&#65533;&#65533;!_&#65533;&#65533;&#65533;&#65533;&#65533;&#65533;&#65533;&#1916;N&#65533;g&#65533;3&#65533;&#65533;0Q`=&#65533;&#65533;_&#65533;b&#65533;1&#65533;&#65533;>&#65533;&#1178;&#65533;&#65533;&#65533;Z&#65533;>k&#65533;t&#65533;bd&#65533;R&#65533;LT&#2027;@&#65533;&#6377;I&#65533;&#65533;&#65533; aP&#65533;&#65533;&#65533;&#65533;c&#65533;&#65533;2&#65533;&#65533;'&#65533;&#65533;0&#65533;&#65533;&#65533;o&#65533;C&#65533;&#65533;&#65533;N&#65533;&#65533;o&#65533;&#65533;3&#1649;g&#65533;/&#65533;/&#684310;j &#65533;&#65533;KC&#65533;4&#65533;&#65533;lBD&#1070;&#65533;&#65533;&#65533;%&#65533;&#65533;^L&#65533;&#1655;n&#65533;&#65533;M&#65533;&#1855;g&#65533;+&#65533;(\&#65533;z&#65533;&#65533;^&#65533;&#65533;U&#65533;&#65533;&#65533;&#65533;&#65533;&#65533;&#65533;m&#65533;n&#65533;&#65533;ZV&#65533;&#65533;&#65533;<&#65533;&#65533;&#65533;&#65533;&#65533;&#65533;Y&#65533; lu&#65533;&#65533;x&#65533;&#65533;~&#65533;@%&#65533;,6N&#65533;&#65533;G&#65533;&#65533;&#65533;]G &#65533;&#65533;&#65533;&#65533;&#65533;&#65533;)&#65533;&#65533;.&#65533; 	&#65533;&#65533;&#65533;&#1759;&#65533;&#65533;-b&#65533;y&#65533;y)&#65533;&#65533;I&#65533;ra&#65533;o&#65533;&#65533;bj&#65533;&#65533;:&#65533;h&#65533;C&#65533;x&#65533;@P&#65533; &#65533;&#65533;&#65533;&#65533;a&#65533;&#65533;!C	9T&#65533;&#429;"K/j&#65533;@0&#65533;&#463;;<&#65533;FQS&#65533;'3&#65533;L&#65533;ie&#65533;nB@i`&#65533;&&#850;&#65533;>!&#65533;&#65533;&#65533;Hq<it4&#65533;&#65533;=G3f&#65533;&#65533;&#65533;&#65533;t$&#65533;&#65533; X&#65533;&#65533;&#65533;&#65533;&#65533;&#65533;9=&#65533;&#65533;[$ &#65533;&#65533;^&#65533;%&#65533;._&#65533;1&#65533;&#65533;Q&#65533;&#65533; ]&#65533;&#65533;!i&#65533;&#65533;&#65533;[|dz&#65533;nR&#65533;<Y&#10619;&#65533;q&#65533;P&#65533;&#65533;R0y&#65533;&#65533;p&#65533;&#65533;i&#65533;&#65533;yU&#65533;9l&#65533;&#792;&#65533;c&#65533;Rpdkf&#544;E&#65533;V&#65533;&#65533;A&#65533;C&#65533;h&#65533;&#65533;&#65533;*&#65533;&#65533;&#65533;NpG|]&#65533;&#65533;&#65533;&#65533;+&#65533;&#65533;&#65533;&#65533;&#65533;{&#65533;~&#65533;&#65533;&#65533;&#65533;bGC&#65533;n&#65533;&#1822;&#65533;nI &#65533;&#65533;&#65533;&#65533;u+&&#65533;&#65533;;&#65533;I&#65533;Ub&#65533;!&#65533;}&#65533;&#65533;&#65533;&#37055;)~bC&#65533;&#65533;&#65533;_&#65533;&#65533;bw&#65533;D^d&#65533;&#65533; U#p&#65533;V[&#65533;X64VV&#65533;m5&#65533;D &#65533;&#65533;\H&#1373;PE&#65533;&#65533;bK&#65533;-%Xa&#65533;&#65533;&#65533;>Naz&#65533;&#65533;&#65533;&#65533;z&#65533;&#65533;&#65533;Q
(&#65533;&#65533;&#65533;UFY&#65533;H^&#65533;Y=5&#65533;sK&#65533;&#65533;Z/&#65533;&#65533;&#65533;Zl&#620;&#65533;&#65533;  &#65533;&#65533;l&#65533;&#65533;&#65533;&#65533;~&#65533;&#65533;&#65533;q&#65533;&#65533;C&#65533;9&#65533;g&#1804;4nvO&#65533;&#65533;&#65533;&#1156;8&#65533;#&#65533;WCl&#65533;&#65533;(8&#65533;&#65533;Q7&#65533;&#65533;h"P	&#65533;\&#65533;&#20768;&#65533;&#65533;&#65533;gi%}&#65533;X){&#65533;u_}&#65533;&#65533;&#65533;N&#65533;N&#65533;&#65533;@&#65533;&#65533;t&&#65533;&#65533;&#65533;&#65533;&#65533;&#65533;.&#65533;r&#65533;&#65533;iIQ&#65533;WfH&#65533;]9&#65533;&#65533;?2&#65533;%&#65533;&#65533;&#65533;i&#65533;aPS&#65533;&#65533;&#1231;e&#65533;,&#1508;y&#65533;H`&#65533;&#65533;v&#65533;X&#65533;&&#65533;&#65533;&#65533;&&#65533;&#65533;+&#65533;\&#65533;$&#65533;L^B&#65533;	V&#65533;&#65533;&#65533;j&#65533;&#65533;&#1434;&#65533;&#65533;&#870;&#65533;&#65533;&#1264;&#65533;&#65533;^&#65533;As&#65533;M+&#65533;&#65533;&#65533;&#65533;&#65533;n&#65533;t*&#65533;&#65533;?&#65533;g&#65533;&#65533;&#65533;#&#65533;Q8l&#65533;Qb&#65533;&#65533;"&#65533;&#65533;&&#65533;&#65533;&#65533;&#65533;w&#65533;&#65533;&#65533;hL&#65533;&#65533;l^&#65533;Rzcr&#668;p&#65533;&#65533;p&#65533;&#65533;&#65533;@J&#65533;,I&#65533;&#65533;<k^	&#65533;&#65533;&#65533;vI&#65533;
,&#65533;td&#65533;L&#65533;&#65533;Bb&#65533;&#386;&#65533;@&#65533;##&#65533;&#65533;H&#65533;&#65533;&#604;&#65533;L&#65533;(&#461;X&#65533;t)&#65533;&#65533;&#65533;iJ&#65533;Bj&#65533;&#65533;&#65533;g&#65533;&#1816;}V&#65533;&#65533;Ty&#65533;&#65533;W:&#65533;o&#65533;&#65533;&#65533;&0c&#65533;s&#65533;&#65533;&#65533;M<&#65533;&#65533;&#65533;&&#65533;`7&#824;&#65533;l&#65533;5s&#1622;&#65533;&#65533;W&#65533;&#65533;d&#65533;V$&#65533;&#65533;&#65533;+&#65533;^&#65533;&#37574;&#65533;v&#65533;.&#65533;&#65533;&#65533;&#65533;&#65533;L&#65533;z&#65533;&#65533;&#65533;&#65533;"z"&#65533;&#65533;&#61175;&#65533;&#65533;&#65533;&#65533;&#65533;&#65533;T4J#pa&#65533;r	uY&#65533; &#65533;&#65533;&#65533;#Z=&#65533;t&#65533;&#65533;^I&#65533;#Z9&#65533;&#65533;\;&#1060;&#1487;&#65533;&#65533;j
X&#65533;<&#65533;{Y&#65533;&#65533;&#65533;r&#65533;&#65533;O&#65533;&#748;&#65533;&#65533;&#65533;&#65533;&#65533;&#65533;o&#65533;&#65533;&#65533;&#65533;&#65533;e&#65533;~&#65533;Nul&#65533;&#65533;&#65533;Z&#65533;

&#65533;t
&#914;$&#65533;&#65533;&#27426;&#65533; &#65533;&#65533;\&#65533;&#65533;JUB&#65533;&#65533;&#65533;"&#65533;9&#65533;&#65533;.m&#65533;{&#65533;&#65533;:&#65533;m&#65533;Q&#139;&#65533;&#65533;fA&&#1321;&#65533;R&#65533;J&#65533;2 &#65533;	&#65533;&#65533;	&#65533;Y&#65533;JuPA&#65533;&#65533;&#65533;&#65533;U &#65533;&#65533;Qz&#891;
&#65533;&#23672;Tm &#65533;&#65533;O&#65533;5&#272;Y&#65533;&#1379;I&#65533;&#65533;&#65533;01&#65533;ma4&#1097;j&#65533;&#65533;m&#65533;P*&#65533;&#65533;&#65533;&#65533;>&#65533;&#65533;&#65533;]&#65533;&#65533;&#65533;&#65533;GZ&#65533;+o&#65533;&#1532;&#65533;&#65533;A&#65533;^&#65533;&#65533;MGQl&#65533;V|Xr&#65533;W&#65533;J~&#65533;a&#65533;6&#65533;&#65533;&#65533;H&#65533;	!F@J&#65533;&#65533;`|'l!UGf&#65533;1#&#65533;&#65533;b(C&#65533;&#65533;&#65533;6&#65533;&#65533;%&#65533;&#65533;w&#65533;&#65533;&#65533;0g#&#65533;].&#65533;%&#65533;~-FJ4&#65533;&#65533;&#65533;`gC&#65533;*&#65533;)&#65533;&#65533;-H&#65533;{&#65533;|&#65533;S&#65533;"3&#65533;&#65533;~6&#65533;g&#65533;iFY\&#65533;OmL&#65533;&#65533;J&#65533;I1
Vn&#65533;&#65533;&#65533;(&#65533;G&#65533;&#65533;&#65533;p&#65533;d &#65533;Q%CR&#65533;J&#65533;5&#65533;&#65533;(&#65533;7|&#65533;&#65533;(H?&#65533;&#65533;B&#65533;";S&#65533;&#65533;&#65533;7%Q&#65533;~&#65533;&#65533;SR&#65533;v&#65533;T&#65533;&#65533;p&#65533;&#65533;&#65533;O&#65533;&#1812;U&#745;&#65533;&#65533;2Y&#65533;&#1313;*&#65533;&#65533;&#734;	&#65533;&#65533;>#&#65533;7<v-&#65533;;c"3&#65533;&#65533;L&#65533;pE&#65533;R&#65533;&#65533;"6&#65533;KV&#65533;#&#65533;&#65533;JD=q&#65533;&#65533;{&#65533;&#65533;XE&#65533;&#65533;5f&#65533;P'@&#65533;&#65533;&#65533;&#65533;&#65533;&#65533;Nl}l&#65533;$b&#65533;OD&#65533;s_&#65533;&#1563;&#65533; &#65533;H&#65533;&#65533;`K&#65533;\7%9&#65533;&#65533;Y&#65533;&#65533;L&#65533;&#65533;TZmnT&#65533;
.&#65533;&#65533;&#65533;:Pt&#65533;?&#65533;&#65533;&#65533;%&#65533;&#65533;&#65533;|&#65533;&#65533;g&#65533;&#65533;3&#65533;&#65533;&#65533;&#65533;&#65533;&#65533;&#65533;&#65533;=&#65533;&#65533;H&#65533;&#65533;Z&#65533;&#65533;S&#65533;La+&#65533;~&#65533;/m&#65533;&#65533;&#65533;a&#65533;&#65533;P&#65533;ZTI&#65533;&#65533;&#65533;Skw6"&#65533;&#65533;&#65533;&#65533;&#65533;x
&#65533;A0&#539;&#65533;n&#65533;K&#65533;^&#65533;&#65533;<&#65533;&#65533;j&#65533;	&#65533;&#1681;&#65533;&#716;=&#203;?&#65533;&#65533;&#65533;r&#65533;&#65533;yjl&#1558;&#65533;(p&#65533;&#65533;
&#65533;<T&#65533;e`
Am&#65533;&#65533;d&#65533;&#65533;n&#65533;8 7&#65533;&#65533;B&#65533;&#65533;&#65533;D&#65533;V&#65533;&#65533;u!f&#310;&#1102;-&#65533;%&#65533;&#65533;O7&#65533;\&#65533;,&#65533;c&#65533;&#65533;N&#65533;]&#65533;&#65533;vY&#65533;&#65533;-&#65533;V&#65533;Vj&#65533;2\S&#65533;&#65533;&#65533;'&#65533;&#65533;byiZ&#65533;2&#65533;&#65533;~5&#65533;&#65533;P&#65533;cE&#65533;&#65533;eu&#65533;&#65533;Sg&#375;&#65533;	&#65533;Sd&#65533;&#65533;&#65533;k&#65533;&#65533;]zN7&#65533;&#65533;&#65533;m|&#65533;{&#65533;.&#65533;&#65533;&#65533;&#65533;&#65533;+=&#65533;8&#65533;&#65533;&#65533;&#65533;&#65533;&#65533;$/i0&#65533;.*&#65533;&#65533;&#65533;&#65533;J]ru&#65533;UK&#65533;($&#65533;!&#65533;&#65533;&#65533;&#65533;&#65533;1&#65533;g&#65533;3&#65533;y&#65533;R&#877;Az &#65533;y&#65533;g&#65533;&#65533;HS&#65533;Z`~XhC&#65533;t&#65533;&#65533;\_&#65533;&#645;w!t:`&#65533;&#65533;zx&#65533;&#65533;&#65533;1&#65533;&#65533;&#65533;&#65533;&#65533;&#65533;(&#65533;&#65533;&#624;t&#65533;:k&#1736;&#65533;&#65533;Vl&#65533;&#65533;&#65533;&#65533;k&#65533;vD&#337;&#65533;&#65533;^c&#65533;&#6981;&#65533;&#65533;&#65533;e&#65533;&#65533;u&#65533;`&#65533;I&#65533;1;<!&#65533;&#65533;pfC&#65533;&#65533;&#65533;q&#65533;&#857;&#65533;&#65533;O&#65533;&#65533;$`L&#65533;[U5&#65533;
&#65533;g&6&#65533;&#65533;P43&#65533;%&#65533;n&#65533;&#1942;&#1736;&#65533;&#65533;!&#65533;e&#65533;;&#65533;6&#65533;4&#65533;k*`e:&P&#65533;&#65533;g{&#65533;&#65533;2&#1671;/8LI|Zn&#65533;0&#65533;m&#1079;&#65533;&#65533;;&#65533;#&#65533;+&#65533;&#65533;&#65533;S&#65533;&#65533;&#65533;\&#65533;&#65533;&#65533;.&#65533;&#65533;.M+3 &#65533;&#65533;&#65533;
&#65533;r1&#65533;&#65533;&#65533;&#5187;&#65533;&#65533;&#65533;&#65533;&#65533;m&#65533;&#65533;.&#65533;G&#65533;&#65533;S&#65533;&#65533;&#65533;EX<6ioBd;&#65533;&#65533;x&#750;y&#65533;*c&#65533;&#65533;d&#634;Z&#65533;c&#65533;L&#65533;&#65533;)&#65533;&#65533;@*m&#65533;k&#11629;
f&#65533;&#65533;K&#65533;T;Y&#65533;&#65533;F&#65533;-L&#65533;&#65533;&#65533;}-&#65533;&#65533;&#65533;&#65533;&#65533;sR>&#65533;Uw.&#65533;!&#65533;h&#65533;&#65533;&#65533;&#65533;&#65533;x\g&#65533;)&#65533;%&#65533;]&#65533;&#65533;`&#65533;=a&#65533;&#65533;&#65533;&#1133;l&#65533;&#65533;&#65533;&#65533;&#65533;: ]&#65533;^@&#65533;|]S&#65533;&#65533;&+ &#65533;&#65533;&#1018;&#65533;&#1998;&#65533;&#65533;&#65533;M2-sl;c&#65533;"&#65533;&#65533;&#65533;*&#65533;&#65533;&#65533;&#977;-&#65533;&#65533;>&&#65533;.0&#65533;z&#65533;aPL\a&#65533;&#65533;0k&#993;&#65533;J|&#65533;&#65533;&#65533;h&#65533;Z&#65533;^&#65533;&#1606;y&#65533;q&#65533;n^&#65533;Z&#65533;&#65533;&#65533;&#65533;&#65533;&#65533;_7<7&#65533;2{&#65533;&#1463;yu&#65533;1L&#65533;&#65533;&#65533;&#65533;RV@e&#65533;&#65533;B&#65533; 's&#65533;&#65533;y&#65533;&#65533;lq&#65533;^nHvu-UQ&#65533;vm&#65533;3l&#65533;&#65533;xI{&#65533;u&#65533;7n&#65533;X`c 1&#65533;#2&#65533;&#65533;#2&#65533;c&#65533;w&#65533;&#65533;&#65533;X&&#65533;&#65533;kCqmueL&#65533;&#65533;S&#65533;&#65533;|)&#65533;owl&#65533;&#65533;^&#65533;Z&#65533;&#65533;v|&#65533;&#65533;Fz&#65533;&#65533;&#1574;&#65533;&#65533;&#65533;6y&#65533;&#65533;r&#65533;g~&#65533;dg(&#65533;~E&#65533;h&#65533;&#65533;Y6bP&#65533;M&#65533;&#65533;@&#65533;&#65533;d&#65533;U&#65533;&#65533;1&#65533;ey&#65533;&#65533;&#65533;|&#65533;6g(@x&#65533;&#65533;f&#65533;tW&#65533;&#65533;HlprhH&#65533;5~&#65533;&#65533;x&#65533;q&&#65533;Vc&#65533;&#65533;(3&#65533;r&#65533;&#65533;X&#1489;Y&#65533;&#65533;&#65533;&#65533;x&#65533;:7w&#65533;&#65533;gk,&#65533;v5x&#65533;68q:2}&#65533;&#65533;c&&#65533;>%:Vl,&#65533;&#65533;2h&#65533;&#65533;&#65533;v>C&#65533;&#65533;&#65533;&#65533;&#65533;$Z&#65533;&#65533;&#65533;0"&#65533;&#65533;$[(k&#65533;%&#65533;WZ&#65533;&#65533;&#65533;&#65533;R&#65533;E.g&#65533;&#1927;&#65533;&#65533;%&#65533;&#733579;&#65533;Nl&#65533;&#65533;s;&#65533;/&#65533;&#65533;<G@&#65533;v&#65533;5+1|&#65533;|&#65533;dj&#65533;bP&#65533;&#65533;&#65533;=&#276;4&#65533;&#65533;{&#65533;&#386;#&#65533;Wa0 $&#65533;&#65533;&#65533;u&#65533;&#65533;4r n&#65533;ro&#65533;P&#65533;&#65533;aS&#65533;&#65533;&#65533;aX}&#65533;(&#65533;&#65533;B|&#65533;&#65533;R&#65533;:&#65533;U&#65533;7v)C7w&#65533;&#1411;~&#65533;U&#65533;v&#65533;X&#65533;]&#65533;&#65533;Q&#65533;&#65533;&#65533;C/"&#65533;&#18693; QUO&#65533;&#65533;]&#648;@&#65533;&#65533;&#65533;&#65533;&#65533;&#65533;&#65533;X&#65533;~&#65533;l$&#65533;yz&#1560;&#65533;z#&#65533;&#65533;&#65533;&#65533;izngF~&#65533;&&#65533;z&#65533;&#65533;&#65533;P$&#65533;p&#65533;hg&#65533;4Jh&#65533;Er&#65533;9&#65533;r{&#65533;x&#65533;b&#65533;[F&#65533;4[ &#65533;&#65533;w&#65533;&#65533;&#65533;s 5&#65533;&#1617;@63&#65533;pI;H &#65533;h\_&#65533;6&#65533;&#65533;[A&#512;&#65533;a@&#65533;TL1s&#65533;?b&#359;&#65533;&#65533;&#65533;%&#65533;\&#65533;&#65533;:&#65533;&#65533;S&#65533;&#65533;x&#65533;x,&#65533;&#65533;u&#65533;&#65533;&#65533;&#65533;&#65533;f&#65533;n&#65533;&#65533;&#65533;&#65533;PH6>&#65533;VA9DIH&#65533;1&#65533;o&#65533;&#65533;z&#65533;&#65533;&#65533;,&#65533;W?&#65533;&#65533;d&#65533;x&#65533;&#65533;&#65533; I&#65533;h1F&#1359;&#65533;&#65533;t19&#65533;&#65533;G&#65533;&#65533;7Jc&#65533;&#65533;eY&#65533;f&#65533;(&#65533;&#65533; 	8&#65533;&#65533;&#65533;&#65533;2&#65533;&#65533;?&#65533;&#65533;&#464;&#65533;#&#65533;&#65533;&#65533;F&#65533;vV4&#1976;HQz$&#65533;&#65533;h[&#65533;Yv&#2041;Jj	&#65533;&#65533;X~&#65533;&#65533;a&#65533;I&#65533;7&#65533;~(&#65533;&#65533;&#65533;&&#65533;T>&#65533;&#580;&#65533;)&#65533;&#65533;P.&#65533;D&#65533;&#65533;8&#65533;sG&#65533;.7	&#65533;&#65533;iP&@.&#224; &#65533;s&#65533;&#65533;&#65533;D&#65533;&#65533;&#65533;&#65533;S&#818;&#65533;0MI&#65533;]&#65533;f&#65533;9J[&#65533;&#65533;5&#65533;&#65533;4&#65533;9&#65533;u&#65533;3&#65533;&#65533;&#65533;&#1638;&#65533;&#65533;&#1308;&#65533;8B&#65533;'d&#65533;&#65533;&#65533;0&#65533;	l	/&#1561;&#65533;*-&#65533;b7&#13428;&#65533;v&#65533;X&#65533;&#65533;&#65533;n`u&#65533;&#65533;v6&#65533;B&#65533;o&#65533;R&#65533;&#65533;RE&#65533;&#65533;&#65533;T&#65533; F&#65533;&#65533;|
Z\(&#65533;&#65533;&#65533;&#543;&#1631;&#65533;5K &#65533;&#65533;&#65533;$&#65533;:&#65533;A&#65533;&#65533;&#15939;&#65533;&#65533;&#65533;&#65533;&#65533;&|TVZ_&#65533;&#65533; &#65533;&#65533;&#65533;AHW&#65533;&#65533; z&#65533;?9&#65533;"Jv&#65533;&#65533;&#65533;&#65533;&#65533;N&#1607;}e
&#65533;dX&#65533;&#65533;[&#65533;xv$u&#65533;&#65533;(q&#65533;j&#65533;&#65533;1&#65533;&#65533;u'@j&#65533;0&#65533;&#65533;j4&#65533;o&#162;j&#65533;l9&#65533;&#1641;?&#65533;&#65533;&#65533;&#65533;w&#65533;&#65533;&#65533;&#65533;
&#65533;Cy&#65533;&#65533;)&#65533;P_Gt&#65533;&#65533;&#65533;&#65533;i!&#65533;
&#65533;0&#65533;&#65533;#&#65533;&#65533;&#65533;&#65533;&#65533;&#65533;*&#65533;&#65533;Q&#65533;&#65533;D&#65533;&#65533;&#65533;&#65533;I&#65533;&#65533;&#65533;&#65533;|&#1703;&#65533;q&#65533;&#65533;&#65533;y&#65533;&#65533;&#65533;&#65533;f5&#65533;&#65533;*&#65533;&#65533;&#65533;&#65533;&#65533; @&#65533;&#65533;&#65533;&#602;&#65533;&#65533;&#65533;:&#65533;"&#1664;&#65533;&#65533;3r&#65533;WHkec&#640;&#65533;&#65533;N&#65533;q&#65533;	S&#65533;bn&#27029;&#65533;8&#65533;_t&#65533;&#65533;"1i&#65533;D&#65533;&#65533;&#65533;ta&#65533;&#65533;&#65533;Dlqm&#65533;j&#65533;F&#65533;$*&#65533;&#65533;
&#65533;&#39277;0&#65533;&#65533;&#65533;&#65533;
&#65533;29[*&#65533;&#65533;&#65533;&#65533;&#65533;inx#kW&#65533;&#65533;9Z&#65533; kY&#65533;&#65533;C&#65533;hu&#65533;q&#65533;&#65533;&#65533;&#679;&#65533;V&#65533;9&#65533;&#65533;&#65533;&#65533;,>&#140;&#65533;&#65533;&#65533;&#65533;&#65533;}&#65533;jVZ&#65533;&#921;H&#65533;
&#65533;2[&#65533;/&#65533;&#65533;r&#65533;&#65533;08&#65533;	w&#65533;KC&#65533;&#65533;&#65533;t&#65533;&#65533;GG&#65533;&#65533;8&#65533;_&#65533; };&#65533;&#65533;6&#65533;T&#65533;&#65533;AW&#65533;&#65533;&#65533;jm&&#65533;k"&#65533;&#65533;Q&#65533;&#65533;e&#676;&#65533;&#65533;&#65533;&#65533;&#65533;T&#1688;&#65533;&#65533;?&#65533;}:R&#65533;Eq&#65533;dB{a&#65533;k&#65533;rFZ&#65533;Y&#65533;Y(C{&#65533;F&#65533;G&#65533;&#65533;\&#65533;&#65533;&#65533;x/&#65533;&#65533;&#65533;w&#65533;Y{&#65533;\&#65533;R&#65533;&#65533;&#65533;&#65533;&#65533;K&#65533;d%&#65533;
&#65533;&#65533;&#65533;&#65533;l &#65533;p&#65533;&#65533;&#65533;&#65533;&#65533;&#65533;&#65533;|&#65533;V&#65533;&#65533;;]&#65533;5&#65533;&#65533;&#65533;3&#65533;&#65533;*&#65533;` p &#65533; I3&#65533;0C&#1221;&#65533;&#65533;{&#65533;r&#241;&#65533;&#65533;&#65533;&#65533;	8&#1068;[:&#65533;&#65533;&#65533;&#65533;&#65533;&#370;&#65533;&#65533;1) &#65533;&#65533;P&#65533;&#65533;e&#65533;,h&#65533;&#65533;Ap&#65533;&#65533;&#65533;&#65533;&#65533;&#65533;
&#65533;&#65533;th&#65533;u&#65533;&#65533;Q&q&#65533;&#65533;&wKf&#65533;&#649;&#65533;Z&#65533;&#603;&#65533;&#65533;R&#65533;"&#65533;&#65533;&#65533;:&#65533;&#65533;&#65533;&#65533;;:&#65533;&#65533;0&#65533;&#65533;&#65533;y&#65533;K&#65533;&#65533;&#65533;&#65533;&#65533;zw &#65533;)&#65533;F&#65533;&#65533;v&#65533;/
&#509;P&#65533;/&#1947;&#65533;&#65533;1&#65533; &#1524;auN&#65533;&#65533;&#65533;*7&#65533;&#65533;&#332;&#65533;&#65533;P&#65533;&#65533;&#65533;&#1743;&#65533;&#65533;M&#65533;&#65533;rY&#65533;&g&#65533;A6R&#65533;&#65533;&#65533;&#65533;&#65533;&#65533;F&#655;&#65533;&#65533;Y&#824;&#65533;{}&#65533;{>O&#65533;&#65533;&#65533;V&#65533;$&#65533;&#470;E&#65533;&#65533;&#65533;&#65533;&#65533;&#65533;&#534;\&#204;V&#65533;&#65533;^&#65533;&#65533;&#65533;&#65533;&#65533;&#507;&#65533;&#65533;&#49362;6\&#65533;8|&#65533;[K&#65533;Z[R&#65533;&#65533;&#65533;	&#1625;Tz[$&#65533;i;&#65533;&#65533;z&#65533;&#65533;3&#65533;&#65533;N*&#65533;&#824;&#65533;+&#65533;y&#65533;&#65533;&&#65533;&#65533;&#65533;<&#65533;&#65533;Z&#65533;&#65533;&#65533;&#65533;[Dk&#1083;&#65533;{&#65533;Sw&#65533;&#65533;&#65533;&#65533;q&#65533;`&#65533;K&#65533; &#65533;gP&#65533;[&#65533;&#65533;X[&#65533;&#65533;&#65533;&#65533;)y	1&#65533;&#65533;Q&#65533;&#65533;Q[&#65533;g&#65533;$&#65533;g&#65533;%&#65533;&#32878;*&#65533;.&#65533;&#65533;&#65533;&#65533;&#65533;&#65533;|2J&#65533;U&#65533;s&#608;&#65533;;&#65533;&#65533;3*,&#65533;&#65533;&#65533;&#65533;ew&#65533;&#65533;&#65533;T&#395;&#65533;&#65533;\+X;&#65533;&#65533;&#65533;&#65533;tzk2&#1813;&#65533;&#65533;FG_g&#65533;&#65533;&#65533;&#65533;&#65533;&#1579;|m&#65533;&#65533;z&#502;&#65533;rf&#65533;'&#65533;[(&#65533;&#523;&#65533;&#65533;(R&#65533;M+_&#65533;v&#65533;&#65533;&#65533;d&#65533;U&#65533;&#65533;_&#65533;&#65533;0&#65533;&#65533;&#659;&#65533;&#65533;&#65533;&#65533;C&#65533;4&#65533;&#65533;/&#65533;&#65533;v&#65533;w&#65533;nT&#65533;&#65533;<	&#65533;[G&#65533;&#65533;&#65533;&#65533;;&#65533;Td<l&#65533;5;&#65533;#&#65533;9&#65533;9w&#65533;|&#65533;&#65533;*&#65533;&#65533; &#65533;&#65533;Wp	&#65533;&#65533;]&#65533;&#65533;&#65533;&#65533;&#65533;|1&#288;<&#65533;&#42491;&#65533;\&#65533;&&#65533;&#681;|&#65533;,%Q&#65533;&#65533; &#65533;pdl&#65533;&#65533;&#65533;&#65533;n&#65533;7
&#65533;&#65533;&#65533;Q&#65533;+&#65533;&#65533;&#65533;&#65533;,&#65533;&#65533;d&#65533;-i&#65533;0&#1915;	&#65533;&#65533;;&#65533;X&#65533;G&#65533;+*&#65533;#0&#65533;i&#65533;&#65533;Zq&#65533; &#65533;&#65533;&#65533;g&#65533;M&#65533;F&#65533;&#1809;&#65533;&#682;Rg&#65533;Z&#65533;&#65533;a`^-&#65533;|X&#65533;}&#65533;9&#65533;d&#65533;KC&#65533;&#65533;*m&#65533;&#65533;&#65533;&#65533;&#65533;&#65533;'&#65533;"\&#65533;s&#65533;&#65533;&#65533;&#65533;h&#65533;t'&#65533;&#65533;&#65533;&#65533;&#65533;&#65533;S&#65533;:M&#1099;&#65533;&#65533;&#65533;b &#65533;&#65533;1'&#65533;(&#65533;&#65533;&#65533;P&#65533;e&#65533;&#65533;i&#65533;CH&#65533;I&#65533;7&#65533;l&&#65533;!&#65533;&#65533;H&#65533;&#65533;&#65533;&#65533;&#65533;x&#65533;&#65533;/m&#65533;H&#65533;&#65533;Q&#1683;0sea&#65533;e&#65533;0&#65533;&#1334;-&#65533;&#65533;&#65533;UK&#65533;&#65533;#&#65533;5K&#934;&#65533;&#65533;&#65533;Z5&#65533;&#65533;&#65533;&#65533;4&#65533;&#65533;
&#65533;`&#65533;&#65533;&#65533;&#65533;"F&#65533;&#616;&#65533;&#804;5&#1933;&#65533;&#65533;&#1918;&#65533;^Yx&#65533;p&#65533;&#65533;}&#65533;&#2029;&#65533;&#65533;w&#65533;&#65533;&#65533;&#65533;&#65533;L&#65533;@&#65533;-=$;l&#65533;&#65533;&#65533;zq&#65533;W&#65533;&#65533;86R&#65533;&#65533;&#65533;&#65533;&#65533;J&#65533;%&#65533;&#65533;S,&#65533;&#65533;&#65533;p&#65533;&#65533;9&#65533;B@=&#65533;f&#65533;L&#65533;&#65533;&#65533;9K~&#65533;&#65533;&#65533;&#65533;KlP&#65533;&#65533;&#65533;a&#65533;GIk&#65533;& &#65533;&#65533;0&#65533;&#65533;&#65533;&#65533;&#65533;a&#65533;eH&#65533;&#65533;}M&#65533;Yj&#65533;&#65533;`&#65533;A&#65533;~6&#65533;&#65533;&#65533;&#65533;&#65533;+tP&#65533;&#1602;&#65533;&#65533;&#65533;	&#245;&#65533;&#65533;X&#65533;&#65533;&#65533;&#65533;	:&#65533;&#65533;&#65533;[&#65533;;&#1591;&#331;&#65533;K&#65533;o&#65533;&#65533;&#65533;K:&#65533;&#65533;&#786;8&#65533;&#65533;S^R0&#65533;&#1701;&#65533;&#65533;]&#65533;&#65533;Y&#65533;&#65533;&#65533;&#65533;&#65533;#B&#65533;&#65533;&#65533;`&#65533;&#65533;&#65533;=&#65533;&#65533;&#65533;f&#65533;&#65533;h&#65533;&#65533;&#65533;d8&#65533;&#1947;gQ&#65533;&#65533;&#65533;1&#65533;&#65533;,&#65533;[&#65533;&#65533;&#65533;9&#65533;&#684;&#65533;&#65533;=&#65533;&#65533;a&#65533;&#65533;A&#65533; a&#65533;"&#65533;X&#65533;S&#65533;&#65533; &#65533;&#442;=&#65533;F&#65533;[&#65533;h&#65533;&#65533;B&#65533;TN&#65533;/&#65533;&#65533;&#65533;&#65533;%&#65533;[B&#43998;b&#236;&#65533;k&#65533;&#65533;V&#65533;&#65533;&#65533;</&#65533;&#65533;?&#65533;&#47634;&#65533;&#1629;&#65533;&#65533;&#65533;&#65533;{&#65533;&#65533;<&#65533;&#1984;&#65533;&#65533;Sx&#65533;&#1988;m&#65533;&#1326;&#65533;&#65533; -&#65533;N&#65533;&#65533;]&#65533;d&#1600;&#65533;&#65533;&#65533;:&#65533;k&#65533;&#65533;&#65533;&#65533;>&#65533;,&#65533;&#65533;&#947;k!&#65533;K&#65533; &#65533;!&#65533;&#65533;J&#65533;&#65533;n&#65533;Y?&#65533;e&#65533;@&#65533;&#65533;
&#65533;&#65533;&#65533;&#65533;&#65533;&#65533;&#65533;&#65533;&#65533;&#1741;&#65533;:&#65533;0&#65533;P_c&#65533;^&#65533;&#65533;%Z;&#65533;'(&#65533;&#65533;&#65533;&#65533;&#65533;&#65533;n&#65533;&#65533;e@c9&#65533;&#65533;&#65533;C&#65533;&#65533;&#65533;&#65533;P&#65533;u&#65533;Q&#65533;&#65533;V&#65533;&#65533;r&#65533;&#65533;6;r&#65533;&#65533;u&#65533;~&#65533;&#65533;i&#65533;@2=&#65533;&#65533;&#65533;&#65533;&#65533;&#65533;K&#65533;}&#46793;&#65533;6&#65533;&#65533;&#65533;.&#65533;y&#65533;&#65533;&#65533;&#65533;&#65533;Q>&#65533;d&#65533;&#65533;s&#65533;Go&#65533;(}&#65533;l>&#65533;&#65533;&#65533;&#65533;w&#65533;&#65533;&#65533;&#65533;Yr&#65533;&#65533;O&#65533;&#65533;&#65533;)&#65533;&#31262;&#65533;B&#65533;&#65533;Xl&#65533;&#65533;%^c&#65533;&#65533;&#65533;&#65533;O$&#65533;&#332;{0&#65533;&#65533;[F&#65533;&#65533;
&#1519;&#65533;[;&#65533;&#65533;&#65533;&#65533;O&#65533;&#65533;gI&#65533;&#65533;R&#65533;&#65533;&#1261;&#580;#_&#65533;&#65533;}&#65533;&#65533;&#65533;A&#65533;Z.`&#65533;&#65533;&#65533;3(&#65533;&#65533;+/\&#65533;^&#65533;e&#65533;&#65533;&#65533;&#65533;&#65533;&#65533;&#65533;&#65533;&#65533;\[y.)&#65533;II&#65533;&#65533;&#65533;F&#65533;&#65533;&#65533;&#65533;&#65533;&#65533;&#65533;&#65533;}	&#65533;W&#65533;vk&#65533;&#65533;@&#65533;&#65533;&#65533;&#65533;&#65533;B&#65533;&#506;&#65533;&#65533;&#65533;&#65533;&#65533;&#65533;&#65533;r&#65533;r&#65533;&#65533;3&#65533;&#1614;&#65533;%&#65533;&#65533;&#65533;&#65533;&#65533;&#65533;
&#65533;&#65533;&#65533;&&#65533;&#65533;]&#65533;&#65533;&#65533;1w&#65533;)&#65533; E&#65533;&#55275;&#1545;q/&#65533;&#65533;|NB5h&#65533;W&#65533;V&#65533;&#65533;&#65533;bAT&#65533;omY&#65533;&#65533;&#65533;<  HrD&#595;>L&#65533;Y)&#65533;/&#65533;&#65533;&#65533;pB&#65533;&&#65533;V(&#65533; A?|&#65533;&#65533;&#65533;#YS&#65533;&#65533;n&#65533;.&#65533;5BZ
HgI&#65533;6&#65533;*&#1387;G&#65533;&@C&#65533;&#65533;$n~&#1386;&#65533;&#65533;p'&#65533;T&#65533;&#65533;&#425;&#65533;z&#65533;l&#6794;Ql<&#65533;v(&#65533;]+&#65533;&#65533;n&#65533;&#65533;&#680;&#65533;F&#65533;&#65533;j&#65533;T	&#65533;&#65533;&#65533;=&#65533;&#65533;hj&#384;	[&#65533;E"c&#65533;V&#65533;z&#65533;&#65533;L&#65533;@&#65533;&#65533;&#65533;&#65533;E:X&#65533;g&#65533;=&#65533;&&#65533;5D&#65533;&#65533;&#65533;Q&#65533;UN\os&#65533;&#470;&#65533;&#65533;&#65533;&#65533;ba0&#65533;&#65533;&#65533;RH&#65533;&#65533;&#65533;B&#65533;&#65533;&#65533;&#65533;&#65533;|:&#65533;iz&#65533;]&#65533;M&#753;a=&#65533;;X 8 r K&#65533;&#65533;S&#65533;&#65533;3&*wO&#65533; &#65533;R%&#65533;&#50517;4MS#&#65533;&#65533;&#65533;Y&#65533;&#1604;FU#&#65533;&#65533;T&#65533;F&#65533;&#65533;&#65533;E&#65533;&#65533;&#65533;q
&#65533;&#65533;zz&#65533;&#65533;_~&#65533;#_3F&#65533;]&#65533;&#1349;#'&#65533;&#65533;&#65533;&#271;<&#65533;&#65533;'0fP='&#65533;Z&#65533;F!&#65533;&#65533;$3&#65533;.&#65533;9S&#1685;&#65533;u&#65533;&#65533;m[&#65533;&#1434;F
&#1206;&#65533;M8F&#65533;7@D&#65533;[&#65533;&#65533;&#65533;&#65533;&#65533;p&#373;&#1221;&#65533;&#65533;&#65533;C&#65533;&#65533;&#65533;5g&#65533;A&#65533;x&#65533;&#65533;G`&#65533;&#65533;&#65533;&#65533;	&#65533;&#65533;&#65533;y:&#65533;x&#65533;f$x&#65533;xtG
&#65533;&#65533;&#65533;{&#65533;&#65533;_&#65533;p@}/M&#65533;&#65533;&#65533;%&#65533;&#65533;&#65533;&#65533;
&#65533;C&#65533;&#65533;&#65533;nI&#65533;&#65533;F&#65533;:&#65533;&#1363;&#65533;V&#1579;&#65533;'d(&#65533;&#65533;B&#65533;(&#65533;)&#65533;&#851;:s&#65533;&#65533;&#65533;i&#65533;(&#13107;VKd&#65533;&#65533;&#65533;9dbAv&#65533;&#1589;&#65533;&#65533;PR
 &#65533;$f&#65533;~&#65533;k!&#65533;P	&#1715;ZZ&#65533;3X&#65533;k&#65533;]&#65533;&#65533;&#65533;l&#1228;z&#65533;&#65533;gzhS,&#65533;:&#65533; &#65533;&#65533;q&#65533;,&#65533;N<&#65533; 9Q=&#65533;"&#65533;D>K&#65533;&#991;'Dh)&#65533;&#65533;e&#32333;&#65533;JpI&#65533;@H&#65533;&#65533;&#65533;&#422;&#65533;"&#65533;&#65533;L&#65533;&#65533;%&#65533;&#65533;\&#65533;^&#65533;P&#65533;&#65533;&#65533;&#65533;&#65533;&#638;b&#9856;&#65533;L&#65533;&#65533;t&#65533;|4&#65533;@&#65533;t&#65533;&#65533;Y7@&#65533;H&#65533;FP&#65533;
&#65533;Y&#65533;&#65533;H&#65533;-&#65533;&#1462;&#65533;%9&#65533;&#65533;#!D~+$Y&#65533;!&#65533;A&#65533;!L
&#65533;&#65533;W]N&#65533;&#65533;&#65533;5D&&#65533;&#65533;&#65533;k/&#65533;&#65533;/&#943;&#65533;@D]`&#65533;&#65533;ex0s&#1752;&#65533;:w&#65533;f&#65533;&#65533;&#65533;0<&#65533;&#65533;C&#65533;v&#65533;&#65533;&#65533;B	W&#65533;&#65533;T(&#65533;&#65533;l&#65533;&#65533;&#65533;&#65533;&#65533;&#65533;&#10583;r* &#65533;&#65533;2&#65533;0&#65533;p2&#65533;>E&#65533;&#947;&#65533;>&#65533;
tPB{&#65533;+&#65533; 'p	&#65533;vy&#65533;.>&#65533;&#65533;W&#865;&#65533; 2e&#65533;F&#65533;)J&#65533;e&#65533;&#65533;*&#65533;&#65533;&#65533;i&#65533;&#15676;&#65533;&#65533;m&#65533;t&#65533;[^&#65533;f$&#65533;&#65533;h&#65533;K&#65533;&#65533;&#65533;&#65533;&#65533;&#65533;Ui&#65533;v B.&#65533;*q&#65533;&#65533;7/ZI_&#65533;&#649;l2&#1569;&#65533;<r_&#65533;	&#65533;&#65533;4&#65533;&#65533;t&#457;S:&#65533;0&#65533;X,#&#65533;&#65533;&#544;&#65533;&#65533;&#65533;&#65533;&#65533;}&#65533;&#65533;&#65533;z7&#65533;E1&#65533;P&&#65533;&#65533;)&#65533;&#65533;>"&#65533;&#145;2U&#65533;-$ &#65533;&#65533;$&#65533;&#65533;&#65533;  &#65533;&#65533;&#65533;&#65533;&#65533;&#65533;V&#65533;&#65533;&#619;*&#65533;&#65533;&#65533;H{)&#65533;Yx&#65533;5T#|O&#65533;c&#65533;&#65533;85 eE&#65533;\@&#65533;&#65533;v&#65533;<&#626;@&#65533;&#65533;&#65533;&#593;&#65533;rv&#65533;Q$&#65533;&#65533;&#65533;I&#65533;&#65533;&#65533;A&#65533;b&#65533;&#65533;#oE2gG&#65533;[&#65533;&#65533;&#65533;&#65533;&#65533;8&#65533;W&#65533;&#65533; "u&#65533;D1&#899;$&#65533; ,9K.&#65533;qX&#65533;`&#65533;6&#65533;&#65533;&#65533;(&#65533;&#65533;&#65533;C2,&#65533;t&#65533;:&#65533;&#65533;&#305;[&#65533;&#329;?&#65533;N4&#65533;L&#65533;}L&#65533;IT&#65533;[&#65533;y&#65533;%y&#65533;S&#65533;K=P &#65533;&#65533;aH'&#65533;Y&#344;&#65533;>7&#65533;OQ&#65533;&#467;,&#65533;qY&#65533;&#65533;G&#65533;2&#65533;		&#65533;J&#65533;>A&#65533;&#65533;&#65533;&#65533;&#65533;&#65533;$&#65533;t&#65533;&#65533;&#65533;&#65533;&#65533;9T&#65533;&#65533;,&#65533;&#65533; 1&#65533;X&#65533;B&#65533;(&#65533;r0&#65533;I.NXa6]FtZy&#65533;&#65533;&#65533;L&#65533;&#65533;O&#65533;q&#65533;C&#65533;&#65533;Cz(&#65533;O&#65533;,e&#65533;&#65533;(RII&#65533;&#65533;&#65533;^)&#65533;*.&#65533;&#65533;&#65533;&#65533;<&#65533;&#65533;.&#65533;&#65533;&#65533;&#65533;V&#1660;A&#810;~t&#65533;&#65533;\&#65533;Y&#65533;B&#65533;N&#65533;&#65533;5&#65533;	&#65533; &#65533;.;&#65533;$&#1106;&#65533;&#65533;&#65533;l&#65533;&#65533;&#65533;A Lz&#65533; uR1>&#65533;\Y<&#65533;&#65533;&#65533;!&#65533;&#65533;A&#65533;&#65533;&#65533;&#65533;&#65533;&#65533;&#65533;&#65533;&#65533;#I!T&#65533;;G&#65533;Z&#65533;&#65533;&#65533;B&#65533;L&#65533;&#65533;&#65533;&#65533;&#65533;f5`&#65533;O!~r]&#65533;\y;&#65533;&#65533;&#65533;r'&#1380; &#65533;&#65533;Z=P&#65533;U)'e&#65533;I &#65533;l&#65533;&#65533;&#65533;&#1657;LA&#1816;p&#65533;&#65533;Q'T&#65533;&#65533;&#65533;&#65533;<&#65533;&#65533;&#65533;K&#65533;j&#759;&#65533;t&#65533;;Wh&#65533;T&#65533;&#65533;&#65533;<&#65533;&#1426;&#65533;:&#65533;y&#65533;d&#65533;&#65533;&Z{&#65533;&#65533;w&#65533;&#65533;&#65533;&#65533;r&#65533;ZA&#65533;V1*0o&#65533;&#65533;&#65533;&#65533;&#65533;&#65533;u!R&#65533;O&#65533;&#1048;&#65533;&#65533;!1g>&#65533;p&#65533;"A @S&#65533;&#65533;W&#65533;h!M<V&#65533;
&#65533;&#65533;,&#65533;&#448;&#65533; A\a&#65533;&#65533;&#65533;4&#65533;&#65533;&#65533;&#65533;&#65533;H&#65533;B&#65533;&#65533;&#65533;&#65533;&#65533;&#65533;W&#65533;K&#65533;n&#65533;&#65533;&#65533;&#65533;$$<&#65533;&&#65533;X&#65533;L,&#65533;&#1538;&#65533;&#65533;S&#1132;B+&#65533;&#65533;K&#65533;&#65533;J&#65533;&#65533;R&#65533;&#65533;%&#65533;&#65533;6&#65533;&#65533;&#65533;=njp&#65533;S&#65533;&#65533;9&#65533;b&#1514;r&#690;U&#891;&#236;Z&#65533;"-&#65533;&#65533;q&#65533;&#65533;&#65533;h&#65533;M&#65533;)&#65533;f&#65533;P&#65533;&#65533;&#65533;&#65533;}&#65533;M&#65533;0&#302;&#65533;&#65533;&#65533;-&#65533;&#65533;xJ&#65533;&#65533;v&#65533;"&#65533;Y&#65533;&#65533;&#65533;&#65533;&#65533;?+aKb&#65533;H#&#65533;cd&#65533;&#65533;J&#65533;&#65533;&#65533;M&#880;&#65533;&#65533;&#65533;&#65533;^&#65533;`oN&#65533;{I|&#65533;E]&#65533;&#65533;)n&#65533;&#65533;/&#65533;&#65533;
9ZF&#65533;&#65533;qm&#65533;&#1024;7&#65533;&#1534;&#65533;]&#65533;1&#65533;&#65533;&#65533;&#65533;;&#65533;Z&#65533;/&#65533;pa&#65533;!7&#65533;&#65533;-&#44119;&#65533;&#65533;R&#65533;&#65533;&#65533;Q+`&#65533;&#65533;L&#65533;&#65533;&#732;&#65533;&#65533;&#65533;WC&#65533;&#65533;&#65533;\v&#65533;&#65533;&#65533;&#65533;&#65533;3&#65533;&#65533;&#65533;&#65533;c&#65533;&#65533;&#65533;<j9&#65533; &#65533;L&#65533;&#65533;a&#65533;&#65533;&#65533;&#65533;&#65533;zv&#65533;&#65533;&#65533;&#65533;&#65533;&#65533;&#65533;L&#65533;xgj&#49695;&#65533;t&#65533;;k&#65533;
&#65533;D&#65533;:0a
cZj&#65533;h@&#65533;&#65533;q&#65533;&#65533;&#65533;&#65533;f&#65533;!&#65533;|&#65533;&#65533;&#65533;e&#65533;&#65533;n(&#65533;Y&#65533;&#65533;&#65533;Jr]%&#65533;5&#65533;&#65533;<&#65533;+&#65533;&Q&#65533;q;j&#65533;&#65533;:TDHa&#65533;&#65533;E&#65533;&#65533;&#65533;>&#65533;1&#65533;&#65533;xU&#65533;&#614;&#65533;&#65533;&#65533;9&#65533;&#65533;~%&#65533;&#65533;XC&#65533;&#65533;_&#65533;&#65533;d&#65533;mt&#1974;&#65533;w&#65533;^R8A&#65533;&#65533;53&#65533;&#65533;&#65533;B&#65533;U&#65533;m&#65533;j[&#65533;8&#65533;&#65533;&#65533;Q=8 D X&#65533;&#65533;[S(&#65533;&#65533;D&#65533;@/;&#65533;&#65533;bm&#65533;Ih&#65533;&#65533;_l&#65533;vF]&#65533;=~[&#65533;&#65533;riq&#65533;E4&#65533;&#65533;8&#65533;M&#65533;&#65533;&#65533;&#65533;&#65533;I&#65533;N*p2&#65533;z&#65533;{d&#65533;&#65533;+{D&#65533;2&#65533;&#65533;&#65533;'&#65533;&#65533;+&#65533;&#65533;&#65533;&#1040;&#65533;&#65533;HAt&#65533;W0\K&#65533;l&#65533;2&#65533;J&#720;&#65533;N*Z&#65533;&#65533;`H&#65533;&#65533;'&#65533;&#65533;&#65533;&#65533;&#65533;z&#65533;x&#65533;C&#65533;c&#65533;&#65533;c&#65533;G&#20301;5&#65533;&#65533;]&#65533;6&#65533;&#65533;n&#65533;&#65533;&#65533;&#65533;&#65533;4&#65533;D&#65533;w&#65533;&#970;+2O&#65533;T&#65533;xts!&#65533;!At&#65533;I9&#65533;*&#65533;&#65533;1E&#65533;j&#65533;f9Cq&#65533;U"t&#65533;7m`0&#65533;g!C&#65533;qW&#65533;&#65533;4P&#65533;&#65533;p&#65533;C1&&#65533;&#65533;pr:&#65533;6&#65533; &#65533;&#65533;r&#65533;v?52y&#65533;&#65533;Z&#65533;6&#65533;#R&#65533;b^&#65533;a&#65533; )dk&#65533;&#65533;Fu}LH&#65533;=` 2&#65533;%&#65533;Z&#65533;|&#65533;|@U&#65533;d}&#65533;&#65533;&#65533;&#65533;&#65533;&#65533;&#65533;&#65533;Z&#65533;&#65533;}O&#65533;&#65533; 	V&#65533;&#65533;5~&#65533;v&#65533;&#65533;UwUb&#65533;V&#65533;y&#65533;&#65533;&&#65533;&#65533;&#65533;s&#65533;w&#65533;Fwu&#65533;;&&#65533;&#65533;F USyo&#65533;&#65533;\&#65533;w&#65533;w&#65533; -&#65533;&#65533;&#65533;x&#65533;&&#65533;&#65533;d&#65533;&@&#65533;&#65533;J&#65533;}G&#65533;gu&#65533;1u&#65533;&#65533;r&#65533;&#65533;&#65533;]a&#65533;&#65533;&#65533;Y&#65533;&#65533;&#65533;1{B.&#65533;&#65533;;yw)&#65533;b&#65533;V{4s.&#65533;1&#65533;{w!&#65533;&#65533;CL&#65533;&#65533;&#65533;7&#65533;J&#65533;@&#65533;T&#65533;A'&#65533;kpt&#65533;8h&#65533;@&#65533;T\T&#65533;t&#65533;86&#65533;sX&#65533;&#451;%ef&#65533;K&#65533;edm~&#65533;,&#65533;&#65533;,q&#65533;m&#792;N4;wHn}&#65533;'&#65533;&#65533;n&#65533;U&#65533;F&#271;&#65533;&#65533;9T=&#65533;w{gN&#65533;&#65533;k&#65533;&#65533;"W7&#65533;o&#65533;&#65533;`&#65533;S&#65533;UI&#65533;&#65533;3&#65533;44v&#65533;r5kS&#1217;&#65533;"&W75&#65533;'I&#65533;&#65533;&#65533;u:H5&#65533;sd&#1290;&#65533;&#65533;}u&#65533;3dr&#65533;UEVri(&#65533;y&#65533;&#515;bI88[&#65533;G&#65533;&#65533;&#65533;f&#65533;f;&#65533;c&#65533;H&#65533;&#65533;A&#65533;&#1356;&#1912;&#65533;a&#65533;&#65533;Y&#65533;l&#65533;!vQ/O&#65533;&#65533;&#65533;T&#65533;d&#65533;&#65533;yb&#65533;Ak&#65533;&#65533;&#65533;&#65533;ep8&#65533;&#65533;7v_&#65533;&#65533;&#65533;F&#65533;&#65533;v&#65533;6&#65533;c&#65533;3"p2&#65533;7&#65533;$&#65533;WN"Po&#65533;&#65533;2&#65533;Hj&#65533;R&#65533;0&#65533;&#65533;-[&#65533;D &<G`a&#65533;h&#65533;&#65533;OY!h7&#65533;&#65533;t&#65533;&#65533;(&#65533;'&#65533;3&#65533;&#602;Cm&&#65533;&#65533;&#65533;/I&#65533;&#65533;&#65533;YxY&#65533;&#65533;&#65533;B&#65533;S'&#65533;Q&#65533;w&#65533;&#65533;>&#65533;&#65533;&#65533;&#65533;> &#65533;&#65533;X&#65533;&#65533;&#65533;&#65533;a&#65533;&#65533;?&#65533;=&#65533;&#65533;m&#65533;&#65533;@X&#65533;&#65533;&#65533;&#65533;b&#65533;&#951;t&#65533;&#65533;S&#1721;t&#65533;&#65533;XR	&#65533;&#65533;t&#2024;R&#65533;&#65533;&#65533;&#65533;q'&#65533;&#65533;u:&#65533;&#65533;q&#1614;	9&#65533;(a&#65533;&#65533;Xfn&#65533;&#65533;&#65533;<R&#65533;D&#65533;'&#1684;
&#65533;g&#65533;Xj&#65533;&#65533;"P &#65533;&#472;l&#65533;wL&#65533;4&#65533;_&#681;:&#65533;E&#65533;`&#65533; &#65533;24&#65533;|&#65533;&#65533;&#65533;&#65533;p&#65533;1i&#65533;&#65533;&#65533;&#65533;&#65533;=&#65533;YU&#65533;b0&#65533;f&#65533;&#65533;&#65533;h4&#65533;7GL(JrE&#1863;f!&#65533;I&#65533;&#65533;	&#65533;@&#65533;KK&#1700;&#65533;E{@Y7&#65533;&#65533;?4&#65533;Ms&#65533;&#65533;W&#65533;y~&#65533;x+&#65533;&#65533;TGV&#65533;&#65533;pcY&#541;&#65533;&#65533;Ge&#65533;F&#65533;V&#65533;c	&#65533;&#65533;&#1625;&#65533;W&#65533;&#65533;&#31041;t4&#65533;&#65533;Bs&#65533;e&#65533;4r&#65533;I^&#1385;&#65533;&#65533;&#65533;&#65533;&#65533;VN&#65533;	E-&#65533;>6)F&#65533;(Zj&#65533;P&#65533;&#65533;&#65533;&#65533;&#65533;w&#65533;&#65533;D]*&#65533;&#65533;&#65533;&#65533;@p8&#65533;<&#65533;&#65533;@ Oz&#65533;\&#65533;pA1:X}&#65533;&#65533;K&#65533;&#65533;5&#65533;U&#65533;-&#674;.&#65533;&#65533;)q&#65533;&#1387;3J&#65533;&#65533;&#234;8:&#65533;&#65533;&#65533;&#258;&#65533;&#65533;Gd&#65533;&#65533;L&#65533;x&#65533;&#65533;&#65533;&#586;&#65533;&#65533;ZI0&#65533;%
&#65533;&#65533;R&#65533;&#65533;/&#65533;&#65533;&#65533;t
&#65533;J&#65533;&#65533;?&#65533;&#65533;j&#65533;&#65533;z4I&#65533;B&#65533;&#1060;&#65533;9Ul&#65533;|&#65533;&#653;S&#65533;&#65533;&#65533;&#65533;d&#65533;&#65533; &#65533;&#65533;&#65533;\^&#65533;l &#65533;&#65533;v&#65533;]&#65533;&#65533;9&#65533;0?b"n&#65533;&#1584;&#65533;&#65533;&#65533;&#65533;0)&#65533;')&#65533;&#65533;Mb&#65533;&#65533;q4`&#65533;&#65533;&#65533;&#65533;&#65533;&#65533;oy&#65533;_,&#65533;I&#65533;&#65533;x&#65533;&#65533;&#65533;&#65533;`x>!&#65533;:&#65533;&#65533;&#65533;&#65533;r&#1639;	&#65533;&#65533;&#28715;1&#65533;W&#1323;;&#65533;&#65533;&#65533;\&#65533;ya&#65533;i9@=%&#65533;&#65533;{N&#65533;bX&#65533;s&#65533;&#65533;:$&#65533;Z&#65533;Vk&#65533;R&#65533;&#65533;p&#65533;&#65533;&#65533;F9&#65533;&#65533;&#65533;&#65533;j&#65533;WK&#65533;NZ&#65533;&#65533;&#65533;{P&#65533;&#65533;dTh&#65533;Fk&#65533;W&#1574;&#65533;	\jZA&#65533;&#65533;&#65533;&#65533;I&#1054;&#65533;&#65533;qKLkF&#65533;&#65533;&#65533;&#65533;K^&#65533;"S$&#65533;&#1716;&#65533;'V&#65533;&#65533;&#65533;&#65533;5:&#65533;^&#65533;&#65533;&#65533;&#65533;&#65533;$&#65533;&#65533;&#65533;&#65533;&#65533;&#65533;&#65533;/&#65533;N&#65533;d&#65533;&#65533;&#65533;&#65533;ck&#65533;E&#65533;+>&#65533;Zd[&#65533;l&#65533;u&#65533;&#65533;&#65533;&#1518;&#65533;*^7&#65533;&#65533;<+&#65533;&#65533;&#65533;&#65533;A&#65533;&#65533;&#65533;Z&#65533;&#65533;pa&#65533;K&#65533;&#65533;&#65533;&#65533;W&#65533;36&#65533;[&#65533;&#65533;&#65533;&#65533;&#65533;&k&#65533;p&#65533;`[&#65533;&#65533;&#65533;V&#65533;&#65533;f&#1774;&#65533;&#722;&#65533;[&#65533;I)R]&#65533;c&#65533;&#65533;&#65533;&#65533;Y&#65533;&#65533;h&#65533;&#45807;u&#65533;&#65533;&#65533;Xu&#65533;&#65533;&#65533;R%Q&#65533;&#65533;A&#65533;]&#65533;U~&#65533;&#65533;3aB&#65533;&#65533;&#65533;&#65533;v&#65533;&#65533;c'N&#65533;&#65533;&#65533;*&#65533;&#65533;&#3669;&#65533;&#65533;I&#65533;&#65533;&#65533;&#65533;ox&#65533;&#65533;&#65533;xaV&#65533;txD&#65533;E&#65533;/H*&#65533;&#65533;&#65533;&#65533;&#65533;&#65533;.&#65533;D&#65533; <&#65533;&#65533;&#65533;u=+&#65533;&#139;+&#65533;H$x&#65533;&#65533;&#1788; u&#65533;&#65533;&#65533;&#65533;X&#65533;&#65533;K*&#65533;F.&#65533;&#65533;@yiz!&#65533;&#1786;Kg&#65533;&#65533;&#65533;{&#267;&#65533;xU&#65533;&#65533;&#65533;&#65533;&#65533;=&#65533;)&#65533;c&#65533;&#65533;n&#65533;&#65533;dla&#65533;&#197;&#65533;6&#433;&#65533;s%&#1647; &#65533;&#65533;&#65533;;&#65533;{&#65533;&#65533;}&#65533;&#65533;&#65533;&#65533;&#65533;_&#65533;Q&#65533;&#65533;&#65533;m&#65533;&#65533;@&#65533;eHX&#65533;v&#65533;n&#65533;&#65533;&#65533;&#1409;&#65533;jg0hu&#65533;&#65533;&#65533;rP&#65533;gV&#65533;dW&#65533;C&#65533;2&#65533;&#65533;9NG&#65533;&#65533;&#65533;&#65533;&#65533;rYWPup&#65533;,L-l&#65533;4|&#65533;&#65533;&#65533;`&#65533;,&#65533;IF&#65533;&#65533;@&#65533;L&#65533;&#65533;&#65533;)&#65533;&#65533;&#65533;k&#65533;K&#65533;#M|s^{G&#65533;/&#65533;I&#65533;-U&#65533;&#65533;W<&#65533;;&#65533;&#65533;&#65533;&#1373;$&#65533;^(9&#65533;&#65533;L&#1564;&#65533;(&#65533;jL&#939;&#65533;CJ]&#65533;&#65533;&#65533;w,&#65533;b&#65533;&#65533;e&#65533;<E &#65533;&#65533;&#65533;1t&#65533;&#65533;&#65533;&#65533;&#65533;IP)&#65533; Gm#&#65533;&#65533;I&#65533;&#65533;Y*&#65533;J8&#65533;&#65533;&#65533; +K&#65533;&#65533;&#667;v&#65533;&#65533;&#65533;&#65533;a5G&#65533;x3&#65533;&#65533;&#65533;&#65533;&#65533;&]&#65533;&#65533;&#65533;&#65533;&#65533;&#65533;*&#65533;&#65533;&#65533;B&#65533;&#65533;&#65533;&#65533;&#65533;&#65533;&#65533;{{&#65533;l&#65533;r&#65533;&#65533;&#65533;&#65533;6(&#893;&#65533;&#65533;&#65533;B&#65533;&#65533;J&#65533;&#65533;Z&#65533;&#65533;?&#65533;70&#65533;\ds&#65533;S&#65533;I&#65533;&#65533;yQ&#65533;&#65533;^&#65533;&#65533;&#65533;&#65533;}h&#65533;B&#65533;&#65533;&#65533;&#65533;&#65533;&#65533;&#65533;&#65533;'T&#65533;&#65533;q&#65533;C&#65533;&#65533;&#65533;&#65533;&#65533;&#65533;&#65533;,c&#65533;D&#65533;&#65533;&#65533;&#65533;&#65533;J&#65533;&#65533;&#65533;&#65533;*&#65533;3&#65533;&#65533;&#65533;&#839;IPC&#65533;&#65533;j&#65533;`G&#744;&#65533;&#65533;C+f&#65533;&#65533;)'&#65533;&#65533;&#65533;L&#65533;6&#65533;&#65533;(&#65533;&#65533;Q&#65533;u&#1581;&#65533;K{&#65533;&#300;F2&#65533;&#65533;&#65533;[&#65533;Y&#65533;&#65533;&#65533;<&#366;&#65533;R,[&#65533;&#65533;&#65533;@"k&#65533;&#65533;R&#65533;M&#65533;&#40678;&#65533;&#65533;&#65533;&#65533;&&#65533;&#65533;&#65533;&#65533;&#65533;&#65533;&#65533;&#65533;j&#65533;*m&#65533;i&#65533;&#65533;)&#65533;&#65533;&#65533;&#65533;&#65533;&#65533;&#65533;*|WI&#65533;*&#65533;`,&#65533;&#65533;&#65533;*&#65533;B&#65533;V:&#1489;)&#65533;&#65533;&#65533;^&#65533;\Oa&#65533;&#518;&#65533;&#65533;&#65533;I&#65533;&#65533;&#65533;`G&#65533;<H&#65533;5=&#65533;&#65533;&#65533;&#65533;a&#65533;&#65533;&#65533;<&#1171;&#65533;&#246;L&#65533;&#65533;,Y"i&#65533;4&#65533;&#65533;&#65533;G&#65533;&#65533;Q&#65533;E&#65533;&#65533;L&#65533;&#65533;pJ&#65533;&#65533;&#65533;"&#65533;&#65533;&#65533;A&#65533;&#65533;&#65533;j&#65533;&#65533;&#65533;&#65533;0&#365;6&#65533;j&#65533;&#65533;A&#65533;Y&#65533;&#870;8!&#65533;x&#65533;c&#65533; &#65533;~&#65533;#&#65533;&#65533;~G&#65533;&#65533;p8~&#65533;a&#65533;&#65533;R&#65533;&#65533;&#1460;Q&#65533;&#1687;&#65533;&#65533;&#65533;&#65533;&#65533;&#65533;9&#65533;C&#65533;&#65533;)&#65533;&#65533;|&#65533;&#65533;Ld&#65533;&#65533;&#65533;l&#65533;J&#65533;&#65533;O&#65533;j&#65533;wm$&#65533;34&#65533;-&#65533;&#65533;&#65533;d9&#65533;&#65533;&#65533;&#65533;&#65533;-&#65533;&#65533;&#65533;'M&#243;L&#1650;&#750;&#65533;&#65533;@.a&#65533;h&#875;F&#65533;&#65533;&#65533;&#65533;&#65533;I&#65533;E&#1262;&#65533;&#65533;{&#65533;`&#65533;nc&#65533;z.&#65533;&#65533;k&#1322;U&#65533;&#183;&#65533;%~&#65533;&#65533;&#65533;&#65533;&#65533;&#65533;&#65533;&#65533;&#45804;b&#65533;&#65533;-~&#65533;n&#65533;&#65533;&#65533;&#65533;&#321;&#65533;&#65533;&#615;i&#65533;&#1799;Ya&#65533;o&#65533;&#65533;=`&#65533;z&#65533;&#65533;WO&#65533;8&#65533;&#65533;
&#65533;&#65533;&#65533;&#65533;0&#65533;&#65533;&#65533;&#65533;i&#65533;&#65533;&#65533;&#65533;R&#65533;&#65533;&#65533;R C0&#65533;-&#65533;w&#65533;J&#65533;&#65533;&#65533;=&#65533;&#286;&#65533;a0K&#65533; &#65533;M&#65533;&#65533;&#65533;&#65533;&#65533;.&#65533;@&#65533;&#65533;&#65533;. &#65533;&#65533;m>*&#65533;Fp&#65533;&#65533;&#65533;&#675;j&#65533;=&#65533;&#65533;0&#65533;&#65533;&#303;&#65533;JM&#65533;&#65533;&#65533;5&#65533;&#65533;&#65533;^&#65533;\|&#65533;&#65533;&#65533;#&#65533;&#65533;t&#65533;&#34110;&#65533;]&#65533;&#65533;&#65533;&#65533;&#65533;&#65533;&#65533;&&#65533;v&#65533;&#65533;&#65533;9&#65533;&#65533;&#65533;&#1813;&#65533;&#65533;0&#65533;0Q&#65533;MM&#65533;n&#65533;&#65533;V&#65533;&#1612;&#65533;&#65533;&#65533;&#1777;&#65533;&#65533;4&#65533;&#20222;&#65533;&#65533;&#65533;T&#65533;&#65533;~F&#65533;=
&#65533;V&#65533;_hp74&#65533;&#65533;&#65533;&#65533;&#65533;gn&#65533;&#1838;&#54509;&#65533;m&#65533;&#65533;&#65533;&#65533;xX&#65533;&#258;&#65533;t&#1084;t&#65533;O&#65533;=&#65533;&#65533;+&#65533;&#65533;&#65533;Ah&#65533;&#65533;d1&#65533;}&#65533;&#65533;&#65533;&#65533;&#65533;x>[ i&#65533;5&#65533;&#65533;&#65533;&#65533;zU&#65533;&#65533;O&#65533;&#65533;&#65533;q&#65533;&#65533;h&#65533;&#65533;
to/&#65533;&#65533;&#65533;&#65533;&#65533;l&#65533;&#65533;&#65533;u&#65533;+&#65533;&#65533;{&#65533;&#65533;:.&#65533;&#65533;&#63578;&#65533;dU&#65533;Gh&#65533;^&#65533;&#65533;&#65533;v&#65533;K&#65533;&#65533;&#65533;&#65533;&#65533;U&#65533;"Sl>&#65533;C&#65533;@&#1319;&#65533;&#65533;&#65533;;I&#65533;D&#65533;$w&#65533;R&#65533;&#65533;&#65533;&#65533;^+wZ&#65533;&#65533;&#65533;'J&#65533;&#65533;&#65533;&#695;&#65533;&#65533;`&#65533;&#65533;&#65533;&#2023;M_&#65533;&#65533;&#65533;&#65533;&#65533;&#1161;&#65533;!&#65533;MWI!+]&#65533;&#65533;&#65533;&#65533;/&#65533;@&#65533;&#65533;E&#65533;&#65533;n&#65533;&#65533;&#65533;&#65533;<&#65533;m-&#65533;&#65533;&#1980;&#65533;&#65533;y&#65533;&#65533;	&#65533;&#65533;rJ&#65533;&#65533;_&#65533;&#65533;&#65533;&#65533;&#65533;&#65533;&#65533;&#65533;&#65533;#&#65533;'q"&#65533;/F&#65533;s&#65533;<3z&#65533;&=0&#65533;&#65533;=&#65533; &#65533; E&#65533;E&I,wk&#65533;v&#65533;+&#65533;1,u.&#65533;&#65533;&#65533;;&#65533;&#65533;&#65533;--(e&#65533;/&#65533;	&#65533;&#65533;&#65533;+&#65533;&#65533;n&#65533;&#65533;&#65533;&#65533;%UV&#65533;^H&#507;&#65533;CTShXh&#65533;r&#65533;&#65533;IX&#1361;R:&#65533;&#65533;&#65533;&#65533;&#65533;&#65533;&#65533;la(+l<&#65533;9&#65533;&#65533;&#65533;#&#65533;&#65533;&#65533;&#65533;&#65533;&#65533;&#65533;&#65533;&#65533;&#65533;	H0&#65533;&#65533;&#65533;&#65533;&#65533;dh%L#J&#65533;&#65533;A*=&#200;&#65533;&#1699;K&#65533;F^&#65533;&#65533;|&#65533;&#65533;+$I/M&#65533;3&#65533;%K&#65533;)_&#65533;&#65533;y&#65533;&#790;&#65533;&#65533;t&#65533;E&#65533;J&#65533;1Q&#65533;4f&#65533;e0r&#65533;&#65533;&#65533;&#65533;&#37018;O&#65533;&#65533;&#65533;&#65533;&#65533;&#65533;&#65533;&#65533;&#65533;&#181;&#65533;&#1262;R&#65533;@;&#65533;gUvh&#65533;&&#65533;&#65533;&#1368;m&#65533;&#65533;&#65533;&#1069;&#65533; x'&#65533;&#1327;&#65533;&#1981;]&#65533;&#65533;&#65533;&#132;&#222;^&#65533;8&#65533;;!*&#65533;H@#FE&#65533;HJ&#65533;&#146;WSW;&#65533;
54&#65533;T&#65533;0	&#65533;&#65533;L\C&#65533;]&#602;&#65533;=\S&#65533;&#65533;&#1726;zE&#65533;&#65533;&#65533;;[5&#65533;j&#65533;>Wa@-&#65533;&#65533;&#65533;7&#65533;&#65533;u&#65533;&#65533;&#65533;&#65533;&#1223;&#65533;&#65533;`&#65533;O>&#65533;66@&#65533;&#65533;	!&#65533;2&#65533;7&#65533; MY&#65533;&#65533;P&#65533;87&#65533;&#65533;9l&#65533;~&#65533;&#65533;&#1892;&#65533;&#65533;&#65533;&#65533;G<&#65533;&#65533;

%&#65533;O&#65533;&#65533;X>!&#65533;+pe&#65533;a&#65533;t&#1415;X&#1362;&#65533;$&#65533;h&#65533;&%f&#65533;&#1024;d&#65533;W;&#65533;&#65533;(&#65533;\4&#65533;X&#65533;]&#65533;&#65533;`&&#65533;&#65533;	&#65533;|&#65533;baL&#65533;cH&#65533;]&#65533;&#65533;Hp&#65533;h&#65533;#g&#65533;la&#65533;&#65533;&#65533;&#65533;&#65533;&#65533;&#65533;e&#65533;	HE&#65533;Q&#65533;&#65533;&#1311;l&#65533;&#65533;&#65533;\HL&#65533;&#65533;rq&#65533;&#65533;h&#65533;yt&#65533;#&#65533;5j&#65533;&#65533;&#65533;
&#65533;&#65533;&#65533;&#65533;&#65533;&#65533;&#65533;&#65533;%&#65533;]uB&#65533;h&#65533;&#65533;'&#65533;x&#65533;&#65533;&#65533;j><&#1310;D&#65533;&#65533;&#857;(&#1543;&#65533;&#65533;&#65533;`Pi&#65533;&#65533;Q&#65533;	&#65533;D&#65533;&#65533;(&#65533;}0&#65533;*a&#65533;&#65533;&#65533;r&#65533;&#65533;&#65533;&#65533;f&#1353;&#65533;&#65533;&#65533;&#65533;&#65533;&#65533;&#65533;&#65533;&#65533;&#65533;+p(,&#65533;-&#65533;&#65533;Y}Q-\7b&#65533;&#65533;&#65533;>
&#26066;R6:$%&#65533;&#65533;&#65533;&#65533;=v&#65533; &#65533;&#65533;&#65533;&#65533;&#65533;vv&#509;Vf&#65533;&#65533;[z&#65533;&#65533;_&#65533;&#65533;&#65533;ibR{*H&#65533;&#65533;wN\e&#65533;&#65533;LJI&#65533;&#1603;3CL&#65533;&#65533;x&#65533;y&#65533;&#65533;&#65533;Z&#65533;}8&#65533;9z&#65533;s&#65533;5&#65533;&#65533;]+&#65533;L&#65533;&#65533;&#65533;	Y&#65533;&#65533;AJ&#65533; &#65533;&#65533;&#230;&#65533;&#65533;C&#65533;$&#65533;p&#65533;N&#65533;w0&#65533;&#65533;&#65533;&#65533;4M&#65533;&#65533;
&#65533;&#65533;N&#65533;7&#65533;Hk&#65533;&#65533;&#65533;&#1335;J&#65533;+&#65533;*K&#1354;&#238;&#65533;&#65533;^#kG-(~5&#65533;&#838;&#65533;u&#65533;m&#65533;8&#65533;M&#65533;&#1421;&#65533;&#65533;6&#65533;&#65533;&#65533;&#65533;A&#65533;&#65533;&#65533;B&#65533;&#65533;&#65533;&#65533;bG&#65533;l&#65533;&#65533;&#65533;4`@&#65533;!&#65533;"&#65533;SF&#65533;&#65533;&#65533;&#65533;f>&#65533;' &#65533;&#65533;y&#65533;`&#685;&#745;d.&#65533;
U&#65533;&#65533;&#65533;-8&#775;&#65533;OB&#65533;&#65533;&#65533;&#65533;)&#65533;p&#65533;$&#65533;&#65533;1&#65533;YW2&#65533;v&#65533;rwx&#1347;&#65533;&#65533;&#65533;+&#60600;&#65533;&#65533;,Oyt&#65533;Y&#65533;&#65533;&#65533;&#65533;B&#65533;&#65533;&#65533;H&#65533;&#65533;&#65533;&#65533;&#65533;&#65533;&#1062;&#65533;!&#65533;&#65533;&#65533;&#65533;j&#65533;;5&#65533;&#65533;9&#65533;&#65533;&#65533;&#65533;&#65533;&#65533;_Se&#65533;&#65533;&#65533;b&#65533;h&#65533;&#65533;&#65533;6&#65533;g&#65533;hV&#65533;2&#65533;&#65533;&#65533;2&#65533;&#65533;Zx&#65533;&#65533;&#65533; 3&#65533;&#65533;uKf>:W&#65533;@&#65533;.&#65533;y8S8 @B&#65533;5&#65533;2&#65533;X&#65533;.G	&#65533;&#65533;K&#65533;WVb&#65533; &#65533;&#65533;&#65533;&#65533;{l&#65533;&#65533;&#65533;&#65533;j&#65533;&#65533;"r&#65533;X.;&#65533;{&#65533;&#65533;B&#65533;&#65533;I&#65533;Q&#65533;C&#65533;&#2440;<$n&#65533;1{&#65533;&#65533;=&#65533;&#22528;&#65533;	 &#65533; B&#65533;B8p&#65533;&#65533;&#65533;&#65533;4&#65533;&#65533;|G&#65533;I&#65533;*&#65533;QMe&#65533;&#1938;5&#65533;x&#65533;j&#65533;&#65533;&#65533;P&#65533;&#65533;5&#65533;H&#65533;&#65533;W=V&#65533;&#65533;|&#65533;&#1722;&#65533;6&#65533;dF&#65533;&#65533;&#65533;&#65533;&#65533;&#65533;z[wC&#65533;TA
zk0]&#65533;&#65533;
GEE&#65533;k	*BJ&#65533;&#65533;2C&#65533;D&#65533;>!&#65533;&#65533;&#65533;&#1047;3&#65533;&#65533;i, &#65533;&#65533;&#65533;.&#65533;UP&#1240;Ze*&#65533;&#65533;"bC&#65533;4&#65533;&#65533;&#1709;L	&#65533;C&#65533;&#65533;&#65533;B&#65533;&#65533;&S&#65533;*Q&#434;&#65533;i&#65533;P/&#1752;kFu<2Pb&#65533;&#65533;e&#1063;&#65533;"D&#16813;X&#65533;B&#433;&#65533;&#65533;1&#65533;_&#65533;fG&#65533;Da&#65533;&#65533;&#65533;&&#65533;9&#65533;&#65533;&#65533;hC&#65533;&#65533;!q&#65533;5c&#65533;D&#65533;&#65533;J&#65533;"&#65533;H&#65533;&#65533;&#65533;l%:&#65533;&#65533;wG&#65533;j4&#65533;4&#65533;2Y&#65533;,&#65533;&#65533;&#65533;G&#65533;&#65533;PYJ&#1716;9&#65533;&#65533;i&#65533;HHK&#65533;6&#65533;q&#65533;rO.Mpb&#65533;4/$0&#65533;&#65533;&#65533;&#65533;&#65533;&#65533;a&#65533;SZ&#65533;dr&#65533;'&#65533; n"&#65533;iV&#1242;M@&#65533;&#65533;r&#65533;&#65533;&#65533;&#65533;&#65533;]&#65533;&#547;&#65533;U1y&#65533;G&#65533;N&#65533;Vsbqf&#65533;T&#65533;&#65533;8q&#65533;&#65533;&#65533;{&RI&#65533;h&#65533;/&#65533;c&#65533;&#279;4&#65533;&#65533;&#65533;&#65533;v<&#65533;_&#65533;&#65533; &#65533;&#65533;z&#65533;@&#65533;-&#65533;^UL&#65533;I:&#65533;b&#65533;*dI&#65533;&#65533;M&#65533;A&#881;&#65533;&#65533;c&#65533;t&#65533;&#65533;&#65533;&#65533;[&#65533;&#65533;)&#65533;&#65533;b&#65533;&#65533;&#65533;`&#65533;&#65533;S(:&#65533;M&#65533;t&#65533;=&#65533;A&#65533;&#65533;\f&#65533;&#65533;&#65533;A&#65533;J&#65533;&#65533;2u`&#65533;&#65533;2I&#65533;&#65533;&#65533;&#65533;&#65533;a&#65533;L]K&#65533;&#65533;&#65533;in&#65533;I&#65533;&#65533;4-W&#65533;&#65533;J&#65533;9&#65533;&#65533;5&#65533;e&#65533;#&#65533;B&#65533;	&#955;&#65533;2&#65533;&#65533;0^&#65533;&#65533;<f<&#1587;&#65533;&#65533;sO&#65533;&#65533;&#65533;Z&#65533;5&#65533;c&#1784;&#65533;&#65533;&#65533;O&#65533;)E&#65533;Q&#65533;&#65533;&#65533;&#65533;&#65533;&#65533;i&#65533;k&#65533;9?&#65533;v&#864;a&#65533;Wv&#65533;@&#1154;d&#65533;X[E&#65533;2IeQ2&#65533;&#65533;&#65533;&#65533;H2&#65533;&#65533;&#834;&#65533;&#65533;@r(C9J&#65533;TG&#65533;,&#65533;tq&#65533;&#65533;&#65533;I <%&#65533;f&#65533;&#65533;&-&#65533;2=&#65533;&#65533;8s&#65533;_z&#65533;&#65533;5&#65533;!T4i&#1706;&&#65533;c&#65533;.(D&#65533;&#65533;rw&#65533;&#65533;8&#65533;&#65533;&#1291;&#65533;'&#65533;)&#65533;S&#65533;&#65533;:&#65533;T_ADq&#65533;&#427;b&#65533;&#65533;gW&#65533;&#65533;w&#65533;fgA&#65533;C&#65533;M&#65533; h	&#65533;&#65533;<&#600;&#65533;?&#65533;&#1649;o;fw,+9&#65533;~Q&#65533;&#65533;&#65533;&#65533;&#65533;&#65533;J{V&#65533;&#65533;fZ&#65533;S]&#65533;Y),.&#65533;&#65533;i|&#65533;&#65533;J&#65533;*ZQ&#65533;|&#65533;&#65533;a&#527;Q&#65533;&#65533;h&#65533;b&#1698;y&#65533;&#65533;(&#65533;a&#65533;J&#65533;&#65533;&#65533;l&#65533;B&#65533;&#65533;@&#65533;&#65533;&#65533;S&#65533;r)&#65533;&#23438;gJ]v&#65533;t&#65533;+&#65533;&#65533;n&#65533;m&#65533;&#65533;c&#65533;&#65533;&#65533;&#65533;&#65533;&#1358;&#65533;&#65533;#0MIKL&#65533;^&#65533;&#65533;&#59818;&#65533;WlA&#65533;&#1169;/&#65533;&#65533;1&#65533;&#65533;&#65533;&#19423;^&#65533;&#65533;n1&#1100;Vt&#65533;<M&#65533;t&#65533;&#65533;
6&#65533;&#65533;&#65533;xf&#65533;u\&#65533;kN&#65533;&#65533;O&#65533;ac:&#65533;&#65533;&#65533;~Gp&#65533;U&#65533;s&#65533;&#65533;!&#65533;&#65533;&#65533;&#65533;9&#65533;:-t&#65533;&#65533;mM6c&#65533;HXS&#852;I9&#65533;&#65533;&#65533;&#65533;P&#65533;&#65533;-d}A&#65533;&#65533;Ee&#65533;&#65533;B&#65533;o1&#65533;&#65533;
=@&#65533;&#65533;-ek[&#65533;&#65533;&#65533;&#65533; &#65533;&#65533;eR t&#28081;&#65533;T&#65533;b&#65533;.&#65533;&#65533;rw&#65533;,&#65533;&#65533;v&#65533;&#65533;2&#65533;h.&#65533;&#65533;&#65533;&#65533;&#65533;I&#65533;(&#65533;O&#65533;&#65533;'&#65533;G&#65533;d&#65533;/&#65533;>h=1&#65533;&#65533;&#65533;F4&#65533;&.&#65533;&#65533;C$&#65533;g&#65533;#L&#65533;q&#65533;&#65533;&#65533;&#65533;&#65533;J&#65533;&#65533;(&#65533;j &#65533;&#65533;&#65533;&#65533;n&#65533;isjC&#65533;&#65533;&#65533;|&#65533;&#65533;/6&#65533;&#65533;&#1070;E&#27886;;&#65533;&#65533;&:&#65533;=2z&#65533;s&#65533;r&#65533;&#65533;&#65533;&#65533;t&#65533;n0&#65533;#S&#65533;&#65533;&#1181;&#65533;8&#65533;P&#65533;&#65533;&#65533;[&#2042;,U&#65533;&#65533;&#65533;&#65533;@&#65533; &#65533;D
&#65533;}v&#65533;]&#65533;&#65533;L%~&#65533;6-&#65533;&#65533;Z&#65533;&#65533;p&#65533;&#65533;&#65533;)&#65533;&#65533;&#65533;{&#65533;&#65533;.&#65533;&#65533;&#1210;&#65533;&#65533;N]_&#65533;g&#65533;&#65533;p&#65533;p+W&#65533;	&#65533;p&#65533;&#65533;pGy&#65533;Gq9&#65533;p&#65533;2&#65533;&#65533;y&#65533;&#65533;n&#65533;&#65533;y&#65533;&#65533;q&#65533;&#65533;r&#65533;Tz&#65533;I&#65533;2&#65533;&[#&#65533;&#65533;&#65533;cl&#65533;{>T-aqk/6r&#65533;Wk&#65533;7C&#65533;F!&#65533;vQ&#65533;Ur&#65533;F|&#65533;eZ&#65533;&#65533; &#65533;&#65533;}&#65533;&#65533;||&#65533;[&#65533;&#65533;lG&#65533;J&#65533;\p%&#65533;&#65533;S&#1558;m&#65533;T=Cp&#65533;5~&#65533;&#65533;9_&#65533;Z"&#65533;9m&#65533;b&#65533;&#65533;ufTQ&#65533;Pz&#65533;&#65533;o&#65533;&#65533;&#65533;1&#65533;AV&#65533;uPc&#65533;Z&#65533;&#65533;r&#65533;<&#65533;_&#611;&#65533;&#65533;xW&#65533;_&#65533;&#65533;&#65533;wh&#65533;W(q&#65533;&#65533; &#65533;&#65533;&#65533;`&#65533; 7&#65533;&#65533;zQ&#65533;&#65533;{V0&#65533;pC+g>&#65533;(Z&#65533;&#65533;i"&4e&#65533;+9ws>8#&#65533;&#65533;&#65533;WL;#&#65533;&#65533;Z6&#65533;c$&#65533;svd+&#65533;GEP >&#65533;JU&#65533;&#65533;&#65533;8&#65533;m&#65533;&#65533;r&#1302;}d&#65533;^&#65533;&#65533;&#65533;&#65533;$YVv&#1237;&#65533;d(&#65533;`&#65533;
q&#12999;&#65533;s&#65533;vL&#65533;g&#65533;{	{&#65533;&#65533;&#65533;rD}&#65533;P&#65533;X1&#65533; &#65533;&#65533;J&#65533;&#65533;NnU}!&#65533;V&#65533;&#65533;8&#65533;A&#65533;T(&#65533;(`&#448;&#65533;&#65533;x)&#65533;&#65533;&g&#65533;&#65533;CHWs&#65533;1b&#65533;&#65533;&#65533;&#65533;&#65533;VidOc&#65533;&#65533;1&#65533;t&#65533;VR&#65533;|c{,&#65533;R1&#65533;?J&#65533;j&#65533;x&#65533;2&#65533;s8&#65533;&#65533;)i"RS&#65533;@&#65533;@;1&#65533;d&#65533;p&#65533; &#65533;&#65533;|I&#65533;|;&#65533;,&#65533;1&#65533;&#65533;&#65533;=&#65533;}>5&#65533;&N&#65533;e)49&#65533;hv&#65533;F&#65533;aVn&#65533;h&#65533;&#65533;&#65533;X&#65533;&#65533;w&#65533;&#65533;@8&#65533;&#65533;bD&#65533;Ao&#65533;o,&#65533;S&#65533;C[&#65533;38q&#135;W&#65533;&#65533;&#483;&#65533;&#65533;&#65533;&#65533;p&#65533;&#65533;_&#65533;>&#65533;8&#65533;&#65533;&#65533;pUWyH&#65533;&#65533;c&#65533;&#496;3&#65533;&#1168;etf_	z&#65533;&#65533;q#)G&#65533;&#65533;&#65533;C&#65533;x&#65533;&#1480;y&#65533;c&#65533;&#65533;&#65533;&#65533;8&#65533;&#65533;sJ3&#65533;4&#65533;o&#65533;&#65533;Uf&#338;-)b%7&#65533;&#65533;a-xQ &#65533;i&#65533;t&#65533;&#65533;i|&#65533;&#65533;&#65533;U&#65533;&#65533;&#65533;-&#65533;&#65533;|&#65533;V<&#65533;3\&#65533;W0&#65533;&#65533;&#1208;}S&#65533;
Q&#65533;E&#65533;CB~gg&#65533;&#33237;&#65533;)s&#65533;(z&VY&#65533;0&#65533;{7&#65533;G&#65533;D&#65533;S&#65533;&#65533;"c}5D(&#65533;NW}EN{&#65533;&#65533;&#65533;	&#65533;&#1363;&#65533;xN&#65533;&#65533;p&#65533;&#65533;:&#65533;uO&#65533;Hq-7aldRY|&#65533;x&#1811;\&#65533;D&#65533;&#65533;&#65533;&#65533;fa&#65533;9&#65533;&#65533;y&#65533;&#65533;&#65533;fk&#65533;*&#65533;a6&#65533;&#65533;n&#65533;&#65533;!'.)&#65533;&#65533;-&#65533;&#65533;;y&#65533;P	"&#65533;GP&#65533;&#65533;J8&#65533;&#1143;J&#65533;y.&#65533;&#65533;wT&#65533;W8eT&#65533;)v&#65533;(&#65533;^C&#1721;b&#65533;v%&#35221;&#65533;&#65533;H&#65533;4>&#65533;&#65533;dq&#65533;1&#65533;$;&#65533;Gs@&#65533;&#65533;&#65533;&#65533;&#65533;8&#65533;T4&#65533;&#65533;i}&#65533;&#65533;&#65533;&#65533;&#65533;X&#65533;&#1415;A&#65533;&#65533;&#65533;V&#65533;y&#65533;6&#65533;4y&#65533;&#65533;&#65533;'&#65533;xilf&#65533;W&#65533;+&#65533;&#65533;>&#65533;&#1480;juxQ &#65533;1"&#65533;&#65533;&#65533;a&#65533;`0&#65533;S4D&#65533;&#65533;h&#65533;nC&#65533;&#65533;b&#628;M&#65533;&#65533;&#65533;&#65533;Y&#65533;&#65533;&#65533;<&#65533;&#65533;&#65533;C&#65533;*&#65533;CWA&#65533;&#65533;&#1857;J+s&#65533;&#65533;&#65533;!Tf&#65533;&#65533;&#65533;&#65533;O0U&#65533; &#65533;&#65533;fx&#65533;&#65533;#"&#65533;&#1848;&#65533;9&#65533;&#65533;9&#65533;
&#65533;'&#65533;&#65533;sHF&#65533;5&#65533;&#65533;&#65533;&#65533;&#65533;!&#65533;&#65533;&#65533;&#65533;I&#65533;&#65533;C&#65533;&#547;H&#65533;d&#16038;p9&#65533;	&#65533;&#65533;r:&#65533;u&#686;wz&#65533;&#65533;(&#65533;4h&#65533;&#65533;#&#65533;R&#65533;)&#65533;/Gb&#65533;&#65533;&#65533;&#65533; tA@;&#65533;G_&#65533;p&#65533;:&#65533;/&#65533;f &#65533;&#65533;&#65533;&#65533;t5&#65533;&#65533;&#65533;&#65533;%&#65533;Y&#65533;w?&#65533;
d&#65533;&#65533;>&#65533;&#65533;I&#65533;&#65533;&#65533;@P&#65533;&#65533;&#65533;&#65533;I<&#65533;&#65533;J}&#65533;dG&#65533;SB&#65533;A&#65533;&#65533;&#65533;P &#65533; &#65533;&#65533;&#65533;&#65533;&#65533;ev&#65533;&#65533;&#65533;#t&#65533;Hn&#65533;&#65533;&#65533;$Y&#65533;&#65533;&#65533;&#65533;	&#65533;P&#65533;&#65533;o&#65533;e&#65533;&#65533;z&#65533;7Qt_&#65533;Y&#65533;k&#65533;A&#65533;&#65533;&#65533;&#65533;x&#65533;&#65533;I3P+qi&#65533;:Zu&#65533;[8&#65533;&#65533;R|&#65533;&#65533;&#65533;&#65533;	&#65533;&#65533;M<&#65533;A&#387;&#65533;&#65533;&#432;E&#65533;#[&#65533;C&#65533;&#65533;h&#65533;&#65533;<&#65533;&#65533;1&#65533;c&#65533; &#65533;j$&#65533;4&#65533;&#65533;@&#65533;&#65533;&#65533;C,&#1236;&#65533;C&#65533;,&#65533;[,#\u0E&#65533;:O&#65533;&#65533;&#65533;&#65533;E&#65533;y&#65533;&#65533;\&#65533;]&#65533;v+&#65533;?&#65533;&#65533;&#65533;3&#65533;c&#65533;&#65533;0Z&#65533;WJ&#65533;&#65533;&#65533;&#65533;U&#65533;&#65533;&#65533;yhb&#65533;g&#65533;&#65533;&#65533;&#65533;&#1781;&#65533;&#65533;&#65533;(zi&#65533;yd&#65533;&#65533;+&#65533;&#65533;)&#65533;&#65533;t=Y&#65533;&#65533;&#1098;&#65533;J&#65533;&#65533;&#65533;&#65533;&#65533;&#65533;&#1238;b&#65533; &#65533;&#65533;&#65533;&#65533;&#65533;G&#65533;Y&#65533;y#&#65533;[&#65533;&#916;&#65533;x+q&#65533;&#65533;&#65533;&#65533;&#65533;+&#65533;&#65533;&#65533;s&#65533;&#65533;+&#65533;&#65533;&#65533;&#65533;l&#571;&#65533;&#65533;&#65533;&#65533;&#65533;&#65533;4&#65533;&#65533;&#65533;&#65533;J&#65533;&#65533;&#1540;8j&#65533;>Z&#65533;&#65533;7&#65533;&#65533;&#65533;&#65533;&#65533;&#65533;&#65533;&#1678;&#65533;#~r&#65533;&#65533;&#65533;&#180;&#65533;&#65533;&#65533;&#1754;&#65533;I,&#65533;
&#65533;yU^&#65533;D C&#65533;&#65533;&#65533;xy&#65533;&#65533;&#65533;&#65533;y&#65533;##&#65533;x&#65533;&#65533;&#65533;&#65533;|<<&#65533;&#1531;E&#65533;I&#65533;&#65533;q7kX&#65533;&#65533;&#65533;
&#1835;&#65533;q+r&#65533;&#65533;i[&#65533;a&#65533;4V&#65533;iL&#65533;&#65533;&#65533;&#65533;#&#65533;H&#65533;*x&#65533;[YaWlF:&#65533;&#65533;&#65533;&#65533;&#65533;m&#65533;&#65533;-2&#500;&#65533;&#65533;	d&#65533;&#65533;&#65533;O
&#65533;&#65533;&#65533;&#65533;&#65533;&#65533;&#65533;&#65533;&#65533;l&#65533;|&#65533;BhG&#65533;&#65533;&#65533;&#65533;&#65533;?&#65533;Q6&#65533;e&#65533;&#65533;8&#65533;fW0&#65533;a7?;&#65533;B{Z &#65533;F&#65533;"&#65533;&#65533;&#65533;&#65533;&#65533;&#741;]&#65533;%^&#65533;o(z&#65533;k&#1169;iIo%&#65533;Z&#65533;mZ&#65533;&#65533;&#65533;&#65533;&#1679;[&#65533;&#65533;W&#1331;w"`&#65533;&#65533;y"&#65533;&#65533;=&#65533;	&#65533;&#65533;&#65533;&#65533;&#65533;)k&#65533;&#65533;&#65533;&#65533;&#196;&#65533;=&#65533;&#65533;v&#1504;&#65533;&#924;f0&#65533;&#65533;&#65533;&#65533;&#65533;U*&#65533;y!p&#65533;&#65533;&#65533;F&#65533;&#65533;&#65533;,J8&#65533;q&#65533;&#65533;&#65533;d<&#65533;  /&#65533;\`B	}&#65533;T1.&#65533;&#65533;&#65533;&#65533; &#65533;&#1692;Wx &#65533;&#65533;G&#65533;$&#65533;&#65533;&#575;&#65533;&#458;&#184;o&#65533;,&#65533;&#65533;&#65533;+&#65533;&#1159;&#65533;t&#65533;K>&#65533;o_&#65533;{&#65533;S&#65533;&#1057;&#65533;&#65533;HjP&#759;&#65533;&#65533;&#65533;&#65533;&#65533;2H&#65533;t*3&#65533;&#966;Ip&#65533;&#65533;&#65533;&#65533;&#65533;&#65533;)&#65533;&#65533;&#65533;K&#65533;&#65533;&#65533;RFQp&#65533;xr&#65533;}&#65533;&#65533;&#65533;&#65533;&#65533;&#65533;&#65533;&#65533;X&#65533;&#65533;J&#65533;>&#65533;&#931;\&#65533;/&#65533;&#65533;&#65533;&#447;&#65533;[&#65533;&#65533;7'B\iek&#65533;5&#65533;&#65533;`&#65533;&#65533;&#1796;&#65533;&#65533;&#65533;BI&#65533;&#65533;7\&#65533;d2&#65533;W&#65533;u&#65533; &#65533;&#1043;!&#65533;&#65533;&#65533;&#65533;)&#65533;&#65533;&#65533;&#65533;\&#65533;R&#65533;&#65533;&#65533;&#65533;_#&#65533;&#65533;Z&#398;&#65533; '%&#65533;wi&#65533;&#65533;&#65533;&#65533;k&#65533;`&#65533;&#1154;&#65533;&#65533;&#65533;K&#65533;l
&#65533;&#65533;*&#1252;M&#65533;M\&#65533;|:&#65533;M&#65533;h:&#65533;tt&#65533;&#65533;IO&#65533;;i)&#65533;lL}7&#1281;j-_&#65533;`
&#65533;(a&#65533;&#65533;&#65533;&#65533;&#65533;Zmk&#65533;z@(%-&#65533;c&#65533;d5xd&#65533;&#65533;m&#65533;t&#65533;&#65533;RWp&#65533;&#65533;&#65533;&#65533;[&#65533;-&#65533;&#65533;&#65533;&#65533;i&#65533;&#65533;&#65533;6&#65533;&#65533;T&#65533;&#65533;}}&#65533;&#65533; K&#1677;&#65533;&#65533;v*|"&#65533;-&#65533;UP	&#65533;8&#65533;l&#65533;='N[`,go&#65533;&#643;&#65533;&#65533;&#65533;&#10647;&#65533;&#65533;x#0"&#1721;&#65533;&#65533;&#1668;w&#65533;r-&#65533;&#65533;&#65533;&#65533;&#65533;z&#65533;N\&#65533;&#65533;&#65533;m&#65533;B1pR&#1831;&#65533;e&#65533;"&#65533;&#65533;&#65533;PQ&#65533;1&#65533;&#65533;r&#65533;QH F&#65533;wL&#65533;&#65533;&#65533;&#65533;&#65533;g&#65533;&#492;Z&#1399;&#65533;&#65533;[rp\&#65533;1&#65533;W]!&#65533;:&#65533;&#65533;|&#65533;&#65533;&#65533;_}|&#65533;}a&#65533;&#65533;&#65533;l&#65533;&#680;&#65533;1 &#65533;|&#65533;&#65533;K&#65533;&#65533;4&#65533;&#65533;&#65533;;wpBHZ&#65533;&#65533;}&#65533;&#65533;Mn&#65533;P?&#65533;&#65533;&#65533;&#65533;E'&#65533;_7&#65533;G&#65533;&#65533;&#65533;P&#65533;g%Y&#65533;X&#65533;&#65533;&#65533;&#65533;!c.&#65533;d
&#61359;l&#65533;,&#65533;&#65533;&#65533;&#65533;&#65533;H&#65533;&#65533;c+&#65533;&#1563;&#65533;&#65533;!og&#65533;E&. 8&#65533;&#65533;&#65533;&#65533;&#65533;J&#65533;&#65533; &#65533;;YdV{&#65533;Z&#65533;70&#65533;G&#65533;&#65533;&#65533;+n"&#65533;&#65533;nnI&#65533;m&#65533;)&#65533;&#1922;D&#65533;&#65533;&#65533;&#65533;3"&#65533;5&#65533;*&#65533;&#65533;e&#65533;&#65533;&#65533;&#65533;&#1587;B&#65533;l&#65533;&#65533;|&#65533;&#65533;&#65533;&#65533;u&#65533;'y,v  &#65533;&#65533;$&#65533; 	&#65533;&#65533;&#65533;F&#65533;&#65533;`Q&#65533;&#65533;&#65533;&#65533;&#65533;&#65533;-&#65533;&#65533;&#65533;&#65533;JD&#65533;&#65533;#=;oP&#65533;c&#65533;&#65533;&#65533;^C&#65533;&#65533;&#65533;&#65533;&#65533;	baJ&#734;]&#65533;&#65533;&#65533;A&#65533;(&#65533;&#65533;O&#65533;7&#65533;&#65533;=&#65533;&#65533;L&#814;&#876;&#924;&#65533;(>&#65533;&#65533;;nNf&#65533;&#65533;^&#65533;&#65533;&#65533;&#65533;&#65533;S[`c&#65533;>f&#65533;&#1961;&#65533;&#65533;j[PI&#65533;&#65533;C&#65533;Dd&#65533;&#65533;ky&#65533;i<&#65533;:&#65533;k&#65533;M&#65533;k&#65533;B&#65533;w&#65533;.&#65533;&#65533;%&#65533;\&#65533;&#65533;&#65533; \&#65533;uE&#65533;&#65533;&#65533;96&`&#65533;:&#65533;$&#65533;^&#65533;&#65533;-C&#65533;&#65533;&#65533;&#65533;&#65533;Bn&#65533;&#65533;Y&#65533;&#65533;1
X^&#832;&#65533;&#65533;:&#65533;U&#65533;/o&#1164;^&#65533;9&#65533;&#65533;	&#32118;&#65533;~&#65533;&#65533;&#65533;J&#65533;&#65533;>&#65533;&#65533;&#65533;h&#65533;&#65533;&#65533;&#1227;&#65533;&#65533;R]&#65533;&#65533;&#65533;&#65533;&#65533;V&#65533;&#65533;&#65533;&#65533;&#65533;&#65533;&#65533;&#65533;*4&#65533;&#65533;&#65533;^tY&#65533;&#1823;&#643;&#65533;&#65533;x&#65533;&#65533;&#65533;sA-&#65533;&#65533;&#65533;U&#65533;>&#65533;&#65533;&#65533;f&#65533;&#65533;&#65533;&#65533;V&#65533;&#537;&#65533;&#65533;u]B&#65533;e&#65533;U&#65533;&#65533;5R&#65533;&#1710;&#65533;&#65533;&#65533;&#65533;&#65533;&#65533;&#65533;N&#65533;&#994;Y&#65533;
(&#65533;&#65533;W&#65533;V&#1449;D&#65533;V$&#65533;&#65533;&#65533;&#931; w&#65533;&#65533;T&#65533;&#65533;&#65533;<&#65533;&#65533;.&#65533;x,&#65533;&#65533;[ &#65533;&#65533;&#65533;m&#65533;	&#65533;E%&#65533;&#65533;%~&#65533;&#65533;59&#65533;&#65533;/&#65533;;&#65533;I8&#65533;&#65533;i&#65533;&#65533;&#1025;|&C1'r'U`|&#65533;&#65533;&#65533;%&#65533;&#65533;&#65533;D&#65533;&#65533;&#65533;&#65533;&#65533;&#65533;&#65533;&#65533;&#65533;&#65533;	/	&#65533;&#65533;e&#65533;&#65533;}8&#65533;_&#65533;&#65533;&#65533;&#65533;	&#65533;Qn&#65533;&#65533;&#65533;&#65533;&#65533;&#65533;&#65533;S" &#65533;&&#65533;&#65533;&#65533;&#65533;&#65533;&IIyau&#65533;&#65533;&#65533;IO5K0=&#65533;&#65533;&#65533;&#65533;&#65533;a+&#65533;@Umv 0&#65533;&#65533;=&#65533;=&#65533;&#65533;&#65533;[&#65533;-; 
&#65533;/&#65533;&#65533;&#65533;:-&#65533;TJ&#1318;r&#65533;I&#65533;&#65533;,&#8713;&#65533;&#65533;m3bSH&#65533;&#65533;B&#65533;&#65533;&#65533;Q&#65533;&#65533;&#65533;|&#65533;A&#65533;c&#65533;C&#65533;:&#65533;&#65533;hs&#65533;1.&#65533;v&#65533; t&#65533;&#65533;&#1488;*&#65533;&#65533;&#65533;&#65533;)&#65533;f&#586;4&#65533;J&#65533;TaW&#65533;&#65533;kU&#65533;&#65533;&#332;3&#65533;KV,&#1587;F&#65533;&#65533;1CS[.&#65533;&#261;k&#65533;].o&#65533;&#65533;+Wo%&#65533;"&#65533;Z&#65533;$+Y&#65533;&#65533;&#65533;&#65533;v&#65533;&#65533;&#65533;&W&#65533;2&#65533;!&#65533;&#65533;C&#65533;&#65533;&#1404;&#609;&#65533;v*t&#65533;&#65533;t&#65533;&#983;siB29&#65533;&#65533;cprv&#65533;X&#65533;HD&#65533;&#65533;&#65533;%L,&#65533;d&&#65533;&#65533;&#65533;L&#65533;jI,Kf&#65533;&#65533;F&#65533;
&#65533;[,@&#1235;L&#65533;&#65533;~&#65533; &#65533;&#65533;&#65533;X&#65533;0X&#65533;&#65533;&#65533;&#65533;&#65533;B_^&#65533;~&#65533;_&#65533;&#65533;P&#65533;L&#65533;&#65533;&#65533;T*&#65533;&#65533;&#65533;X&#65533;H&#65533;'MMQ&#65533;NLF&#65533;1&#65533;rHy`#	X&#65533;&#65533;Vx&#65533;b0&#65533;j&#65533;&#65533;&#65533;A&#65533;VZiU&#1353;%&#65533;&#65533;5&#65533;`q&#65533;&#1119;Y0&#65533;8ua&#65533;t[^xm&#1431;{&#65533;vW&#65533;1&#65533;	%0f$d&#65533;m,&#65533;&#838;deK&#65533;&#65533;#&#65533;&#65533;&#65533;&#65533;&#1428;&#65533;&#65533;&#65533;v	e&#65533;&#65533;i`&#439;&#65533;&#65533;&#65533;&#65533;&#65533;Ka&#65533;&#65533;&#65533;ml&#65533;v&#65533;n&#65533;&#65533;&#65533;3&#65533;&#1369;&#65533;3IMS&#65533;t&#65533;&#65533;&#65533;H&#65533;A&#65533;V&#65533;u&#65533;A'k&#65533;&#65533;]=&#65533;)^y&#65533;G&#65533;&#65533;a&#65533;^ij&#65533;&#65533;&#65533;$&#65533;&#65533;N&#65533;&#65533;&#65533;&#65533;:&#65533;&#65533;R&#65533;IG&#65533;&#65533;&#65533;&#65533;<Ps&#65533;L&#65533;}:a(&#65533;&#65533;A&#65533;OCi&#545;b&#65533;5i&#65533;&#65533;Uk&#65533;&#65533;&#65533;&#65533;,&#65533;9X&#65533;,&#65533;&#65533;j&#65533;C&#65533;s&#65533;!AY1*c&#65533;&#65533;&#65533;&#65533;&#65533;&#65533;&#65533;P&#65533;Z\&#65533;&#65533;KI0&#65533;,&#65533;RW&#65533;&#65533;	&#65533;&#65533;&#65533;&#65533;&#65533;&#65533;h)&#65533;&#65533;&#65533;&#65533;&#65533;&#1158;H&#65533;Vb&#65533;%j\v9&#65533;&#65533;&#65533;E|&#65533;&#65533;v&#65533;k&#65533;"0$&#65533;^"&#65533;<s&#65533;&#65533;&#65533;-&#65533;E
!&#65533;&#65533;0&#65533;-&#65533;N0p&#65533;N&#65533;NiW&#65533;(&#65533;&#65533;p&#65533;?&#65533;&#65533;&#65533;&#65533;&#65533;&#65533;V&#59756;&#65533;;J,z&#65533;D][&#65533;J&#39580;&#65533;XaQu&#65533;S&#65533;&#65533;&#1094;&#65533;U!&#65533;&#65533;[t&#65533;&#65533;&#65533;&#65533;&#65533;b&#65533;&#65533;&#65533;&#65533;y|&#65533;t&#65533;B&#65533;63#@&#65533;NJ&#65533;l&#65533;&#643;:&#65533;&#65533;&#65533;7bF&#65533;&#65533;W&#65533;&#65533;&#65533;'&#65533;*&#1338;{&#572;&#65533;&#65533;N+e&#65533;&aPB&#65533;&#1037; &#65533;&#65533;&#65533;&#65533;&#65533;&#65533;w=&#65533;&#65533;&#65533;&#65533;9&#65533;U&#65533;&#65533;U&#13559;)&#65533;&#65533;0&#65533;L&#65533;1
g&#65533;T&#65533;Y#&#65533;ws~$&#65533;-&#65533;&#65533;r&#65533;&#65533;l,&#65533;uw&#65533;<&#65533;&#65533;&#65533;Dx;G?Pz&#65533;&#65533;4&#65533;_&#65533;:&#65533;4D&#65533;*&#65533;Pa&#65533;&#65533;R&#65533;ZU&#65533;$&#65533;Jv&#65533;H&#65533;Q&#65533;&#65533;&#65533;&#65533;&#15091;&#65533;v&#65533;M1&#65533;&#65533;&#65533;N&#65533;&#65533;&#65533;o[&#65533;&#65533;4&#65533;&#65533;&#65533;d&#1698;&#65533;&#65533;9&#65533;&#65533;&#65533;6}&#209;&#65533;&#65533;&#65533;hHA]
&#65533;W&#65533;#&#65533;W&#65533;&#65533;&#65533;vT&#65533;p&#65533;4&#65533;Z&#65533;&#65533;P &#65533;&#65533;&#65533;u\z&#65533;&#65533;8&#65533;&#65533;1U&#65533;&#65533;
k P&#65533;&#250;&#65533;&#65533;&#65533;@&#65533;z&#65533;&#65533;t&#65533;8&#65533;&#65533;@&#65533; &#65533;x
&#65533;Ype2&#65533;A&#65533;&#504;C<&#65533;&#65533;&#65533;&#65533;&#65533;f&#65533;&#65533;&#65533;&#65533;3&#65533;p
sc&#65533;lH&#1257;l&#65533;9&#65533;&#65533;T[&#65533;&#65533;&#65533;&#65533;&#65533;&#65533;*&#65533;&#65533;B&#65533;aP&#824;&#65533;&#65533;Js&#65533;&#65533;&#65533;&#151;?&#65533;C&#65533;&#65533;&#1762;&#65533;J&#65533;M&#65533;&#65533;)&#65533;&#65533;&#65533;F&#65533;&#65533;-oa&#1627;&#65533;&#65533;&#65533;&#65533;&#65533;G'8&#65533;J
B&#65533;bj&#65533;&#65533;|&#65533;X&#65533;0p&#65533;&#65533;+&#1368;&#513;yN&#65533;&#65533;&#65533;&#65533;/M&#65533;Yr*&#65533;&#1308;&#65533;p&#65533;&#65533;H &#65533;&#65533;]&#65533;&#65533;E&#65533;&#65533;O&#65533;&#65533;&#902386;cd1	&#65533;K&#682;&#65533;&#65533;&#65533;-of&#65533;&#65533;&#65533;&#65533;&#65533;8&#65533;vB&#65533;<]JM1;&#65533;A&#65533;%0&#65533;@&#65533;C6Gu)1i&#65533;&#65533;$&#65533;&#65533;F&#65533;&#65533;&#736;&#65533;&#65533;a&#65533;Z@&#65533;)&#65533;t5&#65533;_&#65533;&#65533;&#65533;:9r'&#610;$&#65533;&#65533;&#1098;&#429;&#65533;U&#65533;&#65533;&#65533;&#65533;&#65533;I<&#65533;&#65533;&#65533;&#65533;&#65533;&#65533;&#726;n&#65533;}&#65533;&#65533;.i&#65533;0&#65533;&#65533;&#65533;^&#65533;&#65533;[&#65533;&#65533;X&#65533;S&#65533;&#65533;?&#65533;&#65533;)]H&#65533;&#65533;p&#65533;z&#65533;&#174;&#65533;S/@&#65533;&#65533;\@<&#65533;&#65533;1&#65533;Y&#65533;&#65533;$&#65533;I
 &#65533;&#65533;r&#65533;s&#65533;&#65533;&#65533;f\`>i&#65533;Pp&#65533; &#65533;&#65533;&#1462;&#65533;@Q&#65533;8&#65533;=&#65533;1&#65533;&#65533;&#65533;i&#65533;b&#65533;&#65533;x&#65533;&#65533;I\b2u&&#65533;&#65533;&#65533;/&#65533;&#65533;	&#65533;&#65533;Mz&#65533;&#65533;\&#65533;&#65533;RI&#65533;&#65533;&#65533;F2&#65533;B&#140;&#65533;&#65533;d&#65533;&#65533;&#65533;&#65533;u<U&#65533;l&#65533;A&#65533;f&#65533;&#65533;`d=&#65533;&#65533;QZ&#65533;&#65533;L&#65533;lgK&#65533;PV&#65533;#D#&#65533;:"&#65533;J<F&#65533;&#65533;&#65533;iH&#65533;&#65533;C&#65533;
&#65533;-A&#65533;',&#65533;Z_&#1401;-&#65533;K&#1034;&#65533;0WSq&#65533;4@&#65533;@b<&#65533;&#65533;&#65533;*&#65533;F `&#65533;&#65533;&#65533;U&#65533; o&#65533;&#65533;&#65533;&#65533;&#65533;8&#65533;P&#65533;p&#65533;&#65533;&#65533;&#65533; 8&#65533;2&#65533;kz&#65533;&#65533;u&#65533;&#65533;z&#65533;&#65533;Q&#65533;&#65533;&#65533;&#65533;r&#65533;&#65533;&#65533;&#65533;(&#65533;&#65533;&#65533;y&#65533;&#65533;&#65533;&#65533;?&#65533;&#209;&#65533;nmj&#65533;P&#65533;W&#65533;`&#65533;&#65533;&#65533;&#1986;"&#65533;&#65533;=&#65533;&#65533;S&#65533;&#65533;V&#65533;J&#65533;&Z%&#65533;I&#65533;&#65533;@&#65533;&#65533;>&#65533;.+S&#65533;&#65533;4&#65533;0&#473;&#65533;LN&#65533;.&#1501;1&#65533;AU&#65533;s&#65533;]&#65533;&#65533;&#65533;0&#65533;u!?&#65533;[&#65533;	v&#65533;&#65533;N]&#65533;W&#65533;M&#65533;&#993;>&#65533;)&#65533;&#65533;A
&#2016;R V#@&#65533;j\&#65533;&#65533;;&#65533;&#65533;&#65533;&#65533;xu'_]\d&#65533;+&#666;&#65533;&#65533;Xi&#65533;K&#65533;+&#65533;c&#65533;ae+&#65533;&#65533;l&#65533; Dfk(&#65533;&#65533;pH&#65533;r[&#65533;&#65533;f&#65533;&#65533;&#65533;&#65533;&#65533;Q&#65533;=*&#65533;:$&#65533;&Mu&#65533;iL<&#65533;	&#65533;t&#65533;+5&#65533;q&#65533;&#65533;
:a&#65533;\&#65533;&#65533;&#65533;$?&#65533;&#65533;5Df&#65533;&#65533;&#65533;$&#65533;:&#65533;&#65533;6&#65533;&#65533;(&#65533;&#65533;%&#65533;]s&#65533;f&m&#65533;&#65533;&#65533;&#65533;&#65533;c&#1566;JWu&#65533;&#65533;&#65533;&#65533;h&#65533;=&#65533;Zm&#65533;&#65533;&#65533;od&#65533;&#65533;&#65533;+&#65533;_ &#65533;3&#65533;&#65533;R&#65533;qujI&#65533;K	&#65533;p&#65533;M&#65533;>R&#65533;UG&#1767;&#65533;B_&#65533;&#65533;4&#65533; ,&#65533;Z&#65533;&#1959;&#65533;K&#65533;e&#65533;>&#65533;w&#65533;m&#65533;y&#65533;LX&#65533;>#&#65533;q&#541;x*d@&#65533;&#65533;&#65533;D&#65533;&#65533;&#65533;&#65533;$&#65533;&#376;&#65533;&#65533;&#65533;&#65533;&#65533;;&#65533;C&#65533;&#65533;7X&#65533;&#65533;&#65533;9&#65533;&#65533;^2&#65533;[/@&#65533;&#65533;"&#65533;L&#65533;&#65533;&#65533;:#+&#65533;&#65533;&#65533;26&#47498;\&#65533;@!N9i&#65533;O&#65533;lY&#65533;m@_m&#65533;&#65533;si&#65533;Y&#65533;MM&#65533;\&&#65533;&#65533;D&#65533;c&#65533;U&#35237;&#671;&#65533;=-F%9&#65533;&#65533;&#65533;$Y#Z&#65533;&#65533;&#65533;&#65533;&#65533;&#65533;&#65533;&#65533;&#65533;dq&#65533;^R&#65533;,f&#65533;J&#65533;&#65533;Mb\&#65533;d&#65533;sj&#65533;&#65533;&#65533;&#65533;Z&#65533;AO&#65533;&#65533;&#65533;&#65533;&#65533;&#269;&#65533;!M&#65533;s&#65533;k&#65533;#[$L&#65533;t&#65533;*e&#65533;&#65533;&#65533;&#65533;9Lo7!&#65533;Hs&#65533;&#65533;d&#65533;&#65533;1&#65533;&#65533;
'&#65533;w`&#65533;&#65533;&#65533;&#65533;MA*lV&#65533;&#65533;,&#1581;&#65533;&#65533;um&#65533;&#65533;&#65533;<&#65533;t>q&#65533;U&#65533;?&#65533;)&#65533;=&#65533;&#65533;CZK=&#65533;&#65533;&#65533;<&#65533;&#65533;/&#65533;&#65533;X&#65533;W&#65533;,&#65533;&#65533;e&#65533;b87&#65533;&#65533;&#65533;W8&#65533;&#65533;i&#65533;&#65533;x&#65533;q&#65533;&#65533;d&#65533;&#65533;&#65533;rw";f&#65533;R&#65533;&#65533;j&#65533;&#65533;&#65533;y6&#65533;%&#65533;&#65533;A&#65533;GyQ&#65533;&&#65533;gC&#65533;W&#65533;*&#65533;s&#65533;z&#65533;/U&#65533;`&#65533;G]&#65533;&#65533;2YgZ(&#65533;1&#65533;MS&#65533;WJbk&#65533;`[}Jq3&#65533;2&#65533;@!3&#65533;RwE&#599;2&#65533;&#65533;'p&#1136;&#65533;@oC&#65533;&#65533;&#65533;%&#65533;&#65533;&#65533;&#65533;&#65533;O&#65533;&#65533;b&#65533;&#65533;A&#65533;'&#65533;zWu&#65533;+B
/&#65533;L	&#65533;&#65533;&#65533; p-0A&#65533;6qZ&#65533;*&#65533;6Vs5dyw2r&#65533;&#65533;yg1@&#65533;d&#65533;q~1&#65533;"%g&#65533;.p&#65533;W&#65533;%:E7Tn&#65533;qK&#65533;k&#65533;g&#65533;;&#65533;z&#65533;&#65533;&#65533;&#65533;&#65533;S&#65533;R\(&#65533;&#65533;'&#65533;&#65533;^MWQ=&#65533;&#65533;&#65533;)#m`&#65533;&#65533;&#65533;&#65533;N}&#65533;&#65533;D=&#65533;t&#65533;V&#65533;&#65533;Vk&#65533;En&#65533;&#65533;&#65533;@38Ip&#65533;Q@U$&#25192;&#65533;
&#65533;d4e&#65533;h&#65533;e5&#65533;&#65533;hS&#65533;q&#65533;&#65533;>&#434;cD&#65533;&#65533;}&#65533;&#65533;"{&#65533;&#65533;&#65533;P}&#65533;u&#65533;&#65533;6&#65533;&#65533;z&#65533;&#65533; &#65533;*&#65533;x&#65533;&#65533;&#65533;&#65533;&#65533;&#65533;&#65533;&#65533;&#65533;Y&#65533;&#65533;&#65533;%&&#65533;4&#65533;&#65533;]&#65533;3i&#65533;%AEs4C&#65533;&#65533;s&#65533;&#65533;&#65533;&#65533;r,&#65533;&#65533;Y&#65533;&8&#65533;
&#65533;.&#65533;4&#65533; M&#65533;QM&#65533;x;&#65533;&#65533;&#65533;&#65533;&#65533;]l5&#65533;<8 &#976;&#65533;"S&#65533;&#65533;&#65533;&#65533;&#65533;&#65533;2&#65533;V&#65533;&#65533;fk&#65533;2&#65533;&#65533;^Y&#65533;8&#65533;&#65533;&#65533;w&#65533;HT_Xw&#1864;w&#65533;&#65533;O&#65533;&#65533;)<&#65533;o~g,&#65533;&#65533;R8 &#65533;D&#65533;&#65533;&#65533;a&#65533;&#529;B&#149;Ie&#65533;&#65533;&#65533;A&#65533;&#65533;	&#65533;4&#65533;&#65533;G&#850;j_W[_&#65533;&#65533;&#65533;#S&#65533;&#65533;&#65533;&#65533;&#65533;~&#65533;r?&#65533;?V&#65533; &#65533;8Pidu)s&#65533;T&#65533;a&#65533;X~L&#65533;o&#65533;L&#65533;d&#65533;@ &#65533;U|H&#65533; *@&#65533;G&#65533;3&#65533;&#65533;&0x&#65533;wpgRd &#65533;&#65533;&#65533;O&#65533;&#65533;Op&#65533;&#65533;<&#65533;$_&#65533;&?hfl&#65533;e&#65533;#F&#65533;&#65533;g&#65533;t&#65533;&#65533;&#529;&#65533;&#65533;+&#65533;&#65533;hf&#533;>1&#65533;&#65533;!&#65533; Y&#65533;&#65533;5z&#65533;&#65533;J0&#65533;M&#65533;`P&#65533;&#65533;&#65533;+&#65533;9&#65533;&#65533;Sa&#65533;&#25729;&#65533;w&#788;s&#65533;oeaIyIE}IcE&#65533;B&#65533;UJ&#65533;&#65533;&#65533;0&#65533;&#65533;Q,&#65533;&#65533;dm&#65533;Psw{&#65533;&#65533;&#65533;&#65533;K&#65533;&#65533;&#65533;&#65533;CQy%&#65533;`c&#65533;&#65533;&#65533;&#65533;&#65533;&#65533;p&#65533;3&#65533;&#65533;&#65533;&#65533;
%&#65533;U&#21202;t &#65533;&#65533;{&#65533;u)&#65533;3&#65533;&#65533;D&#65533;	`&#65533;&#65533;&#65533;]4&#65533;&#65533;^&#65533;EE&#65533;&#65533;|&#65533;w&#65533;~	
k"&#65533;P&#65533;g&#65533;&#65533;9&#65533;!q&#65533;~Yy&#65533;H&#65533;b&#65533;I&#82816;O@&#65533;&#65533;&#65533;H0&#65533;^JY&#1060;9&#65533;&#65533;Y8J&#65533;&#65533;$&#65533;&#65533;b&#356;&#65533;&#65533;&#65533;&#65533;&#65533;&#65533;3J4vrx&#65533;&#65533;9t&#65533;&#390;LZ&#65533;V&#65533;&#65533;&#65533;r&#65533;&#65533;&#65533;&#65533;	&#65533;&#65533;s}&#65533;&#65533;&#65533;&#65533;6e~!t&#65533;&#65533;b&#65533;FBV&#65533; &#65533;&#65533;`&#65533;&#65533;&#65533;&#65533;)*W&#65533;&#65533;&#65533;&#65533;EQdB&#65533;Hde&#65533;:8&#65533;&#65533;s&#65533;&#65533;&#65533;&#65533;&#65533;7M&#65533;1&#65533;Q&#65533;G0&#1827;y&#65533;A&#65533;&#65533;&#937;sd&#65533;&#65533;&#65533;&#65533;y&#65533;&#65533;n&#65533;&#65533;&#65533;,&#65533;*z2,IjX^:&#65533;&#65533;&#65533;,&#65533;\&#65533;&#65533;>p&#65533;&#65533;)&#65533;,&#65533;9&#65533;&#65533; &#65533;3m&#65533;&#65533;&#65533;o&#65533;y~&#65533;&#65533;r&#65533;H&#65533;&#65533;&#65533;&#65533;{&#1703;/7{&#65533;&#551;&#65533;	&#65533;&#65533;3&#65533;&#65533;&#65533;&#65533;G&#65533;&#65533;&#65533;&#65533;&#65533;{	&#65533;&#65533;&#65533;u&#65533;4&#65533;a&#65533;s&#65533;<d%&#65533;Q	&#65533;&#65533;&#65533;j&#65533;jD#S&#65533;&#1626;&#65533;JNW&#65533;f&#65533;&#65533;&#65533;&#65533;&#65533;&#65533;&#65533;PT&#65533;&#65533;&#65533;&#65533;|&#65533;&#65533;L &#65533;&#65533;&#65533;&#65533;p&#65533;`&#65533;&#65533;&#65533;&#65533;g&#65533;&#65533;K&#65533;G&#65533;&#65533;o&#65533;&#65533;&#65533;&#65533;P&#65533;S!&#65533;(Aa&#65533;&#65533;F&#65533;&#65533;&#65533;&#65533;*!&#65533;9&#65533;5qS&#65533;w&#65533;9&#65533;k$&#65533;{&#65533;\kR&#65533;Icl&#65533;&#65533;[&#1507;&#65533;&#65533;v&#65533;&#65533;xBS&#65533;&#65533;&#65533;&#65533;&#65533;A&#65533;&#65533;&#65533;7x&#65533;&#1177;&#65533;&#65533;&#65533;&#65533;&#65533;&#65533;&#65533;SF&#65533;$&#65533;&#65533;&#65533;	&#65533;&#65533;&#65533;@Wz&#65533;&#65533;V	T&#65533;]Qt&#65533;&#65533;&#65533;&#65533;<&#65533;&#65533;_&#65533; EK&#65533;&#65533;&#65533;p&#65533;J)&#65533;&#65533;&#65533;&#65533;&#65533;&#65533;&#65533;E@&#65533;&#65533;1&#65533;&#65533;/B&#65533;Y&#65533;&#65533;a&#65533;&#65533;&#65533;&#65533;&#65533;&#65533;G<[Z&#65533;b&#65533;&#65533;r&#65533;~&#65533;!&#65533;3i&#65533;&#65533;Xp&#65533;"qY&#65533;&#65533;M6b}7&#65533;-&#65533;Lsb&#65533;&#65533;>jqT
&#65533;0{&#65533;&#65533;Z&#65533;0K&#65533;5BX&#65533;sR&#65533;8&#65533;	&#65533;^T&#65533;*&#65533;	&#65533;&#65533;&#641;pK]\wsx;&#65533;&#65533;*
&#65533;Z&#65533;2T&#65533;&#65533;d&#65533;s5&#65533;$&#65533;&#65533;`&#65533;p&#65533;&#883;&#65533;c&#65533;&#65533;E&#65533;&#65533;{Cu&#36259;&#65533;&#65533;69V&#1155;8&#65533;&#65533;&#65533;C&#65533;&#65533;&#65533;&#65533;&#65533;L&#65533;^&#497;&#65533;Au&#65533;3&#65533;&#65533;iJG*&#65533;&#65533;v/&#65533;d&#65533;y&#65533;F&#65533;&#65533;OE[)s1zD&#65533;&#65533;&#65533;F&#65533;&#65533;&#65533;zPz&#65533;&#65533;\W&#65533;QP&#65533;<&#65533;c&#65533;TQ&#65533;h&#65533; &#65533;&#65533;_&#735;vJ&#65533;&#65533;&#65533;=G&#65533;	&#65533;&#65533;8&#65533;2&#65533;&#65533;&#65533;&#65533;J/&#65533;p&#65533;u&#65533;&#65533;S&#65533;&#65533;&#65533;%	&#65533;&#65533;o&#65533;&#65533;F&#65533;J&#65533;&#65533;@4L&#65533;&#65533;&#65533;&#65533;SpR&#65533;&#65533;&#65533;&#640; 4&#65533;&#65533;&#1818;&#65533;&#65533;&#65533;&#65533;&#65533;&#65533;;L&#65533;&#65533;D+@)&#65533;&#65533;*&#65533;K^&#65533;y= GH&#65533;L'%E}xr)&#545;&#65533;&#65533;&#1258;&#65533; &#65533;G,<a&#65533;&#65533;O&#65533;&#767;t5Z<&#65533;=K{E&#65533;&#65533;&#65533;5v&#65533;Q&#129;N&#65533;'X&#65533;&V&#65533;&#65533;&#65533;(&#65533;&#65533;&#1359;{&#65533;&#65533;&#65533;j&#65533;&#65533;&#65533;&#65533;zH&#65533;&#65533;a&#65533;JX&#1100;&#65533;<&#65533;&#65533;&#65533;&#336;s&#65533;1d&#65533;&#65533;&#65533;&#65533;f|&#440;&#65533;D&#65533;&#65533;9$/&#65533;&#65533;&#65533;&#65533;,&#65533;&#65533;el&#65533;pV&#65533;1&#65533;e&#65533;&#65533;gQ(
&#526;;&#65533;&#65533;i&#65533;y&#65533;&#65533;`&#65533;&#65533;&#65533;"&#65533;&#65533;p&#65533;&#65533;;&#65533;&#65533;ps&#65533;&#65533;7 &#65533;R^&#65533; ;o#v_&#65533;&#65533;z&#65533;X&#65533;&#65533;6&#65533;&#65533;3&#65533;&#65533;(&#65533;&#65533;`P*/&#1347;c&#65533;&#65533;&&#65533;&#65533;[/&#65533;&#65533;|&#65533;&#65533; "i&#65533;@&#65533;D,9&#65533;&#65533;&#65533;&#65533;y&#65533;,&#65533;q&#65533;&#65533;&#65533;O|R&#65533;&#65533;&#65533;d&#65533;&#65533;(h&#65533;*{mR&#65533;xq&#65533;&#65533;&#65533;&#65533;&#65533;&#65533;&#893;&#65533;x&#65533;&#65533;&#65533;&#65533;Y&#65533;&#65533;&#65533;&#65533;&#65533;&#65533;&#953;`&#65533;&#65533;&#65533;&#65533;%&#1328;&#65533;&#65533;0q&#65533;&#65533;&#65533;`K&#65533;l&#65533;"&#65533;&#65533;d&#65533;&#65533;&#65533;&#65533;b&#65533;I9D&#65533;'&#65533;&#65533;g&#65533;Z&#65533;T&#65533;s&#65533;}&#65533; &#65533;&#65533;F&#65533;&#65533;&#65533;&#65533;}&#65533;6@&#65533;&#65533;K&#65533;&#65533;(&#65533;Tw&#65533;p&#65533;&#1749;&#65533;6&#65533;H&#240;&#65533;&#65533;F&#65533;drp-_W&#65533;&#65533;h&#65533;&#65533;&#65533;o&#65533;D&#65533;&#65533;3&#65533;Qz&#65533;,&#65533;G&#65533;\&#65533;&#65533; &#65533;&#65533;5&#65533;je&#65533;&#65533;(&#65533;b&#65533;&#65533;8&#65533;&#65533;2&#65533;&#65533;s&#65533;&#65533;&#1468;&#65533;&#65533;Q&#65533;&#65533;&#65533;;&#378;&#65533;&#65533;&#797;(d%&#65533;uL&#65533;/&#65533;&#65533;~&#65533;M:N&#65533;&#65533;&#65533;&#65533;&#65533;&#65533;\&#65533; &#65533;m&#65533;&#65533;a&#65533;&#1952;&#65533;=0Px&#65533;&#65533;ZTf_&#65533;&#65533;&#65533;&#65533;&#65533;z&#65533;&#65533;&#65533;&#65533;&#65533;&#65533;&#65533;^&#65533;(&#65533;&#65533;&#65533;h&#65533;&#65533;&#65533;{&#65533;&#65533;&#65533;&#65533;Z&#65533;&#65533;v&#65533;C&#65533;v|ctK&#1883;&#65533;&#65533;r&#65533;u/&#65533;R&#1684;&#65533;A&#65533;&#65533;!&#65533;&#65533;2&#65533;&#65533;&#65533;&#65533;&#65533;&#65533;&#206;&#65533;&#65533;&#396;h&#65533;-&#65533;&#65533;&#65533;&#65533;&#65533;&#65533;e&#1430;C&#65533;&#65533;&#65533;d&#65533;$&#65533;&#65533;&#65533;&#65533;&#65533;&#65533;r&#65533;C&#65533;\&#65533;&#65533;2&#65533;&#65533;&#65533;cl&#65533;&#65533;-$z&#65533;8~&#65533;r&#65533;&#65533;9`s&&#1257;IT&#65533;Q&#65533;q&#65533;&#65533;&#65533;vW&#65533;o&#65533;&#65533;&#65533;&#65533;&#65533;yP&#1493;&#65533;k&#65533;&#65533;&#65533;&#65533;&#65533;&#65533;&#65533;7&#65533;m &#65533;l  L^&#65533;&#65533;&#65533;M&#65533;J&#1686;<&#65533;&#65533;b&#65533;~w&#65533;AF&#65533;;t-*&#65533;&#65533;2&#65533;S=&#65533;~={&#65533;&#65533; &#65533;&#65533;L	@Xx&&#65533;&#65533;&&#65533;&#65533;VE&#65533;&#65533;%&#65533; C&#65533;&#65533;3N&#65533;&#65533;&#65533;1&#65533;%&#65533;L&#65533;2L9&#65533;&#65533;0&#65533;AOc-&#1358;A&#65533;]&#65533;&#65533;>&#65533;&#65533;1&#65533;&#65533;&#65533;&#65533;&#65533;&#65533;:&#65533;&&#65533;&#65533;}
sW&#65533;&#65533;D{\&#65533;&#65533;&#65533;&#65533;&#65533;&#65533;L&#65533;a&#65533;&#65533;w&#65533;Vg&#65533;&#65533;&#65533;&#65533;&#65533;&#65533;k=&#65533;&#65533;&#65533;&#65533;&#65533;&#65533;&#65533;&#65533;&#65533;Sq26#&#65533;&#65533;&#65533;&#65533;A&#65533;&#65533;&#65533;&#65533;*b+&#65533;&#401;Of&#65533;X&#65533;
&#65533;.&#65533;e&#65533;w&#65533;&#722;A&#65533;m&#1366;&#65533;&#14243;&#65533;0&#65533;&#65533;&#65533;wT&#65533;&#65533;&#65533;&#65533;&#224;x
&#65533;&#65533;j&#65533;~&#65533;c&#65533;&#65533;JRm&#65533;&#65533;&#65533;&#65533;d&#369;~&#65533;&#6936;&#65533;;&#1916;4-&#65533;&#65533;&#65533;&#65533;&#65533;&#1866;&#65533;&#65533;|S=&#65533;:&#65533;&#65533;&#681;&#65533;&#65533;y&#65533;&#65533;s&#65533;d&#65533;&#65533;&#65533;<&#65533;&#65533;&#65533;&#65533;&#65533;&#65533;&#787;&#65533;,`&#65533;&#65533;.P&#65533;&#65533; )P&#65533;U&#65533;|Zn<&#65533;9&#65533;|&#65533;B^&#65533;	&#65533;&#65533;F&#30050;&#65533;GE&#65533;=l,&#1875;=&#65533;K&#65533;&#65533;<X&#65533;K&R&#65533;~&#65533;7&#65533;9-&#65533;#0'&#65533;&#65533;&#65533;&#65533;&#65533;&#65533;&#65533;&#65533;&#13565;&#65533;&#65533;'&#65533;&#65533;&#65533;&#65533;&#65533;&#65533;^~&#65533;{&#205;&#65533;&#65533;&#65533;&#65533;&#65533;&#65533;"&#65533;d&#65533;&#65533;Ll)&#65533;&#65533;&#65533;&#65533;a&#65533;z&#65533;/$&#65533;&#65533;&#65533;t&#65533;h&#65533;H&#65533;&#65533;\&#65533;#&#1936;&#65533;&#65533;(&#65533;`&#65533;&#65533;&#65533;&#65533;@F&#65533;&#65533;&#65533;&#65533;&#65533;&#65533;&#65533;&#1498;&#65533;A73A&#65533;&#65533;x&#65533;&#65533;&#65533;g&#65533;&#1963;&#65533;&#65533;&#65533;&#65533;o&#65533;&#65533;&#65533;&#1016;&#65533;&#65533;&#65533;&#65533;)v=&#65533;/&#65533;	r&#65533;x&#65533;&#65533;q:&#65533;&#65533;8&#65533;&#65533;)&#65533;O&#65533;Y&#65533;&#65533;[&#65533;&#65533;7R&#65533;H&#65533;D&#65533;&#65533; &#65533;B&#65533;&#65533;j&#65533;&#65533;i&#1199;n	e^&#65533;&#65533;&#65533;&#65533;&#65533;	&#65533;&#65533;&#65533;U&#65533;`V&#65533;|3&#65533;&#65533;&#65533;%&#65533;n&#65533;&#65533;&#65533;&#65533;&#65533;&#65533;&#65533;&#65533;&#65533;&#65533;&#65533;`C&#65533;&#65533;&#65533;Hc&#65533;&#65533;&#65533;&#65533;&#65533;&#65533;{&#65533;e&#65533;&#65533;Q_&#65533;E &#65533;&#65533;&#65533;&&#65533;d0 &#65533;yw1&#65533;[&#65533;kw&#65533;Iw&#65533;&#65533;&#65533;&#65533;&#65533;+r&#65533;&#65533;8/I7&#65533;&#65533;"&#65533;=&#65533;&#65533;I&#65533;&#65533;X&#65533;IA&#65533;&#65533;@f.&#65533;Q&#65533;J^&#65533;D&#65533;&#65533;H&#65533;&#10891;,r&#65533;&#65533;&#65533; ?&#65533;idW&#65533;4Z\&#65533;&#65533;&#65533;*w&#65533;Q&#65533;J&#746;&#1060;&#65533;@&#65533;'&#65533;$"G&#65533;HP&#65533;A&#65533;&#65533;n&#65533;&#1547;&#65533;&#65533;P&#65533;:&#65533;&#65533;&#65533;&#65533;3	P&#65533;&#65533;&#785;&#65533;&#65533;V&#65533;[w3F&#65533;&#65533;&#65533;f&#1254;&#65533;&#65533;RS[&#65533;}&#65533;&#65533;&#65533;&#65533;-&#65533;K&#65533;~&#65533;&#65533;#&#65533;^&#65533;A&#187;&#65533;&#1504;&#65533;")&#65533;[&#65533;&#65533;DS(&#65533;j&#65533;r+Q&#65533;&#65533;`&#65533;&#65533;*Tk&#65533;&#65533;\&#65533;&#65533;
&#65533;&#65533;Ofh&#65533;!&#65533;&#65533;&#65533;&#65533;&#65533;)*&#65533;U&#65533;V&#65533;u
nb<&#65533;k&#65533;%En&#65533;&#65533;&#65533;&#1970;&#65533;8&#65533;&#65533;{I&#65533;&#65533;&#286;&#65533;&#65533;&#65533;&#65533;&#1772;z&#65533;&#65533;&#65533;)&#65533;N&#65533;&#65533;?WfI&#65533;<FX&#65533;C&#65533;&#65533;>C&#65533;&#65533;v&#65533;&#65533;&#2025;&#65533;&#65533;&#65533;&#65533;^&#65533;Wt:&#65533; {&#65533;&#65533;A^&#26048;R&#65533;&#65533;@&#65533;&#65533;6&#1344;&#65533;A&#65533;&#65533;\}&#65533;&#4533;I&#65533;Vj&#689;(&#65533;&#65533;&#65533;D&#65533;&#65533;&#65533;&#65533;'zi6&#584;yIb&#65533;h)&#65533;U&#65533;a(M&#65533;&#523;&#65533;&#65533;'&#65533;)>Z&&#65533;*&#65533; &#65533;&#65533;f&#65533;&#65533;%_&#65533;Av&#65533;&#65533;&#65533;&#65533;U&#65533;&#65533;L&#65533;O&#65533;%&#65533;;`&#65533;N:&#189; &#65533;,&#65533;&#65533;&#65533;&#65533;&#65533;5@w?&#65533;m&#65533;&#65533;	u7&#65533;l&#65533;v6(^	&#65533;&#65533;'&#65533;3&#65533;	gC&#65533;&#65533;\b&#65533;&#65533;8&#65533;*&#65533;!&#65533;&#65533;A.P&#65533; <&#65533;&#65533;&#65533;N&#65533;&#1937;&#65533;%&#65533;
]ua&#65533;Ve&#65533;z&#43737;&#65533;MYqR&#65533;ZhP&#65533;&#47316;0&#65533;E&#65533;-mcd&#65533;&#65533;zc\&#65533;&#65533;J&#1584;E&#65533;&#1567;&#65533;E&#740;d)F&#65533;N&#65533;&#65533;&#65533;&#65533;_&#65533;l&#65533;&#65533;&#65533;W'&#65533;&#65533;e3&#65533;D#[5&#65533;&#65533;pa&#65533;&#65533;&#65533;&#65533;&#65533;&#65533;"L'&#65533;.S&#65533;&#65533;fnbC&#1436;tT&#65533;&#65533;tz&#65533;g&#65533;&#65533;3&#65533;PU<j1\&#65533;&#65533;&#65533;&#65533;h&#1426;&#65533;&#65533;&#65533;/M`A&#65533;&#65533;&#65533;&#65533;&#65533;P^&#65533;&#65533;n&#65533;V&#65533;cq&#65533;U&#65533;&#65533;S&#65533;&#65533;&#65533;&#65533;3n&#65533;*&#65533;&#65533;&#65533;!&#65533;&#65533;&#65533;&#65533;V&#65533;&#65533;J&#65533;*&#65533;&#1174;&#65533;X&#65533;+>&#65533;&#65533;"&#65533;$&#65533;c&#65533;<Bf&#1268;&#1310;h2&#65533;&#65533;A{&#65533;h&#65533;
&#625;&#1217;i&#65533;1&#65533;&#65533;'&#1007;M#&#1750;]&#65533;&#65533;9c
&#65533;&#65533;p&#65533;&#65533;hZ	&#65533;&#65533;A&#65533;0\&#65533;&#65533;>p#&#65533;&#207;7&#65533;Ns&#65533;&#65533;&#65533;^&#65533;&#13676;9&#65533;&#65533;&#65533;C&#65533;E&#65533;&#65533;&#666;LA&#65533;&#65533;}%&#65533;&#65533;0;K&#65533;&#490;&#65533;`u&#65533;&#65533;&#65533;5&#65533;&#65533;&#65533;b&#65533;&#65533;&#65533;&#65533;&#65533;&#65533;&#65533;&#65209;&#1491;&#65533;&#65533;&#65533;y&#65533;u&#65533;&#65533;&#65533;Rz&#65533;&#65533;&#65533;&#65533;xc&#65533;&#65533;>4*'&#65533;)&#65533;&#65533;&#65533;z&#65533;y/Z[e&#65533;&#65533;N&#65533;c&#65533;o&#65533;^ R&#65533;&#65533;&#65533;&#65533;&#65533;&#65533;q&#65533;&#65533;&#65533;&#65533;&#65533;:5&#65533;&#65533;&#65533;(&#65533;@&#65533;&#65533;&#65533;"&#65533;&#65533;97X\&#65533;&#65533;&#65533;&l$La&#65533;&#65533;&#65533;$g&#65533;el pu&#65533;&#65533;&#65533;F&#65533;nN&#65533;&#65533;&#65533;Y&#65533;&#1687;&#65533;&#65533;@&#65533;u&#65533;&#65533;&#65533;ItC&#65533;&#65533;&#65533;v&#65533;&#65533;&#65533;&#65533;&#65533;2!&#65533;&#65533;&#65533;w&#1697;&#65533;&#65533;V&#65533;&#65533;&#65533;&#65533;'&#65533;&#65533;daM&#65533;I&#65533;(&#65533;&#65533;,C4&#65533;&#65533;6&#65533;V&#65533;&#65533;&#65533;E&#65533;1&#65533;j=&#65533;&#65533;LH&#65533;u1F&#65533;A&#65533;&#65533;&#65533;&#65533;&#65533;N&#65533; &#65533;z&#65533;s&#65533;&#65533;&#65533;g&#65533;x&#1303;&#203;(&#65533;&M&#65533;&#65533;&#65533;8BN&#65533;&#65533;\&#1184;"1(&#65533;F2&#65533;&#65533;x&#65533;&#65533;&#65533;&#65533;&#65533;&#65533;)&#65533;&#65533;&#65533;D&#65533;
&#65533;&#65533;B3&#65533;&#65533;&#65533;&#65533;&#65533;b&#65533;&#65533;&#65533;&#65533;6&#65533;&#65533;&#65533;|&#65533;3&#65533;&#65533;&#65533;J&#65533;&#65533;!&#65533;&#65533;7&#65533;Z&#65533;V=&#65533;&#65533; %UT&#65533;%&#65533;&#65533;cK&#65533;Y&#65533;&#65533;&&#357;M-[&#65533;8W/&#65533;&#65533;&#65533;0nQu&#65533;&#65533;/&#65533;5&#65533;JV&#1240;yQ&#65533;&#65533;X&#65533;g&#65533; &#65533;&#65533;[$&#1527;r&#65533;k{TF] `&#65533;&#65533;C&#65533;&#65533;$ &#65533;&#65533;ENb&#65533;\$I7I&#65533;&#65533;&#65533;,q&#65533;%#MKf&#65533;t&#65533;&#65533;g&#65533;vJ&#65533;.&#65533;#&#65533;d&#1604;tJ.&#65533;[&#65533;&#65533;T&#65533;w&#65533;^N&#65533;&#65533;[&#65533;he&#65533; [&#65533;&#65533;&#65533;&#385;&#65533;&#65533;&#65533;&#65533;f&#65533;&#65533;&#65533;&#65533;!T&#65533;=&z&#65533;&#65533;I&#65533;P&#65533;&#740;&#65533;&#65533;&#65533;&#65533;&#490;&#65533;&#65533;&#65533;&#65533;&#65533;&#65533;&#65533;iF(&#65533;&#65533;q&#1852;&#2026; @&#65533;wi &#65533;&#65533;&#65533;L0{&#65533;&#1259;&#65533;P(`8V&#65533;&#65533;8 &#65533;H&#65533;X$@&#65533;6&#65533;N&#65533;&#65533;#&#65533;9&#65533;&#65533;e&#65533;&#65533;&#65533;&#65533;?&#65533;P&#65533;&#65533;&#65533;<&#65533;&#65533;i&#65533;|&#65533;&#65533;&#65533;&#65533;&#65533;#&#65533;&#65533;&#65533;k&#65533;&#65533;&#65533;GQ&#65533;&#65533;&#1538;<"&#65533;X&#65533;&#65533;&#65533;aF}&#65533;&#1100;jES&&#65533;&#65533;&#65533;&#65533;r&#65533;$&#65533;&#65533;Y&#65533;L&#65533;R&#65533;&#65533;Zo&#65533;&#65533;&#65533;&#65533;aL&#65533;r:M&#65533;k1g&#65533;&#65533;mgT]&#65533;3$IT&#65533;P&#65533;&#65533;B&#65533;&#65533;hOq}&#65533;&#65533;&#146;bjN-&#65533;6&#65533;97&#65533;6C&#65533;&#65533;;&#65533;&#65533;&#65533;|U&#65533;&#65533;Q&#65533;4&#65533;
r&#65533;&#65533;m@o&#65533;&#65533;"L&#65533;&#65533;R>&#65533;&#65533;H&#65533;&#65533;&#65533;'S&#358;_&#65533;P&#65533;H&#397;&#65533;&#65533;&#65533;&#65533;&#65533;&#65533;&#65533;&#65533;&#65533;&#1379;
&#328;&#65533;&#65533;39&#65533; &#65533;P9a&#65533;&#65533;A=&#65533;&#65533;+y&#65533;&#1097;&#65533;&#65533;$!&#1136;D?&#65533;X5(&#65533;8.f"&#65533;&#65533;5$&#65533;&#65533;&#65533;s&#65533;&#65533;W&#65533;&#65533;W&#65533;&#65533;&#65533;&#65533;jD&#65533;&#1894;&#65533;&#65533;6&#65533;q&#65533;`&#65533;&#65533;&#65533;FR&#65533;ud$;y&#65533;&#65533;=&#65533;m&#65533;&#65533;Z&#65533;5q&#65533;3&#65533;&#65533;&#65533;&#65533;&#65533;&#65533;v/x&#65533;C&#65533;E94I
&#65533;<&#65533;&#65533;&#65533;5\)P&#65533;{&#65533;RO/&#1875;O&#65533;&#65533;&#65533;&#65533;&#65533;!&#65533;>?/>E&#1280;%&#65533;&#65533;+Z&#578;&#65533;X&#65533;ew5&#65533;r&#65533;&#65533;0&#65533;Z&#65533;&#65533;Kd&#1198;&#65533;&#65533;&#65533;&#65533;&#65533;&#65533;dtz&#1238;tX&#65533;;C&#65533;z&#1104;&#65533;&#353;W&#65533;HS&#65533;&#65533;/&#65533;&#65533;lg&#65533;E0F&#65533;&#65533;&#65533;dn&#65533;&#65533;&#65533;i&#65533;&#65533;&#1151;&#65533;&#65533;&#65533;T&#51491;2&#65533;&#65533;&#65533;eu`W=&#65533;&#65533;&#65533;&#65533;#&#65533;&#65533;&#65533;Q&#65533;&#65533;&#65533;&#65533;YE&#1563;&#1550;d&#65533;t&#65533;s6&#65533;&#65533;9&#65533;GY4;/p&#65533;,g&#65533;P&#65533;6&#65533;&#65533;B&#548;WZ&#1263;&#65533;&&#65533;&#65533;)<&#65533;&K9&#65533;&#942;&#65533;&#65533;&#65533;lW&#65533;&#65533;N>&#65533;&#65533;|&#65533;%&#65533;X1&#65533;H8&#65533;#&#65533;d&#65533;{&#65533;&#65533;&#65533;~&#65533;'&#65533;&#65533;&#65533;V&#65533;mA&#65533;/@fS&#65533;&#65533;z&#65533;&#65533;&&#65533;XU&#65533;&#65533;G7&#65533;&#65533;&#65533;@x&#65533;+n&#65533; \&#65533;&#1554;&#65533;&#65533;j&#65533;s&#65533;&#65533;&#65533;&#65533;&#65533;&#65533;&#65533;&#65533;)&#65533;<M{nT&#65533;Al&#65533;y&#65533;&#65533;&#65533;Fo&#65533;&#65533;M&#65533;g&#65533;&#65533;&#65533;&#65533;E&#65533;9&#65533;&#65533;&#65533;&#65533;&#65533;&#65533;&#65533;EG&#65533;&#65533;1!	&#65533;$v&#65533;W&#1057;&#65533;)I&#65533;s&#65533;'&#65533;&#65533;4Ox&#65533;&#65533;&#65533;+[=&#65533;&#65533;&#65533;;&#65533;?&#65533;&#65533;&#65533;\<&#65533;B6&#65533;&#65533;Nx&#65533;&#65533;&#65533;=Gx&#65533;&#65533;{i&#65533;&#65533;&#65533;t&#65533;3&#65533;&#65533;k&#65533;&#65533;&#65533;W&#65533;&#65533;&#65533;X&#65533;&#65533;&#65533;\&#65533;&#65533;T&#65533;&#65533;&#65533;&#65533;]&#9031;&#65533;&#65533;w&#65533;&#65533;7&#65533;&#65533;&#65533;&#65533;&#1201;&#65533;m:&#65533;ftc&#65533;W&#1415;&#65533;6_&#65533;9A_+wfh&#65533;&#65533;)&#65533;	w&#65533;#&#65533;&#65533;&#508;&#1723;&#65533;)&#65533;&#65533;E"&#65533;5_M&#65533;&#65533;&#65533;W&#65533;&#1165;&#65533;T&#65533;&#65533;}&#65533;-y&#65533;~&#65533;&#65533;(&#65533;&#65533;&#65533;&#65533;wS&#65533;&#65533;&#30902;&#65533;Y&#65533;z&#65533;#&#65533;&#65533;&#65533;&#65533;h`cV%&#65533;$o&#65533;>&#65533;&#65533;w&#295;=&#65533;5wCVQ;&#65533;x&#65533;z3&#65533; &#65533;~&#2007;x4&#65533;~&#65533;&#65533;lxw&#65533;WpN&#65533;n&#65533;e0/&#65533;&#65533;P&#65533;o&#65533;&#65533;P&#65533;&#65533;x&#65533;&#65533;&F`&#65533;&#65533;q&#65533;&#65533;&#65533;q&#65533;&#65533;Ojg&#65533;&#65533;_&#65533;w&#65533;I&#65533;&#65533;C&#65533;&#65533;&#65533;&#65533;&#65533;~&#65533;&#65533;+&#65533;&#65533;[&#15812;ts&#65533;&#1473;&#65533;&#65533;&#65533;?Ws&#65533;A7w&#65533;`&#65533;g&#65533;&#65533;w@&#65533;&#65533;Z&#65533;xT&#65533;&#65533;c&#65533;7E&#65533;&#65533;`&#65533;1i&#198;x&#65533;"c&#65533;l8&#65533;Y`&#65533;&#65533;2&#65533;~eX&#65533;3v&#65533;&#65533;NY/f&#65533;&#65533;PO&#65533;&#1411;9h&#65533;&#65533;dJ&#65533;&#65533;|&#65533;&#65533;b&#65533;7a&#65533;&#65533;&#65533;h&#65533; o	&#65533;U&#65533;&#65533;W~v&#65533; &#65533;|&#65533;nh&#65533;FQy&#65533;&#522;H&#65533;{W&#65533;_&#65533;Z&#65533;&#65533;&#65533;Qe8&#65533;W&#196;&#65533;&#65533;y&#65533;&#1483;\&#65533;b:g&#65533;2&#65533;&#65533;&#65533;-&#65533;Dci3&#65533;&#65533;c59&#65533; x&#65533;'rjX&#65533;&#65533;&#65533;&#65533;&#65533;zz&#65533;&#65533;&#65533;5&#65533;&#65533;&#65533;ihs&#65533;&#65533;x&#65533;&#65533;&#65533;1&#65533;&#65533;&#65533;b&#65533;&#65533;&#65533;&#65533;&#65533;&#65533;&#65533;,&#65533;W&#65533;&#65533;
&#65533;1&#65533;S&#65533;v;pE&#65533;D&#65533;vL&#65533;4|&#65533;7&#65533;&#65533;&#65533;T&#65533;&#65533;D&#65533;}&#65533;#&#65533;&#65533;&#65533;&#65533;&#65533;&#65533;W&#65533;M&#65533;&#65533;&#65533;&#65533;9&#65533;&#65533;&#65533;N&#65533;&#65533;&#65533;X&#65533;&#65533;&#65533;&#65533;\&#65533;MIEI&#65533;wr&#65533;r&#65533;MS&#65533;i&#65533;H&#65533;&#65533;d!&#65533;&#65533;=L5yP&#65533;[&#65533;#&#65533;&#1481;&#65533;&#65533;&#65533;B&#65533;T&#65533;&#65533;S&#65533;fQd&#65533;s7&#65533;rsxf&#65533;]WT&#65533;&#65533;w&#65533;?M4J&#65533;@&#65533;8pHJ&#65533;&#65533;b&#1621;D&#65533;\yx&#65533;G&#65533;&#65533;&#65533;	{&#65533;'&#65533;&#1556;&#65533;&#1556;&#65533;g&#65533;&#65533;&#65533;&#65533;b(
&#65533;_&#65533;VP8V
5T.&#65533;&#65533;&#65533;z&#65533;'&#65533;&#65533;&#65533;ny&#65533;&#1622;
Y~X&#529;&#65533;9&#65533;C9&#65533;EI&#65533;&#65533;Ff&#65533;&#65533;&#65533;&#65533;G&#592;&#65533;&#65533;&#65533; &#65533;&#65533;&#65533;P&#65533;1&#65533;&#65533;V&#65533;&#65533;&#65533;C&#65533;U&#65533;&#65533;&#65533;&#65533;&#65533;&#65533;N&#65533;G&#65533;?Y&#65533;&#65533;&#65533;<yjB%&#65533;&#65533;)&#65533;K&#65533;E&#65533;&#65533;G&#65533;h&#65533;8&#65533;K&#65533;p&#65533;&#65533;LI&#65533;&#65533;y&#65533;&#65533;i~&#65533;y&#65533;J&#65533;&#65533;&#65533;&#65533;ftH&#65533;Wyr-&#65533;j&#1027;M&#65533;f	&#1097;j&#65533;	x&#65533;&#1619;&#65533;&#65533;&#65533;fY&#65533;&#65533;&#65533;&#65533;&#65533;IE&#65533;&#65533;&#65533;}&#65533;e&#65533;&#65533;&#1529;&#65533;z&#65533;c&#65533;&#65533;&#65533;I&#65533;&#65533;&#65533;&#65533;#G&#65533;{@&#65533;&#65533;&#65533;&#65533;&#65533;&c@LJ&#65533;Jp&#65533;&#65533;)&#65533;&#65533;&#1624;&#65533;&#65533;&#65533;i&#65533;&#65533;&#65533;&#65533;9{&#65533;&#65533;&#65533;0&#65533;&#65533;u&#65533;d&#65533;	&#65533;&#65533;y&#65533;&#65533;9&#65533;&#65533;&#65533;&#65533;&#65533;&#65533;]yd&#65533;&#65533;	&#65533;&#65533;%&#65533;Ju"ZWS&#65533;IXh&#65533;&#65533;&#65533;&#65533;2&#65533;b)&#65533;;I\g&#610;&#65533;X&#65533;&#65533;&#65533;*&#65533;&#65533;&#65533;&#65533;x&#65533;p&#65533;&#65533;&#65533;6&#65533;O&#1625;&#65533;&#65533;&#65533;&#65533;WZ&#65533;;p&#65533;&#65533;&#65533;&#65533;&#65533;I&#65533;bgIE&#65533;&#65533;r&#65533;&#609;&#65533;&#65533;&#65533;U&#659;&#665;&#65533;&#606;&#65533;	AJ&#65533;&#65533;&#65533;&#65533;Fzn&#65533;)&#65533;&#65533;9d&#65533;&#65533;&#65533;&#65533;F&#65533;Z&#29071;&#65533;[&#148;1&#65533;&#65533;&#65533;x&#65533;&#65533;&#65533;:&#65533;:j&#65533;^&#1576;&#65533;&#65533;&#65533;&#65533;&#65533;e&#65533;&#65533;&#65533;&#65533;&#65533;	&#65533;&#65533;&#65533;&#65533;&#65533;j&#65533;	&#65533;?&#65533;&#65533;
&#65533;&#65533;s/j&#65533;w&#293;&#65533;F&#65533;&#65533;I8&#65533;H&#65533;&#65533;&#65533;*&#65533;&#65533;I&#65533;&#65533;H&#65533;j&#683;X&#65533;j&#65533;H&#65533;&#65533;&#65533;&#65533;&#65533;n	&#65533;gz&#65533;&#65533;(8Z&#65533;{*&#65533;&#65533;&#65533;tq&#65533;&#65533;&#65533;Eo&#65533;&#65533;Ee&#65533;K&#65533;=&#65533;z&#65533;}hh&#65533;
]y*&#65533;&#65533;U&#65533;&#65533;&#65533;-&#65533;^#&#65533;&#65533;J*&#65533;&#65533;J&#65533;$&#65533;&#65533;&#65533;
&#65533;&#65533;&#1641;&#65533;&#65533;&#65533;&#65533;h&#65533;D-$&#65533;[&#682;&#65533;|&#65533;o&#1929;o&#65533;WH>&#65533;Ih&#65533;:.{&#65533;&#65533;,j,&#65533;&#489;&#65533;&#65533;&#65533;&#65533;&#65533;|&#65533;	-&#65533;y&#65533;QT~&#65533;&#1699;&#65533;&#653;&#65533;
nj&#1644;&#65533; &#65533;&#65533;&#35761;&#65533;&#65533;3zc&#65533;J5&#65533;&#65533;&#65533;0&#174;9&#156;k&#65533;&#65533;&#65533;&#65533;r&#65533;&#65533;&#65533;&#65533;"&#65533;&#65533;&#65533;J^&#65533;&#65533;&#65533;&#65533;pC&#65533;Fv&#65533;&#65533;&#65533;z&#65533;#&#65533;-K&#65533;&#65533;&#65533;R&#1615;&#65533;j&#65533;0[&#65533;ph&#65533;&#65533;&#65533;/J qk#&#65533;`&#65533;&#671;&#65533;&#1699;t&#65533;&#65533;&#65533;7y(f[&#65533;&#65533;9^&#65533;:&#65533;&#65533;&#1704;<K&#65533;&#65533;J&#65533;&#65533;&#65533;&#65533;1&#48530;&#306;&#65533;c&#65533;&#65533;	>&#1891;&#65533;&#65533;9L&#65533;&#36350;H{&#1741;&#65533;&#65533;%&#65533;H&#65533;&#65533;&#1626;&#65533;&#65533;&#65533;&#65533;&#65533;&#65533;&#65533;&#65533;&#65533;nZe&#65533;y&#65533;&#65533;&#65533;g&#65533;6&#65533;&#65533;&#65533;O&#65533;&#65533;U&#65533;&#65533;&#65533;&#65533;\&#65533;\w&#65533;&#65533;Z&#65533;&#65533;&#65533;&#65533;x&#65533;+&#65533;&#65533;[&#65533;&#65533;Ke&#65533;&#65533;&#65533;z&#65533;<&#65533;&#65533;&#65533;&#65533;-:&#65533;&#65533;z&#65533;&#65533;)&#65533;&#65533;POB&#65533;*&#65533;&#65533;&#65533;8&#65533;"&#65533;&#764;&#65533;J&#65533;&#65533;&#65533;wI&#65533;[;&#65533;&#65533;;ew&#65533;&#65533;&#65533;&#65533;M&#65533;&#65533;k&#657;&#65533;;=&#65533;&#65533;&#65533;&#65533;&#65533; &#65533;&#65533;&#65533;SY(o&#512;&#65533;'&#65533;YI&#65533;q &#65533;a+&#65533;&#65533;&#65533;&#65533;k&#65533;	9&#65533;&#65533;&#553;&#65533;&#65533;&#65533;&#65533;Y&#65533;&#65533;&#65533;k&#65533;&#65533;&#65533;&#65533;&#65533;&#65533;O;&#65533;{&#65533;&#65533; &#65533;&#65533;6f&#65533;&#65533;&#65533;Km&#65533;>&#65533;
B&#65533;U&#65533;&#65533;&#65533;&#473;T<5\&#65533;k&#65533;&#65533;&&#1843;o&#65533;&#667;&#65533;k&#65533;&#65533;&#65533;&#65533;Z&#65533;n&#65533;&#65533;&#65533;T=&#1826;&#65533;&#65533;k&#65533;&#65533;&#65533;\K&#65533;&#65533;+\?&#65533;&#65533;&#65533;&#65533;&#65533;&#65533;&#65533;&#65533;&#65533;&#65533;&#65533;&#65533;Rl&#65533;&#65533;&#65533;&#65533;[&#65533;-&#65533;&#65533;&#65533;&#65533;&#65533;&#65533;&#65533;&#65533;&#65533;&#65533;&#65533;&#65533;Z.&#65533;3&#1659;&#65533;&#65533;&#65533;&#313;&#1463;&#65533;&#65533;&#65533;&#65533;'&#65533;&#65533;)&#65533;&#65533;Z&#65533;l&#65533;&#273;&#65533;&#65533;+|&#65533;YC&#65533;&#65533;U&#65533;<&#65533;r*&#65533;&#65533;&#65533;&#65533;Y&#65533;&#65533;&#65533;&#65533;&#53981;&#65533;&#65533;&#65533;&#65533;&#1770;/&#65533;1G&#65533;L&#65533;&#65533;L&#65533;+D&#65533;&#65533;'*&#65533;C;&#65533;{&#65533;&#65533;&#65533;&#576;&#65533;&#65533;&#65533;&#65533;+,~0&#65533;9&#65533;&#65533;t,&#65533;&#65533;&#577;,&#65533;u:&#65533;N&#65533;&#65533;K&#65533;RV&#65533;&#65533;=&#419;&#65533;&#65533;&#65533;&#65533;&#65533;&#65533;&#65533;j&#65533;ML&#65533;&#65533;&#65533;&#65533;.&#65533;+&#65533;&#700;&#65533;M&#65533;&#65533;&#65533;F&#65533;:[&#65533;5,&#65533;&#65533;&#65533;&#65533;&#65533;P&#65533;&#65533;&#65533;\Ja8U[&#65533;[M&#65533;&#65533;@&#65533;X
&#65533;&#65533;\~}&#65533;&#65533;&#65533;,&#65533;&#65533;&#65533;&#65533;,&#65533;&#65533;&#65533;&#1721;&#65533;&#65533;y&#65533;&#65533;&#65533;&#65533;;&#65533;d&#65533;&#65533;'
&#65533;F&#65533;&#65533;&#65533;&#65533;&#65533;	&#29829;&#65533;&#65533;,&#65533;&#65533;&#65533;&#65533;&#65533;l&#65533;X&#65533;&#65533;`\&#471;j&#65533;<:&#778;&#65533;&#65533;&#1481;&#65533;&#65533;;&#65533;w&#65533;&#805;{&#65533;&#235;w&#65533;,&#65533;&#65533;kL&#65533;&#65533;&#65533;G&#65533;>&#65533;&#65533;,M&#65533;0&#65533;}5&#65533;p&#65533;&#65533;bc&#65533;&#65533;l&#65533;&#65533;&#65533;\&#65533;z&#65533;&#65533;&#65533;&#65533;w&#65293;&#65533;&#65533;&#524;&#65533;{K&#65533;A&#65533;&#65533;&#65533;&#65533;/I&#65533;&#65533;5&#65533;&#65533;&#65533;&#65533;g&#65533;&#65533;&#1910;&#65533;%&#65533;y&#65533;&#1134;&#65533;|&#1189;&#65533;&#65533;&#65533;&#65533;&#206;&#65533;&#65533;]-&#65533;&#65533;&#65533;&#827;&#65533;&#162;&#65533;&#65533;4&#65533;&#65533;&#392;b&#65533;&#65533;&#65533;&#65533;&#65533;k&#65533;&#65533;R&#65533;&#65533;&#65533;Z&#65533;&#65533;&#890;\&#305;&#65533;&#65533;&#65533;&#65533;S=d[&#65533;sm&#65533;&#65533;:&#65533;1F&#65533;V}&#976;&#683;&#65533;&#65533;&#65533;&#272;&#65533;&#65533;6{&#65533;&#65533;&#65533;&#65533;^&#65533;&#65533;J]`&#65533;Y&#65533;&#65533;Sj&#65533;n&#65533;&#65533;&#65533;J&#65533;t&#65533;&#65533;&#65533;I&#65533;&#65533;&#65533;&#65533;&#327;pQ{&#65533;&#65533;&#447;&#65533;&#65533;&#65533;+&#1336;&#65533;&#65533;&#65533;&#65533;&#65533;&#65533;a&#65533;lM&#65533;&#65533;z_&#65533;&#65533;&#237;&#65533;B&#65533;&#65533;-&#65533;&#65533;&#65533;&#65533;&#65533;&#1494;&#65533;G&#65533;AZ&#65533;X|&#65533;&#65533;&#65533;&#65533;&#65533;&#65533;&#65533;]&#65533;;&#753;&#65533;r&#65533;&#65533;(&#65533;b&#65533;&#1733;&#65533;&#65533;&#65533;&#1112;&#65533;&#65533;&#1723;&#65533;&#65533;y,&#65533;&#65533;`&#65533;G&#65533;&#65533;
&#1450;&#65533;&#65533;&#553;&#1227;;&#65533;Z<&#65533;&#65533;&#65533;&#65533;&#65533;&#228;&#65533;&#65533;&#45899;c&#65533;&#65533;[&#65533;&#65533;&#65533;&#65533;&#65533;&&#65533;&#65533;4Z&#65533;>&#65533;&#65533;,M&#65533;6[&#65533;-&#65533;&#65533;&#65533;&#65533;f5&#492;&#65533;&#65533;2&#65533;&#65533;&#65533;&#65533;&#65533;&#65533;|&#65533;l	&#65533;&#65533;&#65533;&#65533;&#65533;&#65533;H=&#65533;&#65533;&#65533;&#65533;&#65533;n&#65533;&#713;&#65533;&#65533;y(mf
'&#65533;]&#65533;N&#65533; m&#65533;+&#649;:&#532;}&#65533;&#916;&#65533;"&#65533;&#65533;&#65533;	&#374;;&#65533;:&#65533;`&#65533;&#65533;;&#65533;&#65533;&#65533;IV&#65533;vC&#65533;&#864;&#65533;&#65533;&#65533;jP&#65533;M&#65533;&#65533;&#65533;]&#65533;P&#65533;&#65533;NL&#65533;M&#65533;&#65533;I&#1334;&#65533;&#65533;&#65533;&#14665;&#65533;$-&#65533;F&#65533;&#65533;@[&#65533;{&#65533;y&#65533;GbP')&#65533;&#1243;5&#65533;A&#65533;&#65533;#&#65533;&#65533;&#65533;UL&#65533;l]&#65533;r}&#65533;9&#65533;&#65533;K&#65533;&#65533;&#65533;&#65533;L&#65533;&#65533;&#65533;&#65533;&#65533;&#65533;&#1885;&#65533;2^&#65533;&#65533;&#822;P&#733;&#65533;&#65533;&#65533;&#65533;U*&#65533;&#1489;b&#65533;0m&#65533;&#65533;&#65533;Y
Z&#65533;&#65533;M&#65533;Oz&#65533;<}&#1861;&#65533;&#65533;*&#65533;&#65533;&#65533;&#65533;@&#65533;&#65533;&#65533;\&#65533;{&#65533;&#65533;K]&#65533;)&#65533;X&#65533;l&#65533;4d\&#65533;w]&#65533;&#65533;&#65533;(&#65533;&#65533;	&#65533;z&#65533;m{L[&#65533;&#65533;&#1981;R&#65533;&#65533;~&#65533;d&#65533;&#65533;&#65533;&#65533;&#65533;&#65533;&#65533;&#65533;
z&#65533;&#65533;&#65533;&#65533;&#65533;!&#65533;D&#65533;&#65533;&#65533;&#65533;&#65533;Z.&#65533;4&#65533;&#65533;&#957;@A&#65533;N&#65533;v|&#65533;P&#65533;l.&#65533;&#65533;^&#65533;u^&#65533;/&#65533;&#65533;&^hu&#65533;&#65533;&#65533;|&#65533; &#65533;&#65533;_&#65533;&#65533;'lu&#65533;1&#65533;W&#65533;&#65533;&#65533;KM%&#65533;q&#65533; &#65533;&#1134;&#65533;@&#65533;6-&#65533;5c&#65533;&#65533;]&#804;g&#65533;	&#65533;&#65533;}.&#65533;&#65533;&#65533;&#65533;L&#65533;&#65533;&#65533;&#65533;J}&#65533;&#65533;&#65533; &#65533;&#65533;&#65533;])&#65533;}#&#65533;&#65533;9_&#65533;&#65533;&#65533;&#65533;&#65533;L&#65533;q&#65533;&#65533;&#65533;&#65533;&#65533;}&#65533;j&#65533;&#65533;&#65533;&#65533;&#65533;-&#65533;Soq&#65533;n&#65533;&#65533;&#1509;&#65533;&#65533;u&#65533;&#65533;&#65533;*&#65533;&#65533;N&#65533;~r&#65533;&#1044;&#65533;~&#65533;&#65533;5&#65533;&#65533;&#65533;3&#953;xO&#65533;&#732;&#65533;q&#65533;N&#65533;&#1669;%>&#65533;?&#1164;&#65533;&#65533;&#65533;&#65533;&#48167;3&#65533;&#65533;&#65533;&#621;@&#65533;&#65533;&#65533;&#65533;&#65533;&#65533;.q&#65533;M5&#65533;&#65533;&#65533;Q&#65533;&#65533;&#65533;&#65533;~&#65533;W&#65533;&#65533;&#270;&#65533;2l&#65533;T?&#65533;F}&#65533;&#65533;n&#65533;i&#65533;%/*&#65533;&#65533;q_&#65533;"&#65533;c&#65533;In&#1521;&#65533;&#65533;M&#65533;[&#65533;&#158;&#1019;&#65533;&#1961;&#65533;&#65533;j&#65533;&#65533;&#59582;o&#65533;&#65533;&#65533;&#65533;5_&#65533;a&#65533;&#65533;&#65533;
,o&#65533;D,f&#65533;v<&#65533;&#65533;&#65533;&#65533;G&#650;&#65533;&#65533;&#65533;&#65533;&#65533;&#65533;&#65533;&#2041;^&#65533;d&#65533;	&#830;>&#65533;&#65533;&#65533;<&#65533;&#65533;&#65533;Tl&#65533;&#65533;&#65533;&#65533;[2&#65533;e&#65533;+&#65533;%3&#65533;nUV&#65533;^&#65533;/&#65533;/\&#65533;`q&#65533;&#65533;8&#65533;&#65533;&#65533;H&#65533;&#65533;&#65533;&#65533;&#65533;&#65533;&#65533;&#65533;&#65533;&#65533;&#65533;?&#65533;&#65533;z&#65533;&#65533;&#65533;&#65533;&#65533;(&#65533;&#65533;&#65533;&#65533;&#65533;&#65533;&#65533;&#65533;&#65533;&#65533;&#65533;&#65533;Q&#65533;&#65533;&#65533;&#65533;&#65533;&#238;&#65533;&#65533;&#65533;&#65533;H&#65533;&#1276;&#1067;&#1312;&#65533;&#65533;&#65533;&#65533;&#1976;&#65533;&#65533;	[&#65533;-&#65533;&#65533;&#65533;F&#65533;	@&#65533;&#65533;&#65533;&#65533;&#569290;&#65533;&#65533;&#65533;QC&#65533;'&#445;3&#65533;&#65533;E&#65533;&#65533;&Y&#60545;#H&#65533;^&#65533;\&#65533;J1&#65533;q&#6023;&#65533;&#65533;%C&#65533;&#65533;+&#65533;&#65533; $d&#65533;&#65533;-g &#65533;gP&#65533;K&#65533;&#65533;&#65533;Q|&#65533;&#27483;&#65533;ln&#65533;&#65533;h\&#65533;&#65533;&#65533;&#65533;'&#65533;&#65533;&#65533;F+&#65533;R&#65533;&#65533;&#65533;V&#65533;&#65533;0N"&#65533;&#1129;#S&#65533;2^:u&#65533;&#1188;,&#65533;u&#65533;&#65533;&#65533;4&#65533;&#688;\&#1425;&#65533;I&#65533;a&#65533;cH&#65533;K5s&#65533;&#65533;&#65533;&#1728;&#65533;&#65533;&#65533;`&#65533;&#65533;J&#65533;^`&#65533;%&#65533;$zkuT&#65533;&#65533;k&#65533;v&#65533;i&#65533;&#65533;&#1505;&#65533;&#65533;&#65533;&#65533;eqU&#65533;vv<&#65533;&#65533;&#1319;)MO&#65533;,,%&#1807;&#65533;&#65533;VV&#65533;&#65533;P&#166;us&#65533;&#65533;Y&#65533;&#65533;E&#65533;&#65533;&#65533;&#65533;h&#65533;&#1522;&#65533;q&#65533;&#65533;&#65533;&#65533;R^&#65533;w&#65533;&#65533;&#65533;&#65533;k&#65533;&#65533;&#65533;m)w&#65533;h&#65533;&#1494;&#65533;&Wf&#65533;&#65533;&#65533;A&#1997;u&#65533;y&#65533;&#65533;Y'&#65533;N&#519;&#65533;&#65533;*x&#65533;&#8687;&#65533;W&#65533;N&#65533;94T&#65533;a&#65533;&#65533;&#65533;-&#544;&#65533;}gR&#65533;&#65533;A&#65533;&#65533;&#65533;Mr&#65533;&#65533;&#65533;(t&#65533;&#65533;q3qTx&#65533;Hv&#65533;_&#65533;&#1863;&#65533;z&#65533;VB(&#65533;&#65533;G&#65533;4&#65533;"&#65533;&#65533;_&#65533;&#65533;&#65533;?&#65533;d&#65533;<&#65533;&#65533;(bh&#65533;%&#65533;&#65533;l&^&#65533;&#65533;1&#65533;}c\W&#65533;&#65533;{&#65533;&#65533;&#65533;&#65533;&#65533; 6&#1560;C&#65533;&#65533;&#65533;&#65533;t33&#65533;&#542;]6&#65533;&#65533;~&#65533;PUZ[&&#600;Xe6&#1153;ZYi$m#&#65533;&#65533;&&#65533;Nf'&#65533;&#65533;&#65533;&#65533;&#65533;6&#65533;&#65533;&#65533;+&#65533;&#65533;&#1372; &#65533;&#65533;&#65533;&#65533;&#65533;x!&#65533;V(&#65533;E&#65533;J&#65533;dN&#937;&#65533;&#1427;&#65533;0&#65533;Y1le'&#65533;&#65533;&#65533;Z&#65533;&#65533;&#65533;&#65533;&#2001;$v&#215;&#65533;&#65533;&#65533;+&#65533;&#65533;&#65533;&#65533;'7h&#65533;`&#65533;+&#65533;p6&#65533;&#65533;^Jb&#65533;&#65533;Y&#65533;&#65533;&#65533;&#65533;mIf!e&#65533;vF&#65533;&#1954;&#65533;I&#65533;&#65533;;&#65533;&#65533;K&#65533;+&#65533;[&#65533;&#65533;&#65533;_0r.&#65533;e&#65533;r~*&#65533;K&#65533;&#65533;d&#9933;&#65533;&#65533;&#65533;&#65533;j&#65533;&#65533;~$^&#65533;&#65533;&#65533;&#65533;Ye)&#65533;&#65533;uA&#65533;7&#65533;&#65533;ZB&#943; &#65533;&#65533;&#65533;&#65533;'&#65533;n&#65533;c&#65533;&#429; &#65533;0&#65533;&#65533;b&#65533;q&#65533;&#1866;&#65533;&#1627;&#65533;H&#65533;&#65533;&#65533;&#65533;&#65533;&#65533;&#65533;&#65533;n&#65533;&#65533;m)&#65533;&#65533;&#65533;&#65533;&#65533;M&#65533;2/&#65533;;&#65533;t&#65533;M,&#65533;$Zz&#65533;&#65533;&#65533;{Zahu/g&#65533;&#65533;&#65533;&#65533;)D.&#65533;&#65533;&#65533;Z*X&#65533;p&#65533;&#65533;&#65533;&#65533;&#65533;&#65533;&#65533;&#65533;p&#1740;&#65533;&#65533;&#65533;&#65533;&#65533;&#65533;l&#65533;Nu&#65533;&#65533;&#65533;&#514;&#65533;G&#65533;&#65533;[&#65533;Z?o
Kr>bj1&#65533;
c&#65533;&#65533;&#65533;}O&#65533;i&#65533;D&#65533;4p&#65533;'&#65533;&#65533;t{&#65533;&]Q&#65533;&#65533;&#65533;&#65533;&#65533;7[-&#65533;&#65533;S&#65533;&#65533;&#65533;~&#65533;^z&#65533;q&#65533;g3&#65533;&#377;&#65533;X&#1980;/&#65533;fWI&#65533;&#65533;&#65533;R&#65533;&#65533;&#1180;m&#65533;K&#65533;&#65533;$&#65533;&#65533;^&#65533;&#65533;c*n&#65533;/~O&#65533;B&#65533; &#65533;&#65533;;&#65533;&#65533;[b&#65533;M&#65533;P
y&#65533;&#65533;&#65533;a-&#65533;1&#65533;O&#65533;&#65533;W?&#65533;&#65533;
j&#65533;&#65533;&#65533;&#65533;&#65533;4&#65533;&#65533;.oek2&#65533;z&#1995;&#1463;@&#65533;5&#65533;nQVM&#65533;&#65533;&#65533;&#65533;kf&#65533;B&#65533;&#65533;&#65533;G&#65533;&#65533;--tcY&#65533;?r<q0&#65533;q&#65533;&#65533;_Z&#65533;&#65533;&#65533;	2&{&#65533;*a&#65533;*1&#65533;Np!&#65533;&#65533;}&#65533;EA&#65533;+}:&#65533;sj&#65533;0&#65533;&#65533;&#65533;&#65533;	^ =U3&#65533;En&#65533;0&#1753;&#65533;&#65533;&#65533;-&#65533;&#65533;&#65533;&#65533;&#65533;&#65533;&#65533;&#65533;@z&#65533; &#65533;&#65533;&#935;&#65533;x&#65533;!{<&#65533;&#65533;&#65533;|v&#65533;8I1&#65533;&#65533;I#&#65533;&#65533;&#65533;A&#1796;0-&#65533;
&#65533;2\&#65533;!}&#65533;(s&#65533;S&#65533;X&#65533;&#65533;k&#65533;&#1016;!&#65533;D&#65533;&#65533;&#65533;&#65533;&#65533;Ee4&#65533;&#65533;&#1568;&#65533;&#65533;&#65533;&#65533;&#65533;Z&#65533;5&#65533;	&#65533;Q, (y&#65533;K&#65533;tt\&#65533;&#65533;&#65533;&#65533;&#1601;&#65533;W]D#&#65533;^'&#65533;&#65533;&#65533;&#65533;&#65533;]&#65533;&#65533;&#65533;&#65533;T2&#65533;FR&#65533;&#65533;&#65533;hE&#65533;A&#65533;&#65533;&#65533;&#65533;R&#65533;&#65533;6O&#33690;sa&#65533;&#65533;D&#65533;"&#65533;&#65533;&#65533;&#65533;1&#65533;&#65533;&#65533;v&#65533;&#65533;6&#65533;&#506;<q&#65533;Ud&#65533;H&#65533;&#65533;&#65533;qT&#65533;K&#65533;O&#65533;&#65533;&#65533;&#65533;pVe;&#65533;&#1589;&#65533;&#65533;3`&#1340;&#65533;&#65533;&#65533;M&#65533;&#65533;&#65533;[T&#65533;~0&#65533;;I&#65533;s&#65533;N@&#65533;&#65533;&#65533;o&#65533;)da&#65533;&d&#65533;?6o$l&#65533;(&#65533;^&#562;,&#65533;&#1050;pJ&#65533;"&#65533;&#65533;Cn&#65533;&#65533;&&#65533;&#65533;t&#65533;?$zh5I&#65533;eM&#1865;9&#65533;&#65533;&#65533;&#65533;&#65533;&#65533;I&#65533;0;&#65533;&#65533;s"&#65533;f&#65533;e9fr&#65533;&#65533;&#65533;-cYH&#65533;X&#65533;&#65533;C&#65533;&#65533;S]z&#1059;&#65533;&#65533;&#65533;&#65533;4&#65533;Y&#65533;&#65533;V&#65533;,&#65533;&#65533;1&#1385;d&#65533;&#65533;&#65533;z&#444;&#65533;sc4&#65533;`&#65533;&#65533;&#65533;m&#65533;&#65533;|&#65533;&#65533;&#65533;&#65533;v:5&#65533;&#65533;&#65533;&#65533;&#65533;&#65533;J&#65533;:&#65533;&#65533;&#65533;1f0%+&#65533;z&#65533;u#&#65533;&#65533;&#65533;&#65533;0H&#745;v&#65533;&#65533;&#65533;*,mDP;&#65533;oY&#65533;&#65533;j>&#65533;&#65533;&#65533;&#65533;2j&#65533;&#65533;Gl#&#1468;z&#65533;&#65533;u&#65533;&#65533;=&#65533;&#1422;&#60721;&#65533;&#65533;&#65533;&#65533;&#65533;&#65533;&#65533;=,&#65533;&#65533;jS&#65533;6&#65533;&#65533;]&#836;sW&#65533;&#65533;&#65533;d&&#65533;&#65533;.&#65533;D&#498;v&#65533;z&#65533;&#65533;&#65533;&#65533;&#608;&#65533;&#65533;&#1250;&#65533;&#65533;&#65533;@&#65533;&#65533;^&#65533;&#65533;&#1518;&#65533;&#65533;jh&#65533;&#403;b&#65533;R&#65533;4+&&#587;J&#65533;&#623;&#65533;g&#65533;V&#65533; &#65533;&#65533;&#65533;&#40179;an&#65533;B&#65533;0&#65533;&#65533;x](&#65533;&#65533;&#65533;&#65533;p&#65533;8&#65533;$&#65533;&#936342;&#10926;&#65533;&#65533;Qsz^&#65533;&#918;U&#65533;&#65533;i&#65533;[&#65533;&#65533;Q"l*&#65533;&#1255;n!&#65533;&#65533;&#65533;z&#65533;&#65533; m&#65533;&#1323;&#65533;&#65533;&#65533;ma&#65533;&#65533;d~{fS&#65533;&#65533;&#65533;&#494;&#65533;&#65533;&#65533;'uG&#65533;a4&#65533;M^&#65533;&#65533;4D&#65533;bX&#65533;&#305;&#65533;&#65533;&#65533;&#65533;W&#65533;-$a 7&#65533;r&#65533;2&#65533;&#65533;&#65533;L&#65533;&#65533;[&#65533;[3&#1239;_&#65533;E&#65533;:Y&#65533;&#1884;S&#65533;`]Q[C&#563;U&#65533;&#65533;1&#65533;&#65533;+&#65533;&#65533;&#65533;rl9j{&#65533;&#65533;PF&#65533;&#65533;&#65533;S&#65533;a&#65533;&#65533;&#65533;&#65533;&#65533;F&#65533;&#65533;&#65533;`&#65533;&#65533;&#820;Q&#781;&#65533;.&#65533;&#65533;&#65533;&#65533;1&#65533;4&#65533;}&#65533;ua&#65533;H&#65533;8&&#65533;&#65533;&#65533;&#801;e&#65533;k&#65533;&#65533;&#65533;&#65533;x&#65533;,&#65533;PK&#65533;&#65533;}&#65533;KY&#65533;
&#65533;&#65533;w*&#65533;&#65533;Z&#65533;&#1696;=&#65533;p&#65533;&#65533;Mhjz&#1269;us&#65533;&#65533;R$=58&#984;&#65533;t&#65533;&#65533;&#65533;&#65533;#&#65533;&#65533;&#870;5cE]f:&#1220;&#65533;m&#65533;&#65533;&#65533;&#65533;&#65533;3V&#250;&&#65533;&#65533;&#65533;=&#65533;Y&#65533;&#65533;'&#65533;L&#65533;&#65533;F&#65533;&#65533;&#65533;&#65533;&#65533;u}&#65533;Kq+;&#65533;'g&#65533;Q]i^&#65533;&#65533;|&#65533;tzqlmHw&#65533;<&#503;x&#65533;&#65533;&#65533;Ln<&#65533;&#65533;&#65533;x&#65533;&#65533;&#65533;&#65533;&#65533;&#65533;U&#65533;.wu+&#65533;&#65533;<%X&#65533;&#65533;3&#932;1&#65533;nQ&#65533;&#65533;!&#65533;p&#65533;&#65533;j/&#65533;&#65533;{&#65533;x&#65533;6 m&#65533;n[1#E&#65533;MU9&#65533;&#65533;x&#65533;&T&#65533;&#65533;&#65533;&#65533;'V&#65533;&#409;&#65533;Is&#65533;&#65533;h&#65533;&#65533;&#65533;&#65533;>r&#65533;&#65533;Z&#65533;&#65533; 7L&#65533;&#65533;H=S&#65533;&#65533;}&#65533;&#65533;;&#65533;&#65533;q7&#65533;&#65533;&#65533;(B&#1309;L&#65533;&#65533;&#65533;7&#65533;&#65533;.&#65533;&#65533;&#65533;N&#65533;9V&#65533;&#65533;&#65533;&#65533;&#65533;&#65533;h&#65533;-i&#65533;w&#65533;&#65533;a[q&#65533;9&#65533;':&#65533;&#65533;&#65533;&#65533;$Pqndp&#65533;&#65533;&#65533;T&#65533;&#65533;e&#65533;&#65533;_&#65533;&#65533;f&#65533;&#509;&#65533;k&#65533;+_&#65533;&#65533;&#65533;i&#65533;&#65533;&#19730;&#65533;B&#65533;&#65533;&#65533;N&#65533;&#65533;x&#65533;&#65533;&#65533;&#65533;F&#65533;&#65533;u&#65533;\&#65533;&#65533;&#65533;&#65533;&#65533;&#65533;&#65533;&#65533;.&#65533;&#65533;8&#65533;&#598074;&#65533;&#65533;[&#65533;M&#65533;9&#65533;]+&#65533;w&#65533;mn&#65533;&#982;&#65533;&#65533;n&#1152;|Ov&#65533;:&#1099;~6&#65533;m?{&#65533;O}^&#65533;@}r&#65533;z&#65533;6o&#65533;"g&#65533;&#65533;g/&#65533;~&#65533;&#65533;*A`&#65533;|&#65533;0j9&#65533;>hr&#65533;&#65533;v}W&#65533;y&#65533; _&#65533;t&#65533; #&#65533;~&#65533;4&#65533; 4X1?&#65533;&#65533;yj&#65533;&#65533;&#65533;&#65533;b&#65533;7i0&#65533;p&#65533;&#65533;J&#65533;&#65533;&#65533;%&#65533;w&#65533;&#65533;vA&#65533;v&#65533;&#1475;&#65533;&#65533;ad&#321;p&#65533;ZD&#65533;uVqD&#65533;G6&#65533;Vhg"&#65533;|o&#65533;y &#65533;i&#65533;z!5V5b&#885;eHs&#65533;}Pa&#65533;&#65533;h%H}	wZC!&#65533;&#65533;Gq&#65533;s~&#65533;&#65533;?&#65533;T&#65533;&#65533;w	q&#710;Vp&#65533;*&#65533;wn"&#281923;6h&#65533;&#65533;)W&#65533;&#65533;_&#65533;&#65533;&#65533;WP|7t&#1795;b&#65533;&#65533;z&#65533;g&#65533;(h,&#65533;&#65533;w	&#65533;4&#65533;oU&#65533;&#65533;&#65533;&#65533;GX&#65533;&#65533;/&#65533;<&#65533;7F&#65533;E*kW&#65533;&#65533;xP^&#65533;&#65533;&#65533;Wh&#65533;&#65533;&#65533;F&#65533;&#65533;&#65533;&#65533;&#65533;6e&#65533;E<+h[f&#65533;]b&#448;q&#65533;~yw&#65533;&#65533;gv&#65533;m&#65533;&#65533;t&#65533;&#65533;&#65533;7&#24780;&#65533;c&#65533;WH&#65533;&&#65533;e&#65533;&#65533;{5&#65533;Q&#65533;k&#65533;&#65533;k&#65533;#&#65533;"O&#18497;m&#65533;y&#65533;&#65533;K&#65533;&#65533;&#65533;`&#65533;i&#65533;R&#65533;oWc&#65533;h&#65533;8&#65533;&#65533;&#65533;&#65533;&#65533;&#65533;g&#65533;u.H&#65533;'-(z&#65533;%&#65533;8&#65533;&#1592;r&#65533;6&#65533;&#65533;&#65533;u&#65533;7&#65533;'&#458;B(&#65533;&#65533;u}W&#65533;X&#65533;7l&#9302;&#65533;&#65533;&#65533;&#65533;&#65533;`&#65533;&#65533;GL&#65533;&#1159;&#65533;&#65533;
f&#65533;&#65533;E&#65533;p"&#65533;&#65533;ax)1&#65533;&#65533;>&#65533;(&#65533;n0gFXn&#65533;&#65533;]!Y&#65533;&#65533;lIv|&#65533;&#65533;~&#65533;&#65533;I-aY&#65533;&#65533;O&#65533;&#65533;J&#65533;&#65533;&#65533;Xy&#65533;(&#65533;@8&#65533;F&#65533;&#65533;&#65533;Qh&#65533;LXq
&#65533;&#65533;,)B&#65533;tJ9&#65533;&#65533;&#65533;`&#65533;&#65533;(&#65533;&#65533;)7t&#65533;&#65533;&#65533;c&#65533;o&#757;&#65533;&#65533;&&#65533;&#1622;_eq0)a&#65533;&#65533;&#65533;2&#535;&#65533;1&#65533;&#65533;w&#65533;h&#65533;%V&#459;&#65533;g&#65533;&#65533;T	a&#65533;&#65533;&#65533;&#65533;]&#65533;
&#65533;8}&#65533;&#65533;&#65533;w&#65533;(sa}}/&#65533;&#65533;|&#65533;ghYt&#65533;G&#65533;@&#65533;sh&#65533;G&#65533;&#65533;&#65533;&#65533;y&#65533; &#65533;G&#65533;^&#65533;nA&#33658;&#1552;^W&#65533;W&#65533;&#65533;Y&&#65533;I&#65533;|H&#65533;K&#65533;sZ&#65533;&#65533;g&#65533;Q&#65533;&#65533;H&#65533;&#65533;&#1608;&#65533;&#65533;x&#65533;g&#65533;}j&#65533;aA&#1496;R(&#65533;^&#65533;&#65533;&#65533;@2&#65533;i*S]&#65533;&#65533;&#65533;&#65533;L&#65533;&#65533;&#65533;&#65533;&#65533;&#65533;&#1604;&#65533;&#65533;m&#65533;Gv`yx&#65533;,&#65533;&#65533;&#65533;&#65533;6&#65533;,&#65533;q&#65533;	&#65533;;x_^Y&#65533;CIz&#65533;#&#65533;&#65533;*U'&#65533;&#65533;y&#65533;&#65533;y{I&#65533;?x&#65533;&#65533;&#1478;8&#65533;-w~&#65533;H|&#65533;&#65533;hiY&#65533;&#65533;fV&#65533;&#65533;{&#65533;&#65533;?y&#65533;_(&#65533;&#65533;&#1604;F&#65533;&#65533;&#65533;&#65533;&#65533;p&#65533;2CT&#65533;&#65533;&#65533;Gw&#12896;Z&#65533;&#65533;&#65533;rvz
&#65533;&#65533;S&#65533;u&#65533;Z&#65533;JZ&#65533;J&#65533;&#65533;&#65533;&#1689;o&#65533;HrG&#65533;w&#65533;N&#65533;&#65533;&#65533;a&#65533;"&#65533;&#65533;6&#65533;r&#65533;&#65533;,&#65533;&#65533;&#65533;G&#65533;>&&#65533;&#65533;B2&#65533;W&#65533;&#65533;X:wc&#65533;&#65533;&#65533;F&#65533;&#65533;&#65533;&#65533;&#65533;4&#65533;v&#65533;/&#65533;&#65533;j&#65533;&#65533;u&#65533;&#65533;&#65533;&#65533;	&#65533;&#65533;?&#65533;@(&#65533;&#65533;8&#65533;&#65533;&#65533;&#65533;P&#65533;&#65533;&#65533;([&#65533;t&#65533;&#65533;%&#65533;Y&#65533;~&#65533;o%&#65533;mf7'&#65533;&#65533;&#65533;&#65533;&#65533;&#65533;&#65533;&#65533;&#65533;&#1779;&#65533;&#1512;&#65533;&#65533;&#65533;eY&#65533;r&#65533;1&#65533;&#65533;&#65533;&#65533;&#65533;&#65533;&#65533;&#65533;&#65533;&#65533;&#65533;6&#65533;&#65533;	&#65533;&#65533;H&#65533;&#65533;&#65533;L&#683;&#65533;&#65533;~&#65533;Z&#65533;&#65533;&#65533;5&#65533;&#65533;f*C&#65533;&#65533;&#65533;&#65533;w&#65533;&#65533;&#459;&#65533;|&#65533;&#65533;dnoj&#65533;&#65533;&#65533;j*&#65533;&#65533;&#65533;&#65533;&#65533;Nt&#529;&#65533;H&#65533;&#65533;Z&#65533;&#65533;i&#65533;^&#65533;&#65533;7&#65533;&#138;&#65533;&#65533;&#1636;K&#65533;&#65533;:&#65533;&#65533;&#65533;)a&#65533;&#1319;D7&#65533;&#65533;&#65533;&#65533;]&#65533;&#65533;&#65533;&#65533;(j&#65533;&#65533;&#65533;'&#65533;[&#65533;U&#65533;[&#65533;m&#2010;&#65533;%u&#65533;+j&#65533;&#65533;u&#65533;Q&#65533;1AY~&#42670;&#65533;U&#1677;&#65533;&#1379;&#65533;(&#65533;"&#65533;&#65533;&#65533;
&#65533;&#65533;9&#65533;&#65533;&#65533;&#65533;&#65533;&#65533;&#65533;&#65533;{&#65533;&#65533;tY&#65533;&#65533;K&#65533;<&#65533;&#65533;j&#65533;&#65533;`&#65533;&#65533;&#65533;&#65533;&#65533;&#65533;|a:@&#65533;&#534;&#65533;&#65533;&#65533;2&#1818;&#65533;&#1946;&#65533;&#65533;&#65533;ZC&#65533;&#65533;&#65533;U&#65533;F+&#65533;&#65533;\;h&#1600;B&#65533;&#65533;&#65533;&#65533;&#65533;Y&#757;&#65533;J&#65533;I&#65533;d&#754;+&#65533;&#65533;&#65533;&#1647;d&#65533;&#65533;&#65533;&#65533;&#65533;`&#30973;&#65533;eJ&#65533;&#65533;Z&#65533;'&#65533;1&#65533;(B{&#65533;&#65533;&#65533;S&#65533;&#65533;p)&#65533;&#65533;&#65533;&#65533;aP&#65533;r,-&#65533;&#65533;&#65533;&#65533;{&#65533;6&#65533;&#65533;#;&#65533;j)&#65533;8J&#65533;z&#65533;a&#65533;f&#65533;&#65533;&#65533;=e&#65533;5&#65533;&#65533;&#65533;>z"&#65533;HH &#65533;&#65533;I&#65533;e&#65533;<&#65533;&#65533;5&#65533;&#1587;"&#65533;&#65533;&#65533;&#65533;k&#756;=4\&#65533;&#65533;&#65533;0Kp&#65533;v&#65533;&#65533;&#65533;&#65533;&#65533;&#65533;`&#1735;Y&#1265;y&#65533;&#65533;`&#65533;&#65533;b&#65533;&#65533;O&#65533;&#65533;&#65533;&#65533;&#65533;&#1051;&#65533;&#65533;&#65533;&#65533;&#65533;&#65533;&#65533;&#65533;i&#65533;&#65533;&#65533;&#65533;&#65533;&#760;m&#65533;&#65533;X&#27418;&#65533;&#65533;&#60950;&#65533;t&#65533;&#65533;&#1365;
&#65533;-:&#65533;&#65533;&#65533;Z&#65533;&#65533;-;&#65533;&#65533;&#65533;&#65533;&#65533;&#65533;;&#65533;&#65533;
&#65533;&#65533;&#765;&#65533;{pI!{&#65533;&#65533;j&#65533;&#65533;&#1785;&#65533;&#65533;&#65533;[f&#65533;&#65533;ZMT&#65533;&#65533;&#1720;&#65533;P&#65533;&#65533;kJ&#65533;vK&#65533;&#65533;|&#65533;&#65533;O&#1754;&#65533;29&&#65533;x&#65533;kJ&#65533;&#65533;r&#65533;&#65533;{+z&#65533;&#65533;~y&#653;5\t&#65533;&#65533;5&#65533;(&#65533;&#65533;Pk&#65533;&#65533;{&#65533;&#65533;&#65533;?&#1803;&#65533;&#65533;&#65533;&#65533;[&#65533;3|&#65533;&#65533;sZ&#65533;&#65533;2<C&#65533;&#65533;n&#65533;&#65533;%j&#65533;6&#65533;&#65533;U&#65533;&#65533;&#65533;z&#65533;&#65533;&#65533;\~&#65533;&#65533;C&#65533;&#65533;&#65533;&#65533;&#65533;&#1706;&#65533;3&#65533;&#65533;&#65533;&#65533;	&#65533;oi&#65533;&#65533;&#65533;&#65533;&#65533;&#65533;&#65533;&#65533;&#761;N:&#65533;&#65533;&#65533;&#65533;&#65533;&#1727;l&#65533;&#65533;^&#65533;&#65533;&#65533;&#1580;{&#65533;I.&#65533;&#65533;z1&#65533;&#65533;&#65533;|&#1854;[:&#65533;&#65533;&#65533;pj&#65533;;{&#65533;(&#65533;&#65533;&#1061;&#65533;r&#65533;&#65533;&#65533;&#65533;&#65533;&#65533;&#65533;&#65533;k&#65533;r<&#65533;&#65533;&#635;&#1403;&#65533;&#65533;[&#675;&#789;&#65533;&#65533;R&#495;&#65533;&#14410;&#65533;&&#65533;&#65533;&#65533;k&#65533;h&#65533; &#65533;&#483;+u&#65533;H&#65533;V\}&#65533;&#65533;a&#65533;W&#65533;P&#65533;&#603;&#65533;q&#65533;&#65533;\W&#65533;&#638; I&#65533;&#65533;&#305;I&#65533;&#65533;&#65533;&#65533;&#65533;&#65533;&#65533;|&#359;&#65533;&#65533;&#1851;p{&#65533;;&#65533;&#65533;&#65533;k5&#636;&#65533;&#65533;k&#65533;&#65533;P&#65533;&#65533;&#65533;&#65533;&#65533;&#65533;&#65533;&#65533;k&#65533;I&#65533;&#65533;&#65533;;&#65533;;&#65533;&#65533;{&#65533;@&#65533;&#65533;&#65533;&#65533;]&#65533;x\&#65533;&#65533;&#65533;k&#65533;)G&#65533;&#65533;&#65533;bL&#65533;9)&#65533;&#1436;&#65533;&#65533;v<&#65533;&#65533;z&#65533;*&#65533;&#65533;FV&#65533;8&#65533;&#549;&#318;&#65533;&#65533;;&#551;C&#65533;B&#443;&#65533;7;&#506;&#65533;&#65533;t&#65533;&#65533;&#65533;&#65533;&#65533;&#1836;&#65533;2&#1774;&#65533;
&#65533;&#65533;&#65533;&#65533;~$k&#65533;;&#65533;&#65533;\&#65533;&#65533;&#65533;&#65533;&#65533;&#65533;&#65533;&#65533;&#886;d&#65533;B&#65533;X&#65533;+&#65533;y7&#65533;I}&#65533;&#65533;{w[&#65533; &#65533;&#65533;	&#65533;]&#65533;&#65533;=&#65533;&#65533;#)&#65533;&#65533;&#65533;&#65533;&#65533;F&#1365;&#65533;&#65533;&#65533;&#65533;&#332;&#65533;W&#686;&#65533;h&#65533;;&#893;&#65533;&#315251;&#65533;&#65533;&#65533;&#1036;J&#65533;&#65533;&#65533;&#65533;d&#65533;&#65533;"&#65533;&#65533;&#65533;&#65533;X&#65533;&#65533;RTL&#65533;&#65533;r(&#65533;m&#65533;u&#65533;u&#65533;&#65533;'&#65533;&#65533;'\&#457;&#65533;{&#65533;h&#65533;M&#65533;&#65533;&#65533;&#446;K&#65533;&#65533;&#65533;&#65533;&#65533;&#65533;&#65533;&#65533;&#65533;&#65533;(&#65533;ql&#65533;[&#65533;&#65533;]&#65533;e{&#65533;9&#65533;]H&#65533;&#65533;&#65533;&#65533;D &#65533;=d&#65533;&#65533;iizXM&#65533;`&#65533;&#65533;&#65533;&#65533;&#65533;&#156;&#65533;&#65533;&#65533;&#65533;l&#65533;&#652;&#65533;c&#1845;&#65533;&#65533;&#178;&#65533;&#65533;&#65533;&#1568;l&#65533;&#65533;=&#65533;t&#65533;&#65533;&#65533;B&#65533;&#65533;&#65533;&#65533;&#65533;&#65533;&#65533;&#65533;&#65533;s&#65533;&#65533;&#65533;|&#65533;&#65533;&#496;&#65533;,:&#65533;=&#65533;&#65533;*&#65533;$&#65533;M&#65533;?]&#65533;&#65533;&#65533;&#65533;i&#65533;O&#1463;|&#1949;&#65533;&#65533;n&#65533;&#65533;:&#65533;iL&#65533;&#65533;n&#65533;&#850;m&#65533;&#65533;]&#65533;E\&#65533;=-&#65533;q-&#65533;&#65533;&#1650;&#65533;&#65533;&#65533;&#65533;+|J&#65533;&#65533;&#65533;&#65533;&#65533;&#65533;&#65533;l&#65533;&#65533;}o&#65533;&#65533;o&#65533;&#65533;&#65533;&#65533;&#65533;&#1949;&#65533;&#65533;&#65533;&#65533;&#65533;&#65533;&#65533;&#1239;&#65533;U<&#65533;>&#65533;&#6621;&#65533;&#65533;tL&#65533;R&#65533;&#65533;5&#65533;&#426;&#65533;&#65533;&#65533;h&#65533;&#1886;&#65533;&#65533;&#1194;+(&#65533;&#65533;&#65533;&#65533;&#65533;&#65533;&#1201;9&#815;&#65533;&#65533;&#65533;&#65533;a&#65533;&#65533;&#65533;&#65533;+&#914;&#65533;&#65533;&#65533;&#65533;23&#65533;&#65533;1n&#65533;&#65533;&#65533;&#65533;&#65533;&#65533;&#65533;&#65533;KX&#65533;<&#65533;P&#65533;j&#65533;&#65533;&#922;&#65533;&#65533;&#65533;C.&#996;&#65533;&#65533;h*&#65533;&#65533;&#1653;&#65533;&#65533;H&#65533;$&#65533;v>&#65533;&#65533;	=y|S&#65533;&#65533;&#65533;O-&#65533;.N&#65533;0&#65533;&#65533;&L&#65533;fK&#65533;&#65533;&#65533;&#65533;&#65533;&#65533;&#690;&#131;N&#65533;&#65533;0&#65533;:M&#65533;`G&#65533;}&#927;
&#65533;&#65533;&#65533;&#361;|&#65533;&#65533;&#65533;
&#65533;\3&#65533;&#65533;&#65533;&#1849;&#65533;&#65533;j&#65533;O~&#65533;k&#65533;&#65533;_&#65533;&#65533;Z&#65533;&#65533;y&#65533;&#65533;)=&#65533;&#65533;`&#65533;&#65533;1&#65533;&#65533;&#2043;&#65533;,&#65533;&#1897;z&#65533;G&#65533;<o&#65533;H&#65533;&#65533;	&#65533;&#65533;&#65533;=&#988;!&#65533;&#65533;&#65533;&#65533;&&#65533;&#65533;&#65533;&#65533;M&#65533;&#65533;1u&#65533;(7&#1262;<&#65533;&#65533;&#65533;cm&#65533;&#65533;~&#65533;pl&#65533;^&#65533;-&#65533;(&#65533;&#28810;&#65533; &#65533;&#65533;&#65533;&#65533;&#65533;<&#65533;&#65533;&#65533;~}&#65533;`%&#65533;&#65533;&#65533;&#65533;]N&#65533;&#65533;~&#65533;&#65533;-&#65533;&#65533;,&#65533;&#65533;&#896;&#65533;&#65533;D&#65533;&#65533;G]&#65533;c&#65533;&#65533;B.&#65533;&#238;&#65533;r&#65533;j&#65533;)[&#65533;=&#831;M&#65533;&#65533;&#1148;&#65533;Zn&#65533;&#65533;,7&#65533;&#65533;&#613;&#65533;&#65533;&#65533;&#65533;s&#65533;&#65533;&#65533;&#65533;&#65533;&#65533;&#35037;&#65533;&#65533;h&#65533;)<&#65533;/&#65533;&#65533;&#1720;&#65533;%&#65533;]&#65533;&#65533;&#65533;&#65533;:&#65533;&#65533;&#65533; &#65533;&#65533;&#36670;&#65533;&#65533;&#65533;|&#65533;&#65533;_&#65533;&#65533;~&#1488;j>&#65533;`&#65533;&#1747;-&#65533;&#65533;&#65533;&#65533;[6&#65533;&#65533;&#65533;&#65533;x&#65533;&#65533;J&#65533;&#65533;G+&#65533;&#65533;&#65533;~&#65533;&#901;^&#65533;&#65533;&#65533;&#65533;&#65533;z&#1324;=&#65533;R&#65533;&#65533;n&#405;'&#65533;&#1741;&#65533;J*&#65533;G[q&#65533;&#65533;&#65533;]x!d&#65533;&#65533;^&#65533;&#1806;&#65533;&#65533;&#65533;&#65533;&#65533;&#65533;&#65533;~l|&#65533;N&#65533;&#65533;&#65533;u&#65533;L}&#65533;w&#65533;&#65533;&#65533;m&#65533;6&#65533;&#65533;#&#65533;&#65533;	&#65533;&#65533;&#65533;&#65533;P&#65533;&#65533;&#65533;&#65533;&#65533;&#65533;&#65533; Po&#65533;&#65533;|&#65533;jO&#65533;&#65533;&#1657;&#65533;i&#65533;&#65533;&#65533;&#65533;&#65533;#m&#65533;qo&#65533;	&#65533;&#65533;&#65533;&#65533;&#65533;&#65533;&#65533;&#65533;C&#65533;&#65533;&#65533;&#65533;&#65533;&#65533;&#65533;&#65533;&#65533;&#1572;5&#65533;&#65533;&#65087;&#65533;0&#65533;&#65533;y&#65533;&#65533;&#65533;E&#65533;&#65533;>&#65533;&#65533;&#65533;&#65533;&#65533;)&#65533;&#65533;&#65533;&#65533;O&#65533;9&#65533;rj&#65533;I&#52736;&#65533;U&#65533;&#1508;E&#65533;&#65533;&#65533;3V&#65533;n%&#65533;D&#65533;`&#65533;&#65533;&#65533;&#65533;&#65533;&#65533;&#65533;&#65533;&#65533;&#65533;&#65533;&#65533;&#65533;&#65533;&#65533;&#65533;&#65533;&#65533;&#65533;&#65533;&#65533;&#65533;&#65533;&#65533;&#65533;&#65533;&#65533;&#65533;^U&#65533;&#65533;&#65533;&#65533;q&#65533;\&#65533;&#65533;?&#65533;&#65533;&#65533;&#65533;&#65533;&#65533;&#65533;&#65533;&#65533;&#65533;&#65533;&#65533; !&#65533;   ,    ?C &#65533;&#65533;jr&#65533;&#65533;&#65533;a&#65533;b&#65533;&#65533;&#65533;:&#65533;l&#65533;&#65533; &#65533;I&#65533;&#65533;&#65533;&#65533;&#65533;&#65533;&#65533;&#65533;&#65533;&#65533;&#65533;&#65533;&#65533;&#65533;&#65533;a&#65533;&#65533;&#65533;&#65533;&#65533;&#65533;&#65533;	&#65533;&#65533;&#65533;&#65533;&#65533;&#65533;&#65533;&#65533;&#65533;&#65533;&#163;&#209;&#65533;	&#65533;e'&#65533;&#65533;h&#65533;%&#65533;&#65533;&#1489;&#65533;&#508;&#65533;&#1715;&#3761;&#65533;h##&#65533;&#65533;&#65533;&#65533;&#65533;&#975;&#65533;&#65533;&#65533;&#42376;&#65533;&#65533;&#65533;&#65533;&#65533;&#1335;&#259;&#33883;&#352;&#65533;&#65533;&#65533;&#65533;$D&#65533;&#65533;&#65533;&#199;E&#65533;  PD8`&#65533;"&#65533;&#65533;I&#65533;cE	&#65533;P&#65533;<&#65533;&#65533;Z&#65533;&#65533;&#65533;&#411;8cv&#65533;1&#65533;L@&#65533;&#65533;A&#65533;N&#65533;He*]&#65533;Ti&#417;B5%J&#65533;j&#932;;&#65533;L&#1338;&#65533;D&#65533;&#65533;&#65533;Y&#65533;&#65533;U&#65533;|&#65533;&#65533;&#65533;R&#65533;6@&#65533;&#65533;&#65533;|&#65533;&#65533;G&#65533;&#65533;&#1908;&#65533;&#65533;&#65533;+oo&#65533;&#65533;i&#65533;&#65533;E&#65533;`q&#65533;!&#65533;g/
e&#65533;"&#65533;&#65533;mZ&#65533;&#65533;&#65533;&#1858;&#65533;r9&#65533;C&#65533;S4&#65533;fbDK4&#65533;
&#65533;&#65533;&#65533;&#60842;&#65533;mE8&#65533;&#65533;&#65533;2f&#1188;&#65533;&#65533;&#65533;$I&#65533;&#65533;&#65533;j&#65533;&#781;&#65533;&#65533;0>&#65533;&#65533;X&#65533;&#1189;&#65533;&#1822;&#65533;&#65533;f&#65533;/&#65533;f=:&#65533;kV&#65533;1&#65533;&#65533;&#65533;&#65533;&#65533;&#65533;X&#65533;6}&#65533;&#65533;}&#65533;&#65533;&#65533;>&#65533;&#65533;|&#65533;&#65533;_&#65533;&#65533;&#65533;r]g&#65533;l>&#65533;%M&#65533;&#65533;'&#65533;b] DQ&#65533;oA3&#65533;	&#65533;&#65533;&#65533;]zu&#65533;&#1475;&#65533;&#65533;&#65533;$$&#65533;m&#65533;t&#65533;X]&#65533;i&#65533;&#65533;10nh&#65533;2&#65533;&#65533;&#65533;6&#65533;UQ&#65533;&#65533;b&#65533;&&#65533;&#65533;&#65533;&#65533;&#65533;B&#65533;0a&#65533;%&#65533;&#65533;&#65533;%&#65533;&#338;G"&#65533;bl&#65533;&#65533;S$&#65533;K&#65533;&#65533;&#65533;j&#65533;\&#65533;p&#65533;&#65533;d&#469;I&#65533;A`&#65533;  J0&#65533;&#65533;t,&#65533;&#65533;AR&#65533;y&#65533;v&#65533;u&#65533;&#65533;K&]7`&#65533;&#65533;&#65533;)&#65533;x&#65533;&#65533;{&#65533;=]y&#65533;)z&#65533;AZ&#65533;&#65533;7P&#65533;&#65533;&#65533;&#65533;
&#65533;&#65533;&#65533;&#65533;Y`,&#65533;
&#65533;&#65533;&#65533;&#65533;&#65533;&#65533;&#65533;SR&#65533;&#1041;[&#1076;&#65533;b&#65533;&#65533;&#65533;R*,&#65533;T&#65533;F&#65533;%[&#1673;&#65533;&#65533;&#65533;&#65533;,&&#65533;j%3&#65533;&#65533;&#65533;&#65533;8&#65533;&#65533;"&#65533;&#65533;&#65533;Z&#65533;&#65533;8&#65533;&#65533;y#O<'&#65533;;&#65533;&#65533;&#65533;&#65533;e&#65533;&#65533;K&#21785;]&#65533;:Pw&#65533;Hg&#65533;&#65533;&#65533;KE'&#65533;&#65533; &#65533;}&#65533;&#65533;&#65533;&#65533;&#1405;&#65533;&#65533;&#65533;tc&#65533;&#65533;|&#65533;&#65533;&#65533;&#65533;&#65533;N=&#65533;&#65533;&#409;^:&#65533;&#65533;&#65533;&#65533;\h&#65533;&#65533;&#65533;&#65533;&#65533;&#65533;&#65533;:(b&#65533;&#65533;&#65533;&#65533;0&#65533;&#65533;4?`&#65533;&#65533;4&#65533; kE&#65533;br&#65533;&#65533;2+lZ&#65533;T&#65533;&#65533;&#65533;&#65533;2&#65533;.&#65533;a&#65533;&#65533;&#65533;&#65533;*&#65533;&#65533;8s&#146;&#65533;&#65533;&#65533;Y&#65533;&#65533;q&#65533;g*j$&#65533;&#310;K&#65533;h&#65533;&#65533;n&#65533;	&#65533;&#886;&#65533;na&#65533;i&#65533;&#65533;SPD&#1113;Rr=LQ&#1123;&#65533;&#65533;J&#65533;w&#65533;&#53863;E&#65533;&#65533;t&#65533;&#65533;zb&#65533;&#65533;&#65533;S&#65533;&#65533;;&#1955;5IJ1&#65533;_q&#65533;&#65533;&#65533;&#65533;&#65533;s&#65533;n&#65533;/V&#65533;z&#65533;&#65533;&#65533;&3&#65533;&#65533; vjj&#65533;k&#928;&#65533;&#65533;Z&#65533;&#65533;7&#65533;N&#65533;&#65533;R&#65533; &#65533;&#65533;&#65533;&#683;&#65533;G'&#65533;<&#754;Rv&#65533;&#65533;&#65533;&#65533;&#65533;@&#65533;dH&#65533;&#65533;g&#65533;&#65533;"=&#65533;B&#65533;&#65533;=&#65533;/{&#65533;&#218;?4&#65533;y&#65533;&#65533;&#65533;d&#65533;&#65533;&#65533;f&#65533;&#65533;&#65533;&#65533; &#65533;&#65533;&#65533;&#65533;&#65533; \K&#1528;&#65533;&#65533;&#65533;&#65533;O&#65533;&#65533;3&#65533;&#65533;@,r&#65533;&#65533;&#65533;&#65533;&#65533;&#65533;&#65533;$p)&#65533;&#736;3&#65533;&#65533;&#65533;la d&#65533;&#65533;2^&#65533;&#65533;A$&#134;=&#65533;&#65533;Pjf&#65533;&#65533;{&#449;&#65533;&#65533;&#65533;GB[&#65533;&#65533;t&#65533;C&#65533;5&#65533;vM&#65533;&#65533;&#1314;G&#65533;!&#65533;&#65533;Y&#65533;&#65533;Z&#65533;r&#65533;5&#65533;	Qzj&#65533;&#7954;7&#65533;)Z1}&#65533;&#65533;M&#65533;V.5&#65533;&#65533;4	#&#65533;&#1978;r&#65533;j#	_97&#65533;&#497;&#65533;2ot&#1805;X)8&#65533;RV&#65533;&#65533;&#65533;&#65533;*B&#65533;?&#65533;<&#65533;x&#65533;&#65533;J&#65533;c&#65533;&#65533; C8&#65533;F&#65533;KPK&#65533;N&#65533;&#65533;O6&#65533;&#65533;0&#65533;;b@&#65533;1&#65533;&#65533;1 &#65533;&#65533;&#65533;;&#65533;"&#65533;R&#65533;&#65533;U&#65533;7A\&#65533;&#65533;&#65533;Y&#65533;Y&#65533;kb&#1108;Dd&#65533;=+&#65533;TY&#65533;b&#65533;&#65533;&#65533;&#65533;&#1762;:&#65533;5_x&#65533;&#65533;J2&#65533;&#65533;&#65533;9&#65533;Ac&#65533;&#65533;&#65533;&#65533;]&#65533;{*g}&#65533;&#65533;;&#65533;Ns&#65533;&#65533; C(g&#65533;B&#65533;&#65533;&#65533;&#65533;&#65533;Vx&#1169;'P&#65533;K&#65533;&#65533;>7X&#65533;r&#65533;s&#65533;\]&#65533;)&#65533;&#65533;&#65533;&#65533;2b=&#65533;&#65533;&#65533;ND&#65533;M"&#65533;&#65533;('&#65533;3&#65533;&#65533;0Bf*ypL1Te&#65533;x%%&#65533; &#65533;,&#65533;1&#65533;&#65533;&#65533;&#65533;#hQ&#65533;&#65533;&#65533;&#65533;&#65533;&#65533;Q&#65533;&#65533;S&#65533;85&#65533;Fw&#65533;&#65533;e*&#65533;&#65533;|&#65533;&#65533;&#65533;&#65533;&#65533;&#65533;&#65533;&#65533;&#65533;3&#65533;&#65533;l&#65533;&#65533;P&#65533;&#51498;&#65533;&#65533;&#65533;V&#65533;&#65533;&#27678;~B&#65533;([&#65533;GxO&#65533;8*&#65533;&#280;&#416;&#65533;&#65533;}&#65533;&#59146;D&#65533;:&#65533;*&#1082;&#65533;&#65533;@b&#65533;S|&#65533;&#65533;&#65533;Zr.&#65533;4&#65533;C;&#65533;&#65533;QT&#65533;&#65533;B&#65533;&#65533;~4~)+;&#65533;LKK	&#65533;&#65533;fo&#65533;&#65533;&#65533;xO&#65533;&#1891;&#65533;&#65533;P9Z&#65533;t&#65533;:Emj&#65533;&#65533;L&#65533;&#65533;&#65533;B&#65533;b&#65533;&#65533;T&#65533;IA'&#65533;s&#65533;:<&#65533;&#65533;DJ&#65533;&#65533;p}&#65533;&#65533;&#65533;7&#65533;&#65533;5&#65533;&#65533;"&#65533;U&#65533;&#65533;U'`&#65533;O&#65533;#&#65533;&#65533;&#65533;&#65533;S&#65533;&#65533;&#65533;J&#65533;&#65533;Z&#65533;ZI&#65533;&#186;PV&#65533;&#65533;&#65533;y&#846;&#65533;`&#65533;V&#65533;&#65533;&#65533; &#65533;&#65533;&#65533;&#65533;m61&#65533;mKQ`&#65533;&#65533;l`&#65533;&#65533;&#65533;G&#65533;&#65533;&#1443;emHL"&#65533;<&#65533;&#65533;&#65533;&#65533;&#65533;fg&#65533;!&#65533;&#65533;&#65533;&#1818;&#65533;i|Y+Aq&#65533;vm&#65533;&#65533;)&#65533;&#65533;&#65533;&#65533;&#65533;&#65533;&#65533;J&#65533;&#1710;I&#65533;C&#65533;J&#65533;/&#65533;	R&#177;&#65533;&#65533;&#65533;&#65533;=D&#65533;&#65533;;&#65533;E~&#65533;g@&#1218;.VD&#65533;9CQ=&#65533;q&#65533;&#65533;&#65533;z5&#65533;&#65533;&#65533;*&#65533;i&#65533;.&#65533;&#65533;&#65533;kI&#444;ZB&#65533;&#65533;&#65533;|&#65533;&#65533;6&#65533;N&#65533;3&#65533;F~3A&#65533;&#65533;h&#65533;s&#65533;&#1562;&#1922;&#65533;H&#65533;&#65533;~qK`&#65533;&#65533;&#65533;[&#65533;&#65533;0&#65533;'&#65533;&#1179;&#421;&#65533;&#65533;&#65533;&#65533;AA&#65533;p&#65533;&#65533;&#65533;&#65533;&#65533;}&#65533;X,&#65533;U&#65533;U&#501;&#65533;&#65533;&#65533;D&#65533;c&#65533;&#65533;&#65533;c=&#65533;z&#65533;?&#65533;5&#65533;uD&#65533;W&#65533;&#65533;&#1461;&#65533;&#65533;&#65533;&#65533;&#65533;o&#65533;O&#65533;n&#65533;5&#65533;&#65533;&#972;I&#65533;t&#65533;L6&#65533;&#65533;*O&#65533;&#65533;&#65533;&#65533;&#65533;E&#65533;&#65533;J&#65533;>&#65533;B i6&#65533;&#65533;>EO7&#65533;x&#65533;&#65533;3&#65533;&#65533;&#65533;&#65533;M:
F&#65533;CM&#65533;&#65533;TP&#65533;&#65533;&#65533;,&#65533;&#1917;`&#65533;|&&#65533;~/&#65533;?,&#65533;`&#65533;`ZI&#1822;3S&#65533;&#65533;&#416;&#65533;&#65533;&#65533;&#65533;&#65533;[9blk&#1141;&#65533;UqO&#65533;b&#65533;&#1172;6_pM6+&#65533;aZ95Dr&#65533;&#65533;&#65533;&#65533;&G&#65533;&#607;&#65533;r!q&#65533;&#65533;6C&#65533;mL&#65533;&#65533;xn&#65533;`&#65533;t&#65533;&#65533;G<&#65533;&#65533;c&#65533;l&#65533;&#542;}]&#65533;)Y&#65533;&#65533;3$#I&#65533;&#65533;&#65533;&#65533;&#972;&#65533;&#65533;<w&#65533;N(&#65533;&#65533;&#65533;A&#65533;&#65533;y&#65533;:&#65533;&#65533;.8&#65533;&#670;&#65533;&#65533;y&#65533;&#65533;&#65533;=;&#65533;V&#65533;&#209;n	^(&#65533;&#65533;&#65533;&#65533;1&#764;&#65533;&#533;&#65533;^=&#65533;9&#65533;r_&#65533;&#65533;&#65533;&#65533;&#65533;&#65533;"T~b&#65533;&#65533;+&#65533;(x&#65533;&#65533;qh9&#65533;W.&#65533;&#65533;W>&#65533;&#65533;&#65533;&#65533;D&#65533;&#65533;&#499;&#65533;9&#65533;m^&#485;&#65533;&#65533;&#65533;T&#65533;s&#65533;&#65533;&#65533;E&#65533;&#65533;&#65533;&#902700;WS&#65533;&#65533;e&#65533;d&#65533;<&#65533;&#65533;{g_}&#65533;&#65533;&#65533;s&#65533;S&#65533;h&#65533;.H&#65533;h/;&#65533;gw&#65533;&#65533;=&#65533;&#65533;s/&#65533;%&#65533;&#65533;&#65533;&#374;&#65533;&#65533;&#65533;P&#65533;'&#65533;&#65533;&#65533;EM&#65533;&#65533;&#65533;?&#65533;$&#65533;&#65533;\&#65533;&#65533;&#65533;&#65533;&#65533;k&#65533;B&#65533;&#65533;C&#65533;7&#65533;&#65533;&#65533;S&#65533;&#65533;&#65533;&#65533;&#65533;;&#65533;j&#65533;&#65533;&#65533;0&#65533;A6s&#65533;&#65533;Npu)&#65533;zS&#65533;zCGW%39&#65533;&#65533;mWm%&#65533;G
&#65533;&#65533;{&#65533;*&#65533;wlV_&#65533;u&#65533;wF&#1654;|&#65533;g|&#65533;o|j PRB&#65533;%&#65533;F&#65533;&#65533;Gw WpC&#65533;6zg!&#65533;&#65533;}&#65533;&#65533;ij~&#65533;&#65533;%h&#65533;(&#65533;\&#65533;0&#1942;&#65533;&#65533;~&#1056;v'k&#65533;gS&#65533;&#65533;&#65533;&#848;D&#65533;x (&#65533;/&#65533;;&i# &#65533;&#65533;U^&#65533;l&#65533;&#65533;z&#65533;l&#65533;wt&#65533;t&#65533;&{&#65533;&#65533;-Hv&#65533;&#65533;P&#513;zXu&#65533;m&#65533;&#65533;&#65533;8&#65533;&#65533;&#65533;&#65533;&#65533;x]&#65533;&#65533;&#65533;|,Xo"&#65533;&#65533;$a&#65533;F|6&#65533;&#65533;&#65533;=&#65533;&~&#65533;}&#65533; &#368;ZE8x&#65533;&#65533;i&#65533;7&#65533;'$&#65533;&#65533;M_&#65533;3bs5&#65533;V&#65533;&#65533;yT(y &#65533;r&#65533;&#65533;k]&#65533;[&#65533;chz@&#65533;3	^&#65533;Gt(&#65533; et&#65533;&#65533;{nHPr&#65533;f tq&#65533;o&#65533;&#65533;{&#65533;{&#65533;&#65533;&#65533;Ny&#65533;Z&#65533;&#65533;&#65533;&#65533;o)&#65533;&#65533;&#65533;&#65533;o&#65533;C&#65533;&#65533;ev&#65533;&#65533;7R&#65533;&#65533;pW&#65533;awo&#65533;H&#65533;&#65533;&#65533;B&#65533;a&#65533;5/`&#65533;&#65533;p&#65533;v&#65533;&#65533;Zw&#65533;H&#65533;6&#65533;F&#65533;KH27&#65533;j&#65533;&#1546;&#65533;V&#65533;&#65533;&#65533;y&.&#65533;G$&#65533;z&#65533;6&#65533;c0&#65533;\U&#65533;L&#65533;]
&#65533;&#65533;D&#65533;S&#65533;A&#65533;HWqX&#65533;Jw&#65533;&#65533;B0&#65533; G&#65533;4h&#65533;E&#65533;&#65533;X&#65533;&#1448;Nr&#65533;&#167;F&#65533;&#65533;&5&#65533;&#1033;i&#65533;g&#65533;n) &#65533;&#65533;&#65533;nff-&#65533;f*&#65533;&#65533;>owY&#65533;f&#65533;&#65533;&#65533;o&#65533;&#65533;R&#1536;j&#65533;&#65533;&#65533;q\&#65533;i&#65533;(j]&#65533;~\&#65533;uW/&#65533;#*&#65533;&#65533;&#65533;&#65533;xi&#65533;&#65533;&#65533;k&#65533;Hd9V&#65533;&#65533;6R&#65533;&#65533;&#65533;9&#65533;9&#65533;fukPi&#65533;&#472;&#65533;&#65533;&#65533;	&#65533;&#65533;3&#65533;&#65533;<h&#65533;vx2&#65533;&#65533;B&#65533;&#65533;r(G&#65533;f8&#65533;&#65533;(&#65533;r&#1107;*8&#65533;(U 3&#65533;&#65533;3{F&#65533;&#65533;&#65533;t&#30221;&#65533;&#65533;7a&#462;&#65533;	&#65533;&#65533;&#65533;-&#65533;&#65533;=rB&#65533;5 &#65533;&#65533;=FH;^ibaY&#65533;&#65533;Y&#65533;&#65533;@&#65533;&#65533;&#65533;I&#65533;&#65533;&#65533;dF&#65533;&#65533;2&#65533;&#65533;mI&#65533;_X&#65533;p&#65533;&#65533;&#65533;I&#65533;<VY&#65533; l&#65533;&#65533;M0&#65533;&#65533;&#65533;&#65533;@MS&#65533;&#65533;S&^X&#65533;6^l&#65533;&#65533;&#65533;&#65533;N&#65533;&#65533;d(I9&#1687;j&#565;P- &#65533; 2 &#65533;(&#65533;&#65533;qg&#65533;&#65533;&#65533;&#537;&#65533;&#65533;&#65533;&#65533;&#65533;	&#65533;&#65533;&#65533;&#65533;J7s&#65533;To!&#65533;&#65533;&#527;&#65533;&#65533;&#65533;&#65533;&#65533;&#65533;&#65533;&#65533;&#65533;&#1075;&#65533;&#65533;$'&#65533;9`&#65533;&#65533;w&#65533;&#34559;&#65533;D?S _&#65533;V&#65533;x&#65533;&#65533;6&#65533;j}1&#65533;&#65533;&#65533;D*%p&#65533;&#65533;:F,&#65533;gL>&#65533;&#65533;&#65533;&#65533;&#840;[&#65533;&#65533;&#65533;\8k&#65533;V-&#65533;d&#65533;&#65533; &#1637;&#65533;9&#65533;I&#65533;&#65533;&#65533;&#65533;@&#65533;&#65533;p&#65533;I&#65533;&#65533;y4z&#65533;*T7&#65533;4y&#65533;m&#65533;&#65533;&#65533;&#65533;&#65533;&#65533;&#224;&#1696;&#65533;&#65533;&#65533;&#65533;` 0tX2 
v6h&#65533;&#65533;&#65533;&#65533;&#65533;&#65533;B	&#65533;&#65533;&#65533;5&#65533;o&#898;&#65533;<&#65533;F&#65533;p&#65533;#&#65533;s&#65533;&#65533;I&#65533;	@&#65533;uJ&#65533;	D&#65533;&#65533;b&#65533;&#1300;&#65533;6Z?b&#65533;&#65533;&#65533;&#65533;F5&#65533;&#65533;&#65533;&#65533;'&#65533;&#65533;e8c&#652;&#65533;&#65533;h&#65533;&#65533;W&#65533;&#65533;&#65533;y&#1651;_Z&#65533;[]&#421;&#65533;9&#65533;&#65533;9P&#65533;I&#65533;C&#65533;&#197;s&#65533;&#65533;&#244;*l&#65533;j&#65533;&#65533;2H&#65533;utj&#65533;&#65533;&#1689;D3v&#65533;(&#65533;&#65533;&#65533;_&#65533;  G &#65533;&#347;&#65533;Z&#65533;Y&#65533;&#65533;S&#65533;/&#65533;&#65533;$"&#65533;&#65533;h|P&#65533;U&#65533;&#65533;&#65533;12S&#65533;&#65533;=&#65533;@/&#65533;&#65533;*&#65533;&#65533;E&#65533;!.PzL&#65533;&#65533;6&#65533;&#65533;&#65533; w&#1164;$&#65533;&#65533;9^H&#65533;&#65533;f&#65533;I9&#65533;:8QH&#65533;&#65533;z&#65533;M&#65533;)P6&#65533;Y&#65533;z&#65533;&#1650;&#65533;&#65533;&#65533;%)0y&#65533;d&#65533;`&#65533;&#65533;&#65533;&#65533;fSW&#65533;nz&#65533;@&#65533;?&#65533;&#65533;&#65533;&#65533;X&#65533;&#65533;&#65533;&#65533;&#65533;&#65533;g'&&#65533; &#65533;o&#65533;&#65533;U&#65533;&#65533;D&#65533;!&#65533;X&#65533;ZF&#65533;u&#65533;'&&#65533;&#65533;&#65533;&#65533;&#65533;z&#65533;&#65533;JrwDQ&#65533;c&#65533;w:Z?&#553;&#65533;m{&#65533;&#65533;&#65533;&#65533;&#65533;&#65533;7&#65533;Y&#65533;kV'RM&#65533;2&#65533;&#65533;{&#65533;R&#65533;34&#65533;&#65533;&#65533;&#65533;&#65533;<g&#65533;&#65533; &#65533;&#65533;j<&#65533;&#65533;T&#1707;&#65533;&#65533;X&#65533;:&#65533;&#65533;:[&#1694;&#65533;&#65533;#y&#65533;&#65533;&#65533;W&#65533;z-1T&#65533;&#341;&#65533;&#65533;&#65533;6Nw&#65533;&#65533;TW&#65533;&#65533;k&#65533;&#65533;&#65533;&#65533;&#65533;Q&#65533;R&#1787;J&#65533;&#139;J&#65533;vv
 &#65533;&#65533;&#65533;M&#65533;{	&#65533;&#65533;@&#65533;
"&#65533;&#65533;&#65533;&#65533;^&#758;`&#65533;X&#1294;?&#65533;&#65533;IpC&#65533;&#65533;&#1631;8Ri&#281;&#65533;&#65533;&#47281;&#65533;8&#65533;&#65533;&#65533;&#65533;Lax"i8"&#65533;[GJ&#65533;f&#65533;&#65533;17&#65533;&#65533;&#65533;[&#65533;&#65533;J5&#65533;&#65533;&#65533; &#65533;&#65533;c9&#65533;&#717;+&#65533;F&#65533;&#65533;&#65533;S&#65533;&#65533;&#65533;&#65533;F&#65533;&#65533;&#65533;&#65533;&#65533;&#65533;w&#65533;&#65533;&#65533;Np&#65533;[I&#65533;&#65533;&#65533;\f&#65533;n&#535;&#65533;&#65533;&#65533;*3&#65533;@;&#65533;D&#65533;&#65533;&#65533;F&#65533;;&#65533;?&#65533;&#1880;&#65533;*&#65533;&#65533;(&#65533;&#65533;\&#65533;&#65533;Q&#65533;&#65533;uQ&#65533;P@&#65533;&#65533;&#65533;`&#65533;&#65533;j&#65533;&#65533;{&#65533;&#65533;&#65533;&#65533;&#65533;X<&#65533;&#65533;&#65533;&#65533;&#65533;&#65533;&#65533;Lb#&#65533;Y&#65533;&#65533;&#65533;c&#65533;&#65533;Z&#65533;&#65533;[&#65533;&#65533;&#65533;&#65533;&#65533;M&#65533;k&#65533;&#65533;FK'q&#65533;G{&#65533;U&#65533;&#65533;&#65533;&#65533;&#1784;L&#65533;q,&#462;[C&#65533;|&#65533;&#65533;&#65533;%{M'&#65533;&#65533;&#65533;*$&#337;&#65533;&#65533;&#1394;l&#65533;&#65533;&#65533;&#65533;&#65533;q&#65533;&#65533;&#65533;&#65533;Y,&#65533;yU&#65533;&#65533;$5&#610;4kz&#65533;2y&#65533;01&#65533;r*&#65533;p&#65533;4<&#65533;&#65533;(
 &#65533;?&#65533;	3&#1073;&#65533;s&#65533;u&#65533;&#661;*&#65533;&#65533;&#65533;&#65533;[&#65533;G&#65533;&#65533;N&#65533;[I|Y&#65533;&#65533;&#65533;&#65533;&#65533;P&#65533;&#65533;&#65533;&#65533;v&#65533;+&#65533;p&#13291;&#65533;&#65533;&#65533;h^\&#65533;?&#65533;a&#65533;a&#65533;Z&#65533;&#65533;d~&#65533;*&#65533;&#65533;&#65533;&#65533;&#65533;&#65533;&#65533;&#65533;&#1932;&#65533;&#65533;&#65533;&#65533;9q&#65533;&#65533;&#65533;&#65533;&#65533;0&#65533;r&#65533;~&#65533;&#65533;T:&#65533;&#65533;4&#554;#&#65533;&#65533;9&#65533;"&#65533;~&#65533;&#65533;&#65533;&#65533;&#65533;M&#65533;\w&#65533;&#65533;2G&#65533;&#874;2&#65533;&#65533;&#65533; ;&#65533;&#65533;&#65533;)&#1793;&#65533;&#65533;&#65533;X'&#65533;&#65533;&#65533;&#65533;&#65533;&#65533;&#65533;k`!&#174;   3W{&#65533;9|&#65533;&#65533;&#1723;&#65533;*&#65533;&#65533;*j&#65533;&#584;
k&#65533;F&#65533;&#65533;_&#1823;w&#65533;&#65533;&#65533;C&#65533;%&#65533;&#65533;cy&#65533;&#65533;&#65533;&#65533;y;&#65533;52dZh&#65533;B8&#65533; &#65533;N&#65533;&#65533;&#65533;K&#65533;H&#65533;&#65533;&#65533;&#65533;9Yq2&#65533;&&#65533;&#65533;\$*&#65533;b*&#65533;&#65533;e&#65533;&#65533;xBGC&#65533;Y&#65533;&#65533;&#65533;>u4&#65533;Y&#1248;p&#65533;&#65533;&#1382;&#65533;&#65533;&#1052;&#65533;&#65533;&#65533;&#65533;&#65533;&#65533;&#863;<&#65533;3:h&#288; &#65533;&#65533;&#65533;23n&#65533;K;nt&#65533;(&#65533;&#65533;E&#65533;JNuo&#65533;{&#65533;.y&#65533;&#65533;|h&#65533;L&#65533;&#65533;&#65533;M&#377;q&#65533;&#65533;x.&#65533;i6=&#1682;]&#65533;&#65533;L9kaK=3&#65533;3&#65533;&#560;\&#65533;C&#65533;{&#65533;&#65533;&#65533;0l&#959;&#65533;r&#65533;&#65533;U&#65533;U&#65533;&#65533;&#65533;&#65533;<t&#65533;&#65533;@&&#65533;&#552;5&#65533;L&#65533;?&#65533;k=&#65533;Us&#65533;k&#65533;"&#65533;A&#65533;&#1428;&#65533;=&#65533;M&#65533;E&#65533;&#65533;v-&#65533;]&#65533;&#65533;&#1490;&#65533;&#65533;w &#65533;&#65533;W&#65533;&#65533;&#65533;=&#65533;&#1738;&#65533;%&#65533;A&#65533;&#65533;?&#65533;=&#65533;&#65533;B&#65533;&#65533;I&#65533;L|&#65533;-&#1904;&#65533;&#65533;&#65533;;&#65533;a7&#65533;&#65533;y:&#65533;v&#65533;l&#65533;&#65533;|\I,&#65533;9&#65533;&#1561;c&#65533;&#65533;kX&#65533;&#65533;&#65533;GNi&#65533;&#65533;&#65533;&#65533;@&#65533;&#65533;)$[&#65533;{&#65533;&#65533;&#65533;x&#1444;&#956;&#65533;&#65533;/G&#65533;X&#65533;&#65533;&#65533;&#65533;YtL&#65533;&#65533;&#65533;Q9&#65533;&#65533;&#65533;&#65533;*&#65533;e:&#1700;&#65533;&#65533;j&#65533;&#65533;?U&#65533;n&#65533;&#65533;&#65533;&#869;&#65533;]&#65533;&#65533;&#65533;&#65533;_&#65533;k&#65533;G&#65533;&#65533;|&#65533;2&#65533;&#65533;&#65533;&#65533;&#65533;&#65533;&#65533;&#65533;&#65533;&#65533;H&#65533;B}:J&#2650;&#65533;X&#65533;&#65533;K&#65533;&#1672;Zp-&#65533;&#65533;&#65533;&#65533;&#1082;n&#65533;&#65533;&#65533;Y8&#65533;&&#65533;&#65533;&#65533;Y,&#65533;&#65533;&#65533;z^sa|c&#65533;&#65533;K&#1995;&#65533;&#65533;&#65533;&#1725;&#65533;j&#65533;&#65533;J0&#65533;R1I&#65533;&#857;&#65533;&#65533;[&#65533;w&#65533;&#65533;c&#65533;B
p&#65533;&#65533;&#65533;O&#65533;\9=&#65533;&#65533;v%&#65533;&#65533;M &#402;&#65533;l&#65533;^><Js&#65533;&#1032;&#65533;&#65533;&#65533;&#1437;&#65533;&#65533;&#65533;&#65533;E[&#65533;&#65533;&#65533;&#65533;z&#65533;R&#65533;-&#65533;R&#65533; &#65533;&#65533;0&#65533;<&#65533;&#65533;&#65533;|&#65533;=`M&#65533;sGaN3W ] &#293;&#65533;&#65533;&#65533;f&#65533;&#65533;;&#65533;.&#65533;&#65533;&#65533;m&#65533;Og&#65533;H&#65533;=m&#65533;&#65533;$:z&#65533;&#65533;}.&#65533;R&#65533;&#65533;&#65533;I&#65533;M&#65533;&#65533;&&#65533;&#65533;&#65533;&#65533;&#65533;n<&#65533;p&#824;&#65533;&#65533;&#65533;&#65533;&#65533;&#903;kC&#65533;8&#1307;B..&#1842;&#65533;K&#65533;Km&#65533;l&#65533;&#657;&#65533;&#65533;&#65533;&#65533;&#65533;&#65533;&#65533;&#65533;	,iv+&#65533;"&#812;<j&#65533;&#65533;&#65533;m&#65533;-&#65533;&#65533;}&#65533;&#65533;&#65533;&#65533;&#65533;k6&#65533;R&#65533;M&#65533;C&#753;&#743;&#606;&#65533;&#65533;&#65533;F&#65533;&#65533;#&#65533;D_&#65533;T&#65533;&#65533;&#65533;  &#65533;&#65533;A&#65533;&#1769;|&#65533;^~&#65533;n&#65533;&#65533;&#65533;<&#65533;&#65533;&#65533;)&#65533;&#1950;&#65533;&#65533;q&#1746;h&#65533; &#65533;&#65533;&#65533;&#65533;&#65533;c&#65533;&#65533;&#1949;K&#65533;&#65533;'&#65533;3&#65533;l8&#65533;&#952;&#65533;Os,&#65533;u&#65533;<Jz&#65533;D&#65533;?H&#65533;7&#65533;SM&#65533;&#65533;&#65533;=/&#65533;#.&#65533;$&#65533;&#65533;&#65533;&#65533;>&#65533;=c|CJ&#65533;&#65533;+@ukL@^x&#65533;..G&#65533;mG&#65533;&#65533;IM&#65533;&#65533;79&#65533;&#65533;=&#65533;_&#65533;ES	:_&#65533;&#65533;&#65533;&#65533;&#697;;&#65533;o&#65533;M&#65533;J&#65533;&#1130;&#65533;X=U&#65533;&#65533;&#65533;q&#65533;&#65533;&#143;&#65533;&#65533;&#65533;&#65533;&#560;&#65533; Z&#65533;o&#65533;&#65533;&#65533;DrwV&#65533;.b&#65533;&#65533;Bv&#65533;{^&#65533;&#65533;O&#65533;&#65533;&#65533;X-&#65533;&&#65533;f&#65533;0qA&#65533;&#65533;&#65533;&#65533;&#65533;&#65533;&#65533;D0<&#65533;&#65533;&#65533;&#65533;&#65533;&#65533;i&#65533;&#65533;&#65533;~&#65533;&C&#65533;&#65533;&#65533;&#65533;K
j&#65533;#Eh&#65533;ET&#65533;&#65533;Rt&#65533;&#65533;I&#65533;&#65533;J&#65533;cC&#65533;Q'&#65533;&#65533;&#65533;&#65533;&#65533;&#65533;&#65533;ao&#65533;b&#65533;&#65533;&#65533;&#65533;] &#65533; &#65533;&#65533;&#65533;&#65533;&#65533;&#65533;&#65533;&#65533;&#570;&#65533;&#65533;]&#65533;&#65533;&#65533;&#824;&#65533;&#822;
&#65533; &#65533;a&#65533;&#1586;!&#65533;&#65533;&#65533;&#65533;&#65533;&#65533;&#65533;&#65533;&#65533;&#65533;&#65533;&#65533;&#65533;&#65533;!&#65533;&#65533;&#65533;&#65533; G~&#65533;e&#65533;&#65533;
&#65533;&#65533;'(&#65533;&#65533;&#65533;C&#65533;1&#65533;Y&#65533;4&#65533;"&#203;UUD&#337;B&#65533;	<&#65533;&#65533;GSJD&#65533;&#65533;&#65533;F&#65533;UP8 RF&#65533;&#857;5q&#65533;&#65533;&#65533;3d&#65533;>&#65533;&#65533;&#65533;&#65533;g&#65533;L&#65533;,]&#65533;gOL$:r0:@B&#65533;X&#65533;j&#65533;&#693;&#65533;&#1519;5&#65533;&#65533;&#65533;J&#65533;CjE8 &#65533;C&#65533;'p&#65533;&#65533;&#65533;SK+v&#65533;&#65533;&#1395;w&#65533;	<r&#65533;D8&#65533;#G&#65533;W&#65533;&#65533;h&#65533;"N&#65533;Mm"4	Q&#65533;E&#65533;&#65533;XV&#65533;N&#65533;CkL&#1361;&#65533;hV&#65533;R&#65533;|&#65533;&#65533;1c&#65533;&#65533;&#342;]&#797;&#65533;&#65533;x&#65533;&#65533;&#65533;g&#65533;&#65533;jX&#65533;ux&#65533;&#65533;t&#65533;
&#65533;{&#65533;&#65533;4x&#65533;&#65533;&#65533;&#65533;N&#65533;&#65533;`&#878;&#65533;&#65533;&#65533;&#65533;]&#65533;&#65533;	W&#65533;&#65533;a&#406;/&#1239;\${&#65533;&#65533;&#1403;Z&#65533;i&#65533;9&#65533;&#65533;&#1151;&#65533;&#65533;&#65533;&#65533;	&#65533;_Q&#388;S*rt&#65533;&#65533;gq&#65533;WH&#65533;c&#65533;e&#65533;Vh&#65533;Y&#65533;&#65533;6[n&#65533;u&#65533;\&#65533;&#65533;&#1481;(&#65533;&#65533;&#65533;TV&#65533;&#65533;&#65533;&#65533;&#65533;&#65533;R&#65533;iC&#65533;y_p"0^fIb<*&#344;&#65533;82&#65533;i&#65533;!&#65533;&#65533;o&#65533;$&#65533;k&#65533;C[l&#65533;&#65533;&#65533;&#65533;n&#65533;&#355;&#65533;s\&#65533;&#332;vDb&#65533;Cw&#65533;&#65533;9&#65533;&#65533;1&#65533;]y&#65533;&#65533;&#65533;&#65533;p&#65533;&#65533;&#65533;u&#65533;&#65533;"&#65533;@|z&#65533;&#65533;Jf&#65533; &#65533;&#65533;&#65533;@y&#65533;9&#65533;_&#65533;&#65533;&#65533;&#65533;&#65533;&#65533;&#65533;&#466;JF&#65533;`M&#65533;	&#543;&#65533;&#65533;&#65533;&#65533;_&#65533;^&#65533;&#65533;d&#65533;y&#65533;~xAx&#516;4&#65533;&#65533;&#6895;&#65533;!"&#65533;&#65533;2 &#65533;&#200;T&#65533;@A&#65533;&#65533;&#65533;&#65533;&#65533;Y&#65533;gC&x&#65533;'&#65533;&#65533;x`-J&#65533;&#65533;&#65533;"Z)F^&#65533;Q)&#65533;&#65533;&#65533;&#65533;_&#65533;&#65533;&#65533;-&#65533;A)&#65533;.T&#65533;&#65533;&#65533;;&#65533;&#65533;CMn&#65533;&#65533;fM&#65533;t6&#65533;&#65533;a`&#65533;&#65533;h&#65533;&#65533;f2&#853;&#65533;&#65533;m&#65533;&#65533;k&#65533;8$X&#65533;;&#65533;&#65533;&#65533;&#65533;&#65533;&#65533;24&#65533;!j&#65533;&#65533;&#65533;&#65533;+y&#65533;G {&#65533;&#65533;M"&#65533;i&#65533;&#65533;"&#65533;&#65533;OE&#65533;'&#65533;N%&#65533;&#65533;&#65533;&#65533;4
&#65533;?&#65533;Y&#65533;&#606;&#65533;&#65533;^&#65533;"&#65533;&#65533;Kh&#65533;&#65533;&#65533;f%+F&#65533;&#65533;C&#65533;&#65533;&#65533;"&#65533;<&#65533;&#65533;ZW&#65533;)F`o&#65533;&#65533;&#65533;&#65533;&#65533;&#65533;z&#65533;,&#65533;,N&#65533;&#65533;&#65533;jh&#65533;&#65533;y&#65533;*&#65533;v&#65533;&#2018;&#65533;d5&#65533;Ti&#65533;&#65533;QCe&#65533;&#65533;&#65533;'&#65533;&#65533;&#65533;&#65533;%t&#65533;&#65533; &#65533;&#65533;&#65533;0&#65533;&#65533;$&#65533;s&#65533;D#p&#65533;&#65533;1&#65533;&#65533;q&#65533;&#65533;'&#65533;s>&#65533;&#65533;&#65533;&#65533;Z&#65533;2&#65533;&#668;&#1328;&#65533;&#65533;6j&#65533;&#65533;t&#65533;&#65533;&#65533;Q~3&#65533;&#65533;&#65533;3&#65533;<&#65533;&#65533;&#65533;&#65533;b&#65533;&#65533;&#65533; &#1367;&#65533;t&#65533;D&#65533;K+&#65533;|WLG&#65533;&#65533;&#65533;&#65533;W&#65533;A&#65533;&#65533;&#65533;&#65533;[S?A"&#65533;3`&#334;3~-&#65533;&#65533;:&#65533;&#1836;&#65533;d&#65533;&#65533;&#65533;&#193406;&#65533;m&#65533;M&#65533;&#65533;"xkP&#65533;&#65533;&#65533;&#65533; &#65533;&#65533;&#65533;&#65533;&#65533;Q&#65533; &#682;&#65533;&#65533; &#65533;&#65533;9&#65533;[Nm"W.&#65533;
_X&#65533;&#65533;&#65533;&#65533;&#65533;=}&#65533;&#65533; &#65533;A$"&#65533;#4&#65533;A &#65533;&#65533;  r&#544;c&#65533;&#65533;bF&#65533;&#65533;&#65533;$&#65533;KYDP&#65533;&#65533;&#65533;&#65533;&#65533;&#65533;&#65533;&#65533;D&#1147;&#65533;&#65533;!&#65533;&#65533;>&#65533;	&#65533;&#65533;g{&#32772;>t&#65533;3iX&#65533;&#65533;&#65533;,&#65533;%z]l&#65533;&#1234;&#65533;&#1157;hW&#65533;&#65533;&#65533;&#65533;5$&#65533;o<&#65533;&#1753;_&#65533;	O&#65533;&#65533;#&#65533;&#65533;&#65533;G&#65533;&#65533;&#65533;a2&#277;
&#65533;	&#65533;k]&#65533;&#34555;&#65533;,&#65533;&#65533;K&#65533;Y &#65533;0&#65533;@&#65533;&#65533;kM&#65533;&#65533;EX&#65533;&#65533;&#65533;3&#65533;&#65533;&#65533;&#65533;&#65533;&#65533;&#1555;&#65533;#&#65533;&#65533;&#65533;;k`&#65533;&#65533; !&#65533;&#65533;[&#65533;&#65533;&#65533;,&#65533;C&#65533;&#65533;r&#65533;&#305;&#65533;&#65533;&#65533;C&#65533;&#65533;&#65533;&#65533;&#65533;}LA&#65533;S&#65533;,&#65533;&#65533;&#65533;&#65533;&#65533;b&#65533;0&#65533;&#65533;&#65533;]&#65533;&#65533;&#65533;&#65533;&#65533;(5&#65533;e.&#65533;cc&#65533;P&#65533;#&#37647;&#65533;g&#65533;>&#65533;Gx&#65533;&#926;&#65533;_&#65533;Lc&#65533;&#65533;&#65533;&#65533;&#65533;&#65533;l&#65533;&#65533;*q&#65533;d&#65533;&#65533;%&#65533;Qn2&#65533;O&#258;&#65533;JZR9&#65533;&#65533;&#65533;&&#65533;&#65533;&#65533;00&#65533;g%;taB&#65533;&#65533;(&#65533;E&#65533;&#65533;&#65533;tn&#65533;&#65533;&#1825;'Lp&#65533;r&#65533;&#65533;t&#65533;I&#65533;(H&#65533;&#65533;&#65533;&#65533;&#65533;2f&#65533;RvDd3n&#65533;:&#65533;*&#65533;z&#65533;{&#65533;&#65533;T&#65533;yT&#65533;&#65533;&#65533;)&#65533;e&#65533;b&#65533;&#65533;Nmj&#65533;&#65533;b&#65533;&#65533;&#65533;&#65533;+3r/&#65533;	Pg&#65533;0&#65533;&#65533;&#65533;&#65533;}&#65533;&#65533;>&#65533;&#65533;V~&#65533;N5
&#65533;AiPMr&#65533;&#65533;,`@&#65533;&#65533;&#65533;H&#65533;&#65533;}&#65533;  F&#65533;qQ&#65533;&#60259;&#65533;&#65533;&#65533;R"&#65533; &#65533;&#65533;q&#782;)S&#65533;&#65533;m&#1059;5&#65533;&#65533;&#1823;&#65533;	&#65533;&#65533;pO&#65533;&#65533;&#65533;&#65533;&#65533;&#65533;&#65533;&#65533;&#65533;&#65533;&#65533;"&#65533;&#65533;&#65533;J&#65533;3&#65533;z&&p(&#65533;4&#65533;&#65533;)&#65533;&#330;&#65533;m^Vg&#65533;-r&#65533;&#65533;^e.7&#65533;&#65533;&#65533;lr&#65533;&#65533;Q&#65533;&#65533;&#195;N&#65533;^ &#65533;oZ&#65533;&#65533;&#65533;&#65533;&#65533;&#65533;+&#65533;\&#1099;T&#65533;&#65533;&#65533;"&#65533;&#65533;@&#65533;A&#65533;&#65533;&#1687;&#65533;&#65533;&#65533;o&#65533; &#65533;W&#65533;,N&#65533;e&#65533;l/A&#65533;Y&#65533;g&#65533;K&#65533;c&#65533;&#65533;.&#65533;&#65533;&#1395;0&#65533;&#65533;b&#65533;&#65533;&#65533;&#65533;r6&#65533;&#65533;&#65533;wZ&#1691;&#65533;&#65533;&#65533;94&#65533;0&#65533;&#65533;Y&#65533;2&#65533;&#65533;&#65533;&#65533;S&#65533;bz
&#65533;&#65533;&#65533;y&#65533;&#65533;G&#65533;&#65533;6i&#65533;1&#65533;B!M&#107064;TU&#1106;+&#941;N&#65533;&#1125;&#65533;&#65533;&#65533;&#65533;&#65533;d&0Xh&#65533;&#1902;&#65533;&#65533;&#65533;&#65533;t&#65533;&#65533;&#65533;XV&#65533;xG&#65533;e&#65533;&#65533;&#65533;re&#65533;&#65533;&#65533;,&#65533;&#65533;&#65533;y&#65533;&#65533;&#65533;&#65533;7&#65533;67&#65533;&#65533;&#65533;#o&#65533;&#65533;Ytc&#65533;&#65533;&#727;/0&#65533;&#65533;q&#65533;&#65533;{&#65533;&#65533;^V&#65533;A&#65533;&#65533;&#65533;p&#65533;IC&#65533;&#65533;#&#65533;t&#65533;&#65533;`&#1477;S&#65533;&#1659;rQ$&#65533;&#65533;u
p&#65533;&#65533;&#65533;^.&#65533;/e&&#65533;&#65533;!f[{&#65533;&#1517;7*4R}&#65533;:&#65533;lUP&#65533;*&#65533;&#309;&#65533;&#65533;&#513;[/w&#65533;&#65533;>27&#65533;{&#65533;&#65533;A&#65533;&#65533;gE&#65533;&#65533;P&#65533;&#65533;%&#65533;&#1925;&#65533;3a&#65533;jy&#65533;&#65533;}&#25099;I&#65533;&#65533;&#65533;&#65533;%7&#65533;W&#65533;&#65533;&#65533;&#65533;&#65533;`&#65533;&#65533;&#65533;&#65533;&#65533;&#65533;&#65533;~&#65533;Z&#65533;&#65533;??r~&#65533;dB`&#65533;&#65533;{q&#65533;cp]&#65533;&#65533;&#65533;&#65533;&#65533;&#65533;&#65533;=&#65533;h&#65533;w{N&#65533;N&#65533;&#65533;a&#65533;&#65533;&#65533;&#65533;]&#65533;&#65533;Z,j?&#65533;t[:,&#65533;m[&#65533;m&#65533;#&#65533;mZ&#1998;&#496;;&#65533;\&#65533;&#65533;0&#65533;&#65533;&#65533;&#65533;_WO&#65533;&#65533;N&#65533;&#65533;&#65533;_g&#1273;6_&#65533;YxA&#65533;&#65533;S&#65533;t&#65533;&#65533;w mh&#65533;<x&#1294;&#65533;nk&#65533;&#65533;J=&#65533;&#65533;T&#65533;&#65533;\&#65533;&#65533;D&#65533;&#65533;&#815;&#65533;&#65533;&#65533;&#65533;&#65533;9&#849;S$&#65533;ax&#65533;BQ&#65533;7&#65533;&#65533;&#65533;	t&#65533;&#65533;&#65533;7&#65533;&#65533;g{g&#65533;&#65533;`7&#65533;&#65533;&#65533;#&#65533;7&#65533;&#65533;&#65533;'G&#65533;&#1313;6&#65533;&#65533;&#65533;M7&#65533;x&#65533;s\&#65533;.&#65533;&#65533;I3&#65533;}B&#65533;&#65533;:9&#65533;yK&#65533;&#65533;E&#65533;/&#65533;>n&#65533;&#65533;&#65533;`&#65533;<&#65533;Zl&#65533;&#65533;a&#961;&#65533;&#65533;&#65533;&#65533;cXw&#65533;&#65533;&#65533;&#65533;&#65533;e7&#65533;:&#1377;>&#65533;"j&#65533;&#65533;]&#65533;&#65533;D&#65533;&#65533;&#65533;&#65533;&#65533;&#1039;>d&#65533;{&#65533;4&#65533;&#65533;&#65533;kO&#65533;&#65533;&#65533;voC&#65533;^0~1v&#65533;qt&#65533;&#65533;&#65533;&#65533;-&#65533;&#65533;g&#65533;3g&#65533;?!&#65533;ia&#65533;&#65533;^&#65533;&#65533;&#65533;%&#65533;O?~Q4&#65533; &#65533;&#65533;S&#65533;g&#65533;Uc&#65533;&#65533;&#65533;&#65533;4C91u&#65533;1Z&#65533;u]x42&#65533;GM3'd5ws&#65533;G&#65533;&#65533;\&#65533;s!&#65533;s&#65533;d{EgVp&#65533;T&#65533;l(&#65533;t0&#65533;{&#65533;&#65533;t&#65533;&#65533;&#65533;&#65533;d&#65533;&#65533;&#65533;2E|F&#65533;&#65533;&#65533;:&#65533;&#65533;1&#65533;n&#65533;w&#65533;Vv&#65533;&#65533;nr&#65533;.&#65533;&#65533;n:v&#65533;@&#65533;`Y&#65533;Pw&#65533;Wwl2v~&#65533; &#65533;&#65533;g&#65533;UxK&#65533;&#65533;v&#65533;&#65533;&#65533;O'&#65533;&#65533;&#65533;&#65533;&#65533;&#65533;K&#65533;l`&#65533;@y$&#65533;1&#65533;&#65533;&#384;&#65533;"uAAu[C-&#65533;f	&#65533;<&#65533;&#65533;D&#65533;^08&#65533;28T&#65533;z Fx"&#65533;&#65533;H&#65533;&#65533;&#65533;\&#65533;&#1217;`U{&#65533;F~k&#65533;]+&#65533;&#65533;&#65533;&#65533;&#65533;t&#65533;&#520;Y&#65533;&#65533;S3&#65533;(m&#65533;%k&#65533;h&#65533;&#65533;&#65533;&#65533;%&#65533;&#65533;2:&#65533;&#65533;C$&#65533;v/M&#65533;v&#65533;dv&#65533;&#1420;o&#65533;&#65533;#&qgLR&#65533;Z&#65533;&#65533;&#65533;WCnnqN&#65533;}b(p&#65533;V&#65533;&#65533;&#65533;a&#65533;DR&#65533;`k:&#65533;WJ&#65533;Vi!&#65533;s8q"&#65533;Z-&#65533;w(&#65533;&#65533;&#65533;&#65533;2t&#65533;&#65533;D&#65533;8&#65533;&#65533;6#&#65533;&#65533;&#65533;&#65533;3{&#65533;&#65533; &#65533;XUlqk&h&#65533;&#65533;Y&#65533;&#65533;&#201;&#65533;8l&#65533;Vs&#65533;f&#65533;&#65533;&#65533;&#65533;Q&#65533;F#&#65533;&#65533;&#522;*)&#65533;&#65533;&#65533;-&#65533; &#65533;&#65533;3&#65533;c&#65533;&#65533;r/&#65533;&#65533;k&#21211;&#65533;@(1<&#65533;2&#65533;h}&#65533;v&#65533;'J&#65533;&#65533;BIH&#1032;&#65533;7IS&#65533;/w&#65533;V&#65533;&#65533;G%H8h&#65533;&#65533;.q&#65533;gl&#65533;&#27156;&#65533;F]&#142;d	&#65533;&#65533;&#65533;
&#65533;&#65533;&#65533;hf*a&#65533;&#65533;&#65533;&#65533;&#65533;&#65533;&#65533;m&#65533;g&#65533;i&#65533;3&#65533;&#65533;30KM&#65533;[&#65533;&#5131;&#65533;&#65533;,&#65533;@h@&#65533;&#65533;S&#65533;&#65533;&#1617;&#65533;&#65533; &#65533;&#65533;&#65533;&#37976;x&#65533;&#65533;&#65533;=@~&#65533;vtc&#1346;7Y&#65533;&#65533;&#1618;.&#65533;&#65533;&#65533;&#65533;&#65533;8&#65533;&#65533;&#65533;i&#65533;&#10579;&#65533;y&#65533;$&#65533;1|&#65533;Su(w0 &&#65533;&#65533;&#65533;&#65533;&#65533;&#65533;&#65533;&#65533;&#65533;&#65533;g&#65533;.J&#65533;&#65533;\&#1172;&#65533;P&#1628;&#65533;4 &#65533;0{6&#65533;&#65533;xPx0&#65533;&#65533;$S	~[x&#65533;q&#65533;QSB&#65533;&#65533;}&#65533;Qp&#65533;&#65533;x&#65533;SZp	'&#65533;&#65533;&#65533;&#65533;Q&#65533;p`&#34068;&#65533;H&#65533;c&#65533;s&#65533;	E&#65533;B&#65533;4T&#65533;&#65533;&#65533; &#65533;y&#65533;4&#65533;*&#65533;	&#65533;&#65533;&#65533;&#65533;&#65533;&#65533;&#65533;&#601;9&#30746;&#65533;&#65533;&#65533;d&#65533;#y{l&#65533;&#65533;&#726;&#65533;&#65533;&#65533;&#65533;&#65533;&#65533;&#65533;$Z&#65533;&#1695;&#65533;&#65533;1&#65533;&#65533;E&#65533;+ &#65533;&#65533;N&#65533;s&#65533;C%#&#65533;8_p2&#65533;}C&#65533;&#65533;&#65533;J&#65533;&#65533;^&#65533;&#65533;gY8R&#65533;BXPWI&#65533;S&#65533;&#65533;&#65533;&#65533;Q[a&#65533;@&#65533;&#65533;'AcR&#65533;uA&#65533;&#65533;%&#65533;&#65533;&#65533;&#65533;&#65533;&#65533;Y1x&#65533;A"&#65533;x	&#65533;) &#65533;q$d&#65533;&#65533;&#65533;u&#65533;&#65533;&#65533;Il`&#65533;&#65533;&#65533;}y&#65533;zZ&#65533;Y&#65533;&#65533;&#65533;}&#65533;":&#65533;l&#65533;&#65533;e&#65533;F]&#65533;&#65533;&#65533;&#65533;X&#65533;C&#65533;z&#42066;&#65533; &#65533;&#65533;&#65533;&#65533;F&#65533;&#65533;x&#65533;&#65533;&#65533;&#65533;&#65533;&#37507;j&#65533;&#65533;Z&#65533;&#65533;
&#65533;8&#5082;&#65533;l&#65533;&#65533;&#65533;u=&#65533;M&#65533;D&#65533;&#65533;'&#65533;;&#65533;x&#65533;9&#65533;&#65533;'&#65533;(&#65533;&#65533;"&#65533;&#65533;c&#65533;&#65533;&#65533;}FF&#65533;&#65533;&#65533;[}&#65533;e~&#65533;q~&#65533;&#1241;Q&#65533;&#65533;&#65533;X&#65533;|p&#65533;&#65533;i&#65533;&#65533;&#65533;&#65533;&&#65533;ij&#65533;&#65533;&#65533;&#65533;2&#65533;Q&#65533;D7&#65533;&#65533;h&#65533;B/&#65533;&#65533;&#65533;&#65533;&#65533;&#65533;I&#65533;{&#65533;&#65533; Z&#65533;HE!&#65533;&#65533;&#65533;&#65533;&#65533;X&#65533;I&#65533;X&#65533;&#65533;&#65533;&#65533;&#65533;z&#65533;s@&#65533;%&#65533;&#65533;&#65533;&#65533;&#65533;
&#65533;&#65533;&#65533;&#65533;*&#65533;&#65533;&#65533;&#65533;{Qw&#65533;&#65533; #&#65533;&#65533;pq&#65533;&#65533;&#65533;/lP&#65533;&#65533;&#65533;&#65533;D&#65533;Y&#42843;&#65533;&#65533;&#65533;&#65533;&#65533;Z&#65533;&#65533;&#65533;}&#65533;j&#65533;w.&#65533;W_&#1577;w]	e{&#65533;&#65533;&#65533;A.{ZBT}Yp/&#65533; &#65533;&#65533;&#65533;c&#65533;&#65533; &#65533;9^8&#65533;&#65533;&#65533;&#65533;[9&}&#65533;!&#65533;^*&#65533;&#65533;a+&#65533;V;&#65533;&#65533;I&#65533;&#65533;"&#65533;O&#65533;&#65533;&#65533;y&#65533;&#65533;&#23066;&#65533;&#65533;&#65533;&#694;&#1221;&#65533;&#669;&#65533;&#1249;b&#65533;f&#65533;&#65533;d&#65533;.&#65533;5B&#65533;&#65533;&#65533;)[&#65533;&#65533; &#65533;&#65533;
 aZ|g &#65533;&#65533;K&#65533;5Z&#65533;&#65533;&#65533;b&#65533;,v&#935;&#65533;&#65533;&#61796;&#65533;$&#65533;&#65533;9&#65533;&#65533;7iGX &#12638;&#65533;&#65533;&#65533;Y&#65533;&#65533;%g&#65533;
d,{&#65533;&#65533;7[&#65533;&#756;&#65533;&#65533;&#65533;&#65533;hW{&#65533;&#65533;Z&#65533;&#65533;&#571;&#65533;&#65533;&#65533;9&#65533;&#65533;&#65533;&#65533;&#1182;}+&#65533;&#65533;&#65533;e&#65533;3	&#65533;j&#65533;&#65533;&#65533;p&#1760;s+l@W&#65533;J&#65533;x&#65533;&#65533;&#65533;&#496;	&#65533;&#65533;~+&#65533;&#65533;&#65533;&#65533;&#65533;5~#~ &#65533;&#65533;O&#65533;{gKx`$&#65533;&#65533;;&#65533;&#65533;K}D&#65533;&#65533;&#65533;&#697;&#65533;JHD*a"&#65533;&#65533;&#65533;?5[&#65533;.&#65533;H&#65533;&#698;&#65533;&#65533;&#65533;X&#65533;f&#65533; 6ppx&#65533;&#65533;URh)#&#65533;&#65533;"&#65533;&#65533;&#65533;(&#65533;&#65533;*&#65533;)&#65533;&#65533;Z&#65533;e&#65533;n&#65533;^&#65533;&#65533;&#65533;&#65533;&#65533;&#65533;&#65533;^P&#65533;&#65533;&#65533;&#65533;&#1661;m&#65533;>&#53066;&#65533;&#65533;Ds&#65533;e1&#65533;>;"&#65533;&#1712;&#65533;zeP&#65533;&#65533;&#65533;&#65533;7L&#65533;&#65533;{&#65533;&#65533;&#65533;0&#65533;&#65533;)t&#65533;e$&#65533;&#65533;J)&#65533;&#65533;&#1046;&#65533;Y&#65533; ,&#65533;/&#65533;&#65533;&#65533;-k&#65533;|p&#1807;e8Q&#65533;&#65533;j6&#65533;&#65533;f&#65533;&#65533;&#65533;&#65533;
q&#65533;&#65533; A&#65533;&#65533;%r&#65533;]&#65533;xn&#65533;&#65533;&#65533;R&#315;R&#65533;&#65533;&#65533;&#65533;&#65533;hV{&#65533;&#65533;&#65533;&#65533;&#65533;&#757;&#65533;Z&#65533;Y&#352;&#65533;&#65533;&#181;&#65533;=&#65533;&#230;|&#691;"HL&#303;&#65533;" &#65533;&#65533;[&#65533;7&#65533;&#65533;
k&#65533;L|&#65533;j&#65533;&#65533;e;&#65533;T&#65533;&#705;[^&#65533;&#363;:&#65533;{R&#65533;E~&#65533;&#65533;&#65533;&#47652;&#65533;k&#65533;&#65533;&#772;&#65533;&#65533;&#65533;W&#65533;O&#65533;fD[&#65533;,O2Pz|&#65533;&#65533;i&#65533;&#65533; n<&#65533;&#65533;&#65533;_z&#65533;&#65533;P&#749;$'&#65533;)&#65533;h&#65533;&#65533;&#65533;&#65533;D&#65533;&#65533;&#65533;g&#65533;&#65533;&#65533;l&#65533;&#65533;:&#65533;&#65533;&#65533;&#65533;&#65533;6&#702;|&#65533;Xf&#65533;&#65533;l&#65533;&#65533;&#65533;L&#65533;u&#65533;M&#65533;&#65533;&#65533;mk&#65533;&#65533;k&#65533;&#65533;&#65533;&#65533;&#65533;&#65533;&#65533;&#65533;L&#809;'&#65533; &#65533;&#65533;&#65533;M&#65533;&#1035;&#65533;H)0&#65533;&#65533;&#65533;T&#65533;&#65533;&#65533;&#65533;H&#65533;&#65533;h&#65533;&#65533;&#65533;&#65533;&#65533;&#65533;\&#891;&#1677;&#65533;&#594;&#65533;n&#65533;5&#65533;lfA:&#65533;&#65533;v<&#65533;#~&#65533;0&#65533;&#65533;&#65533;&#65533; &#65533;&#952;{&#396;&#65533;xj
&&#65533;&#65533;bR&#65533;Q=BM&#65533;&#65533;QP&#65533;&#65533;&#65533;9*&#65533;.(&#65533;!m&#65533;&#65533;&#65533;&#210;X&#1127;&#65533;&#65533;&#65533;&#660;&#65533;&#65533;&#65533;&#65533;&#678;&#65533;+&#65533;JL&#65533;M&#65533;+&#65533;9,&#65533;&#65533;&#65533; &#65533; P&#65533;@&#65533;X&#65533;R&#65533;&#65533;N&#65533;'x&#65533;&#65533;R&#65533;&#65533;&#65533;4]}&#65533;&#65533;&#65533;7&#65533;_
L/X[&#65533;&#65533;&#65533;&#65533;3h&#65533;&#65533;&#65533;Hh&#30350;&#65533;&#65533;}&#65533;~&#65533;(&#65533;t&#65533;&#65533;k&#65533;h&#65533;Gc&#65533;q&#1046;&#65533;&#65533;&#65533;&#65533;&#65533;&#65533;7&#65533;&#65533;&#65533;&#65533;&#65533;W&#65533;&#65533;,&#65533;H&#65533;7&#65533;&#65533;&#65533;&#65533;&#65533;&#65533;j&#65533;l&#65533;&#65533;i-&#1514;\&#65533;r&#65533;d;wF&#65533;z&#65533;&#65533;&#1527;&#65533;&#65533;&#65533;&#763;&#65533;~-&#65533;e0&&#65533;aBr&#65533;&#65533;&#65533;&#65533;t&#65533;u~&#65533;%&#65533;&#65533;&#65533;&#65533;x&#65533;7&#65533;&#65533;&#65533;&#530;&#65533;n&#65533;&#65533;&#65533;	t&#65533;&#65533;&#65533;&#65533;:&#65533;&#65533;&#1880;PAMRQ*&#65533;&#65533;\&#65533;7[x&#65533;&#65533;&#65533;&#65533;&#65533;&#65533;hB&#65533;W=
u&#65533;&#65533;(D&#65533;&#65533;&#65533;&#65533;&#65533;0[M~I&#65533;&#65533;&#65533; &#65533;&#65533;&#65533; &#65533;&#65533;&#65533;&#65533;&#65533;&#65533;&#65533;&#65533;&#65533;h&#65533;&#65533;&#1085;&#65533;F&#65533;=k&#65533;&#65533;E&#65533;&#1142;&#65533;&#1530;,&#65533;,&#65533;&#65533; &#65533;&#65533;&#65533;F&#65533;&#65533;.&#65533;&#65533;&#65533;&#65533;&#65533;&#1555;&#65533;&#65533;&#65533;&#65533;2&#65533;&#65533;6=&#65533;&#65533;m@&#65533;&#65533;\&#65533;&#65533;0&#65533;enk&#818;&#65533;&#65533;/K&#1868;<&#65533;&#65533;&#65533;&#65533;&#65533;%&#65533;&#65533;&#65533;&#65533;&#65533;&#65533;&#65533;s&#65533;&#65533;&#65533;<;)&#65533;&#65533;O&#65533;&#65533;&#65533;&#65533;&#65533;&#65533;i&#65533;!&#65533;&#65533;&#65533;&#65533;&#65533;&#65533;&#65533;h&#65533;TT&#65533;&#65533;=&#1510;&#65533;&#65533;&#65533;&#65533;&#65533;5&#65533;&#65533;&#65533;&#65533;&#65533;&#65533;-~&#65533; &#65533;&#65533;&#65533;&#65533;&#1909;-&#65533;&#65533;&#65533;&#65533;&#65533;&#65533;&#65533;&#65533;&#65533;&#65533;&#65533;}&#65533;&#65533;&#65533;M>&#65533;H^	F.&#843;&#65533;&#65533;&#65533;
&#65533;&#65533;&#65533;&#65533;>&#65533;&#780;&#65533;;H&#65533; &#65533;Sn&#65533;h&#65533;&#65533;&#65533;&#65533;&#65533;&#65533;&#1788;p&#65533;*l&#65533;&#65533;HU&#65533;&#65533;i&#65533;&#65533;&#65533;&M&#65533;l&#65533;&#65533;pX8&#65533;&#65533;d=&#65533;|.5&#65533;>&#65533;o]&#65533;,&#65533;&#65533;~&#65533;0^&#731;&#65533;&#36722;&#1487;~&#65533;.&#65533;&#65533;!&#65533;&#65533;&#65533;&#65533;&#65533;R`}g&#65533;&#65533;&#65533;&#65533;&#65533;&#65533;&#65533;&#65533;&#65533;&#65533;F&#65533;&#65533;A&#65533;&#65533;&#65533;&#65533;;&#65533;?&#65533;&#65533;&#65533;&#65533;&#946;&#65533;AR&#65533;&#65533;&#65533;&#65533;&#65533;G&#65533;H&#65533;&#65533;WJ]&#65533;&#65533;&#65533;&#65533;"&#65533;&#65533;&#65533;&#65533;&#65533;&#65533;&#65533;V&#65533;&#190;&#65533;&#65533;&#65533;&#65533;]&#65533;&#577;5_Rh&#65533;{&#65533;6&#65533;&#65533;&#65533;K&#65533;&#1534;&#65533;v&#65533;&#65533;&#65533;&#65533;&#65533;l&#65533;u&#65533;+1&#65533;&#65533;6&#65533;&#65533;&#65533;&#65533;&#65533;&#65533;]&#65533;&#65533;&#1811;&#65533;&#65533;p&#65533;&#65533;i&#65533;Q&#65533;$&#65533;&#65533;&#65533;&#1937;}&#65533;&#65533;&#65533;c&#65533;&#65533;G)&#65533;T&#65533;&#65533;Z&#65533;
L>&#65533;Ko~Q&#65533;vV_&#61555;&#65533;&#65533;k&#65533;zW}&#65533;&#65533;&#65533;O&#65533;~&#65533;&#65533;&#65533;&#1687;&#65533;&#65533;d&#186;&#65533;.&#65533;&#65533;&#65533;-&#65533;&#65533;&#65533;y>&#65533;P<&#65533;^	&#65533;&#65533;&#65533;&#65533;&#65533;&#65533;&#65533;&#65533;&#65533;}&#65533;&#65533;k&#65533; I&#65533;&#65533;.&#65533;&#65533;4'&#65533;&#65533;&#65533;>&#65533;&_&#65533;&#65533;&#65533;&#65533;&#947;&#65533;&#65533;&#65533;&#65533;(uj&#65533;jI/&#65533;>&#65533;_&#65533;&#65533;Nh2&#65533;}&#65533;&#65533;&#65533;&#65533;^&#65533;&#65533;=&#65533;&#65533;&#65533;&#1327;&#65533;&#65533;&#65533;&#65533;&#65533;&#65533;&#65533;&#65533;&#65533;&#65533;uf&#65533;L&#65533;&#65533;iO&#65533;&#65533;&#65533;N!&#486;&#65533;k&#65533;t#i&#65533;!&#65533;&#65533;~:&#65533;n&#65533;%&#65533;;!iQk&#65533;o&#65533;&#65533;&#65533;&#65533;&#65533;&#65533;&#65533;_&#65533;m&#65533;&#65533;Nt&#65533;&#65533;!6?&#65533;&#65533;&#65533;o&#65533;-_&#65533;&#65533;C&#65533;&#65533;&#65533;&#65533;F&#65533;&#65533;O&#65533;&#65533;>&#65533;&#65533;_&#65533;&#65533;&#65533;&#65533;&#65533;L8boa&#65533;&#65533;&#65533;:&#65533;&#65533;<&#65533;&#65533;
&#65533;&#65533;G&#65533;&#65533;&#65533;]9]l&#65533;&#65533;&#65533;&#65533;&#65533;&#65533;&#65533;&#65533;&#65533;#&#65533;&#65533;&#65533;> &#65533;&#65533;&#65533;&#65533;&#65533;r&#65533;&#65533;&#65533;&#65533;&#65533;&#65533;&#65533;-j&#65533;&#65533;&#65533;&#254;&#65533;&#287;&#65533;&#533;&#65533;&#65533;&#65533;&#65533;]&#65533;&#65533;&#65533;&#983;&#65533;	`&#65533;&#65533;&#65533;&#65533;&#65533;&#65533;&#65533;&#65533;Z&#65533;&#65533;&#65533;^VVH&#65533;SsO7&#65533;"&#65533;&#65533;&#65533;&#65533;&#65533;O&#65533;0L&#65533;&#65533;H&#65533;_?& &#899;q`
&#65533;&#65533; &#785;&#65533;bDNC&#65533;"&#65533;&#65533;x&#924;&#463;&#65533;B&#65533;&#65533;-&#65533;&#65533;d&#65533;>e&#65533;&#1024;&#65533;"X&#65533;b&&#65533;&#65533;RA?)k:Z&#65533;&#65533;OT&#65533;|
&#65533;&#65533;&#65533;)S&#65533;8&#65533;&#65533;&#65533;&#65533;&#1408;`&#65533;&#65533;Z"&#1715;&#65533;NQ
45&#65533;9KGK&#65533;&#65533;4EZ&#65533;&#65533;R\&#65533;&#65533;&#850;&#65533;6F[a&#65533;~&#65533;&#65533;w&#1500;&#65533;&#65533;Fr&#65533;&#65533;S&#1394;&#65533;r8&#1120;D6&#65533;&#65533;+&#65533;&#65533;&#65533;q:
&#65533;&#65533;<&#65533;'P!A|&#65533;&#65533;&#65533;&#1223;&#65533;s@&#65533;&#65533;mV&#65533; &#264;{XT&#65533;p&#65533;&#65533;2&#65533;,V,&#65533;&#65533;m&#65533;&#65533;&#795;k&#65533;&#65533;0m&#65533;\&#65533;&#65533;%^&#65533;W&#65533;F&#65533;|&#65533;&#1136;&#65533;&#65533;&#65533;&#65533;&#65533;&#65533;&#65533;&#65533;&#65533;]_>&#65533;&#65533;&#65533;&#65533;wjZ&#65533;	zj&#65533;&#65533;xU`&#65533;J&#65533;&k &#65533;1&#2030;&#65533;_H&#65533;p&#65533;&#65533;U&#65533;&#65533;?&#65533;&#65533;nQ&#65533;&#65533;_&#65533;7MPf)g&#65533;
&#65533;&#65533;&#65533;&#65533;&#65533;&#65533;0&#1732;4&#65533;3&#65533;h&#65533;eXC&#65533;U&#65533;&#65533;<v"B&#65533;&#65533;ZE&#65533;&#65533;l&#65533;x&#65533;&#65533;&#65533;`o-B]&#65533;&#65533;L&#65533;	&#65533;\sF&#65533;&#65533;&#65533;&#65533;=G&#65533;t&#65533;=&#65533;&#65533;u6B&#65533;]^C2"`&#65533;I&#65533;&#65533;
&#65533;&#417;gQ&#65533;&#65533;&#65533;&#65533;x%&#65533; N!# Z&#65533;&#65533;Q/9&#65533;&#65533;&#65533;&#65533;]&#65533;&#65533;^&#65533;4&#65533;&#65533;|wc&#65533;&#65533;&#65533;&#65533;&#65533;&#65533;&#65533;l\&#65533;c&#65533;;$4&#65533;&#65533;&#65533;&#65533;F
&#65533;f&#65533;~&&#65533;;&#65533;&#65533;(Q&#65533;+N&#65533;g&#65533;&#65533;.&#65533;[&#65533;2&#65533;V&#65533;1tm&#65533;&1&#65533;&#65533;?I`&#65533;&#65533;Ag&#65533;t](&#65533;&#19131;b&#65533;!&#65533;h,&#65533;&#65533;f&#65533;1&#65533;&#65533;T&#65533;&#65533;&#65533;$X {&#282;G&#65533;&#1130;y*pZkA|&#65533;&#65533;&#65533;&#65533;Ib)&#65533;^b&#65533;h&#65533;T7&#65533;`&#65533;&#65533;&#65533;aI&#65533;Q&#65533;@&#65533;-&#65533;&#65533;e&#65533;V&#65533;&#65533;&#65533;&#65533;&#65533;&#1023;&#65533;&#65533;b	&#65533;&#65533;&#65533;&#65533;&#65533;&#65533;&#65533;2&#65533;&#65533;6,&#65533;Xj&#65533;&#1814;jfJ&#65533;1++&#65533;y&#65533;&#65533;H1&#65533;_&#65533;&#65533;&#65533;]&#65533;&#290;,&#65533;&#65533;;1c&#65533;T&#65533;&#1635;&#65533;P&#65533;&#65533;i&#65533;GKi&#65533;)&#65533;&#65533;&#65533;&#65533;&#65533;&#65533;&#65533;9c&#1500;&#724;Kk&#65533;&#65533;P&#65533;&#65533;&#65533;&#65533;jJ/h&#65533;&#65533;o&#65533;&#65533;n&#65533;/&#65533;&#65533;6&#65533;?&#65533;0&#65533;tt
&#65533;&#65533;&#65533;D&#65533;&#65533;o&#221;n+o\7&#65533;&#65533;-&#65533;&#1325;&#65533;&#65533;g&#65533;&#65533;N2)x&#65533;6&#65533;*,&#65533;&#65533;&#65533;d&#65533;Y&#65533;,8&#65533;s&#65533;&#65533;&#65533;&#65533;&#65533;Ie&#1269;&#65533;&#65533;&#65533;&#65533;@=&#65533;&#65533;&#65533;x&#65533;H&#65533;&#65533;&#65533;'6l&#65533;>h&#65533;Tc!&#1660;]{iC&#65533;&#65533;&#65533;&#65533;&#65533;&#65533;^/&#65533;Ol&#65533;j&#65533;&#65533;f&#65533;&#65533;8&#65533;z&#65533;&#65533;K&#65533;X&#65533;j&#65533; Kw&#65533;Nw&#65533;n}sQ&#65533;
&#65533;&#65533;&#65533;&#65533;&#65533;&#65533;o&#65533;&#65533;,>&#65533;&#17138;&#65533;&#65533;&#65533;&#65533;y&#65533;Lf~&#65533;&#65533;&#65533;a[&#65533;&#65533;{ }&#1774;&#65533;4&#65533;J&#65533;&#65533;&#65533;+&#65533;#&#65533;&#65533;&#65533;&#65533;"&#65533;&#218;&#65533;4)&#65533;&#65533;Z&#65533;&#65533;;&#65533;&#65533;&#65533;l&#65533;B@&#65533;&#65533;&#65533;w0y0&#65533;&#65533;=&#65533;&#65533;y"&#65533;K&#65533;G&#65533;e+&#65533;&#65533;xn&#65533;&#65533;&#669;&#65533;f&#65533;&#65533;&#65533;&#65533;R&#65533;7L(&#65533;r]&#65533;&#65533;&#65533;w&#65533;&#65533;L&#65533;C&#65533;&#65533;G&#65533;&#65533;hK4"&#65533;&#65533;&#65533;&#65533;&#65533;&#65533;.&#65533;&#65533;&#65533;z&#1364;&#65533;&#65533;A&#65533;&#65533;&#65533;&#65533;&#65533;&#65533;:D=&#65533;&#65533;&#65533;&#65533;&#65533;&&#65533;&#65533;3"J`%*[&#65533;&r&#65533;&#65533;(&#65533;x&#65533;F&#65533;&#65533;l&#65533;%{L@ s4&#65533;B&#65533;*%&#65533;z!g&#65533;H&#65533;&#65533;N=&#65533;"&#324;>&#65533;&#5127;&#65533;&#795;_68&#65533;<N-&#65533;#d&#65533;LD7&#65533;OdP&#65533;&#65533;&#65533;.v&#65533;:&#65533;&#65533;X&#65533;&#65533;S&#65533;f&#65533;G&#65533;U&#65533;Ped&#65533;&#65533;&#65533;;4F&#65533; &#65533;&#65533;+&#65533;@&#65533;<&#65533;%CU&#65533;&#65533;&#65533;3&#65533;&#28122;&#65533;&#65533;jZ&#65533;JM\&#65533;&#65533;&#65533;&#65533;?&#65533;0W&#65533;A&#65533;Ei&#65533;&#65533;g&#65533;&#65533;a'3&#65533;&#65533;M&#65533;&#65533;&#65533;e(&#65533;&#653;&#65533;<&&#65533;&#65533;)&#65533;3)!hM&#65533;'&#1394;&#65533;ng%bL&#65533;2&#65533;&#65533;&#65533;&#65533;E&#65533;&#65533;&#65533;h~&#65533;K5&#1198;v&#65533;&#65533;&#65533;&#65533;9&#65533;&#65533;&#65533;&#1112;&#65533;&#65533;&#65533;&#65533;&#1389;&#65533;&#65533;&#65533;&#65533;	&#614;&#65533;&#65533;&#65533;&#65533;Z&#65533;!&#65533;&#65533;c
&#65533;&#65533;3h&#65533;&#65533;&#65533;&#65533;4&#65533;&#65533;@&#65533;&#65533;Iq&#65533;&#65533;Xr&#65533;e&#65533;${&#65533;9(&#65533;)&#65533;[*&#65533;&#65533;3rt&#65533;&#65533;&#65533;*^&#65533;(&#65533;&#65533;m1&#65533;P &#65533;&#65533;&#65533;>^u&#65533;2Z&#65533;&#65533;	S&#65533;&#65533;|&#65533;C&#65533;;cJ@&#65533;\ k3&#65533;JV&#65533;&#65533;&#1366;&#65533;&#1321;5&#65533;&#65533;*CJ&#65533;&#65533;d&#65533;&#65533;3&#65533;&#65533;&#426;&#65533;&#65533;z&#65533;&#65533;&#65533;S&#65533;&#65533;&#65533;0@Af5&#65533;&#65533;lpv&#65533;&#65533;d&#65533;{&#65533;i&#65533;&#65533;&#65533;s&#65533;&#65533;&#65533;&#65533;&#65533;zD,I&#65533;&#65533;&#65533;jb&#65533;r&#1709;*&#65533;&#65533;&#65533;`&#65533;E&#65533;&#65533;&#1388;&#65533;&#65533;&#65533;:&#65533;*/]F&#65533;k}#&#65533;[)&#65533;5^67&#65533;&#65533;&#65533;&#65533;~&#65533;&#65533;&#65533;&#65533;y&#65533;&#65533;7&#65533;W&#65533;&#65533;c&#65533;l/RB&#1266;&#65533;U$nC'&#65533;&#65533;&#1164;&#65533;&#65533;&#65533;M&#65533;s&#1939;&#65533;&#65533;&#65533;&#65533;,&#65533;&#65533;&#65533;&#1427;&#65533;&#65533;5&#65533;&#65533;h$U&#65533;)uW&#65533;e&#65533;*&#65533;X&#65533;&#65533;&#65533;Q&#65533;Z&#65533;&#65533;mahE&#65533;&#183;&#65533;&#65533;&#65533;.p&#65533;+\&#65533;j&#65533;
&#65533;&#65533;&#65533;;&#65533;2&#65533;&#265;&#65533;&#65533;0&#65533;kA&#65533;&#65533;&#65533;&#65533;g&#65533;&#65533;&#65533;&#65533;6&#65533;4&#65533;of&#65533;kc_@&#65533;@v&#65533;x&#65533;u_&#65533;v&#765;&#1539;io=&#65533;&#65533;&#65533;Yx^e-&#65533;&#65533;*&#65533;W&#477;&#65533;iPkDKpB &#65533;}&#65533;:&#460;3}&#65533;&
&#65533;&#65533;&#65533;&#65533;#&#65533;V&#65533;i&#65533;sAjc&#65533;&#65533;&#65533;4ex&#65533;&#65533;m9&#65533;=~&#65533;&#65533;Z&#65533;&#65533;BR&#65533;&#65533;\&#65533;&#65533;la[+&#65533;&#65533;&#65533;A&#65533;&#65533;&#65533;xzt@&#688;&#65533;&#65533;]&#65533;EV&#65533;v&#65533;;c/&#1170;&#221;*&#962;&#65533;&#65533; &#1616;&#65533;&#65533;2y&#65533;]&#65533;*&#65533;&#65533;w&#6547;&#65533;B	&#65533;W&#65533;T&#65533;5&#65533;&#65533;&#65533;&#65533;^&#1625;2p&#65533;8Z&&#65533;&#65533;&#65533;&#65533;&#65533;&#65533;J&#65533;&#65533;R&#65533;6&#872;&#65533;&#65533;*QuO&#65533;R&#1576;k&#65533;#h&#65533;_P&#1528;&#65533;&#65533;i(,D&#65533;H	&#65533;&#65533;%V4&#65533;&#65533;z)zxu&#65533;&#65533;i"&#65533;&&#1330;}&#65533;&#47587;&#65533;i&#65533;&#65533;z&#65533;&#65533;&#65533;&#65533;~ i&#65533;&#633;&#1318;F&#65533;y&#65533;&#65533;e&#65533;&#65533;z&#65533;@&#65533;%&#65533;Hc&#65533;d&#65533;^&#65533;&#65533;&#65533;~&#65533;&#65533;&#65533;&#65533;1OKbp&#1098;&#65533;t&#65533;d&#65533;&#65533;M&#65533;,;}&#65533;&#65533;-SO	&#65533;(N&#65533;%&#65533;&#65533;8&#65533;&#65533;&#65533;w&#65533;&#65533;#&#65533;&#65533;&#65533;ki	&#65533;&#65533;&#65533;w&#65533;&#65533;-\J&#65533;&#65533;&#65533;zf8&#65533;&#65533;C&#501;&#65533;&#65533;&#1924;&#65533;-o&#1973;&#65533;&#65533;) &#65533;q\&#65533;%&#65533;&#65533;'&#65533;&#65533;&#65533;*&#65533;&#65533;&#65533;/&#65533;^&#938;&#65533;&#65533;U&#65533;&#65533;3&#65533;&#65533;&#168;z&#65533;i&#2038;~=&#65533;P&#65533;T&#65533;&#65533;su&#65533;&#65533;g&#65533;&#65533;&#65533;	>&#65533;&#65533;|&#1233;&#65533;&#65533;&#65533;&#1770;_@&#65533;&#1806;N<&#1937;J8^p&#65533;&#1245;&#65533;&#65533;&#65533;&#65533;iNK&#65533;&#65533;]Vq&#65533;N{&#65533;&#65533;&#65533;&#65533;&#65533;&#65533;&#65533;B&#65533;&#65533;&#65533;+&#65533;&#65533;&#65533;&#572;&#65533;&#65533;W&#63163;&#65533;&#65533;&#65533;Mz&#1475;&#65533;&#65533;&#65533;&#65533;&#65533;^&#65533;&#65533;&#65533;h.@&#65533;Y4wv&#65533;{&#65533;0x&#65533;8&#65533;c=&#1027;&#65533;:V7Q&#65533;&#1703;l&#2036;&#65533;&#65533;&#65533;H&#65533;&#377;&#65533;O0&#65533;&#65533;&#65533;&#65533;D&#65533;&#65533;,&#65533;&#65533;&#65533;#+&#65533;b&#65533;J=&#65533;j&#65533;GsjfE&#65533;&#65533;,&#65533;6&#65533;yPF&#65533;vXrwzm&#65533;~&#65533;7X&#65533;4&#65533;W&#65533;&#1281;&&#65533;l&#65533;&/&#65533;&#65533;u&#65533;|&#65533;6&#65533;&#65533;&#65533;*&#65533;&#65533;{%Q&#65533;7o&#65533;&#65533;h&#65533;'g7v&#65533;t6he&#65533;&#1283;&#65533;G&#65533;&#65533;E}/0&#65533;BG&#65533;&#65533;W}B&4,&#65533;}&#65533;3w#&#65533;&#65533;6jK&#65533;dy&#65533;x|7Q&x&#65533;&#65533;eJ&#65533;|&#65533;&#65533;&#65533;&#65533;_2&#65533;s&;dq<&#65533;r&#65533;7Nh&#65533;>.7*&#65533;&#65533;g&#65533;&[&#65533;p&#65533;&#1156;xa0#q&#65533;A,rFj&#65533;&#65533;&#65533;&#65533;#X'$]X&#65533;eg&#65533;&#65533;k7&#65533;&#65533;&#65533;&#65533;&#65533;@&#65533;&#65533;}E&#65533;M&#65533;&#65533;&#65533;&#65533;H&#65533;XR&#65533;&#65533;"&#65533;n$&#65533;n*x&#65533;&#65533;hq&#65533;1&#65533;{Z&#65533;&#65533;'&#65533;&#65533;&#65533;t&#65533;WY&#65533;&#515;\&#520;&#65533;&#65533;&#65533;&#65533;Bp&#65533;&#65533;F&#65533;|&#65533;sML(e&#65533;&#65533;iQX;'~&#65533;&#65533;Xh&#65533;*_&#65533;dY&#65533;&#65533;x&#65533;&#65533;p&#65533;&#65533;~3&#65533;T^z&#65533;Wl&#65533;&#65533;&#65533;&#65533;O.7Y&#65533;w&#65533;%E&#65533;U1&#65533;98&#65533;&#65533;v&1&#65533;&#65533;}Fd&#65533;&#65533;yF&#65533;&#65533;$&#65533;^&#65533; &#65533;&#65533;<&#65533;kz&#65533;&#65533;&#65533;v	&#65533;%9I&#65763;&#65533;&#65533;&#65533;{)f&#65533;&#65533;&#65533;"&#65533;(h&#65533;u\W0Q<&#65533;'!wz&#65533;&#17359;&#65533;}&#65533;&#65533;~hWe&#65533;i9&#65533;&#65533;Mrf&#65533;&#65533; &#65533;&#65533;[&#65533;h&#65533;&#65533;~&#65533;&#65533;[&#65533;P~=G&#65533;&0Bkw&#65533;9&#65533;&#65533; &#65533;8&#65533;&#65533;&#65533;&#65533;&#65533;&#65533;K&#65533;N^U>&#65533;&#65533;I&#65533;Q&#65533;J&#272;h2U&#65533;&#65533;`&#65533;&#65533;&#65533;&#65533;5Sgm&#1492;&#65533;?f&#65533;&#65533;&#65533;fh&#65533;&#1551;&#65533;p&#65533;&#596;zpy&#65533;Gh&#65533;vpe#&#65533;&#65533;&#65533;rI&#65533;E&#65533;kmFdG&#65533;&#65533;&#65533;!W&#65533;&#65533;&#65533;(&#65533;&#65533;&#65533;XW&#65533;o&#65533;&#65533;&#523;&#65533;&#65533;&#65533;&#65533;e5i&&#65533;&#65533;&#65533;&#65533;&#65533;&#65533;+I&#65533;&#65533;&#65533;&#65533;&#65533;&#65533;B&#65533;?&#65533;w&#65533;[&#65533;}&#744;&#65533;&#65533;Y<)&#65533;&#65533;%&#65533;&#1410;xM&#65533;.&#65533;&#65533;m}&#65533;&#65533;&#65533;&#65533;&#65533;_VtrE5&#65533;&#65533;&#65533;l&#65533;&#65533;"mh&#65533;y&#65533;&#65533;1smv-o&#1429;_y&#65533;&#65533;H'&#65533;A&#65533;&#65533;i&#65533;&#1551;&#1737;PPj&0&#65533;NP&#65533;Ih&#65533;B&#65533;Pp&#65533;&#1630;&#65533;y&#65533;M&#65533;~&#65533;')&#65533;&#65533;&#40528;~Y&#65533;&#1257;&#65533;&#65533;U&#65533;j&#65533;V&#677;/*&#65533;&#356;&#65533;&#65533;&#65533;h&#65533;ui&#65533;	&#65533;o&#65533;&#65533;&#65533;&#65533;&#65533;&#65533;&#65533;&#65533;&#65533;	r&#759495;&#65533;kV&#65533;"'&#65533;d&#65533;&#65533;3
W|&#65533;&#65533;yu&#65533;333&#65533;&#65533;&#1298;&#65533;&#65533;X&#65533;&#65533;F&#65533;9f&#65533;2&#65533;p+&#65533;,JOaim1&#65533;8&#65533;6e&#65533;&#65533;4Q0wbf&#65533;&#65533;"mLds4&#1507;H6
\&#65533;D&#65533;&#65533;	l&#65533;&#65533;&#65533;&#65533;&#65533;&#1637;C&#65533;&&#65533;&#65533;&#65533;&#65533;&#65533;X&#65533;]&#65533;&#65533;&z&#65533;A&#65533;~i&#65533;njeo&#65533;&#65533;&#65533;x_G8I0{&#65533;&#65533;U&#65533;&#65533;&#65533;A_&#65533;;	Jo&#65533;c&#1696;v&#65533;z&#65533;&#65533;_CVM~&#65533;~&#65533;&#65533;&#65533;q&#1696;8e:&#65533;w&#65533;D&#666;X&#65533;_X&#65533;&#65533;&#65533;9&#65533;&#65533;V&#65533;/&#65533;&#65533;&#65533;&#65533;&#65533;&#65533;&#65533;u&#65533;q[&#539;&#65533;i&#65533;&#65533;r~X&#65533;&#65533;&#65533;T9&BJw%N&#65533;pv&#65533;um&#65533;RD&#65533;^Ymi&#35020;&#65533;&#65533;&#65533;&#1174;gy&#65533;\&#65533;]:&#65533;bZ&#65533;b$&#65533;&#248;&#65533;i&#65533;&#65533;&#65533;~&#65533;&#65533;An&#65533;&#65533;h&#65533;&#65533;1&#65533;^&#65533;&#65533;P&#65533;&#65533;:&#65533;&#65533;X~&#657;t4&#65533;&#65533;cjXK&#65533;&#65533;&#65533;&#65533;4I&#65533;I&#488;&#65533;]&#65533;:&#65533;&#65533;&#65533;&#65533;"&#65533;ve9&#65533;&#65533;:&#65533;w0&#65533;4&#65533;i&#65533;H&#65533;Yq,J~&#65533;&#65533;;&#65533;B&#65533;&#65533;&#65533;&#65533;&#65533;t4:K&#65533;&#65533; #+&#65533;+ ^&#65533;Th c&#65533;&#65533;k&#65533;&#65533;]&#65533;&#65533;PQo&#37298;&#65533;l&#65533;e&#65533;K&#65533;&#65533;`&#65533;&#65533;&#65533;"&#65533;&#1623;&#65533;&#65533;&#65533;5&#65533;&#65533;J&#65533;&#65533;@&#65533;&#65533;JY(~YV&#65533;&#65533;&#65533;*(pU&#65533;&#65533;&#65533;&#65533;)&#65533;&#65533;&#1717;t&#65533;&#65533;&#65533;&#65533;6&#65533;)q&#65533;&#65533;tu{&#65533;&#65533;0<&#65533;&#65533;	j&#65533;&#65533;&#65533;GY&#65533;&#65533;xcr&#709;&#65533;	&#65533;c&#65533;&#65533;&#65533;Zx&#65533;%&#65533;&#65533;&#65533;	&#65533;&#65533;y&#1626;&#65533;&#599;&#65533;&#65533;&#65533;&#65533;&#417;&#65533;&#65533;&#42219;&#65533;&#65533;zW&#65533;&#65533;&#65533;|M9&#65533;&#65533;}`H&#65533;&#65533;&#65533;j	&#65533;~!&#65533;r&#65533;?&#65533;&#65533;>u&#65533;0&#65533;	&#65533;E&#65533;&#65533;&#65533;h@&#65533;:&#65533;8&#65533;&#65533;&#65533;&#65533;;[l&#65533;&#65533;_&#65533;QRjZ&#65533;&#65533;HD&#65533;&#40702;&#1780;&#65533;&#705;!&#737;&#65533;eH&#65533;&#65533;&#65533;&#65533;&#1645;&#65533;+&#65533;Bxf&#65533;V&#65533;&#1659;&#65533;&#65533;&#65533;&#65533;&#65533;&#65533;w&#65533;F&#1346;l&#65533;&#65533;	&#65533;&#65533;*|&#65533;G&#65533;&#65533;&#65533;&#65533;Z&#65533;&#65533;&#65533;&#65533; &#65533;&#65533;&#65533;5^%Y&#65533;&#65533;&#65533;|&#65533;;&#65533;&#65533;&#65533;&#65533;&#65533;&#65533; &#65533;&#65533;{&#65533;&#65533;&#65533;&#65533;&#65533;k&#65533;&#65533;8&#65533;&#65533;9x&#65533;&#65533;&#65533;&#490;<&#65533;&#65533;r3&#65533;&#65533;#a&#65533;&#65533;&#65533;&#65533;5&#65533;6&#65533;&#65533;K&#65533;&#65533;&#65533;&#28351;&#65533;&#65533;}h&#65533;}d&#65533;UuB&#65533;X&#65533;=+&#65533;&#65533;&#65533;J[&#65533;&#65533;g&#65533;&#65533;+&#65533;K8&#65533;&#65533;+&#65533;&#65533;Ye&#65533;u&#65533;;^W&#65533;&#65533;&#65533;&#490;[z{&#65533;&#65533;P<wQ&#65533;}&#65533;J&#65533;&#65533;U_&#65533;:&#65533;'|u&#1383;_&#65533;&#65533;&#65533;AL&#65533; '&#65533;&#65533;&#65533;i?&#65533;&#511;&#65533;U&#65533;&#65533;+rH&#65533;&#65533;&#65533;k&#1322;\&#65533;&#65533;Cu&#65533;&#65533;&#65533;&#65533;7t&#65533;&#65533;w&#65533;E+s&#65533;=&#65533;+Z&#65533;&#971;&#65533;7&#65533;&#65533;&#65533;&#1847;YD&#65533;H2u&#65533;U&#65533;&#65533;3&#65533;&#65533;&#1067;$|&#65533;&#65533;z&#65533;&#65533;&#65533;,&#65533;h&#1209;R&#65533;&#65533;&#65533;F&#65533;2{&#65533;,&#65533;&#65533;&#65533;Q&#65533;&#65533;&#65533;&#1098;&#65533;&#65533;&#730;&#65533;&#65533;A&#65533;j&#65533;&#65533;zj&#65533;&#65533;&#65533;b&#65533;kZ&#65533;&#65533;y&#65533;&#637;&#65533;&#65533;T&#65533;vV&#65533;a&#65533;L[&#65533;&#65533;X&#65533;/Q&#65533;&#65533;&#65533;I &#65533;Z &#65533;#&#65533;&#65533;&#65533;F&#744;&#65533;&#65533;&#65533;&#65533;&#65533;&#65533;&#65533;&#1554;&#65533;,i&#65533;&#65533;&#65533;U&#722;&#65533;H&#65533;3Z&#65533;&#435;&#65533;&#65533;_=	&#65533;|pQJ&#65533;&#65533;W&#65533;U&#65533;&#65533;&#65533;&#65533;&#65533;i&#65533;&#65533;&#65533;+&#65533;&#65533;&#65533;&#65533;MT1&#65533;&#65533;&#65533;iX`R5n&#65533;(&#65533;@jI&#65533;&#65533;&#65533;
&#65533;&#65533;&#1429;&#65533;I&#65533;=&#65533;[B,bQ&#65533;&#65533;&#65533;^&#65533;&#65533;&#65533;&#65533;&#65533;&#65533;&#759;&#65533;<&#65533;H&#65533;&#31364;a
&#65533;:Ft&#65533;y&#832;&#65533;&#65533;&#65533;&#65533;&#65533;(&#65533;&#65533;r&#65533;)&#65533;gu{&#65533;L&#65533;hg{&#65533;I&#65533;-&#65533;A	J&#65533;&#65533;<}Ueo&#1530;&#65533;&#65533;&#298;&#660;&#65533;&#65533;o(&#65533;&#65533;&#65533;&#65533;&#65533;zU&#468;&#1709;&#65533;&#65533;&#65533;&#65533;Z&#65533;h&#65533;a&#65533;&#65533;=&#65533; <&#65533;m&#65533;&#65533;Dl&#65533;n&#65533;&#65533;&#65533;J&#65533;&#65533;x&#65533;k &#65533;0m6&#65533;p&#65533;&#65533;Z&#65533;[}&#65533;9s&#65533;&#65533;&#65533;1&#65533;F&#65533;&#1576;{&#65533;d&#65533;M&#65533;&#65533;w&#65533;&#65533;&#65533;&#65533;r&#65533;6&#65533;&#65533;&#65533;@&#65533;9&#65533;&#65533;&#65533;&#65533;)&#65533;&#65533;";&#65533;&#65533;&#65533;%&#65533;xpZ&#65533;&#65533;e7&#65533;^;&#1341;&#65533;-&#65533;&#65533;&#65533;&#65533;&#65533;&#65533;{&#65533;&#65533;)&#65533;&&#65533;&#65533;4&#65533;&#65533;&#65533;&#65533;&#65533;n&#65533;&#65533;2m&#65533;&#65533;&#65533;&#65533;&#65533;&#1450;&#65533;\&#65533;o&#1825;?%&#65533;&#65533;8&#65533;&#973;&#65533;&#65533;h&#65533;&#65533;^&#65533;d&#65533;&#65533;&#1814;r&#65533;&#65533;&#65533;"&#65533;&#1993;&#65533;&#65533;&#65533;&#65533;9&#65533;&#65533;&#65533;&#65533;&#65533;&#65533;&#65533;E&#65533;&#65533;&#65533;&#65533;F9&#65533;&#65533;&#65533;	&#65533;&#65533;k&#65533;&#65533;,&#65533;T'&#65533;&#65533;&#65533;&#65533;&#65533;e&#65533;*&#65533;&#1307;&#65533;g&#65533;&#65533;&#65533;&#65533;0&#65533;&#1593;E&#65533;?&#65533;&#65533;]&#65533;&#65533;&#65533;o&#65533;&#65533;h}&#65533;&#65533;&#65533; &#65533;&#65533;>F&#65533;+&#65533;&#65533;&#65533;&#65533;}&#65533;&#65533;&#65533;\&#65533;Z{&#65533;&#476;&#65533;=&#65533;V&#65533;&#65533;&#65533;GL$H;_,&#65533;&#65533;
&#65533;&#65533;'iM&#1094;&#1452;P&#65533;&#65533;s&#65533;&#65533;&#65533;&#65533;9.&#65533;&#65533;7&#65533;&#65533;a&#65533;&#65533;&#65533;&#2615;&#65533;Y&#65533;jM&#65533;&#65533;<&#65533;o-&#65533;p]&#65533;SK&#65533;g&#65533;&#65533;&#65533;&#1821;k&#65533;&#65533;;\&#65533;:&#65533;&#65533;&#65533;@&#65533;-&#65533;&#65533;&#65533;&#1061;[&#65533;&#65533;=&#65533;&#65533;&#1862;&#65533;&#65533;&#65533;&#65533;&#65533;&#65533;&#65533;&#65533;&#65533;&#65533;&#65533;&#65533;
&#65533;Y&#65533;}&#65533;#|&#1078;&#65533;I&#65533;&#65533;&#65533;9&#65533;&#6967;&#65533;J&#65533;&#65273;K&#1975;&#65533;&#65533;&#65533;i&#65533;&#65533;&#65533;&#65533;&#65533;qI&#65533;&#65533;>&#65533;&#65533;&#65533;mi1i&#65533;&#65533;Hn1>&#65533;&#972;&#65533;^'&#871;AWn; R&#65533;$_ &#65533;&#65533;~&#65533;&#65533;M&#65533;e-i&#65533;J&#65533;&#1115;&#436;&#943;&#65533;&#65533;b&#65533;&#65533;&#65533;&#65533;&#65533;&#65533;&#65533;&#65533;P.&#65533;K&#65533;&#65533;&#65533;&#65533;k&#65533;~&#65533;_?&#65533;&#65533;&#65533;K&#65533;&#65533;&#65533;&#1024;&#65533;&#65533;&#65533; &#65533;&#65533;&#65533;&#65533;&#65533;z&#65533;&#65533;&#858;V &#65533;&#65533;&#65533;&#65533;T.W2&#65533;&#1563;&#65533; &#65533;&#1573;@&#65533;&#65533;L&#65533;:&#65533;$qH&#65533;&#65533;3&#65533;+&#65533;z{&#65533;E&#65533;&#65533;&#65533;=&#65533;O^&#65533;&#65533;y&#65533;&#65533;c&#65533;&#65533;&#65533;P&#65533;&#65533;&#1739;&#65533;&#65533;&#65533;&#65533;G&#65533;&#65533;)r&#65533;E&#65533;&#65533;&#65533;z&#65533;t>Nc&#65533;\-&#65533;`M&#65533;&#65533;}&#65533;&#65533;&#65533;(E&#65533;}f&#9118;&#65533;&#1517;&#65533;&#65533;&#65533;&#65533;&#65533;&#65533;SN&#65533;&#65533;'&#1933;&#65533;M&#65533;&#65533;^&#65533;G &#65533;A/&#65533;N&#65533;&#65533;I&#65533;1&#65533;&#65533;~p]&#65533;&#65533;&#2046;&#65533;&#65533;&#65533;&#65533;1j&#65533;i&#65533;p.&#65533;u&#65533;-&#65533;Z&#65533;:&#65533;&#65533;Y&#65533;k&#65533;&#65533;we&#65533;f&#2045;&#65533;&#65533;&#65533;&#65533;&#65533; ?&#1888;N&#65533;&#65533;9&#65533;@&#65533;&#65533;&#65533;L&#65533;&#65533;n&#65533;&#65533;&#65533;&#65533;&#65533;IY&#65533;i&#583;&#578;&#65533;\|&#65533;6^GvB&#65533;&#65533;&#65533;e]C&#65533;&#65533;&#65533;6&#65533;&#65533;&#65533;&#65533;&#65533;&#65533;m&#65533;{&#65533;&#65533;o&#65533;&#238;&#65533;&#65533;&#65533;&#65533;n&#65533;&#1988;&#65533;B &#65533;&#65533;B&#65533;&#65533;CE&#65533;&#65533;>o&#65533;t&#65533;H&#65533;&#65533;&#65533;^&#65533;&#65533;&#65533;&#65533;R&#65533;3_q#&#65533;n&#65533;&#65533;&#65533;&#65533;&#65533;&#65533;v&#65533;&#65533;Zo&#65533;_&#65533;3&#65533;P_o&#1142;&#65533;&#65533;&#65533;&#65533;VL&#65533;&#65533;&#65533;&#65533;<&#65533;&#65533;&#65533;&#65533;&#65533;&#65533;&#65533;&#65533;n&#65533;&#65533;&#65533;&#65533;?&#65533;&#65533;&#65533;&#65533;&#599;
&#65533;o&#1567;&#65533;&#65533;Abl&#65533;&#65533;lk&#65533;}&#65533;u &#65533;/&&#65533;&#65533;&#65533;w&#65533;&#65533;&#65533;D(+&#65533;&#65533;U3ZV&#65533;&#65533;&#65533;&#65533;&#65533;&#65533;&#65533;&#65533;&#65533;&#65533;e{&#65533;n\&#65533;^&#65533;}z&#65533;&#65533;&#65533;&#65533;&#65533;&#65533;&#65533;m&#65533;&#65533;&#65533;&#65533;&#65533;&#65533;&#65533;
&#65533;&#65533;&&#65533;Y&#65533;al&#65533; &#65533;&#65533;u&#65533;&#65533;&#65533;x%&#834;6N&#65533;G&#65533;&#65533;&#65533;]&#65533;&#65533; &#65533;&#65533;&#65533;&#65533;&#65533;)&#65533;&#65533;,&#65533;.&#37482;&#65533;&#65533;@1&#65533;&#65533;yb&#65533;&#65533;&#65533;&#65533;>&#65533;b&#65533;&#65533;&#65533;&#65533;&#65533;&#65533;'&#65533;&#65533;&#65533;&#65533;2yz&#65533;0B&#65533;$h&#65533;!&#65533;"E&#65533;&#65533;&#65533;&#65533;c*&#65533;&#65533;&#65533;l&#65533;%d&#65533;I&#65533;;L&X&#65533;2&#65533;&#65533;vaj$%&#65533;Q&#65533;&#65533;&#65533;&#65533;&#65533;&#65533;&#65533;&#65533;I# &#65533;!<D(&#65533;&#151;&#65533;&#65533;&#65533;#TK&#65533;m:j&#65533;&#65533;&#65533;&#65533;Pf&#65533;&#65533;E&#65533;&#65533;&#65533;!I&#65533; &#65533;A&#65533;S&#1170;&#65533;&#65533;&#65533;&#65533;mc&#65533;5nx&#65533;t&#65533;pk&#1240;E[i5&#65533;j&#65533;JD&#65533;D&#65533;H&#65533;&#65533;&#65533;&#65533;NE*&#65533;&#65533;&#65533;A&#65533;j^&#65533;7&#65533;.&#65533;q&#1394;',]P&#65533;JW&#65533;`&&#65533;q&#65533;9&#65533;&#65533;-&#65533;&#65533;&#65533;&#65533;d&#65533;{M.&#65533;&#65533;-ZQ&#65533;&#65533;&#65533;g~&#65533;&#65533;J2&#65533;C&#65533;$&#65533;&#65533;!&#65533;o j&#65533;&#65533;&&#65533;&#65533;&#65533;&#2047;T]&#65533;a&#65533;&#65533;v&#65533; 2h4L&#65533;}&#65533;&#65533;>SZ&#65533;x&#65533;3&#65533;&#65533;&#65533;&#969;&#65533;&#65533;&#65533;&#65533;B&#65533;3d|&#65533;^C&#65533;!&#528;~&#65533;%h`f&#65533;y&#65533;&#65533;PL&#65533;&#65533;&#65533;T&#65533;&#65533;&#65533;Yfi&#534;\&#21831;&#65533;&#65533;~S&#65533;]&#65533;&#65533;&#65533;&#65533;w&#65533;&#1607;_qEx	#X9P&#65533;e&#65533;&#65533;d+F&#65533;(&#65533;X
f&#65533;&#1172;&#65533;$	_hL&#65533;&#65533;Zi&#65533;\&#65533;&#65533;2&#65533;=l&#65533;t1[nG&#65533;e&#65533;^zs &#65533;&#65533;%o)&#65533;&#65533;&#65533;+&#65533;&#65533;,&#65533;&#65533;w&#65533;&#65533;6&#65533;&#65533;&#65533;]w&#65533;1&#65533;r&#65533;%&#65533;	a&#65533;I&#65533;&#393;&#65533;&#320;&#65533;@&#65533;`&#65533;	Rc&#65533;G&#65533;%.&#65533;X&#65533;&#65533;&#65533;Y&#65533;-&#65533;'j&#65533;C5&#65533;&#65533;+F&#65533;M5e
&#65533;&#65533;&#65533;$+&#65533;&#65533;&#65533;&#65533;g&#65533;A&#65533;Z&#65533;&#65533;&#1454;#&#65533;H&#65533;|&#65533;&#65533;AHx&#65533;&#41732;F
K&#65533;&#65533;&#65533;I&#734;|
&#65533;d&#65533;	9&#65533;(D:&#65533;&#65533;dQ5&#65533;UW&#65533;0)hv&#65533;&#1683;P&#65533;&#65533;&#65533;&#65533;&#65533;v%&#65533;l&#65533;&#65533;^&#65533;C&#65533;7_zi&#26237;&#65533;&#65533;
&#65533;&#65533;&#65533;'/&#65533;&#65533;n&#65533;wN&#65533;p&#65533;&#65533;&#65533;u&#65533;v&#529;&#65533;&#65533;&#65533;V&#65533;s&#65533;&#65533;Ea&#65533;d&#65533;&#1891;v&#65533;&#65533;f&#65533;&#65533;;&#65533;&#65533;&#65533;&#65533;&#65533; &#65533;)&#65533; &#65533;L&#65533;&#65533;&#65533;)&#65533;1#&#65533;&#65533;&#65533;&#65533;&#65533;&#65533;,&#65533; &#65533;L
&#65533;&#65533;x&#65533;Et,A&#65533;&#65533;&#65533;&#65533;yh&#65533;*&#65533;&#65533;*
Tl]&#65533;X&#65533;&#65533;&#65533;t&#65533;v}&#65533;&#65533;&#65533;&#65533;&#65533;s&#65533;&#65533; &#65533; *&#65533;&#65533; &#65533;+&#65533;&#65533;d.&#65533;&#65533;|6i&#1975;&#65533;&#65533;X&#65533;&#65533;/&#65533;&#65533;&#65533;{&#65533;&#65533;Z\&#65533;&#65533;#&#65533;&#65533;!y&#65533;&#65533;&#65533;&#65533;&#65533;&#65533;g&#65533;/&#65533;ZF{&#65533;v&#65533;&#1610;&#65533;&#1094;4p&#65533;E<t@2&#733;&#65533;&#65533;u&#65533;&#238;&#65533;&#65533;-3&#65533;x|&#65533;&#65533;&#65533;BP&#45070;&#65533;&#65533;nj&#65533;&&#65533;&#65533;;&#65533;&#322;&#65533;&#65533;&#65533;Z&#65533;&#65533;&#65533;6&#65533;&#65533;&#365;Q&#65533;e&#1135;&#65533;&#65533;&#65533;[&#65533;&#65533;rP&#65533;is]&#65533;Le&#65533;&#65533;SNa&#65533;&#65533;]&#65533;&#65533;D&#65533;wV&#65533;&#65533;0&#65533;&#65533;&#65533;&#65533;&#65533;&#65533;&#65533;<&#65533;'&#65533;cQC&#65533;&#65533;&#65533;`&#1940;A)&#65533;m&#65533;&#65533;&#65533;G&#65533;,5&#65533;p&#65533;&#65533;&#65533;&#65533;'&#65533;:(3 [&#65533;&G6&#765;/Zq&#65533;S&#65533;bg&#65533;&#65533;H.&#65533;&#65533;J&#65533;&#65533;rP&#65533;1o&#65533;&#65533;&#65533;&#65533;dH;&#65533;&#774;p[Vr&#65533;CR&#65533;&#65533;&#65533;&#65533;&#65533;_&#65533;&#65533;&#65533;&#65533;O\FL^bd&#65533;u&#65533;[&#65533;&#65533;&#673;2&#65533;&#65533;&#65533;&#65533;J{&#65533;&#65533;F&#334;&#65533;&#65533;&#65533;&#65533;"`$&#1590;&#65533;&#65533;&#65533;&#65533;/ 9:&#65533;&#1192;&#65533;|&#65533;uo&#1228;&#65533;0&#65533;O &#65533;&#65533;&#65533;r&#65533;&#65533;&#65533;&#65533;u&#65533;gl&#65533;&#65533;
&#65533;&#65533;q&#65533;&#65533;K&#65533;@$&#48485;B&#27714;&#65533;kZ&#65533; &#65533;&#65533;&#65533;&#65533;r&#65533; &#65533;R&#65533;&#65533;&#65533;]&#65533;w@4E&#128;&#65533;$J&#65533;&#65533;<&#65533;&#478;&#65533;&#65533;r&#65533;?&#65533;!&#65533;&#65533;V&#844;&#65533;=&#65533;@1&#65533;&#65533;&#65533;&#65533;&#306;v&#65533;r&#65533;&#65533;&#65533;&#65533;	&[&#65533;I =&#65533;&#65533;&#65533;f&#65533;M$S\K&#65533;&#65533;vLD
&#65533;;&#65533;W(&#65533;&#65533;p&#65533;,&#65533;&#65533;*&#65533;6W&#65533;&#65533;&#65533;&#65533;QO&#65533;&#65533;&#65533;&#65533;&#65533;WBX&#65533;&#65533;FI&#65533;&#65533;&#65533;&#65533;pb~&#65533;&#65533;&#65533;8GZ&#65533;&#65533;&#65533;@&#65533;&#65533;&#65533;&#65533;	R8&#65533;{%7&#65533;&#960;T&#65533;&#65533;o@'&#65533;&#65533;&#65533;&#65533;&#1120;&#523;&#65533;|&#65533;&#65533;N&#65533;"&#65533;&#65533;&#65533;-&#65533;	&#65533;*iH&#65533;7&#65533;r&#65533;&#65533;&#65533;&#65533;&#65533;v&#65533;&#592;&#65533;&#65533;$&#65533;_&#65533;&#1177;&#65533;&#65533;4&#65533;@&#65533;&#65533;0s&#65533;b2&#65533;&#65533;S&#65533;h&#65533;)S&#65533;h"&#65533;R&#65533;&#65533;&#65533;&#65533;lC\&#65533;&#65533;+K&#65533;}^&#65533;N]&#135;%&#65533;1&#65533;&#65533;j&#21035;	&#65533;)&#65533;&#65533;&#65533;&#65533;&#65533;!&#974;&#65533;#&#65533;&#65533;&#65533;&#65533;&#65533;&#65533;#&#65533; 0&#65533;&#65533;&#65533;!YI_&#65533;4N&#65533;&#65533;&#65533;.&#65533;F&#65533;nr5&#65533;&#65533;&#65533;0J&#65533;!&#65533;&#65533;9.&#65533;&#65533;D|&#65533; &#65533;&#65533;&#408;~m&#65533;cS*&#65533;Y&#65533;f
&#65533;&#65533;&#65533;T&#65533;e&#65533;n&#65533;c&#65533;&#65533;&#65533;6&#65533;J&#65533;&#65533;ty&#65533;@D1j&#65533;8&#65533;	&#65533;s;TZ&#65533;rM&#65533;&#65533;;&#65533;
&#65533;I1S4I&#65533;&#65533;&#65533;P&#65533;de&#430;6&#65533;&#65533;&#65533;&#65533;X[&#65533;&#65533;-&#65533;n(&#65533;.&#1306;'h5p5&#65533;\&#65533;Q&#65533;&#65533;7&#65533;&#65533;&#65533;k]o&#65533;CXNrs&#65533;X&#65533;&#65533;jX&#65533;NTb&#65533;&#211;&#65533;&#65533;&#1757;&#65533;r&#65533;m&#65533;B&#65533;]&#65533;&#65533;&#65533;&#65533;&#65533;<haB5K&#65533;&#65533;8V&#65533;4&#65533;&#65533;VD[&#65533;J&#65533;s&#65533;&#65533;j)&#1122;j&#1874;mx&#244;b]dv&#65533;&#65533;&#65533;bM&#65533;&#65533;&#65533;&#65533;>&#65533;4,lg&#65533;&#65533;blk&#65533;J&#65533;&#65533;&#65533;&t&#65533;&#65533;;H&#65533;m&#1346;j&#65533;&#65533;&#65533;X&#65533;&#65533;V&#65533;&#65533;d,Z&#65533;GX&#65533;y&#1709;&#65533;&#65533;/0&#65533;&#65533;&#65533;%&#65533;&#65533;&8&#65533;!h^4&#65533;&#65533;j&#65533;1&#65533;&#65533;&#1538;)&#65533;&#204;&#65533;&#1891;V&#65533;&#65533;_R4j&#65533;&#65533;&#65533;&#65533;&#65533;68&#65533;R&&#65533;^%&#65533;1&#65533;&#65533;&#65533;l&#65533;e3N&#65533;&#65533;!&#65533;&#65533;n&#65533;F2&#65533;d&#65533;5Bb&#65533;>&#65533;a&#65533;
&#65533;h	&#65533;&#65533;&#65533;@&#65533;&#65533;&#65533;&#65533;6&#65533;&#1685;&#65533;!&#65533;Q&#65533;&#65533;&#65533;;Y&#65533;=(&#65533;..&#65533;?uaH3%Vt&#65533;u&#65533;&#65533;&#65533;&#65533;&#65533;&#65533;&#911;&#65533;&#65533;&#65533;&#65533;w&#65533;.&#65533;z&#65533;&#65533;wA F~~Z&#65533;]N&#65533;O&#65533;6&#629;8&#65533;&#65533;&#65533;r&#65533;,&#65533;&#65533;&#65533;#&#65533;k>&#65533;}&#65533;L&#65533;&#65533;@`;P_;]&#65533;&#65533;&#65533;9,L=&#65533;5Gg&&#65533;&#65533;&#65533;7m&#65533;!&#65533;E&#65533;&#65533;&#65533;&#65533;SbO&#65533;o&#65533;&#65533;&#65533;&#65533;+&#65533;&#65533;'&#65533;&#65533;&#65533;P6&#65533;&#1876;&#65533;<G&#65533;&#65533;&#530;&#65533;&#65533;mcS&#65533;
&#65533;&#65533;&#65533;&#65533;*s&#65533;]&#65533;&#65533;&#65533;&#65533;&#65533;n&#65533;4N&#65533;;&#65533;,$(q&#65533;&#65533;&#734;o&#65533;9&#65533;	V&#65533;A[&#65533;x&#65533;&#65533;w&#65533;&#65533;%&#65533;&#65533;og6&#65533;=&#1061;f&#65533;&#65533;wo&#65533;&#1762;&#65533;N&#65533;1&#65533;\&#65533;7L&#65533;(&#65533;0Y@[SW&#1568;&#65533;'&#65533;&#65533;g&#65533;&#65533;&#65533;&#65533;m)&#65533;&#65533;O&#65533;&#50734;&#65533;j&#65533;V]H&#65533;&#65533;&#65533;&#65533;&&#65533;c&#1305;&#65533;&#65533;&#65533;&#386;&#65533;&#65533;;&#65533;&#65533;h&#1220;&#65533;]&#65533;&#65533;&#65533;&#1124;+&#65533;&#65533;{&#65533;&#65533;&#65533;&#65533;&#65533;&#65533;&#811;&#1272;&#65533;-r&#65533;Lal&#65533;&#65533;&#65533;|&#65533;y&#65533;&#65533;Q:,&#65533;&#65533;&#65533;&#65533;f+B&#65533;&#65533;&#65533;&#65533;&#65533;&#1943;<vGs}N&#65533;&#65533;&#65533;&#65533;&#65533;&#65533;	&#941;J&#65533;&#65533;Y&#65533;x&#65533;#g&#65533;uy&#65533;&#65533;D&#1153;{&#65533;&#1517;&#65533;&#65533;~&#65533;&#65533;(&#65533;&#65533;&m&#65533;"|&#65533;&#65533;!&#65533;&#65533;S&#1375;Z&#65533;&#294;'&#65533;&#65533;&#65533;&#65533;&#65533;W|&#65533;&#65533;/&#65533;&#65533;--f&#1423;&#65533;&#65533;.j&#581;&#65533;k&#65533;~&#65533;&#1766;&#65533;@&#65533;s&#65533;&#65533;&#65533;Z&#65533;&#65533;4&#65533;]&#65533;&#65533;w&#694;lY`<&#65533;lCm&#65533;S/AGt&#65533;&#65533;^F&#65533;
&#65533;3n&#65533;X&#65533;&#65533;f&#65533;Gg&#65533;p{&#65533;&#65533;'	&#65533;'9.&#65533;u&#65533;&#65533;1oc&#65533;va)'&#65533;&#65533;&#65533;uO#o&#65533;&#65533;5&#65533;&#65533;~_&#65533;s&#65533;P&#65533;&#65533;?B(&#65533;M&#65533;&#65533;}As&#65533;f4b=w&#560;&#65533;&#65533;&#65533;&#65533;&#65533;7L&#65533;}
&#65533;|&#65533;&!&#65533;	:&#65533;K>Xk&#65533;k B{&#65533;&#65533;c%K&#65533;a&#65533;&#65533; &#65533;Wx&#1762;V&#65533;$~&#1540;8&#65533;1}&#65533;ev&#65533;[&#65533;8&#65533;&#65533;w-/&#65533;\x&#65533;I{&#65533;&#65533;&#65533;t&#65533;$&#65533;&#65533;&#65533;<&#65533;&#65533;U&#65533;"&#65533;sc&#65533;&#65533;-&#65533;&#65533;B&#65533;V&#65533;&#65533;f&#65533;1fm&#65533;(	y`&#65533;v&#65533;&#65533;&#65533;xlHh34p_F&#65533;&#65533;q&#166;&#65533;&#65533;b&#65533;&#65533;wh&#65533;{t&#65533;5e~"vx&#65533;&#65533;{V&#65533;q/&#65533;\&#65533;#&#65533;&#65533;U&#65533;3a&#65533;&#65533;C&#65533;(a,&#65533;&#65533;&#65533;1;&#65533;&#65533;0&#65533;&#65533;"N8&#65533;zf3t&#65533;&#65533;&#65533;B&#65533;v&#65533;&#65533;H&#65533;&#65533;B&#65533;z&#65533;U&#65533;&#65533;&#65533;&#65533; $1bX&#65533;&#65533;6-&#65533;sm&#65533;&#65533;?&#65533;&#65533;(&#65533;UG&#65533;&#1538;&#65533;&#65533;&#65533;[&#65533;H&#65533;&#65533;&#65533;k&#65533;&#65533;&#65533;&#65533;&#65533;&#1216;8&#65533;&#65533;D&#65533;RA(&#65533;8&#65533;&#65533;&#65533;"V&#65533;5G&#65533;[&#65533;2SP&#65533;&#65533;.&#65533;&cbw&#65533;t$&#65533;6&#65533;&#65533;8&#65533;@8r[&#65533;hadX&#65533;&#65533;&#65533;#&#65533;W&#65533;&#65533;&#65533;&#65533;s>&#65533;|uG&#65533;H&#65533;&#630;Gu&#65533;s&#65533;&#1800;^z&#65533;%F&#65533;ez&#65533;&#65533;|&#65533;&#65533;.&#65533;X&#65533;&#65533;A&#65533;4&#65533;Q&#65533;L&#54785;[&#267;]&#65533;4&#65533;&#65533;&#65533;e&#65533;&#65533;&#65533;`&#65533;_TS&#65533;&#65533;h|uq&#65533;3e&#65533; &#65533;X&#65533;&#65533;&#65533;~n[X&#1552;&#65533;&#65533;-G8&#65533;6!&#65533;	&#65533;X&#65533;&#65533;&#65533;i7&#1045;&&#65533;&#65533;z&#65533;&#65533;a&#65533;&#65533;j&#65533;&#65533;&#65533;&#65533;&#65533;)+Yy\Q&#65533;&#65533;D3&#65533;]&#65533;&#65533;&#65533;&#65533;W&#65533;&#65533;&#65533;&#1208;&#65533;&#65533;P&#65533;&#65533;G&#65533;rv&#65533; &#65533;&#65533;HH&#602;&#65533;&#65533;p&#65533;&#65533;3&#65533;&#65533;&#582;&#65533;&#65533;_h&#65533;@F&#65533;&#65533;i&#65533;~v&#65533;&HG&#65533;&#65533;&#213;&#65533;&#65533;{,T&#65533;|^&#65533;g&#65533;D&#65533;&#65533;ch&#65533;=	F&#65533;11HI&#65533;&#65533;&#65533;&#65533;yY&#65533;&#65533;J4de&#65533;&#65533;&#65533;:&#65533;$Yv&#65533;C&#65533;&#65533;&#65533;o&#65533;1*&#65533;&&#65533;u&#65533;&#65533;&#65533;&#65533;&#65533;}E&#65533;y[S&#65533;&#65533;i;S&#65533;	&#65533;zk3&#65533;6&#600;TN(&#65533;&#65533;(&#65533;&#1320;9NH&#65533;(&#65533;&#672;&#65533;E3&#65533;&#65533;&#109031;&#65533;&#65533;&#65533;^&#65533;&#65533;&#65533;&#65533;Q&#609;&#65533;c&#65533;'o&#65533;@!&#65533;H&#65533;h&#65533;$]>&#65533;&#65533;&#65533;Z&#65533;E&#65533;&#65533;&#65533;&#65533;&#65533;&#65533;x&#65533;&#1289;|&#65533;&#65533;&#65533;&#65533;&#65533;&#65533;&#65533;w&#65533;&#65533;&#65533;&#65533;3u&#65533;`&#65533;&#65533;&#65533;&#65533;XjGq&#65533;6&#65533;&#65533;yi&#65533;v-	&#65533;5VR~yy,&#65533;&#65533;)S%&#65533;x:Zj:&#65533;.&#1676;E&#65533;&#65533;&#65533;&#65533;&#65533;J&#65533;&#65533;4m&#65533;emk&#1033;&#65533;&#65533;&#65533;&#545;G&#65533;z&#65533;zS*s&#65533;P&#65533;&#65533;&#65533;8&#65533;&#65533;3XO&#65533;@z&#65533;6&#65533;pc&#65533;&#65533;&#65533;'L'&#65533;&#65533;&#65533;Q/&#65533;B&#65533;&#65533;'18&#65533;t\P&#1641;8&#65533;a&#65533;n&#65533;&#65533;&#65533;E&#65533;w)7J
7&#65533;)?{Ph&#65533;&#65533;&#65533;;&#65533;h&#65533;&#65533;k7''&#65533;&#65533;&#65533;G{&#65533;2#&#65533;&#65533;a&#65533;1&#65533;1&#65533;&#65533;&#65533;&#65533;&#65533;p>f&#65533;&#65533;e&#65533;&#65533;=&#65533;&#65533;&#65533;z&#65533;&#65533;&#65533;&#65533;)&#65533;=y&#65533;*&#65533;MX&#65533;s&#65533;nY&#65533;z&#65533;n	t&#65533;&#65533;&#65533;muZ&#65533;g&#65533;&#65533;&#4220;&#616;&#2006;&#65533;H%"g&#787;i8&#1044; c&#65533;&#1153;Qp&#65533;&#65533;4{Z&#65533;=&#1569;(&#65533;&#65533;o&#65533;B&#65533;#&#65533;|&#65533; &#65533;&#65533;&#65533;&#65533;&#65533;;(&#65533;&#65533;L7ycF&#65533;&#65533;&#65533;#&#65533;#?&#48735;&#65533;&#406;&#65533;&#65533;&&#65533;D&#65533; ~&#65533;&#610;&#65533;I&#65533;F&#65533;&#65533;nZ&#65533;&#65533;&#428;*6&#65533;,&#65533;&#1002;&#65533;&#821;&#65533;&#65533; &#65533;&#65533;&#65533;{kx&#65533;&#1632;<&#65533;Lq&#65533;I&#65533;#&#65533;&#65533;&#65533;&#65533;&#65533;)&#65533;&#65533; &#65533;W+&#65533;&#65533;&#65533;J&#65533;&#65533;&#65533;}&#65533;u&#65533;&#44584;&#65533;&#65533;&#65533;&#65533;&#65533;M&#65533;   5E }&#65533;U#&#65533;&#65533;0&#1712;F&#65533;&#65533;H0&#65533;&#65533;&#65533;"Y&#65533;&#65533;&#65533;&#65533;8&#65533;A&#65533;b|a&#65533;&#65533;qvYYf&#65533;&#65533;&#65533;9&#65533;K&#65533;&#666;&#65533;E&#65533;&#65533;&#65533;q&#50674;&#65533;B&#65533;k&#65533;\&#65533; &#65533;&#633;&#65533;&#65533;&#65533;J&#65533;$&#65533;&#1461;&#65533;&#1393;&#65533;&#65533;N-&#65533;&#65533;&#1715;&#65533;&#65533;&#65533;&#264;ai*!3y&#65533;&#65533;&#65533;>G&#65533;&#1512;&#65533;M;&&#65533;O&#65533;&#65533;&#65533;[/yp&#65533;[&#65533;T&#1787;py&#324;&#1318;&#65533;&#65533;w1@&#65533;[+D&#65533;c7&#65533;&Z&#65533;NGJ&#65533;j &#65533; &#65533;&#65533;@&#65533;,&#65533;&#65533;&#65533;"&#65533;xQ&#65533;v{j&#65533;&#65533;y&#65533;&#65533;h9 {&#65533;2BtU&#65533;&#65533;&#65533;o^&#716;&#65533;{&#65533;&#65533;&#65533;&#65533;w'i&#65533;p+&#65533;j&#65533;&#65533;Qs&#65533;=6&#65533;&#65533;&#65533;[9jFj&#22712;P@&#65533;&#65533;a&#65533;8&#65533;&#65533;y&#65533;+&#65533;&#65533;&#65533;fJ	@&#65533;DK&#65533;&#65533;&#65533;z&#65533;&#65533;&#65533;&#65533;{I&#65533;&#1773;K&#65533;&#65533;)&#65533;&#65533;h&#65533;&#764;&#65533;&#65533;&#65533;H&#65533;8C&#65533;1&#65533;&#65533;_(&#65533;&#65533;&#65533;&#65533;%Pk`J&#65533;P&#65533;&#65533;&#65533;e&#65533;&#65533;&#65533;[ &#65533;K  &#65533; &#65533;&#65533;a&#65533;&#65533;2x{&#65533;?&#642;&#65533;&#65533;&#65533;Z&#65533;&#65533;&#65533;+&#65533;&#65533;7&#65533;&#65533;1@&#65533;&#65533;
&#65533;Z`&#65533;cd&#65533;!sqx&#65533;&#65533;y|&#65533;&#65533;&#1586;M*&#65533;&#65533;[&#65533;,&#65533;x&#65533;|&#65533;[&#65533;&#65533;&#65533;&#65533;&#65533;&#65533;L&,&#65533;<&#65533;L&#65533;&#812;<&#65533;h:&#65533;q&#65533;bI\@`Q&#65533;&#65533;A/&#65533;P&#65533;l&#65533; \h|&#65533;(>lU&#65533;&#65533;&#242;&#65533;^&#65533;&#65533;&#65533;k&#65533;&#65533;2b>&#65533;&#65533;40L&#65533;&#65533;X&#65533;"u&#65533;&#65533;&#44651;!=p &#65533;<&#65533;E&#65533;  =&#65533;4Zl&#65533;D&#65533;$&#65533;-VW&#65533;_&#65533;&#65533;y&#65533;&#65533;[&#65533;&#65533;&#65533;vmz~&#65533;oB,&#65533;&#65533;&#65533;d&#65533;\&#65533;L&#65533;&#65533;n G&#65533;&#65533;&#516;L&#65533;+5&#547;+&#65533;}&#1573;&#65533;&#65533;&#65533;&#65533;&#65533;&#65533;&#65533;&#65533;&#65533;&#65533;&#65533;&#65533;&#65533;&#65533;&#65533;>&#65533;F&#65533;'l&#65533;&#326;&#65533;&#65533;[&#65533;r&#65533;&#65533;&#65533;&#65533;:&#65533;&#65533;v1&#65533;&#65533;&#65533;&#65533;&#65533;&#65533;{&#65533;&#65533;+&#65533;&#65533;&#40151;&#65533;m&#65533;&#65533;I&#65533;&#65533;[&#65533;0&#65533;N,z&#65533;\&#65533;0&#65533;/&#65533;&#1846;&#65533;&#65533;&#65533;&#65533; h&#65533;&#65533;&#65533; &#65533;]Y&#65533;&#65533;
&#65533;8&#65533;&#65533;&#65533;u^&#65533;&#786;&#65533;,&#65533;&#65533;&#65533;z &#65533;Xy&#919;\&#65533;i&#1417;&#65533;GFy&#65533;gqL&#65533;J=&#65533;&#65533;&#65533;WK|)l&#65533;&#65533;X&#65533;&#916;&#1836;&#65533;&#65533;&#65533;&#65533;J&#65533;A&#1420;&#486;&#65533;&#65533;]&#1888;.&#65533;	}s&#65533;&#749;&#65533;&#626;&#65533;&#65533;&#65533;Y&#65533;&#65533;y&#65533;H&#65533;&#65533;&#65533;M&#65533;&#65533;&#65533;&#65533;)6S&#283;k&#65533;&#258;&#65533;&#65533;_&#65533;rz1 S&#65533;&#65533;&#2011;TSwX!_&#65533;/]\b&#65533;4)&#65533;z;y^&#65533;&#65533;;m&#65533;(&#65533;&#65533;&#65533;&#65533;6&#65533;4&#65533;&#65533;P*&#65533;&#65533;&#65533;&#65533;&#1370;&&#65533;&#65533;&#65533;R&#65533;$&#65533;&#65533;&#65533;	:&#65533;&#65533;m&#65533;C&#65533;&#1314;&#65533;&#65533;l&#65533;	&#65533;&#65533;^]&#65533;&#65533;&#65533;&#65533;&#65533;&#65533;d&#1861;&#1037;&#65533;f&#65533;C&#65533;&#65533;&#65533;-F&#65533;Es&#65533;w&#65533;KJ&#65533;&#65533;&#65533;&#65533;&#65533;&#65533;(&#65533;&#65533;&#65533;j&#65533;&#65533;&#65533;&#65533;&#65533;&#65533;&#65533;&#65533;h&#65533;&#65533;8&#65533;F&#65533;#&#65533;&#65533;E&#65533;&#65533;hN &#65533;&#65533;0&#65533;>&#65533;&#65533;E&#65533;&#65533;n&#65533;&#65533;<o&#65533;B&#65533;u,\R&#65533;"Q&#1318;}&#1664;&#65533;&#65533;&#65533;h&#65533;&#65533;91&#65533;W(&#65533;&#65533;.J&#65533;FDL&#65533;T*&#65533;&#65533;&#65533;&#65533;&#65533;#dp&#65533;&#65533;&#269;&#65533;gE&#65533;U&#65533;&#65533;&#65533;&#65533;&#65533;&#65533;&#65533;&#65533;Cq&#1774;&#65533;&#65533;!&#65533;&#65533;-z&#65533;@.&#65533;e]&#65533;&#65533;&#65533;\&#65533;&#65533;&#65533;&#65533;8&#65533;9&#65533;|&#65533;&#65533;t&#65533;m&#65533;;&#65533;&#65533;&#65533;g&#65533;m&#65533;&#65533;fu=S&&#65533;&#65533;~&#852;&#65533;M&#1139;}D&#1821;J8&#25213;&#65533;&#65533;&#65533;t&#65533;&#65533;)-&#65533;&#65533;&#65533;&#65533;&#65533;&#65533;&#65533;T&#65533;k&#65533;a*.&#65533;yf&#65533;f&#65533;~&#65533;&#65533;7&#65533;!&#65533;&#65533;&#65533;&#65533;&#65533;&#65533;&#2047;1&#65533;<&#65533;>![&#65533;UH&#65533;&#65533;&#65533;K-&#65533;&#65533;d&#65533;W&#1817;&#65533;&#65533;Q&#65533;Z&#65533;&#65533;&#65533;#&#65533;Z&#65533;s&#65533;h&#65533;&#65533;&#65533;:&#65533;m&#65533;&#65533;&#65533;&#65533;&#65533;,&#65533;Q8=&#42728;&#65533;M&#948;O&#65533;d&#65533;%L&#65533;&#65533;]n%b"Y6&#65533;&#65533;&#65533;&#65533;&#65533;CGZ/E3&#65533;N&#65533;&#65533;=&#65533;&#65533;U&#65533;&#65533;&#65533;N@&#65533;&#65533;&#715; &#65533;&#65533;&#65533;<+&#65533;c&#65533;&#65533;&#65533;u1f&#65533;P&#65533;
&#65533;_&#65533;\&#65533;&#65533;&#65533;3&#65533;_&#65533;g&#65533;&#65533;&#65533;&#65533;&#65533;y0:&#65533;&#65533;i&#65533;&#65533;&#65533;@E&#65533;&#65533;&#65533;)&#65533;
>h$&#65533;&#65533;&#467;p&#65533;h&#65533;&#65533;l&#65533;&#65533;G&#65533;&#65533;+&#65533;&#65533;&#65533;-j\&#65533;&#65533;&#65533;=&#65533;&#65533;&#65533;G&#65533;aO&#65533;{D&#65533;&#65533;&#65533; &#65533;&#65533;j&#65533;&#65533;&#65533;)&#65533;I&#65533;k&#65533;&#65533;4&#65533;5&#65533;&#65533;&#65533;[]~&#65533;/&#65533;&#65533;b&#65533;&#65533;&#65533;\&#65533;&#65533;&#65533;[N&#65533;&#65533;SY&#65533;w&#65533;IP&#65533;&#65533;~&#65533;(&#65533;T&#65533;Z|&#65533;&#65533;&#65533;;&#65533;&#65533;E&#65533;&#65533;&#65533;8k,#&#65533;3&#65533;&#65533;h&#65533;#&#65533; :&#65533;&#65533;W&#65533;B&#1100;E-w&#65533;&#65533;Pje<a&#65533;&#65533;M&#65533;)&#65533;&#65533;[&#65533;&#65533;&#65533;&#65533;&#65533;&#65533;&#65533;&#1466;&#65533;&#65533;ubM&#65533;B&#65533;&#1006;&#65533;&#65533;&#65533;&#65533;z&#65533;&#65533;&#65533;&#65533;Y&#65533;&#65533;'_sM&#65533;&#65533;t&#65533;&#65533;?&#65533;&#65533;)@&#65533;&#65533;&#65533;=O&#65533;&#65533;&#65533;-&#65533;&#65533;/&#65533;M6&#613;&#65533;&#65533;&#65533;&#65533;&#899;3%&#65533;&#65533;[ k&#65533;&#65533;lF&#65533;p &#65533;&#65533;O@&#65533;&#65533;Y&#65533;  2&#65533;&#65533;&#65533;&#65533;a&#65533;&#65533;&#65533;&#65533;&#65533;&#65533;W_&#65533;X]c&#1004;&#65533;&#65533;&#65533;c?&#65533;&#65533;^&#2000;^&#65533;&#65533;&#65533;"6Ib&#65533;u&#65533;&#65533;N&#65533;&#65533;TAW&#65533;&#65533;w)&#65533;&#65533;,&#65533;8=a&#65533;?3&#65533;'&#65533;&#65533;E&#65533;&#65533;&#1942;&#65533;&#65533;Al&#65533;&#65533;&#65533;6&#65533;&#65533;&#65533;&#65533;:&#65533;)&#65533;&#65533;&

&#65533;&#65533;&#65533;&#65533;&#65533;&#65533;]&#65533;&-&#65533;kk,w)N &#65533;&#65533;I)y1	@(v1,&#65533;&#65533;N&&#65533;&#65533;&#65533;+v&#65533;&#65533;UD&#65533;&#65533;;&#65533;u,.&#65533;&#562;[+&#65533;&#65533;&#221;;&#65533;&#65533;b&#65533;a&#65533; &#65533;&#65533;&#65533;r&#65533;&#65533;&#65533;R&#65533;e&#65533;&#65533;I &#65533;E&#65533;&#65533;E&#65533;?&#65533;`%&#65533;ah&#65533;&#65533;H&#65533;&#201;&#65533;&#65533;)\&#65533;p&#65533;C&#65533;#J&#65533;8&#65533;"C7Vv&#65533;@EBA&#65533;IV&#65533;&#65533;&#65533;2B&#65533;$0'@s&#65533;&#65533;&#65533;&#65533;WZ&#65533;&#65533;&#65533;W2gF=&#65533;~r*&#65533;KH&#65533;Ha&#65533;D&#65533;b&#65533;8N&#65533;&#65533;i*d&#65533;&#65533;XG&#65533;j&#65533;_U&#65533;&#65533;+&#65533;,&#65533;a&#65533;&#65533;!&#65533;&#65533;&#65533;2^ps1&#65533;&#1643;.&#1915;v&#65533;&#42315;&#65533;&#65533;_&#65533;&#65533;&#65533;&#65533;@&#65533;&#65533;&#65533;l%2E&#65533;&#65533;C&#65533;!C&#65533;$)Q$&#661;"&#65533;&#65533;&&#65533;&#1275;Z)&#1317;"&#65533;&#65533;,P&#65533;l&#65533;&#65533;TX&#65533;&#65533;&#65533;&#65533;&#65533;&#65533;Nv6v&#65533;a&#65533; &#65533;f[&#65533;n&#65533;&#65533;&#65533;9H&#65533;&#65533;&#65533;*f&#65533;<)&#65533;N&#65533;+&#65533;&#65533;b&#65533;&#65533;Qc&#65533;&#65533;&#65533;&#65533;&#239;&#65533;3|&#65533;&#65533;&#65533;&#65533;&#65533;>!&#1236;&#65533;f;&#65533;(~&#65533;q#&#1289;jQ&#65533;F!&#65533;O
U&#65533;O<&#65533;TQY&#1891;&#65533;TU9&#65533;&#65533;H&#65533;&#65533;&#65533;&#65533;f&#65533;&#65533;Rm+T&#65533;x'&#65533;&#65533;\&#65533;d[?&#741;&#65533;b&#65533;+&#65533;&#65533;&#65533;k&#65533;&#65533;&#65533;A&#65533;&#65533;3`&#65533;!
	E&#65533;e&#65533;E$f&#65533;0&#65533;&#65533;-&#65533;u&#65533;&#65533;xvK(&#65533;&#65533;&#65533;I&#65533;l&#65533;&#65533;|&#65533;&#65533;&#65533;&#65533;6&#65533;9&#65533;LY)&#65533;&#65533;_&#1414;[
&#65533;&#65533;&#65533;&#65533;&#65533;> A&#197;&#65533;C&#65533;t&#65533;9-&#65533;&#65533;3&#65533;;&#1133;CE;&#65533; &#65533;&#65533;&#609;&#65533;@&#65533;&#65533;&#65533;Z&#65533;&#10445;2&#647;:&#291;F{&#65533;i&#65533;B.?&#65533;4&#65533;j2&#65533;&#65533;%~&#65533;&#65533;&#65533;&#65533;&#65533;&#65533;&#65533;I&#65533;&#65533;t&#65533;E92&#65533; WV&#65533;:&#65533;&#65533;&#65533;BY~Eg&#65533;&#65533;G&#65533;&#65533;&#65533;&#65533;C&#65533;^&#65533;&#5613;/&#65533;&#344;&#65533;.+&#65533;&#65533;4&#65533;&#1013;C0k&#65533;&#65533;&#65533;&#65533;
&#65533;2 &#65533;?Nb&#65533;#&#65533;}&#65533;#J&#65533;&#65533;&#65533;;&#65533;&#65533;J&#65533;&#65533;&#147;&#65533;a&#65533;6&#65533;&#65533;&#65533;&#65533;I&#65533;2&#65533;&#65533;&#65533;&#65533;&#65533;&#65533;&#65533;tk&#65533;&#65533;[m60&#65533;&#65533;<1&#65533;V	&#65533;z&#65533;d&#65533;&#65533;&#65533;&#65533;R&#65533;a	(&#65533;&#65533;&#65533;-i&#65533;(&#65533;w&#65533;{%&#65533;&#65533;e&#65533;&#65533;&#65533;&#65533;&#1345;He&#65533;&#65533;&#65533;Y|&#65533;&#65533;Y&#65533;\&#65533;&#65533;LT&#65533;B&#65533;&#65533;&#65533;&#65533;&#65533;ejP&#65533;&#65533;&#65533;tH&#65533;F%5&#65533;&#65533;5&#65533;+&#65533;XC&#65533;&#758;)&#65533;8&#65533;&#65533;-&#65533;(&#65533;&#65533;c&#65533;M-k`&#65533;"/H_&#65533;-I[&#65533;3&#65533;&#65533;&#65533;Vn&#65533;7_F	*&#65533;&#65533;&#65533;'&#65533;d/-&#65533;&#65533;&#65533;n &#1819;m?&#65533;&#65533;|&#65533;&#65533;&#65533;&#65533;e1;d&#65533;&#65533;0&#65533;|s&#65533;&#65533;Id&#65533;s&#65533; O&#65533;C&#65533;)&#65533;3]&#65533;&#65533;L&#65533;?&#65533;J&#65533;]&#65533;&#65533;&#65533;;&#65533;I&#65533;&#65533;&#65533;&#65533;x03&#65533;L d&#924;n'&#1378;&#65533;&#65533;}|&#65533;j&#1133;R&#65533;&#65533;&#65533;D?}kr]U7+&#16822;8&#65533;&#138;&#65533;&#65533;&#65533;&#720;x&#328;&#65533;l&#65533;&#65533;&#65533;a&#65533;&#65533;&#65533;w&#1881;&#65533;&#65533;y!&#65533;2&#65533;&#65533;&#65533;&#65533;T=&#65533;&#65533;&#65533;&#65533;U#p D&#65533;&#65533;&#65533;&#269;+5&#65533;&#65533;&#65533;&#65533;&#65533;g^&#65533;8D Z&#65533;&#639;b9&#65533;&#65533;r&#65533;&#1740;'  &#65533;d,&#65533;kX&#65533;&#65533;'H&#65533;{CA&#65533;&#65533;&#65533;	a=&#65533;&#65533;&#65533;:&#65533;d;&#65533;&#65533;*&#65533;)uvw=G&#65533;&#65533;#&#65533;=&#65533;&#65533;&#65533;&#65533;&#65533;G_&#65533;&#65533;&#65533;)&#65533;l8&#65533;&#65533;&#65533;ETy&#65533;m&#65533;Q&#65533;4&#65533;UA{g&#65533;&#65533;i|5.f&#65533;`f&#65533;M&#65533;&#65533;"&#65533;ZJ&#65533;&#65533;?&#65533;&#65533;1~&#65533;x&#65533;c&#65533;&#65533;H&#65533;v&#65533;&#65533;A`&#65533;&#65533;&#65533;] &#65533;v&#65533;$&#65533;f5J*PG@&#65533;jH&#65533;@&#65533;C5&#65533;Z&#65533;e<yA&#65533;&#65533;qbR&#65533;[&#65533;9&#65533;&#65533;&#65533;s&#65533;1&#65533;&#65533;5&#65533;Mq&#65533;&#65533;&#65533;  &#65533; &#65533;&#65533;&#65533;&#740;&#65533;C&#40977;M&#65533;&#65533;"MF&#423;D&#65533;&#65533;&#65533;&#65533;$&#65533;&#65533;dW&#65533;&#65533;b&#65533;&#65533; E&#65533;&#582;&&#65533;&#65533;TT&#65533;&#65533;m&#65533;8&#65533;^u>&#65533;&#65533;&#65533;@d&#65533;U&#65533;&#65533;5$n&#65533;C &#65533;&#65533;X&#65533;hnj.&#65533;C&#65533;[&#65533;%&#65533;iQ&#719;&#65533;&#65533;&#65533;&#65533;&#65533;0&#65533;<&#65533;&#65533;&#65533;"m&#65533;&#65533;s&#65533;#&#65533;&#65533;&#65533;(&#65533;&#65533;$&#65533;&#65533;P&#65533;&#65533;>&#65533;&#65533;b&#1043;&#65533;h&#65533;&#65533;
&#65533;$Q$.&#65533;&#65533;)&#65533;b&#65533;8&#65533;3&#65533;&#65533;&#65533;J&#65533;&#65533;&#65533;&#65533;da*&#65533;&#65533;>'&#65533;mq$4< &#65533;m!	E(&#65533;)Z&#65533;4Mu&#65533;v&#65533;k&#65533;
i&#65533;'^}"x&#65533;&#65533;&#65533;P &#65533;&#65533;&#65533;&#65533;3(&#65533;&#1408;&#65533;&#65533;sY$&#65533;&#65533;&#65533;Fs&#60381;&#65533;k2&#65533;&#65533;&#1322;&#1459;U&#65533;&#65533; &#65533;N&#65533;d'k&#65533;&#65533;C8&#1991;X&#65533;-&#65533;&#65533;&#65533;'&#65533;&#65533;&#65533;&#65533;	&#1028;4&#65533;}&#65533;l&#65533;|&#65533;&#65533;92[&#65533;&#65533;!&#65533;LR&#65533;s&#65533;$?&#65533;7Lb&#1173;I&#65533;&#65533;X.&#65533;&#598;&#65533;&#65533;A&#65533;KU&#65533;&#660;&#65533;&#65533;<l*&#65533;&#65533;&#65533;b\&#65533;Y&#65533;
&#65533;&#65533;9P&#65533;+k@j	&#65533;
2&#65533;&#65533;&#65533;&#65533;&#65533;&#65533;&#65533;j:#&#65533;&#65533;V&#65533;&#65533;O&#65533;&#65533;Sz<&#65533;HTYG&#65533;PU&#65533;&#1901;&#787;\&#65533;)&#65533;&#65533;(&#65533;&#65533;&#65533;&#65533;9&#65533;;Wx&#65533;.&#65533;_Dc<&#65533;&#453;
	&#1411;j&#65533; &#65533;&#373;&#65533;(K?&#65533;IV!&#65533;?&#65533;jv&#65533;&#65533;mQg&#65533;&#65533;&#65533;-&#65533;[&#65533;E$J&#65533;&#65533;v8&#65533;&#65533;E-$&#65533;v&#65533;K&#65533;&#65533;&#65533;7&#1856;,&#65533;[&#65533;v&#65533;&#65533;&#65533;&#65533;;L&#65533;&#65533;&#65533;&#65533;vC&#65533;&#65533;
&#65533;o(&#65533;Dp
%&#65533;8Q&#65533;2A&#65533; [&#65533;&#65533;Oib&#65533;&#65533;:z&#65533;&#65533;i&#65533;Gx&#65533;&#65533;UZ65&#65533;_E&#65533;&#65533;&#65533;&#65533;SHq&#65533;[&#65533;&#1210;&#65533;Jnh_a&#65533;|&#1131;&#65533;&#65533;v&#65533;&#65533;{Z&#65533;!T&#65533;y&#65533;&#65533;m&#65533;O&#65533;`~&#65533;&#65533;&#65533;&#65533;&#65533;&#65533;]&#65533;&#65533;;6&#65533;*&#65533;&#65533;t&#65533;4&#65533;P&#65533;z&#65533;&#65533;g&#65533;&#826;j4&#65533;)&#65533;~&#65533;Y|s&#65533;&#65533;wsg&#65533;]&#65533;&#65533;e7"&#65533;n&#65533;&#1491;n]8&#65533;&&#65533;&#65533;@&#1999;&#65533;$&#65533;m&#65533;G&#65533;&#65533;&#65533;/ &#65533;u&#65533;&#65533;]&#65533;&#65533;bR7P&#65533;&#65533;u#&#65533;&#65533;&#65533;&#65533;&#65533;&#65533;d&#65533;&#65533;&#65533;&#65533; &#65533;jNs&#65533;&#1987;&#65533;&#65533;&#65533;&#65533;&#65533;f&#65533;&#65533;&#65533;
&#65533;9p&#65533;&#65533;&#65533;&#65533;&#65533;$&#65533;&#65533;{&#65533;+4&#65533;&#65533;1Bm&#65533;gL&#65533;&#65533;&#65533;&#65533;F#&#65533;1&#65533;)&#65533;2Z&#65533;tk&#65533;&#65533;,&#65533;&#65533;&#65533;&#65533;&#65533;eX&#65533;&#65533;2&#65533;CG&#65533;&#65533;1&#65533;:&#65533;&#65533;x&#65533;Z=I&#65533;B&#65533;&#946;&#65533;h&#65533;m&#65533;&#65533;6&#1504;&#65533;uI&#1242;z
&#65533;&#65533;&#65533;&#65533;L&#65533;Rg&#65533;&#65533;N&#65533;a&#65533;&#65533;8&#65533;{T&#65533;!(6&#65533;@{ &#65533;]&#65533;&#65533;V&#65533;&#65533;&#65533;&#65533; jQOTr&#49664;W&#65533;&#65533;&#65533;&#65533;c&#65533;:&#65533;&#65533;+&#65533;&#65533;$&#65533;&#65533;&#65533;&#65533;&#65533;&#65533;8&6h&#65533;:/&#65533;^ @&#65533;&#65533;&#1986;&#65533;&#65533;W|^AS&#65533;|&#65533;m&#65533;&#65533;aQ&#65533;P&#65533;|&#65533;&#65533;&#65533;9>y<&#65533;&#65533;&#1183;F&#65533;&#65533;x,&#65533;s!&#65533;,&#65533;D&#65533;&#65533;W&#65533;&#65533;6&#65533;cN&#65533;&#65533;&#65533;&#65533;&#65533;HR&#65533;&#65533;&#65533;&#65533;=&#32573;u&#65533;
&#65533;&#65533;&#65533;;&#65533;&#1600;%&#65533;4`Bzd&#65533;f@U&#65533;&#65533;0&#65533;)&#65533;&#65533;iw(&#65533;&#65533;&#65533;]&#65533;x&#65533;&#65533;&#65533;?&#65533;&#65533;/\&#65533;d&#65533;&#65533;a&#65533;8&#65533;H&#1544;&#65533;&#65533;&#65533;&#65533;;5M&#65533;&#65533;&#1776;&#65533;&#65533;J 4	f&#65533;Xn&#65533;&#65533;3&#65533;~ &#65533;&#65533;&#65533;_|uH}&#65533;vHF0&#65533;w&#65533;&#65533;&#65533; &#65533;&#65533;&#65533;&#65533;/&#65533;d&#65533;]6&#65533;&#65533;&#65533;i)&#65533;G&#65533;&#65533;7j&#65533;G&#65533;'z&#65533;C&#65533;wz&#65533;g{.gI.&R&#65533;{D&#65533;&#65533;&#65533;:&#65533;A&#65533;&#65533;[;&#65533;s>&#65533;h&#65533;&#65533;&#65533;&#65533;ug&#65533;&#65533;8&#65533;&#65533;K@ &#65533; &#65533;)&#65533;@&#65533;&#65533;d&#65533;&#65533;B&#65533;}&#65533;#m&#65533;&#65533;vC&#65533;f&#65533;&#65533;&#65533;4e&#65533;&#65533;=&#65533;&#65533;}&#65533;T*(&#65533;4&#65533;&#65533;fw=&#65533;&#65533;'R&#65533;~&#65533;V@n;H0&#65533;m@&#65533;&#65533;&#65533;h\&#65533;}&#65533;{&#65533;_&#65533;{W+&#65533;&#65533;*BO&#65533;&#65533;M&#65533;73Gl&#65533;a&#65533;"&#65533;k&#65533;&#65533; y%&#65533;:bY&#65533;qbT&#65533;&#65533;&#65533;r&#65533;y}e&#65533;&#65533;Br'Ab(&#65533;r&#65533;<-X$w&#65533;&#65533;c&#65533;p&#65533;&#65533;K&#65533;&#65533;:&#65533;&#65533;{&#65533;V
&#65533;&#65533;A[&#65533;&d&#65533;0&#65533;&#65533;d&#65533;wd&#65533;Fd&#65533;t&#65533;&#65533;9V8+GU|T&#65533;&#65533;&#65533;4&#65533;&#65533;'&#65533;&#65533;; xh&#65533; ^QK&#65533;TiC~"&#65533;(&#65533;&#65533;a&#65533;Av&#65533;Fj&#65533;4&#65533;3&#65533;'UaU&#65533;b;6gA)&#65533;.tJ&#65533;&#65533;p&#65533;W&#65533;8&#65533;&#65533;FC&#65533;&#65533;&#65533;6&#65533; G&#65533;N$a &#65533;&#65533;w,&#65533;cE&#65533;&#65533;O&#65533;xP&#65533;%YW&#65533;G&#65533;&#529;&#65533;&#65533;y&#65533;qm&#65533;y&#65533;&#65533;&#65533;%Z&#65533;&#65533;"*&#65533;r&#65533;R_&#65533;&#65533;Z1(&#65533;&&#65533;BJ&#65533;X
&#65533; %&#65533;&#65533;K=&#65533;l&#65533;8&#65533;tgP &#65533;6U&#65533;B&"P &#65533;&#65533;e&#65533;&#65533;l5&#65533;&#65533;\&#65533;&#65533;&#65533;&#65533;e&#65533;&#65533;&#65533;[&#65533;}mGM&#65533;2ch(q&#65533;&#65533;&#838;&#65533;&#65533;p&#65533;7_0v|&#65533;w&#65533;|2&#65533;REU&#65533;&#65533;&#65533;&#65533;R&#65533;&#65533;t&#65533;&#65533;&#65533;h&#65533;&#65533;Tv&#65533;y&#65533;&#65533;p|e<&#65533;&#65533;Q&#65533;&#65533;g`SP&#548;n&#65533;&#65533;&#65533;E&#65533;&#65533;&#65533;&#65533;&#65533;&#65533; &#65533;&#65533;&#65533;,&#65533;&#65533;62&#65533;?(&#65533;&#65533;&#65533;A&#65533;L&#65533;&#65533;iI&#65533;&#65533;bBY&#65533;k&#597;&#65533;&#65533;&#65533;&#65533;&#945;[qw9&#65533; N'	0&#65533;Fl&#65533;Xl = M&#65533;l&#65533;&#1427;h&#588;&#65533;&#65533;5&#65533;&#65533;tJ&#65533;&#65533;&#65533;&#65533;&#65533;FM"&#65533;aC&#65533;u&#65533;h&#65533;&#65533;&#65533;)jy;P&#65533;&#65533;<&#65533;U&#1116;n)2&#65533;&#65533;&#65533;r&#65533;&#65533;&#65533;&#65533;y&#65533;&#65533;u&#65533;&#65533;&#65533;&#65533;T&#65533;$W6H3hX6&#65533;&#65533;&#65533;W|&#65533;m&#65533;&#65533;8&#65533;&#65533;{&#65533;Csv`&#65533;&#65533;&#65533;dB/&#65533;x%&#65533;Uq&#65533;P&#65533;&#65533;y&#19713;&#65533;Yi&#65533;p&#65533;"&#65533;&&#65533;a&#65533;b&#65533;[D&#65533;&#65533;(Y%Y&#65533;&#65533;y&#65533;H,i&#65533;&#29847;&#65533;Q&#65533;U&#65533;&#65533;&#65533;&#65533;&#65533;5K&#65533;R&#65533;&#65533;;)'&#65533;$&#65533;5BSp&#65533;&#65533;x9G&#65533;&#65533;&#65533;(\@&#65533;B&#65533;&#65533;p&#65533;BM(&#65533;&#65533;|&#65533;r#&#65533;7&#65533;V&#65533;&#65533;wwC&#65533;v&#65533;SV&#65533;Z&#65533;n@&#65533;9 ^&#42590;z&#65533;&#65533;&#65533;y&#65533;f&#65533;d&#65533;r&#65533;&#65533;qfs&#65533;N.&#65533;K&#65533;&#65533;&#65533;k&#65533;n9&#65533;Qf&#65533;&#65533;&#65533;&#65533;&#65533;6&#65533;5	&#65533;&#65533;&#65533;&#65533;&#65533;&#65533;&#65533;&#65533;
&#65533;&#65533;F&#65533;&#65533;&#65533;&#65533;&#65533;w
iU~Uh&#65533;(\&#65533;&#65533;&&&#65533;&#65533;&#65533;r&#65533;`&#65533;=&#65533;&#65533;x&#65533;&#65533;'*&#65533;&#65533;&#65533;H&#65533;&#65533;I&#65533;% &#65533;&#65533;W&#65533;pz&#65533; $&#65533;&#65533;
 &#65533;
a.&#65533;5"c&#65533;&#65533;
F&#65533;&#65533;&#1175;o9&#65533;6hBCyM2&#65533;[JYX&#65533;&#65533;&#65533;g&#65533;P&#65533;	&#65533;s(&#65533;&#65533;&#1638;3&#65533;qg&#65533;*&#65533;4&#65533; b`&#65533;&#65533;&#291;&#65533;QV&#65533;2&#65533;&#65533;A	&#1767;|&#65533;&#65533;I&#65533;&#65533;&#32152;&#65533;]&#65533;&#65533;&#65533;xYLw&#65533;^\5&#65533;&#65533;&#65533;&#65533;&#65533;&#65533;1&#65533;$k&#65533;C&#65533;Z&#65533;&#65533;&#65533;6&#65533;&#65533;&#65533;urN&#65533;&#673;&#65533;&#65533;&#65533;j &#65533;=$&#65533;L&#65533;&#65533;&#65533;&#65533;&#65533;:&#65533;&&#65533;&#65533;&#65533;&#1223;&#65533;&#65533;&#65533;gh&#65533;&#65533;6&#65533;x&#65533;4Z*&#1464;&#65533;-GI(&#65533;&#65533;
%&#65533;&#65533;&#65533;9&#65533;0&#65533;:e&#65533;
S&#65533;0e40kUR0&#65533;$AG&#65533;X&#65533;&#65533;&#44718;K&#65533;+&#921;r&#65533;&#65533;&#401;m&#65533;y%;&#65533;}&#65533;&#65533;^&#65533;&#65533;&#65533;&#65533;f&#1977;'PDn&#65533;&#65533;&#65533;J~&#65533;&#65533;UwJ&#65533;{&#65533;&#65533;}&#65533;&#65533;@&#65533;Ug)(&#65533;&#65533;&#65533;&#65533;&#65533;G&#65533;:&#65533;pL%&#65533;,f$&#65533;&#65533;Z&#65533;&#65533;&#65533;&#65533;*&#65533;F&#65533;t&#626;&#65533;&#65533;&#65533;&#65533;&#65533;&#65533;&#65533;B&#65533;&#65533;z&#65533;&#65533;+x+&#65533;yh&#65533;a^&#65533;~&#1314;b&#65533;X&#65533;&#65533;#8G$&#65533;&#65533;&#65533;t&#65533;K+&#65533;&#65533;&#65533;&#65533;&#65533;
&#65533;;&#65533;b&#65533;Y:&#65533;/M&#65533;&#65533;N&#65533;K&#65533;s&#65533;&#65533;&#65533;&#65533;k&#65533;
x&#65533;E)&#65533;N&#65533;/l&#65533;\&#553;&#65533;&#65533;&#65533;_
6r&#65533;B&#65533;|&#65533;em&#65533;~B&#65533;&#65533;&#65533;#&#65533;&#65533;&#65533;&#65533;CHJ8&#65533;h&#65533;&#65533;&#65533;;&#65533;&#65533;&#65533;x&#65533;&#65533;c&#432;&#65533;{&#65533;&#65533;y^v&#65533;&#65533;&#65533;&#65533;&#65533;&#65533;&#65533;;O&#65533;&#65533;&#65533;&#65533;;&#65533;F!&#65533;h&#65533;&#65533;*&#1786;v&#65533;4&#65533;&#65533;\&#65533;6&#745;%&#65533;cWu#&#65533;&#65533;&#65533;&#65533;G&#65533;j&#65533;&#65533;&#65533;+r^&#65533;H&#65533;&#65533;&#747;&#65533;w%P&#65533;&#65533;&#1780;N&#65533;G&#65533;&#65533;&#65533;&#65533;&#65533;&#65533;49&#65533;&#65533;c&#65533;>&#65533;+&#65533;&#65533;&#65533;&#65533;&#1085;6F&#65533;b&#65533;V&#65533;&#65533;&#65533;AF&#65533;{6&#65533;&#364;&#65533;&#65533;j0$&#65533;&#65533;&#65533;V#r&#65533;&#65533;&#65533;s &#65533;0Z"{\Vn&#65533;[h;&#65533;`&#65533;&#1672;&#65533;F"D&#65533;&#65533;@&#65533;M&#65533;A&#65533;&#65533;;&#554;C2|:&#65533;&#65533;)&#65533;my+j&#65533;w&#65533;&#65533;\L&#65533;&#65533;9&#65533;T&#65533;3&#137;&#65533;&#65533;&#65533;&#65533;&#65533;&#65533;&#65533;%&#65533;FSU&#65533;&#65533;**l&#65533;&#65533;&#65533;&#65533;
&#65533;&#65533;y&#65533;ND&#65533;&#65533;&#434;&#65533;;&#65533;&#65533;{w=<&#65533;&#65533;y&#65533;J&#65533;A|D&#65533;&#65533;i|&#65533;&#65533;&#816;($Q2&#65533;2'>CZ!Q|jRF
U&#65533;d/&#65533;&#65533;&#65533;Rb&#65533;&#65533;*B&#65533;kk0&#65533;&#65533;0L&#65533;j&#65533;&#65533;5&#65533;K&#65533;&#65533;;Zr ^v&#65533;&#65533;uu`9f&#65533;L	&#65533;7#P&#65533;3&#65533;<`&#773;&#65533;+&#65533;&#65533;&#65533;zj;&#65533;&#65533;b&#65533;&#65533;&#65533;z&#65533;s&#65533;&#65533;&#65533;]+ &#65533;&#166;&#65533;&#65533;&#65533;&#65533;&#65533;&#65533;j&#65533;{&#65533;&#65533;&#65533;<oL&#65533;&#65533;{&#65533;_-K &#1734;&#65533;&#65533;&#65533;&#65533;+&#65533;&#65533;&#65533;?!Z-*&#65533;&#65533;&#65533;&#65533;a&#65533;Y&#65533;<&#65533;4?&#65533;&#65533;+&#65533;&#65533;T&&#65533;j&#65533;&#65533;&#188;&#503;%&#65533;&#65533;I&#65533;[&#65533;&#65533;C&#65533;S&#65533;	pR&#65533;VL[4{&#65533;,&#65533;\&#65533;&#65533;&#65533;&#65533;&#65533;&#65533;:&#65533;&#65533;*&#65533;@&#65533;&#65533;S&#65533;&#65533;'&#65533;i#%ko_&#65533;'&#1089;}&#65533;4zl&#65533;:VS&#967;&#65533;&#65533;|I&#65533;&#65533;&#65533;&#65533;&#65533;&#65533;:&#65533;&#65533;&#65533;&Gfc&#65533;}&#65533;GZL{&#65533;&#604;&#65533;y&#1700;&#682;*&#1124;l&#65533;&#65533;&#65533;&#65533;&#65533;n&#65533;&#65533;&#65533;&#1128;&#65533;PM&#65533;&#65533;&#1579;&#65533;&#65533;&#65533;&#65533;*&#65533;k&#65533;&#65533;`&#65533;&#65533;4&#65533;	Y&#65533;&#65533;&#65533;%&#65533;&#65533; &#65533;y&#65533;:(&#65533;Z&#65533;U&#65533;-y&#65533;o&#1082;&#65533;&#65533;&#65533;&#1242;4&#1290;&&#65533;&#65533;&#65533;&#65533;P&#65533;s9&#1575;Rd&#65533;c&#65533;cl[L&#65533;&#65533;&#1346;-&#65533;n&#65533;&#65533;&#65533;g&#65533;&#65533;&#65533;"&#65533;)&#65533;&#65533;&#65533;PC&#65533;&#65533;&#65533;&#65533;&#65533;]dM&#65533;{&#65533;,cZ&#333;~&#65533;&#1410;,s&#65533;&#65533;&#65533;.&#65533;&#65533;&#65533;e6&#65533;&#65533;&#65533;1&#65533;l&#1081;&#65533;&#65533;&#65533;&#596;&#65533;&#65533;&#65533;&#65533;&#65533;&#1991;&#65533;&#65533;&&#65533;g`&#65533;&#65533;&#65533;&#65533; &#65533;D&#65533;&#65533;&#65533;$a&#65533;&#846;&#65533;&#793;#&#65533;&#65533;&#65533;V&#1718;&#65533;&#1171;&#65533;&#1618;&#54171;&#65533;&#1705;&#65533;&#65533;J<&#65533;&#65533;Zg(e&#65533;&#65533;6&#65533;&#65533;S&#65533;L&#369;&#65533;78&#65533;&#65533;J%&#65533;&#65533;&#65533;k&#65533;q&#65533;%&#65533;&#65533;&#65533;&#65533;&#1175;J&#65533;-,&#65533;&#65533;&#65533;&#65533;&#65533;&#65533;&#65533;&#65533;x&#65533;&#65533;&#65533;
&#65533;m&#65533;&#65533;&#65533;&#65533;,&#65533;D&#65533;}&#65533;&#20344;&#65533;-&#65533;&#65533;&#65533;&#65533;&#65533;=&#65533;&#65533;E&#65533;&#65533;&#65533;&#65533;M[&#65533;&#65533;&#65533;&#1464;&#569;~&#65533;&#65533;'pp&#65533;&#65533;&#65533;&#65533;&#65533;g&#65533;&#65533;u&#65533;um&#65533;&#65533;(&#65533;_ &#65533;&#65533;&#65533;&#1906;&#65533;&#176;\&#65533;5|&#65533;&#65533;&#65533;&#65533;[lS&#65533;&#65533;o'&#65533;&#65533;&#65533;a&#65533;&#65533;&#65533;&#1640;i&#65533;n&#65533;>&#65533;&#65533;	4&#65533;&#65533;&#410;#&#1287;"&#65533;S&#65533;%4&#65533;D{&#65533;&#65533;&#65533;8&#65533;f&#65533;&#477;7&#65533;i5~p&#65533;&#65533;&#65533;.r&#218;&#65533;&#65533;,&#65533;fi&#65533;&#65533;tmZ&#65533;&#65533;+&#65533;Zj&#65533;&#65533;&#65533;m&#65533;m&#65533;&#65533;R&#65533;&#65533;&#65533;L&#65533;P&#65533;&#65533;&#808;^.&#65533;K&#65533;Dc%&#65533;8&#65533;&#65533;&#65533;&#9622;-&#65533;#&#65533;&#65533;p&#65533;&#65533;9&#65533;&#65533;&#65533;&#65533;&#65533;&#65533;k&#65533;&#65533;!&#65533;N"&#65533;)	&#65533;&#65533;&#65533;8&#65533;q&#65533;&#65533;&#65533;&#46169;(&#65533;Q&#65533;&#65533;>&#65533;&#65533;&#65533;&#65533;&#65533;&#65533;.&#65533;&#65533;&#65533;&#65533;&#65533;z&#65533;&#1269;&#65533;&#65533;Y[&#65533;I7&#65533;3^&#65533;&#65533;&#65533;8&#65533;&#65533;W&#65533;P&#65533;NM&#65533;&#65533;&#65533;&#65533;&#65533;]&#65533;&#65533;&#65533;-&#65533;_UR X&#65533;:[&#65533;&#65533;X&#65533;&#65533;&#65533;n&#65533;&#65533;&#1321;&#65533;Q&#65533;(D&#65533;^E&#65533;h&#65533;&#65533;&#65533;&#65533;[&#65533;&#65533;&#1895;n&#65533;&#65533;&#1741;&#65533;J&#65533;&#930;~M&#65533;v&#47469;&#65533;^
d&#65533;&#65533;l&#65533;N &#65533;&#65533;&#65533;&#65533;&#65533;&#65533;&#65533;:&#65533;&#65533;&#65533;&#65533;&#65533;N&#65533;jn&#65533;+4&#65533;&#65533;&#65533;*\P&#65533;&#65533;&#65533;~b)&#65533;&#65533;BK&#65533;)&#65533;&#65533;&#65533;&#65533;&#65533;6&#65533;&#65533;j
&#65533;b&#65533;.&#65533;}L&#567;&#65533;&#65533;9&#65533;&#65533;&#65533;&#65533;H&#979;5pT&#65533;&#65533;&#65533;&#1335;&#65533;&#65533;[oz;&#65533;&#65533;:&#65533;9&#65533;R@&#65533;I&#65533;&#65533;&#2021;&#65533;&#65533;&#65533;:&#65533;&#65533;&#65533;U&#65533;&#65533;&#65533;&#65533;l&#65533;+c&#65533;&#65533;&#65533;&#65533;&#65533;&#65533;&#65533;&#65533;~&#65533;&#65533;\NnA/&#65533;&#65533;&#65533;a&#65533;'&#65533;|}&#65533;&#65533;0m&#65533;&#2034;&#65533;/O&#65533;-&#65533;_&#65533;	&#65533;&#65533;n.&#65533;&#65533;z&#65533;&#1337;&#65533;&#65533;&#65533;l&#65533;(&#65533;e&#65533;&#65533;PYE&#65533;&#65533;&#65533; &#65533;&#65533;&#65533;&#65533;&#65533;bwu&#65533;&#65533;&#65533;&#65533;]@X&#65533;&#65533;&#65533;&#65533;Fc&#65533;IT|to&#65533;&#65533;x&#65533;i%&#65533;&#285;&#65533;-	`^e&#65533;&#65533;	&#65533;&#65533;+&#65533;&#65533;&#65533;&#65533;&#65533;H&#65533;&#65533;&#65533;q/&#65533;&#65533;CT=S#C'I&#65533;R&#65533;E&#65533;TE&#65533;X&#65533;&#65533;r&#65533;nU3&#65533; :b&#65533;j<&#65533;]&#65533;&#65533;#&#65533;&#65533;&#65533;&#65533;&#65533;&#65533;&#65533;&#65533;&#65533;&#371;&#65533;&#65533;&#65533;&#1645;&#65533;&#65533;&#65533;#@%%eh&#65533; &#65533;&#65533;&#65533;9&#65533;&#65533;^&#65533;&#65533;&#65533;&#65533;&#65533;&#65533;{&#65533;&#65533;&#65533;/&#65533;&#65533;&#65533;&#65533;&#65533;J&#65533;!&#65533;5a&#65533;&#272;\=0&#65533;t8N`&#258;3F&#551;&#65533;-&#65533;Q4X	#&#65533;EBP2j3r&#65533;&#321;&#65533;&#65533;&#65533;&#65533;M&#65533;4S&#12089;&#65533;&#65533;H&#65533;@_b&#65533;ITfO=	5X&#65533;&#65533;i&#65533;D&#65533;v&#65533;&#964;&#65533;W&#65533;f-f&#65533;&#65533;W&#65533;&#65533;5&&#65533;k&#65533;$y &#65533;j0A&#65533;&#1780;n&#65533;&#65533;=P &#65533;]&#65533;&#65533;@&#65533;RW&#65533;I )&#65533;lY&#65533;&#65533;&#65533;&#65533;X&#65533;X&#65533;&#65533;&#65533; &#65533;&#65533;)8<&#65533;R&#521; W&#65533;dyP@&#65533;h&#65533;&#793;"E&#65533;&#65533;!&#65533;&#65533;`S&#65533;`&#65533;,	h$W&#65533;k&#65533;&#65533;&#65533;&V.*&#2043;&#65533;I.<&#65533;6n&#65533;&#65533;&#65533;A&#65533;mu&#65533;$&#65533;&#65533;&#1966;&#65533;&#65533;*&#65533;"	&#860;p&#65533;&#65533;&#65533;?&#65533;-&#65533;&#65533;&#65533;8&#65533;&#65533;]&#65533;O&#65533;3&#65533;&#65533;&#65533;&#65533;&#65533;4_!&#65533;&#65533;6&#65533;D&#65533;~&#981;&#65533;'&#65533;w3&#65533;&#65533;L&#65533;1&#65533;&#65533;N&#1972;&#65533;@&#65533;&#65533;&#65533;v09&#65533;G&#65533;=U&#65533;&#65533;RE&#65533;V`&#65533;5&#65533;__&#65533;&#65533;&#1480;&#1628;&#65533;&#1418;&#65533;U&#65533;&#65533;[h3 t&#65533;UW^&#65533;&#65533;&#65533;`)F&#65533;k )$b&#65533;1&#404;&#65533;`)&#65533;Cg&#65533;&#65533;&#65533;.&#65533;&#65533;&#65533;Q#&#65533;&#65533;,&#65533;%&#65533;Js&#65533;&#65533;&#65533;J7&#65533;&#65533;x
&#65533;&#65533;&&#65533;M&#65533;Uo&#65533;`&#65533;eX&#65533;9&#65533;&#65533;px&#65533;&#65533;Ur&#65533;&#65533;&#65533;gs&#65533;TD&#65533;t&#65533;F];&#65533;R&#65533;SZh&#65533;hx&#65533;&#65533;&#65533;G&#65533;Aj%}eD&#65533;^D.&#65533;&#65533;&#65533;D?&#65533;&#65533;{&#65533;]&#669;&#65533;&#65533;&I&#65533;B&#65533;iKX`N&#65533;-x`&#65533;MF-&#612;&#65533;&#65533;&#65533;&#65533;&#65533;&#65533;&#65533;j&#65533;RP&#65533;TL&#65533;&#65533;D&#65533;#2&#65533;r&#65533;y&#65533;bmp&#65533;&#65533;4E&#65533;`&#65533;&#65533;&#65533;&#65533;D&#65533;&#65533;	&#65533;&#65533;J&&#65533;T&#65533;D&#65533;j&#65533;MK&#65533;&#17585;ORJ	&#65533;&#65533;&#65533;&#65533;&#65533;&#65533;%&#65533;I&#65533;1T&#65533;&#65533;*bZ&#65533;&#1456;:&#65533;))]&#65533;q&#65533;M#&#65533;&#65533;&#65533;y'&#65533;[&#778;6&#65533;&#1823;&#65533;&#579;&#65533;Q&#65533;1_&#65533;&#65533;&#65533;g&#65533;^6a@M&#65533;jRG&#65533;&#65533;&#65533;&#65533;/&#65533;&#65533;&#65533;;K&#65533;&#65533;&#65533;&#65533;\j&#65533;&#65533;&#65533;3x&#65533;{k>&#65533;&#65533;FY&#65533;&#65533;Z&#65533;=i&#65533;R&#65533;O&#65533;I7Z&#65533;&#65533;P&#737;&#65533;&#922;U&#65533;&#65533;d&#65533;	nu&#65533;h&#65533;&#65533;s*#E7&#65533;@&#65533;v&#65533;} f&#65533;&#65533;&#65533;&#65533;&#65533;&#65533;&#65533;;&#65533;&#65533;F"&#65533;n&#65533;&#65533;&#2004;a&#65533;&#65533;E	&#65533;=NBEo&#65533;&#65533;@&#65533;&#65533;&#65533;&#65533;&#65533;4&#65533;&#65533;&#65533;)&#65533;4&#65533;&#65533;&#65533;E<&#65533;f&#65533;M&#65533;&#65533;&#65533;M&#65533;i&#65533;l{-&#65533;&#65533;:)`&#65533;&#398;PD86&#65533;&#65533;s&#851;&#65533;,&#65533;&#1002;B$&#65533;&#65533;&#65533;&#65533;&#65533;|&#65533;M&#65533;&#65533;&#65533;W&#65533;=&#65533;&#65533;&#65533;&#65533;^&#65533;&#65533;&#65533;&#65533;&#65533;&#65533;P&#1530;&#65533;8k&#65533;&#65533;7&#65533;&#234;N&#65533;|&#65533;&#65533;&#65533;;o&#65533;&#65533;_&#65533;&#65533;&#65533;l&#65533;&#65533;&#65533;&#65533;{"&#65533; &#65533;e&#65533;&#65533;Hh8S*&#65533;&#65533;&#65533;&#65533;&#65533;w&#65533;[ &#65533;&#65533;Vt&#65533;G&#65533;*&#65533;c&#65533;&#65533;yp]&#65533;qZ&#65533;.&#65533;=&#65533;&#65533;,^H;	$&#65533;&#65533;#&#65533;Xc`&#65533;&#65533;Z(:."7&#65533; S&#65533;C'&#65533;$&#65533;u&#65533;&#65533;&#434;&#65533; &#65533;&#65533;O&#65533;9&#65533;&#65533;&#65533;&#65533;&#65533;&#65533;&#65533;:&#65533;&#65533;(
$a&#65533;&#65533;&#65533;O&#65533;&&#65533;&#65533;zBB>&#65533;3&#65533; akcw&#65533;&#65533;E&#65533;&#65533;G?mDJ&#65533;J&#65533;&#65533;&#473;0wM&#65533;Y&#65533;r&#65533;>&#65533;EV&#65533;&#65533;cM&#65533;&#65533;+&#65533;m&#65533;y&#65533;^D&#65533;&#65533;r&#65533; Q,&#65533;&#65533;&#65533;&#65533;S&#65533;_&&#65533;&#65533;ip&#65533;W<@&#1922;Pb@&#65533; &#65533;&#65533;&#65533;H1&#65533;&#65533; &#65533;&#65533;&#65533;&#65533;B1&#65533;&#65533;'&#65533;V<&#65533;8Ir &#1698;&#65533;D&#1226;&#1144;PL@&#65533;N&#65533;&#65533;5&#65533;e&#65533;B&#65533;&#65533;&#65533;
&#65533;p&#65533;&#65533;4&#65533;&#65533;:g&#622;&#65533;&#520;&#65533;&u&#1575;@&#65533;&#65533;-&#65533;&#65533;]ux&#65533; &#65533;YQ`8X;&#65533;&#65533;+&#65533;mg&#65533;b&#65533;{v&#65533;2^n&#65533;&#65533;B&#65533;&#65533;&#65533;q&#65533;l&#65533;O&#65533;&#65533;&#366;(}&#65533;&#803;&#65533;&#65533;HQ&#65533;y&#65533;
e&#65533;&#65533;&#65533;&#65533;~&#65533;&#65533; &#65533;&#65533;&#65533;t&#65533;GV&#65533;%r&#65533;%@y&#65533;05&#65533;`&#65533;R&#65533;&#65533;6&#65533;^Z&#65533;B&#65533;&#65533; ?-&#65533;,q&#65533;8uu0&#65533;&#1740;Qd&#65533;&#65533;'Eg&#65533;&#65533;g&#65533;$&#65533;j	 &#65533;|E&#65533;&#65533;&#615;6&#65533;Rl&#65533;[?&#65533;&#65533;jf&#65533;"8&#65533;
'&#65533;*&#65533;OL&#65533;GM&#65533;&#65533;1uN&#65533;,&#65533;PC&#65533;$&#65533;&#65533;&#65533;&#65533;S{	M^&#65533;&#65533;&#1671;H&#65533;&#65533;U&#65533;(&#164;&#65533;@&#65533;1&#65533;&#1731;&#65533;&#65533;xP^&#910;w<,b&#65533;+&#65533;&#22658;&#65533;Z&#65533; &#65533;gFtk&#2027;&#65533;&#65533;<K	&#65533;&#65533;M&#65533;&#65533;l&#65533;$&#65533;&#65533;I&#65533;u2n&#65533;&#65533;&#65533;&#65533;&#65533;&#65533;&#65533;&#65533;&#65533;&#65533;&#65533;<&#65533;&#65533;&#65533;&#65533;&#65533;&#65533;[w&#65533;8&#65533;8Y&#65533;&#65533;CA&#65533;Nu&#65533;&#65533;afX[@!a&#65533;yW)l&#65533;&#65533;|&#65533;&#65533;&#65533;@:&#65533;&#65533;&#65533;`Q&#65533;&#65533;&#65533;_&#65533;O&#65533;@&#65533;U&#65533;&#1420;&#65533;&#65533;t&#65533;&#65533;2&#65533;3&#65533;h&#65533;&#65533;&#65533;&#1001;&#65533;9&#65533;9&#65533;u<&#459;&#65533;th>M&#65533;&#65533;&#65533;&#65533;C&#65533;&#65533;<%&#65533;&#65533;&#65533;&#65533;i&#610;#;&#65533;{&#65533;&#65533;U}\&#65533;t&#616;)&#65533;R&#65533;|'m&#65533;H&#65533;&#65533;D&#65533;sz&#65533;aa&#65533;Z&#65533;&#65533;9&#65533;&#65533;Zi&#65533;lk&#65533;&#1590;TZpa&#65533;&#65533;t{&#65533;%&#65533;&#65533;&#65533;.$H&#65533;&#65533;&#65533;e&#65533;?&#65533;s&#65533;z&#65533;&#65533;&#65533;Vv&#65533;tM&#65533;&#65533;K&#65533;&#65533;b&#65533;&#65533;&#65533;&#65533;&#65533;.sCC&#65533;&#65533;{&#65533;&#65533;^r&#130;&#65533;&#65533;&#65533;5&#65533;[&#65533;1;&#65533;u&#65533;&#65533;&#65533;/s&#65533;&#1692;&#65533;J&#65533;&#65533;D&#65533;&#65533;(&#65533;&#65533;pO&#65533;&#65533;&#65533;&#65533;x&#65533;)&#65533;&#65533;m&#65533;S8&#65533;
&#65533;4^&#732;$^&#65533;d&#65533;Tm";&#65533;L&#65533;&#65533;&#65533;QW^S&#65533;F&#65533;6&#1660;&#65533;&#65533;iHY&#65533;&#65533;F&#65533;M&#65533;&#1024;&#65533;&#65533;&#631;-&#65533;&#65533;&#65533;&#65533;&#65533;L&#666;&#65533;R9&#65533; (H&#65533;X&&#953;V&#65533;2t&#65533;&#65533;KR&#65533;r&#65533;&#65533;W&#65533;$L&#65533;&#65533;n-,&#65533;&#65533;&#65533;TR&#65533;&#65533; &#65533;Z&#65533;&#65533;&#65533;&#1689;U&#711932;&#65533;	;o&#65533;&#65533;&#65533;&#65533;]&#65533;u&#65533;f&#65533;&#65533;&#65533;XS&#288;	|WW&#65533;g&#65533;43&#65533;`&#65533;p&#65533;~&#65533;&#65533;K0&#14675;`hHo&#65533;&#65533;s4&#65533;I&#65533;&#65533;]F<&#1305;et&#65533;2&#65533;&#65533;&#1046;&#65533;W~&#65533; &#65533;&#65533;q&#65533;&#65533;C&#65533;&#65533;u&#65533;R;c&#65533;D&#65533;v&#65533;&#65533;&#247;Jo&#65533;&#65533;u&#65533;&#65533;%&#65533;)&#65533;&#65533;&#65533;T&#65533;Q&#65533;^&#65533;&#65533;&#65533;
&#65533;hO[W6i&#65533;7=szu<&#65533;I&#65533;&#65533;&#65533;%V&#65533;&#65533;&#65533;6*&#65533;n;&#65533;&#65533;&#65533;
&#65533;&#65533;^&#65533;<g#&#65533;&#65533;&#65533;&#65533;8&#65533;&#65533;&#65533;&#65533;&#65533;4&#65533;Nu&#58286;%<&#65533;`^0e5&#65533;rYo&#65533;&#65533;&#65533;&#65533;&#65533;+&#65533;!&#65533;uZ&#65533;&#65533;&#65533;&#65533;J&#42970;&#65533;,B
&#65533;z`&#65533;&#65533;5(}&#65533;l&#65533;&#65533;P]G&#65533;O(&#65533;&#65533;#&#65533;&#65533;Yk&#65533;&#65533;&#65533;&#65533;&#65533;&#65533;&#65533;&#65533;e&#65533;3LK/>9'&#65533;&#65533;&#65533;&#65533;&#65533;&#65533;&#65533;&h&#65533;&#65533;n&#65533;&#65533;f&#65533;-u&#65533;I&#65533;"&#65533;n&#65533;&#65533;X9d&#65533;5&#65533;0&#65533;&#65533;&#65533;&#65533;f&#65533;&#65533;&#65533;&#65533;&#65533;&#704;&#65533;&#65533;&#65533;&#65533;&#65533;&#65533;&#65533;&#65533;&#65533;&#65533;/&#64955;=&#65533;&#65533;&#65533;&#65533;&#65533;&#65533;k&#65533;&#65533;&#65533;r&#65533;&#306;&#65533;&#65533;&#65533;]T&#65533;&#65533;&#65533;<&#65533;&#65533;x|&#65533;|&#65533; g&#65533;&#65533;w&#65533;&#65533;<&#65533;Pq&#65533;/+`=(&#65533;ya#Q&#65533;&#65533;y&#65533;I(&#65533;5&#65533;&#65533;&#65533;Hx&#65533;&#65533;r&#65533;&#65533;GF3&#65533;&#65533;&#65533;X%@&#65533;$&#65533;&#65533;s?&#65533;&#65533;&#65533;@&#65533;%&#65533;rGVl&#65533;U&#65533;W&#65533;5|8&#65533;l&#65533;J&#757;A&#885;$V#&#65533;&#65533;T
8QT&#65533;i&#65533;e <&#65533;L3&#65533;]e&#65533;&#65533;&#65533;&#65533;c&#65533;F&#65533;&#65533;Vc&#65533;^&#65533;c&&#65533;&#65533;&&#65533;&#65533;&#65533;t&#65533;sq7Dd&#65533;_&#65533;f&#65533;&#65533;&#65533;&#65533;W|gW&#65533;&#65533;P&#65533;q&#65533;Sx&#65533;`&#65533;&#65533;&#65533;e=&#65533;p&&#65533;hXY&#65533;&#65533;Ox	%1k&#65533;&#65533;&#65533;<QX&#65533;&#65533;T!&#65533;W5-H
&#65533;&#65533;&#65533;6~c&#65533;&#65533;ygq&#65533;&#65533;&#65533;" &#65533;1&#65533;}&#65533;,&#65533;8{m&#65533;c@6d&#65533;&#65533;%&#65533;&#1411;AwJJF\&#65533;oJ7eJ&#65533;t7&#65533;.&#65533;&#65533;&#65533;&#65533;m&#65533;}'&#65533;m[&#65533;&#65533;@p&#65533;#c&n&#65533;3C_&#65533;T&#65533;TgU&#65533;`7&#65533;UP&#65533;"g&#65533;V&#1700;~pcif&#65533;&#65533;v&#65533;&#65533;DrXo&#65533;1+s	&#65533;&#65533;&#65533;&#65533;X&#135;&#65533;vqEx&#65533;xt&#65533;`6&#65533;^XXc1&#65533;Y/&#65533;&#65533;&#65533;&#65533;As#&#65533;y&#65533;&#65533;r&#65533;&#65533;&#65533;&#65533;&#65533;y&#65533;69&#65533;j&#65533;&#65533;P'=)&#65533;J&#65533;P&#65533;/$&#1162;&#1872;t&#65533;X[&#65533;&#65533;gt&#65533;Ht&#65533;U&#65533;B&#65533;|&#1144;%&#65533;#&#65533;&#65533;&#65533;>&#65533;&#65533;tNg%9&#65533;#&#65533;h6v&#65533;X&#65533;&#65533;u&#65533;%C&#65533;&#65533;M&#65533;&#65533;&
&#65533;"&#65533;&#65533;&#65533;X&#65533;&#65533;&#65533;&#65533;79g&#65533;&#65533;^&#65533;	&#65533;&#65533;wk&#65533;o#&#65533;/yv&#65533;6v}YxY&#65533;&#65533;a}&#65533;i&#65533;&#65533;F&#65533;&#65533;(e7X&#1236;&#65533;&#65533;Z&#65533;}&#65533;&#65533;|&#65533;&#65533;x&#65533;L&#65533;&#65533;&#65533;R5	Z&#65533;ziZ&#65533;-!&#65533;2&#65533;&#65533;&#65533;R&#65533;\'}@j&#65533;&#65533;I&#65533;&#65533;[/&#65533;&#65533;^&#65533;&#65533;&#65533;&#294;d4 k&#65533;-u&#65533;S@&#65533;f&#65533;|H&#65533;lr&#65533;H&#65533;|&#65533;&#65533;*&#65533;<R&#65533;&#65533;V`&#65533;&#65533;&#65533;&#65533;d]U^&#65533;AZ\&#65533;&sM&#65533;&#65533;&#65533;87&#65533;9&#65533;O&#65533;&#65533;&#65533;o&#1614;`&#1630;&#65533;&#65533;g&#65533;&#65533;&#65533;0&#65533;&#65533;ih&#65533;Y&#65533;X&#65533;'&#65533;&#65533;&#607;1v&#65533;0
tU0d&#65533;&#65533;'&#65533;(&#65533;&#200;&#65533;&#351;&#65533;QC	R&#1489;&#1692;&#65533;)>&#65533;&#65533;&#65533;&#65533;C&#65533;N&#65533;"&#65533;a&#65533;g&#65533;&#65533;e&#65533;&#34605;&#65533;  &#65533;{&#65533;j&#65533;c&#65533;X"4YCJs&#131;&#65533;&#65533;&#65533;S&#65533;&#65533;=IAFx&#65533;&#441;&#65533;&#65533;&#65533;HX&#65533;&#65533;$*&#65533;&#65533;y&#65533;&#65533;&#535;9&#65533;}?&#65533;}j&#65533;&#65533;&#65533;>@&#65533;&#65533;	hg&#65533;j&#65533;{>g&#65533;&#65533;@dhEz&#65533;si&#65533;&#65533;&#65533;&#65533;&#65533;6&#65533;&#65533;Yw}&#65533;&#65533;0 Qj&#65533;&#65533;&#65533; y&#65533;g&#65533;&#65533;3&#65533;&#65533;B&#65533;`n&#65533;&#65533;v&#65533;f&#65533;
&#65533;&#65533;B9y&#31140;&#1665;57&#65533;B&#65533;!&#65533;D &#65533;&#65533;D&#65533;&#65533;&#65533;6&#65533;&#65533;&#65533; &#65533;&#65533;&#65533;e&#65533;&#65533;&#65533;Z&#65533;J9&#65533;Ye![RDd&#65533;U{&#65533;h0%e`&#65533;s&#65533;&#65533;[&#65533;&#65533;&#65533;L0&#65533;&#65533;&#65533;rt.&#65533;"<WTFy&#65533;&#65533;4&#41124;&#65533;&#65533;Q&#65533;s&#65533;wwc&#65533;}&#65533;i&#65533;h1c&#460;&#65533;DP&#65533;Vv6>&#65533;^&#65533;)&#65533;0B&#65533;&#65533;h&#65533;rV7n&#65533;l&#65533;&#65533;oJ&#65533;Jp&#65533;&#65533;z&#65533;o&#65533;i&#65533;&#65533;&#65533;&#65533;:x&#65533;3&#65533;&#65533;b
Z&#65533; &#65533;i:&#65533;*&#65533;&#65533;]&#65533;&#65533;&#65533;&#65533;'&#65533;&#65533;&#65533;&#1452;&#65533;&#65533;y&#65533;+&#65533;x&#65533;&#65533;&#65533;&#65533;J&#65533;&#65533;&#65533;j&#65533;0&#65533;&#65533;&#65533;&#65533;|&#65533;cC&#65533;m#'&#65533;&#470;&#65533;91T&#65533;&#65533;4%t2K&#65533;&#65533;" xA|&#65533;&#65533;&#65533;-&#65533;&#65533;8 Q&#65533;zeBr&#65533;&#65533;h&#65533;&#65533;&#65533;!&#65533;R
&#65533;&#65533;Y&#65533;&#65533;&#65533;&#65533;&#65533;&#65533;&#65533;c:q&#65533;sV&#65533;z&#65533;7Yk&#65533;e&#65533;&#65533;&#1896;&#65533;&#65533;&#65533;&#65533;3&#65533;q&#65533;&#65533;g7_&#65533;zN&#65533;{&#65533;_0~&#65533;Q&#65533;p&#65533;J|&#65533;&#65533;Z&#65533;|E&#65533;i+&#65533;%&#65533;&#65533;&#65533;H})dz&#65533;Y&#65533;&#65533;&#65533;2vG!+&#1064;&#65533;&#65533;r&#65533;&#65533;#&#65533;`k&#65533;*&#65533;ao&#65533;&#65533;"&#65533;d&#65533;&#65533;&#65533;&#65533;H&#65533;&#65533;&#65533;@&#65533;&#65533;0Kt&#65533;)&#65533;J&#65533;&#65533;&#65533;&#65533;&#65533; &#273;|tCB&#65533;&#65533;&#1753;&#65533;8&#65533;&#65533;&#65533;&#65533;d&#65533;J&#65533;&#65533;&#65533; 	&#65533;&#65533;R&#65533;$X&#65533;&#65533;lw&#65533;Z&#65533;&#65533;&#65533;[&#65533;P&#65533;]k&#65533;&#65533;a&#65533;&#65533;dK&#65533;lk&#65533;&#65533;[&#65533;&#65533;g2&#65533;&#65533;&#65533;&#65533;+&#65533;0&#65533;&#65533;&#65533;&#65533;h&#65533;&#65533;&#65533;\&#65533;Cw&#65533;&#65533;o&#65533;nPq&#65533;&#65533;K&#65533;B&#65533;&#65533;&#65533;&#65533;&#65533;&#65533;e&#1775;&#65533;&#1760;&#65533;H&#65533;k!tT&#65533;&#65533;&#65533;&#65533;&#65533;g&#65533;&#65533;* &#65533;&#65533;&#65533;&#65533;&#65533;&#65533;)&#65533;/i"&#65533;&#65533;0&#65533;W&#65533;,k&#65533;&#1419;0&#65533;&#65533;1+\Q&#65533;&#65533;[&#65533;00&#65533;P&#65533;|&#65533;K&#65533;$(m&#65533;&#1772;F&#65533;a&#65533;&#214;p;&#2025;u&#65533;!&#65533;j&#65533;n&#65533;&#65533;&#65533;8&#65533;&#65533;&#405;^z&#65533;&#65533;&#65533;&#65533;7&#285;l&#65533;~n)&#65533;p&#65533;&#65533;ui&#65533;&#65533;T&#65533;&#65533;DP&#1725;&#65533;2&#65533; )&#65533;&#65533;&#65533;h8&#65533;}&#65533;;&#65533;Q1v'1&#151;&#22533;@:&#65533;eQ1&#65533;-&#65533;&#65533;&#65533;&#356;&#435;&#65533;G&#65533;R&#65533;TzJSO^&#65533;&#65533;&#65533;&#65533;&#65533;!k&#65533;&#65533;&#65533;&#65533;&#65533;#&#65533;E@&#65533;&#65533;&#65533;6>V&#65533;s&#65533;&#65533;&#65533;[&#65533;
&#65533;J&#65533;&#65533;&#65533;h8&#65533;-dkm!&#1540;&#65533;&#65533;&#65533;J&#65533;jI&#65533;&#65533;&#65533; 
&#65533;a&#65533;&#65533;Dc&#65533;%H&#65533;&#65533;/Vjq.ey&#65533;&#65533;,&#65533;&#65533;f&#65533;D&#813;&#65533;&#1734;&#65533;&#65533;&#2685;O&#65533;&#65533;&#65533;g&#65533;W&#65533;&#65533;&#65533;&#65533;&#65533;&#65533;yq|&#65533;&#65533;&#65533;I&#65533;_|8P&#65533;&#65533;&#1768;30 [Z&#65533;&#65533;&#65533;q&#65533;&#176;&#65533;&#1744;\&#65533;&#65533;e&#65533;&#65533;&#65533;&#65533;YHw|&#65533;i&#65533;&#65533;&#65533;J^d&#65533;&#65533;&#65533;,&#65533;&#65533;&#65533;&#65533;&#65533;&#65533;&#65533;0&#65533;,&#65533;&#65533;&#631;&#65533;&#65533;&#65533;&#65533;LJ&#2779;&#65533;&#309;&#65533;=&#65533;&#415;&#674;&#65533;&#580;Q&#65533;x&#65533;&#65533;&#65533;&#65533;e0&#65533;&#65533;T&#65533;%&#65533;&#65533;&#65533;&#65533;&#65533;NB&#1141;j aoG&#65533;Y&#65533;S&#274;&#65533;&#65533;&#140;&#65533;1Z&#65533;z&#65533;ft&#65533;W&#65533;&#65533;V&#65533;o&#65533;&#65533;&#65533;&#65533;&#65533;&#65533;&#65533;=&#50936;Y&#65533;&#65533;v-&#65533;&#65533;4&#65533;P&#65533;&#65533;&#65533;T,&#65533;H&#65533;&#65533;&#65533;	&#65533;W&#65533;&#65533;&#648;&#65533;&#65533;&#65533;&#65533;&#917;&#65533;*T&#65533;(96#v&&#65533;&#65533;&#145;&#65533;j&#65533;&#65533;.
&#65533;&#65533;&#65533;R&#65533;k&#65533;&#65533;81[S&#65533;f&#65533;&#65533;
	w`&#176;&#65533;&#540;&#65533;&#65533;=&#65533;N&#65533;j[]&#65533;@@&#65533;a&#65533;&#65533;&#65533;&#65533;CH&#65533;^&#65533;Aq&#1749;&#65533;h&#65533;&#65533;&#65533;a(&#65533;&#65533;&#65533;&#65533;{&#1214;&#65533;&#65533;.&#65533;&#65533;bJ&#65533;6&#65533;&#65533;&#65533;&#65533;&#65533;&#65533;As5L&#65533;s&#65533;&#65533;pn&#65533;&#65533;a&#65533;U&#65533;jl&#875;&#1861;:&#65533;T&#65533;u4Y&#65533;x&#65533;&#65533;&#65533;&#65533;&#65533;&#65533;_%&#65533;V&#65533;&#65533;[s&#65533;S&#65533;Y&#65533;&#65533;&#65533;&#65533;,&#65533;Yk&#65533;8&#65533;&#65533;%&#65533;&#65533;(!&#65533;&#65533;&#65533;:&#65533;6 m[Dl&#65533;\&#65533;&#65533;9&#65533;&#65533;	&#65533;"&#65533;&#65533;&#65533;b&#65533;&#65533;cAEK&#65533;&#65533;&#65533;NH&#65533;&#65533;9&#65533;&#65533;x&#65533;(&#65533;m	(sbf&#1735;w&#65533;	M&#65533;&#65533;&#65533;|&#65533;&#65533;.&#65533;(x&#65533;&#65533;&#65533;(&#65533;0&#65533;&#1362;&#65533;3]o&#65533;}&#65533;9&#65533;I*U&#65533;&#65533;&#65533;w&#65533;&#65533;L&#65533;*(&#65533;&#2019;&#65533;e&#65533;&#65533;)i:&#65533;&#65533;FN&#65533;&#65533;L&#1811;&#65533;|&#65533;X&#1815;&#65533;&#65533;&#573;&#65533;&#65533;&#1999;)&#1431;;&#65533;4'f&#65533;&#65533;Lj&#1907;r&#65533;&#65533;0&#65533;&#1856;&#65533;&#65533;&#65533;l&#65533;p#d?u&#65533;>z&#65533;A &#65533;669&#65533;&#65533;E8&#65533;&#65533;&#65533;&#1924;}e&#65533;&#65533;0&#65533;&#65533;`-&#65533;&#65533;1&#65533;&#65533;	&#65533;&#65533;&#65533;&#65533;&#65533;&#65533;f&#65533;&#65533;&#65533;&#65533;&#65533;p&#65533;$M&#65533;&#65533;\md	&#65533;&#65533;&#1268;&#65533;&#65533;wN&#65533;&#65533;&#782;&#65533;&#65533;&#65533;&#65533;&#65533;&#65533;:&#65533;&#65533;&#65533;&#65533;P&#65533;2y&#702;&#65533;&#65533;&#65533;&#65533;&#65533;&#65533;&#65533;	&#65533;L~&#65533;;r&#65533;&#65533;'&#65533;,&#65533;&#65533;(K&#65533;&#65533;&#65533;8&#65533;y&#65533;&#661016;f*&#2020;x&#65533;&#65533;UjM&#1457;&#1442;2&#65533;EN|&#65533;&#65533;&#65533;&#65533;&#65533;y[t&#65533;sR&#65533;&#65533;7tO`n&#65533;.U&#65533;&#65533;Z&#65533;&#65533;*&#65533;&#65533;"&#1564;&#65533;R&#65533;&#65533;&#65533;&#65533;O&#65533;_&#65533;L&#65533;&#65533;&#65533;&#65533;M&#65533;Ok&#65533;r&#65533;&#65533;s&#65533;&#65533;r&#65533;q&#65533;QV+&#1697;&#65533;&#65533;&#427;v`k&#65533;N|&#65533;&#65533;&#65533;&#65533;b&#65533;&#65533;\&#65533;w&#65533;&#65533;&#65533;+&#65533;&#65533;|&#65533;&#1712;&#65533;^&#399;&#65533;&#65533;&#65533;&#65533;l&#1539;&#65533;&#65533;&#65533;&#65533;&#65533;&#65533;yjSmF&#65533;&#65533;=&#1426;i&#65533;&#65533;&#65533;!&#65533;&#65533;3&#65533;&#65533;&#65533;}	u&#65533;&#65533;9&#65533;&#65533;E$&#65533;)+&#1082;&#65533;&#65533;E &#65533;\x-&#65533;&#65533;L,&#65533;&#65533;&#65533;&#65533;x&#65533;#&#65533;&#65533;_^.Az&#65533;&#65533;&#65533;Yvn&#65533;@&#65533;:&#65533;&#65533;&#65533;&#65533;&#65533;!a,&#65533;&#65533;&#65533;/#&#2005;J\&#65533;&#65533;&#65533;cMq&#65533;d?&#65533;&#65533;&#1980;&#65533;&#65533;&#65533;&#1694;ox&#65533;&#384;&#401;@(&#65533;&#65533;.&#65533;o(&#65533;I &#65533;&#65533;&#1639;&#65533;&#65533;&#65533;;&#65533;&#65533;&#65533;&#65533;@&#65533;U&#65533;&#65533;&#65533;&#65533;&#65533;&#65533;&#477;&#65533;?&#65533;&#65533;&#65533;|&#65533;&#65533;&#65533;&#65533;ZZI&#65533;&#65533;&#65533;C&#65533;jD&#65533;H&#65533;O&#65533;,0&#65533;&#1857;n-^b&#1492;|B&#65533;&#65533;0q,&#65533;&#1970;&#65533;&#65533;&#65533;&#65533;&#65533;&#65533;E&#65533;&#65533;&#65533;&#65533;&#65533;6&#65533;&#65533;&#65533;&#65533;&#65533;&#65533;foe&#8554;&#65533;&#65533;&#65533;&&#65533;&#65533;&#65533;&#65533;&#65533;l&#65533;&#65533;&#65533;&#65533;&#65533;&#65533;&#65533;.&#65533;u&#65533;e&#65533;&#65533;&#65533;CM&#65533;&#65533;&#65533;&#65533;&#65533;&#416;&#65533;-8&#65533;&#65533;M&#65533;&#65533;&#65533;&#65533;&#65533;&#65533;&#65533;"&#1928;u&#65533;&#65533;&#65533;k.f&#65533;&#65533;-&#65533;&#65533;&#65533;&#65533;T&#65533;&#65533;&#65533;&#980;&#65533;&#65533;&#65533;&#65533;&#65533;&#65533;&#65533;&#65533;(D&#65533;&#65533;&#65533;&#65533;&#65533;+&#65533;	&#65533;&#65533;`^e&#65533;%&#65533;'&#65533;&#65533;&#65533;&#65533;&#65533;&#65533;&#65533;&#65533;|&#65533;}n&#65533;&#65533;&#65533;	&#65533;&#65533;D"&#65533;&#65533;&
&#65533;&#65533;]&#380;&#65533;&#65533;auy&#65533;&#65533;II&#65533;L&#65533;O= &#65533;&#65533;&#65533;@&#65533;v=0&#65533;&#65533;&#65533;&#65533; E)y,1;-&#65533;&#65533;&#65533;[&#65533; 7(DR%U&#65533;^!|&#65533; Tj".A&#65533;J&#65533;&#65533;0F&#65533;X&#65533;&#65533;&#65533;j&#65533;m&#65533;8B&#65533;&#65533;@&#65533;&#65533;&#65533;&#65533;49&#65533;0&#65533;-&#65533;I&#65533;W&#65533;&#65533;&#627;&#65533;&#858;&#65533;jV&#65533;&#65533;&#65533;H&#65533;s(5&#65533;v&#65533;&#65533;S:Oya&#65533;0&#65533;J&#65533;&#65533;&#65533;&#1690;&#65533;&#65533;&#65533;&#65533;&#65533;&#65533;&#65533;&#65533;&#65533;&#982;&#65533;i&#65533;-&#1719;&#65533;T1&#65533;	&#65533;Q&#65533;&#65533;$&#65533;&#65533;&#65533;&#65533;F&#65533;&#65533;&#65533;0&#65533;L|&#65533;m8&#65533;&#65533;&#65533;Qu#&#65533;]&#65533;&#65533;&#65533;&#65533;&#65533;Z&#65533;\&#65533;P&#65533;n5&#65533;&#65533;&#65533;&#65533;&#65533;M&#65533;G-&#65533;r&#65533;&#65533;h&#689;bW0%W&#65533;yG&#65533;	+&#65533; &#65533;&#65533;h>&#65533;%z&#65533;&#193;)^ou&#65533;5n&#65533;&#65533;Zg&#65533;&#65533;&#942;&#65533;&#65533;"&#65533;&#65533;&#65533;&#65533;}`&#65533;&#65533;&#65533;:z&#65533;p&#65533;%W:i&#65533;&#65533;y&#65533;&#65533;&#65533;&#65533;h&#65533;#&#65533;X&#65533;&#65533;G&#65533;MI&#65533;&#65533;Az5>&#65533;&#65533;t&#65533;&#1797;Sa&#65533;%*9&#65533;&#65533;3?&#65533;R&#65533;U&#34053;P}&#65533;&#65533;:&#65533;	Pq%&#65533;.!&#65533;s(f&#65533; bh&#65533;U&#65533;*j&#65533;h&#65533;gZ&#65533;hiC&#65533;G&#65533;,&#65533;&#65533;&#65533;&#65533;&#65533;&#65533;e&#65533;BA(F&#65533;&#65533;&#65533;C6yc[2f&%&&#65533;&#65533;Yh	&#65533;8]P&#65533;&#65533;&#65533;j<z)&#26093;&#65533;&#394;&#65533;BB&#65533;m&&#65533;&#65533;n&#65533;]hB
6iW0&#65533;<&#65533;&#65533;<yv&#1115;r(&#65533;@L&#65533;&#65533;q&#65533;t&#65533;Y&#65533;&#65533;&#65533;u&#1955;&#65533;&#65533;&#65533;&#65533;&#65533;!&#65533;^z$&#65533;C&#65533;&#65533;&#65533;O&#65533;&#65533;I&#65533;T&#2025;&#65533;&#65533;7&#65533;&#65533;5&#65533;`p&#65533;&#65533;&#65533;
O&#152;&#65533; *&#1568;&#65533;&#65533;
&#65533;&#65533;&#65533;l&#65533;&#65533;K&#65533;ga~$^&#65533;&#65533;#&#65533;&#65533;+r&#65533;&#65533;&#1352;&#65533;j8&#65533;b!&#65533;&#394;Dr&#621;&#65533;X&#1450;&#65533;V=4&#65533;"&#65533;h&#65533;&#65533;&#65533;.*&#65533;2&#65533;&#65533;&#65533;]&#65533;&#65533;&#65533;I&#65533;&#65533;Vz&#65533;b&#65533;&#65533;8&#65533;&#65533;TE&#65533;x&#65533;Nv&#65533;+i}&#65533;.[&#65533;&#65533;R&g&#65533;B,&#65533;&#65533;|&#65533;&#65533;nc&#65533;.~&#65533;*MK&#65533;&#65533;&#65533;\s\&#65533;&#65533;f9;aru &#65533;&#65533;5g&#65533;&#65533;<
l?k&#65533;H&#65533;&#65533;&#65533;F&#65533;^&#65533;-&#218;&#65533;&#65533;k&#65533;&#65533;N&#65533;Fy&#65533;{&#43615;&#65533;&#65533;~&#65533;&#65533;+&#65533;.&#65533;&#65533;&#918;Iv&#65533;i&#65533;&#326;6&#65533;:&#65533;&#65533;4&#65533;&#65533;-&#65533;&#65533;&#65533;G&#65533;T&#65533;]K&#65533;&#65533;&#65533;br&#65533;"&#65533;&#65533;1v&#65533;\0&#65533;&#65533;&#65533;K&#20826;&#65533;&#65533;&#65533;&#65533;&#65533;$_V9&#65533;Z&#65533;	&#65533;|&#65533;&#65533;&#65533;"&#65533;vV0&#65533;&#65533;L%#&#65533;&#65533;&#8568;<C&#65533;&#31885;~&#65533;k[&#65533;0&#65533;&#65533;&#65533;E/&#65533;
'1?&#204;O&#65533;Tl&#65533;&#65533;&#65533;&#65533;&#65533;&#65533;Tn&#65533;e&#65533;&#65533;G&#65533;9gL&#65533;&#65533;&#1851;u&#65533;&#65533;&#65533;=&#65533;&#65533;&#65533;]xk\z"&#65533;k~
&#65533;6&#65533;&#65533;Mu&#896;&#65533; 2&#65533;t&#65533;&#65533;&#65533;S&#65533;&#65533;&#65533;
G&#65533;&#65533;/9&#65533;o'&#65533;-&#65533;&#65533;&#65533;bL&#1133;
&#65533;&#65533;&#65533;&#65533;&#65533;&#65533;~jc&#65533;R&#65533;&#65533;&#65533;&#65533;&#65533;"sK&#65533;&#65533;D2rlkt6&#65533;[&#65533;&#65533;f0&#65533;&#65533;&#65533;VG&#65533;<&#65533;&&#65533;&#65533;&#8487;&#65533;&#65533;a&#65533;&#65533;:#%&#65533;rNr&#65533;b&#65533;&#65533;&#65533;&#65533;&#65533;@&#65533;YA&#65533;&#65533;%&#65533;$&#65533;&#65533;+a?&#65533;7&#65533; &#65533;&#356;&#65533;&&#65533;L&#65533;c&#65533;&#65533;c &#65533;D&#65533;)W^=&#43122;&#65533;&#65533;LxsR@&#65533;;T&#65533;y&#65533;&#65533;=&#1972;&#65533;;&#65533;&#65533;f&#65533;&#65533;&#65533;%&#65533;X &#65533;E&#65533;/8&#65533;&#65533;zD&#65533;&#65533;&#65533;Oj	&#65533;4&#1354;&#65533;&#65533;&#65533;olFKE&#65533;&#65533;&#65533;2(&#65533;!
&#65533;26I&#65533;&#65533;gU&#65533;P 5&#65533;&#65533;t&#65533;+H&#65533;`&#65533;8"&#65533;MK]&#65533;&#65533;Y%(E!&#65533;CP&#65533;L&#65533;&#65533;w&#65533;&#65533;_&#65533;C&#65533;&#65533;&#65533;&#65533;p&#65533;<&#65533;&#65533;&#65533;#&#65533;&#65533;&#65533;A&#65533;s(&#65533;&#65533;&#65533;t&#65533;.mp&#65533;&#65533;4QMz&#65533;V4n&#65533;&#65533;MN&#65533;q)&#65533;@&#372;Y&#65533;-&Oy8Q&#65533;`&#65533;&#65533;&#844;&#65533;@&#65533;;&#65533;&#65533;&#65533;F&#65533;R&#65533;&#65533;Z&#65533;&#65533;&#65533;0!Z.&#65533;&#65533;&#65533;&#1192;J&#65533;|&#65533;&#65533;}(&#65533;&#65533;T-_<d&#65533;&#65533;3&#65533;a&#65533;sG&#65533;P%)Y&#65533;nj&#65533;&#65533;&#65533;i&#65533;4R&#65533;"&#65533;*}&#65533;&#65533;(E&#65533;*&#65533;&#65533;&#65533;rX&#65533;>3&#65533;&#65533;oe&#65533;_&#65533;&#65533;&#65533;} &#65533;J&#65533;L&#65533;z&#65533;?&#65533;Qi&#65533;"&#65533;&#65533;&#65533;037&#894;&#293;&#65533;&#65533;d%&#65533;&#65533;&#65533;&#65533;K&#65533;&#65533;&#65533;
M#bU&#1788;&#65533;&#65533;66&#65533;e&#65533;3x#Kkr&#65533;P&#65533;`&#65533;!&#65533;b&#65533;g&#65533;&#65533;&#65533;tx=T&#65533;H&#65533;&#65533;&#65533;&#65533;&#65533;&#65533;&#65533;X&#65533;X,&#65533;VE!&#65533;&*&#65533;c&#65533;)E d)&#65533;\)`m&#65533;&#65533;&#65533;P&#65533;=p-G&#65533;&#65533;hIjP&#65533;6&#65533;&#65533;$&#65533;S&#65533;`&#65533;H
&#65533;&#65533;Mt[iKM	&#65533;&#65533;&#65533;&#65533;|&#65533;<&#65533;&#665;:&#65533;&#65533;J&#65533;&#65533;U&#65533;a&#65533;+&#65533;&#65533;s&#65533;	&#65533;ET&#65533;F&#65533;IT&#65533;&#65533;
&#65533;j&#65533;&#65533;m5p_&#65533;T &#1788;&#65533;&#65533;&#65533;b W&#65533;uiD&#65533;;&#65533;&#65533;&#309;dc&#65533;&#65533;h&#65533;&#65533;&#65533;3&#65533;&#65533;wG^|&#65533;&#65533;&#65533;%&#65533;zi&#65533;&h&#65533;4&#65533;&#65533;H&#65533;X&#65533;z*&#65533;7&#65533;&#65533;&#65533;2&#65533;2^&#65533;FuJ&#65533;VRii&#65533;qi&#65533;&#65533;&#65533;&#602;&#65533;J<0mlY&#65533;4%&#65533;&#65533;&#641; MeJc &#65533;VHx&#65533;&#65533;&#65533;&#65533;&#65533;@&#65533;Zn&#65533;J&#65533;&#65533;"&#65533;i&#65533;&#65533;M&#65533;S1\9Y^8&#65533;d!&#65533;&#65533;&#65533;&#65533;&#65533;m&#65533;&#65533;7F&#65533;q&#65533;&#65533;9&#65533;Io&#65533;h&#65533;&#65533;R&#65533;&#65533;6Hs&#65533;&#65533;&#65533;&#26225;&#65533;e8 &#65533;&#65533;&#65533;&#65533;&#65533;&#65533;&#65533;Q&#65533;&#65533;fh&#65533;&#65533;&#65533;&#65533;3&#65533;&#65533;&#65533;#A&#65533;&#1064;p&#65533;&#65533;&#65533;0&w&#65533;5&#65533;!&#65533;&#65533;&#65533;?&#65533;&#65533;&#65533;.&#65533;&#65533;	\&#65533;Y<&#65533;&#65533;VuR&#65533;&#65533;T1&#65533;&#65533;F8&#65533;&#65533;w&#65533;Y&#65533;&#65533;&#65533;WJ&#65533;&#1678;&#21930;&#65533;&#65533;&#65533;R&#65533;&#65533;&#65533;&#65533;|&#65533;p&#65533;&#65533;L&#65533;&#166;&#65533;!/T&#65533;Ey&#65533;&#65533;b&#65533;-I&#65533;&#65533;&#65533;_cU&#65533;=&#65533;c&#65533;;&#65533;&#65533;ic&#1289;&#65533;&#65533;#kZ&#65533;&#65533;tN&#65533;	 /GHV&#65533;2&#65533;1&#65533;*&#65533;X&#65533;&#65533;|&#65533;&#65533;U#;.&#65533;y&#65533;X&#65533;&#65533;z&#65533;&#65533;v&#65533;;4&#65533;Y(&#65533;&#65533;N&#65533;h&#65533;&#65533;&#65533;&#65533;w&#132;Y&#65533;&#65533;&#65533;T&#65533;&#65533;&#65533;l5&#65533;$4&#65533;E&#65533;Q&#65533;&#65533;&#65533;&#65533;&#65533;&#65533;&#65533;&#65533;&#65533;]&#65533;>&#65533;xT&#65533;	k&#65533;U^&#65533;&#65533;p&#1510;&#65533;&#65533;&#65533;G&#65533;J&#65533;&#65533;&#65533;&#65533;+`&#65533;&#65533;&#65533;&#65533;&#438;a[N);s&#65533;&#65533;&#65533;&#65533;eC$&#65533;&#65533;Y&#65533;&#1586;&#65533;_&#65533;v&#65533;#&#65533;&#65533;&#65533;&#65533;&#65533;;&#65533; &#1828;B@&#65533;&#65533;&#65533;e&#65533;&#65533;&#65533;&#65533;&#65533;&#65533;VYu&#65533;+&#65533;&#65533;&#65533;&#65533;%&#65533;^&#1065;&#65533;I9_+&#65533;<&#65533;&#65533;D&#65533;25&#65533;2&#65533;N&#65533;:4&#65533;n W&#65533;%/&#65533;&#65533;&#65533;&#65533;)&#65533;&#65533;&#65533;&#65533;-D&#65533;&#65533;xn&#65533;j&#65533;/4Y;j&#65533;[N&#65533;&#65533;&#2026;("rO&#436;v&#65533;v_>&#65533;D&#65533;Y&#65533;&#65533;11&#65533;.&#65533;&#65533;@z3mK&#65533;+1Y&#2030;&#65533;8&#65533;Sh&#65533;&#65533;&#65533;O&#65533;v&#65533;&#65533;&#65533;&#65533;&#65533;Y&#65533;&#65533;&#65533;&#65533;&#65533;z&#65533;h&#65533;&#1170;r&#65533;Q&#65533;t[&#65533;c&#65533;&#65533;z&#65533;&#65533;&&#65533;&#65533;wV&#65533;&#65533;&#65533;Sgo&#65533;z&#65533;&#65533;D]&#65533;&#65533;&#65533;&#65533;$y&#1055;&#65533;&#65533;&#65533;g_&#65533;5c&#65533;x,&#65533;J |Fy#5p!&#65533;I&#65533;sb&#65533;d	j&#65533;b&#65533;Wz&#65533;F_DF$&#65533;G{ 6&#65533;+&#65533;WKac&#65533;dG&#65533;L&#1669;s8K'&#65533;{,&#65533;l&#65533;&#65533;Sq&#65533;\&#65533;qQ8 X&#2003;U&#65533; V&#65533;]&#65533;&#65533;|&#65533;&#65533;EU4m&#65533;D3,PFff&#65533;&#65533;n&#65533;nC*S&#65533;v&#1751;<$r<&#65533;tvPpl5}P3<J&#65533;; &#65533;g3T&#65533;&#65533;yA&#65533;|gh&#65533;
{TIQ&#65533;&#65533;b5 i &#65533;-&#65533;&#65533;&#65533;&#65533;p%cpw&#65533;r&#65533;&#65533;Z&#65533;%j&#65533;&#65533;Xa&#65533;7&#65533;W&#65533;j&#65533;xr)&#65533;+7X,&#1479;&#65533;e0&#65533;h &#65533;H&#65533;r&#65533;&#65533;&#65533;WSs&#65533;og&#65533;&#65533;-]P&#65533;&#65533;&#65533;G{+T$&#65533;i&#65533;9x &#65533;f&#65533;'!&#65533;&#65533;3&#65533;&#65533;on4i&#65533;W&#65533;hb&#65533;C&#65533;&#65533;&#65533;&#65533;&#65533;P&#65533;W&#65533;4_&#579;fW&#65533;fwP^am&#65533;&#65533;u&#65533;3=y&#65533;pp&#65533;UuG%&#65533;/&#65533;&#65533;`&#65533;B5 &#65533;P&#65533;bH&#65533;) &#65533;"&#65533;2&&#65533;p&#579;T&#65533;|xU&#65533;&#65533;y&#65533;&#65533;yU&#65533;@7(z&#65533;&#65533;v&#65533;a&#65533;z&#65533;hM&#65533;&#65533;&#65533;&#65533;&#65533;&#65533;	&#65533;/&#65533;&#65533;~&#1688;&#65533;&#65533;&#65533;~&#65533;&#65533;&#65533;C&#65533;&#65533;&#65533;&#65533;8&#65533;&#758;d&#65533;0&#1010;CFk&#65533;u&#65533;%3&#65533;&#65533;&#65533; 4p|Y4Vv&#65533;&#65533;`69y&#65533;u&#65533; "OT@&#65533;T&#65533;}&#65533;&#1228;&#65533;Nb;t&#65533;H&#65533;&#65533;gwax&#65533;&#65533;&#65533;)&#65533;&#65533;w&#65533;+e(4 By&#65533;Pp&#33153;&#65533;&#65533;F
X&#65533;&#65533;v:%q&#65533;&#65533;&#65533;D'A&#65533;F&#65533;j
PQ&#65533;Q&#65533;b&#65533;&#65533;p&#65533;@y&#65533;'/&#1416;&#65533;&#65533;&#948;&#65533;6&#65533;&#65533;8&#1488;X	&#65533;&#65533;3`&#65533;'s)G&#65533;|b&#65533;k&#65533;&#462;&#65533;g&#65533;g&#65533;&#65533;&#1357;<P@&#65533;7c&#65533;&#65533;&#417;MI&#65533;m&#65533; 4&#65533;:&#65533;vf&#65533;<&#65533;&#65533;&#65533;fvp&#65533;&#65533;m&#65533;&#65533; &#65533;2O&#65533;&#65533;&#65533;&#65533;uvN&#65533;Dj&#65533;;p&#65533;ogt2k&#65533;&#65533;&#65533;#4&#65533;&#65533;D&#65533;S&#65533;X6&#65533;&#65533;U&#65533;&#65533;&#65533;&#65533;&#65533;v&#65533;/&#390;J&#65533;X&#65533;y&#65533;&#65533;Z&#65533;Yz &#65533;jpq&#65533;W|&#65533;y
P4&#65533;5&#65533;&#65533;&#65533;(&#65533;&#65533;&#65533;j)&#65533;k&#65533;)y&#65533;i	h&#65533;&#65533;&#65533;G&#65533;1h&#65533;S]&#65533;&#65533;O%8q&#65533;&#65533;&#65533;&#65533;)%&#65533;B&#65533;&#525;&#149;&#65533;&#65533;&#65533;&#65533;.n&#65533;b&#65533;lV@
N&#65533;|ew&#65533;#&#65533;D&#65533;&#65533;5&#65533;t&#389;&#65533;&#65533;V&#65533; 	&#65533;&#65533;u&#65533;&#65533;~=ys&#1043;PXradmv1o&#65533;Vc&#65533;&#65533;Yc$xRZ&#65533;S&#65533;7E"Br&#65533;h&#65533;&#65533;A~a5&#65533;2w&#65533;8&#65533;&#65533;&#65533;&#65533;&#259;.o&#65533;t~8&#65533;4&#65533;%&#65533;&#65533;&#65533;&#65533;3&#65533;&#65533;yh&#65533;&#65533;&#65533;&#1495;&#65533;&#65533;]58c:&#65533;	&#1232;&#65533;\&#65533;0&#65533;6&#65533;$&#65533;&#65533;&#65533;&#601;&#65533;8&#65533;&#65533;E&#65533;&#65533;&#65533;&#65533;A5&#65533;&#65533;0@&#65533;&#65533;?'9&#65533;&#65533;	&#65533;D~&#65533;$`&#65533;&#65533;&#65533;?&#65533;py&#1058;:x&#65533;&#65533;Md&#65533;&#65533;CEx&#65533;_'E&#65533;&#65533;&#65533;&#65533;&#65533;&#65533;&#65533;&#65533;]&#65533;&#65533;[&#65533;D&#65533;)&#65533;y&#65533;&#65533;&#1639;&#65533;U&#65533;&#65533;cqm9&#65533;&#65533;u&#65533;&#65533;[&#65533;1&#65533;K&#65533;&#65533;&#65533;&#65533;&#65533;&#65533;0]:&#65533;&#65533;&#65533;,U&#65533;Ch&#64079;&#834;iD&#65533;)&#65533;$&#65533;&#65533;,&#65533;8&#65533;1&#65533;l&#65533;&#65533;&#65533;x&#65533;&#65533;&#65533;&#65533;pf&#65533;\&#65533;&#65533;&#65533;q{&#65533;d&#65533;&#65533;&#65533;&#65533;&#65533;&#65533;&#65533;L&#430;&#65533;Z&#65533;&#593;&#65533;&#65533;HF&#65533;&#1994;T&#65533;7&#65533;&#65533;&#42283;&#65533; ;&#65533;u&#65533;&#65533;I&#65533;&#1634;0pi&#65533;&#65533;wN0	&#65533;&#65533;Q3&#65533;&#65533;&#65533;&#65533;RO&#65533;4&#65533;w7&#65533;~t&#65533;&#65533;kk*&#65533;2&#65533;9&#65533;w&#65533;&#65533;&#65533;z&#65533;&#65533;&#65533;*&#1002;\A&#65533;&#1258;Sc&#65533;_xU&#65533;#&#65533;L&#65533;&#65533;&#65533;&#65533;&#65533;&#65533;&#65533;&#65533;&#65533;E&#65533;&#65533;&#65533;R0v"&#65533;&#65533;&#65533;0&#1781;&#65533;&#65533;&#65533;/&#65533;&#65533;0&#65533;&#65533;&#65533;*&#65533;&#65533;#]&#65533;&#65533;g{[&#65533;&#65533;&#65533;&#65533;&#43748;&#525;&#65533;z&#65533;&#65533;J&#65533;ncaj&#65533;&#65533;&#65533;3&#65533;2[}&#65533;H0P*`&#65533;&#65533;&#65533;V&#65533;s&#65533;&#65533;&#65533;u79o&#65533;CMX&#65533;&#65533;&#65533;}(&#65533;&#65533;1&#65533;&#1096;Z6&#65533;OIP&#65533;&#65533;:&#65533;w[{Bg&#65533;'&#65533;&#65533;~p&#65533;:h&#65533;&#65533;+'%
&#65533;&#65533;&#65533;&#65533;C&#65533;M&#65533;G{x&#65533;aY%&#65533;&#65533;"&#65533;&#65533;&#65533;!Ik:&#65533;&#65533;#&#65533;&#621;V&#65533;,&#65533;&#65533;&#65533;&#65533;&#65533;&#65533;&#65533;&#65533;&#65533;&#65533;|&#65533;\U&#65533;-&#1307;&#65533;v&#65533;&#65533;&#65533;&#65533;&#65533;&#65533;&#65533;s)&#65533;&#65533;K&#65533;&#65533;:t&#65533;&#65533;.D&#65533;&#65533;+&#65533;h&#65533;&#65533;M&#65533;p	&#65533;&#65533;]&#65533;#&#65533;ZV&#65533;z&#65533;:&#65533;eA8f&#65533;{&#65533;&#65533;&#65533;v&#65533;&#65533;sP&#65533;<L&#65533;cWn?X&#65533;s&#65533;&#65533;
W&#65533;UkNy&#65533;2&#65533;t&#65533;9&#65533;&#65533;$&#65533;&#65533;&#65533;$&#65533;&#65533;L&#65533;9&#1509;&#65533;i&#65533;&#65533;g&#65533;
J&#65533;D4&#65533;&#65533;Y&#65533;&#65533;&#65533;&#65533;P~&#65533;-&#65533;l&#65533;h&#603;&#65533;&#65533;;&#65533;c&#65533;]&#65533;&#42986;w[n+|]&#65533;&#65533;&#65533;j&#65533;&#65533;&#65533;B4&#65533;&#65533;s&#65533;kck&#65533;T:&#65533;&#65533;&#65533;&&#65533;&#65533;&#65533;Hg&#65533;&#65533;&#65533;O&#65533;J&#198;C&#65533;&#311;)g1&#65533;&#65533;Pg&#65533;&#65533;&#65533;&#65533;&#65533;&#65533;&#65533;&#65533;&#1087;&#65533;&#65533;W&#65533;&#65533;&#65533;&#65533;~j&#65533;&#65533;&#65533;!&#65533;U<P43&#65533;&#65533;u&#65533;&#65533;&#65533;.J&#65533;.5K&#65533;m&#65533;&#65533;&#65533;P	G|&#65533;&#65533;K&#65533;&#65533;0&#65533;jd[ &#65533;	&#65533;$&#65533;R&#65533;+&#65533;&#65533;?
&#1781;`&#65533;5<|&#65533;g:j*&#65533;[&#65533;"L&#65533;&#65533;&#65533;&#65533;s&#65533;2&#65533;&#65533;&#65533;U&#65533;&#1867;&#65533;&#65533;&#65533;&#65533;&#65533;$&#65533;j&#65533;&#65533;&#65533;*&#65533;y&#65533;!&#65533;&#65533;'i&#65533;a&#65533;&#65533;|&#65533;G&#65533;f&#65533;2&#1104;`P1eN&#65533;;&#1504;&#65533;+[dm &#65533;v6*o4&#65533;&#451;Q&#65533;"l&#65533;&#65533;&#65533;7@S&#65533;&#65533;"3&#65533;&#65533;e4CFd&#65533;-"&#65533;&#65533;&#1666;W&#65533;X&#555;&#65533;&#65533;;E&#65533;<&#65533;&#65533;&#65533;{'&#65533;|<w0)0&#65533;C G&#65533;&#65533;`&#65533;&#65533;&#65533;&#65533;&#65533;&#65533;&#65533;}t&#65533;l&#65533;Q@&#65533;&#65533;q#&#306;&#1854;&#65533;\&#65533;&#65533;8&#65533;k&#65533;&#65533;&#65533;d/&#65533;Ou&#65533;C|J&#65533;K&#65533;Iz{&#65533;&#65533;Tw&#65533;&#65533;&#65533;r2`&#65533;6&#65533;&#65533;9MPO&#65533;k&#65533;&#65533;	&#65533;&#65533;&#65533;`&#65533;f3&#65533;/c&#65533;&#65533;e&#65533;	&#65533;)P&#65533;`&#65533;&#65533;+5o&#65533;&#65533;&#65533; 7&#65533;&#65533;X&#65533;7P&#65533;g&#65533;&#65533;&#65533;&#65533;&#65533;&#65533;e&#65533;&#460;&#65533;N&#1698;&#65533;&#65533;&#65533;[is!&#65533;&#65533;&#65533;&#65533;&#65533;G	g%R&#65533;&#599;Wb&#65533;n&#65533;\&#65533;&#65533;y&#65533;&#65533;b&#65533;u&#65533;&#65533;+(&#1560;&#65533;&#65533;P&#65533;$x&#65533;(&#65533;{&#65533;#Sw&#65533;/&#65533;&#1753;3&#65533;&#65533;&#65533;'9`0&#396;!&#65533;&#65533;&#829;&#65533;L&#65533;6&#65533;&#65533;*&#65533;=&#65533;'x&#65533;*&#65533;W&#672;\&#65533;&#65533;z,l&#65533;Et&#65533;&#65533;Ob&#65533;&#65533;
&#65533;,c&#65533;&#65533;&#65533;EAAF&#1996;&#65533;&#65533; &#65533;&#65533;aO9c&#65533;&#65533;$&#65533;&#65533;&#65533;&#65533;&#65533;_`&#65533;&#65533;&#65533;p&#65533;l&#65533;&#481;&#65533;&#65533;P&#65533;&#65533;&#65533;&#65533;&#65533;j&#65533;&#65533;6&#65533;&#65533;&#65533;&#65533;}&#65533;%&#65533;H>&#65533;&#65533;6&#65533;&#65533;-&#65533;aA&#65533;m&#65533;&#65533;&#65533;!&#65533;
2L&#65533;6{&#65533;&#1166;&#65533;?&#362;1%&#65533;&#65533;&w2&#65533;lA&#65533;f&#65533;&#65533;|&#65533;&#65533;&#65533;&#65533;g m&#65533;&#65533;&#65533;Y
&#65533;Je&#65533;C&#65533;T&#65533;{&#65533;*{m&#65533;&#821;}U&#65533;&#65533;&#65533;&#65533;A{s&#65533;&#1994;&#65533;&#65533;<&#65533;\&#65533;&#65533;	"&#65533;R- &#65533;&#65533;0&#65533;I&#65533;(&#65533;b&#65533;[@&#65533;&#65533;&#65533;&#65533;b&#65533;F/&#65533;\X&#65533;j&#65533;&#65533;&#1890;${&#65533;&#65533;<Uw&#65533;&#65533;&#65533;&#65533;b&#65533;j&#65533;&#65533;&#363;&#65533;-"&#65533;&#15930; =&#65533;z<&#65533;&#65533;&#65533;9&#65533;}S&#65533;!N&#65533;&#65533;mXR&#65533;&#65533;&#65533;&#65533; G&#65533;&#197;&#65533;&#65533;&#65533;n&#65533;&#65533;C&#65533;&#65533;}7\&#65533;&#65533;F&#65533;&#65533;&#141;90&#65533;s&#65533;&#65533;&#65533;&#65533;p&#65533;]&#65533;@&#65533;&#65533;'&#65533;8
&#1292;&#65533;&#65533;H&#65533;&#65533;&#65533;z&#65533;Cp&#65533;ck&#65533;&#65533;&#65533;&#65533;&#65533;+&#65533;U5&#65533;&#65533;|&#765;;m,&#65533;&#433;M&#65533;&#65533;&#65533;v&#65533;&#65533;&#65533;F~&#65533;p&#65533;1
d&#65533;T@&#65533;&#65533;&#65533;&#65533;&#65533;&#65533;g7&#65533;&#1029;&#65533;&#65533;&#65533;@K#J&#65533;&#65533;&#65533;&#65533;.^&#65533;&#65533; &#157;&#65533;&#65533;!d&#65533;&#65533;rp}M&#65533;,MqF&#65533;&#1376;&#65533;&#65533;&#65533;)p `&#65533;&#65533;6&#65533;&#65533;&#34694;&#896;&#65533;&#65533;*r&#65533;&#65533;*&#65533;&#65533;&#65533;&#65533;&#65533;&#65533;:&#65533;r&#65533;	&#65533;O&#65533;&#65533;&#65533;u&#65533;&#65533;&#65533;.~:&#65533;/&#65533;&#65533;&#65533;U&#65533;&#985;&#65533;>y&#65533;&#65533;&#65533;?&#65533;c\&#65533;4n&#65533;:&#65533;&#65533;c&#65533;&#65533;;h&#65533;&#65533;&#65533;&#65533;)&#65533;T] &#65533;&#65533;&#65533;&#65533;&#65533;&#65533;~&#65533;p&#1866;]=FR&#65533;&#65533;&#65533;&#65533;&#65533;&#65533;&#574;&#65533;&#65533;&#65533;&#65533;&#490;]&#65533;V&#65533;&#65533;&#65533;&#65533;B&#65533;&#65533;&#65533;&#65533;&#65533;~0&#1945;&#65533;j^&#65533;O&#65533;&#65533;K&#65533;d&#65533;F93&#65533;Iz&#65533;% >@	W&#65533;&#65533;&#65533;7Wr&#65533;G6&#65533;i&#65533;.&#65533;e&#65533;*&#65533;&#65533;-&#65533;&#65533;&#65533;S&#65533;&#65533;&#65533;&#65533;z&#65533;&#65533;&#65533;&#65533;:|D&#65533;35&#65533;&#65533;&#65533;&#65533;&#65533;&#65533;K&#524;&#1779;&#65533;&#65533;d&#65533;&#65533;&#65533;~/&#65533;4u[&#65533;6@&#65533;&#65533;_&#65533;&#65533;&#65533;C&#65533;(/"&#65533;&#65533;&#65533;>&#65533;(&#65533;&#65533;y&#65533;&#1392;&#65533;W&#65533;`L&#65533;Qg-&#65533;&#65533;@&#65533;E&#65533;v&#65533;('/&#65533;`&#65533;&#161;&#65533;&#65533;p&#65533;&#65533;V&#65533;u&#65533;w&#65533;j&#65533;&#1100;&#65533;S&#65533;&#65533;`&#65533;F&#65533;&#65533;&#65533;@&#65533;&#65533;&#65533;&#65533;P=&#65533;,&#65533;w}&#65533;&#65533;T&#65533;&#65533;h&#65533;&#2036;&#65533;&#65533;R&#65533;-K&#65533;a8d:&#65533;&#65533;(
&#65533;&#65533;&#65533;&#65533;9&#65533;&#65533;&#65533;~\I&#65533;l&#65533;*N&#65533;3&#65533;_&#1940;&#65533;N&#1759;N/}e%e&#65533;c&#65533;E  )&#65533;&I&#65533;]Ed0=&#65533;&#65533;1w[-	v+vy==&#65533;&#65533;B&#65533;&#65533;&#65533;k&#65533;'&#65533;U&#65533;C047&#353;=&#613;I&#65533;&y&#65533;wy)&#65533;&#65533;&#1428;&#65533;.&#1683;	H&#65533;(nV%&#65533;(&#65533;&#65533;&#65533;&#65533;&#65533;`&#65533;&#65533;&#65533;&#65533;&#65533;+&#65533;&#65533;&#65533;&#65533;U&#65533;&#65533;&#65533;|&#65533;&#65533;. &#65533;&#1962;+m&#65533;&#65533;o&#65533;&#65533; EJAq &#65533;&#65533;	:D&#65533;-L&#65533;D1&#65533;&#65533;(+&#723491;&#20498;(M&#652;IS&#65533;L&#65533;PqDg&#65533;N&#65533;?HX&#65533;.&#65533;&#65533;&#65533;&#65533;&#65533;&#759;&#65533;Q&#65533;&#65533;4&#65533;&#1296;U&#65533;&#65533;&#65533;}C&#65533;

e&#521;cZ,X&#65533;@&#65533;&#65533;
&#65533;(&#247;l&#65533;&#65533;&#65533;&#65533;]v&#65533;:lm&#65533;&#65533;&#1737;&#65533;u&#65533;&#65533;em&#1341;Hz)v&#65533;(R&#65533;K&#65533;&#65533;L&#65533;P&#65533;I&#65533;&#65533;e&#65533;&D&#65533;&#65533;&#65533;U, IR&#65533;&#65533;&#65533;&#65533;r&#65533;&#65533;&#65533;&#65533;&#65533;&#65533;&#65533;&#720;HE&#65533;x&#65533;&#65533;ky&#65533;A&#1244;&#65533;&#65533;&#65533;m&#65533;&#65533;&#65533;G&#65533;8&#1314;Y&#65533;&#65533;&#65533;&#65533;S&#65533;&#953;&#65533;rUp&#65533;6g&#65533;lFM&#65533;n&#65533;&#65533;=o&#65533;&#65533;&#65533;&#65533;
 w&#65533;&#65533;&#65533;f&#65533;&#65533;&#65533;&#65533;go&#65533;q&#65533;G<&#65533;&#65533;u{&#65533;&#65533;&#65533;I%&#65533;Vg9&#65533;&#65533;~&#65533;&#65533;GU9N&#65533;&#65533; &#65533;&#65533;&#65533;&#65533;
&#65533; &#65533;;&#65533;='&#65533;8n&#65533;r)"!S}&#65533;&#65533;&#4676;}`&#65533;()&#65533;e&#65533;&#65533;$&#65533;&#65533;'5` &#65533;F)&#65533;"Fi&#65533;&#65533;&#65533;B)&#65533;&#65533;g&#65533;&#65533;&#65533;&#65533;	&#65533;&#65533;&#65533;P $&#65533;  N&#65533;Q&#65533;&#65533;6&#65533;m&#65533;&#65533;[&&#65533;&#1418;&#65533;Ag&s&#65533;
&#65533;&#65533;&#65533;r&#1137;y&#65533;Q&#65533;&#65533;&#666;?&#65533;G&#65533;Q&#65533;]&#1309;&#65533;&#65533;&#65533;&#65533;R&#65533;L+&#65533;0&#65533;&#65533;&#65533;&#65533;&#65533;v&#65533;]Y_O&#65533;MJ&#65533;ub&#65533;_&#65533;.&#922;m:&#65533;&#65533;&#65533;Ia&#65533;&#129;&#65533;`U	*&&#65533;Wh&#65533;"&#65533;&#65533;&#1466;)&#65533;&#65533;M&#65533;&#65533;&#65533;1&#558;&#65533;>&#65533;&#1448;&#65533;2&#65533;&#65533;&#65533;|&#65533;&#65533;&#65533;&#65533;Mz&#65533;q&#65533;&#65533;&#65533;&#65533;&#65533;&&#463;I&#65533;&#65533;&#65533;*&#65533;	d&#65533;&#65533;&#65533;&#65533;X3&#65533;&#65533;(&#65533;&#65533;2&#65533;&#65533;&#65533;&#65533;&#65533;	&#65533;&#65533;K#&#65533;_&#1457;&#65533;o&#65533;6&#65533;)&#65533;o&#65533;{+"&#65533;{W&#65533;#&#65533;E&#65533;	0s&#65533;a:@&#65533;&#65533;7&#629;&#65533;K&#65533;+tpQ{&#65533;&#65533;&#65533;(K&#65533;&#65533;&#65533;(&#65533;8IJ)}&#65533;-&#65533;HN&#65533;&#65533;f&#741;~
&#65533;Q&#65533;|6&#65533;&#65533;&#65533;&#65533;&#65533;&#65533;U&#65533;+&#65533;&#65533;8&#65533;=+&#65533;Zt&#246;&&#65533;2&#65533;&#65533;&&#65533;s[&&#65533;p&#65533;&#65533;&#65533;&#65533;&#65533;_&#65533;&#65533;&#65533;&#65533;%\&#65533;H&#436;;J&#65533;u&#65533;&#65533;f{$&#65533;&#65533; 	.0Q&#65533;&#65533;&#65533;jP&#65533;&#65533;&#65533;H)K&#65533;&#65533;&#65533;&#65533;&#65533;q>&#65533;&#65533;&#65533;&#65533;8lx&#65533;/&#65533;&#65533;/d&#65533;l&#65533;&#65533;5&#65533;3&#65533;Dt8zI&#65533;y&#65533;&#65533;Eg4!&#65533;&#1512;@vo&#65533;u&#65533;*&#65533;L&#65533;Wz_&#65533;.M&#65533;&#65533;&#65533;N&#65533;S&#65533;6&#555;&#838;&#65533;&#65533;&#65533;XW&#65533;&#65533;t&#65533;&#65533;&#65533;&#65533;&#65533;"&#65533;N&#65533;8&#65533;<&#65533;&#65533;&#65533;&#65533;&#65533;v&#65533;&#65533;&#65533;&#65533;&#65533;&#65533;%t&#65533;&#65533;&#65533;L&#65533;#&#65533;;&#65533;}&#65533;*@&#65533;&#65533;&#65533;&#65533;&#65533;Fp&#65533;et&#65533;`w&#65533;T&#65533;&#65533;&#65533;&#65533;&#65533;&#65533;7&#65533;&#65533;&#65533;:Z&#65533;g;&#65533;&#65533;)q&#65533;!`_W<&#65533;I/$U&#65533;p">YP{3&#65533;Z&#34886;&#65533;%&#65533;&#65533;;	&#65533;&#65533;&#65533;&#65533;B&#65533;<7&#65533;&#65533;V&#65533;2&#1517;lf&#65533;z&#65533;`H't&#65533;\&#65533;&#65533;6&#65533;)&#65533;ieU\)&#65533;&#65533;&#1543;&#65533;&#65533;E/*3T&#65533;<~&#65533;<Y&#65533;nZZ&#65533;&#65533;D}4&#65533;J&#65533;d2q&#65533;i&#65533;&#65533;Z&#65533;&#65533;H&#65533;&#65533;g6&#65533;q}J"&#65533; &#65533;&#65533;&#65533;@p&#65533;&#65533;&#32302;u&#65533;Oo\&#215;6&#65533;&#65533;|m&#65533;T
&#65533;^!(&#65533;&#65533;rqc&#65533;&#65533;~&#65533;j&#65533;h&#65533;R&#65533;&#65533;$&#65533;H-&#65533;4{&#65533;BM&#65533;&#65533;c(&#65533;}J&#65533;&#65533;E&#65533;N&#65533;iHG&#65533;&#65533;j&#65533;`&#65533;8&#65533;1<&#65533;&#65533;&#65533;&#6664;&#65533;^&#65533;&#65533;^&#65533;&#65533;&#65533;|X&#65533;&#65533;z&#65533;\M&#65533;'&#65533;y&#65533;_&#2044;E6&#65533;&#65533;&#65533;&#65533;&#1291;@2 ?!&#65533;&#65533;tg2d&#65533;<&#65533;7{&#65533;M&#65533;vp&#65533;C&#65533;r&#65533;&#65533;4&&#65533;&#65533;&#65533;&#65533;Ma&#65533;&#801;uf7&#65533;&#65533;Q&#65533;&#65533;&#65533;!t&#65533;(E&#65533;&#65533;&#65533;&#65533;#((]"&#65533;&#65533;&#65533;&#65533;''&#65533;&#996; @&#65533;&#65533;&#65533;1&#65533;%k&#65533;&#65533;W&#65533;U<&#65533;/`I5>&#65533;&#1158;&#65533;<i&#65533;pF &#65533;$3f&#65533;1&#65533;&#65533;h&#65533;O'&#65533;i&#65533;:&#65533;"&#65533;&#65533;&#65533;&#65533;pm2^<9M&#65533;jZS&#65533;^K&#65533;"&#65533;m&#65533;!wH&#65533; &#65533;N&#65533;&#65533;&#65533;6[&#65533;&#65533;&#65533;yG?&#65533;&#1117;&#65533;&#65533;MH&#65533; &#65533;@&#65533;8&#65533;g1&#65533;&#65533;&#65533;&#65533;!&#65533;	k&#65533;*&#65533;U&#65533;/
	/&#65533;&#65533;#O3(&#65533;1&#65533;%&#65533;F &#65533;b&#65533;B&#65533;&#65533;&#65533;'&#65533;K&#65533;b%&#65533;#&#65533;s&#65533;&#65533;U&#65533;&#65533;&#65533;&#65533;}&#65533;v&#65533;&#65533;Z&#65533;J&#65533;&#65533;A&#1061;&#65533;}H[
&#65533;&#65533;F!/&#65533;&#65533;&#65533;v&#1396;\&#65533;5&#65533;&#65533;+ig*&#65533;=&#65533;&#65533;&#65533;&#692;&#65533;$~t&#65533;&#65533;&#65533;~&#65533;c&#65533;&#65533;G&#65533;&#1826;s&#65533;&#65533;$g&#65533;&#65533;5&#65533;&#65533;&#65533;&#65533;(&#65533;&#65533;Pf&#65533;&#65533;&#65533;&#65533;j&#65533;&#65533;=	&#65533;&#65533;&#65533;'&#65533;Y&#65533;&#65533;&#65533;,&#65533;Fzg&#65533;V&#65533;5&#1149;&#65533;uKs(YM&#1397;&#65533;&#65533;In{&#65533;&#65533;1?&#54640;5&#65533;Z&#65533;B&#65533;&#65533;Eu&#65533;&#65533;&#65533;&#65533;&#1536;+	&#65533;{&#65533;&#1532;&#65533;&#65533;m&#65533;&#65533;&#65533;`
;X&#65533;m&#65533;)&#65533;A&#65533;l&#65533;	&#65533;]!&#1793;	W8B&#65533;&#65533;&#65533;kM&#65533;&#65533;&#65533;&#65533;x&#65533;*f&#65533;&#65533;e&#65533;;A &#65533;&#65533;&#65533;-&#65533;&#65533;,&#65533;,JZ_&#65533;&#65533;&#65533;D&#65533;&#65533;.&#65533;&#65533;&#65533;p=&#65533;q&#65533;&#65533;d=&#65533;}&#65533;JV&#65533;&#50233;T&#65533;&#65533;a4E&#65533;&#65533;&#65533;&#65533;&#65533;p&#65533;&#65533;*X&#65533;{&#1740;&#65533;&#65533;&#65533;S&{al6&#65533;&#65533;&#65533;1&#65533;&#65533;&#65533;^4s&#65533;qn1l-&#1600;z&#65533;"{fj7h&#65533;D8&#65533;.1&#65533;]&#65533;&#65533;&#65533;&#65533;v&#426;&#65533;sz&#39485;&#65533;&#65533;t&#65533;,I&#65533;,&#65533;&#65533;&#65533;&#65533;&#65533;b&#65533;&#65533;bE'&#65533;&#65533;&#65533;&#65533;s&#65533;/Y&#65533;&#1166;&#65533;&#1063;m&#65533;k&#65533;zb;8&#1469;&#65533;bzx&#731;&#65533;L&#65533;~&#65533;&#65533;&#65533;:&#65533;&#65533;&#65533;&#65533;&#65533;&#65533;e.&#65533;{&#65533;L&#65533;&#649;&#65533;*&#65533;&#65533;&#65533;&#65533;vy&#65533;&#65533;&#65533;&#65533;&#171;aV&#65533;&#65533;&#65533;&#65533;vt&#65533;)&#65533;M5&#65533;&#65533;y4&#19379;&#65533;&#349;&#27372;68&#65533;-w&#65533;&#65533;&#65533;&#34182;;&#65533;v&#65533;5&#65533;&#65533;nv&#65533;&#65533;&#1941;V&#65533;&#65533;&#65533;]&#65533;~&#65533;y&#65533;&&#65533;*&#65533;&#65533;/-P1&#65533;&#65533;&#65533;P&#65533;(]&#65533;U&#65533;H&#65533;e&#65533;&#65533;&#65533;1ng4&#65533;&#65533;&#65533;1V5&#65533;wF%T&#65533;&#65533; &#65533;&#1474;<&#65533;qZ&#65533;&#65533;)&#65533;&#65533;-&#65533;&#65533;&&#65533;&#65533;c(" ?&#65533;e&#65533;&#65533;&#65533;O&#65533;&#65533;k{&#65533;^G2G&#65533;&#65533;z&#65533;X&#901; q&#2488;\&#65533;op&#65533;Y&#65533;&#65533;&#951;&#65533;!>&#58151;&#65533;&#65533;w&#65533;&#65533;&#1762;[&#65533;&#65533;&#65533;&#65533;4&#1513;~&#64855;&#65533;&#65533;&#65533;;&#65533;&#65533;&#65533;&#65533;&#65533;A'&&#65533;\&#65533;&#65533;G\*&#65533;&#65533;&#1694;&#65533;.e&#1458;&#65533;&#2024;&#65533;&#65533;&#1645;~&#65533;&#65533;&#65533;}&#175;~7&#509;&#65533;&#65533;{&#65533;%4&#65533;&#65533;&#65533;&#65533;&#65533;&#65533;{&#65533;h&#65533;&#65533;\Z&#65533;&#65533;&#65533;&#65533;&#65533;&#65533;bf&#65533;P&#65533;&#65533;?&#1589;&#65533;&#65533;j:m&#65533;4&#297;&#65533;&#65533;&#65533;8&#65533;B]o&#65533;&#1801;&#65533;&#1194;&#65533;&#65533;&#65533;_&#65533;&#65533;x&#65533;&#65533;{WWy&#4223;s&#65533;&#65533;9&#65533;&#65533;&#65533;:&#65533;?p&#65533;k&#65533;&#65533;X&#65533;8> >&#65533;&#65533;s&#65533;&#65533;&#65533;&#65533;t&#65533;;
&#65533;6&#65533;&#65533;&#65533;&#65533;&#65533;&#65533;ue\&#65533;&#65533;&#65533;&#65533;&#65533;_L&#65533;&#65533;&#65533;_&#65533;&#65533;Fwg&#65533;&#65533;b%713&#65533;r&#65533;\%G
&#65533;R\k&#65533;&#65533;&#65533;v&#65533;&#65533;z&#65533;Wj&#65533;h&#65533;v&#65533;_&#65533;&#65533;Nc&#65533;&#65533;H&#65533;&#65533;t&#65533;&#65533;w&#65533;wf&#65533;3&#65533;&#65533;i&#65533;&#65533;}&#65533;&#65533;}&#65533;x&#65533;u&#65533;&#65533;x&#65533;}&#65533;'pk&a&#65533;&#387;:p&#65533;&#65533; j&#65533;Z&#65533;E}v&#65533;x&#65533;&#65533;l&#65533; &#65533;a&#849;&#65533;~'&#1540;&#402;|&#65533;$y&#65533;&#65533;x&#65533;&&#65533;&#65533;%~&#65533;W&#65533;x&#65533;Z@&#65533;sF&#65533;d&#65533;uQth@#&#65533;@7r3A|2F3D&#155768;&#65533;&#65533;4xb&#65533;xU?&#65533;&#65533;vv%&#65533;!si&#65533;&#65533;&#65533;p&#65533;&#65533;t&#65533;J&#65533;&#65533;f&#65533;~n&#65533;&#65533;$&#65533;G|&#65533;hp&#65533;x&#65533;&#65533;Ga&#65533;&#65533;&#65533;&#65533;W&#65533;&#12499;&#65533;&#65533;&#65533;h4&#65533;(w&#65533;wnt&#65533;&#65533;&#65533;)Y(&#65533;aT&#65533;&#65533;7z&#65533;$&#65533;(}&#65533;&#65533;x&#65533;&#65533;&#65533;1&#65533;8&#65533;&#65533;w&#65533;&#65533;E&#65533;&#65533;xa@&#65533;
&#65533;%h&#65533;&#65533;&#65533;0&#65533;g&#65533;&#65533;&#65533;&#65533;&#65533;o&#65533;&#65533;u&#65533;8&#65533;&#374;&#65533;D&#65533;n|4\x s$&#65533;m&#65533;H0g&#65533;w&#34247;&#65533;h&#65533;<Y&#65533;h"&#65533;&#65533;&#65533;&#65533;V&#65533;h&#65533;&#65533;8&#65533;`&#1548;&#65533;&#65533;&#65533;.&#65533;|_8&#65533;&#1603;&#65533;&#65533;8z&#65533;<*&#65533;a&#65533;SY&#65533;r~&#65533;i&#65533;Oi&#1479;"&#65533;&#2024;&#65533;&#65533;&#65533;&#65533;c&#65533;X|#&#65533;q;&#65533;H&#65533;u&#65533;&#65533;&#65533;Ax&#65533;&#65533;z&#65533;&#65533;6&#65533;|&#65533;f&#65533;&#65533;&#65533;&#65533;S<_j6&#65533;aTDO9O&#65533;8&#65533;{&&#65533;&#65533;&#65533;&#65533;Y&#65533;3&#65533;&#65533;-&#532;&#871;&#65533;(&#65533;&#65533;&#65533;&#65533;8&#65533;7H&#65533;%&#65533;sE}&#65533;H&#65533;ILVSH&#65533;&#65533;&#65533;&#65533;D&#65533;&#1492;&#65533;dg|R)c/6&#65533;]&#65533;u&#65533;8&#65533;&#65533;&#65533;}n&#65533;R&#65533;&e&#65533;h&#65533;5&#65533;u&#65533;r&#65533;Q)o+Yl&#65533;&#405;&#65533;x&#65533;Hd&#65533;&#65533;&#65533;&#65533;xT&#65533;&#398;FY;&#65533;~f&#65533;L,&#65533;&#65533;%&#65533;&#65533;&#34064;&#65533;&#65533;&#65533;&#65533;d&#65533;&#65533;h&#65533;^&#65533;&#65533;&#65533;&#65533;&#65533;&#65533;&#65533;&#65533;&#65533;&#538;&#65533;	z&#65533;I&#65533;&#65533;&#65533;&#65533;CX&#65533;q&#65533;&#65533;&#65533;&#65533;[&#65533;&#65533;)&#65533;&#65533;)&#65533;&#65533;a&#65533;Z&#53270;&#65533;&#65533;f&#65533;&#65533;&#65533;&#65533;nsyu&#65533;	_&#65533;7b&#65533;(nQyq`7!&#65533;V&#65533;&#65533;9&#65533;&#65533;c&#65533;9_&#65533;1&#65533;H6&#65533;&#65533;i&#65533;G&#65533;&#244;&#65533; &#65533;{M`&#65533;`&#591;&#65533;I[&#65533;X&#65533;&#761;&#65533;9&#65533;&#65533;g&#65533;&#65533;&#65533;&#1545;&#65533;i&#65533;&#65533;Cz&#65533;&#65533;&#65533;i&#65533;&#1209;&#65533;&#65533;i&#65533;f&#65533;K&#65533;Y!V,&#65533;&#65533;w&#65533;&#1111;&#65533;&#1364;7&#65533;9X&#65533;&#594;&#65533;&#65533;r&#65533;7v&#65533;y&#65533;y&#65533;a&#65533;&#65533;$v&#596;&#65533;&#38903;&#65533;~&#65533;y&#65533;$*Pj&#65533;&#65533;8'&#1686;-&#65533;h6p&#65533;&#65533;&#65533;i&#65533;{&#65533;w&#65533;	\I&#65533;I&#65533;K&#65533;&#65533;7&#65533;&#65533;4e&#65533;&#65533;&#65533;&#65533;&#65533;&#65533;&#481;&#65533;&#65533;&#65533;&#65533;i&#65533;
&#65533;&#65533;&#65533;&#65533;&#65533;z&#599;&#65533;Y&#65533;Yk&#65533;3S&#65533;&#65533;&#65533;)&#65533;*&#65533;!&#65533;&#65533;Q=&#65533;&#65533;)9&#65533;&#825;&#65533;&#65533;&#65533;q&#1688;L
&#65533;|&#65533;Xtz&#65533;hZ&#65533;&#65533;W&#65533;&#65533;&#65533;&#65533;&#1657;&#65533;i&#65533;&#65533; &#65533;&#65533;&#65533;\9&#65533;tB&#65533;$;z\&#1830;~&#65533;&#65533;N&#65533;Y^F:&#65533;2&#65533;M'*&#65533;J&#65533;&#65533;&#65533;:&#65533;d&#65533;@N&#65533;&#677;&#65533;X&#65533;&#65533;&#65533;&#65533;&#65533;:&#65533;I&#65533;&#65533;&#65533;yst&#65533;K&#65533;GL&#65533;9&#65533;V5&#65533;&#65533;&#65533;z&#65533;&#65533;&#65533;&#440;&#65533;7&#65533;&#65533;5&#65533;(&#41840;J&#65533;&#65533;i&#65533;g&#65533;&#65533;&#65533;Z&#65533;&#65533;&#65533;$@v*&#65533;&#65533;*&#65533;&#65533;j&#65533;V&#65533;!&#65533;&#65533;&#293;/&#65533;p&#65533;&#65533;M&#65533;&#65533;&#65533;&#65533;{&#947;&#65533;`G&#65533;
&#65533;b&#65533;&#65533;(9&#65533;w&#1695;&#65533;&#65533;&#65533;&#65533;
&#65533;w&#65533;x&#65533;w&#65533;&#65533;&#65533;&#674;&#65533;xDt&#65533; &#65533;&#259;&#65533;&#65533;&#65533;w&#65533;F&#65533;&#65533;z&#65533;&#65533;9&#65533;^HcX&#65533;&#65533;.&#65533;&#65533;Z~H&#65533;&#65533;&#65533;&#65533;&#65533;W&#65533;9&#65533;&#65533;&#1393;U7&#65533;&#65533;&#13675;&#1677;?X&#65533;"&#65533;Q&#327;l&#65533;h&#65533;&#65533;&#65533;&#65533;dbf&#65533;&#65533;T&#65533;&#65533;&#65533;&#65533;&#65533;&#65533;&#65533;zj&#65533;&#1708;&#65533;&#65533;&#65533;&#65533;&#65533;&#65533;D&#65533;&#65533;&#65533;&#65533;{&#65533;&#65533;q&#65533;&#65533;&#65533;&#65533;&#65533;&#65533;J&#65533;P:&#65533;&#65533;&#1200;C&#65533;p0&#65533;/d&#65533;&#65533;&#65533;&#65533;&#65533;&#65533;c[0&#65533;&#65533;&#65533;&#1234;)&#65533;&#65533;W&#65533;&#65533;8&#65533;k&#65533;&#65533;&#65533;&#600;&#65533;&#65533;&#1639;&#65533;{&#65533;}&#65533;H&#65533;&#65533;:W&#65533;Y&#65533;
&#65533;&#65533;&#675;=
&#65533;&#65533;&#1758;&#65533;&#7511;Z&#65533;:a&#65533;
&#65533;}j_&#65533;&#65533;&#65533;&#65533;5&#65533;&#65533;Z&#65533;n&#65533;c&#65533;Y&#65533;&#65533;)&#65533; &#65533;sk&#65533;&#1785;&#65533;*&#65533;&#65533;&#65533;Z&#65533;`&#65533;4y[&#65533;&&#65533;:R&#65533;&#65533;;&#65533;&#65533;&#65533;&#65533;&#65533;o&#65533;&#65533;'&#65533;&#65533;&#65533;J&#65533;l&#65533;&#65533;u&#65533;&#65533;&#65533;&#65533;K[&#65533;"[&#65533;&#65533;&#65533;u&#65533;&#65533;&#65533;&#65533;&#65533;&#65533;&#65533;E&#65533;&#65533;&#65533;IV&#65533;;;3l&#65533;&#65533;P[&#65533;&#65533;&#936;&#65533;&#65533;&#65533;&#65533;]&#65533;&#65533;4j&#65533;=y&#65533;)&#65533;]&#65533;T&#65533;&#65533;,&#65533;&#65533;J&#65533;R+y&#65533;&#764;&#65533;:&#65533;w&#65533;&#65533;g4'P&#65533;D&#65533;iV&#65533;rQ&#65533;&#65533;&#65533; &#65533;&#65533;N&#65533;P&#750;&#65533;*&#65533;&#65533;&#65533;SZ&#65533;U&#65533;&#65533;&#65533;(&#65533;&#65533;;4&#65533;&#65533;$>&#65533;&#65533;&#65533;[&#65533;&#65533;Z&#65533;&#65533;8+&#65533;b&#65533;E&#65533;&#65533;B&#65533;&#65533;&#65533;&#65533;&#65533;9&#65533;&#65533;&#65533;;b(Kv&#65533;S![&#65533;&#65533;&#65533;&#65533;&#186;&#65533;+{&#65533;,S5&#1844;&#65533;&#65533;&#65533;y
&#65533;&#65533;j&#65533;&#65533;&#45334;&#65533;\w&#65533;;&#1434;K&#65533;&#65533;&#65533;P&#65533;H<&#65533;&#65533;&#65533;o:&#65533;&#65533;k&#65533;&#65533;X&#65533;&#65533;+k&#65533;&#65533;&#65533;&#65533;i&#65533;[&#65533;&#65533;[l&#65533;&#65533;&#65533;&#65533;&#65533;f&#65533;&#65533;&#756;&#65533;&#65533;&#65533;V*&#65533;5&#65533;FL&#65533;P&#65533;=e&#65533;!&#65533;h&#65533;Wg&#65533;&#65533;&#65533;&#759;?&#65533;v&#65533;3;&#65533;&#65533;&#65533;[&#65533;&#65533;<&#65533;&#65533;J&#65533;8<&#65533;&#65533;&#65533;&#1852;&#65533;&#65533;u&#65533;&#65533;&#65533;D&#65533;&#65533;{a&#65533;Z&#65533;L&#65533;)&#65533;&#65533;&#65533;&#52296;&#65533;&#65533;&#65533;V&#65533;g&#65533;&#65533;:|&#1977;&#65533;&#65533;&#484;|&#65533;&#65533;&#65533;F&#1255;&#171;&#65533;<&#65533;"&#65533;>@@&#65533;9&#65533;Pl&#65533;g&#65533;+&#716;T{&#65533;&#65533;&#548;&#65533;&#65533;i&#65533;&#65533;&#65533;&#65533;&#65533;&#65533;;z\&#65533;&#65533;:&#65533;&#65533;&#65533;&#65533;&#793;&#65533;_&#65533;(&#65533; &#1470;k{&#65533;k&#65533;&#65533;&#65533;k&#65533;&#65533;&#65533;#"R&#65533;&#65533;Y&#65533;&#65533;&#65533;7&#65533;&#342;&#65533;&#65533;9&#65533;&#65533;&#65533;&#65533;L&#65533;!j&#65533;&#65533;|&#65533;&#65533;&#830;@&#65533;&#65533;&#65533;&#65533;q&#65533;&#65533;&#65533;&#65533;&#65533;&#65533;&#65533;K&#351;X&#65533;`&#65533;g&#65533;&#143;&#65533;&|&#65533;&#65533;&#65533;&#166;&#552;%&#65533;&#65533;N	&#65533;M&#65533;&#65533;&#65533;&#65533;&#65533;
&#65533;&#65533;&#65533;&#65533;`&#65533;<<&#65533;&#65533;l&#65533;&#1578;&#65533;&#65533;&#65533;yg,&#65533;j=&#65533;&#65533;L&#668;tj!S&#65533;6&#522;&#786;&#65533;6K/&#65533;l=&#65533;&#65533;Y=&#65533;&#65533;l&#65533;&#65533;U&#65533;&#65533;&#65533;&#65533;c|&#65533;&#65533;&#65533;&#65533;&#65533;&#65533;&#65533;&#65533;&#65533;&#65533;&#65533;&#65533;&#65533;&#65533;&#185;&#65533;"&#65533;&#65533;&#65533;O&#65533;[&#768;i&#65533;&#65533;&#65533;;&#1649;&#65533;g&#65533;&#65533;&#65533;&#65533;(&#1915;&#65533;&#65533;&#1700;:&#65533;&#65533;:VS&#65533;&#65533;r-&#65533;>&#65533;+&#65533;-&#65533;n&#39669;&#65533;&#905;8ni!&&#65533;[!&#65533;&#65533;&#65533;}&#65533;&#65533;&#65533;A&#65533;&#65533;F&#65533;&#65533;Hm&#65533;&#65533;|&#65533;&#65533;H&#860;&#516;6-&#65533;&#65533;>&#874;,i&#65533;&#65533;me&#65533;M&#65533;g&#65533;&#707;&#65533;K&#65533;	&#65533;4&#65533;&#65533;+&#65533;&#65533;n]&#65533;Zl&#65533;0&#65533;&#65533;}v&#65533;Jv-&#65533;&#65533;,&#65533;iV&#65533;&#65533;H&#1512;b&#65533;&#65533;:&#1669;&#65533;&#65533;s&#65533;&#65533;'&#65533;&#65533;-&#65533;rL&#65533;&#65533;ov*&#65533;)&#65533;(m&#65533;&#65533;&#65533;X&#65533;&#65533;|&#65533;~&#65533;&#65533;;<&#65533;&#65533;}&#65533;-&#65533;&#65533;=&#65533;&#65533;&#65533;&#65533;>hi6&#65533;&#65533;+u&#65533;&#65533;J&#65533;7&#65533;&#65533;a-&#65533;&#65533;&#560;&#65533;l&#65533;l}C&#65533;M&#1842;9&#65533;&#65533;&#65533;z&#65533;&#65533;&#65533;&#65533;I[&#65533;&#65533;j&#65533;\&#65533;&#65533;ek&#65533;~m&#998;&#65533;&#65533;&#65533;+&#65533;&#65533;^&#65533;&#65533;i&#1614;&#65533;m1&#65533;&#65533;&#65533;&#65533;|&#1627;;&#65533;&#65533;&#65533;&#1839;&#65533;&#65533;&#65533;&#65533;(b&#65533;u&#65533;&#65533;1^&#65533;&#65533;&#65533;&#65533;&#65533;&#65533;&#65533;&#65533;/[&#65533;M&#65533;&#1725;\>&#65533;l&#65533;&#65533;Yt&#65533;&#65533;&#65533;&#65533;&#65533;&#65533;&#65533;&#65533;&#7935;.&#294;b&#65533;&#65533;&#65533;O&#65533;&#65533;m&#65533;&#65533;M&#65533;m&#65533;&#65533;&#65533;&#1166;[&#65533;.&#65533;&#65533;&#65533;&#811;l&#65533;S&#65533;&#65533;*&#65533;&#65533;T&#65533;&#65533;9Pt[&#65533;&#65533;&#65533;&#65533;Z&#65533;&#1337;&#65533;&#65533;[&#65533;[&#65533;c0&#1904;q~&#65533;&]&#65533;=&#65533;&#65533;&#65533;|>^&#65533;y&#65533;2&#65533;-&#65533;2&#65533;,W&#65533;&#65533;&#65533;2mC}&#65533;&#65533;p&#65533;kS+>&#1913;&#65533;j&#65533;.&#65533;&#65533;&#65533;&#65533;&#65533;&#65533;&#65533;7&#65533;&#65533;&#65533;&#65533;&#65533;}&#65533;&#65533;&#65533;&#65533;
.&#65533;J]&#65533;&#65533;&#65533;Mq{&#65533;&#65533;&#65533;&#65533;&#65533;&#65533;&#65533;i}&#65533;'&#65533;&#65533;&#65533;&#65533;&#65533;}&#65533;]{&#65533;.&#65533;V^&#65533;&#65533;&#65533;&#65533;&#65533;]&#65533;&#65533;&#65533;&#65533;m&#65533;&#65533;&#65533;{&#65533;p&#65533;&#65533;&#65533;n4&#65533;&#65533;+&#65533;E&#757;&#65533;?&#65533;&#65533;G*&#65533;,&#1501;&#65533;&#65533;8&#65533;&#65533;x&#65533;&#65533;^&#65533;&#63346;&#65533;&#65533;&#65533;V|&#65533;&#1738;&#65533;&#65533;&#65533;&#65533;M+&#540;&#65533;|m5&#65533;&#65533;&#65533;L&#65533;Q&#65533;L&#65533;>&#65533;&#65533;&#65533;&#65533;&#65533;|&#65533;&#65533;%&#65533;&#65533;L&#65533;|&#65533;&#65533;&#65533;>&#65533;f>&#65533;2^&#65533;Z>&#65533;~&#1018;&#65533;&#65533;&#65533;&#1152;&#65533;&#65533;b&#65533;J&#65533;b_&#65533;&#65533;"&#65533;&#65533;&#65533;N&#65533;tF&#65533;lw&#65533;L&#65533;&#65533;Z&#65533;&#179;&#65533;&#65533;s&#65533;&#65533;&#65533;&#65533;&#65533;T&#65533;&#65533;&#65533;L&#65533;0^&#65533;K:&#65533;&#65533;^&#65533;&#65533;&#65533;<N&#65533;&#65533;&#65533;}R?*H~&#65533;b&#65533;&#65533;
3&#65533;&#65533;r&#65533;&_&#65533;$q&#65533;&#65533;&#65533;&#65533;&#65533;&#65533;t&#65533;&#65533;&#65533;&#899;&#65533;&#65533;&#65533;&#65533;&#65533;&#65533;C-&#65533;&#65533;LY&#65533;&#65533;&#65533;&#65533;I&#65533;&#65533;q&#373;Q&#2037;n&#65533;r&#65533;&#65533;&#65533;&#65533;&#65533;b&#65533;&#65533;&#65533;&#65533;&#65533;&#65533;&#65533;bn&#65533;Hk&#65533;D_&#65533;o&#65533;&#65533;&#65533;&#65533;&#65533;^?&#65533;[&#65533;&#65533;&#319;ly&#65533;&#65533;&#65533;&#65533;&#65533;'4&#65533;,&#65533;D&#65533;&#65533;&#65533;&#65533;&#227;N&#65533;j&#65533;&#22476;&#65533;q&#65533;&#65533;[&#65533;VL&#65533;&#65533;>&#65533;N_&#65533;d&#65533;&#65533;6&#65533;&#65533;I&#65533;&#65533;&#65533;-&#65533;.&#65533;
&#65533;&#772;|&#65533;Q&#65533;&#65533;&#65533;&#711;&#65533;&#65533;&#65533;&#65533;&#65533;&#65533;&#65533;&#65533;&#65533;&#65533;&#65533;&#65533;&#65533;&#65533;&#65533;&#65533;&#352;&#65533;&#65533;&#555;&#65533;
&#1964;&#65533;&#65533;NJ &#65533;o&#65533;&#65533;&#65533;JG&#65533;&#65533;&#65533;&#906;,&#65533;~&#65533;&#1274;&#65533;o&#65533;N&#65533;&#65533;^&#65533;&#65533;e/&#65533;^&#65533;&#65533;&#65533;&#65533;\U&#65533;&#65533;&#65533;8&#65533;&#65533;Q&#65533;&#65533;3&#65533;&#65533;&#65533;&#65533;8&#65533;?&#65533;&#65533;&#65533;&#65533;&#65533;&#65533;&#65533;&#65533;&#65533;H&#65533;{&#65533;&#65533;&#65533;&#65533;&#65533;&#65533;&#65533;&#65533;&#65533;&#65533;&#65533;+&#65533;[&#65533;-;&#65533;,F&#65533;&#65533;(D&#65533;%&#65533;`&#65533;&#65533;&#813;n&#65533;&#65533;&#65533;`QCC&#1769;&#65533;&#65533;3&#65533;&#6006;&#65533;&#65533;&#65533;&#65533;&#1189;&#65533;&#65533;&#65533;&#65533;&#65533;&#65533;&#65533;&#65533;q&#1960;&#65533;&#65533;&#65533;&#65533;&#65533;&#65533;&#65533;&#65533;n&#65533;K&#65533;/&#65533;AR&#65533;&#65533;5&#65533;w&#65533;:&#65533;&#65533;6&#65533;0&#65533;o&#1044;a<&#65533;&#65533;67	&#65533;&#65533;
&#65533;&#65533;&#65533;&#65533;~&#1260;0&#821;&#65533;&#65533;I&#65533;%&#65533;K&#65533;*&#65533;aZ&#65533;&#65533;&#65533;&#65533;MR+&4&#65533;&#65533;&#65533;&#65533;55&#65533;&#65533;>&#65533;&#65533;h&#172;&#65533;s#Q_&#65533;&#65533;i&#65533;&#65533;k&#65533;Wf&#65533;pbKKT&#65533;&#65533;)&#65533;
&#65533;&#65533;&#65533;?&#65533;9&#65533;&#65533;
/&#65533;Y&#65533;&#65533;&#65533;&#65533;&#65533;&#65533;&#65533;&#65533;]W&#65533;N&#65533;&#65533;&#1483;&#831;S&#65533;x&#65533;&#65533;&#65533;&#65533;&#65533;&#1614;c&#65533;tSR-&#65533;&#65533;$&#65533;wM2v&#65533;X&#65533;&#65533;
&#65533;&#65533;&#826;&#65533;&#65533;&#1433;A&#134;]&#65533;&#65533;&#995;p/&#65533;&#65533;&#65533;/)&#65533;uqC&#65533;%Vm&#65533;&#65533;	&#65533;M&#65533;s&#65533;.&#65533;&#65533;&#65533;@O`&#65533;&#65533;&#65533;&#725;&#65533;U&#328;&#65533;&#65533;s&#65533;B&#65533;E+&#65533;1q&#65533;&#65533;Eok&#65533;&#65533;nw&#65533;&#65533;&#65533;&#65533;;&#1335;w&#65533;&#65533;&#65533;&#65533;~]&#65533;&#65533;&#65533;&#65533;u&#65533;_u~&#65533;X&#65533;|vL3Ic&#65533;&#65533;&#65533;&#65533;&#65533;&#65533;f&#65533;rc&#65533;Oc&#65533;&#65533;&#65533;&#65533;~&#65533;&#65533;t<&#65533;&#65533;&#65533;&#65533;&#65533;&#65533;&#65533;HK&#65533;&#65533;&#65533;_&&#65533;&#65533;j&#65533;&#882;&#65533;x&#65533;e&#65533;&#65533;s&#65533;&#65533;&#65533;0&#300;p&#65533;r}dg&#336;3tdG3r&#65533;^&#65533;:2&#65533;J97&#1931;&#65533;&#1503;&#65533;zT&#65533;&#65533;;\*W&#65533;:&#65533;g&#65533;7&#65533;&#65533; xnh&#517;&#65533;&#65533;Q&#65533;	1'H&#65533;)Y&#65533;&#65533;(&#65533;&#65533;P&#65533;&#65533;&#65533;y&#65533;&#65533;\d&#65533;x&#65533;_&#65533;&#65533;hK&#65533;Ug&#65533;]&#65533;x[&#65533;f
fTG&#65533;PB	:&#65533;u&#65533;&#65533;&#65533;&#65533;&#65533;&#65533;$&#65533;&#65533;l&#65533;&#65533;-&#65533;yjrP-&#65533;&#65533;z&#65533;&#65533;&#65533;yk&#65533;&#65533;g&#65533;A&#39452;&#65533;&#65533;I&#65533;&#65533;&#65533;&#65533;an&#65533;)&#65533;&j&#65533;%&#65533;1xX&#65533;&#65533;&#65533;i&#65533;h(i&#65533;H&#65533;&#65533;:^!&#6227;&#65533;~&#65533;j&#65533;_&#65533;&#65533;8&#65533;Fze&#65533;>**&#65533;&#65533;&#65533;&#65533;M&#65533;&#65533;J&#65533;&#65533;'&#65533;&#65533;[+N&#65533;&#65533;(&#65533;-&#65533;&#65533;Y&#65533;_>&#65533;&#65533;0&#65533;&#65533; 9&#65533;Wd&#65533;&#65533;d&#65533;e9&#65533;h&#65533;*&#65533;&#65533;&#65533;&#65533;>&#65533;&#65533;l&#65533;&#1646;&#65533;&#65533;&#1354;&#65533;}&#65533;z&#65533;&#65533;\&#65533;j&#65533;2&#65533;&#65533;n[m&#65533;6&#65533;ge&#65533;>&#65533; &#65533;&#65533;nka&#65533;&#65533;#&#65533;&#65533;#&#65533;&#65533;&#65533;&#65533;&#65533;&#65533;t&#65533;&#983;&#65533;&#65533;&#65533;&#65533;&#65533;;&#65533;&#65533;&#65533;n&#65533;4&#65533;&#65533;
&#65533;&#65533;u&#65533;1ucK&#65533;6&#65533;k4&#65533;6&#65533;&#65533;&#65533;&#456;M&#65533;b&#65533;&#65533;;&#21754;&#65533;&#65533;&#65533;&#65533;j&#65533;wD&#65533;&#65533;.&#65533;+&#65533;&#65533;+&#65533;P&#65533;L&#65533;&#65533;&#65533;w&#65533;s&#65533;&#65533;?.&#65533;tZQ&#65533;c5&#65533;%&#65533;Q&#65533;&#65533;&#65533;&#65533;%&#65533;&#65533;&#65533;&#65533;&#65533;&#65533;&#65533;9_&#65533;&#65533;&#65533;5&#65533;&#65533;&#65533;&#1880;&#65533;&#65533;&#65533;m&#65533;&#1997;+"1&#65533;&#65533;&#65533;:A.&#65533;}6&#65533;&#65533;k&#366;&#487;2&#65533;&#65533;VM&#65533;S2&#65533;2&#33303;)&#65533;&#65533;&#65533;&#65533;&#65533;&#65533;&#65533;.&#65533;&#65533;!{2&#661;s{32&#65533;K&#65533;&#65533;&#65533;o4&#65533;&#1831;&#65533;B=&#65533;&#65533;o&#65533;&#65533;'&#65533;&#65533;>v&#65533;&#1836;&#65533;&#1436;&#65533;&#408;hg&#65533;1&#65533;mS&#65533;i&#65533;%&#65533;g&#65533;&#65533;&#65533;eC&#65533;&#65533;1&#65533;
I&#65533;+&#65533;:&#65533;&#65533;&#65533;&#65533;OC&#65533;&#65533;&#65533;:&#65533;&#65533;&#65533;qOY&#65533;{&#65533;H&#65533;4	^:&#65533;&#869;&#65533;7&#65533;&#65533;&#65533;oq&#65533;&#65533;{ &#65533;&#65533;w&#65533;Fnu&#65533;&#65533;&#65533;&#65533;&#65533;,&#65533;&#65533;&#65533;j&#65533;&#65533;`&#65533;593e&#65533;s&#65533;&#65533;&#65533;v&#65533;&#65533;&#65533;j<a&#65533;&#65533;&#65533;@q=3&#65533;&#838;&#65533;	&#65533;Mx&#65533; &#65533;V&#65533;&#1447;R&#65533;&#65533;B[G&#65533;&#65533;&#65533;:R&#65533;pJ|!&#65533;&#65533;,&#65533;&#65533;[0l&#65533;&#65533;Vw@&#65533;%.t|3!.xh&#65533;&&#65533;LJ&#65533;q&#65533;"KhD&#65533;e&#65533;:&#65533;Nfv7&#65533;,k&#65533;+&#65533;&#65533;Pt5&#65533;&#65533;YW&#65533;RP&#65533;@&#65533;h1^&#65533;&#65533;J5&#65533;8&#780;&#65533;H&#14980;4"&#65533;&#65533;1I&#65533;&#65533;&#65533;#&#65533;
N&#65533;|&#65533;c&#65533;&#65533;&#65533;4f&#65533;&#65533;5t&#65533;*&#65533;&#65533;&#65533;i&#65533;e&#65533;&#65533;&#65533;&#65533;9&#65533;&#65533;8	&#65533;&#65533;f&#65533;H7>&#65533;\&#65533;&#228;|d&#65533;$4-m&#65533;&#65533;&#65533;&#65533;&#65533;&#65533;p&#65533;&#65533;&#65533;)J&#65533;&#65533;&#65533;J&#65533;&#65533;@Y&#65533;&#1172;&#65533;b&#65533;&#65533;&#65533;&#65533;&#65533;&#1154;t@/!D&#65533;&#65533;98&#65533;<V&#65533;&#65533;&#65533;M&#65533;&#65533;&#65533;&#65533;@4&#65533;&#65533;&#65533;'&#65533;Hl&#65533;&#65533;&#65533;&#65533;!$wNErD.}K&#65533;&#65533;&#65533;6&#65533;1&#65533;&#65533;&#65533;13&#65533;&#65533;a&#65533;4&#65533;&#65533;&#65533;&#65533;R&#65533;&#65533;M &#65533;&#65533;&#65533;&#65533;&#10550;&#65533;
&#65533;ts&#65533;T&#65533;$&#65533;Y5:&#65533;&#65533;NW(&#65533;Z&#65533;L&#65533;<&#65533;Lr*&#65533;Q&#65533;A&#65533;&#65533;#m&#65533;&#65533;&#65533;z&&#65533;&#65533;&#65533;8Ni\C&#65533;&#1183;&#944;Q&#65533;&#65533;&#65533;$&#65533;&#65533;&#1177;&#65533;&#65533;&#65533;&#65533;&#65533;&#65533;W&#65533;&#65533;&#65533;P&#379;&#65533;	&#65533;&#65533;m&#65533;&#65533;&#65533;&;TK&#65533;&#65533;&#65533;&#65533;&#65533;MQ&#65533;m&#65533;&#65533;TJ&#65533;r&#65533;Kr`:&#65533;&#65533;&#65533;bE&#65533;&#65533;X&#65533;&#65533;&#65533;:8&#65533;z&#65533;C&#65533;&#65533;ga&#65533;&#65533;&#65533;&#65533;&#1717;&#65533;&#65533;&#65533;+&#65533;&#65533;&#65533;[&#65533;"&#65533;&#65533;`rK&#65533;<9W?&#65533;&#1391;&#65533;&#65533;P&#65533;&#65533;&#65533;&#65533;>2&#65533;OM&#65533;gU&#65533;&#65533;O&#1423;&#65533;&#65533;%&#65533;@&#65533;&#65533;&#65533;&#57774;&#65533;&#65533;&#65533;&#65533;`&#65533;C@%}&#65533;&#65533;M&#65533;&#65533;j&#65533;&#65533;B &#65533;&#65533;&#65533;&#65533;j&#65533;s&#65533;@&#65533;j;&#65533;&#65533;&#65533;&#28120;&#65533;V&#65533;&#65533;zm&#65533;u&#65533;&#65533;&#1870;z8&#65533;&#65533;&#65533;n&#65533;&#65533;v&#65533;&#781;&#65533;&#65533;%&#65533;'&#65533;60&#65533;bU&#65533;9i&#65533;&#65533;&#65533;&#1457;&#253;i&#65533;&#65533;&#65533;jv&#65533;&#42756;&#65533;6@I&#65533;&#910;&#65533;
&#54358;&#65533;&#65533;pq&#573;&#65533;[cV{&#65533;P&#65533;/,e&#65533;RV&#65533;&#65533;&#65533;&#65533;'Q&#65533; &#65533;&#65533;e&#65533;&#65533;<&#65533;/e^,RMZ&#1426;&u&#48082;K&#65533;	#&#1529;}j&#65533;&#65533;&#65533;&#65533;qu&#897;&#65533;K&#65533;&#65533;&#65533;-&#652;2&#65533;aD&#65533;Ya&#65533;&#65533;t&#65533;m(&#65533;&#65533;gMEwn&#65533;&#65533;&#65533;/G\I&#1726; &&#65533;`&#65533;z&#65533;&#65533;&#65533; &#65533;&#65533;&#603;&#65533;8&#65533;|d3y&#65533;
m&#65533;&#65533;&#65533;&#65533;(&#65533;&#65533;E|&#65533;I&#65533;&#65533;$&#65533;Z&#65533;&#65533;&#65533;[&#65533;X/C&#65533;&#65533;&#65533;&#65533;eZ {&#65533;&#65533;h}&#47719;{&#65533;&#65533;	&#65533;&#65533;&#65533;)_&#65533;&#65533;iKW&#65533;&#65533;&#65533;'&#65533;t{&#1792;6P&#65533;&#65533;H&#65533;&#65533;&#65533;1:H&#480;&#65533;3&#65533;xUJ&#65533;&#65533;&#65533;%&#65533;&#65533;&#65533;&#1231;&#65533;&#65533;&#65533;&#65533;&#986;&#65533;&#65533;*&#65533;(&#65533;&#65533;u&#65533;&#65533;&#65533;lsY&#65533;v&#65533;&#65533;3=&#65533;6&#727;&#65533;&#65533;&#65533;&#65533;&#65533;&#65533;@#q&#65533;'s&#65533;&#65533;{&#65533;h&#65533;&#1663;&#65533;&#65533;e	&#65533;aKA&#65533;&#65533;&#65533;&#65533;&#65533;&#65533;1&#65533;$&#65533;Z&#1127;&#23670;&#65533;&#65533;P&#65533;X&#65533;&#65533;-&#65533;&#65533;&#65533;&#65533;[&#65533;V^&#65533;&#65533;&#65533;N	&#65533;[&#65533;&#65533;,Ju&#65533;{&#65533;&#65533;&#65533;&#65533;&#65533;&#65533;&#65533;&#65533;&#65533;&#65533;\&#65533;&#65533;6&#65533;C9&#65533;?G&#65533;&#65533;J&#65533;[&#65533;@&#65533;&#65533;&#65533;&#65533;VG&#65533;&#65533;c&#65533;Eq&#65533;&#65533;&#65533;@?&#65533;&#1121;^&#65533;$a &#65533;&#65533;&#65533;&#65533;&#65533;&#65533;&#65533;(&#65533;&&#65533;Z{ZX%6=&#65533;&#65533;*&#65533;n&#1852;&#65533;&#65533;&#65533;&#65533;&#65533;&#65533;&#65533;y&#65533;E}&#1499;&#65533;>&#65533;5&#65533;	&#65533;&#65533;&#65533;&#1783;q6&#65533;
&#65533;e&#65533;&#65533;&#65533;&#65533;&#871;&#65533;&#65533;&#65533;&#833;&#552;	dj&#65533;&#65533;q&#65533;o&#65533;&#65533;&#65533;&#65533;&#65533;wG&#65533;&#65533;&#65533;&#65533;&#65533;4AV.&#65533;&#65533;&#65533;&#65533;&#65533;w&#65533;{gKS&#65533;+&#65533;&#65533;&#65533;&#65533;'z&#65533;(&#65533;&#65533;:&#65533;&#65533;&#65533;&#65533;&#65533;&#65533;&#65533;j&#65533;k&#65533;&#65533;&#65533;&#65533;&#916;&#65533;k&#65533;&#65533;&#65533;&#65533;&#65533;w&#65533;&#1989;&#65533;d&#65533;h&#65533;&#1883;&#1532;y{&#65533;&#65533;&#65533;b&#65533;&#65533;Z|ni&#65533;&#65533;<0 &#65533;Z!	2&#65533;O&#65533;&#65533;&#65533;&#65533;/&#65533;&#65533;&#65533;/{NG>&#65533;&#65533;Vs&#65533;&#65533;Y;&#65533;5&#65533;F&#65533;&#65533;cC&#465;o&#65533;7t&#65533;&#65533;|&#65533;&#65533;A&#65533;c:c&#65533;&#65533;Wi@&#65533;wpG#&#65533;fs&#65533;&gxw*&#65533;`&#65533;Tupo&#65533;jK	G&#65533;&#65533;&#65533;p`&#1302;A&#65533;v&#65533;Wz4&#65533;G_X{'}^t}&#65533;GwP&#65533;&#65533;=&#65533;&#65533;&#65533; &#65533;eF&#65533;`&#1538;&#65533;&#65533;&#65533;&#65533;&#65533;W'gD&#65533;W&#65533;&#65533;P&#65533;V&#65533;&#1347;b&#65533;~`8f~#&#65533;}E&#65533;uz&#65533;v}^&#65533;7U 7&#65533;9(&#65533;)&#65533;][pv3h&#65533;&#65533;&#65533;Ku&#65533;&#65533;&#65533;&#65533;.&#65533;f&#65533;4&#65533;F&#65533;&#1221;&#65533;{&#65533;W3N&#65533;W&#65533;E`|&#65533;'{&#65533;S&#65533;&#65533;&#65533;&#65533;jQh&#65533;&#65533;&#65533;g#W&#65533;O&#65533;LOy&#65533;X&#65533;aX&#65533; &#65533; &#65533;QJ&#65533;&#65533;)&#65533;$Bp&#65533;)og.&#65533; W&#65533;eT&#65533;r&#340;&#65533;3Hm}&#65533;m8h&#65533;'S&#65533;2#GFT&#65533;&#65533;w&#65533;2ggX&#65533;&#1000;&#65533;/&#65533;P&#65533;x&#1841;in&#65533;n&#65533;&#65533;&#65533;&#65533;&#65533;&#65533;&#65533;&#1896;&#65533;&#65533;&&#65533;D&#65533;o&#65533;&#523;t&#65533;C&#65533;&#65533;y&#65533;g&#65533;&#65533;5&#65533;&#65533;(D&#65533;#^i&#65533;&&#65533;z&#65533;T^&#65533;g&#65533;&#65533;&#65533;.&#65533;a&#65533;`v{&#65533;&#65533;7&#65533;&#65533;&#65533;~cf_H&#65533;&#65533;&&#65533;&#1816;wQ/&#65533;E{4j&#65533;q&#65533;/y&#65533;&#65533;G*&#65533;'&#65533;&#65533;&#65533;&#65533;7&#65533;$9&#65533;/%&#65533;&#65533;&#65533;&#65533;&#65533;w{&#65533;G<&#65533;&#65533;&#65533;&#65533;-	&#65533;RQg&#65533;X&#65533;bd&#65533;x&#65533;1&#65533;KwW&#65533;[&#65533;~W&#65533;~5&#65533;&#65533;g&#65533;&#65533;p&#65533;8u&#65533;&#65533;&#65533;8&#65533;&#65533;'6&#65533;&#65533;&#65533;@%&#65533;&#65533;/&#65533;z&#65533;v&#65533;f&#65533;S&#65533;&#65533;&#65533;2&#65533;&#65533;&#65533;&#65533;G&#65533;&#65533;fDfS.&#65533;42&#65533;LI&#65533;w\&#65533;C&#65533;0&#65533;&#65533;&#65533;l&#65533;t&#65533;3&#65533;i&#65533;qh&#65533;4m&#65533;&#65533;y&#65533;FbY(.dg&#65533;&#65533;&#1031;_e&#65533;&#65533;&#65533;&#65533;&#65533;E?&#65533;U[!&#65533;p-'h&#40450;&#65533;8[&#65533;R&#65533;&#65533;g&#65533;&#65533;&#65533;e)&#65533;YX%&#65533;ko&#65533;[]&#65533;ZH&#65533;V&#65533;&#65533;<Q&#65533;H&#65533;&#65533;&#65533;S&#65533;%&#65533;t&#65533;&#65533;&#65533;GP@y&#65533;&#65533;&#65533;$1&#65533;)Y&#65533;&#65533;&#65533;&#65533;J&#65533;&#65533;&#65533;5&#65533;&#65533;9&#65533;&#728;}&#65533;&#65533;&#65533;&#1177;&#65533;&#526;&#65533;&#65533;L&#65533;YTg6&#65533;d	&#65533;&#65533;%&#65533;&#65533;6'4&#65533;C&#65533;Bi&#65533;&#65533;x&#65533;&#65533;&#401;z&#65533;&#65533;2gcJ72T&#65533;&#65533;(59d	x1&#65533;a~)&#65533;P&#65533;&#65533;uX&#65533;&#5487;5Z&#65533;T&#65533;KW&#65533;9n&#65533;%&#65533;&#65533;.&#65533;&#65533;5&#65533;#&#65533;&#65533;&#65533;W&#65533;&#1631;Z&#65533;
&#65533;&#1680;&#65533;}&#65533;y&#65533;&#65533;&#1499;D&&#65533;	3&#65533;;Xx&#65533;l9&#65533;&#65533;\&#65533;	Z6&#65533;&#65533;&#65533;&#65533;i&#65533;:&#65533;M&#65533;i&#65533;&#65533;2j`t4x&#904;&#65533;&#65533;&#65533;&#65533;,&#65533;&#65533;&#65533;E&#65533;&#65533;8|&#65533;{]&#65533;:N&#65533;&#65533;&#65533;9.&#65533;3&#65533;&#39506;&#65533;g&#65533;&#65533;&#65533;&#65533;Y&#65533;&#65533;&#65533;dB&#1698;&#65533;&#65533;}=e&#65533;&#65533;&#65533;<a
&#65533;&#65533;&#1488;wR&#65533;&#65533;*&#65533;ZL&#31148;&#1363;&#65533;&#65533;o&#65533;Epkj[&#65533;)&#65533;%&#65533;&#65533;&#65533;&#409;E&#65533;&#65533;&#65533;X&#65533;&#65533;c&#65533;&#65533;&#65533;&#65533;i&#65533;=&#65533;&#65533;6&#65533;&#1063;&#65533;&#65533;&#65533;!&#65533;&#65533;&#65533;&#65533;YwfU&#65533;&#65533;&#65533;u&#65533;Yn'&#65533;&#4765;&#65533;&#65533;'&#65533;
qJdOI&#65533;\&#65533;&#65533;F&#1704;p!&#65533;[b:&#65533;	&#65533;v&#1558;Z&#65533;j &#65533;'J&#65533;&#65533;&#65533;&#65533;&#65533;*&#65533;&#65533;h&#65533;&#65533;Z&#65533;&#65533;&#65533;e&#65533;&#65533;^\8&#65533;&#65533;&#65533;&#65533;&#65533;s&#65533;&#65533;s&#65533;&#65533;y&#65533;&#65533;N&#24004;g&#65533;&#65533;&#65533;a0y&#65533;J&#65533;aX&#65533;&#65533;)&#65533;|&#65533;&#65533;&#65533;&#65533;#*`&#65533;&#65533;tmz&#65533;&#65533;x&#65533;	&#65533;&#65533;w&#65533;Z&#65533;Qz&#65533;&#65533;M5
&#65533;a&#65533;&#65533;yr&#65533;&#1194;&#65533;|&#65533;8z<&#65533;&#65533;&#65533;&6&#65533;2&#65533;G&#65533;&#65533;0lS;&#65533;$)&#687;&#65533;&#65533;&#65533;J&#494;&#65533;&#65533;F&#65533;*&#65533;&#65533;&#65533;&#65533;&#681;E&#1502;&#65533;X&#65533;&#65533;&#65533;&#65533;&#65533;&#65533;{}&#65533;&#65533;&#65533;&#65533;&#65533;&#65533;&#65533;[&#65533;&#65533;&#65533;&#65533;
m4&#65533;&#65533;*&#65533;&#65533;&#65533;*&#45399;&#65533;EoX&#65533;&#65533;&#65533;&#65533;&#65533;&#65533;&#65533;&#65533;X&#65533;&#29358; &#65533;|!D&#65533;HN&#65533;&#65533;&#65533;&#65533;Ho&#65533;j&#65533;&#1177;&#65533;Z&#65533;X&#65533;&#65533;&#36273;&#65533;&#1693;&#65533;i&#65533;&#65533;*&#65533;G&#65533;&#65533;8&#65533;&#65533;6&#746;o&#691;&#65533;8&#65533;&#65533;b&#65533;&#65533;z`&#12941;&#65533;&#65533;&#65533;&#65533;j&#65533;N&#65533;f&#1096;[&#65533;&#65533;L&#65533;&#65533;&#65533;J&#65533;*VC6&#65533;&#65533;&bb&#65533;&#65533;&#65533;@&#65533;&#65533;|y8!&#65533;k&#65533;7&#65533;&#65533;&#65533;dH&#65533;q{&#65533;R
&#65533;n{&#65533;&#65533;z&#65533;k&#65533;k&#65533;&#1777;07&#65533;:&#65533;&#65533;%&#65533;jl&#65533;	[&#65533;&#65533;&#662;:&#65533;y(&#65533;&#65533;y&#65533;&#65533;y&#65533;l+PP&#65533;&#65533;C&#65533;&#2006;&#65533;&#65533;v&#65533;&#725;&#65533;&#65533;w&#65533;&#65533;&#65533;&#764;&#65533;&#65533;&#65533;&#65533;&#65533;&#65533;&#65533;&#65533;&#65533;&#65533;&#65533;&#1782;&#65533;&#1772;3&#65533;&#65533; [cv&#65533;hF&#65533;K{&#65533;&#65533;3&#65533;&#65533;b&#65533;&#65533;&#65533;%o:&#65533;r&#65533;Y&#65533;x&#65533;&#982;&#65533;&#65533;&#65533;&#65533;9Z&#65533;r&#65533;n{us&#65533;x&#65533;&#1707;Z&#65533;&#65533;r&#65533;&#65533;A&#65533;&#64119;&#65533;&#1789;&#65533;&#65533;&#65533;j&#65533;&#65533;&#65533;\&#65533;&#65533;&#65533;&#65533; k&#65533;c&#1700;!&#65533;&#65533;d&#65533;xw&#65533;y&#65533;]Gj]&#65533;b_&#65533;&#65533;&#65533;dl%&#65533;&#65533;&#65533;&#65533;:&#65533;&#65533;&#65533;&#65533;&#65533;<&#65533;q&#65533;$&#65533;&#65533;,&#65533;`&#65533;&#65533;,&#65533;.&#51046;[&#65533;}I&#65533;&#65533;&#65533;,&#65533;&#65533;I&#65533;&#65533;e&#65533;&#65533;>l&#65533;&#65533;K&#65533;&#65533;{&#65533;&#65533;&#65533;&*&#65533;J&#65533;&#65533;&#65533;&#65533;&#65533;e&#376;L&#65533;6&#65533;&#65533;&#65533;&#65533;&#47787;&#65533;(&#65533;)&#65533;S
l&#65533;p&#65533;f|&#65533;&#1992;&#65533;L&#65533;&#65533;&#65533;&#65533;Y&#65533;&#65533;N&#65533;&#65533;&#65533;&#65533;&#65533;&#65533;&#65533;K&#65533;O$&#65533;C&#65533;A&#65533;&#65533;&#65533;&#65533;&#65533;z&#65533;mFV&#65533;&#65533;t&#65533;g<&#65533;h&#65533;M)q$&#65533;n*[&#65533;&#65533;	&#65533;
li&#1849;&#65533;F&#65533;&#65533;~l&#65533;&#65533;&#65533;&#491;&#65533;&#65533;&#65533;:&#65533;7\&#65533;xJ&#65533;P*&#65533;&#65533;l*G$&#65533;&#65533;X&#65533;&#65533;&#65533;&#65533;&#65533;H4&#65533;&#65533;"&#65533;Y&#65533;)&#65533;&#65533;&#65533;7&#65533;&#65533;&#65533;&#65533;&#65533;zi&#65533;&#65533;&#65533;&#65533;&#65533;&#65533;X&#65533;?Z&#65533;h&#65533;&#65533;&#65533;&#65533;&#65533;<&#432;&#65533;&#65533;y<&#65533;&#65533;&#65533;&#65533;&#65533;&#619898;!&#65533;H&#65533;&#65533;&#65533;\k&#65533;&#65533;#ql&#1560;&#65533;&#65533;{&#65533;&#65533;l&#65533;&#1035;&#65533;&#65533;&#65533;&#65533;&#65533;&#785;,}&#65533;|I&#65533;
&#65533;&#65533;&#1187;&#65533;|&#65533;<<&#887;
&#65533;,J&#65533;&#65533;&#65533; }&#495;&#65533;&#65533;&#65533;&#65533;&#65533;&#65533;&#65533;4&#379;Y&#65533;S|~&#65533;	pI&#65533;&#65533;&#65533;+&#65533;MM&#65533;&#65533;&#65533;&#65533;&#65533;&#65533;q&#65533;&#65533;&#65533;,&#223;&#65533;(&#1370;&#65533;&#65533;p
&#65533;&#210;V&#65533;:\&#65533;&#65533;&#65533;&#65533;>=&#65533;&#5897;&#65533;&#65533;&#65533;H\&#65533;&#1611;d&#65533;&#1249;u&#65533;&#65533;\{+&#65533;l&#960;&#65533;&#65533;<&#65533;&#65533;&#65533;&#1705;f&#65533;&#65533;&#53111;L&#65533;&#65533;l&#65533;KA&#65533;&#673;&#65533;&#65533;&#65533;u<&#65533;O&#65533;&#65533;^L&#65533;9&#475;)&#65533;\&#65533;&#65533;&#65533;&#65533;&#65533;&#65533;&#65533;-|&#65533;L&#65533;&#65533;H-&#65533;;&#65533;&#65533;	&#65533;,&#65533;&#129;&#65533;eeM^p&#65533;i&#65533;&#65533;&#65533;&#65533;&#1430;G&#65533;&#65533;&#65533;1&#65533;!&#65533;&#1545;&#65533;&#65533;&#65533;r}&#65533;&#65533;&#65533;&#65533;&#65533;&#65533;0{&#65533;&#41572;&#65533;&#65533;>&#13946;z&#65533;&#65533;\&#904;&#65533;&#65533;&#65533;&#65533;e;&#65533;&#65533;&#65533;&#883;&#65533;&#65533;^&#65533;I&#65533;&#65533;7&#65533;6&#65533;&#65533;sD&#65533;}&#796;&#65533;&#65533;{&#65533;0m&#1608;&#65533;&#65533;&#844;&#65533;&#65533;&#65533;&#1226;&#65533;A<&#1565;-&#65533;&#65533;l&#65533;&#1642;&#65533;&#1684;&#65533;&#1710;&#65533;&#65533;b&#65533;&#1047;&#65533;&#65533;&#1290;&#65533;&#65533;|&#65533;&#59585;]4&#1895;&#65533;&#65533;&#65533;&#497;.&#65533;&#1009;&#65533;&#65533;&#65533;M&#411;&#65533;&#65533;&#891;d0&#65533;f&#65533;&#65533;&#65533;&#65533;&#65533;&#1343;&#65533;&#65533;k&#65533;&#65533;_&#65533;&#65533;F&#65533;&#65533;^&#65533;&#65533;]&#65533;H&#65533;&#65533;'&#65533;&#65533;
+&#1857;&#65533;&#1899;Z&#65533;V]Y&#65533;&#65533;&#65533;&#65533;&#65533;&#65533;`&#65533;&#65533;&#65533;l&#65533;&#55150;&#65533;&#65533;&#65533;,&#65533;&#65533;&#1584;]&#65533;&#65533;;&#65533;&#65533;lm&#65533;&#65533;&#65533;&#65533;&#65533;-&#65533;|&#65533;&#65533;&#65533;&#65533;Q&#65533;&#65533;6&#65533;&#65533;&#65533;&#65533;&#65533;&#65533;v&#1850;&#65533;#KH&#65533;&#65533;1
&#65533;9&#65533;&#65533;|&#65533;f]&#65533;&#65533;&#65533;&#65533;+&#65533;&#65533;&#65533;J&#1899;&#65533;&#65533;&#61033;&#1660;Dp}&#1350;z&#65533;m&#65533;>&#65533;]&#65533;&#65533;=&#65533;7n&#65533;&#65533;+&#65533;].&#65533;&#65533;&#65533;&#65533;c&#65533;&#1419;&#65533;1&#262;M&#65533;&#65533;&#65533;&#65533;f&#65533;&#65533;&#65533;&#65533;Vfd&#65533;&#65533;Jm&#65533;&#65533;Bo?&#65533;|&#22701;&#65533;Z&#65533;&#65533;c&#65533;&#65533;&#65533;&#65533;a&#65533;&#65533;e>&#65533;&#65533;}&#1873;&#65533;&#65533;&#65533;&#65533;&#65533;&#65533;.&#65533;&#65533;k&#65533;$&#65533;&#65533;&#65533;2&#65533;b&#65533;L)z&#65533;.&#65533;-&#65533;&#176;m&#65533;}>&#65533;+e_&#65533;&#65533;&#1685;[&#65533;&#65533;&#65533;&#65533;&#65533;&#65533;ojx&#65533;&#65533;&#65533;&#65533;]&#65533;&#65533;m&#65533;~}&#65533;M$&#7859;&#65533;!&#65533;&#1998;&#65533;&#65533;^&#65533;&#65533;U>&#1625;[&#65533;}&#1801;&#65533;&#65533;U&#65533;&#65533;M&#65533;&#65533;&#65533;&#65533;&#65533;&#65533;&#65533;&#65533;k&#65533;&#65533; ~&#65533;&#65533;&#65533;^&#65533;Gv&#65533;&#65533;8n&#65533;&#65533;&#65533;q&#65533;&#65533;l&#65533;Rn&#65533;]&#65533;9w&#65533;L&#65533;&#65533;~&#1877;&#65533;&#65533;&#65533;&#65533;&#65533;&#65533;&#1843;&#65533;&#65533;&#65533;K&#65533;@Ns&#65533;&#65533;&#65533;&#65533;&#65533;j&#65533;&#850;&#65533;&#65533;I&#65533;v&#13502;&#65533;w&#65533;&#65533;n&#65533;&#65533;>&#65533;{;&#65533;s&#65533;&#65533;&#65533;&#65533;d&#65533;&#65533;&#65533;&#65533;&#65533;&#65533;c&#1466;&#65533;&#65533;N&#65533;&#65533;&#65533;$&#65533;O&#65533;&#65533;&#65533;&#1949;n&#65533;ml&#65533;?&#65533;&#65533;&#65533;&#65533;&#65533;^&#65533;S&#65533;&#522;&#65533;_&#65533;&#65533;&#65533;&#65533;^&#65533;I&#65533;&#65533;&#65533;(&#65533;&#65533;&#65533;&#65533;~&#65533;h&#65533;L&#65533;ini&#670;Q[H&#65533;^O&#65533;g&#65533;&#65533;&#65533;&#65533;1O&#65533;&#65533;w\\&#65533;&#65533;a&#65533;&#65533;(&#65533;i&#65533;&#65533;5\&#65533;H?&#65533;&#65533;&#65533;&#65533;&#65533;&#65533;&#65533;":&#65533;&#65533;I&#65533;&#65533;m&#65533;&#65533;&#65533;%&#65533;&#578;&#65533;&#65533;&#65533;&#65533;4>&#65533;&#65533;&#65533;so&#65533;&#65533;&#1865;I&#65533;&#65533;&#65533;t&#65533;&#65533;&#65533;&#65533;W&#65533;&#65533;GO&#65533;&#65533;&#65533;&#65533;&#65533;.&#65533;&#65533;h&#65533;P&#65533;&#65533;m&#11140;lQ&#65533;&#65533;&#65533;.&#65533;^&#65533;&#65533;&#65533;&#65533;&#65533;_&#65533;&#65533;C\&#65533;&#65533;I&#1766;<&#65533;&#20372;wj&#65533;eZ&#785;/&#65533;&#65533;N&#65533;ro&#65533;p&#65533;f&#65533;&#65533;u&#65533;&#65533;&#65533;m&#65533;&#65533;?	Q&#65533;&#65533;&#65533;K&#65533;&#65533;&#65533;  !&#65533;   ,    ?C &#65533;&#65533;jr&#65533;&#65533;&#65533;a&#65533;>&#65533;&#65533;&#65533;&#65533;&#65533;l&#65533;&#65533; &#65533;&#65533;&#65533;&#65533;&#65533;&#65533;:&#65533;&#65533;&#65533;&#65533;&#65533;b&#65533;&#65533;&#65533;&#65533;&#65533;&#65533;&#65533;&#65533;&#65533;>&#65533;&#65533;	&#65533;&#65533;&#65533;&#65533;&#65533;&#65533;&#65533;&#65533;&#65533;&#65533;&#65533;&#65533;&#65533;e&#65533;e&#65533;I&#65533;&#65533;%e&#65533;&#65533;&#65533;r&#65533;&#1245;&#65533;&#65533;&#65533;'&#1674;&#65533;&#65533;#&#65533;a&#65533;&#65533;&#65533;&#65533;&#65533;h&#65533;&#65533;&#65533;&#65533;&#65533;&#65533;&#65533;&#65533;+&#65533;&#65533;&#65533;&#65533;IE
@&#65533; &#65533;*,2  &#65533;&#65533;A &#65533;&#65533;&#65533;#,&#65533;q&#65533;G:%&#65533;$7&#65533;$&#65533;&#65533;hxD&#65533;X&#65533;CE&#65533;OZ80&#65533;&#65533;&#347;:tI&#65533;&#65533;O3"`&#1468;i&#65533;&#65533;&#1121;Gy&#65533;\(&#807;Hu8&#65533;j&#939;&#65533;&#65533;4&#65533;+,E&#65533;&#65533;	&#65533;&#1285;AYfy&#65533;&#65533;'Il&#65533;&#65533;o&#65533;&#65533;&#178;$&#65533;,&#65533;^&#1273;&#65533;&#1728;&#65533;_&#65533;o&#65533;	&#65533;Vn&#65533;&#65533;A&#65533;0(&#65533;cJ&#65533;J8&#65533;&#65533;XL&#65533;<&#65533;&#65533;&#65533;&#65533;7t&#65533;k#&#65533;&#65533;ik&#65533;&#65533;z#&#65533;&#65533;&#65533;G&#65533;&#65533;&#344;&#65533;E_*o&#65533;PDk&#65533;&#65533;?' h&#65533;&#65533;&#65533;aV=z @&&#387;9Dn&#65533;&#65533;&#65533;:H&#65533;$M&#65533;c&#65533;2&#65533;D&#65533;R&#65533;O&#65533;Y&#65533;&#65533;&#139;-&#65533;2&#65533;&#65533;\&#65533;&#65533;5c&}&#65533;(SK)&#1167;&#63420;U&#65533; &#65533;&#65533;A &#65533;6]&#65533;xU&#1474;&#65533;&#65533;&#65533;&#65533; 9A&#65533;`
&#65533;&#65533;&#65533;&#65533;+&#65533;&#65533;&#65533;&#519;n&#8741;m`&#713;[ &#65533;&#65533;&#65533;VXa&#65533;<c&#65533;d&#65533;a\dQ@`&#65533;a&#65533;&#65533;&#65533;&#65533;&#65533;HV&#336;n&#65533;&#65533;O&#65533;&#65533;8P&#65533;J&#402; &#65533;&#65533;&#65533;&#65533;&#17655;&#65533;&#65533;:&#65533;Q	&#65533;&#65533;&#65533;&#65533;&#151;&&#65533;&#22800;*&#65533;o&#65533;@&#1818;QwPr&#749;&#65533;&#65533;u&#65533;LW&#65533;&#65533;&#65533;I&#65533;&#1886;uJ&#65533;&#65533;N&#65533;&#65533;&#545;&#65533;L&#65533;&#65533;&#65533;|&#65533;&#65533;&#65533;&#65533;~@j&#2020;&#65533;U&#65533;T&#65533;&#65533;&#65533;&#65533;&#65533;&#65533;&#65533;&#65533;%&#65533;&#65533;&#49160;&#65533;
@&#65533;PM3@@&#65533;u t&#65533;Th+w/
&#65533;a&#65533;r &#65533;
&#65533;X<(&#65533;2V&#65533;>&#65533;&#65533;&#1449;&#65533;D6c&#65533;&#65533;lF&#65533;&#65533;&#65533;&#65533;&#65533;;AV&#65533;J7T&#65533;&#27477;&#65533;+&#65533;]&#65533;&#65533;6&#65533;
]&#65533;iMl&#65533;&#65533;&#65533;-&#65533;&#580;&#65533;~&&#65533;&#65533;Fo&#65533;&#65533;P&#65533;p&#65533;&#65533;R&#1833;&#65533;&#65533;&#65533;&#65533;&#65533;vj&#65533;&#65533;&#65533;&#65533;y&#65533;ptt8z&#65533;e&#65533;&#65533;G5Jq&#65533;f&#65533;D&#65533;K&#65533;Q:&#65533;P&#65533;&#65533;&#489;&#65533;(&#560;u&#65533;&#767;&#65533;L ,&#65533;&#65533;&#43760;&#672;&#65533;&#65533;&#65533;&#65533;XT&#65533;&#65533;1p!&#65533;"&#1717;&#65533;&#65533;:/&#65533;&#65533;En&#65533;&#65533;&#65533;&#65533;&#65533;&#65533;Z}$
&#65533;&#65533;f#&#65533;+@#&#65533;c&#58883;&#65533;'&#65533;h[&#65533;&#65533;&#65533;&#65533;v&#65533;o&#509;.&#65533;&#65533;[w&#65533;C@r&&#65533; 1&#65533;r&#704;&#65533;PyC&#65533;F&#65533;"<&#65533;&#65533;,&#65533;&#65533;#,&#65533;&#65533;&#65533;r G&#65533;&#65533;w?z&#65533;&#65533;Vm:&#65533;&#548;&#65533;&#65533;&#65533;E&#65533;:&#65533;&#565;&#65533;2&#65533;&#65533;O'&#65533;&#65533;&#65533;&#65533;1&#65533;*A&#65533;&#65533;!&#65533;&#65533;&#65533;&#65533;&#65533;&#65533;&#65533;C&#65533;XI&#65533;&#65533;&#65533;:J&#65533;&#65533;$&#65533;k&#1207;&#65533;6&#65533;&#65533;&#65533;o&#65533;&#65533;&#65533;W/Vn&#65533;XS&#65533;&#65533;O&#65533;&#65533;&#65533;&#65533;&#65533;&#65533;&#65533;&#65533;&#65533;bi&#65533;Jo&#65533;&#65533;&#65533;+/u&#65533;&#65533;&#65533;/&#65533;h
;&#65533;&#65533;C&#65533;&#65533;&#65533;*&#65533;C&#65533;&#65533;&#65533;,X &#65533;&#65533;&9&#65533;P&#65533;>&#65533;&#65533;&#65533;f@:&#65533;c&#65533;O&#65533;c&#65533;`&#65533;tJ!&#42034;&#65533;&#65533;&#65533;&#964;&&#1319;&#65533;&#65533;&#65533; &#65533;z7&#65533;]&#65533;&#65533;&#65533;! rU&#65533;~&#65533;/h&#65533;Q &#65533;&#65533;&#65533;<&#65533;j&#65533;&#65533;&#65533;E&#65533;>u&#65533;L&#1675;&#65533;]t&#65533;&#65533;&#65533;&#65533;8&#65533;&#65533;&#65533; &#65533;&#65533;&#65533;{&#65533;8&#1614;V6&#65533;d&#65533;iGZ&#54782;aE&#65533;2&#65533;&#65533;&#65533;:&#65533;&#65533;&#65533;&#65533;&#65533;_&#65533;#Z<&#65533;&#65533; EK`'&#65533;&#65533;q&#65533;&#65533;&#65533;&#65533;@&#65533;%&#1052;&#65533;9&#65533;&#65533;&#65533;&#65533;&#65533;TEG&#65533;0&#65533;%&#65533;&#65533;A&#65533;&#65533;)3&#65533;&#65533;>i8]&#65533;B&#65533;(H&#65533;0_'T&#65533;
&#65533;;&#65533;%/fH&#65533;&#65533;&#65533;&#65533;`&#65533;&#65533;52;&#65533;.&#65533;7<&#65533;-&#65533;|Y&#65533;&#65533;L"sTr&#65533;&#65533;&#1446;&#65533;#f&#65533;&#65533;&#65533;2&#41742;vD%5&#65533;/&#65533;&#65533;&#65533;G&#65533;4&#65533;&#65533;T&#65533;Df&#65533;&#65533;&#65533;r
&#65533;oa'&#65533;&#65533;)&#65533;=$`h9&#65533;zR&#716;&#65533;I&#65533;?&#577;&#65533;p&#65533;y&#65533;!*&#65533;&#65533;G~nS&#65533;&#65533;HA}&#65533;&#65533;&#65533;&#65533;U&#65533;K&#65533;*Yw&#65533;&#65533;l2&#65533;&#65533;9&#65533;&#65533;&#65533;&#65533;Q&#65533;e&#65533;uxY&#65533;&#65533;&#65533;R&#65533;&#65533;,0&#65533;yL5s&#65533;J&#65533;mh&#65533;E0&#65533;&#1113;m&#1638;J&#65533;&#65533;=&#65533;&#65533;M3]l&#65533;5&#65533;>&#65533;}m&#65533;&#1956;]R&#65533;&#65533;q&#65533;CT&#65533;&#65533;&#65533;!&#65533;&#39085;&#65533;TeR2&#1034;&#65533;d&#65533;<P7&#65533;&#65533;&#65533;p&#65533;&#65533;&#65533;:&#65533;&#65533;Y&#65533;&#65533;&#65533;d&#65533;&#65533; M:&#138;&#65533;'&#65533;SJCj&#65533;&#65533;&#65533;&#65533;&#65533;&#65533;*&#65533;2&#65533;O3&#65533;M&#65533;B&#65533;&#42262;&#65533;&#65533;&#65533;@'B&#65533;&#65533;>&#65533;&#65533; *$&#65533;&#65533;&#65533;&#65533;&#65533;RcJZ&#65533;&#65533;JO\&#65533;l&#65533;L&#65533;&#65533;l=&#65533;5&#65533;7&#847;&#65533;s&#65533;e&#65533;&#65533;hw&#65533;">u&#65533;&#65533;rc<~&#65533;t^n&#65533;&#65533;&#65533; p&#65533;0&#1071;[&#65533;}&#65533;t&#65533;K&#65533;&#65533;&#65533;&#65533;&#65533;r&#65533;&#65533;DA&#65533;&#65533;&&#65533;y&#65533;&#65533;&#65533;&#65533;	OL(J&#65533;&#65533;&#65533;R&#65533;&#65533;O&&#65533;&#65533;&#65533;>&#65533;&#65533;&#65533;&#65533;V&#65533;IA:h&#65533;LQ&#65533;&#65533;&#65533;&#65533;V)&#65533;&#65533;	F&#65533;&#65533;j &#65533;&#65533;&#65533;U&#65533;z&#65533;/	&#65533;&#65533;&#65533;&#65533;&#65533;&#65533;4&#65533;Ma&#65533;V5-&#65533;&#65533;2&#65533;&#65533;&#65533;ZO&#65533;Nf`&#65533;.l&#65533;|&#65533;&#65533;&qu&#65533;&#65533;&#65533;&#65533;&#65533;&#65533;S&#65533;&#65533;9&#65533;&#65533;H}&#65533;Ie&#65533;&#65533;&#65533;&#65533;*&#65533;&#65533;&#65533;\_&#65533;.&#65533;&#65533;d&;&#65533;&#65533;P>&#65533;&#65533;<e&#65533;&#65533;)&#65533;&#65533;j&#65533;&#65533;<g&#683;T,>&#65533;&#65533;&#65533;&#65533;
_&#65533;&#65533;&#65533;&#65533;&#65533;`&#65533;&#65533;&#65533;I&#65533;&#202;&#65533;&#65533;&#65533;&#1266;6&#65533;&#65533;,6&#65533;&#65533;t&#1514;&#65533;&#65533;&#65533;M8,KY&#823;&#65533;&#65533;&#65533;/5&#65533;gg&#65533;&#65533;}&#65533;/+-&#65533;&#65533;!A&#65533;&#65533;&#65533;FD&#65533;"cj&#65533;&#65533;[\&#1256;&#65533;5&#65533;ol&#65533;o&#65533;&#65533;&#65533;m&#65533;qt&#65533;&#65533;7)&#65533;N&#65533;Z&#65533;&#65533;&#65533;(s&#65533;1|aJU&#65533;v&#65533;k%q&#65533;&#1481;	v&#65533;&#65533;Dl=&#65533;UXr\&#65533;&#65533;Hy&&#65533;&#65533;&#65533;&#65533;w&#65533;&#65533;N&#65533;&#65533;P&#65533;&#65533;+CE&#65533;]4{&#65533;&#65533;&#65533;&#65533;&#65533;e&#65533;&#65533;R&#65533;+x&#65533;&#65533;&#65533;A*
&#65533;&#65533;&#65533;&#990;&#65533;3&#65533;;&#65533;gNA%]&#65533;,&#65533;j&#65533;<&#65533;&#65533;&#65533;0&#65533;&#65533;'&#65533;aFZ&#933;&#65533;&#65533;M&#65533;<'&#65533;&#65533;C&#65533;&#65533;&#65533;&#65533;'0&#65533;&#278;2&#65533;&#65533;&#65533;&#65533;j&#65533;&#65533;*&#65533;&#65533;zcjbq&#65533;&#65533;86Fo	&#65533;o&#65533;-g&#65533;&#65533;6&#65533;&#1466;&#65533;9&#65533;@s&#65533;X&#65533;&#65533;8&#65533;&#65533;&#65533;s&#65533;s&#65533;&#65533;&#65533;&#65533;3v&#65533;o&#65533;d[&#65533;&#65533;w&#65533;&#65533;|&#65533;&#65533;i&#65533;W&#65533;,3(I7_&#65533;~[&#65533;&#15272;&#65533;&#65533;&#65533;f9&#65533;6&#65533;b&#65533;&#65533;C&#65533;1NN&#65533;&#65533;>d&#65533;&#65533;&#65533;{&#65533;&#1082;+&#65533;&#65533;q&#65533;&#65533;&#65533;&#65533;&#9272;&#65533;%&#1210;K&#65533;(&#1460;lY,&#65533;&#65533;h&#65533;&#65533;&#65533;IE&#65533;XG&#65533;&#1190;&&#65533;L&#65533;&#65533;&#65533;&#65533;&#65533;h\@K2&#65533;&#65533;&#65533;{^&#65533;&#65533;_&#65533;:&#65533;9?&#65533;&#1163;&#65533;&#65533;&#512;&#65533;&#65533;Y&#65533;c&#65533;&#65533;DG&#65533;c&#65533;&#65533;1&#65533;&#65533;&#1953;&#65533;&#65533;&#65533;&#65533;&#65533;e&#65533;&#65533;&#65533;&#65533;&#65533;:&#65533;&#65533;m&#65533;=i&#65533;2&#543;&#65533;&#65533;&#65533;&#65533;+&#65533;&#1719;&#65533;Pb&#65533;&#65533;&#65533;&#65533;&#65533;&#65533;'&#65533;&#65533;}&#65533;'&#65533;&#65533;Fr&#65533;&#65533;e}&#65533;c&#65533;&#65533;?&#65533;&#373;hOG&#65533;Xt&#1329;&#65533;&#65533;/&#65533;&#65533;&#65533;&#65533;N&#65533;&#65533;&#609;+%&#65533;&#65533;&#65533;YZ&#65533;\?bk&#65533;&#65533;y(z&#65533;&#65533;&#65533;&#65533;&#65533;q&#65533;y&#65533;&#65533;&#65533;z&#65533;kT{8e&#65533;5&#65533;&#1473;lE2V&#65533;{&#65533;&#65533;{ZGn&#65533;&#65533;J&#65533;X&#65533;Fb&#65533;&#65533;;&#65533;&#65533;*08&#65533;!&#1095;v&#65533;&#65533;vw&#65533;S&#65533;}&#65533;&#65533;}=&#65533; K$S&#65533;e%jR>&#65533;&#65533;&#65533;VE&#65533;qE&#65533;&#65533;&#65533;F&#65533;Ap&#65533;&#65533;M&#65533;&#65533;xVx&#65533;&#65533;PN&#65533;&#65533;?u&#65533;'&#65533;by&#65533;&#65533;&#65533;&#65533;&#65533;&#65533;&#384;ft&#65533;&#65533;&#438;yM&#65533;$&#65533;&#65533;&#65533;h&#65533;e&#65533;&#65533;&#65533;&#65533;j&#65533;L&#65533;T&#65533;oW&#65533;t&#65533;&#65533;0YW&#65533;&#65533;&#65533;&#65533;Q&#65533;Vp&#65533;&#65533;|
#@&#65533;&#65533;g0&#65533;m&#65533;26}&#65533;R}9&#65533;v;HwR&#65533;&#65533;&#65533;&#65533;&#65533;&#65533;<&#65533;&#65533;&#65533;@&#65533;&#65533;g&#65533;&#65533;Z&#65533;&#65533;w&#65533;&#65533;S&#65533;`	&#65533;&#65533;i&#65533;= W&#65533;&#65533;&#65533;B&#65533;b&#65533;&#65533;]sd&#65533;&#65533;r&#65533;&#65533;P&#65533;d&#1536;gx&#65533;&#440;&#65533;&#65533;&#65533;k&#65533;&#65533;d&#65533;&#65533;8&#65533;qx&#65533;L&#65533;]AT&#65533;&#65533;&#65533;&#65533;V&#65533;&#65533;'&#65533;f&#65533;|&#65533;&#65533;&#65533;_&#65533;&#65533;9&#65533;p&#65533;3 &#65533;&#65533;A5&#65533;U&#65533;&#65533;&#65533;7&#65533;5h&#65533;w&#65533;IE&#65533; w~
&#65533;5&#65533;gw&#65533;L&#65533;R&#65533;&#65533;&#65533;&#65533;w&#54474;&#65533;#&#65533;&#65533;&#65533;=J3.FT#g&#65533;+~:&#65533;&#65533;&#65533;(G&#65533;57&#242;]&#65533;C&#65533;&#65533;D4&#65533;(&#65533;8&#65533;&#568;&#65533;,&#65533;ss&#1548;c&#65533;&#65533;(&#65533;8@&#65533;&#65533;&#65533;&&#63565;XJgQ&#65533;&#1351;&#65533;o&#65533;|$Yn&#65533;H &#65533;0&#65533;N&#65533;#P&#65533;&#65533;&#65533;&#65533;&#65533;H&#65533;v&#65533;V)c&#65533;ex&#65533;Ks&#65533;/&#65533;FT&#65533;&#65533;}&#65533;&#65533;4&#65533;xZM&#65533;nCxQ&#149;p&#65533;[<eE&#65533;&#65533;&#65533;`
&#65533;&#65533;q&#65533;&#65533;&#65533;&#65533;&#65533;$\|7&#65533;H7&#65533;&#65533;8&#65533;&#65533;r&#1825;Q&#65533;&#65533;&#65533;&#65533;&#65533;&#1618;i&#65533;l6)&#65533;&#65533;&#1542;2	&#65533;&#65533;H&#65533;H&#65533;&#65533;&#65533;&#65533;4&#65533;&#65533;P%&#65533;f&#65533;&#65533;A6&#65533;Ey&#65533;&#65533;9/G&#65533;&#65533;&#65533;b&#65533;0S&#65533;	&#65533;1&#65533;&#65533;v&#65533;s&#65533;7&#65533;&#65533;8x*&#65533; i &#65533;GA&#65533;&#65533;Vb#&#65533; g&#65533;})b&#65533;b|l&#592;&#65533;&#65533;,XdM&#65533;4x&#65533;y&#65533;Y&#841;&#65533;&#65533;y&#65533;&#65533;t	t&#203;&#65533;&#65533;hp'&#65533;\&#65533;&#65533;&#65533;&#65533;&#65533;&#65533;&#65533;&#65533;&#65533;&#65533;&#65533;&#65533;&#65533;.btTU$&#65533;Y&#65533;&#65533;	&#65533;8p&#65533;&#65533;&#275;&#1928;W&#65533;&#65533;&#65533;XdU&#65533;&#65533;&#65533;&#65533;u&#65533;#DUer&#455;Dq_/&#65533;*&#65533;)&#65533;&#65533;w&#65533;b&#65533;&#65533;y&#667;w&#474;&#65533;&#65533;C&#65533;D&#65533;v&#65533;&#65533;	&#143;Q&#220;2:5	&&#65533;h&#65533;&#65533;8&#65533;&#65533;&#65533;&#65533;0&#65533;&#65533;h&#65533;(&#65533;#L&#65533;Y2EO&#65533;&#65533;&#65533;&#65533;80&#65533;&#65533;&#65533;-iBg&#65533;&#65533;&#65533;V&#65533;&#65533;&#65533;&#65533;&#1478;&#65533;57&#65533;9\u&#65533;&#65533;vb`|&#65533;&#65533;4&#65533;3&#65533;&#65533;&#65533;)S)&#65533;&#65533;9&#65533;p
 &#65533; lf'uJ'&#65533;&#65533;&#65533;&#65533;5SsGNIv&#65533;:&#65533;&#65533;&#65533;o&#65533;&#65533;&#65533;&#65533;&#65533;&#65533;&#65533;&#65533;R&#65533;&#65533;< `R&#65533;B3!,&#65533;@&#65533;&#65533;&#65533;+&#65533;&#65533;&#65533;V&#65533;5:be&#65533;&#65533;&#65533;#&#65533;&#65533;\C#&#65533;.&#65533;&#65533;&#65533;&#65533;t&#65533;	U&#65533;&#65533;P&#334;&#65533;&#65533;@vh0&#65533;&#65533;6M&#65533;&#65533;&#65533;
IPA&#565;I/&#65533;&#65533;&#65533;0&#65533;&#65533;&#65533;&#65533;EO&#65533;dW&#65533;&#65533;&#65533;&#65533;b&#65533;&#65533;)&#65533;&#65533;c&#65533;&#65533;&#65533;]&#65533;&#35232;&#1645;&#65533;	}&#65533;T&#65533;&#65533;8&#65533;&Yk&#65533;B]&#65533;$&#65533;g&#65533;&#65533;&#1989;&#65533;&#65533;8&#65533;&#65533;o&#65533;s+&#65533;j&#65533;&#65533;&#43083;*&#65533;&#65533;&#65533;gf&#65533;<$&#65533;&#65533;&#65533;&#65533;&#65533;8&#65533;&#65533;&#65533;&#65533;&#65533;&#65533;4&#65533;&#65533;S&#65533;d&#65533;!&#65533;0&&#65533;Ghy&#65533;&#65533;&#65533;h#&#65533;&#65533;b&#65533;&#65533;1'&#65533;&#65533;)G&#65533;t&#65533;!&#65533;.	$&#65533;&#65533;&#65533;&#65533;&#65533;A&#65533;&#65533;
D0&#65533;&#65533;r&#65533;&#65533;8&#65533;&#65533;U&#65533;&#65533;[&#65533;_P&#65533;&#65533;&#65533;!Wn~&#537;
&#65533;&#65533;&#65533;U&#65533;&#65533;&#65533;S&#65533;z&#65533;0&#65533;&#65533;HC&#65533;&#65533;GI2(&#65533;&#65533;(&#65533;&#65533;Y&#65533;&#65533;&#65533; &#65533;j&#65533;&#65533;&#65533;!&#65533;&#65533;&#369;&#65533;&#65533; &#65533;&#65533;I&#65533;C&#65533;V&#65533;x&#65533;c&#65533;&#65533;
&#745;4&#65533;.&#65533;r"&#65533;&#1719;&#1097;&#65533;(&#65533;$&#65533;jDy<Z&#65533;wFU&#65533;&#65533;!&#65533;&#65533;XQ&#65533;!&#65533;&#65533;NR&#65533;I&#65533;&#65533;&#65533;&#65533; &#65533;
$mc`1(HKP&#65533;&#65533;&#65533;4&#65533;4P)&#65533;K&#65533;&#65533;&#65533;'dj&#65533;&#1729;C&#65533;&#65533;&#65533;&#65533;I&#65533;j&#65533;&#65533;&#32116;O&#493;&#65533;z&#65533;-&#65533;&#65533;j&#65533;/&#65533;&#65533;'g?o&#65533;&#65533;&#65533;[&#65533;H&#65533;&#65533;
&#65533;Q&#65533;&#65533;3&#65533;a&#65533;&#65533;&#65533;&#65533;[&#65533;6&#1562;&#65533;&#65533;}&&#65533;*h&#65533;m7&#65533;/+&#65533;&#65533;y&#65533;s{&#65533;+2Z&#65533;&#65533;%&#65533;&#65533;&#65533;&#65533;&#65533;NT&#65533;`?&#65533;&#65533;z&#65533;p&#65533;&#65533;&#65533;&#65533;&#65533;^&#65533;&#65533;&#65533;&#65533;9w&#65533;4&#65533;ro&#65533;m:I&#65533;fY|Y?SaA&#65533;^&#65533;;;&#65533;&#65533;;m#&#65533;&#65533;&#65533;&#65533;_&#65533;?&#65533;x&#65533;&&#1229;&#65533;&#65533;&#65533;Xv_&#65533;	*&#65533;~2i&#65533;d&#1477;&#65533;&#65533;L$&#65533;&#65533;&#65533;,V&#65533;&#65533;O&#65533;Y&#65533;\&#65533;&#65533;&#65533;YD<&#65533;f!&#65533;&#65533;+&#65533;&#65533;4&#65533;&#713; p3}v&#65533;&#65533;2&#65533;<&#65533;&#65533;&#65533;&#65533;&#65533;uM0&#65533;&#65533;zW&#65533;x&#65533;_&#65533;&#65533;h&#65533;`,p#Zw}q&#65533;&#65533;&#65533;Z&#1554;tO&#65533;&[&#65533;&#65533;;&#65533;&#65533;$e]&#65533;&&#819;A&#65533;y|&#65533;&#65533;&#65533;]7&#551;;f&#65533;<&#65533;&#65533;&#65533;&#65533;&#65533;@&#65533;&#65533;z&#65533;&#275;&#65533;&#65533;&#65533;&#65533;&#65533;&#65533;)T&#65533;A&#65533;&#65533;&#65533;8&#65533;6&#65533;&#485;H&#65533;&#65533;p&#65533;t"g&#65533;g&#65533;F&#65533;&#65533;f&#65533;&#65533;&#65533;J>&#65533;>,&#65533;g&#65533;&#65533;&#65533;&#65533;&#65533;F&#65533;&#65533;G&#65533;&#196;w +:&#65533;&#65533;&#1533;&#65533;&#65533;Y&#65533;&#65533;&#65533;9&#65533;gTd&#65533;h^&#65533;&#468;[&#65533;&#65533;&#65533;&#65533;&#41546;&#65533;%&#65533;&#65533;Y&#65533;&#65533;'&#65533;&#65533;
&#65533;&#65533;&#65533;L&#65533;4l&#65533;]&#65533;&#65533;j&#65533;&#65533;&#346;&#65533;&#65533;+&#65533;&#65533;Iy&#65533;&#65533;l&#65533;&#65533;<&#65533;&#65533;&#65533;R&#65533;K0&#65533;&#65533;&#65533;`&#65533;&#65533;&#65533;&#65533;}&#65533;&#65533;&#65533;&#65533;&#7802;&#65533;&#65533;&#2010;e&#65533;T&#1132;zO&#65533;&#65533;&#65533;+r&#65533;9&#65533;&#65533;n&#65533;u&#65533;&#65533;&#65533;\&#65533;|&#65533;J&#65533;&#65533;Z&#65533;&#65533;&#65533;&#725;&#65533;&#65533;C&#65533;4&#65533; 0&#65533;&#65533;"&#65533;4o&#65533;j&#65533;b&#65533; &#65533;x<]&#65533;&#65533;&#65533;l&#65533;&#65533; &#65533;&#65533;&#65533;j&#65533;&#65533;&#65533;E&#65533;&#65533;&#65533;R*&#486;,&#65533;N&#65533;&#65533;&#65533;&#65533;T{&#65533;&#65533;&#65533;&#65533;&#65533;UJ&#65533;&#65533;&#65533;&#65533;f&#65533;!&#65533;&#1037;&#65533;&#526;&#65533;sv&#283;&#65533;2&#65533;L&#65533;=lSj&#65533;&#65533;9Q&#65533;vm*&#65533;d&#65533;&#65533;	X}&#65533;[*&#65533;K&#65533;&#65533;d&#65533;a7&#65533;4x&#65533;3&#65533;#&#65533;&#65533;&#65533;Q&#65533;(&#65533;&#1154;&#65533;9&#65533;z&#65533;&#65533;&#65533;U&#65533;;&#65533;9a&#65533;&#65533;,M&#65533;&#65533;;&#1621;&#65533;/&#65533;Da&#65533;De&#65533;&#65533;,&#1375;jS\x&#65533;-j&#867;&#65533;&#426;l,s&#65533;M&#65533;&#181;&#65533;&#65533;&#65533;&#65533;}&#65533;&#65533;&#65533;&#1502;(B&#65533;&#65533;g&#65533;A&#65533;bJ&#65533;&#65533;&#65533;&#65533;^&#65533;&#476;&#65533;&#65533;+&#65533;&#65533;T&#65533;.r&#65533;U&#65533;Kk]&#65533;l&#65533;&#65533;o&#1495;L&#65533;&#1366;&#65533;&#65533;&#65533;&#65533;x&#65533;&#65533;&#65533;&#65533;&#65533;&#65533;&#65533;H&#65533;R&#65533;&#65533;&#65533;3#P]&#65533;&&#65533;&#65533;&#65533;$&#65533;VEF&#65533;&#65533;&#65533;&#1552;&#1914;&#65533;}&#65533;a&#65533;x&#65533;#p&#65533;6&#65533;&#65533;&#65533;&#2042;&#65533;&#65533;&#65533;&#65533;&#65533;&#65533;&#65533;9&#65533;&#65533;d #&#65533;t&#65533;&#65533;&#65533;K&#65533;&#65533;&#65533;{&#759;y&#65533;&#65533;&#65533;&#65533;&#65533;$&#65533;&#65533;&#65533;M&#65533;&#65533;~M&#1782;&#65533;&#65533;b&#65533;T&#65533;&#6428;&#65533;+m&#65533;W&#65533;&#65533;&#65533;&#65533;f&#65533;i&#65533;&#65533;&#65533;m&#65533;&#65533;&#65533;&#982;&#65533;b&#65533;&#65533;
H&#65533;&#65533;&#65533;&#65533;tq&#65533;&#65533;<n&#183;K&#65533;&#65533;&#65533;&#65533;F1^&#65533;&#65533;&#65533;&#65533;&#65533;d&#65533;v&#230;l&#65533;J&#1555;o&#1019678;	&#65533;&#65533;}&#65533;&#65533;&#65533;&#65533;&#65533;Y&#65533;&#65533;+0M&#65533;8&#65533;*&#236;&#65533;)&#65533;&#65533;
&#65533;&#889;Pk&#65533;>T &#65533;k&#1704;&#65533;&#65533;&#65533;&#65533;l&#65533;}&#65533;F&#65533;&#65533;&#65533;&#1300;&#65533;!'&#65533;&#65533;U&#65533;&#1743;n&#65533;Pz&#65533;-n&#65533;0^[4[<&#65533;u&#65533;,8&#65533;&#65533;&#65533;QJ&#65533;"a'&#65533;N&#65533;y
&#65533;&#65533;&#65533;D&#65533;&#65533;&#65533;y&#65533;>mJ&#65533;&#65533;&#65533;:&#65533;&#65533;|[&#65533;XH&#65533;]&#65533;&#65533;&#65533;&#65533;V&#944;&#65533;&#65533;&#65533;&#1397;&#353;&#65533;*&#65533;8&#65533;&#65533;c~ge~&#65533;&#65533;&#65533;s>h&#65533;h&#65533;&#65533;&#65533; 3&#65533;&#65533;&#65533;&#1054;&#65533;&#65533;E4h$&#374;6a &#65533;&#65533;n&#65533;&#65533;&#65533;y&#65533;6j&#65533;$l&#65533;&#65533;!&#65533;&#65533;&#65533;&#65533;&#65533;#~&#65533;&#65533;-N&#65533;&#65533;&#65533;&#65533;&#65533;&#65533;&#65533;I&#65533;z&#65533;^qH&#65533;&#65533;K&#65533;9/[&#65533;]&#65533;&#65533;(&#65533;&#65533;&#65533;&#65533;\&#65533;&#65533;&#65533;&#65533;&#65533;&#65533;&#65533;&#65533;&#65533;	&#65533;^&#65533;&#65533;&#65533;&#65533;&#65533;&#65533;&#65533;<&#65533;&#65533;&#65533;N&#48243;fs&#65533;L&#65533;]&#65533;b[&#65533;&#65533;X&#65533;&#65533;&#65533;1}&#65533;]&#65533;=&#65533;&#65533;&#65533;&#65533;-B&#65533;&#65533;&#65533;&#65533;&#65533;&#65533;&#65533;&#65533; &#65533;>&#65533;y&#65533;&#65533;&#65533;&#65533;$ &#791;&#65533;&#65533;&#65533;&#65533;n&#65533;yJ&#65533;' Q<&#65533;&#65533;&#65533;-H&#65533;&#1776;>m&#65533;`O&#65533;4%&#37230;&#65533;n&#65533;&#65533;&#65533;s&#65533;+&#65533;&#65533;&#65533;&#65533;j9&#65533;pe&#65533;s/&#65533;&#65533;&#65533;&#1973;&#65533;-MN&#65533;&#518;\&#65533;&#65533;&#65533;&#65533;5&#65533;(5&#65533;&#65533;&#65533;&#65533;&#65533;&#65533;&#65533;(&#65533;!&#65533;&#65533;c&#65533;&#65533;&#717;&#65533;C.&#65533;I&#65533;[&#65533;&#45220;&#65533;&#65533;J3&#65533;88&#65533;F&#65533;j&#65533;bH&#65533;&#65533;E&#65533;&#65533;&#65533;cng&#65533;&#65533;&#65533;&#65533;&#1981;e&#65533;&#65533;&#65533;&#65533;_&#65533;F&#65533;&#65533;&#65533;&#65533;N&#65533;&#65533;&#65533;J&#65533;&#65533;&#65533;&#65533;p<V&#65533;pO&#65533;&#65533;v~&#65533;&#65533;&#65533;&#65533;&#65533;&#65533;&#4126;&#65533; "&#65533;o&#65533;]&#65533;.&#65533;i&#65533;&#65533;&#65533;&#65533;&#65533;&#65533;&#65533;&#65533;&#65533;&#65533;&#65533;no&#65533;&#65533;?&#65533;w/y&#65533;&#65533;0&#65533;&#65533;0Y" &#65533;&#65533;&#65533;&#65533;&#65533;&#65533;&#65533;3 ]&#65533;R O0&#65533;&#65533;s#_q&#65533;V&#65533;Z&#65533;&#65533;&#65533;zhX9&#65533;t&#65533;&#65533;&#65533;&#65533;T&#65533;&#65533;&#65533;&#65533;&#65533;&#65533;<j'&#65533;c&#65533;&#65533;j&#65533;R&#65533;r:#E&#65533;&#300;&#65533;&#65533;#Ih&#65533;C&#65533;&#65533;&#65533;Jr&#65533;Q&#65533;&#1396;&#65533;&#65533;&#65533;&#65533;&#65533;a&#65533;o&#2043;&#65533;&#65533;&#65533;&#65533; &#65533;&#65533;&#65533;&#65533;&#65533;&#65533;&#65533;&#65533;]&#65533;&#65533;&#65533;&#65533;&#65533;&#65533;&#65533;&#65533;&#65533;&#65533;
&#65533;G&#65533;&#65533;,6'&#65533;Wa@BD&#65533;(Q"&#2667;W&#65533;_GA&#65533;&#65533;&#65533;0L&#65533;&#65533;!RZ&#65533;X&#65533;HC&#65533;	&#65533; &#65533;&#65533;&#65533;&#65533;\H&#65533;&#307;&#1241;&#65533;&#65533;?&#65533;&#65533;-&#65533;6
&#1616;&]&#65533;"&#65533;&#65533;P&#65533;&#65533;&#65533;A&#65533;&#65533;&#65533;P&#65533;:@&#65533;&#65533;i&#65533;N&#65533;l&#65533;:&#65533;&#65533;&#1651;&#170;MKvm&#65533;=hK&#65533;Er3e&#804;&#65533;Hk%	&#65533;&#65533;P&#65533;&#65533;&#200;+^&#65533;x&#65533;&#65533;\&#65533;&#65533;&#65533;&#65533;<42i&#65533;E&#65533;W&#65533;B&#65533;{
&#65533;&#65533;]&#65533;&#65533;&#65533;&#65533;&#65533;1`M&#65533;&#65533;:&#65533;&#65533;^>&#65533;&#65533;&#65533;{&#65533;&#1114;&#65533;F6,&#465;&#65533;&#65533;&#65533;&#65533;4&o&#65533;n&#65533;{&#65533;&#65533;&#65533;&#65533;&#65533; u&#65533;&#65533;&#65533;&#521;]p '&#65533;&#65533;>#&#65533;&#65533;&#65533;;&#65533;%&#65533;&#65533;q&#299;&#65533;&#558;=&#791;3&#65533;&#65533;g3&#65533;w}cURae&#65533;R*&#65533; X
8&#65533;n&#65533;&#65533;Z|8&#65533;&#1349;q&#65533;&#65533;V[lu&#65533; &#65533;g&#65533;5W&#65533;&#1120;fn&#65533;T&#65533;`&#65533;&#65533;Ad4&&#65533;4&#65533;`&#65533;a4@VD?-P&#65533;eD"&#65533;&&#65533;eR&#65533;	&#65533;&#65533;&#65533;iX&#1286;&#65533;-&#65533;&#65533;vK-&#1868;q&#65533;/&#65533;,&#65533;&#65533;lM:&#65533;&#65533;m&#65533;&#65533;&#65533;&#1752;&#65533;&#65533;&#1945;&#65533;A]`l&#675;&#65533;<&#65533;&#65533;&#65533;&#65533;t&#1329;&#65533;?&#65533;&#65533;&#65533;&#65533;>&#65533;	p&#65533;G^E&#65533;&#65533;'>&#65533;&#65533;&#65533;&#65533;^9&#65533;&#324; E*&#65533;&#65533;}&#65533;&#65533;TRC7y@D2t&#1705;D (p&#65533;U&#65533;[&#65533;&#65533;&#65533;`&#65533;<=!e&#65533;&#65533;&#1348; &#65533;&#65533;&#7032;&#65533;&#65533;&#65533;&#65533;&#65533;R&#65533;&#65533;'eC&#65533;&#65533;.&#65533;c&#65533;&#65533;2&#13124;&#65533;&#65533;&#206;&#65533;"&#65533;e&#65533;@&#65533;&#65533;Di&#65533;.&#65533;&#65533;&#65533;%,&#65533;Is&#1044;&#65533;&#65533;&&#65533;P&#1728;;&#65533;0iy&#65533;&#65533;a:S&#65533;b&#65533;&#65533;/&#65533;_&#65533;&#65533;&#65533;&#65533;&#65533;&#65533;fs&#825;&#65533;=&#65533;&#65533;I&#1874;&#65533;&#65533;&#65533;h0&#65533;q&#65533;gB&#65533;	J(y&#65533;	\&#65533;9'&#65533;&#65533;&#65533;&#65533;t&#65533;E&#65533;ZT&#65533;=&#65533;`z&#65533;w+'T &#65533;&#65533;&#65533;&#65533;2 @U&#65533;&#65533;&#65533;&#65533;>&#65533; &#65533;&#65533;&#65533;*&#65533;&#65533;SAh&#65533;P=&#65533;(&#65533;&#65533;&#65533;&#65533;&#65533;&#1275;&#65533;J&#65533;&#1341;Z&#65533;&#65533;U&#65533;&#65533;6&#65533;&#791;Sk"*&#65533;-&#65533;&#65533;d7k&#65533;&#65533;h&#65533;&#65533;&#1588;&#65533;&#65533;d)z&#65533;]w&#65533;[&#65533;.&#65533;!&#65533;n'Qnm&#65533;&#65533;&#65533;&#65533;w&#65533;&#65533;~&#65533;&#65533;&#65533;&>q<x0&#65533;&#65533;i&#65533;h+&#65533;0q{~&#296;@&#65533;
&#65533;&#65533;E`$&#65533;&#65533;&#65533;&#65533;&#65533;&#65533;&#65533;&#65533;&#65533;z&#65533;2&#65533; *i&#65533;&#65533;&#65533;&#65533;&#65533; &#65533;&#65533;>U]&#65533;&#65533;x$d&#1285;L;&#65533;&#65533;B>~&#65533;&#65533;&#65533;?_&#65533;&#1006;&#65533;&#65533;jR&#65533;b&#65533;4&#1206;D&#65533;&#1276;2&#65533;&#65533;~&#65533;%^p&#65533;&#65533;/&#65533;]&#65533;&#65533;1&#65533;xc;&#65533;&#65533;8b&#65533;#&#65533;&#65533;b&#65533;&#65533;#AR &#65533;&#65533;H&#65533;[&#65533;&#1936;7&#65533;Q)7}kH8v!&#65533;pL&#65533;&#65533;&#10689;&#65533;&#65533;8&#65533;&#1544;&#65533;&#65533;&#65533;9U&#65533;&#65533;r&#65533;&#65533;&#65533;&#65533;&#65533;0&#65533;-&#65533;&#65533;{&#65533;&#65533;F&#65533;&#65533;B&#65533;QC&#65533;&#50397;&#65533;&#65533;!&#65533;&#65533;&#1572;j&#65533;;&#65533;&#65533;vBHH\&#65533;&#65533;&#65533;&#65533;? &#65533;$r&#65533;&#65533;0&#65533;y&#65533;&#65533;
&#65533;P&#1593;&#65533;&#65533;&#265;&#1795;b&#65533;&#65533;&#65533;%&#65533;&#65533;EUP&#1822;&#1406;&#65533;&#65533;Q&#65533;&#65533;R&#65533;&#65533;&#65533;e&#65533;&#65533;}&#65533;&#65533;&#65533;&#65533;(?&#65533;&#65533;&#65533;"&#65533;V}&#65533;6&#65533;a&#65533;E&#65533;&#65533;&#65533;X&&#65533;&#65533;)&#65533;]b*&#65533;&#65533;&#65533;&#474;&#65533;M&#65533;| &#65533;&#65533;&#65533;&#65533;&#65533;&#65533;14&#65533;A9&#65533;}&#65533;|"!&#65533;09&#655;&#65533;&#65533;&#65533;&#65533;Z&#65533;&#65533;C&#65533;a$c&#65533;a,&#65533;1&#65533;K&#65533;&#65533;b&#65533;ia;x&#65533;&#192;&#65533;$w&#65533;&#65533;\&#65533;I&#65533;Q&#65533;&#65533;&#65533;&#1639;&#65533;&#65533;&#65533;&#65533;`&#65533;&wg&#796;yQh&#65533;&#65533;&#1305;&#65533;f&#65533;&#65533;n~&#1115;&#65533;&#65533;&#65533;&#756;F&#65533;?t&#65533;[X&#65533;Zt7&#65533;&#65533;&#65533;&#65533;&#65533;&#446;&#65533;&#65533;&#65533;&#65533;s_&#65533;3E&#65533;`~&#65533; &#65533;&#65533;&#65533;g&#65533;O*&#65533;^	&#65533;D64&#65533;&#65533;&7WSAr&#65533;2&#65533;&#65533;&#65533;&#65533;&#65533;A%&#65533;p&#65533;t2%AP	&#65533;&#65533;-&#65533;w>j%&#65533;Rz&#65533;Pa`!_&#65533;?&#65533;g&#65533;&#65533;&#65533;&#65533;/}&#65533;9&#65533;&#276;&#65533;&#65533;&#770;	&#65533;&#65533; &#65533;Q&#65533;>8K&#65533;P&#65533;&#65533;pJ&#65533;U4&#1939;&#65533;jP&#65533;&#65533;`&#65533;&#65533;&#65533;&#65533;U&#65533;y&#65533;&#65533;B&#588;C&#65533;F&#65533;&#65533;&#65533;&#65533;&#65533;1}&#62239;&#65533;&#65533;8&#1012;&#65533;s&#65533;kEk&#65533;&#1462;&#65533;t\&#65533;m&#65533;&#65533;&#65533;@5&#65533;K}&#65533;V#
Q&#65533;
&#65533;U&#65533;&#65533;X&#65533;$.&#65533;) &#65533;&#65533;&#65533;&#65533;h4&#65533;I5&#65533;r:
&#65533;()G&#1553;&#65533;&#65533;r&#65533;&%&#65533;&#65533;R&#65533;J&#65533;,Q&#65533;&#65533;RgzW&#65533;&#65533;99&#65533;&#65533;Nug.5&#65533;&#65533;u& &#65533;Pqb&#65533;&#65533;q)Y }&#65533;	&#869;I&#65533;U&#65533;I&#65533;&#65533;&#364;.6&#65533;V&#65533;&#65533;&#65533;&#65533;&#65533;&#65533;.&#65533;C&#65533;Y&#65533;&#65533;N&#65533;&#65533;&#65533;p|>&#65533;Y?&#65533;z7&#65533;=&#65533;&#65533;:kZ&#65533;&#65533;&#65533;`&#65533;&#65533;&#324;S&#65533;zX&#65533;.&#65533;&#65533;&#65533;&#65533;/&#65533;
[&#65533;&#1022;&#65533;a&#65533;l'+;C &#65533;:&#65533;I&#65533;uFZ&#65533;&#65533;&#65533;&#65533;&#65533;]JM&#65533;&#65533;L>.:8&#65533;F[ZyP&#65533;&#65533;&#65533;&#65533;l{&#65533;&#65533;&#65533;&#65533;&#65533;}&#65533;&#65533;Z&#65533;&#65533;lJ&#65533;&#65533;r&#65533;&&#65533;36&#65533;&#1633;&#65533;3&#65533;&#65533;X&#65533;4*&#65533;&#65533;&#65533;_&#65533;+H&#65533;&#65533;&#65533;&#65533;&#65533;&#65533;C&#65533;&#65533;&#65533;&#65533;&#19622;&#65533;G&#65533;{&#65533;&#65533;&#65533;&#65533;y&#65533;&#65533;&#65533;*L>&#65533;&#65533;]&#65533;J&#65533; &#65533;&#65533;@&#65533;&#65533;&#65533;w&#65533;&#917;&#65533;~8&#65533;&#65533;&#65533;&#65533;&#65533;?&#65533;q&#65533;(&#65533;H&#65533;&#65533;&#65533;&#65533;&#65533;&#65533;b;s&#65533;&#65533;&#65533;="&#65533;* &#65533;&#65533;x>&#65533;0iYI&#65533;&#65533;X&#65533;&#65533;[&#65533;p&#65533;&#65533;t&#65533;wq&#65533;w* rD&#65533;&#65533;(&&#65533;N&#65533;&#65533;&#65533;t!&#65533;&#65533;)&#65533;&#65533;&#65533;&#65533;T7&#65533;:U&#65533;=!s&#65533;Kk&#505;&#65533;yks&#65533;&#65533;+0&#557;&#65533;i&#65533;&#65533;&#65533;&#65533;&#65533;b&#65533;w&#65533;&#65533;IvZ&#331;O&#65533;yy&#65533;&#65533;&#65533;,&#65533;E&#65533;&#65533;&#65533;&#65533;&#65533;/ &#65533;&#65533;&#65533;&#65533;&#65533;v;S>>&#65533;B&#65533;&#65533;C[&#65533;&#65533;&#65533;&#65533;&#65533;g&#65533;(Q&#65533;zjw&#65533;?6jR&#65533;&#65533;&#65533;&#65533;0&#65533;'|:9]x4&#65533;&#65533;p&#65533;-&#65533;&#65533;Bkz&#65533; 6&#65533;&#1699;&#65533;&#65533;(&#65533;&#65533;&#974;&#65533;&#65533;&#1624;&&#65533;@
x&#65533;sh\knSoU&#65533;q4&#234;&#65533;q&#65533;&#65533;=>&#65533;&#65533;kj&#65533;X&#192;&#65533;y&#65533;&#65533;l&#65533;&#65533;p&#65533;&#65533;&#65533;&#65533;&#65533;N&#65533;&#65533;}6&#65533;&#65533;&#65533;&#65533;s&#65533;&#65533;&#65533;u&#65533;K&#65533;&#65533;&#65533;&#65533;&#65533;&#65533;3g&#65533;&#65533;&#65533;&#65533;j&#65533;UN&#65533;4&#65533;&#65533;&#65533;(&#65533;x&#65533;&#65533;b<mVu&#65533;V&#65533;/{&#65533;&#65533;&#65533;#&#1961;&#1244;L&#65533;q|[K&#1994;&#65533;,&#65533;&#65533;Z&#65533;&#65533;&#65533;&#65533;&#65533;x&#65533;MKK&#65533;3&#65533;&#65533;
7&#65533;&#65533;g&#65533;QS&#65533;vK&#65533;xO6&#65533;&#65533;&#65533;*0@&#65533;&#65533;&#65533;&#65533;&#65533;d&#65533;<&#65533;1&#65533;v&#65533;&#65533;o&#65533;&#65533;&#65533;&#65533;5&#65533;z&#65533;&#65533;&#65533;&#65533;eB&#961;^&#65533;7&#65533;\&#65533;&#65533;&#65533;&#65533;\&#65533;&#577;&#65533;&#65533;\&#65533;B&#65533;&#65533;&#65533;&#65533;l&#65533;&#65533;&#65533;&#65533;Oz&#1243;&#65533;&#65533;&#65533;C&#65533;&#65533;&#65533;D&#65533;&#65533;=&#65533;y\&#65533;X&#65533;&#65533;?i&#65533;A(o&#65533;&#65533;R&#65533;t&#65533;/&#65533;v&#482;s&#65533;z&#65533;&#65533;R &#65533;&#65533;wp7,&#65533;&#65533;f&#65533;&#65533;&#65533;&#65533;+M'&#65533;&#65533;&#65533;&#65533;&#1841;,&#65533;O&#1761;&#65533;N&#1195;&#65533;E&#65533;&#65533;xIa&#65533;*N@A&#65533;7 Ru&#65533;&#65533;m&#65533;7]n&#65533;7&#65533;VA&#65533;g|z&#65533;&#65533;|&#65533;&#65533;	O6&#65533;0s&#65533;&#65533;l6W{&#65533;'{(&#65533;s&&#65533;Vv&#65533;{&#65533;^E&#65533;&#65533; &#65533;&#65533;&#65533;&#65533;7|8&#65533;tHP|&#65533;'F;&#65533;hF==&#65533;=EN!}&#1271;$&#65533;&#65533;o&#65533;&#65533;&#65533;&#65533;QI&#65533;8h&#65533;&#65533;696~&#65533;r&#65533;&#65533;r&#65533;&#65533;&#65533;~fw3&#65533;w&#65533;&#65533;&#65533;&#65533;['x&#65533;&#65533;&#65533;&#65533;}&#65533;\&#65533;&#65533;x&#65533;34&#65533;a*D&#65533;` @o&#65533;D&#65533;D&#65533;&#65533;Mh&#65533;&#65533;t=S.=&#65533;P&#65533;x&#65533;&#65533;L&#65533;F}&#65533;VR~ '8&#65533;:w&#65533;&#65533;{&#65533;'{&#65533;d?+x{&#65533;&#65533;Z&#65533;{&#65533;&#65533;&#65533;&#65533;&#392;&#65533;&#65533;&#65533;&#1418;?&#65533;&#65533;P&#65533;&#65533;&#65533;&#65533;diD5oA&#65533;&#915;&#65533;C4&#65533;u&#65533;!b&#65533;`	3o-AvG}&#65533;&#65533;1
&#65533;x&#65533;VhXX&#65533;o&#65533;~-Ew&#65533;&#65533;[&#65533;F&#65533;&#65533;&#65533;&#65533;&#65533;'&#65533;&#65533;&#65533;\& v-Ax&#65533;&#65533;[&#65533;g;&#65533;eD&#13221;B4<,&#65533;#s2&#65533;&#65533;:a&#65533;y&#65533;&#65533;&#65533;8]&#65533;&#65533;&"/&#65533;c)&#65533;f&#65533;&#65533;&#65533;&#65533;c$&#65533;&#65533;z&#65533;&#65533;s?g&#65533;&#65533;&#65533;O&#65533;&&#65533;&#65533;&#65533;&#65533;&#65533;&#65533;&#65533;^/x~&#65533;hS@&#65533;h&#65533;
Y&#65533;K&#65533;&#65533;&#65533;"&#65533;]&#65533;x&#65533;.&#594;"bf&#65533;+&#65533;&#65533;!4&#65533;\&#65533;&#65533;&#65533;g3&#65533;&#65533;3o&#65533;&#65533;&#65533;I&#65533;g^&#65533;&#65533;0&#65533;HdoX&#65533;vU&#65533;&#65533;&#65533;&#65533;u&#65533;6M&#65533;hghD&#65533;'41&#65533;&#65533;&#65533;&#65533;;&#65533;Vx
&#65533;2&#65533;&#1358;&#65533;$!8g&#65533;2&#65533;&#65533;g&#65533;&#65533;&#65533;8&#65533;&#65533;'c&&#65533;&#65533;f&#65533;&#65533;=&#65533;&#1170;Ry
DRb%d[E&#65533;&#65533;&#65533;&&#65533;d^&#65533;&#65533;&#65533;&#65533;9&#65533;p&#65533;&#65533;&#65533;)&#65533;&#65533;s&#886;&#65533;&#65533;&#65533;1Ha4&#65533;t&#65533;&#65533;&#65533;f6|cA&#65533;&#65533;y&#65533;&#65533;&#584;\!+&#65533;h&#65533;&#65533;4&#65533;&#65533;xL&#65533;RM&#65533;M&#2000;&#65533;E9&#65533;`&#65533;9N&#65533;n&#65533;&#65533;}&#792;&#65533;`&#65533;&#65533;9$Q&#65533;&#65533;D&#65533;&#65533;'v&#65533;&#65533;&#65533;,&#65533;:NY&#65533;&#65533;t&#65533;&#65533;&#65533;0$&#397;&#1671;&#65533;d&#65533;&#65533;&#65533;B&#65533;(&&#65533;&#65533;&#65533;&#65533;&#65533;uXMF&#65533; *&#65533;^9&#65533;9ZGd[AV&#65533;Y&#65533;9FRG]&#65533;&#65533;&#65533;	&#65533;&#65533;&#65533;&#65533;&#65533;d&#65533;?&#65533;&#65533;&#65533;&#65533;
:G&#65533;Y&#65533;&#65533;&#65533;&#65533;&#65533;&#65533;O&#65533;&#65533;O&#65533;!&#65533;&#65533;f&#65533;&#65533;y&#65533;W&#65533;&#65533;&#65533;&#65533;&#65533;&#65533; :&#65533;$&#65533;&#65533;2&#65533;&#65533;> |C&#65533;&#65533;&#65533;tC$&#65533;y&#65533; 1&#65533;&#65533;Y&#65533;9jw8&#65533;u	&o&#65533;&#65533;lwR{&#65533;&#65533;HJY&#65533;&#65533;&#65533; &#65533;&#65533;&#65533;&#65533;1&#65533;&#65533;&#65533;cY&#65533;bXT&#65533;&#65533;wZ&#65533;&#65533;&#65533;e&#65533;&#65533;T&#65533;5G&#65533;,&#65533;D&#65533;h&#65533;x]&#65533;&#65533;&#65533;B&#65533;2&#65533;&#65533;&#65533;/&#65533;&#65533;\a&#65533;&#65533;#&#65533;&#65533;&#65533;&#65533;mI&#65533;&#65533;&#65533;8&#65533;&#65533;R&#65533;&#65533;YV&#65533;\&#65533;&#65533;z
&#65533;&#65533;&#1673;&#65533;j{&#65533;&#65533;&#65533;&#65533;&#65533;2&#65533;#&#65533;"z&#65533;&#65533;&#65533;&#65533;&#65533;&#65533;&#65533;&#65533;&#65533;/XrP&#65533;G&#65533;(" O@\OfS&#65533;&#65533;
2&#65533;&#65533;&#65533;&#65533;&#1123;{&#65533;iX&#65533;b&#65533;:&#65533;~&#65533;&#65533;b&#65533;&#65533;&#65533;&#65533;&#65533;y&#1415;Q&#65533;&#65533;&#65533; &#65533;&#65533;&#65533;&#65533;S&#65533;a&#65533;&#65533;C|&#65533;1&#65533;h&#65533;i]
T&#65533;&#65533;T&#65533;z&#65533;&#65533;&#65533;.~kzq*Dx&#65533;&#65533;&#65533;&#65533;UM&#65533;&#65533;wj&#65533;&#65533;&#1697;&#65533;p&#65533;&#65533;"&#65533;4&#65533;l&#65533;&#65533;&#65533;*&#65533;&#65533;&#65533;&#65533;&#65533;Z&#65533;&#1711;&#65533;&#1617;&#65533;&#65533;o&#65533;&#65533;.&#65533;&#65533;&#65533;&#65533;&#65533;&#730;&#65533;&#65533;i&#65533;&#65533;Q&#65533;Bt&#65533;&#65533;*{&#65533;&#65533;&#65533;&#65533;&#65533;&#65533;&#65533;&#65533;*&#65533;E&#65533;&#65533;&#65533;&#1514;&#65533;&#65533;&#65533;}&#65533;F&#65533;JYL&#1644;&#65533;&#65533;R&#65533;IyKb,&#65533;&#65533;&#65533;7w&#65533;$&#65533; t&#65533;&#65533;&#65533;=&#65533;&#65533;D1b&#65533;&#65533;&#65533;&#65533;)&#65533;BK&#932;&#65533;h&#65533;b&#65533;(?$TC
L0&#65533;p	gLc&#65533;&#59047;`;&#65533;&#65533;&#65533;&#65533;)&#65533;&#65533;&#65533;i&#65533;V&#65533;!&#65533;&#65533;&#65533;7&#65533;mU&#65533;&#65533;f&#65533;&#65533;&#65533;e6&#65533;z&#759;&#65533;&#65533;&#65533;&#65533;v&#65533;PV&#65533;,&#65533;&#65533;&#65533;&#65533; &#65533;&#65533;&#65533;vb~&#65533;&#65533;j&#65533;tb?Z'&#65533;
R(&#65533;(&#65533;&#65533;8$R&#65533;&#65533;(A&#65533;:mwo&#65533;G&#65533;&#65533;&#65533;&#65533;fb&#65533;&#65533;20HZ+EZ&#65533;8&#65533;&#65533;&#65533;&#65533;&#65533;&#65533;&#65533;&#65533;}&#65533;&#65533;`:&#65533;<qbUh&#65533;&#65533;p&#65533;&#65533;&#65533;&#654;Vb&#65533;ev&#1674;&#65533;!&#65533;&#65533;!&#65533;}&#65533;&#65533;&#65533;&#65533;zVj&#65533;&#65533;i&#65533;qK&#65533;o&#65533;&#65533;[&#65533;&#65533;&#65533;{&#65533;&#65533;&#65533;&#65533;&#65533;)&#65533;&#65533;&#65533;&#65533;&#65533;&#65533;&#65533;&#65533;&#65533;i&#65533;&#65533;&#65533;&#65533;e&#65533;u&#65533;Wi&#65533;;&#65533;&#65533;&#723; &#1115;&#65533;K&#65533;>:[&#65533;&#747;"&#65533;&#65533;i&#65533;&#65533;&#65533;&#65533;C&#65533;A6J &#65533;&#65533;&#28206;&#65533;Z&#65533;YfJ&#65533;&#65533;^J&#65533;@k&#65533;&#65533;&#65533;H&#65533;&#65533;)&#65533;&#1585;&#65533;&#65533;4&#65533;pX&#65533;&#65533;&#65533;Y(&#206;N&#65533;[RU&#65533;&#65533;&#65533;*&#65533;n&#65533;&#65533;:&#65533;r&#65533;n&#65533;9&#65533;&#65533;\&#65533;&#65533;m&#65533;&#65533;V&#65533;u[&#65533;)&#65533;&#65533;&#65533;{&#65533;&#65533;&#65533;&#65533;|[&#65533;~ &#65533;&#65533;&#65533;q&#65533;&#65533;:&#29752;M;x&#65533; &#65533;&#65533;&#65533;&#65533;&#65533;k&#65533;&#1239;&#65533;;9B&#65533;YP&#65533;&#65533;&#65533;{&#65533;iB9&#65533;&#65533;A&#65533;w&#65533;8K&#65533;f&#65533;,$(l&#65533;&#65533;&#65533;&#65533;&#65533;&#65533;E&#65533;&#65533; wwa
&#65533;f&#65533;&#65533;&#65533;&#65533;&#65533;:&#65533; &#65533;&#65533;*&#65533;&#65533;^&#65533; &#65533;&#65533;+&#65533;N&#816;7&#65533;&#65533;%p	&#65533;&#65533;&#65533;&#53551;&#1819;#&#1586;&#65533;?&#65533;&#588;&#65533;&#65533;<&#1809;v&#65533;&#65533;&#18167;&#65533;L&#624;&#65533;&#65533;&#65533;g &#65533;"&#65533;&#65533;&#65533;W&#65533;&#65533; QB&#65533;&#65533;D&#65533;&#65533;&#65533;*&#65533;&#65533;&#65533;&#65533;&#65533;&#65533;,&#65533;V&#65533;&#65533;aw&#65533;u&#65533;&#65533;{&#65533;&#732;A_&#65533;Gv=&#65533;: (&#65533;&#65533;&#65533;&#65533;&#65533;iLx&#65533;&#65533;&#65533;!&#65533;&#65533;&#65533;#i&#65533;&#1723;&#65533;&#65533;&#65533;&#65533;&#65533;&#65533;&#65533;&#65533;y&#65533;&#894;$&#65533;W&#65533;&#65533;&#65533;K	&#65533;&#65533;&#65533;{&#65533;&#65533;7|&#65533;&#65533;&#65533;Z&#659;&#65533;&#65533;&#65533;z&8&#65533;KE&#65533;O&#65533;<&#65533;J&#65533;&#65533;&#65533;]&#65533;&#65533;&#65533;X&#65533;I/&#65533;&#65533;&#65533;&#65533;C&#1193;&#65533;$&#65533;&#65533;&#65533;&#65533;&#65533;&#65533;<&#65533;&&#404;&#65533;&#65533;&&#65533;&#65533;(&#65533;&#65533;l&#65533;`&#988;$w2v&#65533;&#1836;&#65533;`R5G&#65533;~X&#65533;&#65533;&#1842;:A&#65533;gQ&#65533;hn&#65533;&#1358;Iynd&#65533;M$&#65533;&#65533;X&#65533;Z&#65533;7&#65533;&#65533;q&#65533;I&#65533;&#65533;&#65533;|&#65533;4l	1&#65533;N&#65533;2&#65533;:&#65533;&#65533;d&#65533;&#65533;&#65533;&#65533;V&#65533;&#65533;&#65533;&#65533;&#65533;&#65533;&#65533;{&#65533;\=&#65533;~&#65533;&#65533;'T&#65533;&#65533;&#65533;$&#65533;&#65533;&#65533;&#65533;&#65533;N&#65533;&#65533;&#65533;&#65533;&#65533;&#65533;&#65533;u&#65533;X&#65533;;&#65533;&#65533;Q&#65533;}&#65533;&#704;QQA&#65533;&#65533;&#434;
#YT&#65533;&#65533;&#65533;VT&#65533;&#65533;%&#65533;h`&#65533;&#65533;&#65533;&#65533;&#65533;&#65533;&#65533;&#65533;D&#65533;1&#65533;&#65533;&#65533;w&#65533;&#65533;x&#65533;3R{&#1675;r(&#65533;&#65533;&#65533;Ed	P&#65533;[=&#65533;&#215;&#65533;&#65533;&#65533;L&#65533;&#1044;&#65533;&#65533;e&#65533;&#65533;i&#286;&#65533;&#65533;&#806;&#65533;&#65533;4&#65533;&&#65533;&#65533;&#65533;&#1147;&#65533;&#65533;t}&#1904;|$&#65533;&#65533;(&#609;&#65533;&#65533;=xY&#65533;&#65533;&#65533;l&#830;&#65533;'a&#65533;&#65533;&#65533;m&#65533;&#65533;{&#65533;&#65533;B&#65533;&#804;&#65533;&#65533;&#65533;K&#65533;,}|&#65533; s&#65533;&#1121;}&#586;,\&#65533;&#65533;&#1579;&#65366;!&#65533;&#65533;ey&#65533;&#65533;&#65533;&#65533;9+&#65533;l"&#65533;a&#65533;&#65533;x&#65533;&#1405;&#65533;&#1903;&#65533;W&#65533;-&#65533;b}&#65533;d&#65533;&#65533;&#65533;&#65533;&#65533;&#65533;&#65533;&#65533;&#1512;M&#65533;n=&#65533;&#1535;&#65533;&#65533;k&#65533;&#65533;&#65533;&#65533;w=&#65533;]&#1153;&#65533;j&#65533;0&#65533;&#65533;[g&#65533;{&#65533;&#65533;]&#65533;&#65533;l&#65533;@I&#65533;V&#65533;`K&#65533;&#65533;tw&#65533;K&#65533;&#65533;&#65533;&#65533;&#65533;&#65533;&#65533;&#65533;&#456;&#65533;&#65533;UM&#65533;H}&#65533;&#65533;&#65533;'&#65533;&#65533;g&#65533;&#150;W&#65533;&#65533;M^&#65533;2&#65533;T&#65533;&#65533;g&#65533;&#65533;&#65533;l&#65533;&#65533;&#65533;&#65533;.&#65533;&#65533;r&#326;&#65533;"&#65533;&#65533;~&#65533;K&#65533;&#65533;HL&#65533;&#65533;&#65533;?b&#65533;y&#65533;&#65533; ;&#65533;U&#65533;-&#65533;&#65533;&#65533;t%&#65533;<&#65533;&#65533;&#65533;>&#65533;&#65533;m&#685;&#65533;&#65533;&#65533;&#65533;&#1350;&#65533;&#885;&#65533;]&#65533;'M&#1993;M&#65533;&#65533;|v &#65533;&#1982;
&#65533;&#65533;&#65533;&#65533;&#65533;&#65533;U]&#65533;r&#65533;&#65533;u6&#65533;`:._9&#65533;5&#65533;&#1323;}&#65533;&#65533;&#65533;&#65533;M&#65533;&#65533;&#65533;k&#65533;&#65533;&#65533;:&#1375;&#65533;&#65533;&#65533; T@&#65533;&#65533;&#65533;]&#65533;Hr>u&#1981;}^&#65533;#.&#65533;&#877;&#65533;q{&#65533;&#65533;&#65533;'&#65533;&#65533;(&#65533;&#65533;K&#65533;&#25118;&#65533;2&#65533;&#65533;8Y|&#65533;@&#65533;vb&#65533;<N&#412;&#65533;+&#65533;pA&#65533;&#65533;&#65533;,&#65533;E&#65533;&#65533;]'Q&#65533;&#65533;&#65533;&#65533;&#2028;&#65533;&#65533;X&#65533;E&#65533;6&#65533;9&#65533;e&#65533;-&#65533;&#65533;;&#65533;&#789;&#65533;V&#65533;&#905;&#65533;j
&#65533;6&#65533;&#65533;`
&#65533;&#65533;&#65533;w&#65533;&#725;~&#65533;&#65533;&#65533;&#57822;	&#65533;4&#65533;&#65533;&#65533;&#65533;&#65533;&#65533;&#65533;~&#65533;}&#65533;)&#65355;&#65533;&#53486;&#65533;&#65533;&#65533;&#65533;=&#65533;^&#65533;I[&#1901;&#65533;&#1964;.T&#65533;&#65533;&#65533;B&#65533;&#65533;&#65533;&#65533;B.&#65533;j8h&#65533;&#65533;&#65533;,M&#65533;)&#65533;&#65533;A&#65533;&#65533;&#65533;#B&#65533;&#65533;j&#65533;&#65533;<o;5rQ&#372;G&#65533;J&#65533;&#65533;&#65533;eZ)8&#65533;
Y&#646;&#65533;&#65533;(.&#65533;&#65533;6/&#65533;}&#65533;&#995;&#65533;&#65533;Y&#65533;&#65533;k&#65533;u&#65533;&#65533;&#65533;&#65533;zo&#65533;&#65533;&#65533;-&#65533;0&#65533;?&#65533;M&#65533;&#65533;&#721;&#65533;&#65533;&#65533;&#65533;M&#65533; /&#65533;2&#65533;&#65533;&#65533;c	&#65533;}&#65533;&#65533;A&#65533;&#65533;C&#65533;&#65533;?&#65533;&#65533;&#65533;&#65533;&#65533;E&#65533;&#65533;d&#65533;&#65533;&#65533;S&#65533;&#65533;&#65533;&#65533;^&#65533;&#65533;y&#65533;&#65533;&I&#65533;&#65533;Oz&#65533;k`&#65533;y&#65533;&#65533;Q&#65533;&#65533;&#65533;&#65533;&#65533;&#65533;/&#65533;&#65533;&#65533;_&#65533;m&#65533;D2&#65533;&#65533;&#1614;&#65533;v&#65533;&#65533;&#65533;&#65533;w?&#65533; &#65533;$&#65533;'.&#65533;&#65533;Y&#65533;{&#65533;_&#65533;p&#937;&#65533;qH&#65533;p(&#65533;&#65533;&#65533;k&#65533;&#65533;&#65533;&#65533;&#65533;*&#65533;p&#65533;M&#65533;fo&#65533;&#65533;&#65533;&#65533;`&#65533;\G&#65533;&#65533;;<
&#65533;
]]~a&#65533;&#65533;:ba&#65533;&#65533;&#65533;&#65533;G&#65533;&#65533;&#65533;&#65533;#&#65533;j&#65533;&#65533; l&#65533;&#65533;&#65533;&#65533;&#65533;&#65533;&#65533;&#65533;&#65533;&#65533;&#65533;&#65533;&#65533;&#65533;&#65533;&#65533;&#65533;&#65533;&#65533;&#65533;&#65533;&#65533;Y&#65533;&#65533;&#65533;&#65533;&#65533;&#65533;&#65533;&#65533;&#65533;&#724;&#65533;	`&#65533;&#65533;&#65533;&#65533;Z&#65533;&#65533;&#65533;&#65533;&#65533;&#65533;&#65533;&#65533;&#65533;&#65533;&#65533;q&#65533;&#65533;V|&#65533;H9tSsO7"&#65533;&#65533;&#65533;&#65533;&#65533;&#65533;&#65533;&#65533;L&#65533;&#65533;&#65533;&#65533;	&#65533;&#65533;O&#65533;<&#65533;&#65533;[h&#65533;@C&#65533;szH&#65533;&#65533;EN&#65533;&#65533;&#65533;&#65533;e&#65533;&#65533;&#65533;&#462; &#65533;%&#65533;LU&#65533;&#65533; J&#65533;&#65533;&#65533;&#65533;B6&#65533;&#65533;&#65533;Q&#65533;,T&#65533;&#65533;&#65533;p&#43833;&#65533;f&#65533;&#65533;8qJ&#65533;h&#65533;aj^>Z&#65533;h&#65533;0V=o&#65533;&#65533;&#65533;QQI&#65533;&#65533;N&#65533;&#65533;&#65533;&&#65533;9A&#65533;2&#65533;je.&#65533;Tu&#565;&#65533;-&#65533;kq&#65533;&#65533;&#65533;K&#65533;/&#65533;&#65533;x:&#65533;3Y&#65533;b2K|9&#65533;&#65533;ar&#65533;&#65533;U&#65533;&#65533;F; &#65533;H&#65533;&#211;&#65533;&#65533;&#65533;&#65533;,&#65533;&#65533;}&#65533;&#65533;%D&#65533;&#65533;&#264;!'&#65533;p&#65533;&#65533;&#65533;&#1477;a&#65533;&#65533;&#65533; &#65533;\	2&#65533;d&#65533;n&#727;*iJ&#65533;&#65533;&#65533;/&#65533;Nw&#65533;&#65533;&#65533;&#65533;&#65533;&#65533;&#65533;mI&#65533;x&#65533;c&#65533;&#65533;&#65533;&#65533;0&#65533;&#65533;<p&#65533;&#65533;&#65533;f&#65533;4&#65533;]&#65533;}t&#65533;t&#65533;&#65533;&#65533;&#65533;&#65533;&#65533;^&#65533;svw&#65533;&#65533;&#65533;p6<S&#65533;l&6&#65533;F&#65533;%&#65533;&#65533;&#65533;f&#65533;UF&#65533;>&#65533;&#65533;3ag&#65533;U&#65533;&#65533;h&#65533;&#65533;D&#65533;M4&#65533;E
x&#65533;&#65533;&f&#65533;o&#65533;y&#65533;n&#65533;&#65533;&#65533;[J,
GU_&#65533;&#65533;u\r8&#65533;&#65533;\'E&#65533;W]\n7&#65533;uY&#65533;&#65533;&#65533;v76&#65533;&#65533;1&#65533;&#65533;7&#65533;b8&#65533;&#65533;XX&#65533;8Pj&#65533;'&#1874;&#65533;&#65533;&#65533;&#65533;C&#65533;h&#65533;5]&#65533;Yd)_=&#425;&#65533;`)&#65533;i&#65533;>hah|vvYbH&#65533;e&#65533;
v(@i&#65533;5&#65533; #&#65533;&#65533;&#1124;w&#65533;h&#38773;&#65533;&#65533;oE&#65533;&#65533;&#204;&#65533;&#65533;&#31268;&#65533;&#65533;$y?&#65533;sGR&#65533;&#65533;H&#65533;&#65533;$&#65533;&#65533;&#65533;%&#65533;Z&#65533;W\WY&#65533;*&#65533;&#65533;&#65533;ev&#65533;QW&#65533;&#65533;&#65533;&#65533;&#65533;&#65533;n&#550;rf~&#65533;R&#65533;&#65533;Nv
&#256;&#65533;f[&#11694;q&#65533;&#65533;&#65533;*&#65533;&#65533;&#65533;y&.&#65533;&#65533;d.A&#65533;&#65533;&#65533;&#65533;&#65533;&#65533;&#65533;a&#65533;&#65533;r&#65533;&#65533;&#65533;&#65533;.&#65533;l}(U&#65533;Y&#65533;&#65533;&#65533;&#65533;&#65533;&#358633;&#1378;&#65533;0sB	&#65533;c&#65533;&#65533;z]&#65533;ikqU&#65533;&#65533;*&#65533;&#65533;U&#65533;&#65533;&#65533;H
k&#65533;\`&#65533;&#65533;,$&#65533;,&#65533;&&#65533;bV&#65533;	/o&#65533;W&#65533;q>E&#65533;+&#65533;y/&#65533;&#65533;~kf&#65533;&#65533;B&#65533;&#65533;;&#65533;&#65533;F&#65533;&#65533;&#65533;.&#65533;&#65533;1&#65533; &#65533;&#65533;l5&#65533;
f&#65533;&#65533;}&#65533;`&#65533;+&#65533;&#65533;&#65533;&#41520;&#65533;&#65533;&#65533;G&#65533;&#65533;&#65533;&#1774;^&#1812;&#65533;7&#65533;&#65533;&#65533;S&#65533;g&#65533;{?+rL&#65533;&#65533;=&#65533;&#1410;&#65533;&#65533;&#65533;&#65533;-&#65533;&#65533;&#65533;&#65533;zqB0&#65533;&#65533;R&#65533;&#65533;&#65533;&#65533;&#1675;&#65533;&#65533;zp&#65533; &#65533;%]n&#65533;D&#65533;&#65533;&#65533;&#65533;J&#65533;+z&#65533;1u&#65533;&#65533;Qu&#65533;_.&#65533;&#65533;%&#65533;&#65533;R/&#65533;&#65533;&#65533;&#65533;4&#65533;D&#65533;&#65533;e&#65533;&#65533;&#13493;&#65533;x&#65533;LT>&#65533;&&#65533;3&#65533;&#271;5&#65533;wp&#65533;&#65533;7&#65533;&#65533;&#65533;x&#1416;c2&#65533;^&&#65533;u&#65533;&#65533;k&#1010;&#65533;k&#65533;-'n_--9#&#65533;&#65533;&#65533;&#65533;&#1246;&#65533;&#65533;T&#65533;&#244;&#65533;6m&#65533;&#65533;&#65533;&#65533;_&#65533;Ps:&#65533;YEO&#65533;)M;&#65533;&#65533;7&#65533;&#65533;r&#65533;&#65533;&#65533;_&#65533;&#65533;&#65533;p&#65533;%&#65533;&#1420;&#65533;&#65533;&#65533;&#65533;M%x&#65533;q&#65533;Oe&#65533;&#65533;4,{&#65533;K&#65533;&#65533;7&#65533;&#65533;J.\&#65533;&#65533;&#65533;&#65533;Y}&#65533;{&#65533;&#65533;g&#65533;&#65533;t&#65533;|L&#1278;&#65533;&#65533;&#65533;1&#65533;q6&#65533;&#65533;T,&#65533;&#65533;&#65533;=&#65533;&#65533;&#65533;&#65533;`&#65533;&#65533;&#65533;9=	0&#65533;&#65533;J+a&#65533;&#65533;&#65533;p&#65533;Z&#65533;&#65533;5&#65533;^&#65533;&#65533;9&#65533;)&#65533;&#65533;o<_-&#65533;&#448;&#65533;&#65533;	^&#65533;f&#65533;&#65533;&#65533;&#65533;"h&#65533;&#65533;n"&#65533;B)E&#65533;n&#65533;|a&#65533;&#65533;&#131;&#65533;&#65533;X&CIRlH=&#65533;)>&#65533;&#65533;&#65533;G&#65533;&#65533;&#65533;&#65533;}&#65533;e&#65533;,&#65533;)&#681;1_&#65533;&#65533;@&#65533;&#65533;&#65533;V&#65533;&#65533;&#65533;&#65533;&#65533;+&#65533;&#564;&#65533;}&#65533;i&#65533;&#65533;.&#616;&#65533; <&#65533;h&#65533;&#65533;)Q&#65533;&#65533;&#65533;&#65533;%&#65533;1&#65533;o&#310;&#65533;&#65533;&#65533;h&#65533;O&#65533;hB&#65533;+&#65533;4V&#65533;&#65533;&#65533;2&#65533;&#65533;@&#65533;wX&#36729;x-&#65533;&#65533;kbk8&#65533;F&#65533;*
c&#65533;8f8&#65533;&#65533;&#65533;\&#65533;'I&#65533;&#65533;F&#65533;29L$&#1269;L	&#65533;aR&#65533; &#65533;&#65533;&#65533; &#65533;Y&#65533;&#65533;&#65533;&#65533;%&#65533;&#65533;&#65533;/&#65533;&#65533;b&#65533;/&#65533;&#65533; &#1248;k&#65533;&#65533;
&#65533;&#65533;&#65533;crPF&#65533;&#65533;:&#580;Gh&#65533;p&#65533; &#65533;X&#65533;6&#65533;F&#65533;+@&#65533;
L&#65533;&#65533;&#65533;&#65533;q,E"&#1881;D&#65533;&#65533;&#65533;&#65533;~c&#65533;&#65533;v1R&#1936;&#65533;&#65533;&#65533;=&#65533;&#65533;&#65533;2&#65533;&#65533;>&#65533;&#65533;+&#65533;&#305;&#65533;Jt&#65533;L2&#65533;&#65533;&#65533;&#65533;&#65533;&#65533;k;U@&#65533;^4&#65533;&#65533;&#65533;&#65533;>,Z&#65533;9&#65533;rQ&#65533;S&#65533;&#1318;T&#65533;&#65533;&#65533;&#65533;&#65533;&#65533;kH&#65533;&#65533;&#65533;&#65533;E)-&#65533;]&#1035;:&#65533;&#65533;&#147;&#65533;4&#65533;&#65533;&#65533;)&#65533;4@8M@f7[&#65533;&#65533;z&#65533;&#65533;?&#65533;g&#65533;&#65533;&#65533;B&#65533;\&#65533;&#65533;Y-g&#65533;iN&#65533;SV&#65533;]l/&#65533;U&#65533;Qo&#65533;<e"U &#65533;&#65533;S&#65533;&#65533;+&#65533;:Q&#65533;&#65533;U&#65533;&#65533;r&#65533;&#65533;jy&#65533;1&#65533;&#65533;Q&#65533;&#65533;Y&#65533;&#65533;S&#65533;&#65533;T&#65533;=&#65533;&#65533;o&#65533;&#65533;W&#65533;&&#65533;&#65533;tY&#65533;3{&#65533;hF6&#65533;&#65533;e0&#1435;&#65533;Ovb&#65533;)v&#65533;&#65533;&#65533;&#65533;&#65533;&#65533;]&#65533;X&#65533;d_&#392;&#65533;&#65533;T&#65533;&#65533;V&#65533;&#65533;a&#65533;&#65533;N]&#65533;g;Dw&#65533;8`&#65533;&#65533;&#65533;&#65533;`&#65533;&#65533;&#65533;&#65533;&#65533;	J(&#65533;&#65533;7&#1801;^hhr&#65533;z&#65533;&#65533;&#65533;&#65533;&#65533;&#65533;+F&#65533;&#65533;Q&#65533;&#65533;&#65533;&#65533;&#65533;x	K&#65533;&#65533;ew&#65533;&#65533;&#65533;I&#65533;&#65533;&#65533;m&#65533;L&#65533;e&#65533;.NkW&&#570;4&#65533;&#65533;m&#788;&#65533;	EDB&#566;&#65533;&#65533;f&#65533;;&#65533;&#65533;&#65533;&#65533;&#65533;mA%%&#65533;&#65533;&#65533;3I3l-&#65533;Z&#65533;RH&#65533;&#336;&#65533;&#65533;!|&#65533;&#65533;&#65533;t&#65533;&#65533;&#65533;&#65533;&#65533;a&#65533;L ,C&#65533;z&#65533;&#65533;f/&#65533;c&#65533;&#65533;&#65533;&#65533;_&#65533;@&#65533;&#65533;j&#65533;&&&#65533;rz&#65533;X6&#65533; 	tG&#65533;&#65533;&#1103;rC&#65533;&#65533;&#65533;`
&#65533;&#1883;B&#65533;&#65533;V&#65533;nH&#65533;&#65533;,0&#65533;&#65533;;P&#65533;2C&#65533;7>&#65533;&#65533;&#65533;K&#65533;
&#65533;|&#65533;>&#65533;&#65533;&#65533;&#65533;&#65533;=j&#65533;&#65533;&#133;5&#65533;~&#65533;v`0&#65533;&#65533;&#65533;.&#65533;<U&#65533;&#65533;&#65533;^&#65533;&#65533;&#65533;&#65533;&#205;&#65533;&#65533;*&#65533;0+?&#65533;&#987;&#65533;&#65533;^ &#65533;@&#65533;&#65533;&#65533;&#65533;h&#65533;&#65533;&#65533;J&#65533;@Z&#65533;&#65533;~^&#65533;M&#65533;&#65533;Q&#65533;&#65533;v&#65533;&#65533;n&#65533;yV&#65533;p|&#65533;&#65533;&#65533;I5&#65533;&#1319;N&#65533;&#65533;&#65533;9&#65533;&#65533;&#65533;&#65533;&#65533;H&#65533;&#65533;j&#65533;;R&#65533;&#65533;l&#65533;&#65533;&#65533;\G&#65533;&#65533;U&#65533;FS&#65533;v&#65533;C&#65533;&#65533;&#65533;q{&#65533;&#518;&#18574;&#65533;&#65533;&#65533;&#65533;&*!\`s&#65533;&#65533;&#886;&#65533;&#1319;&#65533;&#65533;&#65533;g[&#65533;&#65533;&#65533;&#2047;&#65533;&#65533;op_`&#65533;&#65533;	&#65533;`&#65533;&#65533;0&#65533;h&#65533;&#65533;G&#65533;&#65533;&#65533;&#65533;x&#65533;&#65533;&#65533;w%&#65533;&#48976;~n&#65533;&#65533;&#1608;&#65533;&#65533;&#65533;&#65533;&#65533;QS9&#571;&#65533;&#65533;&#65533;&#65533;&#65533;&#65533;&#65533;6|&#65533;&#65533;&#65533;&#65533;H&#1059;&#65533;:1q&#65533;&#65533;&#65533;&#65533;&#65533;&#1427;&#65533;,&#65533;&#65533;w&#65533;&#65533;k&#65533;1&#65533;}&#65533;&#22868;v&#65533;}?v&#65533;&#65533;f&#65533;5&#65533;&#65533;&#65533;m3)&#1884;U{&#65533;&#65533;&#65533;\&#65533;G_&#65533;k&#65533;6&#65533;7&#65533;&#65533;=&#65533;&#65533;&#65533;&#65533;3&#65533;&#65533;&#65533;&#65533;&#65533;s&#65533;&#65533;nt&#65533;&#65533;&#65533;&#65533;&#65533;u&#65533;=tUQ1f&#65533;&#65533;&#65533;F&#65533;&#65533;&#65533;H+W&#65533;&#65533;&#65533;m&#65533;&#65533;z&#65533;:&#65533;p&#65533;&#65533;&#65533;&#65533;&#65533;&#65533;;@&#65533;&#65533;5=&#65533;&#65533;&#65533;&#65533;&#65533;&#1513;&#65533;s&#65533;|`&#65533;&#65533;&#65533;N&#65533;>N&#65533;M&#65533;;&#65533;G&#65533;W&#65533;&#65533;&#65533;\S&#65533;&#65533;&#65533;&#65533;$%&#65533;y&#65533;4&#65533;&#65533;M*&#65533;l&#65533;&#65533;m&#65533;=&#65533;&#65533;DDFR&#65533;}&#65533;&#65533;&#65533;"{WF_Ht&#65533;n&#65533;0}d7)&#65533;&#65533;&#65533;WQ&#65533;E&#65533;wh&#65533;K&#65533;rK!&#65533;PZ&#65533;&#65533;xE H`&#65533;-&#65533;&#65533;&#65533;&#65533;~&#65533;3e&#65533;&#65533;A&#65533;iI&#65533;W&#65533;ap^&#65533;&#65533;D'v/&#65533;v&#65533;&#65533;2&#65533;&#65533;&#65533;}>X&#65533;&#65533;SX&#65533;$&#65533;w&#65533;&#65533;qEeD&#65533;&#65533;|&#65533;r&#65533;S<&#65533;m&#65533;~x&#65533;]&#65533;_&#65533;&#65533;l+WN&#65533;4_D&#65533;C5&#65533;&#65533;&#65533;@&#65533;yT&#65533;xyGY&#65533;&#65533;pp&#65533;;&#65533;&#65533;&#65533;7&#65533;j&#65533;9!&#65533;FVhx&#65533;&#65533;k&#65533;7&#65533;&#65533;Jx&#65533;&#65533;(&#65533;X@&#65533;&#65533;!&#65533;&#65533;&#65533;aT0&#65533;&#65533;h&#65533;&#65533;&#65533;{&#65533;n&#65533;K&&#65533;nY&#65533;\&#65533;w&#65533;&#519;o xvg&#65533;t&#65533;'&#65533; &#65533;&#65533;&#65533;'BF&#65533;&#65533;&#65533;&#65533;L&#1540;&#65533;X&#65533;&#65533;VFPRk`&#65533;(U{&#65533;EW&#65533;&#65533;7&#65533;Z&#65533;m&#65533;&#65533;^7b~&#1428;&#65533;x&#65533;&#65533;i&#65533;&#65533;i&#65533;>U%6c-DC&#65533;&#65533;rqb1/w.s&#65533;wM&#65533;&#65533;Las&#65533;&#65533;X`&#65533;&#65533;&#1473;&#65533;&#65533;w&#65533;&#65533;,&#65533;8&#65533;xx&#65533;ha&#65533;&#65533;]&#65533;&#65533;C&#65533;Re&#65533;&#65533;|&#65533;d&#65533;&#65533;HX&#1097;&#65533;&#65533;'&#65533;&#65533;&#65533;&#65533;BW+&&#65533;)f|&#65533;Si&#65533;G&#65533;&#65533;(&#65533;&#1573;x&#65533;&#65533;j&#65533;vb&#65533;&#65533;9{&#65533;&#65533;-&#65533;h&#65533;?&#65533;~&#65533;q)ujRe&#65533;A&#65533;c&#65533;&#65533;o&#65533;Uq{T&#65533;&#65533;&#325;&#65533;&#65533;&#65533;O&#65533;&#65533;EX&#65533;&#65533;&#65533;&#33660;&#65533;&#65533;56P!-&#65533;&#65533;[&#526;&#65533;&#65533;M&#65533; &#65533;8&#65533;&#65533;&#16845;&#65533;&#65533;p&#1604;&#65533;&#65533;&#263;&#65533;a&#65533;RBz&#65533;&#65533;=&#65533;j3&#65533;s=&#65533;-&#1484;P0&#65533;&#65533;&#65533;v&#216;&#65533;&#65533;A&#65533;8&#65533;LH_v@&#65533;&#65533;p56	&#65533;&#65533;KX}&#65533;`&#1892;LW&#65533;&#65533;|.H&#65533;.&#1546;,&#65533;K&#65533;&#65533;bU&#65533;&#65533;K&#65533;&#65533;&#65533;wt5&#65533;&#65533;s$99&#65533;[&#65533;|&#65533;&#1563;A)&#65533;A&#396;&#65533;&#21956;&#65533;_&#65533;&#65533;&#65533;&#65533;W&#65533;&#65533;wPY&#65533;1&#65533;pV~&#65533;7&#65533;~5&#65533;&#65533;&#65533;&#65533;&#65533;&#65533;@&#65533;R&#65533;&#65533;1&#921;&#65533;&#1526;y&#65533; .	&#65533;c6&#65533;2&#65533;X	F&#65533;&#65533;h&#65533;&#65533;Q&#65533;&#65533;&#65533;s(&#65533;R&#313;&#65533;Y&#65533;&#65533;Yj&#65533;&#65533;N&#65533;p7^&#65533;&#580;&#65533;&#65533;(&#65533;s&#65533;z&#65533;&#65533;~&#65533;&#1491;&#65533;&#65533;&#65533;:y&#65533;2&#65533;;&#65533;&#65533;&#65533;7u&#65533;Y&#65533;'iQ&#65533; &#65533;%5&#65533;&#65533;&#65533;&#65533;&#65533;&&#65533;cg;&#65533;	&#65533;6	&#65533;&#65533;&#65533;&#65533;i&#65533;&#65533;&#65533;&#65533;S&#65533;4&#65533;z&#65533;r&#65533;&#65533;&#65533;1&#65533;)&#65533;&#65533;&#65533;k\I&#65533;&#65533;tzR&#65533;w~0B&#65533;&#65533;&#65533;&#65533;)}H&#65533;&#65533;&#65533;z`&#1606;F&#65533;&#65533;8
&#65533;&#65533;+J"f&#65533;&#65533;&#65533;)d&#65533;&#65533;C&#65533;y&#65533;&#65533;&#52815;r&#65533;&#65533;w%h&#65533;&#65533;&#65533;&#65533;&#65533;&#65533;u&#65533;&#65533;qz&#65533;&#65533;&#1624;&#1665;&#65533;&#1540;s&#65533;&#65533;&#65533;&#65533;&#65533;7&#65533;&#65533;&#65533;6e&#65533;	&#65533;&#65533;&#65533;&#65533;	p&#456;&#65533; &#65533;PWg&#65533;&#65533;!&#65533;&#65533;&#65533;)i&#65533;&#65533;&#65533;&#65533;&#65533;eP&)&#65533;Aj&#65533;u&#65533;&#65533;&#65533;(&#65533;&#65533;&#65533;&#65533;u&#65533;3&#65533;&#65533;z&#65533;&#65533;&#65533;&#1382;&#65533;cjw0y&#65533;Z_&#65533;@t&#65533;&#65533;7&#65533;&#65533;&#65533;&#65533;#&#65533;&#65533;e&#65533;&#65533;&#65533;&#65533;&#65533;jw&#65533;&#65533;&#65533;T&#65533;&#65533;HT&#65533;&#65533;B&#65533;&#65533;/v%&#65533;L&#65533;&#1957;JH&#65533;A&#65533;hs&#65533;Vs~&#65533;z&#65533;+&#65533;c&#65533;&#65533;&#65533;&#65533;&#607;&#65533;&#65533;t&#65533;&#65533;&#65533;Y&#65533;&#65533;&#65533;&#65533;&#65533;)&#65533;+&#661;&#65533;j&#65533;J&#65533;&#65533;g&#65533;&#65533;~&#65533;j$&#65533;?&#65533;{&#65533;&#65533;&#65533;&#65533;Q:&#65533;&#65533;go&#65533;&#65533;&#65533;i&#65533;5&#65533;5&#65533;&#65533;&#65533;&#65533;&#65533;&#65533;7&#65533;&#65533;g&#65533;&#595;&#65533;Z&#65533;*_&#65533;&#65533;6&#65533;*&#65533;&#65533;&#65533;x&#65533;2&#65533;&#65533;W&#65533;&#65533;&#65533;9+d&#65533;&#65533;&#65533;&#65533;&#65533;&#65533;>&#65533;"U&#65533;&#65533;_y&#65533;"g&#65533;:e&#65533;&#65533;f)H)kb6&#65533;Ss%:&#65533;<&#65533;&#65533;&#65533;b^
[5'&#65533;ui&#65533;&#65533;&#1280; Uzr>&#65533;c&#65533;&#65533;i&#65533; &#65533;i&#65533;&#65533;&#65533;&#65533;7&#65533;%&#65533;J&#65533;&#65533;l&#42508;&#65533;&#65533;3	&#65533;&#65533;y&#65533;&#65533;dq&#65533;&#65533;[&#65533;&#65533;&#65533;&#65533;&#65533;&#65533;t[&#65533;Ks%8&#65533;&#65533;y&#65533;&#65533;&#65533;_&#65533;&#1264;s&#65533;]&#65533;&#65533;&#65533;&&#65533;&#65533;&#65533;	&#65533;&#65533;Y&#65533;&#65533;&#65533;&#65533;"&#65533;&#65533;&#65533;*&#65533;&#65533;&#65533;&#65533;&#65533;&#65533;i&#65533;&#65533;&#65533;&#65533;&#65533;&#65533;&#65533;z&#1628;&#65533;&#65533;&#65533;&#65533;^c&#1357;M&#686;O&#65533;&#65533;&&#65533;&#65533;4
&#1929;f[h&#65533;\k&#65533;&#65533;&#65533;&#1353;&#65533;&#65533;# &#65533;&#65533;		&#65533;&#65533;rB&#279;&#65533;&#65533;OK&#65533;&#65533;&#65533;>&#65533;&#65533;V&#65533;1]&#47041;I&#65533;,&#65533;0&#65533;&#65533;&#65533;&#65533;i&#65533;YcxZ;&#65533;&#65533;&#65533;}&#65533;&#65533;ke&#65533;&#65533;z&#65533;p[&#65533;;_&#65533;9w&#65533;Rb}&#1783;O&#65533;&#65533;&#65533;&#65533;q&#65533;nto$j&#65533;&#65533;,&#65533;&#65533;u&#65533;&#65533;&#65533;(&#65533;i&#65533;W&#65533;&#65533;&#65533;&#65533;&#1726;2&#579;$&#65533;&#65533;3&#65533;&#65533;kw&#65533;&#65533;&#65533;B*&#65533;&#65533;&#1450;]&#65533;&#65533;&#1832;&#65533;&#65533;&#40621;&#48748;&#46448;&#65533;&#65533;&W&#65533;&#65533;&#65533;+&#65533;y&#65533;MQFH i&#65533;&#65533;`&#1986;*&#65533;&#1332;7w8&#65533;+&#65533;z=&#65533;r1&#65533;p&#65533;Bg&#65533;9&#65533;Rh&#65533;&#65533;&#65533;p;gR&#1585;&#65533;K&#65533;J	T&#65533;[RX&#65533;&#65533;gK&#65533;&#65533;&#65533;+&#65533;&#65533;&#65533;l&#65533;&#65533;&#65533;&#65533;&#65533;&#18753;&#65533;&#65533;h&#65533;&#65533;%v&#65533;&#65533;&#65533;&#65533;#0&#65533;eP&#65533;&#65533;&#65533;&#65533;[&#65533;]s4&#65533;cl&#65533;k&#65533;Jz&#65533;(&#65533;X&#65533;u&#65533;;&#65533;&#601;&#65533;&#65533;K&#65533;&#65533;j/&#65533;&#65533;&#65533;&#65533;&#65533;.:&#65533;&#65533;&#65533;&#65533;=&#1705;&#65533;U&#65533;H&#65533;&#65533;B0&#65533;Z&#65533;&#65533;&#65533;&#148;&#1467;&#65533;&#65533;&#65533;&#65533;&#65533;&#65533;0o&#65533;f&#65533;&#65533;&#65533;N&#65533;B&#65533;A\&#65533;&#142;s&#634;&#65533;DL&#65533;&#65533;I&#364; 3&#65533;&#65533;&#1493;&#65533;&#65533;Q&#65533;&#65533;&#65533;&#1702;v&#65533;&#65533;&#1513;&#65533;&#65533;&#65533;&#65533;\|Si&#65533;L&#65533;&#65533;t&#65533;&#65533;&#65533;]&#65533;&#65533;h"&#65533;:&#65533;nK*&#65533;&#65533;&#65533;KV&#65533;&#337;&#65533;&#65533;&#757;&#65533;&#65533;&#65533;;&#65533;s&#65533;&#65533;&#65533;&#65533;;j&#24281;&#65533;&#65533;&#65533;$L&#65533;l&#65533;Kd&#65533;&#65533;x&#65533;&#969;&#65533;&#65533;&#65533;&#65533;9&#65533;&#44994;L&#65533;8&#65533;&#65533;&#65533;&#390;&#65533;&#65533;&#65533;&#65533;&#65533;&#65533;gC&#65533;0&#65533;&#65533;_&#65533;&#880;0&#65533;2&#65533;|&#65533;XG&#65533;&#634;H&#65533;&#65533;&#65533;0&#65533;[[rE &#730; &#65533;+&#65533;ow&#65533;&#65533;f&#65533;&#65533;`&#65533;c[&#925;E&#65533;&#65533;|&#65533;&#9767;	&#65533;&#65533;s+&#65533;&#65533;k&#65533;&#65533;&#65533;&#65533;k&#65533;&#65533;\&#65533;lj&#65533;&#65533;&#65533;&#65533;&#65533;&#65533;[FP&#65533;|
&#65533;:&#65533;&#65533;&#65533;e&#65533;&#65533;&#922;&#65533;&#65533;-&#65533;&#915;&#65533;@&#65533;*&#65533;8}&#65533;&#65533;&#65533;&#817;jm&#65533;k&#65533;&#65533;7&#65533;&#1064;&#65533;&#65533;&#1462;&#65533;a&#65533;=&#65533;&#65533;&#65533;&#65533;&#65533;T&#65533;&#65533;&#65533;&#65533;&#65533;&#65533;U&#65533;&#65533;&#65533;&#65533;&#1079;;&#65533;&#65533;C&#1116;X&#65533;Z&#65533;<&#65533;\&#65533;&#65533;&#65533;&#65533;\&#65533;36G&#65533;&#65533;K5Lz-&#65533;*3,&#65533;vCP&#65533;&#65533;:&#65533;}&#65533;A&#65533;&#65533;%l&#921;&#65533;&#65533;6:&#65533;&#65533;&#65533;&#65533;&#1287;&#65533;~|&#1326;|&#462;L&#65533;&#65533;&#65533;&#1500;&#65533;&#65533;;&#65533;&#65533;Y&#65533;ml&#65533;8 &#65533;/V&#65533;&#65533;d{&#65533;T&#65533;Rmc&#65533;5k&#65533;&#1456;&#65533;&#65533;&#65533;&#65533;|&#65533;]&#65533;&#1437;&#1452;&#1412;+&#65533;&#965;-&#65533;&#1531;]&#65533;T&#65533;&#65533;&#65533;&#65533;&#65533;<v&#1975;\&#65533;&#65533;&#65533;&#65533;+&#65533;&#65533;z&#65533;&#65533;Y<&#65533;&#65533;&#65533;c&#65533;&#65533;7&#65533;&#65533;&#65533;&#65533;Z&#65533;&#65533;&#1163;O&#65533;&#65533;&#65533;cY&#65533;r&#65533;vK&#65533;hh&#65533;"&#477;&#65533;p&#65533;+&#1633;6&#65533;l&#65533;&#65533;Y&#65533;&#65533;{&#65533;&#65533;&#65533;k&#65533;&#65533;&#65533;&#65533;&#65533;&#65533;}V;&#65533;&#65533;&#45360;z&&#65533;&#65533;&#65533;'M&#65533;&#1786;t&#65533;&#65533;&#65533;&#65533;*oS]&#65533;&#65533;Hd&#65533;&#65533;l&#65533;&#65533;7]&#65533;&#377;&#65533;&#65533;*&#65533;&#65533;&#65533;&#65533;&#65533;&#804;&#65533;&#65533;&#65533;i&#1917;H&#65533;RU&#65533;&#65533;+&#1773;&#65533;#&#65533;&#65533;}&#65533;y&#65533;&#65533;&#65533;&#65533;K&#65533;p&#34658;&#65533;&#65533;&#65533;&#65533;&#1689;&#65533;&#65533;~&#1871;&#65533;5&#2009;8&#65533;A&#65533;&#65533;\%&#65533;C&#65533;&#65533;M&#65533;&#65533;&#65533;&#593;&#65533;gg&#65533;a&#65533;b&#1727;W&#65533;o&#65533;/I&#65533;&#65533;&#65533;&#65533;&#65533;8&#1681;)&#65533;&#65533;&#65533;&#1248;K)X&#65533;}pp'cw&#782;~&#65533;&#65533;&#65533;&#940;&#65533;&#65533;$%&#65533; &#65533;&#65533;&#65533;&#65533;&#65533;J&#65533;\&#65533;ibI|Y'&#65533;~&#65533;&#65533;#&#65533;&#65533;&#65533;Bn&#65533;uk&#65533;W&#50506;&#65533;:8&#1412;*&#65533;&#65533;m&#65533;&#65533;&#65533;&#65533;U=&#65533;n-&#65533;&#65533;&#523;&#65533;&#65533;&#65533;Yv&#65533;pr&#65533;&#65533;	'&#65533;&#65533;0&#65533;`&#934;T~&#65533;[&#65533;&#65533;+&#65533;l.Z&#65533;*&#65533;
w=&#694;8&#65533;&#65533;11,&#65533;v&#65533;=&#65533;)&#65533;6&#65533;8&#65533;&#65533;&#65533;/Ip9&#65533;7&#209;&#65533;}&#65533;D	&#65533;&#65533;]&#65533;&#172;&#4958;&#65533;&#1800;&#65533;&#36535;&#65533;&#65533;C&#65533;&#65533;"&#65533;&#34510;&#65533;&#65533;&#65533;~&#65533;^9&#65533;&#65533;c&#65533;&#65533; '&#65533;@&#65533;H|l&#65533;xe&#65533;&#65533;%&#65533;kq&#65533;c&#65533;&#65533;#&#65533;&#65533;G]&&#65533;&#65533;&#65533;&#65533;6.&#65533;&#65533;&#65533;G&#65533;&#65533;&#65533;&#65533;}&#65533;&#65533;O&#206;&#65533;&#65533;&#65533;c&#65533;&#65533;&#65533;&#65533;N &#65533;>&#65533;&#65533;@&#65533;N`7&#65533; &#65533;&#65533;=&#65533;&#65533;w&#65533;&#65533;-&#65533;~x&#65533;a&#65533;r&#65533;&#65533;&#65533;z&#65533;a&#65533;t>w&#16278;&#65533;&#65533;&#65533;
&#65533;R&#65533;&#65533;~&#65533;&#65533;&#65533;&#65533;xx&#65533;=&#65533;j&#65533;&#1909;N&#65533;&#65533;&#65533;&#1462;N&#1076;*&#65533;W&#65533;e&#65533;H&#65533;!.&#65533;6&#65533;
?&#65533;&#1357;&#65533;&#65533;\i&#65533;Z|&#65533;!-&#65533;sWR&#65533;O&#65533;]&#65533;B&#65533;&#65533;j&#65533;	&#65533;&#65533;x&#65533;&#65533;&#65533;&#1389;&#65533;&#65533;&#65533;&#65533;J&#65533;&#65533;&#65533;Q}5_&#65533;SZ&#65533;&#65533;wSN&#65533;B`<_k&#65533;&#65533;&#65533;&#65533;&#65533;&#65533;8F/&#65533;HG&#65533;&#65533;&#65533;$&#65533;&#65533;e&#65533;|&#65533;d9&#65533;&#65533;Hy&#65533;'dv&#65533;c&#65533;
&#65533;&#65533;&#65533;&#65533;K&#65533;&#464;&#65533;&#65533;d&#65533;&#65533;6}&#1439;~&#65533;\&#65533;&#65533;&#65533;&#65533;&#65533;.&#65533;&#65533;I&#65533;&#65533;N]2&#65533;O&#65533;!&#65533;&#65533;)$8&#65533;e&#65533;
&#65533;&#65533;&.,i&#65533;&#65533;&#65533;O_&#65533;&#65533;&#65533;&#65533;|L&#65533;:&#65533;9&#65533;&#65533;+&#65533;&#65533;{^&#65533;n\U&#65533;D&#65533;&#65533;&#65533;&#65533;&#65533;&#65533;&#65533;(&#65533;zqV&#65533;&#65533;	&#65533;&#65533;
&#65533;G&#65533;&#65533;&#65533;&#65533;&#65533;Y&#65533;1 u&#65533;&#65533;&#65533;&#65533;&#65533;&#65533;x>&#65533;&#65533;D,6N&#65533;G&#65533;&#65533;]&#65533;G&#65533;&#65533;&#65533; &#65533;&#65533;&#65533;&#65533;&#65533;)&#65533;&#1212;&#65533;k&#65533;&#65533;&#65533;%&#65533;:&#65533;&#65533;&#1952;ay&#65533;&#65533;&#65533;lb&#65533;&#65533;&#65533;>&#65533;&#65533;&#65533;&#65533;C'&#65533;&#65533;&#65533;/&#65533;U'*&#65533;@FP&#65533;&#65533;&#65533;9*&#65533;&#65533;F&#65533;&#199;&#65533;&#65533;&#65533;&#65533;&#65533;&#65533;3&#65533;&#65533;&#65533;&#65533;_&#65533;'m	r&#65533;&#594;"5&#65533;&#65533;&#65533;F&#65533;&#65533;8&#65533;&#65533;&#65533;R&#65533;&#65533;4I&#65533;3&#65533;%B@&#65533;8&#65533;&#65533;&#65533;&#65533;&#65533;%&#65533;!gD=&#65533;"&#65533;B*&#65533;9R&#65533;&#65533;&#65533;&#65533;&#65533;&#65533;&#65533;T&#65533;9F&#65533;S&#65533;N&#65533;NZ|&#65533;&#65533;&#65533;&#65533;&#65533;N&#65533;&#65533;&#65533;RJ&#65533;&#65533;&#65533;\NB&#65533;&#65533;&#65533;&#65533;&#65533;&#65533;&#1087;:&#65533;B&#65533;&#65533;6'&#928;F;&#65533;Z&#65533;&#65533;&#65533;)p&#65533;\&#65533;&#65533;&#1837;3&#65533;	V&#65533;&#1553;d&#65533;	h&#65533;&#65533;34&#894;$&#65533;P&#65533;&#654;$&#65533;&#65533;&#65533;&#65533;&#65533;,&#65533;&#65533;;P&#65533;&#65533;MfG&#65533;&#65533;&#65533;OX&#65533;&#65533;&#330722;&#65533;@&#65533; ,&#65533;<l
$&#65533;uD&#2006;&#65533;/]&#65533;&#65533;&#65533;y&#65533;&#65533;j&#65533;N&#65533;r-&#65533;&#65533;0&#65533;&#65533;j&#65533;&#65533;&#65533;&#65533;?&#65533;;P&#65533;&#65533;&#65533;b&#65533;&#65533;&#995;q
8&#65533;_=eVXMu&#65533;&#65533;^X&#65533;s&#169;&#65533;&#65533;&#65533;c&#65533;UFyv&#65533;Ux&#1281;&#1297;t&#65533;&#65533;I&#65533;G&#65533;zGi&#65533;&#65533;O7&#65533;t&#65533;L&#65533;>&#65533;&#65533;w&#65533;E&#65533;5&#65533;&#65533;&#1550;&#65533;&#65533;&#65533;&#65533;,&#65533;&#65533;1&#65533;$&#65533;"&#65533;i]8&#65533;h&#65533;9CZh&#65533;%y&#65533;	&#65533;Pc{&#65533;!&#65533;&#65533;l&#65533;d&#65533;&#65533;m&#65533;%q&#65533;&#65533;&#65533;&#65533;v&#65533;o&#65533;}2>&#65533;EDM`$&#65533;s<&#65533;&#65533;&#65533;&#65533;&#65533;p!&#65533;&#65533;u&#65533;&#65533;&&#369;&#65533;&#1952;&#65533;&#65533;'&#65533;}&#65533;Hy&#65533;&#65533;&#65533;~&#65533;@&#65533;L-f&#65533;&#65533;$Z&#65533; &#65533;!&#65533;"&#65533;&#65533;jRxUD&#65533;SM!U
&#65533;5Z&#65533;>(A&#65533;&#65533;Taq&#65533;bh&#65533;&#65533;}hT9&#65533;&#65533;&&#65533;0yT)I&#65533;&#65533;&#65533;E&#65533;&#65533;*&#65533;&#65533;&#65533;d&#65533;&#65533;&#65533;&#65533;N&#65533;&#65533;&#65533;&#65533;&#65533;D+&#65533;3&#65533;$&#65533;3&#708;fnh&#65533;M&#65533;&#65533;&#65533;&#65533;$&#65533;a:&#65533;&#65533;&#65533;f&#65533;&#65533;&#65533;&#65533;&#65533;f&#65533;q&#65533;&#65533;K)&#65533;%$@jX&#65533;Ix&#65533;q&#65533;&#65533;&#1622;&#65533;~&#65533;Q&#65533;}*1J&#65533;i&#65533;&#65533;y-i&#1474;&#65533;&#65533;2i&#65533;&#65533;v&#65533;&#65533;&#65533;&#65533;&#65533;&#65533;&#65533;&#65533;\&#65533;&#65533;&#65533;\Rp&#1026;f&#65533;*&#65533;&#65533;&#65533;&#65533;o&#65533;&#65533;&#1802;+&#65533;"g&#65533;&#65533;]hryo&#65533;&#65533;&#65533;&#65533;&#65533;
7{&#65533;&#65533;@&#65533;&#65533;c&#65533;:R&#65533;&#65533;nW;&#65533;e&#65533;&#65533;&#65533;-j&#65533;&#65533;&#45817;&#65533;@&#65533;&#65533;F&#65533;.&#65533;&#65533;&#65533;&#65533;
~&#65533;ht&#65533;2D&#65533;c&#65533;}m&#65533;&#65533;~&#65533;&#966;K&#65533;&#16989;<&#65533;&#65533;&#65533;&#65533;u2 nT&#65533;&#65533;&#65533;&#65533;&#65533;&#65533;&#65533;&#65533;&#65533;R&#65533;t;	&#65533;q&#404;&#65533;g&#65533;[@&#65533;&#65533;4&#65533;&#65533;&#65533;&#65533;&#65533;(&#65533;&#65533;&#65533;&#225;`=Q&#65533;&#65533;&#65533;U*XPW&#65533;mu&#65533;9^&#65533;&#65533;C&#65533;>&#65533;&#65533;"&#65533;&#65533;&#65533;&#65533;&#65533;Gc-oYn&#65533;&#65533;b"&#65533;?&#65533;qEi-&#65533;o&#65533;<&#65533;T&#65533;&#65533;&#1457;&#65533;&#65533;JjHF&#65533;.&#65533;e&#65533;&#65533;&#65533;&#65533;&#2030;]e&#65533;&#65533;G&#65533;&#65533;&#65533;&#65533;S&#65533;&#65533;&#65533;#&#65533;&#65533;g]q&#65533;&#65533;L&#65533;9$ zoZ]I&#65533;&#65533;:r&#1891;4&#65533;0H&#65533;b( Y&#65533;&#65533;S2&#65533;|&#65533;;&#65533;K&#65533;Dh,B)&#65533;[&#65533;&#65533;&#65533;dv	&#65533;2p'&#65533;b&#65533;*&#65533;%:&#716;&#65533;&#65533;&#65533;&#65533;&#65533;O BX&#65533;&#65533;FD&#65533;&#65533;cIS!&#65533;x&#1392;r&#65533;s&#65533;&#65533;&#65533;-l&#7112;V&#65533;&#65533;&#65533;&#65533;t&#65533;Ol&#65533;&#65533;&#65533;&#65533;.&#65533;&#65533;&#65533;5XJ&#65533;8q&#65533;ym&#65533;^&#65533;&#65533;[*&#65533;&#65533;<&#65533;ql&#65533;&#65533;&#65533;&#65533;&#65533; &#65533;&#65533;^&#65533;&#65533;4&#65533;=0&#65533;&#65533;&#65533;T((&#65533;l/&#65533;&#65533;CZ&#65533;&#65533;&#65533;c&#65533;N>,S&#1902;r&#65533;V&#65533;&#65533;u&#65533;&#65533;B&#65533;$P3&#65533;&#784;H&#65533;&#65533;
&#65533;%&#65533;2&#65533;&&#65533;&#1014;&#65533;5&#65533;;&#65533;&#65533;<t&#65533;K&#65533;l&#1038;&#65533;&#65533;&#65533;Z&#1338;]OZV&#65533;&#65533;&#65533;&#65533;%&#65533;&#65533;x&#65533;k&#65533;&#65533;j&#65533;G&#65533;.&#65533;~D&#65533;n&#251;$&#65533;&#65533;&#65533;/&#65533;F&#65533;`&#65533;&#65533;O>&#65533;A8&#65533;&#65533;iA	y&#65533;\&#65533;I&#522;&#65533;QrL\:&#65533;&#65533;&#65533;&#65533;-&#65533;&#65533;&#65533;FT&#65533;&#65533;X&#65533;PC&#65533;&#65533;&#65533;&#65533;>x)&#65533;r&#65533;=&#65533;O*&#65533;v&#1083;&#65533;r&#65533;&#65533;<&#65533;&#65533;JT&#65533;.&#65533;&#65533;&#65533;&#65533;Z(&#65533;H&#65533;%&#65533;&#409;&#1172;&#1457;&#65533;|&#65533;a:&#65533;&#65533;&#65533;&#65533;&#65533;&#65533;&#65533;2&#65533;&#65533;&#65533;f&#65533;&#65533;&#65533;U&#65533;&#65533;&#65533;&#65533;E&#1242;&#65533;c&#65533;&#65533;$)&#65533;m&#65533;&#65533;&#65533;8&#65533;7q
0&#65533;Q&#65533;?&#65533;0&#65533;7&#65533;j&#65533;&#65533;_&#65533;Y=GT&#65533;[&#65533;&#65533;&#65533;&#1017;&#65533;&#65533;:Xi&#65533;&#65533;&#65533;unL&#65533;l&#65533;'&#65533;HZ&#65533;K&#65533;]&#65533;&#65533;&#65533;&#65533;*=&#65533;
?<Q*&#1392;&#65533;&#65533;&#65533;G&#65533;<&#65533;~&#65533;r&#65533;&#65533;ul&#65533;&#65533;|&#65533;&#65533;&#65533;w-G&#65533;&#65533;&#65533;B&#65533;$&#65533;U&#65533;jUtL&#65533;]3&#65533;X&#65533;l&#65533;A&#65533;n&#65533;B&#65533;&#65533;=&#65533;n&#65533;'&#65533;k&#65533;C&#65533;L&#918;&#65533;7U7&#65533;&#65533;&#65533;*9&#1641;&&#1989;0&#65533;&#65533;&#65533;&#65533;`X2!1&#65533;)ehJ&#65533;&#65533;&#65533;&#65533;&#65533;2D&#65533;&#65533;gB#(^@!&#65533;m&#65533;&#65533;,w
*&#65533;^&#65533;8&#65533;t&#65533;x&#65533;4&#65533;{&#65533;k&#65533;&&#65533;@!<&#65533;&#65533;9#b&#65533;[J,&#65533;&#65533;T&#53543;G&#65533;qN&#65533;&#65533;&#65533;>&#65533;&#65533;o&#65533;XB&#65533;&#260;vyF&#65533;[38&#1234;^&#65533;&#65533;sN&#65533;Y\Oq&#65533;&#65533;&#65533;CmoK&#65533;2&#26010;&#65533;&#65533;k]&#65533;&#65533;::&#65533;7O&#65533;|&#65533;{&#65533;&#65533;&#65533;q&#65533;&#65533;)&#65533;&#65533;Q&#65533;|f&#65533;&#65533;&#65533;n&#65533;&#65533;EP&#65533;&#65533;9K&#461;w&#65533;&#65533;&#65533;$G+&#65533;\T&#65533;&#65533;&#65533;&#65533;VW&#65533;&#65533;2&#32208; &#65533;&#65533;X&#65533;e&#65533;&#65533;&#65533;E)V&#65533;R&#65533;t&#65533;&#65533;&#65533;  Y&#65533;&#65533;&#65533;&#65533;&#65533;&#65533;#l&#65533;
t&#65533;8:&#65533;M&#65533;e&#65533;&#65533;N<&#65533;,&#65533;&#65533;L&#65533;Y&#65533;`&#65533;R&#65533;4&#65533;Q&#65533;&#65533;&#65533;B&#65533;-(l&#65533;_L&#65533;hJ)&#65533;l&#65533;VE&#65533;$0U&#65533;K&#65533;&#65533;&#65533;Jw&#65533;&#65533;1&#65533;	:&#65533;&#65533;&#65533;&#65533;&#65533;&#1519;&#65533;r&#574;D&#65533;&#65533;&#65533;&#65533;&#65533;&#373;g&#65533;&#65533;&#7121;!M	$&#65533;&#65533;c&#65533;k&#65533;&#65533;M&#65533;&#951;&#65533;A[6MiT:&#65533;&#65533;&#65533;0Q&#872;M&#65533;0&#65533;V/&#65533;Vm&#65533;&#65533;&#65533;g&#65533;b&#65533;&#65533;L&#65533;&#65533;	&#1862;&#65533;&#65533;a&#65533;&#65533;&#65533;Sg&#65533;&#65533;~&#65533;&#1056;2n?HK1d&#65533;W&#65533;$&#65533;&#65533;k'&#65533;i&#65533;&#65533;&#65533;&#65533;l &#65533;&#65533;KM&#65533;&#65533;&#696;&#65533;)&#1922;&#65533;j&#65533;&#31777;&#65533;&#65533;&#65533;&#65533;&#559;
ds&#62029;I&#65533;&#1218;&#65533;&#65533;km&#65533;&#65533;1#6d&#65533;a&#65533;c{>&#65533;&#65533;]M(0&#757;&#1688;&#65533;e~&#65533;Et@&#1223;Qf&#1444;&#65533;@&#65533;f&#65533;;&#65533;&#65533;&#65533;&#65533;&#65533;&#65533;&#65533;,&#65533;&#65533;&#65533;-a&#65533;&#65533;&#65533;&#65533;&#65533;&#65533;&#1541;w&#65533;&#65533;9&#65533;&#65533;&#65533;l&#65533;L&#39911;&#65533;&#146;&#65533;}&#65533;&#776;&#65533;&#65533;P6p&#65533;8n&#65533;T&#65533;1&#65533;&#65533;|&#65533;I&#65533;&#65533;&#65533;GO&#65533;{&#65533;K\&#65533;&#65533;&#65533;&#65533;&#65533;S&#65533;&#237;)&#65533;&#65533;&#65533;xX&#1730;&#65533;t&#65533;&#65533;u&#65533;&#65533;!&#65533;&#65533;&#65533;&#65533;&#65533;]&#65533;&#65533;&#65533;&#65533;{&#65533;&#1435;[&#65533;&#65533;&#65533;&#65533;&#65533;&#65533;=&#65533;&#65533;~A&#65533;&#65533;&#65533;&#65533;5}n&#65533;O&#65533;&#65533;&#65533;|7&#65533;&#65533;ao&#65533;&#65533;&#65533;&#65533; &#65533;E&#65533;z&#65533;3o&#65533;&#65533;p&#65533;~p&#65533;S&#65533;&#65533;U&#65533;&#65533;&#65533;%&#1392;z&#65533;{n/&#65533;&#65533;&#65533;7&#65533;x&#65533;RV&#65533;g"t,&#65533;&#65533;&#65533;&#65533;9&#65533;&#720;\K!O&#65533;|&#65533;&#65533;&#65533;yH&#65533;&#65533;v&#65533;W&#65533;&#65533;4t&#65533;G9&#65533;w&#65533;&#65533;l&#65533;Q&#65533;&#65533;m&#65533;gt&#65533;VIh(+&#65533;&#65533;w&#65533;&#65533;6bfW&#65533;Z&#65533;(hQ P`&#65533;+&#65533;&#65533;&#65533;R&#65533;&#322;($P&#65533;D&#65533;q&#65533;&#65533;r&#65533;&#65533;9&#65533;p&#65533;&#65533;p&#65533;&#65533;j&#65533;1e<&#65533;~&#65533;.}&#65533;wPx3&#65533;j\&}&#65533;&#65533;g&#65533;&#65533;&&#65533;&#65533;~&#65533;yk\kQ]&#65533;&#65533;&JC<^&#65533;&#65533;'(s&#65533;t`&#65533;&#65533;&^&#65533;N&#65533;eGD&#65533;j
&#65533;&#65533;&#65533;)&#65533;z&#65533;v<d&#65533;x(h&#65533;BK&&#65533;z&#65533;&#1478;x&#65533;&#65533;&#65533;&#65533;&#65533;6&#65533; )&#1223;v&#65533;/|x&#65533; FO(&#65533;|&#65533;&#65533;&#65533;&#65533;&#65533;1&#65533;a/&#65533;&#65533;&#65533;+j&#65533;&#65533;&#65533;5{VVe%`oX&#65533;&#65533;&#65533;SL&#65533;}W&#65533;B~gj~GM&#65533;&#65533;j&#65533;`b&#65533;`i&#65533;	(Tu\I&#65533;~V8Y&#65533;a<w&#65533;rX&#65533;8P:_&#65533;DH&#65533;&#65533;aJ&#65533;y&#65533;'!&#65533;&#65533;&#65533;r vj>x&#65533;R&#65533;zN&#65533;A&#65533;z*&#65533;&#65533;&#65533;&#65533;h&#65533;&#65533;&#65533;8z&#65533;&#65533;&#65533;&#65533;s&#65533;&#65533;>&#65533;&#65533;
&#65533;&#65533;&#65533;{&#65533;&#65533;&#65533;F&#65533;&#65533;&#65533;&#65533;+h&#65533;h&#65533;&#65533;&#65533;&#65533;^&#65533;&#1485;&#65533;&#65533;flX&#65533;x'&#65533;8&#65533;u&#1486;&#65533;&#65533;Saz&#65533;&#65533;bE&#65533;&#53444;.6&#65533;&#65533;T~&#65533;'&#65533;&#451;w#Z,87&#65533;$&<&#65533;?&#65533;V&#376;;&#65533;B(xo&#65533;x1|&3&#817;J X&#65533;v&#65533;&#65533;V&#65533;j0&#65533;2&#65533;o&#65533;l&#65533;&#65533;NC&#65533;&#65533;hxy&#65533;&#65533;(&#65533;&#65533;&#65533;@&#65533;&#65533;&#65533;D&#65533;&#65533;&#65533;&#65533;}N&#65533;9&#65533;&#65533;V&#65533;&#28928;bh&#65533;%&#65533;&#65533;haa&#65533;%c&#65533;&#65533;&#65533;&#65533;&S&#65533;elfH&#582;&#65533;&#65533;&#65533;$&#1424;&#65533;&#65533;MA&#65533;y0&#65533;&#65533;"M&#65533;P&#65533;&#65533;&#65533;&#65533;&#65533;&#65533;&#65533;&#966;Mi&#65533;&#65533;&f&#65533;e&#65533;ht&#65533;pI&#65533;xBI&#65533;'&#65533;&#65533;&#65533;&#65533;!Q&#65533;&#65533;&#65533;+v&#65533;G5&#65533;dXI&#65533;&#65533;&#65533;I 5?&#65533;&#65533;&#65533;9
yy&#65533;&#65533;&#65533;z&#1235;&#65533;i&#65533;`&#65533;&#65533;Q&#65533;Y8&#65533;&#65533;&#65533;_P&#65533;XG!jC&#65533;&#65533;#2&#65533;&#65533;&#65533;D#&#65533;(H&#65533;&#65533;&#65533;&#65533;&#65533;&#65533;&#65533;9&#65533;&#65533;Hj&#65533;arHp &#65533;]&#65533;#s&#65533;&#65533;&#65533;I-r7&#65533;BBc&#470;p(%
&#65533;&#65533;hqJH~&#65533;X~&#65533;&#65533;,&#65533;&#65533;=#&#65533;&#65533;&#65533;x@f
&#65533;`@&#65533;&#1554;&#65533;&#65533;kS=&#65533;&#65533;&#65533;Hm&#65533;x23&#65533;i9&#65533;&#65533;&#65533; y&#65533;&#65533;&#65533;&#65533;&#65533;l&#65533;&#65533;U&#65533;ZI&#65533;&#65533;&#65533;&#65533;&#65533;&#65533;
5&#65533;|%J&#65533;&#65533;&#65533;+l&#65533;&#65533;&#65533;;&#65533;%&#153;&#65533;&#65533;#&#65533;Qn&#65533;&#65533;$&#65533;oV&#65533;'&#65533;&#65533;Yd&#65533;&#65533;&#65533;O&#65533;h&#65533;&#65533;&#65533;(&#65533;Tg&#1905;&#65533;q)&#65533;&#65533;	&#65533;&#65533;&#65533;&#65533;I&#65533;GP{i&#65533;&#65533;&#1118;&#65533;&#65533;&#65533;dW&#65533;&#147;kQ5!&#65533;&#65533;&#65533;&#65533;&#65533;%&#65533;&#65533;J &#65533;	\-j&#65533;&#65533;g&#65533;E&#65533;&#413;%&#65533;3&#65533;`&#65533;&#65533;G&#65533;&#65533;PVVi&#65533;'&#65533;&#65533;&#65533;&#65533;9j&#65533;X[7&#65533;&#65533;PD&#65533;FW&#65533;&#65533;&#65533;&#65533;y1-v&#1688;&#65533;&#650;&#65533;	3&#65533;f&#65533;&#65533;&#65533;9G&#65533;&#65533;)&#65533;&#65533;&#65533;&#65533;&#65533;&#65533;&#65533;08&#65533;A&#65533;&#65533;&#65533;WB&#65533;&#65533;&#65533;&#65533;&#65533;N&#65533;&#65533;$&#65533;&#65533;N&#464;&#65533;@x>&#602;&#65533;&#65533;>j&#1242;&#1412;&#65533;&#485;&#65533;&#65533;&#65533;&#65533;A4&#65533;&#65533;&#65533;&#65533;o&#65533;Y&#65533;&#65533;AJ &#65533;&#65533;&#65533;:&#65533;Z&#65533;p&#65533;+&#65533;+&#65533;I<$2dp:&#65533;&#65533;x&#65533;&#65533;x&#65533;z|&#65533;Q
&#65533;v&#65533;&#65533;&#65533;&#65533;&#65533;\: &#41473;&#65533;RH	&#65533;&#65533;&#65533;'&#31272;&#65533;&#65533;&#65533;&#65533;2&#65533;A&#65533;&#65533;&#65533;&#1891;u&#65533;a9&#65533;&#65533;;:&#65533;&#65533;&#1699;&#65533;
&#65533;e&#65533;6:&#65533;&#65533;&#65533;&#65533;&#65533;#Vn7&#65533;&#65533;
&#65533;J&#65533;&#65533;)&#65533;o&#65533;&#65533;3O&#65533;&#282;&`C&#65533;&#65533;@&#65533;j&#65533;&#65533;&#65533;&#65533;I&#65533;&#516;&#65533;8`?&#65533;t&#65533;&#65533;~;F&#65533;&#65533;N&#65533;&#65533;b E&#65533;]T&#65533;&#851;dd&#65533;&#65533;&#65533;&#65533;(&#65533;&#65533;b&#65533;$J&#65533;:&#65533;\&#65533;%&#679;&#65533;&#65533;&#65533;`&#65533;&#65533;&#65533;
I&#65533;&#65533;&#65533;&#1864;ep&#65533;6fm&#65533;(&#65533;&#65533;&#65533;$&#1561;&#264;^&#65533;+&#65533;&#65533;&#65533;q&#65533;VmS&#65533;R7&#65533;&#65533;&#65533;&#65533;=Y&#65533;&#65533;T&#65533;&#65533;9&#65533;t&#65533;Ez&#65533;&#65533;u0E&#433;&#65533;&#65533;&#65533;&#65533; &#65533;&#65533;)&#65533;&#65533;(&#65533;$&#65533;&#65533;&#65533;&#65533;&#65533;)&#65533;&#65533;ypw&#65533;&#65533;
g&#65533;&#65533;&#65533;J&#65533;sFQ&#65533;Q	&#65533;&#65533; V&#65533;&#65533;&#65533;*&#65533;&#65533;9&#65533;&#65533;&#65533;Rq'A&#65533; &#65533;&#65533;hl`&#65533;N&#65533;&#65533;
&#65533;7$&#65533;&#65533;A:&#65533;x&#65533;j &#65533;&#65533;G0&#65533;&#65533;`\=-&#1070;&#65533;&#65533;n&#65533;~&#65533;&#1557;E&#65533;!S&#65533;m7&#65533;&#65533;J&#65533;dPk&#65533;&#65533;&#65533;W&#65533;&#65533;	&#65533;Ypus&#65533;[`x@w&#65533;&#65533;&#65533;&#65533;&#65533;&#65533;y&#65533;&#65533;U&#65533;&#65533;;&#65533;&#65533;&#65533;h&#65533;{&#65533;&#65533;z&#65533;&#65533;&#65533;&#65533;&#749;&#65533;yi&#65533;
&#65533;&#65533;&#65533;&#65533;G%&#377;&#65533; Vi&#65533;&#65533;;>!+&#65533;&#1163;oIP&#1794;&#65533;&#65533;&#65533;&#1570;w&#1058;&#65533;&#65533;&#65533;&#65533;&#65533;&#65533;l&#65533;" &#65533;&#65533;=`&#65533;&#65533;::&#65533;`&#65533;[`&#65533;g&#65533;&#220;k&#65533;'&#65533;&#65533;&#65533;pd&#65533;68Y&#65533;&#65533;&#65533;&#65533;J&#65533;&#65533; x&#65533;&#65533;&#65533;JL&#65533;/&#65533;&#65533;&#65533;q{:&#65533;FBw&#65533;U&#2033;&#65533;nkg&#65533;&#65533;BZ<&#65533;&#65533;q&#65533;&#65533;&#65533;
&#65533;&#65533;p&#65533;&#65533;&#65533;-'&#65533;r&#65533;&#65533;&#1727;l&#65533;&#65533;l&#65533;&#65533;8e(#"j&#65533;&#65533;&#65533;&#65533;&#65533;a&#65533;x&#65533;	&#65533;&#65533;Ea&#65533;&#491;&#65533;&#65533;&#65533;&#65533;H&#65533;&#65533;x&#65533;&#65533;Q'(&#65533;=&#65533;&#65533;-&#65533;&#65533;G&#65533;&#65533;L&#65533;+&#65533;&#155;g   CP2+[&#65533;Y&#65533;&#65533;k&#65533;&#65533;&#65533;&#65533;0=&#65533;&#1680;:&#65533;N&#65533;&#65533;#`&#65533;&&#65533;(&#65533;&#65533;&#65533;&#65533;v&#765;8&#65533;)mq&#65533;&#65533;kE,&#65533;T&#65533;&#65533;^l&#65533;#&#65533;+&#65533;&#65533;&#65533;wF&#65533;_&&#65533;&#65533;&#65533;&#65533;&#65533;&#65533;&#1841;z&#65533;&#65533;6&#65533;7&#65533;&#65533;&#65533;&#65533;ola&#65533;&#65533;&#65533;&#65533;l&#396;&#65533;&#65533;&#715;&#65533;z&#65533;w&#65533;bs&#23903;'wIpu7-*&#65533;-&#65533;&#65533;&#65533;B&#65533;&#65533;R&#65533;&#65533;W&#65533;b#<&#65533;&#65533;x&#65533;ln1&#65533;&#65533;&#65533;&#65533;P&#65533;<&#65533;&#65533;; &#65533;$&#65533;uasH+Y&#65533;&#65533;n&#65533;&#65533;J&#65533;~&#65533;]&#65533;&#65533;&#1093;@&#65533;&#65533;&#65533;&#65533;&#65533;d&#65533;s%&#65533;&#65533;&#65533;2&#65533;I&#65533;&#65533;&#65533;[&#65533;&#65533;&#65533;&#65533;vw&#65533;Uw&#65533;&#65533;&#65533;&#65533;&#65533;:qq&#65533;&#65533;&#65533;ZO&#1075;&#65533;F&#65533;&#65533;&#65533;&#65533;&#65533;v|*&#65533;JM&#65533;&#65533;&#65533;a/&#65533;&#65533;&#65533;&#65533;&#65533;&#65533;&#65533;b&#65533;&#65533;&#65533; &#65533;&#65533;{&#65533;&#65533;&#65533;v`&#65533;&#65533;y&@&#65533;J&#65533;&#65533;1&#65533;&#65533;&#65533;&#65533;&#65533;F#&#65533;&#65533;&#65533;&#65533;&#65533;Y&#65533;#|&#65533;k`&#65533;&#65533;S&#65533;&#65533;#g&#65533;&#65533;&#65533;Wa&#65533;&#65533;0}'&#65533;,X&#497;&#65533;o&#645;&#31536;G&#65533;Ms&#65533;W&#1767;j&#65533;&#65533;&#65533;&#65533;k&#65533;|&#65533;&#24641;&#65533;u%&#65533;&#65533;&#65533;{&#65533;&&#332;&#65533;<9&#65533;2
&#65533;_&#65533;&#65533;<-&#65533;3&#65533;&#65533;,x&#65533;m&#140;&#65533;&#65533;&#65533;&#65533;&#65533;'X&#65533;b&#65533;&#65533;j&#65533;tE&#65533;&#65533;&#705;&#65533;&#65533;Zw&#65533;U&#65533;\&&#65533;G&#65533;O&#65533;i&#2009;5z&#65533;-&#65533;W&#65533;&#65533;&#65533;&#65533;rm&#65533;&#65533;rQv&#65533;XB&#65533;&#65533;&#24737;U&#65533;&#65533;d<yM&#850;&#65533;&#65533;6t&#65533;'<&#65533;&#65533;p&#578;&#65533;&#65533;P;&#65533;&#65533;&#65533;&#65533;ex&#65533;*]&#65533;&#65533;::K+!&#65533;&#65533;M&#65533; &#65533;&#65533;&#1703;`&#65533; &#65533;s&#822;&#65533;&#65533;_&#65533;\&#65533;&#65533;&#65533;MO&#65533;=&#65533;h[&#65533;J&#65533;l\&#65533;DTl&#65533;o&#65533;&#65533;&#1675;{&#65533;x&#65533;&#65533;&#65533;&#65533;&#65533;&#65533;E&#1029;K&#65533;Q&#65533;6>&#65533;&#65533;&#65533;&#65533;P&#65533;J&#65533;p&#65533;S&#65533;&#65533;&#65533;\&#65533;&#65533;&#65533;&#65533;&#65533;++&#65533;&#65533;i&#65533; &#65533;&#65533;&#65533;&#65533;&#65533;PFQnI&#65533;&#65533;&#65533;1Qn&#65533;s&#65533;&#1457;&#65533;!r]&#65533;c&#65533;&#65533;@&#65533;&#65533;&#65533;o&#65533; &#65533;&#65533;-&#65533;&#65533;&#65533;' &#65533;&#65533;&#65533;&#65533;M&#65533;&#65533;;&#65533;&e&#65533;&#65533;
&#65533;&#65533;{Z'&#65533;&#65533;&#717;&#65533;&#65533;&#65533;&#65533;f&#65533;&#65533;&#65533;&#65533;;&#65533;&#58763;&#65533;nV\{&#65533;&#157; &#65533;&#65533;X&#65533;&#65533;f&#65533;&#65533;)G<&#65533;${&#65533;.>&#65533;&#65533;&#65533;&#65533;&#65533;&#65533;*&#65533;&#65533;5>&#65533;7&#65533;&#65533;J&#1087;&#65533;&#65533;&#535;&#65533;&#65533;.&#65533;M&#627;U&#65533;&#65533;Z&#65533;H.vq&#65533;&#65533;&#65533;*N&#65533;&#65533;P&#65533;&#65533;) &#65533; &#65533;p&#35138;&#65533;Wn&#65533;&#65533; &#65533;&#65533;k`&#65533;R&#65533;&#65533;&#65533;'&#65533;&#65533; g~&#65533;iZ&#1201;&#65533;&#65533;m&#65533;J&#65533;&#65533;&#65533;&#65533;&#65533;&#65533;%&#65533;w&#65533;w&#65533;d&#65533;&#65533;[!|&#65533;&#65533;&#65533;v&#65533;<&#1308;&#65533;&#65533;P&#65533;&#65533;nP&#65533;&#65533;C&#65533;n&#65533;&#65533;89:&#65533;~:61a&#65533;&#423;&#65533;&#1498;&#65533;!&#915;&#65533;&#65533;&#65533;2.&#65533;4.m&#65533;~&#65533;i&#65533;&#65533;&#65533;&#65533;&#65533;&#65533;j&#65533;&#65533;8&#65533;&#65533;&#1382;8&#65533;[&#65533;j}&#65533;&#65533;&#65533;8&#65533;&#65533;n&#65533;w&#65533;&#65533;Z&#65533;p&#65533;&#65533;2oA&#65533;J7&#65533;^y= ee&#65533;&#65533; `&#65533;@&#65533;&#2023;io:&#65533;&#65533;&#65533;r&#65533;L)&#65533;&#65533;&#65533;&#65533;&#65533;vN&#65533;&#65533;&#65533;&#65533;:s&#65533;&#65533;&#65533;&#936;&#58241;[&#65533;{&#65533;(&#65533;&#65533;S&#65533;Ap&#65533;.z2&#65533;&#65533;7&#1841;&#65533;&#65533;&#65533;&#65533;&#65533;Z&#65533;{&#65533;&#65533;&#65533;g&#65533;&#41152;A&#65533;FA&#65533;&#65533;&#65533;&#65533;&#65533;&#65533;&#65533;&#65533;&#1284;&#65533;&#14830;&#65533;&#65533;&#65533;&#65533;&#65533;&#65533;&#621;&#65533;k&#65533;&#65533;D&#65533;#_&#65533;{M%&#65533;&#65533;&#65533; &#65533;&#65533;&#65533;;(1&#65533;&#47828;e&#65533;&#65533;{&#65533;`o&#65533;;p&#65533;0 <o&#65533;~&#65533;%&#65533;&#65533;&#65533;&#65533; &#65533;|JU&#65533;m&#65533;u&#65533;I&#65533;&#65533;&#65533;&#65533;7&#65533;&#65533;hYY&#65533;&#65533;&#65533;&#65533;&#65533;&#65533;&#65533;&#65533;Zx&#65533;5&#65533;N9&#425;&#65533;H&#65533;&#65533;&#65533;&#65533;&#6765;Z&#65533;&#65533;&#65533;&#65533;&#65533;&#65533;n&#65533;&#65533;r_&#65533;&#65533;i<&#65533;&#65533;&#65533;T&#65533;&#65533;&#65533;<&#65533;&#65533;&#65533;P}v&#65533;&#65533;&#65533;&#65533;&#65533;=&#65533;&#65533; &#65533;&#65533;W&#65533;s&#65533;&#65533;
;wwkw)I&#65533;&  E&#65533;I&#65533;y1[(DD1)&#65533;NN&#65533;&)-[&#65533;v+B	&#65533;&#65533;@&#65533;&#65533;.&#65533;&#65533;,&#65533;&#65533;&#65533;+&#65533;&#65533;&#65533;;&#65533;u&#65533;l&#65533;b&#65533; &#65533;&#65533;R0&#65533;RC&#65533;	&#65533;&#65533;&#65533;&#65533;&#65533;&#65533;U`&#65533;%Ue#&#65533;C&#65533;n&#65533;&#65533;V&#65533;&#65533;&#65533;&#65533;&#65533;&#65533;&#65533;&#65533;&#65533;&#65533;&#65533;&#65533;)C/&#65533;4t&#65533;$&#65533;&#65533;&#65533; &#65533;&#65533;&#65533;&#65533;&#65533;&#65533;X&#65533;+d&#65533;Ek&#65533;G[&#65533;86Xq&#65533;&#65533;8SVDy&#65533;aJ&#65533;&#65533;&#65533;&#65533;8se&#65533;3r&#65533;&#65533;9&#65533;Z&#65533;qH|&#65533;|Ath&#65533;-&#65533;&#65533;B*/&#65533;SbFJ&#65533;&#65533;E&#65533;&#1379;B2&#65533;&#1713;uC,k_&#65533;&#65533;&#65533;&#65533;Y&#65533;h&#65533;&#65533;bA&#65533;#&#65533;&#65533;
&#65533;d&#65533;t&#65533;4&#65533;Q:@&#65533;F&#65533;&#65533;P@8&#65533;`&#65533;&#65533;&#65533;.&#65533;&#65533;&#65533;&#65533;w&#65533;0&#65533;&#65533;&#841;&#65533;l&#65533;.i&#1173;H&#65533;(PNMm&#65533;=z&#65533;,"E&#65533;&#65533;:&#65533; ` ;F&#65533;&#65533;&#65533;&#65533;9&#65533;0&#65533;&#65533;<&#65533;FpK&#65533;(79`V&#65533;p&#65533;-%x<$&#65533;&#65533;&#65533;*]&#65533;&#65533;&#65533;d&#65533;&#1936;&#65533;p&#65533;_J&#65533;l	]&#65533;N[&#65533;&#65533;q&#65533;&#65533;&#636;&#1684;&#581;|&#65533;&#65533;&#65533;c>d9&#65533;f&#1371; &#65533;W&#65533;P/E&#65533;&#65533;&#65533;&#65533;	X&#65533;w4e	j&#65533;&#65533;&#65533;Vy&#65533;&#1349;IW&#65533;&#65533;&#65533;VX &#65533;uW&#65533;&#65533;%&#903;&#65533;y&#65533;[&#529;&#65533;&#65533;v6M&#65533;`}&#1112;&#65533;_%&#65533;&#65533;b<*&#65533;&#65533;(&#65533;&#65533;X1
(&#65533;!r)&#65533;$ U&#65533;x&#65533;Y&#65533;&#65533;Uy&#65533;&#65533;)&#65533;k&#65533;p&#65533;&#65533;)&#65533;p@0&#65533;&#65533;8&#65533;mh&#65533;&#65533;&#65533;&#65533;&#65533;)&#65533;L&#65533;&#65533;6&#65533;ec\j&#65533;&#65533;&#65533;&#65533;yl&#65533;];&#65533;q&#65533;&#65533;0J]9rl#&#65533;&#585;&#65533;}&#65533;bK1&#65533;x&#65533;@z&#65533;&#65533;'&#65533;&#65533;&#65533;&#65533;&#65533;}&#65533;&#1444;\&#65533;&#65533;&#65533;&#65533;u`&#65533;&#65533;jm&#65533;&#65533;_V&#65533;&#65533;+&#65533;&#65533;&#65533;d*%&#65533;&#65533;*+&#65533;&#65533;&#65533;&#65533;&#65533;a&#65533;u&#65533;[,8j&#65533;#&#65533;W&#65533;6V&#65533;&#65533;&#65533;^&#65533;#>rK&#17731;<&#65533;&#65533;d&#65533;QV&#65533;0&#65533;fyD#&#65533;&#1667;^ZyZ&#65533;&#65533;q&#65533;&#65533; &0&#65533;g&#65533;&#65533; &#65533;C;&#65533;d,&#1319;&#65533;Lqg8z&#65533;CRP}&#65533;&#65533;g8&#65533;f&#65533;&#65533;v&#65533;&#65533;&#12386;&#65533;>:u&#65533;4&#65533;&#1509;=u&#65533;b&#65533;&#65533;k#&#65533;*&#65533;&#65533;/)h&#65533;&#65533;&#65533;&#65533;&#65533;&#65533;&#65533;&#41387;C&#65533;*+%&&#65533;&#65533;ke+&#65533;j&#65533;&#65533;&#65533;&#691;&#65533;M&#65533;HP&#65533;P+V&#65533;&#65533;^&#65533;"&#65533;@&#65533;5&#65533;&#65533;7&#65533;X.{'o&#65533;&#65533;&#65533;,7&#65533;!&#65533;;&#65533;&#65533;@BV&#65533;"&#65533;	J&#65533;x&#523;%&#65533;&#65533;&#65533;&#65533;&#65533;L6|&#65533;k&#65533;&#65533;P&#65533;D&#65533;i&#65533;.&#65533;&#65533;i&#65533;y&#65533;i&#1993;*&#65533;&#65533;&#65533;p	&#65533;&#65533;&#415;W&#65533;hX&#65533;&#65533;&#65533;{&#65533;~&#65533;-?Y&#65533;(,&#65533;&#65533;2&#65533;&#65533;&#65533;&#65533;&#65533;&#65533;;wLQA&#65533;&#65533;&#499;&#875;&#65533;&#65533;&#65533;N&#65533;&#65533;&#65533;&#65533;a&#65533;z&#1070656;&#65533;&#65533;Y&#65533;&#65533;&#65533;&#65533;"ku&#65533;j&#65533;&#65533;hc`-&#65533;]I&#65533;t&#65533;:&#65533;R`&#65533;&#65533;_&#65533;&#65533;&#65533;&#65533;bK&#65533;&#65533;n&#65533;}dww&#65533;&#65533;F&#65533;|&#65533;uO9i&#65533;&#65533;`&#65533;3/&#65533;&#65533;&#65533;&#65533;p&#65533;2)C&#65533;mhj&#65533;&#65533;n&#65533;&)&#65533;&#65533;Ua&#65533;&#65533;Z&#65533;&#65533;$P&#65533;a&#65533;&#65533;&#65533;<&#65533;&#65533;&#65533;XL9@&#65533;C@&#65533;B&#65533;&#65533;&#65533;
&#65533;AB&#65533;0&#65533;&#65533;&#65533;&#65533;$`j_&#65533;HS$&#572;&#65533;4&#1953;rGD&#65533;&#1550;&#65533;{&#65533;&#65533;T&#65533;&#65533;(&#65533;C&#65533;{&#65533;&#65533;<{-&#65533;yc&#65533;&#65533;&#65533;&#65533;&#65533;Qmi&#1491;Z&#65533;&#65533;&#65533;&#65533;&#65533;&#65533;(&#65533;8v&#65533;&#65533;HC_9<&#65533;&#65533;&#65533;m+&#65533;{&#65533;%&#65533;Y&#65533;5&#65533;&#65533;&#65533;A&#65533;&#65533;&#65533;&#65533;&#65533;&#65533;&#65533;&#65533;1r&#65533;Q	&#65533;&#65533;&#65533;&2&#1025;g2E&#65533;&#65533;&#65533;&#65533;$&#65533;E&#65533;C&#65533;nxl&#65533;08&#65533;[&#65533;j&#65533;&#65533;&#65533;&#65533;u&#65533;/l&#65533;Ufi&#65533;,OB&#65533;&#65533;W&#65533;&#65533;u)%sA{~&#65533;&#65533;HWC&#65533;t!&#65533;&#65533;c&#65533;$&#65533;k&#65533;&#65533;&#65533;8&#65533;&#65533;d&#65533;p>lR&#65533;D`aZ\&#65533;&#65533;&#65533;&#65533;&#65533;=&#65533;&#65533;J&#65533;gc9Ws&#65533;&#65533;I&#65533;&#65533;p#&#65533;&#65533;&#65533;&#65533;- [wl&#65533;&#65533;&#65533;&#65533;&#65533;.I&#65533;S&#65533;T&#65533;&#65533;|&#65533;&#65533;,"&#65533;&#65533;&#65533;&#65533;>&#1185;&#65533;&#65533;(H&#65533;F%&#65533;	&#65533;u&#65533;&#65533;8&#65533;7&#65533;,`7x&#65533;F&#65533;&#65533;cTM,e$w&#65533;&#65533;d)&#65533;f+5G&#65533;&#65533;&#65533;&#65533;s&#65533;$YL&#65533;&#65533;&#65533;&#65533;%&#65533;&#291;&#65533;&#65533;&#65533;%&#65533;&#924;&#65533;&#65533;&#65533;?&#65533;@3X&#65533;.&#65533;:&#65533;2&#65533;:&#65533;j:?R&#65533;&#65533;@&#65533;i&#65533;&#65533;,&#65533;&#65533;I&#65533;&#65533;u(D&#65533;E&#1388;&#65533;Nu&#65533;qi&#65533;T&#65533;X;7&#65533;&#65533;&#1915;&#65533;&#65533;&#65533;'&#65533;9&#65533;3&#65533;&#65533;&#65533;&#65533;&#65533;>W&#65533;-rU&#65533;>&#65533;&#65533;6&#65533;O&#65533;&#65533;M &#65533;D%&#1745;&#65533;nS~azf&#65533;d&&#65533;`&#65533;o&#65533;Xn1&#617;&#65533;&#65533;03B#&#65533;U&#2009;)&#65533;
r&#1244;&#65533;T&#65533;;%&#65533;g[&#65533;GQ G&#65533;&#65533;Q$s&#65533;&#65533;F&#65533;&#65533;&#65533;H*&#65533;P&#65533;&#806;&#65533;&#65533;/\&#65533;&#65533;&#65533;&#65533;&#65533;&#65533;>&#65533;-)&#65533;/&#65533;U&#65533;Q$&#65533;&#1043;+&#65533;&#1579;q&#65533;s3`\&#65533;[&#2026;&#65533;U&#65533;1&#65533;&#65533;&#65533;Y3&#65533;&#65533;W&#65533;6&#65533;&#65533;&#65533;&#65533;_&#65533;F&#65533;n9&#65533;[g#&#65533;(lcQ&#65533;X&#65533;~&#65533;H&#65533;c&#65533; HDv&#65533;&#65533;&#65533;&#65533;&#65533;V&#65533; &#65533; 0X`&#65533;(&#65533;a&#65533;&#65533;&#65533;!&#65533;&#65533;\TRQ&#65533;&#65533;<1&#65533;7&#65533;SS&#65533;F$s&#65533;&#65533;@&#65533;u(Z&#65533;6t&#65533;mqv&#65533;&#65533;[&#65533;X&#65533;&#204;&#65533;}iV&#65533;&#65533;&#65533;&#65533;X&#65533;SI&#65533;d&#65533;H&#65533;&#65533;&#65533;&#65533;&iu)&#867;p&#65533;/U&#65533;&#65533;XN&#65533;&#65533;&#65533;&#65533;&#65533;;&#65533;x&#65533;p:&#65533;&#65533;&#65533;Mgz&#65533;&#65533;&#65533;&#65533;&#65533;&#65533;&#65533;k&#65533;,&#65533;U&#65533;&#58993;&#65533;c&#65533; &#65533;&#65533;&#65533;&#65533;&#65533;&#65533;t@C&#65533;CO&#65533;&#65533;&#65533;&#65533;&#65533;&#65533;&#65533;	  I&#65533;&#65533;&#65533;&#65533;%&#1719;
+c~&#65533;A"&#65533;7d2o&#65533;@&#65533;n&#65533;&#1155;Ah `&#65533;&#65533;sS&#65533;bpy&#65533;&#65533;&#65533;1
&#65533;&#65533;&#65533;v&#65533;&#65533;/&#65533;&#65533;m&#65533;[&#65533;&#65533;&#1362;&#65533;A*y&#65533;&#65533;w,zh&#65533;3&#65533;z&#65533;&#65533;&#65533;&#65533;h&#65533;HVrsi)&#65533;&#65533;=&#954;T&#65533;2P&#65533;'&#65533;_&#65533;&#65533;&#65533;&#65533;&#65533;r&#65533;&#65533;&#65533;&#65533;&#65533;&#65533;W].Yi&&#65533;^7{&#1500;&#65533;%&#65533;6]&#65533;j&#65533;{&#1079;6w&#65533;&#65533;1&#65533;k#&#65533;~&#65533;&#65533;R&#65533;'4O&#65533; &#65533;&#65533;&#65533;g&#65533;x&#65533;/&#1170;b&#65533;&#65533;+&#65533;$4&#1698;&#65533;"&#65533;&#65533;@9w&#65533;&#65533;&#65533;&#65533;dh&#65533; <_oN&#65533;&#65533;&#65533;&#65533;q&#65533;&#65533;&#65533;W&#65533;&#65533;`&#65533;&#65533;^&#65533;&#65533;&#65533;&#65533;&#65533;&#65533;&#65533;&#1617;&#364;&#65533;s&#65533;&#65533;&#65533;|&}&#65533;0	&#65533;E&#65533;A&#65533;&#1908;&#65533;&#65533;'k&#65533;&#65533;&#65533;f&#65533;S,l&#65533;o&#65533;&#65533;rw&#65533;&#65533;TW&#65533;U&#65533;5&#65533;qy&#65533;n&#65533;&#65533;6&#65533;&#65533;[&#32509;	&#65533;3&#65533;&#65533;m~z&#65533;&#65533;J&#65533;&#65533;&#65533;&#938;;&#1909;&#65533;&#65533;&#65533;=6&#1044;Ir&#65533;&#65533;\(&#65533;!Dh/&#65533;]&#65533;&#65533;&#65533;1&#65533;m&#65533;D/&#65533;Y}&#65533;@8W&#65533;=&#65533;&#962;t
.-&#65533;&#65533;&q&#65533;&#65533;&#65533;&#65533;&#65533;	@k&#65533;w&#65533;&#65533;&#65533;&#65533;&#65533;P&#65533;&#65533;&#65533;.n&#65533;&#65533;z&#65533;/&#65533;_&#963;&#65533;&#65533;&#1973;&#65533;&#65533;&#65533;&#65533;q&#65533;&#65533;&#65533;&#65533;&#65533;v&#65533;ta&#65533;&#65533;]&#65533;&#65533;&#29290;&#65533;J}&#65533;&#65533;&#65533;&#65533;&#65533;W&#65533;&#65533;v&#65533;~&#65533; b&#65533;&#65533;&#65533;&#65533;&#65533;4O&#65533;&#65533;kc{&#65533;5&#65533;&#65533;&#825;&#65533;|&#65533;C&#65533;&#65533;g~V[Cp&#65533;&#65533;&#65533;(0&#65533;P8H&#65533;h&#65533; tx3?&#65533;I\Vq&#65533;Q$&#65533;y&#65533;&#65533;q&#65533;g_#&#65533;&#65533;fA2:T c.&#65533;c&#65533;E&#65533;&#65533;z&#65533;6&#65533;w&#65533;&#65533;&#65533;ev&#65533;qtWArbR&#65533;|&#65533;&#65533;'0'&#65533;&#65533;[&#65533;V:&#65533;w&#65533;&#65533;p:&#65533;6^2);D~4x&#65533;Q&#65533;\&#65533;&#65533;d&#65533;&#65533;&#65533;T&#65533;~&#65533;e5&#65533;<&#65533;TYd&#65533;e]Rdt&#65533;	&#65533;'=&#65533;&#65533;}h&#65533;;&#65533;&#65533;~&#65533;&#261;&#65533;',e&#65533;vT-&#65533;&#65533;8&#65533;&#65533;u_P_u&#65533;=&#65533;&#65533;4&#65533;&#65533;_y4X&#65533;&#65533;O&#65533;&#65533;gq&#65533;&#65533;{&#65533;&#65533;t7;i*ct
8i&#65533;vt{&#65533;I&#65533;/0&#65533;&#65533;Q&#65533;W&#65533;&#65533;&#65533;vz(&#65533;B'"xR&#65533;R{&#65533;3&#65533;&#65533;g&#65533;Y&#65533;&#65533;3&#65533;&#65533;Ym&#65533;j8W&#65533;K&#65533;
&#65533;H:&#65533;c,6u&#65533;0n&#65533;&#65533;&&#65533;&#65533;&#65533;Y#&#65533;k&#65533;&#65533;t&#1062;D&#65533;VBQ&#65533;RR&#65533;&#65533;&#65533;C9dT&#65533;8\k&#65533;&#65533;k&#1541;&#484;M_&#65533;+yvmi&#65533;$q&#65533;&#65533;&#65533;&#65533;}&#65533;&#65533;]&#65533;jq8&#65533;w7{&#65533;t &#65533;w&#65533;&#65533;&#65533;&#65533;D&#65533;&#65533;pPbWb&&#65533;x&#65533;BY&#65533;&#65533;&#65533;bR &#65533;FPRA|&#65533;&#65533;]&#65533;di_0&#65533;&#65533;i&#65533;yg_ j!5Z(&#65533;[&#65533; &#65533;%d>o!+G9%&#65533;&#65533;?12&#65533;&#65533;HpmQkm&#65533;&#65533;$1&#65533;3&#65533;au&#65533;&#65533;&#65533;{&#65533;&#65533;gH&#65533;&#65533;$T!&#65533;h\r&#65533;dHXW&#65533;%u$&#65533;;&#1015;t&#65533;&#65533;d&#1396;jG&#65533;&#65533;&#65533;`&#65533;&#65533;M&#65533;&#65533;}&#65533;&#65533;$&#65533;cV &#65533;z&#65533;&#65533;~j&#65533;qTWjtL&#65533;&#1539;o&#65533;D*&#65533;G{&#65533;S&#65533;&#65533;d&#65533;&#65533;w&#65533;x&#65533;&#65533;&#65533;&#1045;&#65533;i&#65533;&#65533;&#65533;p&#65533;&#65533;h=pI&#65533;&#65533;	&#65533;P&#65533;&#65533;&#65533;M&#65533;  &#336;&#65533;i&#65533;&#65533;&#65533;&#65533;&#65533;&#65533;jrs &#65533;&#65533;&#65533;R&#515;NXWcJ"t&#65533;p&#65533;*j&#65533;&#65533;&#65533;uku&#65533;&#65533;&#65533;9&#65533;@&#65533;{A&#65533;XV&#65533;h>&#65533;H&#65533;&&#65533;Z&#65533;p&#65533; &#65533;Z&#65533;dW&#65533;&#65533;LA`&#65533;lfz2&#65533;*{e &#221;&#65533;ImQIlT&#65533;&#65533;&#65533;&#65533;&#65533;&#65533;&#65533;&#65533;?~&#65533;,&#1811;o&#65533;%&#65533;&#65533;&#65533;&#65533;&#65533;&#65533;$&#65533;&#517;j&#1606;c(FS&#65533;&#65533;%!=&#65533;&#65533;~&#65533;I&#65533;&#65533;&#65533;RwI&#65533;&#65533;u&#65533;|U&#65533;&#65533;&#65533;`&#65533;F4&#65533;x}P&#65533;J&#65533;Y&#65533;
&#65533;P&#65533;&#65533;&#65533;&#65533;&#65533;&#65533;@[d5?F0a&#65533;B&#65533;&#65533;0&#65533;&#65533;/&#65533;qW#&#65533;Wa&#65533;&#65533;y'	<!&#65533;y&#65533;&#65533;&#65533;'&#65533;i&#65533;|%!&#65533;X&#65533;&#65533;&#65533;&#65533;A&#65533;&#65533;&#1623;Gzk,&#65533;5w&#65533;"&#65533;I&#65533;'&#1099;2lC)9S&#65533;z&&#65533;y-e"&#65533;	&#65533;W&#65533;$8&#1053;a&#65533;&#65533;9&#65533;b*&#65533;ez&#65533;a*&#1080;\&#65533;h3&#65533;S&#65533;&#65533;&#65533;&#65533;^f&#65533;]*&#65533;x&#65533;y&#65533;&#65533;BVm&#406;ZVj&#65533;v8Jn&#65533;*&#65533;O&#65533;&#1494;d6{1&#65533;&#65533;&#65533;
}w&#65533;&#65533;9&#65533;&#65533;&#65533;&#65533;p&#65533;'&#65533;&#65533;&#65533;	&#65533;@&#65533;&#65533;&#65533;&#65533;&#65533;TY&#65533;E&#65533;&#65533;)&#65533;&#65533;r(&#65533;&#65533;&#65533;&#65533;gt&#65533;&#65533;7Q &#65533;&#65533;Y&#65533;&#65533;3W8&#65533;s&#65533;&#65533;1&#65533;0&#65533;&!&#65533;&#65533;"[&#65533;'~@&#65533;)&#65533;F&#65533;I&#65533;-&#65533;&#411;aP&#65533;&#65533;z&#65533; &#65533;&#65533;&#668;A&#65533;&#65533;B)9&#65533;&&#65533;A#&#65533;&#65533;&#1929;~.&#65533;&#65533;&#359;{Z&#65533;U&#65533;&#65533;&#65533;9eN&#65533;o
k@&#65533;nW}&#65533;&#65533;&#65533;:&#65533;&#65533;&#65533;&#65533;&#65533;]
&#65533;&#65533;W&#65533;&#65533;d&#65533;&#65533;o&#65533;&#488;S#&#65533;&#65533;k&#65533;&#65533;&#1614;t&#65533;W-&#65533;%A&#65533;&#65533;&#65533;&#65533;I	&#65533;j$&#65533;&#65533;"AgJ&#65533;`&#65533;18&#65533;9H&#65533;&#65533;&#65533;&#65533;&#65533;y&#65533;&#65533;]"&#1672;&#65533;&#65533;&#65533;&#65533;:&#65533;&#65533;Z&#65533;X 60&#65533;m&#65533;q+&#65533;5WW&#65533;&#65533;&#65533;&#65533;&#65533;-y.3%[>B&#65533;&#65533;Q&#65533;&#65533;&#65533;9&#1290;&#65533;v&#65533;O&#65533;Y9&#1898;&#65533;[[k&#65533;8&#65533;&#65533;&#65533;&#65533;w&#65533;&#65533;&#65533;&#65533;&#65533;&#65533;0 &#65533;&#65533;&#65533;N&#65533;&#65533;%7&#65533;=&#65533;"&#65533;y[ &#1689;&#65533;&#4701;&#65533;G&#65533;&#65533;$&#65533;&#65533;&#65533;^&#65533;;&#65533;&#65533;&#65533;&#65533;}UB&#65533;"&#65533;.&#65533;k&#65533;&#65533;&#65533;&#65533;&#65533;&#65533;&#65533;&#65533;y&#65533;dy&#65533;o&#65533;g|&#65533;z&#65533;h&#65533;T&#65533;&&#65533;&#65533;&#65533;Y&#65533;1&#65533;`)&/&#728;j&#65533;&#65533;E&#65533;P&#65533;&#65533;&#65533;&#65533;uy&#65533;&#65533;&#65533;&#65533;p.:p&#65533;a_q&#65533;&#65533;qb	&#65533;A&#65533;'&#65533;&#65533;A&#65533;H&#65533;5&#65533;&#65533;&#65533;&#65533;&#65533;JS&#65533;C&#65533;T&#65533;&#65533;&#65533;9\&#65533;&#65533;J&#65533;&b&#765;&#65533;&#47373;&#65533;L1:&#65533;j&#65533;j[&#65533;&#65533;i&#65533;z2&#65533;9&#65533;&#65533;v&#65533;&#65533;&#65533;3}&#65533;R&#65533;\&#65533;&#65533;&#65533;&#65533;z&#65533;&#65533;K&#65533;.(e{;u&#65533;S3&#65533;&#65533;;ns&#65533;\k&#65533;K&#65533;r&#65533;&#65533;&#65533;&#1614;&#65533;R&#65533;vg&#65533;Gf}&#608;&#65533;G&#65533;&#65533;"%{&#65533;&#65533;&#65533;&#1709;&#65533;&#65533;	I&#65533;F&#65533;6/\&#65533;Dd&#65533;Q&#65533;x&#65533;;`&#65533;&#65533;&#65533;&#65533;&#65533;K&#65533;,&#65533;&#65533;"b|&#65533;"&#65533;&#65533;&#65533;[&#65533;9&#65533;R <&#65533;zYp&#1089;E&#65533;2&#65533;&#65533;&#65533;&#65533;&#65533;&#65533;&#65533;&#65533;)&#65533;&#65533;&#1789;3&#65533;&#65533;&#65533;s9&#65533;&#65533;l&#65533;&#65533;&#65533;&#65533;&#65533;&#65533;&#65533;j%7&#65533;|{U&#65533;&#65533;&#65533;p&#65533;#	&#65533;&#65533;&#65533;&#65533;&#65533;rG&#65533;f*<&#65533;+&#457;;]&#65533;&#65533;&#65533;&#65533;F&#65533;&#65533;&#65533;5|[<&#65533;{j&#65533;&#65533;&#65533;Z_E&#65533;&#65533;?$&#65533;&#65533;&#65533;Iq&#65533;)&#65533;&#65533;D&#65533;-|&#65533;IY'g&#65533;&#65533;&#65533;&#65533;&#65533;&#65533;&#65533;e&#65533;&#65533;&#65533;&#65533;&#65533;RgF&#65533;&#65533;&#65533;&#65533;w*&#65533;&#65533;&#65533;r&#65533;~&#65533;79R&#65533;&#65533;&#65533;&#65533;&#65533;[ :&#65533;:&#65533;&#65533;BS&#65533;yk^&#65533;&#65533;rr&#65533;&#65533;;0u&#65533;	&#65533;&#65533;f|&#65533;g&#830;t&#65533;l&#65533;]S&#65533;&#65533;I&#65533;&#65533;&#65533;&#65533;&#65533;dsO}z,&#65533;&#65533;&#65533;&#65533;+&#65533;&#65533;%&#65533;F&#65533;KT&#65533;&#65533;&#65533;V&#65533;n&#65533;&#65533;&#65533;tVa5^&#65533;,&#65533;&#65533;&#276;;*&#65533;&#65533;&#65533;&#65533;'&#65533;&#65533;&#65533;&#65533;&#65533;>&#65533;&#65533;D&#65533;E&#65533;&#65533;!W&#65533;&#65533;&#65533;&#65533;&#65533;&#65533;&#65533;4&#65533;p&#65533;j&#9232;&#65533;&#65533;&#65533;</Ff	=&#65533;&#65533;A&#65533;&#65533;&#65533;&#65533;&#65533;&#1408;-e&#711;&#65533;6a'&#65533;&#65533;&#65533;1&#65533;&#65533;&#65533;&#65533;j&#819;&#65533;&#65533;&#65533;&#65533;&#65533;&#65533;&#65533;&#65533;D&#65533;&#792;:s&#65533;&#65533;0v&#65533;	w&#889;&#1598;N&#65533;pE&#65533;&#65533;&#65533;j&#65533;~<&#456;[U&#65533;&#65533;S&#65533;&#65533;&#65533;&#65533;&#65533;&#999;&#65533;Y&#65533;4RM&#65533;&#65533;6&#65533;&#65533;&#65533;&#65533;&#65533;vjF&#65533;&#65533;&#65533;5&#65533;r&#1425;k&#65533;-&#65533;&#65533;*ft&#611;&#65533;&#65533;&#65533;&#65533;O&#65533;&#65533;(&#65533;&#65533;&#65533;&#65533;&#65533;&#65533;&#65533;&#65533;&#65533;i&#65533;&#65533;&#992;@&#65533;pRr&#65533;&#152;&#65533;&#65533;l\&#65533;+/x&#65533;&#65533;&#65533;r&#65533;V	&#741;H&#65533;&#65533;0:&#65533;&#65533;&#65533;&#65533;&#65533;&#65533;&#65533;&#65533;2&#65533;&#365;Drb&#65533;&#65533;Ts"&#508;&#65533;&#65533;&#1340;&#1623;&#876;&#65533;2f&#65533;>&#65533;Xl&#65533;&#65533;k&#1243;C&#65533;&#65533;)&#65533;&#1788;&#65533;&Mt&#65533;&#65533;&#65533;&#1704;&#65533;&#65533; Lu&#65533;w\D&#65533;H&#65533;1&#65533;&#65533;&#65533;&#65533;&#65533;&#65533;S&#65533;<&#65533;&#65533;&#65533;&#65533;#&#65533;&#65533;&#65533;&#65533;0&#65533;p&#65533;&#65533;&#1731;~&#583;&#65533;x&#65533;&#65533;{&#65533;6&#65533;*&#65533;&#65533;&#139;@H&#65533;7&#65533;I&#65533;&#65533;&#65533;&#65533;&#65533;I&#65533;-&#65533;H&#65533;5&#65533;	&#65533;`4&#65533;e&#65533;8&#65533;&#65533;&#65533;&#65533;&#65533;&#65533;&#65533;|&#65533;&#65533;&#65533;&#65533;&#65533;M&#65533;&#65533;&#65533; 	-&#65533;&#65533; !UTCmGy&#65533;
H&#65533;&#65533;&#65533;&#1722;]&#65533;H*&#65533;(~&#65533;8m&#65533;&#65533;9&#65533;R&#65533;&#65533;B&#65533;&#65533;b!&#65533;&#65533;9&#1966;oCl|&#65533;?&#65533;&#65533;}&#65533;U&#65533;&#65533;&#1261;&#65533;&#65533;&#65533;&#65533;&#65533;7t&#65533;@&#65533;&#65533;\&#65533;m&#65533;&#65533;c&#65533;z^du&#65533;&#65533;&#65533;&#65533;,gE,&#65533;&#65533;]&#65533;&#22429;~^&#65533;
H&#65533;&#65533;f&#65533;Tg&#65533;&#65533;&#610; pz<N&#65533;q&#65533;[sy&#65533;&#65533;&#65533;sU)&#65533;U&#65533;&#65533;&#739;&#65533;&#65533;&#65533;!T)&#65533;&#65533;&#2025;B&#65533;S&#65533;&#65533;q&#65533;&#65533;&#65533;&#65533;O&#65533;&#65533;-&#65533;Na*&#65533;&#65533;w6&#65533;"N2&#65533;d&#65533;&#572;&#65533;@]&#65533;_<k]K&#1132;&#65533;&#65533;&#189;&#65533;&#65533;\&#867;%S&#682;&#65533;H8&#65533;sA&#65533;l&#1461;.&#65533;S7&#65533;&#65533;4>r&#65533;|&#65533;=&#65533;q&#65533;&#65533;D^&#65533;mL&#494;&#341;`X&#65533;&#65533;,&#65533;&#65533;Y&#65533;AF&#65533;:&#65533;&#65533;&#65533;&#1980;&#65533;&#65533;&#65533;[g&#305;&#65533;&#65533;&#65533;
&#65533;&#65533;I&#65533;&#65533;&#57463;&#65533;p!4s&#65533;&#65533;&#65533;&#1548;&#65533;&#1572;&#65533;x<G&#65533;&#65533;&#65533;&#65533;%/&#65533;&#65533;\&#65533;G,&#65533;&#65533;&#65533;,&#65533;&#65533;4&#65533;q&#65533; &#65533;s&#65533;&#65533;&#65533;&#65533;&#65533;Mk&#65533;O&#65533;.u&#65533;&#65533;&#65533;&#65533;&#65533;z&#65533;&#65533;>&#65533;&#65533;&#65533;D&#1917;&#65533;&#65533;&#65533;R&#65533;&#65533;3&#65533;&#65533;&#65533;Y&#65533;&#65533;*&#65533;9&#65533;&#65533;&#65533;j&#65533;#p &#65533;0&#65533;&#65533;&#65533;&#65533;&#65533;&#65533;;&#65533;&#1848;&#65533;H&#65533;&#65533;&#65533;&#65533;&#65533;&#65533;&#65533;Tm&#65533;em&#65533;?&#65533;&#65533;&#1881;&#65533;`%&#65533;v&#65533;2&#65533;f7&#65533;&#65533;&#65533;{&#65533;&#65533;&#65533;r&#65533;&#65533;&#55179;&#65533;x&#65533;Y&#65533;M	&#65533;&#65533;&#65533;=&#65533;+K:&#1125;&#65533;-&#65533;&#65533;b?0&#65533;&#65533;&#65533;&#65533;h)0!&#65533; v&#65533;E&#65533;&#65533;&#65533;o&#65533;&#65533;&#19997;&#65533;&#65533;&#65533;r&#65533;&#65533;@&#65533;T&#65533;&#65533;&#65533;&#65533;&#65533;>&#65533;%>&#65533;&#65533;&#65533;1&#65533;&#65533;5e&#65533;&#65533;Z&#65533;&#43262;&#65533;&#65533;[&#65533;_&#850;&#65533;&#65533;O&#65533;1&#65533;l&#65533;&#65533;&#666;5&#65533;1&#49503; M&#65533;&#65533;c &#65533;&#65533;&#65533;&#65533;&#65533;I&#65533;&#65533;F>&#65533;1&#65533;~&#65533;&#65533;&#65533;\9&#65533;@&#65533;E&#65533;&#65533;&#65533;Z.&#65533;;~EO&#65533;&#65533;-&#65533;&#65533;&#65533;&#65533;v1_&#65533;&#65533;&#65533;&#65533;&#55115;&#65533;l.&#65533;&#65533;=&#65533;E-P&#1188;0&#32585;6&#65533;&#65533;&#65533;&#65533;&#65533;3&#65533;&#65533;&#65533;&#65533;d&#65533;o?d&#65533;&#65533;&#65533;&#65533;&#65533;&#65533;&#65533;&#65533;@x&#1204;i;n+&#65533;&#65533;&#65533;&#65533;&#65533; &#65533;&#65533;&#65533;}&#65533;TI&#65533;&#65533;&#65533;&#65533;&#65533;#&#65533;&#65533;E&#65533;tR&#65533;&#65533;&#65533;&#65533;&#65533;&#65533;&#65533;&#65533;@%&#65533;&#65533; &#65533;&#65533;&#65533;nn''e^&#65533;qV&#65533;&#65533;{&#65533;&#65533;&#65533;&#65533;&#65533;U3&#65533;\&#65533;&#65533;&#65533;&#65533;&#65533;&#65533;&#65533;/&#65533;&#65533;H^`&#65533;&#65533;&#349;&#65533;&#65533;&#574;&#65533;&#499;&#65533;&#444;&#65533;&#65533;&#699;&#65533;?&#65533;&#65533;3&#65533;&#65533;&#65533;&#65533;&#65533;%	&#65533;&#65533;+&#65533;&#65533;&#65533;&#65533;&#65533;&#65533;&#65533;&#65533;&#65533;&#65533;&#65533;&#65533;&#65533;&#65533;&#65533;&#65533;&#65533;&#65533;XHp&#65533;&#65533;+&#65533;%d&#65533;mZ&#65533;1#f&#65533;(&#65533;&#65533;1(&#65533;h&#65533;&#65533; ]	&#65533;&#65533;cI&#65533;"%&#65533;&#65533;&#65533;2L&#65533;	.&@&#65533;)&#65533;f&#65533;B& &#65533;&#65533;&#65533;g&#65533;&#65533;&#65533;&#65533;&#65533;
&#65533;&#65533;d&#65533;w&#65533;Y&#65533;&#65533;)@PcFm &#65533;U~&#65533;Ph&#1418;&#65533;&#65533;b&#65533;&#65533;&#65533;&#65533;&#65533;64S&#65533;J&#65533;)R(*&#65533; &#65533;;&#65533;&#65533;&#65533;DT %Q&#65533;&#65533;&#65533;rx&#65533;&#65533;R&#65533;"E7+&#929;&#65533;R&#65533;&#462;&#65533;Jf&#279;&#65533;e4B/&#65533;"5&#65533;&#65533;&#65533;Z&#897;&#65533;&#65533;&#65533;&#65533;~&#65533;&#65533;V&#65533;\_h&#65533;&#65533;&#65533;Rm&#65533;&#1707;_&#65533;nm&#65533;&#65533;&#65533;&#65533;&#65533;&#65533;&#65533;H&#65533;Yz&#65533;&#65533;-\&#65533;&#65533;js&#65533;&#65533;&#65533;<]&#65533;j&#65533;u&#738;*&#65533;-&#65533;&#65533;&#65533;&#65533;&#65533;O,&#1617;<&#65533;&#65533;&#65533;&#65533;&#65533;rRy&#65533;&#652;A&#65533;&#65533;&#65533;h'&#1715;&#65533;O u	@TGH%&#65533;TS&#65533;!X}nPV&#65533;Y&#65533;U=H&#65533;P&#65533;o^'V&#65533;&#65533;a(&#65533;OL&#65533;&#65533;wI0&#65533;&#65533;o&#65533;&#65533;#@&#65533;ExI&#65533;bh&#65533;L&#65533;&#65533;~&#65533;&#65533;&#65533;`<.&#65533;c26&#65533;^d&#65533;	&#65533;&#65533;t0P]40&#65533;&#65533;f&#65533;y&#65533;ZqV&#1101;&#65533;&#65533;&#65533;&#65533;enXz&#14022;&#65533;`&#65533;u&#65533;&#326;&#1753;&#65533;&#65533;qMp`&&#65533;%jZ&#65533;&#65533;l&#65533;&#65533;utj(]X&#65533;@&#65533;;&#65533;&#65533;&#65533;&#65533;
x4&#65533;&#65533;C&#65533;x&#65533;&#65533;'&#65533;y &#65533;&#65533;#&#36964;&#65533;HG5T&#65533;&#65533;~=&#65533;&#65533;&#65533;N&#65533;&#65533;`QN&#65533;&#65533;&#65533;	&#65533;&#235;
.&#65533;&#65533;U&#65533;&#65533;&#65533;&#65533;&#65533;&#65533;eC+U&#65533;	ho&#65533;&#679;X &#65533;ZR&#65533;&#65533;]&#65533;b&#65533;&#65533;]r&#65533;16&#65533;F&#65533;*&#65533;&#65533;z;r&#65533;&#65533;a&#65533;q&#65533;*&#65533;{&#65533;&#65533;&#65533;&#65533;@&#65533;Z&#65533;oA&#65533;&#65533;&#65533;d&#65533;"o&#65533;&#65533;&#65533;&#65533;R&#65533;2 &#65533;&#65533;e&W&#65533;&#65533;&#65533;&#65533;&#65533;&#65533;'3&#65533;&#65533;'&#65533;&#65533;Yc0s&#65533;Qw&#65533;&#65533;vj,h&#65533;&#65533;&#65533;&#65533;&#1902;(W&#65533;r;&#65533;Rzi&#65533;&#65533;Y&#65533;#&#65533;GH&#65533;&#65533;&#65533;&#65533;&#65533;&#65533;%&!4]&#65533;O&#65533;&#65533;&#65533;]&#65533;&#65533;&#65533;&#65533;&#65533;&#65533; &#65533;Lo<&#65533;&#65533;x&#65533;+&#65533;&#65533;&#65533;f&#65533;\K&#65533;B&#65533;&#65533;P&#65533;&#65533;u-+"&#65533;&#65533;F+&#65533;&#65533;&#65533;A&#65533;&#65533;m&#65533;&#65533;j&#65533;&#65533;&#65533;']*&#65533;!@B&#65533;w&#65533;&#65533;P&#65533;&#65533;&#65533;&#65533;Or&J:&#65533;<I\&#65533;&#22243;	L&#65533;&#65533;&#65533;iL&#65533;&#1220;)&#65533;i	&#65533;F&#65533;S&#65533;&#65533;&#65533;V6&#65533;y&#65533;&#65533;&#65533;c&#65533;&#65533;&#65533;9&#65533;&#65533;iG>&#65533;\T2&#65533;&#65533;wEA&#65533;&#65533;&#65533;&#65533;&#65533;,&#65533;x&#65533;&#65533;&#65533;^{0&#65533;L&#65533;JG&#1991;&#65533;&#65533;i&#65533; j<`&#65533;
4&#65533;$&#65533;D&#65533; 7Q&#65533;&#65533;&#65533;J;m+&#65533;TF&#65533;&#65533;&#65533;&#65533;X&#65533;&#65533;W&#65533;<&#65533;h&#358;u&#11348;&#65533;&#65533;&#65533;Z&#65533;R{&#65533;v7R&#1416;&&#65533;-&#845;-9&#657;&#65533;&#65533;6&#65533;&#65533;m\&#65533;&#65533;[&#65533;&#65533;&#313;):&#524;&#65533;BaA&#65533;&#65533;&#65533;l&#65533;&#65533;j&#65533;p&#65533;&#65533;&#65533;s&#65533;Z&#65533;&#65533;87&#65533;&#905;L&#65533;&#65533;&#65533;E&#65533;uA&#1997;b&#65533;r&#65533;<&#65533;&#65533;99&#65533;wK&#65533;&#23847;"&#65533;&#65533;9&#65533;F&#65533;&#65533;&#65533;&#65533;&#65533;I&#65533;&#65533;]&#65533;c&#65533;*&#65533;lx-K&#65533;7&#65533;hj>u&#65533;&#65533;&#65533;r &`&#65533;&#65533;&#65533;B&#65533;W&#65533;&#65533;%-&#65533;&#28202;&#65533;=}k&#65533;&#65533;B&#65533;&#65533;mA4&#65533;hS _1&#65533;&#65533;&#65533;~p<[&#65533;&#65533;&#1058;kE&#65533;}W&#65533;&#65533;-r&#65533;j%u&#65533;&#65533;&#65533;&#65533;&#65533;g&#65533;&#65533;&#65533;&#65533;&#65533; &#65533;$JR&#65533;`I&#65533;&#65533;&#65533; &#65533;&#65533;&#65533;&#65533;&#65533;&#65533;&#65533;&#65533;?&#65533;.`&#65533;&#65533;
&#65533;E&#65533;&#65533;=q&#65533;'&#65533;	D&#65533;&#215;B&#65533;4&#516;&#65533;G&#65533;&#65533;c&#65533;&#65533;}Y+b&#65533;.&B#R&#65533;W&#65533;&#65533;&#65533;&&#65533;&V&#65533;6&#65533;X5&#65533;a&#65533;v ox&#65533;&#65533;"&#65533;j&#65533;&#340;&#65533;&#65533;n5&#65533;&#65533;&#65533;&#65533; 2&#65533;&#65533;&#65533;&#65533; &#65533;&#65533; D)-i&#65533;&#65533;&#65533;&#1303;>E&#65533;&#65533;Y&#65533;p9%&#65533;&#65533;&#65533;C&#65533;i&#65533;c&#65533;&#65533;Y&#65533;&#65533;&#65533;&#65533;&#65533;&#65533;h&#65533;&&#65533;&#65533;(&#65533;I&#65533;&#65533;o%&#65533;(#HR&#65533;%IE&#65533;{&#65533;&#65533;U&#65533; @&#65533;;&#65533; bI&#65533;l&#65533;!dh&#65533;v&#65533;&#65533;&#65533;OCer&#65533;&#65533;&#65533;Q&#65533;9KFuKa.&#65533;&#65533;9&#65533;
c6&#65533;&#65533;&#65533;i&#878;f%&#65533;{2N&#65533;*&#65533;15&#65533;&#65533;_&#65533;&#65533;b2&#65533;&#65533;&#65533;r&#65533;q~&#65533;&#65533;U*&#65533;&#65533;&#65533;&#65533;&#65533;N&#65533;TKX&#65533;&#65533;&#65533;	&#65533; &#65533;&#807;J"&#65533;&#65533;B &#65533;eU *&#65533;;&#44128;QKP&#65533;&#65533;&#65533;P&#65533;&#65533;NZ[&#65533;C YQ &#65533;&#368;`]&#65533;&#2183;&&#65533;W&#1298;NW&#65533;&#420;<&#65533;k&#65533;:	A&#65533;&#65533;&#65533;&#65533;L&#65533;&#65533;&#65533;4t3&#65533;&#65533;5&#65533;%:&#65533;&#1244;&#65533;TE+.&#65533;&#65533;&#65533;Y&#65533;&#65533;&#65533;&#65533;cZ&#65533;&#65533;,x&#65533;m&#65533;k&#65533;z&#65533;&#65533;17&#65533;&#65533;&#65533;&#65533;&#65533;)&#1387;#B&#65533;&#65533;&#65533;&#65533;K&#65533;&#1293;W&#65533;M&#65533;amj&#65533;EY&#65533;!&#65533;&#65533;`j&#65533;&#65533;&#65533;b<&#65533;([&#65533;$&#65533;z&#65533;&#65533;`&#65533;&#65533;&#1250;%,&#65533;&#65533;&#65533;&#65533;&#65533;^~&#65533;&#1059;&#65533;&#65533;e&#65533;&#65533;!j	&#65533;-&#65533;&#65533; f&#138;(&#65533;:&#65533;&#65533;`&#65533;=R&#65533;&#46221;d&#65533;&#65533;[&#65533; &#65533;&#65533;m&#65533;ms&#65533;&#65533;S2&#65533;}{&#275;&#65533;&#65533;&#65533;"&#65533;`&#65533;+K&#65533;\&#65533;"U&#65533;&#65533;&#65533;w&#65533;f&#65533;i&#65533;&#65533;&#65533;&#65533;&#65533;&#65533;]&#65533;A&#65533;!&#65533;L&#65533;&#65533;,v&#65533;&#65533;Hq&#65533;e&#65533;&#65533;=&#65533;&#65533;U&#65533;x&#65533;iM&&#65533;&#65533;K&#65533;Mq&#65533;&#65533;&#65533;&#65533;u+;&#1337;&#65533;&#65533;p&#65533;&#65533;&#65533;`&#65533;|`"&#65533;y&#65533;&#65533;	l &#65533;~&#1944;U&#65533;U&#65533;&#65533;4&#65533;Z&#65533;9.&#65533;&#65533;2&#65533;>&#65533;p&#65533;3&#65533;&#65533;Lg&#65533;&#65533;4&#65533;&#65533;&#1122;E&#65533;&#65533;&#65533;&#65533;8\w&#65533;[lGl&#65533;&#65533;&#65533;&#479;&#65533;&#65533;'%H$&#65533;:"&#65533;O&#65533;A*&#65533;&#65533;&#65533;
&#65533;&#65533;;&#65533;.&#65533;&#65533;&#65533;&#252;&#65533;&#65533;&#65533;&#65533;-&#65533;&#65533;y+k:x7&#65533;i&#65533;&#65533;Bu&#65533;&#65533;&#65533;&#65533;8&#65533;&#1517;&#65533;&#65533;&#65533;p&#65533;&#65533;3&#65533;&#65533;iAbu&#65533;}1&#65533;g&#65533;&#65533;Yy7&#65533;&#65533;&#65533;&#65533;k\&#65533;&#29381;A&#65533;&#65533;&#65533;0&#65533;&#65533;
v&#65533;&#65533; P&#65533;&#65533;;&#785;&#65533;z|P~+&#65533;&#65533;&#65533;&#65533;&#65533;&#65533;t&#65533;&#65533;L&#65533;&#65533;&#65533;V&#612;f$&#65533;&#65533;&#65533;HT&#65533;2&#65533;&#65533;P&#65533;f&#65533;&#65533;&#65533;&B&#65533;/&#65533;&#65533;&#65533;&#65533;u&#65533;&#65533;x&#481;&#65533; )}&#65533;&#65533; &#65533;#&#65533;i&#65533;|&#65533;XC&#65533;G_&#65533;&#65533;/kg&#65533;q&#65533;&#65533;&#65533;&#65533;&#65533;_D&#65533;^&#65533;&#65533; &#1989;n&#65533;9&#1835;&#65533;&#65533;0QfY3-&#65533;U&#65533;&#65533;w&#65533;N&#65533;6S&#65533;&#1969;'U&#65533;O&#65533;&#1245;]c&#954;&#65533;&#65533;T&	%&#65533;&#65533;&#65533;o}&#65533;&#65533;f}5&#65533;_&#65533;g&#65533;3&#65533;S&#65533;A&#1767;&#65533;]&#65533;&#65533;Q&#65533;'hd&#65533;&#65533;>&#65533;&#65533;&#65533;&#65533;&#65533;fq`&#65533;&#65533;&#65533;p:&#65533;&#65533;F4&#65533;&#65533;*eM&#65533;aT&#65533;&#65533;&#1382;(H0&#65533;[f.&#65533;&#65533;&#65533;8&#65533;&#65533;&#65533;y&#65533;&#65533;&#65533;&#65533;&#65533;&#65533;(&#65533;&#65533;&#65533;&#65533;&#225;8!hz&#65533;-y&#65533;&#65533;)&#65533;{&#65533;&#65533;_K&#65533;&#752;j&#65533;|&#65533;&#65533;XM&#65533;&#65533;|!.&#65533;Y&#65533;X&#65533;X&#65533;&#65533;}&#65533;=&#65533;&#65533;&#65533;	kM&#65533;&#65533;e&#65533;&#65533;&#65533;r&#65533;&#65533;6;&#65533;&#65533;&#65533;Q&#65533;&#61519;&#65533;/&#65533;&#65533;&#65533;A&#65533;v/ &#65533;-7@xhtxg&#65533;`&#65533;&#65533;h&#65533;&#65533;	&#65533;&#65533;*&#65533;XxDqJQ&#65533;~=T9\&#65533;[0Dd-&#65533;q&#65533;EK&#65533;&#65533;&#65533;b`#&#65533;&*&#65533;&#65533;cI&#65533;ItC7&#65533;-(c>&#65533;r&#65533;&#65533;c&#65533;&#65533;s&#65533;&#65533;s&#65533;&#65533;k&#65533;C0&#65533;C|X1&#758;tZ&#65533;l]1&#65533;&#65533;Q0&#1237;g&#65533;&#65533;"&#65533;&#65533;~&#65533;&#65533;}^Fw&#65533;AS&#65533;@D&#65533;f&#65533;GvOg~&#65533;gw&#65533;v&#65533;^&#65533;au&#65533;&#65533;t&#65533;^t&#65533;5px"1&#65533;o~&#65533;w&#65533;&`&#65533;x-&#1538;R&#65533;&#65533;FxF&#65533;&#65533;&#65533;A&#1088;&#65533;&#65533;p;X&#65533;a&#65533;b&#65533;&#65533;&#65533;&#65533;&#65533;("
$"B6-(LW&#65533;&#65533;MwCumA@&#65533;GL&#65533;Vc	Dc}X&#65533;"1&#65533;r7&#65533;k&#65533;&#65533;{G&#1155;=&#65533;&#65533;q}Pl&#65533;&#65533;s&#65533;fJW&#65533;#&#65533;|&#693;V&#65533;VMH"&#65533;&#65533;+&#65533;&#65533;-&#65533;&#65533;&#65533;$:g&#65533;oGnl&#65533;C&#65533;&#65533;&#65533;h&#65533;&#65533;&#65533;&#65533;&#65533;&#65533;&#65533;(;Zuf`G%&#65533;m&#65533;&#1478;?tT&#65533;&#65533;&R F&#65533;&#65533;~&#65533;_&#65533;G&#65533;x&#65533;Fp&#65533;&#65533;h&#65533;t&#65533;&#65533;&#65533;
&#65533;O&#65533;&#65533;&#65533;8&#65533;&#65533;G(UV&#65533;&#65533;&>zu&#65533; &#65533;?&#65533;Cb&#65533;H01&#65533;3&#65533;6&#65533;4#u&#65533;6&#65533;2{&#65533;W&#65533;3&#65533;&#65533;.K$9&#65533;&#65533;&#65533;,5&#65533;r&#65533;&#65533;k&#65533;&#65533;[&#65533;&#65533;&#65533;&#1163;&#65533;'&#576;&#65533;&#65533;&#65533;&#65533;&#65533; &#65533;&#65533;&#65533;/&#65533;6=&#65533;6&#65533;pJ&#65533;&#65533;Fh&#65533;JYB&#65533;
&#65533;&#65533;&#65533;&#65533;&#65533;&#65533;D&#65533;V&#65533;0&#65533;u&#65533;v&#65533;X&#65533;&#901;n&#65533;6"&#65533;Jv&#65533;o&#65533;C.&#65533;E&#65533;F`&#65533;&#65533;&#65533;(&#65533;k&#65533;Ogp&#65533;&#65533;&#65533;>&#65533;&#65533;76^&#65533;x&#65533;Y&#65533;'yi&#65533;&#65533;9&#65533;&#65533;i3&#65533;&#65533;)&#65533;[&#65533;v&#65533;&#65533;&#65533;z&#65533;&#65533;&#65533;&#65533;,yQ6P&#65533;34p.(p&#65533;Ic'gcjyS,&#38068;&#65533;{2I&#65533;&#65533;y&#65533;&#65533;&#65533;8)L&#1422;&#65533;&#65533;&#65533;x&#65533;^&#65533;+&#65533;h&#65533;B&#SH&#65533;&#65533;'_Ty^&#65533;W&#65533;ADf&#65533;&#65533;q&#65533;~&#65533;H&#65533;&#65533;&#65533;[&#65533;f&#1368;}&#65533;Y&#65533;&#65533;s&#65533;&#65533;&#65533;  &#65533;o&#65533;&#406;}&#65533;{+&#65533;W&#65533;&#65533;&#65533;&#65533;H&#65533;&#65533;&#65533;	8z>7 &#65533;4H$5&#65533;&#65533;>&#65533;&#65533;&#65533;&#65533;&#65533;&#65533;6d2R|&#65533;7&#65533;&#65533;&#65533;`&#65533;d&#65533;&#65533;&#65533;0i&#65533;I0xR&#65533;&#65533;&#65533;&#65533;&#65533;4R&#65533;&#65533;R&#65533;5&#65533;<&#65533;{19&#65533;*5l5/&#65533;	|&#65533;&#65533;&#65533;&#65533;&#65533;|D&#65533;C&#65533;&#65533;B&#65533;&#65533;k=	&#65533;G&#65533;&#65533;9&#217;&#65533;-&#65533;!&#65533;wE&#65533;&#65533;;&#65533;yB&#65533;(&#65533;0&#65533;&#65533;q&#65533;&#65533;T&#65533;o&#65533;h&@dBV(D(  p &#65533;G3&#65533;`&#65533;y&#65533;|&#1543;H&#65533;&#65533;u@*=0&#65533;k	a. &#65533;Y&#65533;(&#65533;_	&#65533;&#65533;$Re&#65533;?&#1366;&#65533;&#65533;t&#65533;&#65533;&#65533;E&#65533;&#65533;FK&#65533;&#145;&#65533;&#608;zJL&#65533;+&#65533;&#65533;Z&#65533;&#65533;&#65533;[&#65533;G\_&#65533;&#65533;Z|o&#65533;}=	&#65533;E&#65533;&#65533;g&#65533;y&#65533;U'&#65533;&#65533;.@k&#65533;K&#65533;Y&#436;&#65533;&#65533;&#65533;}Hv;&#291;&#65533;3&#65533;&#65533;&#65533;&#65533;&#65533;&#65533;;&#353;a&#65533;&#667;&#65533;Z&#65533;&#65533;b_,&#65533;:1"<A.w&#65533;w7&#65533;w(&#65533;[&#65533;X&#65533;&#399;sy&#1065;&#512; >1z&#65533;	;&#65533;n&#65533;&#65533;-
&#65533;F&#65533;.&#65533;&#65533;=&#65533;I&#65533;&#65533;Q&#65533;dC(&#65533;J&#65533;&#65533;xz&#65533;{&#65533;&#65533;&#65533;*&#65533; &#65533;')&#65533;-9&#65533;&#65533;j&#65533;&#65533;&#65533;sJRD&#65533;0&#65533;9)8&#948;&#65533;!9&#65533;(:&#65533;Z&#65533;	&#65533;&#65533;&#65533;&#65533;
&#65533;3(n7y2&#65533;/fJ&#526;&#65533;4&#65533;&#65533;z&#65533;&#65533;&#65533;&#65533;&#65533;5Y&#65533;vi&#65533;&#65533;1&#65533;&#65533;v&#65533;fV]6&#65533;C&#65533;
J&#65533;E&#65533;J&#65533;*3&#65533;x4&#65533;&#65533;o&#65533;&#65533;&#65533;&#65533;&#65533;&#65533;&#65533;x&#65533;&#65533;&&#65533;x&#65533;>&#65533;&#65533;&#65533;fng:Y&#65533;
&#65533;u&#65533;&#65533;r!@u&#65533;"&#1786;r&&#65533;$b&#65533;&#65533;0&#65533;}
k&#65533;x&#41646;cF!K3f{&#65533;Z&#65533;&#65533;J&#65533;&#643;&#65533;d&#65533;&#488;&#65533;Z8&#65533;&#65533; G&#65533;&#65533;&#65533;&#65533;@J&#65533;Y&#1420;Q&#65533;
1gR&#966;6zNW&#65533;e-&#65533;&#65533;N&#65533;&#65533;&#65533;w^;J&#65533;+{y&#65533;h&#65533;%&#65533;sz8*&#65533;&#65533;J_)&#65533;	&#65533;2&#65533;&#65533;&#65533;=f&#65533;o@&#65533;&#65533;&#65533;&#65533;&#65533;}XmO&#65533;&#65533;w &#65533;&#65533;,&#1061;^&#65533;h&#65533;y&#65533;&#65533;&#65533;'G&#65533;&#65533;&#65533;@`SM;&#65533;&#65533;@&#65533;	&#65533;8 RZ(&#65533;+&#65533;3T&#65533;&#65533;c&#65533;&#65533;&#65533;a&#65533;3V[&#65533;&#693;&#65533;x&#65533;}7&#65533;k&#65533;&#65533;&#65533;;&#65533;&#65533;w&#65533;S?&#65533;k&#65533;r&#65533;&#65533;&#65533;0&#216;&#65533;v&#65533;l'p&#65533;,&#65533;6&#65533;QcL&#65533;*&#65533;(&#65533;Q'&#65533;&#65533;&#65533;&#65533;&#65533;&#277;&#65533;&#65533;Iky&#1992;&#65533;m&#65533;&#65533;&#65533;+ &#65533;&#65533;&#65533;&#65533;)C&#65533; &#65533;&#65533;&#65533;kY &#65533;&#65533;Z&#65533;>yU&#65533;&#65533;&#65533;&#65533;&#65533;",&#65533;&#65533;&#65533;OA&#65533;axi*&#65533;uc-&#65533;x&#65533;Do&y&#65533;&&#65533;&#65533;$&#65533;X&#65533;L&#65533;	&#65533;Z&#65533;
G&#65533;r!r"&#65533;.&#65533; &#65533;V&#65533;&#65533;&#65533;3&#65533;$	&#65533;N&#65533;&#65533;&#65533;&#65533;r&#65533;&#65533;&#65533;&#65533;&#65533;&#65533;&#65533;&#65533;&#65533;~+d+g&#65533;&#65533;!&#65533;&#65533;&#65533;K	&#65533;&#65533;&#65533;v  &#65533;"&#65533;-&#65533;xu&#65533;&#65533;_P&#65533;&#440;&#65533;&#65533;IX&#65533;\:R&#1467;7&#810;&#65533;&#65533;&#65533;&#1806;V&#65533;Y&#65533;&#65533;\Iyt&#65533;u!o&#65533; L&#65533;x'&#65533;&#65533;&#65533;&#662;&#65533;&#65533;<&#65533;&#65533;W&#65533;&#65533;&#65533;7$&#65533;&#65533;I@Xh&#1465;&#65533;K&#65533;VQ&#65533;z<&#65533;&#65533;@-&#65533;&#558;kj&#65533;7&#65533;&#65533;p"T&#65533;&#65533;&#65533;*-e&#65533;&#65533;&#65533;&#65533; p&#65533;&#65533;u&#65533;&#65533;&#65533;&#65533;&#65533;#&#65533;R&#799;&#65533;{.&#65533;5&#65533;#e&#65533;&#65533;z&#65533;>&#65533;Py&#65533;Cf&#334;&#65533;&#65533;	,T&#65533;y&#65533;x;&#65533;gL	l!}&#65533;1b)&#65533;&#65533;sz&#65533;+&#65533;&#65533;&#65533;&#65533;Qf&#65533;&#65533;j(&#65533;&#65533;~L&#65533;}&#65533;&#65533;`&#65533;&#65533;P%&#65533;T&#65533;JS&#65533;RB&#65533;&#65533;&#65533;&#65533;&#65533;&#65533;0&#65533;o&#65533;&#65533;&#65533;&#65533;?J&#65533;eX&#65533;&#65533;%|&#65533;[f&#65533;&#65533;&#65533;&#65533;&#65533;&#65533;&#65533;&#65533;W&#65533;&#65533;S&#65533;&#65533;&#1088;r&#65533;&#65533;&#65533;)5#&#65533;&#365;&#65533;,&#65533; 60&#65533;QSZ&#65533;&#65533;&#65533;&#65533;&#65533;Qu&#65533;&#65533;4&#65533;0&#65533;&#65533;&#65533;2&#65533;GVa&#65533;;S&#65533;&#65533;&#65533;&#65533;&#65533;&#65533;&#65533;&#65533;dk)&#65533;58}&#65533;&#65533;	&#65533;rk&#65533;&#65533;wu&#65533;&#65533;&#65533;D&#65533;$&#65533;	U&#65533;FZ&#65533;&#65533;[Z&#65533;n&#65533;ip&#65533;ae&#65533;|&#65533;y&#65533;u&#1819;6&#65533;&#65533; ]&#65533; &#65533;y,&#65533;k#	v<&#65533;p&#65533;g
u&#65533;&#65533;&#65533;&#65533;&#65533;&#65533;t&#65533;~&#65533;&#65533;U&#65533;&#65533;p&#65533;&#65533;&#65533;&#65533;&#65533;&#65533;*<49&#65533;&#65533;&#1147;{']&#65533;&#65533;&#65533;&#65533;&#65533; &#65533;&#65533;&#65533;&#65533;&#65533;&#571;&#65533;&#65533;K&#65533;&#65533;&#65533;&#65533;?&#1895;&#65533;+&#65533;&#65533;<&#65533;/W&#65533;&#229;&#65533;&#65533;&#65533;&#1740;&#65533;&#65533;&#65533;[&#65533;&#65533;&#65533;.<l_S&#65533;6&#65533;&#65533;O="+&#65533;d&#65533;&r&#1520;&#65533;&#1034;M&#65533;y&#65533;&#65533;>&#65533;&#65533;`&#65533;&#65533;<m&#65533;&#65533;&#65533;&#65533;&#65533;Q&#65533;&#65533;&#65533;&#1749;W&#65533;&#65533;i&#867;&#65533;&#65533;d&#65533;&#65533;&#65533;5&#65533;&#65533;Wk&#65533;&#65533;,]&#65533;&#65533;{&#65533;&#65533;q&#65533;&#65533;vH&#65533;F&&#634;&#65533;&#65533; A`xi&#65533;+-&#65533;&#65533;&#65533;&#65533;&#65533;I)0&#65533;&#65533;&#65533;&#65533;f&#1434;&#65533;Q&#65533;%&#65533;,&#65533;&#65533;&#1026;&#65533;"&#65533;&#65533;?b}&#1670;&#1055;jP&#65533;.&#65533;$&#65533;j&#1537;&#65533;}&#65533;&#65533;t
&#816;-&#65533;&#65533;&#65533;T&#65533;&#65533;&#65533;&#65533;cIRL&#65533;&#65533;.l&#65533;&#65533;I"&#65533;Pg&#65533;-&#65533;MI&#65533;q &#65533;&#65533;K5A*&#1869;b&#65533;&#65533;L&#65533;}&#65533;&#65533;D;&#1375;&#65533;u&#1821;&#65533;&#1965;fJ&#65533;^&#65533;T&#65533;&#65533;&#65533;\&#510;&#65533;&#65533;&#65533;&#1870;I&#65533;&#65533;E&#65533;&#65533;&#65533;X&#65533;N&#65533;&#65533;&#65533;&#65533;&4&#65533;&#65533;&#1551;&#65533;&#1791;	&#65533;_&#65533;&#65533;T&#65533;H&#65533;&#65533;N&#65533;{&#65533;&#65533;&#65533;&#65533;&#65533;&#65533;9lj>&#195;R&#65533;&#197;&#65533;&#65533;Z&#65533;
&#65533;>&#65533;&#65533;&#65533;&#65533;&#65533;L9Mb&#65533;&#65533;d[{&#65533;s&#65533;&#65533;&#65533;57&#65533;&#65533;&#65533;7&#65533;&#65533;&#65533;k&#65533;-&#65533;A&#65533;l&#65533;&#65533;&#65533;{&#65533;Gtt&#3981;+&#65533;&#65533;H&#65533;&#65533;w1&#65533;&#65533;&#65533;J&#65533;&#65533;&#65533;&#65533;x}&#65533;&#65533;v&#65533;&#65533;&#65533;&#65533;h&#65533;&#65533;&#65533;&#65533;8&#65533;&#65533;&#65533;&#65533;!&#65533;-C&#65533;&#65533;V&#65533;&#65533;^&#65533;&#65533;_&#65533;KJJ&#65533;
&#639;*&#622;&#65533;Wi&#65533;VZ&#65533;&#65533;-&#65533;d&#65533;&#65533;R &#65533;2&#1677;a>&#65533;&#65533;&#65533;&#65533;&#65533;&#65533;{yB&#65533;&#65533;&#65533;&#65533;&#65533;
&#65533;=&#65533;&#65533;'&#1917;2&#65533;?&#65533;t&#65533;X&#1780;$(T&#65533;}&#65533;&#65533;&#65533;&#65533;(~&#65533; &#65533;T&#65533;&#65533;u&#65533;&#65533;&#65533;&#65533;-&#65533;kIvp&#65533;&#65533;8~lh&#65533;&#65533;&#65533;:&#65533;&#65533;&#65533;X&#65533;&#65533;d&#65533;o,7&#65533;&#65533;Ge&#65533;&#65533;&#65533;GoM&#65533;k&#65533;|&#65533;&#65533;a&#65533;&#65533;V&#65533;n}[n0&#65533;&#65533;&#65533;&#65533;&#65533;!&#65533;
&#65533;&#65533;&#65533;&#65533;}&#65533;&#65533;&#65533;&#65533;&#65533;&#65533;m&#65533;&#65533;o^&#65533;&#65533;q&#65533;1&#65533;^&#65533;y&#65533;O&#65533;&#65533;&#65533;&#65533;&#65533;M&#65533;n&#65533;&#65533;&#65533;zX&#65533;&#65533;0&#65533;&#65533;u&#1189;`&#65533;&#65533;f&#65533;A&#145;&#65533; &#65533;.x P&#65533;&#65533;&#1916;).L1&#65533;&#65533;
&#65533;S\&#65533;\&#1336;&#65533;H&#65533;&#65533;&#65533;&#65533;&#65533;R&#65533;&#1050;&#65533;&#65533;&#65533;'[&#65533;$:&#65533;&#65533;W&#65533;&#65533;P&#65533; &#65533;&#65533;&#65533;\&#65533;+&#65533;&#65533;(&#65533;&#65533;&#65533;O&#65533;&#65533;&#65533;&#65533;z"&#65533;&#65533;n&#65533;&#65533;&#65533;&#65533;w}&#527;&#65533;$&#65533;&#65533;D &#65533;&#65533;k&#65533;&#65533;&#65533;=&#626;&#65533;<&#65533;=&#65533;&#65533;C&#65533;&#65533;&#65533; &#65533;&#65533;A&#65533;&#65533;D&#65533;&#65533;4&#65533;&#65533;\_&#65533;&#65533;&#65533;&#65533;&#65533;LU5={&#65533;r&#65533;&#65533;&#65533;&#65533;&#65533;&#65533;&#1205;&#65533;	&#65533;$'&#65533;&#65533;&#65533;x&#65533;&#65533;0&#65533;i&#65533;&#65533;&#65533;R&#65533;&#65533;&#65533;V&#65533;[6>&#65533;&#65533;+/Jt#r:&#65533;&#65533;>&#65533;&#65533;e%h#h(eU&#65533;&#65533;&#65533;e	_&#65533;&#65533;&#65533;&#65533;n&#65533;%&#65533;&#65533;&#65533;&#65533;&#65533;&#65533;&#65533;&#65533;}V&#65533;&#65533;&#65533;&#65533;&#65533;m%`&#65533;&#65533;&#65533;&#65533;&#65533;&#65533;&#65533;&#65533;D&#65533;&#65533;&#65533;&#65533;&#65533;U&#65533;&#65533;&#65533;&#426;&#65533;&#65533;&#65533;'&#65533;&#65533;&#65533;&#915;'c&#240;|&#65533;&#65533;&#1564;&#65533;S"&#65533;G
&&#65533;]
]&#65533;&#65533;&Iy&#65533;&#65533;&#65533;&#65533;&#65533;I0&#65533;Ah0&#65533;&#65533;&#65533;C&#65533;q $T&#65533;p&#65533;
^&#65533;&#65533;(@&#65533;&#65533;D&#65533;=&#65533;g&#62341;&#65533;-B&#65533;&#65533;@rd&#65533;	&#65533;<&#65533;u&#65533;5RC&#65533;&#65533;6&#65533;#!	8eV&#65533;&#65533;&#65533;q>&#65533;G/I&#991;8&#65533;Y&#65533;&#65533;&#65533;#&#65533;S&#65533;&#65533;&#65533;0@&#803;bnv&#665;&#65533;,*&#65533;L&#65533;JV[J&#65533;Y~T&#65533;&#65533;&#65533;&#65533;i&#65533;s@&#1790;-"&#65533;.]q=&#65533;&y&#65533;0Qt8.&#65533;&#65533;"&#65533;p&#65533;&#65533;^"oC&#1432;&#65533;&#65533;&#65533;&#444;&#65533;&#65533;w&#65533;$&#65533;&#65533;H&#65533;&#65533;&#65533;aR&#65533;&#606;&#65533;E&#65533;&#65533;&#65533;&#65533;e&#65533;Q_&#65533;&#65533;&#65533;.&#65533;p&#65533;&#426;J&#65533;.7&#65533;Y%&#65533;&#65533;&#1651;O&#65533;#M&#65533;&#65533;&#65533;&#65533;=&#65533;f&#65533;&#65533;&#65533;&#65533;&#65533;r&#65533;&#65533;c&#1518;&#65533;<&#65533;u&#65533;P&#65533;P(&#65533;y&#65533;S
&#65533;xW&#65533;b&#65533;&#65533;&#65533;&#65533;&#65533;&#65533;&#330;{&#552;&#65533;D
1&#65533;&#65533;&#65533;I&#65533;DJ&#65533;\r&#65533;4&#65533;CWC&#65533;D&#65533;L&#65533;$eO&#65533;&#65533;5&#1286;&#65533;Q&#353;&#65533;M&#65533;%"S&#65533;5&#65533;Rl&#65533;&#65533;&#65533;&#65533;&#65533;&#65533;,z%"S=&#65533;b>N&#65533;w&#65533;&#65533;viXw<&#65533;5&#1486;8&#65533;3&#65533;&#65533;0&#65533;&#65533;&#65533;&#65533;&#65533;cXa&#65533;&#65533;&#65533;&#1939;#<&&#65533;&#65533;I[&#65533;&#65533;f&#65533;Lx&#65533;&#65533;T&#65533;&#65533;h+&#65533;&#65533;&#65533;p&#65533;U&#65533;M&#65533;&#65533;&#65533;\0&#65533;]Y&#65533;p&#65533;f&#1756;@&#65533; o&#65533;&#65533;&&#28841;&#65533;F&#65533;jhi&#65533;#&#65533;e&#65533;&#65533;*&#65533;Mw@u&#65533;e')\&#65533;&#65533;x&#65533;5	Nn&#1566;FO&#65533;&#65533;&#65533;8TcG&#65533;&#1911;{&#65533;&#65533;&#65533;GdX&#65533;&#65533;*&#65533;&#65533;mb&#65533;5&#65533;HX&#65533;Gu&#65533;W&#65533;&#65533;&#65533;Gl&#65533;&#65533;&#65533;U%&#65533; ]p&#65533;&#65533;&#65533;&#65533;T6"[-:z&#65533;&#65533;xe&#65533;&#65533;&#65533;&#65533;.D&#65533;&#65533;"&#65533;
&#65533;&#65533;&#65533;&#65533;v&#65533;&#65533;&#65533;&#65533;&#65533;&#65533;)&#65533;&#65533;&#65533;j&#65533;&#65533;n&#65533;&#65533;&#65533;b&#65533;+&#65533;p&#65533;&#196;r&#65533;&#65533;&#65533;&#65533;zZ_)&#65533;Yot&#65533;&#65533;&#65533;&#65533;&#65533;&#65533;&#65533;&#65533;&#65533;&#65533;&#65533;Y&#65533;nyv&#65533;R1&#65533;&#65533;&#65533;&#1522;&#137;&#65533;	]&#65533;Z&#65533;&#65533;&#65533;&#65533;&#65533;M&#65533;&#65533;&#65533;&#65533;]&#65533;y ` &#65533;&#65533;0$&#65533;u<&#65533;+&#65533;)$&#65533;}m&#65533;&#65533;*~&#65533;&#631;Q&#1199;&#65533;&#65533;&#65533;&#65533;&#65533;^}bo&#65533;}&#65533;&#65533;2[&#5154;)5&#65533;&#65533;[&#65533;&#65533;&#65533;#Z&#65533;
&#65533;&#65533;2Vk	&#65533;v&#65533;R&#65533;WM]&#65533;+&#65533;&#65533;&#65533;&#1869;G&#65533;(d&#65533;u&#65533;&#65533;&#15901;&#65533;&#65533;&#65533;&#65533;&#65533;&#65533;\&#65533;k&#65533;&#65533;Q&#65533;Ke&#65533;S&#65533;&#65533;&#65533;p[~&#65533;&#65533;~&#65533;&#972;&#1864;&#355;&#65533;&#65533;jk~]&#65533;s&#65533;N&#65533;&#65533;/&#65533;&#65533;0&#512;&#65533;&#47069;?&#65533;2&#65533;V&#65533;&#687;&#65533;&#65533;0&#65533;&#65533;&#65533;&#65533;&#65533;&#556752;&#65533; &#65533;;&#65533;2$&#65533;&#65533;3&#65533;6t/&#65533;G &#65533;&#65533;4&#7706;&#65533;&#65533;&#65533;j&#65533;&#65533;&#65533;&#65533;Z3Q&#65533;o&#1601;&#65533;&#65533;&#65533;&#65533;&#65533;~W&#65533;4&#189;O3&#65533;&#65533;l&#65533; K@&#65533;K[&#65533;&#65533;&#65533;&#65533;&#65533;&#65533;5&#65533;p&#65533;&#65533;&#65533;&#65533;pY&#65533;-U9W&#504;u1&#65533;q&#65533;y&#65533;&#65533;R&#65533;,alsW&#65533;&#65533;	&#65533;&#65533;ac_&#473;X&#65533;n'&#65533;la)L&#65533;&#65533;@&#65533;:&#65533;nuC&#65533;&#65533;&#65533;&#65533;&#65533;&#65533;r&#65533;&#65533;&#65533;&#65533;&#65533;&#65533;w@&#65533;B&#65533;
B&#65533;&#65533;&#1612;R&#65533;&#65533;&#65533;T&#65533;&#65533;&#65533;&#65533;	] #&#65533;h&#65533;LNIG&#65533;&#65533;&#65533;&#65533;&#65533;&#65533;=M=&#65533;&#65533;x&#1175;&#65533;&#65533;&#65533;&#65533;Q&#65533;6&#65533;N&#65533; 
&#65533;&#65533;&#65533;U#&#65533;/9&#65533;B,y&#65533;&#1430;l&#65533;OF&#65533;&#65533;c&#1858;a&#65533;ALt(a&#65533;&#65533; &#65533;&#65533;C&#65533;X&#65533;&#65533;&#65533;&#65533;<yC&#65533;&#65533;er&#65533;`&#65533;&#1528;&#65533;&#574675;
5&#65533;2&#65533;
&#65533;Q&#65533;&#65533;&#65533;&#65533;&#65533;*&#65533;&#65533;^<&#65533;&#65533;&#65533;<!<>&#65533;&#65533;&#65533;&#65533;]0&#65533;&#65533;&#65533;nlOL&#65533;Md&#65533;c&#65533;:&#65533;&#65533;$U7&#65533;&#65533;!~&#65533;&#65533;&#65533;&#65533;E&#65533;(&#65533;]&#65533;G&#600;&#65533; &#65533;&#65533;H&#65533;&#65533;&#65533;&#65533;&#65533;&#65533;T&#65533; &#65533;!&#65533;&#65533;&#65533;&#65533;O&#65533;&#65533;j&#65533;&#65533;&#65533;&#65533;&#65533;^&#65533;qL&#65533;&#1890;&#65533;&#65533;p&#65533;&#362;&#65533;&#65533;E&#65533;&#65533;&#65533;&#65533;&#65533;&#65533;W*&#65533;5&#65533;2	t(&#65533;H&#39762;&#65533;-&#65533;&#65533;c&#65533;Np&#65533;@&#65533;q&#65533;c:a:&#65533;3J&#65533;&&#65533;\&#65533;I&#65533;&#65533;&#65533;X&#65533;&#65533;sr&#65533;H:Zs&#65533;&#65533;&#65533;&#65533;@&#65533;&#65533;A31SA&#932;]&#65533;|&#65533;&&#65533;I&#65533;&#65533;&#65533;|&#65533;&#65533;&#65533;%TnR&#65533;&#65533;9&#65533;CQ&#65533;3&#65533;	&#65533;&#65533;7&#65533;vx&#65533;j&#65533;w&#65533;&#65533;BX(@&#65533;d&#65533;&#65533; &#65533;`D=&#65533;&#65533; &#1398;&#65533;*&#65533;s&#65533;$&#65533;&#38960;&#65533;&#65533;BY&#65533;HhH&#65533;F&#65533;&#65533;&#977; &#65533;&#65533;&#65533;&#65533;&#65533;U&#65533;EW&#65533;j&#65533;b&#65533;&#65533;QCE&#65533; &#65533;&#629;&#65533;&#1188;&#65533;t&#65533;g1&#65533;&#65533;tuK&#65533;0&#65533;&#65533;n&#65533;*B&#65533;&#65533;2&#65533;}&#65533;e&#65533;&#65533;f&#65533;^&#65533;LbnQ&#65533;Z&#204;6&#433;O%&#65533;&#65533;&#65533;&#65533;&#65533;:7&#65533;&#65533;(S&#65533;AC$NSPC&#65533;&#65533;$&#65533;(@@&#65533;r&#65533;b&#65533;&#65533;q&#65533;&#65533;X&#65533;zD&#65533;&#65533;&#65533;8s-v&#65533;^~&#65533;{&#65533;7&#65533;tI&#65533;`	+ Qhk&#65533;x&#65533;&#65533;4&#65533;&#65533;&#65533;p&#65533;)g1&#65533;&#65533;&#65533;&#65533;#&#65533;&#65533;&#65533;ID{]/&#65533;&#65533;&#65533;:R!&#65533;&#65533;U&#65533;Vx&#65533;&#65533;&#65533;m&#65533;(&#65533;-N&#65533;&#65533;.qi&#65533;&#1973;$&#65533;51&#65533;&#65533;&#65533;6y&#65533;c&#65533;&#1931;w	N&#1539;@1&#65533;g&#65533;R%&#65533;6z&#65533;&#65533;&#65533;(&#65533;&#65533;&#1645;UE6TDm"&#65533;&#65533;&#65533;&#65533;&#65533;+-[&#65533;&#65533;T&#65533;&#65533;L&#65533;&#65533;/&#65533;O
1&#65533;X&#65533;[S+b$j&#65533;&#65533;}&#65533;cW#&#65533;9&#65533;H&#65533;#&#65533;I&#65533;&#65533;k y&#65533;K&#65533;&#65533;;kUlC
R&#65533;&#65533;f&#65533;&#65533;Y&#65533;v&#65533;&#65533;B6&#65533;PwQ&#65533;L&#65533;&#65533;r3&#65533;&#65533;s&#65533;&#65533;IkQ&#65533;&#65533;&#65533;v&#65533;&#65533;&#65533;d&#65533;&#65533;&#65533;&#1690;&#65533;&#65533;&#65533;Ng&#65533;&#65533;KX&#65533;&#65533;>r&#65533;&#65533;&#65533;G6i&#65533;&#65533;>f.&#65533;&#65533;9&#65533;&#65533;&#65533;pQ&#65533;S&#65533;u3&#65533;L&#65533;zL|a&#65533;w&#65533;&#65533;lc&#65533;&#65533;&#65533;=^&#65533;&#300;&#65533;OV&#65533;&#65533;$&#65533;;G&#65533;&#65533;&#65533;j&#65533;&#515;&#65533;k&#65533;= &#65533;&#65533;&#65533;&#65533;+&#65533;|&#65533;&#65533;U&#65533;&#65533;?E&#65533;OG&#65533;#]Y&#65533;85(%&#65533;@EG&#65533;&#65533;L&#65533;MN&#65533;H&#65533;H&#65533;#J &#65533;&#65533;&#65533;RK&#65533;&#65533;&#65533;&#65533;&#65533;rM&#65533;-T(&#65533;&#65533;|m(&#65533;60V&#65533;v&#65533;&#65533;\s&#65533;[&#65533;&#65533;&#65533;C&#65533;*-w&#65533;c&#65533;6&#65533;Xbi	'L&#65533;&#65533;&#65533;@&#65533;M)3q&#65533;&#65533;&#65533;&#65533;&#65533;&#65533;&#65533;]&#65533;bW&#65533;&#65533;W&#65533;Q&#65533;&#65533;P&#65533;IN0&#996;&#65533;&#65533;&#65533;u&#65533;&#65533;&#65533;&#65533;X'&#65533;&#65533;Y&#65533;&#65533;&#65533;&#65533;&#65533;&#65533;1&#289184;&#65533;&#65533;&#65533;&#65533;&#65533;&#65533;&#65533;&#65533;}&#65533;&#65533;{&#65533;&#65533;8&#65533;ql&#65533;&#65533;&#65533;7&#65533;&#65533;!&#65533;S&#65533;&#1156;&#65533;Z&#65533;
&#65533;Vd&#1135;&#65533;&#65533;"8Fe&#1408;m&#65533;&#65533;&#65533;&#65533;&#65533;Y[j&#65533;&#65533;v&#65533;&#65533;)D&#65533;i&#65533;!&#65533;<&#65533;3u,&#65533;X&#65533;&#65533;&#65533;ZA&#65533;&#64522;&#65533;&#65533;&#65533;_c^dN&#65533;W!&#65533;&#65533;&#65533;'&#65533;&#65533;6w&#65533;&#65533;&#65533;&#495;&#65533;&#65533;b&#1765;&#65533;^&#65533;&#65533;&#65533;&#65533;&#65533;%3&#65533;!nx&#65533;&#65533;:&#65533;&#65533;&#1637;@&#65533;&#65533;&#65533;$jl&#65533;&#65533;&#65533;v&#65533;&#65533;&#65533;l&#65533;7N&#65533;&#65533;&#65533;<&#65533;&#65533;2&#656;&#65533;2&#65533;&#65533;&#65533;&#65533;&#65533;&#65533;&#65533;v&#65533;&#1655;M&#65533;G"j0QL&#65533;~&#65533;7u&#65533;&#65533;&#65533;&#65533;>&#65533;|@7&#65533;tA&#65533;J-FAa`&#65533;&#1026;r/&#65533;#n&#65533;&#65533;.&#65533;R=7&#65533;&#65533;&#65533;&#65533;E&#65533;wcGC&#65533;&#65533;&#65533;	&#65533;&#65533;K&#65533;&#65533;'&#881;U?7tP\1&#65533;{Xf&#1701;X&#65533;:m&#65533;V&#65533;&#65533; &#65533;&#65533;N&#65533;!)&#65533;&#65533;&#65533;6~&#65533;&#65533;,&#65533;4J&#65533;^vv&#65533;&#65533;q>&#65533;O ~&#65533;ni&#65533;n&#65533;&#65533;=v&#65533;b&#65533;[&#65533;'&#65533;&#65533;&#65533;~S&#1124;d&#65533;&#65533;&#65533;&#65533;&#65533;Fx&#65533;1&#65533;&#65533;&#65533;W0&#65533;q-&#65533;&#65533;&#65533; PyY0WM u&#65533; $&#65533;x&#65533;&#65533;)TAzy&#65533;&#65533;Ik,&#65533;z s&#65533;{D&#65533;T&#65533;Us\RI	Gi&#65533;&#65533;}&#65533;<Wd&#65533;('4&#65533;tu&#65533;&#65533;&#65533;F{F&#65533;&#65533;mN&#65533;L&#65533;A&#65533;R&#65533;&#65533; Epw6&#65533;u&#65533; &#65533;&#65533;&#65533;F}&#65533;&#65533;s&#65533;AfSc# Rs5Z8R@&#65533;&#65533;=a&#65533;uu6&#65533;N&#65533;)gX&#3145;6m&#515;&#65533;&#65533;@jA&#65533;&#65533;!v&#65533;`\!"&#65533;I$&#65533;&#65533;o%&#65533;&#65533; p&#65533;j&#65533;uT&#65533;e&#65533;1\rR&#65533;&#65533;#(&#65533;-&#65533;|5yzK&#65533;[!/&#65533;&#65533;M&#65533;FmZ"
41i&#65533;mL&#65533; &#65533;&#65533;:&#65533;&#65533;d&#65533;uB&#65533;&#65533;&#65533;&#65533;H\&#65533;&#65533;@TR&U6%&#65533;&#65533;
&#65533;&#65533;=&#65533;&#65533;F&#65533;&#65533; @&#344;}&#1736;[vp5 &#65533;gB&#65533;*&#65533;&#65533;E&#65533;&#65533;&#65533;&#1544;Hs5&#1229;k&#65533;&#65533;H&#65533;&#65533;&#65533;C&#65533;~&#65533;X8D^&#65533;Dz&#65533;&#65533;/&#65533;&,&#65533;d&#65533;7&#65533;&#65533;&#65533;3&#65533; &#65533;&#65533;&#65533;V&#65533;W5pMp&#65533;+&#65533;f&#65533;	y[&#65533;&#200;=&#65533;@V!&#65533;&#1445;
]a&#65533;&#65533;&#65533;L&#152;&#65533;[&#65533;&#65533;&#65533;'?&#1417;]&#65533; Z&#1142;\d&#65533;+0&#65533;w&#65533;&#65533;&#65533;hm'8e&#65533;&#65533;lJ&#65533;&#65533;~&#65533;U&#65533;pG&#65533;&bL&#65533;we&#65533;ZV&#1483;T&#65533;&#65533;#&#65533;&#65533;&#65533;W 5&#65533;0&#65533;&#65533;&#65533;uJ&#65533;~,&#65533;_&#65533;&#65533;v&#1044;O0s&#65533;&#65533;P&#65533;V&#65533;&#205;F`h&#65533;oqeCp&#65533;?&#65533;L&#65533;(U&#65533;HjI!kY6xc@&#65533;	&#65533;&#65533;x&#65533;	&#65533;Jp&#65533;J&#65533; &#65533;8?&#65533;i&#65533;0b&#65533;.&#65533;9$&#65533;&#65533;&#65533;&#65533;A1R89
jT&#65533;c&#65533;'cY&#65533;*{&#65533;&#65533;|i&#65533;&#65533;&#65533;&#65533;`&#65533;&#65533;&#65533;&#65533;&#345;&#65533;%1t&#65533;;o&#65533;&#65533;8;O&#1290;]&]M4&#65533;6d+xK&#65533;&#65533;Dv&#65533;&#595;f&#65533;&#65533;&#65533;&#65533;* &#65533;&#65533;&#65533;-N&#65533;&&#65533;&#65533;&#65533;xw&#65533;&#65533;S&#65533;L&#65533;[&#65533;&#65533;1&#65533;&#65533;)&#65533;`&#65533;aTH&#65533;:&#65533;&#65533;C4x&#65533;&#65533;&#65533;B0&#65533;&#1438;&#65533;&g&#65533;6&#485;z&#65533;&#65533;&#1638;&#65533;`H&#65533;&#65533;&#65533; &#65533;y&#65533;&#65533;b`"@&#65533;4&#65533;b&#65533;&#1696;&#65533;&&#65533;&#65533;GF&#65533;&#65533;g&#65533;&#65533;&#65533;C&#65533;&#65533;*&#65533;&#65533;t&#1365;
j<&#65533;(&#65533;&#65533;l&#65533;{&#65533;&#65533;G&#65533;&#65533;l&#65533;u&#65533;3'C&#65533;L{z&#65533;H
&#65533;&#65533;5&#65533;&#65533;&#65533;pL&#65533;&#65533;^&#65533;v:z P*p&#65533;&#65533;3&#65533;v&#65533;&#65533;4}a1&#179482;&#65533;&#65533;T&#65533;&#65533;&#65533;R@=pPE&#65533;ux&#65533;:2&#65533;k&#65533;&#65533;]&#65533;R&#65533;W&#65533;`&#65533;&#65533;yj&#65533;&#65533;&#65533;L&#65533;h&#65533;tc&#65533;&#65533;&#65533;m&#65533;&#762;fG&#65533;wi&#65533;bP&#65533;&#65533;Y/&&#65533;h&#65533;&&#65533;&#65533;H&#65533;Z8&#65533;<BSl&#65533;zEI_&#65533;B&#65533;`&#65533;&#65533;&#65533;&#65533;&#1090;&#65533;&#65533;&#65533;&#65533;&#65533;&#65533;U&#404;"Zl5X&#65533;&#65533;&#65533;&#65533;K&#65533;&#65533;dD]&#65533;&#65533;V&#65533;G&#65533;&#65533;b&#65533; &#65533;&#65533;&#65533;Y&#65533;&#65533;&#65533;&#65533;&#65533;&#65533;I"&#65533;&#65533;?I>f&#65533;&#65533;of&#65533;7&#65533;&#65533;2&#65533;&#65533;&#65533;&#65533;L&#1700;&#65533;H&#65533;7`&#65533;C&#65533;&#65533;&#65533;&#65533;&#65533;G&#65533;&#1106;0&#65533;
3:&#65533;&#65533;l]j6j&#1614;&#65533;&#65533;%&#65533;3|X&#689;P&#65533;&#65533;&#65533;6&#65533;&#65533;~@&#65533;&#65533;V&#65533;&#65533;n&#65533;Fx#&#65533;&#65533;J5&#65533;[&#65533;&#65533;
4y&#65533;&#65533;&#65533;&#65533;&#65533;J&#65533;[ &#65533;Sg&&#65533;y&#65533;&#65533;&#65533;d%f&#65533;&#65533;&#65533;Mf&#65533;L~k&#65533;%XMZr&#65533;&#65533;:&#65533;&#65533;);&#65533;&#65533;	&#65533;&#65533;&#65533;&#65533;&#65533;&#65533;&#65533;&#65533;I8&#65533;Yj*&#65533;&#65533;FXw&#65533;&#65533;g&#65533;&#65533;$&#65533;yjG&#889;&#65533;B&#65533;&#1134;&#65533;9&#65533;^&#65533;&#65533;>&#65533;C<&#65533;c&#65533;&#65533;&#65533;ij&#65533;@hA&#65533;&#65533;&#65533;#&#65533;&#65533;g9q;q~&#65533;&#65533;&#686;&#65533;&#65533;v&#65533;Wm&#65533;j&#65533;&#583;qiD&#65533;&#65533;&#65533;&#65533;Z&#65533;p&#65533;{?	&#65533;j&#65533;R&#65533;wF&#65533;|}[|&#65533;#1&#65533;&#65533;TX&#65533;P&&#65533;&#65533;&#65533;&#65533;&#65533;DZ(_&#720;	&#65533;&#65533;&#65533;&#65533;&#65533;a&#65533;&#65533;Q[&#65533;"&#65533;&#65533;&#65533;&#65533;&#65533;&#65533;vH
&#65533;2&#65533;&#65533;&#65533;&#9670;&#2001;&#65533;&#65533;p 4K&#65533;Qw8+&#65533;D&#65533;&#65533;&#469;:&#492;&#65533;&#1700;A&#65533;?&#65533;&#65533;&#65533;*B*&#65533;&#65533;rj&#65533;o&#65533;`&#65533;&#1705;8`&#65533;&#65533;&#1715;wXx|!&#65533;&#65533;&#65533;&#65533;Q@&#65533;&#65533;[[0l~&#65533;&#65533;f&#65533;&#65533;;T^!&#65533;&#65533;*&#65533;&#65533;&#65533;&#65533;@w&#65533;&#65533;&#65533;&#65533;&#65533;&#65533;&#65533; &#65533;&#65533;)&#65533;&#65533;&#65533;&#65533;&#65533;&&#65533;;|`:[&#65533;&#65533;K	;&#65533;G3t&#65533;%&#65533;&#65533;fl&#459;&#65533;!k&#65533;m&#65533;&#&#65533;TmX&#65533;&#65533; &#65533;)&#65533;&#65533;k'&#65533;&#65533;&#65533;p1&#65533;&#65533;&#65533;&#65533;3*t&#65533;&#65533;&#65533;&#65533;&#65533;s&#65533;(&#65533;&#65533;&#65533;&#65533;&&#65533;&#65533;&#65533;&#65533;8&#554;&#65533;&#65533;&#65533;vl&#65533;	y3l&#65533;&#65533;&#65533;&#65533;&#65533;&#65533;;&#65533;&#65533;Ky&#65533;6&#65533;6B&#65533;&#65533;&#65533;e&#65533;[&#65533;&#65533;&#65533;&#65533;q&#65533;h&#65533;&#65533;&#65533;y&#65533;&#65533;&#65533;&#65533;&#65533;<C^&#65533;sH&#1164;&#65533;&#65533;&#65533;&#65533;&#65533;R &#65533;&#65533;&#65533;&#65533;.h&#65533;&#65533;&#777;:&#65533;0&#65533;9<&#65533;&#65533;*&#65533;s&#65533;;&#65533;J&#65533;qk&#65533;&#65533;&#65533;&#65533;&#65533;(&#65533;+&#1023;|&#65533;&#65533;}&#65533;A&#65533;&#65533;&#65533;&#65533;LKKL&#65533;&#65533;&#65533;&#65533;"/&#65533;&#65533;nJ&#65533;&#65533;E&#65533;&#65533;&#65533;&#65533;E#&#65533;&#65533;x rD&#65533;&#65533;&#65533;&#65533;&#65533;&#65533;C&#65533;(dK&#65533;z>9&#65533;&#65533;E=&#65533;=[&#65533;Nc&#65533;L&#65533;1&#65533;&#65533;&#65533;U&#65533;&#65533;&#603;&#65533;Rq&#65533;&#65533;&#65533;&#65533;r&#65533;'&#65533;J8^&#65533;&#65533;&#65533;&#65533;&#65533;&#65533;%1Q|&#65533;D0&#65533;|&#65533;iK&#65533;Z&#65533;&#65533;&#1356;j&#65533;T&#65533;&#65533;KI&#65533;Q&#65533;&#65533;W&#65533;&#65533;[{&#482;j\]&#65533;9&#65533;C&#65533;&#65533;&#65533;&#65533;&#65533;&#65533;&#65533;&#65533;&#65533;&#65533;v&#65533;&#65533;&#65533;&#65533;Gl&#65533;&#65533;&#65533;&#65533;&#65533;"9&#65533;&#65533;&#65533;&#324;{B]&#65533;&#65533;&#1518;
H&#880;f8&#65533;&#65533;[&#65533;&#65533;&#65533;&#65533;&#65533;&#65533;&#65533;&#65533;o&#65533;&#65533;3&#65533;&#65533;&#65533;>+@Z&#65533;&#65533;&#65533;+ &#65533;&#65533;L&#65533;&#1151;&#65533;&#65533;&#261;&#65533;a&#65533;h&#65533;&#65533;&#65533;&#65533; 
&#65533;&#1181; Y`&#65533;&#65533;&#65533;zQ&#65533;&#65533;&#65533;&#65533;X&#65533;&#65533;<&#65533;S0=&#65533;&#65533;&#65533;&#65533;9&#65533;;-&#65533;&#65533;0&#65533;&#65533;eI&#65533;XJu+[&#65533;Z&#65533;&#65533;&#65533;m&#65533;&#892;&#65533;&#65533;V}&#65533;V&#65533;&#65533;hM&#65533;&#65533;&#65533;B10&#65533;&#1332;&#65533;&#65533;&EJ&#65533;&#65533;&#65533;&#65533;L&#911;&#21691;&#65533;8p&#65533;:&#65533;m&#65533;&#994;Ml{2&#65533;1&#65533;*&#65533;"&#65533;]L&#65533;&#65533;d&#65533; &#65533;A&#65533;&#65533;}5&#65533;o&#65533;<&#1109;6M&#65533;sp&#1624;&#65533;&#65533;&#65533;Z\&#65533;&#65533;V&#65533;b&#65533;$<&#65533;&#65533;&#65533;a&#65533;`&#65533;L."Yu&#65533;?6&#65533;m&#65533;&#65533;kg&#65533;&#65533;h&#65533;&#65533;&#65533;T&#65533;!"( @UQr&#65533;&#65533;7&#333;b&#65533;m&#65533;&#65533;&#65533;D&#12181;I;&#65533;&#65533;X&#65533;]&#903;&#65533;+f&#65533;9#&#1055;a"
&#65533;&#1014;&#65533;&#65533;&#65533;&#11109;Y&#65533;&#65533;m&#65533;0&#65533;&#65533;JN&#65533;&#65533;5^^&#65533;&#65533;;&#65533;&#65533;/&#65533;&#65533;&#65533;&#65533;- &#65533;a>&#65533;F&#65533;Mc&#65533;
~>&#65533;o&#65533;}&#65533;P&#65533;&#65533;&#1087;&#65533;&#65533;&#65533;V&#65533;&#65533;&#65533;^&#65533;&#65533; &#65533;u,&#65533;&#980;G&#65533;&&#65533;&#65533;&#65533;>&#65533;&#65533;&#532;lt5>H&#65533; rU&#65533;&#65533;=@&#65533;s&#65533;&#65533;RVr&#65533;l&#65533;)&#65533;&#1452;&#65533;&#65533;)B&#65533;&#1381;&#1603;&#65533;r9&#65533;&#65533;0&#65533;&#65533;D&#65533;=&#65533;&#65533;\rL]&#65533;&#65533;&#65533;|&#65533;&#65533;j&#65533;[&#65533;&#65533;o&#65533;	*&#65533;
&#65533;M&#65533;\&#65533;Q&#65533;c&#65533;&#65533;H V&#65533;;&#65533;&#65533;H&#65533;&#65533;o&#65533;&#65533;t&#65533;&#65533;&#65533;&#65533;E&#65533;&#65533;&#1530;&#65533;&#65533;&#65533;p&#65533;R@&#65533;.&#1002;&#65533;&#65533;<&#65533;&#65533;v&#65533;&#65533;z&#65533;}&#65533;&#65533;&#65533;
p&#65533;~&#65533;;h&#65533;P&#65533;-&#65533;C&#65533;&#65533;&#65533;&#65533;@C&#65533;]&#1115;L&#65533;<&#65533;&#65533;&#269;H8&#65533;&#65533;&#65533;w&#65533;9&#65533;%uyl&#65533;&#65533;&#65533;&#65533;t&#65533;&#65533;B&#65533;&#65533;T&#65533;&#65533;L&#65533;K(&#65533;&#65533;&#65533;A&#1528;n&#65533;&#65533;[N1*^&#65533;&#65533;&#65533;a>&#65533;&#65533;T&#65533;&#65533;,&#65533;)k~&#65533;&#65533;1&#65533;=&#65533;|&#65533;n&#2987;&#65533;
>&#65533;g&#65533;S&#65533;&#65533;&#1089;n&#65533;&#65533;!&#65533;&#65533;&#65533;d&#65533;&#65533;N&#65533;2"&#65533;d&#65533;&#65533;&#65533;&#65533;&#883;&#65533;&#65533;>&#65533;(&#65533;&#65533;&#65533;E&#65533;&#854;az&#65533;&#65533;Q&#65533;b&#65533; @2r&#65533;&#1330;5&#65533;&#65533;&#356;v&#65533;<2H&#829;&#65533;E&#65533;&#65533;&#1904;&#65533;&#65533;|J&#65533;f&#65533;&&#65533;&#65533;-&#65533;&#968;&#65533;&#930;&#65533;&&#65533;&#65533;_&#65533;?&#65533;&#65533;m&#65533;:&#65533;&#1525;
s&#65533;&#65533;&#65533;&#65533;&#58079;&#65533;@&&#65533;o&#65533;&#65533;~DiG&#65533;&#65533;s>
&#234;&#65533;&#65533;m&#65533;R &#65533;n&#65533;Z`F1X&#65533;&#65533;&#65533;&#65533;&#65533;&#65533;&#65533;_&#65533;&#65533;&#65533;l&#65533;&#65533;&#65533;&#65533;&#65533;&#65533;O2lO&#65533;&#65533;yrO!&#65533;7&#65533;&#65533;fbJMJ~&#65533;?>&#65533;]'&#65533;&#65533;&#65533;&#65533;&#65533;&#65533;n&#65533;&#65533;&#65533;m&#65533;E<&#65533;"&#65533;X&#65533;O&#65533;&#65533;Cu,&#65533;&#65533;f"&#65533;&#65533;&#65533;&#65533;V%&#65533;3n'e&#65533;&#65533;&#65533;|&#65533;`&#65533;&#65533;&#65533;eH&#65533;&#65533;&#65533;&#65533;&#65533;_&#65533;&#65533;_ &#65533;]a&#65533;&&#65533;
"d*4"= E&#65533;,1&#134;	vv &#65533;[-&#65533;&#65533;&#65533;&#65533;(&#65533;U&#1477;S70&#65533;&#65533;&#65533;]&#65533;&#65533;)y&#65533;&#65533;&#65533;.&#65533;&#65533;&#65533;&#65533;.&#65533;	&#65533;}&#65533;(&#65533;&#65533;&#65533;&#65533;&#65533;&#65533;/&#65533;&#65533;&#65533;VR&#65533;&#65533;&#199;
&#65533;&#65533;&#65533;p&#65533;	&#65533;&#65533;H&#65533;&#65533;q&#65533;9 &#65533;5!`5<R&#65533;3&#65533;&#65533;Jw:Xy\I3GM&#65533;89j&#1288;&#65533;:>{
*&#65533;&#65533;&#65533;8H	*exh&#65533;5.&#65533;6Dd-&#1291;C&#65533;^ &#65533;b&#65533;P	&#65533;+$u[&#65533;BHD&#65533;jz&#65533;`[O)m&#65533;U&#65533;&#65533;(&#65533;&#65533;Z&#65533;	&#65533;[FE&#65533;&#65533;&#65533;&#65533;&#65533;&&#65533;&#65533;P&#65533;&#65533;'3&#65533;"5&#65533;l&#65533;Gn]0&#65533;&#65533;&#65533;$&#1621;&#65533;4&#65533;&#65533;&#65533;>&#65533;&#1461;G&#65533;n&#65533;c)&#65533;\,&#65533;^&#65533;&#65533;g&#65533;&#65533;&#65533;&#65533;&#65533;&#65533;R&#65533;m&#65533;&#65533;&#61823;&#65533;&#65533;&#65533;;l&#65533;\&#65533;3`&#65533;&#65533;&#65533;e&#65533;:&#65533;@2K&#65533;&#65533;&#536;3u&#65533;d)&#65533;y&#65533;&#65533;/o&#65533;&#65533;Hg&#65533; A&#65533;]&#65533;&#65533;L&#65533;&#65533;}?U&#65533;`&#65533;W&#65533;Z&#65533;O&#65533;0&#65533;	8T&#65533;&#65533;&#65533;ZZj&#65533;&#65533;]&#65533;(&#65533;_&#65533;&#65533;&#65533;T&#65533;&#65533;d&#65533;Vz&#1399;&#65533;?&#65533;"r&#65533;&#65533;W&#65533;L&#65533;:&#2021;&#1038;	 &#65533;d&#65533;&#65533;C&#65533;&#65533;|&#65533;&#65533;&#65533;&#19526;Y&#65533;D&#65533;&#65533;&#65533;nP &#65533;	C&#65533;&#65533;	S&#65533;&#65533;J2&#65533;Sbk&#65533;9!&#1748;&#65533;3&#65533;&#65533;V&#463;!*&#1111;&#65533;&#65533;(&#65533;&#249;E&D&#65533;[&#65533;&#65533;>D8Hrb&#65533;&#65533;&#65533;F&#1781;&#1181;aT&#65533;WH&#65533;&#65533;NN&#65533;9&#65533;&#65533;&#65533;&#65533;'y&#65533;@&#65533;SzE&#65533;&#65533;I4&&#65533;&#65533;=&#65533;S&#65533;u&#65533;\Q&#65533;&#65533;&#65533;]&#65533;&#65533;mUE&#65533;&#65533;&#65533;&(i]b2&#65533;&#65533;&#65533;&#65533;&#65533;
'&#65533;uZ&#65533;`&#65533;&#65533;Z&#65533;ap.X (DU)&#65533;&#65533;,&#65533;&#65533;&#139;&#65533;&#65533;&#65533;&#65533;sy\V&#65533;&#808;&#65533;,4&#65533;&#65533;FICv&#65533;|EP 8&#65533;*&#65533;&#65533;b&#65533;LI&#65533;l&#65533;&#65533;#L&#65533;&#65533;&#65533;&#1753;&#65533;&#65533;&#65533;&#65533;&#65533;K&#65533;?(\f&#65533;T&#65533;&#65533;sst&#65533;)&#65533;$&#65533;&#65533;@&#65533; *&#65533;&#65533;)&#65533;&#65533;&#65533;&#65533;
#&#65533;&#65533;&#268;V&#65533;&#65533;O&#65533;fo?&#65533;ZZ&#65533;S&#65533;&#65533;&#65533;*R&#65533;6U&#65533;&H&#48549;&#65533;&#65533;&#65533;#&#65533;&#65533;j&#65533;&#65533;&#65533;&#65533;&#65533;&#65533;H&#65533;&#65533;&#65533;#4&#65533;U&#65533;rA"&#65533;00,&#65533;&#65533;x&#65533;-&#65533;$&#65533;Z&#65533;&#65533;&#65533;M&#65533;>&#65533;&#65533;)^%&#65533;&#65533;&#65533;0h 80p&#65533;.&#65533;(+%06Hin*&#65533;&#750;&#65533;&#65533;n,7&#65533;e&#65533;=wr&#65533;&#65533;<&#65533;a&#65533;&#65533;&#65533;&#65533;&#65533;)&#65533;&#65533;V&#65533;&#65533;&#65533;,&#65533;c&#65533;R&#65533;&#65533;#&#65533;N&#65533;+>&#65533;&#65533;&#1689;&#65533;&#65533;&#65533;&#65533;Y&#65533;P#&#65533;c&#65533;}5&#65533;\&#65533;&#65533;2R&#65533;&#65533;&#65533;&#65533;&#65533;`kh&#961;l&#65533;<a&#65533;>&#65533;&#65533;&#65533;&#758;6&#555;&#54806;&#65533;)&#65533;E&#65533;&#65533;N&#17469;&#65533;&#65533;.&#65533;&#65533;r0&#65533;;,_c&#65533;&#1100;&#65533;+!h&#65533;B^&#65533;&#65533;&#65533;&#65533;&#65533;&#65533;&#10553;&#65533;&#65533;&>&#65533;X2&#65533;&#65533;k&#65533;z&#65533;&#65533;n\&#65533;&#65533;&#65533;&#65533;&#1271;&#65533;&#65533;^&#65533;&#65533;/&#2014;)&#65533;&#65533;h&#65533;?&#65533;&#65533;8&#65533;&#65533;&#65533;&#65533;&#65533;&#65533;&#65533;q&#65533;&#65533;$&#65533;&#65533;-
s&#65533;&#65533;&#65533;&#65533;N&#65533;9&#65533;I(~&#1109;&#65533;4&*-|*0&#65533;&#134;`&#65533;	&#65533;T&#65533;c(&#65533;&#65533;&#65533;r&#329;&#65533;_q8&#65533;&#65533;R&#65533;&#65533;&#65533;&#65533;& &#65533;&#65533;a;z`<$&#65533;D&#65533;x^&#65533;&#65533;YH&#65533;h_&#65533;&#65533;pl`&#65533;&#1464;P&#65533;&#65533;&#65533;i&#65533;|g;_&#65533;H&#65533;>za&#65533;}J&#65533; &#1914;&#65533;)}&#65533;&#65533;*&#65533;&#65533;&#65533;&#65533;&#65533;&#65533;hD"&#65533;&#65533;&#65533;3&#65533;F&#65533;qu,&#65533;&#65533;&#1697;@&#65533;&#65533;&#65533;b@&#65533;&#65533;zUA2npov&#65533;&#65533;&#572;:=&#65533;qS&#65533;&#65533;R#FH&#65533;*r&#65533;&#65533;&#65533;&#309;$&#65533;M&#65533;g&#65533;&#65533;&#65533;&#65533;uI&#65533;&#65533;%?C[&#816;&#65533;HdM&#65533;i2&#65533;&#65533;0fY5h&#65533;&#65533;e&#65533;&#65533;BQ$&#65533;l&#1923;b28cEai)Z:&#65533;l&#65533;@&#65533;f&#65533;&#336;3Q&#65533;2X	&#65533;JR&#65533;d&#65533;m&#65533;T&#65533;&#65533;c&#65533;-R&#65533;&#65533;tD&#65533;&#65533;f&#65533;&#65533;&#65533;&#65533;&#65533; :[&#65533;&#65533;@^&#65533;'&#65533;&#65533;'P&#65533;3w&#65533;&#65533;&#65533;&#65533;&#65533;{Y:Z&#65533;&#65533;&#65533;$&#65533;&#65533;$MOTe&#65533;DAO9&#65533;&#65533;Pn|^&#65533;&#65533;&#65533;"&#65533;&#65533;E&#65533;*l.&#65533; &#65533;&#65533;&&#65533;&#65533;&#65533;&#65533;o @&#65533;G6_L&#65533;&#65533;&#1002;&#65533;-	&#65533;D&#65533;p&#772;k&#65533;&#65533;g&#65533;&#1283;4&#65533;{S&#65533;&#65533;s&#65533;&#65533;&#1204;!s&#65533;&#65533;&#65533;&#65533;&#296;&#65533;Z&#65533;&#65533;&#65533;ZY=&#65533;&#65533;q&#65533;?m<&#65533;T&#65533;&#65533;&#1034;&#65533;'&#65533;&#447;&#65533;&#65533;#uJ&#65533;L&#65533;&#65533;&#65533;~G&#65533;&#62759;&#65533;&#65533;0f&#65533;uj&#65533;5&#1078090;&#65533;&#65533;B&#65533;I&#65533;Aj&#65533;*&#65533;_&#65533;`6O&#65533;Ss&#65533;U&#65533;&#65533;DBHuI&#65533;&#65533;j&#65533;&#65533;=l^DZ&#65533;L&#65533;e1lW&#31959;5&#65533;,&#65533;&#65533;(K &#65533;%&#65533;L&#65533;&#65533;1&#65533;&#65533;R&#65533;&#65533;&#65533;&#65533;&#65533;&#65533;&#65533;&#65533;fK+&#65533;&#65533;B&#65533;&#65533;&#65533; &#65533;(yK&#65533;&#65533;&#1760;Z`8&#65533;&#1100;lG&#65533;X&#65533;&#65533;&#65533;,&#65533;`&#65533;J&#65533;&#65533;&#688469;B%W&#65533;k&#65533;&#65533;&#65533;w&#65533;&#65533;&#65533;_|&#65533;;$&#65533;&#1687;&#65533;&#65533;&#65533;&#65533;!X&#65533;B&#65533;&#65533;&#65533;/&#65533;[Z&#65533;&#65533;7&#65533;mlp&#65533;7M/2H&#65533;&#65533;aY]+"&#65533;&#1460;&#65533;c	&#65533;&#65533;&#65533;&x&#65533;Vmg&#65533;&#2034;|&#65533;&#286;&#65533;lkK&#65533;&#65533;&#65533;.&#65533;k&#1795;e,&#65533;'5#&#65533;&#65533;y&#65533;&#65533;&#65533;r&#65533;&#65533;"&#65533;N&#65533;&#1658;&#1306;K&#65533;b&#65533;&#65533;H&#65533;&#65533;&#65533;5U&#50825;_&#65533;&#65533;H<&#65533;&#65533;n8?E<,Ic&#65533;b-&#65533;R&#65533;U&#65533;^F,&#65533;1&#65533;x&#65533;d	&#65533;9&#860;&#65533; &#65533;&#65533;&#65533;&#65533;&#65533;2&#65533;C&#65533;^N&#65533;&#65533;&#65533;&#65533;&#65533;cM9&#65533;&#65533;&#65533;&#65533;&#65533;&#65533;T$#^&#65533;&#65533;&#65533;&#65533;5o&#65533;&#65533;<&#65533;&#65533;&#65533;&#65533;q^o&#65533;!&#65533;&#65533;&#65533;
X&#65533;s&#65533;m&#65533;c&#65533;&#65533;ByC$&#65533;-]V0Gf6h&#65533;&#65533;&#65533;&#65533;}<&#65533;{(P"m&#65533;Q&#65533;&#1590;&#65533;&&#65533;&#65533;n&#65533;&#65533;&#65533;&#65533;&#65533;y>x&#65533;&#65533;-&#65533;;0[&#65533;&#65533;&#65533;uj&#1112;&#65533;Is7&#65533;&#65533;&#65533;&#65533;Q&#65533;V&#65533;&#65533;&#65533;Z&#65533;&#65533;JK&#65533;&#65533;&#65533;&#65533;v&#65533;&#65533;&#65533;&#65533;&#65533;c&#65533;sY&#65533;&#65533;*:&#65533;&#65533;n&#65533;^&#65533;&#457;&#65533;&#65533;Z{&#65533;&#65533;&#65533;&#439;&#65533;&#65533;{&#65533;(&#65533;&#1654;&#65533;&#65533;&#65533;Mi4c:G&#65533;#&#65533;&#65533;N&#65533;&#65533;&#65533;e&#65533;4B&#65533;AL&#65533;T&#RI&#65533;&#65533;&#65533;&#65533;f'&#65533;V&#65533;&#65533;&#65533;!H&#65533;&#65533;L&#65533;&#65533;L&#65533;^&#65533;q&#65533; i&#65533;p&#65533;&#65533;&#65533;&#65533;&#65533;&#65533;=[&#65533;p&#65533;|&#65533;&#65533;&#65533;2&#65533;1&#65533;&#65533;G1&#65533;>g&#65533;q&#65533;t&#65533;;}&#65533;e&#65533;{&#65533;&#65533;&#65533;&#65533;&#65533;&#65533;c0&#65533;&#65533;&#65533;&#65533;F&#65533;&#65533;V)&#65533;&#65533;&#65533;&#65533;~&#65533;
kU&#65533;2&#65533;&#65533;Q&#65533;Z}&#646;f&#65533;&#65533;&#65533;~&#65533;&#65533;
&#444;&#65533;f:&#65533;Q&#65533;"&#65533;` &#65533;&#65533;pq&#65533;&#65533;An&#65533;&#65533;&#65533;V&#65533;:&#65533;&#65533;&#65533;&#65533;&#65533;gp&#65533;W~]&#65533;&#65533;)&#65533;&#65533;]&#1391;&#65533;&#65533;&#65533;^8&#65533;&#65533;&#65533;&#65533;&#65533;?&#65533;&#65533;&#65533;&#65533;&#65533;w&#65533;o.t&#65533;;:zH&#65533;&#65533;&#1385;&#65533;&#65533;&#65533;&#65533;&#65533;&#65533;?&#65533;&#65533;&#65533;AUm&#65533;&#63373;:&#65533;}&#65533;&#65533;&#65533;{&#65533;&#65533;V&#65533;J&#65533;&#65533;9&#65533;&#557;&#65533;p&#65533;8&#65533;&#65533;&#65533;&#65533;s&#1132;3&#65533;&#65533;$&#65533;y&#65533;&#65533;-p&#65533;&#65533;^&#65533;&#65533;v&#65533;;|&#65533;WZ9&#65533;L&#65533;&#65533;a&#65533;D'&#65533;H&#65533;lDl&#65533;&#65533;&#65533;&#806;&#65533;&#65411;?~&#65533;&#65533;&#65533;Tpr&#65533;&#65533;m&#65533;yP&#65533;&#65533;r
q=J`z&#65533;&#65533;U&#65533;&#65533;z?Gzs2Owb&#65533;&#65533;&#65533;&#65533;m9&#65533;vSW~&#65533;Bp&#65533;|$&#65533;o T&#65533;&#65533;'|m7&#65533;l&#65533;z&hzT&#65533;v&#65533;dU&uA&#65533;|&#65533; }i&#65533;R&#1799;n&#65533;'&#65533;m&`&#65533;V|&#65533;&#65533;{&#65533;&#65533;}<7w&#65533;&#65533;/X+&#65533;6# &#65533;P5S#dTx&#65533;&|o&#65533;fX&#65533;&#65533;&#65533;d&#65533;{3b]&#65533;&#65533;&dF&#65533;&#65533;&#65533;]&#65533;>&#65533;GmH}&#65533;'&#65533;+q&#65533;&#65533;h&#65533;'&#65533;&#65533;t*nuI&#65533;&#65533;xzz~{&#65533;lG&#65533;&#65533;u/{&#65533;`&#65533;R&#65533;sV&#65533;f&#65533;&#65533;u7&#65533;p"&#65533;2&#65533;&#65533;]`&#65533;&#65533;&#65533;bE&#65533;&#65533;8z[@&#65533;&#65533;&#65533;z&#65533;&#65533;s&#65533;WKU&#65533;m&#65533;l[&#65533;&#65533;&#65533;P&#65533;*&#65533;y&#65533;&#65533;|&#65533;&#65533;kj&#65533;&#65533;&#65533;Gx&#65533;a&#65533;Wyf&#65533;&#65533;Fp&#65533;(f&#65533;&#65533;l&#65533;f&#65533;&#65533;u&#65533;&#65533;#&#65533;m&#65533;c&#65533;Vz&#1158;&#65533;x&#65533;&#65533;&#65533;&#65533;h:9J&#65533;&#65533;;&#65533;&#65533;&#65533;8NH&#65533;YK&#65533;K)&#65533;mB&#1219;EV&#3594;&#65533;6&#65533;&#65533;&#65533;z&#65533;&#65533;&#65533;&#65533;&#65533;&#452;^8j&#65533;6&#65533;&#65533;&#65533;@`cu&#65533;&#65533;&#322;V&#1229;&#65533;&#65533;i&#65533;r&#65533;&#65533;&#65533;n&#65533;&#65533;&#65533;i&#65533;%V&#65533;&#65533;v&#65533;ws&#65533;&#65533;&#65533;X&#65533;&#65533;&#65533;HeH&#65533;s&#65533;&#65533;$Ih}Xu&#65533;&#936;o@&#65533;^&#65533;&#65533;&#65533;
&#65533;&#65533;&#65533;&#65533;kG&#65533;H&#65533;&#65533;`&#65533;&#65533;|&#65533;&#65533;n&#65533;}`&#65533;&#65533;&#65533;&#65533;&#65533;H&#65533;&#1400;&#65533;&#65533;&#65533;&#1616;(&#65533;KI}&#65533;&#65533;n&#65533;w&#65533;&#34028;&#65533;z&#65533;B&#65533;a&#65533;U&#1608;&#65533;xe&#65533;8&#65533;&#962;=&#65533;Ev&#65533;`w&#65533;&#65533;q=!&#65533;&#65533;&#65533;&#65533;&#65533;Pr&#65533;&#65533;4&#65533;\V}I&#65533;\ld&#65533;o&#65533;&#65533;e&#397;~&#65533;&#65533;&#65533;u{d&#65533;&#65533;&#65533;&#65533;&#65533;7&#65533;ao&#65533;&#65533;&#65533;&#65533;&#65533;D)o&#65533;&#65533;P&#65533;&#521;\&#37777;y&#65533;&#65533;(&#65533;gb&#65533;h&#65533;&#65533;&#65533;&#65533;o&#65533;w&#65533;|&#65533;&#65533;&#65533;&#65533;T&#65533;&#65533;C&#65533;w&#65533;z&#65533;qM&#65533;&#1381;&#65533;4f&#65533;p&#65533;&#65533;&#65533;&#65533;|&\&#65533;&#65533;U&#65533;&#65533;&#65533;&#65533;&#1217;&#65533;&#65533;|&#65533;&#65533;&#65533;&#65533;&#65533;&#65533;Y&#65533;&#65533;&#65533;&#65533;w	&#65533;&#65533;&#65533;&#65533;&#1577;vfq&#65533;'&#65533;&#65533;&#65533;&#581;&#65533;3ei&#65533;&#65533;&#65533;:"DQ&#65533;&#604;&#65533;&#65533;&#65533;&#65533;1&#65533;&#65533;&#65533;&#1562;&#65533;X&#65533;&#65533;{&#65533;&#65533;Y&#65533;&#65533;&#65533;[&#65533;&#65533;&#65533;&#65533;]&#65533;~&#65533;&#65533;#i&#65533;&#65533;(&#65533;&#65533;$o&#65533;&#65533;="&#65533;&#65533;&#65533;u&#65533;&#65533;y&&#65533;Ip&#65533;+&#1620;&#65533;&#65533;^&#65533;&#65533;&#65533;&#65533;&#65533;&#21057;&#65533;&#65533;&#440;&#65533;&#65533;&#65533;CX&#65533;&#65533;9&#65533;-	&#65533;&#65533;YP9&#65533;&#65533;&#65533;&#65533;&#65533;&#65533;#&#65533;V&#65533;&#65533;&#65533;&#65533;&#65533;&#65533;&#65533;IT&#65533;cJ%&#65533;&#65533;&#65533;}hj1*o&#65533;7&#65533;&#65533;9&#65533;&#65533;&#65533;&#65533;&#65533;&#776;f&#65533;VWW&#65533;&#65533;&#1602;}Y&#65533;&#65533;In&#65533;&#65533;i&#1503;u$Jcf&#65533;&#65533;&#65533;&#65533;&#65533;C&#65533;&#65533;&#65533;&&#65533;&#757;&#65533;zw	&#65533;y&#65533; &#613;&#65533;&#65533;&#65533;&#65533;&#1567;&#65533;&#65533;)zZ&#65533;5i]9&#65533;&#65533;&#65533;&#65533;&#1669;7&#65533;&#65533;&#65533;9&#65533;LYp&#65533;&#65533;&#65533;&#65533;V &#65533;o&#65533;&#65533;&#65533;IOv&#65533;:&#65533;xzi&#65533;I&#65533;$*i=&#65533;&#602;y)&#65533;&#65533;&#65533;&#65533;&#65533;ie&#65533;&#65533;&#65533;v&#65533;,&#1621;&#65533;:&#65533;X!&#65533;&#65533;&#65533;&#65533;&#65533;W&#65533;&#65533;&#65533;Fy&#65533;&#65533;&#65533;
&#65533;&#65533;z&#65533;&#65533;&#65533;Q&#65533;Qt&#65533;I&#806;&#65533;O&#65533;}&#594;&#65533;&#65533;v&#65533;&#65533;};X&#65533;&#65533;	&#65533;Uj&#65533;&#65533;&#659;&#65533;&#1704;#:&#65533;&#65533;*&#65533;&#65533;J|#&#65533;&#65533;&#65533;&#1446;&#65533;z&#65533;&#65533;2&#65533;&#65533;&#65533;&#65533;Z&#65533;G&#65533;H{z&#65533;&#65533;&#65533;*-&#65533;&#65533;&#65533;&#65533;jo&#65533;&#65533;IJ&#65533;&#65533;Z&#65533;&#11945;&#65533;&#65533;q&#65533;
&#65533;&#65533;Jp&#65533;I&#65533;&#65533;X&#65533;&#1418;&#65533;JKy&#65533;&#65533;&#65533;u&#65533;&#65533;&#65533;Q|&#65533;^&#65533;z&#65533;&#65533;&#65533;K{"k&#65533;h)&#65533;&#65533;&#65533;&#65533;Z{:&#65533;&#858;&#65533;v9&#65533;&#65533;&#65533;&#65533;)&#65533;'K&#65533;	*&#65533;r&#65533;j!.&#65533;&#65533;&#65533;6&#65533;Ti&#65533;&#65533;&#65533;&#65533;&#65533;&#1392;3{&#65533;&#65533;
&#65533;&#65533;J^&#65533;9&#65533;Xz&#65533;&#65533;&#1482;&#65533;J&#65533;&#65533;9&#65533;X[&#65533;&#65533;j&#65533;X&#65533;&#65533;t&#65533;&#65533;&#65533;&#65533;&#65533;3?r&#65533;&#65533;P&#65533;1&#65533;:&#65533;f&#65533;&#65533;&#65533;8&#65533;&#65533;&#65533;&#65533;H}
&#65533;4&#65533;7k&#65533;0[&#65533;{&#1690;&#65533;&#65533;&#65533;&#65533;Z&#65533;X&#65533;I:[&#65533;:P&#65533;&#1956;3&#65533;&#65533;&#65533;h&#65533;J&#44516;bj&#1316;&#65533;:&#65533;&#65533;&#65533;w&#65533;&#65533;&#65533;
&#65533;&#65533;i&#65533;&#65533;&#65533;'&#65533;K9&#65533;&#65533;&#65533;&#65533;&#65533;J&#65533;.z&#65533;&#65533;&#65533;&#65533;)&#1653;&#65533;u'5&#65533;&#65533;Y&#65533;&#65533;q&#549;&#65533;{&#65533;&#65533;)&#65533;p&#65533;&#65533;&#65533;&#65533;7
&#65533;&#65533;K&#65533;&#65533;&#65533;&#65533;u&#1733;&#65533;&#749;&#65533;h&#65533;Yi&#65533;&#155;&#65533;3&#1737;9&#65533;&#65533;P)&#65533;&#65533;&#65533;!&#65533;H&#65533;@&#1758;&#65533;&#65533;H&#65533;&#65533;&#1786;'&#692;&#65533;
&#65533;9G&#65533;&#65533;&#38249;&#65533;&#65533;O;s[&#65533;&#65533;&#65533;k{&#65533;&#65533;q&#65533;m&#65533;Kh&#65533;&#1750;&#465;&#65533;z&#65533;&#65533;l&#65533;&#65533;7y&#65533;&#65533;&#65533;&#65533;&#65533;7w&#65533;&#65533;&#1051;&#65533;{&#65533;&#65533;&#65533;&#65533;&#65533;&#65533;&#1785;&#65533;;&#65533;&#65533;X&#65533;&#65533;&#65533;&#65533;&#65533;T&#65533;&#65533;	&#34839;&#65533;M>i&#65533;Ya-^1J}&#65533; &#65533;t&#65533;&#65533;|[&#65533;m&#738;Y	&#65533;<R&#65533;&#65533;&#65533;&#65533;&#65533;&#65533;&#65533;&#65533;&#65533;&#65533;y&#65533;3l&#65533;&#65533;&#47186;&#65533;&#65533;&#65533;&#65533;&#65533;x&#65533;&#65533;:=&#65533;&#65533;&#65533;&#65533;&#65533;onZ&#65533;l&#65533;&#65533;}&#65533;&#65533;l&#65533;l{&#65533;&#65533;&#65533;&#212;&#1742;&#65533;d&#65533;.&#65533;+{z&#65533;E&#65533;&&#45211;;&#65533;7&#797;&#65533;Y&#65533;,&#65533;xl&#65533;,&#65533;o>|&#65533;&#65533;&#65533;&#1442;(&#65533;Q&#65533;&#65533;P&#65533;&#65533;&#65533;;&#65533;<
&#65533;&#65533;&#65533;Q&#65533;6P*&#65533;q &#65533;&#65533;Y&#65533;b&#65533;&#65533;&#65533;&#686;&#65533;&#65533;g*&#65533;&#65533;&#65533;&#65533;{&#65533;&#1781;&#65533;b&#65533;&#65533;&#65533;h&#65533;d&#65533;^&#65533;&#65533;*K8&#65533;&#65533;&#65533;&#65533;|&#65533;&#65533;&#65533;&#65533;&#1785;&#65533;&#65533;&#767;&#65533;&#65533;&#65533;&#65533;f&#65533;&#65533;N~&#65533;M&#65533;6&#65533;>&#65533;cG&#65533;	PE&#65533;4,&#65533;!&#65533;b&#65533;J&#65533;\&&#65533;;&#65533;&#65533;;&#65533;&#65533;J&#65533;f&#65533;&#65533;|&#65533;&#65533;&#65533;&#65533;&#65533;&#65533;X&#65533;^&#65533;&#65533;	N:&#65533;Q&#65533;&#65533;R&#65533;&#65533;&#65533;&#65533;&#65533;I&#65533;&#65533;A&#65533;&#65533;&#65533;&#65533;f&#65533;?_,&#65533;&#496;&#65533;&#65533;&#65533;&#65533;&#65533;)&#65533;&#65533;y&#65533;&#65533;&#65533;&#65533;H&#65533;_&#65533;+&#65533;&#65533;"&#65533;&#65533;i+&#274;|&#65533;v[&#65533;&#65533;qcn&#65533;>&#65533;&
\bB&#65533;&#65533;&#65533;&#1641;!#&#65533;kl&#65533;&#65533;&#65533;&#65533; &#1804;{||&#65533;&#65533;&#65533;&#65533;&#65533;i&#65533;&#65533;&#65533;&#65533;&#65533;\&#65533;[;&#65533;&#65533;&#65533;I &#65533;&#65533;_+ k*V&#65533;&#65533;&#65533;&#1181;Vs	K&#65533;&#65533;&#65533;
-B`:&#65533;&#65533;&#65533;6&#65533;&#65533; }&#65533;&#65533;&#65533;&#65533;K&#65533;&#1240;&#1287;L&#65533;&#65533;&#65533;vv&#65533;&#65533;r&#65533;r&#65533;&#65533;f&#65533;v&#65533;
M&#65533;\&#421;&#1468;&#969;&#65533;&#65533;4&#65533;u}&#65533;Qy&#65533;&#758;yZ&#65533;&#65533;&#65533;&#65533;X&#65533;n&#65533;&#65533;MP&#65533;JN-&#65533;&#946;&#1753;_&#65533;)&#49882;&#65533;&#65533;3`&#65533;&#1852;&#65533;JM^]<&#65533;&#65533;&#65533;&#65533;&#65533;[&#65533;&#65533;&#666;&#65533;&#924;&#65533;%&#65533;&#65533;&#65533;<&#65533;K]&#65533;o&#820;&#65533;&#65533;&#65533;3,&#65533;>-By&#65533;gl	&#65533;fM*,&#65533;`<&#65533;&#65533;&#1776;&#65533;&#65533;&#65533;|&#1334;&#65533;&#65533;+x&#65533;&#65533;&#65533;:&#65533;[&#65533;t[&#65533;&#65533;&#65533;'4&#65533;a&#400;)&#65533;&#65533;4I&#65533;&#65533;,&#65533;&#65533;y&#65533;7==&#65533;&#65533;}&#65533;&#65533;&#65533;&#1125;!K&#65533;&#333;&#65533;&#65533;z&#65533;h&#65533;&#65533;&#65533;&#65533;$&#65533;&#65533;,:&#65533;&#534;&#65533;&#65533;&#65533;&#1970;&#65533;&#65533;&#65533;=&#65533;&#65533;&#65533;&#65533;&#65533;&#1725;B&#65533;O&#65533;&#65533;&#65533;G
a;&#65533;&#65533;&#65533;i&#65533;p$&#65533;}&#65533;&#65533;]&#65533;&#65533;L&#65533;&#65533;&#65533;&#65533;&#65533;(&#65533;B&#65533;&#65533;&#65533;]&#1952;{&#65533;&#65533;|&#988;8&#65533;u&#65533;S&#65533;&#65533;&#927;|&#65533;&#65286;R&#65533;&#65533;q&#65533;&#65533;U&#65533;x&#65533;o&#65533;&#65533;&#65533;L&#65533;m]&#65533;&#65533;m&#793;&#65533;g&#65533;&#65533;E&#65533;&#65533;B8&#65533;&#988;&#65533;&#65533;&#65533;&#65533;&#65533;&#2011;&#65533;l&#65533;)&#65533;*&#65533;g&#65533;q&#65533;&#65533;E&#1805;&#65533;1&#65533;&#65533;K&#65533;&#65533;w&#65533;&#1391;mj&#65533;&#65533;&#970;&#65533;&#65533;n}&#65533;&#65533;&#65533;1.&#976;|&#65533;B=&#65533;&#65533;=&#65533;MM&#1945;&#65533;k&#65533; &#65533;.z&#65533;K&#65533;Q&#65533;DW&#65533;M&#65533;&#65533;z&#65533;&#65533;&#65533;&#65533;&#1962;&#65533;&#1185;&#65533;.&#65533;&#65533;&#65533;Q&#65533;&#65533;&#65533;&#65533;&#1765;z&#65533;&#1614;&#65533;&#65533;q&#65533;&#1712;}/&#65533;\&#65533;1`Yd%&#65533;f&#65533;&#65533;&#65533;&#65533;
&#65533;&#65533;om&#1614;f&#1295;M&#33660;&#65533;b&#65533;&#65533;&#65533;M&#18622;&#65533;&#65533;&#65533;&#1657;&#65533;&#65533;O}&#65533;C&#65533;M&#65533;&#65533;U!>D&#65533;n&#65533;,&#65533;=&#65533;&#65533;c&#65533;&#65533;'&#65533;&#65533;m&#65533;L&#65533;&#65533;u&#65533;&#760;-&#65533;$&#65533;&#65533;V&#65533;&#65533;>ng&#65533;J&#65533;&#1164;o&#65533;n&#65533;&#65533;&#65533;&#65533;&#1972;`&#65533;&#65533;&#65533;&#65533;&#65533;&#65533;Ak&#65533;&#65533;[&#65533;K&#65533;&#65533;&#65533;jN&#65533;%s&#1964;\&#2007;&#65533;&#65533;&#65533;&#65533;\&#65533;&#1242;&#65533;]|&#65533;&#65533;&#65533;&#65533;&#65533;&#1001;&#65533;5&#65533;&#65533;&#65533;&#1826;>&#65533; /j &#65533;&#65533;x&#65533;&#65533;&#65533;&#65533;;&#65533;&#65533;&#65533;&#65533;VF&#65533;&#1875;&#65533;&#65533;h&#65533;&#1601;&#65533;&#65533;&#65533;&#65533;&#65533;;&#65533;&#65533;&#65533;&#65533;&#65533;&#65533;:&#65533;*&#65533;&#65533;f&#65533;&#65533;&#65533;z&#65533;>&#65533;{&#1405;&#65533;Q&#65533;&#65533;J&#65533;Mb&#65533;&#65533;Zj&#65533;&#65533;&#65533;.&#65533;}&#65533;&#65533;.&#65533;&#65533;\&#23176;&#65533;?&#65533;"s&#65533;^.&#65533;I&#65533;-.&#65533;r&#65533;p&#65533;&#65533;&#65533;&#65533;&#65533;p&#65533;&#65533;&#65533;J&#65533;&#65533;&#65533;&#65533;!a&#65533;&#65533;7 &#65533;&#65533;&#65533;&#61566;&#65533;M&#65533;h&#65533;&#65533;d/&#65533;&#65533;&#65533;&#65533;|~&#65533;&#65533;&#65533;	&#65533;&#65533;C_&#65533;s~&#65533;&#65533;-G&#65533;vn&#65533;&#65533;y&#65533;&#65533;&#65533;=&#65533;&#65533;&#65533;g!Y&#65533;&#65533;8&#1822;&#65533;&#570;&#65533;&#65533;&#65533;&#1172;&#65533;&#65533;&#65533;6&#1711;&#1975;id&#65533;&#65533;~&#65533; &#65533;&#48340;&#65533;&#65533;&#65533;&#65533;?&#65533;&#65533;u&#65533;_&#65533;&#1292;&#65533;&#65533;&#65533;&#65533;&#65533;&#65533;<&#65533;k&#65533;&#65533;]&#65533;i_&#65533;H&#65533;&#65533;r&#65533;&#65533;n&#65533;C>&#65533;&#65533;l&#65533;&#65533;&#65533;H&#65533;&#65533;c&#65533;&#65533;`2&#65533;&#65533;X&#1640;&#65533;&#65533;&#65533;&#65533;&#65533;&#65533;&#65533;&#65533;&#65533;&#65533;&#65533;&#65533;g&#65533;&#65533;&#65533;&#65533;N&#65533;6(&#65533;yM&#65533;&#65533;&#65533;&#65533;&#65533;&#1553;j&#65533;(&#65533;m&#65533;b&#65533;&#65533;$&#65533;&#65533;&#65533;&#65533;FY&#65533;&#65533;&#65533;&#65533;&#1327;&#65533;&#65533;~&#65533;&#65533;&#65533;&#533;Ou&#1134;&#65533;&#65533;&#65533;H&#65533;U^/e&#65533;&#65533;	&#65533;&#65533;+(&#65533;&#65533;D%&#65533;&#65533;&#65533;&#65533;&#65533;`&#65533;&#65533;8&#65533;&#65533;&#65533;&#65533;n&#65533;&#65533;&#65533;z\&#65533;?&#65533;&#65533;&#65533;&#65533;&#65533;&#65533;q&#65533;&#65533;&#65533;&#65533;&#65533;&#65533;&#65533;3V&#65533;&#65533;&#65533;&#65533;&#65533;&#65533;&#65533;&#65533;&#65533;&#65533;&#65533;&#283;&#227;&#65533;&#65533;&#65533;&#618;&#65533;&#65533;&#65533;&#172;&#1330;&#1517;8&#65533;&#1777;&#65533;&#65533;&#1907;&#1459;&#65533;'&#65533;&#65533;&#65533;&#65533;&#65533;&#1139;&#65533;&#65533;&#65533;&#65533;&#65533;&#698;&#65533;k-&#65533;&#65533;&#65533;&#65533;F&#65533;&#65533;&#65533;&#65533;L&#65533;&#65533;1x&#65533;}&#65533;Um^&#65533;?&#65533;&#65533;I&#65533;&#65533;M8d&#65533;&#65533;&#65533;cx&#65533;&#65533;&#334;5~&#65533;8q&#65533;&#65533;q&#65533;&#65533;&#65533;&#65533;&#65533;,&#65533;&#65533;&#65533;N&#27099;&#65533;&#65533;}cV&&#65533;>vJ&#65533;R&#65533;&#65533;2!e&#65533;Xj&#65533;:a	s&#65533;<yj&&#65533;FX&#65533;&#65533;&#65533;&#1644;*&#65533;dI&#65533;:&#65533;&#659;&#65533;Jm&#65533;]&#65533;&#65533;pf7R6q&#65533;&#65533;NT&#673;w&#39800;H_?&#65533;&#65533;&#65533;&#65533;V0&#65533;9&#1402;&#65533;1&#65533;&#65533;uS&#65533;L&#65533;H&#65533;TK&#65533;&#65533;&#65533;&#65533;&#65533;&#304;Z'&#65533;I&#65533;ff&#65533;&#424;&#405;&#65533;w'&#65533;&#65533;e\&#65533;&#65533;
&#65533;Q&#65533;&#65533;Aq&#971;&#65533;&#65533;Be&#65533;&#65533;&#65533;&#65533;X(&#65533;&#65533;&#65533;&#65533;x&#65533;&&#65533;&#65533;*h&#65533;&#65533;&#65533;&#1166;&#65533;&#65533;3&#65533;&#65533;=&#1063;&#65533;&#65533;&#65533;&#65533;1-&#65533;&#26756;&#65533;^&#65533;<v&#65533;&#65533;Kf=~8&#65533;z&#65533;1&#65533;&#243;&#65533;G&#65533;T|&#65533;&#65533;{.&#65533;&#65533;TJG&#65533;&#65533;k&#65533;&#65533;&#65533;7&#65533;-&#65533;&#65533;t&#65533;AH&#65533;Z>&#65533;&#65533;ude8N&#65533;d&#65533;&#65533;\&#65533;G&#65533;i&#65533;-f&#65533;O&#65533;&#65533;&#65533;&#65533;n'J&#65533;&#65533;&#65533;K&#65533;&#65533;c&#65533;<c\d&#65533;&#65533;&#1608;&#65533;&#336;p=J5&#1419;"x!I*Y&#65533;y.9&#65533;xJB&#65533;g&#601;&#1562;~y&#65533;&#65533;&#65533;&#631;&#65533;?&#65533;&#65533;W&#65533;X*&#65533;&#65533;B&#65533;&#65533;c&#65533;&#65533;&#65533;h&#65533;w:7!&#65533;&#65533;&#1622;&#65533;c&#65533;&N&#65533;&#65533;&#65533;&&#65533;I&#65533;&jo&#65533;XZ&#65533;&#65533;6&#65533;!&#65533;%&#65533;b&#65533;@&#65533;&io&#65533;B&#65533;&#65533;e
*"&#65533;&#65533; &#65533;fU&#65533;&#65533;aj&#65533;&#65533;?&#65533;a x&#65533;&#65533;vK&#65533;yW<i&#65533;x82U&#65533;dej&#65533;+&#65533;u&#65533;e>&#65533;&#65533;&#65533;I&#65533;&#65533;&#65533;(&#65533;P&#65533;D&#65533;;om&#65533;&#1627;&#65533;j&#65533;S&#65533;2&#65533;&#65533;&#65533;&#65533;&#65533;vh&#65533;HZ&#65533;&#65533;IN&#65533;&#65533;a.&#65533;{&#65533;L&#65533;&#344;&#65533;&#65533;&#65533;:
&#65533;&#65533;&#65533;&#65533;&#65533;h&#65533;&#65533;
&#65533;&#65533;o&#65533;&#65533;&#1767;xF`c&#65533;&#65533;":(&#65533;Jt&#65533;&#65533;\&#65533;
&#65533;"F&#65533;&#1461;&#65533;&#65533;&#65533;$[&#65533;Y$&#65533;&#65533;Fe15&#65533;&#65533;&#65533;B|(&#65533;Cl?&#65533;&#65533;&#65533;m&#65533;-@&#65533;&#65533;v&#65533;I&#65533;.&#65533;&#65533;k&#65533;7Ki&#65533;&#65533;&#65533;&#65533;4&#65533;n*<&#65533;>&#65533;"&#65533;&#65533;&#65533;&#65533;K&#819;&#65533;H&#1643;&#65533;pVc&#65533;&#61841;&#65533;&#65533;I&#65533;&#678;&#65533;&#65533;:&#65533;5&#65533;qR$&#65533;&#65533;8&#65533;&#65533;&#65533;&#65533;m&#65533;oy4&#65533;&#4457;&#65533;4+&#65533;&#65533;&#65533;kFg&#65533;l&#65533;&#65533;d&#65533;&#65533;&#65533;h1&#65533;a&#65533;&#65533;&#65533;&#65533;&#65533;0#&#65533;7&#65533;&#65533;&#65533;s5;&#65533;}&#65533;Vp&#65533;&#65533;&#65533;&#65533;S].&#242;=&#65533;&#65533;F&#65533;.&#65533;&#65533;}&#65533;9:l&#65533;n-{&#65533;~&#65533;Kmm&#65533;?&#65533;&#65533;&#65533;f\e&#1601;&#65533;x&#65533;r&#65533;&#65533;I&#65533;;&#65533;hM&#65533;&#65533;&#65533;t&#65533;&#65533;&&#65533;oy&#65533;/&#65533;&#36568;&#65533;2&#65533;&#65533;&#65533;7&#65533;&#65533;}a~v&#65533;/&#65533;-&#65533;&#65533;&#65533;k&#65533;k&#65533;2&#65533;&#65533;&#65533;&#65533;&#65533;&#65533;&#65533;TGM&#65533;!&#65533;>&#65533;)&#65533;&#65533;[&#128;&#65533;5&#1646;r&#65533;&#65533;Z~&#65533;&#65533;c&#65533;Lxc&#65533;Q&#65533;&#65533;4&#65533;&#65533;cZ&#65533;&#65533;&#65533;W&#65533;&#65533;&#65533;*Y1&#65533;&#65533;A=&#65533;0}&#65533;&#65533;&#65533;	#&#65533;6&#65533;I&#65533;u9&#65533; &#65533;N&>&#65533;f&#65533;&#65533;&#65533;&#65533;&#65533;&#65533;a
&#65533;eo&#65533;&#65533;3&#65533;&#65533;A&#65533;&#65533;oz&#65533;c&#65533;&#65533;&#65533;u&#65533;T&#65533;&#65533;J@&#1825;&#65533;(8D"g&#65533;J&#65533; #&#65533;&#65533;.&#65533;&#65533;j&#65533;&#65533;&#65533;&#65533;v'D!&#65533;&#65533;a&#65533;&#65533;"&#65533;&#65533;&#65533;&#65533;&#65533;&#65533;&#65533;&#65533;&#65533;&#2020;&#65533;7&#65533;h&#65533;9QKa&#65533;bn)&#65533;e&#65533;#Xq&#65533;&#65533;=&#65533;&#65533;&#65533;5&#65533;&#1747;&#65533;&#65533;&#65533;&#65533;p&#65533;&#65533;#&#65533;4&#65533;&#65533;"K&#65533;$&#65533;&#65533;9&#65533;&#65533;&#65533;&#65533;&#65533;6i&#65533;&#65533;&#65533;&#65533;&#65533;&#65533;&#65533;&#65533;&#65533;&#65533;<c)/0&#65533;&#65533;r&#65533;,&#65533;&#65533;&#65533;&#65533;HYB&#65533;&#65533;X&#65533;$F&#65533;dU&#65533;&#65533;$&#65533;&#65533;5D(&#65533;"&#65533;&#65533;&#65533;TS&#65533;&#260;U&#65533;/q)&#65533;&#65533;6&#65533;&#65533;5&#65533;2*&#65533;9^&#65533;R^&#584;z&#65533;&#65533;zI&#65533;uZ&#65533;4&#65533;%&#65533;&#65533;&#65533;S&#65533;&#1246;&#65533;siKZ&#65533;&#1221;&#65533;&#65533;v&#65533; &#65533;Pya&#65533;&#65533;&#65533;&#65533;9&#65533;iAr&#65533;=&#65533;%e&#65533;&#65533;&#65533;&#65533;RdR0a&#358;&#65533;0fF&#65533;&#65533;K&#554;&#65533;e	c&#65533;L$"&#65533;&#65533;&#65533;&#65533;,&#65533;e&#65533;)M:&#65533;S er&#65533;G3&#65533;&#65533;;&#1696;&#65533;&#65533;&#65533;R8&#65533;d&#65533;&#65533;bH&#65533;QdQ,&#65533;i@A25&#65533;Yb&#65533;PH&#65533;&#65533;bj&#65533;C&#863;&#65533;TT&#65533;&#65533;&#65533; &#65533;h3&#65533;&#65533;&#65533;P]0z&#23305;&#65533;7&#65533;M&#65533;&#65533;j&#65533;&#65533;&#65533;H&#65533;&#65533;Bfs|,}`p&#20120;&#65533;%O&#65533;&#65533;L&#65533;=&#65533;: &#65533;I&#65533;&#65533;e&#65533;P&#65533;WT&#65533;N&#65533;CVd&#65533;3;&#1470;&#65533;M&#65533;L&#65533;]&#65533;+3&#65533;Y&#65533;r&#65533;&#65533;&#65533;&#65533;lAi*&#65533;-BV&#65533;mXR?&#65533;9N1j<Qz-[%1&#65533;&#65533;5
&#65533;&#65533;&#65533;W&#65533;&#65533;Z&#65533;&#65533;&#65533;x&#65533;&#65533;&#65533;M&#65533;&#65533;&#65533;&#65533;&#65533;&#65533;N#i&#452;&#65533;sN&#65533;&#65533;&#65533;&*&#1568;&#65533;&#65533;&#65533;<&#65533;&#65533;&#65533;&#65533;&#65533;&#65533;&#65533;&#65533;&#65533;lXg&#65533;/F*&#65533;&#65533;	&#65533;7&#65533;&#65533;&#65533;&#65533;&#65533;%&#65533;"&#65533;Zu&#65533;&#65533;&#65533;]&#65533;#&#65533;m&#65533;V&#65533;&#65533;l#&#65533;Q*&#65533;|e4R&#65533;b&#65533;+&#65533;m\&#65533;&#65533;5&#65533;}S?3&#65533;&#65533;&#65533;Z&#65533;&#65533;&#65533;&#65533;&#65533;&#65533;&#65533;4&#65533;6&#65533;&#65533;9m&#65533;&#65533;4_&#65533;*&#65533;&#65533;-5&#65533;^&#65533;&#65533;&#65533;	&#65533;&#65533;FU%&#65533;; wU&#65533;1&#65533;%<I&#65533;&#1290;&#65533;V&#65533;&#65533;&#65533;E1&#65533;&#65533;nU&#65533;&#65533;-w&#65533;b6&#65533;&#42522;&#388;&#65533;&#65533;&#65533;&#65533;&#65533;&#65533;c&#65533;uu&#65533;&#65533;6X&#65533;]&#65533;&#65533;&#65533;&#65533;k&#65533;&#65533;"=&#65533;&#65533;M&#65533;2#:X&#65533;~&#65533;&#65533;Y&#65533;&#65533;&#65533;&#65533;J@.&#65533;8&#65533;&#65533;o&#65533;&#65533;L^=&#65533;&#65533;&#65533;QN&#65533;u&#65533;&#274;"&#65533;&#363;&#65533;&#409;*&#65533; SL&#65533; &#65533;.29v:V&#65533;&#65533;!&#65533;H&#65533;
Wf\n&#65533;&#65533;&#65533;6&#65533;&#65533;0&#611818;&#65533;&#65533;[&#65533;&#65533;&#65533;&#65533;Y&#65533;m&#65533;D&#65533;j&#608;R&#65533;&#1459;]lR[&#65533;&#65533;&#65533;&#65533;&#65533;A&#7408;&#65533;h&#57430;gO&#65533;RNw&#65533;&#65533;&#65533;&#65533;Q&#65533;n&#65533;&#65533;[kf&#65533;&#65533;&#65533;JF'&#65533;f&#65533;
j:&#65533;g&#65533;}K8r&#65533;{T^\>H&#65533;&#65533;H&#65533;&#65533;&#1879;&#65533;v&#65533;&#65533;H&#65533;fh&#65533;&#65533;&#65533;&#65533;&#65533;&#65533;&#65533;ZS&#65533;&#65533;&#65533;&#65533;us&#65533;&#65533;1z&#65533;&#1572;m!&#65533;&#65533;&#65533;&#65533;&#65533;|&#65533;5#&#65533;&#65533;|&#65533;&#65533;w&#1621;&#65533;*\&#65533;+&#65533;&#65533;&#65533;q&#65533;6&#65533;&#65533;&#65533;zM&#65533;&#65533;&#65533;&#65533;\8&#65533;W&#65533;&#65533;$&#65533;e&#65533;6&#65533;7N&#65533;&#65533;&#1025;&#65533;&#65533;{&#65533;&#65533;&#65533;]&#65533;z&#196;&#65533;v&#1039;&#65533;&#65533;h&#65533;&#65533;+&#65533;&#65533;&#65533;&#65533;&#65533;#\&#65533;w&#65533;z&#65533;9&#65533;&#65533;q&#208;&#65533;s^&#65533;zR&#65533;7xe&#65533;)&#65533;R=&#65533;&#65533;&#65533; ^t&#65533;Sn&#65533;&#65533;&#65533;y`&#65533; R&#65533;&#65533;b-&#65533;&#65533;37u&#1355;&#65533;H&#65533;&#65533;Q&#65533;&#65533;&#65533;&#65533;X@w&#65533;&#65533;j&#65533;&#65533;&#65533;4 &#65533;&#65533;&#175;&#65533;d&#65533;&#1247;N&#65533;&#65533;&#65533;z&#65533;&#65533;&#65533;&#65533;&#65533;/&#65533;N&#307;&#65533;&#1381;&#65533;7t)&#65533;y=Q&#511;h%&#65533;VnR[#?&#65533;&#65533;.I&#65533;&#65533;&#65533;&#65533;efg&#65533;.O7>&#65533;&#65533;&#65533;&#65533;&#65533;x&#65533;g2w&#65533;&#65533;X&#65533;&#65533;hv&#65533;&#65533;5-&#65533;&#65533;v&#272;=O,uM@&#65533;&#65533;&#65533;&#65533;&#65533;&#65533;&#65533;&#65533;]z&#65533;&#65533;&#65533;&#302;&#1928;&#65533;&#65533;z&#65533;&#65533;&#65533;>&#65533;&#65533;&#65533;}&#65533;&#65533;&#65533;&#65533;\(-&#65533;$&#65533;&#1863;&#65533;&#65533;&#65533;&#65533;]&#65533;]&#65533;&#65533;&#65533;Gw&#65533;&#65533;&#65533;&#65533;&#65533;V4&#65533;W&&#65533;T&#65533;&#65533;i&#65533;|&#65533;Wk&#65533;X&#65533;S&#65533;x&#65533;%} 4y&#65533;'z/vy&#65533;b}&#65533;g&#65533;b&#65533;&#65533;w&#65533;t&#65533;&#65533;p&#65533;'.&#65533;&#65533;p&#65533;r&#65533;pm&#65533;LH[!&#65533;&#65533;&#65533;7K&#65533;u*a&#65533;@&#65533;:& w&#65533;`yW{U&#65533;Z&#65533;w9&#65533;g|&#65533;Wp:7%&#65533;fY&#65533;&#65533;u&#65533;&p&#65533;vZ&#65533;&#65533;qu&#385;&#65533;&#65533;&#65533;`&#65533;&#65533;&#65533;&#65533;d#&#1537;M'{b3~G~tI4m&#65533;=1Bd&#65533;s&#65533;&#65533;&#65533;q&#65533;&#65533;&#65533;&#65533;VoP&#65533;"CU*&#65533; q&#65533;&#65533;{&#65533;&#65533;j'~&#65533;&#65533;[&#65533;o&#65533;R6&#65533;|&#65533;g&#65533;&#65533;&#65533;&#65533;aLi&#65533;|&#65533;bX^&#65533;&#65533;g&#65533;X}e&#65533;|1u&#65533;g~&#65533;Wth&#65533;&#65533;uL&#65533;B|h[D&#65533;Of&#65533;'&#65533;&#65533;e&#65533;7&#65533;ehT&#65533;&#65533;&#65533;v&#65533;4&#65533;9&#65533;&#65533;r0&#65533;y&#65533;7v&#65533;U&#65533;&#65533;&#65533;&#65533;yL&#4700;{&#65533;}f8&#65533;)&#65533;hhy&#65533;8{$&#65533;&#65533;&#65533;a&#65533;v&#65533;(&#5634;&#65533;(t&#65533;&#1102;&#65533;&#65533;p"J&#65533;w_B&#65533;1&#65533;dGn}z&#65533;WygZ&#65533;&#65533;iT&#65533;w&#536;&#65533;&#65533;&#65533;&#65533;R&#65533;H)Y&#65533;&#65533;7&#65533;&#65533;&#65533;&#65533;e&#65533;IGL&#65533;&#65533;~&#30978;&#65533;l&h&#65533;&#8718;&#65533;H&#65533;!&#65533;&#65533;&#65533;x&#65533;&#65533;&#65533;	&#65533;&#65533;<&#65533;l&#65533;&#65533;&#65533;dIt&#65533;&#65533;[F&#65533;&#65533;&#65533;&#65533;.&#65533;&#65533;&#65533;U&#65533;M8&#65533;&#65533;&#65533;?&#65533;B&#65533;&#65533;
&#65533;?\&#65533;n&#65533;&#65533;	7&#65533;&#65533;&#65533;&#65533;&#65533;wu9&#65533;R&#65533;olX*I&#65533;&#65533;&#65533;&#65533;X&#65533;a&#65533;p)$?&#65533;^&#65533;wA&#65533;p&#65533;\j&#65533;I)&#65533;&#65533;W(&#65533;&#65533;*&#65533;]&#65533;fo&#466;&#776;&#65533;&#65533;GoL	o&#65533;h^&#65533;&#65533;\&#65533;q;'xt&#65533;&#65533;W&#65533;&#65533;~&#65533;4&#65533;fX&#65533;)&#65533;&#65533;G")&#65533;gy&#65533;&#65533;&#65533;Y&#758;&#65533;.yr&#65533;&#65533;&#65533;)m&#65533;1&#65533;A}&#1889;-&#65533;&#65533;&#65533;&#580;J"i&#65533;&#65533;&#65533;}@8^wQ&#65533;3&#65533;?b&#1090;l&#65533;l&#65533;y~&#65533;)&#65533;&#65533;&#65533;&#65533;&#65533;6v&#65533;&#65533;u&#65533;/f&#65533;&#65533;&#65533;&#65533;&#65533;I&#65533;&#65533;9&#65533;F&#65533;i&#65533;&#65533;&#65533;&#65533;&#34212;&#65533;o&#65533;Gh&#604;UE%R5k&#65533;V&#65533;&#65533;iv&#65533;&#65533;jC&#65533;&#65533;&#65533;G)Q&#65533;9&#65533;&#65533;&#65533;T9P&#65533;&#65533;w&#65533;f&#65533;&#1552;Ax&#65533;i</&#65533;K[&#1628;&#1384;&#65533;&#65533;9h&#65533;&#65533;&#65533;)&#65533;&#65533;&#65533;&#65533;&#65533;!&#541;&#65533;I&#65533;&#65533;&#65533;(&#65533;&#65533;j&#65533;|&#65533;l,T&#65533;RHsI&#65533;q*.&#65533;&#65533;7&#65533;&#65533;z&#65533;&#65533;&#65533;b7&#65533;&#65533;*&&#65533;0&#65533;Z&#65533;V&#65533;&#65533;	8&#65533;iu&#537;=My&#65533;&#65533;(N&#455;|&#65533;i&#65533;&#65533;&#65533;fJ&#65533;&#65533;&#65533;&#65533;Z&#65533;z&#65533;:&#65533;PJ&#65533;o&#65533;
d&#65533;v&#65533;&#65533;'&#65533;&#1362;&#65533;"&#65533;X4&#65533;pF&#65533;A&#599;&#64779;}&#65533;&#65533;&#470;jx&#65533;{&#65533;&#65533;&#65533;&#65533;&#65533;&#65533;&#65533;&#65533;&#65533;&#65533;&#65533;W$]&#65533;&#65533;Ju&#65533;&#65533;&#65533;&#65533;&#984;&#65533;&#65533;&#65533;&#65533;>*&#65533;Q&#65533;&#65533;U&#65533;&#65533;&#65533;h&#65533;&#65533;)c&#65533;&#65533;7:t=*&#65533;0(&#65533;J&#65533;cc1g*[9h&#65533;(&#65533;C&#65533;&#41047;&#65533;&#65533;&#65533;&#65533;&#65533;?&#65533;&#65533;&#374;&#65533;&#902;&#65533;k&#65533;k2&#65533; J&#65533;XY&#65533;&#65533;&#65533;&#65533;I&#65533;&#65533;,&#65533;2	q&#65533;j&#65533;&#65533;&#65533;}TZ&#65533;:~&#65533;' &#65533;&#65533;&#65533;&#65533;&#65533;PH&#65533;&#65533;&#65533;&#65533;&#65533;68&#65533;&#65533;!&#65533;&#65533;&#65533;&#65533;&#65533;&#65533;Z&#65533;m
&#65533;&#65533;&#65533;&#65533;&#65533;;&#65533;W&#65533;6&#65533;&#65533;&#65533;&#65533;&#65533;&#65533;&#65533;-&#65533;&#65533;'&#65533;N&#65533;ZF&#65533;i&#65533;&#65533;Z&#65533;&#65533;Z&#65533;&#65533;&#673;:&#65533;&#65533;Z&#65533;&#65533;&#65533;&#65533;z&#65533;&#65533;&#65533;&#65533;zs&#65533;&#546;&#65533;@&#65533;Y&#65533;:JX	&#65533;&#65533;&#65533;&#65533;i&#65533;&#65533;*&#65533;&#1226;U&#65533;I&#65533;&#65533;A+&#65533;q{J&#65533;#;0J&#65533;%&#1739;	;&#65533;&#65533;&#65533;&#65533;&#65533;&#65533;&#65533;&#65533;*&#65533;&#65533;&#65533;1;&#65533;&#65533;I&#528;&#65533;&#65533;&#65533;&#65533;&#65533;&#65533;*k&#65533;7i&#65533;&#65533;&#65533;7.:B&#65533;h&#65533;&#65533;z&#65533;&#1991;&#65533;&#65533;%|<&#65533;2=&#65533;u&#65533;&#672;	&#65533;,;&#65533;@&#1672;	
~&#65533;&#65533;&#65533;0&#65533;&#65533;&#65533;j&#65533;&#65533;z&#65533;jn&#65533;&#65533;&#65533;&#65533;&#65533;&#65533;&#65533; &#44147;(&#65533;&#65533;h&#65533;,*&#65533;&#65533;&#65533;}&#65533;&#467;&#65533;&#65533; &#65533;&#65533;L;&#65533;[s&#65533;vJ&#65533;&#65533;&#65533;i&#65533;&#65533;Z&#1740;&#65533;&#65533;&#65533;&#65533;:&#65533;&#65533;{&#65533; &#65533;&#65533;&#65533;&#65533;&#65533;&#65533;J&#65533;F&#65533;&#65533;&#65533;[&#65533;i&#65533;T&#65533;IMR&#13167;&#65533;&#65533;&#65533;3&#65533;\k&#65533;&#65533;kv;&#1122;&#65533;&#65533;K&#65533;&#65533;&#502;&#65533;[&#65533;?8&#65533;&#65533;x&#65533;[k&#65533;&#906;&#65533;&#65533;&#1710;(&#1717;B&#44519;yk&#986;&#65533;h)&#65533;c&#65533;KK&#65533;H&#1647;&#65533;i&#65533;!&#65533;&#65533;XX&#65533;&#65533;&#65533;&#65533;&#65533;
2~E&#1354;&#65533;&#65533;N{&#65533;&#65533;&#65533;&#46955;&#65533;\9&#65533;K&#65533;&#65533;
&#65533;/(&#65533;)&#65533;;&#65533;&#65533;&#65533;&#65533;&#65533;qb&#65533;&#1483;&#65533;6Y	&#65533;4&#65533;&#65533;&#65533;&#65533;&#65533;Y&#65533;&#65533;k&#65533;`&#65533;<&#65533;&#65533;7&#65533;&#65533;&#65533;k&#65533;.K}J&#1213;J4&#65533;k&#65533;'&#65533;&#266;&#65533;&#65533;R&#65533;&#65533;&#65533;&#753;&#65533;"&#65533;v&#65533;~&#65533;z4o(`s&#65533;&#65533;;&#65533;:+7&#65533;+&#65533;&#65533;K&#65533;&#683;&#65533;hk&#65533;l&#65533;&#65533;&#65533;&#65533;&#65533;-&#1829;&#65533;&#1511;=&#65533;B&#65533;&#65533;>H&#65533;&#65533;*K&#65533;&#65533;&#65533;&#65533;e&#1790;|&#65533;&#65533;&#65533;&#65533;7&#810;&#65533;DO&#65533;&#65533;&#65533;&#35895;&#65533;R&#296;&#65533;&#65533;Vy&#65533;(|&#65533;&#65533;&#65533;j&#65533;;&#65533;&#65533;&#65533;N&#65533;&#65533;5,&#65533;g&#65533;&#65533;&#65533;&#65533;[s&#65533;&#65533;>&#65533;&#65533;|G&#65533;p&#65533;&#65533;&#65533;Kdez&#65533;&#65533;&#65533;OT&#65533;&#1074;&#65533;&#65533;&#65533;&#1844;&#65533;4Nl&#65533;&#843;&#65533;&#65533;Tl!&#65533;&#65533;&#65533;&#65533;&#65533;{&#65533;&#65533;J&#65533;XL&#65533;"&#65533;&#65533;&#65533;`&#65533;&#65533;k&#65533;0&#65533;&#220;+&#65533;N&#65533;&#65533;4&#1821;&#65533;{&#65533;&#65533;q&#65533;&#1787;&#65533;&#1451;&#65533;&#1691;&#65533; &#65533;I&#1835;&#65533;&#65533;&#65533;Yc&#65533;{&#65533;&#65533;&#438;&#65533;&#52550;&#65533;\&#65533;&#65533;&#65533;l&#65533;&#65533;&#65533;&#649;K&#65533;&#65533;&#65533;&#65533;&#65533;_^&#65533;s&#65533;&#65533;&#65533;&#65533;&#65533;&#65533;&#65533;&#65533;<&#65533;&#65533;&#65533;g&#65533;&#65533;&#65533;&#65533;U&#65533;4&#65533;&#65533;	&#65533;W&#65533;&#65533;&#65533;|&#65533;&#65533;hG&#65533;&#65533;l&#65533;&#65533;s\&#65533;&#65533;l&#65533;2&#65533;,&#65533;&#65533;&#47806;G&#65533;&#65533;&#65533;&#65533;&#65533;L&#65533;&#65533;o&#65533;F&#65533;&#65533;&#65533;&#65533;&#65533;'&#65533;e&#52385;&#65533;&#65533;m&#65533;&#65533;J;&#1116;&#65533;&#65533;&#65533;&#65533;&#65533;v&#65533;&#49307;&#65533;&#65533;&#65533;&#65533;&#65533;\&#65533;&#65533;m&#65533;&#65533;&#65533;&#565;K%&#65533;&#65533;&#65533;&#65533;|y&#65533;s&#40319;}&#65533;&#65533;&#1912;e&#65533;&#65533;&#65533;&#65533;Z&#65533;&#65533;&#65533;&#65533;MW&#65533;&#65533;	&#1182;&#65533;&#65533;<o&#65533;<&#65533;&#65533;&#65533;&#65533;`E&#65533;j)&#65533;&#65533;X&#65533;&#65533;jnv&#65533;&#65533;&#65533;&#65533;7K&#65533;&#65533;r&#1913;&#65533;&#65533;&]&#984;&#65533;&#65533;.V&#65533;2&#1888;&#65533;&#30472;&#65533;-*&#65533;&#65533;&#65533;&#65533;:&#65533;&#65533;R&#65533;&#65533;&#635;@&#646;&#65533;6R^M&#65533;-ML&#65533;R&#65533;T|&#65533;&#65533;&#65533;3]p&#65533;&#65533;&#65533;&#65533;|&#65533;,&#65533;(&#1110;l&#699;&#65533;,&#65533;y&#65533;&#65533;&#65533;&#65533;&#65533;&#65533;;&#1098;&#65533;&#65533;&#65533;&#65533;&#65533;&#1434;_&#65533;&#1443;&#65533;&#1444;\&#65533;K\&#65533;S=&#387;&#65533;&#65533;o-&#65533;+&#65533;&#65533;&#65533;&#65533;&#65533;)&#65533;v,&#65533;&#65533;H&#1586;m&#65533;&#65533;&#1751;&#65533;&#65533;o&#65533;&#65533;&#65533;#&#1522;y&#65533;l&#65533;&#65533;&#65533;&#155;I&#65533;&#65533;&#1051;&#65533;&#65533;;&#65533;&#65533;&#65533;&#65533;&#65533;X&#65533;&#65533;@&#65533;&#1404;&#65533;&#65533;s&#65533;a&#65533;=|&#2042;&#1173;&#815;YM&#65533;\&#65533;&#65533;&#65533;&#65533;&#65533;=M-&#65533;&#65533;&#65533;&#65533;X&#65533;&#65533;K&#65533;09&#65533;jVI&#65533;&#65533;&#1950;&#65533;&#65533;&#65533;]&#65533;#&#65533;&#65533;V}&#65533;&#65533;+&#65533;*i&#65533;]&#65533;&#65533;M&#65533;O<&#65533;{R&#65533;H&#65533;&#65533;e&#65533;&#65533;&#65533;L&#65533;>*&#65533;m'&#957;\&#65533;L&#65533;X{&#65533;&#65533;a&#65533;	&#65533;&#65533;,|&#65533;&#65533;]&#65533;5&#65533;&#65533;&#65533;&#65533;&#65533;,&#65533;p]&#65533;&#65533;&#894;p&#65533;&#65533;&#65533;&#65533;&#65533;&#65533;zP[&#65533;a&#65533;&#65533;&#65533;|&#65533;&#65533;&#65533;&#65533;&#65533;&#1896;&#65533;&#65533;&#65533;&#65533;}&#65533;g&#65533;H7&#65533;&#939;<&#65533;&;&#65533;&#65533;&#65533;&#65533;@&#65533;Pe&#65533;&#65533;8&#65533;&#65533;&#65533;&#65533;&#65533;&#65533;l&#65533;&#65533;&#65533;,&#65533;f&#65533;&#65533;&#65533;L&#65533;y&#1823;&#65533;&#65533;?&#65533;&#65533;?&#65533;&#1148;i&#65533;&#65533;`&#65533;&#1737;s>&#65533;&#65533;g&#65533;&#65533;&#65533;&#65533;cm&#65533;.m&#65533;P=&#65533;&#65533;&#65533;&#65533;=&#65533;k&#65533;&#65533;$&#65533;&#65533;&#2013;&#65533;&#65533;&#65533;&#65533;G]&#65533;m&#65533;&#65533; &#65533;&#65533;&#65533;&#65533;&#65533;&#505;&#719;&#65533;&#65533;&#65533;j>&#65533;&#65533;S&#65533;I)&#65533;&#65533;K&#65533;s&#65533;&#65533;&#65533;&#52890;&#65533;&#1892;:&#65533;&#65533;&#65533;&#386;.&#20798;&#65533;T&#1970;|&#65533;&#1435;&#65533;&#65533;l.M&#65533;&#65533;&#1539;&#65533;&#1728;Ui&#65533;Q>&#65533;bl&#65533;&#65533;M&#65533;sJ&#1785;<&#65533;Ml&#688;v&#65533;&#65533;&#65533;&#65533;&#65533;&#65533;&#65533;I&#470;&#65533;&#65533;&#65533;9\&#35614;&#65533;&#65533;&#65533;&#65533;&#626;&#65533;&#65533;&#65533;k&#65533;&#65533;&#65533;"=&#65533;&#65533;^.wR&#65533;&#65533;n&#65533;n&#65533;gz	&#1760;~&#34589;&#65533;&#65533;&#65533;:&#65533;=&#65533;&#65533;&#65533;&#65533;&#65533;&#65533;N&#65533;m&#65533;&#65533;).&#65533;&#65533;&#65533;&#65533;&#65533;&#65533;&#65533;&#65533;&#1092;&#65533;&#65533;&#65533;&#65533;&#65533;&#65533;&#65533;&#65533;l&#65533;O&#65533;o&#65533;&#65533;]&#65533;&#65533;j&#65533;&#65533;&#65533;G&#65533;&#65533;&#65533;n)w&#65533;&#65533;&#65533;&#65533;&#65533;Z&#65533;~&#65533;&#65533;?&#65533;&#65533;n&#65533;&#1453;&#65533;&#65533;ZqM`&#65533;&#65533;&#65533;&#65533;%(&#65533;&#65533;&#65533;M&#65533;&#1918;&#65533;-/&#65533;&#65533;&#65533;&#65533;&#65533;&#464;[&#65533;&#65533;&#65533;K&#65533;&#858;&#65533;&#65533;&#65533;B&#65533;&#65533;&#65533;&#65533;~&#65533;S&#65533;&#65533;Q&#65533;&#65533;W&#65533;&#65533;&#65533;&#65533;&#65533;&#65533;&#65533;[|&#65533;nF&#65533;  !&#65533;   ,    ?C &#65533;&#65533;jr&#65533;&#65533;&#65533;a&#65533;>&#65533;&#65533;&#65533;&#65533;&#65533;&#65533;u1&#65533;&#65533;&#65533;&#65533;&#65533;&#65533;&#65533;:&#65533;&#65533;&#65533;&#65533;&#65533;&#65533;&#65533;&#65533;&#65533;&#65533;&#65533;&#65533;&#65533;b&#65533;&#65533;&#65533;>&#65533;&#65533;	&#65533;&#65533;&#65533;&#65533;&#65533;&#65533;&#65533;&#65533;&#65533;&#65533;&#65533;&#65533;&#65533;&#65533;:b	&#65533;e&#65533;I&#65533;%e&#65533;&#993;&#65533;&#65533;h&#65533;&#65533;&#65533;&#65533;&#6787;&#65533;##a&#65533;&#65533;&#65533;&#65533;&#1722;&#65533;r&#65533;&#65533;&#1137; u&#65533;-&#65533;&#65533;&#65533;&#65533;&#65533;&#65533;&#65533;L&#1416;"$&#65533;&#65533;AC&#65533;#
&#65533; @	t| P&#65533;&#65533;&#65533;&#65533;1.l&#65533;pd&#595;!&#65533;IP&#65533;&#65533;n&#65533;8&#65533;q#&#65533;&#65533;sz&#65533;&#65533;&#65533;D 
l\B&#65533;&#65533;Q&#65533;:g&#65533;L&#65533;&#65533;&#65533;&#65533;'C&#65533;J=j&#422;U&#65533;K&#65533;&#65533;&#65533;Z&#65533;kE&#65533;?OJ&#65533;#&#65533;&#65533;&#65533;G&#65533;&#1976;"6&#65533;R&#65533; ]&#65533;(&#65533;&#65533;n'^t/&#65533;c+&#65533;&#64053;g&#65533;2J&#65533;/0,&#65533;&#65533;&#65533;&#65533;Z<&#65533;]&#65533;x&#65533;\l&#65533;&#65533;d&#65533;"&#65533;&#65533;&#65533;k
jC8&#65533;&#65533;&#65533; 4Y&#65533;o&#65533;&#65533;+0&#65533;f&#65533;&#65533;D&#65533;M&#65533;,p&#65533;N &#65533;m&#65533;&#65533;&#65533;,P&#65533;&#65533;bE&#65533;t&#65533;&#1888;0&#65533;&#65533;&#65533;&#65533;&#65533;hD&#65533;!&#65533;b
&#65533;X&#65533;l&#65533;bM&#65533;EI'&#65533;Js&#65533;&#65533;s&#65533;)SkV&#65533;&#65533;~&#65533;ThU&#65533;Wy&#65533;&#703;&#65533;&#65533;V&#65533;7&#65533;&#1492;~^%8&#1986;&#1293;5&#65533;&&#65533;i6&#65533;<&#65533;&#65533;&#65533;D)&#65533;0&#65533;&#65533;Y<&#65533;&#65533;&#65533;&#65533;(NV&#65533;*)"&#65533;&#65533;=&#65533;&#65533;&#65533;O+ >f&#65533;z&#65533;h"]v&#65533;!&#65533;2|8p&#65533;i&#1508;&#65533;&#65533;C&#65533;&#65533;&#65533;sJ&&#65533;&#65533;bU(&#65533;a&#65533;&#65533;&#65533;&#65533;@&#65533;AW&#65533;&#65533;\_&#65533;A&#65533;&#8877;&#65533;&#65533;q&#437;&#65533;&#65533;&#1574;M&#65533;&#65533;&PkUVy&#65533;x$Y&#65533;&#65533;uT&#65533;&#65533;&#65533;O&#65533;&#65533;&#1155;'-$B&#65533;jz&#65533;&#65533;Ryd&#65533;&#65533;&#65533;&#65533;yU&#65533;R&#65533;} &#65533;Iq&#65533;UGBe&#65533;&#65533;&#65533;_&#65533;&#679; XJZh&#65533;&#65533;&#65533;3&#65533;-N&#65533;&#65533;&#65533;vD !&#65533;*&#65533;8$"&.&#65533;4&#8565;&#65533;&#65533;le,&#65533;&#65533;l&#65533;&#65533;&#866;Z&#65533;&#65533;hm&#65533;&#65533;E&#65533;m&#65533;&#65533; &#65533;&#65533;&#65533;I	A&#65533;L&#65533;&#65533;&#65533;&#65533;Q&#65533;&#65533;&#65533;&#65533;&#65533;c=&#909;&#65533;&#65533;&#1210;gj&#65533;{\-&#65533;&#65533;&#65533;Y&#65533;&#65533;f&#65533;(&#65533;C&#65533;C&#65533;&#65533;&#65533;&#65533;K&#65533;A&#65533;(y;|&#65533;&#65533;9&#65533;&#65533;&#65533;|&#65533;z'(&#65533;&#65533;@&#65533;~[q&#65533;&#65533;#+E*T'P&#65533;&#65533;Ei&#65533;&#65533;&#65533;&#65533;u&#65533;&#65533;&#65533;f&#65533;&#65533;&#65533;uV&#65533;&#65533; E&#65533;T&#1262;&#65533;&#65533;*C2&#65533;&#65533;&#65533;*`&#65533;&#65533;&#65533;&#65533;\&#65533;&#65533;&#65533;&&#65533;&#65533;&#1459;TCp!&#65533;v&#65533;&#65533;>&#65533;&#65533;6[&#1486;m6&#65533;&#65533;|&#65533;&#1016;&#65533;\&#65533;h&#65533;(	&#65533;ii&#65533;&#65533;..]&#65533;m&#65533;&#65533;{&#65533;&#65533;&#65533;&#65533;&#65533;r=N&#65533;&#65533;s&#1820;&#65533;&#65533;&#65533;t&#65533;]G&#65533;E4i@&#65533;G&#65533;2|&#65533;&#264;&#65533;&#65533;&#65533;&#65533;9F&#65533;&#65533;&#65533;x&#65533;g&#65533;&#65533;&#65533;&#65533;&#65533;S&#65533;^,rW&#1911;&#65533;&#52531;&#65533;&#65533;&#65533;^&#65533;;&#891;&#1500;&#65533;&#65533;&#65533;f&#65533;&#65533;'L$&#65533;B&#65533;&#65533;&#65533;&#787;&#65533;t&#65533;&#65533;&#65533;&#65533;&#65533;g&#65533;&#65533;&#65533;&#65533;g/
&#65533;&#65533;&#65533;&#65533;&#1678;&#65533;&#65533;&#65533;&#65533;&#65533;9&#65533;&#65533;&#65533;&#65533;&#65533;sd&#65533;&#1653;&#65533;&#1733;c]&#65533;&#65533;&#65533;K&#65533;u&#65533;&#65533;o&#65533;Ct&#5127;&#65533;H&#65533;F"3a!&#65533;iH&#65533;Or`&#65533;Fm&#65533;sR&#65533;`&#65533;&#65533;&#65533;9
&#65533;&#65533;?.&#65533;&#65533;&#65533;&#65533;&#65533;},(&#65533;
&#65533;D&#65533;&#65533;&#65533;Tju(+&#65533;k&#1522;&#65533;nU&#65533;&#65533;C&#65533;z&#65533;*&#65533;P&#65533;fD&#65533;&#65533;5?LmN8B&#263356;&#65533;&#65533;yK&#206;&#65533;&#65533;&#65533;#&#65533;M&#65533;Vy&#348;&#65533;&#65533;?&#65533;	&#65533;o&#65533;&#65533;&#65533;&#65533;(>&#65533;q&#65533;lG&#65533;&#65533;&#65533;&#65533;|#}&#65533;&#65533;"&#65533;&#65533;X&#65533;m&#65533;c&#65533;&#65533;&#65533;&#65533;Q&#65533;+v`&#65533;&#65533;&#65533;W=&#65533;!2&#65533;&#65533;&#65533;&#65533;P&#65533;&#65533;q;&#65533;&#65533;F&&#65533;&#65533;&#65533;$&#1491;&#65533;&#1325;pu&#65533;"]&#65533;p&#65533;B&#65533;&#65533;&#65533;&#65533;?%&#65533;Ge*&#65533;&#65533;v/&#65533;!}&#65533;&#65533;;V&#65533;&#1030;&#65533;&#801;,!<&#65533;X-Yk&#65533;vi&#65533;#&#65533;-@&#65533;U&#65533;w&#65533;#>N&#65533;&#1548;1&#65533;f:&#65533;/Kj4&#65533;&#65533;&#65533;*&#65533;n2&#65533;&#65533;&#65533;&#65533;&#65533;Fe~&#65533;1[&#65533;L&#65533;.&#65533;&#65533;D&#65533;&#65533;&#65533;&#65533;6&#65533;&#65533;|c<&#65533;=&#65533;&#65533;y&#65533;#&#65533;&#65533;&#65533;"&#65533;&#1167;&#65533;&#65533;JG&#65533;_uD &#65533;"'&#65533;P&#65533;&#65533;&#26704;&#65533;NA&#65533;2&#158;&#65533;.&#65533;&#65533;d_2UYv&#65533;J`M&#65533;B&#65533;z&#65533;+2L&#65533;+W&#65533;R&#65533;&#65533;&#65533;&#65533;&#65533;aqi&#65533;]&#65533;&#65533;-,@Q&#65533;YL$k.&#65533;{&#65533;P&#65533;(M&#65533;N&#65533;&#65533;/RW&#65533;&#809;&#65533;Up&#65533;l&#65533;|j;&#65533;&#1088;&#65533;&#65533;&#65533;&#65533;&#65533;&#65533;9=&#65533;NbM&#989;p&#65533;g&#65533;&#65533;&#65533;?}&#65533;&#65533;&#65533;&#65533;&#65533;&#65533;RC&#65533;a@&#65533; mB&#65533;&#65533;&#65533;&#1370;c0&#65533;&#65533;r&#65533;&#65533; $&#65533;&#65533;EGY;PuTA&#65533;]Ky&#658;&#65533;@	k]KWiB&#698;
&#65533;&#65533;&#65533;&#65533;eTjY&#65533;M&#65533;&#65533;&#65533;!&#65533;d&#65533;'&#65533;P&#65533;r&#65533;&#1692;'1&#65533;xT&#65533;&#65533;Q&#65533;s<&#65533;(P&#65533;&#65533;P&#65533;h&#65533;8U&#65533;<	}h{R3&#65533;)&#65533;&#65533;v&#65533;&#65533;&#65533;l&#65533;&#65533;&#65533;&#65533;Zw&#65533;K&#65533;&#65533;&#65533;Qj,&#65533;`&#65533;&#65533;&#65533;&#65533;^7
&#65533;E&#65533;=&#65533;&#65533;&#65533;&#65533;7^i&#65533;&#65533;&#65533;R&#65533;:K=h&0&#65533;]*Q&#65533;&#1166;&#65533;Je&#65533;H;;&#65533;FV&#65533;&#65533;&#65533;&#65533;K:K&#65533;A&#65533;M6&#65533;&#65533;&#65533;[&#65533;&#65533;Q&#65533;0&#65533;&#65533;2&#65533;&#65533;v&#65533;&#65533;^rW&#65533;&#65533;\&#65533;2&#65533;&#65533;&#65533;&#1124;&#65533;_N&#65533;jbqM&#65533;&#65533;&#65533;&#65533;G&#14886;MmBr&#65533;^x{Fb&#65533;&#65533;&#65533;_X&#65533;:]&#65533;&#65533;&#65533;&#57379;&#65533;&#65533;8&#65533;J&#65533;&#65533;`!/U&#65533;&#65533;M$XW&#65533;C&#65533;i&#65533;&#65533;.&#2018;&#65533;j8&#65533;&#65533;i&#65533;&#65533;\&#65533;L>&#65533;&#65533;;&#65533;X&l&#65533;e&#65533;=i&<&#65533;1&#65533;&#65533;&#65533;z&#65533;&#65533;pf
&#65533;!&#65533;&#65533;C&#65533;4&#65533;&#65533;&#65533;&Iy&#557;&#65533;&#128;4&#65533;X&#375;|4tk&#65533;&#65533;=&#65533;&#65533;L&#65533;&#65533;&#65533;&#65533;&#65533;>m&#1400;&#65533;S&#65533;&#65533;2h&#65533;c&#65533;l5&#65533;s&#65533;&#65533;W&#65533;b#&#65533;&#65533;<&#65533;Z&#65533;e]Vq&#65533;&#65533;&#65533;w)&#65533;&#65533;'&#65533;U&#65533;&#65533;&#65533;&#65533;l&#65533;&#65533;&#65533;b&#65533;&#65533;&#1583;&#65533;R&#65533;&#65533;&#65533;&#65533;&#65533;>H&#65533;&#65533;i&#65533;&#65533;&#65533;&#65533;WJ&#65533;c&#65533;&#65533;&#65533;6.&#65533;Gq&#533;&#65533;&#65533;&#65533;&#65533;&#65533;&#65533;&#65533;&#65533;&#65533;JUjgI&#65533;0P&#65533;n&#65533;w'&#65533;&#65533;&#65533;&#65533;~&#65533;&#514; &#1377;
z&#1041;1&#65533;.hA&#65533;&#65533;1&#65533;o&#65533;6&#65533;&#65533;YZ&#355;&#65533;&#65533;&#65533;%-&#65533;T4Q10&#65533;&#65533;TA&#65533;i&#65533;W&#65533;b&#65533;+&#65533;&#65533;W&#65533;i&#65533;I&#65533;~5&#65533;&#65533;&#65533;&#1836;&#65533;&#65533;&#65533;&#65533;5Y&#65533;&#65533;&#65533;J&#65533;v&#65533;&#65533;&#65533;`-&#65533;&#65533;&#65533;@&#65533;A&#1031;&#65533;&#65533;&#65533;&#65533;H&#65533;&#65533;&#65533;M&#65533;1P&#65533;&#65533;M&#65533;y^&#236;&#65533;6,R2[&#65533;&#65533;MQ&#65533;"&#65533;&#65533;&#65533;&#65533;&#65533;'B&#65533;w3&#65533;&#65533;&#65533;&#65533;/&#65533; @&6&#65533;a&#65533;&#65533;p&#65533;@&#65533;&#65533;8&#65533;&#65533;&#65533;w&#65533;\E&#65533;>&#65533;&#65533;0&#65533;N&#65533;&#65533;&#65533;'r&#65533;&#65533;&#65533;'^&#65533;gur&#65533;&#65533;&#65533;_q&#65533;?&#65533; &#65533;<&#65533;&#65533;"&#65533;&#65533;F&#65533;&#65533;&#65533;&#65533;EO&#65533;&#65533;O&#65533;&#65533;&#65533;oY&#65533;'&#65533;&#65533;&#65533;&#65533;&#65533;+&#65533;+&#808;&#65533;&#65533;7&#65533;&#65533;vJ&#65533;&#65533;/`&#65533;^&#1623;&#65533;&#65533;&#65533;!Ep&~r&#65533;Dd&#65533;&#65533;s&#65533;&#1874;&#65533;o1&#65533;}&#65533;&#65533;kz&#65533;"g?_&#65533;x&#65533;&#65533;&#164;&#65533;&#65533;&#65533;1&#65533;&#65533;A%&#65533;&#65533;&#65533;8&#65533;&#65533;o8&#65533;?7&#65533;k&#65533;|&#65533;k&#65533;&#65533;,&#65533;&#65533;315&#65533;G&#65533;7.7fl>gz&#65533;&#65533;&#65533;	&#65533;zH&#65533;&#65533;&#65533;&#1030;l&#65533;"m&#65533;'{[V{&#65533;4&#65533;TR&#65533;u&#65533;&#65533;ut&#65533;yfW&#65533;&#65533;GIk&#775;&#323;+&#65533;gf:&#65533;{&#65533;B^&#65533;5&#65533;&#65533;@&#65533;&#65533;&#65533;q&#65533;g^&#65533;wx&#1639;}&#65533;6.&#65533;wJ5~x&#65533;q>x}&#65533;&#65533;%&#65533;&#65533;/&#65533;@%>6S9V&#65533;&#65533;&#65533;DV&#65533;#&#65533;5&#65533;&#65533;oEY&#65533;>&#65533;&#65533;zx&#65533;&#65533;&#65533;&#65533;mOW&#65533;{plq&#65533;&#65533;Zfe&#65533;f&#65533;_f&#65533;{XQ"w&#65533;n(Ug&#65533;u&#65533;d&#65533;&#65533;G&#65533;&#65533;
&#65533;&#65533;}&#65533;p+.&#65533;18&#65533;&#65533;1}s&#65533;Y&#65533;&#65533;S&#65533;&#65533;&#65533;7M&#65533;&#65533;~&#65533;&#65533;%q,"l&#65533;/&#65533;L&#65533;&#65533;&#65533;&#65533;&#65533;Z&#65533;`8?&#65533;%&#65533;g$&#65533;ari&#65533;$&#65533;&#65533;&#65533;&#65533;&#65533;&#65533;&#65533;&#65533;I&#65533;I&#65533;&#65533;&#65533;&#65533;O&#65533;r=p&#1542;&#65533;&#65533;&#65533;&#664;&#65533;&#65533;7&#65533;&#1238;sr&#65533;&#65533;&#65533;euhey&#65533;A&#65533;&#65533; &#65533;_g1$|&#65533;&#65533;&#65533;F&#65533;&#65533;&#65533;Xv&#65533;w|&#65533;&#65533; A+AO&#1587;&#65533;&#65533;`Z&#65533;3&#65533;&#65533;B&#65533;&#65533;'b5&#65533;&#65533;7xl&#65533;,&#65533;xx&#65533;&#65533;&#65533;&#65533;&#65533;w&#65533;&#65533;q&#65533;Xk&#65533;&#65533;=&#65533; &#65533;J&#65533;q&#65533;&#65533;#m&#65533;&#65533;#&#65533;&#65533;@&#65533;&#65533;&#65533;&#65533;r&#65533;&#65533;&#65533;&#65533;(u]_&#65533;&#65533;O&#65533;g&#65533;&#65533;d&#65533;sh&#65533;&#678;&#65533;&#518;&#728;&#65533;&#65533;8t&#65533;b&#65533;,9&#65533;6Y&#65533;Z}&#327;p&#65533;*&#65533;&#65533;!H&#65533;&#65533;wY&#65533;h|&#65533;&#65533;C&#65533;!&#65533;&#65533;pUX-&#65533;&#65533;X&#65533;&#65533;8&#65533;&#65533;&#65533;&#65533;&#65533;&#65533;&#65533;_&#65533;,N5T&#65533;@}&#65533;&#65533;&#65533;=&#65533;}ygo&#65533;&#65533;5&#65533;e[&#65533;&#65533;i&#65533;SF&#65533;&#65533;5&#65533;&#65533;#&#65533;&#337;&#65533;G&#65533;/&#65533;VH&#1425; &#65533;"&#65533; &#65533;&#65533;$&#65533;&#65533;&#65533;^pb&#65533;\&#65533;&#65533;&#65533;&#65533;/y&#65533;]&#65533;eoX&#65533;&#65533;&#65533;&#65533;&#65533;)9&#65533;V&#65533;&#65533;&#65533;&#65533;%&#65533;f>&#65533;Q&#65533;6&#65533;Y'v6T&#65533;&#65533;&#65533;&#65533;o&#65533;&#65533;&#65533;&#65533;&#65533;m&#65533;f&#65533;R&#65533;2h4h&#65533;WIh&#65533;r#6T]%c &9L&#65533;L&#65533;6&#65533;%&#65533;'&#1160;tb&#65533;yi&#65533;&#65533;7&#65533;&#65533;&#65533;d&#65533;&#65533;&#65533;@09l&#65533;Q&#65533;7Wd&#65533;q&#65533;&#65533;&#38772;v^&#177;&#65533;&#65533;1&&#65533;&#65533;&#65533;8&#65533;E&#65533;&#65533;&#65533;2&#65533;'&#65533;&#65533;l)&#65533;&#65533;&#65533;&#65533;wH&&#65533;5y&#65533;&#65533;6-	&#65533;8&#65533;e&#513;&#65533;&#65533;&#65533;X&#65533;&#65533;&#65533;&#65533;:&#65533;&#279;1&#65533;&#65533;9&#65533;&#65533;&#65533;g&#65533;Ve		&#65533;o&#65533;g&#65533;&#65533;I&#65533;J! 
3aP&#65533;m^E&#65533;&#65533;&#65533;&#65533;U"&#553;&#65533;W<&#65533;<"P M3&#65533;jI=:&#65533;w&#65533;9?&#65533;&#65533;&#65533;&#65533;M&#65533;|&#1699;&#65533;&#65533;C&#65533;e&#65533;&#65533;vGM&#65533;j&#65533;&#65533;&#65533;trp&#65533;&#65533;0A&#65533;W&#193;VUs&#65533;&#65533;m&#65533;J&#65533;(u&#770;e&#65533;6-&#65533;&#65533;fu&#65533;&#65533;0&#65533;&#65533;(&#65533;@&#65533;f:%&#65533;g&&#65533;&#65533;:&#65533;&#65533;&#65533;&#537;&#65533;h&#65533;&#65533;y&#65533;X&#65533;&#65533;&#65533;&#65533;^8&#65533;F&#65533;&#65533;.&#65533;Q)&#65533;&#65533;%&#65533;&#65533;8&#65533;&#65533;&#65533;&#65533;!*&#65533;&#1622;&#65533;&#65533;&#65533;&#65533;&b D&#65533;ZG.&#65533;Z&#65533;&#65533;=x&#65533;&#65533;&#65533;K&#65533;`&#65533;&#65533;v&#65533;&#65533;&#229;|&#1609;&#65533;
6.&#65533;&#65533;&#1104;&#65533;&#65533;&#65533;P&#65533;-&#65533;&#65533;&#65533;&#65533;&#65533;>&#65533;&#65533;c&#65533; :&#65533;&#65533;&#65533;4&#65533;'&#65533;B&#65533;7&#65533;&#65533;&#65533;R&#65533;&#65533;&#65533;(&#65533;&#65533;yc&#65533;H&#65533;fu@&#65533;x&#65533;r&#65533;&#65533;|&#65533;NWG)&#65533;&#398;&#65533;H&#65533;&#65533;7&#65533;s&#65533;&#65533;9&#65533;&#65533;A&#65533;&#65533;&#65533;&#65533;&#65533;sJ&#65533;g&#65533;I&#65533;&#65533;&#65533;&#65533;&#65533;&#65533;w&#65533;d&#65533;!!&#1242;:&#65533;&#65533;&#65533;&#65533;Qr&#65533;"&#65533;&#65533;&#65533;Z&#65533;&#65533;*&#65533;L&#65533;hR&#65533;K&#65533;$0&#65533;&#65533;e&#65533;&#65533;U&#65533;&#65533;t&#65533;
&#65533;&#65533;*&#65533;K&#65533;c&#65533;JG&#65533;&#65533;&#65533;M&#65533;&#65533;U&#65533;h&#65533;G&#65533;&#65533;*O&#65533;&#299;
&#65533;&#65533;O&#65533;J&#65533;&#65533;P*&#65533;&#65533;GH&#65533;z&#65533;\&#1690;&#65533;=t&#65533;&#65533;&&#65533;vm&#65533;zT,&#65533;}&#65533;@&#65533;&#65533;@&#65533;<&#1069;5&#39759;&#65533;&#65533;t&#65533;8h6&#65533;m&#65533;&#65533;o&#65533;&#65533;T&#65533;&#65533;7$&#65533;&#65533;&#65533;pX:u&#1237;&#65533;&#65533;
O&#65533;_:&#65533;1:&#65533;v&#65533; &#65533;&#65533;&#65533;&#65533;&#65533;&#65533;9&#65533;&#65533;#U&#65533;&#65533;
&#65533;&#65533;&#65533;39&#65533;&#65533;-&#1284;&#65533;&#1209;&#65533;&#1913;&#65533;&#65533;&#65533;&#65533;&#65533;&#65533;&#65533;N&#65533;K&#65533;q:H!?&#65533;&#65533;&#65533;E&#65533;&#65533;M&#65533;&#65533;$"&#65533;Jwj?N&#65533;E&#65533;= &#65533;9*J&#65533;&1&#65533;b03&#65533;]&#65533;u nv;&#65533;B &#65533;&#65533;&#65533;J&#65533;4-J:&#65533;&#65533;&#65533;&#65533;&#65533;*&#65533;M+&#65533;&#65533;&#65533;SK3&#65533;y&#65533;n&#65533;&#65533;rZ&#65533;&#65533;vY\&#65533;&#65533;^&#65533;&#1163;&#65533;K&#65533;ki&#65533;&#65533;s&#65533;h&#65533;&#65533;[&#65533;&#65533;&#65533;&#65533;&#65533;rqa&#65533;&#65533;&#65533;K&#65533;&#65533;&#65533;&#65533;@&#65533;&#65533;&#65533;p&#65533;J&#65533;R&#65533;6"E|&#65533;&#65533;[&#65533;&#65533;&&#65533;&#65533;&#65533;b{&#65533;&#65533;&#65533;&#650;i/&#65533;a&#65533;AKUk&#65533;)kI(&#65533;&#65533;&#65533;&#65533;My&#65533;(&#136;(&#65533;&#65533;o&#65533;_&#65533;u&#65533;K&#65533;&#65533;&#65533;&#65533;4&#65533;&#65533;&#65533;\&#65533;&#65533;&#65533;&#65533;&#65533;4Qa &#65533;m&#65533;&#65533;#&#65533;U&#65533;&#1787;H&#65533;&#65533;'&#65533;&#65533;e&#65533;2&#65533;
:&#65533;)Ww&#65533;I&#65533;P&#65533;.u)&#65533;{  &#65533;&#65533;O&#65533;&#65533;&#65533;*&#65533;&#65533;&#65533;&#65533;&#1462;n&#65533;o&#65533;&#65533;&#65533;"&#65533;&#65533;&#65533;ATt

&#65533;&#65533;t&#65533;Y &#65533;K&#65533;&#65533;^&#65533;&#65533;;ZT5J&#65533;h&#65533;&#65533;<&#65533;&#65533;c&#65533;&#65533;&#65533;&#65533;&#65533;KjK&#65533;&#65533;@&#65533;&#65533;&#65533;?Zj&#65533;u&#65533;&#1829;&#65533;&#65533;&#853;&#65533;#&#65533;&#65533;&#65533;6&#65533;g&#65533;&#65533;&#65533;&#65533;<&#65533;&#65533;&#65533;&#65533;<|&#65533;4&#65533;D&#65533;&#65533;9&#65533;&#65533;&#65533;&#3188;+&#827;y&#65533;:X&#65533;',3&#38304;&#65533;;&#65533;	&#65533;&#65533;&#65533;&#1995;&#65533;&#1052;^&#65533;&#65533;&#65533;#&#733;k&#65533;&#65533;J&#65533;Glf&#65533;&#65533;&#65533;g&#65533;&#65533;!&#65533;&#65533;&#65533;N,&#65533;&#65533;+&#65533;0&#65533;&#65533;&#65533;a@b:p&#65533;&#65533;&#65533;'&#65533;&#65533;&#65533;`5MT&#65533;&#47708;&#65533;&#65533;{<&#65533;&#65533;&#65533;1&#65533;&#65533;&#65533;&#65533;&#428;&#65533;Z%&#493;*&#65533;&#65533;&#65533;&#65533;L&#65533; &#65533;^v&#65533;&#65533;1x&#65533;&#65533;V&#65533;6&#65533;&#65533;&#65533;l(&#65533;&#65533;&#65533;t&#65533;
&#65533;Z&#1530;&#65533;K&#65533;"`&#65533;&#65533;{&#65533;&#65533;Ju&#65533;&#65533;x&#65533;&#65533;#&#65533;&#65533;&#65533;	t&#65533;&#65533;&#65533;&#65533;!&#65533;x&#65533;&#65533;L&#65533;&#65533;K&#65533;&#65533;&#827;F&#65533;&#65533;&#65533;&#65533;&#65533;&#65533;|&#40710;+&#65533;y*&#302;&#65533;8a &#65533;&#65533;&#65533;{&#65533;&#65533;l&#65533;.m&#65533;&#65533;&#65533;Y&#65533;&#65533;&#65533;RL&#65533;W&#65533;&#65533;&#65533; &#65533;E&#65533;&#65533;&#65533;[&#65533;&#65533;;&#65533;&#1420;&#65533;&#65533;&#65533;&#65533;7&#65533;&#1692;&#65533;P&#65533;&#65533;K&#465; &#65533;U}&#65533;&&#65533;&#65533;&#65533;&#65533;&#65533;&#65533;&#65533;&#65533;zY&#65533;&#65533;,&#65533;&#65533;3&#65533;&#65533;9xX&#1178;&#65533;'&#65533;iA &#65533;&#65533;n}:&#65533;;&#680;{&#65533;7[9&#65533;&#65533;4&#891;&#65533;&#65533;{&#65533;k&#65533;&#65533;h&#65533;RCX&#65533;&#666;T:&#65533;&#65533;&#65533;&#65533;&#65533;&#490;&#65533;&#65533;&#65533;&#65533;
&#65533;uS&#65533;f&#65533;/&#65533;I&#65533;&#65533;&#65533;Z&#65533;&#65533;|&#65533;&#65533;L&#156;-&#65533;FE&#65533;&&#65533; &#65533;3&#1341;b&#65533;&#65533;&#65533;F&#65533;6&#65533;&#65533;)&#65533;x&#65533;/&#65533;&#65533;&#65533;&#65533;&#65533;&#46182;&#65533;&#65533;&#65533;&#65533;&#65533;$&#65533;&#65533;XM&#65533;&#447;1&#65533;&#65533;&#65533;_Z&#65533;@&#65533;&#65533;&#65533;&#65533;&#65533;x%&#65533;^&#65533;&#65533;H&#65533;&#65533;&#65533;&#65533;a&#1480;$&#65533;&#65533;&#65533;&#65533;F&#65533;&#65533;&#65533;=o&#65533;&#65533;&#65533;w-&#65533;&#65533;&#65533;&#65533;@L&#65533;F&#65533;&#65533;&#65533;}&#65533;&#65533;l&#65533;&#65533;&#65533;&#65533;&#65533;&#1909;&#65533;&#65533;!;y&#65533;&#65533;&#910;&#65533;k&#65533;p&#65533;&#65533;|&#65533;d&#65533;}&#65533;&#65533;]'&#65533;&#65533;o'Y6ma&#65533;&#65533;&#65533;&#65533;&#2027;&#65533;J&#65533;&#1216;!`&#1727;	4Em&#811;&#65533;&#65533;&#65533;&#65533;&#65533;&#65533;&#439;&#65533;D&#65533;P-&#65533;a&#65533;b&#65533;88	&#65533;&#65533;&#65533;&#65533;,K5&#65533;k&#65533;&#65533;y&#65533;&#65533;&#65533;&#65533;&#1400;M&#1010;w/_Fe=I(&9&#65533; &#65533;&#65533;&#65533;&#65533;&#65533;=&#65533;&#65533;9&#65533;&#65533;]&#65533;&#1485;&#65533;&#65533;&#65533;`&#65533;M&#65533;&#65533;&#65533;&#65533;&#228;&#65533;&#65533;&#65533;At&#65533;r&#65533;&#65533;&#65533;&#65533;&#65533;&#65533;cu&#65533;&#65533;K&#65533;E\v.&#65533;*&#65533;k&#65533;&#1643;&#65533;&#65533;&#65533;&#65533;9&#65533;&#65533;&#65533;&#65533;&#65533;&#65533;&#65533;L&#65533;&#65533;&#65533;+B}&#65533;&#65533;@&#65533;<&#772;~&#65533;&#65533;&#65533;&#65533;&#65533;HS &#65533;&#65533;&#65533;by&#65533;&#65533;&#1786;]~&#65533;C&#65533;-&#65533;T&#65533;&#65533;&#65533;&#65533;&#65533;&#65533;]&#65533;&#65533;4&#65533;&#65533;&#65533;&#65533;y&#65533;?&#939;&#65533;&#65533;&#65533;<.(&#65533;9|0&#65533;L2&#65533;&#65533;)&#65533;E&#65533;s=&#65533;&#65533;&#65533;&#65533;&#65533;&#1817;&#65533;y&#65533;0	&#65533;:y&#65533;:&#65533;&#65533;Lf(&#1132;&#65533;G"&#65533;
&#65533;&#65533;&#65533;P&#65533;&#837;&#65533;&#65533;t&#65533;M&#65533;x|{&#65533;E&#65533;&#65533;|p&#65533;&#65533;B&#65533;w&#65533;&#65533;^&#65533;&#65533;VV&#65533;&#26925;&#65533;&#769;&#65533;&#65533;&#65533;P<&#65533;U<&#65533;-w&#65533;&#65533;&#65533;TH &#65533;&#65533;uM&#65533;N&#65533;&#65533;^&#65533;&#65533;&#65533;&h&#65533;&#65533;&#2020;&#65533;|&#65533;&#65533;y&#65533;1n&#65533;&#65533;I&#65533;)&#65533;&#65533;b2&#65533;&#65533;&#65533;&#39729;H&#522;&#65533;&#65533;]&#65533;Z&#65533;)&#65533;&#65533;M&#65533;&#65533;&#65533;&#65533;&#65533;&#65533;&#65533;&#65533;&#65533;&#1036;&#65533;)S&#65533;&#65533;&#65533;&#754;j{&#65533;&#65533;&#65533;&#1927;&#65533;1I&#65533;&#65533;s&#65533;R&#65533;J&#65533;&#65533;&#65533;&#65533;e&#65533;&#65533;&#65533;W&#65533;&#65533;&#65533;z&#65533;^ Y[&#65533;km&#65533;&#65533;&#65533;h&#65533;m&#65533;&#65533;N&#65533;X&#65533;&#65533;	&#65533;&#65533;'&#65533;&#65533;m&#1704;&#65533;&#65533;&#65533;;&#65533;&#65533;Ft! &#65533;hQ&#201;&#65533;&#65533;&#65533;g<&#65533;&#65533;=k&#65533;c&#65533;&#65533;r&#65533;+&#65533;&#65533;&#1830;&#65533;&#65533;N&#65533;_&#65533;&#65533;_&#65533;&#65533;i&#65533;&#65533;Wh&#65533;&#65533;=Z&#65533;k&#65533;_)&#594;&#65533;&#65533;&#65533;:&#65533;&#65533;?&#600;_&#65533;0@^&#65533;&#65533;O&#65533;&#65533;&#65533;&#65533;&#65533;&#65533;iF&#65533;&#65533;&#65533;&#65533;&#65533;$&#65533;R&#65533;&#65533;&#65533;0&#1139;&#65533;m&#65533;&#65533;&#65533;
&#1967;&#65533;"6^&#759;&#65533;&#391;&#65533;&#65533;~j&#65533;FL&#65533;&#65533;&#65533;&#65533;:m&#65533;Z&#65533;&#65533;&#65533;G>&#65533;&#65533;&#65533;&#65533;&#65533;&#65533;<&#65533;&#65533;&#794;-&#65533;[&#65533;h&#65533;&#65533;&#65533;A&#65533;&#828;&#65533;&#65533;~0 >&#65533;D&#65533;&#65533;&#65533;&#65533;&#65533;&#65533;;&#65533;&#65533;]&#65533;&#65533;&#65533;&#65533;9&#65533;	/&#65533;8&#65533;&#65533;&#65533;&#65533;N&#65533;&#65533;e&#65533;&#65533;i&#65533;>;&#65533;&#65533;l&#65533; 9s"*5d&#65533;&#65533;&#65533;&#65533;&#65533;&#65533;&#65533;&#65533;&#65533;&#65533;*&#65533;&#65533;0&#65533;O&#65533;sthV&#65533;q\&#65533;&#65533;}&#65533;&#65533;h#&#65533;9&#65533;t&#65533;t&#65533;&#65533;&#65533;&#65533;&#65533;&#65533;#Qc'&#65533;&#65533;&#65533;&#65533;X&#65533;R&#65533;&#65533;E&#65533;&#1143;T&#65533;#&#65533;&#65533;r&#65533;J&#65533;&#65533;&#65533;&#65533;&#65533;&#65533;&#65533;&#65533;-&#65533;&#65533;&#65533;ajo&#65533;&#65533;&#65533;&#65533;]&#65533;&#65533;&#65533; &#65533;&#65533;&#65533; &#65533;oW&#65533;)&#65533;&#65533;E&#65533;L&#65533;B&#65533;H&#65533;&#65533; z&#65533;&#65533;p&#65533;c&#65533;&#462;&#65533; &#65533;d&#65533;'	&#65533;UPb&#279;c^d#&#65533;c&#65533;(M&#65533;$P &#65533;&#65533;,3+hZ&#65533;&#24867;Bk&#65533;&#65533;#&#1255;&#65533;*k&#1678;j&#65533;&#65533;&#65533;(d&#65533;&#661;&#65533;`&#65533;F&#65533;&#1282;&#1649;&#1317;&#65533;&#65533;&#65533;&#65533;2]&#1622;q&#65533;e.&#1915;x&#65533;F&#1579;W&#65533;&#2044;&#65533;&#65533;b&#65533;&#65533;L&#65533;&#65533;?^P!A#A&#65533;C&#65533;"K&#65533;&#65533;&#421;" &#65533;@?S&#65533;B&#65533;&#65533;E&#1452;Z&#65533;0&#65533;Z]&#65533;0,&#65533;&#65533;&#65533;&#65533;&#65533;&#65533;Tx&#65533;U&#65533;fL&#65533;&#65533;&#65533;h&#1682;&#65533;&#65533;m\qs&#65533;l&#65533;P&#65533;&#65533;&#65533;G&#65533;&#65533;4E&#65533;&#1391;:A&#65533;&#65533;&#65533;rY&#65533;&#65533;B&#65533;&#65533;&#299993;&#65533;G&#1164;&#65533;#&#65533;`g&#660;+G:~<&#65533;&#65533;&#41166;D&#639;$&#65533;~	&#65533;Q
X&#65533;1Hu&#65533;O&#65533;u&#65533;R[5a\R&#65533;Z&#65533;eUZzeW	p]b]&#65533;&#65533;U&#65533;&#65533;&#65533;H&#65533;m	FZ2CG&#65533;l&#65533; &#65533;X]H&#65533;&#65533;&#65533;P&#65533;&#13257;P&#65533;&#65533;%=&#65533;&#65533;&#65533;'&#65533;|&#65533;&#65533;g6&#65533;&#65533;*&#58886;>&#65533;&#65533;Mp4&#65533;&#65533;LaZ^e3&#65533;X&#65533;3W&#65533;M&#65533;1"&#65533;	&#753;&#65533;fVozYt&#65533;9$u&#65533;&#1111993;&#65533;&#65533; &#65533;&#65533;&#65533;C&#65533;&#65533;&#65533;&#65533;&#65533;%&#65533;&#65533;&#65533;G&#65533;G&#1187;&#65533;&#65533;&#65533;R.&#65533;$&#65533;})&#65533;Q&#65533;&#65533;&#65533;J8`&#65533;"B&#65533;!&#544;&#65533;&#65533;%&#65533;&#65533;Tn(&#65533;XZ("&#65533;&#65533;j(&#65533;Z&#65533;j&#65533;*&#65533;8&#65533;&#65533;#&#65533;b&#65533;Ql9&#65533;l&#65533;&#155;c=	&#19732;YV&#65533;j&#65533;l&#65533;&#17573;&#65533;&#65533;_&#65533;rC&#65533;&#65533;G&#65533;a&#65533;&#1878;^&#65533;&#65533;~)e4&#65533;&#65533;iZ=[N&#65533;&#65533;k&#65533;;k&#65533;&#65533;&#697;(&#65533;&#65533;&#65533;&#65533;&#65533;&#65533;e&#65533;]B&#65533;z&#997;05l&#65533;&#65533;5&#65533;&#65533;z&#65533;\d&#65533;N&#65533;&#65533;&#65533;q&#65533;R*0&#65533;&#65533;e&#65533;&#65533;a&#65533;dR&#65533;&#65533;|&#65533; ,&#65533;&#65533;&#65533;&#65533;M=e@&#65533;&#65533;&#65533;L&#65533; Y&#65533;&#65533;T&#65533;&#65533;Z&#65533;&#65533;&#65533;&#65533;J&#65533;&#65533;6&#65533;^j&#65533;&#65533;&#65533;A3&#65533;&#65533;&#65533;&#65533;&#65533;Jo&#65533;&#372;&#65533;A&#65533;&#65533;0&#65533;&#65533;&#65533;&#65533;v&#65533;&#65533;`/B&#65533;&#65533; &#65533;&#65533;&#65533;0xVh&#1994;FZG&#65533;&#65533;f&#65533;&#65533;&#65533;K&#65533;l&#65533;&#65533;&#65533;&#65533;&#65533;&#65533;%&#65533;c&#65533;]&#65533;&#65533;&#65533;&#65533;&#65533;&#65533;&#65533;&#65533;[1L&#65533;&#65533;O&#65533;&#65533;&#65533;&#65533;|&#65533;&#65533;&#65533;t&#16492;9~w'5*&#65533;&#65533;&#65533;&#65533;dP&#65533;&#65533;&#65533;&#65533;R~_)&#65533;&#65533;&#65533;4&#65533;&#65533;/&#65533;&#1970;&#65533;u&#65533;&#65533;&#65533;$&#65533;r&#65533;F&#1011;=t&#65533;&#65533;/&#65533;@7=!&#65533;J&#65533;&#65533;<&#65533;[&#65533;&#65533;&#65533;&#65533;Lg&#65533;&#65533;&#65533;&#65533;+&#65533;&#65533;&#65533;4&#1220;7[&#65533;r#&#1434;m&#65533;&#65533;&#65533;76&#65533;&#65533;&#65533;&#65533;&#65533;&#65533;[&#65533;8&#65533;h&#65533;&#65533;&#65533;m&#65533; &#65533;Q&#907;&#65533;&#65533;v&#65533;R&#65533;7t&#65533;&#65533;K&#65533;&#65533;&#65533;&#65533;,:q&#65533;`&#994;&#65533;&#65533;wL&#65533;qx&#65533;&#65533;v&&#65533;&#65533;&#65533;y&#65533;&#65533;'&#65533;&#65533;&#65533;B e)&#65533;Hd&&#65533;&#65533;H6&#65533;	(&#65533;c&#65533;&#65533;N8&&#65533;}&#65533;&#65533;t&#65533;&#65533;&#639;0&#65533;&#65533;&#65533;D>*I&#53640;&#166;&#65533;s@!3B&#65533;&#65533;&#65533;$gpJ&#65533;&#65533;&#65533;&#65533;*r&#65533;yX&#65533;&#65533;:&#65533;&#65533;+&#65533;*b^|&#65533;&#65533;x/&#65533;	&#65533;j&#65533;p&#65533;*&#65533;&#65533;&#65533;&#65533;&#65533;K&#65533;i&#65533;8r-2&#65533;&#65533;&#65533;!&#65533;k&#65533;B[&#65533;&#65533;a&#65533;&#65533;&#65533;&#65533;&#65533;p
&#65533;W&#65533;e&#65533;3&R_&#65533;{ $i&#65533;&#65533;TP",&#65533;v&#65533;40&#65533;.&#65533;&#65533;&#65533;&#65533;&#65533;PD&#65533;&#50186;&#65533;&#65533;x&#65533;C&#912;%&#65533;&#65533;&#65533;&#65533;DV!Z&#65533;u*&#65533;&#996;4&#65533;&#65533;&#65533;&#65533;v&#65533;h &#65533;~&#65533;D&#65533;d&#65533;&#65533;&#65533;2"IV&#65533;&#65533; &#65533; y&#1036;&#65533;.$@&#65533;3&#65533;&#65533;&#65533;;&#65533;&#65533;&#65533;&#65533;&#65533;i&#65533;&#65533;D&#65533;8&#65533;v@Ec/&#65533;t&#65533;xd>D&#65533;&#65533;&#65533;&#65533; &#65533;&#65533;&#65533;>y&#65533;1Hi&#65533;@x1&#65533; r[j&#65533;@&#65533;&#65533;G&#65533;&#65533;&#65533;F]BV$&#65533;&#65533;&#65533;9t&#65533;&#65533;h$&#65533;!&#1097;nA&#65533;=S\f&#65533;&#65533;&#974;j&#65533;&#65533;&#65533;()&#65533;&#65533;V&#65533;>&#65533;+"&#65533;&#65533;C'r&#65533;&#65533;&#65533;|&#65533;l&#65533;&#65533;&#65533;}&#49444;
&#65533;   C&#65533;&#65533;
&#65533;&#65533;&#65533;eP&#65533;&#65533;R|&#65533;&#1176;,&#866;	f&#65533;&#65533;Q@1&#65533;~H8&#65533;&#65533;&#65533;&#65533;&#65533;(&#65533;f%&#65533;7E&#65533;~s&#65533;_&#65533;&#65533;&#65533;&#65533;M0&#65533;Sf&#65533;&#65533;&#65533;)G&#65533;&#65533;&#1118;&#65533;| &#1978;&#1455;&#38111;&#65533;&#65533;_&#65533;&#65533;0&#514;&#65533;V&#65533;&#65533;9&#65533;IQ&#65533;&#65533;&#65533;&#65533;@&#65533;E&#65533;
@&#65533;&#65533;9V&#65533;&#65533;&#65533;w&#218;&#65533;&#65533;&#65533;&#65533;3&#65533;&#65533;6&#65533;IM&#65533;&#484;&#65533;4#[&#65533;)&#65533;&#65533;RR3&#65533;&#65533;&#65533;,k&#65533;LS&#65533;&#65533;&#65533;	LI&#65533;K^&#65533;L&#65533;jn&#65533;&#65533;&#65533;&#65533;&#65533;&#65533;3&#65533;wB+&#65533;,&#65533;g%]xf&#65533;Z&#65533;,z&#65533;h`&#65533;&#65533;&#65533;&#65533;&#65533;&#65533;*&#65533;&#65533;&#65533;&#65533;q&#65533;&#65533;$6&#65533;&#65533;u&#65533;k[&#65533;DG&#65533;&#65533;&#65533;r&#65533;cx&#65533;9&#65533;>&#65533;lz&#65533;&#65533;&#65533;&#65533;&#65533;j&#65533;f&#65533;k~&#65533;&#65533;m&#65533;&#65533;[&#65533;uL`&#65533;6v&#65533;&#65533;&#65533;&#65533;a&#65533;8Z1&#65533;&#196;6&#364;&#65533;?V)&#65533;&#65533;D&#65533;cXg&#65533;&#65533;H&#65533;&#65533;	&#65533;&#65533;KE&#65533;JI&#65533;&#65533;r(V-	_K2&#65533;&#65533;1&#65533;&#65533;r{[&#65533;&#65533;*&#65533;&#65533;Q&#65533;x&#65533;&#65533;&#65533;2X&#65533;&#65533;DV &#65533;Z&#65533;&W&#65533;&#65533;X&#868;&#65533;&#65533;L&#65533;&#65533;B&#65533;{&#1104;&#65533;9&#65533;Vn&#65533;$&#65533;M&#65533;&#65533;&#65533;3z!s&#65533;&#65533;&#65533;&#65533;h&#65533;&#65533;i&#65533;5&#65533;&#65533;&#65533;&#65533;&#65533;&#65533;HP&#65533;&#1470;&#65533;E&#65533;8&#65533;&#65533;&#65533;&#65533;&#65533;Y&#65533;U,&#65533;&#65533;&#65533;H&#65533;&#65533;&#65533;&#65533;u&#65533;&:&#65533;8N&#65533;>&#65533;awr{R&#65533;Z&#949;&#65533;&#65533;0*I%&#65533;&#65533;p&#65533;4&#65533;&#65533;&#65533;Y&#65533;&#65533;&#1066;&#65533;0&#65533;&#65533;@bcJ&#65533;&#65533;&#65533;6T&#65533;g};&#65533;8#T&#65533;&#65533;&#65533;c $s&#65533;44&#65533;&#65533;&#65533;,&#970373;^0&#65533;&#65533;$&#65533;2f&#65533;^&#65533;l&#65533;&#65533;&#65533;&#876;&#65533;&#65533;i&3&#65533;&#65533;^&#65533;e{}7&#65533;&#65533;&#65533;&#502;&#65533;r&#65533;S&#65533;|&#65533;&#65533;}&#65533;&#65533;&#65533;&#65533;Z&#65533;{&#65533;n&#65533;&#65533;&#65533;l&#65533;k&#65533;k2&#65533;&#65533;&#65533;&#65533;&#65533;\&#65533;+Qn4}2K&#65533;&#65533;&#65533;j&#65533;&#65533;&#65533;&#65533; &#65533;d&#65533;Deu8&#65533;%&#65533;=&#65533;Qt,&#65533;&#65533;&#65533;&#65533;`&#65533;"&#65533;8&#1384;m&#65533;m]&#65533;&#65533;U u#&#65533;&#65533;j&#65533;B&#65533;rD&#65533;_&#65533;&#65533;c&#65533;u&#65533;&#65533;G&#65533;fW&#65533;&#65533;&#1067;rX&#65533;
m&#65533;&#967;&#65533;E K&#65533;&#65533;&#65533;FY&#65533;5&#65533;v&#64461;&#65533;&#65533;&#65533;=&#65533;Kfm&#65533;7&#65533;&#65533;z&#65533;nn&#65533;&#65533;Z&#65533;&#65533;&#65533;&#65533;D&#65533;&#65533;8&#65533;&#65533;&#65533;.h_&#65533;&#65533;&#65533;&#65533;l&#65533;;&#65533;q&#65533;s&#65533;&#65533;|&#65533;6Y&#65533;fQl&#1217;&#65533;&#65533;&#65533;O&#65533;&#65533;&#65533;#JK&#65533;!&#65533;&#65533;&#65533;&#65533;\&#65533;&#65533;&#65533;&#65533;3&#65533;\&#65533;I&#65533;)&#65533;&#65533;&#65533;&#65533;&#65533;@&#65533;&#65533;&#65533;&#65533;.&#65533;@:&#65533;H&#65533;w&#65533;E&#65533;q&#65533;&j&#65533;&#65533;7P&#65533;&#65533;&#65533; Y&#65533;U<pEa#z&#65533;&#65533;&#951;&#65533;&#65533;M&#65533;&#65533;&#65533;&#65533;&#65533;&#65533;&#65533;r&#65533;G3&#65533;D}&#65533;_w3&#65533;&#65533;&#65533;m&#65533;~&#65533;W&#65533; &#65533;H&#65533;&#65533;&#65533;&#65533;~&#65533;)&#65533;@&#65533;~&#65533;<v&#65533;&#65533;&#65533;s&#65533;&#65533;&#65533;&#65533;w&#65533;zzf&#65533;&#65533;o)&#65533;&#65533;#&#65533;.&#65533;&)&#65533;&#65533;&#65533;!&#65533;&#65533;F&#65533;Vy;y&#65533;r&#65533;x2eq'&#65533;C&#65533;W9&#65533;&#65533;2&#65533; &#65533;fb~D&#65533;&#65533;%gD&#65533;5c&#65533;&#65533;r8&#65533;&#65533;b&#65533;&#65533; R&#65533;E&#65533;&!Gp1&#65533;{&#65533; qpw&#65533;&#65533;~&#65533;'e&#65533;&#65533;{&#65533;&#706;J&#65533;&#65533;_&#65533;r=&#65533;7|&#65533;u&#65533;$n&#65533;G}K&#65533;5&#65533;}yOA&#65533;u&#65533;&#65533;pv&#65533;Fv&#65533;}%&#65533;n&#10435;@&#65533;U&#65533;_&#65533;#~&#65533;7FZ&#65533;=&#65533;&#325;
&#65533;/&#65533;&#65533;&#65533;f!&#65533;w
sS&#65533;&#65533;q.&#65533;&#65533;)&#65533;$x&#65533;&#65533;&#65533;U- 7&#65533;&#65533;x(q&#65533;&#65533;Q&#65533;&R&#65533;&#1121; j$$zJ&#65533;zx&#65533;&#65533;&#65533;aKaz&#65533;cxM&#1427; &#65533;&#65533;&#65533;&#65533;8&#65533;&#65533;0U*&#65533;M&#65533;&#65533;v&#1395;B2x;&#65533;A&#65533;o&#65533;mWH&#65533;SH&#65533;&#65533;&#65533;&#65533;&#727;&#65533;ev&#65533;C&#65533;&#65533;I&#65533;|&#65533;&#65533;|K&#65533;&#65533;MXg&#65533;g&#65533;:&#65533;F`8,_h,? ok&#65533;&#65533;S,&#65533;"&#65533;3&#65533;&#65533;~eH&#65533;&#65533;&#65533;&#65533;7&#65533;x&#65533;&#65533;&#65533;&#65533;&#65533;&#65533;c&#65533;&#65533;H&#65533;Sy&#320;|&#65533;&#65533;&#65533;&#65533;&#65533;Cy(&#65533;G&#135;2&#65533;y&#65533;&#65533;&#65533;y&#65533;'L&#65533;&#65533;&#65533;&#65533;O&#65533;c&&#65533;2L!E=&#65533;zJdP&#65533;&#65533;&#1033;GfA&#65533;&#65533;&#65533;z&#65533;&#65533;!*&#65533;_]&#65533;k&#65533;
0#5&#65533;of&#65533;&#65533;}&#65533;X|&#455;&#65533;&#65533;&#65533;Jn&#65533;Duv$}&#65533; &#65533;.i&#65533;&#65533;(v&#65533;&#65533;}0_&#456;&#65533;&#65533;&#65533;&#65533;8&#65533;%&#65533;F&#65533;h&#65533;9x&#65533;(&#65533;&#65533;GY&#65533;a&#65533;4\D&#65533;Z%.XE&#65533;&#65533;1&#65533;&#65533;&#65533;p(&#65533;&#65533;&#65533;1&#65533;&#65533;&#65533;&&#65533;>&#65533;9&#65533;d&#1505;&#65533;&#65533;x&#65533;XS}&#65533;Z&#65533;&#65533;S&#65533;A&#65533;&#65533;(r&#65533;&#65533;&#65533;&#65533;&#65533;&#65533;`&#65533;R1p[&#65533;&#65533;&#65533;&#65533;&#272;f)&#65533;T&#65533;1&#65533;i&#65533;&#65533;xu&#65533;&#65533;&#65533; g&#65533;	)&#65533;&#65533;&#65533;&#65533;D&#65533;&#65533;&#65533;#	$ZaU&#65533;&#65533;"&#65533;&#65533;(&#65533;*&#65533;_49W&#65533;O&#65533;&#65533;G/&#65533;&#65533;&#65533;x&#65533;&#65533;Y^R'&#65533;&#65533;%j1v&#65533;1y&#65533;&#65533;&#65533;&#65533;nA&#65533;L&#65533;&#65533;&#65533;u&#65533;KY&#65533;-5&#65533;&#65533;&#65533;b!/&#65533;.&#65533;MW&#65533;&#65533;&#1433;&#65533;3&#65533;F&#65533;^&#65533;IX&#65533;QqHK&#65533;&#65533;i&#65533;&#65533;yE&#65533;l&#65533;&#65533;>x&#65533;&#65533;&#65533;y`&#65533;
bq&#65533;&#399;*#(&#65533;&#65533;*&#65533;&#65533;&#65533;&#34270;&#1488;t&#65533;&#65533; &#65533;.P*O&#65533;UtkQ&#65533;&#65533;8 &#65533;$ &#65533;&#65533;8&#65533;sS&#65533;"&#569;&#65533;w&#65533;v&#65533;~&#2036;&#65533;&#65533;&#65533;R&#65533;&#65533;&#65533;-j&#65533;&#65533;&#65533;Y&#65533;.&#65533;1i&#65533;&&#65533;&#65533;ymt&#65533;d&#65533;&#65533;&#65533;&#65533;e'&#65533;j&#65533;:&#65533;&#553;&#65533;<&#65533;&#65533;=Z&#65533;Q&#65533;\bh>&#65533;q&#65533;&#65533;&#65533;)L&#65533;+&#65533;]Q1zy&#65533;%&#65533;&#65533;&#65533;&#65533;&#65533;&#65533;&#65533;&#65533;&#65533;&#1030;WaX&#65533;9&#65533;&#65533;qn&#65533;3jVSs&#65533;`&#65533;&#65533;&#65533;&#65533;&#65533;&#65533;9&#65533;tr&#65533;Sc!&#65533; &#1872;&#65533;+&#65533;&#65533;&#65533;@a<&#65533;&#65533;&#65533;&#65533;&#65533;&#65533;F&#65533;&#65533;&#65533;&#65533;,W+&#65533;H&#65533;:&#65533;&#65533;h&#65533;&#65533;&#65533;
K&#65533;$?&#65533;}l&#65533;&#65533;&#65533;"&#1035;i&#65533;&#65533;l&#418;0&#1618;ptu7&#1058;&#65533;V&#65533;&#1447;&#65533;;&#65533;&#65533;&#65533;&#39125;&#65533;&#65533;&#65533;&#65533;&#65533;
"&#65533;_O8&#65533;&#65533;&#65533;&#65533;m"p &#65533;&#65533;W&#65533;&#65533;&#65533;&#65533;&#65533;6_&#65533;&#65533;&#65533;&#65533;T&#65533;&#65533;ra&#65533;Ir&#65533;&#65533;85&#65533;v&#65533;&#65533;&#65533;QL&#65533;~&#65533;[&#65533;q&#65533;	&#65533;i&#65533;&#65533;yy&#65533;&#65533;x&#65533;&#65533;&#65533;&#65533;&#65533;&#65533;B&#65533;&&#65533;B&#65533;&#65533;&#65533;&#65533;?s)@&#65533;&#65533;i&#65533;&#65533;&#65533;&#65533;&#65533;d'Bd[&#65533;&#65533;&#65533;&#65533;&#65533;
&#65533;Z&#65533;8:&#65533;7
.!&#65533;VH&#65533;|&#65533;Z&#65533;&#65533;&#65533;&#65533;$J&#65533;J&#65533;&#65533;&#65533;/&#65533;&#1658;&#65533;dW&#65533;&#1777;x&#65533; &#65533;"&#739;&#65533;&#65533;g:&#65533;h&#65533;C&#65533;10&#65533; &#65533;&#65533;a&#65533;&#65533;&#65533;&#65533;&#65533;Jk&#65533;8&#65533;&#65533;u(V&#65533;X&#65533;&#65533;F&#341;&#65533;&#65533;R&#19030;&#65533;&#65533;x{b&#65533;wC&#65533;&#65533;&#65533;G&#65533;{( r{<.&#65533;&#65533;&#65533;&#65533;E&#65533;&#65533;
&#65533;t&#65533;&#65533;6{&#65533;j&#1589;&#65533;c&#65533;
&#65533;&#65533;y&#65533;&#65533;j&#65533;&#65533;&#65533;t4#&#65533;q&#744;&#65533;
&#65533;&#65533;&#65533;
;&#65533;&#1776;4Y&#65533;&#65533;[&#65533;&#65533;&#65533;^" &#65533;y&#65533;q&#723;ru&#65533;&#65533;r&#65533;&#65533;s&#65533;&#65533;x:&#65533;&#65533;H[a&#65533;&#65533;;&#65533;#&#65533;]k&#65533; ]&#65533;&#65533;*&#65533;@{9&#65533;&#65533;&#65533;&#65533;&#65533;(&#65533;4&#65533;&#65533;z*&#65533;&#65533;F&#65533;W[&#65533;&#65533;&#65533;&#65533;}0&#65533;&#65533;(ty4;&#65533;[&#65533;X&#65533;&#65533;d&#65533;*&#65533;>&#47562;&#65533;&#468;&#65533;(1&#65533;;&#65533;&#65533;&#65533;xz&#65533;&#65533;J;&#1711;&#65533;&#65533;&#65533;a
&#65533;B&#65533;&#65533;&#65533;&#65533;&#65533;%&#65533;&#65533;&#65533;
&#65533;-&#65533;V.j&#65533;&#1790;&#65533;&#65533;|&#64254;O&#65533;&#65533;&#65533;&#65533;;&#65533;=&#632;&#65533;K&#65533;&#65533;;&#65533;&#65533;&#65533;q&#65533;&#65533;Z&#65533;&#65533;&#65533;&#65533;&#65533;&#65533;j&#65533;1&#65533;&#65533;&#65533;&#65533;*&#65533;k&#65533;&#1002;&#65533;&#65533;[iUzkY&#65533;&#65533;&#65533;Q&#65533;*&#429;&&#65533;b&#65533;&#65533;&#65533;c&#65533;T&#65533;&#65533;C&#65533;&#65533;Y&#65533;&#65533;&#65533;A&#65533;&#65533;<f&#65533;&#65533;+&#65533;z&#65533;&#65533;&#65533;b@&#65533;&#303629;&#1134;h&#65533;&#65533;R &#65533;JL&#65533;&#65533;{&#65533;_f&#65533;k&#65533;K&#65533;/9&#65533;&#65533;&#363;&#619;&#65533;&#65533;}k&#65533;&#65533;&#65533;&#65533;&#65533;&#65533;R &#65533;&#65533;&#65533;&#65533;K|&#65533;f&#65533;&#65533;&#65533;&#65533;&#65533;b&#65533;&#65533; &#65533;;&#65533;&#65533;(s&#65533;&#65533;- &#65533;*7&#65533;0%&#65533;&#491;&#65533;&#1680;&#65533;(&#65533;I&#65533;&#65533;p&#65533;*Y&#49773;&#65533;&#65533;&#1118;<\&#65533;8b&#65533;&#65533;&#65533;&#65533;&#65533;&#65533;]&#65533;&#65533;e&#65533;&#65533;Z&#65533;[&#65533;%6|&#65533;5&#65533;&#65533;&#1831;&#262;&#65533;&#65533;&#65533;H&#65533;&#65533;&#65533;&#65533;D&#65533;)&#65533;&#65533;hl&#65533;&#65533;f&#65533;&#65533;N&#65533;;&#65533;0&#65533;&#65533;&#65533;k&#65533;Y|&#65533;&#65533;[&#65533;~&#65533;&#360;&#65533;2
y&#65533;&#767;&#65533;<&#753;&#65533;&#58376;
Ru&#65533;B&#65533;&#792;&#65533;&#65533;&#65533;A&#65533;-&#65533;&#65533;&#65533;&#65533;&#65533;~&#65533;W&#65533;&#65533;&#65533;&#65533;&#65533;&#65533;&#65533;F&#65533;|3_&#65533;&#65533; &#65533;&#65533;&#65533;Sj&#65533;6Br&#65533;&#65533;4&#65533;6%&#65533;8&#65533;&#65533;&#65533;&#65533;&#65533;%\&#65533;L&#65533;&#65533;&#65533;&#65533;&#65533;&#769;&#923;&#65533;&#65533;&#65533;&#65533;240&#65533;&#65533;&#65533;&#65533;`&#65533;&#65533;&#65533;&#65533;&#65533;&#65533;&#65533;I&#65533;I&#65533;&#65533;]&#65533;&#65533;&#65533;5&#65533;-&#65533;&#65533;&#65533; &#65533;&#65533;&#65533;&#65533;X\&#380;&#802;&#65533;&#65533;&#350;&#65533;&#65533;K&#65533;L&#65533;&#668;&#65533;&#65533;0e&#65533;&#65533;I&#65533;Z&#65533;r&#65533;&#65533;&#65533;&#65533;:f2&#65533;&#65533;+&#65533;=+&#65533;&#65533;&#65533;&#65533;&#1813;C&#1742;w&#65533;&#65533;
&#65533;h&#65533;kB&#65533;&#65533;&#65533;Rz&#65533;&#65533;&#65533;wB&#65533;&#65533;&#65533;E[DE&#65533;&#65533;BN1Zd&#65533;&#65533;f&#65533;&#65533;&#65533;9	&#1725;d[&#1412;&#283;&#65533;&#65533;&#65533;&#65533;J}v&#65533;&#1137;<&#65533;]8&#65533;&#65533;&#65533;&#65533;!&#65533;&#65533;&#65533;&#65533;&#758;&#65533;$&#65533;W&#65533;&#65533;&#65533;g&#1213;j&#65533;&#65533;&#1819;b&#65533;f'&#1238;&#65533;&#65533;&#65533;6$&#65533;&#65533;v&#65533;&#65533;&#65533;37&#65533;&#65533;&#65533;H]&#65533;&#65533;&#65533;J&#65533;&#65533;|J&#1008;M&#65533;z&#65533;&#65533;&#564;&#65533;w?&#65533;\h&#65533;&#65533;&#65533;y&#65533;h&#65533;&#65533;Y&#65533;8&#65533;[&#65533;&#947;+&#65533;&#65533;12&#65533;&#65533;r6&#65533;&#65533;I&#65533;T{&#65533;&#65533;H&#65533;&#65533; &#65533;&#65533;&#65533;&#65533;?&#65533;&#65533;	&#65533;L&#65533;&#65533;&#65533;k&#65533;&#65533;&#1979;&#65533;-&#65533;^&#65533;&#65533;w &#65533;&#65533;&#1175;&#65533;@y&#65533;V&#65533;&#65533;&#65533;&#65533;`&#65533;>&#65533;&#65533;MLyl&#65533;&#733;&#65533;&#65533;i&#65533;&#65533;&#1676;&pF&#65533;RE&#65533;xX&#65533;&#65533;&#65533;&#65533;&#65533; &#1652;s&#635;^&#65533;&#65533;:&#160;E&#65533;i&#65533;&#65533;&#65533;Jz&#65533;&#65533;>&#769;_&#65533;&#65533;7&#65533;&#65533;}J\&#65533;+ Tk 	To8&#240;&#65533;&#65533;&#65533;V&#65533;&#65533;&#65533;&#65533;m&#1980;&#523;,&#65533;&#65533;4&#65533;&#13069;&#65533;&#65533;&#65533;&#65533;&#65533;&#65533;&#65533;+&#65533;}&#65533;&#65533;e<&#65533;2&#65533;&#65533;&#65533;maI&#65533;&#65533;)&#65533;&#65533;&#65533;:\Y&#65533;&#475;\&#65533;>&#65533;T&#65533;&#65533;&#65533;&#65533;&#65533;&#65533;}&#65533;&#65533;&#65533; &#65533;&#65533;&#65533;&#65533;+&#65533;&#65533;&#65533;&#65533;X&#65533;&#65533;&#65533;&#65533;&#65533;&#819;&#65533;<&#65533;&#27741;&#65533;m9&#65533;&#65533;&#65533;&#65533;S/&#1853;&#65533;9s&#65533;&#65533;i&#65533;&#65533;&#65533;&#65533;
&#65533;&#65533;g&#65533;+&#65533;}&#65533;9&#65533;"&#65533;&#65533;&#726;&#939;A&#65533;&#65533;Z&#65533;&#65533;&#65533;-&#65533;&#65533;&#65533;&#65533;&#65533;&#65533;~&#65533;&#65533;-&#272;X&#65533;&#65533;*&#272;&#65533;z&#65533; &#65533;&#65533;&#65533;&#65533;!&#65533;&#65533;&#65533;V&#65533;Q&#65533;u&#65533;&#553;d&#65533;o&#65533;]NR&#65533;&#65533;&#65533;u&#65533;&#65533;S&#172;F&#65533;&#65533;&#65533;&#65533;&#65533;N&#892;i&#65533;&#65533;i&#65533;>|&#65533;&#65533;&#65533;LV&#65533;&#1084;&#65533;&#65533;&#65533;&#65533;&#65533;&#65533;1&#65533;&#65533;&#65533;1>&#65533;&#1231;&#65533;&#1910;&#65533;&#1560;&#65533;&#65533;&#65533;&#65533;&#65533;&#65533;&#65533;>v&#65533;&#65533;6E&#65533;&#65533;&#65533;&#65533;[&#65533;0-&#65533;&#65533;z&#65533;;Ta&#65533;&#65533;)n&#673;&#65533;&#65533;A&#65533;&#65533;Z^&#65533;&#65533;&#65533;&#65533;&#65533;\&#65533;&#65533;&#874;&#65533;&#65533; &#65533;&#65533;&#65533;	&#65533;&#2035;<K&#65533;RJs&#65533;&#65533;&#65533;&#65533;&#1015;&#65533;9&#65533;+&#65533;&#65533;&#65533;Gale&#65533;&#65533;:&#65533;k&#65533;&#65533;~&#65533;&#65533;A&#65533;&#65533;&#65533;&#65533;&#65533;&#65533;0~&#65533;M>&#60700;&#65533;&#65533;]Bn&#65533;&#65533;&#40851;C&#65533;&#65533;&#65533;&#65533;&#65533;&#53161;i&#1659;y&#18867;&#65533;&#65533;&#65533;&#65533;9&#65533;v+&#65533;[&#65533;&#65533;&#65533;&#65533;&#65533;&#65533;&#65533;&#65533;&#65533;&#65533;&#65533;^o&#65533;>&#65533;&#65533;&#65533;&#65533;C&#65533;&#65533;
&#65533;`k&#65533;&#65533;&#65533;&#65533;_I&#65533;&#65533;&#65533;&#65533;^A~&#65533;n&#65533;&#65533;^&#65533;%&#62436;,&#65533;&#65533;M&#65533;&#65533;&#65533;&#65533;&#65533;&#65533;&#65533;&#65533;&#65533;&#65533;&#65533;&#65533;>&#65533;&#65533;R?&#65533;7.&#65533;&#65533;S&#65533;&#65533;G?&#65533;&#65533;^&#65533;B_&#65533; &#65533;&#65533;KO&#65533;2&#65533;x|&#65533;&#65533;&#65533;&#65533;&#65533;&#65533;&#65533;~m&#65533;&#65533;&#65533;77;&#65533;&#1566;&#65533;&#65533;&#65533;&#65533;=&#65533;
/&#65533;c_&#65533;m&#65533;&#65533;u&#65533;&#65533;u&#65533;&#65533;^&#65533;&#65533;&#619;-&#65533;g&#65533;&#65533;>&#65533;&#65533;&#65533;&#65533;/G1n&#65533;&#65533;}&#65533;&#65533;^4)&#65533;&#65533;&#1134;&#65533;&D&#65533;P&#65533;&#65533;&#65533;3&#65533;_&#65533;:O&#65533;}&#65533;n&#65533;&#65533;WI&#65533;&#65533;$&#65533;&#65533;J&#65533;&#65533;&#65533;&#65533;&#65533;&#65533;&#65533;&#65533;&#65533;&#65533;9)&#65533;&#1655;Or&#65533;S&#65533;&#65533;n L&#65533;a&#65533;&#65533;&#65533;>
l&#65533;ob&#65533;&#65533;	x~&#65533;Y&#65533; &#65533;&#65533;<&#65533;&#65533;&#65533;&#65533;&#65533;]&#65533;&#65533;&#65533;&#65533;&#65533;&#65533;&#65533;&#65533;&#65533;&#65533;&#65533;&#65533;&#65533;&#65533;&#65533;&#65533;:&#65533;&#65533;&#65533;&#65533;&#65533;&#65533;&#65533;&#65533;&#65533;&#65533;&#65533;&#65533;&#65533;~&#65533;:&#65533;&#65533;&#65533;&#65533;&#65533;&#65533;&#65533;&#65533;&#65533;&#65533;&#65533;&#65533;&#65533;&#1164;&#65533;&#1492;C&#65533;&#65533;&#65533;&#65533; &#65533;j&#65533;&#65533;&#65533;&#65533;&#2039;&&#1493;&#65533;
]&#240;&#65533;&#65533;&#65533;&#65533;&#65533;	`&#65533;&#65533;&#65533;&#65533; &#65533;i&#65533;#&#65533;&#65533;&#65533;&#65533;*\8p&#65533;&#65533;&#65533;' H&#65533;3e&#641;'&#65533;nh&#65533;&#65533;DG&#65533;9b&#65533;&#65533;&#65533;&#65533;G&#65533;LN&#65533; 	#&#65533;&#724; &#65533;D &#65533;&#65533;&#65533;=n"&#65533;EN&#65533;	6&#65533;0h&#1123;F&#65533;"&#65533;/&#65533;D&#65533;,e&#65533;&#65533; T&#65533;|L&#65533;&#65533;*&#65533;t&#65533;&#65533;&#65533;[&#65533;&#65533;_hs0&#65533;
&#1468;b&#65533;&#65533;&#1386;&#65533;1lx}&#65533;&#65533;j/ &#65533;Xw+T=+A&#65533;'W&&#65533;&#65533;3&#65533;&#65533;+K&#65533;y&#65533;&#65533;)r&#65533;&#65533;u&#65533;&#65533;&#65533;e&#65533;&#65533;dI`&#65533;=<&#65533;&#65533;&#65533;#g&#65533;P:t)k&#1519;&#65533;&#65533;&#65533;&#65533;&#65533;,&#65533;D&#635;&#65533;&#539;&#65533;}&#65533;&#65533;H&#65533;e&#65533;&#65533;1w&#65533;&#65533;i&#65533;f&#65533;&#65533;E&#65533;&#65533;:&#65533;&#65533;&#1411;:&#65533;&#65533;2$Gs&#65533;]&#65533;4)&#65533;&#36676;O&#65533;U&#65533;&#65533;&#65533;&#65533;&#65533;&#65533;&#65533;+w&#65533;n&#65533;A&#65533;&#65533;&#65533;m&#65533;&#65533;k{&#65533;&#65533;&#65533;~&#516;&#65533;&#65533;2&#65533;&#65533;e&#65533;9u&#65533;"!r\F&#65533;n&&#65533;g&#65533;6&#65533;&#65533;&#65533;&#65533;N&#65533;p&#65533;]v$&E&#65533;lU&#65533;n47&#65533;p(&#65533;&#65533;&#1163;4gSK&#65533;&#65533;6S&#65533;&#65533;1&#65533;&#65533;N#L&#65533;T&#65533;D&#65533;hdRTu&#65533;&#65533;V&#65533;\&#65533;]&#65533;L&#65533;&#65533;&#65533;SVI%Xn&#65533;V+&#65533;|&#65533;-&#65533;1H&#65533;UP&#65533;&#65533;&#65533;&#65533;&#65533;&#65533;;&#65533;59&#65533;&#65533;&#65533;B&#65533;b&#65533;&#65533;&#65533;&#1938;&#65533;&#65533;&#65533;&#65533;&#65533;&#65533;&#65533;Y&#65533;6&#65533;`H!deV&#65533;&#65533;^~&#65533;&#65533;V&#18708;&#65533;(&#65533;m&#65533;&#65533;qqZcL$&#65533;&#65533;&#65533;8>&#43420;&#65533;&#65533;&#65533;&#65533;&#65533;(&#1173;1dk&#65533;Vz&#19308;&#65533;&#65533;]&#65533;Z&#65533;'V&#65533;N&#65533;&#65533;&#65533;&#65533;<&#65533;&#1969;&#65533;&#65533;=&#2006;r&#65533;&#1584;&#65533;E{f&#65533;&#1322;&#65533;&#65533;_&#65533;&#65533;7&#65533;&#65533;&#183;&#34565;qB&#65533;&#1676;&#65533;(&#65533;Q~Yh7&#65533;&#48005;&#65533;:-c&#65533;4&#65533;e{&#65533;4 +&#65533;&#65533;&#65533;j"&#65533;C&#65533;&#65533;F&#65533;4&#65533;*&#65533;+&#65533;&#65533;&#65533;&#65533;&#65533;&#65533;M&#65533;&#65533;jN@v&#65533;&#172;&#65533;&#65533;&#65533;q&#65533;&#65533;&#65533;0&#65533;&#65533;Kn@&#65533;&#65533;&#65533;
&#65533;(h &#65533;w%&#65533;&#586;)*&#65533;m	&#65533;c&#65533;&#65533;Wwq&#65533;&#2036;<{U&#65533;&#65533;&#65533;&#65533;,-&#65533;I&#65533;&#65533;&#65533;&#65533;&#65533;&#65533;g&#65533;&#65533;&#65533;I.&#65533;B&#65533;&#65533;%&#65533;&#1402;J&#65533;g<DgR&%sQ )Q&#65533;&#65533;l&#65533;RTp&#65533;8&#65533;$\&#65533;..\*&#65533;	+lpr&#65533;J&#65533;&#65533;<X&#65533;&#65533;&#65533;fO&#65533;&#65533;%&#65533;&#65533;&#65533;&#65533;ll&#65533;&#65533;0~o_&#65533;"&#65533;&#65533;&#65533;&#974;l&#65533;\C&#65533;&#65533;&#65533;&#65533;&#1322;UZZ&#65533;&#65533;&#65533;&#65533;yJ&#65533;&#1583;&#65533;&#65533;;(&#65533;M[]&#65533;&#65533;&#65533;Y:&#65533;P&#65533;&&#65533;&#65533;&#65409;^i&#1721;&#65533;v&#65533;t&#65533;mw&#65533;&#65533;#&#65533;&#65533;&#65533;S&#65533;&#65533;&#65533;V&#65533;&#65533;&#1661;W?&#65533;N&#65533;^&#65533;&#559;&#65533;&#65533;&#9031;/>&#65533;_&#65533;9&#65533;&#1052;k&#65533;&#65533;k&#65533;&#65533;&#65533;h&#65533;&#65533;&#65533;dHkF&#65533;&#65533;Q&#65533;W&#65533;&#65533;&#65533;Y!&#65533;&#1332;&#65533;.&#65533;e&#65533;d&#65533;&#65533;+&#65533;&#65533;&#65533;&#65533;hl&#65533;&#65533;&#65533;&#65533;&&#65533;7	Z&#65533;)#(&#65533;&#65533;&#65533;&#65533;&#65533;9&#65533;&#65533;&#65533;&#1814;&#65533;&#65533; &#65533; &#65533;0 L&#65533;D&#65533;^&#65533;&#65533;&#65533;&#65533;|A&#65533;jTa&#65533;&#65533;D&#65533;8&#65533;&#65533;|&#65533;&#65533;&#65533;d&#65533;v&#65533;!L&#65533;&#1747;}2&#505;&#65533;@jP}&#65533;w&#65533;&#65533;&#65533;N&#65533;]wI&#274;&#1588;
uk&#65533;CY&#65533;&#65533;U/U4&#65533;&#65533;&#65533;&#65533;&#65533;'C&#65533;&#336;_+&#65533; &#65533;&#65533;&#65533;v&#65533;T&#65533;	&#65533;&#65533;V&#65533;A&#1860;&#65533;%x&#65533;
&#65533;7&#65533;&#36400;&#65533;L&#65533;&#65533;5&#65533;829&#65533;&#65533; 9Ih&#65533;AP&#65533;&#65533;&#65533;(&#65533;8&#65533;&#65533;&#744;&#65533;&#65533;&#65533;X&#350;M&#1108;&#65533;F&#65533;&#65533;&*^&#65533;BU&#65533;"&#65533;&#65533;&#65533;&#65533;&#65533;*\) (/
}&#65533;[&#65533;S&#65533; &#65533;"&#65533;&#65533;&#65533;#&#65533;&#65533;&#65533;f&#1969;&#65533;&#65533;&#65533;&#65533;e&#65533;&#65533;&#65533;&#65533;&#65533;z$p&#65533;&#65533;1&#65533;&#65533;Td&#65533;
I6&#1808;&#65533;&#65533;&#65533;&#735;&&#65533;t&#65533;&#65533;W@&#65533;&#65533;0&#65533;f4-&#65533;&#65533;-R;"f<pN?]&#65533;&#65533; &#65533;&#65533;)Qi
a<hore.
;x&#65533;ix&#65533;&#65533;e&#52264;K&#65533;&#65533;r&#65533;.[`&#65533;&#65533;&#65533;l&#65533;w&#65533;&#65533;H&#65533;&#65533;&#65533;qbP&#65533;&#65533;&#65533;#V&#65533;R&#65533;1&#65533;&#1244;f6&#65533;&#65533;U&#65533;&#65533;&&#65533;&#65533;&#65533;IR&#65533;&#65533;&#65533;&#65533;&#65533;&#65533;&#65533;&#65533;N_m#&#65533;A&#65533;&#65533;&#65533;&#65533;LP&#65533;3&#65533;&#65533;&#65533;
&#65533;Z &#65533;&#65533;U&#65533;*V)&#65533;D&#65533;
&#65533;CP&#65533;R;&#65533;&#65533;&#65533;&#1162;&#65533; &#65533;8/&#65533;&#65533;T&#65533;(Fx&#65533;&#65533;&#1717;&#65533;&#65533;)O{ZR~(&#65533;&#65533;-uf`&#65533;&#65533;&#65533;&#65533;&#648;&#65533;&#65533;2K+&#65533;&#65533;&#65533;"&#65533;&#65533;EF&#65533;&#65533;R&#65533;V/&#65533;P1&#65533;&#65533;r&#65533;P&#65533;&#65533;Sj&#65533;&#65533;&#65533;&#629;&#65533;dV&#65533;jj&#65533;&#65533;&#65533;f&#65533;&#65533;&#65533;&#1817;&#65533;&#65533;&#65533;D &#65533;&#65533;P&#65533;3&#1120;&#65533;v&#65533;&#65533;&#65533;e&#65533;l&#37747;&#149;&#65533;&#65533;&#65533;&#65533;&#65533;F&#65533;&#65533;&#65533;&#65533;L&#65533;z&#65533;k&#65533;N:&#458;V&#65533;&#65533;&#65533;&#65533;&#65533;Le&#65533;&#65533;j&#65533;&#65533;&#1332;)N&#65533;&#65533;&#65533;&#65533;&#65533;(&#65533;&#65533;?&#1339;S&#65533;l5&#65533;&#65533;&#65533;U&#329;&#65533;&#65533;j&#65533;kj&#65533;
&#65533;2p&#65533;U&#65533;&#65533;&#1242;&#65533;,&#65533;&#65533;&#65533;G0&#65533;&#65533;V&#65533;&#1999;&#65533;&#65533;&#65533;p&#65533;&#65533;W-&#65533;&#65533;Ol	k9"	Q&#65533;&#65533;&#1011;&#533;%D!e&#65533;&#760;!&#65533;J/&#65533;&#65533;&#65533;_&#65533;q&#65533;&#65533;JTYK_&#65533;2&#65533;&#65533;&#65533;IwG&#65533;&#65533;^&#65533;&#1797;&#65533;E&#65533;&#65533;&#65533;&#65533;&#65533;&#65533;99@7"&#65533;&#65533;^o&#65533;&#65533;&#65533;/"Le&#65533;&#65533;&#65533;&#65533;&#65533;s &#65533;=fP&#65533;&#65533;4D&#65533;&#65533;&#65533;&#65533;r&#179;&#65533;H&#65533;GI+:&#65533;&#65533;Q&#65533;&#65533;Tk_3x&#65533;&#65533;e&#65533;_kT&#65533;&#65533;s&#65533;]&#65533;&#65533;=&#65533;&#65533;&#65533;&#434;&#244;=-q&#65533;/BU<&#65533;&#65533;&#65533;T4_&#1571;&#65533;&#65533;&#65533;_S&#65533;E&#65533;vbf&#65533;F}&#65533;&#65533;&#519;2&#65533;k&#65533;X&#65533;&#65533;t&#65533;&#65533;&#65533;z&#65533;&#65533;&#65533;*&#65533;&#65533;H&#65533;&#65533;/;&#588;1&#65533;r6\&#65533;&#65533;Y&#65533;&#65533;'/&#65533;&#65533;&#65533;FvQ=6&#65533;B&#1589;&#65533;pR&#65533;&#65533;J&#65533;&#65533;&#65533;pvj&#65533;x&#65533;`t&#65533;&#65533;&#943;&#65533;&#65533;&#65533;&#65533;m&#65533;D&#65533;&#65533;&#65533;&#65533;&#65533;&#65533;&#65533;&#65533;&#65533;j&#65533;Ht&#65533;**17&#65533;*&#65533;f&#1529;2&#65533;&#65533;&#1973;>&#65533;&#65533;4&#65533;=&#65533;}&#65533;&#65533;&#551;&#1104;)&#65533;&#65533;&#65533;:F&#65533;&#65533;U&#65533;c&#65533;R9&#65533;Ery&#65533;\&#65533;`&#65533;Z&#65533;&#65533;}&#65533;&#65533;&#65533;=&#65533;)&#65533;Y&#65533;[&#65533;w&#65533;W&#1794;t&#1209;&#65533;V$&#65533;M&#986;[&#65533;&#1688;H`&#65533;?&#65533;&#65533;p&#732;&#65533;?9&#65533;&#65533;n+{&#65533;&#1703;&#65533;0&#65533;*-B&#1719;&#65533;\&#65533;&#65533;Q&#65533;N&#65533;u&#2025;&#65533;q&#65533;8&#65533;&#65533;&#65533;&#65533;&#65533;&#65533;|&#65533;,rg'&#65533;&#65533;&&#65533;&#65533;&#65533;&#65533;~&#65533;D.&#65533;&#65533;&#65533;&#65533;&#217;&#65533;&#65533;&#65533;z&#65533;,&#65533;&#65533;&#65533;&#65533;RAj|G&#65533;&#65533;&#65533;Q&#65533;^&#65533;M&#65533;&#65533;&#65533;Uz&#65533;&#1776;v+&#65533;=&#65533;&#65533;&#65533;&#65533;&#65533;p&#65533;&#65533;&#65533;&#65533;Q&#65533;&#65533;&#65533;&#65533;4&#65533;&#65533;&#65533;+&#65533;&#65533;&#899;&#65533;/&#65533;&#65533;|&#65533;t&#1779;&#65533;z&#65533;gv&#65533;&#1405;n&#65533;K&#65533;T&#65533;&#65533;&#1093;&#65533;&#1906;&#65533;&#65533;'&#65533;&#65533;\&#356;&#65533;
&#65533;&#65533;njv	&#65533;&#65533;[&#65533;&#65533;&#65533;&#65533;&#65533;*&#65533;}&#65533;&#65533;J	{,&#65533;&#65533;&#1911;&#65533;9X&#65533;&#65533;&#65533;'&#65533;&#65533;&#65533;&#65533;e&#65533;&#65533;&#65533;&#65533;U&#65533;&#65533;&#65533;6&#65533;&#65533;/&#65533;&#65533;&#65533;x&#65533;o&#65533;&#65533;_d&#65533;uM&#65533;&#1601;&#65533;&#65533;Ipl&#65533;n&#65533;&#65533;v&#65533;&#65533; 4&#65533;I&#65533;s&#65533;&#65533;I&#65533;&#65533;`&#65533;w&#65533;y0GN ez&#65533;&#65533;9e&#65533;;&#65533;7PM&#65533;JR&)S'V#&#65533;4(|7$|&#65533;%i&#65533;W~&#65533;(6&#65533;vN@U}&#65533;C&#65533;UBp_&#65533;/&#65533;g)&#65533;CX &#65533;Y&#65533;&#65533;}uBGY&#65533;GB8&#65533;&#65533;&#65533;qM}7^*7R&#65533;w(R&#65533;&#65533;&#65533;&#65533;gPFU7Hkq&#65533;&#65533;'re&#65533;_&#65533;&#65533;"&#65533;Ns&#65533;' xy&#65533;7Yj&#65533;&#65533;&z&#65533;3O&#65533;&#65533;b&#65533;A
p&#65533;	&#65533;Dv&#65533;7v#'&#65533;&#65533;z&#65533;&#65533;Z&#65533;FZ&#65533;Vm6h&#65533;S{~&#65533;&#65533;&#65533;&#65533;=$HK&&#65533;[&#65533;fol&#65533;&#65533;&#65533;&#65533;o=&#65533;&#65533;@`#&#65533;&#65533;V|+GT&#65533;(t&#49608;!w&#65533;:xg&#65533;V&#65533;Z&#65533;v&#65533;f&#65533;&#65533;X&#65533;&#65533;o&#65533;&#65533;H&#65533;R04GT&#65533;Dh&#65533;F&#65533;w&#65533;&#65533;&#65533;&#2037;wad&#65533;W&#65533;&#65533;&#65533;v&#65533;
mv &#65533;&#65533;hvSfp%&#65533;&#65533;&#65533;&#65533;m&#1864;/P&#65533;j&#65533;&#65533;ih&#65533;38g&#65533;t&#65533;s([ 6"&#65533;&#65533;&#517;]&#65533;fFO&#65533;8&#65533;&#65533;50&#65533;&#65533;&#65533;&#65533;&#65533;X&#65533;&#65533;Z&#65533;(n''&#65533;xU&#65533;&#65533;J&#65533;&#65533;>&#65533;HJ&#65533;&#65533;@&#65533;wA&#65533;Vu&#65533;|m&#65533;_Zi&#65533;&#1346;`&#65533;;&#65533;]g&#65533;&#65533;e&#65533;e&#65533;(&#65533;hR&#65533;&#65533;x&#65533;Wv&#65533;&#65533;Z&#1546;&#65533;&#65533;&#65533;6&#65533;H&#65533;_&#65533;g&#65533;vD>&#65533;&#65533;&#65533;*&#65533;GF&#65533;&#65533;&#65533;t&#65533;&#65533;&#65533;&#65533;X&#65533;&#65533;S&#65533;8&#65533;k&#65533;&#65533;&#65533;Hv+&#65533;&#65533;&#65533;&#65533;&#65533;&#65533;&#65533;&#65533;&#29205;w&#65533;&#65533;h&#65533;?&#65533;&#65533;a&#65533;_F0&#65533;$&#65533;j9&#65533;&#65533;'}&#65533;Uo&#65533;&#65533;&#65533;&#65533;&#65533;&#65533;`&#65533;&#65533;2&#65533;Z&#65533;k&#533;n9&#65533;o&#65533;dB&#65533;P?&#65533;&#583;&#65533;&#65533;&#65533;&#65533;&#65533;&#65533;P&#65533;&#65533; &#65533;,&#65533;&#65533;&#65533;&#585;&#65533;&#65533;'Ii&#65533;6&#65533;m&#65533;e&#65533;&#65533;eg&#65533;&#65533;&#65533;`l'	&#65533;tH&#65533;&#65533;&#65533;y&#65533;&#65533;&#65533;&#65533;&#65533;&#1287;&#65533;&#65533;&#25780;x&#65533;h&#65533;-&#65533;Z&#65533;HO1&#65533;&#65533;}61&#65533;6A&#65533;J9&#65533;T&#65533;d&#65533;&#838;&#65533;y&#65533;&#65533;&#65533;y&#65533;&#65533;&#65533;&#65533;I&#65533;&#65533;X&#65533;&#65533;&#65533;x^IC&#65533;&#65533;&#65533;(&#65533;&#65533;)sq%(&#65533;&#65533;j&#65533;&#65533;(&#65533;hz&#65533;&#65533;z&#65533;P$&#65533;y&#65533;m2&&#65533;&#65533;&#65533;&#65533;&#65533;&#65533;&#65533;&#1960;x&#65533;&#65533;&#65533;&#65533;-&#65533;&#65533;d&#65533;8[Ld2&#1432;&#65533;R&#65533;&#65533;&#65533;&#1161;(H&#65533;n&#65533;O*&#65533;&#65533;&#1538;&#65533;&#65533;&#65533;&#65533;0&#65533;&#65533;)&#65533;&#65533;#(6&#65533;N&#65533;&#65533;&#65533;&#65533;c&#410;;&#65533;'&#65533;&#65533;&#65533;&#1570;S&#65533; &#65533;&#1623;w&k1&#65533;&#65533;&#65533;&#65533;&#1621;&#65533;&#65533;h4&#65533;&#65533;&#65533;qG&#65533;BJ&#65533;*^R &#65533;&#65533;A&#65533;8&#1669;`&#65533;r&#65533;&#65533;&#65533;&#65533;9&#65533;&#65533;P:&#65533;LQxh&#65533;&#65533;6&#65533;&#65533;&#65533;G&#65533;!&#65533;&#65533;&#65533;G&#65533;&#65533;&#65533;gry&#65533;v&#65533;&#65533;sqY&#65533;&#65533;&#65533;&#65533;{&#581;s*&#65533;d&#65533;{]&#65533;>&#65533; &#65533;&#65533;e'&#65533;&#65533;P.+&#65533;|&#65533;&#65533;?&#65533;&#65533;{&#65533;db&#65533;&#1640;&#65533;&#65533;VL&#65533;n5&#65533;+&#481;&#65533;
&#65533;&#65533;*&#65533;^&#65533;k&#65533;I&#65533;&#1960;&#65533;&#65533;,
&#65533;.&#65533;rU*&#65533;c&#65533;&#65533;`&#1621;&#65533;9n&#65533;9f/J&#65533;&#65533;&#65533;A:&#65533;C&#65533;&#65533;&#65533;R&#65533;&#521;&#65533;&#65533;r'Ae&#65533;&#65533;&#65533;&#65533;Z&#65533;e+I&#65533;xv&#65533;&#65533;I&#65533;&#65533;)r/&#65533;&#1516;&#65533;&#65533;e&#65533;&#65533;]'&#65533;k@&#65533;&#65533;ez&#65533;&#65533;xx&#65533;&#65533;&#65533;&#192;m&#65533;&#65533;&#65533;&#65533;&#65533;`&#65533;	&#65533;&#65533;&#65533;J&#65533;9&#1567;&#65533;j&#65533;1&#65533;&#65533;}&#65533;&#65533;s?):&#65533;"&#65533;&#65533;2&#65533;&#65533;&#809;p&#65533;!&#65533;&#65533;&#65533;&#65533;&#65533;C&#65533;&#65533;&#65533;&#65533;&#65533;!(
/V&#65533;&#65533;&#65533;&#65533;&#65533;eP&#65533;&#65533;&#65533;&#65533;&#65533;5&#1577;&#65533;&#581;&#65533;&#65533;&#65533;&#65533;T&#65533;&#65533;&#65533;&#65533;{&#65533;Z&#65533;Mz&#65533;&#65533;&#27312;&#65533;?%P0&#65533;Z&#65533;&#1011;<G&#1684;Ju8&#65533;&#65533;&#65533;JU]a&#65533;&#361;1&#65533;&#65533;k&#65533;&#65533;x&#65533;VxQ&#65533;&#65533;&#12897;&#65533;&#65533;&#65533;&#65533;Z&#65533;&#65533;?&#65533;q&#65533;&#65533;M&#65533;&#65533;&#65533;&#647;&#65533;&#65533;&#65533;P&#65533;&#1478;U&#65533;&#65533;&#65533;&#65533;&#65533;)k&#65533;:e)&#65533;Q&#65533;&#65533;V1
xh`&#65533;&#65533;&#65533;&#65533;?$_&#65533;&#65533;&#65533;F&#65533;&#65533;&#65533;&#65533;*&#65533;;&#65533;&#65533;&#65533;w&#65533;c&#65533;\&#65533;f&#65533;:&#65533;&#65533;Y&#65533;&#65533;Sy&#65533;`&#65533;&&#65533;&#65533;b&#65533;&#65533;&#65533;7&#65533;l&#65533;&#65533;&#65533;t&#65533;&#65533;q{&#65533;Kf"&#65533;&#65533;&#65533;&#582;&#854;$t&#65533;D&#65533;&#65533;&#65533;M&#609;AH:^L)n&#47853;&#1707;8&#65533;W&#65533;t&#65533;[&#65533;[&#65533;>&#65533;&#65533;&#65533;ae7&#65533;"[&#65533;-G&#65533;v&#65533;&#65533;X&#65533;&#65533;J?&#65533;&#65533;&#65533;zs~&#65533;&#65533;W[msz&#65533;&#65533;u:&#65533;&#65533;&#65533;Sj&#65533;&#65533;&#65533;&#65533;;&#65533;*J&#65533;&#65533;&#65533;&#65533;&#65533;kk3&#65533;+&#65533;&#65533;{J&#65533;&#65533;
&#65533;[&#65533; &#65533;&#65533;`&#65533;H&#65533;#&#1712;`&#65533; &#65533;P &#65533;&#65533;&#669;&#65533;&#65533;&#65533;Y&#65533;&#65533;&#65533;&#65533;&#65533;vx&#65533;&#65533;&#65533;Y&#65533;L&#65533;%{&#65533;4&#65533;AJhjyt&#65533;P(~&#65533;&#65533;&#65533;+d&#65533;&#65533;&#65533;e&#65533;&#65533;&#65533;	&#65533;h&#607;&#65533;&#515;(\+XVk&#65533;9&#65533;&#1464;&#65533;&#65533;W&#65533;0*&#65533;Y&#65533;&#65533;&#65533;&#65533;&#65533;T&#1438;6&#65533;2&#65533;&#65533;*&#65533;&#65533;&#65533;{20&#65533;&#65533;&#65533;;&#65533;&#36208;E&#65533;&#65533;&#65533;m2&#65533;&#65533;&#65533;t&#65533;v&#65533;&#65533;&#65533;&#65533;&#65533;!
&#65533;S.&#65533;&#65533;[50&#65533;Q&#65533;&#65533;&#65533;9&#65533;8&#65533;&#65533;U&#65533;dZ&#65533;&#65533;&#65533;K&#65533;&#65533;&#65533;]7&#65533;)&#65533;&#65533;&#65533;&#65533;,&#65533;z0,&#65533;&#65533;{&#65533;&#65533;&#65533;&#65533;[&#65533;&#410;&#65533;&#65533;8&#65533;&#65533;&#65533;&#65533;&#65533;&#65533;&#52820;;&#65533;u&#65533;N&#21938;G8&#65533;&#65533;&#65533;X&#65533;&#65533;&#65533;&#65533;&#65533;M6&#65533;~A(&#65533;&#65533;qk&#65533;Z&#65533;&#65533;g&#65533;&#65533;V&#65533;&#65533;&#65533;&#627;3&#65533;&#65533;&#65533;&#65533;&#65533;&#65533;&#65533;&#65533;x'L&#65533;e&#65533;&#65533;[X&#65533;=&#65533;&#65533;&#65533;3&#65533;&#65533;6&#65533;&#875;={&#65533;&#65533;s&#65533;Z&#65533;&#65533;
&#791;&#65533;&#65533;W&#65533; &#65533;#&#65533;&#65533; &#65533;&#65533;:&#65533;d&#65533;r&#65533;M&#65533;Z&#65533;_r&#65533;&#65533;&#65533;&#65533;@&#65533;K&#398;zN&#65533;g9&#65533;;D&#1516;&#65533;&#65533;|&#65533;E&#65533;m	[&#65533;q,&#65533;.&#65533;&#65533;w\&#65533;&#65533;&#627;&#1098;&#65533;&#65533;g&#65533;;&#65533;&#65533;&#1061;&#65533;z&#65533;&#65533;&#1834;&#65533;&#65533;&#65533;<&#65533;@&#65533;&#1043;X>"&#65533;J&#65533;]&#1812;&#65533;kH)&#65533;_p8&#1297;&#1012;&#65533;&#65533;;h&#928;&#65533;&#65533;&#65533;G&#65533;&#65533;F&#65533;y&#65533;&#65533;&#65533;&#1636;&#65533;&#65533;r&#65533;7&#65533;&#65533;&#65533;&#65533;i&#65533;&#65533;&#65533;2&#317;&#65533;&#65533;=&#65533;x&L&#65533;6&#65533;&#65533;{&#65533;&#65533;&#65533;&#65533;&#65533;&#65533;MQ,/#S4&#65533;&#65533;&#65533;&#65533;|&#65533;&#65533;3&#65533;J&#65533;&#65533;B z&#837;z&#65533;.&#65533;NP&#65533;&#65533;uO;&#65533;&#65533;l&#65533;&#65533;@&#65533;&#65533;kl&#65533;&#65533;s&#65533;xl&#65533;Y&#65533;&#65533;&#65533;_&#65533;&#65533;&#65533;&#65533;&#65533;l&#65533;&#65533;&#65533;&#65533;&#65533;&#65533;&#65533;0&#293;&#65533;5&#65533;&#65533;&#65533;&#65533;R&#65533;eo}&#65533;&#65533;6&#65533;I&#65533;]&#65533;&#65533;&#1540;&#65533;P&#65533;-&#65533;S&#65533;&#65533;p&#65533;j&#65533;t&#65533;aF&#65533;\[&#65533;/&#65533;'x&#65533;&#953;&#65533;&#65533;}&#65533;&#65533;&#65533;&#1419;&#238;&#65533;_&#65533;&#65533;&#65533;K&#1702;&#65533;&#65533;&&#65533;(t&#65533;&#65533;&#65533;9&#65533;&#65533;z&#65533;u&#65533;T&#65533;&#65533;q&#65533;&#65533;&#65533;&#65533;&#65533;-@j&g&#65533;&#65533;/&#65533;Q&#65533;<&#65533;v&#65533;&#65533;&#1867;V'&#65533;3&#65533;F&#65533;&#65533;&#65533;|&#65533;&#65533;&#1913;&#65533;g&#65533;&#65533;&#65533;&#65533;	&#65533;P&#65533;}[&#65533;&#65533;K&#65533;b]&#65533;&#65533;&#65533;HY;Nt&#65533;&#65533;%=&#65533;&#1241;&#65533;&#65533;{&#65533;&#65533;V&#65533;&#65533;Y&#65533;&#65533;#&#65533;&#65533;"=&#65533;k&#65533;7&#853;}&#65533;&#65533;&#65533;R8&#65533;&#65533;&#65533;&#65533;&#65533;d&#698;w&#65533;&#65533;&#65533;-2&#65533;=U&#65533;&#498;&#65533;&#1978;&#65533;^&#65533;&#65533;&#65533;&#65533;&#65533;&#65533;&#65533;&#65533;&#65533;fI&#65533;&#65533;&#65533;&#65533;&#806;'&#65533;&#65533;&#65533;&#65533;
&#65533;llV&#283;&#65533;&#65533;<&#65533;-&#65533;&#65533;&#65533;Wu&#65533;&#65533;&#65533;j	L&#65533;&#65533;&#65533;%(&#65533;l&#65533;V&#65533;-&#65533;=&#65533;&#65533;mC&#65533;z&#667;|=!.&#65533;&#1917;&#65533;&#65533;&#1382;&#65533;1@&#65533;&#65533;&#65533;&#65533;&#65533;&#65533;Z&#65533;.&#65533;n&#65533;&#65533;r&#65533;&#65533;w:&#65533;w&#65533;&#65533;&#65533;&#65533;1&#65533;&#1653;&#65533;y&#65533;S&#65533;&#65533;&#65533;&#65533;}?&#65533;&#1903;&#65533;&#65533;&#65533;]&#65533;&#65533;&#65533;&#65533;&#65533;&#65533;&#65533;}&#65533;&#65533;}6&#65533;&#65533;`]&#65533;&#65533;l&#65533;&#65533;%&#65533;&#65533;&#65533;&#65533;&#65533;&#65533;&#65533;z&#65533;&#65533;&#65533;&#65533;W&#65533;?,&#65533;&#65533;6Q&#65533;&#65533;&#232;&#65533;&#65533;( &#65533;k&#65533;&#65533;&#65533;&#65533;&#65533;j&#65533;&#65533;K&#65533;&#65533;&#65533;z&#65533;&#65533;N&#65533;&#65533;&#65533;>&#65533;&#65533;&#65533;m;&#65533;RK&#65533;&#65533;E&#65533;&#65533;+J(V=&#65533;&#65533;D&#65533;l&#65533;&#65533;b&#65533;&#874;&#65533;&#65533;&&#65533;&#65533;&#65533;&#65533;t}&#65533;&#65533;d&#65533;&#65533;&#65533;8&#65533;&#65533;^&#65533;:,&#65533;&#65533;&#65533;&#65533;&#65533;I&#65533;&#65533;&#65533;&#65533;&#65533;&#65533;&#65533;&#65533;v&#65533;&#65533;.z&#65533;&#65533;&#65533;&#65533;Vl&#65533;7F6&#65533;&#65533;j&#65533;ed&#65533;&#65533;i&#65533;&#65533;O &#65533;&#65533;&#65533;&#65533;&#65533;3,&#65533;/l&#65533;3}&#65533;&#65533;d&#65533;&#65533;&#65533;&#65533;y&#65533;&#65533;&#1780;&#65533; &#65533;=&#65533;&#65533;&#65533;&#65533;*&#65533;Q&#1328;&#65533;;&#65533;"&#65533;&#65533;G&#65533;&#65533;&#65533;
&#65533;J&#65533;&#65533;&#959;&#65533;&#65533;`&#65533;&#65533;&#65533;8[&#65533;$&#65533;q&#65533;&#65533;C=!&#65533;~8&#65533;&#65533;C&#65533;4&#1906;,M>9&#65533;&#65533;Z&#65533;&#65533;$&#65533;)&#65533;&#65533;&#65533;&#65533;&#65533;&#65533;m&#65533;&#65533;&#65533;&#65533;YR&#65533;}&#65533;Z&#65533;|&#65533;&#874;&#65533;~1&#65533;&#65533;&#65533;|&#65533;&#1926;&#44827;U8&#65533;&#65533;,r&#65533;&#65533;3&#65533;>R&#65533;~&#1583;&#65533;9&#65533;t&#65533;x&#65533;&#65533;~&#65533;L&&#65533;&#65533;&#65533;)&#65533;^&#65533;&#65533;&#65533;]&#65533;l&#65533;&#65533;oi&#1213;&#65533;&#65533;<&#65533;&#65533;S&#65533;@
7&#65533;&#65533;,u&#65533;?&#65533;&#65533;&#65533; &#65533;&#65533;&#65533;&#65533;&#65533;;Y?j&#65533;&#65533;&#65533;f&#65533;P**&#65533;C&#65533;&#65533;z&#65533;?&#65533;&#65533;&#65533;&#65533;J&#65533;&#1603;7&#65533;9T&#65533;y&#65533;?E&#65533;C&#65533;&#65533;&#65533;&#65533;&#65533;&#65533;&#65533;&#65533;&#65533;h&#65533;&#65533;&#1900;&#65533;&#65533;&#65533;&#65533;0&#65533;&#65533;&#65533;&#65533;O&#65533;i^v\&#65533;&#1530;:&#65533;8&#65533;&#65533;M&#65533;L&#65533;N&#65533;&#65533;&#65533;P&#65533;&#65533;N&#65533;Cg&#65533;&#65533;0&#65533;&#65533;&#65533;&#65533;&#65533;OI/&#65533;&#65533;&#65533;~y&#65533;6&#65533;&#65533;M&#65533;&#65533;U&#65533;w&#65533;&#65533;;&#65533;@&#1279;&#65533;&#65533;&#65533;&#65533;+&#65533;&#65533;g&#65533; H&#65533;?&#65533;&#65533;_&#65533;&#65533;&#65533;&#65533;J&#65533;&#65533;@b-a&#65533;C1y&#65533;&#65533;&#65533;abl&#65533;&#65533; >&#65533;C&#65533;h&#65533;	&#65533;'&#65533;&#65533;'+	&#65533;E&#65533;&#65533;&#65533;&#65533;&#65533;&#65533;&#65533;n&#65533;%`&#65533;&#65533;&#65533;&#65533;&#65533;&#65533;&#65533;U&#225;&#65533;&#65533;&#545;B&#65533;&#65533;U&#65533;3(D&#1207;&#65533;&#65533;V&#65533;&#65533;&#65533;|&#65533;&#65533;&#65533;\&#1978;&#65533;&#65533;&#65533;;&#534;&#65533;&#65533;&#1974;q&#65533;&#65533;^&#65533;&#65533;&#65533;&#65533;&#65533;&#65533;&#65533;&#65533;?&#65533;&#65533;e&#65533;&#65533;&#65533;&#65533;&#65533;n360&#65533;&#65533;T#L&#65533;a&#65533;!&#65533;UJt(&#65533;&#65533;&#65533; 2j&#65533;X&#65533;&#65533;&#65533;1&#65533;&#65533;&#65533;T4&#65533;&#65533;&#65533;&#65533;&#65533;2&#65533;&#65533;&#65533;&#65533;X&&#65533;&#65533;&#1183;M{&#65533;&#65533;&#65533;&#65533;&#65533;&#990;/&#65533;a&#1585;&#65533;&&#65533;*&#65533;R&#65533;&#65533;"&#65533;.&#65533;&#1441;Ti*&#1318;~&#65533;Vr&#65533;RH&#65533;
'`&#65533;&#65533;+&#65533;&#65533;]*&#65533;U&#758;&#65533;&#1776;`&#65533;&#669;&#738;&#65533;&#65533;.&#65533;&#65533;&#65533;&#65533;&#65533;&#65533;	|4&#65533;&#65533;&#65533;#&#65533;&#65533;_Z&#65533;)&#65533;G&#65533;Q(&#65533;Y&#65533;
`&#65533;b&#65533;&#65533;s&#65533;h&#65533;&#65533;`&#65533;&#65533;+_&#65533;"&#65533;&#65533;&#65533;v&#65533;&#65533;R&#65533;&#65533;&#65533;&#65533;&#65533;&#65533;d]&#65533;\H &#65533;&#65533;&#65533;&#1963;&#65533;&#65533;=&#65533;0&#65533;/~&#65533;g&#65533;b&#941;&&#65533;C&#65533;"&#65533;<&#65533;1"C&#65533;R.P&#65533; w&#65533;1A&#65533;,&#1204;3&#65533;&#65533;&#65533;;g[&#65533;&#65533;&#65533;&#65533;K&#65533;&#65533;)&#65533;&#65533;p&#65533;zxqA&#65533;g&#65533;A,&#65533;&#65533;&#65533;&#65533;$&#65533;&#1347;&#65533;U%!bm&#65533;RTp&#65533;&#65533;X&#65533;w[U&#65533;Vf&#1353;&#65533;&#65533;&#65533;&#65533;&#65533;&#65533;8&#65533;&#65533;V &#65533;]&#65533;X&#65533;j(F&#65533;&#65533;&#65533;r&#65533;&#65533;&#1549;&#65533;s < &#65533;&#65533;&#1617;&#65533;q&&#65533;~&#65533;&#65533;b&#65533;{NF&#65533;&#65533;&#65533;&#65533;&#65533;&#65533;&#65533;&#484;J&#65533;&#65533;fs&#65533;&#65533;&#661;Xb&#65533;"l-&#65533;V&#65533;N&#65533;&#310;&#65533;N_&#65533;f&#65533;&#65533;&#65533;<&#65533;9- &#65533;_A&#65533;I&#65533;x&#65533;&#65533;!&#65533;v&#65533;G&#65533;Fj&#65533;&#65533;X&#65533;z~&#65533;\r&#65533;&#65533;'&#65533;O&m)L(&#65533;1Vfd&#65533;&#65533;&#65533;f&#65533;&#65533;&#65533;K7&#65533;&#65533;f&#65533;*&#65533;&#65533;&#65533;6U&#1294;&#65533;F&#65533;&#65533;x&#65533;@7^&#65533;H&#65533;Yf&#65533;&#65533;YGlH&#65533;&#65533;_&#1109;bO&#65533;&#65533;&#65533;a&#65533;X0&#65533;&#65533;&#65533;&#65533;z&#65533;a&#65533;&#65533;8	I&#65533;&#65533;I&#65533;&#65533;&#65533;&#65533;4&#65533;$&#65533;df&#65533;p&#65533;J&#65533;&#65533;;&#65533;&#65533;`&#65533;HPky6&#65533;_&#65533;&#65533;q&#65533;s&#65533;&#65533;G&&#65533;&#65533;&#65533;J&#65533;&#65533;&#65533;&#65533;&#65533;&#65533;r&#65533;&#65533;[&#65533;*&#65533;&#65533;x&#65533;n&#65533;&#65533;3RtGD&#65533;&#65533;&#65533;Jym&#65533;&#65533; ul8&#65533;)&#65533;&#65533;|QVzJ&#65533;&#65533;vR#&#65533;oH&#65533;N&#65533;&#65533;&#65533;&#65533;&#801;&#65533;&#738;&#65533;&#65533;&#65533;t&#65533;&#65533;&#65533;j&#65533;K&#4642;%U&#1114;EU&#65533;&#65533;RW\&#65533;
&#65533;@&#65533;yj &#65533;O&#65533;8,&#65533;)&#65533;&#65533;&#65533;&#65533;-!(&#65533;&#65533;#&#65533;)&#65533;6&#65533;&#1462;&#65533;#aU&#65533;j		f&#65533;
>&#65533;&#65533;&#65533;&#65533;|&#65533;&#65533;&#65533;&#65533;s&#65533;Frr&#65533;&#65533;&#65533;&#63922;&#65533;e&#65533;^&#65533;&#65533;&#65533;wm1#!xN&#1259;%3v^&#65533;`&#65533;rw&#65533;I&#65533;P&#65533;!"z&#65533;&#65533;&#65533;&#65533;&#65533;&#65533;I&#65533;&#65533;-b:&#65533;&#65533;n&#65533;\m`&#65533;&#65533;,ss&#65533;'&#65533;&#65533;&#65533;&#65533;1&#65533;y&#65533;|&#65533;&#65533;+4&#65533;&#65533;$0&#65533;&#65533;&#65533;`9&#65533;&#65533;&#65533;&#65533;&#65533;&#65533;&#65533;NsW&#65533;g&#65533;&#65533;0oR&#19659;=/6&#65533;&#65533;g&#65533;sp&#65533;9`&#65533;[&#65533;&#65533;&&#65533;o&#65533;<9&#65533;0&#65533;  &#65533;&#65533;&#65533;n&#65533;^&#65533;&#65533;&#65533;&#65533;,&#65533;&#65533;B&#65533;&#65533;#8$&#65533;h&#65533;S&#65533;&#65533;4&#65533;&#65533;(&#65533;!b&#65533;kH&#65533;,&#65533;:&#65533;H`j&#65533;&#65533;%&#65533;&#65533;B&#65533;9&#65533;[&#65533;YP&#65533;&#65533;&#65533;&#65533;(wV!&#65533;&#65533;2&#65533;sE&#65533;I&#65533;&#65533;&#65533;R&#65533;&#65533; &#65533;g&#65533;{&#1394;&#65533;&#65533;CI0&#969;&#65533;&#65533;&#65533;+&#65533;Dm,h&#65533;&#65533;&#65533;&#65533;*:&#65533;{C&#65533;J0&#65533;F&#65533;&#65533;l7L&#65533;&#65533;&#65533;2&#65533;&#65533;&#65533;}B`&#65533; &#65533;-&#65533;|L?n&#1536;Fp&#65533;m9&#65533;v&#65533;*&#65533; &#65533; &#65533;&#65533;Ld&#65533;v&#65533;@r&#65533;&#65533;.&#65533;&#65533;$^?f&#65533;&#65533;&#65533;&#65533;&#65533;$&#65533;&#65533;9~&#65533;+&#129;&#65533;:&#65533;f&#65533;t&#65533;H&#65533;&#272;&#65533;:R&#65533;'&#65533;&#65533;)&#65533;&#65533;&#65533;&#65533;RS&#65533;&#1825;
&#65533;&#65533;!x&#65533;&#65533;&#65533;,&#65533;hN&#65533;!&#65533;>&#65533;"&#1046;74&#65533;=&#65533;V&#65533;Y&#65533;&#65533;&#1085;+bmkN&#65533;&#65533;&#65533;&#65533;&#65533;5(&#65533;M\&#65533;&#65533;&#65533;&#65533;%}mD&#65533;&#65533;&#65533;7&#65533;H^`2e;&#65533;<&#65533;&#65533;&#65533;$u&#65533;&#65533;	&#65533;|&#65533;WIwP&#65533;&#65533;Y^&#276;&#65533;&#65533;&#65533;w,&#65533;Z	C@&#432;MB*&#65533;>c&#65533;&#65533;&#65533;!B.&#65533;&#65533;ufJA&#65533;(t&#65533;&#65533;&#65533;P&#65533;B>u&#65533;`&#65533;&#65533;e"Q&#65533;R&#65533;i&#134;L&#65533;L{3!&#65533;&#737;@I&#65533; &#65533;&#65533;N!&#65533;&#716;&#65533;&#1120;&#1212;gF&#65533;B&#65533;&#65533;&#65533;&#65533;&#65533;7&#65533;aq&#1114;M-&#65533;&#65533;&#65533;&#65533;&#65533;Z&#65533;!&#65533;&#65533;&#65533;Fg&#65533;=*>&#65533;E&#65533;&#65533;e&#65533;&#65533;:&#65533;=&#1525;&#65533;A&#65533;&#65533;&#65533;&#65533;&#65533;&#65533;&#65533;%&#65533;l&#65533;&#65533;&#65533;AA&#65533;THN4&#1225;\wH&#65533;&#688;&&#65533;&#65533;&#1880;h&#65533;&#65533;&#65533;&#65533;u&#65533;&#65533;&#65533;4&#65533;&#65533;Ui[&#65533;f&#65533;B&#65533;&#65533;&#318;n&#65533;&#65533;`iA&#65533;&#65533;]&#65533;,&#65533;3-&#65533;&#65533;&#65533;iH1&#65533;&#65533;&#65533;l&#29720;L&#65533;1+Ee&#65533;&#65533;&#65533;&	&#65533;&#65533;CRm*&#65533;&#65533;&#65533;&#65533;&#65533;v&#65533;&#65533;&#65533;&#65533;_}&#65533;Uqr&#65533;ZBU&#65533;t	&#65533;&#1747;&#65533;&#1203;&#65533;y&#65533;E&#65533;uN&#65533;&#65533;nk&#1383;[)
&#65533;&#65533;&#65533;3c2mtD&#65533;X2&#65533;-m3&#65533;2&#65533;&#65533;&#65533;&#65533;&#65533;&#65533;&#65533;&#65533;L?&#65533;"C&#65533;S&#65533;W'&#65533;&#65533; S&#65533;R3!&#65533;&#65533;',g^&#65533;	&#65533;&#1272;&#65533;1&#65533;R	=2E&#65533;\o&#65533;^	Z&#65533;&.&#65533;&#878;^&#65533;{L&#65533;&#65533;U&#1101;J&#65533;&#65533;[Yp&#65533;&#65533;&#65533;&#65533;K&#65533;&#65533;bt&#65533;&#65533;&#65533;//&#65533;&#65533;&#65533;=&#65533;&#65533;a&#65533;tw&#65533;&#65533;&#65533;&#65533;&#65533;5&#65533;iEY&#455;&#65533;&#1156;&#65533;&#65533;x&#65533;d&#65533;&#65533;&#65533;&#65533;&#65533;&#356;&#65533;i&#505;V*^&#65533;%FU&#65533;&#65533;d&#65533;J&#65533;&#65533;&#65533;&#65533;&#65533;&#65533;lAAe&#65533;jU&#65533;2&#65533;&#65533;c	&#65533;&#65533;&#65533;U&#65533;=&#65533;0&#65533;l?&#65533;&#65533;&#65533;&#65533;&#65533;&#1632;|B&#65533;z&#65533;&#65533;&#65533;&#1158;&#65533;&#65533;&#65533;h0&#65533;B&#65533;&#65533;F&#65533;&#65533;&#65533;&#65533;mg&#65533;b&#65533;&#65533;&#65533;&#65533;&#65533;EM&#65533;&#65533;&#65533;R&#65533;%&#65533;8&#65533;&#65533;E8&#1707;n&#65533;n!&#65533;iT&#65533;."&#65533;&#65533;q&#65533;&#65533;&#65533;.&#65533;n&&#65533;&#65533;&#65533;&#65533;+&#65533;4&#65533;&#65533;&#65533;Dsh;N5&#65533;~v`&#65533;&#65533;V&#65533;&#65533;s&#65533;&#65533;&#65533; '.&#65533;&#65533;,5J%8&#65533;&#1819;&#65533;&#65533;LQ&#65533;AW&#65533;&#65533;u&#65533;&#756;=&#65533;&#65533;&#65533;&#65533;&#65533;&#1456;&#65533;!A&#37370;VMNv&#65533;&#65533;y*&#65533;&#1062;]&#65533;&#65533;&#65533;x&#65533;365o&#65533;&#1527;&#65533;P&#65533;w52H&#65533;&#65533;&#65533;&#65533; &#506;&#1374;&#65533;&#65533;Gd&#65533;&#65533;H&#65533;A&#65533;&#65533;
&#65533;&#65533;`;&#65533;&#65533;&#65533;e&#65533;&#65533;&#65533;=f&#65533;zY&#65533;8&#65533;&#65533;&#65533;&#65533;='x(R&#65533;&#65533;&#65533;&#65533;3&#65533;&#65533;6&#65533;&#65533;DK&#884;c#C&#65533;L&#65533;S&#65533;&#65533;-&#65533;`&#1606;t&#65533;"&#65533;&&#65533;9&#65533;TSN'&#65533;&#65533;&#65533;&#65533;M&#65533;f&#65533;&#1275;;&#65533;_&#65533;z&#65533;pQ&#1782;C&#65533;F&#65533;&#65533;9&#65533;&#65533;X&#65533;&#65533;&#65533;&#65533;&#65533;&#1975;&#65533;M&#65533;&#65533;x&#65533;&#65533;&#65533;&#65533;&#65533;r&#65533;&#65533;<&#65533;&#65533;.<w&#65533;&#65533;W&#65533;&#65533;&#65533;&#65533;5&#65533;&#65533;DJ&#65533;@$&#65533;Q&#65533;&#65533;&#65533;-m&#65533;z&#65533;&#65533;&#65533;(U&#65533;&#65533;&#65533;h&#65533;x&#65533;k&#65533;&#65533;&#65533;<o&#65533;kg&#65533;&#65533;=:&#65533;&#65533;&#65533;&#65533;&#65533;O&#65533;&#65533;G=&#65533;&#65533;yxW&#65533;&#65533;&#65533;so&#65533;}[&#65533;&#65533;)j&#65533;L&#65533;mP&#65533;&#65533;&#65533;I&#65533;(
0}pkz&#65533;
&#65533;;&&#65533;&#65533;P&#65533;&#1867;Z&#65533;1&#1997;&#65533;&#65533;<&#65533;vYE&#65533;&#65533;&#65533;&#65533;#~&#65533;Ka&#65533;&#65533;&#65533;M^&#65533;%&#65533;&#65533;0&#65533;S`&#65533;[$QpCr&#65533;&#65533;nc&#65533;{&#65533;&#65533;U&#1892;5Wft&l4e&#65533;%X(u@&#65533;S;&#65533;&#65533;7 0j&#65533;&#65533;SK'p5<g&#65533;Y&#65533;&#65533;@&#65533;fuj'|*X&#65533;od&#65533;~&#65533;&#65533;Z`GS[7vN&#65533;_&#65533;&#65533;|&#65533;G*&#65533;v&#1399;U&#65533;pDFT Pw&#65533;W&#65533;&#2023;!{g&#65533;6v\&#65533;&#65533;x(p&#65533;&#65533;54&#65533;&#65533;&#65533;b]&#65533;cc&#65533;&'&#65533;-R&#65533;G&#65533;d&#65533;&#65533;v4&#65533;'&#65533;]&#65533;qy &#65533;1.&#65533;3&#65533;n&#65533;&#65533;&#65533;~&#65533;&#65533;XRW&#65533;!8&#65533;&#65533;9&#65533;w&#65533;&#65533;f&#65533;Cml6K&#65533;7{&#65533;uN&#65533;%Q6qv&#65533;D&#65533;&#65533;&#65533;&#65533;8a7&#65533;V&#65533;rcv|/v&#359;|)a&#65533;&#65533;PX&#65533;&#65533;&#65533;f5X&#65533;cs&#65533;}@&#65533;F;&#65533;\w&#65533;}J&#65533;w#&#65533;&#65533;&#65533;6~&#65533;wT&#65533;&#65533;Y&#65533;&#65533;cKrV&#65533;~Y&#65533;&#65533;&#65533;k|Dah~&#65533;pk&#65533;89C0&#65533;&#65533;d(&#65533;1B$u]#A&#65533;%&#65533;&#65533;j& &#65533;Hf&#65533;&#65533;&#65533;T&#461;&#65533;s&#65533;&#65533;C&#65533;&#65533;&#65533;&#1479;&#65533;&#65533;&#65533;&#65533;&#65533;qv&#65533;\&#65533;&#65533;&#65533;87k&#65533;P44&#65533;{&#1152;&#65533;O&#65533;&#65533;|y2z2&#65533;'bG4&#65533;&#65533;&#65533;&#65533;a9&#65533;O&#532;i&#65533;&#65533;t&#65533;pQ[&#65533;p&#65533;&#65533;Y=zW\&#65533;&#516;^&#65533;&#65533;p&#65533;&#65533;c&#65533;&#65533;j&#65533;&#65533;&#65533;&#65533;&#65533; 	i&#65533;&#65533;&#65533;x&#65533;`&#65533;#}&#13836;%#i&#65533;Q&#65533;&#65533;l&#65533;K G&#65533;&#65533;ewx&#65533;&#65533;'&#65533;&#65533;5l&#65533;H&#65533;(&#65533;&#65533;`r&#65533;u&#65533;^25qN&#65533;-&#65533;&#65533;&#65533;&#65533;37&#65533;p&#65533;&#4354;&#65533;2&#65533;u&#65533;&#65533;0&#65533;&#65533;&#65533;H&#65533; &#65533;[7A&#65533;&#65533;x&#65533;&#1303;L&#65533;&#65533;p&#65533;wH&#65533;&#65533;=~&#65533;&#65533;&#65533;&#65533;&#65533;&#9677;&#65533;&#65533;&#65533;&#1297;&#65533;&#65533;]&#65533;S&#65533;&#65533;&#65533;l$i&#65533;>&#65533;*&#65533;
&#65533; &#65533;&#65533;v&#65533;0&#65533;f&#65533;g7&#65533;&#65533;$#&#65533;&#65533;&#65533;&#65533;{&#65533;&#65533;&#65533;&#1491;L&#1537;uH&#65533;B9&#65533;\B&#65533;PW&#65533;&#65533;&#65533;&#65533;9&#65533;&#65533;Y&#65533;au&#65533;&#464;T5q&#65533;&#1103;V&#65533;5&#65533;&#65533;_f&#65533;&#65533;&#65533;o&#65533;tlC&#65533;&#65533;&#65533;b&#65533;)X&#65533;`&#591;&#65533;(&#65533;&#65533;(a&#65533;i&#65533;&#65533;&#65533;&#65533;&#65533;&#65533;	9&#65533;r&#65533;b&#65533;&#65533;L>&#65533;0i&#65533;&#65533;&#65533;&#65533;&#65533;&#65533;&#1623;&#1577;&#65533;	8z&#65533;&#65533;&#65533;&#65533;3]&#65533;&#65533;&#65533;&#65533;6F&#65533;yC&#65533;&#65533;&#65533;Au&#65533;Y&#65533;&#65533;`&#1225;&#65533;&#65533;&#65533;9&#65533;7&#65533;B&#65533;i&#65533;j&#65533;
(&#65533;.&#65533;H&#65533;&#1345;&#65533;j&#65533;4&#65533;JC)I?&#282;[h&#65533;&#65533;(&#65533;+poe&#65533;C\&#65533;&#65533;&#65533;u&#65533;EZ&#65533;m&#65533;&#65533;&#65533;&#65533;&#65533;h&#65533;&#65533;UoZ&#65533;t&#65533;&#65533;3&#65533;&#1628;&#710; )&#65533;	&#65533;9&#65533;V&#65533;&#65533;i&#65533;v<`&#65533;&#1492;&#65533;&#65533;&#65533;.w&#65533;r&#65533;&&#65533;=L|Y&#65533;&#65533;&#65533;t&#65533;5&#65533;O&#65533;&#65533;^&#65533;`&#65533;&#65533;~&#65533;
&#65533;S&#65533;U&#65533;n@K&#65533;&#65533;&#65533;/&#65533;&#65533;b&#1374;z3&#65533;Gb&#65533;ZV&#65533;&#65533;BNy\&#65533;&#65533;&#65533;&#65533;&#65533;&#65533;&#65533;IL&#65533;X2{P
=&#1672;S&#65533;
vg&#65533;&#65533;&#65533;X]&#65533;&#462;
&#65533;&#65533;&#65533;Wr@6D&#65533;)&#65533;&#65533;a&#65533;]&#65533;&#65533;&#65533; &#65533;]&#65533;'&#65533;Z&#65533;x%&#65533;&#65533;&#65533;h&#65533;&#65533;\&#65533; @&#65533;LC&#65533;&#65533;)U&#65533;IT&#65533;&#65533;&#65533;&#65533;=&#65533;&#65533;&#65533;&#65533;y&#65533;&#65533;w&#65533;~&#65533;&#65533;&#65533;OXF@Va&#65533;&#65533;a[&#65533;&#65533;&#65533; &#65533;&#65533;&#65533;&#65533;y60r&#65533;&#65533;0	&#65533;L&#65533;&#65533;&#65533;&#1546;`n&#65533;&#65533;'&#65533;&#65533;&#65533;7&#65533;OjI &#65533;&#65533;&#65533;
s&#65533;&#65533;&#65533;&#65533;&#65533;;hg&#65533;[X&#65533;j&#65533;&#65533;hC{b&#65533;P	&#65533;&#65533;H&#65533;&#65533;d&#17371;&#65533;%&#65533;&#65533;n&#65533;&#65533;v&#65533;&#65533;&#65533;&#65533;&#745;&#65533;3&#65533;&#65533;&#65533;Z&#65533;&#65533;&#65533;&#65533;y1}&#65533;&#65533;5&#65533;Y&#65533;r]&#65533;(g`t&#65533;:&#65533;fa&#65533;w&#65533;}7&#65533;&#65533;&#65533;&#65533;"&#65533;&#65533;&#65533;&#65533;&#65533;&#65533;u&#65533;Y:&#65533;&#298;&#65533;&#65533;&#65533;-&#1650;&#65533;&#65533;V&#65533;Q&#65533;i&#65533;&#65533;+&#65533;:[7&#65533;&#65533;&#65533;&#65533;G&#65533;I&#65533;,g&#65533;j&#65533;&#65533; &#65533;d&#65533;&#65533;2&#65533;Jx&#65533;Y&#65533;&#409;&#65533;&#61108;S&#65533;&#65533;W&#65533;&#614;8&#65533;&#65533;5'b6&#65533;z R&#65533;M&#65533;8_&#65533;$R&#65533;&#65533;t&#65533;&#65533;&#65533;&#661;&#65533;:Z.&#65533;&#65533;&#65533;&#65533;&#65533;&#435;>&#65533;Z&#1529;&#65533;,O&#65533;&#65533;&#65533;%k&#65533;p&#65533;&#65533;Wv&#1073;Kj7~&#65533;&#65533;"&#65533;&#65533;%[&#65533;&#65533;Zsg&#65533;&#65533;vaSn &#65533;&#587;&#65533;(&#65533;1H&#65533;&#1634;J&#65533;&#65533;	&#65533;1*H&#65533;c
&#65533;&#65533;&#65533;fP&#65533;Y9&#65533;;&#65533;T.2k:&#65533;&#65533;H{&#65533;&#65533;J&#65533;r&#65533;&#65533;&#65533;&#65533;&#65533;&#65533;&#65533;&z&#65533;x&#65533;&#65533;ZQ&#1563;&#65533;vr&#65533;&#65533;s&#65533;&#65533;&#65533;&#65533;&#65533;u&#1688;&#65533;&#65533;D&#65533;]L&#65533;0&#65533;JUFPrk&#65533;&#65533;
'&#65533;U&#65533;{&#65533;0*&#65533;c&#65533;hS&#65533;&#65533;e&#65533;&#65533;&#65533;HA&#65533;6&#65533;&#65533;c#&#65533;&#65533;q&#65533;&#65533;[&#65533;&#696;)p&#65533;&#65533;&#65533;&#65533;%&#65533;L&#65533;&#65533;	v&#65533;&#65533;_&#65533;&#65533;&#65533;_*H&#65533;&#65533;u&#65533;.&#65533;&#65533;&#65533;&#65533;'q PJ p &#65533; h&#65533;x&#65533;&#65533;zU<&#65533;&#65533;`&#65533;4&#65533;f&#65533;&#65533;g&#1554;NQ&#65533;&#65533;&#65533;a&#65533;&#65533;S&#1570;&#65533;&#65533;&#1766;&#65533;V&#65533;' &#65533;&#65533;&#65533;&#65533;+&#65533;<\&#65533;T[&#65533;&#65533;&#65533;z&#65533;xR_&#65533;&#65533;&#65533;&#65533;&#65533;&#65533;Y*a&#65533;&#65533;R&#65533;&#65533;&#65533;PL^k&#65533;(R&#65533;&#65533;a!fHD&#65533;&#65533;u&#65533;&#65533;&#65533;H|r&#65533;&#65533;&#65533;;&#65533;&#65533;R&#65533;~&#65533;Z&#65533;&#65533;cP;&#65533;g}=h:&#1569;&#65533;&#65533;
&#65533;&#1737;&#65533;&#65533;&#65533;&#65533;}&#65533;j&#65533;&#65533;&#65533;&#65533;&#65533;;|wU&#65533;&#65533;&#65533;;&#65533;&#65533;&#65533;&#65533;,&#65533;&#65533;&#65533;&#65533;&#65533; \ p5&#1569;&#65533;&#65533;5\&#65533;&#65533;R&#1425;&#65533;r&#65533;&#65533;&#65533;`&#65533;&#65533;sdc&#65533;&#65533;&#65533;K+&#65533;u#.&#65533;&#65533;2*c&#65533;&#488;4&#533;&#65533;i&#65533;yK&#65533;y&#563;DA&#65533;&#794;&#65533;&#764;l&#65533;3`&#65533;&#65533;O&#65533;&#65533;&#65533;F&#65533;u&#65533;t&#65533;&#65533;&#65533;&#65533;&#65533;\&#65533;&#65533;&#65533;6&#65533;c&#65533;&#65533;&#65533;&#65533;&#65533;&#65533;&#65533;&#65533;;&#65533;&#65533;&#65533;^[i&#65533;&#65533;
I&#65533;&#65533;&#65533;&#65533;&#65533;&#65533;b;&#65533;tt&#403;&#65533;&#65533; &#65533;@%w<&#65533;&#65533;&#65533;"w&#65533;V&#65533;WP&#65533;Q&#65533;8I&#65533;k&#65533;8&#65533;&#65533;k&#65533;&#65533;&#65533;F&#65533;O&#65533;&#65533;S&#65533;!n0 j1 &#65533;&#65533;&#65533;' r&#65533;&#65533;&#65533;kyL&#65533;B$S &#65533;T&#65533;&#65533;&#65533;^Zf&#65533;&#65533;}A&#1010;<&#65533;8s&#65533;d&#65533;&#65533;w&#65533;X&#65533;{d&#65533;&#65533;&#65533;V&#65533;&#65533;&#65533;0}&#65533;w&#65533;}&#65533;U&#65533;&#65533;Sk&#130;&#65533;&#65533;,&#65533;^&#65533;s&#65533;]&#65533;&#65533;,X|&#65533;D&#65533;&#65533;6&#65533;&#65533;6O&#65533;J&#65533;&#65533;7&#65533; &#65533;e&#65533;&#65533;&#1329;&#65533;1&#65533;+&#65533;&#193;&#65533;&#916;&#65533;&#65533;&#65533;&#65533;Z&#65533;&#1338;IU&#65533;&#65533;&#1851;U<N#E&#65533;&#65533;v ~&#65533;&#65533;E@&#65533;F&#65533;&#65533;|C_&#65533;&#65533;&#65533;&#65533;&#65533;xJ&#65533;&#65533;;&#65533;]&#524;"&#65533;&#65533;:&#20866;4&#65533;&#65533;n&#65533;&#65533; &#65533;&#65533;I&#65533;&#65533;A&#65533;3&#65533;&#65533;&#65533;&#65533;l&#65533;&#65533;&#65533;+&#1143;V&#65533;&#65533;v&#797;&#65533;&#65533;&#65533;%&#65533;&#65533;3&#65533;v&#65533;&#65533;&#65533;&#65533;m&#65533;E]&#65533;&#65533;&#65533;l&#65533;&#65533;L]&#65533;&#65533;#;&#65533;W&#65533;&#65533;{&#1401;&#65533;BCxw&#65533;&#1433;&#1850;j&#65533;t@&#65533;&#65533;k&#65533;&#65533;&#65533;c=q&#65533;,&#65533;f&#65533;e-H&#971;&#65533;&#65533;8&#65533;&#65533;B&#65533;&#65533;&#65533;&#65533;&#65533;bI&#65533;&#65533;&#65533;&#65533; &#65533;B&#65533;{B&#65533;
&#65533;9G>t&#65533;-&#65533;&#1726;>!&#65533;&#65533;.&#65533;&#65533;&#65533;&#65533;uCTm!&#33309;:&#65533;,&#65533;&#65533;&#684;&#65533;=&#279;&#65533;`&#65533;&#65533;a&#65533;&#65533;&#1180;&#1702;&#65533;&#65533;Mwg&#65533;&#65533;?}%(&#65533;&#65533;Y&#65533;&#65533;M&#65533;&#888;=`a\g&#65533;&#65533;&#1318;{g&#65533;&#65533;'&#65533;W&#65533;&#65533;&#65533;&#65533;&#1804;&#65533;&#65533; t&#65533;&#65533;H&#1702;}mw&#65533;&#65533;&#65533;@#&#65533;&#718;&#65533;M&#65533;&#1757;&#65533;u&#65533;&#65533;TJZf&#65533;&#65533;,@&#65533;_&#505;X&#65533;&#65533;&#65533;X&#65533;1P&#65533;&#65533;&#65533;&#65533;d&#65533;P&#65533;&#65533;&#65533;?&#65533;&#65533;8u&#65533;2&#65533;h&#65533;&#65533;R&#65533;yp&#65533;&#65533;&#65533;&#65533;&#65533;/&#65533;8
s&#65533;sX~I&#65533;&#65533;&#65533;&#65533;{&#6845;&#65533;1}&#65533;0&#65533;&#65533;s&#65533;&#65533;K&#65533;0&#65533;&#65533;&#65533; &#1377;&#65533;&#65533;&#65533;&#1065;&#65533;&#65533;G&#65533;&#65533;=u&#65533;,&#65533;&#65533;l&#65533;-&#65533;*&#65533; &#65533;j&#65533;&#1437;&#65533;&#490;:&#65533;&#65533;4&#65533;.@"&#65533;b&#65533;&#65533;&#65533;&#65533;=."~&#65533;&#65533;*R&#65533;&#65533;&#65533;u&#65533;&#65533;&#65533;&#65533;&#65533;[M&#65533;=&#65533;&#65533;}&#65533;&#65533;1&#65533;&#65533;O&#65533;1&#65533;&#65533;&#65533;C&#65533;8	&#65533;&#65533;&#65533;d&#65533;#&#65533;&#65533;&#65533;&#40077;&#65533;&#65533;&#65533;4&#65533;&#65533;%&#65533;A$&#65533;&#65533;Zd&#65533;&#65533;F&#65533;&#65533;P&#65533;5+F{&#65533;
SDI0X&#65533;P&#65533;&#65533;&#65533;&#65533;&#65533;}.t&#65533;n&#65533;&#65533;&#65533;&#65533;&#1489;&#65533;&#65533;k&#65533;&#65533;E&#65533;V&#65533;e1j&#859;&#65533;&#65533;&#65533;&#65533;&#65533;=&#65533;&#65533;&#65533;&#65533;8&#65533;&#65533;&#65533;E&#65533;&#65533;\&#15266;&#65533;&#65533;\>&#65533;k&#65533;&#65533;.&#65533;n&#65533;e&#65533;&#65533;&#65533;&#65533;&#65533;&#65533;n&#65533;)&#65533;&#65533;l&#65533;5fkp&&#65533;&#65533;Z&#1426;&#65533;&#65533;&#65533;&#65533;&#65533;\&#65533;^p&#65533;&#65533;&#65533;&#65533;K#&#65533;)5m&#65533;&#65533;&#65533;"&#65533;&#65533;g&#65533;H @&#65533;}&#65533;95&#65533;&#65533;&#65533;&#65533;?&#65533;<&#65533;&#709;A&#65533;&#65533;&#65533;&#65533;2&#65533;&#65533;N&#65533;Z&#65533;{&#65533;L&#65533;&#65533;&#1672;^&#65533;&#65533;ntg?&#65533;&#65533;W&#65533;&#65533;&#65533;&#65533;&#65533;+&#65533;&#65533;&#65533;_&#65533;&#65533;s&#65533;&#65533;&#65533;.&#65533;H&#65533;&#65533;&#65533;j&#65533;&#65533;C&#65533;&#65533;&#65533;&#65533;&#65533;&#65533;qJx1&#65533;&#65533; y&#65533;&#65533;Ye&#65533;0f&#65533;&#65533;W&#65533;&#65533;W;&#65533;F&#65533;&#65533;l&#65533;&#462;&#65533;=&#65533;&#65533;?&#65533;&#65533;J&#65533;}-&#65533;_&#65533;V&#65533;&#65533;&#65533;&#65533;&#65533;	a&#65533;&#65533;u&#65533;&#65533;T&#65533;&#65533;2c0&#65533;&#65533;&#65533;zf\'BP&#65533;&#65533;&#65533;&#65533;v&#65533;&#65533;U&#65533;/eK&#65533;&#65533;f&#65533;&#65533;&#65533;4S&#33873;&#65533;no&#65533;f&#65533;&#65533;<l&#65533;>&#65533;&#65533;&#65533;&#65533;I&#65533;&#65533;_&#65533;M&#65533;/&#65533;&#65533;v&#65533;&#1753;N&#65533;t&#65533;T&#65533;&#65533;&#65533;&#173;9&#65533;&#65533;&#65533;&#65533;G&
&#65533;&#65533;&#65533;1-wwk,&#65533;&#65533;&#65533; &#65533; &#65533;)y,&#65533;[	B[1)E&#65533;NN&.;&#65533;&#65533;@&#65533;k+D&#65533;(&#65533;&#65533;&#65533;&#65533;.&#65533;&#65533;-+&#65533;&#65533;&#65533;B&&#65533;
u1&#65533;lb&#65533; &#65533;&#65533;b0&#65533;&#65533;T'E&#65533;&#65533;&#65533;I&#65533;V&#65533;`&#65533;&#65533;>jhrC&#65533;&#65533;&#65533;&#65533;&#65533;&#65533;&#65533;&#65533;&#65533;&#65533;&#65533;&#65533; &#65533;AWF&#65533;2%&#65533;t!&#65533;&#65533;5K&#65533;&#65533;BQb&#65533;eq&#65533;xq&#65533;&#65533;	)B&#65533;IRW w%J`&#65533;c&#65533;&#65533;&#65533;&#65533;&#65533;&#65533;9&#65533;L&#65533;&#65533;k&#65533;
&#65533;&#65533;&#65533;{&#65533;&#65533;Jt&#65533;P&#65533;?dm&#65533;)e&#1255;&#65533;x&#65533;c&#65533;bgN&#65533;z&#65533;P&#65533;u&#65533;&#65533;_&#65533;|&#65533;K&#65533;&#65533;&#65533;Wf?&#65533;Z&#65533;&#65533;&#65533;Z&#65533;lo&#65533;{&#65533;K&#35627;Xkir&#65533;BI&#65533;P\hpH&#65533;w&#65533;J&#65533;;&#65533;F&#65533;&#65533;&#65533;R&#65533;HI&#65533;MHTu&#65533;#&#65533;N&#65533;&#65533;&#65533;&#65533;j&#65533;'Z&#65533;(8V&#634;n&#65533;_FV	(f&#65533;XTh&#65533;r3&#65533;&#65533;R&#65533;q&#65533;&#1424;&#65533;&#65533;&#65533;&#65533;&#65533;Y&#65533;&#65533;!3&#65533;e&#65533;U&#65533;&#65533;&#65533;x&#65533;S=&#65533;&#65533;&#65533;h&#65533;{&#65533;&#65533;&#65533;&#65533;:&#65533;3&#65533;&#65533;&#65533;k&#65533;}*&#65533;&#65533;6t&#65533;&#65533;&#65533;|&#65533;&#65533;J/&#65533;&#65533;/&#1258;&#65533;&#65533;z&#65533;&#65533;:&#65533;&#65533;t&#65533;&#65533;R&#65533; &#65533;&#65533;&#65533;"&#65533;hbA2R&#65533;"&#65533;F&#65533;ag&#65533;B&#65533;&#65533;&#1351;m&#65533;&#65533;#&#65533;&#65533;&#1225;g&#65533;V&#65533;+&#65533;&#65533;b&#65533;AO&#65533;&#65533;QvV&#65533;&#1559;`a&#65533;hXJ&#65533;vc&#65533;@a&#65533;l&#65533; &#65533;|3)&@&#65533;C&#65533;&#65533;&#65533;Y[&#65533;&#65533;&#65533;&#65533;h&#65533;&#65533;&#1570;Z&#65533;&#1890;&#65533;J&#65533;b!,&#65533;&#65533;&#65533; n&#65533;!`&#65533;o&#563;Mf&#65533;&#65533;&#65533;&#65533;p&#65533;&#65533;&#65533;s&#65533;=ih&#65533;8D&#65533;&#65533;1B&#65533;W~;&#65533;&#65533;&#65533;f&#65533;&#65533;V`&#65533;e&#1189;n|&#65533;t&#65533;y&#65533;N:&#65533;&#65533;&#65533;%:&#234;&#65533;j_&#65533;&#65533;zR	9%&#65533;ef&#65533;&#20829;!&#65533;&#65533;iB{&#65533;&#65533;,&#65533;&#65533;&#65533;&#570;h&#65533;&#65533;i&#835;&#65533;Q+P7&#1121;&#65533;h&#65533;&#65533;~&#65533;d&#65533;BrK$!Gv!n)&#65533;&#65533;X
&#65533;&#65533;	&#65533;&#65533;R%&#65533;&#65533;&#65533;(&#65533;&#65533;&#65533;i&#65533;&#65533;&#65533;FH&#329;&#65533;]&#65533;&#65533;C
&#65533;	&#65533;&#65533;4&#65533;&#65533;&#65533;0'S&#65533;&#65533;t C&#65533;Qa&#65533;&#65533;R&#65533; &#65533;&#65533;&#65533;8&#65533;&#65533;&#65533;(&#65533;&#65533;(&#65533;
`>0$&#65533;&#65533;&#65533;&#65533;'&#65533;Kz8&#65533;{dN&#65533;c(&#65533;&#65533;+&#65533;&#65533;s&#65533;&#65533;&#65533;&#1887;&#65533;&#65533;&#65533;&#65533;&#65533;&#1070;&#65533;&#65533;P&#65533;&#65533;5z0&#65533;l&#65533;&#65533;:&#65533;&#65533;]){",Xk }&#65533;P&#65533;&#65533;&#65533;&#65533;&#1118;=&#65533;&#390;&#65533;&#65533;&#65533;&#65533;@&#65533;&#65533;&#65533;*&#999;&#65533;h&#65533;w&#65533;&#65533;v&#65533;&#65533;&#65533;&#65533;&#65533;&#65533;&#65533;"&#65533;&#65533;&#65533;&#65533; &#65533;&#65533;<Rx&#65533;$&#65533;&#65533;&#65533;s2&#65533;&#65533;&#65533;&#65533;&#65533;9&#65533;&#65533;&#65533;&#65533;&#65533;&#65533;`z&#65533;&#65533;-OC'/x&#65533;&#65533;X.&#926;G&#65533;2&#65533;o&#65533;]&#65533;2&#65533;&#65533;&#65533;&#65533;)+&#65533;&#65533;NjxS&#65533;&#786;O|-&#65533;&#65533;&#65533;<&#65533; u;6X&#65533;Uut&#1204;Ro&#65533;&#65533;I&#65533;&#65533;&#65533;KC&#65533;&#65533;EQM&#65533;/ &#65533;3Rf&#65533;k
vXt&#65533;&#65533;&#65533;&#65533;[&#65533;6&#65533;*&#65533;o&#65533;&#65533;l&#65533;?&#65533;&#141;6&#65533;+k&#65533;^&#65533;&#65533;&#65533;&#65533;&#65533;my&#65533;&#65533;&#65533;&#65533;&#65533;&#65533;6&#65533;&#65533;_&#65533;iL&#65533;H
	d>&#65533;&#65533;F&#65533;$&#65533;9E&#65533;+k&#65533;!&#615;&#65533;E&#65533;&#65533;00@e&#695;&#65533;.&#65533;&#65533;k oDP&#65533;9$!)I &#65533;r,&#65533;!H@cS&#65533;&#65533;&#65533;'&#65533;&#65533;Dd&#65533;&#65533;T&#65533;;&&#65533;TR&#65533;&#65533;&#500;&#65533;&#65533;e\!&#65533;&#65533;*@b&#65533;&#65533;})zw&#65533;&#65533;82=&#65533;XOU&#65533;3&#65533;&#65533;&#65533;*$&#65533;UQMS7&#65533;[&#65533;&#65533;cL&#1847;5;&#65533;F&#65533;&#65533;&#735;&#65533;&#65533;H&#65533;1E&#65533;;&#65533;&#65533;&#65533;F&#65533;ba@&#65533;&#65533;&#65533;&#65533;&#65533;&#65533;&#65533;&#65533;0&#65533;d3&#65533;&#65533; &#65533;M\&#65533;9E&#65533;&#65533;&#65533;&#65533;@&#65533;&#65533;&#65533;&#65533;&#65533;&#65533;u&#65533;&#65533;&#65533;\1'&#65533;Y~P&#65533;I R&#1549;
&#65533;pt&#65533;y&#65533;lnp&#65533;#&#65533;0	&#65533;&#65533;j#&#65533;a&#65533;nx&#50005;&#65533;	x&#65533;&#65533;&#65533;&#65533;&#65533;&#65533;?&#65533;&#65533;9&#65533;&#65533;T#}|q3q1Ip&#65533;B&#65533;9&#65533;&#65533;vje el_s&#65533;(&#65533;x&#65533;G &#65533;&#65533;#&#65533;6&#65533;/0&#65533;@S&#65533;&#65533;&#65533;&#65533;&#65533;&#65533;k&#65533;bg&#65533;:&#65533;G/&#65533;n&#65533;&#65533;&
&#65533;1&#65533;&#65533;H[.&#65533;&#65533;0&#65533;D&#65533;&#65533;&#65533;&#65533;O6&#1052;&#65533;&#65533;S&#65533;&#65533;,]b]&#65533;H&#65533;.&#65533;&#65533;&#65533;E&#65533;&#65533;&#65533;&#65533;\N&#65533;C&#65533;rN&#1272;&#65533;&#65533;~L1M&#65533;&#65533;&#65533;&#65533;L&#65533;Y&#65533;&#65533;&#65533;i&&#65533;(&#65533;&#65533;&#65533;G&#65533;&#65533;&#65533;&#65533;&#878;:Q"&#65533;&#664;5?&#65533;wJOl&#65533;&#65533;&#65533;&#65533;&#65533;&#65533;E&#65533;E&#65533;&#65533;&#65533;Y&#65533;F&#65533;&#65533;&#65533;{s5&#65533;&#65533;&#65533;&#65533;&#65533;
&#65533;&#65533;y&#65533;&#65533;_&#65533;&#65533;"C&#65533;c{d&#65533;&#65533;V&#65533;Ux%Xh+&#65533;&#65533;	&&#65533;R&#65533;&#65533;mK$y&#65533;&#65533;&#65533;{=\$g%I&#630;&#65533;L&#65533;%&#1892;:q&#65533;O&#10530;<&#65533;jB&#65533;&#65533;5&#1067;&#65533;b&#65533;$dJ&#65533;I&#65533;&#65533;&#65533;&#160;,m&#65533;5&#65533;&#65533;&#65533;&#65533;*&#65533;^&#65533;y$&#65533;tO&#65533;@F&#131;&#65533;&#65533;&#1203;e&#65533;&#65533;2]e&#65533;&#65533;c#S&#65533;&#65533;J&#65533;%V&#65533;Q&#65533;&#65533;&#65533;8&#65533;Z<&#65533;*0S&#528;&#65533;q&H&#65533;jZ7&#65533;^~&#47695;&#65533;h&#65533;tE
`&#65533;W&#65533;<&#65533;&#65533;V&T&#65533;F&#65533;&#65533;&#65533;&#65533;#Z&#65533;kl+&#1975;,DV&#65533;&#65533;]&#65533;gQda&#65533;O&#65533; W&#37518;1&#65533;&#65533;&#65533;}&#65533;&#1864;&#65533;Z&#1306;3&#65533;d&#65533;	*&#65533;,6&#183;&#65533;H&#1488;r&#65533;K&#65533;&#65533;H&#65533;;nuz&#65533;&#65533;`&#65533;&#65533;&#65533;P&#65533;Cge@&#284;&#65533;&#65533;jwz&#65533;&#65533;&#65533;&#65533;<&#65533;1G	&#65533;d&#65533;3&#63769;&#65533;|&#65533;&#65533;&#65533;&#65533;&#65533;&#65533;x&#65533;&#65533;x&#65533;	q6&#65533;Y:&#65533;F&#65533;|v&#65533;w&#367;&#65533;&#65533;&#65533;&#65533;z&#65533;U&#65533;Ns7&#65533;c;&#65533;h&#65533;&#65533;&#65533;d&#65533;l&#65533;&#65533;&#65533;#&#65533;&#65533;!e3&#65533;&#65533;Cr&#65533;&#219;&#65533;N&#65533;=&#65533;&#65533;>d@&#65533;M&#65533;&#65533;ZD|&#65533;&#65533;p&#65533;8`&#65533;@y&#65533;{&#65533;&#65533;"&#65533;&#65533;&#65533;s&#65533;&#65533;#&#65533;&#65533;2K	=&#65533;&#65533;"&#65533;&#65533;:&#65533;`p_;tEu
&#65533;)7~:&#65533;&#65533;&#65533;&#65533;:&#65533;Sf^&#65533;&#65533;&#65533;L&#1881;&#65533;&#65533;&#65533;&#65533;&#65533;&#65533;&#65533;&#65533;&#65533;&#65533;&#65533;yP&#1206;&#65533;Qn&#65533;f&#65533;&#65533;B&#65533;&#65533;&#65533;&#65533;&#65533;W&#65533;q&#65533;&#65533;H&#65533;&#65533;&#65533;O}N&#65533;i&#1040;m5&#65533;&#65533;&#65533;l&#65533;&#65533;&#65533;j&#65533;&#153;|B~&#65533;&#65533;&#65533;(-I&#834;"&#65533;f&#65533;t!=&#65533;&#65533;;{A&#65533;&#65533; &#65533;G&#705;"{&#65533;&#65533;&#65533;
&#65533;WJ&#1878;BF&#65533;&#65533;&#65533;&#65533;J&#65533;!&#954;&#65533;$1&#65533;)|K.&#65533;&#65533;=&#65533;.2&#65533;&#65533;Kj&#65533;&#65533;,Dv&#65533;U&#65533;4`d&#15926;>&#65533;P&#65533;(~&#65533;&#2036;&#65533; q&#65533;1_^&#65533;&#65533;&#65533;&#65533;&#690;&#65533;^3&#65533;&#65533;U-&#65533;T&#65533;&#65533;&#65533;&#65533;&#23630;_&#65533;&#65533;g~/m&#65533;&#65533;&#65533;&#65533;=5&#65533;&#65533;{g&#65533;&#65533;&#65533;
&#65533;P&#65533;]&#65533;&#65533;^&#65533;U&#65533;W&#65533;q&#65533;&#65533;Y&#65533;&#65533;C'&#65533;a&#65533;&#1263;U&m&#65533;rj&#65533;k&#65533;@&#65533;1&#65533;H&#65533;&#65533;&#1530;|\&#65533;&#65533;"'&#65533; &#349;&#65533;&#65533;&#65533;&#65533;&#65533;&#65533;M&#65533;J&#65533;&#1534;&#65533;&#65533;c&#65533;@@&#65533;&#150;&#65533;O &#65533;&#705; &#65533;;&#65533;&#65533;&#65533;&#65533;Q&#65533;gj&#65533;&#65533;rLs:a&#65533;>&#65533;!&#65533;m=!g8o&#65533;&#65533;]&#65533;Y&#65533;&#65533;&#65533;c}&#65533;&#65533;z<&#65533;&#65533;&#62142;{&#65533;&#65533;&#65533;}&#65533;&#65533;&#65533;&#65533;&#65533;|&#65533;&#65533;/&#65533;&#3762;>&#65533;=]Asi&#65533;d&#65533;&#65533;&#65533;i&#65533;&#65533;q&#65533;Q(b&#65533;&#65533;vUb&#65533;1|&#65533;Gr&#65533;v'7R&#65533;&#449;&#65533;[&#65533;&#65533;`&#65533;&
&#65533;C
&#65533;Q	&#65533;w8n&#65533;c&#65533;&#65533;~8&#65533;)P&#65533;sA&#65533;{dCCS&#65533;I&#65533;\&#65533;&#65533;\&#65533;&X &#65533;5+5Cmf'&#65533;e&#1893;HQ&#65533;&#65533;r&#65533;%fbm &#65533;eG&#65533;&T 7N#p&#65533;&#65533;&#1410;3&#65533;[&#65533;&#65533;/&#65533;&#65533;~V8F&#65533;go&#65533;T&#65533;UV&#65533;&#65533;&#65533;&#65533;<&#65533;&#65533;&#65533;&#65533;8q&#65533;!&#65533;&#65533;&#65533;6WpPF&#65533;q&#65533;'&#65533;gy&#65533;&#65533;&#354;&#65533;u&#65533;wV&#65533;&#65533;&#65533;b#WZ&#1153;&#65533;&#65533;.&#65533;&#65533;ZNR
t&#65533;q&#65533;0S&#65533;&#65533;&#65533;*&#65533;[7&#65533;!&#65533;sw&#65533;&#65533;&#65533;3&#65533;g&#65533;&#65533;&#65533;EP0@ &#677;t&#65533;&#65533;^&#65533;@EC&#65533;&#65533;T&#65533;Ql&#65533;TXK&#65533;_&#65533;t&#65533;D
a_&#65533;4j[f"&#65533;T&#65533;&#65533;G &#65533;&#65533;8&#497;'SU]h&#65533;O&#65533;'/&#65533;v&#65533;hcf &#65533;&#65533;&#65533;&#65533;&#65533;3&#65533;&#65533;&#65533;X&#65533;&#65533;6ae0&#65533;m&#65533;&#65533;E&#65533;gGZ&#65533;av&#65533;&#65533;&#65533;&#65533;&#65533;&#65533;2&#65533;&#65533;?#W&#65533;a&#65533;z&#65533;&#65533;&#65533;&#65533;(^&#65533;(&#65533;&#65533;"&#65533;Wz&#65533;&#65533;.&#65533;&#65533;Z&#65533;&#65533;$&#65533;GJ&#65533;q	&#65533;&#65533;&#65533;<&#65533;)&#65533;W&#65533;aB:&#65533;3&#65533;&#1546;$0D0 &#65533;&#65533;&#65533; s&#65533;%LM&#65533;&#65533;8V&#65533;&#65533;x6&#65533;CyB&#65533;xD&#936;&#65533;	&#65533;|!G&#65533;_G&#65533;v&#65533;&#27013;&#65533;x&#65533;&#65533;T&#65533;&#65533;c&#65533;PDk&#65533;&#65533;9&#65533; 4A&#65533;)h&#65533;&#65533;&#65533;w&#65533;fn&#65533;*FhF~&#65533;O&#65533;&&#65533;N&B&#65533;Yt	a&#65533;$Q&#65533;&#399;&#65533;6&#65533;v&#65533;&#65533;Tq&#65533;p&#65533;&#1088;&#65533;&#65533;&#65533;&#65533;G
&#65533;&#65533;j&#65533;5&#65533;&#65533;&#65533;I&#65533;8.&#65533;&#65533;rq&#65533;&#65533;&#65533; #&#65533;E	&#65533;1&#65533;&#65533;&#65533;Sl&#1170;&#65533;>&#65533;&#65533;&#17048;3&#65533;|&#65533; :~&#65533;&#65533;e2&#65533;&#65533;pT7&#65533;&#65533;&#65533;C&#65533;g&#65533;&#65533;&#65533;xND&#65533;{&#65533;H&#1154;b0&#272;&#65533;xD&6&#65533;&#65533;a&#65533;&#276;V&#65533;m&#65533;&#1107;Q	;&#65533; VO&#65533;&#65533;J&#65533;&#1474;&#65533;@.&#65533;R&#486;&#65533;4&#65533;&#65533;&#65533;&#65533;wx&#65533;&#65533;k&#65533;*&#65533;)>&#65533;&#65533;)&#65533;-e&#65533;Apu&#65533;5&#65533;&#738;y&#65533;X&#65533;&#65533;Y^&#1239;&#65533;&#65533;&#65533;z&#65533;r&#65533;&#65533;&#65533;&#1616;N&#65533;y&#65533;pu&#65533;&#65533;Z&#65533;x&#65533;&#65533;&#65533;0w&#65533;&#65533;3&#65533;D&#65533;0&#65533;&#65533;&#65533;s#1%5'&#65533;&#65533;&#65533;P&#65533;B&#65533;	_&#65533;yG]T&#65533;&#65533;B&#65533;&#65533;@&#65533;&#65533;'r45&#65533;=&#65533;1Q&#65533;G&#65533;&#65533;D&#65533;|r&#65533;&#65533;&#65533;F&#65533; &#65533;6!&#65533;&#65533;&#65533;s;&#65533;C>*&#1078154;w1&#65533;&&#65533;X&#65533;c%j&#65533;VL1	&#65533;rCp&#65533;IXfHgu&#65533;&#65533;&#65533;=F
&#65533;m&#65533;l@9 &#65533;&#65533;Txk9h&#65533;&#1539;c&#65533;b#'&#65533;#7&#65533;=&#1119;&#65533;&#65533;&#65533;S&#65533;&#65533;&#65533;&#65533;&#65533;z&#65533;~&#65533;&#65533;&#65533;yQ&#34304;j&#65533;&#65533;&#65533;b&#65533;v&#65533;&#65533;IJ&#65533;F:&#65533;&#65533;{&#65533;&#1057;= U&#65533;XR&#65533;&#65533;&#65533;&#65533;8&#65533; _j&#65533;R&#65533;RK&#65533;b&#65533;@ &#1248;&#65533;J
a+&#614;Xp|&#65533;&#65533;Y6	&#1720;;&#65533;x&#65533;)&#1637;&#65533;&#65533;Y&#65533;&#65533;&#65533;Y`&#65533;i&#65533;&#65533;JZ&#65533;&#65533;j&#65533;&#65533;z&#65533;&#65533;&#65533;&#65533;&#65533;+&#65533;f&#65533;&#65533;&#65533;]&#1305;&#65533;QI2J&#65533;'&#1686;7&#65533;m&#65533;&#65533;&#65533;&#65533;Q]&#65533;&#65533;&#65533;&#65533;&#65533;&#65533;$2&#65533;@e&#65533;h&#65533;&#65533;&#65533;&&#65533;8J&#65533;:&#65533;j&#65533;&#65533;&#65533;?&#65533; &#65533;XX&#65533;I &#65533;"&#65533;	&#65533;zhi&#65533;z&#65533;v&#65533;&#65533;&#65533;&#65533;it#&#65533;fb&#65533;&#65533;Z&#65533;&#65533;&#65533;nI&#65533;&#65533;&#65533;Z&#65533;q8OJB&#65533;j`&#65533;e	&#65533;as,&#65533;5&#65533;w&#65533;&#65533;Q&#65533;/&#65533;&#65533;s&#65533;
&#65533;&#65533;&#65533; @&#65533;)&#65533;"P&#65533;Q&#65533;&#65533;&#65533;"aS&#65533;&#65533;u'&#65533;Sw&#536;&#65533;&#65533;L&#65533;&#65533; H$(|&#65533;:&#65533;$3&#65533;b+&#65533;&#65533;&#65533;O&#41551;&#65533;v&#1438;&#65533;:&#65533;jv&#65533;	&#65533;&#65533;)|2U&#65533;	&#65533;o&#65533;&#65533;p
&#65533;nq&#65533;@y&#65533;&#65533;&#65533;&#65533;&#65533;&#65533;Q&#65533;&#65533;&#65533;g&#65533;w&#65533;&#65533;n&#65533;&#1126;&#65533;&#65533;&#48595;[&#65533;m&#65533;&#65533;;&#65533;{&#65533;7&#65533;&#65533;&#360;&#65533;&#65533;Y&#65533;{&#65533;&#65533;
&#65533;y&#65533;0&#65533;
K&#65533;!;&#65533;&#65533;zr&#65533;&#65533;j&%&#65533;J&#65533;&#65533;&#65533;&#65533;032
&#65533;(&#65533;&#65533;&#65533;.!&#65533;&#65533;0mt&#65533;e&#65533;&#65533;&#65533;Z&#65533;/&#65533;zJ&#65533;t&#65533;&#65533;ls>&#65533;G
Zd&#65533;&#65533;H&#65533;|&#65533;12!&#65533;j&#65533;N&#65533;\&#65533;&#65533;Q&#65533;d{!&#65533;&#65533;&#65533;^:0&#65533;j&#65533;&#65533;&#65533;2r&#65533;[&#65533;G&#65533;&#65533;&#65533;&#65533;&#65533;&#65533;&#65533;&#624;r&#65533;w&#65533;&#65533;&#65533;E&#65533;l&#65533;Fz&#65533;&#65533;~5;l&#65533;_v&#65533;G&#65533;:&#65533;:r&#65533;{D&#1074;&#65533;&#65533;[&#65533;&#65533;&#65533;&#1740;&#65533;&#65533;&#65533;;&#65533;&#65533;r&#65533;h^ &#65533;&#65533;?&#65533;_&#65533;&#65533;&#65533;>`&#65533;&#65533;z&#65533;W[&#65533; &#65533;r &#65533;81&#65533;ZPG&#65533;&#65533;&#1150;9<G#&#65533;0>L,&#65533;&#65533;J&#65533;%&#65533;&#65533;*&#65533;{&#65533;&#65533;0Z&#65533;&#65533;&#1276;&#65533;&#65533;Rf&#65533;&#65533;f&#65533;\&#65533;P^R&#65533;&#65533;9&#65533;&#65533;&#65533;|U&#65533;&#65533;&#765;&#65533;tU+{&#65533;&#65533;K&#65533;]k&#65533;&#65533;2&#65533;jl&#65533;k&#65533;&#65533;&#65533;6&#65533;p[&#65533;&#65533;&#65533;&#65533;R&#65533;N>&#65533;&#65533;w&#65533;&#65533;&#514;&#65533;f&#65533;+&#50707;&&#65533;&#471;[&#65533;&#831;Wx%&#65533;|&#65533;z_&#1140;xjSrrr<&#65533;$|"AYg?	&#65533;"&#65533;&#65533;H&#65533;&#65533;k$&#65533;&#65533;,&#65533;&#65533;s&#65533;\5&#65533;Q3[	&#65533;j/3p&#65533;2&#65533;&#65533;&#65533;e&#65533;F&#65533;&#65533;G&#65533;zg&#65533;&#65533;&#65533;&#65533;Q0&#870;&#65533;L&#65533;D&#65533;&#65533;&#65533;WF&#65533;O&#65533;&#65533;&#65533;[ &#65533;&#65533;$&#65533;2V$n&#65533;&#65533;$s&#65533;&#65533;
&#65533;&#65533;<&#65533;bw&#65533;&#65533;d+&#65533;&#65533;[&#65533;&#65533;&#1633;x<&#65533;&#65533;J&#65533;J1&#65533;&#47471;&#65533;f&#65533;&#65533;&#65533;4&#65533;t&#65533;?&#65533;&#51832;&#1379;&#65533;n?&#65533;&#65533;&#65533;}&#1832;VlZ&#65533;&#65533;oj	=&#65533;`&#65533;&#704;p&#65533;&#613;&#65533;q&#65533;&#65533;y&#644;I (,r&#65533;b&#65533; &#65533;i&#65533;&#65533;B&#65533;/:&#65533;&#65533;&#65533;&#65533;&#65533;&#65533;&#65533;j&#758;&#65533;&#65533;&#65533;&#65533;.&#65533;&#65533;&#65533;&#65533;&#65533;$%	&#65533;I&#65533;/R|&#65533;S&#65533;y&#65533;)&#65533;Sq&#65533;&#65533;P&#65533;&#65533;;&#65533;&#65533;a&#65533;&#65533;&#65533;&#6269;a|&#65533;&#65533;jN&#65533;up&#65533;&#65533;&#65533;&#13101;&#65533;[&#65533;AR&#65533;[U&#65533;&#65533;c&#65533;B&#65533;v|&#65533;s &#65533;&#65533;<&#65533;&#65533;&#65533;w&#65533;&#65533;v!&#833;\&#65533;&#65533;&#246;zm&#1040;&#65533;&#975;L&#65533;&#65533;&#65533;&#65533;y&#1448;iFF&#65533;&#65533;&#587;&#65533;?&#65533;Y)m&#65533;&#65533;+&#65533;&#65533;U&#65533;b&#65533;j&#65533;+g&#65533;&#65533;U$&#65533;[&#65533;&#65533; &#736;&#857;1-&#1251;&#65533;&#65533;6]/&#65533;7&#65533;&#65533;&#65533;&#65533;(&#65533;A&#65533;&#65533;I
&#65533;&#65533;&#65533;&#1148;}Z&#65533;F}LQ&#65533;&#65533;I&#65533;&#65533;6&#65533;=&#65533;&#1086; u&#65533;&#65533;1&#65533;
&#65533;}&#65533;&#65533;K&#65533;k&#65533;\K&#65533;&#65533;,#KyVo&#65533;uu&#65533;h=&#65533;&#65533;&#65533;Q&#65533;&#65533;,&#65533;=&#512;&#65533;lV&#65533;lI&#65533;io>&#65533;&#65533;&#1850;&#65533;q&#65533;&#65533;&#65533;&#65533;<yT?&#65533;'5&#65533;&#65533;pf&#65533;&#1101;)=&#142;&#65533;&#65533;e&#65533;d6j}q&#65533;K&#65533;&#1430;&#65533;&#65533;&#65533;C&#65533;&#65533;a&#65533;&#65533;&#65533;&#65533;&#65533;C.&#65533;\ &#65533;	&#305;&#65533;8&#65533;2[I&#65533;&#65533;&#65533;&#65533;=&#65533;&#65533;]"&#65533;J&#65533;F&#65533;&#65533;|&#65533;d6D&#65533;&#65533;&#65533;O&#65533;(&#65533;[CT&#65533;&#1132;&#65533;&#65533;&#65533;&#65533;f&#65533;&#65533;u&#1980;&#65533;`-&#65533;eK&#65533;&#65533;e&#65533;9&#65533;&#65533;15&#65533;]f&#65533;&#63236;&#65533;&#65533;&#65533;&#65533;&#65533;&#65533;wGp&#65533;&#65533;&#65533;&#65533;(&#65533;&#65533;MI&#65533;&#65533;sZw&#65533;]3&#65533;&#65533;&#65533;&#65533;&#65533;l&#65533;g.>k&#1593;&#65533;&#65533;h&#65533;[&#1094;I&#65533;&#65533;7&#65533;&#65533;&#65533;&#369;;&#1637;&#65533;&#65533;e&#65533;&#65533;&#65533;	g&#65533;&#65533;&#65533;&#919;i>&#65533;&#1633;&#65533;&#65533;&#65533;&#65533;&#65533;&#65533;0&#65533;&#65533;`&#65533;&#65533;6&#65533;&#1710;&#65533;&<&#65533;N&#65533;&#65533;&#65533;&#65533;&#1491;&#65533;&#65533;&#65533;Lt&#65533;&#65533;F&#65533;s&#65533;BMD&#65533;!&#65533;
&#65533;&#65533;u&#65533;&#65533; &#65533;&#65533;&#65533;A^&#65533;&#65533;
&#65533;&#65533;=&#65533;I2&#65533;&#65533;&#65533;02&#65533;&#65533;&#65533;}n&#65533;.&#65533;&#65533;&#65533;&#65533;&#65533;T&#65533;8)Z&#65533; &#65533;&#65533;u=~v&#65533;aN&#65533;g9&#65533;d&#65533;&#65533;&#65533;$&#65533;w&#65533;Wb&#65533;&#65533;t&#65533;&#65533;&#65533;q6B&#65533;&#65533;&#65533;&#65533;&#1556;&#65533;H&#65533;&#65533;&#164;|Q+&#65533;&#65533;&#65533;IR&#65533;&#65533;3U&#65533;8I.&#65533;&#65533;&#65533;3.&#65533;IP	2&#65533;&#65533;B&#65533;J&#65533;&#65533;wd&#65533;&#65533;&#65533;&#65533;&#65533;&#65533;r&#1971;=7&#65533;&#65533;&#65533;E0%&#65533;&#65533;&#65533;rL&#65533;&#65533;@&#1692;=&#65533;&#65533;:&#65533; &#65533;&#65533;&#65533;2&#65533;&#65533;T&#65533;&#65533;{&#924;&#65533;&#65533;~&#65533;^2&#65533;v&#65533;$<&#65533;&#65533;&#65533;&#65533;n&#65533;&#65533;&#65533;&#65533;&#65533;&#65533;&#65533;&#65533;&#65533;&#65533;&#1919;&#65533;&#65533;&#65533;&#1230;&#65533;&#65533;&#65533;&#65533;&#65533;&#65533;&#65533;SJR:&#65533;&#65533;k&#65533;w&#65533;&#65533; &#65533;&#65533;=&#65533;&#65533;y&#65533;&#65533;q&#65533; \&#65533;&#65533;
Yt~&#65533;&#65533;%K&#65533;&#65533;2&#65533;&#65533;E&#65533;G&#65533;&#65533;&#65533;&#664;&#65533;r&#65533;S&#65533;&#65533;&#1289;&#65533;&#65533; &#65533;7&#65533;0o&#65533;6&#65533;s&#65533;W&#65533;=%&#65533;&#65533;-&#65533;&#65533;9&#65533;,&#65533;=#&#65533;&#65533;&&#65533;b5&#65533;{&#65533;&#65533;&#65533;&#65533;'&#1910;&#65533;+W&#65533;&#65533;h&#65533;&#65533;&#949;&#65533;b&#65533;&#65533;j&#65533;&#65533;&#65533;&#65533;E&#65533;!&#65533;7/&#65533;&#65533;[&#65533;
Qf@&#2017;&#65533;>&#370;&#458;&#65533;&#65533;j&#65533;&#1166;&#65533;&#65533;,`Ja&#65533;&#65533;&#65533;`X&#65533;&#65533;[&#65533;&#65533;&#65533;&#65533;&#1695;\_&#65533;ZY&#65533;&#65533;&#65533;&#65533;5)&#65533;^&#65533;c &#65533;k/&#65533;n&#65533;&#65533;4
&#65533;&#65533;9&#65533;&#65533;j&#65533;&#65533;S&#65533;&#65533;&#65533;&#65533;}&#65533;)&#65533;&#65533;!g&#65533;&#65533;C&#795;&#65533;a&#65533;j&#65533;&#65533;&#65533;	U%&#65533;z&#65533;&#65533;n&#65533;	=SrC'IRET&#65533;&#65533;&#65533;I&#65533;&#65533;&#65533;E(&#65533;&#65533;&#65533;&#65533;:&#65533;D&#65533;
]&#65533;9&#65533;&#65533;&#65533;&#65533;<#&#65533;&#65533;&#65533;&#65533;&#187;&#65533;9t&#65533;&#65533;&#65533;&#65533;&#806;&#65533;&#65533;&#1373;<r&#65533;&#65533;h&#65533;&#65533;&#65533; &#65533;&#65533;9&#65533;e&#65533;&#65533;&#65533;/&#65533;?^&#65533;&#65533;&#65533;&#47816;\&#65533;&#65533;&#65533;3&#65533;&#65533;&#65533;?HZ`Z&#65533;&#65533;&#65533;&#65533;&#65533;&#65533;&#65533;&#65533;&#1335;&#65533;`Bx&#65533;&#65533;&#65533;C&#65533;.&#65533;&#65533;x1&&#65533;p&#65533;EG6
YDd[&#211;&#65533;&#65533;&#65533;S&#65533;&#65533;%&#65533;&#65533;*C&#65533;tyE&#65533;&#65533;&#65533;4]&#65533;yi&#65533;&#980;+m&#65533;&#65533;(&#65533;&#65533;H&#65533;$m&#65533;&#65533;&#65533;&#1253;MMH5U&#65533;&#65533;\W`&#65533; +.h&#65533;R`&#675;#O&#65533;:&#65533;BX&#65533;-&#65533;[&#65533;"&#65533;A&#65533;n&#65533;&#65533;&#65533;	 &#65533;&#65533;&#65533;U&#65533;w&#65533;&#65533;r&#65533;&#65533;MgY&#65533;P&#65533;&#65533;&#65533;&#65533;"[&#65533;8&#65533;&#65533;&#65533;&#417;e&#65533;f&#65533;G(&#65533;&#65533;D&#65533;H:&#65533;6&#65533;7P&#65533;&#65533;Q&#65533;6&#131;ft&#65533;&#65533;Ba&#65533;&#65533;Q&#65533;&#65533;&#65533;&#65533;LZo&#65533;E&#65533;&#65533;F|&#65533;V&#65533;=$&#65533;&.&#65533;sk&#65533;&#65533;j|&#65533;y&#65533;&#65533;|7_&#65533;>&#65533;&#65533;V&#65533;&#65533;&#65533;&#65533;&#65533;&#65533;&#65533;!R&#65533;N2^d&#65533;-U&#65533;D?&#65533;e 3&#65533;&#65533;&#65533;&#65533;&#65533;&#21401;&#65533;&#65533;$_I&#65533;'K&#65533;&#65533;&#65533; GG1&#65533; T&#65533;&#65533;UV&#65533;&#65533;WWY&#65533;&#65533;2Z&#65533;V&#65533;&#65533;&#1415;h&#65533;&#65533;UW]x&#65533;&#65533;&#65533;E&#65533;&#65533;&#65533;&#65533;&#65533;(&#65533;d&#65533;1&#65533;&#1550;&#65533;&#65533;g&#65533;&#65533;bf&#65533;D&#65533;&#65533;&#65533;&#65533;&#65533;&#65533;&#65533;&#65533;&#65533;Ip&#340;"J9?&#65533;&#65533;&#65533;L&#65533;K&#65533;x&#1751;&#65533;&#65533;&#65533;q&#65533;g&&#65533;d&#65533;&#65533;&#192;&#65533;&#65533;&#65533;Ws&#965;&#65533;F#i&#65533;;C&#1207;G:znw&#990;y&#65533;&#65533;&#65533;&#65533;*&#65533;&#65533;w&#1913;Yx&#65533;&#65533;&#616;&#65533;&#65533;&#65533;&#65533;&#65533;0&#65533;&#65533;&#65533;|fZ&#1997;&#65533;&0&#65533;&#65533;&#65533;&#65533;&#65533;&#65533;&#65533;(&#65533;D&#65533;&#65533;&#65533;&#65533;~&#65533;>&#65533;&#1131;&#65533;&#657;&#65533;Idh&#65533;&#65533;&#65533;ZU&#65533;&#65533;&#65533;r8&#65533;Z1,F&#65533;&#65533;&#65533;-&#65533;&#65533;&#65533;,&#1973;&#65533;&#742;0c`4&#65533;!-&#65533;&#65533;&#65533;&#65533;&#65533;&#65533;&#65533;7KCAY&#65533;J&#65533;&#65533;[_ID&#65533;&#65533;$&#65533;1j&#65533;<&#585;(I&#65533;&#65533;&#65533;&#65533;4&#65533;&&#65533;`S&#65533;&#65533;\z&#65533;o&#65533;b&#65533;&#65533;w&&#65533;:hcR#0&#65533;sW&#65533;&#65533;&#65533;F&#65533;&#65533;9&#65533;yC&#65533;(=&#65533;&#65533;]&#65533;%Z&#65533;u_&#1837;&#65533;&#65533;T(~&#65533;z&#65533;&#65533;|}j&#65533;&#65533;{&#65533;&#65533;&#65533;_&#65533;&#537;Z P&#65533;&#65533;4n&#65533;&#65533;&#65533;j&#65533;&#1135;nP&#65533;&#65533;&#65533;&#65533;&#692;&#65533;&#65533;:
Y&#65533;8bn,&#65533;&#65533;+v] _0:{&#65533;&#65533;bC;m&#65533;&#65533;^&#65533;c&#65533;&#65533;uj&#65533;
'	R&#65533;&#65533;@&#65533;&#65533;O&#65533;&#65533;&#65533;&#65533;&#65533;S([&#65533;il&#65533;&#65533;&#65533;&#65533;&#65533;P0&#65533;&#65533;HI/&#9824;&#65533;&#65533;n&#65533; <&#65533;&#65533;&#65533;&#65533;&#1752;g~pp&#505;Q&#65533;r&#65533;)1&#65533;&#65533;=s&#65533;v&#65533;L&#1315;)L7&#65533;l&#65533;&#65533;?+&#65533;:&#65533;&#65533;&#817;&#65533;&#65533;&#65533;&#65533;!&#65533;D3}&#65533;&#65533;f&#65533;K&#571;&#65533;&#65533;&#901;q*FK>&#65533;&#65533;&#65533;p&#65533;Q&#65533;_&#525;t&#65533;&#65533;&#65533;&#44910;N[&#65533;U&#65533;&#65533;zO&#65533;&#65533;&#254;EL&#1824;4 &#65533;5&#65533;R&#65533;MU&#65533;g&#65533;&#65533;&#65533;&#65533;&#65533;J&#356168;6&#65533;-&#65533;a&#65533;]8&#65533;&#65533;&#65533;f]S&#65533;Ri&#65533;&#65533;&#65533;N%"X&#65533;8&#65533;&#65533;&#65533;&#65533;&#65533;D&#65533;a&#65533;&#65533;A0&#65533;L&#65533;&#65533;&#65533;0&#65533;&#2005;A&#65533;&#1739;8F&#65533;&#65533;&#65533;[&#65533;&#65533;&#65533;&#65533;&#65533;b;&&#65533;&#65533;z(&#1017;&#65533;d&#65533;:<&#65533;y &#65533;&#65533;Jg,&#65533;&#65533;&#65533;'&#65533;&#65533;!&#65533;?&#65533;&#65533;&#65533;b&#65533;&#65533;!\&#65533;w&#65533;s&#65533;R&#65533;&#65533;&#1036;&#65533;A&#65533;&#65533;F&#65533;^&#65533;&#65533;W]!&#2031;&#65533;u5&#65533;oks&#65533;&#65533;&#65533;&#65533;&#65533;x&#65533;.|E&#65533;&#65533;R+&#65533;&#65533;ok&#65533;&#65533;&#65533;f*&#65533;&#65533;&#65533;>x&#65533;&#65533;&#65533;^U&#65533;9&#65533;@ &#65533;&#65533;[&#65533;.*&#65533;b-&#65533;&#65533;&#65533;b&#65533;&#65533;&#65533;&#65533;Z&#65533;&#65533;&#65533;&#65533;J&#65533;&#65533;&#65533;&#65533;&#65533;&#65533;W&#65533;T&#65533;9Z&#65533;&#65533;&#65533;&#65533;C&#65533;#::d&#65533;&#65533;
&#65533;G&#65533;&#65533;'&#65533;e8&#65533;#&#65533;L&#65533;&#65533;'&#65533;&#65533;"|&#65533;&#65533;$&#65533;&#65533;Q>&#65533;&#65533;@Tun}&AR&#65533;&#65533;&#65533;&#65533;<(2&#65533;>&#65533;&#226;b&#65533;E&#65533;UB	0&#984;F&#65533;&#580;&#65533;P&#65533;&#1033;&#65533;2>&#65533;O,&#65533;C&#65533;C&#1446;&#65533;&#65533;&#65533;|T&#65533;&#65533;&#65533;"&#65533;]&#65533;C|&#65533;&#1100;&&#65533;,&#65533;&#65533;&#65533;dp&#65533;&#65533;'&#65533;M<&#65533;&#65533; &#65533;&#65533;&#65533;Q&#65533;&#65533;&#65533;'&#1858;@&#65533;&#65533;&#65533;;&#65533;1d	&#65533;	&#65533;&#65533;*&#65533;&#65533;&#65533;L&#65533;w&#65533;&#65533;&#65533;M&#65533;&#65533;K&#65533;&#65533;&#65533;&#65533;U&#65533;&#65533;&#65533;C&#65533;4&#65533;o&#65533;,D&#65533;&#65533;$&#65533;&#65533;&#65533;&#65533;&#65533;l&#65533;-&#65533;B~&#65533;&#65533;KD&#65533;#&#65533;&#65533;*&#65533;y&#65533;&#65533;&#65533;c&#65533;*c&&#42504;s"h&#65533;?K&#65533;&#65533;&#65533;j&#65533;*F'i&#65533;CQ&#65533;&#65533;2&#8787;&#65533;&#65533;&#65533;&#65533;<_&#65533;&#65533;&#65533;&#65533;	&#65533;l&#65533;&#1316;&#65533;8&#65533;+SK&#65533;b1AH&#65533;1&#65533;&#65533;=hC&#65533;&#65533;7&#65533;-0 &#65533;&#65533; \&#65533;H6&#65533;&#65533;h8&#65533;8&#65533;&#65533;&#65533;&#65533;(&#65533;LBI&#65533;&#65533;s&#65533;&#65533;&#65533;&#65533;W&#65533;]&#65533;&#65533;&#65533;45@&#2007;&#65533;EY&#65533;v&#38230;{&#65533;+w&#65533;&#65533;&#65533;&#65533;&#65533;&#65533;@&#65533;&#65533;`8`$Up&#65533;&#65533;&#65533;&#65533;&#65533;!&#65533;&#65533;|=&#65533;5&#65533;&#65533;&#948;&&#65533;;&#65533;}&#65533;&#65533;&#65533;*0L
&#65533;t
&#65533;&#65533;&#65533;&#65533;&#65533;&#65533;p&#65533;&#65533;&#65533;~&#65533;z&#375;&#65533;S&#65533;4&#65533;~&#65533;&#1724;&#65533;u*-&#65533;&#65533;3i&#65533;&#65533;|&#65533;&#65533;&#65533;Db/&#65533;&#65533;|r&#543;s&#65533;@K3&#65533;'d&#65533;M(&#65533;6&#65533;&#65533;8&#65533;&#198;$&#65533;&#65533;&#65533;gZ&#65533;&#65533;&#65533;pk$z&#65533;)^u&#65533;&#65533;&#65533;&#65533;2&#65533;&#65533;N>IX&#65533;&#65533;W&#65533;\TV&#183;N&#1696;Ls!9&#65533;~&#65533;&#65533;"L.,&#65533;&#65533;&#65533;*&#65533;
&#65533;(&#65533;&#65533;O?)7&#65533;8&#65533;&#65533;g*^&#65533;&#65533;&#65533;&#65533;&#65533;&#65533;j&#65533;&#65533;?&#65533;&#65533;&#65533;&#65533;&#1194;&#65533;&#65533;&#65533;~&#65533;&#65533;A&#65533;&#65533;&#65533;&#65533;R&#436;&#42444;&#65533;x"]&#1372;^&#65533;vf&#65533;*&#1958;&#65533;&#65533;&#65533;	&#65533;S&#65533;{.&#65533;;&#65533;&#65533;&#65533;&#65533;&#65533;e2&#65533;&#65533;&#65533;ua|._dUe&#65533;&#65533;8&#65533;d&#65533;&#65533;4&#65533;&#1608;Z&#65533;+&#65533;:&#65533;y&#65533;bFK&#65533;&#65533;*up\R%&#65533;&#65533;J&#65533;#&#65533;&#65533;Y&#65533;&#65533;&#65533;`;.&#65533;&#703;&#65533;&#65533;&#65533;M.&#65533;D&#65533;&#65533;Y&#65533;7&#757;&#65533;	&#65533;&#65533;&#65533;+Yw8&#65533;]x&#65533;&#65533;7&#65533;&#65533;&#65533;N&#65533;o|&#65533;2&#65533;&#65533;9&#65533;J"&#65533;z&#65533; E&#65533;vDN&#65533;&#65533;z2m&#65533;&#65533;&#65533;&#518;&#65533;!&#65533;Wy&#65533;&#65533;6&#65533;tk&#65533;&#65533;&#65533;z&#65533;&#65533;4&#65533;&#65533; &#65533;@&#1090;&#65533;!&#65533;&#65533;;&#65533;&#65533;M&#65533;&#65533;G&#65533;&#65533;_&#65533;&#65533;a&#65533;&#65533;&#65533;&#255;&#65533;B&#65533;1&#65533;&#65533; &#65533;&#65533;&#65533;&#65533;&#65533;d5&#65533;V&#65533;;&#65533;&#65533;&#65533;&#65533;&#65533;&#65533;R&#65533;kH&#65533;&#65533;&#561;&#65533;'d&#65533;&#65533;&#65533;&#65533;&#65533;&#65533;&#65533;m214.&#65533;Q2|&#65533;^eU&#1742;VF&#58671;&#65533;&#65533;&#65533;t5B&#65533;&#65533;&#65533;M&#65533;&#65533;&#65533;&#810;&#65533;&#65533;&#1933;U&#65533;&#65533;&#65533;&#65533;@{&#65533;&#65533;~0&#65533;&#65533;&#65533;&#65533;&#65533;=1&#65533;@&#65533;U&#65533;>&#65533;&#65533;&#65533;M&#792;&#65533;&#65533;&#65533;&#537;&#65533;&#65533;-<afr&#65533;}&#65533;yW&#65533;&#65533;&#65533;rV\&#65533;i&#65533;&#65533;&#65533;&#65533;&#65533;&#65533;+38b&#65533;5&#1352;&#65533;&#65533;)\&#65533;&#65533;/O&#65533;&#65533;d&#65533;&#65533;&#65533;&#65533;&#65533;7oJ&#65533;_&#65533;Z &#65533;"r5&#65533;{&#65533;qc&#65533;&#65533;&#65533;&#65533;&#65533;&#65533;xcQ6&#183;1&#65533;q	&#65533;juV&#65533;_&#1486;~&#65533;c&#65533;m&#65533;k&#815;7&#65533;FLS &#65533;&#33171;&#65533;)/&#65533;W&#65533;&#65533;&#65533;j%Yz&#65533; /&#65533;jo&#65533;&#65533;&&#65533;&#65533;&#65533;&#65533;&#65533;&#65533;&#65533;&#65533;&#65533;&#65533;&#65533;n&#65533;&#65533;	&#65533;q&#65533;Wp&#65533;q&#65533;&#65533; &#65533;3V&#65533;O2&#65533;&#65533;w`caZ&#65533;&#65533;i&#65533;b&#65533;&#65533; '&#65533;	{&#65533;0pzg&#65533;r&#65533;?@b*&#65533;"|&#65533;{j3{&#65533;&#65533;&#65533;&#65533;6O&#65533;&#65533;&#65533; t&#65533;&#65533;T&#65533;7&#65533;I&#65533;&#65533;c&#215;@F&#65533;&#1685;QC&#65533;%L&#65533;ulA9&#65533;&}%De&#65533;WKV&#65533;\Z&#65533;&#65533;X8&#65533;G&#65533;UX&#65533;vf&#65533;n&#65533;&#65533;o&#65533;u~}&#65533;wq&#65533;~#&#65533;M&#65533;Do&#65533;g&#65533;UgV&#65533;R&#65533;5X&#65533;&#65533;&#65533;F@W&#65533;,A&#65533;&#65533;Z&#65533;&#65533;ru&#65533;D&#16388;&#65533;y&#65533;`V &#65533; = r'Gj&#65533;vr1&#1025;A8
&#65533;&#65533;z&#65533;z@(h.?hk&#65533;&#65533;6&#65533;U{3&#65533;0&#65533;go&#65533;'&#65533;Rf&#65533;&#65533;e&#65533;"&#65533;0&#65533;&#65533;(&#65533;&#65533;&#65533;78&#65533;6u&#65533;&#65533;$&#65533;qu&&#65533;J&#65533;&#65533;%&#1064;\&#1144;u&#1511;}&#65533;g&#65533;](f&#65533;wvh7&#65533;&#65533;N~W&#65533;&#65533;d^&#65533;o&#65533;&#65533;B|WF&#65533;&#65533;&#65533;s8&#65533;&#65533;&#65533;GU&#65533;v&#65533;>wsX$&#65533;H&#65533;&#65533;D4&#65533;&#65533;&#65533;8&#65533;&#65533;&#65533;X&#65533;&#65533;&#65533;Wz&#65533;&#65533;hH&#65533;&#65533;:&#65533;&#65533;s&#65533; &5&#65533; jZY&#65533;"X&#65533;S&#65533;Rb&#65533;H&#65533;&#65533;s&#65533;&#65533;e&#65533;Qs &#65533;&#65533;E&#65533;&#65533;&#65533;hD&#65533;&#65533;&#65533;&#65533;&#65533;vR<&#65533;[4c&#65533;&#1158;dCG&#65533;lZ&#65533;8d@&#65533;@&#65533;"B&#65533;&#65533;|;&#65533;&#65533;&#65533;8}&#65533;&#65533;.&#1512;A&#65533;&#517;y&#65533;0b&#65533;&#65533;&#65533;V&#65533;&#65533;&#65533;vG2A$&#65533;&#65533;&#136;9_Y;v&#65533;g&#1620;q&#65533;q&#65533;E_Yh&#65533;&#65533;&#65533;_&#65533;(2U&#65533;-&#65533;&#65533;8w+&#65533;n&#65533;+&#65533;uaOC&#65533;%&#65533;&#65533;&#65533;(H&#65533;G#&#65533;jb&#65533;&#65533;Ps&#65533;Y&#65533;&#65533;&#65533;{(&#65533;31&#65533;&#65533;&#65533;L.I' M&#65533;d&#65533;&#65533;Y&#65533;vd&#65533;U&#65533;&#65533;BY&#65533;&#65533;&#65533; mF&#65533;>P&#65533;&#65533;f&#65533;O&#65533;[&#65533;&#65533;&#47316;K9&#65533;&#65533;&#65533;cw&#65533;&#1605; c&#65533;@XncHT&#65533;b_[&#65533;W &#65533;(&#65533;lk&#65533;.&#65533;0%|P~u7D&#65533;&#65533;V&#65533;D&#65533;I=&#65533;&#65533;&#65533;&#65533;&#65533;D&#65533;&#65533;&#65533;HN&#65533;YT6h&#65533;&#65533;C&#65533;
&#65533;&#65533;&#65533;	F&#65533;&#65533; 1&#65533;&#65533;P?&#65533;Yr&#65533;fryu&&#65533;	&#65533;7&#65533;
=Pb_&#65533;&#65533;e&#65533;,f&#65533;H&#65533;&#65533;&#65533;/!&#65533;/c}i&#65533;[&#1235;K&#65533;G&#65533;7	&#65533;&#65533;&#65533;&#65533;&#65533;&#65533;&#65533;&#65533;?&#65533;a&#65533;&#65533;&#65533;&#65533;&#65533;1J&#65533;d&#65533;*(Z}&#233;uW(&#65533;<*[&#65533;9&#65533;q&#65533;&#1564;D&#65533;.&#65533;-	)FjD&#65533;I&#65533;&#65533;&#65533;+&#65533;JZ&#65533;&#65533;&#65533;h&#65533;&#65533;w&#65533;&#65533;`&#65533;&6&#65533;&#65533;cy=&#65533;(4C&#65533;&#65533;YV&#65533;'&#65533;&#65533;`&#65533;I&#65533;" &#65533;&#65533;5&#65533;&#65533;q&#65533;"za ,(&#65533;&#65533;&#65533;&#65533;g &#65533;P&#65533;&#65533;&#65533;&#65533;Oy&#65533;&#65533;&#65533;&&#65533;&#65533;&#65533;4&#65533;&#65533;li&#65533;&#65533;&#2279;Y&#65533;	&#65533;%&#65533;H&#65533;'(:|&#65533;&#65533;ut&#65533;&#152;&#65533;&#65533;&#588;]r&#65533;z&#65533;tT&#65533;&#65533;bW&#65533;]v&#65533;&#65533;&&#65533;&#65533;&#65533;Dnq&#65533;v&#65533;e~ZUc&#65533;b&#65533;F.xG.&#65533;&#65533;&#65533;%2%RU&#65533;% L&#41317;&#65533;fi.%.e&#65533;&#65533;&#65533;N&#65533;z&#606;b&#65533;&#65533;bx&#484;~&#65533;&#65533;&#65533;&#65533;
&#65533;&#65533;&#65533;OqG&#65533;&#65533;sJ>Fj&#65533;&#65533;&#65533;&#65533;&#65533;&#65533;&#65533;P&#65533;Y&#65533;A0&#65533;)&#65533;5&#65533;P&#65533;9#&#65533;&#65533;&#65533;3&#65533;&#673;&#65533;&#65533;9Q*S&#1609;&#65533;4&#65533;&#65533;S&#65533;&#65533;@@7&#65533;J&#65533;e&#65533;&#65533;&#65533;J&#65533;zSO&#65533;5&#65533;$wF&#65533;K9&#65533;:&#65533;e"&#47792;*T&#65533;r&#65533;P&#65533;&#65533;)I&#65533;&#65533;x&#1273;&#65533;&#65533;&#65533;&#65533;&#65533;E&#65533;&#65533;&#65533;t&#65533;&#65533;&#65533;&&#65533;&#65533;hJLf&#1316;~&#65533;@|h2&#1316;&#65533;e&#65533;&#65533;&#65533;&#65533;gmE&#65533;&#65533;zxE&#65533;)&#65533;&#65533;&#65533;&#65533;V[h%&#42129;
&#65533;Y&#65533;jO&#65533;&#65533;zw&#65533;a&#65533;%[~iLp&#65533;k &#65533;&#65533;&#65533;H&#65533;y&#65533;&#65533;&#65533;-&#65533;Zt&#65533;&#65533;&#65533;2&#65533;W&#65533;G&#21748;&#65533;OB&#65533;t&#736;|xA	C&#65533;l&M&#65533;(&#65533;&#65533;9\&#65533;&#65533;&#65533;)"&#65533;'&#65533;&#65533;&#65533;&#65533;9&#65533;&#65533;&#949;m$&#65533;&#65533;&#65533;&#65533;&#65533;g&#737;&#65533;E&#65533;	xR&#65533;&#427;?&#65533;&#65533;8&#65533;&#65533;^&#65533;P&#65533;&#65533;&#65533;&#65533;&#65533;U&:&#65533;uXMT&#65533;ED'&#65533;%&#65533;&#65533;
&#65533;&#65533;&#65533;c&#65533;&#65533;ZD&#65533;&#65533;&#65533; &#65533;t_
h}&#65533;]Ec&#65533;&#65533;&#65533;&#65533;0&#65533;+&#65533;&#65533;FR&#65533;hu&#65533;=&#65533;5&#65533;&#65533;,&#65533;&#65533;Gjm@&#65533;)xtqt%&#65533;&#427;&#65533;&#65533;&#65533;xJ&#65533;>&#65533;J_&#65533;j&#65533;&#65533;&#65533;&#65533;}&#65533;7&#65533;&#65533;&#65533;&#65533;B&#65533;&#65533;&#65533;&#65533;&#65533;e!P	,"&#65533;[j&#65533;`&#45625;^]&#65533;[&#65533;R&#65533;&#65533;Q&#65533;&#65533;&#65533;&#65533;0&#65533;}c'&#65533;&#661;.&#65533;&#65533;~&#65533;o&#65533;[]&#65533;s&#65533;&#65533;&#65533;&#65533;iz7&#65533;;&#65533;&#65533;&#65533;&#65533;&#65533;&#65533;OK&#65533;6X&#65533;I`&#65533;&#65533;&#65533;&#65533;17&#65533;&#65533;I:&#65533;
&#65533;Z&#65533;'&#65533;@&#65533;  p&#65533;m&#65533;%&#65533;&#65533;&#65533;&#65533;2Z&#65533;&#65533;&#65533;&#65533;&#65533;6&#65533;&#65533;%&#65533;P&#65533;rZ&#65533;y&#703939;Q&#65533;&#65533;&#65533; &#65533;dO&#65533;A@&#65533;&#65533;&#65533;G2&#2005;&#65533;&#65533;t&#65533;&#65533;&#65533;"&#65533;&#65533;&#65533;&#65533;&#65533;&#65533;&#65533;&#65533;KJ&#65533;&#65533;&#65533;Y&#65533;&#65533;&#65533;e&#65533;&#65533;&#65533;&#65533;&#65533;&#65533;&#65533;h&#65533;&#65533;&#65533;Sc&#65533;a-&#65533;_5&#65533;&#65533;~&#65533;r&#65533;.&#65533;&#65533;&#65533;&#65533;&#65533;r /bt/0&#65533;1|&#65533;&#65533;&#65533;W&#65533;K&#65533;&#65533; g9&#65533;^&#65533;j&#65533;=l&#65533;&#65533;{&#65533;_&#65533;&#65533;[&#65533;&#65533;U&#65533;V&#65533;&#65533;W&#65533;&#65533;&#65533;&#65533;&#65533;O&#65533;v&#65533;&#65533;&#65533;x&#65533;&#65533;'&#65533;$&#65533; $H&#65533;&#65533;&#758;'&#65533;v&#65533;&#65533;&#65533;&#65533;Z&#65533;v&#65533;&#65533;:&#65533;TM&#65533;S&#65533;&#136;T+S&#65533;i.&#65533;&#65533;Z&#65533;>&#65533;&#65533;&#65533;A&#65533;&#1838;&#65533;J/&#65533;v&#65533;&#65533;5B&#936;&#65533;&#1144;&#65533;&#65533;,&#65533;&#553;TRF&#227;&#65533;&#65533;&#65533;3&#65533;?+^K&#1700;&#65533;Q&#65533;&#65533;A&#65533;&#65533;&#65533;&#65533;&#65533;&#65533;0<1&#65533;*&#65533;+&#1149;&#65533;&#65533;;&#65533;K&#65533;&#65533;{&#65533;{O&#65533;&#65533;&#65533;&#65533;H*&#65533;&#65533;&#65533;FJz:&#65533;&#65533;qS&#65533;&#65533;&#65533;{&#65533;NQ&#956;+&#65533;&#65533;&#65533;V&#65533;&#65533;#&#65533;&#65533;&#65533;&#65533;I&#65533; &#65533;&#65533;P-l`Xt&#65533;hL&#65533;&#65533;&#65533;&#65533;&#65533;>d&#65533;/r&#65533;},:[5&#65533;v&#65533;&&#642;&#65533;t6%&#518;&#65533;&#65533;&#65533;&#65533;&#65533;|u&#65533;&#65533;&#444;&#65533;&#65533;W&#65533;&#65533;&&#65533;<&#65533;&#65533;&#65533;}&#65533;&#65533;z&#65533;j7&#65533;&#65533;&&#65533;&#65533;&#65533;&#65533;Gl8&#65533;[&#65533;&#65533;%&#65533;y'P&#65533;tq&#65533;1&#264;&#65533;&#65533;lh1C&#65533;.m&#65533;L&#65533;&#1208;&#65533;&#65533;&#65533;&#65533;&#65533;K&#65533;&#65533;Q;XP&#65533;iF&#65533;Z&#65533;&#65533;(&#65533;&#65533;&#65533;l&#65533;@}a&#65533;&#1469;&#65533;&#65533;{P&#1420;&#834;&#65533;&#65533;m&#65533;"&#623;&#65533;&#65533;&#65533;dk&#65533;&#65533;&#65533;&#65533;&#65533;&#65533;&#65533;&#65533;&#65533;cv&#65533;	&#65533;B	F&#65533;
&#65533;V&#65533;PE&#65533;\&#65533;&#65533;UV&#20130;&#65533; &#65533;&#65533;5&#65533;&#817;&#65533;v&#65533;\&#65533;&#522;M&#65533;=&#65533;&#65533;^&#65533;:]&#65533;T&#65533;(&#65533;&#65533;&#65533;&#576;&#65533;&#65533;&#65533;&#65533;UHP"&#65533;F&#65533;&#65533;QA&#65533;:&#1620;}:&#65533;k&#65533;yF&#65533;&#65533;&#65533;m &#65533;&#65533;&#65533;&#1635;&#65533;p.&#65533;&#65533;&#65533;&#65533;&#65533;&#65533;+"Wy&#65533;x&#65533;v&#65533;&#65533;&#65533;H:&#65533;&#65533;&#65533;&#65533;&#65533;p&#65533;I&#65533;Q&#65533;&#65533;&#65533;&#65533;&U?&#65533;&#65533;&#65533;&#65533;6g&#65533;n&#65533;&#65533;&#65533;(&#65533;o&#65533;&#65533;I&#65533;@&#65533;$'&#65533;j/&#65533;&#65533;&#65533;&#65533;Q&#65533;p&#65533;&#65533;|' &#65533;e4z&#65533;C-&#65533;&#65533;V&#1952;&#65533;&#1940;Z&#65533;7T&#65533;}&#65533;X
&#65533;&#65533;[~&#632;&#65533;&#65533;&#65533;]&#1990;&#65533;>&#65533;U&#65533;&#65533;&#65533;@&#65533;p&#65533;&#65533;&#65533;&#65533;&#65533;4x&#65533;(&#65533;YL&#65533;}&#65533;&#65533;Q&#65533;u	&#65533;&#65533;u&#65533;ux&#65533;&#65533;&#65533;&#65533;t&#1786;&#65533;&#65533;PD&#65533;&#65533;&#65533;T|A&#65533;L!&#65533;XZ&#65533;&#819;]&#65533;&#65533;+&#65533;|&#65533;&#65533;-&#1504;8&#65533;
&&#65533;G0 	&#65533;&#65533;4.&#65533;.&#65533;&#65533;&#65533;WL&#65533;^=/&#65533;&#65533;T&#65533;&#660;&#65533;kFx&#65533;&#65533;&#65533;&#65533;\&#65533;T&#65533;&#1421;5&#65533;&#65533;
&#65533;z%f&#65533;w&#65533;&#65533;&#65533;g;&#65533;&#313;&#65533;(&#65533;\@*&#65533;)&#65533;&#65533;&#65533;&#65533;?81&#1401;&#65533;.&#65533;&#65533;i&#65533;&#65533;Bt&#65533;H~&#65533;xc&#65533;&#65533;&#65533;&#65533;&#1296;&#65533;0&#65533;&#65533;&#65533;&#65533;&#65533;~~&#65533;&#65533;k)&#65533;@&#65533;&#65533;a&#65533;@&#65533;&#1727;{ .C&#65533;&#65533;&#794;&#65533;&#65533;e&#65533;&#65533;&#65533;=R0&#869;&#65533;j&#65533;F&#65533;&#65533;&#65533;&#65533;&#65533;0&#65533;"&#65533;&#65533;c&#65533;&#65533;U&#65533;p&#203;&#65533;O&#65533;&#65533;&#65533;+/p<K&#65533;&#65533;&#65533;w&#65533;&#65533;ap&#65533;&#65533;9&#65533;&#65533;<Z&#65533;&#65533;M&#65533;vj&#65533;&#65533;>&#65533;&#65533;UGu&#65533;C&#65533;L&#65533;x=&#65533;&#65533;&#65533;k&#65533;&#65533;4K&#65533;&#65533;&#65533;&#65533;&#155;&#868;&#65533;L(p&#65533;`&#65533;^&#392;&#65533;HF&#1386;&#65533;&#65533;C&#65533;|i&#65533;&#65533;&#65533;&#65533;_&#738;&#65533;)&#65533;n&#65533;N&#65533;&#65533;l@&#65533;xF&#65533;U&#65533;&#65533;&#65533;&#65533;&#65533;[&#65533;4R&#65533;k&#65533;]&#65533;&#65533;&#65533;&#65533;&#65533;N@N&#65533;&#65533;&#65533;zu&#65533;&#65533;0h&#65533;&#65533;~&#65533;e&#65533;l&#65533;&#65533;&#65533;&#65533;F}&#65533;&#65533;Q&#65533;u&#65533;+&#65533;&#65533;N.oS&#1694;wXm\&#65533;&#65533;&#65533;,&#65533;Q&#65533;&#65533;/&&#65533;&#65533;u&#65533;&#65533;&#65533;&#65533;K&#65533;{F&#65533;#{]1&#65533;	 n&#65533;zv&#65533;"l&#65533;&#65533;&#65533;&#65533;hz&#65533;q&#31628;T&#65533;f&#2020;]&#65533;N&#65533;&#65533;&#65533;&#65533;&#65533;&#65533;&#65533;&#65533;D|&#65533;&#65533;sF&#65533;&#65533;&#65533;&#65533;B&#65533;S&#65533;sN&#65533;&#65533;P&#3458;&#65533;R&#65533;&#65533;tz&#65533;&#65533;].&#65533;M&#65533;&#65533;v &#65533;ri&#65533;&#65533;&#65533;&#65533;$&#65533;&#1349;&#65533;&#65533;&#65533;G&#751;&#65533;7Y
E&#65533;hrr#R&#65533;t&#65533;&#65533;TE&#65533;&#65533;&#65533;&#65533;&#65533;&#65533;	@bj:a&#65533;#I(%&#65533;&#65533;&#65533;<&#65533;&#65533;&#65533;&#65533;&#65533;&#65533;&#65533;&#65533;h&#65533;&#65533;&#65533;&#65533;&#65533;&#65533;&#65533;&#65533;&#65533;&#65533;&#65533;9&#338;&#65533;&#65533;&#65533;&#65533;&#649;&#65533;&#65533;r&#65533;en	&#65533;&#65533;&#1676;&#65533;&#65533;&#65533;&#1615;&#65533;&#65533;E'&#65533;?^V&#65533;\&#65533;`&#65533;&#65533;/&#65533;&#65533;&#65533;3&#65533;&#65533;Z&#65533;|&#65533;&#65533;HIh2TA2&#65533;&#1687;M'RP&#65533;&#65533;&#65533;&#130;&#65533;&#65533;[Hq&#1686;-&#65533;T&#65533;&#65533;'&#65533;&#65533;|&#65533;B&#65533;&#65533;&#65533;&#65533;Iw'&#1389;X&#585;&#65533;<&#65533;|"&#65533;bU&#65533;bB&#65533;6#&#65533;afIk@&#65533;&#65533;&#65533;p&#65533;#$&#65533;&#65533;&#65533;&#65533;%&#65533;
&#65533;u31&#65533;&#1320;&#65533;lr&#65533;j&#65533;&#65533;&#579;&#65533;`&#976;&#65533;&#65533;&#385; &#65533;&#1073;&#65533;&#65533;&#65533;;=`&#65533;5K&#65533; Z &#65533;R&#65533;&#65533;k&#65533;b&#65533;&#65533;;&#65533;,d&#65533;5+S&#65533;&#65533;G&#65533;CH&#65533;&#779;&#65533;?dV&#65533;&#65533;-$p&#65533;zI&#65533;4&#65533;R&#390;&#65533;v&#65533;&#65533;T&#65533;U&#65533;&#65533;uk&#65533;&#65533;O&#65533;o&#2018;5&#65533;&#65533;&#65533;&#65533;&#768;&#65533;&#65533;q&#65533;&#333;/J.M&#65533;&#65533;2&#65533;-]N&#65533;&#65533;t&#11435;]g&#65533;&#65533;;y&#65533;x&#65533;&#65533;Q&#65533;v`&#65533;&#65533;5&#65533;DE&#65533;&#65533;T|L&#1991;&#65533;&#65533;&#65533;CL&#65533;&#65533;&&#65533;>&#65533;`5(&#65533;d L&#65533;&#65533;XH'&#65533;&#65533;&#65533;F!&#65533;tOc&#65533;9&#65533;&#65533;D&#65533;&#65533;'&#65533;&#65533;&#1881;&#65533;!&#65533;S&#65533;&#65533;&#65533;TTPu&#65533;&#65533;&#65533;rPeU dQ&#65533;V&#65533;%qXdq&#65533;dg ^u&#65533;&#65533;E&#65533;5WH&#65533;@z&#65533;5&#1555;P&#65533;&#65533;4m&#65533;&#65533;}	&#65533;FV&#65533;Fi&#65533;&#65533;W&#1880;&#65533;&#65533;2Z6&#132;&#65533;Zn&#65533;5&#65533;&#1612;=&#65533;k&#65533;&#1847;&#65533;Cvb&#65533;!x&#65533;&#65533;g&#65533;9#\r&#65533;&#65533;Lg&#65533;0&#65533;&#65533;y&#65533;&#65533;&#65533;u&#65533;~&#65533;&#1892;ii&#65533;M9.&#65533;#&#65533;&#65533;BB&#65533;x&#65533;&#65533;&#543;X,
ODE&#65533;d&#65533;&#65533;N8&#65533;9&#65533;&#65533;u&#65533;&#65533;&#65533;2&#65533;Jb&#65533;H &#65533;&#65533;&#65533;2&#65533;*|&#65533;*&#65533;_C-"R&#65533;&#65533;T)&#65533;&#65533;&#65533;&#65533;&#65533;M&#65533;&#588;&#65533;u&#576;*&#65533;&#65533;#Z&#65533;tQ&#65533;vi`Alm&#65533;p&#65533;w&#65533;HN&#65533;fo&#65533;&#65533;&#65533;R&#65533;&#65533;2&#65533;&#65533;&#65533;mY&#65533;e&#65533;IQhp&#65533;&#65533;6
&#65533;&#65533;gVj&#65533;Ks&#65533;&#65533;&#65533;Y&#65533;y&#65533;s<&#65533;J!l&#65533;&#65533;#W&#65533;&#65533;&#409;:Q&#65533;&#65533;&#65533;&#65533;&#65533;&#711;R:&#65533;&#65533;@&#65533;O&#65533;3l&#65533;&#65533;&#65533;z&#65533;0&#65533;xiUOD&#65533;S&#65533;Rp&#65533;L&#65533;~&#65533;&#65533;}K&#65533;K&#65533;P<&#65533;&#65533;&#65533;8K&#65533;5&#65533;&#65533;A&#65533;&#65533;<Qr-6&#65533;
p&#65533;&&#65533;5-&#65533;&#65533;q2&#65533;&#65533;,H8
/&#65533;W&#65533;h&#65533;8&#65533;
9&#65533;`G\&#65533;&#65533;En^&#65533;&#65533;&#65533;&#1533;&#65533;&#6895;&#65533;	ld&#65533;d<0"&#65533;&#65533;&#65533;&#65533;&#65533;&#65533; tu]z&#65533;[&#65533;)&#1781;&#1167;&#65533;&#65533;q)&#65533;&#65533;&#65533;KT&#65533;YK&#65533;&#65533;+&#65533;\0&#65533;`-T&#65533;Gm&#65533;&#1968;&#65533;&#65533;2&#65533;x?"&#65533;&#65533;&#65533;&#65533;\&#65533;&#65533;&#65533;&#1281;&#65533;AO&#65533;I&#65533;j
&#65533;&#65533;Js
&#1695;VC&#65533;&#65533;-Inz&#65533;T&#65533;&#65533;&#65533;&#65533;X&#65533;~&#65533;&#65533;W&#65533;x*&#65533;&#65533;{&#65533;&#65533;8&#65533;&#65533;&#65533;j&#65533;&#65533;l&#65533;n&#65533;SQ9&#65533;&#536; &#65533;d+&#65533;&#65533;t*&#65533;r&#65533;o)&#65533;hJ
&#65533; &#65533;&#65533;&#65533;&#65533;&#65533;K&#65533;&#65533;&#65533;$&#65533;5&#899;Sz&#65533;&#884;&#65533;%L&#24881;&#65533;7&#65533;g;bx&#65533;a&#65533;&#65533;&#65533;&#65533;v&#65533;&#65533;&#65533;&#65533;&#65533;&#65533;&#65533;&#65533;.&#65533;&#65533;:Mvc&#65533; &#65533;2&#65533;MBeC&#65533;&#65533;&#65533;<&#65533;%&#65533;3G{&#65533;QP&#65533;&#65533;~&#65533;&#65533;&#65533;<&#65533;&#65533;=&#65533;Ow&#65533;I&#65533;&#65533;&#65533;&#65533;=8&#65533;g&#65533;&#65533;&#65533;|&#65533;&#65533;&#65533;&#65533;&#65533;&#65533;lV&#65533;&#65533;J&#1207;&#65533;8&#65533;&#65533;YlV&#65533;nF!&#65533;1?V&#65533;&#65533;P&#65533;&#1848;!|&#65533; hr[&#65533;&#65533;v&#65533;&#65533;)&#65533;&#65533;.h@ &#65533;7&#65533;U&#65533;&#65533;&#65533;"&#65533;6&#65533;	>2v&#65533;K&#65533;t8&#65533;Kq $&#65533;B&#65533;&#65533;/=Jm&#65533;(&#65533;
&#65533;&#65533;&#65533;
g&#65533;&#65533;9&#65533;&#65533;&#65533;&&#65533;h&#65533;#&#65533;r&#65533;1S&#65533;&#918;q&#65533;]&#194;S(ku&#65533;HH)$5<'Z'L$&#65533;&#65533;1&#65533;0&#65533;'yN&#226;&#65533;n&#65533;&#65533;zQ&#65533;a&#65533;U&#65533;&#65533;X&#65533;8&#65533;&#65533;b&#65533;O&#65533;&#65533;&#65533;&#65533;qA&#65533;&#65533;[_&#65533;.rC&#65533;
&#65533;V&#65533;&#65533;&#65533;&#65533;&#65533;>&#65533;s&#65533;/1d&#65533;&#65533;&#65533;&#65533;n*&#65533;&#65533;C&#65533;(&#65533;M&#65533;)T '&#65533;@OP &#65533;4K)&#65533;&#65533;&#65533;z-5+ L+CEZQ)&#65533;Q&#65533;EJ&#65533;B&,v&#65533;3&#65533;&#65533;/vA&#65533;&#65533;Ft%%&#65533;&#65533;&#65533;&#65533;&#65533;&#65533;O:`2k&#65533;BA1&#65533;&#65533;&#65533;&#65533;V:&#65533;N&#65533;&#65533;2&#65533;&#65533;&#230;&#65533;|&#65533;IK9&#65533;t;&#65533; ?&#65533;RqjQ&#65533;P&#65533; &#65533;40f&#65533;&#65533;h|)&#65533;&#65533;XP&#65533;t&#65533;&#65533;&#65533;c&#65533;Ov&#65533;A&#65533;&#65533;&#65533;J&#65533;&#65533;Z&#65533;
&#65533;&#65533;&#65533;&#1286;&#65533;&#65533;E2&#65533;&#1044;6&#65533;	@&#65533;'&#65533;
&#65533;&#65533;&#65533;&#65533;uJ	&#65533;&#65533;E&#65533;&#65533;'&#65533;`&#65533;&#65533;&#65533;<&#65533;&#65533;j&#65533;&#65533;lE5nn&#65533;I5&#65533;&#1030;&#65533;0EefMc&#65533;Y&#65533;&#65533;&#65533;&#65533;&#65533;T&#65533;N&#65533;&#65533;&#65533;3&#65533;.QP&#65533;Rw&#65533;(&#65533;P&#65533;w&#65533;&#65533;&#65533;&#65533;&#65533;MK%a&#65533;U&#65533;&#65533;G&#65533;&#65533;5]&#65533;{=GX&#65533;W&#65533;&#65533;kc&#65533;[&#65533;E&#65533;&#65533;&#65533;&#65533;&#65533;E&#65533;{aL&#65533;~h&#65533;&#65533;&#65533;a&#65533;a &#65533;&#65533;&#65533;K2%sY&#65533;&#65533;&#65533;0&#65533;&#641;%8Y&#65533;i&#65533;R]&#65533;&#65533;FFY
I&#65533;+e&#65533;OkR&#65533;FnAp&#65533;R&#65533;&#65533;8[&#65533;&#65533;&#65533;&#65533;&#65533;&#65533;ie&#65533;&#65533;X8s&#65533;b &#65533;o&#65533;&#65533;&#65533;6&#65533;xl_lL	P&#65533;.Us&#65533;&#65533;&#65533;H5&#65533;&#65533; &#1284;&#65533; `2&#65533;R&#65533;&#65533;[}&#65533;W)u&#65533;&#65533;&#65533;w&#65533;co\&#65533;&#65533; &#65533;&#65533;&#65533;&#65533;j[&#65533;&#65533;&#65533;xl/&#65533;j&#65533;oyo&#65533;&#65533;&#65533;$&#65533;}&#65533;U0&#65533;&#65533;&#65533;&#65533;&#65533;m&#65533;`&#65533;J&#65533;&#65533;I.&#65533;&#65533;&#65533;&#65533;)'&#65533;&#65533;&#65533;0t&#65533;&#65533;p&#65533;&#65533;EA &#65533;8I&#65533;&#65533;&#65533;F&#65533;&#65533;&#65533;&#65533;0d=o&#65533;&#65533;&#65533;&#684;'&#65533;X&#65533;&#65533;&#65533;&#65533;&#65533;&#65533;n&#476;&#65533;M&#65533;Q9G#&#65533;&#65533;&#65533;&#65533;&#416;&#65533;&#65533;&#65533;x&#65533;R&#65533;J&#65533;m.&#65533;;3&#65533;&#65533;&#65533;c&#65533;&#65533;fp&#65533;K&#65533;&#65533;k&#65533;&#65533;~9&#65533;&#29456;N&#65533;-&#65533;&#65533;tX:&#65533;&#65533;x&#65533;p&#65533;&#65533;A{&#65533;%&#65533;&#65533;&#65533;M&#65533;&#65533;&#65533;&#65533;&#65533;&#65533;H&#65533;&#65533;w&#1944;&#65533;&#65533;(&#65533;&#65533;&#65533;D&#65533;&#65533;&#65533;NW&#65533;&#1690;@&#65533;H&#65533;&#1405;&#65533;&#65533;&#65533;S]Cj.3
f&#65533;&#65533;p[d&#65533;Kc&#65533;o&#65533;&#65533;hIK&#65533;v?((&#65533;&#65533;&#1235;d!&#65533;R&#65533;&#65533;&#65533;&#65533;jxL[W&#65533;9&#65533;`&#65533;&#65533;&#65533;&#65533;8&#65533;&#65533;&#65533;A&#65533;sp&#65533;(8&#65533;&#65533;\&#65533;&#65533;&#65533;&#65533;&#65533;{5TctpUh[&#65533;&#65533;&#65533;6ZkV&#65533;&#65533;&#65533;P&#65533;_&#65533;m_e&#65533;:&#65533;`&#65533;7=&#65533;&#65533;+&#65533;}&#65533;s&#65533;&#65533;2Z&#1149;&#65533;&#65533;&#1692;&#65533;&#65533;&#65533;&#65533;M&#65533;~ &#65533; &#65533;&#65533;]p&#65533;J:&#65533;&#65533;&#546;}&#65533;	&#65533;&#65533;I[ &#65533;&#65533;&#65533;&#65533;C&#65533;&#65533;8&#65533;&#65533;-&#65533;t&#65533;&#65533;{/~&#65533;7&#65533;Q&#65533;k&#65533;&#65533;&#65533;0O5&#65533;&#65533;q&#65533;r&#65533;&#65533;&#65533;O&#65533;&#65533;&#65533;]&#65533;n$&#65533;x&#65533;&#65533;&#65533;&#65533;&#65533;g&#65533;&#1669;&#65533;#]3&#65533;8C&#65533;&#65533;&#65533;&#65533;&#65533;&#1914;&#65533;Y&#65533;y&#65533;&#65533;b&#1973;\&#65533;l=V&#65533;&#374;>&#65533;^&#65533;,&#65533;&#65533;&#65533;&#65533;N&#65533;&#65533;)&#65533;&#65533;x&#65533;&#65533;&#65533;&#65533;&#65533;&#65533;&#65533;&#65533;&#65533;&#65533;&#65533;&#65533;?&#65533;#p&#65533;&#65533;&#65533;hZ2&#65533;&#65533;&#65533;&#65533;!.V&#65533;6&#65533;"&#65533;;a&#65533;wN&#65533;Q&#65533;y&#65533;i|an&#65533;&#65533;u&#65533;&#65533;V&#65533;t&#65533;&#65533;B&#65533;B4F'H=&#65533;c&#65533;&#65533;1'&#65533;Q&#65533;>5&#65533;}&#65533;&#65533;c 7*&#65533;lh&#65533;EY'^9#&(@W&#65533;dF&#65533;&#65533;g]&#65533;<&#65533;q&#65533;ODM&#1222;7 NX&#65533;}&#65533;gEz&#65533;&#65533;$}&#1622;&#65533;&#65533;&#65533;!&#65533;#o&#65533;u&#65533;&#65533;n&#65533;&#65533;^L&#65533;5mv&#65533;N&#65533;,"&#65533;H	&#65533;~
&#65533;H$&#65533;w&#65533;w&#65533;&#65533;?&#65533;'-&#65533;bT&#65533;n&#65533;dHi&#65533;x&#1541;
&#65533;K&#65533;&#65533;XAE&#65533;nGGx&#65533;xtX0&#65533;&#65533;p&#65533;P':0M*&#65533;-&#65533;&#65533;&#65533;fow&#65533;f4lp$&#65533;a&#65533;w&#65533;&#65533;d&#65533;&#65533;dO&#65533;O&#65533;H2h~!&#65533;&#65533;&#65533;dZ&#65533;&#65533;&#65533; &#65533;&#65533;zg&#65533;&#65533;&#65533;&#65533;&#65533;'W&#65533;/e&#65533;+(&#65533;q&#65533;=&#65533;n&#65533;&#65533;&#65533;&#65533;&#65533;>&#65533;&#65533;V}&#65533;&#65533;&#65533;&#65533;&#65533;=&#65533;&#65533;v#&#65533;o&#65533;&#65533;:>t-&#65533;Zd&#65533;Q-&#65533;&#65533;XiH+ g&#65533;=&#65533;T"&#65533;&7&#65533;qw fxHRy&#65533;
x%aVor&#710;K&#65533;&#65533;K&#224;&#65533;*&#65533;&#65533;&#65533;&#65533;,&#65533;W&#65533;&#65533;&#65533;&#65533;x:&#1475;$&#65533;xPd&#65533;&#65533;g&#65533;HD&#65533;fM1&#65533;,&#65533;&#65533;&#65533;w(Uf&#65533;m&#65533;G|&#65533;&#4337;(&#65533;&#65533;&#65533;&#65533;&#65533;!W&#65533;r&#65533;&#65533;b&#65533;cgf>]&#65533;3&#65533;&#65533;q&#65533;(&#65533;W&#65533;NWW&#65533;&#65533;m&#65533;&#65533;ODq&#65533;s~I&#65533;w&#65533;&#65533;&#65533;&#65533;&#65533;&#65533;&#65533;H&#65533;&#65533;&#65533;&#65533;&#65533;&#65533;&#65533;.	&#65533;:&#65533;&#65533;	Jb&#65533;W&#65533;&#29198;w@(z&#65533;`y&#65533;yvun=)X&#65533;&#65533;y:&#65533;$:&#65533;&#65533;l#&#449;&#65533;6DG&#152;1&#65533;&#65533;PXPdGX\&#65533;LAdl&#65533; ")&#65533;&#65533;K&#65533;&#65533;&#65533;Y&#65533;]Q&#1489;&#65533;C&#65533;*&#65533;<9&#65533;Y|b&#65533;+&#65533;Ni&#65533;%&#65533;&#65533;G&#65533; &#65533;&#1604;&#65533;du5i&#65533;&#65533;&#65533;&#65533;5&#65533;8_Y&#65533;=&#65533;&#65533;nm&#65533;|&#65533;Wl&#65533;`&#65533;&#65533;&#65533;&#65533;&&#65533;uY-"A&#65533;&#65533;p&#65533;hp&#65533;iT&#65533;&#65533;O&#65533;&#65533;Z	&#65533;Pt7&#65533;&#65533;&#65533;QL2UM&#65533;&#65533;&#29124;D&#65533;&#65533;&#65533;&#65533;'[&#65533;%&#65533;&#1103;&#65533;P'&#65533;Y&#65533;@&#65533;&#65533;&#1152;&#65533;9LJ&#65533;X&#65533;&#65533;R {&#65533;&#65533;e&#65533;&#65533;t&#65533;&#65533;&#65533;2T&#65533;&#65533;d&#1045;eC&#65533;D&#65533;&#65533;&#65533;t&#65533; &#65533;&#65533;&#65533;g&#65533;&#65533;a&#65533;&#65533;	&#65533;&#65533;Y&#65533;8&#65533;'=m&#65533;FT7&#65533; &#65533;&#65533;v&#65533;&#1630;&#65533;i&#65533;(aG&#65533;WU&#65533;m&#65533;d&#65533;T&#65533;``&#65533;(/&#65533; &#65533;&#65533;"&#65533;[&#65533;?*BY&#1314;-S&#65533;cix&#65533;)k&#65533;&#65533;O@gq&#65533;6qK&#65533;&#65533;&#65533;}&#65533;&#65533;q5&#65533;8)&#65533;D*/&#65533;&#65533;rT&#65533;W&#65533;w	&#65533;(&#65533;=J^ *XM&#65533;&#65533;M`B&#65533;&#65533;Jv&#65533;&#65533;3&#65533;&#65533;&#65533;&#65533;e#&#65533;
-&#65533;&#65533;rZ&#65533;B&#65533;&#65533;z&#65533;h<T5Be&#65533;&#65533;"[z0&#65533;&#65533;&#65533;&#65533;&#65533;&#65533;+&#65533;6,&#65533;&#65533;f_&#65533;&#65533;&#65533;&&#65533;&#65533;&#65533;&#65533;&#65533;&#65533;&#65533;&#65533;8A_&#65533;&#65533;Gu&#65533;o&#65533;&#65533;^&#65533;&#65533;&#65533;i&#65533;&#65533;!A&#65533;P&#65533;&#65533;.7 &#65533;&#65533;<&#65533;&#65533;&#65533;fk&#65533;b&#329;Ep&#65533;&#65533;9&#65533;&#65533;
&#65533;&#65533;&#65533;O&#65533;&#65533;&#65533;c&#65533;&#65533;|&#65533;&#65533;&#65533;kFB&#65533;S#m)4?u@b&#65533;&#65533;*&#65533;&#65533;&#65533;:&#65533;5` &#65533;&#65533;l
&#65533;D9&#65533; &#65533;D0(&#65533;&#65533;x&#65533;A
&#65533;&#65533;Ct&#65533;&#65533;&#65533;&#65533;&#65533;&#65533;&#65533;.^&#65533;X&#1690;jsZ&#65533;1&#65533;&#65533;&#65533;zWv&#65533;4&#65533;&#65533;~T&#65533;T&#65533;&#65533;orF&#65533;&#65533;&#65533;V%	&#65533;&#65533;"W&#65533;&#65533;|&#65533;_~&#65533;&#65533;&#65533; \&#65533;7y8 &#65533;I&#65533;&#65533;&#65533; &#65533;&#65533;z8&#65533;u"bYvu&#65533;q/&#65533;	]&#65533;&#65533;&#65533;z&#65533;7&#65533;&#65533;rQ&#211;2&#65533;rB:&#65533;>&#542;Th&#65533;&#65533;j&#65533;&#65533;&#65533;&#65533;&#65533;\4r&#65533;J&#65533;&#65533;dH`&#65533;&#65533;9LAn&#65533;Kx&#1538;&#65533;=&#65533;&#65533;&#65533;&#65533;d&#65533;jcMW&#65533;&#65533;&#65533;&#65533;&#65533;&#65533;]&#65533;:&#65533;r&#65533;&#65533;v&#65533;&#65533;&#1649;&#2023;&#65533;I+&#65533;&#65533;&#65533;&#65533;~[_
&#65533;&#65533;&#65533;:&#65533;hw&#65533;&#65533;&#65533;&#65533;&#65533;N&#65533;}=&#65533;s&#65533;&#65533;&#65533;&#65533;1Q&#65533;&#65533;&#65533;)&#65533;:*K0P8*R&#65533;:&#65533;p&#65533;&#65533;&#65533;+&#65533;O&#65533;1qE&#179;S&#65533;S&#65533;I&#65533;;L:)E4U&#65533;&#65533;&#65533;&#65533;^!i&#65533;&#65533;&#65533;FS8&#65533;a&#65533;/$&#65533;i&#65533;s^9#r@&#65533;&#65533;Vd&#65533;M&#1030;i&#65533;&#1447;[&#65533;Cl&#65533;o&#65533;&#65533;fV&#65533;EZac`&#65533;P&#65533;hD~&#65533;Mo&#65533;&#65533;&#65533;&#65533;&#65533;cv&#65533;d{&#65533;n&#65533;G&#65533;:&#65533;&#65533;&#65533;&#65533;k&#65533;&#65533;&#211;&#65533;4&#65533;&#65533;&#65533;W&#65533;4v&#65533;&#65533;&#65533;&#65533;&#65533; &#65533;;&#65533;&#65533;Nl&#29403;&#65533;c1&#65533;&#65533;&#65533;Z&#65533;Z&#65533;&#65533; C&#65533;&#65533;.b&#65533;&#65533;&#65533;@&#65533;&#65533;&#65533;&#65533;b"yA&#65533;&#65533;&#65533;H{
9\r&#65533;>Z&#65533;J&#65533;&#65533;&#65533;r&#65533;&#65533;&#65533; &#65533;&#65533;P&#27163;&#65533;&#65533;&#65533;C &#65533;*&#65533;&#65533;b&#65533;0&#65533;0Ar&#65533;&#65533;K&#65533;&#1716;u&#65533;&#65533;g&#65533;u&#65533;&#65533;[&#65533;&#65533;{W&#65533;&#65533;&0&#65533;&#65533;d}&#65533;^&#65533;&#65533;&#1945;jIe&#65533;.&#65533;&#382;&#65533;&#65533;eSw&#65533;&#65533;*&#65533;&#65533;i&#65533;ewE&#65533;~7&#65533;&#65533;&#65533;&#65533;C&#65533;&#65533;;&#65533;H&#65533;&#65533;&#65533;{&#65533;b&#65533;z|&#65533;&#65533;E&#65533;}&#65533;&#65533;n&#65533;5sc&#1027;D&#65533;&#65533;[&#65533;0&#65533;&#65533;(y&#65533;&#65533;&&#65533;w&#65533;&#65533;&#65533; #5&#139;&#65533;/wP&#65533;v&#65533;&#65533;;&#65533;i&#65533;,l0&#65533;&#31012;&#65533;&#65533;G&#65533;&#65533;u&#65533;&#65533;&#65533;&#1641;&#65533;&#1204;&#65533;&#1253;&#65533;&#65533;c~l&#65533;I&#65533;&#65533;/&#65533;&#65533;&#65533;&#65533; &#65533;31u&#1153;&#65533;R&#65533;&#65533;&#65533;s&#65533;&#501;C&#65533;%lF&#399;Y<&#65533;&#65533;&#65533;z &#65533;&#65533;&#1429;&#65533;&#65533;n&j&#2033;&#65533;*Z&#65533;&#65533;k4wK&#65533;)E &#65533;K&#65533;&#65533;&#65533;&#65533;&#65533;;>f|&#65533;&#65533;&#65533;&#1594;&#746;&#65533;&#65533;`&#65533;z0e&#65533;&#65533;&#65533;`PIcI &#65533;&#65533;b&#65533;(h&#65533;&#65533;&#65533;&#65533;&#65533;&#65533; &#65533;&#65533;1&#65533;&#65533;R&#65533;&#65533;&#394;&#65533;Lp&#65533;Ip.)&#65533;&#65533;z&#65533;&#65533;&#65533;&#65533;&#1972;&#65533;&#65533;H&#65533;i&#65533;>&#65533;&#65533;-D,&#65533;&#65533;{|&#296;&#65533;&#65533;+V7&#65533;&#65533;h!w &#65533;{i&#65533;(&#65533;&#65533;&#65533;&#65533;l&#65533;&#65533;&#65533;&#65533;9 &#65533;&#65533;+&#65533;&#65533;\&#65533;&#853;M&#65533;&#65533;&#65533;&#65533;&#65533;&#65533;|&#65533;&#65533;K&#65533;;&#65533;&#65533;&#65533;^	1&#65533;X<&#65533;#&#65533;&#65533;w|!m%&#65533;8-&#65533;}&#65533;&#65533;k=;&#65533;&#65533;o&#65533;&#65533;&#65533;S&#65533;&#65533;&#65533;&#65533;&#65533;
&#65533;&#65533;&#65533;&#65533; &#65533;.T&#65533;&#65533;  &#65533;&#65533;&#65533;{sV&#65533;&&#65533;&#146;&#65533;{&#65533;FR&#65533;sP&#65533;ks7 .&#1291;&#65533;$&#65533;&#65533;&#65533;&#65533;P&#65533;;&#65533;&#211;&#65533;&#65533;&#65533;0&#65533;&#65533;&#65533;&#604;-&#65533;&#65533;&#65533;&#65533;&#65533;&#65533;&#65533;&#65533;[T&#220;v &#1730;&#65533;d&#65533;&#65533;&#65533;V&#65533;
&#65533;&#1796;&#65533;&#65533;&#1779;
&#65533;.&#65533;-&#65533;T&#65533;p&#65533;&#65533; &#65533;&#1336;&#1918;)Z&#65533;&#65533;%&#65533;%&#65533;=f5&#65533;&#65533;&#65533;|&#65533;&#65533;4W&#65533;-&#65533;O&#65533;&&#65533;&#1785;&#65533;o&#65533;&#65533;~d&#65533;v&#65533;^&#65533;&#65533;&#65533;&#65533;%&#595;&#65533;'8 E&#65533;$&#1107;&#65533;&#65533;l&#65533;&#65533;7&@&#1748;&#65533;&#65533;9&#65533;&#1541;A&#65533;&#65533;&#65533;
S&#65533;&#65533;F&#65533;&#65533; &#65533;&#633;&#65533;r&#65533;&#65533;&#65533;;&#65533;5&#1135;L&#65533;&#65533;p&#65533;&#65533;&#65533;{&#65533;&#65533;K&#65533;s}B&#65533;&#65533; >&#65533;&#65533;l&#65533;&#65533;m[0n&#65533;&#65533;?&#65533;&#65533;&#65533;&#65533;T&#65533;&#65533;'&#65533;!&#65533;&#65533;&#65533;&#65533;&#65533;66&#65533;2&#65533;oZ&#65533;W5&#65533;&#65533;F"&#1632;&#65533;&#65533;&#65533;&#65533;&#65533;G&#65533;&#65533;m,q&#65533;*&#65533;+OYX&#65533;h:&#65533;&#1739;&#65533;&#65533;&#205;C=L&#65533;|=8&#65533;m&#50370;&#65533;,&#65533;&+5&#65533;&#65533;v&#65533;&#65533;&#65533;7&#65533;&#65533;m&#65533;N&#38196;&#65533;&#65533;r> W&#65533;{p&#65533;&#65533;&#65533;&#65533;-G&#65533;&#1093;&#65533;&#65533;x$&#65533;6}&#65533;&#65533;ZI&#65533;/&#1404;&#65533;l+>,g&#65533;&#65533;%s\&#65533;&#65533;m&#65533;/`x&#65533;&#65533;&#65533;y&#65533;&#65533;&#1774;h<  :pCLm&#65533;2&#65533;&#65533;Ml&#65533;&#426;X&#65533;4s&#65533;&#65533;&#1490;&#65533;&#65533;&#65533;f&#65533;&#65533;&#65533;&#65533;n&#65533;&#65533;&#65533;f&#65533;&#65533;&#65533;&#65533;&#65533;&#395;&#65533;&#65533;&#65533;&#65533;&#65533;|&#65533;n}&#65533;$&#65533;&#65533;&#3737;&#65533;&#65533;&#65533;&#65533;&#65533;&#65533;g&#65533;f&#65533;;&#65533;kn&#65533;4&#65533;&#65533;9&#65533;&#65533;&#65533;q&#65533;&#65533;B&#65533;5&#65533;&#903;&#65533;4&#65533;&#65533;&#65533;&#65533;z&#65533;&#65533;q&#65533;>y&#65533;&#65533;g&#65533;g&#65533;&#65533;n&#65533;&#65533;u&#65533;j&#65533;&#65533;&#65533;&#65533;.n_rtbkrIp &#65533;&#65533;&#1276;&#65533;&#65533;l2jk&#65533;&#65533;&#65533;&#65533;&#65533;&#65533;&#65533;&#65533;&#65533;&#65533;
&#65533;&#65533;&#65533;&#1920;&#65533;&#65533;&#65533;&#65533;&#65533;&#65533;&#65533;&#65533;&#65533;|4I&#65533;&#65533;-&#65533;&#65533;&#65533;&#65533;&#65533;&#65533;&#65533;&#65533;&#65533;&#65533;<&#65533;&#65533;&#65533;&#65533;m&#65533;&#65533;&#764;c&#65533;g&#65533;k&#65533;&#65533;&#65533;&#65533;_&#65533;&#65533;&#65533;&#65533;: 0c&#65533;&#65533;L:/&#65533;N&#65533;&#65533;&#65533;~&#65533;&#65533;&#65533;C&#65533;&#65533;&#65533;&#1656;Z&#65533;O&#65533;&#65533;s&#65533;&#65533;g&#65533;A&#65533;&#65533;&#65533;&#65533;Px&#65533;d/&#65533;&#65533;>L&#65533;&#65533;&#65533;.&#65533;tQ&#65533;t&#65533; x&#65533;&#65533;h&#65533;&#65533;1D&#65533;4d&#65533;x2&#65533;k{&#65533;&#65533;&#65533;U&#65533;&#65533;&#65533;&#65533;)&#65533;&#65533;&#65533;&#65533;&#65533;&#65533;&#65533;&#2006;&#65533;e&#65533;&#65533;sy&#65533;&#65533;~&#65533;CN&#65533; \&#65533;&#65533;&#65533;&#65533;|&#65533;&#65533;=F&#65533;51H.&#27820;&#65533;&#65533;!&#65533;&#65533;%@&#65533;	&#65533;&#65533;92p&#65533;&#65533;j&#65533;&#65533;XH?&#65533;&#65533;N&#1195;Z2&#65533;^[&#65533;
&#65533;&#65533;&#65533;J&#65533;x&#65533;&#65533;x&#65533;&#65533;N&#65533;{&#65533;o&#65533;t&#65533;&#65533;&#65533;kp&#65533;&#65533;o&#65533;e&#65533;/F&#65533;&#65533;&#65533;:@&#65533;&#65533;p&#65533;&#65533;9&#65533;I&#65533;1&#65533;&#65533;F&#65533;&#12479;eB^&#65533;&#65533;&#1157;<&#65533;&#65533;&#65533;&#65533;kd&#65533;F~&#65533;x^e&#65533;_&#65533;	e&#65533;&#65533;&#65533;\U&#65533;&#65533;V&#65533;`&#65533;&#65533;&#65533;&#65533;%&#65533;&#65533;&#65533;&#65533;&#65533;&#65533;&#65533;&#65533;&#65533;&#65533;Q'&#65533;&#65533;&#65533;&#65533;&#65533;&#65533;&#65533;&#65533;&#65533;n&#65533;&#65533;&#65533;&#65533;&#65533;e&#65533;&#65533;c&#65533; &#65533;&#65533;&#65533;&&#65533;d*"0 Iy&#65533;1-k+vv)=&#65533;u[	ky&#65533;,yw&#65533;+&#65533;&#65533;CO7740&#65533;=&#65533;)&#65533;00&#65533;&#65533;]&#65533;&#65533;&#65533;[&#65533;&#65533;&#65533;&#65533;"&#283;U&#65533;&#65533;&#331;&#65533;2je&#65533;&#65533;$&#65533;&#65533;&#65533;&#65533;&#65533;k#&#531;&#65533;&#65533;&#65533;&#65533;&#65533;#&#65533;&#65533;&#65533;&#65533;L 4&#65533;<&#65533;&#65533; A&#65533;&#65533;&#65533;Y&#65533;&#65533;&#65533;&#65533;PG&#65533;@&#65533;&#65533;h&#65533;3&#65533;J}Z&#65533;_&#65533;&#65533;&#65533;&#65533;d&#65533;&#65533;+W&#65533;^O&#65533;&#65533;%&#65533;Z!_&#666;qI"&#65533;G+T&#65533;D&#65533;.Gm&#65533;RW&#65533;&#1010;g&#1254;)8e&#65533;&#65533;&#65533;:`Xq($&#65533;&#65533;&#65533;F&#65533;w&#65533;&#65533;Wjk*H&#65533;&#65533;&#65533;3h&#1254;T#&#65533;M&#65533;Jo	&#65533;(R&#65533;t:
&#65533;&#65533;&#65533;vN&#65533;&#65533;&#65533;&#3815;A&#65533; &#65533;&#65533;	/&#65533;,Ok&#65533;&#65533;`&#65533;.2&#65533;/&#65533;J[&#65533;a(&#65533;&#65533;&#65533;c&#65533;&#65533;&#65533;i"&#65533;!&#65533;&#65533;)u&#65533;&#65533;
r&#65533;P=&#65533;&#65533;&#65533;&#65533;'&#65533;&#65533;&#65533;f&#65533;S&#65533;W&#65533;&#65533;&#65533;W&#65533;&#65533;&#65533;%&#65533;O&#65533;q'J_lQ&#65533;&#65533;x&#65533;&#65533;&#65533;V\k]&#65533;&#65533;v&#65533;`]&#65533;<!&#65533;jW&#65533;_&#1565;&#65533; &#65533;Z&#65533;4r&#65533;u&#65533;9&#65533;&#65533;&&#65533;W.&#65533;9L&#65533;&#65533;&#65533;&#1411; &#65533;&#65533;sZ"v&#65533;&#65533;lC&#65533;sGsy0&#65533;mx&#65533;F&#65533;#0&#65533;e@B&#65533;'&#65533;`&#65533;&#65533;&#65533;A&#729;&#65533;\&#65533;"&#65533;&#20481;l&#65533;&#65533;&#65533;&#65533;m&#409;R&#1716;aguV&#65533;U&#65533;%&#65533;SO &#65533;d&#65533;&#65533;$&#65533;~&#65533;&#65533;w&#65533;R&#65533;&#65533;&#65533;&#65533;|&#65533;%&#65533;&#65533;m&#65533;p
0&#65533;&#65533;&#65533;"&#65533;&#65533;&#65533;h]&#65533;&#65533;\8&#65533;]`&#1058;*n	_~&#65533;&#1544;&#65533;ngJ&#65533;&#65533;&#65533;^&#65533;&#65533;k&#65533;&#65533;&#65533;l+8<w&#65533;&#65533;mf3=&#65533;0M&#65533;tI&#65533;k0&#65533;O
+	*&#65533;&#65533;&#65533;>&#65533;K#vb&#65533;=&#65533;Sn?&#65533;&#65533;&#65533;&#65533;&#65533;6TN&#65533;e:&#65533;H&#65533;(&#65533;)&#65533;&#65533;n&#1947;&#65533;&#65533;&#65533;Lx &#65533;I#&#65533;i^&#1672;N&#65533;&#65533;&#65533;-&#65533;eU&#65533;&#65533;&#65533;&#65533;&#65533;I&#65533;&#65533;[&#65533;q&#65533;&#65533;v&#65533;&#65533;&#65533;.aG&#65533;&#605;f&#65533; &#65533;&#65533;&#65533;z&#65533;,n&#65533;&#65533;&#65533;^&#65533;&#65533;>&#65533;n&#65533;&#65533;,&#65533;&#65533;&#65533;&#65533;!&#65533;&#65533;%H&#65533;:&#65533;*&#65533;,{@&#65533;	&#65533;tYWW&#65533;&#65533;2&#65533;4?&#65533;&#65533;d&#65533;M&#65533;5&#65533;&#65533;&#65533;&#65533;xS&#65533;bc&#65533;&#65533;$&#65533;&#65533;{&#65533;&#65533;&#65533;&#65533;&#65533;&#65533;@&#65533;&#65533;&#65533;v#)&&#65533;u&#65533;{&#65533;C(&#65533;*8&#65533;&#65533;&#65533;L+&#65533;)&#65533;9&#65533;&#65533;&#65533;r&#65533;&#65533;'&#65533;0&#65533;%:&#1640;f&#65533;JJq&#65533;c&#65533;9&#65533;&#65533;&#65533;&#65533;&#65533;&#65533;!&#65533;5&#188;&#65533;&#65533;g&#65533;&#65533;&#1833;!&#65533;&#65533;&#65533;&#65533;LW&#65533;j&#65533;0c&#65533;&#1059;&#65533;&#65533;&#65533;=&#65533;G F&#65533;&#65533;&#65533;&#65533;&#65533;&#65533;xc&#2002;/&#65533;Y&#65533;&#65533;\e&#65533;kJ"&#65533;F
p&#65533;&#65533;9&#65533;&#65533;>&#65533;DOF&#396;&#65533;&#65533;&#65533;V&#65533;&#65533;n&#65533;&#65533;&#65533;&#65533;w;&#65533;&#65533;m&#712;~ a&#65533;j&#65533;&#65533;D&#65533;&#65533;&#65533;Z&#65533;&#65533;&#65533;Y&#65533;r&#65533;sc&#65533;&#65533;&#65533;&#65533;&&#65533;S@&#65533;&#65533;B&#65533;&#65533;&#65533;>&#65533;	]&#65533;&E&#65533; 	&#65533;t&#65533;S&#65533;Yj&#504;&#65533;"gv&#65533;&#65533;GV%#&#65533;&#65533;&#65533;&#65533;&#65533;M&#65533;&#65533;&#65533;.$a\&#65533;&#65533;%&#65533;g&#65533;C^&#65533;`t&#65533;R&#65533;&#65533;#F&#65533;&#65533;9C&#65533;&#65533;Sk&#65533;&#1077;&#65533;Y&#65533;&#65533;!&#65533;&#65533;X&#65533;&#65533;zAh &#65533;&#65533;1}&#65533;&#65533;f&#65533;&#65533;.&#65533;&#65533;/1&#153;z&#65533;&#65533;&#65533;L&#65533;&#65533;C&#65533;
LCC&#65533;)M&#65533; &#65533;E6&#65533;T&#517;'&#65533;F&#65533;26AE"E(&#65533;t`#)E&#65533;&#65533;&#65533;@&#65533;&#65533;H&#65533;G&#65533;&#65533;&#65533;v&#65533;&#65533;&#65533;&#65533;&#65533;:&#65533;=h&#65533;q&#65533;&#65533;&#65533;C&#65533;&#65533;0&#65533;&#65533;a&#65533;&#65533;&#65533;&#41266;&#65533;&#65533;&#65533;&#65533;&#65533;&#65533;&#65533;F&#65533;&#65533;M &#65533;{4|$&#65533;i1&#65533;&#65533;&#65533;&#65533;(^&#65533;)0IO&#65533;pF&#65533;Y&#65533; o&#65533;'?d&#65533;&#65533;ow&#65533;6&#34367;&#65533;&#65533;&#65533;&#65533;&#65533;e)&#934;&#65533;&#65533;&#65533;F&#65533;.&#65533;<&#65533;yD~&#65533;&#65533;$&#65533;&#390;&#65533;H&#65533;a&#65533;I&#65533;&#65533;&#65533;&#65533;KZ&#65533;@&#65533;	c&#148;&#65533;&#65533;g(b%	&#39063;D&#65533;iE&#65533;&#65533;Ce&#65533;&#65533;&#65533;`&#65533;F&#65533;Lb&#65533;&#1094;
,&#65533;&#691;&#65533;&#65533; &#65533;&#65533;&#65533;&#65533;&#65533;j&#1024;&#65533;?&#1553;&#65533;d&#65533;nC&#65533;
T&#65533; p&#65533; @&#65533;&#65533;&#65533;f:&#65533;p39&#65533;D&#65533;&#409;&#65533;t&#65533;&#65533;w&#65533;&#65533;[&#65533;#,Y&#65533;5|tg&#65533;:&#65533;UB&#65533;T&#65533;;&#65533;?&#65533;&#1010;&&#65533;&#65533;c&#65533; Y&#65533;S&#65533;&#65533;U&#65533;?8&#65533;D&#65533;?Z&#65533;8&#65533;&#65533;d&#65533;T-&#65533;&#65533;5&#65533;N&#65533;2&#1768;+7&#65533;%@B&#65533;&#65533;'SJQz&#1196;r&#65533;8&#65533;&#65533;|&#65533;;&#65533;&#65533;&#65533;&#65533;&#65533;H&#65533; &#65533;&#65533;g&#65533;+S9&#65533;|&#65533;4&#65533;A&#65533;&#65533;&#65533;g&#65533;+&#65533;&#65533;N&#65533;&#65533; &#65533;L&#65533;k&#65533;^&#65533;&#65533;Fs&#65533;F6&#65533;D*&#65533;Gq&#65533;&#1257;+&#65533;&#410258;]&#65533;hF&#65533;&#65533;&#65533;a?*&#65533;.&#65533;R<&#65533;T&#4092;&#65533;Q&#458;&#65533;T&#65533;&#65533;!&#65533;c&#65533;&#65533;&#65533;P&#65533;g$#W&#65533;E&#65533;O&#65533;a&#65533;4c+]&#65533;V&#65533;&#65533;&#65533;&#65533;&#65533;*&#65533;&#65533;&#65533;&#65533;&#65533;&#65533;&#65533;&#65533;&#65533;:&#65533;&#65533;)q&#65533;,&#65533;&#65533;"&#65533;&#65533;&#65533;&#65533;&#65533;&#65533;m&#65533;!\_	?7&#65533;s&#65533;&#65533;f/&#65533;`^"&#727;&#1051;&#65533;&#65533;&#65533;!&#65533;ij&#65533;6u&#65533;k&#65533;&#65533;@&#65533;$A2&#257;&#65533;f|&#65533;k,&#65533;E&#65533;&#65533;&#65533;&#65533;7&#65533;.&#65533;z&#65533;J&#65533;[&#65533;9&#65533;&#65533;R~q&#65533;&#65533;g&#65533;Do&#65533;*&#65533;+&#65533;4y2&#65533;oE&#65533;&#65533;&#65533;&#65533;2O&#65533;0!A[0&#65533;&#65533;&#65533;f&#65533;&#65533;!,&#65533;#&#65533;&#65533;d&#428;e&#65533;&#65533;2&#65533;&#65533;&#65533;VU.&#839370;&#65533;q&#65533;E&#65533;2&#65533;q@H;3&#65533;&#65533;&#65533;&#65533;&#65533;&#65533;&#65533;&#65533;&#65533;Tn&#65533;&#65533;#2&#65533;&#65533;G&#65533;&#1345;nJ&#65533;&#65533;&#65533;M&#65533;&#65533;]&#65533;&#65533;K&#65533;&#65533;&#65533;&#65533;&#65533;I&#65533;&#65533;f&#65533;!&#65533;6\&#65533;y&#65533;&#65533;&#65533;u3&#65533;,&#65533;&#65533;&#65533;&#65533;\&#65533;vd&#65533;nn&&#65533;&#65533;&#65533;3T&#65533;&#65533;&#65533;&#134;n&#65533;&#65533;,e&#65533;&#65533;&#65533;&#65533;&#65533;&#65533;Mmb&#65533;&#65533;&#65533;&#846;p&#65533;&#65533;iI{&#65533;nl&#65533;M9`&#65533;&#985;&#1021;N&#65533;&#65533;&#65533;&#65533;&#1621;i8&#65533;&#65533;&#65533;&#65533;&#65533;&#65533;	W&#65533;&#65533;&#65533;&#65533;6&#65533;&#65533;&#65533;o&#226;r&#65533;&#65533;&#65533;U&#65533;a&#65533; &#65533;5&#65533;&#65533;Z-Ny&#65533;&#65533;&#65533;&#65533;sI&#65533;0&#65533;&#65533;&#65533;e&#65533;:n&#65533;5H&#65533;#b&#65533;-Gp{&#65533;&#65533;&#65533;&#1355;&#65533;x4Y&#65533;&#65533;B&#65533;f&#65533;X8&#65533;&#65533;m&#65533;&#65533;&&#65533;&#61363;L&#65533;x&#65533;9&#65533;&#887;&#65533;&#65533;&#65533;s&#562;&#65533;&#65533;&#65533;&#65533;w^&#65533;*&#65533;?&#65533;&#65533;&#65533;&#439;&#65533;cM &#65533;&#65533;&#65533;&#65533;&#65533;&#65533;&#65533;uCD&#65533;&#65533;n&#1725;&#65533;^&#65533;&#65533;o&#1996;H&#65533;&#65533;y&#65533;&#65533;&#65533;&#65533;&#1604;&#65533;&#65533;&#65533;&#65533;&#65533;J&#65533;F6D]&#65533;&#65533;&#592;&#65533;Jd&#1686;&#65533;&#65533;&#65533;<&#1520;&#65533;Tk&#65533;'&#65533;&#65533;2&#65533;&#65533;&#65533;~&#65533;&#65533;&#65533;&#65533;MxJ&#65533;+&#65533;&#65533;&#65533;K&#65533;&#65533;&#65533;&#65533;.c&#65533;B]&#65533;G<=&#65533;HOtg&#65533;|&#65533;&#65533;g&#65533;w&#65533;e&#65533;&#65533;~&#65533;G&#65533;&#65533;s&#65533;lC&#65533;"&#65533;&#65533;_]D&#65533;&#65533;&#65533;?O&#65533;&#650;h&#65533;3&#65533;M[&#65533;/&#65533;X&#65533;&#901;&#65533;W&#65533;6s&#65533;&#65533;N&#65533;&#65533;&#65533;&#65533;>m&#806;>&#65533;:&#65533;L&#65533;<&#65533;&#65533;&#65533;8&#65533;"&#65533;6&#65533;>s&#65533;-&#65533;&#65533;o&#65533;|&#1776;&#65533;\P&#1699;}&#65533;w&#65533;&#65533;K&#65533;5'&#65533;rfyG&#65533;&H&#65533;&#65533;&#65533;|&#65533;~&#65533;wvk&#65533;u;&#65533;}&#65533;Gg&#65533;g{/Bi&#65533;&#65533;}&#65533;&#65533;d&#65533;7u7}&#65533;;&#65533;&#65533;u &#65533;&#65533;7&#65533;&#65533;dmF&#65533;}&#65533;R uq0h/PeChsGX&#246;f &#65533;{&#65533;&#65533;m`&#65533;&#65533;Tz&#65533;&#65533;s&#65533;fj'n5&#65533;m4A^&#65533; &#65533;1&#65533;G&#65533;I&#65533;&#65533;%OB&#65533;&#65533;&#65533;&#65533;&#65533;bo&#65533;W"[n&#65533;g&#65533;b&#65533;v7Ct&#65533;a&#65533;~&#65533;4H&#65533;cdn&#65533;r &#65533;rO&#65533;&#65533;'&#65533;)8{\&#65533;Y&#65533;5c&#65533;&#65533;&#65533; q&#65533;fgW&#65533;8&#65533;&#65533;&#65533;h&#65533;&#65533;|8&#65533;&#65533;&#65533;&#65533;&#65533;,8&#65533;&#65533;&#1352;*&#65533;&#65533;&#322;&#65533;&#65533;w{DX&#65533;H]-&#65533;;&#65533;ry&#65533;&#65533;P&#65533;&#65533;n
&#65533;&#65533;!&#65533;Ln&#65533;z\&#65533;{&#65533;swe&#65533;Xg&#65533;KF]x&#65533;&#65533;&#65533;(icX&#65533;O&#65533;'&#65533;@&#65533;&#65533;5B&#65533;t&#65533;&#65533;&#65533;&#65533;&#65533;|c&#65533;*&#65533;&#65533;;H'&#416;&#65533;&#65533;&#65533;L&#65533;&#65533;?*|&#65533;&#1025;&#65533;X;&#65533;(&#65533;&#65533;&#65533;
&#65533;H}&#65533;uw&#65533;&#65533;~&#65533;b&#65533;&#65533;H&#65533;&#65533;&#65533;&#65533;&#65533;&#65533;&#65533;f&#65533;R&#65533;d'&#65533;&#65533;HO&#65533;&#65533;B)Qo&#65533;&#65533;W&#65533;HG&#65533;&#1230;&#65533;C,&#65533;&#65533;Wxh&#65533;g&#65533;0&#65533;h&#65533;a&#65533;&#65533;&#65533;&#65533;&#65533;Y&#65533;Hl&#65533;&#65533;&#65533;&#65533;&#65533;m+&#65533;]JF&#65533;&#65533;{yt&#65533;&#65533;Q&#65533;'Hh&#65533;Zk8d&#65533;&#65533;{%|&#65533;&#65533;J&#65533;rH&#65533;\&#65533;&#65533;&#65533;X&#65533;&#65533;x&#65533;Aw&#65533;&#65533;8}:&#65533;&#65533;>&#65533;&#65533;&#65533;7&#65533;eG&#65533;&#65533;&#65533;&#65533;&#1346;&#65533;}&#65533;x&#65533;C&#521;{&#65533;W&#65533;hU+'&#65533;K&#65533;X&#65533;&#65533;_&#65533;H<6&#65533;y&#65533;&#65533;&#65533;"7i{I&#65533;&#65533;&#30224;u5&#65533;&#65533;{&#65533;%&#65533;&#65533;&#65533;&#65533;&#65533;X&#65533;B&#65533;m1&#65533;&#65533;y&#320;&#65533;tW&#65533;X&#65533;&#65533;w&#65533;x&#65533;&#65533;k*&#65533;IFF&#65533;x&#65533;C&#65533;	H&#65533;I&#65533;&#65533;yh&#65533; &#592;&#65533;&#65533;&#65533;L&#461;&#65533;&#65533;&#65533;&#65533;&#65533;L{&#65533;4&#65533;&#65533;&#65533;&#65533;&#17931;x}&#65533;I&#65533;M&#65533;&#65533;&#65533;&#65533;w&#65533;LJ&#65533;&#65533;Y$E&#65533;&#65533;u&#65533;C&#65533;G&#65533;x&#65533;
I&#65533;&#65533;&#65533;&#65533;z&#65533;&#65533;&#65533;&#65533;&#65533;C&#65533;l`i&#65533;hiQ&#65533;&#65533;i&#65533;t9v)&#65533;bRF&#65533;&#65533;Yl&#65533;	&#65533;	Uq&#65533;&#65533;&#65533;&#65533;_2&#65533;n&#65533;&#65533;&#65533;&#1554;&#65533;p&#65533;&#65533;&#65533;pY&#65533;&#65533;iW2&#65533;VF&#65533;&#65533;ie&#65533;)&#65533;M	&#65533;&#65533;t&#65533;E&#65533;&#65533;&#65533;9&#65533;&#65533;&#65533;&#65533;@&#65533;e6&#65533;&#65533;m9&#65533;&#65533;&#65533;&#65533;&#65533;&#65533;Yj&#65533;Y&#65533;'7|V &#65533;&#65533;&&#65533;&#65533;&#65533;zj&#65533;p&#65533;J&#65533;&#65533;Y&#65533;~D&#65533;&#65533;&#65533;p*ml&#65533;&#65533;S&&#65533;&#65533;Y&#65533;&#65533;:&#65533;&#65533;&#65533;&#65533;&#1564;^&#65533;&#65533;YS[&#65533;&#65533;&#65533;	h.&#65533;&#65533;&#65533;u#t	&#65533;&#65533;&#65533;h&#65533; &#65533;&#65533;n&#65533;a&#65533;Y&#65533;&#65533;&#65533;B:&#65533;'J&#65533;q	&#65533;	&#65533;<g&#65533;::&#65533;&#65533;&#65533;&#65533;&#65533;&#65533;&#65533;~&#65533;;&#65533;1`&#65533;&#65533;&#65533;&#65533;7&#65533;&#65533;&#65533;2&#65533;&#65533;&#65533;9&#65533;&#65533;&#65533;&#65533;c&#65533;&#65533;&#65533;f&#65533;d&#65533;Zj&#65533;=&#1548;&#65533;&#65533;&#65533;&#65533;&#65533;e
&#65533;&#65533;8z&#65533;83<&#65533;xP}&#65533;L&#1176;&#65533;&#65533;G&#65533;&#65533;&#65533;&#1108;QP&#65533;&#65533;&#65533;lx&#65533;&#65533;\&#65533;&#65533;]&#1375;&#65533;&#676;k&#614;&#65533;&#65533;&#65533;H&#65533;&#65533;b&#65533;i)&#65533;F&#65533;&#65533;h&#65533;}&#65533;f&#65533;&#65533;3r&#65533;&#65533;&#65533;	kzK&#65533;&#65533;&#65533;&#65533;hLw&#65533;9&#65533;&#65533;&#65533;Wda&#65533;A&#65533;w&#1371;&#65533;&#65533;&#65533;&#65533;&#65533;&#65533;8/&#65533;]&8&#65533;&#65533;&#65533;?&#65533;9
o&#65533;&#65533;{
|j&#65533;&#65533;D&#65533;1
&#65533;&#65533;B8BQ&#65533;y&#65533;&#65533;&#65533;&#65533;H&#65533;&#65533;e&#65533;&#1591;&#65533;j&#65533;&#4418;&#65533;j&#65533;&#65533;j&#65533;&#65533;&#65533;&#65533;}x&#65533;&#65533;:&#65533;&#65533;:&#65533;&#65533;&#65533;&#65533;&#65533;&#65533;y&#65533;:&#65533;i&#65533;&#65533;&#65533;X&#65533;&#65533;&#65533;!&#65533;&#65533;2x&#65533;&#65533;&#65533;QFC&#65533;#I#=y&#65533;&#65533;I&#65533;&#65533;&#65533;Q&#65533;&#65533;&#65533;J&#65533;Y&#65533;&#65533;y&#65533;&#65533;
&#65533;`X@&#65533; v&#721;&#65533;&#65533;g_&#65533;&#65533;&#65533;&#1708;,&#65533;&#961;d&#65533;zG&#65533;h &#65533; &#65533;Y&#65533;g)&#65533;&#298;&#65533;3&#65533;&#65533;&#65533;&#65533;&#65533;&#65533;+&#65533;&#65533;&#65533;+&#65533;
{&#65533;y&#65533;O&#65533;&#65533;&#65533;&#1648;&#65533;I&#65533;&#65533;&#65533;&#65533;&#65533;$&#65533;I&#65533;&#65533;&#65533;2&#65533;&#596;&#65533;6&#65533;&#65533;&#65533;A&#65533;&#65533;?&#65533;&#65533;&#65533;&#65533;A&#65533;}&#65533;&#65533;&#65533;:&#65533;&#65533;&#1699;&#65533;&#65533;v&#65533;&#65533;%&#565;&#65533;Yx&#65533;&#558;&#65533;i&#65533;!&#694;&#65533;s$Kf&#65533;PE(Y&#65533;'&#65533;Z:&#65533;&#65533;!pth&#65533;k&#65533; &#65533;lU&#65533;&#65533;&#65533;b&#65533;&#65533;&#65533;h&#752;&#65533;&#1563;6&#65533;&#65533;Y`&#65533;&#65533;&#65533;_{&#65533;N{&#65533;P+&#65533;&#65533;:*r&#65533;vsA&#65533;={}i&#65533;l&#65533;(&#65533;&#65533;&#65533;m7&#1771;&#65533;&#601;T&#682;rZ&#65533;X&#65533;;&#65533;&#65533;&#65533;&#697;&#65533;&#65533;uXzg&#1109;&#65533;y&#65533;kh&#65533;rd&#65533;0&#65533;+&#65533;*dRUt&#65533;J&#65533;&#65533;&#65533;&#1782;&#65533;&#65533;&#65533;&#65533;&#65533;&#65533;K&#65533;D&#65533;"*&#65533;G&#65533;\&#65533;&#65533;&#65533;&#65533;8&#47366;&#65533;&#35533;&#8911;&#65533;&#65533;;&#65533;+&#65533;&#65533;&#65533;&#65533;[&#65533;&#65533;&#45204;&#65533;h&#65533;&#65533;:q&#65533;&#65533;&#65533;&#65533;&#65533;&#65533;g&#47629;:O&#65533;&#1737;&#65533;*&#65533;&#65533;k&#65533;&#65533;&#1735;
&#1734;&#65533;&#65533;%&#65533;&#65533;&#65533;&#65533;&#65533;&#65533;C&#65533;&#65533;&#65533;&#65533;&#65533;v&#65533;&#65533;J&#65533;s&#65533;&#763;&#1914;&#65533;&#65533;&#1790;&#65533;&#65533;&#65533;&#65533;&#65533;&#65533;&#65533;&#65533;(<&#65533;1&#1850;&#65533;&#65533;&#65533;&#65533;&#65533;&#65533;+P&#65533;_ &#65533;IqHq&#65533;&#65533;;L=&#65533;:&#65533;
&#65533;&#65533;	&#65533;&#65533;&#65533;&#65533;&#65533;&#65533;]&#65533;&#65533;3,&#65533;&#65533;6&#65533;&#65533;+&#65533;&#65533;&#65533;&#65533;&#696;&#65533;&#65533;;&#65533;&#65533;+&#65533;@y]Y
[}&#65533;&#65533;&#65533;&#65533;&#65533;V&#65533;&#65533;zU0WR&#65533;9&#65533;[&#65533;&#65533;_&#65533;&#65533;&#65533;Y&#65533;&#65533;&#65533;&#65533;
<l]&#65533;&#65533;ag&#65533;&#65533;[&#65533;f	&#65533;T&#65533;&#65533;p&#65533;&#65533;\&#65533;&#65533;&#65533;&#65533;&#65533;&#65533;&#65533;&#65533;&#65533;&#65533;.Cj&#65533;jD&#65533;&#65533;&#65533;&#65533; &#65533;&#65533;|&#600;<&#132;L&#65533;&#65533;&#65533;&#65533;&#1531;<@&#65533;&#65533;&#65533;Ig&#65533;
[&#65533;\&#65533;&#65533;;&#65533;&#721;v&#65533;&#697;&#65533;&#65533;&#65533;&#65533;&#65533;UE>`&#65533;&#564;&#65533;&#65533;&#65533;&#65533;/&#65533;n&#65533;&#65533;&#65533;[&#815;&#65533;&#65533;&#65533;k&#65533;L&#65533;&#65533;&#65533;&#65533;U&#65533;]&#65533;&#65533;&#65533;&#65533;&#65533;&#2027;&#65533;EK&#65533;&#65533;<&#65533;6&#65533;&#186;&#65533;&#65533;&#65533;)&#65533;&#65533;a&#65533;qA&#65533;5&#65533;^j&#65533;&#65533;&#65533;&#664;L&#65533;&#65533;&#65533;&#167;&#65533;&#617;&#65533;&#65533;	&#65533;&#65533;&#65533;&#65533;&#65533;&#65533;&#65533;&#65533;&#65533;&#65533;\&#65533;&#65533;&#65533;&#65533;&#65533;$&#1838;&#65533;:j&#65533;&#65533;k&#65533;&#65533;j&#65533;&#65533;&#65533;&#65533;|U&#65533;,&#65533;#&#65533;&#795;&#65533;&#65533;&#65533;\&#65533;&#65533;&#65533;&#65533;&#65533;&#65533;&#1845;&#65533;l&#65533;&#65533;l&#65533;P&#819;&#65533;&#65533;&#65533;|&#65533;&#65533;&#65533;m&#65533;&#65533;&#65533;D&#65533;&#65533;'&#65533;\)OB6&#65533;	&#65533;&#65533;&#65533;&#65533;Z&#65533;&#65533;+&#65533;`&#782;&#65533;\&#65533;&#65533;&#65533;&#65533;u&#65533;&#65533;&#65533;&#65533;<x&#1102;s&#65533;u&#65533;&#65533;0{&#175;<&#65533;&#65533;&#65533;&#65533;&#65533;&#65533;&#65533;&#65533;M&#65533;sd&#386;
&#65533;/&#65533;N| &#65533;&#65533;8E*&#65533;>m&#65533;&#65533;&#65533;&#1468;&#65533;>&#65533;c&#65533;&#65533;&#65533;&#65533;,&#65533;4&#65533;&#65533;&#65533;2&#65533;&#65533;&#65533;&#65533;
B&#65533;&#65533;r&#65533;&#65533;|&#65533;xx&#65533;&#65533;H-M&#65533;&#65533;&#65533;z&#65533;~&#65533;&#65533;&#65533;[&#65533;}]P&#65533;&#318;&#49358;&#1892;~&#65533;j&#65533;&#65533;&#65533;&#65533;&#65533;&#65533;U&#65533;F&#65533;&#65533;pY&#65533;Q&#65533;&#65533;&#65533;&#65533;&#1802;&#65533;&#65533;XJM*&#65533;&#65533;&#65533;&#65533;+&#65533;:z&#65533;&#453;h&#65533;&#65533;[&#877;&#51253;&#65533;^&#65533;&#823;&#65533;&#1534;&#65533;{&#65533;&#65533;&#65533;?&#65533;&#65533;&#65533;&#65533;&L&#65533;&#65533;&#65533;&#65533;S&#65533;&#665;U&#65533;&#65533;a[&#65533;&#65533;&#65533;&#778;&#65533;&#65533;9&#1163;\&#264;&#479;l&#65533;Zf&#65533;&#65533;K&#1663;&#65533;&#65533;I&#65533;&#65533;f&#65533;&#1005;<&#65533;&#65533;&#65533;&#65533;&#65533;&#65533; Q&#65533;E&#65533;&#65533;J&#65533;&#65533;n(&#65533; +&#65533;&#65533;&#65533;q&#65533;-s&#65533;&#65533;&#65533;&#65533;t&#65533;z|&#65533;&#65533;&#65533;&#1932;&#928;K&#65533;4&#65533;&#65533;kM&#1743;&#65533;&#65533;m&#65533;KM]&#65533;&#65533;J&#269;&#65533;&#65533;E&#65533;&#65533;;&#1567;{&#65533;&#65533;|&#361;z&#65533;&&#65533;&#1674;&#992;&#65533;f&#65533;&#65533;&#65533;&#65533;&#65533;&#65533;;&#65533;&#65533;&#65533;}&#65533;&#65533;&#65533;&#65533;rsc&#65533;&#65533;&#65533;&#65533;Vj&#65533;q(&#65533;&#65533;
lB&#65533;&#65533;n&#65533;&#65533;<&#65533;[&#65533;&#65533;m&#272;;&#65533;&#65533;K~&#65533;&#65533;<&#65533;D&#65533;&#1883;&#65533;&#65533;&#65533;&#65533;&#1715;&#65533;&#65533;&#65533;&#851;_@&#65533;&#65533;&#65533;C&#65533;an +&#65533;M`U&#65533;&#65533;&#65533;&#65533;&#65533;&#65533;J&#65533;&#65533;&#65533;&#65533;t&#65533;A>&#65533;&#65533;&#65533;&#1562;&#65533;&#65533;k&#65533;Zu&#65533;&#65533;!m&#65533;\%&#65533;&#65533;&#65533;&#65533;&#65533;~9+&#65533;-&#65533;&#65533;|X&#65533;&#65533;.&#65533;&#65533;K&#65533;$.&#65533;,&#65533; ^&#65533;)&#65533;&#65533;&#65533;&#65533;l&#1773;&#65533;&#65533;:&#742;u(&#65533;K&#65533;r&#65533;&#65533;bfF&#65533;&#65533;&#65533;&#65533;B&#65533;&#65533;:&#65533;o&#65533;&#65533;$&#65533;3T&#937;&#65533;&#65533;&#65533;L&#65533;&#65533;&#65533;&#65533;&#1001;RWW&#65533;&#65533;&#65533;&#65533;tK&#802;9&#65533;;&#65533;o&#65533;}&#65533;&#65533;&#65533;Ok&#1174;&#65533;&#65533;&#65533;1&#65533;O7&#65533;n&#65533;L&#65533;&#65533;&#65533;l&#65533;F&#65533;sH&#65533;&#65533;b&#65533;&#787;}&#65533;k&#65533;&#65533;5m&#65533;&#65533;&#65533;t&#65533;&#65533;I&#65533;&#65533;&#65533;\&#65533;&#65533;&#65533;.&#65533;-M&#65533; &#65533;&#65533;G&#65533;&#65533;&#65533;C&#65533;&#65533;&#65533;&#65533;&#65533;&#65533;&#65533;y>&#65533;&&#65533;&#65533;k&#653;Q&#65533;&#65533;o&#65533;&#65533;&#65533;mzC&#65533;&#65533;&#65533;M&#65533;&#65533;&#65533;&#63181;&#65533;}&#65533;W3H&#65533;&#1820;y&#65533;7X&#65533;*&#65533;&#65533;&#65533;&#65533;&#65533;X&#65533;&#65533;&#65533;"&#65533;&#65533;&#65533;&#65533;&#2014;&#65533;&#65533;~&#65533;&#65533;1.&#65533;zik&#65533;&#211;&#65533;&#2014;&#1395;&#65533;&#65533;&#65533;&#65533;o&#65533;&#65533;&#1974;&#65533;&#5781;\&#65533;e&#65533;=&#65533;*E&#65533;L<&#65533;(&#65533;&#1233;.&#65533;&#65533;F&#65533;2+&#65533;&#65533;&#65533;&#65533;"&#65533;0&#65533;&#65533;&#65533;&#65533;&#65533;&#1230;&#65533;3&#65533;&#65533;wZ&#65533;\n&#1122;&#65533;&#65533;\&#65533;&#65533;&#65533;&#65533;&#65533;u&#540;&#65533;&#65533;-&#65533;&#65533;&#65533;2'&#65533;&#65533;&#65533;&#65533;n?&#65533;i&#65533;{&#65533;o&#65533;&#65533;n&#65533;p&#65533;&#65533;N&#65533;\&#65533;&#65533;&#65533;G/&#462; &#65533;x&#65533;&#65533;&#65533;Y&#65533;&#45533;&#65533;y&#65533;&#65533;&#1389;&#65533;&#65533;L&#65533;??z&#65533;&#65533;&#65533;|8&#65533;&#65533;E&#65533;&#65533;}&#65533;#&#65533;z&#65533;&#65533;&#65533;&#65533;&#65533;&#65533;N&#65533;-&#65533;Z&#65533;F&#65533;M&#485;&#65533;	&#65533;&#65533;&#65533;&#65533;N&#65533;&#65533;\&#65533;&#65533;&#65533;7&#65533;&#65533;J&#65533;&#65533;}&#65533;&#65533;>&#65533;>&#65533;&#65533;&#65533;&#65533;&#65533;_&#65533;?&#65533;z&#65533;|(&#65533;';&#65533;&#65533;uu&#65533;&#65533;O]&#65533;C&#65533;&#65533;&#1519;&#65533;.&#65533;&#65533;&#65533;y&#65533;t&#65533;a&#65533;&#65533;K&#65533;&#318;[v&#156;&#1613;&#65533;&#174;&#65533;&#65533;8&#65533;&#65533;&#65533;^&#65533;&#65533;&#65533;&#65533;&#65533;&#65533;&#65533;t&#65533;&#65533;n&#65533;&#65533;&#65533;&#65533;/QCQ8'/&#65533;3^&#65533;&#65533;q&#65533;&#65533;&#65533;&#65533;U&#65533;&#65533;&#65533;&#65533;&#65533;?&#65533;V&#65533;&#65533;&#65533;&#65533;&#65533;&#65533;&#65533;&#65533;&#65533;&#65533;&#65533;&#65533;&#65533;&#65533;&#65533;&#65533;&#65533;&#65533;\&#65533;&#65533;H&#65533;&#65533;&#65533;&#65533;&#65533;&#65533;&#65533;&#65533;&#65533;&#65533;&#65533;&#436;&#65533;&#65533;&#65533;&#65533;&#65533;&#65533;&#606;z&#1234;&#65533;&#1019;&#65533;	&#65533;@&#201;&#65533;&#65533;&#65533;&#1989;&#65533;&#65533;&#194;&#145;&#1842;&#65533;|%}&#65533;&#65533;3&#65533;`&#65533;e&#65533;&#1678;&#65533;&#847;&#65533;&#65533;&#65533;&#65533;&#65533;&#65533;&#65533;h&#65533;&#65533;1r&#65533;&#65533;&#65533;&#496;&#65533;;&#65533;&#65533;P&#65533;&#65533;c&#65533;&#65533;<&#65533;&#65533;i|&#65533;&#734;Gh1n&#65533;'&#65533;"&#65533;&#65533;&S
4&#65533;&#65533;&#65533;
N&#65533;m&#65533;&#65533;&#65533;M<FrZ&#1561;&#65533;!Kw&#65533;~&#65533;"4&#65533;GH&#65533;&#789;\&#65533;+!F&#65533;&#65533; &&#65533;*&#65533;1~+&#65533;]&#65533;&#65533;&#65533;&#65533;&#65533;'&#65533;&#65533;=&#65533;&#1319;`&#65533;&#890;o&#65533;4&#65533;&#65533;&#65533;^Z;h$&#1444;&#240;&#65533;&#65533;9&#65533;/&#65533;&#65533;f3d`(&#65533;a&#65533;vh&#65533;&#65533;&#65533;&#14260;&#40606;&#65533;&#65533;vrY&#65533;V _&#65533;7&#65533;BW&#65533;"6&#65533;E&#65533;&#65533;&#65533;&#65533;dq$[&#65533;&#65533;j$&#65533;cW&#65533;&#65533;&#65533;&#65533;RAuy&#65533;&#65533;&#859;&#65533;
"&#65533;~&#65533;&#13047;&#65533;&#65533;&#65533;&#65533;8f^Ni&#65533;&#65533;&#65533;&#65533;8&#65533;&#65533;&#65533;&#65533;n&#65533;&#703705;&#65533;5,&#65533;&#65533;u&#65533;&#65533;&#65533;QF9&#65533;_de]&#65533;&#65533;:_&#65533;;&#65533;&#863;&#1383;&#65533;&#65533;&#65533;e&#65533;&#65533;&#65533;&#65533;wFQ1&#65533;|&#65533;&#65533;U&#65533;~&#65533;&#65533;[u&#408;SX&#65533;&#65533;wZ_&#65533;Xs&#65533;Sp&#65533;&#65533;j&#65533;T,&#65533;6&#65533;wM&#65533;&#65533;[&#65533;A7&#65533;q*&#65533;Wo6&#65533;&#65533;P4>w&#65533;K&#65533;X@&#65533;Qx&#65533;"&#1670;z")VVx&#65533;&#65533;7&#65533;u&#65533;b&#65533;KVRN&#65533;G.&#417;&#65533;UF&#65533;!u&#65533;q&#65533;&#65533;&#65533;2h&#65533;t&#65533;I&#34827;e&#65533;&#65533;&#65533;~S&#65533;NO&#65533;F&#1281;&#65533;&#65533;I&#65533;PO&#65533;I&#65533;|D&#65533;&#65533;&#65533;\Q*&#65533;9+&#65533;&#65533;&#65533;&#65533;NR&#65533;&#65533;Bb"b#$Qx&#65533;"v&#65533;&#65533;s&#65533;.&#34765;&#65533;"*&#65533;2&#65533;jp:v&#65533;&#65533;^&#65533;?R4M&#65533;b&#65533;&#65533;g&#65533;
&#65533;'2&#65533;&#65533;%&#65533;&#65533;&#65533;&#65533;)&#65533;&#65533;&#65533;&#39655;r&#65533;&#65533;(&#65533;=fW{}r&#1643;&#65533;&#65533;&#65533;_O)&#65533;&#65533;+&#65533;/&#65533;	&#65533;&#65533;A&#65533;[s&#65533;&#1261;J#&#65533;Wpi&#65533;&#65533;m&#65533;49mv&#65533;&#65533;K&#65533;{&#65533;
&#65533;Ji&#65533;&#65533;&#65533;&#65533;"&#65533;Rzer&#65533;&#65533;&#65533; &#65533;K&#65533;&#1444;O&#65533;&#65533;&#65533;%(&#65533;YRv&#65533;&#65533;&#65533;&#65533;B<&#65533;&#906;&#65533;&#65533;^*o&#65533;&#65533;Nk&#65533;&#65533;u=*&#65533;,&#65533;`&#65533;{ ~j&#65533;&#65533;l&#65533;4S&#1766;b%&#65533;v&#65533;&#33979;&#65533;&#65533;y&#65533;[&#65533;&#854;&#65533;&#1449;&#65533;+[&#65533;n&#65533;&#65533;U*^D&#65533;o&#65533;@&#65533;&#65533;&#65533;k&#65533;+&#65533;&#65533;&#65533;&#65533;&#65533;e&#65533;&#65533;&#65533;&#65533;0#&#65533;&#65533;-&#65533;&#65533;p7^&#65533;&#65533;t&#65533;&#65533;&#65533;\&#65533;C-(UVJ&#1161;&#65533;&#65533;Gw&#65533;X&#65533;&#65533;&#694;Xw&#65533;&#65533;r&#51020;&#65533;&#65533;&#65533;&#65533;U&#65533;Ys&#65533;&#65533;&#65533;0&#65533;9&#65533;&#65533;&#65533;&#65533;B%&#23894;&#65533;&#65533;8&#65533;U&#65533;w&#65533;&#65533;&#65533;&#65533;&#1821;&#65533;&#65533;&#65533;E&#65533;&#1740;Q&#65533;&#65533;&#65533;&#65533;L|&#65533;3W&#65533;&#65533;&#65533;&#65533;&#65533;&#65533;&#65533;3&#65533;&#65533;&#65533;&#65533;&#65533;&#65533;,|&#65533;&#65533;k&#65533;mT&#65533;";&#65533;{_&#65533;&#65533;&#812;&#65533;&#65533;&#65533;&#37795;&#65533;&#65533;&#65533;{"&#1335;&#65533;o&#65533;&#37871;&#65533; &#65533;&#65533;&#65533;&#65533;&#65533;&#65533;Bn&#65533;&#65533;&#65533;	|&#65533;&#65533;^9A&#65533;&#65533;m2&#65533;&#65533;/&#65533;&#65533;&#65533;2;&#1989;&#65533;w&#65533;&#65533;&#65533;&#65533;0&#65533;&#65533;/&#65533;&#65533;%Kj&#65533;&#65533;k &#1594;&#65533;&#65533;Gl&#65533;&#65533;t&#65533;&#65533;ol&#65533;&#65533;&#65533;n&#65533;*&#65533;x RdbL&#390;U@p]"&#65533;&#65533;&#1531;N&#65533;x&#65533;&#65533;&#65533;r&#65533;f	+u&#65533;kZ %&#65533;&#65533;&#65533;&#65533;o?&#65533;A"&#65533;&#65533;&#65533;&#65533;&#65533;&#1648;s&#65533;&#1700;g&#65533;&#65533;i|&#65533;V&#65533;&#65533;V.^%GgI&#65533;&#65533;&#65533;&#65533;W;&#1801;(k&#65533;&#65533;&#65533;&#65533;&#65533;=a&#65533;o&#65533;&#65533;&#65533;&#65533;'<|0Fe&#65533;MO&#1558;&#65533;V&#65533;&#65533;&#65533;&#65533;&#1303;"&#1597;&#65533;&#65533;p&#65533;[&#65533; &#65533;&#65533;&#65533;"&#65533;O&#65533;&#65533;t&#65533;&#65533;&#65533;L&#65533;op&#65533;&#65533;u2&#65533;&#65533;&#335;&#65533;&#65533;Db)&#473;Q&#65533;Ny&#65533;&#65533;$4<&#65533;=>uq&#65533;&#65533;&#65533;&#65533;&#65533; &#65533;V&#65533;.I&&#65533;[&#65533;&#65533;q&#65533;*&#65533;u&#65533;&#65533;&#65533;&#65533;&#65533;&#65533;&#65533;9&#65533;dv,&#65533;&#65533;gJ&#65533;50i&#65533;&#65533;a&#65533;CDr&#65533;&#65533;&#65533;&#65533;&#65533;vy&#65533;i&#65533;&#65533;&#65533;&#65533;&#65533;&#65533;uIy&#65533;p&#65533;L&#65533;C	Gv&#1231;&#65533;\&#65533;&#65533;&#65533;&#65533;&#65533;8&#65533;Oq-&#65533;&#65533;&#65533;y&#65533;&#65533;&#65533;~As&#65533;r&#65533;&#65533;,&#65533;&#65533;&#65533;&#65533;&#65533;2i;&#1205;3b&#65533;&#65533;&#65533; &#65533;&#65533;-&#65533;&#65533;$&#65533;&#65533;
&#65533;&#65533;C"&#65533;&#65533;D&#65533;*&#65533;&#65533;-&#65533;m&#65533;&#65533;2Y-&#65533;wO&#65533;&#65533;&#1251;0T&#65533;>E7&#65533;V&#65533;&#65533;CN&#65533;&#65533;&#65533;&#65533;SQ&#65533;T~&#65533;4e&#65533;\&#65533;1&#65533;&#65533;&#1126;&#65533;2S&#65533;&#65533;&#65533;&#65533;&#65533;IL#&#65533;8&#65533;&#65533;&#65533;&#65533;=&#790;[\&#65533;`&#65533;&#65533;&#65533;r&#65533;&#65533;&#65533;(&#65533;&#65533;x&#65533;<&L&#65533;&#65533;P1d&#65533;N&#65533;9&#65533;&#65533;&#65533;b'1	N&#65533;/m&#65533;I&#65533;8M&#65533;q&#354;'I&#672;&#65533;T&#65533;>&#65533;&#65533;a&#65533;V&#65533;&#65533;&#65533;=&#65533;&#65533;&	&#65533;m&#65533;p&#65533;"&#65533;&#65533;L;
&#618;RP&#65533;b&#65533;&#65533;&#65533;&#65533;&#65533;&#65533;s &#65533;I*&#65533;z&#65533;&#65533;a&#547;%TO&#1756;&#65533;B&#65533;&#65533;cicygY7B&#65533;&#65533;&#65533;-$O&#65533;H&#65533;&&#65533;&#65533;	&#65533;,&#65533;&#65533;&#1223;&#44381;&#65533;B,s_&#65533;&#65533;y&#65533;1&#65533;Qbp&#1482;&#65533;&#65533;.w&#65533;&#65533;E&#65533;g&#65533;Q&#809;&#65533;&#1193;U&#65533; &#1658;U`"Fa&#65533;&#65533;&#65533;&#178;&#65533;V8&#65533;d&#65533;]&#65533;&#65533;?&#44212;&#65533;&#173;&#65533;N&#65533;&#65533;3W&#65533;&#65533;&#65533;&#65533;aQS&#65533;u&#65533;&#65533;&#65533;&#65533;{&#65533;&#1776;&#65533;R&#65533;&#183;&#65533;&#65533;&#65533;Y&#65533;rP&#65533;nEj<&#65533;&#65533;&#65533;&#65533;!&#65533;{&#65533;&#65533;&#65533;/V&#65533;&#65533;&#65533;&#65533;V$|X&#34841;`&#65533;&#65533;\&#280;/}&#586;&#1098;&#65533;&#65533;4&#65533;i&#65533;&#65533;&#354;}&#65533;Y&#65533;_6&#65533;<\&#65533;b&#65533;&#1963;f&#65533;L"&#65533;&#65533;3&#65533;&#65533;m&#65533;L&#65533;&#65533;F&#65533;&#65533;I&#65533;Q&#65533;&#65533;:&#65533;&#65533;2&#65533;6&#65533;&#65533;q
|&#65533;&#65533;&#1876;&#65533;&#65533;&#65533;&#65533;Vq3L&#65533;3G&#65533;&#65533;>&#65533;1	N&#65533;1&#65533;&#65533;#6gE&#65533;F&#65533;&#65533;&#65533;&#65533;c&#65533;9&#65533;&{&#65533;/Q&#65533;&#65533;&#65533;&#65533;! &#65533;++&#65533;&#65533;&#2542;t&#687;&#65533;&#65533;&#65533;\&#65533;&#65533;&#65533;,&#65533;=(uU&#65533;&#65533;/&#65533;&#65533;h&#65533;p&#65533;&#65533;&#65533;z&#65533;h&#65533;&#65533;]&#65533;<>&#65533;k&#307;&#65533;,&#65533;fZhy&#65533;"J&#65533;&#65533;\&#1848;&#65533;Y&#65533;&#65533; &#65533;^&#65533;l&#65533;&#65533;2'0V<z;&#1416;&#65533;&#65533;>&#65533;&#65533;&#65533;&#65533;&#65533;5&#65533;u&#682281;&#65533;#&#65533;&#65533;&#65533;&#65533;&#65533;]&#1194;&#65533;&#65533;d&#65533;u&#65533;&#65533;&#65533;.&#65533;:87&#65533;&#65533;)nh&#65533;s!&#65533;&#65533;&#65533;{&#65533;i&#65533;&#65533;9&#65533;&#65533;JI&#65533;s&#65533;&#65533;&#65533;&#65533;&#65533;r&#65533;&#65533;&#65533;(&#65533;G&#65533;g&#65533; &#65533;H&#65533;&#65533;Z6&#65533;&#65533;Xs;>&#65533;&#65533;gV&#65533;&#65533;Mfq&#65533;&#65533;&#65533;&#65533;&#65533;X&#65533;&#65533;&#65533;&#65533;.&#65533;&#65533;]o);E&#65533;&#65533;&#65533;,&#65533;Lb}&#65533;V&#65533;!&#65533;&#65533;&#65533;&#65533;^B&#65533;&#1449;V&#65533;&#65533;v;&#65533;&#65533;&#65533;&#58171;M&#65533;&#65533;&#65533;&#65533;_)&#65533;&#1539;^l&#65533;my&#65533;w5&#65533;=.~g&#65533;&#1390;&#65533;uI0y&#65533;~&#65533;r&#65533;&#65533;&#65533;&#65533;H&#506;f&#65533;&#65533;&#965;&#65533;{&#65533;CW&#65533;&#65533;&#65533;&#65533;&#65533;&#65533;&#65533;C&#1985;}&#65533;&#65533;&#1360;o&#65533;_~&#65533;t&#65533;&#65533;]&#65533;&#65533;&#65533;&#65533;|&#65533;&#65533;&#65533;U&#65533;&#65533;&#65533;&#65533;\?{^&#1520;d&#65533;&#65533;Ff_)&#65533;=&#65533;|&#65533;F&#65533;m&#65533;E q&#65533;6&#669;&#1989;a&#65533;&#65533;&#65533;n&#65533;&#65533;W&#65533;&#65533;&#65533;&#65533;&#65533;L&#65533;v'~<&#65533;f<&#65533;q&#65533;&#65533;I&#65533;&#65533;&#65533;&#65533;&#65533;<&#65533;&#65533;-&#65533;&#693;&#65533;&#65533;&#65533;&#65533;a&#213;&#65533;j&#65533;4v
&#65533;}&#65533;:?"V&#65533;&#65533;e&#65533;3&#65533;&#65533;&#65533;&#1819;&#1691;Ko&#65533;&#65533;&#65533;&#65533;&#65533;K&#65533;&#65533;r&#65533;&#65533;&#65533;{RW~C&#65533;E&#65533;r'f&#65533;&#65533;&#65533;s&#65533;D&#65533;v&#65533;&#65533;I&#65533;s&#65533;%S&#65533;"&#65533;=W}fty&#65533;&#65533;&#65533;&#65533;e&#65533;e$Xyx&#65533;o&#65533;V&#65533;<SSz&#65533;&#65533;lZ&#65533;~5&#65533;]&#65533;e-hF2&#65533;W&#65533;&#65533;w&#65533;&#65533;x/'p&#65533;&#65533;&#65533;&#65533;R1w`G&#65533;&#65533;&#65533;g&#65533;%&#65533;w#p&#65533;p&#65533;T&#65533;D&#65533;&#65533;_&#65533;&#65533;&#65533;v&#65533;&#65533;&#65533;x&#65533;&#65533;i&#65533;gsHT]&#65533;"&#65533;Ky&#65533;&#65533;o 8&#65533;&#65533;+&#65533;&#65533;)P`OD@!yU&#65533;&#65533;fo&#65533;Q/4&#65533;l&#65533;v<8&#65533;&#65533;&#65533;&#65533;&#65533;i&#65533;x%&#65533;I&#65533; &#65533;0g&#65533;&#65533;7&[&#65533;&#65533;__&#65533;^}&#65533;HD&#17861;&#65533;&#65533;~&#65533;E}&#65533;E&`&#65533;&#65533;gu&#65533;&#65533;}!x}&#65533;&#1482;&#65533;&#65533;&#65533;2&#65533;h&#65533;&#65533;v&#65533;&#65533;,&#65533;&#65533;x&#65533;&#65533;X&#65533;&#65533;S+f&#65533;UI&#65533;Uv&#65533;&#65533;gcGF\&#65533;-L&#65533;&#65533;&#65533;&#65533;&#65533; qG2-&#65533;X&#65533;[&#65533;&#65533;Ohey&#65533;y&#65533;&#65533;~&#65533;&#1549;&#65533;U&#65533;&#65533;9'&#65533;&#65533;3QF&#65533;e&#65533;&#513;G&#65533;&#65533;&#65533;&#1550;&#65533;&#65533;&#65533;&#65533;uw&#65533;,&#65533;i&#65533;X&#65533;YxE&#65533;&#65533;&#65533;B&#65533;&#65533;+&#65533;&#65533;|&#65533;X&#65533;N(|&#65533;7&#65533;&#65533;'
 hQn5&#65533;&#65533;8
T&#65533;\Z7g!&#65533;B&#65533;&#65533;G|&#65533;&#453;{8&#65533;&#65533;f~&#65533;&#65533; &#65533;xq&#65533;&#65533;b&#65533;&#65533;&&#65533;&#65533;&#65533;h&#65533;&#65533;&#65533;D&#65533;&#65533;&#65533;&#65533;pe&#65533;&#65533;.8 X&#65533;&#65533;&#65533;^&#65533;&#331;&#65533;l13'sy&#65533;*o4&#65533;;Qw&#65533;9	&#65533;&#65533;&#65533;&#65533;We$&#65533;n&#65533;D+&#65533;P&#65533;'L`&#65533;&#65533;&#65533;&mZH&#65533;a9c&#65533;&#65533;&#65533;&#65533;g&#65533;k&#65533;&#65533;&#9238;Ry&#65533;&#576;GY[W&#65533;u&#1538;&#65533;&#1551;W&#65533;Z&#65533;K&#65533;G&#65533;q&#1616;&#228;&#65533;&#65533;c&#65533;8 [&#65533;&#65533;O&#65533;&#65533;&#65533;X&#65533;&#65533;&#65533;&#65533;	&#65533;8Y&#65533;]W&#65533;&#65533;r&#65533;o&#65533;|&#535;&#65533;&#65533;&#65533;&#65533;w&#65533;&#65533;&#37553;&#65533;rjIe&#65533;#&#65533;w&#65533;1&#65533;s&#65533;&#65533;&#65533;&#65533;&#408;&#65533;e&#65533;&#65533;&#65533;"&#65533;&#65533;&#65533;&#65533;&#65533;&#65533;&#65533;&#65533;J&#65533;aI)$1&#65533;&#65533;&#65533;&#65533;r&#65533;&#65533;&#65533;&#65533;&#65533;&#65533;)&#65533;MHS&#65533;&#65533;d&#65533;9&#65533;W)~&#65533;8=9&#65533;&#65533;M&#65533;&#65533;&#65533;7&#65533;.&#65533;&#65533;f&#534;)I&#65533;&#65533;&#65533;&#65533;&#65533;&#65533;t<&#65533;
&#65533;&#65533;&#65533;&#65533;j&#65533;&#65533;@&#65533;?qD&#65533;&#65533;	{&#65533;I&#65533;Y&#65533;ss&#65533;<&#65533;qx&#65533;&#65533;w&#65533;m239&#65533;&#65533;9&#65533;sc&#34552;&#65533;A&#65533;i&#65533;&#65533;/&#65533;&#65533;&#65533;	Qi&#1618;&#65533;&#65533;&#65533;:&#65533;z&#65533;&#65533;&#65533;&#65533;&#65533;a&#65533;&#65533;&#65533;'&#65533;&#65533;&#65533;&#65533;&#1444;&#65533;d	&#65533;:&#65533;(&#65533;&#1483;&#65533;&#1567;A&#65533;8&#65533;.&#65533;9&#65533;2&#65533;&#65533;&#65533;b&#65533;O&#65533;M&#65533;&#1314;&#65533;&#65533;P&#65533;&#65533; &#65533;U&#65533;Z&#65533;b&#1624;gp&#65533;&#65533;Q&)&#1753;&#65533;g&#65533;&#65533;&#65533;Z&#65533;Tz&#65533;&#65533;Vc&#65533;&#65533;b&#65533;&#65533;&#65533;~4&#65533;&#65533;Pj&#65533;&#65533;&#65533;&#65533;&#65533;&#65533;&#65533;Pq&#65533;&#65533;!#&#356;&#65533;&#65533;&#65533;;&#1692;&#65533;F&#65533;*'v\&#65533;V&#65533;&#65533;&#65533;&#65533;I&#65533;ez&#65533;&#65533;h&#65533;f&#65533;&#65533;K}&#65533;&#65533;&#65533;X&#65533;w&#65533;ve&#1606;&#65533;&#65533;&#65533;	&#65533;Y&#661;&#65533;G[&#65533;&#65533;&#65533;o*
<e&#65533;&#65533;&#65533;~&#65533;'&#65533;n&#65533;Z8&#65533;&#65533;&#65533;&#65533;JW&#422;&#65533;&#65533;z&#65533;&#613;&#65533;&#65533;&#65533;&#65533;&#65533;u*;:_&#65533;w&#65533;&#65533;I&#65533;&#65533;&#65533;&#65533;Z9W&#65533;&#65533;hS&#65533;&#65533;&#65533;&#1601;0&#65533;&#65533;&#65533;&#65533;&#65533;&#65533;z&#65533;&#65533;y&#65533;&#65533;&#65533;&#65533;&#65533;b&#65533;&#65533;&#65533;&#65533;%6&#65533;&#65533;&#65533;&#65533;$z&#65533;2A!&#65533;|&#65533;K&#65533;&#65533;W&#65533;^&#65533;&#65533;&#65533;j&#65533;&#65533;j&#65533;&&#65533;&#47787;&#1594;y&#65533;&#65533;|&#65533;]L:&#65533;&#65533;&#65533;&#65533;&#37720;&#65533;&#65533;&#65533;&#65533;&#65533;&#65533;&#65533;&#65533;W*&#65533;&#1708;&#65533;:&#65533;&#65533;&#1704;&#65533;X"&#50795;\F&#65533;&#65533;8&#65533;&#65533;&#65533;Vj1&#65533;&#1675;T&#65533;7W
&#65533;*&#65533;&#65533;&#65533;v&#65533;&#65533;&#65533;&#65533;ei6F&#65533;&#65533;ZZt:~)&#65533;&#65533;&#65533;&#65533;&#65533;&#65533;j|\&#65533;&#65533;g&#65533;&#65533;W&#1520;XJ&#65533;&#748;;&#65533;'&#65533;&#65533;*&#65533;&#65533;&#65533;&#65533;&#65533;&#65533;&#65533;&#65533;&#65533;j&#43181;7&#65533;&#65533;&#65533;&#65533;&#65533;X&#65533;&#65533;w&#65533;&#65533;*&#65533;&#65533;&#65533;&#65533;<*&#65533;&#65533;E&#65533;E&#65533;&#65533;&#65533;&#65533;i%&#65533;|/&#65533;&#65533;&#65533;b&#65533;&#65533;Z&#65533;Rz&#65533;&#65533;&#1701;:&#65533;&#65533;k&#65533;M&#65533;&#65533;]&#65533;.&#65533;&#65533;&#65533;c&#65533;&#65533;&#65533;&#65533;H&#65533;S&#65533;@&#65533;&#65533;@&#65533;i&#65533;>W&#65533;&#65533;&#65533;Y&#65533;%&#65533;&#65533;&#65533;X&#65533;#&#65533;Q&#65533;&#65533;&#65533;&#65533;r&#624;&#65533;(&#65533;gKl-&#65533;&#65533;_&#65533;4^&#65533;&#65533;f[&#65533;&#65533;K\8&#65533;&#65533;&#65533;&#755;;&#65533;t&#65533;&#65533;&#65533;&#65533;&#65533;y&#65533;&#65533;&#65533;y&#65533;&#65533;d&#65533;w&#65533;&#65533;8&#65533;&#21244;&#65533;6Z&#65533;&#65533;:&#65533;J&#65533;?&#44687;;&#65533;\k&#65533;_&#65533;&#65533;B9&#65533;&#65533;&#65533;)&#65533;k&#65533;&#65533;&#65533;&#65533;L&#65533;&#65533;p)&#65533;&#65533;;&#65533;,&#634;=k&#65533;&#65533;
&#65533;&#65533;&#65533;&#65533;&#65533;\&#65533;Y&#65533;&#65533;9&#65533;B&#1391;	[&#65533;&#65533;&#65533;&#65533;u,&#65533;&#65533;&#65533;;p`5&#65533;&#65533;)&#65533;	&#65533;&#65533;X&#65533;F&#65533;d&#65533;&#65533;&#65533;6&#65533;EO&#555;&#65533;&#65533;&#65533;.K&#65533;j{&#65533;&#65533;(K&#65533;&#65533;&#65533;q&#65533;&#65533;Z&#65533;&#65533;+&#65533;x+&#65533;&#65533;&#1658;<&#65533;&#65533;"&#65533;&#65533;&#65533;&#65533;&#65533;&#303;&#65533;&#1510;F*&#65533;a*&#65533;&#65533;&#65533;&#65533;&#65533;&#65533;&#65533;&#65533;&#65533;&#65533;C&#65533;#&#65533;KT&#65533;{&#65533;&&#65533;&#65533;@&#65533;p2&#65533; ;&#65533;&#65533;	&#65533;&#65533;&#65533;&#65533;+&#65533;&#65533;&#738;|&#65533;,&#65533;&#65533;J&#65533;9*k&#65533;&#65533;&#65533;Z&#65533;|C&#65533;+&#65533;&#65533;7&#65533;k&#65533;S&#65533;*&#65533;&#65533;YR&#65533;&#65533;&#65533;;&#65533;&#539;&#65533;&#65533;*;&#65533;&#65533;6&#65533;&#65533;y~c&#65533;&#65533;&#65533;9&#65533;&#22069;&#65533;K&#65533;Gu&#65533;u&#65533;I&#65533;&#293;&#65533;&#65533;&#65533;&#65533;&#65533;&#256;&#65533;t$&#65533;&#65533;u|&#65533;&#1514;&#65533;%&#1810;&#65533;7&#65533;#<&#65533;&#1892;&#65533;B<&#235;J&#219;Hr&#65533;&#65533;&#65533;&#65533;&#65533;&#65533;&#65533;K&#65533;v&#65533;[&#801;&#65533;&#65533;&#1291;&#65533;{&#1846;&#1723;&#65533;&#938;&#65533;fL&#560;&#65533;&#65533;&#65533;&#65533;&#273;&#65533;&#65533;&#65533;&#65533;&#65533;X&#65533;&#65533;,&#65533;&#65533;&#65533;&#65533;&#65533;u&#65533;&#65533;&#65533;#&#65533;&#65533;&#65533;y&#536;&#65533;&#65533;|&#65533;&#65533;&#65533;&#65533;&#65533;&#65533;%iJ&#65533;&#65533;&#65533;&#823;&#65533;&#824;&#568;&#65533;&#65533;&#676;&#65533;&#65533;&#65533;&#705;&#65533;\&#389;&#65533;]&#65533;&#65533;&#65533;&#355;&#65533;x&#65533;&#65533;&#65533;&#65533;j&&#324;Zj&#65533;&#65533;&#65533;zI,b
&#65533;&#63751;&#65533;;&#65533;&#65533;&#65533;[J&#65533;&#778;&#65533;&#65533;?I&#366;&#65533;&#65533;&#65533;:e&#65533;Y,q^4&#65533;^&#65533;x&#65533;K}&#65533;&#65533;Z<&#949;&#65533;&#65533;&#65533;&#65533;s&#65533;t&#65533;L&#65533;&#65533;&#65533;&#1835;v&#65533;&#1852;<&#604;X&#297;&#65533;&#65533;&#65533;&#65533;m&#65533;k&#65533;0&#65533;&#65533;&#65533;&#65533;&#65533;&#65533;~&#65533;to{&#65533;|&#653;|&#65533;#&#65533;&#65533;&#65533;&#65533;&#65533;&#65533;1[&#65533;;&#65533;Zz&#65533;N&#65533;?;&#65533; -&#65533;&#65533;&#797;Al&#65533;&#1387;&#202;<&#65533;S&#65533;&#65533;&#65533;"&#65533;&#65533;k&#65533;\&#65533;&#65533;G1-&#65533;&#65533;&#65533;&#65533;&#25396;E=&#65533;\&#65533;&#883;&#65533;{K&#65533;7-z&#65533;K&#65533;y&#65533;&#65533;9&#65533;&#65533;&#65533;|&#65533;H-&#65533;4M&#65533;u&#65533;&#65533;l&#1111;;&#65533;&#65533;&#65533;
&#65533;w&#65533;&#65533;:&#65533;2&#65533;T&#65533;L5&#65533;p:&#65533;&#65533;&#65533;&#65533;&#65533;x&#65533;&#65533;3&#65533;&#65533;e&#65533;&#43833;nM&#65533;O}&#65533;<=&#65533;&#65533;&#65533;&#65533;&#65533;&#65533;"&#65533;&#430;&#65533;&#65533;&#65533;;&#65533;t&#65533;&#65533;&#65533;&#65533;&#65533;
Z/&#65533;&#65533;&#65533;&#65533;6	O&#65533;&#65533;&#65533;,W&#65533;M&#65533;[&#65533;Am&#65533;-&#65533;&#1735;&#65533;&#1013;&#65533;"7&#65533;&#1044;-&#65533;<l&#65533;^&#65533;&#65533;&#65533;&#65533;q&#1892;-&#65533;&#65533;&#65533;-&#1838;m&#65533;&#65533;,&#65533;v&#65533;&#65533;zm&#65533;&#65533;&#1886;J&#65533;&#65533;&#65533;&#1084;&#65533;t&#65533;&#65533;&#65533;&#65533;&#65533;l&#65533;&#65533;&#65533;Q\&#65533;_&#65533;&#65533;-&#65533;&#65533;&#841;&#65533;&#65533;&#1555;&#65533;&#65533;&#65533;&#65533;M&#65533;&#65533;&#991;&#65533;&#65533;&#65533;r&#939;&#65533;&#65533;G&#65533;&#65533;P&#65533;&#65533;~&#865;}&#65533;&#65533;&#884;&#65533;&#65533;&#65533;&#65533;&#1152;&#1884;%&#65533;k&#65533;2&#65533;&#65533;&#1151;&#65533;&#65533;&#65533;&#65533;&#65533;&#65533;-&#65533;=&#65533;&#65533;&#65533;&#65533;.RSI|\&#65533;&#65533;&#65533;&#65533;&#65533;4&#65533;&#65533;&#701;`a&#65533;&#65533;B&&#65533;&#65533;&#65533;&#65533;&#65533;&#65533;&#1789;&#65533;&#65533;&#65533;&#65533;C.&#65533;&#65533;[I&#65533;&#65533;&#1904;&#65533;&#65533;&#65533;&#65533;&#65533;&#65533;~&#65533;mx&#65533;&#65533;$&#65533;&#65533;&#65533;&#65533;w&#65533;&#65533;&#65533;}&#65533;t&#65533;boq&#65533;gl&#65533;Hy&#65533;&#1881;@]&#65533;&#65533;{&#65533;Mn&#65533;&#65533;j&#65533;=&#65533;=^&#65533;&#65533;K&#65533;&#65533;]&#65533;&#65533;{&#65533;<&#65533;k&#65533;&#65533;b&#65533;&#65533;&#65533;&#65533;&#65533;&#65533;&#65533;-(&#65533;&#65533;&#65533;&#65533;&#65533;m&#65533;b&#65533;&#65533;[&#65533;`&#65533;&#65533;>r&#65533;&#65533;&#65533;&#667;Y&#65533;&#65533;&#65533;&#29066;&#65533;?&#65533;&#65533;&#65533;&#873;&#65533;ZU&#65533;&#65533;&#65533;?N&#65533;s&#65533;&#65533;vn&#65533;&#65533;;&#65533;
&#65533;&#762;&#65533;n&#65533;&#65533;&#65533;U&#65533;&#65533;&#65533;c&#65533;U{i&#65533;n&#1668;N&#65533;K^&#65533;&#952;&#65533;&#65533;&#65533;&#1686;&#65533;&#65533;&#65533;:&#65533;&#65533;&#65533;&#65533;&#65533;&#65533;&#65533;&#65533;&#65533;&#65533;&#65533;~&#65533;+&#1299;J&#65533;n&#65533;&#3962;z&#65533;&#65533;&#65533;&#65533;&#65533;:&#65533;1N&#273;&#65533;&#65533;,.&#65533;&#65533;&#65533;m&#65533;(&#65533;m&#65533;,{&#1702;&#65533;&#65533;w&#65533;&#65533;=&#65533;&#1434;Z&#65533;&#65533;<&#65533;&#65533;&#65533;&#172;R&#65533;&#65533;&#65533;]&#65533;&#65533;xN&#65533;B~&#65533;y]&#65533;&#65533;&#1769;&#65533;&#65533;&#217;&#65533;&#65533;&#65533;&#65533;L&#65533;e&#65533;&#65533;&#65533;.&#65533;&#1866;&#65533;L&#65533;
&#65533;&#65533;_&#65533;&#65533;&#65533;6*&#65533;&#1304;&#65533;&#65533;&#65533;.&#65533;,~&#65533;&#65533;&#65533;&#65533;&#718;&#65533;:&#909;&#65533;L&#65533;>&#65533; &#65533;&#65533;w&#65533;&#2334;&#65533;&#65533;&#65533;&JM&#65533;r&#65533;&#65533;&#65533;~&#65533;n|&#65533;&#65533;,+&#65533;&#65533;z&#65533;&#65533;&#65533;&#65533;&#65533;&#65533;&#65533;_N&#65533;:&#65533;Lt&#65533;W&#65533;*&#65533;&#65533;.&#65533;]h`;&#65533;&#65533;m]&#65533;S&#65533;&#65533;O&#65533;&#65533;o&#65533;&#65533;&#65533;;p&#65533;n&#776;&#65533;J&#65533;@&#65533;&#65533;rL&#65533;&#65533;|&#65533;a&#65533;]&#65533;&#65533;Tm&#65533;&#65533;&#65533;T&#65533;&#65533;Q&#65533;&#65533;(:&r&#65533;&#65533;&#65533;&#65533;&#65533;&#65533;&#65533;)m&#65533;&#65533;n&#65533;&#65533;}&#65533;&#65533;&#65533;&#65533;&#65533;&#65533;&#65533;~&#65533;_&#65533;&#65533;l3&#65533;^&#65533;&#65533;|T&#65533;&#65533;&#721;L&#65533;&#65533;k&#65533;M&#65533;&#65533;&#65533;&#65533;&#65533;&#65533;+&#65533;7&#65533;&#65533;&#65533;&#710;&#65533;&#65533;&#65533;Z&#65533;P&#65533;&#65533;&#65533;&#65533;,?&#65533;&#65533;&#65533;o~&#65533;L&#65533;>&#65533;{&#65533;i&#65533;&#65533;&#65533;&#65533; &#65533;&#65533;>.&#65533;&#65533;n&#65533;&#65533;&#65533;&#65533;\&#65533;&#65533;+&#65533;W%&#65533;&#65533;WK&#65533;p&#65533;^&#342;&#65533;&#65533;&#65533;o&#65533;&#65533;'o&#65533;]&#65533;&#65533;&#65533;X&#65533;$&#65533;&#65533;&#953;&#65533;&#65533;&#65533;&#65533;&#65533;&#65533;&#65533;&#65533;?aN&#65533;&#65533;&#65533;o&#65533;&#65533;&#65533;&#65533;v&#65533;&#65533;&#65533;&#65533;&#65533;&3`&#65533;q\&#65533;n&#65533;&#65533;&#65533;&#65533;&#65533;VU^&#65533;&#65533;&#65533;&#65533;&#65533; !&#65533;   ,    ?C &#65533;&#65533;jr&#65533;&#65533;&#65533;a&#65533;>&#65533;&#65533;&#65533;&#65533;&#65533;&#65533;1&#65533; &#65533;&#65533;&#65533;&#65533;&#65533;:&#65533;&#65533;&#65533;&#65533;&#65533;&#65533;&#65533;&#65533;&#65533;&#65533;&#65533;&#65533;&#65533;a&#65533;&#65533;b&#65533;&#65533;&#65533;&#65533;&#65533;&#65533;	&#65533;&#65533;&#65533;&#65533;&#65533;&#65533;&#65533;&#65533;&#65533;&#65533;&#65533;&#65533;&#136;`&#65533;e'h&#65533;%	r&#65533;&#794;-&#65533;I&#65533;&#65533;&#65533;&#65533;c&#7786;#&#65533;&#65533;&#65533;&#65533;'&#65533;&#65533;r&#65533;&#65533;&#65533;&#65533;&#65533;y&#65533;&#1651;&#65533;%(&#65533;&#65533;&#65533;#&#65533;N&#1488;#&#65533;(&#65533;&#65533;
C!J&#65533;(`
  E$&#65533;1&#65533;&#65533;@&#65533;.j&#65533;&#65533;&#65533;&#210;'S&#65533;d&#65533;RB&#727;&#65533;:&#65533;@`&#65533;&#65533;&#462;0r~&#65533;	&#65533;g&#528;(&#65533;q	&#65533;&#65533;Hq&#65533;&#65533;s&#65533;&#65533;M&#65533;EJ5&#65533;&#65533;Xu6&#65533;&#65533;&#65533;E&#65533;iMI&#65533;&#65533; v&#65533;&#65533;&#65533;:p&#1253;.p&#65533;Yj"&#65533;IA&#65533;&#65533;x&#65533;&#65533;U&#65533;&#65533;/&#65533;>&#65533;]K8Q&#65533;q&#65533;p&#65533;&#65533;8X&#65533;s&#65533;&#65533;v&#65533;Xj&#1386;&#587;6-&#65533;-&#1720;m&#65533;!&#65533;&#65533;Z&#65533;I7&#65533; &#65533;&#65533;eVb&#1986;&#65533;&#65533;D&#65533;&#65533;l	tD&#706;o&#65533;&#65533;&#65533;\^&#65533;&#1759;p&#65533;&#65533;&#65533;&#65533;&#65533;$&#690;cZ&#65533;!&#65533;&#65533;&#1053;&#65533;&#65533;pN&#65533;Y&#65533;tV&#65533;<7>&&#65533;f&#65533;*2]&#65533;}&#1520;&#65533;_&#65533;&#65533;&#65533;&#1448;C&#65533;&#65533;&#65533;:&#65533;*&#65533;&#65533;=&#65533;X&#65533;g te}G=~&#65533;1&#65533;Z&#65533;@ &#65533;&#65533;&#65533;]&#65533;&#65533;&#65533;	&#65533;&#65533;A&#65533;Wj B&#65533;0,&#65533;&#648;&#65533;&#65533;&#842;&#65533;&#65533;&#65533;&#1547;&#1464;eId4z&#65533;O:&#65533;%&#65533;E&#65533;&#65533;&#65533;&#65533;&#65533;&#65533;%&#65533;H&#65533;&#65533;<c&#65533;mU&#65533;&#65533; &#65533;@&#65533;&#65533;&#65533;&#65533;
JN&#65533;M&#65533;eHyk&#65533;U)&#65533;n&#65533;&#1242;-Bl &#65533;=&#65533;q&#8754;[&#65533;&#65533;%&#65533;I&#65533;!8.&#65533;&#65533;v&#65533;q&#65533;x
IA'x&#65533;*&#65533;v&#65533;&#65533;9Df%&#65533;&#65533;L&#65533;&#65533;R&#65533;D &#65533;&#65533;u&#65533;&#65533;GR&#65533;U&#65533;&#65533;&#65533;Q&#65533;n*&#65533;~&#65533;&#32839;&#65533;&#65533; C&#65533;&#427;(&#933;&#65533;&#65533;<E@&#65533;&#65533; &#65533;P&#1926;&#65533;&#65533;&#65533;!_&#65533;&#65533;W'&&#65533;&#65533;"?&#65533;&#65533;X&#65533;Z0:&l&#65533;&#65533;&#1672;F1&#65533;&#65533;P&#65533;h&#24578;D&#65533;&#65533;&#65533;&#1612;&#65533;a&#65533;do&#65533;&#65533;&#65533;&#65533;&#65533;&#65533;&#65533;=Q&#65533;&#65533;no&#65533;&#65533;&#28328;&#65533;&#65533;<Bj#d3&#65533;&#65533;&#65533;I&#65533;M!&#65533;Gwnw&#65533;~&#65533;&#65533;p&#65533;
1L&#65533;7&#65533;&#65533;W&#65533;)H&#65533;&#65533;&#65533;*&#65533;{ &#65533;0&#65533;&#65533;&#65533;&#65533;r:&#65533;&#65533;,&#65533;J&#39461;&#65533;
&#65533;&#65533;&#407;&#65533;&#65533;{.d&#65533;n|	F&#65533;^E&#65533;t&#1252;!-&#65533;&#65533;H?&#65533;&#65533;"&#65533;Q&#65533;Pk&#65533;&#65533;&#65533;&#65533;&#65533;`&#65533;TV&#65533;&#65533;-&#65533;q&#65533;&#65533;&#1166;,&#65533;&#65533;H6&#65533;&#65533;U&#65533;&#1380;.&#65533;&#65533;&#65533;&#65533;&#65533;&#65533;&#65533;[e&#65533;&#65533;&#65533;]&#65533;&#65533;|&#65533;7&#65533;&#65533; &#1409;=&#65533;&#65533;&#435;&#65533;	&#65533;l(c$&#65533;&#65533;9&#914;&#65533;g$&#65533;K&#65533;]&#65533;y&#65533;XL~&#65533;9T\7 |9wl:&#65533;&#65533;i&#65533;)&#611;3ni&#65533;)s*{&#65533;-&#65533;.3&#65533;&#65533;3&#65533;{&#65533;&#65533;&#65533;j&#65533;&#65533;&#65533;&#65533;k<P(&#1325;E&#65533;&#65533;&#65533;&#65533;J7&#65533;<&#65533;!y&#65533;&#65533;?ku&#65533;&#65533;fx&#65533;&#65533;Iv&#65533;&#65533;S[m&#65533;&#65533;9V&#65533;-&#65533;C$p&#65533;kl_&#65533;&#65533;&#65533;l&#65533;bZ&#65533;km&#65533;&#65533;&#65533;&#65533;&#65533; &#65533;&#65533;?&#65533;8y&#65533;&#65533; &#65533;&#65533;4&#65533;iwoz|.&#65533;&#65533;&#65533;&#65533;&#65533;@&#65533;&#65533;0G&#65533;
&#65533;b&#65533;&#65533;&#65533;y4&#1192;&#65533;&#65533;&#65533;&#65533;Ih&#65533;&#65533;Py&#65533;T&#65533;H&#65533;B&#65533;:&#65533;gv&#65533;;&#65533;i&#65533;pw4&#1821;&#65533;T&#65533;C&#65533;&#65533;ix&#65533;(&#1737;&#65533;&#65533;#&#65533;&#65533;c &#65533;&#65533;&#65533;&6QW&#65533;&#65533;&#65533;&#65533;+&#65533;do&#65533;"^&#65533;&#65533;&#65533;&#65533;&#65533;&#65533;l_&#65533;&#65533;&#65533;>&#65533;!H&#65533;L&#65533;8 p&#65533;na&#65533; &#65533;&#65533;(G&#65533;!&#65533;&#65533;&#65533;&#65533;_,&#65533;&#65533;x&#65533;&#65533;&#65533;H&#65533;&#65533;:&#65533;&#65533;i&P"	v&#1387;&#65533;'&#65533;&#65533;&#65533;`"&#65533;&#65533;Jz`&#65533;&#65533;&#65533;H&#65533;'&#65533;&#65533;&#65533;&#65533;&#65533;2&#65533;&#65533;Uh&#65533;&#65533;,&#65533;&#65533;&#65533;RL&#65533;&#65533;&#1849;A&#65533;&#65533;&#244;&#65533;&#491;&#65533;&#65533;0&#65533;[&#65533;#&#65533;&#65533;&#65533;&#65533;&&#65533;V]&#65533;&#65533;FW&#65533;&#65533;Z&#1300;EeR&#65533;|&#65533;&#65533;&#65533;&#65533;&#65533;j&#689;&#65533;&#65533;6`F&#65533;&#65533;&#65533;&#784;7&#65533;>8&#65533;&#65533;&#65533;&#65533;&#65533;1&#1257;=>
&#1053;&#65533;&#65533;B&#65533; &#65533;X&#65533;D&#65533;E&#65533;&#65533;&#65533;pb H&#1041;&#11940;@cD&#65533;a$&#65533;3&#65533;&G&#65533;C&#65533;p&#65533;9&#65533;&#65533;(QX2&#65533;}&#65533;(f&#65533;&#65533;W*&#65533;M4&#65533;&#65533;&#289;w&#65533;;&#65533;&#65533;&#775;&#65533;Y&#1418;&#65533;x&#65533;3&#65533;&#65533;&#65533;&#65533;[&#65533;x<%&#65533;!&#65533;8U1&#65533;	&#65533;db&#65533;z&#65533;&#293;3S&#65533;E.v1&#65533;&#1444;&#65533;K&#359;&#65533;&#65533;&#65533;o8p&#210;&#65533;&#65533;r&#65533;&#65533;A&#65533;]'Q&#65533;&#65533;Nx&#65533;&#65533;&#65533;&#65533;&#65533;L&#65533;&#65533;&#65533;B&#65533;&#65533;a
&#65533;&#65533;&#65533;&#975;@D&#65533;~8D&#65533;&#65533;
%&#430;c`&#65533;&#65533;l&#65533;&#1038;:
a?&#65533;6RB&#65533;n2f&#65533;&#65533;&#65533;&#65533;&#65533;&#65533;&#65533;&#65533;&#453;e&#65533;&#65533;D:&#65533;W&#65533;&#65533;&#65533;&#65533;&#1538;&#65533;&#65533;&#65533;BFzLU&#65533;L'DO&#65533;&#65533;4&#65533;N&#65533;F&#65533;&#65533;&#65533;&#65533;t&#65533;&#65533;}&#65533;OOT&#4134;k&#65533;B&#65533;4&#65533;J&#65533;2>&#65533;&#65533;>&#65533;[&#65533;&#65533;gN^&#65533;t&#1898;Vyv&#65533;&#65533;}&#65533;&#65533;~&#65533;&#2037;&#65533;aVB&#65533;p&#65533;@&#65533;[W&#65533;F&#65533;&#65533;&#65533;&#65533;&#65533;&#65533;{F&#65533;&#65533;dW&#65533;&#65533;JO&#65533;IBUR
&#65533;&#65533;&#65533;OG2j8&#65533;&#65533;&#65533;&#65533;z,jYE]&#65533;&#65533;&#65533;&#65533;XPD&#65533;&#65533;&#65533;&#130;&#65533;J0&#65533;&#296;K&#65533;&#65533;&#65533;]^&#65533;&#65533;&&#65533;&#65533;&#65533;va&#65533; p&#65533;31&#65533;&#65533;;NM&#65533;&#65533;&#65533;n&#65533;&<&#1882;8Z&#65533;D&#65533;&#65533;&#568;p&#65533;oHc+&#65533;n&#65533;&#65533;Lu&#65533;A&#65533;&#65533;&#65533;W&#65533;9	X&#65533;&#65533;h%)&#65533;tp&#65533;&#65533;%<&#65533;&#65533;&#65533;&#65533;d$4&#65533;&#65533;P&#65533;R&#65533;&#65533;0e-9Y&#65533;+&#65533;&#65533;3[&#65533;&#65533;
&#65533;y&#65533;&#65533;\&#65533;&#1102;&#65533;r&#65533;&#65533;&#65533;2I&#65533;&#65533;e&#65533;&#65533;&#65533;&#65533;e&#65533;&#65533;5&#65533;
&#65533;Y&#65533;&0&#65533;~&#65533;#`&#65533;&#65533;?/	&#65533;&#65533;v&#65533;2&#65533;-&#65533;&#65533;&#65533;,f&#65533;i]&#65533;-Ry,&#65533;k&#65533;&#65533;2&#65533;&#65533;t&#65533;&#65533;6&#65533;&#65533;&#65533;&#65533;M&#65533;&#65533;&#65533;&#65533;U&#153;&#65533;&#65533;&#65533;&#65533;&#65533;&#65533;&#65533;F&#65533;&#65533;q]2&#65533;&#65533;&#65533;Z&#65533;&#65533;&#65533;VR&#65533;&#65533;&#65533;k^&#65533;\I
v&#65533;&#65533;&#65533;i.l&#65533;&#65533;?%&#65533;&#65533;&#65533;U&#65533;&#65533;T&#65533;l&#65533;&#65533;&#65533;,&#65533;&#1357;&#65533;&#65533;!&#65533;&#65533;&#65533;&#65533;&#65533;_&#65533;j&#65533;9&#65533;&#65533;,&#65533;]&#65533;:k(&#65533;$C&#65533;&#65533;^(&#65533;&#65533;q&#65533;&#65533;&#65533;(&#65533;f&#65533;&#65533;*3&#65533;&#65533;&#65533;e&#65533;&#65533;&#65533;&#65533;#&#65533;=pKI&#65533;&#65533;&#65533;g&#65533;L7&#65533;&#65533;k7&#65533;>&#65533;m&#65533;&#12368;&#65533;&#65533;q4M1],&#65533;&#65533;&#65533;k&#935;&#65533;&#65533;]&#65533;&#65533;&#65533;V&#534;R&#65533;&#65533;|-y&#785;&#65533;&#65533;&#65533;&#65533;w{r&#65533;&#496;d &#65533;&#65533;h&#65533;&#65533;w&#65533;&#65533;&#65533;L;&#65533;M:&#65533;&#65533;&#65533;&#65533;b&#65533;&#65533;&#65533;nu&#65533;&#65533;,`&#838;h&#65533;&#65533;&#65533;AY#&#65533;&#65533;V&#65533;&#65533;&#65533;s&#65533;&#65533;{w1M&#65533;&#1476;&#65533;&#65533;~&#65533;&#65533;&#65533;B&#65533;&#65533;q&#65533;5&#65533;d}&#65533;^&#65533;6&#1255;&#65533;e&#65533;&#65533;f&#65533;%&#65533;q&#65533;&#65533;P&#65533;&#65533;&#405;&#65533;&#65533;K-&#29515;&#65533;&#65533;f&#65533;&#65533;++&#65533;:&#65533;&#65533;%&#65533;9&#65533;]&#65533;y&#65533;k&#65533;&#898553;&#65533;k>z*79&#65533;&#65533;&#65533;m&#65533;&#65533;/=&#65533;5:d&#65533;&#65533;&#65533;U>&#65533;5&#65533;/&#65533;o&#65533;(oW&#65533;wq&#65533;&#65533;S3 &#65533;&#65533;&#65533;hE"&#65032;}46&#65533;&#65533;&#65533;&#65533;&#65533;&#65533;&#65533;8&#65533;o&#65533;;&#65533;=<&#65533;&#65533;1YL&#65533;_{&#65533;C[&#65533;h&#65533;&#140;&#65533;&#65533;&#65533;m&#65533;&#65533;*&#65533;&#65533;&#65533;_&#65533;f&#65533;&#65533;nx&#65533;&#65533;&#65533;&#65533;&#65533;&#65533;*&#65533;v&#1909;&#65533;-q&#65533;k&#65533;7s8&#65533;&#65533;g&#65533;&#65533;Gz&#65533;&#65533;U&#65533;k7&#65533;zV&#65533;&#65533;&#65533;eTC *&#65533;&#65533;&#65533;&#65533;J&#65533;&#65533;{ &#65533;C!&#65533;{>&#65533;GF|&#65533;&#321;&#65533;W+,&#65533;B&#65533;&#65533;|&#65533;c&#65533;gp&#65533;wx&#65533;w}6&#65533;~.U}dh&#65533;V[b&#65533;siG&#65533;xW&#65533;)07&#65533;S&#65533;f$PUm&#65533;&#65533;$xyW&#65533;&#65533;x&#65533;W&#65533;&#65533;%^w8&#65533;&#65533;&#65533;&#65533;&#65533;qyX&#65533;d&#65533;&#65533;(zfX&#65533;&#65533;e&#65533;&#65533;(&#65533;Xd{&#65533;t&#65533;u&#65533;J&#65533;&#65533;&#65533;tC_wn&#65533;&#65533;;~&#65533;f$&#65533;Y7&#65533;&#65533;&#65533;a),&#65533;&#65533;&#65533;A&#65533;&#65533;&#65533;'E3xp&#1767;o&#65533;6=&#1639;h&#65533;tc&#65533;&#65533;Y&#65533;&#65533;b&#65533;&#65533;&#65533;D(&#65533;FP&#65533;%&#65533;q&#65533;i&#65533;&#65533;G&#1482;&#65533;x?k&#65533;&#65533;&#65533;&#65533;/&#65533;&#65533;9 &#65533;CO&#65533;&#230;&#65533;&#65533;&#65533;&#65533;ex&#65533;&#65533;&#65533;kl&#65533;?&#65533;zp&#65533;&#65533;PRA&#65533;&#65533;&#65533;&#65533;&#65533;R&#1062;&#65533;z&#65533;&#65533;&#65533;&#65533;#'&#65533;gR&#1848;8&#65533;&#65533;9&#65533; &#65533;s&#65533;&#65533;L&'E&#65533;(B&#65533;&#65533;&#65533;/&#65533;|&#65533;-b&#65533;5Mx&#65533;&#65533; &#65533;te&#65533;&#65533;
&#65533;1G7G&#65533;=UhB&#65533;)B&#65533;&#65533;C&#65533;&+&#65533;&#65533;4	/Eq&#65533;Hc&#65533;&#65533;j:&#65533;7&#65533;&#65533;(&#65533;{&#65533;&#65533;&#65533;(&#65533;c&#33535;&#65533;&#65533;z&#65533;&#65533;&&#65533;&#65533;c&#65533;&#65533;&#65533;.3f&#65533;&#65533;^{8Y&#65533;&#1543;&#65533;8&#65533;T&#65533;}&#65533;l&#65533;&#65533;?&#65533;y&#65533;&#65533;u&#65533;h&#1410;&#65533;&#1416;&#65533;&#65533;`&#65533;1v&#65533;76&#65533;&#65533;&#65533;2 &#65533;&#65533;&#65533;H}&#65533;s5&#65533;p&#65533;&#521;&#65533;uvG&#65533;&#65533;ZFH~y&#65533;p?&#65533;&#65533;&#65533;Qd&#65533;(&#65533;&#65533;q&#65533;&#1302;p~&#65533;g&#65533;&#65533;&#65533;
&#65533;'&#65533;&#65533;f&#65533;&#65533;&#65533;&#1169; &#65533;&#65533;&#65533;6&#65533;&#65533;&#65533;&#65533;RF&#65533;v&#65533;&#440;&#65533;ne&#65533;&#65533;&#65533;K&#65533;&#65533;hu5&#65533;n|&#65533;J&#65533;:&#65533;&#65533;(P&#65533;W2&#65533;&#65533;H<&#65533;xQ&#65533;X&#65533;&#65533;&#65533;u&#65533;K&#65533;&#65533;&#65533;nUy&#65533;Y&#65533;Y&#65533;c_MEp&#65533;S&#65533;&#65533;&#65533;&#65533;&#65533;x\&#65533;&#65533;d&#65533;&#65533;&#65533;7&#65533;E&#65533;cf&#65533; J&#65533;i&#65533;&#65533;&#65533;&#65533;&#65533;&#65533;XjnIw&#65533;	Vt&#65533;v&#65533;V&#65533;&#65533;c{7@&#65533;&#65533;&#65533;$(&#65533;>c&#65533;$i&#65533;ZR&#65533;&#65533;"&#65533;&#65533;F&#65533;&#65533;&#65533;&#65533;&#530;&#65533;t2&#65533;H&#65533;&#65533;&#65533;_&#65533;&#65533;&#65533;&#65533;*&#65533;&#65533;{&#65533;tg&#65533;&#65533;&#65533;&#65533;#B&#65533;&#65533;&#65533;t&#65533;&#65533;H&#65533;D&#65533;&#65533;&#65533;vI9&#65533;o&#65533;i e&#65533;r&#65533;[&#65533;D&#1011;HFh&#65533;&#65533;&#65533;W&#65533;o&#38653;&#65533;7&#65533;&#65533;=
&#65533;l1&#65533;&#65533;&#65533;b&#65533;&#65533;&#65533;&#65533;g&#65533;~&#65533;4&#65533;&#65533;&#65533;&#65533;7&#65533;&#65533;G3 &#65533;f&#65533; ^v&#65533;.&#65533;&#65533;
&#65533;f&#65533;&#65533;&#65533;@&#65533;2&#65533;&#65533;A,&#65533;R&#65533;&#65533;&#65533;8@b&#65533;u&#65533;B&#65533;&#65533;&#65533;#&#65533;&#65533;y&#65533;&#65533;i@~&#65533;&#65533;&#65533;{e&#671;&#65533;&#65533;cQ&#65533;O@&#65533;3 &#65533;0d\^&#65533;&#65533;&#65533;Ld&#65533;
&#65533;&#65533;&#65533;i&#65533;&#65533;XJ&#65533;&#65533;n1&#538;oa&#65533;R&#65533;&#65533;Dv&#65533;&#65533; K&#65533;Z2&#65533;n&#65533;&#65533;&#65533;&#65533;F?'Z&#65533;Bj&#65533;^y&#65533;&#65533;RY&#65533;&#65533;e$%&#65533;&#65533;,&#65533; &#65533;&#65533;x"N&#65533; &#65533;&#65533;&#65533;+&#65533;]P&#65533;&#65533;q&#65533;&#65533;&#65533;&#65533;&#34208;&#65533;&#65533;d9&#65533;&#65533;&#65533;&#65533;&#65533;&#65533;&#65533;&#65533;&#65533;W&#65533;&#592;&#65533;cg'&#65533;9	nX&#65533;&#65533;ysC&#65533;AXY&#65533;e&#65533;&#1432;mD7R&#65533;&#65533;&#65533;&#65533;)&#65533;B&#65533;s&#65533;&#65533;&#14863;&#65533;BZ&#65533;&#65533;:{&#1666;&#65533;&#65533;&#65533;&#65533;*=&#65533;&#65533;&#65533;&#65533;!va&#65533; n&#65533;)&#65533;jZ&#65533;&#289;&#65533;  &#65533;&#65533;Tig&#65533;"&#1705;&&#65533;&#65533;&#65533;z&#65533;A&#65533;&#65533;er&#65533;&#65533;9&#65533;',&#29148;2&#65533;.&#65533;p7&#65533;K&#65533;&#65533;`&#65533;&#65533;&#307;u&#65533;n&#65533;&#1520;&#65533;@7&#65533;&#65533;/Hj9 &#1741;&#65533;&#65533;&#65533;V(i&#65533;&#65533;&#65533;4JJ&#65533;&#65533;&#65533;DA&#950;n &#65533;&#65533;HF&#65533;	&#65533;&#65533;_Q &#65533;&#65533;&#1389;(&#65533;&#65533;fVi*u7&#65533;m:]=wj7
!&#65533;&#65533;o&#1751;&#65533;&#65533;W+&#1582;&#65533;n@of[&#65533;&#65533;j&#65533;&#65533;*&#65533;6&#65533;&#65533;D&#65533;nFA&#65533;&#65533;&#65533;&#65533;&#65533;&#65533;3&#65533;&#65533;[T&#836;&#65533;&#65533;&#65533;&#65533;Nb&#65533;&#65533;&#65533;2&#65533;^3%1&#65533;&#65533;5&#1584;d&#65533;&#65533;Nza&#65533;&#65533;9B&#65533;&#65533;n]J&#65533;@G*&#65533;&#65533;2&#65533;&#65533;&#65533;(&#65533;&#65533;&#65533;&#65533;r&#65533;&#65533;^&#65533;7{&#65533;&#65533;&#65533;&#65533;&#65533;K`_&#65533;DL&#65533;x&#65533;&#65533;D{&#65533;&	&#65533;&#65533;jfC!&#65533;&#65533;8&#65533;&#65533;&#65533;z&#1613;	f&#65533;&#545;dWzLx&#65533;j'hPi&#65533;:&#35336;h&#65533;&#65533;&#65533;&#65533;&#65533;&#65533;&#65533;j&#65533;=Y&#65533;&#65533;&#65533;HIS&#65533;hTy&#65533;&#65533;&#65533;&#65533;&#65533;&#65533;&#65533;K&#65533;&#65533;`T6J	+&#65533;{&#65533;i&#65533;&#65533;\&#729;&#65533;&#65533;
&#65533;&#65533;&#65533;&#65533;E&#65533;&#65533;y*&#65533;B&#65533;&#65533;&#65533;&#65533;&#4375;v&:&#65533;&#65533;&#65533;&#65533;&#65533;&#65533;5&#65533;&#65533;&#65533;A0&#65533;&#65533;&#65533;&#65533;&#65533;0&#65533;1`&#65533;&#65533;&#65533;&#65533;&#65533;&#65533;n&#65533;&#65533;&#65533;g&#65533;&#65533;&#65533;uU&#65533;I&#1125;U&#65533;s&#470;&#65533;c&#65533;h'&#65533;u&#65533;&#65533;&#65533;B9&#65533;&#65533;&#65533;uz&#65533;&#65533;&#65533;&#65533;k+N&#987;&#65533;n&#65533;!&#65533;E&#65533;w&#1160;YP&#65533;&#65533;	&#1191;KI\&#65533;&#65533;;&#65533;&#65533;&#65533;&#1273;&#65533;&#65533;- &#65533;&#65533;{&#65533;&#65533;&#65533;&#65533;&#65533;K&#65533;>i&#65533;&#65533;&#65533;&#65533;k&#65533;&#65533;k&#388;&#65533;&#65533;^&#65533;&#65533;&#65533;&#65533;&#65533;&#65533;&#65533;&#65533;&#65533;&#65533;&#65533;&#65533;C&#65533;&#65533;&#65533;4&#65533;&#65533;&#65533;&#65533;&#65533;&#65533;&#65533;*0&#65533;|Ee{9&#65533;&#65533;/Qg&#65533;-W&#65533;Gk_ &#65533;"H&#65533;$&#65533;&#65533;&#65533;&#685;&#1962;&#65533;&#65533;&#146;d&#65533;&#65533;&#65533;&#65533;J&#65533;Z&#65533;&#65533;A&#65533;&#65533;{Q&#65533;(&#65533;\2
&#65533;&#65533;&#65533;x&#65533;l&#65533;&#65533;&#65533;&#235;&#65533;&#65533;&#65533;+&#312;&#296;&#65533;2)&#65533;9p+&#65533;&#65533;&#65533;&#65533;{&#1457;&#65533;&#65533;&#65533;g&#336;&#65533;&#65533;&#65533;ZL&#65533;&#65533;)|&#65533;Hlu&#65533;&#65533;';&#65533;&#65533;&#65533;&#65533;F^h<&#65533;&#65533;&#65533;&#65533;&#65533;R
W6I&#65533;`&#65533;&#65533;-v&#65533;1&#491;j&#65533;Y&#65533;{&#65533;&#65533;&#65533;&#65533;K&#65533;&#65533;+&#65533;&#65533;&#65533;ot:&#65533;&#65533;_&#65533;&#65533;&#65533;j&#65533;1&#65533;7&#65533;]&#65533;&#65533;{&#65533;gz&#65533;@&&#65533;&#65533;&#65533;x&#65533;&#65533;&#65533;ZL^&#65533;&#1724;{&#65533;VX&#65533;5+&#65533;#c&#631;&#65533;&#65533;&#691;&#46003;,&#756;|&#65533;m&#65533;&#65533; &#627;&#1212;&#65533;]i&#65533;&#65533;l&#1118;Z&#65533;Y&#65533;&#65533;&#65533;Y&#65533;&#1180;&#65533;Q&#65533;h&#65533;&#1783;e	&#65533;&#65533;&#65533;&#358;&#1720;&#10809;s&#65533;&#65533;&#65533;[&#65533;&#65533;&#65533;)&#664;	&#611;&#65533;&#65533;8&#1865;9h&#65533;&#546;[&#65533;&#65533;&#65533;Z&#65533;&#65533;&#65533;&#65533;&#65533;&#65533;nQ&#65533;'&#65533;&#65533;&#65533;&#65533;	&#65533;,&#65533;&#65533;&#65533;(&#1706;;y&#65533;&#65533;&#842;&#65533;&#65533;g&#65533;&#65533;0W&#65533;D&#65533;.\&#65533;uU&#65533;&#65533;&#65533;Z5l'`&#65533;u&#65533;7&#65533;~&#65533;&#65533;#]&#65533;"}&#65533;(&#65533;&#65533;3&#65533;o
&#65533;<&#65533;]4&#65533;A&#65533;[&#65533;jK&#65533;&#65533;&#65533;FY$&#65533;*&#65533;Zg&#65533;a&#65533;&#880;&#524;&#65533;&#65533;&#65533;&#65533;-&#65533;&#65533;?h&#65533;&#65533;&#65533;&#65533;%&#65533;aK&#65533;&#65533;&#882;&#65533;&#65533;&#65533;&#65533;:&#65533;zG&#65533;&#65533;&#65533;&#65533;&#65533;sU&#916;+&#65533;&#65533;&#65533;&#65533;&#65533;&#65533;&#65533;&#65533;&#65533;&#65533;&#65533;5&#65533;&#65533;(1 c&#65533;&#65533;&#1069;&#323;&#65533;	&#65533;&#65533;&#65533;M&#65533;&#65533;v"&#1316;W(&#65533;&#65533;&#65533;&#65533;s&#65533;&#65533;&&#65533;&#65533;&#65533;>x`&#65533;&#65533;&#65533;_&#65533;-&#65533;&#65533;O&#65533;}D&#65533;}&#65533;$}&#65533;jGG&#65533;&#65533;P +&#65533;&#1208;&#65533;&#65533;&#65533;&#65533;JI&#65533;|&#65533;]` &#65533;Z` 9p&#1641;]&#65533;&#65533;m&#65533;&#65533;4&#65533;E&#65533;&#810;=wB&#65533;,;W&#65533;k&#1778;&#65533;&#65533;&#65533;9&#65533;&#65533;d-&#65533;&#65533;&#29867;Vx&#65533;&#65533;,G&#65533;a&#65533;P&#65533;&#65533;&#1413;&#65533;jF&#65533;&#65533;8+(&#65533;&#65533;&#65533;R&#65533;\w&#65533;}&#65533;&#65533;-&#65533;W&#65533;&#65533;iu&#65533;&#1645;&#65533;o&#65533;&#65533;j&#65533;&#65533;&#65533;&&#65533;&#65533;&#65533;&#65533;n&#65533;&#65533;&#27499;&#65533;+&#65533;=&#65533;c&#65533;&#1964;&#2030;&#65533;&#65533;-&#65533;L&#65533;Y&#65533;&#65533;U# &#65533;&#65533;&#2000;Ma&#65533;&#65533;&#65533;&#65533;`\&#65533;*&#65533;&#65533;t&#65533;GS &#65533;B&#65533;&#65533;&#940;&#65533;\&#65533;7MXg&#65533;S&#1854;&#592;s&#65533;&#65533;&#633;&#65533;&#65533;$&#65533;&#65533;&#65533;&#65533;&#1318;&#65533;&#65533;kl&#65533;%gW&#65533;QG@&#65533;&#65533;&#65533;&#65533;[-f&#65533;am&#65533;u^&#65533;&#65533;&#65533;[m0{9A&#65533;&#65533;&#65533;&#65533;>&#65533;r{&#65533;W+&#65533;n&#65533;*&#65533;QKyG&#65533;&#65533;J&#65533;&#65533;&#65533;&#65533;|&#65533;&#65533;&#65533;&#65533;N&&#65533;[&#65533;~&#65533;&#65533;{AZ&#65533;&#1920;&#65533;&#65533;&#65533;K&#65533;!-&#65533;\~&#65533;qA&#65533;Q9&#65533;<&#65533;&#65533;&#1553;&#65533;&#65533;&#65533;&#65533;G&#65533;&#65533;|N# &#65533;
:&#65533;F  &#65533; &#65533;&#65533;&#65533;&#65533;&#65533;}&#65533;&#65533;&#65533;&#65533;&#65533;&#65533;&#65533;&#65533;;	&#65533;&#65533;&*&#65533;&#65533;.&#65533;LM&#65533;	&#65533;&#65533;&#65533;&#65533;NB&#65533;/&#65533;&#65533;&#65533;RpI;&#65533;S`t&#65533;<_&#65533;,&#65533;&#65533;&#65533;{<&#65533;{/&#65533;,&#65533;&#65533;&#65533;&#65533;&#65533;&#65533;&#65533;&#65533;\d&#65533;&#65533;&#65533;&#65533;fD&#65533;&#65533;&#65533;&#65533;&#65533;*&#65533;T}&#65533;S&#65533;&#65533;x&#65533;l&#65533;&#65533;C&#65533;&#651;&#65533;B!&#65533;&#65533;&#65533;{% Xn&#65533;&#65533;
&#65533;&#65533;&#65533;&#65533;_.&#65533;&#1330;&#65533;&#65533;H&#312;&#65533;,&#65533;&#65533;&#65533;=&#65533;&#65533;N&#65533;&#29816;4B&#65533;&#65533;r&#65533;=h&&#1911;&#1879;&#65533;|&#65533;&#65533;&#65533;&#65533;&#65533;[&#65533;&#1697;M&#65533;Al&#65533;&#65533;&#65533;^&#65533;r&#65533;&#65533;&#65533;>&#65533;&#65533;^&#65533;}9&#65533;&#65533;5&#65533;&#65533;/W6B&#65533;&#510;&#65533;&#516;&#65533;&#65533;&#65533;7&#65533;&#65533;&#65533;&#65533;4&#65533;+&#65533;n<&#65533;+ S&#576262;_pF&#65533;3&#65533;+?&#65533;KX&#65533;yu&#65533;|&#65533;=&#65533;&#603;3&#65533;&#65533;T&#65533;&#65533;&#65533;9&#65533;&#65533;&#65533;\T&#65533;&#65533;&#1652;6&#65533;&#65533;H&#65533;&#65533;&#317;&#65533;T|q&#65533;)]&#65533;&#65533;-}&#311;/&#65533;]^=&#65533;D&#65533;h&#65533;&#310;&#1223;v&#65533;&#994;&&#65533;&#65533;d&#65533;&#65533;&#65533;hO&#65533;k&#65533;&#65533;`&#65533;&#65533;&#65533;&#65533;&#65533;&#65533;s&#65533;MM&#65533;O&#65533;p@r&#65533;&#65533;&#65533;&#65533;&#65533;&#65533;'&#65533;1&#65533;&#65533;?&#65533;&#65533;&#65533;&#65533;&#65533;&#65533;SPA&#65533;a&#65533;th}V&#65533;&#65533;&#65533;^q&#65533;&#65533;ch#9t&#65533;tE&#65533;&#65533;&#65533;&#65533;&#65533;&#65533;&#65533;&#65533;&#65533;h:'&#65533;c&#65533;&#65533;&#65533;X&#65533;X&#65533;X&#65533;R&#65533;&#65533;&#65533;&#65533;#&#65533;&#65533;r&#65533;J&#65533;C&#65533;Q&#65533;&#364;&#65533;8&#65533;&#65533;&#65533;&#65533;ao&#65533;&#65533;j&#65533;&#65533;&#65533;&#65533;&#65533;&#65533;&#65533;&#65533;&#65533; &#65533;&#65533;&#65533;&#1885;&#65533;]&#65533;&#65533;]&#65533;&#65533;&#65533;&#65533;&#65533;&#65533;&#65533;&#65533;&#65533;&#65533;bl:&#65533;&#65533; 	&#65533;b&#65533;@&#65533;&#549;&#65533;&#65533;0@&#65533;	&#65533;&#65533;U&#65533; &#65533;&#65533;&#65533;&#65533;&#65533;&#65533;3`&#65533;&#65533;&#65533;&#65533;&#65533;A&#65533;&#65533;!&#65533;0(S&#65533;L&#65533;G&#65533;J0&#65533;!&#65533;&#65533;aC&#859;p&&#65533;&#65533;&#65533;@&#65533;&#65533;Q&#65533;3&#65533;M&#65533;<&#1876;pP&#65533;&#65533;SF;&#65533;6&#65533;&#692;&#65533;&#1385;&#65533;&#65533;f&#65533;5&#1515;Vis)&#65533;,&#65533;&#65533;p&#65533;AGoT&#65533;y@&#65533;&#65533;&#1915;x&#65533;&#65533;&#65533;wo&#65533;&#65533;8&#65533;&#65533;&#65533;&#65533;'&#65533; 0(&#65533;&#65533;&#65533;C&#654;&#65533;&#65533;IPRB&#65533;-&#65533;&#724;&#65533;d&#1170;H&#65533;T&#65533;.&#739;yu>K,&#65533;0e&#65533;&#65533;&#65533;6&#65533;&#65533;Z&#65533;HhZF&#65533;x&#65533;&#65533;&#65533;~G&#65533;&#65533;8&#65533;&#65533;u&#65533;^&#65533;&#65533;&#65533;&#65533;_o&#65533;>&#65533;E&#65533;&#65533;1(&#65533;&#65533;;&#65533;&#65533;&#251;{&#65533;\A&#65533;&#65533;&#1564;&#65533;&#65533;	&#65533;]&#65533;&#65533;!|&#600;EY&#65533;=;&#65533;N&#65533;N&#65533;&#65533;RQ&#65533;v&#65533;T@,&#65533;&#65533;_&#65533;&#1411;_Q&#65533;&#1348;j&#1376;U
V%td&#65533;&#65533;T&#65533;&#65533;&#65533;&#65533;e&#65533;(&#65533;&#65533;&#65533;a&#65533; v&#65533;a&#65533;4&#65533;&#65533;"Z@&#65533;&#65533;j&#65533;aFJ)&#65533;Q&#1226;0&#65533;&#65533;L&#65533;H&#65533;Ki&#65533;&#65533;&#65533;Z&#65533;&#65533;&#65533;A&#65533;X&#65533;U&#65533;E*[`&#65533;3@&#65533;7&#65533;r&#65533;&#65533;&#65533;[pdz&#65533;&#65533;:&#45063;\&#65533;j&#65533;&#65533;&#65533;t&#65533;&#65533;&#65533;OE&#65533;B	&#65533;&#65533;j&#65533;&#65533;&#65533;\GDRg&#65533;E&#65533;m&#65533;^u&#65533;$'&#65533;&#65533;AME!&#65533; &#65533;&#65533;0&#65533;~B&#65533;&#65533;&#65533;&#65533;&#65533;f&#65533;&#65533;&#65533;H&#1380;
L1&#65533;&#65533;&#65533;R&#65533;&#65533;&#65533;Ouz&#65533;T&#65533;&#65533;&#65533;EFy&#65533;!#&#65533;(&#65533;%&#65533;&#65533;&#65533;m&#65533;3&#65533;(&#65533;W7&#65533;&#65533;&#1557;<&#65533;&#65533;&#65533;;P&#65533;&#65533;&#65533;&#65533;	9&#22959;\&#65533;d&#65533;&#65533;y&#65533;&#65533;&#65533;&#65533;j&#65533;n&#65533;u&#65533;.<&#65533;&#65533;I&#65533;&#221;#o&#65533;&#65533;&#65533;&#65533;:&#65533;&#65533;;&#65533;Q.&#65533;&#65533;Y0&#65533;&#65533;&#65533;&#65533;/&#65533;&#65533;&#65533;F'z&#65533;&&#1294;s&#65533;V&#65533;&#65533;D&#65533;:
D:&#65533;	&#65533;&#65533;&#65533;rj&#65533;&#65533;4&#65533;,kO&#65533;&#65533;P2&#65533;&#65533; &#65533;&#65533;&#65533;&#65533;j&#65533;6&#65533;&#65533; &#65533;&#65533;
&#65533;&#65533;6&#65533;G&#65533;&#65533;&#65533;P,&#65533;}!&#65533;&#65533;.&#65533;&#65533;.&#1411;&#65533;"&#65533;&#65533;8cD-&#65533;H&#65533;Z&#65533;&#65533;b&#65533;&#65533;`&#65533;&#1656;CwL&#65533;GV&#65533;&#65533;&#65533;Mr&#65533;&#65533;&#65533;&#1255;&#65533;&#65533;y/&#65533;n&#65533;B&#65533;}&#65533;&#65533;&#65533;tRfLwlg&#65533;u+&#304;w&#65533;&#65533;'&#65533;&#65533;&#65533;v&#65533;c&#65533;&#65533;._ &#65533;&#65533;G&#65533;&#65533;G&#65533;&#65533;&#65533;&#65533;L&#65533;R&#65533;*&#65533;>&#65533;&#65533;-&#65533;&#65533;&#65533;&#65533;0&#1780;&#171;&#65533;&#65533;&#65533;k&#65533;&#65533;&#65533;&#65533;&#65533;4&#65533;&#65533;a&#65533;f]H&#65533;CO&#65533;&#65533;M&#65533;t^L7&#65533;&#65533;&#65533;&#65533;&#65533;t&#65533;.&#65533;&#65533;&#65533;V?&#65533;&#65533;&#65533;;&#65533;E8&#65533;\&#65533;0&#65533;j&#65533;&#65533;&#65533;&#65533;&#65533;&#65533;&#65533;&#65533;&#65533;n&#65533;&#65533;dI&#65533;{&#65533;&#65533;y&#65533;&#65533;&#65533;&#65533;&#65533;&#65533;&#65533;&#65533;&#65533;&#65533;&#65533;&#65533;&#65533;~u&#65533;9d&#65533;&#65533;&#65533;&#65533;p&#65533;`&#65533;N&#65533; &#65533;&#65533;&#65533;&#65533;!
&#65533;&#65533;C&#65533;&#65533;t&#65533;&#65533; &#65533;&#65533;8&#65533;&#65533;4&#65533;	&#65533;j&#65533;f&#65533;&#65533;&#65533;%.R!(&#65533;&#65533;>u&#65533;&#65533;&#65533;Px-J3&#65533;&#65533;&#65533;&#65533;e&#960;&#65533;&#65533;b?"&#65533;Pw&#65533;C&#65533;&#65533;&#65533;&#65533;&#65533;&#65533;H&#65533;G&#65533;&#65533;Y&#65533;ig`&#65533;&#65533;R&#65533;&#65533;*:&#65533;&#65533;&#65533;&#65533;8&#65533;&#65533;,`@&#65533;&#65533;&#65533;
&#65533;&#65533;}&#65533;&#65533;&#65533;&#65533;&#65533;>&#65533;&#65533;&#65533;}x&#65533;c&#65533;&#65533;1&#65533;&#65533;&#65533;	^&#65533;@&#65533;#/B&#65533;&#65533;O&#65533;&#65533; &#1364;&#65533;&#65533;&#65533;&#65533;g&#65533;&#65533; &#65533;&#65533;q&#65533;2/x&#65533;&#65533;t&#65533;<&#65533;;Hw&#65533;1&#65533;&#65533;&#65533;&#65533;Z&#54856;K&#65533;A&#65533;&#277;:&#65533;&#65533;&#65533; &#65533;  1&#65533;&#65533;.&#65533;&#65533;:&#65533;0&#65533;&#65533;3&#65533;h(7'&#65533;&#65533;&#65533;&#65533;T&#65533;w&#65533;&#65533;U&#65533;&#65533;1jP&#65533;&#65533;&#65533;34&#65533;&#65533;N&#65533;&#65533;8&#65533;&#65533;+B&#65533;XKg&#65533;&#65533;F0g&#65533;dTL&#808;&#65533;v&#65533;@Z&#65533;(f7&#65533;:i&#65533;y&#65533;&#65533;&#65533;Y?~&#65533;d%9&#65533;"&#65533;&#65533;B&#65533;&#65533;8&#65533;&#65533;&#65533;"	&v &#65533;]^&#65533;&#65533;&#65533;&#65533;&#65533;^S&#65533;Z	&#65533;L&#65533;vB{X&#654;&#65533;p&#65533;&#65533;&#65533;)-&#65533;&#65533;H&#65533;&#65533;<YOJ&#65533;&#65533;&#65533;r&#65533;&#65533;&#65533;O&#65533;r(&#65533;&#65533;&#65533;&#65533;}&#65533;P&#65533;&#65533;D&#65533;5&#65533;IS&#65533;Y&#65533;&#65533;hSxB5&#65533;&#40746;nS&#65533;&#1972;&#65533;U&#65533;&#65533;4s&#65533;&#65533;0$&#65533;;&#65533;
&#1010;&#65533;&#65533;\&#65533;&#65533;&#65533;&#65533;O&#65533;&#65533;&#65533;&#65533;gP&#65533;*&#65533;&#65533;}	&#65533;/&#65533;&#65533;A&#65533;&#65533;F&r9t&#65533;!:/&#65533;&#65533;&#65533; 90ZP
v!&#65533;&#65533;&#65533;(#H&#65533;&#65533;&#65533;&#65533;&#65533;'=&#65533;`'&#65533;Tr&#65533;s&#65533;&#207;&#65533;@h&#1622;&#65533;2~H&#65533;zr@&#1244;u&#65533;yx$&#65533;`&#29474;&#65533;'&#65533;l]&#65533;P&#65533;D&#65533;/fitL&#65533;I&#65533;u&#65533;&#65533;&#1716;7&#65533;&#65533;U&#65533;e&#65533;\&#65533; &#65533;>1fqO&#65533;&#65533;4&#65533;;&#65533;i&#65533;&#65533;&#949;&#65533;i&#65533;'[&#65533;@&#65533;&#1894;,&#65533;&#65533;m&#1616;Br&#65533;&#65533;&#65533;&r{&#1387; @E&#65533;&#65533;\&#65533;u)&#65533;&#65533;&#65533;&#65533;&#65533;y&&#65533;8&#65533;~c&#65533;&#65533;G&#65533;&#65533; &#1539;&#65533;&#65533;lI&#65533;&#65533;&#65533;&#65533;:J&#65533;")	=&#65533;S&#65533;&#65533;&#65533;&#65533;&#65533;&#65533;)U &#65533;4&#65533;&#65533;E1lUrY&#65533;&#1581;&#65533;gy&#1386;&#1251;&#65533;+&#65533;
&#65533;p&#65533;&#65533;&#65533;NH&#65533;&#65533;t&#65533;&#65533;&#65533;rU&#65533;y&#65533;B.&#65533;&#65533;&#65533;&#708;0&#65533;+F&#65533;@ lD&#65533;*o7C&#65533;&#65533;.y&#65533;{&#65533;&#65533;v&#65533;&#65533;&#1885;3z&#65533;&#1257;&#65533;eK&#65533;}&#65533;I&#65533;&#65533;I&#65533;&#65533;&#65533;&#65533;&#65533;j&#65533;&#65321;&#65533;``?0&#65533;&#1570;&#65533;T&#65533;&#65533;&#1101;&#65533;u&#1297;&#65533;E:&#65533;	&#65533;4&#65533;L&#65533;w4&#65533;&#65533;&#65533;sl=m)*&#65533;)&#65533;&#65533;&#65533;&#65533;)	&#1355;q,;f&#65533;&#65533;&#411;&#65533;&#65533;&#65533;&#752;&#65533;&#65533;uK&#65533;&#65533;&#65533;r|&#65533;&#65533;&#65533;&#184;AFn&#65533;&#65533;&#65533;M&#65533;&#65533;&#65533;&#65533;&#65533;d&#65533;t&#65533;&#65533;^&#65533;;S&#65533;u&#65533;&#65533;e'&#182;&#65533;Vu&#65533;3 mj[&#65533;&#65533;o&#65533;&#65533;}f&#65533;&#65533;&#65533;&#65533;&#65533;&#65533;&#65533;L&#65533;&#65533;&#65533;&#836;&#65533;+s&#65533;u&#65533;&#65533;)&#65533;9&#65533;&#65533;&#514;&#65533;&#65533;&#65533;&#65533;&#65533;&#65533;3yn&#65533;%&#65533;k&#65533;D=&#65533;&#65533;&#65533;PX&#65533;&#65533;~&#65533;*/l&#65533;&#65533;&#65533;&#65533;3&#65533;&#65533;D&#65533;[?&#65533;&#65533;~(&#65533;2r&#65533;&#65533;z&#65533;T&#65533;>&#65533;&#65533;J6&#65533;Uh&#65533;f&#935;[&#65533;IZ_y&#65533;uT? d]'&#65533;&#65533;7&#65533;*&#65533;N&#65533;;&#65533;0X,'&#65533;il&#65533; F&#65533;c&#65533;n&#65533;&#65533;&#65533;c&#65533;|A&#65533;P&#65533;v&#613;&#65533;&#65533;j&#65533;8&#65533;>&#65533;:=5&#65533;&#65533;&#65533;x&#65533;xZ&#65533;~&#65533;&#65533;&#953;A&#65533;&#65533;&#211;&#65533;&#513;'&#65533;&#65533;&#65533;&#65533;&#234;&#65533;&#65533;
&#65533;&#65533;&#65533;$&#65533;&#65533;qh&#697;&#65533;v/&#65533;B$,v&#65533;&#65533;[&#65533;&#65533;tfC&#65533;&#65533;yw>&#65533;(&#65533;&#65533;>&#1810;&#65533;&#65533; &#65533;1&#65533;&#65533;jr&#65533;&#65533;&#65533;&#65533;&#65533;&#65533;5I&#65533;""uQ&#65533;&#65533;3o&#65533;&#65533;	&#65533;<;&#65533;&#65533;&#65533;@s&#65533;&#65533;&#65533;9&#65533;=&#65533;^=&#65533;M&#65533;&#65533;@&#65533;&#65533;&#932;+&#65533;&#65533;K&#65533; S&#65533;X&#65533;&#65533;s&#1781;G&#65533;>&#65533;g+j&#65533;&#65533;.wa&#65533;&#65533;&#65533;&#65533;@u&#65533;&#65533;k:; w=3P8u&#65533;w&#65533;&#65533;&#65533;}&#65533;&#65533;}3&#65533;w&#65533;'&#65533;H&#65533;&#65533;Yu)I]&#65533;&#65533;p&#65533;c&#65533;,&#65533;&#65533;&#65533;a&#65533;g0U)P&#65533;%6C2&#1408;&#65533;q?&#65533;.&#65533;C72f[/&#65533;Tj&#65533;|N&#65533;]&#65533; xR&#65533;{&#65533;N"&#65533;{ &#65533;{"&#65533;{OcN&#65533;35E&#65533;P
&#1637;&#65533;&#631; &#65533;t&#65533;}8&#65533;&#65533;:x&#65533;x38x}&#65533;&#65533;}&#65533;&#65533;P
&#65533;f&#65533;8&#65533;7&#65533;q&#65533;vi&#65533;Y&#65533;e~u&#65533;&#65533;&#65533;~&#65533;I&#65533;X&#65533;1H&#65533;g`&#65533;&#65533;x&#65533;&#65533;&#65533;Fi&#65533;up&#65533;&#65533;f&#65533;Z&#65533;&#65533;&#65533;&#65533;&#65533;a&#1430;&#65533;&#65533;Aa &#65533;&#65533;&#65533;&#65533;&#65533;uu&#65533;&#65533;3y6&#65533;4TgC[O&#65533;|&#65533;{0{&#65533;&#65533;d&#65533;&#65533;k&#65533;&#65533;sS]&#65533;Xd#&#65533;&#65533;&#65533;&#65533;&#65533;&#65533;&#65533;Q6S&#65533;&#65533;x|3&#65533;l{&#65533;&#65533;&#65533;&#65533;ID3?&#65533;3P&#65533;&#65533;&#65533;&#65533;&#65533;s!>&#65533;&#65533;WS&#65533;4&#65533;&#65533;&#65533;0&#65533;Dvm&#65533;Wk'@cG&#65533;da&#65533;eo&#65533;xoU&#65533;w&#65533;?&#65533;R&#65533;&#65533;d]8x&#65533;Pa&#65533;&#65533;o&#65533;&#65533;P&#65533;jWB9&#65533;a&#65533;&#65533;y&#65533;BrB&#65533;&#65533;&#65533;&#326;&#65533;uK(&#65533;a&#65533;&#65533;8&#65533;eE&#65533;z&#65533;r&#5318;&#65533;&#65533;m&#65533;&#65533;|4&#65533;&#65533;2&#65533;T1'{&#65533;G&#65533;&#65533;4&#65533;&#65533;&#65533;"9&#65533;t{)]LPs&#65533;t&#65533;Gw&#65533;vt0&#65533;&#65533;&#65533;&#65533;&#65533;&#65533;X&#65533;&#65533;&#65533;&#65533;!&#65533;T&#65533;&#65533;z&#65533; &#65533;|&#65533;&#65533;&#1155;&#65533; &#65533;Qx&#65533;G&#65533;|&#1234;&#65533;&#65533;p~s&#65533;&#65533;&#65533;7&#65533;&#65533;x&#65533;5q&#65533;&#65533;&#65533;xo&#403;&#65533;&#65533;I&#65533;&H&#65533;"w:Y]&#65533;&#65533;8&#65533;&#65533;&#65533;&#65533;Q&#65533;&#65533;&#65533;*dgxa&#65533;(SW&#65533;Fy#&#65533;-1S&#65533;&#65533; &&#65533;3&#65533;c&#610;&#65533; .&#65533;{&#65533; &#65533;x;&#65533;&#65533;&#65533;lDM&#65533;[&#65533; m&#65533;&#65533;zMe&#65533;&#65533;&#65533;l&#65533;&#65533;1&#144;&#65533;8&#65533;	&#65533;&#65533;UE&#65533;S&#65533;&#65533;&#65533;&#65533;&#65533;{;&#578;&#65533;G|/(1X&#65533;&#65533;&#65533;&#65533;5H&#65533;"y&#65533;i&#65533;&#65533;)&#65533;!&#598;6x&#65533;&#65533;&#65533;&#65533;&#65533;`&#65533;P&#65533;)9&#65533;x&#65533;/&#65533;&#65533;P&#65533;)g&#65533;&#65533;&#65533;&#65533;g&#65533;&#65533;!w&#65533;&#65533;Vlx&#65533;'e&#65533;&#65533;a&#65533;ax&#65533;_&#65533;&#65533;}&#1435;~5 k&#65533;&#65533;qq&#65533;&#65533;x&#65533;&#65533;:&#65533;I&#65533;&#65533;w& &#65533;&#65533;&#65533;G&#65533;&#65533;Cyi(a&#65533;W!"&#65533;E&#65533;&#65533;&#65533;|&#65533;&#65533;&#65533;Y+&#65533;&#65533; &#65533;F&#65533;&#65533;&#65533;&#65533;D&#330;&#65533;&#65533;&#65533;n&#65533;&#65533;T&#264;&#65533;&#1608;&#1107;"&#65533;&#65533;&#65533;9&#65533;&#65533;I&#65533;4&#464;7&#65533;&#65533;it&#65533;&#65533;&#65533;&#65533;I&#65533;&#65533;&#65533;&#65533;z&#65533;YSHb p= &#65533;r+&#65533;&#65533;A!C1&#65533;)&#1440;&#65533;&#65533;XgK&#65533;w/	&#65533;&#65533;&#65533;&#65533; &#65533;`&#65533;4&#65533;&#1248;,R&#65533;w:z/v&#65533;=p&#65533;SA&#65533;y&#65533;M&#65533;pR&#65533;j&#65533;O&#65533;&#65533;&#65533;pj(&#65533;&#213;&#65533;W2&#65533;&#65533;a&#65533;Ca&#65533;`	H&#65533;&#65533;&#65533;&#65533;%iy&#65533;&#65533;&#65533;&#65533;KEfj&#65533;y&#65533;&#65533;h&#65533;&#65533;&#65533;a&#65533; J&#65533;W&#65533;=&#65533;Y&#65533;	i&#65533;t&#65533;&#65533;O&#65533;&#65533;&#65533;&#1624;
&#65533;&#65533;&#65533;&#65533;a:&#65533;&#65533;Z&#65533;M&#65533;Z9| &#65533;=&#65533;&#65533;&#65533;"&#65533;Z,3&#65533;&#65533;#e &#1064;&#65533;&#65533;&#65533;&#65533;H2&#65533;w&#65533;&#65533;&#65533;f&#65533;&#65533;&#65533;&#65533;Q&#65533;6&#65533;^&#65533;$:&#65533;&#65533;&#65533;&#65533;6&#65533;~7P9&#42221;zp&#65533;&#65533;&#65533;&#65533;&#65533;&#65533;&#65533;Pb&#65533;&#65533;&#65533;u&#65533;q&#65533;&#65533;9&#65533;&#1817;fP&#65533;&#65533;@&#65533;&#65533;&#65533;&#65533;S&#65533;&#65533;&#65533;&#65533;Y-P-&#65533;&#65533;!i&#65533;a&#65533;&#65533;*&#65533;&#65533;x<&#65533;&#1638;&#65533;&#65533;c&#65533;&#65533;[&#65533;&#65533;	Z&#65533;v*&#65533;4&#65533;#x&#65533;&#1077;d	&#65533;&#65533;S&#35279;&#65533;&#1946;&#65533;&#1722;&#65533;&#65533;*`&#65533;1]&#65533;&#65533;s	&#65533;!&#65533;&#65533;Z&#65533;&#65533;&#1045;&#65533;&#65533;&#65533;&#65533;&#65533;&#65533;&#65533;&#65533;&#65533;&#65533;&#65533;&#65533;}I(&#65533;J&#65533;_K&#65533;r&#65533;&#65533;&#65533;&#65533;W&#65533;&#65533;~&#65533;G&#65533;&#65533;&#65533;&#65533;g2S&#65533;!&#65533;&#65533;xwU&#65533;&#65533;&#65533;&#65533;&#65533;&#65533;0&#65533;&#65533;&#65533; &#65533;W&#1242;&#65533;,&#65533;&#620;&#65533;&#65533;&#810;&#65533;&#65533;&#65533;9&#65533;&#65533;&#65533;6&#65533;&#65533;g&#65533;&#65533;&#65533;&#65533;&#65533;N&#65533;&#65533;&#65533;D&#65533;5M&#65533;*&#65533;V&#65533;&#65533;*&#65533;w&#1710;\&#1781;Y[&#65533;&#679;&#65533;hz&#65533;&#65533;:&#65533;&#1716;j+&#65533;;!&#65533;&#65533;'2&#65533;g&#65533;o&#65533;4 &#1881;B xz&#65533;&#1386;&#65533;&#65533;&#65533;&#65533;~&#65533;&#65533;&#65533;&#65533;&#65533;&#65533;vc&#65533;&#65533;`&#65533;&#1178;&#65533;&#65533;&#65533;&#65533;y3&#65533;&#65533;^&#65533;vg"&#65533;&#65533;u0&#65533;V&#65533;S&#65533;&#683;&#65533;&#676;=&#65533;&#65533;&#198;G&#65533;q&#65533;&#65533;V)&#65533;&#65533;&#65533;&#65533;=+f&#538;&#1591;}+&#65533;&#1817;&#65533;&#65533;&#65533;&#65533;
&#65533;M&#65533;&#65533;&#65533;&#65533;&#65533;l8'&#65533;&#65533;sy
&#65533;]&#65533;Lp&#65533;&#187;&#65533;&#65533;&#535;&#65533;E|&#1179;,&#391;&#65533;O&#65533;&#65533;&#1547;&#65533;&#65533;&#65533;%9* &#65533;>&#65533;x&#65533;&#65533;&#65533;+@&#1050;&#65533;&#65533;i&#65533;[&#65533;5&#65533;&#65533;&#65533;&#65533;+&#65533;lG&#65533;&#65533;)&#65533;&#65533;: ;&+&#65533;X&#65533;&#65533;/|&#65533;&#65533;i&#65533;&#65533;dI&#65533;A&#65533;+&#65533;&#65533;[&#65533;&#65533;VZ'1&#65533;&#65533;[&#65533;7u&#65533;>+ZT&#65533;S&#65533;&#65533;5&#65533;&#65533;&#65533;5&#65533;&#65533;{&#65533;&#65533;&#65533; &#65533;&#187;&#65533;&#65533;Q &#65533;&#65533;%&#65533;$p&#65533;&#65533;X&#65533;&#65533;&#65533;,&#65533;&#65533;*&#65533;&#65533;+&#1838;U#&#65533;t&#65533;,z5&#65533;&#65533;&#65533;h&#65533;&#65533;"&#65533;&#65533;@&#65533;*&#65533;Q&#65533;B&#65533;&#65533;&#65533;t&#65533; &#2043;@&#65533;&#1597;];&#65533;&#65533;&#65533;X&#65533;TL&#65533;~&#15809;&#65533;&#65533;&#65533;hlWwe&#65533;&#65533;d&&#65533;T&#65533;%[v(To0&#65533;/&#65533;8&#65533;&#65533;&#65533;&#65533;&#65533;X&#65533;G&#65533;&#65533;+&#65533;6k$.&#65533;&#65533;&#65533;<&#65533;&#65533;5	&#65533;&#65533;w&#65533;&#65533;&#65533;&#65533;"aZj&#65533;&#65533;&#65533;&#65533;&#65533;P&#65533;?&#65533;&#65533;&#1850;&#65533;&#10888;00&#65533;&#65533;\&#65533;&#65533;&#764;0L&#65533;8&#65533;=`&#65533;6l&#65533;&#65533;&#65533;f{&#65533;&#65533;&#65533;&#65533;&#65533;[`W&#65533;&#65533;!&#65533;&#1463;R8e6q&#65533;&#65533;&#65533;3D&#65533;&#1410;&#65533;&#65533;[&#65533;V|&#65533;&#65533;&#65533;}ug5z&#65533;&#65533;&#65533;{&#65533;l7i&#65533;&#65533;&#65533;&#425;~;j&#65533;&#6264;s\1fL&#65533; K&#65533;&#65533;&#65533;&#65533;&#65533;QW@&#65533;B&#65533;&#65533;Z&#65533;&#65533;4o&#65533;&#65533;J	R&#678;<&#144;&#65533;&#65533;&#65533;&#583;y&#65533;&#65533;&#65533;&#601;\&#65533;U&#65533;c3N&#65533;&#1767;&#65533;&#50723;&#65533;&#65533;&#65533;&#65533; &#65533;&#65533;&#65533;^&#65533;RY&#65533;hJ&#65533;&#65533;K,&#65533;&#65533;u&&#346;*&#65533;&#65533;&#65533;W&#52734;&#65533;&#65533;Rj&#65533;&#65533;&#65533;&#65533;}<&#65533;&#65533;&#65533;C&#65533;&#65533;&#65533;T&#34553;&#817;Q&#65533;&#65533;&#65533;&#65533;&#65533;&#65533;&#65533; &#65533;s&#65533;&#65533;&#65533;Z&#65533;U&#65533;QZ&#65533;!aO)&#65533;&#65533;\a3&#65533;%&#65533;&#910;&#65533;&#65533;&#65533;&#65533;&#65533;&#65533;&#65533;
Lm&#65533;&#65533;&#65533;&#65533;&#65533;&#65533;OV`&#65533;=&#65533;Jt&#65533;\Y&#65533;{&#65533;M&#65533;&#583;&#65533;&#492;':&#65533;&Uv&#65533;&#65533;5&#65533;&#65533;&#65533;&#65533;R&#779;&#65533;
&#65533;l&#65533;/Y&#65533;&#65533;}|&#65533;&#65533;%&#65533;&#284;`.:@&#65533;,w&#65533;^9&#65533;g&#65533;V&#65533;&#65533;&#65533;&#65533;&#65533;&#1752;&#65533;&#65533;&#65533;&#65533;p1&#65533;:&#65533;&#65533;M*&#65533;&#65533;&#65533;&#65533;&#65533;&#65533;&#65533;&#65533;&#65533;]&#65533;&#65533;=&#65533;&#65533;P&#191;&#65533;NM]&#65533;N}&#65533;&#65533;&#65533;^+&#65533;PM5Uk&#65533;&#624;&#65533;&#65533;&#65533;&#65533;&#65533;&#65533;^}&#65533;&#65533;&#65533;&#65533;&#329;	w&#65533;&#65533;&#652;&#65533;&#65533;E`&#65533;&#1944;&#65533;&#65533;m=&#65533;+&#638;&#65533;&#65533;l&#65533;&#65533;&#65533;&#65533;],>M@F&#1599;?&#65533;&#65533;`&#65533;&#65533;BZ&#65533;&#65533;/&#65533;&#65533;&#65533;XZi4Q]&#65533;&#65533;r&#65533;Z&#65533;x&#65533;&#65533;i&#65533;&#65533;&#65533;Q&#65533; Dp&#1767;&#65533;&#65533;&#65533;:&#65533;&#65533;&#65533;&#65533;&#65533;&#65533;&#1705;&#65533;&#65533;&#65533;M&#1006;&#65533;	&#65533;&#65533;&#344;&#65533;:&#65533;<l&#2038;&#65533;&#65533;h&#65533;&#65533;&#65533;&#65533; Bl&#65533;u,&#65533;
&#65533;|&#65533;&#65533;&#65533;&#65533;&#65533;&#65533;9&#65533;&#5419;&&#65533;&#65533;&#65533;&#65533;&#65533;w&#65533;J&#65533;&#65533;n&#65533;&#65533;}m~&#65533;&#65533;}tM&#65533;	&#65533;(k&#65533;&#65533;-&#65533;&#65533;(q&#65533;&#65533;J&#65533;;h&#65533;.&#65533;&#879;;&#65533;&#65533;L&#65533;&#65533;&#65533;&#65533;x&#65533;&#65533;&#65533;&#65533;&#65533;]8&#65533;,x&#65533;K&#20601;\&#65533;&#65533;>&#65533;&#65533;&#65533;&#65533;&#65533;&#65533;&#586;&#65533;&#65533;&#65533;a&#65533;/ L&#65533;&#671;&#65533;&#65533;j~bP&#65533;&#65533;}&#65533;S	&#1322;+&#65533;n&#65533;&#65533;&#65533;&#65533;&#65533;z>&#65533;=m&#65533;*&#65533;}Gj&#65533;Q&#65533;&#65533;&#65533;&#65533;&#65533;m_&#65533;&#65533;&#65533;&#65533; &#65533;p&#65533;&#65533;&#33164;u&#65533;&#65533;&#65533;&#65533;Q&#65533;g&#65533;[&#65533;b&#698;&#65533;~&#65533;&#65533;&#1918;&#65533;*&#65533;M^&#65533;&#2042;|R&#65533;&#65533;V&#65533;&#65533;V~]N&#238;&#65533;&#65533;Q&#65533;&#65533;k&#1406;q&#65533;.&#65533;{&#65533;&#65533;k~&#65533;K&#65533;&#65533;&#65533;0&#1959;&#65533;GZy&#65533;&#65533;&#65533;H&#65533;&#718;&#65533;&#65533;&#65533;Z&#33179;&#65533;&#65533;l&#65533;&#65533;%&#65533;&#65533;&#65533;yu&#65533;=&#65533;&#65533;N
&#65533;&#65533;'&#65533;&#65533;&#1585;&#1701;&#65533;N;&#65533;&#65533;&#65533;(^&#65533;&#65533;&#65533;&#65533;&#65533;&#65533;&#1047;&#65533;a&#65533;&#65533;&#65533;&#65533;&#65533;F&#65533;&#47165;&#65533;&#65533;	Cgl&#65533;&#65533;&#65533;W&#65533;&#65533;&#65533;&#65533;&#65533;&#65533;.&#65533;&#65533;|&#65533;d&#65533;X&#65533;&#65533;&#65533;&#65533;&#65533;&#65533;&#65533;n&#65533;&#65533;&#65533;&#65533; f&#65533;&#1720;&#65533;9!&#65533;&#65533;&#65533;&#65533;&#1342;&#65533;y&#65533;&#65533;&#65533;.&#1527;&#65533;&#65533;~-P&#65533;|&#65533;&#65533;&#641;&#65533;&#65533;&#65533;&#65533;&#1827;&#65533;&#65533;&#65533;&#65533;a&#65533;1&#65533;wAZ&#1946;&#65533;x&#65533;&#65533;bX)&#65533;9&#65533;&#6288;xIX&#65533;3&#65533;q&#65533;&#65533;h&#65533;&#65533;>f&#65533;&#65533;&#65533;Q&#65533;=&#65533;&#65533;&#65533;P}&#65533;T&#1772;t&#65533;<&#65533;X&#65533;f&#65533;&#65533;&#65533;L&#65533;&#65533;&#65533;&#65533;/]&#1262;&#65533;&#65533;&#65533;&#65533;E&#65533;&#65533;&#65533;&#65533;~&#65533;&#65533;&#65533;k&#65533;M&#65533;&#65533;&#65533;Q&#65533;
&#65533;V&#65533;&#65533;J&#65533;ZX~p-_9&#65533;?M1`9&#65533;iY&#65533;&#65533;&#65533;h&#65533;&#65533;&#65533;^o[&#65533;m&#65533;&#65533;&#65533;&#1847;&#65533;&#65533;&#65533;&#65533;&#1193;D&#65533;bO&#65533;&#65533;&#65533;PE|&#65533;&#65533;&#65533;o&#65533;&#65533;P&#65533;&#65533;&#65533;&#65533;&#1708;^&#65533;a&#176780;a&#65533;&#65533;&#65533;QK1~&#65533;&#65533;&#65533;&#65533;&#65533;&#65533;>e&#65533;i&#65533;t?&#65533;&#65533;&#65533;t&#65533;&#65533;&#65533;~&#65533;/&#65533;'&#65533;@&#65533;$&#65533;&#30351;&#65533;RI&#65533;H?&#65533;&#65533;&#65533;&#65533;:&#65533;&#65533;&#65533;&#49471;$&#65533;&#65533;&#65533;&#65533;&#65533;^&#65533;&#65533;&#65533;&#65533;F?&#65533;&#65533;~Bx&#65533; &#65533;&#65533;&#65533;&#65533;&#65533;&#65533;&#65533;&#65533;&#2005;8&#65533;&#65533;o&#65533;&#65533;?&#65533;V_&#65533;&#65533;&#65533;&#65533;L0S &#65533; &#65533;O&#65533;s=&#65533;t#Ce3`&#65533;&#65533;&#65533;&#65533;&#65533;&#65533;&#65533;&#65533;&#65533;&#65533;&#65533;&#65533;&#65533;&#65533;Z&#65533;&#65533;	b&#65533; o&#65533;abl&#65533;&#65533;lu&#65533;>&#65533;&#65533;GY&#65533;x&#65533;
&#65533;<&#65533;&#65533;&#65533;&#65533;&#65533;]&#65533;&#65533;&#65533;&#65533;&#65533;&#65533;&#491;&#65533;&#65533;9&#65533;&#65533;]&#65533;&#65533;]j&#65533;r&#65533;:&#65533;b&#65533;:&#65533;&#1333;&#65533;&#65533;&#65533;&#65533;&#65533;&#65533;&#65533;&#65533;&#65533;<&#65533;&#65533;&#65533;&#65533;&#65533;&#1972;a&#65533;&#65533;&#65533;&#65533;]&#65533;^K7Bu&#65533;&#65533;&#65533;0&#65533;b&#135;&#65533;,hD&#560;C&#140;
f-W-&#65533;F0p/&#65533;&#727;*%&#65533;&#65533;P&#65533;&#65533;)&#65533;8o&#65533;&#65533;Y&#65533;'*&#65533;=&#65533;&#65533;D&#65533;&#1123;H&#65533;
Z&#264;&#65533;&#1191;N&#65533;z&#65533;&#65533;RDB8j&#65533;&#65533; I|&#65533;&#65533;i&#65533;,&#1011;f&#854;9'2V&#65533;>&#65533;&#65533;&#65533;&#65533;6&#65533;-&#65533;&#65533;P&#65533;&#65533;M^&#65533;i&#65533;&#65533;G&#65533;&#65533;L&#65533;&#65533;%F&#65533;p&#65533;&#65533;&#65533;&#65533;&#65533;&#65533;&#65533;&#65533;R&#65533;/&#333;&#65533;&#65533;M&#65533;&#65533;p&#770;&#65533;&#65533;\&#1816;Fr-&#65533;&#65533;
$b&#65533;&#65533;C&#65533;&#65533;y5_&#65533;-3&#65533;&#65533;&#65533;&#65533;&#65533;&#65533;MK&#65533;x&#65533;&#65533;V&#65533;'?&#65533;&#65533;P&#65533;V&#65533;V5:&#65533;)&#65533;&#65533;&#1161;J&#65533;}&#65533;WDZ&#203;&#65533;&#65533;&#65533;r&#65533;&#33259;7>&#65533;n:^&#65533;&#65533;&#65533;OR~+&#65533;&#65533;o&#65533;&#65533;OOZ&#65533;n&#65533;uC&#65533;&#65533;&&#1473;&#65533;&#65533;&#65533;&#1538;&#65533;&#65533;TY
&#65533;&#65533;OD&#65533;d!~<d&#65533;j&#65533;]4&#65533;;&#65533;Q&#65533;!H&#65533;G"RT}&#65533;0&#65533;&#65533;&#65533;&#65533;m&#65533;M&#65533;&#65533;#rb)GAs&#65533;A&#65533;&#65533;QL&#65533;&#65533;&#65533;tC&#160;d#Jb&#65533;&#65533;w&#65533;&#65533;'^y&#65533;&#65533;&#65533;&#65533;aY\*
&#65533;&#65533;&#65533;\ &#1365;&#65533;{ &#65533;g&#26193;&#65533;7&#65533;&#65533;&#65533;X\&#65533;&#345;Y&#65533;&#65533;&#1116;&#65533;&#65533;&#65533;&#65533;j&#65533;U&#65533;g&#65533;&#65533;Hain&#65533;&gv&#65533;&#65533;&#65533;&#65533;&#26832;&#678;(&#65533;%6$&#65533;e&#65533;f&#65533;L@&#65533;&#65533;;&#65533;&#65533;F6)&#65533;Hy&#65533;&#65533;&#65533;j&#65533;uQ&#65533;&#65533;!R>rH$U&#65533;&#43936;~	&#65533;,l&#65533;x&#714;&#65533;&#65533;t&#65533;&#65533;0&#65533;)&#65533;|&#65533;Y&#65533;l&#65533;&#65533;&#65533;Q&#65533;N&#65533;&#65533;r&#65533;&#65533;&#65533;&#65533;&#65533;R ]km&#65533;&#65533;:&#65533;&#65533;&#65533;B(&#65533;|u	&#65533;tI[&#65533;&#65533;&#65533;&#65533;&#65533;&#65533;&#65533;K^3&#65533;,&#65533;&#65533;4&#65533;Y&#65533;ZEH i&#554;&#65533;9I&#65533;R&#65533;&#65533;&#65533;j&#65533;K2&#65533;&#65533;&#65533;&#65533;&#65533;&#65533;E&#65533;&#65533;&#65533;&#65533;Lp&#65533;&#65533;&#65533;V&#65533;&#65533;m ,&#65533;t&#65533;i&#65533;*&#65533;
&#65533;l&#65533;&#65533;e&#65533;&#65533;@9&#408;9l&#65533;.&#65533;x&#65533;d-Q;&#65533;&#65533;q&#65533;&#65533;&#65533;&#65533;&#65533;fo&#65533;&#65533;;&#65533;i&#65533;(i&#65533;-&#1051;Q&#65533;&#65533;&#38639;&#65533;&#65533;&#65533;&#65533;&#65533;o&#65533;&#65533;&#1577;&#65533;!{&#65533;&#65533;&#65533;&#65533;&#65533;&#65533;&#65533;J&#65533;&#236;&#65533;&#65533;"s&#65533;&#65533;A&#65533;[&#65533;&#65533;*&#65533;&#65533;&#65533;&#65533;&#65533;&#65533;j%&#65533;$'&#65533;&#1972;7B&#65533;2&#65533;&#65533;h&#65533;&#65533;&#65533;h&#65533;K34&#65533;&#65533;BI&#65533;&#65533;&#65533;C&#1529;&#65533;&#1315;s&#65533;&#65533;=@&#65533;&#65533;&#65533;&#65533;A-&#65533;&#942;W&#65533;-&#65533;&#65533;F&#65533;&#65533;F&#65533;n&#65533;&#65533;&#65533;]&#65533;8&#65533;&#65533;m:&#65533;t	&#65533;&#65533;&#298477;x&#65533;	&#65533;@E&#432;&#65533;w&#65533;\]L&#65533;&#65533;&#65533;J&#65533;!PJ&#65533;&#65533;&#65533;&#65533;/o0&#65533;	0&#65533;2|&#65533;&#201;&#65533;&#65533;&#65533;&#65533;Q&#789;&#65533;&#65533;&#65533;mJ&#65533;z&#65533;&#65533;&#65533;&#65533;B&#65533;W&#65533;F#^9X&#65533;&#1573;&#65533;@JS_&#65533;D&#65533;yDX&#65533;w&#65533;&#65533;&#65533;6`&#65533;2&#65533;g'm&#65533;&#65533;&#65533;&#65533;&#65533;&#65533;f&#65533;&#65533;!H&#1563;&#65533;
&#65533;&#65533;1&#65533;&#65533;&#65533;&#65533;S)&#1195;b&#65533;$&#65533;y&#65533;ck&#65533;&#65533;H(&#65533;&#65533;&#65533;E&#65533;&#65533;G&#65533;&#1825;&#65533;-.&#65533;&#65533;&#65533;&#65533;n&#65533;&#65533;/Y&#65533;(&#65533;8&#65533;&#65533;&#65533;&#65533;&#65533;&#65533;K]&#65533;W3&#65533;&#65533;`&#65533;&#65533;@&#65533;]&#65533;&#65533;%)&#65533;+8
&#65533;&#65533;^&#65533;&#65533;W&#65533;6&#65533;-&#65533;5&#65533;&#65533;&#65533;H&#65533;&#65533;&#65533;&#65533;C&#65533;&#65533;y&#65533;&#65533;N
a&#65533;=&#65533;&#65533;&#65533;&#65533;O&#65533;&#65533;&#65533;&#65533;={&#65533;&#65533;p&#65533;#>N&#65533;C&#65533;Y&#65533;&#65533;k[&#65533;&#650;X&#261;l&#65533;&#65533;&#65533;bk&#65533;&#65533;D:&#65533;Ql&#65533;H&#65533;&#65533;&#65533;3&#65533;&#65533;&#65533;Cb&#65533;&#65533;X&#65533;q&#65533;&#65533;P(&#65533;V8&#65533;&#65533;&#65533;&#65533;&#65533;&#65533;C&#65533;&#65533;&#65533;&#65533;&#65533;1&#65533;N&#65533;&#65533;l&#65533;&#65533;`&#65533;6IfL&#65533;&#65533;&#65533;&#65533;IF@&#65533;sd&#65533;yH&#65533;r&#65533;&#65533;&#65533;&#65533;6&#65533;&#1277;&#65533;llc^&#65533;@&#65533;B&#65533;&#65533;j^&#65533;&%'e&#65533;>Xr&#65533;&#65533;Xb&#65533;&#65533;M.&#65533;g0&#65533;&#65533;&#65533;&#65533;f&#65533;&#65533;&#65533; &#65533;@L&#65533;AAx&#65533;N2&#65533;&#65533;&#65533;&#65533;&#65533;6.&#65533;?3k&#65533;&#65533;h&#65533;&#65533;&#65533;6:&#65533;v&#65533;&#65533;FF
&#65533;/&#65533;&#1113;&#65533;&#65533;&#65533;6 Bv&#65533;&#1245;%&#65533;&#65533;J&#65533;CC%&#65533;&#65533;n&#65533;&#65533;&#65533;Nm&#65533;&#65533;&#65533;&#1200;&#65533;&#65533;&#65533;J$&#65533; >x*&#65533;05
&#65533;YD9&#65533;p	F>/&#65533; R&#65533;Tl&#65533;^&#65533;`A=z&#65533;&#65533;U&#65533;R&#65533;&#65533;
Q&#65533;&#65533;&#65533;=(&#65533;F&#65533;~&#65533;#&#65533;[&#65533;&#65533;h-&#65533;^&#65533;2&#65533;&#65533;&#21945;&#65533;&#65533;t&#65533;eD&#65533;&#65533;A&#65533;&#65533;&#65533;lFM&#65533;&#65533;&#65533;(S&#65533;R!&#65533;<=dd&#65533;&#65533;&#65533;ZV&#65533;w&#65533;&#65533;&#65533;&#65533;)qOhX'&#65533;JZ&#65533;8&#65533;&#65533;&#65533;siYUk&#581;B&#65533;&#65533;F&#65533;l&#65533;]LF&#65533;&#65533;-&#65533; &#65533;&#65533;&#65533;(&#65533;&#65533;	@-j&#65533;&#65533;&#65533;&#65533;&#65533;&#65533;&#65533;&#65533;D&#65533;&#65533;&#65533;&#65533;&#65533;V&#65533;&#65533;&#65533;_p&#65533;V&#65533;>&#65533;(&#65533;%v&#65533;k&#65533;&#1937; uG&#65533;6&#65533;X&#382;&#65533;SHC6f&#65533;&#65533;&#65533;&#65533;&#65533;&#1788;&#65533;TH&#65533;Y.&#65533;&#65533;+&#65533;gy ZN&#65533;&#65533;-&#65533;(L&#65533;&#65533;&#65533;F&#65533;&#65533;&#65533;=k&#65533;T&#65533;&#65533;&#65533;&#65533;&#65533;&#65533;&#65533;Ka&#65533;"&#65533;5V&#65533;&#65533;U&#65533;&#65533;5&#65533;&#65533;&#65533;/&#65533;/,&#65533;I&#65533;.&#65533;&#65533;	pp&#65533;&#65533;&#65533; k&#65533;k&#65533;&#1034;&#65533;&#65533;r&#65533;&#65533;&#65533;&#65533;&#65533;u&#65533;&#65533;&#65533;&#65533;f&#65533;&#65533;&#65533;4&#65533;I'&#65533;&#65533;&#65533;t&#65533;&#1123;y&#65533;&#1601;A&#65533;H&#65533;rw&#1091;&#65533;n&#65533;o>&#65533;};&#65533;&#65533;&#65533;R&#65533;&#65533;&#65533;rstb&#65533;Z8&#65533;&#357;&#65533;y&#65533;9R&#65533;&#65533;&#65533;'(&#65533;&#65533;&#65533;4&#65533;v&#65533;&#65533;+%&#65533;K-x&#65533;XPoX1r&#65533;&#65533;[&#65533;B&#65533;9&#65533;$N&#65533;
Z&#65533;&#65533;64&#65533;n&#65533;&#65533;	9&#65533;F&#1518;<&#65533;&#65533;b&#65533;>&#65533;5&#65533;&#65533; &#65533;&#65533;vK&#65533;Z,M&#65533;Q&#65533;fVo)
*y&#65533;&#65533;&#65533;Ck)O&#65533;&#65533;Xu&#65533;N&#65533;B&#65533;&#65533;&#65533;Fh[&#65533;&#65533;&#1529;)&#65533;I&#65533;&#65533;&#65533;&#65533;C&#65533;z&#65533;&#65533;{&#65533;wY &#65533;	`&#65533;&#65533;hN6&#65533;&#65533;X>&#65533;n&#65533;&#65533;|&#65533;(o&#65533;T&#65533;&#65533;&#65533;&#65533;&#65533;V&#65533;&#65533;n&#65533;&#1782;&#65533;&#65533;cj,&#65533;v2&#65533;;&#65533;i&#65533;^&#65533;&#65533;&#524;&#65533;&#65533;l&#65533;FS&&#65533; eql&#65533;:|&#65533;&#65533;&#65533; &#65533;W&#65533;&#65533;{:CZ&#65533;&#13152;&#65533;&#65533;e&#65533;Y.&#65533;&#65533;Q&#65533;&#65533;&#65533;&#1122;&#65533;&#65533;&#65533;F&#65533;&#65533;#>&#65533;K.{&#65533;&#65533;w&#65533;]&#65533;&#65533;&#65533;9&#65533;z&#65533;&#65533;&#65533;&#65533;&#65533;&#65533;&#65533;:&#65533;v&#65533;&#65533;X&#65533;H&#1764;'8&#65533;e]4&#65533;&#65533;6&#65533;a&#1467;&#65533;&#65533;&#65533;Y&#65533;J?0&#65533;s&#65533;&#65533;>&#65533;F&#65533;&#65533;&#65533;w&#65533;&#65533;&#65533;&#65533;?H&#65533;&#65533;-
-&#65533;&#65533;&#65533;&#65533;f&#65533;&#65533;&#65533;S&#65533;6&#65533;&#65533;}&#65533;^&#65533;_&#65533;&#65533;&#65533;l&#65533;v&#65533;&#65533;&#65533;b&#65533;&#1650; &#65533;+&#65533;`&#65533;&#65533;&#65533;h&#65533;&#65533;]&#65533;U'z&#65533;J&#65533;9&#65533;+/>&#65533;o}--&#65533;+&#65533;&#65533;&#65533;&#65533;&#65533;!k,W&#65533;&#65533;&#65533;&#65533;&#65533;&#65533;&#65533;`Ge&#65533;&#65533;?\&#65533;&#65533;1BWo&#65533;&#65533;&#65533;&#65533;>&#65533;S&#65533;efi&#65533;W&#65533;Z&#65533;e\&#65533;&#65533;=K&#65533;[&#65533;nH,e	K&#65533;&#65533;$&#65533;&#65533;&#65533;Kj&#65533;y5&#65533;qn6&#65533;[&#65533;<&#65533;&#65533;&#1663;&#65533;H&#65533;>,HA&#65533;&#65533;&#65533;&#65533;&#65533;YH&#65533;&#65533;&#65533;!&#65533;&#65533;T&#65533;yZu&#65533;0l`&#65533;y&#65533;&#65533;_!&#65533;y&#65533;&yfEb&#65533;&#65533;~&#65533;&#65533;&#65533;hl&#65533;a&#65533;&#65533;''f&#65533;0q&#65533;Z~&#65533;z&#65533;'t&#65533;G&#65533;&#65533;}&#65533;boggP&#65533;&#65533;&#65533;&#65533;bgsl&#65533;rN7u&#65533;Pu&#65533;g|WG&#65533;&#65533;oz&#65533;&#65533;';|&#65533;4&#65533;f}&#65533;C>&#65533;]@&#65533;!&#65533;vp
 &#65533;s&#65533;Dm-&#65533;T&#65533;~4(`&#65533;{.[&#65533;v
8&#65533;d&#65533;8&#65533;j(&#65533;&#65533;&#65533;&#65533;&#65533;n]Vx&#65533;wxU&#65533;&#65533;&#65533;Y&#65533;&#65533;&#65533;&#65533;&#65533;&#65533;f8&#65533;xG`8&#65533;	&#65533;{y&#65533;&#65533;FE&#65533;&#65533;&#65533;&#1544;Y&#65533;9gzKw]&#65533;&#65533;x&#65533;m{V|6&#65533;&&#65533;&#65533;&#65533;&#65533;-&#65533;&#65533;&#65533;&#65533;A&#65533;*&#65533;&#65533;&#65533;K&#65533;&:&#65533;&#393;&#65533;R&#65533;|&#65533;De&#65533;o&#65533;/d&#65533;cLXv%U&#65533;&#967;&#65533;*&#65533;&#65533;&#65533;i&#65533;aS&#65533;I,p"&#65533;&#65533;&#16524;y&#65533;0&#65533;t&#65533;2&#65533;z&#1096;&#65533;&#65533;1&#65533;+&#65533;EI&#65533;@&#65533;&#65533;~E H&#65533;e1&#65533;&#65533;*&#65533;&#65533;q7&#65533;zH&#65533;&#65533;xa@&#65533;&#65533;qz&#65533;&#65533;&&#65533;g0u&#65533;&#65533;&#65533;&#65533;&#65533;4&#65533;d8&#65533;&#65533;&#65533;&#65533;&#65533;&#1356;Y&#65533;fr&#65533;&#65533;Gy&#65533;&#65533;&#65533;vd&#65533;h&#65533;&#65533;D{YPt&#65533;ug&#65533;&#65533;&#65533; &#65533;&#65533;&#65533;60&#65533;E)&#768;&#65533;H&#65533;&#65533;&#503;.&#65533;&#65533;&#65533;&#65533;u&#65533;p&#65533;'UGT&#65533;3{&#65533;&#65533;J&#65533;P&#65533;&#65533;&#65533;fz&#65533;h&#65533; Am:g&#65533;&#65533;&#65533;&#65533;&#65533;``&#65533;g&#65533;h&#65533;w+&#65533;&#65533;&#65533;&#65533;&#65533;z0&#65533;&#65533;&#65533;t&#65533;|C&#65533;c=9-h &#65533;&#65533;h&#65533;vry&#65533;1&#65533;wr&#65533;{&#65533;xsZh%f&#65533;B&#65533;t&#65533;e&#65533;RI~&#65533;&#65533;r&#65533;P&#65533;&#1336;l)z9&#65533;&#65533;&#1552;&#65533;	&#65533;X&#65533;&#65533;P"&#65533;&#65533;$j&#65533;&#65533;D&#65533;&#65533;&#25048;&#33129;&#1487;&#65533;H\&#65533;&#138;aCK*iue&#65533;n|p2&#65533;&#12921;&#65533;&#65533;&#65533;5&#65533;7p&#65533;9i&#65533;&#65533;;>&#65533;
RX&#65533;A)"n&#65533;&#65533;&#65533;s&#65533;&#65533;y`&#65533;&#65533;68&#65533;&#65533;	&#65533;&#65533;&#65533;&#65533;qi~&&&#65533;&#65533;(y|&#65533;&#65533;&#1720;&#65533;5}PzixB&#65533;&#65533;&#65533;M@&#65533;&#65533;&#65533;tB&#65533;&#65533;xy(	&#65533;f`Xg\2R&#65533;X&#65533;&#65533;&#1428;NWa[x&#65533;&#65533;(&#65533;V&#1081;T&#65533;&#65533;&#65533;iz&#65533;w&#65533;,&#65533;`&#65533;&#65533;&#65533;&#1624;&#65533;&#65533;A&#65533;&#65533;&#65533;&#65533;f&#65533;&#65533;c&#65533;&#65533;&#65533;h&#65533;Z&#65533;|&#65533;`&#65533;i&#65533;&#65533;&#65533;&#65533;4>&#65533;&#65533;&#65533;&#65533;&#65533;&#65533;R=&#65533;&#65533;&#65533;F&#65533;"&#65533;&#65533;s&#65533;y#z&#65533;&#65533;&#65533;&#65533;B&#65533;X&#65533;&#65533;&#65533;&#65533;&#1563;&#65533;&#604;[g&#65533;&#65533;)K&#65533;yw&#65533;p.&#65533;BwSy&#65533;F&#65533;&#65533;J&#65533;I&#65533;38a)N&#65533;$r&#65533;&#65533;&#65533;h&#65533;C&#65533;I`ED&#65533;&#1632;&#65533;&#65533;&#65533;&&#65533;s	&#65533;I&#65533;&#65533;u&#65533;sQy&#65533;&#65533;&#65533;&#65533;0&#65533;&#65533;&#65533;W&#65533;
&#65533;lyr&#65533;En&#65533;&#65533;;&#65533;&#65533;}&#65533;w&#65533;|z&#65533;&#65533;@&#65533;$9&#65533;h&#65533;h&#65533;&#65533;\Dc o&#690;[I&#65533;&#65533;&#65533;&#65533;y&#65533;0YW&#1063;&#65533;&#65533;R}%*&#65533;&#65533;&#65533;?P(R{&#65533;&#65533;p&#65533;&#65533;&#65533;iG0&#65533;&#65533;*m&#65533;&#65533;7&#65533;1&#65533;I&#65533;&#65533;h&#65533;	&#65533;{&#65533;&#65533;Y&#65533;&#65533;)&#65533;2&#65533;&#65533;&#65533;7&#65533;&#65533;LRe&#65533;"&#65533;2&#65533;&#65533;&#65533;Y &#1546;9&#65533;&#65533;Ik&#65533;~&#65533;&#65533;&#65533;&#65533;&#65533;&#65533;tc&#65533;&#65533;&#65533;iPb&#65533;&#65533;&#1581;l&#65533;&#65533;Yy&#65533;9E0
mp<>:~t'&#65533;&#65533; (&#65533;]&#65533;4u*b&#65533;)&#65533;&#65533;&#65533;&#65533;eZ&#65533;e&#65533;o&#65533;:v1(5&#65533;^	Z&#65533;C&#65533;&#65533;&#359;e&#65533;&#65533;8)&#65533;B&#65533;&#1223;&#65533;Sx5O&#65533; q&#65533;&#65533;Z&#65533;!&#65533;PTj&#65533;J&#65533;p&#65533;&#65533;&#65533;C&#65533;&#65533;y&#65533;6m&#65533;:&#65533;&#65533;&#65533;&#65533;f	&#65533;&#65533;&#65533;F&#65533;&#65533;3&#65533;n,&#65533;r6b&#65533;"k&#65533;
&#65533;&#65533;&#65533;&#65533;=e&#65533;&#65533;_&#65533;&#65533;C&#65533;&#65533;&#65533;	&#65533;&#65533;sG&#65533;&#65533;zg&#65533;I&#65533;V&#65533;tb&#65533;&#65533;\&#65533;z&#65533;&#685;9&#65533;[&#1637;&#65533;&#65533;&#29320;&#65533;&#692;&#47768;&#65533;&#65533;&#65533;|"dE&#65533;&#65533;i&#65533;?j\&#65533;&#65533;&#65533;&#65533;4&#65533;&#65533;&#65533;KUG&#65533;&#65533;M&#65533;d*&#1606;&#65533;&#65533;~&#65533;4G`_PE;&#65533;&#65533;c&#65533;g&#65533;&#65533;t&#65533;MTd&#65533;@y[z&#65533;wK.&#65533;&#65533;;`&#65533;&#488;&#65533;&#65533;&#673;&#65533;&#65533;&#65533;U&#65533;"&#1758;O&#65533;@
&#65533;&#65533;H&#65533;&#65533;&#65533;&#65533;5k&#65533;i&#65533;TM&#65533;N*8&#65533;	&#65533;&#65533;&#65533;&#65533;ei&#65533;X;&#65533;&#65533;&#65533;&#65533;&#65533;8&#65533;Y&#65533;&#65533;&#65533;&y 3&#65533;X&#65533;&#65533;&#1768;2&#65533;&#65533;&#65533;\&#65533;&#65533;&#65533;&#65533;&#65533;&#65533; &#65533;&#65533;g+L&#65533;&#65533;vz&#65533;&#65533;
&#562;&#65533;w&#65533;&#65533;&#65533;&#65533;&#65533;&#65533;&#1177;&#65533;I&#65533;r!&#65533;&#65533;&#65533;jj&#65533;&#65533;G&#65533;&#65533;F&#65533;&#65533;!&#65533;O&#65533;&#65533;>O&#65533;&#65533;&#65533;&#65533;&#65533;P&#65533;pA&#65533;&#65533; A&#65533;&#65533;*&#65533;&#65533;&#65533;&#65533;&#825;&#65533;&#65533;&#65533;&#65533;j&#65533;&#65533;
&#65533;J&#65533;&#65533;(&#727;&#65533;&#65533;|&#826;&#65533;&#65533;pWi&#65533;&#65533; P&#669;&#65533;&#65533;%r&#65533;8&#65533;&#65533;&#135;3&#65533;&#65533;&#65533;&#629;&#65533;&#65533;&#65533;r&#65533;YH&#65533;2&#65533;&#65533;z&#65533;Nwo&#65533;X+&#65533;8&#65533;&#65533;&#65533;&#65533;&#65533;&#65533;&#65533;&#65533;&#65533;g&#65533;&#65533;t.&#1575;B<VQlZq&#65533;&#65533;&#713;qJ&#65533;&#720;&#65533;&#65533;&#65533;S&#65533;&#65533;8	[&#65533;g1A&#65533;9&&#65533;F&#491;{&#65533;K&#65533;J&#65533;A&#65533;&#65533;&#65533;&#65533;&#65533;&#65533;.0&#65533;H&#65533;l&#65533;&#65533;&#65533;&#65533;6s&#65533;z&#65533;b&#65533;m`&#65533;&#65533;&#65533;&#65533;&#65533;&#65533;&#65533;,wMi&#65533;&#65533;&#65533;&#65533;d&#65533;&#65533;G&#65533;*&#65533;C&#65533;&#65533;h&#1055;[&#65533;&#65533;W[&#65533;&#955;&#65533;OIl&#65533;\y&#460;&#65533;K~3&#65533;&#65533;&#65533;z&#65533;&#65533;&#65533;L&#65533;&#65533;##&#65533;p&#65533;f&#65533;&#65533;&#65533;&#65533;EX:&#65533;&#65533;+&#65533;&#65533;&#65533;&#65533;&#65533;&#65533;|&#682;&#65533;&#65533;
&#65533;% &#65533;i&#65533;&#65533;}&#65533;^&#65533;1&#65533;&#65533;&#65533;&#65533;# &#65533;&|&#65533;&#65533;&#65533;&#65533;&#65533;&&#65533;"$Zb&#65533;h&#65533;e&#65533;&#65533;&#65533;+&#65533;&#65533;&#65533;&#65533;X&#65533;`&#65533;&#65533;&#783;0*&#65533;gT&#65533;;&#65533;&#65533;&#65533;&#65533;&#65533;&#315;u&#65533;&#524;&#65533;;&#65533;l&#929;l&#65533;&#65533;&#65533;&#523;|&#65533;q&#65533;&#65533;&#65533;&#65533;1&#628;kN[v&#65533;&#65533;SDu&#65533;&#65533;&#65533;|\pM&#65533;&#65533;&#65533;&#65533;A&#65533;&#65533;&#65533;=j&#65533;
&#65533;	&#65533;:&#65533;&#684;&#65533;&#65533;.='&&#65533;jsQ\&#65533;^&#65533;&#65533;vt&#743;n&#65533;&#65533;&#65533;4&#65533;<&#65533;&#65533;N<&#65533;#&#65533;e6&#65533;&#65533;&#65533;&#65533;.&#527;(=&#65533;&#65533;&#65533;B&#568;G[l.&#65533;&#65533;4+A&#65533;L \&#65533;,&#65533;:&#65533;ZR&#65533;F&#65533;;ga&#65533;9&#65533;/V&#65533;A&#65533;&#65533;1&#65533;&#65533;P&#1478;!&#65533;&#521;D&#65533;*O8G&#65533;&#65533;&#65533;&#65533;,&#65533;&#65533;q&#65533;`Yh&#65533;n[&#65533;t{&#65533;&#65533;;&#65533;uY[I&#751;&#1749;%<&#65533;?;&#1143;&#65533;-6$&#65533;t&#1031;#&#65533;&#65533;&#65533;!&#65533;&#65533;D]&#679;L&#65533;GMD1&#65533;&#65533;G&#65533;A&#65533;&#65533;nYZ2}&#65533;&#65533;&#65533;&#621;&#65533;&#65533;3&#65533;&#65533;&#65533;&#65533;&#65533;#]&#65533;&#65533;&#65533;&#65533; &#65533;&#65533;&#65533;&#65533;y-&#65533;[)&#65533;rk&#65533;
&#65533; &#1702;%2&#65533;W-&#65533;&#65533;&#65533;&#65533;&#65533;U&#65533;&#695;&#1568;&#65533;N&#65533;&#65533;&#65533;&#65533;&#65533;O&#65533;&#65533;k&#65533;1R&#65533;&Pz&#65533;&#65533;L&#65533;&#65533;L&#65533;&#192;&#65533;&#65533;&#65533;&#65533;&#65533;A&#65533;&#65533;K&#65533;f&#65533;&#65533;&#65533;&#65533;}&#1228;&#65533;&#65533;]Z&#65533;v&#65533;&#65533;&#65533;
3&#1630;E&#65533;&#65533;
&#65533;&#65533;&#65533;GT&#65533; &#65533;g&#65533;&#1608;&#65533;&#65533;K&#1696;}&#65533;&#65533;&#65533;0&#65533;&#65533;S<&#65533;&#1338;&#65533;&#65533;L&#1265;-&#65533;b;&#65533;&#54951;&#65533;e&#65533;&#65533;&#65533;|&#65533;&#1232;I&#65533;@&#65533;&#65533;&#65533;Y&#65533;&#65533;&#65533;nF&#65533;4&#65533;&#862;=&#65533;&#65533;&#493;&#65533;(0u&#65533;9^&#65533;`&#65533;[&#65533;&#65533;&#65533;&#1101;EJ&#65533;4m&#65533;b=&#65533;&#65533;ZmaOmlw&#65533;&#65533;&#65533;[-&#391;&#65533;&#65533;z&#65533;&#65533;&#65533;&#65533;m&#65533;&#65533;)&#65533;D\&#65533;&#65533;~d&#65533;1GZ&#65533;i&#65533;5&#767;&#65533;t&#65533;9y&#65533;&#65533;gyN&#426;_}&#65533;&#65533;:TB&#65533;xY&#65533;&#65533;&#1375;&#635;&#65533;"<&#65533;&#65533;&#27432;'&#65533;&#65533;\h&#65533;=&#65533;&#65533;&#65533;&#2032;&#65533;&#65533;
&#746;WY&#65533;&#65533;F&#65533;&#65533;&#65533;&#65533;/<&#65533;tW&#65533;d&#65533;&#65533;~&#65533;&#65533;@&#65533;9&#65533;&#65533;&#65533;&#1030;M&#65533;@&#65533;&#65533;wjW&#973;&#65533;&#1580;N&#65533;K&#65533;&#65533;J&#65533;
&#951;&#65533;Q&#65533;&#65533;&#65533;Y&#65533;{;#}&#65533;&#716;&#65533;&#65533;]&#65533;&#65533;&#1672;t	&#65533;&#65533;&#65533;&#65533;&#65533;Za[f-0&#65533;&#1578;np^	&#65533;&#65533;&#65533;&#65533;il&&#65533;&#65533;&#65533;&#65533;^i&#65533;&#202;&#65533;%<&#65533;<&#65533;R&#65533;\}&#65533;&#65533;N&#65533;&#65533;&#65533;&#65533;I&#65533;m&#65533;[&#65533;&#65533; &#65533;&#65533;&#65533;o&#65533;&#65533;&#65533;m&#65533;&#65533;&#65533;.&#65533;&#65533;&#65533;&#65533;&#65533;n&#65533;u&#65533;&#65533;&#65533;Y&#65533;b/#k&#65533;o&#65533;^&#65533;a&#65533;&#65533;O&#65533;j&#65533;&#65533;}&#65533;&#65533;&#65533;/&#65533;`&#65533;'@&#65533;&#65533;0&#1880; (E&#65533;&#65533;&#65533;yxy&#65533;|&#65533;&#65533;&#65533;&#65533;&#65533;&#65533;k&#65533;<&#65533;&#65533;&#1820;&#65533;&#65533;&#65533;&#65533;N&#65533;&#65533;~&#65533;&#65533;%&#65533;&#65533;&#65533;^&#65533;&#65533;&#65533;&#65533;&#65533;y&#65533;&#65533;&#65533;@&#65533;ohr&#65533;^&#1474;&#65533;-&#65533;]U&#65533;X&#65533;&#65533;|&#301;&#65533;&#1980;&#65533;]&#65533;&#65533;l&#65533;&#65533;&#65533;w&#65533;g&#923;&#65533;&#65533;&#464;&#65533;&#65533;&#65533;|&#65533;&#65533;&&#65533;_&#65533;/#&#65533;x&#65533;2&#65533;3&#65533;&#65533;-&#65533;&#1045;&#65533;z&#65533;&#65533;bkZ&#65533;&#65533;&#65533;.&#65533;n*&#65533;&#65533;&#65533;&#65533;MzA?&#65533;&#65533;9*&#65533;&#65533;&#65533;&#65533;j&#1130;&#65533;:[&#65533;Z&#65533;&#65533;\&#65533;&#65533;>&#65533;&#65533;l&#65533;&#65533;}&#65533;&#65533;&#65533;{z&#65533;=|&#65533;h?&#65533;p|8_}QO8&#65533;&#65533;&#65533;&#65533;&#65533;&#65533;&#65533;&#65533;&#65533;&#65533;\=&#65533;t&#65533;x{b&#65533;&#65533;I&#65533;&#65533;]/&#65533;&#65533;&#65533;2&#65533;&#65533;z&#65533;#n&#65533;&#65533;&#65533;&#65533;&#65533;&#65533;&#65533;&#65533;&#65533;nx &#65533;@`w&#65533;&#65533;&#65533;g&#1494;Q&#65533;&#65533;D&#65533;&#65533;4>&#65533;6&#65533;T&#65533;&#65533;&#65533;&#65533;Q&#65533;o&#65533;&#65533;&#65533;&#65533;&#65533;&#65533;&#65533;X&#65533;&#65533;>&#65533;	&#65533;n%&#65533;`&#65533;&#65533;&#65533;&#65533;&#65533;&#65533;&#65533;&#65533;&#65533;/&#65533;&#65533;-&#65533;&#65533;&#65533;+&#65533;+(&#65533;U&#65533;&#65533;&#65533;&#65533;&#65533;&#65533;}&#65533;&#65533;&#65533;\&#65533;&#65533;(&#65533;;&#65533;&#65533;x&#65533;&#65533;&#65533;z^&#65533;&#65533;&#65533;&#65533;&#65533;&#65533;{&#65533;3V&#65533;&#744;Zq&#65533;&#65533;?&#65533;e&#65533;&#65533;&#1430;&#65533;&#65533;&#65533;&#65533;&#65533;&#1881;8jES=&#65533;T&#65533;&#65533;&#65533;s=&#65533;t&#65533;&#65533;&#65533;&#65533;&#65533;&#65533;#&#65533;j&#65533;'&#65533;&#65533;&#65533;]&#65533;5&#65533;&#65533;@"&#65533;>&#65533;Z5&#65533;`(&#65533;@D-&#65533;&#65533;&#65533;b1e&#65533;&#65533;idL&#65533;1_&#65533;&#65533;YA&#65533;H&#65533;$S&#65533;L&#65533;e&#65533;K6/a&#65533;&#65533;)Hf&#790;27&#65533;&#65533;a&#201;&#991;G&#65533;&#65533;&#65533;&#65533;# &#65533;Mzn(&#1063;,&#65533;&#65533;pA&#1346;&#65533;&#65533;&#65533;T&#65533;&#65533;k&#65533;&#65533;\$=&#65533;&#65533;&#466;&#53147;ci&#65533;r&#65533;&#65533;$h&#65533;&#65533;&#65533;&#65533;&#65533;&#65533;l}&#65533; &#65533;&#2047;&#65533;r&#65533;&#65533;&#65533;QFJ&&#65533;bwS&[Fv&#65533;&#65533;h&#65533;&#65533;ef1&#65533;&#65533;|0&#65533;Z&#65533;vE&#65533;Yp&#65533;&#335;&#65533;@R&#65533;&#65533;&#65533;U&#65533;h&#65533;&#65533;UH&#65533;&#1270;&#65533;&#1342;u&#65533;&#65533;&#65533;z&#65533;z&#65533;&#65533;7&#65533;<{&#65533;&#65533;&#65533;&#65533;&#65533;&#65533;!g&#65533;&#65533;E&#65533;&#65533;&#65533;a;&#65533;P&#726;f&#65533;&#65533;&#65533;'[&#65533;&#65533;&#65533;5&#65533;&#65533;&#65533;T&#65533;&#65533;&#1115;&#65533;&#65533;&#65533;&#65533;DkS&#65533;}&#65533;6&#65533;&#65533;&#65533;&#1250;E&#65533;&#65533;qH&#65533;SP&#65533;D&#65533;S&#65533;&#65533;Bi&#65533;B~\m0VX.&#65533;U&#65533;Y]&#65533;U_&#65533;r&#65533;5&#65533;! 5F-&#1749;&#65533;`&#65533;&#65533;&#65533; T6z&#65533;5T$&#1984;&#65533;&#65533;&#1550;&#65533;4u@&#65533;&#401;g&#65533;(d&#65533;Yu&#1551;5B*6&#1940;P6d1&#65533;&#65533;&#65533;z&#65533;&#65533;!S GE&#65533;&#65533;!W&#65533;oL&#65533;&#65533;&#65533;:0&#476;7&#65533;@&#65533;&#65533;&#65533;&#65533;H'&#65533;&#65533;&#65533;&#65533;Y&#65533;"..2'gLFg&#65533;&#65533;Q9&#65533;6&#65533;&#65533;%&#2019;&#65533;&#65533;D&#65533;}&#65533;M&#65533;K&#65533;&#65533;&#65533;Eq&#65533;&#65533;G&#65533;T&#65533;&#65533;"xD&#65533;&#65533;U&#65533;NC&&#65533;G&#65533;j5&#65533;lH&#65533;&#65533;!vW&#65533;&#65533;9&#65533;&#65533;&#65533;&#1058;&#65533;&#65533;&#65533;&#65533;1&#65533;geb&#65533;&#65533;i&#65533;s^W&#65533;A6&#1877;&#65533;Z'U)&#65533;m@q&*&#65533;&#65533;(.&#65533;&#65533;&#1382;&#65533;e&#65533;(&#65533;&#65533;X&#65533;&#65533;%&#65533;``&#955;-*&#65533;&#65533;;&#65533;@PS &#1805;&#65533;&#65533;>i&#65533;P&#65533;&#65533;JZ&#65533;&#65533;&#65533;&W&#65533;&#65533;&#65533;1&#65533;[&#65533;)&#65533;&#65533;H&#65533;&#65533;&#65533;&#65533;J&#65533;Nz&#65533;>,)A&#642;&#65533;&#65533;&#65533;&#65533;Q>&#65533;jS0w&#65533;&#65533;&&#65533;&#65533;&#65533;T&#65533;^&#65533;&#65533;va&#239;= &#65533;&#65533;U>Q&#65533;&#65533;&#65533;$tUl&#65533;&#142;&#65533;"&#65533;*&#65533;&#65533;,mm&#65533;,y_sd&#65533;&#65533;)&#65533;&#65533;d&#65533;&#65533;0&#65533;&#65533;&#65533;f&#65533;&#411;&#1864;]t&#1517;]&#65533;&#65533;I&#65533;&#65533;i&#65533;iD&#65533;&#65533;&#65533;:oo&#65533;&#65533;3,&#65533;&#65533;&#65533;rmq&#65533;&#65533;&#65533;&#21913;D[&#65533;&#321;(&#1279;uh>&#65533;ZP&#65533;+&#65533;&#65533;&#65533;1&#65533;c)A&#1722;&#65533;'w&#65533;t&#65533;2&#65533;H&#65533;&#65533;&#65533;&#65533;&#65533;S0&#65533;&#65533;&#65533;N&#1340;&#65533;&#65533;9&#65533;&#800;K&#65533;2&#65533;&#65533;y|>+&#240;&#65533;&#65533;V&#65533;m&#65533;1&#1529;m&#65533;&#65533;8&#65533;&#65533; &#65533;&#65533;G?G#V&#65533;]z&#65533;aJv&#163;k&#65533;&#65533;&#65533;
m21&#65533;&#65533;j&#65533;&#1838;&#65533;&#65533;&#65533;&#1880;&#1309;&#65533;){&#65533;&#65533;w&#65533;&#65533;&#65533;l&#65533;^&#65533;&#65533;G<W&#65533;w&#65533;&#65533;i&#65533;hN! 2&#65533;
&#65533;&#65533;#&#65533;&#65533;&#65533;&#15891;4&#65533;uPm&#65533;&#65533;D&#1534;&#65533;	a&#65533;&#65533;&#65533;&#65533;&#65533;&#65533;}&#65533;{6&#65533;X&#65533;@&#65533;&#65533;&#65533;XJb&#65533; Y&#65533;6e&#65533;&#65533;&#364;T0;U&#65533;B<&#65533;&#65533;&#65533;Aa[^L&#65533;x&#65533;&#65533;&#65533;Pd&#1187;^1%&#65533;&#65533;EMX&#1875;&#65533;&#65533;f!&#65533;&#65533; &#65533;k&#65533;&#65533;&#1120;j&#65533;&#65533;&#65533;&#65533;ln#zP&#65533;<&#65533;&#65533;!&#65533;&#65533;&#65533;|&#65533;>&#65533;&#65533;t%$:&#158;*&#65533;GF&#65533; K&#65533;,E|&#65533;._BG&#65533;&#65533;&#65533;8&#65533;SSNa&#65533;@&#65533;&#65533;&#65533;5&#65533;R&#65533;y&#65533;B&#65533;&#65533;s&#65533;K&#1183;DI&#65533;&#812;o|&#65533;&#65533;&#65533;&#65533;XI&#696;&#65533;+&#65533;&#65533;&#65533;d&#65533;9&#65533;a*;^&#65533;x&#65533;&#65533;&#65533;&#65533;&#65533;
Q=&#65533;5Q&#65533;&#65533;Q(e0&#65533;&#65533;&#65533;&#65533;&#65533;bC&#65533;&#65533;<PX&#65533;b&#65533;4(g&#65533;&#65533;&#65533;&#65533;&#65533;%&#65533;Jm&#41500;&#65533;!5&#65533;&#65533;v&#65533;&#65533;&#65533;Z&#65533;QH &#65533;h&&#65533;&#65533;&#65533;Z&#65533;1&#65533;&#65533;L&#65533;q``&#65533;5A&#65533;E&#65533;&#65533;&#65533;3
-&#65533;7&#65533;&#65533;&#65533;ixo&#65533;&#65533;}\&#65533;&#65533;E&#65533;&#1390;&#65533;&#65533;|G&#65533;&#65533;M&#65533;G&#65533;l:&#65533;e&#65533;&#65533;%W&#43604;1&#65533;&#65533;&#65533;f+&#65533;&#65533;&#65533;&#65533; vo&#65533;&#65533;&#65533;&#65533;DMe&#65533;&#65533;k<&#65533;\u&#65533;&#65533;&#65533;&#65533;{l&#65533;&#65533;&#65533;&#1592;)Fv&#65533;1&#65533;&#2028;&#65533;&#65533;&#65533;3?&#65533;&#65533;&#65533;&#65533;&#65533;&#65533;&#65533;D+s&#65533;&&#65533;&&#65533;&#65533;&#65533;B&#65533;&#65533;i&#65533;&#65533;A&#65533;&#65533;.XI&#65533;&#298;&#65533;U&#65533;D'&#65533;&#65533;&#65533;p&#65533;5I&#65533;a@&#65533;=&#65533;&#65533;&#65533;&#65533;]&#1314;&#65533;&#65533;"&#1081;RB&#65533;A&#65533;&#65533;&#65533;&#65533;
&#65533;P&#65533;~&#65533;H&#65533;x&#65533;%&#65533;&#65533;(&#65533;&#65533;0z&#65533;R&#65533;Eh&#65533;De&#65533;*M&#65533;&#65533;&#65533;L&#65533;3&#65533;&#65533;&#65533;&#65533;&t&#65533;&#280;W&#65533;^&#65533;$&#65533;:4^Y&#65533;&#65533;b_&#65533;&#65533;[yK&#65533;&#65533;4&#65533;&#65533;&#65533;g&#65533;U5&#65533;7:&#65533;D&#65533;A&#65533;&#65533;&#65533;&#1602;c&#65533;T&#65533;I&#65533;&#65533;`&#65533;c02&#65533;QL&#65533;&#65533;&#65533;&#65533;>&#65533;s&#65533;&#65533;&#65533;B]o-&#65533;n&#65533;E&#65533;&#65533;V&#65533;&#65533;<%XI&#65533;&#65533;6&#65533;&#1502;&#65533;a&#65533;+&#65533;&#65533;*I&#65533;!*&#65533;&#65533;T0&#65533;	D&#65533;&#65533;&#65533;&#65533;>zY&#65533;F&#65533;JE&#65533;&#65533;t)Z&#65533;U&#1588;
&#65533;l0&#65533;M&#65533;&#65533;&#65533;&#65533;im&#65533;&#65533;S&#1629;E&#65533;y&#65533;om;&#65533;@&#65533;i&#65533;&#65533;&#54974;&#65533;75&#65533;&#65533;&#65533;Mh1J_&#65533;b&#65533;&#65533;-&#65533;C&#1253;,&#65533;&#65533;&#65533;&#65533;&#65533;2&#65533;<&#65533;&#65533;&#1519;&#65533;&#65533;n&#65533; B&#65533;&#65533;&#65533;&#359;&#65533;&#65533;E\&#65533;&#65533;'&#65533;&#65533;&#65533;&#737;+&#65533;T&#65533;&#65533;W#&#65533;D&#65533;oD&#65533;K)&#65533;.v&#65533;r&#65533;R&#65533;&#65533;9UK&#65533;&#65533;&#65533;!&#1264;&#65533;;R&#65533;q&#65533; j#/&#65533;.&#65533;&#65533;j&#65533;uH&#65533;~&#65533;"&#65533;[HW#&#65533;De&#65533;Z&#65533;&#65533;&#65533;,>&#65533;&#65533;&#65533;&#65533; &#65533;&#65533;3&#65533;&#65533;&#65533;8&#1587;z}tN#U_&#65533;	9ou&#65533;&#65533;&#65533;&#65533;&#65533;%k&#1515;&#65533;3&#65533;&#65533;k&#65533;&#65533;&#65533;&#65533;&#65533;&#65533;s&#65533;&#65533;&#65533;^D6&#65533;&#65533;(s&#65533;&#65533;&#65533;&#65533;+Ln&#65533;&#65533;M&#65533;&#65533;&#65533;&#65533;&#65533;5w&#65533;&#65533;&#65533;&#65533;8my&#65533;T&#65533;&#65533;0&#65533;}&#65533;{&#65533;&#65533;L&#65533;&#65533;&#65533;&#65533;a&#65533;(L&#34193;&#65533;&#1027;D&#65533;6&#65533;`&#65533;&#65533;&#65533;IIK&#65533;&#65533;&#65533;&#65533;&#65533;&#65533;cu&#65533;%K&#65533;&#65533;&#65533;Y&#65533;&#65533;_&#65533;z&#65533;+.&#1281;&#65533;&#65533;,&#65533;62&#1502;&#65533;j8&#65533;d.&#65533;Z&#807;V&#65533;&#65533;s&#65533;&#65533;[&#65533;&#1680;&#65533;F&#65533;&#65533;<&#65533;&#65533;&#65533;&#65533;&#65533;x&>r&&#65533;7&#65533;Z&#65533;&#65533;&#65533;&#65533;i]j&#65533;ym&#65533;Q^&#65533;8O&#65533;Z&#65533;&#65533;&#65533;$&#65533;<+&#65533;"3&#65533;}&#65533;s!&#65533;A&#65533;&#65533;&#65533;&#65533;%&#65533;o&#65533;&#1211;&#65533;&#65533;&#65533;&#65533;1[&#65533;&#65533;|O&#65533;&#65533;h&#65533;w&#65533;&#65533;&#65533;&#65533;K/K&#65533;<&#65533;&#65533;&#65533;&#65533;^9&#65533;&#65533;ZqI%+&#65533;&#65533;$q&#65533;&#65533;]&#1391;2&#65533;&#65533;&#65533;&#65533;&#65533;g&#65533;&#65533;&#65533;VT&#65533;&#65533;`&#65533;K&#65533;&#65533;&#65533;-&#65533;&#65533;'4%&#65533;&#65533;&#65533;&#65533;d&#65533;*uLf&#887;&#65533;&#65533;o&#65533;&#933;-&#65533;&#65533;&#65533;;&#1128;&#65533;v&#65533;&#65533;<&#65533;&#40845;&#65533;G_&#65533;=&#65533;`&#65533;F&#65533;V&#65533;&#65533;&#65533;&#689;&#65533;&#65533;Ag8&#65533;&#65533;o^&#65533;&#65533;d&#65533;{&#65533;&#65533;&#65533;&#65533;&q&#65533;&#65533;M!$a&#65533;&#65533;K&#65533;<&#65533;=&#65533;ht&#65533;&#65533;g&#65533;,&#65533;\p=&#65533;9`&#65533;&#65533;&#65533;	&#65533;&#65533;&#65533;&#65533;w&#65533;&#251;&#65533;&#315;&#65533;&#65533;o&#65533;&#65533;naa&#65533;&#65533;&#65533;N-&#65533;&#65533;&#65533;&#1110;&#65533;&#65533;G~&#65533;&#65533;z9]&#65533;g&#65533;&#65533;&#65533;f>`&#65533;&#65533;&#65533;VPGW\qG.Nug&#65533;Ev&#65533;&#65533;g&#65533;&y&#65533;&B34V&#65533;{&#65533;&#65533;R&#65533;&#65533;RZo&#65533;;A&#65533;&#855;|&#65533;&#65533;o&#65533;ViC&#65533;|&#65533;Az&#65533;X&#65533;&#65533;T&#65533;`wu%*&#65533;>&&#65533;&#65533;I4&#65533;A&#65533;u~&#65533;&#65533;,&#65533;{Kr%&#65533;aP&#65533;&#65533;dT&#65533;&#65533;P&#65533;A&#65533;&#65533;Wu&#65533;Tk|&#65533;w&#65533;&#65533;T8&#65533;&#65533;&#65533;dhm&#65533;&#65533;6	hzB6M&#65533;&#65533;(mU-`&#65533;j&#65533;&#65533;`&#65533;&#65533;t&#65533;&#65533;ZF&#65533;&#65533;r&#65533;;,&#65533;&#65533;C(RI(>&#65533;&#65533;A$%"&#65533;Qk&#65533;9&#65533;&#65533;4_&&#65533;&#65533;k&#1797;Q&#65533;j&#353;}v5y&#65533;}B&#65533;y&#65533;&#65533;#,p&#65533;&|G&#65533;NqR8&#65533;s3H~`&#65533;-&#65533;rxXRi&#65533;<E&#65533;q&#65533;B}&#610911;&#65533;w&#65533;&#65533;rT&#65533;Tp&#65533;%k&#65533;&#65533;&#1985;qiSXB&#65533;X8G&#65533;&#65533;h&#65533;fK2&#65533;8n&#65533;wS0aa&#65533;&#65533;&#65533;&#65533;F&#65533;C&#65533;&#65533;&#65533;nHh{,&#65533; _c&#65533;9&#65533;"t &#65533;&#65533;&#65533;D&#65533;&#65533;qEX &#65533;X&#65533;&&#65533;&#65533;&#65533;H&#65533;&#65533;}&#65533; M&#65533;~&#65533;X&#65533;&#65533;Y&#65533;&#65533;V)&#65533;~X?&#65533;&#65533;Up&#65533;&#65533;&#65533;6&#65533;%a&#65533;5$Sm|&#1413;&#65533;E&#206;C&#65533;..&#65533;&#65533;&#65533;&#65533;'&#65533;&#65533;_hX&#65533;&#65533;8m&#65533;&#65533;UE1&#65533;z,9&#65533;&#65533;&#65533;&#65533;@I!0&#65533;&#65533;&#65533;C&#65533;S&#65533;&#65533;e&#65533;8&#65533;N	&#65533;z&#65533;{|6o&#65533;&#65533;hx8H&#65533;&#65533;&#65533;[7T!b5&#65533;x&#65533;O8> ip+2&#65533;v&#65533;&#65533;}&#65533;MA(&#65533;&#65533;E+&#65533;n&#65533;7&#65533;%&#65533;>r\&#65533;&#65533;}&#65533;Gp#&#65533;VYIr	&&#65533;S&)&#65533;c$&#65533;b&#65533;i&#65533;&#65533;X.&#65533;&#65533;&#65533;6&#458;&#65533;H}s&#65533;&#65533;&#65533;YEe&#65533;&#1222;&#65533;pv&#65533;u}&#65533;&#65533;t&#65533;&#65533;>&#65533;w&#65533;&#65533;&#65533;/1&#65533;&#65533;&#65533;[0&#65533;&P,&#65533;h&#65533;&#65533;&#65533;R[g&#65533;&#65533;&#65533;&#65533;&#65533;&#65533;/&#65533;&#65533;&#65533;#Gggb&#65533;iX4{HU&#1015;&#65533;&#65533;&#65533;e&#65533;&#65533;.Y&#65533;1v&#65533;&#65533;&#65533;&#65533;&#65533;h&#65533;X&#65533;y&#65533;&#65533;)I&#65533;3&#65533;iuS&#65533;L&#65533;'s&#65533;&#65533;&#65533;&#65533;&#65533;W&#65533;&#65533;&#65533;8&#65533;&#65533;6&#65533;sGH&#65533;K&#65533;&#1432;&#65533;&#65533;5G2]&#65533;5g&#1320;&#65533;&#65533;&#65533;>&#65533;&#65533;2y&#65533;m$@&#65533;&#65533;&#65533;U&#65533;&#65533;AYB9&#65533;Y&#65533;&#65533;&#65533;t&#65533;&#65533;&#65533;&#65533;i&#65533;&#65533;&#65533;%&#65533;)&#65533; r &#65533;s&#65533;&#65533;'&#65533;&#65533;&#65533;3&#65533;X$#j&#65533;%&#65533;b&#65533;&#65533;&#65533;&#65533;&#65533;k&#65533;:`8&#65533;&#65533;0&#65533;+ '}&#65533;)&#65533;d&#65533;&#65533;&#65533;"&#65533;4&#65533;uU&#65533;k&#65533;wwf&#65533;&#65533;&#65533; &#1993;&#65533;"8&#24904;-&#65533;&#65533;&#1239;&#65533;9:H&#65533;c`&#65533;&#65533;&#65533;Y&#65533;&#65533;gq d&#65533;&#65533;&#65533;&#65533;&#1095;&(&#65533;&#65533;)&#65533; &#65533;&#65533;&#985;l&#65533;d&#65533;&#65533;Ql&#65533;F&#65533;&#65533;@@w&#65533;&#65533;&#1561;&#65533;&#280;&#65533;\&#65533;&#65533;&#65533;&#65533;hQA&#65533;&#65533;&#65533;oGd&#65533;&#65533;&#65533;{&#197;}&#65533;).&#65533;#&#65533;!z&#65533;&#65533;hlJ&#65533;&#65533;&#65533;SW&#65533;Z:&#65533;E&#65533;4&#65533; j&#65533;&#65533;[&#65533;&#65533;&#65533;Y&#65533;&#65533;JEs&#65533;&#65533;&#609;&#65533;B&#65533;Cj&#65533;&#65533;cWa6GT&#65533;&#65533;R&#65533;w&#65533;lqU&#65533;l&#65533;&#65533;&#65533;cY\&#65533;&#65533;w&#65533;_&#65533;&#65533;_G(&#65533;j&#65533;&#65533;.b&#65533;&#65533;[h&#65533;&#65533;d.$&#65533;&#65533;&#65533;&#65533;&#65533;&#65533;
&#65533;
&#65533;&#65533;&#65533;&#65533;F&#65533;q&#65533;_&#65533;&#65533;<
6&#65533;&#65533;tJn
&#65533;[Ru&#65533;2&#65533;Z&#65533;"x&#65533;&#65533;z&#65533;uI&#65533;A&#65533;&#65533;u2"NE&#65533;&#65533;|&&#65533;&#65533;&#65533;E&#65533;|&#65533;S&#65533;%&#65533;bAXp4J8k&#65533;&#1710;*&#65533;&#65533;&#65533;B&#65533;[hi&#65533;!*E&#65533;&#65533;&#15581;&#65533;)&#65533;&#65533;&#680;&#65533;)&#65533;z&#65533;&#65533;&#65533;&#65533;~&#65533;N&#65533;Z8{&#65533;&#65533;i	6&#65533;sp&#65533; t&#65533;C&#65533;&#65533;i7\&#65533;P&#65533;&#65533;C&#65533;&#65533;&#65533;zB&#1415;u&#65533;&#65533;&#65533;j&#65533;h&#65533;&#65533;z&#65533;&#65533;&#65533;&#65533;P&#65533;&#65533;8&#65533;u &#65533;&#65533;h&#65533;&#65533;:&#65533;&#65533;&#65533;&#65533;&#65533;&#65533;&#65533; )&#65533;&#65533;Zm&#65533;J&#65533;&#65533;t&#65533;&Jx&#65533;q&#65533;&#65533;GQ$v'j&#65533;4&#65533;&#1570;&#65533;&#65533;L&#65533;q &#65533; K&#65533;#&#65533;<&#65533;&#65533;&#65533; '&#65533;N&#65533;W8&#65533;&#65533;&#65533;G&#65533;^#&#65533;[b&#1520;Aj&#65533;&#65533;&#65533;ct&#65533;`&#65533;&#65533;&#65533;D&#65533;&#65533;&#65533;&#65533;yD&#65533;50&#65533;?&#65533;&#196;&"V&#65533;&#65533;m&#65533;&#65533;j&#65533;$]&#65533;k&#65533;&#65533;&#65533;wal&#65533;&#65533;gLkU&#65533;&#65533;&#65533;&#65533;!&#65533;T;&#65533;&#65533;(&#65533;Y&#65533;&#65533;&#32012;c&#65533;&#65533;&#65533;c>&#65533;&#65533;&#65533;K&#65533;!e&#65533;&#65533;&#65533;1d&#65533;1&#65533;&#630;&#713;&#65533;md@&#65533;&#65533;R&#65533;O&#10975;&#65533;&#65533;&#65533;LK9&#65533;&#65533;[&#65533;&#65533;&#65533;(i%&#65533; &#65533;K&#65533;&#65533;3&&#65533;:z&#65533;1_&#65533;&#65533;
&#65533;&#65533;&#65533;wp&#65533;&#65533;L&#65533;p&#65533;&#65533;&#65533;%{&#65533;	&#65533;&#65533;8p&#65533;&#65533;3&#65533;&#749067;80s&#65533;K_&#234;yP&#443;&#65533;f7&#65533;II&#65533;&#65533;&#65533;&#65533;5T&#65533;&#65533;&#65533;&#65533;(L&#65533;&#65533;&#65533;V&#65533;&#65533;a&#65533;&#65533;&#65533;&#65533;&#65533;^;g&&#65533;:&#65533;V&#65533;&#65533;&#217;&#65533;&#65533;&#18060;[&#65533;<9&#65533;;{0&#65533;&#1757;b[&#65533;&#65533;[+B&#65533;4*B&#65533;&#65533;rsYg:&#65533;&#65533;&#65533;z"&#65533;K) m&#65533;v&#65533;*\&#65533;%&#65533;&#65533;I]&#65533;1GP&#65533;&#65533;y&#65533;f"&#65533;P&#65533;&#65533;+ &#65533;&#65533;w&#65533;5/&#65533;6}`+&#65533;Q&#65533;&#65533;&#65533;&#65533;>&#65533;&#65533;&#65533;f
{&#65533;H&#65533;&#65533;8D&#65533;&#65533;&#65533;&#65533;&#65533;&#65533;&#65533;|&#65533;&#65533;v&#65533;$&#65533;hVA&#65533;&#65533;6&#65533;?&#65533;&#65533;&#65533;&#464;&#65533;9&#65533;*\7&#65533;&#65533;&#606;&#65533;&#65533;q&#65533;uK&#65533;j8V&#65533;:H	&#65533;&#65533;&#65533;9|&#65533;9&#65533;&#65533;&#65533;&#65533;&#65533;6&#65533;&#65533;d&#65533;&#65533;&#65533;&#65533;G&#65533;&#65533;2&#65533;Q&#65533;Y&#65533;&#65533;&#1891;&#65533;V&#65533;&#65533;&#65533;&#65533;&#65533;E&#65533;lVd&#65533;&#65533;&#65533;TF&#65533;&#65533;&#65533;x+5&#65533;[ &#65533;&#65533;%&#65533;"&#624;pE90r&#419;&#65533;&#65533;:*&#65533;&#65533;&#65533;#&#65533;C&#65533;&#65533;"|&#65533;&#934;&#65533;&#65533;&#65533;
|&#785;&#65533;l&#65533;&#65533;{&#65533;8&#65533;&#65533;&#65533;&#65533;q&#65533;p&#65533;&#65533;	4&#65533;&#65533;&#65533;&#65533;&#65533;&#65533;?&#65533;&#65533;&#1008;&#65533;&#65533;W&#65533;a&#65533;&#65533;-&#229;Y	5|&#65533;&#65533;&#1133;&#65533;&#65533;n&#65533;&#65533;C&#65533;&#65533;>,&#65533;Q&#65533;&#65533;^+&#65533;K&#65533;&#313;&#65533;&#65533;1&#65533;&#65533;&#1195;;&#65533;&#65533;&#65533;T&#1533;&#65533;&#65533;-]z&#65533;&#65533;&#65533;&#65533;&#65533;Hz+kX&#65533;&#65533;X&#65533;&#65533;F&#65533;vY	+=P&#65533;O  @8&#65533;&#65533;+]&#65533;&#65533;&#65533;v&#65533;&#65533;&#65533;&#52436;&#65533;.I&#65533;`&#65533;&#65533;&#65533;"&#65533;<&#65533;x7|&#626;{&#65533;&#65533;&#65533;*&#65533;&#65533;\x&#65533;&#65533;&#65533;9&#65533;&#65533;&#65533;&#65533;Vl&#65533;[&#65533;-&#65533;&#65533;C&#65533;&#65533;,&#65533;&#65533;&#1056;&#65533;U&#65533;;,&#65533;7v&#65533;&#65533;}&#65533;q$&#65533;yZ&#65533;&#65533;,-x&#65533;"SX&#1603;&#65533;&#65533;F&#65533;&#65533;[&#65533;&#905;#&#65533;&#65533;,?P&#65533;|&#65533;&#65533;&#47661;(&#65533;7&#65533;|%&#65533;clB&#65533;&#65533;&#65533;Y&#65533;&#65533;9jO`&#65533;I=&#65533;&#65533;&#65533;&#65533;W&#65533;|&#65533;&#65533;&#65533;_&#65533;&#65533;d&#65533;&#65533;W&#65533;@1&#65533;&#65533;A&#65533;L&#65533;k&#65533;c&#620;&#65533;G	&#65533;&#1270; }&#65533;&#65533;&#1597;&#65533;o9&#65533;(4&#65533;m&#65533;&#65533;,zs=&#65533;#&#65533;&#65533;&#65533;&#216;Vs$&#65533;q&#65533;e&#65533;&#65533;&#65533;&#65533;V&#65533;&#65533;&#65533;&#65533;&#65533;&#1336;&#65533;&#65533;&#65533;5E&#65533;8&#65533;&#2032;b&#65533;[a&#65533;C&#65533;&#65533;&#65533;&#65533;&#65533;/&#65533;&#65533;+La^k&#65533;vE&#65533;&#65533;&#65533;.V&#65533;ej&#65533;&#65533;&#742; &#65533;&#65533;='&#65533;I!o&#65533;&#65533;SaPH&#65533;`&#65533; &#65533;&#65533;&#65533;^8Uv&#65533;&#65533;4&#65533;&#65533;&#65533;-&#65533;*&#65533;&#65533;&#65533;&#633;&#65533;&#65533;&#65533;&#65533;&#65533;&#65533;\H&#65533;-K&#65533;&#65533;@&#65533;&#65533;&#65533;Q&#65533;k&#65533;&#65533;&#1105;oMf&#472;&#65533;&#65533;&#65533;&#826;&#65533;&#1491;&#65533; &#65533;&#65533;&#65533;&#65533;&#65533;&#65533;U.!&#539;&#65533;xj&#65533;[>&#65533;:&#65533;<r&#65533;&#65533;p&#1450;D&#65533;&#65533;&#65533;{ &#65533;&#65533;(&#65533; o{&#65533;h"&#65533;1&#357;)0&#65533;&#65533;3&#1675;&#65533;&#65533;&#65533;`&#806;&#65533;Hb@&#65533;]&#65533;&#65533;;&#65533;&#65533;! &#65533;&#65533;&#65533;~$&#65533;&#65533;8&#65533;&#65533;&#471;(&#65533;&#1017;&#65533;`&#65533;&#65533;&#65533;&#65533;&#65533;5e&#65533;&#65533;&#65533;&#65533;S*&#65533;d&#65533;&#2042;&#65533;&#65533;(&#65533; &#65533;$m&#65533;F&#65533;:&#65533;y&#65533;wds&#65533;	&#65533;&#65533;!t&#65533;&#65533;&#65533;kQqm&#65533;&#65533;qz&#65533;&#65533;&#65533;&#1895;&#65533;M&#65533;&#65533;Q&#65533;0&#65533;&#65533; &#65533;H<&#1298;&#65533;&#65533;
&#65533;&#65533;&#65533;&#65533;&#65533;L&#65533; n>&#65533;lk&#65533;>&#65533;lk&#65533;&#65533;y&#65533;&#65533;&#65533;&#2022;]&#65533;h&#65533;&#835;&#65533;$w&#65533;&#65533;a&#65533;&#65533;&#1482;G&#65533;&#65533;M/&#65533;&#65533;X&#65533;&#65533;q&#65533;&#65533;r_&#65533;&#65533;&#65533;/w2n&#65533;&#65533;X&#65533;UH&#65533;&#402;&#1301;V(}<?~&#65533;&#65533;&#65533;w&#65533;&#65533;&#65533;&#65533;&#65533;&#65533;f(=&#65533;kd&#65533;xwp&#65533;W&#65533;@c4&#65533;&#65533;&#65533;&#65533;&#65533;&#65533;&#65533;@&#65533;	&#65533;=&#65533;-&#622;&#65533;&#65533;M&#65533;&#65533;&#65533;ED&#65533;.&#65533;a&#65533;&#65533;&#1262;&#65533;&#65533;&#65533;&#65533;~&#65533;&#65533;&#65533;Q@65L&#65533;&#65533;&#65533; &#65533;q&#65533;uND&#65533;%&#1585;&#65533;b&#65533;&#65533;'&#65533;s&#65533;&#65533;&#65533;k &#65533;jb&#65533;J#p &#65533;&#65533;&#65533;&#65533;O+R&#65533;m)`&#65533;&#65533;&#65533;&#65533;&#65533;]&#65533;&#65533;x&#65533;&#65533;&#65533;<&#65533;>&#65533;%&#65533;&#65533;&#65533;C&#65533;&#65533;`Se&#65533;}<"&#65533;&#65533;&#65533;u&#65533;&#65533;&#65533;&#65533;&#65533;&#65533;&#65533;G
&#65533;&#65533;&#65533;&#65533;&#65533;&#65533;&#1430;&#65533;&#65533;Pm&#65533;Q&#65533;&#65533;,;&#65533;+&#65533;0&#65533;t3&#65533;	`&#65533;m&#65533;:&#65533;&#65533;&#65533;N&#65533;>\&#65533;&#65533;#-&#65533;&#65533;&#65533;.H_&#65533;H&#65533;&#65533;&#1718;&#65533;&#65533;#1&#65533;J,I&#65533;&#1859;&#65533;&#65533;W&#65533;V&#65533;Np&#65533;&#65533;	&#65533;l&#65533;&#65533;u&#65533;&#6655;	&#65533;&#65533;w&#65533;&#65533;a&#65533;%&#65533;_m&&#65533;ko&#65533;&#65533;w&#65533;l&#65533;i&#65533;Z}&#65533;}&#65533;x&#65533;c&#65533;&#65533;
/c&#65533;D&#65533;T&#684;c&#65533;&#65533;j&#65533;&#135;u.&#65533;	%V^&#65533;&#65533;3&#65533;q&#65533;&#65533;&#65533;U&#65533;&#65533;&#65533;`&#65533;&#65533;&#65533;&#65533;(&#65533;@D&#65533;&#65533;Z\&#65533;H&#65533;&#65533;&#65533;&#65533;&#65533;/&#65533;&#65533;y)y1C[&#65533;&#65533;&#65533;F1,&#65533;&#65533;;-	+&#65533;&#65533;&#65533;&#65533;&#65533;&#540;\[Bv&#65533;kB&#65533;&#65533;&#65533;&#65533;&#65533;&#65533;&#1503;&#65533;&#65533;&#65533;&#65533;&#65533;&#65533;&#65533;ar&#65533;&#65533;&#65533;&#65533;&#65533;&#481;&#65533;&#65533;&#65533;&#65533;&#65533;&#65533;)
&#65533;&#65533;&#65533;&#65533;&#65533;&#65533; V &#65533;&#65533;&#922;;&&#65533;
&#65533;&#65533;aC')&#65533;&#65533;$&#580;-&#65533;&#65533;K&#65533;IG&#65533;&#65533;&#65533;&#65533;&#65533;_"y&#65533;&#65533;E&#65533;$&#578;F &#65533;9@r&#65533;l&#65533;&#1561;&#65533;&#65533;O 0&#65533;~`&#65533;dJ	H&#65533;
X&#65533;&#65533;&#65533;S	j&#65533;!Z
&#65533;&#65533;h&#65533;&#65533;&#65533;&#334;j&#65533;v`&#65533;~&#65533;t&#65533;C>FH&#65533;3&#131;&#65533;bp+&#65533;&#65533;&#65533;5n&#65533;q&#65533;&#65533;Y&#65533;&#65533;&#65533;&#65533;Yxv&#65533;l@&#65533;m&#65533;&#211;[J$WT]&#65533;&#65533;;&#65533;&#65533;&#682;U&#65533;&#725;&#65533;&#65533;b&#825;3&#65533;X&#65533;&#65533;&#65533;&#65533;kd0a&#65533;&#65533;m&#65533; &#65533;3ov6&#65533;&#65533;&#65533;&#65533;&#65533;&#65533;t%O&#65533;&#65533;&#65533;{&#65533;&#557;&#65533;$&#65533;&&#65533;z&#65533;c &#65533;&#65533;&#65533;[^&#65533;&#65533;&#1053;KO=&#65533;>&#65533;]&#65533;4&#65533;&#1082;D&#65533;&#65533;9&&#65533;h&#65533;&#65533;I&#65533;z&#65533;&#65533;&#65533;&#65533;&#65533;&#65533;&#65533;&#65533;&#65533;s&#65533;&#65533;&#65533;&#65533;&#1617;&#65533;&#65533; &#1300;&#65533;N&#65533;8@B&#65533;C&#65533;I&#65533;&#65533;&#1283;D&#65533;TRg&#65533;4&#65533; &#65533;'&#65533;&#65533;j &#65533;h&#65533;2.&#65533;&#65533;Zl&#65533;e&#1482;&#65533;Q&#65533;"
&#65533;&#65533;0~(&#65533;hB{&#65533;&#65533;t<&#65533;7&#651;?6f &#65533;A&#65533;aB&#65533;&#65533;fKZF&#1811;+&#65533;V&#65533;<
q&#65533;&#65533;&#65533;&#65533;c&#65533;j&#65533;Lo.y&#228;m&#1684;I&#65533;&#65533;&#65533;s&#65533;N&#65533;&#65533;&#65533;Y#^&#65533;r%^0&#65533;V&#65533;&#65533;MY]tT&#65533;] &#65533;&#65533;&#65533;A&#1073;&#65533;&#1037;
)uTD&#65533;&#65533;r/&#65533;&#65533;G3&#65533;g&#65533;}6&#65533;b&#1998;&#65533;&#65533;r%B&#65533;5%&#65533;&#65533;&#65533;&#65533;`&#65533;0p&#65533;C&#65533;&#65533;&#65533;Ct&#65533;&#65533;&#65533;&#65533;2&#65533;Tm&#65533;&#65533;&#65533;#jf&#65533;!Q&#65533;#&#65533;&#65533;&#65533;I&#65533;98&#65533;&#65533;&#65533;yd&#65533;&#65533;Ig_=&#65533;8&#65533;&#65533;&#65533;b&#65533;&#65533;"&#65533;&#1870;8&#65533;dOF&#65533;&#664;&#65533;m&#65533;h8&#65533;n&#65533;&#65533;^&#65533;[k&#65533;l&#65533;en&#65533;&#36357;&#65533;hrcfo&#65533;v&#65533;&#65533;O&#65533;&#65533;&#65533;&#65533;&#65533;>+l&#65533;w&#171;g&#65533;&#65533;&#65533;&#65533;u&#65533;&#65533;2_{}&#65533;&#65533;C&#65533;C>&#65533;N
&#65533;_&#65533;&#65533;&#65533;&#65533;n&#65533;W|-&#65533;b&#65533;&#65533; &#65533;&#65533;F&#65533;6PD&#65533;&#65533;&#65533;8F&#65533;3Rh&#65533;&&#65533;&#65533;&#65533; kE&#65533;Rh&#65533;&#65533;&#65533;2&#65533;trH&#65533;`n%&#1827;&#65533;&#65533;V&#65533;I@|c&#65533;]&#65533;&#65533;_g^&#65533;&#65533;;&#65533;z&#65533;v&#65533;Y;&#65533;&#1677;5)&#65533;$&#65533;&#65533;2O.S&#65533;&#65533;&#65533;|&#65533;&#65533;;&#65533;I&#65533;Dv2ji&#65533;p&#65533; &#65533;e&#65533;&#65533;&#65533;]f&#65533;t&#65533;&#65533;&#65533;&#65533;}&#65533;;q&#65533;&#65533;&#65533;&#65533;u!&#65533;&#65533;	&#65533;vw&#65533;z7*&#65533;&#65533;hy&#65533;&#65533;&#65533;7&#65533;&#664;~&#65533;&#65533;~) h&#65533;&#65533;&#65533;Hs-&#65533;&#65533;&#65533;jQT&#65533;&#1688;#&#65533;&#65533;Q&#65533;"&#65533;!\f&#65533;t&#65533;&#65533;&#65533;7&#65533;&#65533;2&#65533;8&#65533;F&#65533;lup&#65533;[X/&#65533;&#65533;n&#65533;&#65533;}m&#65533;c&#65533;&#65533;{&#65533;}.&#65533;kg2&#65533;&#65533;&#65533;&#65533;&#65533;x&#65533;N&#65533;$&#1759;D&#65533;&#65533;A&#65533;&#65533;o&#65533;&#65533;&#65533;&#65533;&#65533;&#65533;&#65533;]&#65533;9fK&#65533;&#65533;&#65533;4A&#65533;(n_"a&#65533;&#65533;&#423;&#65533;&#65533;ePMB&#65533;M&#65533;&#65533;&&#889;+ZC&#65533;&#65533;<&#65533;F&#65533;&#65533;&#65533;#&#65533;S&#65533;#&#65533;&#65533;5&#65533;:~I&#65533;RD&#65533;#:
S&#65533;&#65533;&#65533;{Z&#65533;U&#65533;&#65533;w&#65533;&#65533;,tW&#65533;&#65533;8&#65533;Z&#65533;&#65533;&#65533;&#65533;$!h&#65533;PX&#65533;&#65533;@&#65533;@&#65533;I{`&#65533;'&#65533;>d&#65533;jqC#&#22567;&#65533;X&#65533;)v&#65533;&#928;|&&#65533;D&#65533;~&#866;&#65533;83,V&#65533;ys;W&#65533;&#65533;w&#65533;!&#65533;I&#65533;&#65533;
i&#65533;@-m&#65533;p&#65533;&#65533;&#65533;$&#65533;@7H_&#65533;&#65533; &#65533;&#65533;&#65533;A[lr&#65533;"&#65533;N &#65533;
Y9&#65533;&#65533;&#65533;*&#65533;}&#65533;&#65533;k&#65533;&#65533;v&#65533;z@C";D&#65533;_&#65533;&#65533;&#65533;&#65533;u%&#65533;&#65533;0&#65533;5L&#65533;	q&#65533;&#65533;&#65533;c&#65533; 
@&#65533;&#65533;&#65533;089&#65533;VE&#65533;&#65533;@&#65533;N&#65533;&#65533;&#65533;xg
&#65533;i&#707;a&#65533;"&#65533;(&#65533;&#65533;0&#65533;S&#65533;T&#65533;&#172;&#65533;&#65533;&#65533;o&#65533;&#65533;Wsg-%6Y<&#65533;<q\&#65533;l&#65533;!&#65533;up~j&#65533;&#65533;&#1270;@6&#65533;&#65533;d &#65533;&#65533;&#65533;&#65533;S&#65533;&#65533;#&#65533;7&#65533;7&#65533;#F&#65533;&#65533;
&#65533;&#65533;&#65533;z&#65533;KL&#65533;&#65533;$?EZ9H&#65533;CM&#65533;B&#65533;f&#65533;&#51557;&#65533;)S&#65533;U&#65533;&#65533;&#65533;&#1402;&#65533;&#65533;&#232;"&#286;&#65533;&#65533;&#65533;x&#65533;&#65533;7&#65533;&#65533;)&#65533;&#65533;J&#65533;&#65533;Tc&#65533;&#65533;&#65533;&#65533;&#65533;` &#65533;&#65533;&#65533;&#65533;JL&#65533;&#65533;2&#65533;&#65533;&#65533;&#65533;C&#65533;$&&#65533;&#65533;$&#65533;*&#65533;&#65533;&#65533; &#65533;&#65533;&#65533;	+{&#33579;&#65533;N>&#65533;&#65533;xM&#65533;&#65533;FOi&#65533;&#65533;p2R&#65533;&#65533;v&#65533;QVNu)&#65533;#&#65533;5PH&#65533;uhY&#49938;"&#65533;&#1478;>&#1313;&#65533;&#65533;1&#65533;&#65533;H&#65533;&#65533;&[&#65533;h4J`&#1162;&#1193;&#65533;&#65533;
i&&#65533;&#65533;&#65533;&#1105;&#65533;&#65533;BA&#65533;@&#65533;&#65533;&#65533;&#233;&#65533;%L&#65533;&#65533;&#65533;T&#65533;&#65533;&#65533;ea&#65533;&#65533;c&#65533;&#176;t @&#65533;&#65533;:&#65533;&#65533;P&#65533;D&#65533;&#65533;_&#65533;&#65533;&#556;&#65533;&#65533;&#65533;&#65533;&#65533;]&#65533;&#65533;UifPxT&#65533;*X&#65533;X4&#65533;1Wm&#65533;&#65533;&#65533;&#65533;&#65533;&#65533;hbx&#65533;9&#65533;>&#65533;B9&#65533;L&#65533;&#65533;_S&#65533;&#65533;d&#65533;&#65533;&#65533;8&#65533; &#65533;&#65533;Ep&#65533;&#65533;"&#65533;>&#65533;&#65533;[&#65533;(j$&#65533;bf&#65533;&#65533;JN&#1589;&#65533;>&#65533;&#65533;&#65533;&#65533;&#65533;c&#1026;&#65533;&#65533;&#65533;&#65533;G&#65533;&#65533;L&#65533;&#377;ENkEH&#65533;&#65533;(CC9n&#65533;&#65533;&#65533;$&#65533;&#65533;@feQ&#65533;{S&#65533;	&#65533;&#1765;&#65533;S7&#65533;&#65533;&#65533;R&#65533;&#65533;&#65533;&#65533;  &#65533;&#1297;&#65533;&#297;X&#65533;&#65533;&#65533;H&#65533;;f &#65533;VM&#65533;8&#65533;&#65533;UX&#65533;k&#65533;q&#65533;&#65533;&#65533;bJ&#709;&#65533;l&#65533;&#65533;;_&#65533;!&#65533;3&#65533;;&#65533;&#65533;&#65533;?&#65533;&#65533;j&#65533;&#65533;`&#65533;)&#65533;&#65533;+&#65533;G;&#65533;&#65533;1J&#65533;I[&#65533;ys&#138;u&#65533;&#65533;&#65533;&#65533;&#614;&#65533;I&#65533;&#65533;&#65533;&#65533;C&#65533;Ru &#65533;&#65533;C&#65533;)p&#65533;I&#65533;&#65533;bE&#65533;&#65533;_&#65533;&#65533;&#65533;I&#65533;&#1350;&#65533;O&#65533;&#65533;&#65533;&#65533;I&#65533;&#65533;&#65533;(b&#65533;+2@v&#655;&#65533;A:9/t#e&#1297;9a&#65533;&#65533;v&#65533;)&#65533;h;&#65533;vPPrE&#65533;&#65533;,
'&#65533;&#65533;&#65533;8 &#65533;&#302;6&#989;v&#65533;&#65533;&#65533;sy&#65533;K&#65533;v&#65533;&#65533;V&#65533;&#65533;E&#65533;:&#65533;&#65533;BU&#65533;&#811;l}&#65533;m&#65533;$#&#65533;&#65533;>&#65533;&#65533;5&#65533;H&#65533;#&#65533;&#65533;&#65533;&#1101;V0&#65533;-&#65533;&#65533;&#65533;J<&#65533;n&#65533;0e2maRt&#65533;&#65533;M&#65533;6&#65533;&#65533;Ik&#65533;&#65533;&#65533;&#65533;&#65533;"8&#65533;&#65533;+&#65533;..&#65533;'i&#65533;&#954;&#65533;&#65533;K&#65533;k&#65533;&#65533;&#65533;&#65533;&#65533;&#65533;&#65533;{&#65533;l&#65533;&#65533;i&#65533;&#65533;&#65533;EQ&#65533;&#65533;<'?&#65533;&#1705;&#65533;6&#65533;5&#65533;&#5203;8&#65533;,0&#65533;4  )&#65533;&#65533;&#65533;&#65533;K)&#65533;&#65533;*oKaY&#65533;0&#65533;&#65533;W&#65533;v&#65533;&#65533;&#65533;T&#65533;&#1198;&#65533;&#65533;&#65533;u&#65533;W&#65533;&#65533;~&#65533;&#65533;~&#65533;&#65533;&#65533;&#65533;&#65533;B&#65533;&#65533;y:i^8b&#65533;&#65533;&#331640;"&#65533;7i&#65533;u&#65533;&#65533;&#65533;&#65533;&#65533;^rZ%&#65533;&#65533;&#65533;a&#65533;&#65533;!&#65533;55&#65533;g&#65533;&#65533;&#65533;&#65533;&#65533;$l&#65533;e-&#65533;&#65533;&#65533;`&#65533;&#65533;$&#65533; &#65533;\&#65533;A&#65533;&#65533;&#65533;&#65533;&#65533;&#65533;&#65533;#&#65533;&#65533;NA&#65533;Y&#393;"&#65533;&#65533;&#65533;A&#478;&#65533;&&#65533;&#65533;>&&#65533;
}L&#65533;&#65533;  [&#65533;z&#65533;g&#65533;&#1900;J@AMV&#65533;&#65533;&#65533;&#65533;&#65533;&#5263;&#65533;K&#65533;q&#65533; &#65533;&#65533;&#65533;&#65533;&#65533;w&#65533;&#65533;&#65533;V&#65533;&#65533;^&#65533;7|'"!&#65533;&#65533;S:D<aO&#65533;V&#65533;q&#65533;n&#65533;&#65533;#E&#65533;{$&#65533;X&#65533;&#65533;y&#257;&#65533;(&#65533;p0&#65533;H&#65533;g{&#65533;8&#65533;78&#65533;&#65533;Q&#65533;&#65533;{&#65533;&#65533;A,eZ&#65533;&#65533;/&#65533;gZsa0oc?&#65533;&#65533;k)&#65533;vZe t$&#65533;\&#65533;ft&#65533;M&#1024;8!S&#65533;t!&#65533;1V&#65533; &#65533;ez&#65533;C&#65533;&#65533;i&#65533;&#65533;xX&#65533;&#65533;&#65533;&#65533;5*&#65533;'v$ \&#65533;>&#65533;Xh5N&#65533;<n&#65533;b&#65533;`[&#65533; B&#65533;&#65533;&#65533;@&#65533;&#65533;=n0x:&#65533; &#65533;&#65533;&#65533;&#65533;=~&#65533;R&#65533;l&#65533;e}&#65533;1X&#65533;&#65533;7v&#1282;&#65533;V&#65533;{&#65533;&#65533;'y&#65533;uP&#65533;&#449;&#65533;qH&#65533;(&#65533; ^({0&#65533;j[&#65533;hDp	&#65533;Asr&#65533;3&#65533;/0h&#65533;&#65533;H{&#65533;'c&#65533;Fa&#65533;Y&#65533;7J> |%&#65533;Z	 &#65533;&#65533;v|&#65533;4\&#65533;R:G&#65533;&#65533;&#65533;&#65533;d&#65533;&#1416;&#65533;;E@:.&#65533;T&#65533;&#65533;T(&#65533;A&#1825;;&#65533;f&#65533;S&#65533;&#65533;5dVjh&#65533;&#65533;uJQ&#65533;v&#65533;&#65533;&#65533;=&#65533;q0E&#65533;g4=&#65533;_&#65533;hAx&#65533;&#65533;&#65533;B+&#65533;x^ &#65533;sF.r4&#65533;d&#65533;&#65533;&#65533;&#65533;&#65533;(0G&3&#65533;VX&#65533;o&#65533;hkxu&#65533;&#65533;h&#65533;&#65533;^&#65533;&#65533;&#65533;&#65533;:.Sw_&#65533;|&#65533;j&#65533;6Z&#65533;H/&&cb&#65533;H&#65533;&#65533;82h&#65533;%p&#65533;{3i&#65533;.&#65533;&#65533;&#65533;&#65533;X&#65533;(>vC(&#65533;8E&#65533;Cl&#65533;HK\v:&#65533;%}&#65533;8T92&#65533;r&#65533;
&#65533;seK&#65533;&#65533;&#65533;U&#65533;D0&#65533;*&#65533;VU&#65533;d@n&#65533;&#65533;3h &#65533;&#65533;r&#65533;&#65533;&B[a&#65533;8&#65533;<&#65533;&#531;&#65533;&#65533;&k&#65533;&#65533;&#65533;G&#65533;&#65533;d&#65533;9Wk&#334;&#65533;&#65533;k&#65533;&#65533;>Y&#65533;&#65533;l&#65533;g&#65533;Y&#65533;Qe&#65533;bYY&#65533;&#65533;
&#65533;`&#65533;&#65533;`A&#65533;&#65533;
v&#65533;6&#65533;&#65533;&#65533;&#65533;&#65533;z@mx#&#65533;+W&#65533;[&#65533;	?&#65533;&#65533;&#65533;&#65533;&#65533;&#1112;$i&#65533;Zd&#65533;1{&#65533; z>"&#65533;&#65533;6Y&#65533;&#65533;&&#65533;%&#65533;;&#65533;&#65533;&#65533;)&#65533;&#65533; &#65533;&#65533;	K&#65533;C&#65533;&#65533;&#65533;B&#65533;&#65533;*&#65533;)p}OX&#65533;MICS&#65533;N&#65533;Th&#65533;&#65533;%&#65533;&#65533;4m&#65533;&#65533;4R4&#65533;P 0&#65533;u&#65533;&#65533;&#65533;6&#65533;c&#65533;]Fq&#65533;&#65533;Vw&#65533;!p&#65533;&#65533;&#1572;j&#1876;F&#65533;	&#65533;7o;&#65533;|&#65533;&#65533;&#65533;o&#65533;&#65533;&#65533;x,&#65533;6p&#65533; 0&#65533;^5&#1435;3&#65533;&#65533;&#65533;&#65533;6&&#65533;$&#65533;&#65533;&#65533;	&#65533;{&#65533;3&#65533;&#65533;&#65533;'P&#65533;&#457;&#65533;8a:I&#65533;&#65533;T&#65533;&#65533;5&#65533;%&#600;&#65533;&#65533;A&#65533;&#65533;&#65533;&#65533;j+YNYC&#65533;&#65533;&#65533;A&#65533;bz8W&#65533;&#65533;&#65533;
&#65533;R&#65533;Y&#65533;&#65533;p'&#65533;[AY&#65533;&#65533;htG)&#65533;y&#65533;&#65533;&#65533;&#65533;t2&#65533;3&#65533;&#65533;&#1122;\&#65533;&#65533;P&#65533;4B&#36446;&#65533;&#65533;  &#65533;&#65533;*&#65533;)~&#65533;f^S&#65533; k&#65533;~&#65533;%P8P&#65533;&#65533;nq&#65533;v&#65533;prv(I&#65533;&#65533;mU&#65533;u&#65533;d&#65533;p&#65533;&#65533;z&#65533;#&#65533;&#65533;#pz&#65533;&#65533;&#65533;&#65533;r&#65533;~&#65533;&#65533;3/&#1507;&#65533;I&#65533;&#65533;&#65533;Es&#65533;'&#65533;Z?&#65533;&#65533;&#65533;&#65533;&#65533;&#65533;Q&#65533;x&#65533;&#65533;&#65533;&#65533;&#65533;`&#65533;CP&#65533;&#65533;&#65533;&#65533;&#65533;&#65533;j&#65533;;&#65533;&#65533;&#43691;&#65533;/&#65533;&#65533;x&#65533;&#65533;z.9&#65533;&#65533;&#65533;&#65533;&#65533;&#604;5Y&#65533;&#1130;W-&#65533;&#65533;Nz&#65533;&#65533;'T&#65533;&#65533;&#65533;ixHx&#65533;su&#65533;I)0e&#65533;)&#65533;_&#65533;<P&T8&#65533;t+&#65533;(&#65533;IuZ&#65533;&#65533;0\&#65533;&#65533; &#65533;^&#65533;<& ^]5!&#65533;c&#65533;~6&#65533;&#65533;&#65533;3 d&#65533;&#65533;&#65533;&#65533;&#65533;&#65533;&#65533;g&#65533;&#65533;g&#65533;w&#65533;&#65533;; &#65533;&#65533;&#65533;&#65533;&#65533;aU8z&#65533;&#65533;&#65533;`&#65533;&#598;&#65533;g^&#65533;&#652;M&#65533;,N!&#65533;79$&#65533;*H&#65533;Z&#65533;&#65533;
&#65533;&#65533;&#65533;&#65533; 5&#65533;&#65533;&#65533;`&#65533;&#65533;&#1635;&#65533;j&#65533;AK&#65533;&#65533;&#65533;&#65533;{G&#65533;&#65533;&#65533;o4&#65533;&#65533;&#65533;Z&#65533;"&#65533;&#65533;1
&#65533;&#65533;&#65533;&#65533;C$&#65533;&#65533;&#65533;"A&#65533;&#65533;U&#65533;S&#65533;G&#65533;&#65533;g&#65533;J&#65533;J&#65533;R&#65533;&#65533;&#65533;&#65533;&#65533;jm&#65533;&#65533;R:&#65533;x\&#65533;R&#65533;&#65533;&#653;=&#65533;&#65533;`&#65533;bM&#65533;&#65533;s MDC&#65533;gwnkI
&#65533;&#65533;<[&#65533;&#65533;&#65533;(o&#65533;\m&#65533;&#65533;&#65533;^&#65533;&#65533;&#65533;k&#65533;&#65533;&#65533;t&#65533;&#65533;k(?Z&#65533;&#65533;&#65533;&#65533;&#65533;&#65533;Ut&#65533;?S52&#65533;?&#65533;&#65533;F&#65533;&#65533;&#65533;&#65533;&#65533;&#65533;&&#65533;z&#65533;&#65533;&#65533;:&#65533;&#65533;8&#65533;=[&#65533;&#65533;I&#65533;&#65533;&#65533;q&#65533;&#65533;&#65533;&#65533;%Y&#65533;	IL[&#65533;N[r&#65533;7&#65533;&#65533;&#65533;4&S&#65533;&#65533;he&#65533;{&#65533;&#65533;]&#65533;&#65533;&#65533;&#621;Ghp8&#65533;&#65533;F4&#65533;&#65533;&#65533;&#694;&#65533;J)&#65533;)d&#65533;y&#65533;e&#65533;&#614;&#65533;z%&#65533;&#65533;$ &#65533;`v&#65533;+&#65533;O +c&#65533;+qVz&#65533;<O&#65533;!&#65533;&#65533;&#65533;J&#1661;&#65533;&#65533;>P	&#65533;&#65533;^Hq&#65533;&#65533;&#65533;&#65533;&#65533;^&#65533;&#65533;&#65533;&#65533;&#65533;)&#65533;&#65533;w&#65533;&#1743;&#65533;&#65533;M&#65533;&#724;&#888;<*&#65533;
57>a7&#65533;N&#65533;&#65533;y&#65533;&#65533;-x&#65533;`&#65533;&#1715;X&#48808;&#65533;?&#65533;{&#65533;-&#65533;&#65533;&#65533;gau49&#65533;E&#65533;&#65533;&#65533;/&#65533;&#65533;&#954;XI&#65533;&#65533;9&#65533;&#65533;V&#65533;&#65533;&#65533;&#595;&#65533;&#65533;p&#65533;Rd&#65533;I&#65533;&#65533;&#65533;YZ&#65533;\&#65533;&#65533;&#65533;&#65533;&#65533;&#65533;@&#65533;;l+)I%2&#65533;HV`#&#65533;&#65533;U&#65533;2&#65533;&#65533;&#65533; &#65533;&#65533;d&#65533;&#65533;&#65533;&&#65533;&#65533;P&#65533;&#65533;&#65533;&#65533;i&#65533;&#65533;Hq&#65533;d&#65533;&#65533;&#65533;_',~&#65533;&#1841;:PS&#65533;&#65533;&#65533;4&#65533;&#65533;&#65533;&#65533;&#288;r&#65533;u&#65533;&#65533; &#65533;&#65533;&#65533;C&#159;,n&#65533;s8&#65533;&#65533;(&#65533;&#174;&#65533;&#65533;/<&#65533;&#65533;\&#65533;|t&#65533;&#65533;h&#65533;&#65533;&#65533;W7,S6k&#683;&#65533;&#65533;&#65533;&#65533;&#65533;Drk&#65533;Yu&#65533;&#65533;&#65533;&#65533;,&#636;&#65533;[s8&#65533;G&#1386;&#65533;&#65533;*9&#59517;5%KW&#65533;|&#65533;d[&#65533;&#65533;&#65533;&#65533;R&#65533;&#65533;KC&#65533;&#65533;#&#65533;*&#65533;&#65533;&#65533;k&#9635;&#65533;Z&#65533;&#1571;QP&#65533;;f&#65533;B&#65533;c&#65533;3&#323;&#65533;&#65533;&#65533;&#65533;&#65533;E5u&#65533;&#65533;2&#599;{&#65533;&#65533;&#65533;&#65533;gK=&#65533;&#1046;_)&#65533;g&#65533;&#1466;%{&#65533;&#65533;U&#65533;&#65533;6&#159;\E=&#65533;&#65533;0L&#65533;&#65533;&#65533;>&#65533;&#744;&#769;&#65533;&#65533;&#65533;&#65533;&#65533;&#65533;&#65533;&#65533;&#685;&#65533;&#65533;&#65533;)&#65533;&#65533;&#65533;G&#65533;&#65533;oZZ&#65533;:&#65533;&#65533;y&#65533;s&#278;<&#65533;H&#65533;n &#1900;&#26942;C&#65533;&#65533;J&#65533;"&#65533;B&#65533;%&#65533;~2&#65533;&#65533;&#65533;&#65533;&#65533;
&#65533;&#65533;&#65533;&#65533;_l&#65533;T&#65533;&#564106;&#65533;\&#65533;&#65533;(&#65533;&#704;m&#65533;7&#65533;1&#65533;0&#65533;&#65533;&#65533;&#65533;&#65533;S&#65533;fE&#65533;&#65533;&#65533;&#65533;=&#527;&#65533;m&#339;%(&#65533;+&#65533;&#65533;v-&#65533;&#65533;&#65533;z]&#65533;
&#65533;&#1490;:&#65533;l9&#65533;&#65533;QH&#65533;S&#65533;&#65533;My&#65533;M1&#65533;&#65533;&#65533;&#65533;&#65533;q#&#65533;&#65533;&#209;&#65533;&#65533;ua&#65533;&#65533;q&#65533;&#65533;s&#65533;l&#1655;,&#243;&#65533;&#65533;.2/&#65533;&#65533;&#1600;D&#65533;&#65533;b&#986;&#65533;;}&#65533;&#65533;&#65533;?&#65533;&#65533;&#65533;&#65533;&#173;+Dd1&#65533;
&#65533;&#65533;&#65533;dSE&#65533;e&#65533;\&#65533;&#65533;&#1361;y&#65533;&#65533;&#1861;#x&#65533;%&#65533;&#65533;&#65533;&#65533;<&#65533;&#65533; &#65533;&#65533;l&#65533;&#65533;42!Y&#65533;&#65533;&#65533;&#65533;G&#65533;+.X&#65533;B&#1475;&#65533;&#65533;&#65533;&#65533;{&#65533;&#65533;&#65533;&#65533;&#65533;&#65533;X&#65533;&#65533;&#65533;&#65533;&#65533;&#65533;&#65533;J&#65533;&#695;R&#65533;@5{&#65533;v&#65533;%7&#65533;&#65533;'Z&#65533;&#65533;b^&#688;L&#245;z&#65533;&#65533;*&#65533;=&#65533;V&#65533;&#721;&#65533;+&#65533;y&#65533;z&#65533;-&#65533;!&#65533;s&#65533;&#65533;&#65533;&#65533;&#65533;&#65533;.&#65533;&#65533;NL&#65533;&#65533;Lk{`"&#65533;L&#65533;&#1973;&#65533;Jt&#65533;&#65533;J&#65533;&#65533;dKM&#65533;]v&#65533;&#65533;&#553;&#65533;T]&#65533;0&#65533;&#1454;&#65533;&#65533;&#65533;&#1821;&#65533;)&#65533;Q&#65533;&#65533;&#251;:j&#65533;{7&#65533;&#65533;&#65533;&#65533;&#65533;E&#65533;&#1894;&#65533;&#65533;I&#65533;&#65533;&#65533;&#65533;y&#65533;&#65533;&#65533;W&#65533;&#65533;&#65533;&#65533;&#65533;z&#65533;<&#65533;*&#65533;&#42873;&#65533;\&#65533;w]0mh&#65533;(&#65533;&#65533;&#65533;S&#65533;&#1029;i&#65533;&#65533;u&#65533;Q.=&#65533;&#65533;%&#65533;&#65533;&#65533;]&#65533;|&#65533;q&#65533;&#65533;&#65533;\&#65533;G&#65533;&#65533;&#65533;k&#65533;&#1631;&#65533;-&#65533;&#65533;&#65533;3&#65533;_&#65533;&#65533;&#65533;&#65533;&#65533;z&#65533;&#65533;&#65533;&#65533;$&#65533;Q&#352;&#65533;&#935;c(&#909;e&#65533;e&#65533;&#65533;L&#65533;'&#65533;RS&#65533;c&#65533;Nk_&#65533;&#65533;V-}&#65533;(F&#65533;Sr+&#65533;\&#1894;&#65533;&#1712;&&#65533;;#&#65533;&#65533;&#65533;&#1912;&#65533;]&#65533;&#65533;&#65533;&#65533;|&#65533;&#65533;&#65533;&#65533;&#65533;&#65533;&#65533;&#65533;m&#65533;&#65533;&#65533;	}&#65533;{&#65533;&#65533;&#65533;&#574;&#65533;&#65533;m&#65533;&#65533;&#65533;r&#65533;,&#65533;&#65533;M&#65533;; &#65533;pW&#65533;&#149;h&#674;&#65533;&#65533;>&#7847;&#65533;&#65533;&#65533;&#65533;&#1959;&#65533;P&#65533;&#65533;&#65533;&#65533;&#65533;&#65533;&#10491;&#65533;&#65533;&#65533;P&#65533;&#65533;E,s&#65533;{&#65533;&#65533;&#65533;&#65533;&#65533;&#65533;&#65533;&#65533;&#907;&#65533;&#65533;SU&#65533;&#65533;(4&#65533;b&#65533;&#65533;&#65533;Rs,@&#65533;&#65533;&#65533;a&#65533;k&#65533; &#65533;&#65533;tW}#&#65533;&#65533;&#65533;&@N`|&#65533;&#65533;&#65533;&#65533;&#65533;Xa0&#65533;&#65533;&#65533;&#65533;]&#65533;I&#65533;&#65533;]<s&#65533;&#65533;&#65533;&#65533;f&#65533;&#65533;=^&#65533;&#65533;&#1582;&#986;<&#65533;e~&#65533;&#65533;gr&#65533;H&#65533;&#65533;=&#65533;&#65533;&#65533;&#65533;\&#48680;&#65533;&#65533;&#65533;8&#65533;&#65533;&#65533;0&#65533;&#65533;&#32060;&#65533;N&#65533;Y4$&#65533;&#65533;c&#65533;&#65533;.&#65533;&#65533;`oi&#65533;&#65533;&#65533;T&#65533;&#65533;&#65533;O&#65533;,&#65533;&#65533;[&#65533;&#65533;N&#65533;*vw&#65533;#[o&#65533;&#65533;&#65533;L0 D&#65533;bK&#65533;&#1196;&#65533;&#65533;&#65533;&#65533;&#1724;_&#65533;&#65533;q&#65533;!&#65533;&#65533;
&#65533;&#65533;&#65533;&#724;aa&#65533;&#65533;&#65533;/&#65533;&#429;f_?{&#65533;,&#65533;&#65533;
Evf&#65533;&#65533;&#65533;&#65533;~&#65533;+&#65533;<k&#65533;"p&#65533;&#65533;&#65533;&#65533;G&#65533;&#65533;t	^&#65533;&#1662;&#65533;&#65533;&#65533;&#65533;O&#65533;	&#65533;P_&#65533;S&#65533;&#65533;v&#65533;MH&#65533;K5&#65533;&#65533;&#65533;0&#65533;&#65533;&#65533;4&#65533;&#65533;&#1191;&#65533;&#65533;&#947;&#65533;&#849;&#65533;Q&#65533;&#65533;&#65533;$&#65533;&#65533;&#65533;&#65533;&#65533;=&#65533;!&#65533;&#65533;&#65533;&#65533;&#65533;8&#65533;&#65533;-%7&#65533;!&#940;&#65533;&#65533;&#65533;&#65533;&#65533;&#65533;&#65533;k&#65533;&#65533;
&#65533;&#344;&#65533;/&#65533;&#65533;
&#65533;yla&#65533;&#65533;&#65533;<&#65533;I&#65533;=0&#65533;&#65533;=&#65533;&#65533; EEN&I&)wk	&#65533;&#65533;&#65533;&#65533;&#65533;&#65533;&#65533;&#65533;&#65533;%`&#65533;\&#65533;&#65533;	e&#65533;&#65533;+&#65533;&#639;n/&#65533;E&#65533;RI&#65533;#E&#65533;S&#65533;T&#65533;&#65533;&#65533;&#65533;&#65533;EI&#65533;&#65533;&#140;((	a&#65533;&#65533;]&#65533;&#65533;&#65533;&#65533;&#65533;&#65533;9&#65533;&#65533;&#1475;t&#65533;&#65533; &#65533;&#65533;7&#65533;&#65533;&#65533;&#65533;.&#65533;&#65533;&#65533;C&#65533; ~@&#65533;"&#65533;&#65533;&#65533;x&#65533;&#65533;&#65533;J&#65533; #&#65533;&#65533;&#65533;&#65533;H&#65533;&#65533;D2SX&#546260;&#65533;V&#65533;a9sH&#65533;6&#65533;&#24361;e&#65533;G&#65533;&#704;&#65533;	&#65533;&#65533;&#856;.c&#65533;Vs&#65533;B\&#65533;6 c&#65533;&#65533;iU&#65533;S&#65533;h&#65533;J&#790;W&#65533;R&#65533;F&#65533;&#65533;Y
TY^!&#65533;S!&#65533;bl&#1653;&#65533;&#65533;'&#65533;&#65533;&#65533;&#65533;d&#65533;&#65533;&#65533;G^\>E&#1556;`A
6,&#65533;1@S&#65533;bH&#65533;&#65533;&#65533;&#65533;2O&#65533;V`&#65533;P&#65533;S&#65533;&#65533;Cz&#65533;&#65533;&#65533;o&#65533;&#65533;5&#65533;5`&#65533;+&#65533;{{l&#65533;9&#65533;&#65533;&#65533;DEB&#65533;k&#2024;t&#65533;(&#65533;&#65533;&#65533;2"&#65533;&#65533;&#65533;&#65533;&#65533;*&#65533;s&#65533;o&#65533;o}&#65533;&#65533;M&#1214;&#65533;&#65533;p&#65533;
&#65533;?H&#65533;&#65533;5&#65533;&#65533;d&#65533;@G&#65533;&#65533;&#65533;&#65533;`&#65533;&#65533;%J&#65533;uM&#65533;&#65533;&#65533;e&#65533;&#65533;&#65533;+&#1910;&#65533;Q&#788;a&#65533;Om!&#531;O@&#65533;D &#65533;IA&#65533;:B-X&#65533;&#65533;s&#65533;ELZ6%&#65533;9dm%&#65533;kf&#65533;&#65533;&#65533;
B&#65533;H&#65533;	&#389;~qE&#65533;&#65533;UD&#65533;&#65533;&#65533;&#65533;&#65533;c;&#65533;&#65533;`&#65533;YG*&#65533;Q&#65533;@&#65533;&#65533;F&#65533;:&#65533;&#65533;`&#65533;&#65533;SD&&#65533;yVe&#65533;&#65533;X*&#65533;&#65533;V&#65533;*e&#65533;&#65533;&#65533;k&#65533;&#65533;&&#65533;e&#65533;&#65533;V8&#65533;0n&#65533;A&#65533;&#65533;#J&#65533;&#65533;6&#65533;]#&#65533;7&#65533;p&#65533;'7&#65533;I&#65533;&#65533;&#65533;&#1460;&#65533;Or"&#65533;&#65533;voH&#65533;&#65533;v# &#65533;t&#65533;=j)&#65533;&#65533;&#65533;7&#1958;&#65533;&#65533;&#65533;XB45&#65533;@{&#65533;M&#65533;y&#65533;AL&#4910;*&#65533;&#1158;&#65533;&#65533;9u&#65533;&#65533;D&#65533;&#65533;~&#274;Q&#665;&#65533;1&#65533;&z&#65533;&#65533;&#250;&#65533;SW)nD&#65533;&#65533;~&#65533;&#65533;&#65533;b&#65533;&#65533;&#65533;&#65533;&#65533;&#171;&#65533;&#65533;5k&#65533;\&#65533;&#65533;B&#65533;&#65533;&#47354;&#65533;&#65533;$&#65533;F&#65533; c&#65533;&#65533;&#65533;a&#65533;L&#65533;H&#65533;PBb&#65533;v&#65533;@&#65533;&#65533;V&#65533;&#65533;&#65533;(&#65533;&#65533;B%&#65533;|&#65533;&#65533;jc&#65533;P&#65533;<&#65533;&#65533;&#65533;z&#65533;EW&#65533;%&#65533;&#65533;&#285;&#65533;&#65533;'p}&#65533;&#65533;oqr&#65533;A&#65533;#&#65533;WM>R V&#65533;4G&#65533;&#65533;`&#65533;rG&#65533;&#65533;0{:&#65533;&#65533;@w` Vr&#65533;Z*|1&#65533;&#65533;&#1632;&#65533;&#1387;&#65533;&#168;&#65533;&#65533;?&#65533;~&#65533;{&#65533;o&#65533;&#65533;&#65533;&#65533;&#65533;&#1094;--&#65533;T&#65533;'u&#65533;&#65533;&#65533;&#1071;%n&#65533; &#65533;&#65533;n&#65533;-tx&#65533;&#65533;&#65533;v&#65533;-&#65533;&#65533;R&#65533;,&#65533;&#65533;&#65533;&#65533;=&#65533;&#65533;&&#65533;n&#65533;&#65533;&#65533;K/!&#65533;i)9&#65533;[.IM>	sK<&#65533;
|&#65533;bSN!
d)&#65533;1&#65533;&#65533;I&#65533;&#65533;yKU+&#65533;&#65533;&#1868;&#65533;IA &#65533;n&#65533;&#65533;*&#65533;&#1752;,&#65533;&#65533;&#65533;Z&#65533;Vq&#65533;&#65533;L&#65533;&#65533;NJB<&#65533;R~&#65533;&#65533;v^?@t&#65533;qE&#65533;&#65533;&#65533;&#65533;&#65533;&#65533;^)&#65533;k&#65533;{l]&#65533;&#65533;&#65533;Bm,&#65533;D5&#65533;&#65533;&#1478;&#65533;&#65533;&#65533;^&#65533;&#65533;l<&#65533;U
&#65533;R&#65533;j&#65533;&#65533;&#430;&#65533;,&#253;&#65533;i&#65533;:&#65533;&#65533;&#65533;&#65533;&#65533;q&#65533;&#65533;&#65533;&#65533;&#65533;H:&#65533;\l:&#65533;&#65533;&#65533;&#537;&#65533;0&#65533;B&#827;Hg/&#65533;&#65533;&#65533;0|R5t#&#65533;&#65533;s6&#65533;&#65533;&&#65533;	&#65533;h&#65533;N>&#65533;C"&#1456;&#65533;&#65533;)q&#65533;{{&#65533;&#65533;.Zi&#65533;'4`:	  &#65533; &#211;&#65533;&#1087;(&#65533;!e0Yp&#65533;&#65533;&#65533;&#65533;,&#65533;c&#65533;&#65533;lv&#65533;&#65533;&#65533;&#65533;f&#65533;&#65533;&#65533;&#65533;&#65533;3&#65533;&#65533;iN&#65533;X( &#65533;O&#65533;&#65533;T]A_E&#65533;&#65533;FD&#65533;&#65533;~z&#65533;Z&#65533;&#65533;v6&#65533;a&#65533;X&#65533;O&#65533;&#65533;&#65533;:E &#65533;B&#65533;&#65533;$&#65533;;GB&#65533;)&#65533;d&#1542;f	>mntc&#65533;&#65533;&#65533;UA"&#65533;&#65533;_i&#1655; &#65533;5&#65533;&#65533;k
$&#65533;F&#65533;&#65533;^Nu>Q&#65533;STf2&#65533;&#65533;5&#65533;&#65533; 2&#65533;&#65533;T&#65533;&#283;P&#65533;G>&#65533;f&#65533;&#65533;:&#65533;Y&#65533;-4&#65533;&#65533;&#65533;&#65533;>6&#65533;&#65533;&#65533;s&#65533;R>&#1033;&#338;qc&#65533;&#65533;jS&#65533;F&#65533;(&#65533;	<f&#65533;^&#65533;&#65533;F~&#65533;z&#65533;&#65533;&#65533;^&#65533;0&#371;&#65533;&#1393;{t&#65533;&#65533;&#65533;:&#65533;G1&#65533;&#65533;&#65533;&#65533;&#65533;;&#65533;hNS&#65533;&#65533;dx&#65533;d&#65533;&#65533;&#65533;H&#65533;&#65533;}&#65533;&#65533;&#65533;ED&#65533;&#65533;&#65533;&#65533;&#65533;t$&#65533;c5Rm&#65533;&#65533;-U&#65533;H&#65533;.0?&#65533;&#681;*_IAr&#65533;&#65533;&#65533;&#65533;&#65533;,&#65533;6`=0&#65533;&#65533;:J&#65533;(&#65533;KE&#65533;&#65533;&#65533;(&#65533;W&#65533;&#65533;&#65533;Z&#65533;&#65533;/4&#65533;2W&#65533;D3&#65533;:&#65533;fC&#65533;'&#65533;&&#65533;$S7a&#65533;3&#65533;(&#65533;&#65533;)&#65533;F&#65533;&#65533;w2S&#65533;&#65533;&#65533;9&#65533;i&#65533;&#65533;Q<&#65533;w&#65533;1&#65533;/&#65533;&#65533;kh>&#65533;&#65533;&#65533;q&#992;&#7267;&#65533;&#18627;v&#65533;Q~_D@&#65533;f&#65533;&#65533;&#65533;-&#65533;N
&#65533;&#65533;&#65533;[r&#65533;&#65533;&#65533;\$&#65533;kHp)K&#1704;&#694;&#65533;E&#65533;&#803; &#65533;&#65533;#I&#65533;
&#65533;&#65533;&#65533;&#65533;&#65533;)&#65533;SV&#65533;&#65533;&#65533;&#65533;&#65533;&#65533;P&#65533;K&#65533;&#65533;P&#65533;!%%7F&#65533;%CR'&#65533;&#65533;	C&#65533;YNb&#65533;&#65533;W%h&#65533;U&#65533;Z	H&#65533;f&#65533;&#65533;&#1461;&#65533;&#65533;&#65533;T&#65533;?&#65533; &#65533;`&#65533;&#65533;&#65533;d;&#65533;Q&#65533;h2
^&#49179;&#65533;&#65533;&#65533;j&#65533;&#65533;w&#65533;&#65533;&#65533;`)!&#65533;0&#65533;&#65533;&#65533;h&#65533;&#65533;b&#65533;&#65533;X&#65533;&#65533;g&#65533;}&#65533; j&#2044;A&#65533;&#65533;gf5;t@&#65533;&#65533;&#65533;he&#65533;&#65533;&#65533;&#65533;}Q{i&#65533;&#65533;&#1318;&#65533;&#65533;&#65533;&#65533;o&#65533;6&#65533;&#65533;O&#65533;&#65533;j2^&#65533;&#65533;&#65533;&#65533;&#65533;D'A&#65533;Z
$&#65533;&#65533;r%Z1&#65533;&#65533;&#65533;PA&#65533;~H&#65533;&#65533;&#65533;H&#65533;.s&#65533;+P=&#65533;cc
&#65533;
&#65533;&#65533;
C+&#65533;	OjP&#65533;_&#65533;&#65533;&#65533;&#65533;&#65533;i~&#65533;d%*R&#65533;&#65533;&#65533;&#65533;;&#65533;&#65533;&#65533;[&Kh&#65533;&#65533;"&#65533;P4E3oK0&#65533;4&#65533;&#65533;&#27436;w&#65533;a^@&#65533;&#65533;cc&&#65533;l&#65533;&#65533;E}&#65533;&#65533;:&#65533;&#65533;"&#65533;,BGufLk6}<&#65533;4&#65533;P&#65533;&#65533;&#65533;&#350;tq&#65533;yK7&#65533;&#65533;ax&-%&#65533;T&#65533;&#65533;2&#65533;\&#65533;Q`<&#65533;oI&#65533;q&#65533;&#65533;L&#65533;4&#65533; &#65533;
&#65533;eX&#1188;&#65533;9&#65533;}Y&#65533;&#65533;&#65533;uI&#65533;v&#65533;H&#65533;k&#65533;/S&#65533;,&#65533;&#65533;&#65533;&#65533;!5z&#65533;z&#65533;t&#65533;E&#65533;5e&#65533;&#65533;&#65533;Z&#65533;&#65533;/j
]&#65533;&#65533;P&#65533;&#65533;`E*&#65533;5fX&#65533;&#65533;&#65533;&#65533;&#65533;&#65533;!L\.&#65533;&#65533;0&#65533;5&#65533;`N&#65533;&#65533;&#65533;&#65533;@&#65533;k&#65533;&#65533;&#65533;I&#1369;m&#65533;&#65533;[&#65533;r&#65533;&#65533;&#65533;&#65533;&#65533;>pC&#65533;&#65533;&#65533;&#65533;o1&#65533;1&#65533;&#65533;|6Y&#65533;&#65533;&#65533;&#65533;B/&#65533;s&#65533;&#65533;X/&#65533;&#65533;$&#65533;HK&#65533;]&#65533;&#65533;&#65533;&#65533;=\i<&#65533;&#1814;&#65533;#x7&Ne&#65533;&#65533;y&#65533;&#65533;&#65533;W&#65533;/&#65533;d&#65533;
&#65533;&#65533;j&#65533;f&#1375;\&#65533;&#65533;&#65533;-gg&#65533;=&#65533;6&#65533;s4&#65533;&#65533;P@F&#65533;&#65533;&#65533;s&#65533;~&%&#65533;m?p|&#65533;&#65533;&#65533;<a&#65533;x'pnF&#65533;7oOG&#65533;&#65533;6&#65533;f&&#65533;&#65533;y&j&#65533;&#65533;&#65533;S/G&#65533;&#65533;&#65533;t&#65533;=>&#65533;&#65533;&#1452;5&#65533;s&#65533; &#65533;&#692;P&#65533;&#65533;&#65533;&#249;&#65533;&#65533;o&#65533;&#65533;WB8&#65533;T]w&#65533;B&#65533;&#65533;&#65533;e&#65533;M]&#65533;&#65533;&#65533;u&#1900;&#65533;KS~}&#65533;?&#65533;&#65533;&#65533;|L&#65533;^Y&#65533;&#65533;7&#65533;m	(b&#65533;2kW&#65533;&#65533;&#65533;T<&#65533;&#65533;&#65533;#&#65533;-/&#65533;&#65533;L&#65533;&#65533;[&#65533;y>k&#65533;&#65533;n)1&#65533;=Ft&#65533;Gk&#65533;I!&#65533;C&#65533;B&#886;?%Tzu*&#65533;&#65533;{&#65533;$=&#65533;sa&#65533;r&#65533;&#65533;F&#65533;z&#65533;z,&#65533;y&#65533;&#65533;B&#65533;&#65533;{&#65533;&#65533;J&#65533;&#65533;}&#65533;&#65533;Q&#65533;&#65533;t&#65533;n&#65533;&#65533;2&#65533;jRPl&#65533;&#65533;&#65533;&#65533;s8&#65533;lP4J&#226;&#65533;+`&#65533;-&#65533;&#65533;}&#65533;&#65533;S&#1335;m&#65533;wm&#65533;R|*bn&#1558;&#65533;&#65533;&#65533;&#65533;uZ&#65533;&#65533; p 0/j&#65533;<i&#65533;~&#65533;&#65533;]&#65533;&#65533;F&#65533;!pg&#65533;4&#65533;2&#65533;0H&#65533;&#65533;:&#65533;1x&#65533;&#65533;"&#65533;&#65533;[&#65533;s&#65533;Ic&#65533;OC &#65533;U`&#65533;&#65533;`&#65533;gs'q&#65533;b[&#65533;&#65533;yFz&#65533;&#65533;&#65533;&#65533;j&#65533;&#65533;r&#65533;vP&#65533;&#65533;rQZ&#65533;&#65533;&#65533;u[=&#65533;Z&#65533;&#387;&#65533;&#65533;[|0:vr&#65533;&#65533;&#65533;&#65533;c&#65533;&#65533;{(8,&#65533;|zTV&#65533;d&#65533;"d&#1174;J&#65533;&#65533;d7Uu.&#65533;-:&#65533;&#65533;&#65533;]&#65533;ET&#65533;8&#65533;	&#65533;09&#65533;&#65533;"g&#65533;fl&&#65533;S@wg`w@s&#65533;&#65533;&#65533;&#65533;~' X"{&x&#65533;;{$eg&#65533;(`u&#1362;&#65533;{&#65533;X}&#65533;p&#65533;{&#65533;&#65533;/&#65533;3$&#65533;`&#65533;i&#65533;W&#65533;!&#65533;&#65533;)&#65533;L&#65533;&#33313;&#28754;&#65533;zy&#65533;&#65533;s$8F&#65533;&#65533;&#65533;&#65533;*&#65533;6&#65533;@&#518;!{pR&#65533;2<(&#65533;&#65533;|&#65533;&#65533;K!U,c&#65533;&#65533;e&#65533;K&#898;&#65533;7}&#65533;f&#65533;5&#65533;s&#408;tz@&#65533;&#65533;&#65533;8n&#65533;&#65533;b&#65533;&#65533;&#65533;%&#65533;&#65533;B&#65533;rXE&#65533;[&#65533;&#65533;7w&#65533;xou&#65533; &#65533;&#65533;&#65533;`&#65533;.&#65533;&#65533; &#65533;TAU}&#65533;&#25850;eE&#65533;&#65533;<)&#65533;w{&#65533;6`&#65533;&#65533;J&#65533;&#65533;`&#769;&#65533;&#65533;O&#65533;&#65533;?&#65533;&#65533;!&#65533;z&#65533;&#65533;(	&#65533;H&#65533;&#65533;&#65533;&#65533;=+4W&#65533;f 'hd:&#65533;k&#65533;&#65533;{J&#65533;!&#65533;&#65533;h&#65533;&#65533;?V&#65533;&#65533;&#65533;&#65533;Z(uK&#65533;H&#65533;"&#65533;,Ku&#65533;Q&#1425;J&#65533;&#65533;&#65533;PS&#65533;&#65533;&#1010;+&#65533;&#345;&#65533;xb	W&#65533;&#65533;&#65533;,!
"  U&#65533;&#65533;F&#65533;n&#65533;i&#65533;&#65533;&#65533;XpQ)&#65533;X&#65533;&&#65533;&#65533;	&#65533;&#65533;^&#65533;&#65533;i&#65533;hDf&#65533;}&#65533;&#65533;
&#65533;&#65533;V*&#65533;&#65533;j&#65533;<(2&#65533;&#65533;EK&#65533;5p9&#65533;e&#65533;	&#65533;8	o&#65533;4&#65533;&#65533;&#65533;&#65533;&#65533;i[&#65533;1&#65533;&#65533;2&#65533;Vam&#65533;&#65533;&#65533;a&#65533;5&#65533;&#65533;8KCQy&#65533;T&#65533;&#65533;Q&#65533;&#65533;e&#65533;&#65533;&#339;ac&#65533;&#65533;&#65533;&#65533;&#65533;&#65533;&#65533;&#65533;&#65533;uk&#65533;7&#65533;&#552;&#65533;M4&#65533;aGm49IJ&#65533;&#65533;&#65533;u&#65533;w&#65533;E&#65533;t&#65533;@&#65533;%` &#65533;&#65533;nk&#65533;~&#65533;&#65533;$&#65533;e&#65533;&#65533;&#65533;&#65533;&#505;&#65533;5@s@qv&#65533;UU&#65533;oyb&#65533;&#65533;2r&#65533;u&#65533;&#65533;u&#65533;#&#65533;a&#65533;&#65533;&#65533;O&#65533;&#65533;)&#65533;h&#65533;,&#65533;)|&#64513;e9&#65533;&#65533;`Nr&#65533;=|i`&#65533;&#65533;&#65533;&#65533;&#65533;i&#65533;&#65533;S&#65533;&#65533;&#65533;r&#65533;&#65533;{&#65533;F&#65533;&#65533;!&#65533;G)H&#65533;&#65533;\&#65533;1&#65533;&#65533;)to:t&#65533;n\&#65533;&#65533;E|T&#65533;X&#65533;&#65533;&#65533;g&#65533;&#65533;|^&#65533;|&#65533;}&#65533;&#65533;G&#65533;8&#65533;:m&#65533;9&#65533;&#65533;&#65533;&#65533;3&#65533;&#65533;H7R[d&#65533;&#65533; 2&#65533;&#65533;&#65533;v&#65533;&#65533;:_o&#65533;<&#65533;&#65533;&#65533;Hp0&#65533;\&#65533;T&#65533;&#65533;HV&#65533;&#65533;ws&#65533;P&#65533;b7mP&#65533;E0&#1245;&#65533;qi&#65533;&#65533;;[&#293;&#65533;$R&#65533;w&#65533;3q&#65533;&#65533;vog&#65533;&#65533;&#65533;Xd&#65533;&#65533;&#65533;&#65533;&#65533;&#65533;&#65533;&#65533;&#65533;&#65533;D]&#65533;&#1575;|&#65533;&#65533;r@@4&#65533;&#65533;&#65533;Z9I*q:|&#65533;:<c#v&#65533;y,<2&#65533;&#65533;&#523;!&#65533;^?VS&#65533;.&#65533;l\7-&#65533;&#65533;6&#20786;B;5&#65533;&#65533;!
B>gZ&#65533;`0&#65533;z]@/&#65533;&#65533;&#65533;NI&#65533;&#65533;h&#65533;X@o?Zwr&#65533;&#65533;&#65533;`E &#65533;hy&#65533;|&#65533;&#65533;u&#65533;m&#65533;&#65533;
Q
b&#65533;&#65533;&#65533;&#65533;&#65533;?d&#1629;T&#65533;	.&#65533;&#65533;m&#65533;R&#65533;tX+&#65533;&#65533;&#65533;&#65533;g&#65533;&#65533;V&#65533;&#65533;&#65533;8<&#65533;&#65533;&#65533;&#1424;rJ&#65533;&#65533;I&#65533;&#65533;at1{&#41578;Ws+d&#65533;j{&#65533;}>
f3B6&#65533;ST&#65533;&#65533;Q&#65533;&#65533;&#65533;&#65533;&#65533;@Y@~&#65533;&#65533;"&#65533;%&#65533;SE&#65533;Q&#65533;&#65533;Ju&#65533;Z}v&#65533;o&#65533;&#65533;7&#65533;VC&#65533;J&#65533;&#65533;!&#65533;S&#65533;8&#65533;&#65533;]&#65533;b&#65533;H<O&#65533;&#65533;&#65533;S &#65533;& VI&#65533;~;&#65533;&#65533;&#65533;]&#65533;&#65533;&#65533;I&#65533;U5&#65533;'&#65533;&#65533;P&#65533;&#65533;&#65533;&#65533;$(&#65533;&#65533;&#65533;C&#65533;0&#65533;F&#65533;u&#65533;~Y&#65533;FZa&#65533;&#1189;&#235;&#65533;&#65533; &#65533;8&#65533;t&#65533;&#65533;&#65533;&#65533;r&#65533;&#65533;c`&#65533;j+&#65533;z&#65533;jT&#65533;&#65533;&#65533;`&#65533;&#65533;!R&#65533;&#65533;	l&#1561;&#65533;&#65533;&#65533;&#65533;Vk&#65533;LGd.x&#65533;	&#65533;}&#65533;Y&#65533;wx&#65533;E&#65533;&#65533;&#65533;&#65533;&#1926;&#65533;D6&#65533;'&#44435;&#65533;&#65533; K(	&#65533;&#65533;KL&#65533;&#65533;w&#65533;&#65533;&#308;0&#65533;&#65533;~&#15723;>&#65533;L$&#65533;tak0&#65533;=D&#65533;&#65533;&#65533;oL&#65533;Dx!r}&#65533;&#65533;P&#65533;&#65533;a&#65533;&#65533;&#65533;i&#65533;&#1274;]&#65533;&#65533;&#663;&#65533;&#65533;i&#65533;*Q[&#65533;&#65533;&#65533;&#65533;&#1684;&#65533;Lj&#65533;&#65533;&#65533;&#65533;/&#65533;&#65533;%&#65533;iXu*&#65533;9&#65533;44&#65533;&#65533;V&#65533;H&#167;&#65533;&#1349;&#65533;&#1666;<?&#1927;&#65533;&#65533;&#65533;/&#65533;?Rw8&#65533;p&#65533;(!O&#65533;t&#65533;8&#65533;&#65533;S&#65533;*&#65533;&#65533;
,&#65533;&#65533;K&#65533;&#65533;&#65533;&#65533;&#65533;6&#65533;&#65533;Z	&#65533;&#65533;N]&#65533;+l&#65533;v+gW&#65533;a&#65533;&#65533;~&#65533;&#65533;&#65533;&#65533;`&#65533;&#65533;&#65533;&#65533;&#65533;-K&#65533;of&#65533;rF_FN&#65533;(V&K&#65533;&#65533;Z&#65533;m&#65533;&#65533;l&#65533;&#1018;&#65533;&#65533;&#65533;2<
&#65533;&#1194;)&#65533;j:wJ.&#1623;~&#65533;&#65533;&#65533;j&#65533;/&#65533;<&#65533;&#65533;&#65533;`dj&#65533;&#65533;&#65533;q6r@&#1277;&#633;c&#65533;&#65533;&#65533;&#65533;&#65533;&#65533;Y&#65533;G&#65533;&#65533;@&#65533;q&#65533;Qp&#65533;t&#65533;A}L&#65533;w[&#65533;&#65533;oe&#65533;cI	K{&#65533;&#65533;&#65533;u&#65533;&#65533;&#65533;G&#383;t&#65533;%&#65533;y&#65533;&#65533;&#65533;,&#65533;;Ryn1&#65533;=&#65533;&#65533;/Y&#65533;(0&#65533;0&#65533;&#65533;&#65533;n&#65533;Y&#65533;&#65533;ZK*&#65533;&#65533;w&#65533;&#65533;&#65533;j&#65533;#9&#65533;&#65533;v&#65533;&#65533;?kn&#1870;P&#4397;N&#65533;&#65533;&#65533;2&#65533;&#65533;&#65533;&#65533; &#65533;&#65533;&#65533;EA&#65533;&#65533;&#65533;ZkY+&#65533;?5<&#65533;,&#65533;W&#65533;&#65533;	&#65533;c|&#65533;&#65533;&#65533;&#65533;&#65533;q41&#65533;&#1661;&#65533;&#358;&#65533;&#65533;?&#65533;&#65533;r+&#550;*":&#65533;&#65533;&#65533;&#65533;<Rd#&#65533;&#65533;&#65533;b&#65533;9&#65533;&#65533;l&#65533;u#&#65533;U8&#65533;&#65533;Q&#65533;.}&#313;H&#65533;&#65533;U&#65533;&#65533;-W&#65533;&#65533;x&#65533;+fL&#65533;F&#65533;Xp &#65533;&#65533;&#65533;l&#65533;5&#65533;!|&#65533;w&#65533;&#65533;t&#65533;`&#65533;@&#65533;&&#65533;]&#65533;U&#65533;-&#65533;&#65533;x&#65533;Bm=|&#65533;;\&#65533;&#65533;&#65533;&#65533;U&#65533;&#65533;&#65533;jYX&#65533;l&#65533;&#65533;Kiq!&#65533;QRY!$K&#65533;L%&#65533;7&#65533;X&#65533;&#65533;&#65533;&#65533;&#65533;&#65533;Q&#65533;&#65533;sd&#65533;)&#65533;d&#65533;P&#65533;&#65533;&#65533;&#65533;&#65533;)&#65533;I&#65533;&#65533;K&#879;&#65533;&#65533;&#65533;t&#65533;&#65533;&#65533;k&#65533;m&#65533;&#65533;&#65533;;&#65533;&#438;&#65533;&#65533;&#65533;&#65533;&#65533;&#1919;9&#817;R&#65533;x&#65533;&#65533;&#65533;T&#65533;&#65533;m}&#65533;&#65533;&#65533;&#65533;jL&#65533;&#65533;U&#65533;T&#292;&#65533;&#65533;i&#65533;"O&#1661;&#65533;&#65533;&#65533;w&#65533;&#65533;V&#1924;&#65533;L(&#65533;&#65533;&#65533;&#65533;&#65533;&#65533;&#65533;&#65533;&#65533;=C<&#65533;&#65533;N&#65533;&#65533;&#65533;&#65533;&#65533;{&#65533;Qo9&#65533;jZlk&#65533;Fa &#65533;&#65533;&#65533;V&#65533;&#65533;9&#65533;&#65533;&#65533;6G&#65533;cRU&#65533;&#65533;&#65533;&#65533;&#65533;&#65533;G&#65533;1&#481;&#65533;s&#65533;&#65533;?&#65533;&#65533;~I&#65533;&#65533;&#65533;R}&#65533;&#65533;-&#65533;&#65533;&#65533;]&#65533;&#65533;&#65533;&#65533;&#65533;&#65533;&#65533;&#65533;\&#65533;&#65533;&#65533;2&#65533;m&#65533;&#65533;An&#65533;R&#65533;C&#65533;&#65533;K&#65533;.c&#65533;&#65533;}+v0&#1929;&#65533;&#65533;d&#65533;&#65533;	&#65533;&#65533;&#65533;&#65533;&#65533;Rjp#-:@w&#65533;0&#65533;&#65533;&#65533;&#65533;g&#65533;r&#65533;l&#65533;[!m&#65533;&#65533;&#65533;S&#65533;&#65533;&#65533;$&#65533;(I&#192;8~&#65533;M/&#65533;$&#65533;&#65533;&#65533;ic&#65533;&#65533;x&#65533;&#65533; &#65533;&#65533;&#65533;&#65533;&#65533;'&#65533;&#65533;\&#65533;=-&#65533;&#65533;&#65533;&#65533;&#65533;&#65533;&#65533;&#65533;*&#65533;"&#65533;&#65533;}&#65533;&#65533;&#65533;,{&#65533;$&#1975;<&#65533;xC'&#65533;,&#65533;N&#65533;&#65533;&#65533;X&#65533;2&#65533;&#17499;&#65533;K&#65533;&#65533;&#1003;&#65533;LDe*&#65533;&#65533;&#65533;&#65533;&#65533;d&#65533;#+&#65533;&#65533;&#65533;&#65533;/AZa&#65533;&#65533;
CU&#65533;J&#65533;-+^&#65533;&#65533;&#65533;_P>v&#65533;;&#65533;'K
p&#65533;J&#65533;&#65533;-&#65533;&#65533;e*&#65533;&#742;&#65533;h&#65533;&#65533;N|&#65533;&#&#65533;&#65533;&#65533;&#65533;&#65533;&#65533;:&#65533;&#65533;~"&#65533;?&#65533;`e&#65533;&#65533;;Z&#65533;&#65533;&#65533;&#65533;FP&#65533;&#65533;&#293;&#65533;&#65533;=&#65533;@]&#65533;O&#65533;&#65533;&#65533;&#65533;a&#5012; &#65533;&#722;&#65533;&#65533;&#65533;&#65533;&#65533;&#65533;&#1588;&#65533;&#65533;&#65533;M&#65533;^&#65533;&#65533;&#65533;&#65533;&#65533;&#65533;7&#65533;&#65533;&#65533;&#65533;&#65533;O}&#65533;G&#65533;&#65533;[ ]5&#65533;e&#65533;&#865;&#65533;&#65533;&#65533;&#65533;&#65533;,&#65533;&#65533;,4&#65533;&#65533; &#65533;)&#65533;<&#65533;&#65533;(&#65533;&#65533;&#65533;q&#65533;&#65533;1;&#65533;~&#65533;,B&#65533;&#65533;&#65533;	&#65533;&#65533;&#65533;&#65533;^&#65533;&#65533;&#65533;S&#65533;&#65533;b&#65533;6&#65533;~&#65533;NY&#65533;&#65533;j&#65533;&#65533;&#65533;&#65533;&#65533;&#65533;&#65533;&#65533;H &#65533;&#726;&#65533; &#65533;3&#65533;&#65533;Y;&#65533;&#65533;&#65533;(_{&#65533;J&#65533;&#65533;&#65533;&#65533;&#65533;&#65533;&#20285;&#65533;&#65533;G;&#65533;&#65533;C&#65533;+F&#65533;o\&#65533;)&#65533;w&#65533;&#65533;&#65533;&#65533;&#65533; B _&#65533;,&#65533;&#65533;&#65533;+&#65533;u&#65533;&#65533;&#65533;&#65533;&#65533;c&#504;&#65533;&#65533;DN&#65533;bIyu$o&#65533;M&#65533;&#65533;&#65533;&#65533;&#65533;&#65533;&#65533;&#65533;&#65533;Y&#65533;&#65533;&#65533;&#65533;=&#65533;u&#65533;/Py&#65533;u&#65533;NP&#65533;&#1694;&#24589;&#65533;&#65533;&#981;%&#65533;mKU^&#467;w&#65533; &&#1688;-<&#65533;&#65533;&#65533;&#65533;&#1467;&#65533;&#65533;&#65533;
&#202;&#65533;&#65533;&#65533;&#166;&#65533;&#65533;^&#65533;&#65533;^&#65533;`&#65533;n&#65533;7&#65533;&#65533;&#65533;&#65533;&#65533;	&#65533;&#65533;"~&#65533;VG&#65533;&#65533;&#65533;|&#65533;&#65533;&#65533;&#65533;DM>&#65533;\&#65533;Z]&#65533;#)&#65533;&#65533;	h#%'e	&#65533;&#65533;&#65533;&#65533;&#65533;&#65533;&#65533;}nU&#65533;q^&#65533;&#65533;&#65533;&#65533;&#65533;&#65533;%&#65533;&#65533;|&#65533;&#65533;&#65533;&#65533;&#65533;D&#65533;`&#65533;&#65533;&#65533;&#65533;&#65533;&#65533;@&#65533;&#65533;&#65533;&#65533;(&#65533;&#65533;&#65533;Z&#65533;&#223;&#65533;&#65533;&#65533;&#330;&#65533;&#534;c'e&#65533;&#65533;&#65533;&#65533;&#1354;&#65533;="E&#65533;]&G&#65533;]&#65533;&#65533;&#65533;&Iyau&#65533;r&#65533;&#65533;XIL&#65533;&#65533;4&#65533;&#65533; @@ 1&#65533;|&#65533; &#65533;@&#199;=
   ;&#65533;&#65533;&#65533;&#561;&#12687; &#65533;&#65533;9R&#65533;,D(q&#65533;&#65533;p&#65533;&#65533;R&#65533;A&#65533;&#65533;\&#65533;&#65533;t&#65533;,&#65533;M&#65533;wI$&#65533;&#65533;&#65533;@
&#65533;&#65533;&#65533;&#65533;&#65533;&#65533;7SM$A&#65533;|&#65533;Ju&#65533;AS&#65533;&#65533;&#65533;&#65533;&#65533;5)J&#65533;(]&#65533;
&#65533;&#65533;O&#65533;8&#990;&#65533;i&#65533;&[u1s&#65533;&#65533;nB&#554;&#65533;&#65533;&#65533;7&#65533;n&#65533;&#65533;&#65533;&#65533;[&#65533;&#65533;&#65533;i&#65533;&#65533;&#464;&#65533;4~&#65533;&#753;&#65533;&#528;&#65533;&#65533;&#65533;M%&#65533;P&#65533;&#65533;M)&#65533;W&#65533;&#65533;4Q&#65533;<&#65533;e&#37146;/W&#65533;\&#65533;&#65533;m&#65533;S_&#65533;&#1368;&#65533;4Y?*&#65533;dI&#65533;/&#1120;*a&fm&#65533;&#65533;l&#1788;`&#65533;\&#65533;&#65533;&#65533;*&#65533;sG&#65533;&#1241;@1&#65533;&#65533;&#65533;!&#65533;"T&#65533;!&#65533;&#65533;&#65533;&#65533;K&#65533;-E&#65533;&#65533;{&#65533;&#65533;HH&#65533;%&#40347;&#65533;4	&#65533;w&#65533;&#65533;4P}FEZ&#65533;<&#65533;`j}&#65533;&#65533;&#65533;&#65533;&#65533;&#65533;
&#65533;&#65533;&#146;&#65533;Y&#65533;&#65533;(J&#65533;&#65533;&#65533;T+jOwr&#65533;&#65533;&#65533;aW&#13060;&#65533;EW`&#65533;caV&#65533;cs6&#65533;a&#65533;%&#65533;s&#65533;M&#65533;'&#65533;&#65533;6Lf&#65533;T>J&#65533;&#1162;I&#513;&#65533;p&#65533;&#65533;3H\&#65533;&#65533;+&#65533;02&#65533;%&#65533;&#65533;lO&#65533;6&#65533;m&#65533;<9&I&#921;g&#65533;TF9&#65533;)&#65533;g&#65533;&#65533;&#65533;M&#65533;&#65533;97%C0d&#65533;	@&#65533;&#65533;&#65533;&#65533;&#1789;&#65533;&#65533;;{iQ@_7les&#65533;&#65533;I&#65533;&#65533;0kD$&#65533;Ciw_F;&#65533;&#65533;&#65533;&#65533;&#65533;&#65533;'&#65533;SF1&#65533;&#1331;i\h&#65533;VZ8&#65533;*d&#65533;:$&#65533;&#65533;&#65533;&#65533;c&#65533;&#65533;S63&#65533;$+&#65533;&#65533;&#65533;&#65533;a&#65533;&#65533;&#65533;8kT]&#65533;)&#65533;&#2435;&#65533;q&#65533;pV$&#65533;&#65533;&#65533;x#&#65533;&#65533;&#1121;A&#65533;`k&#65533;&#65533;&#65533;&#65533;&#65533;VyAZ&#65533;C_W&#65533;%w23&#65533;lz<Y&#65533;qn&#65533;-&#65533;h&#65533;I'o&#65533;	&#65533;&#65533;&#65533;&#65533;y&#788;&#65533;&#65533;y&#65533;&#65533;&#65533;q&#65533;'S&#65533;&#65533;y&#65533;&#65533;0C&#65533;&#932;&#1605;3&#65533;w*N&#65533;&#65533;HNoa9a&#65533;`1&#65533;&#65533;&#65533;&#65533;'&#65533;}y&#65533;'k&#65533;O&#65533;&#65533;q0&#65533;T&#65533;Gk*h-&#65533;&#65533;&#65533;n8D&#65533;&#65533;A&#65533;&#342;&#65533;&#65533;&#533;&#65533;l+&#65533;&#65533;&#65533;~e&#65533;t&#65533;-&#65533;&#65533;x&#65533;K&#65533;&#65533;7&#65533;&#65533;&#65533;;&#65533;&#65533;W	&#65533;&#65533;m&#65533;A&#65533;l&#65533;&#65533;&#65533;1&#1939;&#65533;&#65533;&#65533;/&#65533;P&#65533;]u&#65533;&#65533;}	l&#65533;@&#65533;k&#65533;&#65533;z&#65533;&#507;d&#65533;&#65533;&#65533;&#2006;&#749;&#65533;&#65533;x&#65533;&#65533;}&#65533;&#65533;&#65533;&#65533;{2&#65533;p&#65533;&#65533;&#65533;t&#65533;@Z&#65533;7&#65533;&#65533;|&#65533;	H&#65533;z&#65533;D&#65533;&#65533;d&#65533;_G&#65533;'t
07&#65533;w &#65533;&#65533;D&#65533;$&#65533;&#65533;&#65533;v&#978;&#65533;$`&#1393;&#65533;!m&#65533;&#65533;&#65533;HTY&#65533;vVw&#65533;zc&#65533;&#742;&#1857;&#65533;q&#65533;&#65533;Y&#65533;&#65533;&#65533;&#65533;<y&#65533;&#65533;&#65533;&#65533;&&#65533;&#65533;&#65533;v)&#65533;w.B&#65533;s&#65533;\&#65533;xY0 &#1064;&#65533;&#65533;H&#65533;&#65533;~M,&#221;dn&#1508;&#65533;%&#65533;&#65533;1&#65533;&#65533;&#65533;,&#65533;&#65533;&#65533;t&#65533;&#65533;&#65533;&#65533;GC&#65533;Tl[ &#65533;m\&#65533;:&&#65533;&#65533;&#65533;&#65533;ZN3&#65533;e&#65533;.&#65533; &#65533;7bv&#65533;&#65533;&#65533;R&#65533;&#65533;P&#65533;&#65533;&#65533;x@&#65533;&#65533;&#65533;&#1600;&#963;&#65533;8Re=&#65533;Y&#65533;"&#65533;&#65533;U&#65533;nu9&#65533;&#65533;/C&#65533;&#1666;#&#65533;&#65533;/Fx&#65533;>&#65533;V&#65533;&#65533;p&#65533;&#65533;&#65533;&#65533;V<&#65533;&#65533;&#65533;&#65533;VY
&#65533;<&#65533;k({&#65533;Y&#65533;W&#65533;&#65533;@&#65533;&#65533;&#65533; &#65533;&#65533;c)&#1043;Y&#65533;&#65533;`&#65533;Ji&#65533;&#65533;&#65533;&#65533;&#65533;&&#65533;_&#65533;
&#65533;&#65533;b&#1564;&#65533;T&#65533;r)&#65533;F&#65533;&#65533;GC&#65533;&#65533;2O&#65533;&#1825;&#65533;&#65533;&#65533;F&#65533;}b&#65533;&#65533;&#65533;aK&#65533; $&#65533;&#65533;"&#65533;c"&#65533;jf&#65533;&#65533;&#65533;h&#65533;:c:&#65533;&#1555;ph&#65533;e&#65533;
&#65533;&#65533;!&#65533;/6&#65533;H;&#65533;|Je&#65533;Wq&#65533;i&#65533;IIH&#487;i]&#65533;&#218;&#65533;O&#65533;G&#65533;&#65533;&#65533;&#1703;&#65533;&#65533;&#65533;d&#65533;&#65533;K&#65533;,&#65533;B=&#65533;&#65533;&#845;&#65533;&#65533;&#65533;f&#65533;&#65533;Q&#1170;C&#65533;.N0&#65533;M&#65533;&#65533;T&#65533;E&#65533;&#65533;x&#65533;&#65533;r&#65533;L%/&#65533;i&#65533;&#65533;&#65533;+_,&#65533;&#65533;&#290;&#65533;8m!&#65533;&#65533;&#65533;&#65533;_&#65533;t&#65533;&#65533;&#1883;&#65533;	T&#65533;&#65533;"d&#65533;|:% D&#65533;&#65533;&#65533;<G#kf&#65533;vds&#65533;N&#65533;H9&#65533;)&#65533;8&#65533;0&#65533;&#65533;&#65533;@r8&#65533;&#65533;&#65533;OD>&#65533;NK%&#65533;{k&#65533;E&#65533;&#65533;&#65533;&#65533;&#65533;MbA[?&#65533;h-&#65533;&#65533;&#65533;&#65533;&#65533;&#65533;i&#65533;+&#65533;R&#65533;<-&#65533;&&#65533;&#65533;;&#65533;&#65533;gJD'&#65533;&#65533;HvK&#65533;&#65533;&#65533;&#65533;&#65533;&#65533;&#65533;&#65533;&#65533;&#65533;&#65533;&#65533;&#65533;Q&#65533;&#65533;v^r&#65533;&#65533;MkT&#65533;&#65533;)Me
J'Wb&#65533;&#65533;&#65533;H!+J(&#65533;tvr+&#65533;&#65533;pySD0aR&#65533;|"&#65533;R&#65533;&#65533;
^&#65533;&#1077;S&#65533;7\v&#65533;H&#65533; &#65533;&#65533;"<&#65533;&#65533;&#65533;c&#65533;3&#65533;&#65533;&#65533;KI-b#&#65533;`&#65533;A&#65533;&#65533;&#65533;u&#65533;3y&#65533;&#65533;n&#65533;&#65533;&#65533;&#65533;&#65533;Y&#65533;csMM6&#65533;&#65533;&#65533;
&#65533;&#65533;d&#65533;"&#65533;&#65533;$ ]y&#65533;q#7\&#65533;8&#1457;d%&#65533;&#65533;j.&#65533;&#65533;&#65533;&#65533;&#364;&#65533;&#65533;&#65533;&#65533;&#65533;HxYn&#65533;&#65533;&#268;i&#65533;mYk&#65533;>&#65533;IL:l&#65533;&#1292;&#65533;S&#65533;2&#152;K&#65533;&#65533;&#65533;&#65533;&#65533;6xc&#645;&#65533;2(&#65533;&#65533;&#65533;I&#65533;&#65533;m&#65533;+v^&#65533;:&#65533;EcDBi&#65533;l&#65533;#m-h&#65533;"J/&#65533;&#65533;P&#65533;X&#65533;&#65533;&#65533;&#65533;&#1484;&#1054;&#65533;&#65533;K&#65533;&#65533;l&#65533;&#65533;-2.%&#65533;&#65533;I&#65533;[&#65533;[$Tv&#1387;&#65533;&#65533;&#65533;[M+NR&#65533;&#65533;L&#65533;08*&#65533;&#65533;*[&#65533;&#65533;7&X&#65533;&#65533;*&#1622;&#65533;e80&#65533;&#65533;&#65533;-{t&#65533;&#65533;$ &#65533;&#65533;Y&#65533;&#65533;H&#65533;&#65533;&#65533;N&#65533;k&#65533;T&#65533;&#65533;C&#65533;&#65533;&#1359;&#65533;j&#65533;&#65533;&#65533;&#65533;R&#65533;&#65533;&#65533;%m&#65533;&#65533;&#65533;7&#65533;&#65533;&#65533;\&#65533;&#65533;&#65533;&#65533;Y#&#65533;&#65533;&#65533;&#65533;&#65533;c&#352;YW&#65533;5&#65533;f&#65533;&#627;&#65533;&#65533;&#65533;;0&#65533;&#65533;&#1203;&#65533;&#65533;7&#65533;&#65533;'A&#828;&#65533;n&#65533;&#65533;fi&#65533;&#65533;:&#65533;6&#65533;Wy&#65533;&#63926;&#65533;;pl>
&#65533;&#65533;&#65533;&#65533;ZJ&#65533;>I&#65533;&#65533;a&#65533;Q&#65533;&#1565;-&#65533;G_&#65533;w04R&#65533;TV\F"1i&#65533;5&#65533;p&#65533;&#65533;&#65533;n&#65533;{&#65533;&#65533;&#65533;m&#65533;&#65533;#qnBfk&#65533;r@&#65533;&#65533;&#65533;&#65533;&#65533;MDC&#65533;-&#65533;&#65533;P&#65533;&#65533;K&#65533;R&#65533;&#65533;&#65533;&#65533;&#65533;,>&#1064;&#65533;:&#65533;:S&#65533;&#65533;}*&#65533;&#65533;>&#65533;Vng;7R&#65533;&#65533;&#65533;4&#65533;Z]&#65533;&#65533;*(&#65533;yU4&#65533;&#65533;fx&#65533;&#65533;&#65533;&#65533;&#65533;&#65533;@z&#65533;&#65533;ayQS4&#65533;&#65533;&#65533;})&#65533;rs&#65533;&#65533;hbWm&#65533;&#65533;&#65533;&#65533;$&#65533;&#564;&#65533;&#65533;bG&#65533;&#65533;i&#65533;9K&#65533;&#65533;X8i'/$&#65533;&#65533;&#65533;&#65533;WL)En&#65533;&#65533;z~&#65533;E&#65533;(,&#65533;D&#65533;shw)&#65533;&#65533;E&#65533; &#65533;n&#65533;=&#65533;&#65533;&#65533;c&#65533;&#65533;&#65533;&#1436;&#65533;&#65533;&#1168;y;x&#65533;0&#1044;f4&#65533;_&#65533;X5z&#65533;&#65533;T]&#65533;%H&#65533;&#65533;tV&#65533;&#65533;DoP_hws6&#65533;&#65533;Y&#65533;A&#65533;&#65533;M@&#65533;,&#65533;]7&#65533;,?y&#65533;&#65533;&#65533;&#65533;&#65533;&#65533;&#65533;w&#65533;$&#65533;&#65533;&#65533;DxE&#65533;&#65533;p=&#65533;,&#65533;&#65533;&#65533;) R [y&#65533;7&#65533;p&#65533;&&#65533;^m&#65533;&#65533;Stq&#65533;Fy&#65533;&#65533;l'Vj&#65533;J&#65533;2Ezn&#65533;&#65533;+a&#65533;5&#65533;wz&#65533;_&#65533;&#65533;wB{&#293;Z-'{F&#65533;R&#65533;&#65533;s&#65533;&#65533;{jR~	W&H6tI|E&#65533;DbUZ%&#65533;^X&#65533;&#65533;&#65533;<&#65533;@u7&#65533;`&#65533; &#65533;C}&#1840;D&#65533;pV&#65533;}:vb&#65533;WrW4@&#65533;C&#65533;D&#65533;&#65533;m&#65533;&#65533;g&#65533;tYwwE6Gr	&#65533;HN&#65533;&m&#1157;&#65533;&#65533;5X&P&#65533;^&#65533;Q&#65533;&#65533;
&#43136;&#65533;?@Bi&#65533;A+&#65533;`&#65533;&#65533;&#455;&#65533;7&#65533;Xj;qs&#65533;&#65533;&#65533;&#65533;&#65533;70fBBVO3\&#65533;&#65533;.&#65533;&#65533;s>&#65533;1~&#65533;w,;(&#65533;J0hL&#65533;T&#65533;&#65533;&#65533;&#65533;Y8ht&#65533;!uvs@&#65533;ef&#65533;E`44&#65533;tt7s&#65533;mJ(S0&#65533;]t^P&#65533;&#65533;xR&#65533;3&#65533;W&#65533;Nk&#65533;f9dk8W1&#65533;t
 b&#65533;Qo7Pg&#65533;~&#65533;H&#65533;"&#65533;'lXH&#65533;X>_&#65533; &#65533;u&#65533;&#65533;e
&#65533;&#65533;iw&#65533;3&#65533;GI&#65533;&#65533;d&#65533;eu&#65533;&#65533;6A&#65533;#&#1366;y&#65533;V@&#65533;&#65533;&#65533;J?&#65533;y&#65533;&#65533; C&#65533;w&#65533;(C&#65533;5=?gz&#65533;k&#65533;Wr&#65533;&#65533;s&#65533;[&#65533;&#514;&#65533;8s&#65533;Ek&#65533;&#65533;&#65533;&#65533;c&#65533;&#65533;r.&#21157;&#65533;L:xn&#65533;&#65533;M&#65533;&#65533;A&#65533;U&#65533;&#65533;NFI&#65533;&#65533;&#65533;)S&#65533;&#65533;&#65533;8&#65533;M(4&#65533;&#65533;&#65533;w B&#65533;f&#65533;&#65533;fq&#65533;&#65533;&#65533;g&#65533;&#65533;&#65533;1Z&Y&#65533;GooH&#65533;"&#65533;J&#1718;&&#65533; ~&#65533;&#1344;iH&#65533;M&#65533;&#65533;^&#65533;i&#65533;&#65533;I&#65533;Wa&#65533;@&#65533;V^&#65533;&#65533;p&#65533;hx&#65533;&#65533;&#65533;.&#65533;HA&#65533;X&#65533;jx&#65533;&#65533;&#65533;cX&#65533;&#65533;&#65533;f&#65533;	l$"(&#65533;&#65533;$&#65533;v&#65533;&#65533;&#65533;9g&#65533;5f&#65533;&#65533;&#65533;&#65533;*dJ$&#65533;C &#65533;&#65533;r*&#65533;l&#65533;B]c7&#65533;&#423;&#1728;u&#65533;_&#65533;f&#65533;&#65533;}&#1046;fO&#65533;e F&#65533;&#65533;9A&#65533;V&#65533;0^&#65533;hM&#65533;&#65533;r[ &#65533;&#65533;&#65533;'HU&#65533; d1w&#65533;&#65533;P^IPiOc&#65533;&#65533;i&#65533;&#65533;M&#65533;M&#65533;&#65533;&#65533;&#65533;@c[&#65533;@v&#65533;&#65533;&#65533;x&#65533;8'eP&#65533;&#65533;Y&#65533;&#65533;&#65533;&#65533;7&#65533;&#65533;5r|&#65533;&#65533;v9&#65533;a(9&+&#65533;&#65533;&#65533;5&#65533;&#65533;\&#65533;T&#65533;E~&#65533;(&#65533;)&#65533;zr&#65533;/&#65533;r&#65533;&#65533;&#65533;eK&#65533;3&#65533;&#65533;5u&#65533;,&#65533;&#65533;&#65533;&#65533;&#65533;a&#65533;&#65533;&#1474;t&#65533; *&#65533;{W&#65533;t&#65533; x&#65533;f/&#65533;N&#65533;&#65533;}&#65533;&#65533;&#65533;L&#65533;&#65533;&#65533;&#65533;(&#65533;4]v&#65533;5]&#65533;N
Y&#65533;&#65533;"~&#65533;{7&#65533;+&#65533;o]&#65533;~&#1465;&#65533;m82&#65533;&#65533;$yc&#65533;&#65533;&#65533;&#65533;&#65533;s&#65533;)&#65533;Md5!<&#65533;&#65533;F{&#65533;8Z&#65533;&#65533;lIZO0&#1175;~9y&#65533;!&#65533;3&#65533;&#65533;&#65533;p&#65533;w&#65533;&#65533;&#65533;jj&#65533;&#65533;hS&#65533;&#65533;(&#65533;[&#65533;!K&&#65533;2e&#65533;&#65533;&#65533;[J&#65533;%C&#65533;
&#65533;&#65533;&#65533;sT0&#413;C$C5X&#65533;&#65533;{&#65533;w&#65533;F&#65533;&#65533;$ 5&#65533;&#65533;&#65533;&#65533;t&#65533;&#1058;f&#65533;4&#65533;kP&#65533;&#65533;&&#65533;9&#65533;&#65533;9&#65533;&#65533;lF&#65533;xn&#65533;%&#65533;xI,&#65533;&#65533;:vBZ&#65533;#R&#65533;&#65533;&#65533;&#1508;&#65533;&#65533;o&#65533;&#65533;&#65533;t&#65533;&mR&#65533;&#65533;&#65533;&#65533;&#65533;^&#65533;&#65533;
&#65533;Y&#65533;zqY&#65533;}&#65533;&#65533;&#65533;&#65533;&#65533;&#65533;&#65533;P&#65533;&#65533;&#65533;q&#65533;U&#65533;T&#65533;v&#65533;;8&#65533;Fz&#65533;&#65533;t)q`0&#65533;h&#65533;&&#65533;c&#65533;T&#65533;&#65533;&#65533;&#65533;k&#65533;&#65533;&#65533;&#65533;&#65533;h*&#65533;&#65533;&#65533;j&#65533;:&#65533;&#65533;c&#65533;&#65533;# &&#65533;&#65533;
&#65533;&#65533;&#65533;&#65533;E&#65533;X72s00&#65533;*&#65533;)&#65533;&#65533;&#65533;.&#65533;"&#65533;=8Y&#65533;C&#65533;L0&#65533;B/7&#65533;qA&#65533;&#65533;q&#65533;&#65533;]&#65533;o&#65533;V&#65533;&#65533;	&#65533;BGX&#65533;?c&#65533;&#65533;HA&#65533;&#65533;&#65533;0&#65533;0
%h&#65533;Z&#65533;z&#65533;&#65533;&#65533;&#65533;I/&#65533;x&#65533;&#65533;&#65533;QgYy&#65533;&#65533;&#65533;&#65533;&#65533;&#65533;&#65533;-&#65533;&#65533;p&#65533;fb&#65533;&#65533;x&#65533;&#65533;&#65533;&#65533;&#65533; &#65533; &#65533;&#65533;9&#65533;1&#65533;8&#65533;&#65533;&#65533;&#65533;:&#65533;	m;&#65533;H&#65533;	&#1722;&#65533;&#65533;9&#65533;)&#65533;z
&#65533;&#65533;0&#65533;8TK&#65533;&#65533;&#65533;&#65533;6d&#65533;&#65533;:&#65533;js'&#65533;&#65533;$j&#65533;&#65533;	<E 4&#1073;[&#65533;MZ3S&#65533;9u&#65533;oQ&#65533;Cp&#65533;&#65533;:&#65533;8&#65533;- 9&#65533;^0&#1658;&#2042;&#65533;A&#6889;&#65533;&#65533;&#65533;&#65533;&#65533;&#65533;&#65533;&#65533;&#65533;Qg&#65533;R&#65533;B&#65533;&#65533;&#65533;&#65533;T;&#65533;&#65533;%N&#65533;&#65533;y&#65533;J&#65533;&#65533;H&#65533;9H!&#65533;&#65533;&#65533;,&#65533;`&#65533;2&#65533;&#65533;y&#65533;&#65533;[&#65533;o&#65533;&#65533;&#65533;HI&#65533;&#65533;k&#65533;>&#65533;&#65533;s&#65533;&#65533;I&#65533;&#65533;&#65533;&#65533;nWZ&#65533;S&#65533;&#1256;&#65533;&#65533;&#65533;&#65533;KT&#65533;{&#65533;!&#65533;&#65533;&#65533;&#65533;k;#r&#65533;&#65533;Ca
O&#1577;&#65533;2&#65533;t&#65533; 0&#65533;&#65533;&#65533;&#65533;
&#65533;&#65533;)";&#65533;"&#65533;&#65533;0&#65533;&#65533;I`&#65533;&#65533;&#65533;&#65533;&#65533;&#65533;&#65533;&#65533;&#65533;R&#65533;X9&#65533;

z+&#65533;&&#65533;&#65533;n&#1467;_&#65533;&#763;_&#65533;&#65533;$'s(<&#65533;j)&#65533;&#65533;
M&#65533;&#65533;c&#65533;rw&#65533;&#65533;w&#65533;&#1203;&#65533;&#65533;|h&#218;&#65533;(&#65533;&#65533;f#9Q&#65533;8&#65533;&#65533;&#65533;y&#65533;&#65533;7&#65533;&#65533;&#65533;&#65533;*h[&#65533;&#65533;Tcy`&#65533;/&#65533;&#65533;&#65533;4[&#65533;&#700;&#65533;Q&#65533;&#65533;&#65533;&#65533;&#65533;&#65533;k{%
s&#1816;&#65533; Vv&#65533;)&#65533;1# &#65533;&#65533;*&#659;_w&#65533;.&#65533;&#65533;&#65533;&#65533;&#65533;<&#65533;&#65533;y7pp;&#65533;&#65533;&#65533;&#65533;&#65533;J&#65533;E.p]&#65533; &#65533;In&#65533;v&#65533;&#65533;?V&#65533;B&#65533;C&#65533;S?%&#65533;j\&#65533;/0&#65533;C&#65533;EpY*p&#65533;&#65533;&#65533;&#65533;:k&#65533;F&#65533;&#65533;&#65533;p&#65533;U&#755;&#65533;Gy&#65533;&#65533;&#65533;&#65533;j&#65533;&#65533;]Ww&#65533;V&#65533;&#65533;Y&#65533;&#65533;	lW&#799;$&#65533;j$&#65533;X&#65533;S&#65533;&#65533;&#65533;&#65533;&#65533;&#65533;&#65533;b&#65533;CT<&#1360;*C&#65533;p&#65533;/f&]&#65533;&#65533;D&#447;%
^&#65533;&#65533;&#65533;!&#65533;&#65533;< &#65533;&#65533;&#65533;&#65533;I&#65533;&#65533;<&#65533;Y&#65533;&#65533;&#65533;&#65533;$a&#1444;&#65533; &#65533;X 8
7@<&#65533;)&#65533;b&#65533;&#65533;&#65533;e&#65533;&#65533;pjt&#65533;&#65533;&"&#65533;&#65533;&#65533;\{&#65533;&#65533;X&#234;&#820;&#65533;!Z$&#65533;,`#=\R&#728;&#65533;H&#65533;&#65533;?&#65533;@&#65533;'o0s&#65533;H<&#65533;J&#65533;a&#65533;&#296;5CTl&#65533;&#65533;k6&#65533;&#343;&#65533;&#65533;bl&#65533;C&#830;F&#65533;:&#65533;&#65533;&#65533;$&#65533;8&#65533;&#895;q&#65533;&#65533;&#65533;&#65533;!
Gv&#65533;&#65533;&#65533;&#65533;0rr&#65533;*&#1445;y?&#65533;&#65533;&#785;&#1739;u&#65533;&#65533;&#65533;&#65533;&#65533;&#65533;R!B&#1179;&#65533;&#65533;l&:&#65533;&#65533;&#65533;5&#65533;&#65533;&#65533;8&#65533;&#65533;A&#65533;&#65533;{&#65533;Un&#65533;&#65533;L3)&#65533;&#65533;&#65533;U&#65533;&#65533;&#65533;i&#65533;&#65533;&#65533;(&#1195;l:&#65533;&]&#65533;&#133;&#65533;'&#65533;&#220;&#65533;&#65533;$=@P"&#65533;&#65533;no&#65533;T&#65533;{&#65533;&#65533;C"&#65533;&#264;&#65533;lZ9&#65533;&#65533;|&#65533;V&#65533;zF&#65533;2&#65533;&#65533;{Jm&#65533;HJ&#65533;o|&#65533;&#65533;*&#65533;Q&#65533;0-&#65533;&#65533;wd.&#65533;&#65533;&#65533;&#65533;&#65533;n&#65533;S&#65533;t_ 09&#65533;c&#1480;x	l&#65533;&#65533;&#65533; ]&#65533;&#65533;N&#65533;&&#65533;&#65533;&#65533;&#65533;h	#+/"&#1039;@9&#65533;&#65533;~]&#65533;&#65533;z=P&#65533;jmY&#65533;&#65533;5&#65533;&#65533;&#65533;&#629;&#65533;&#65533;r&#65533;l&#65533;&#65533;{&#65533;fl&#65533;&#65533;&#65533;S&#65533;k&#65533;&#65533;Tk&#65533;xd&#65533;,&#65533;&#65533;&#65533;&#65533; &#65533;b&#65533;&#1916;&#65533;&#65533;D&#65533;|&#65533; %Uy&#65533;&#65533;&#65533;r&#65533;&#65533;[A@&#65533;&#65533;&#65533;&#65533;&#65533;&#65533;J&s	^L1&#65533;;8&#65533;zr&#65533;ml&#65533;&#65533;&#65533;&#65533;&#65533;&#65533;,&#65533;&#65533;&#65533;&#65533;&#65533;&#65533;J&#1204;&#65533;&#65533;=L(q&#65533;&#65533;c&#65533;(&#1806;&#65533;r&#65533;&#65533;&#65533;-&#65533;&#65533;u#&#65533;&#14434;m&#65533;=&#65533;&#65533;QM&#65533;n&#65533;&#65533;i$&#65533;C&#65533;&#65533;L&#65533;&#65533;<&#65533;&#65533;&#65533;&#65533;&#553340;&#65533;up&#65533;9N&#65533;B&#65533;&#178;&#511;[&#65533;&#65533;=&#65533;&#65533;^&#65533;-M&#65533;X&#65533;3qt0m&#65533;&#65533;I&#65533;&#65533;g&#65533;&#65533;a-&#65533;&#65533;G&#65533;&#65533;&#12145;&#65533;&#65533;Dn&#65533;&#65533;V&#65533;E&#65533;&#65533;h&#65533;&#413;&#950;&#65533;w(&#65533;&#1846;&#1293;&#65533;k;&#65533;-M&#65533;&#65533;&#65533;&#65533;;&#65533;=&#65533;L&#65533;Y&#65533;&#65533;&#457;&#65533;&#154;S"&#65533;=*Vn&#65533;&#65533;P d&#65533;&#65533;&#65533;4n5&#65533;w&#65533;)mU&#65533;j&#65533;N9$&#65533;X &#65533;&#65533;4p&#65533;&#65533;Yt&#65533;#&#65533;&#65533;&#65533;d&#65533;&#65533;&#65533;mhP&#65533;J&#65533;&#65533;)&#65533;T9&#65533;&#65533;\&#1649; &#65533;&@&#65533;&#65533;&#65533;&#65533;^2H&#65533;pyH%@&#65533;&#65533;<Ut&#65533;?#&#65533;x&#65533;;i&#65533;j&#65533;&#65533;&#65533;&#65533;&#65533;L&#65533;&#65533;&#65533;\&#65533;5^W&#65533;&#65533;&#65533;:&#65533;&#65533;&#65533;&#65533;&#134;&#65533;rLO&#65533;&#65533;&#65533;	y&#65533;&#65533;&#65533;&#65533;vSJ=&#1881;:&#65533;&#65533;&#65533;I&#21169;&#65533;d&#65533;&#65533;(*&#65533;o&#65533;&#65533;&#65533;"a&#65533;)G&#65533;&#1953;&#65533;fy&#65533;,&#65533;vz,&#1115;&#65533;,&#65533;&#65533;7&#65533;Ep&#843084;&#65533;&#65533;<&#65533;)&#65533;&#65533;&#65533;d&#65533;&#65533;&#65533;4&#65533;=&#65533;&#65533;&#65533;&#65533;y&#65533;=&#65533;&#65533;.&#65533;vG!]T&>1&#65533;U8&#65533;&#65533;&#65533;l&#65533;lq&~&#65533;&#65533;|&#65533;&#65533;&#65533;&#65533;&#65533;}&#65533;	~&#65533; W&#65533;]&#65533;&#65533;&#65533;&#65533;A&:D9&#65533;&#65533;@&#65533;j&#65533;g&#65533;&#65533;|&#65533;&#65533;(&#65533;&#65533;U,	&#65533;&#65533;y(&#65533;BW&#65533;&#65533;Wc	<Q&#65533;D&#65533;&#65533;&#65533;&#65533;&#65533;9(&#65533;CP&#65533;#&#65533;*&#65533;&#65533;&#65533;.&#65533;e&#65533;D&#65533;&#65533;&#65533;=&#65533;&#65533;&#65533;)<&#65533;f&#1715;&#65533;9&#65533;&#65533;&&#65533;&#2034;\&#65533;X&#65533;N&#65533;&#65533;&#65533;&#65533;&#65533;&#65533;&#43765;&#65533;vp&#65533;UL&#65533;&#65533;e!&#65533;&#65533;QfO&#65533;9&#65533;&#65533;&#65533;Hq&#65533;&#65533;?&#65533;&#792;' ^o&#65533;&#36779;\&#65533;E&#65533;&#65533;&#65533;&#65533;&#236;&#65533;&#1040;&#65533;&#65533; &#65533;&#65533;o&#65533;E&#65533;wbi&#65533;&#65533;&#65533;&#65533;C[,&#65533;	&#65533;w&#65533;&#179;&#65533;0&#65533;&#65533;0y1&#65533;[[+&#65533;m, &#65533;&#65533;-k1&#65533;&#65533;+CQ^n[&#65533;47&#65533;"  &#65533;E&#65533;&#65533;&I)&#65533;y)&#65533;&#65533;&#65533;&#65533;.&#65533;&#65533;&#65533;&#65533;%`|&#65533;&#65533;&#65533;&#65533;&#65533;&#65533;&#65533;&#65533;&#65533;&#65533;&#65533;&#65533;&#65533;&#65533;&#65533;&#65533;V&#65533;&#65533;|&#65533;&#65533;&#65533;&#65533;&#65533;&#65533;-;vm&#65533;&#65533;q&#65533;&#65533;&#65533;&#65533;I&#65533;aC&#65533;8r&#65533;@hr&#65533;&#65533;&#65533;z
&#65533;&#65533;&#65533;&#65533;aB&#65533;9 &#65533;{%/"&#65533; &#65533;&#65533;&#561;&#65533;&#399; 5&#65533;&#65533;&#65533;&#65533;-%S&#65533;#Y&#65533;&#65533;&#65533;&#65533;&#65533;l&#65533;&#65533;e>}&#65533;&#65533;&#65533;,JX	&#65533;&#65533;x&ZFX&#65533;&#65533;(&#65533;*Uy&#65533;)&#870;N&#65533;&#65533;&#65533;&#65533;&#201;HF&#65533;$We&#65533;&#1305;\vE&#65533;&&#65533;PE3D&#65533;J&#65533;#+&#65533;:&#65533;&#65533;&#65533;]&#65533;z&#65533;&#65533;&#65533;&#65533;&#1187;B&#65533;&#65533;&#65533;&#65533;Ky&#65533;p&#65533;&#65533;S&#65533;L}&#1283;Ue&#65533;1&#65533;&#65533;&#65533;V&#65533;_&#65533;C&#65533;&#65533;&#65533;t[Y&#65533;R&#65533;&#65533;&#65533;&#65533;5&#65533;&#1516;c&#65533;&#65533;&#65533;h&#65533;t&#65533;@&#65533;&#65533;F&#65533;^E&#65533;I6&#65533;&#65533;&#65533;KU &#65533;Eh&#65533;&#65533;A&#65533;&#65533;&#65533;.13&#65533;&#65533;1z&#65533;N%&#65533;w&#65533;&#65533;&#65533;&#65533;r&#65533;:&#65533;&#65533;&#603;&#65533;*&#65533;=P=&#65533;O9&#65533;&#65533;&#65533;n&#65533;&#65533;&#65533;
SJz&#65533;Xn_&#65533;7&#65533;O&#65533;l&#65533;&#65533;&#65533;2^&#65533;&#65533;&#65533;bC&#65533;&#65533;e&#65533;&#65533;F&#65533;&#65533;&#65533;t&#65533;p&#65533;&#65533;&#128;,,Tb&#65533;#[&@w4r`0"&#65533;&#65533;U&#65533;@_&#65533;P&#65533;*&#65533;\&#65533;Qf&)$-C&#65533;&#65533;&#65533;XTR&#65533;&#65533;&#65533;8P=)&#65533;&#65533;&#65533;%&#65533;&#65533;&#65533;zY&#65533;#u&#65533;&#65533;&#65533;A~&#65533;4`&#65533;r&#65533;&#65533;=&#65533;u_2w&#65533;\$gueggGtl&#65533;HE&#65533;Q&#790;T&#65533;wc&#65533;&#65533;&#65533;G&#65533;&#65533;&#65533;'hQ&#65533;&#65533;VM&#65533;&#65533;4#&#65533;&#65533;&#65533;	!&#65533;&#65533;&#2162;%xl&#65533;&#65533;'&#65533;}r&#65533;Y&#65533;&#65533;&#65533;&#65533;!&#65533; /&#65533;&#65533; &#199; J&#1191;&#65533;}s&#65533;#&#65533;Bm&#65533;1R&#65533;WE&#65533;I?&#65533;@&#65533;C0&#65533;&#65533;*&#65533;XVH&#65533;&#65533;&#65533;B\%&#65533;q$0Y~&#65533;j&#65533;&#65533;&#65533;&#65533;S&#65533;&#65533;Lm&#65533;e&#65533;&#65533;&#65533;&#65533;p46W&#65533;(&#65533;&#65533;s6&#65533;&v&#65533;@&#65533;o&#65533;&#65533;Ygfkj&#65533;Qx&&#65533;'x&#65533;&#65533;&#65533;.&#65533;&#65533;&#65533;'N&#65533;&#65533;=zY&#65533;V&#65533;&#1193;&#65533;}&#65533;&#234;+&#65533;&#65533;&#65533;&#65533;&#65533;&#65533;&#65533;&#65533;A3&#65533;MQ&#65533;&#65533; &#65533;>L2&#65533;&#65533;X%&#65533;&#65533;&#65533;u&#65533;*$~&#65533;^&#65533;&#65533;j&#65533;&#65533;w&#65533;&#65533;&#65533;&#154;&#65533;&#65533;&#65533;&#65533;9 &#65533;&#65533;5&#65533;&#65533;*&#65533;&#65533;P&#65533;eoQ&#65533;&#65533;E&#65533;Y&#65533;GZ&#65533;&#65533;n&#65533;J&#65533;0&#65533;&#65533;&#65533;}v&#65533;&#65533;&#65533;Z&#422;>H/&#65533;&#65533;&#65533;&#65533;&#65533;hG	&#65533;&#65533; C &#1087;j&#65533;/B&#65533;&#65533;-&#65533;E&#65533;J&#65533;w&#504;[{&#65533;&#65533;&#194;k&#65533;&#1904;&#65533;[&#65533;jW*&#65533;&#65533;&#65533;&#65533;*&#65533;(&#65533;&#65533;&#65533;c&#65533;&#539;b&#65533;)&#65533;0&#65533;e&#859;&#65533;<z&#65533;&#65533;m&#65533;&#65533;g&#65533;&#65533;I&#65533;p&#65533;]V&#65533;&#65533;&#65533;&#65533;I&#65533;x&#65533;&#65533;&#65533;&#65533;&#65533;&#65533;~a&#65533;&#65533;&#65533; &#65533;&#65533;&#65533;&#65533;&#65533;&#1365;i&#65533;&#65533;&#65533;&#1731;]-&#65533;.&#65533;&#65533;g&#65533;z&#65533;&#65533;/&#65533;&#65533;&#65533;&#65533;h&#800;&#65533;g&#65533;&#65533;%P&#65533;Pp&#65533;&#65533;&#65533;&#65533;&#65533;ox&#65533;&#65533;&#65533;&#65533;&#65533;+h0&#65533;&#65533;O&#65533;S&#65533;&#679;1&#65533;&#65533;&#65533;
&#65533;	&#65533;&#65533;&#186;&#65533;/R&#65533;&#65533;&#65533;&#65533;&#65533;&#65533;&#65533;&#65533;Nua&#65533;&#65533;&#1073;&#65533;&#65533;&#65533;>&#65533;r&#65533;N&#65533;&#65533;&#65533; &#65533;2&#65533;&#601;&#65533;x&#65533;;&#65533;&#65533;&#65533;V&#65533;&#65533;&#65533;v&#65533;<&#65533;&#65533;&#65533;>$N&#65533;&#65533;b&#65533;@&#65533;w&#65533;{&#65533;&#1059;Ih/V)&#65533;"&#65533;&#65533;&#65533;5mM&#65533;c&#65533;&#65533;3&#65533;&#65533;f&#65533;F&#65533;&#65533;2-q&#65533;b,&#65533;Z&#65533;F+&#65533; &#65533;E&#65533;&#65533;&#65533;&#65533;&#337;&#65533;AXv&#65533;8&#65533;&#65533;I#yR&#65533;&#950;F&#1705;&#65533;Pp+MnL&#65533;93ZLSl&#65533;.&#65533;A&#1049;&#65533;u&#65533;&#65533;d&?8&#65533;&#65533;q&#65533;<&#65533;I*Y&#65533;&#65533;&#65533;&#65533;N|&#65533;CfE&#65533;Z&#65533;"&#65533;C &#65533;9&#65533;7&#65533;&#65533;	qv$!&#65533;&#65533;2&#65533;7#L{U&#65533;^!f&#65533;"e&#65533;H&#1182;&#65533;v&#65533;&#65533;&#65533;&#1163;&#65533;4$4&#65533;&#1095;&#65533;h&#65533;S&#65533;:&#65533;f&#65533;G&#65533;&#65533;&#65533;&#65533;&#65533;q&#65533;9&#65533;t&#65533;o&#65533;&#65533;0&#65533;&#1617;:&#65533;c&#1592;&#65533;&#65533;it&#65533;&#65533;-&#65533;t&#65533;&#65533;&#65533;&#65533;&#65533;l`&#65533;x&#65533;&#65533;uc&o&#65533; (+&#65533;;&#65533;&#65533;&#65533;]&#65533;&d&#65533;z&#65533;e-EMWQ&#65533;&#1192;c7&#65533;&#65533;R&#65533;&#65533;&#65533;d&#65533;T&#65533;JA&#65533;P1&&#65533;L+2&#65533;&#65533;&#65533;&#65533;&#65533;&#65533;l&#65533;&#65533;I&#65533;&#65533;&#762;L&#65533;&#65533;-&#65533;3:%&#65533;&#65533;3&#65533;H&#65533;h&#65533;j6&#65533;DP95J&#65533;&#65533;R&#65533;R&#65533;&#65533;&&#65533;t&#65533;7&e&#65533;R&#65533;&#65533;U!5&#65533;P&#65533;&#65533;nj(&#65533;&#65533;?&#65533;&#65533;&#65533;p&#65533;&#65533;&#65533;&#65533;&#65533;j&#65533;&#65533;&#65533;&#65533;n&#65533;&#65533;&#65533;&#65533;&#65533;&#65533;]T&#65533;&#65533; lGOG&#65533;iFT&#65533;&#65533;K(X&#65533;&#65533;&#65533;&#65533;&#50779;9&#65533;*&#1551;ZV&#65533;&#65533;&#65533;,&#65533;<Jq&#65533;c&#65533;&#65533;*|&#65533;S&#65533;D&#65533;&#65533;&#65533;*&#65533;&#65533;W=&#65533;&#65533;&#65533;&#65533;QczV&#65533;&#65533;&#531;&#170;':Y&#65533;b&#65533;&#65533;&#65533;&#1344;F&#788;NQ&#65533;&#65533;P&#65533;S&#65533;X&#65533;N37&#65533;&#65533; &#65533;&#65533;&#65533;W&#65533;NU~&#65533;&#65533;&#65533;&#65533;&#65533;[&#1360;Y&#65533;8&#65533;j{&#65533;Z&#65533;&#65533;&#65533;*	&#1708;_&#65533;'&#65533;c]&#65533;&#65533;&#65533;/|&#65533;;Y&#65533;&#65533;W&#65533;&#65533;&#1899;~&#65533;[&#65533;&#65533;&#65533;F&#65533;&#65533;&#65533;U&#65533;&#65533;&#65533;&#65533;f&#65533;~P$93&#418;V-&#65533;&#65533;g3:&#65533;&#65533;%&#65533;&#65533;&#880;&#65533;&#65533;&#65533;&#65533;7&#65533;&#65533;&#65533;._=&#27221;&#65533;c&#65533;&#65533;&#65533;&#65533;&#65533;&#65533;&#65533;	&#65533;&#65533;*&#65533;&#65533;|$&#65533;_&#65533;4&#65533;&#65533;u&#65533;&#65533;h&#65533;&#65533;&#65533;1k|Abv&#65533;	4nD&#65533;&#65533;&#65533;&#65533;&#65533;y&#65533;&#65533;q&#789;&#65533;&#65533;&#65533;eJ&#65533;&#65533;&#65533;k&#65533;@&#65533;&#1889;p&#65533;&#65533;&#65533;&#65533;n&#65533;&#65533;L&#65533;&#65533;v6&#65533;h&#50671;&#65533;&#65533;&#65533;b&#65533;&#724;&#65533;.&#65533;9&#65533;f&#65533;&#65533;&#65533;&#65533;&#65533;/&#65533;\&#65533;&#65533;J&#65533;'P}&#65533;KjQ&#65533;&#1588;&#65533; &#65533;&#65533;&#65533;f&#65533;n8+_&#65533;&#65533;&#65533;&#332;&#65533;=&#65533;&#65533;&#65533;61[&#65533;&#65533;&#65533;&#65533;&#65533;n9 &#65533;&#65533;<{n&#65533;&#65533;&#65533;}&#65533;Y&#65533;&#65533;P&#65533;&#65533;eo>n&#65533;&#65533;&#65533;[w&#65533;&#65533;m&#65533;&#65533;&0\Ug&#65533;&#65533;&#65533;&#65533;JlY&#65533;|&#65533;ho&#65533;&#65533;&#65533;&#65533;;&#65533;Y&#65533;&#65533;&#65533;&#65533;w!-&#65533;.s&#65533;&#65533;&#65533;6[&#65533;m9&#65533;&#65533;&#65533;&#65533;&#65533;,i&#65533;=&#65533;r&#65533;_&#65533;&#1625;&#65533;(&#65533;++i-W:&#65533;&#65533;"&#65533;m&#65533;y{&#65533;&#65533;f)&#65533;W&#65533;&#65533;mc&#65533;,&#65533;&#65533;&#65533;'&#65533;m&#65533;6&#65533;&#862;&#65533;Q0&#65533;Y&#65533;&#65533;&#65533;W&#65533;xQ&#65533;8X&#65533;l	&#65533;&#65533;Zn&#65533;%d&#65533; Z&#65533;s&#65533;&#65533;&#65533;&#670;&#1984;&#2678;(&#65533;&#65533;EZc&#65533;&#65533;\&#65533;&&#65533;&#65533;&<&#65533;&#65533;Y&#65533;&#65533;J&#65533;&#65533;_w&#65533;E&#65533;mjgy&#65533;&#65533;&#65533;p&#65533;&#1517;fu7=&#65533;&#65533;&#65533;&#65533;M&#65533;&#65533;O&#65533;&#65533;&#65533;1&#65533;&#844;&#65533;&#65533;+&#65533;&#65533;d&#688;&#65533;&#65533;&#65533;"JE&#65533;=N>I&#65533;&#65533;&#65533;&#65533;&#843;v:&#65533;&#65533;&#65533;&#65533;~W}&#65533;Es&#65533;>t&#65533;&#65533;1&#1808;&#65533;<D&#65533;&#65533;&#65533;|A&#65533;&#65533;oj&#65533;HKVo&#458;t&#65533;&#65533;r&#65533;&#65533;&#278;W&#65533;&#65533;1&#65533;b&#65533;&#65533;&#65533;&#65533;&#65533;)&#65533;j&#65533;&#65533; 7&#65533;&#65533;y&#65533;&#65533;&#2031;&#65533;tLs}&#1687;o7&#65533;&#65533;u&#65533;&#65533;&#65533;&#37791;&#65533;&#65533;&#65533;&#65533;_&#65533;w&#65533;&#65533;&#65533;&#213;&#65533;&#65533;&#65533;&#65533;&#65533;6{&#65533;A&#65533;&#65533;K&#65533;&#65533;v&#65533;?c&#65533;&#65533;N&#65533;3&#65533;&#65533;&#65533;&#65533;x&#65533;nkw&#65533;&#65533;R&#65533;y&#65533;]&#65533;&#65533;M&#65533;&#65533;&#65533;K&#65533;8&#65533;#&#65533;/&y&#65533;z.&#65533;&#65533;[&#65533;&#65533;&#65533;&#65533;&#65533;z&#65533;&#65533;es`&#65533;&#65533;x&#65533;+7&#65533;&#65533;H&#65533;)JPy&#65533;|&#65533;&#65533;&#65533;uK&#65533;z&#65533;Gfa5~Y&#65533;]X{&#65533;&&#65533;D&#65533;o#&#65533;zXp&#65533;G6B'&#65533;&#65533;&#65533;&#65533;&#65533;t&#65533;&#65533;W%&#65533;Z%o&#65533;&#65533;:hSv&#65533;tZ&#65533;&#65533;Q&#65533;&#65533;Y&#65533;tv&#65533;*&#65533;w&#65533;w&#65533;&#65533;&#65533;z&#65533;Ww&#65533;}&#65533;&#65533;&#65533;N&#65533;!&#65533;&#65533;/&#65533;&#65533;	wK&#65533;ab&#65533;p&#65533;&#65533;g&#65533;GS(&#65533;p&#65533;&#65533;Pw&#65533;&#65533;nfV&#65533;&#65533;T7&z&#65533;oPBJ&#65533;&#65533;^(VD1Bff&#512;!(bmT|&#1494;f&#65533;&#65533;&#65533;&#65533;wG&#65533;z'&#65533;&#17864;+htH&#1477;&#65533;{AhS%(A&#65533;el
&#65533;&#65533;&#65533;&#65533;&#65533;&#65533;w&#65533;u&#65533;W:&#65533;&#65533;&#65533;&#65533;=q&#65533;&#65533;h&#65533;&#65533;}&#65533;G&#65533;J&#65533;}`fUU&#65533;@`&#65533;,&#65533;4a&#65533;&#65533;&#65533;"~,2F"SO&#65533;vfSReSo&#65533;&#65533;}&#65533;[Gm&#65533;ND&#65533;A&#65533;&#65533;&#65533;&#1543;ExzV%u&#65533;&#1549;&#65533;&#65533;H{\&#32824;h&#65533;&#65533;7&#65533;&#65533;h&#65533;&#65533;b&#65533;8&#65533;&#65533;fX&#65533;&#65533;TA&#65533;&#65533;(&#65533;X&#65533;|V&#65533;&#65533;&&#65533;i&#65533;&#65533;&#759;&#65533;&#65533;H&#65533;|F&#65533;#8nF&#65533;&#65533;&#65533;&#65533;X&#65533;xXS&#65533;RF&#65533;8&#65533;i&#65533;&#65533;o&#65533;&#65533;U&#65533;&#65533;3&#65533;&#65533;j&#65533;tl&#775;&#65533;m&#65533;?0M&#65533;W&#65533;]&#65533;&#65533;zxw&#65533;&#65533;dv&#65533;_"%~&#65533;7&#65533;z&#65533;&#65533;C&#65533;z<&#65533;x&#65533;s&#65533;l&#65533;iK&#65533;&#65533;7&#65533;&#65533;/9u&#65533;&#65533;&#65533;hisXn(!'&#65533;R&#65533;&#65533;&#1490;&#65533;&#65533;mFhy[	&#65533;&#65533;&#65533;&#65533;>&#65533;&#65533;&#1295;eF&#65533;d	^&#65533;h&#65533;&#65533;&&#65533;v&#65533;&#65533;(}&#65533;I&#65533;&#65533;av&#65533;&#65533;&#65533;&#65533;5&#65533;ox&#65533; 9&#65533;q/&#65533;0&#65533;&#65533;%&#65533;&#65533;T&#65533;	&#65533;&#65533;G&#65533;ZC'&#65533;(p&#65533;{&#65533;igj)&#65533;&#65533;(&#65533;&#65533;&#65533;e&#65533;&#65533;x&#65533;&#65533;&#65533;w?&#65533;1:vuC&#65533;4q&#65533;f&#65533;&#65533;z&#65533;(o_Rg&#65533;&#65533;6yu@H&#65533;&#65533;f&#65533;&#65533;&#33414;iJZ&#65533;&#65533;P&#65533;M&#65533;S&#65533;V&#65533;_&#65533;F&#65533;&#469;tX&#65533;*&#65533;&#65533;f&#65533;L&#65533;e&#65533;8h	F9&#65533;p&#65533;&#65533;&#38583;&#65533;&#65533;(&#65533;&#65533;&#65533;l7&#65533;&#665;w&#65533;H&#65533;&#665;{=&#65533;&#65533;|H&#65533;&#65533;&#606;&#65533;8&#65533;A&#65533;&#65533;&#1554;R&#65533;&#65533;&#65533;&#1366;&#65533;&#65533;9&#65533;&#65533;&#65533;2&#65533;M&#65533;gv;&#457;d&#65533;^&#65533;&#1704;`W3&#65533;&#65533;.&#608;&#65533;&#65533;&#65533;&#65533;&#65533;g	&#65533;&#65533;9&#65533;Zy&#65533;&#65533;&#65533;z^&#65533;X&#65533;&#65533;&#65533;&#65533;&#65533;II&#65533;I&#65533;&#65533;IK&#65533;&#65533;\&#65533;&#538;&#65533;!)k&#65533;&#65533;&#65533;&#65533;]&#609;&#1574;&#65533;&#65533;&#65533;&#65533;&#65533;&#65533;&#65533;&#65533;&#65533;I&#65533;t&#65533;U&#65533;&#65533;&#65533;sSg&#65533;-&#1504;YY&#65533;&#65533;&#65533;&#65533;c&#65533;Q&#65533;/&#65533;&#65533;&#65533;CZ9&#65533;O 4J&#65533;&#65533;}&#65533;&#65533;(aw&#65533;&#65533;&#65533;&#65533;&#65533;6&#65533;;&#65533;&#65533;3&#65533;A&#65533;(&#65533;v&#65533;\&#65533;U&#65533;	&#65533;&#65533;&#65533;&#65533;&#65533;i&#65533; &#65533;&#65533;&#65533;;d&#65533;&&#65533;4J&#65533;y&#65533;&#65533;&#65533;.&#65533;&#65533;&#65533;x&#65533;&#65533;&#65533;&#65533;&#65533;&#65533;`V&#65533;r&#65533;&#65533;aX&#65533;$&#65533;&#65533;&#65533;y&#65533;&#65533;&#65533;&#65533;&#65533;z&#65533;m&#65533;&#65533;&#65533;&#65533;&#65533;&#294;<I&#65533;&#65533;&#65533;&#65533;bZ&#65533;/ i&#65533;A&#65533;&#65533;&#65533;&#65533;Vz&#65533;(7}8&#65533;&#65533;&#406;&#65533;&#65533;&#675;&#65533;&#65533;]6&#65533;&#65533;5:{&#65533;&#603;&#65533;J&#65533;&#65533;&#586;&#65533;&#65533;0&#65533;&#65533;&#65533;&#65533;:&#65533;&#65533;&#65533;L&#65533;O&#65533;&#65533;&#65533;Y&#65533;&#65533;&#65533;&#65533;&#602;&#65533;'JK6&#65533;&#65533;j&#65533;#&#65533;k&#65533;&#65533;&#65533;j&#65533;LY&#65533;&#65533;&#65533;&#537;&#65533;&#65533;:&#65533;&#65533;&#65533;&#65533;&#65533;Q&#65533;&#65533;'&#65533;&#65533;)&#65533;:&#65533;&#65533;
&#65533;&#65533;&#656;&#65533;&#65533;&#65533;&#65533;i&#65533;&#65533;&#65533;&#65533;&#65533;&#65533;y{&#65533;&#65533;&#65533;&#65533;&#65533;XnYZ&#65533;&#65533;f&#65533;t9{&#65533;&#65533;&#65533;&#65533;G&#65533;&#65533;&#65533;&#65533;&#34516;&#65533;&#65533;&#65533;:&#65533;:&#65533;&#65533;&#65533;&#65533;)&#65533;&#65533;&#65533;&#1641;&#65533;Z&#65533;&#65533;&#684;[&#65533;>	&#65533;&#615;X&#65533;&#65533;/&#65533;&#65533;&#301;&#65533;&#21254;&#65533;#&#65533;&#65533;&#65533;&#65533;]&#65533;&#1760;&#65533;&#65533;B&#65533;&#65533;&#65533;&#65533;&#65533;u&#686;B&#65533;&#65533;>*&#65533;&#65533;&#65533;X&#65533;QE&#65533;9&#65533;z&#65533;&#65533;dI&#65533;&#65533;6&#13660;&#65533;	&#65533;,&#65533;&#65533;3{&#65533;&#65533;&#65533;1{&#65533;.9&#65533;TG&#65533;#&#65533;&#65533;SKXhJ&#65533;e)&#65533;&#65533;*&#65533;&#729;&#65533;&#719;&#65533;&#65533;&#65533;J;&#65533;&#65533;zyWR&#65533;7&&#65533;&#65533;z&#65533;&#1314;&#65533;&#65533;@&#65533;&#65533;A6:&#65533;&#65533;z&#65533;&#65533;&#65533;&#65533;j&#65533;&#65533;&#65533;&#65533;d;&#65533;&#65533;&#65533;&#65533;&#1400;&#65533;&#65533;c&#745;c5&#65533;&#65533;&#65533;ZA&#53402;&#65533;x&#65533;&#65533;&#65533;&#65533;9&#65533;&#65533;dj&#65533;d;&#65533;&#65533;h&#65533;YE&#65533;&#65533;&#65533;&#65533;&#65533;&#1594;G(&#65533;&#65533;&#65533;O`&#65533;&#65533;&#65533;U&#65533;&#65533;&#65533;&#65533;h&#65533;&#65533;?&#65533;&#44333;&#65533;{&#65533;jG1&#65533;&#65533;&#1367;&#65533;&#759;$Y@&#65533;8&#65533;&#65533;&#1707;A&#65533;&#65533;&#65533;(&#65533;&#65533;h&#65533;pZ&#65533;&#65533;&#65533;&#65533;&#65533;a&#65533;&#65533;&#65533;k&#65533;F&#65533;&#65533;I&#65533;i&#65533;&#65533;&#65533;&#65533;&#1947;&#65533;&#50922;2&#65533;&#65533;&#65533;"&#65533;&#7307;&#65533;2W&#65533;v&#65533;*&#65533;&#65533;	&#65533;IK&#65533;&#65533;k&#65533;&#65533;&#65533;&#65533;6&#761;&#65533;&#65533;&#65533;&#65533;Y,_&#65533;>&#65533;&#65533;&#803;&#65533;+&#65533;&#65533;&#65533;&#65533;4&#65533;P&#65533;({F&#65533;<z&#65533;&#65533;{&#764;Me&#65533;U&#65533;[&#65533;W&#65533;mNbK&#65533;rK&#65533;,&#65533;&#65533;&#65533;H9&#65533;&#18132;7&#65533;&#65533;_K&#65533;z&#65533;&#65533;	&#1743;>&#65533;&#65533;Lh&#65533;&#65533;&#65533;&#65533;+q{&#65533;&#65533;&#65533;&#634;&#65533;&#65533;&#65533;}Z&#65533;+L&#65533;L+&#65533;D,&#65533;4C&#65533;&#65533;&#65533;&#268;[&#65533;&#65533;&#65533;&#65533;X&#65533;&#65533;j&#65533;&#65533;&#65533;&#65533;&#65533;%L&&#65533;&#65533;(&#65533;|&#65533;&#738;&#65533;P&#65533;l&#65533;&#65533;'&#65533;&#65533;e,&#413;&#65533;&#65533;&#65533;&#1723;x&#65533;&#65533; &#65533;&#65533;&#65533;&#65533;&#65533;u`+&#65533;G&#65533;R&#65533;&#65533;&#65533;{&#65533;&#65533;&#65533;}Wq&#65533;&#65533;v&#65533;&#65533;.&#65533;&#1633;&#65533;&#65533;NIv&#65533;&#767;&#65533;&#65533;&#65533;Z&#65533;&#65533;)&#512;&#65533;t7&#65533;&#65533;=X&#65533;&#65533;&#65533;&#65533;&#1451;&#65533;&#65533;&#65533;w|&#65533;&#65533;pul&#65533;&#65533;&#65533;&#65533;&#65533;&#65533;&#65533;i&#65533;IG<&#65533;&#65533;&#65533;&#65533;&#675;&#65533;&#507;Y&#356;LZ&#348;&#65533;&#65533;&#1808;Q<&#65533;@<&#65533;&#65533;&#65533;&#65533;(&#65533;&#65533;&#65533;&#65533;#&#65533;&#65533;]&#65533;w&#65533;&#65533;&#65533;&#65533;X&#65533;&#65533;&#65533;&#65533;:[&#65533;u&#1765;&#65533;&#380;K&#429;J&#65533;&#65533;XR&#65533;&#65533;&#65533;&#65533;s&#65533;P&#65533;&#65533;&#65533;1&#65533;&#65533;bku&#65533;,&#65533;&#65533;&#65533;i&#65533;&#65533;&#65533;q&#65533;&#65533;&#65533;&#65533;&#619;&#65533;2&#65533;&#1099;&#65533;&#65533;G&#65533;g&#65533;&#230;&#65533;&#65533;&#65533;&#65533;&#246;&#65533;M&#65533;&#65533;&#65533;j&#65533;&#65533;%&#522;&#1819;&#1276;&#65533;&#65533;&#65533;&#65533;W<&#65533;&#65533;&#65533;&#65533;[&#65533;&#65533;&#818;&#65533;&#65533;T&#65533;&#65533;C&#65533;&#65533;&#65533;&#65533;l&#65533;i&#65533;&#65533;l&#65533;.&#65533;&#65533;i&#65533;&#65533;[&#65533;Q&#65533;&#65533;+y&&#65533;&#65533;&#65533;9|&#65533;&#65533;&#65533;(Qz&#65533;Sd&#65533;|cyi&#65533;}{`&#65533;.^`&#65533;&#65533;CVX&#65533;&#65533;/&#65533;&#65533;?)&#65533;&#65533;7<&#65533;&#65533;Y&#65533;q&#65533;&#65533;&#65533;l&#207;&#65533;&#65533;_}&#65533;|&#65533;}&#65533;&#65533;&#1899;&#65533;R[&#65533;&#65533;H&#65533;&#65533;|^h&#65533;&#65533;&#65533;&#65533;vj&#65533;&#65533;&#65533;w&#65533;&#815;`}&#65533;l&#1221;&#65533;&#65533;&#65533;&#65533;&#1092;&#65533;&#65533;&#65533;|&#65533;&#65533;
&#65533;&#65533;&#65533;&#65533;&#65533;[&#65533;&#634;&#65533;&#65533;z&#65533;&#65533;&#65533;$&#65533;&#754;&#65533;&#65533;&#65533;&#65533;&#65533;"&#65533;&#65533;&#65533;&#65533;&#65533;&#65533;&#65533;e&#65533;&#65533;&#65533;&#65533;&#65533;&&#65533;&#145;&:k+&#65533;&#65533;M&#65533;&#65533;&#65533;&#65533;&#65533;&#65533;&#65533;&#65533;&#1591;&#65533;&#65533;I&#65533;&#65533;&#65533;&#65533;m&#65533;`&#65533;L+&#65533;&#65533;&&#65533;O&#65533;l&#65533;&#65533;<&#65533;M&#65533;&#65533;&#65533;&#65533;&#65533;S-Q&#65533;I&#65533;&#65533;K&#65533;sL&#65533;&#65533;&#65533;&#65533;&#65533;&#65533;&#1844;&#65533;&#65533;-&#1751;-&#65533;z&#65533;&#65533;|:6\&#65533;&#65533;X&#65533;&#65533;&#65533;H&#65533;&#65533;&#65533;&#65533;L&#65533;&#65533;&#65533;|&#65533;L|&#558;&#65533;&#328;,&#65533;&#1910;o&#65533;&#65533;&#65533;&#530;Z&#65533;&#65533;Y&#65533;&#65533;i&#65533;&#650;1)M&#65533;q&#65533;H&#65533;&#65533;x&#65533;X&#65533;&#65533;,[&#65533;\}FH+&#65533;i&#65533;&#65533;&#65533;^k &#65533;_+Y&#65533;&#65533;7&#1932;-&#819;&#65533;&#976;&#65533;&#65533;&#65533;cLM&#65533;"&#65533;L9W&#65533;6(&#65533;&#1456;G&#65533;F&#52765;&#65533;&#65533;\}&#65533;O&#65533;&#65533;&#65533;&#65533;&#65533;k&#65533;-&#65533;&#1645;&#65533;&#65533;&#65533;&#65533;&#65533;9J&#65533;&#65533;zt&#65533;&#65533;&#1819;&#65533;=Ib5&#65533;`&#65533;p&#849;tN&#65533;&#65533;&#65533;&#65533;J&#65533;&#65533;&#2007;&#65533;&#65533; &#65533;&#65533;&#65533;M\L&#65533;&#755;&#65533;&#65533;'&#65533;&#1075;&#65533;&#65533;&&#65533;&#65533;&#65533;&#65533;&#753;&#65533;&#722;&#65533;&#65533;,&#65533;<&#14237;&#65533;&#65533;&#65533;21Y&#65533;&#65533;y0&#65533;&#65533;&#753;)n&#65533;}&#1555;N&#65533;&#65533;&#65533;&#1900;&#65533;&#65533;'&#954;&#65533;&#65533;&#65533;-&#65533;X&#65533;&#65533;5&#65533;&#65533;*&#65533;8&#65533;Q(z&#65533;&#65533;&#65533;E&#65533;&#65533;QJ&#1498;n&#38077;&#65533;w>&#65533;g&#65533;&#65533;&#65533;-&#65533;%&#65533;&#65533;&#65533;&#65533;&#65533;&#65533;&#65533;&#65533;&&#65533; &#65533;&#65533;%&#65533;&#65533;w	&#65533;&#65533;X$6&#65533;<&#65533;&#65533;&#65533;-&#65533;&#65533;<d&#65533;&#65533;`&#65533;&#65533;&#65533;&#1252;i&#49898;&#169;-;/&#65533;&#65533;&#65533;&#65533;&#65533;&#65533;s&#65533;&#1770;&#65533;&#65533;Q*&#1457;&#65533;&#65533;&#65533;&#65533;&#65533;&#65533;I&#65533;&#65533;>&#65533;&#65533;QIBe&#65533;P&#65533;`&#65533;&#65533;&#65533;&#65533;j&#65533;&#65533;&#1823;&#65533;&#65533;&#65533;&#65533;&#65533;Cl&#65533;;]&#65533;yW&#65533;|&#65533;&#65533;&#65533;&#65533;V&#65533;&#1106;&#65533;O&#65533;:&#65533;&#65533;&#65533;&#65533;&#65533;&#65533;N&#65533;&#65533;,&#65533;&#65533;_&#65533;&#65533;MB&#65533;S&#65533;&#65533;/>&#65533;&#65533;:&#65533;&#1595;7&#65533;&#976;&#65533;&#65533;5&#65533;&#1759;I&#206;-&#1231;&#65533;&#65533;>&#65533;&#65533;J&#65533;&#65533;&#65533;&#1915;&#65533;-&#65533;J&#65533;&#65533;;v{&#65533;&#65533;&#65533;U&#65533;&#1386;n&#408;v&#65533;[&#65533;p&#65533;&#65533;&#65533;i&#65533;&#1799;l&#65533;&#65533;&#65533;&#65533;t&#65533;&#65533;&#65533;&#65533;&#65533;]{&#65533;&#65533;&#65533;&#65533;&#65533;&#65533;V&#65533;&#65533;&#65533;&#65533;&#65533;N&#65533;&#65533;&#65533;&#65533;&#65533;&#65533;*&#65533;`N0&#65533;&#65533;\&#65533;&#65533;&#65533;e&#65533;&#65533;A&#65533;EN&#65533;T,&#65533;[&#65533;&#65533;&#65533;&#65533;&#65533;X&#65533;]&#65533;DN&#65533;B&#65533;&#65533;3&#65533;&#65533;	&#65533;&#65533;&#65533;,BR&#65533;N&#65533;&#65533;8&#65533;&#65533;&#65533;&#65533;&#65533;A&#65533;&#65533;&#65533;&#65533;L&#65533;&#65533;l&#2021;X&#65533;&#65533;&#65533;&#65533;e&#65533;&#65533;&#65533;&#65533;&#65533;&#65533;&#65533;j&#65533;G&#65533;[&#65533;&#65533;h&#65533;=&#65533;&#65533;&#65533;&#65533;E &#65533;|&#65533;&#65533;Q&#65533;r:&#65533;U&#65533;n&#65533;!&#65533;&#65533;&#65533;|&#65533;&#65533;{&#65533;{~&#65533;&#65533;m&#65533;&#510;&#65533;*&#65533;8&#65533;&#65533;T&#65533;&#65533;/&#65533;&#65533;&#65533;&#65533;-&#65533;&#65533;&#1322;R&#65533;&#852;+&#65533;&#65533;//P&#65533;}&#65533;cO&#65533;&#65533;&#65533;7=&#1218;&#65533;&#65533;&#65533;&#65533;lJ&#65533;P&#65533;&#65533;&#65533;&#65533;&#65533;&#65533;&#65533;&#65533;8/q&#65533;\&#65533;&#65533;&#65533;3&#65533;&#65533;&#65533;&#65533;&#65533;&#65533;&#65533;&#65533;^/	&#65533;-&#65533;;&#65533;&#65533;x&#65533;;@%&#65533;&#65533;&#65533;`&#65533;&#65533;U&#65533;{n&#65533;&#65533;&#65533;&#65533;H&#65533;8&#65533;&#65533;&#65533;&#65533;&#65533;H&#65533;V&#65533;&#65533;&#65533;&#65533;&#65533;&#65533;&#342;&#65533;&#570;&#65533;?&#65533;&#65533;&#375;&#829;&#65533;&#65533;&#65533;e&#65533;&#1327;&#65533;&#65533;&#65533;&#65533;&#65533;&#1909;&#65533;&#65533;&#65533;&#65533;&#983;&#65533;&#65533;&#65533;Z&#65533;&#65533;&#65533;&#65533;&#65533;&#65533;&#65533;&#65533;&#65533;&#65533;z&#65533;&#65533;&#65533;&#65533;&#65533;&#65533;&#65533;&#65533;P&#65533;8&#65533; &#65533;&#65533;&#65533;RQ&#65533;&#65533;&#65533;A&#65533;&#65533;&#65533;&#65533;B&#65533;
L&#65533;{&#65533;&#65533;&#65533;K&#65533;9&#65533;&#65533;,&#65533;I&#65533;`;s&#65533;&#65533;&#65533;&#65533;m&#65533;D^&#65533;C&#65533;&#25556;5&#65533;&#65533;$&#65533;&#65533;&#65533;&#65533;&#65533;9=&#65533;J&#65533;K&#65533;6&#65533;&#65533;&#65533;t&#138;PO&#65533;5&#65533;&#65533;&#847;1&#65533;&#65533;i4&#65533;D&#65533;&#576;&#65533;&#461;&#65533;J&#65533;&#65533;&#65533; &#65533;&#65533;&#65533;Eu%&#65533;bMg&#65533;->&#65533;t&#65533;~&#1878;r&#65533;4&#65533;&#65533;vm&#65533;&#1188;&#679;&#65533;D&#65533;&#65533;U*&#65533;2&#65533;&#65533;&#65533;3&#65533;&#65533;#&#65533;S&#65533;=&#65533;$&#65533;y2m&#65533;m&#65533;&#65533;&#65533;&#65533; _&#65533;$i&#65533;&#65533;Vi&#65533;&#65533;~}&#65533;/&#65533;-q+*|N&#65533;,&#65533;_]l&#65533;TTq&#65533;&#65533;(&#65533;&#65533;&#65533;&#65533;&#65533;&#65533;&#65533;i&#65533;&#65533;l&#65533;^5&#65533;u`&#65533;&#65533;1&#65533;&#65533;UW&#65533;\b&#65533;&#2046;&#65533;Kz}v&#65533;&#65533;&#762;&#65533;&#65533;0y&#65533;&#65533;G_&#1691;&#65533;&#65533;&#65533;&#65533;7^9&#65533;}&#65533;h&#65533;57R&#65533;m&#65533;b|&#65533;wJ@&#65533;7*&#65533;&#65533;&#65533;&#65533;j{&#65533;C&#65533;H&#65533;&#65533;&&#65533;O&#65533;&#65533;l&#65533;aw&#65533;3&#605;f&#65533;L	(&#65533;R&#461;&#65533;&#65533;I&#65533;&#65533;&#65533;s&#1021;p&#65533;t&#65533;&#65533;H[&#65533;&#65533;&#65533;&#65533;OC&#65533;&#65533;&#25729;&#65533;&#65533;g&#65533;h*&#65533;&#65533;$CPV9%&#65533;)&#65533;$&#65533;f&#65533;&#1910;&#65533;&#65533;WN&#65533;a&#65533;7fV&&#65533;&#65533;IE%%&#65533;eF&#65533;&#65533;,s7=&#1569;F&#65533;&#65533;&#65533;&#65533;y&#65533;&#65533;&#65533;v)!oZMY%&#65533;(v&#65533;q&#65533;&#902;&#65533;wRR''+M.&#65533;E4rjS&#65533;&#65533;&#65533;cT}&#65533;9&#65533;*+&#65533;&#65533;G&#65533;&#65533;(&#65533;&#65533;Z&#65533;vY&#65533;5&#65533;p&#65533;&#65533;&#65533;d&#65533;&#65533;Y&#65533;B^^&#65533;&#65533;&#65533;&#65533;&#65533;%&#65533;f&#65533;&#65533;&#65533;`2&#65533;&#1048;&#65533;5&#65533;&#65533;tWRQ &#65533;D&#65533;&#65533;&#65533;:T&#65533;n^9Z&#65533;hB&#65533;l=&#65533;yM5&#65533;&#65533;)&#65533;&#65533;:*/&#65533;&#65533;&#65533;&#65533;&#65533;&#65533;9&#65533;&#1062;&#65533;&#65533;*&#65533;&#65533;&U&#65533;:&#65533;&#65533;&#65533;&#65533;&#65533;}&#65533;&#65533;&#65533;&#65533;&#65533;&#65533;&#65533;&#65533;C&#65533;	
^&#65533;&#65533;~&#616;&#65533;&#65533;&#311;&#65533;X_{`/&#65533;Nm&#65533;&#65533;F&#65533;&#65533;&#65533;L&#65533;&#65533;&#65533;&#3813;&#65533;&#65533;^&#65533;#|&#13386;&#65533;&#65533;#k&#65533;&#65533;&B&#65533;&#65533;&#32154;&#65533;9&#65533;&&#65533;Y7+)&#65533;S&#65533;&#65533;y&#65533;K\Sa&#65533;&#65533;&#65533;#&#65533;h&#65533;&#65533;V&#65533;K&#65533;&#65533;&#65533;{n(1h6&#65533;L&#65533;gD&#65533;&#65533;&#65533;g&#65533;L&#65533;3&#65533;&#65533;je&#65533;&#65533;&#65533;,&#65533;
&#65533;&#65533;` &#65533;7&#65533;&#65533;&#65533;&#65533;z&#65533;l&#65533;&#65533;&#65533;m&#65533; &#65533;&#65533;&#65533;D&#65533;9&#65533;&#65533;B&#65533;_&#65533;#&#65533;[&#65533;&#65533;t&#65533;*8&#65533;&#847;&#65533;i[9&#657;G&#65533;&#65533;&#65533;&#65533;&#65533;B&#65533;&#65533;&#65533;xc&#65533;&#65533;7#&#65533;U&#65533;&#65533;1&#65533;6&#65533;&#65533;&#65533;}&#65533;&#65533;&#65533;&#65533;d1Ds&#65533;&#65533;&#65533;J&#65533;&#65533;g&#65533;&#65533;&#65533;x&#65533;p&#65533;b&#65533;|\Z9`)&#65533;&#65533;&#65533;&#65533;&#65533;:&#65533;&#65533;&#65533;j8&#65533;&#65533;&#65533;1&#65533;&#1891;_&#65533;&#65533;&#65533;w6&#65533;x
+&#65533;&#65533;`&#65533;&#65533;&#65533;&#65533;#&#65533;Q&#65533;&#65533;8&#65533;&#65533;&#65533;J>&#65533;K &#65533;"&#1521;&#65533;'&#65533;&#65533;&#65533;&#393;'k&#65533;&#65533;,"&#65533;5&#628;ob&#65533;;_&#65533;&#65533;&#65533;'&#65533;=/x&#65533;Ka	&#65533;7j&#65533;@+l&#65533;&#65533;&#65533;U&#65533;&#65533;q&#65533;6&#65533;S&#65533;&#65533;&#65533;@&#65533;	&#65533;&#65533;&#65533;D&#65533;&#65533;CN &#65533;<B&#65533;$&#65533;5&#65533;&#65533;&#65533;^&#65533;&l.&#65533;S&#65533;&#65533;&#65533;&#65533;dq5>&#65533;&#65533;&#65533;&#65533;&#65533;&#65533;t>&#65533;&#65533;&#65533;V#PQ%&#65533;#&#65533;&#65533;7&#65533;&#65533;&#846;lcI&#65533;&#65533;$&#65533;(S&#1067;&#65533;&#1946;&#65533;7&#65533;&#65533;n&#65533;&#65533;bZ*a'&#65533;0w	&#65533;&#65533;&Y&#65533;)&#65533;&#65533;&#65533;d>&#42535;Ka	&#65533;&#65533;&#65533;&#65533;&#65533;&#65533;v+&#65533;#&#65533;&#65533;&#65533;89D&#1392;&#65533;"`&#65533;G&#65533;1&#1089;t&#65533;&#65533;D&&#65533;FM&#65533;&#65533;&#641;c&#65533;FI&#65533;T&#65533;&#65533;5z&#1690;Y9=>Y&#65533;[&#65533;\dw&#65533;8K&#65533;)R&#65533;/
%o&#65533;2L^&#65533;0B&#65533;-3&#65533;4&#65533;AM_a&#46185;&#65533;$M&#65533;f@k#&#65533;&#65533;:&#65533;&#65533;Ql&#65533;&#65533;5&#65533;J&#420;5/|M&#65533;&#65533;K&#65533;lw&#65533;&#65533;&#65533;(&#65533;&#65533;Q&#65533;&#65533;&#65533;e&#65533;@HGY&#65533;&#65533;&#65533;&#65533;&#65533;!3&#12915;'nKm&#1236;H&#1649;&#65533;&#853;r&#65533;q"&#65533;&#65533;&#65533;f%&#65533;
&#65533;&#65533;@&#65533;d&#65533;I&#1216;&#65533;S&#65533;&#65533;l`=W&#1117;-H&#65533;&#1243;&#65533;&#65533;&#65533;eLw&#65533;&#65533;&#65533;(&#65533;g&GXm&#65533;Lth&#65533;&#65533;Q&#65533;&#65533;&#62887;B&#65533;*&#65533;@&#65533;&#65533;6&#339;&#65533;&#65533;&#65533;&#65533;b9&#65533;&#65533;&#65533;g0MyZ&#503;&#65533;U&#65533;G&#65533;&#65533;&#65533;&#65533;&#65533;j&#65533;&#65533;&#65533;&#65533;&#65533;*S&#65533;&#65533;&#65533;
&#65533;&#65533;8+&#65533;&#65533;S:&#65533;`&#65533;&#65533;2&#65533;&#317;RN&#65533;w&#65533;k`!k&#65533;&#65533;&#65533;&#65533;~Q`J&#65533;&#1471;&#65533;&#480;&#65533;&#65533;&#65533;&#65533;t&#65533;&#65533;&#680;vX{&#65533;C&#65533;&#65533;&#65533;&#1630;
i&#65533;c[&#65533;3yVK&#738;&#65533;&#65533;&#65533;&#65533;&#65533;&#65533;&#65533;[l2&#65533;&#65533;&#65533;m&#65533;D&#65533;&#65533;z&#65533;&#65533;4&#65533;N&#65533;:&#65533;&#65533;&#65533;&#65533;&#65533;&#65533;U&#65533;fuFZ1&#65533;&#65533;&#65533;dZ&#65533;&#65533;+&#65533;&#65533;&#65533;&#755;&#65533;&#65533;"&#65533;Y&#65533;&#65533;*{%nZ&#65533;&#65533;P&#65533;b&#65533;j^&#65533;DT{9&#65533;&#65533;/&#65533;&#65533;\[A&#65533;&#65533;&#65533;&#1492;.&#65533;`9&#65533;&#65533;/&#65533;.p&#65533;&#65533;&#65533;&#65533;R&#65533;&#65533;&#65533;~)t&#65533;:&#65533;+W&#65533;d&#65533;dH+&#65533;6u&#65533;&#65533;&#65533;{&#65533;&#43450;VO&#65533;&#65533;&#65533;n&#65533;t&#65533;C^&#65533;&#65533;%Q&#65533;&#65533;&#1933;&#65533;&#65533;`&#65533;m&#65533;&#65533;&#65533;Z!&#65533;&#65533;o~9D&#65533;&#65533;&#432;0&#65533;m&#65533;&#65533;&#65533;&#843;v8&#65533;3&#65533;i&#65533;&#65533;&#65533;X&#65533;Q&#65533;&#65533;&#65533;2]&#65533;&#65533;
?&#65533;&#65533;f.V&#65533;L&#65533;&#65533;s&#65533;2&#65533;`&#65533;(&#65533;(SF&#65533;A&#65533;A(&#65533;n&#65533;&#1156;&#65533;y&#65533;&a&#65533;&#65533;g"5V&#978;&#65533;&#65533;X&#65533;&#65533;	&#65533;&#65533;&#65533;&#65533;I;&#65533;&#65533;&#65533;|&#65533;ZQeu&#65533;E&#576;&#65533;&#65533;&#65533;&#65533;&#644;&#65533;&#65533;&#65533;&#291;&#65533;P&#65533;&#65533;&#65533;4&#65533;&#65533;,kf&#65533;&#65533;iz&#65533;&#65533;&&#65533;(^;8&#65533;&#65533;&#65533;a&#65533;)&#65533;&#65533;0n&#220;&#65533;I&#65533;i%&#65533;&#65533;&#1268;nd&#65533;v&#65533;&#20070;YI&#65533;[&#65533;8&#65533;&#730;z&#65533;-&#65533;&#65533;&#65533;l&#65533;&#65533;&#65533;&#1084;&#65533;&#65533;xL&#65533;&#1686;&#65533;a&#65533;&#65533;&#65533;;&#65533;\&#65533;&#65533;~&#65533;	&#65533;%]h_&#65533;&&#65533;r&#65533;%&#65533;>S&#65533;w&#65533;V&#65533;&#65533;&#65533;ka0&#65533;&#65533;&#65533;&#65533;&#1716;&#65533;&#891;&#65533;&#65533;&#65533;&#1908;&#65533;&#65533;&#65533;&#2020;&#65533;&#65533;C&#65533;&#65533;&#65533;;p&#65533;&#65533;v&#65533;&#65533;'&#65533;-&#65533; z&#65533;[\&#65533;&#65533;l&#65533;&#65533;4(&#65533;FN1&#65533;&#65533;&#65533;&#65533;&#65533;&#65533;r&#1923;'&#65533;&#65533;&#65533;&#65533;&#65533;&#65533;|&#65533;z&#65533;i&#65533;-O&#65533;&#65533;&#65533;"x{Q&#65533;&#65533;&#65533;&#65533;M]#7&#65533;&#65533;&#65533;5&#65533;&#65533;&#65533;&#65533;&#65533;&#65533;&#65533;&#65533;&#65533;p&#65533;&#65533;I&#65533;&#65533;u&#65533;8l&#65533;T&#65533;&#65533;S/&#65533;k&#65533;&#65533;4&#65533;`&#492;&#65533;A&#65533;#&&#1590;&#65533;&#65533;+&#1714;&#65533;&#65533;&#65533;Cb&#65533;Y&#65533;{&#65533;&#65533;&#65533;C&#65533;&#65533;&#65533;L&#65533;w&#65533;{&#65533;&#65533;lc&#65533;>&#65533;S&#65533;&#65533;&#65533;&#65533;)&#65533;&#65533;&#65533;&#65533;
/}&#65533;.Yy&#65533;&#65533;&#65533;&#65533;&#38375;v&#65533;&#65533;}ho&#65533;&#65533;&#356;j&#1415;?&#65533;&#65533;&#65533;&#65533;&#65533;%&#65533;&#65533;&#65533;&#65533;!&#65533;&#65533;&#65533;&#65533;V9&#65533;&#65533;&#65533;&#65533;\&#65533;&#65533;s&#65533;&#65533;U/&#1021;&#65533;&#65533;&#7053;&#65533;&#65533;?&#65533;k&#65533;cWz&#65533;.&#65533;&#65533;&#65533;&#65533;x&#65533;_&#65533;&#65533;J'&#65533;_Sa&#65533;|&#65533;&#65533;&#65533;&#65533;Xs&#65533;y&#65533;&#65533;~&#1452;&#65533;&#65533;&#1077;&#65533;('&#65533;&#65533;`w&#65533;&#65533;+&#65533;&#65533;xfU&#65533;t&#65533; x&#65533;&#724;&#65533;&#65533;&#65533;&#65533;S&#65533;&#65533;=&#65533;N&#65533;=&#65533;,&#65533;_qR"&#65533;&#65533;6|B&#65533;q&#65533;Uj4wxj&#65533;V}d}&#65533;'&#65533;&~9%y&#65533;&#65533;}&#65533;&#65533;n/&#65533;s&#65533;&#65533;&#65533;&#65533;c1a<&#65533;s&#65533;_G2((q&#65533;q*&#65533;&#65533;s&#65533;&#65533;v&#65533;I&#65533;z&#65533; -&#65533;&#65533;&#65533;&#65533;H&#65533;U&#65533;$a&#65533;fx"&#65533;&#65533;&#65533;&#1799;6+&#65533;{M&#65533;8I&#65533;L&#65533;xF&#65533;|&#65533;|&#65533;&#65533;K&#65533;7&#65533;&#65533;&#65533;m&#65533;7&#65533;
&#65533;iOwU&#65533;u[.7&&#65533;&#65533;u&#65533;&#65533;&#65533;ZF&#65533;&:)&#65533;GF&#65533;:m'0brC&#65533;s&#65533;&w;;h&#65533;cq9&#65533;/
8!&#65533;'&#65533;T(&#65533;&#65533;&#65533;su&#65533;&#65533;&#65533;&#65533;&#65533;J&#65533;w2H&#65533;&#65533;G&#65533;!&#65533;&#65533;&#65533;&#65533;&#65533;&#65533;^U&#65533;&#65533;9O&#65533;d&#65533;5y&#65533;Eud4_'&#65533;z%bg&#65533;bf`&#65533;&&#63937;&#65533;&-&#464;z&#65533;A}&#65533;h96TH&#65533;N&#65533;8&#65533;4&#65533;%|r&#1348;8&#65533;&#65533;x(&#1703;"Q$&#65533;0HD&#65533;&#65533;&#65533;u(&#65533;X&#65533;&#65533;7&#65533;B&#521;&#65533;G2&#65533;&#65533;y&#65533;U&#65533;F&#65533;&#65533;""&#65533;&#65533;wg7CQx.Z&#65533;.)&#390;&#65533;&#65533;>&#65533;&#65533;&#65533;GF3I&#65533;m|&#65533;&#65533;&#65533;&#65533;p&#65533;&#65533;f&#65533;v&#65533;&#65533;&#65533;k&#65533;h&#65533;&#65533;R&#65533;&#65533;]	&#65533;=
&#65533;&#65533;&#65533;x&#65533;G&#65533;&#65533;H&#65533;&#65533;tNW&#65533;&#65533;Hpiv&#65533;hX()&#65533;#g&#65533;3&#65533;Hu#&#65533;&#65533;5g,&#65533;d&#65533;&#65533;&#65533;&#65533;6w&#65533;x&#65533;&#65533;($&#65533;&#65533;&#65533;&#65533;e&#65533;VV&#65533;&#65533;&#65533;n&#65533;gGh&#65533;Gw&#65533;&#65533;&#525;&#65533;&#1473;&#65533;&#65533;}&#65533;&#65533;`&#65533;{&#65533;h&#65533;i&#65533;i&#65533;W&#65533;8&#65533;&#65533;a&#65533;&#65533;&#65533;&#65533;&#65533;g(&#65533;I'&#65533;&#65533;]qH464`f&#65533;q;wbr&#65533;g&#65533;E&#65533;&#65533;9&#591;&#65533;&#65533;c&#65533;z&#65533;6&#65533;&#65533;Ei&#65533;8n&#65533;&#65533;C&#65533;&#65533;
&#65533;[xs&#65533;&#65533;&#65533;&#1112;&#65533;j&#65533;}U&#38092;9&#65533;&#65533;!e5&#65533;&#65533;&#65533;&#65533;c&#65533;*&#65533;&#65533;&#65533;r-N-Yx,&#65533;-/IV&#65533;vl&#65533;&#65533;v&#65533;&#65533;&#65533;&#1050;&#65533;5:&#65533;&#65533;~&#65533;&#65533;pAYl&#65533;s!&#65533;O&#65533;x&#65533;&#65533;(&#65533;&#65533;&#65533;s+&#65533;l#&#38417;	&#65533;&#65533;&#65533;xI&#65533;&#65533;&#65533;W:9&#65533;&#65533;iN&#65533;&#65533;%ZD&#65533;&#65533;$&#65533;&#65533;yW&#65533;&#65533;&#65533;&#65533;dx&#65533;&#65533;W&#65533;3(g&#65533;&#65533;&#65533;Ii&#65533;)wAX,~&#534;&#65533;F&#65533;&#65533;9W&#65533;d&#65533;&#65533;&#65533;(pib )&#65533;&#65533;k&#65533;&#65533;a&#65533;&#65533;&#65533;&#65533;It&#65533;y&#65533;a&#65533;&#1401;&#65533;m&#65533;
&#65533;`iF&#65533;&#65533;j&#65533;&#65533;&#65533;&#65533;	&#65533;+&#65533;&#65533;\'g&#65533;Y&#65533;&#65533;&#1624;&#65533;S&#65533;&#65533;&#65533;@
v&#65533;&#65533;&#65533;!1~&#65533;Y&#65533;&#65533;&#65533;p&#65533;&#544;&#65533;&#65533;&#65533;&#65533;u&#65533;)&#65533;W?&#65533;&#65533;I&#65533;&#473;&#65533;\&#65533;&#65533;&#65533;&#65533;ZuF)r&#65533;'&#65533;&#65533;e\F@)&#65533;S@&#65533;&#65533;&#65533;&#65533;%&#65533;p&#65533;y&#65533;&#65533;y&#65533;&#65533;&#65533;":}0C&#65533;&
&#65533;&#65533;&#65533;C&#65533;zpH&#65533;&#65533;&#65533;&#65533;E&#65533;Ot :&#65533;sYD &#65533;C:&#65533;49&#65533;&#65533;&#65533;>5I&#65533;a&#1163;&#65533;&#65533;w&#65533;&#65533;&#65533;&#65533;)&#65533;&#65533;&#65533;&#65533;&#65533;xq&#65533;r&#65533;&#65533;c&#65533;Z&#65533;q&#65533;&#65533;&#65533;x&#65533;J&#65533;:&#1626;&#65533;X&#65533;&#65533;p&#65533;Z)&#65533;mj&#65533;&#65533;&#1667;
&#65533;=$&#65533;}&#42147;&#65533;&#65533;b&#65533;&#65533;X&#39599;&#65533;&#65533;?(&#65533;FGX^&#65533;[&#65533;&#65533;&#65533;&#65533;Q&#65533;&#65533;&#65533;o&#65533;uRZ&#65533;&#65533;&#65533;9&#65533;&#65533;&#65533;&#65533;	&#65533;&#65533;z&#65533;P&#65533;&#65533;&#476;&#65533;&#65533;&#1438;S&#65533;&#65533;i&#65533;&#65533;&#65533;&#65533;&#65533;&#65533;n&#65533;&#61867;&#65533;&#65533;w
&#65533;&#65533;&#1644;&#65533;
&#65533;=:&#65533;&#65533;J&#65533;n&#65533;&#65533;S&#65533;&#65533;Y[&#65533;#QQ&#65533;,&#65533;:&#65533;&#65533;&#65533;IT~V1Jj&#65533;&#65533;&#492;&#65533;Z!&#65533;j&#65533;Z&#65533;&#65533;e&#65533;&#65533;JE&#65533;I2&#65533;k&#65533;*s&#65533;u&#65533;&#65533;7&#65533;&#65533;:&#1706;q*}&#21156;&#65533;j&#65533;&#65533;!X&#65533;:I&#65533;&#1962;&#65533;&}&#65533;Uo&#65533;&#65533;u&#65533;&#65533;1&#65533;&#65533;&#65533;&#65533;&#65533;8f\&#65533;&#65533;&#65533;&#65533;&#65533;&#65533;
&#65533;&#65533;&#65533;&#65533;B&#65533;>]&#65533;{&#1730;>&#1520;,)[&#65533;&#65533;:;&#65533;s&#65533;T&#1649;4&#65533;&#65533;+&#65533;;&#65533; &#65533;&#65533;&#65533;({}X&#65533;4K&#65533;&#65533;&#65533;`^&#65533;&#274;k&#65533;ti&#65533;
&#65533;&#65533;
p{&#65533;b&#65533;&#65533;&#65533;&#65533;&#65533;&#65533;&#65533;y&#65533;%&#65533;j+&#65533;-b'&#65533;|&#65533;&#65533;&#65533;J&#65533;&#65533;&#1115;h&#65533;&#65533;	&#65533;Q[&#65533;y&#694;&#65533;&#65533;&#65533;&#65533;K&#65533;Aj&#65533;e&#65533;f]y?=B&#65533;&#65533;&#65533;&#65533;&#65533;&#370;+&#65533;gli&#65533;&#65533;&#65533;&#65533;&#65533;3&#65533;&#48520;K&#65533;[*i&#65533;&#65533;J@:&#1514;&#65533;9&#65533;lz&#65533;J&#65533;&#65533;&#65533;&#65533;>+&#65533; &#65533;z&#65533;&#65533;&#65533; ;&#65533;&#65533;(&#65533;&#65533;&#65533;&#65533;&#65533;&#65533;&#65533;<h&#65533;&#65533;9&#65533;&#65533;:\!&#65533;&#65533;&#65533;&#65533;1;$&#65533;&#65533;&#65533;&#65533;'c&#65533;&#65533;&#65533;&#65533;&#65533;7Zm&#65533;v&#65533;&#65533;"&#65533;{\Z&#65533;&#65533;X&#65533;+&#65533;&#65533;*&#65533;i&#65533;&#65533;&#65533;e&#65533;&#65533;s&#65533;&#65533;&#65533;tkQ&#65533;[&#65533;&#65533;&#65533;&#65533;&#65533;k&#65533;Tk&#65533;&#65533;&#65533;yb&#65533;i&#65533;&#65533;&#65533;F&#65533;&#65533;&#65533; &#65533;&#65533;&#65533;&#65533;G&#65533;&#65533;	&#65533;&#65533;&#65533;&#65533;&#65533;&#65533;<&#65533;&#65533;&#65533;/&#65533;?~(&#65533;L+&#65533;3&#1751;a&#1719;&#65533;;&#65533;mp~&#65533;<&#65533;&#65533;&#65533;&#65533;&#65533;k&#65533;&#65533;;&#65533;&#65533;Z&#65533;&#65533;*&#65533;n&#65533;&#65533;z&#65533;&#65533;sH&#65533;z&#39289;[&#65533;&#65533;&#65533;&#65533;&#65533;*&#65533;	&#643;q&#65533;&#65533;&#65533;&#65533;&#65533;&#65533;5<&#65533;&#65533;&#65533;&#65533;&#65533;k&#65533;&#65533;&#65533;@&#65533;&#65533;&#65533;&#65533;2+&#65533;v&#65533;&#65533;&#65533;\&#65533;&#65533;&#65533;&#765;a&#65533;&#65533;`&#1835;&#65533;j&#65533;&#944;&#65533;M&#65533;&#65533;;2m&#65533;&#65533;.*&#65533;&#65533;&#65533;&#65533;iLx['&#65533;&#65533;&#65533;&#187;z&#65533;&#65533;K&#65533;&#65533;&#681;&#65533;&#65533;&#65533;&#296;j&#65533;j\$&#65533;&#65533;B&#65533;&#65533;l&#1825;&#65533;&#46780;&#65533;&#65533;&#65533;&#65533;&#466;|&#65533;&#65533;;&#65533;<b&#13823;hL&#65533;&#65533;Z&#65533;&#65533;v&#65533;_&#65533;#u&#65533;&#65533;&#346;$1&#65533;&#65533;&#65533;&#65533;{&#65533;|A&#380;&#1709;&#65533;ah &#40754;&#65533;&#65533;&#65533;[&#65533;&#65533;pKX<:&#65533;&#65533;<&#65533;&#65533;[&#65533;&#65533;&#65533;Z[yu&#65533;&#65533;&#65533;8&#65533;&#413;I&#65533;&#65533;&#65533;&#65533;&#65533;x&#65533;uw~s&#65533;G	&#65533;9|&#65533;D|&#65533;&#65533;[&#65533;&#65533;&#65533;&#65533;g&#65533;&#65533;&#65533;&#65533;&#65533;I&#65533;&#65533;&#65533;&#65533;&#2028;&#254;&#65533;&#65533;tJ&#65533;&#65533;[&#65533;r	&#208;&#65533;&#65533;&#65533;l&#65533;&#65533;&#65533;&#65533;O&#65533;&#65533;&#1628;&#65533;&#65533;Yi&#65533;Kw&#346;wxT&#65533;(b&#65533;&#65533;&#65533;&#65533;G&#996;;&#65533;_&#65533;&#65533;'yK&#65533;&#65533;k&#65533;pn
&#65533;&#788;}&#65533;M&#65533;aX&#65533;&#65533;&#65533;&#65533;&#65533;&#65533;"&#65533;&#65533;&#65533;&#48894;&#65533;&#65533;s;dP8&#65533;&#65533;&#65533;&#65533;&#65533;Gc&#65533;&#65533;&#65533;&#65533;?3UG&#65533;_b&#65533;n,&#65533;k,&#65533;}&#167;[n]&#65533;&#65533;&#65533;&#65533;&#65533;&jCz&#1309;h&#65533;)&#65533;&#65533;H9&#65533;)&#65533;~!&#65533;&#65533;#&#65533;&#65533;
]&#65533;&#65533;|&#65533;u
&#1185;W&#65533;&#65533;&#65533;e&#65533;&#65533;]";&#65533;&#65533;]c;z&#65533;&#65533;&#1120;&#65533;&#1166;|<?}&#65533;&#65533;&#65533;[&#65533;6&#65533;Nu&#65533;&#65533;&#65533;3&#65533;F&#65533;&#65533;&#65533;XU L&#65533;K9&#65533;&#65533;I3[&#65533;&#65533;W&#65533;&#65533;e<&#65533;]&#65533;&#1364;,&#65533;&#65533;&#65533;&#65533;&#65533;U\;&#65533;&#65533;a&#65533;&#65533;8L&#65533;xyo&#65533;j]&#65533;&#65533;&#65533;&#9981;&#65533;&#65533;&#65533;k&#65533;&#1500;&#65533;&#65533;&#65533;&#65533;$x&#603;&#1852;&#65533;&#65533;.&#65533;&#65533;&#65533;&#65533;&#65533;f&#65533;&#65533;&#65533;&#1592;&#65533;&#1097;&#65533;&#65533;&&#65533;&#1351;m&#65533;6\f&#65533;h&#65533;&#65533;&#65533;&#65533;3&#65533;G&#65533;&#65533;&#65533;&#65533;&#65533;&#65533;L&#65533;e&#65533;&#65533;:&#65533;&#357;&#65533;&#1536;\&#65533;&#65533;&#65533;&#1014;u&#65533;]&#65533;&#65533;&#765;J&#65533;&#65533;&#65533;|&#65533;&#65533;&#65533;&#65533;Sk&#1388;&#65533;&#1790;&#65533;&#1744;&#65533;&#65533;&#65533;&#65533;&#65533;u&#65533;T]&#65533;U]&#1709;.&#1409;&#65533;&#15212;7&#65533;&#65533;&#65533;&#65533;&#65533;&#65533;&#65533;&#65533;&#65533;&#65533;#&#65533;O&#65533;&#65533;&#65533;y&#65533;&#65533;&#65533;;D&#65533;5&#65533;~=&#65533;nM&#65533;&#65533;&#65533;&#910;&#65533;&#65533;&#65533;}&#65533;&#65533;&#65533;&#65533;&#65533;&#65533;&#65533;&#65533;oy&#65533;2|&#65533;&#65533;&#65533;&#65533;&#65533;0&#1884;&#65533;:&#65533;Z&#65533;&#65533;,&#65533;&#650;&#65533;&#65533;&#65533;&#65533;rM<&#349;i&#65533;4
&#65533;&#65533;&#65533;~&#65533;%&#65533;&#65533;&&#65533;&#65533;&#65533;>&#65533;M&#65533;C&#65533;&#65533;M&#65533;&#65533;JN&#65533;&#65533;&#65533;Kv&#65533;&#65533;Q&#65533;&#65533; &#65533;&#65533;&#65533;&#65533;&#65533;&#65533; ~&#65533;F&#65533;:7uf&#65533;M&#65533;U&#550;l&#65533;wu&#1879;<&#65533;&#65533;&#65533;&#65533;&#65533;&#65533;&#65533;K&#65533;&#65533;&#1983;&#65533;&#65533;&#65533;&#1767;M&#65533;[&#65533;&#65533;&#65533;&#65533;I&#65533;jN&#65533;&#65533;&#65533;&#65533;pI&#65533;@&#65533;C&#65533;&#65533;&#807;[&#65533;&#730;&#65533;&#65533;&#65533;r&#65533;&#65533;h&#65533;&#65533;&#65533;&#65533;&#65533;4&#65533;%&#65533;~B&#1809;&#65533;&#65533;O]&#1758;&#65533;&#65533;&#65533;&#65533;&#65533;&#65533;&#65533;t^&#65533;G&#65533;&#65533;N&#65533;m&#65533;|&#65533;&#65533;&#65533;&#65533;{&#65533;pA&#65533;&#65533;&#65533;T5&#65533;N&#65533;&#65533;[&#65533;g&#65533;&#65533;t&#65533;&#65533;&#65533;&#65533;&#1500;N&#65533;;&#65533;&#65533;&#65533;&#65533;&#65533;N&#65533;(.&#1401;&#65533;%}&#65533;&#65533;&#65533;&#65533;&#65533;c&#65533;&#65533;&#65533;&#65533;&#65533;Hm&#65533;xl&#65533;&#65533;&#65533;u|&#65533;&#65533;]&#65533;&#65533;^&#65533;2n&#65533;0<&#447;&#65533;&#65533;m&#65533;&#65533;&#65533;&#65533;&#65533;&#65533;>&#65533;I&#65533;&#65533;^&#65533;&#65533;&#65533;&#65533;=]&#65533;&#65533;&#65533;&#65533;&#65533;R;&#65533;&#65533;n&#65533;&#65533;.&#65533;y&#65533;&#65533;?&#65533;&#65533;dLLY&#65533;&#65533;&#65533;&#65533;&#65533;5&#65533;&#65533;&#65533;&#65533;&#65533;=&#65533;&#65533;&#65533;&#65533;~&#1910;&#65533;&#65533;&#65533;B&#65533;^T&#65533;~&#65533;&#65533;R&#65533;&#65533;&#65533;+&#65533;&#65533;&#65533;(O&#65533;&#65533;&#65533;&#65533;&#65533;&#65533;h&#65533;y&#65533;N&#65533;F&#65533;&#65533;}&#65533;&#538;&#65533;&#65533;&#65533;&#65533;D&#65533;&#65533;.&#65533;&#65533;S&#65533;&#65533;&#65533;&#65533;&#65533;n&#65533;&#65533;&#65533;&#65533; $&#65533;&#65533;=QUJ&#65533;,,&#65533;'&#65533;*O&#65533;s~&#65533;x&#65533;d\&#65533;&#65533;w&#65533;\&#65533;,:&#65533;~&#65533;&#65533;&#65533;&#65198;&#65533;&#65533;&#65533;&#65533;&#65533;&#65533;O&#65533;&#1732;&#65533;z&#65533;]&#65533;'&#65533;+&#757;&#65533;&#2009;&#65533;&#65533;pn&#65533;U?&#65533;&#65533;&#65533;&#65533;&#65533;^&#65533;&#1772;#&#65533;&#65533;&#65533;&#65533;x&#65533;i&#65533;&#65533;  !&#65533;   ,    ?C &#65533;&#65533;jb&#65533;&#65533;&#65533;r&#65533;a&#65533;&#65533;&#65533;&#65533;&#65533;u&#65533;la&#65533;&#65533;&#65533;&#65533;&#65533;&#65533;:&#65533;&#65533;&#65533;&#65533;&#65533;&#65533;&#65533;&#65533;&#65533;>&#65533;&#65533;&#65533;&#65533;&#65533;&#65533;	&#65533;&#65533;&#65533;&#65533;&#65533;&#65533;&#65533;&#65533;&#65533;&#65533;&#65533;&#65533;&#65533;&#65533;Ce&#65533;e'&#65533;Ih&#65533;&#65533;&#65533;r&#65533;&#586;&#65533;&#1114;'&#65533;&#65533;&#1832;&#65533;&#65533;#&#65533;&#65533;&#65533;&#65533;&#65533;&#65533;&#65533;&#65533;&#65533;&#65533;&#65533;&#65533;&#65533;&#65533;&#65533;&#65533;&#65533;&#65533;&#65533;(%&#482;&#1581;&#65533;'#E"Hp&#65533;A
&#65533;C&#65533;&#65533; `&#65533;q&#65533; &#65533;&#65533;9R)&#65533;&#65533;#A:&#65533;7&#65533;&#65533;&#65533;e&#65533;D,`&#65533;K&#65533;O
&#276;)&#1250;&#843;&#65533;4C&#65533;&#65533;&#983;jVJ&#65533;&#65533;P&#65533;1y&#65533;\&#65533;&#65533;%P&#65533;&#65533;&#1948;&#240;*&#939;
&#65533;&#65533;4H&#65533;&#65533;&#65533;&#65533;&#65533;B&#65533;IA&#65533;
&#65533;&#65533; W&#836;&Om&#65533;m&#65533;&#65533;&#65533;*F^&#65533;:&#65533;&#65533;&#65533;Xwv7&#65533;7&#65533;p6Kq&#65533;2[&#65533;x.&#65533;&#65533;tK9#&#65533;&#65533;&#65533;&#65533;r&#65533;]&#1063;l&#65533;J&#65533;&#594;D+6X&#65533;G&#65533;p&#65533;&#65533;&#65533;Z&#65533;&#65533;&#65533;3<{&#65533;:&#65533;p&#65533;H&#65533;&#65533;[&#65533;&#65533;su&#65533;{&#65533;&#399;Z&W9&#65533;I&#65533;Am
&#65533;&#65533;Q&#65533;&#1422;&#65533;Cf&#65533;&#65533;&#65533;&#65533;xX&#65533;AG&#65533;&#65533;&#65533;&#65533;&#65533;O&#65533;:] &#136;&#65533;6&#65533;O}&#65533;&#65533;&#65533;&#65533;&#65533;w)&#65533;)&#65533;&#65533;PI&#65533;UV]D&#65533;r&#65533;]&#65533;+&#65533;4&#65533;W;r&#65533;b&#65533;{Vx&#65533;c&#65533;U&#65533;&#65533;&#65533;=8&#65533;&#65533;
Bjy&#65533;U"&#65533;&#65533;&#65533;&#65533;m&#65533;&#65533;&#65533;0&#65533;c&#65533;&#65533;&#65533;&#65533;&#65533;o&#65533;p&#65533;R4&#65533;&#65533;@;&#65533;&#65533;Ohja&#65533;kU 9&#65533;9&#65533;&#65533;&#65533;(&#65533;&#65533;&#65533;oe&#65533;&#1442;&#65533;v&#17523;&#65533;U&#65533;0+A&#65533;+&#65533;&#65533;&#65533;=&#65533;q%q&#65533;E@&#65533;&#65533;G&#765;&#65533;@ &#65533;^F|&#697;&#65533;&#65533; 
Rw&#65533;
I&#65533;m&#65533;&#2188;6jQ}A=&#65533;DBY&#65533;T~&#65533;e&#65533;S&#1959;&#65533;&#65533;(j&#65533;	*8&#1865;c&#65533;&#1490;ym&#65533;&#65533; $&#65533;&#65533;y&#1322;A&#65533;9dR&&#65533;fH#&#65533;w9V`!&#65533;z
:&#490;X&#1690;266c&#65533;&#65533;>&#65533;&#65533;&#65533;UaY&#65533;&#65533;Lv-&#65533;&#65533;x&#973;,&#65533;&#851;n&#65533;B&#65533;+&#31130;.&#65533;&#65533;&#65533;`d&#65533;@&#65533;i&#65533;m&#65533;&#65533;kn&#65533;4&#65533;&#65533;h&#65533;x&#65533;&#65533;q&#65533;&#65533;U&#65533;&#65533;5T&#65533;DM&#487;x
h&#65533;&#65533;E&#65533;]I&#65533;&#65533;Z(&#65533;y&#65533;"&#19488;}&#65533;&#65533;qy&#65533;&#65533;d&#2023;&#65533;&#65533;Ni&#65533;&#65533;&#65533;&#65533;&#65533;&#65533;&#754;&#65533;&#65533;&#65533;q;o&#65533;bD&#65533;\&#65533;&#65533;!-&#65533;
C?`&#65533;
P&#65533;&#65533;&#65533;&#65533;&#65533;s&#65533;&#65533;2&#65533; &#65533;6&#65533;&#65533;&#65533;k&#65533;#m&#65533;[&#65533;b3&#65533;&#65533;&#65533;1&#65533;&#65533;/>&#65533;&#65533;h.6o&#65533;*&#65533;&#65533;&#65533;e&#65533;n&#65533;&#65533;u&#65533;&#65533;&#65533;$&#65533;&#65533;&#65533;Wrg&#65533;&#65533;y4g&#65533;	&#65533;E
&#65533;$&#65533;&#272;?.y&#65533;xW&#65533;I&#65533;&#65533;zR&#65533;9&#65533;&#65533;&#65533;|&#65533;K&#65533;&#65533;|&#65533;&#65533;&#65533;,S&#684;&#503;2&#65533;^s&#65533;&#332;&#65533;&#65533;&#65533;g&#65533;S&#65533;&#65533;&#65533;t&#346;'A]&#65533;&#65533;G'&#65533; I7&#65533;&#65533;&#65533;>&#65533;&#65533;UKo"&#65533;Ww&#65533;&#65533;&#65533;&#65533;s&#65533;=q&#65533;3Y&#65533;&#65533;&#580;&#65533;&#65533;0D&#65533;&#65533;&#65533;-&#65533;&#65533;Y=&#65533;&#65533;&#1706;&#65533;'&#65533;*&#65533;&#65533;yN&#65533;&#1023;?&#65533;&#65533;W&#65533;&#65533;&#486;!g#
y&#65533;&#65533;&#65533;&#1219;bD "&#65533;D.&#65533;&#65533;&#65533;@r&&#65533;&#65533;/h&#65533;^s&#65533;xUb"&#65533;&#65533;&#65533;*&#65533;&#65533;&#65533;&#65533;F&#65533;2&#65533;E&#65533;R7&#1112;rf&#65533;&#65533; &#65533;u&#65533;&#724;&#65533;"&#65533;&#65533;&#65533;&#65533;2+&#1820;v&#65533;^&#65533;j&#65533;&#65533;&#65533;&#65533; <&#65533; y&#651;b&#624107;^5&#65533;Uu&#65533;&#65533;&#65533;&#65533;&#65533;&#65533;&#65533;/{Y&#65533;&#65533;&#65533;&#65533;&#65533;&#65533;Q7&#65533;Q&#65533;&#1954;-l&#65533;&#65533;-&#65533;#&#65533;&#65533;DGa	&#65533;&#65533;&#65533;[ &#65533;7~!O(&#65533;&#65533;&#65533;&#65533;&#65533;&#65533;&#65533;&#974;,&#65533;&#65533;&#65533;n\&#65533;&#65533;&#65533;&#65533;&#65533;X&#65533;B&#65533;]TXWB&#65533;l&#65533;&#65533;&#65533;[&#65533;&#65533;Y&#65533;R&#260;<&#65533;a&#65533;p&#65533;&#65533;F&#65533;&#65533;f+B&#65533;&#65533;&#65533;#B/&#65533;&#65533;A
&#65533;2!&#65533;` &#65533;Rf&#65533;0&#65533;G&#65533;a&#65533;&#65533;&#65533;%&#65533;&#65533;&#65533;byQ8z&#65533;&#65533;1&#65533;&#65533;59&#65533;&#65533;&#65533;&#65533;L&#65533;&#65533;&#65533;&#65533;e&&#65533;S$n&#65533;&#65533;lb&#1241;&#65533;&#65533;c&#65533;&#65533;&#65533;&#65533;h&#65533;&#65533;]<b&#65533;r&#65533;&#65533;&#65533;\&#65533;&#65533; Y&#65533;&#65533;Hl&#65533;3&#65533; 5g&#65533;&#65533;&#65533;&#65533;&#65533;&#65533;&#65533;&#65533;&#65533;&#65533;w&#65533;C&#65533;<a&#65533;d&#65533;U&#65533;&#65533;RZ&#65533;&#65533;&#65533;&#65533;&#65533;&#65533;T&#270;&#65533;2&#65533;]Y'&#232;3U&#65533;&#65533;`&#65533;JI&#65533;`&#65533;&#65533;AC&#65533;2&#65533;.J&#65533;&#65533;b&#229;#&#65533;S&#1740;&#65533;w>5M&#65533;&#65533;&#65533;4&#65533;h&#868;&#65533;&#65533;h&#65533;&#65533;M&#65533;]&#65533;C&#65533;&#65533;VZh&#65533;&#65533;s&#65533;&#65533;~&#65533;&#65533;&#65533;&#65533;U&#65533;&#65533;&#65533;/&#65533;&#65533;&#65533;~&#65533;F&#65533;@&#65533;j&#65533;&#65533;%3:&#65533;&#65533;&#65533;&#65533;R&#65533; &#19118;&#65533;&#65533;&#65533;&#65533;[Kz&#65533;J&#65533;i&#65533;c&#65533;hC!
3&#65533;Q4&#65533;M&#65533;ES&#65533;Q&#65533;&#65533;&#65533;&#65533;&#65533;&#65533;&#65533;?:&#65533;U+&#65533;3&#65533;&#65533;*2&&#65533;&#65533;4&#65533;&#65533;&#65533;_&#65533;T&#65533; @ &#65533;"&#65533;&#65533;&#65533;&#65533;&#65533;&#65533;%Ng&#65533;&#65533;&#65533;&#65533;&#65533;/&#65533;Q&#65533;&#65533;vk&#858;V2M&#65533;&#65533;&#65533;&#65533;&#65533;$`7&#65533;Q&#1260;&#65533;n&#1401;&#65533;&#803;t&#65533;&#65533;&#65533;&#65533;`e&#65533;&#65533;Y;'&#65533;&#65533;g n&#65533; &#65533;@] &#65533;a]Q&#65533;&#65533;iR&#65533;&#65533;Q&#65533;&#65533;&#65533;&#65533;&#65533;&#65533;&#65533;#XK&#65533;Ld&#65533;&#65533;&#65533;S*j&#65533;J&#65533;0d&#65533;&#47616;	FY&#65533;&#65533;X}&#65533;&#65533;/&#1072;;x&#65533;&#65533;K&#65533;&#65533;#&#65533;X2 &#65533;x?&#65533;jW{	&#65533;&#65533;&#65533;v&#65533;-&#65533;&#65533;9K&#65533;&#65533;&#65533;3{#)ok&#65533;2&#65533;o&#65533;&#65533;;
&#65533;&#1332;&#65533;&#65533;&#65533;V&#65533;&#65533;tNW&#65533;&#65533; &#65533;:&#65533;K
l&#65533;&#65533;	O*&#65533;|O&#65533;H&#65533;_xM&#65533;&#65533;,&#65533;*?&#65533;&#65533;{&#65533;2&#65533;i&#65533;&#65533;&#65533;l4c&#65533;&#65533;&#65533;&#65533;&#65533;&#65533;})&#65533;&#65533;	&#65533;+&#65533;&#65533;&#53137;&#65533;&#1216;]9YjD&#65533;&#65533;S0&#65533;&#65533;I&#65533;&#65533;%C&#65533;-Y}&#65533;a&#65533;RpOV&#65533;N&#1398;h7&#65533;&#65533;&#65533;#gY&#65533;&#65533;&#65533;q0&#65533;&#65533;SG&#65533;M&#1752;V&#65533;&#65533;y&#65533;c&#65533;&#65533;:?Nus&#65533;0&#65533;:/DfIJ4;&#65533;&#65533;l&#65533;J{@&#65533;&#65533;&#65533;p&#65533;8x&#65533;&#65533;\ v&#65533;&#65533;%l^&#65533;&#65533;;&#65533;`/&#65533;&#65533;,(&#1745;&#65533;&&#65533;&#65533;TX&#65533;&#65533;&#65533;&&#65533;T3b9Y&#65533;Y&#65533;&#65533;&#65533;s&#65533;s&#65533;l&#65533;&#65533;&#65533;y&#65533;{f Y&#65533;&#65533;&#29724;&#65533;BtU&#65533;&#65533;%B&#65533;.8i&#65533;&M[#&#65533;&#65533;&#65533;&#65533;~t"&#65533;=&#65533;2&#65533;&#65533;&#65533;+&#65533;-h{&#65533;&#65533;&#65533;&#65533;&#65533;&#65533;=&#65533;R&#65533;&#575;&#65533;&#65533;&#65533;`1 WK&#65533;&#65533; 9&#65533;ks&#65533;]F&#65533;&#65533;&#65533;up&#65533;r+&#65533;\/&#65533;9&#65533;&#65533;0&#65533;&#65533;&#764;Z`&#569;&#65533;q&#65533;&#65533;^o9U??&#65533;&#65533;&#65533;&#65533;d_0P&#65533;&#1263;]W&#65533;&#65533;&#65533;&#65533;w&#65533;&#477;B&#65533;&#65533;F&#65533;&#65533;d&#65533;={&#65533;&#65533; 7Ya&#65533;t&#1244;&#65533;]&#65533;&#65533;x&#65533;&#65533;.p6&#65533;&#65533;N8&#65533;)&#856;&#65533;(&#65533;#&#65533;&#65533;&#65533;&#65533;/u&#1280;&#504;&#65533;&#65533;&#65533;&#65533;&#65533;&#65533;&#65533;&#65533;&#65533;.&#65533;+%&#1071;,&#65533;&#65533;-&#65533;&#65533;&#65533;u>y&#65533;S&#65533;&#65533;&#65533;&#65533;o}&#65533;,&#65533;\&#65533;&#65533;<&#65533;&#65533;&#65533;l&#65533;&#65533;PeM&#65533;pD&#65533;^m&#65533;&#65533;y&#1682;U&#65533;&#65533;-(sc&#65533;,&#65533;&#65533;&#65533;3&#1715;&#65533;&#65533;&#65533;O&#65533;&#65533;W&#65533;~&#65533;&#65533;&#65533;rg{&#65533;&#65533;&#65533;&#65533;&#65533;&#65533;&#65533;&#65533;&#65533;%&#65533;&#65533;&#65533;&#65533;&#65533;&#65533;{&#65533;6&#65533;&#65533;&#65533;&#1581;&#65533;&#52005;&#65533;.&#65533;&#65533;&#65533;_&#65533;!6&#65533;z&#65533;Q&#65533;&#65533;&#65533;T&#65533;d|q&#65533;P&#65533;&#65533;k&#65533;&#65533;?&#65533;3&#65533;^&#65533;|&#65533;&#65533;ze &#65533;&#65533;&#65533;e&#486;&#65533;i&#65533;m&#1846;z&#65533;&#65533;m`&g&#65533;D&#65533;WgH{rb{&#65533;&#65533;|&#65533;&#65533;c6h&#65533;&#65533;{!Hf1&#65533;n&#65533;7|&#65533;5}a&#65533;i#&#65533;a*&#65533;|/&#65533;v&#65533;&#65533;/&#65533;Dx&#65533;e&#65533;&#65533;Y&#65533;&#65533;pgF76wv&#65533;T&#65533;&#65533;5&#65533;&#65533;yG&#65533;&#65533;f~J&#65533;&#65533;X&#65533;~&#65533;&#65533;q&#65533;Cr&#65533;G0&#65533;<&#65533;@^&#65533;&#65533;$&#65533;&#65533;Y&#65533;&#65533;&#65533;&#65533;&#65533;&#65533;Ve.G&#65533;?&#65533;yZf&#65533;&#65533;&#65533;eQ8&#65533;B&#65533;&#65533;C&#65533;&#65533;%Yt&#65533;&#65533;&#65533;1&#65533;'&#65533;
@&#65533;"&#65533;~&#65533;&#65533;$(_&#65533;&#65533;+(X}&#65533;d|&#65533;V@&#65533;|&#65533;&#1154;@v&#65533;&#65533;qb&#65533;&#65533;Y0&#65533;T&&#65533;&#65533;&#65533;v&#65533;+&#65533;&&#65533;&#65533;w&#65533;&#65533;q&#65533;j&#65533;'7&#65533;&#65533;I 1&#65533;xD&#65533;&#65533;&#65533;&#65533;&#65533;&#1477;&#65533;&#65533;&#65533;%&#65533;B&#65533;&#65533;FXe@2I&#65533;&#65533;&#65533;En&#65533;&#65533;u&#65533;1*&#65533;4r&#65533;U&#65533;f&#1356;&#65533;&#65533;&#65533;v85Z}xm&#65533;%&#65533;+&#65533;&#65533;la'|)x&#65533;&#65533;gT=H&#65533;|#6&#65533;&#65533;&#65533;v&#65533;w%&#65533;U7&#65533;`%&#65533;"&#65533;X&#65533;&#1026;&#65533;xg@&#65533;E"&#65533;&#4641;&#65533;&#65533;&#65533;e^(&#65533;&#1156;&#65533;$&#65533;&#65533;vO&#65533;&#65533;^c&#65533;&#65533;&#65533;&#65533;s&#65533;&#65533;`&#1552;&#65533;7&#65533;W&#65533;&#65533;&#65533;&#65533;&#65533;h&#65533;9&#65533;&#65533;C'_&#65533;e&#65533;_&#65533;&#65533;1&#65533;24&#65533;3&#65533;&#65533;w8D&#65533;O&#65533;vR3&#32890;&#65533;(&#65533;&#65533;&#65533;&#65533;:_7&#65533;&#65533;x&#65533;p4&#65533;9&#65533;4&#65533;&#65533;&#65533;&#65533;g&#65533;&#65533;5&#65533;8&#65533;6U&#65533;&#65533;v&#65533;&#65533;*)gp.&#65533;b&#1319;T&#65533;7&#65533;u&#65533;a k&#65533;tj&#65533;?&#1045;&#65533;\y?]I&#65533;&#65533;e&#65533;&#65533;&&#65533;4&#65533;T&#65533;d&#65533;&#65533;d&#65533;&#65533;9&#65533;&#65533;&#65533;$p9&#65533;ry/&#65533;&#65533;=G&#65533;R&#65533;&#65533;,&#65533;_Nu	n!I;&#65533;W&#65533;&#65533;R*f&#65533;A&#65533;Dto&#65533;&#65533;&#65533;&#65533;&#65533;&#65533;&#65533;&#65533;(&#65533;~&#65533;&#65533;Lt&#65533;Ay&#65533;:&#65533;H,&#65533;>Y&#65533;&#65533;&#65533;&#65533;&#65533;O&#1411;&#65533;g=&#65533;&#65533;&#65533;&#65533;&#65533;&#65533;a&#65533;&#1561;<&#65533;>/&#65533;}:&#65533;S&#65533;&#65533;	X&#65533;&#65533;wZ&#65533;q&#40963;&#65533;U&#65533;&#65533;&#65533;&#65533;g#&#65533;@&#65533;&#65533;i&#65533;Rl&#65533;l&#937;&#65533;&#65533;&#65533;&#65533;u&#1628;qIT9&#65533;qSR&#65533;&#65533;i&#65533;H&#65533;^&#1073;W&#65533;&#9696;B&#65533;&#65533;&#23116;8&#65533;&#65533;&#65533;&#65533;T&#65533;&#65533;&#65533;9&#65533;HK&#65533;E5&#65533;&#65533;&#65533;&#65533;n}&#33236;&#65533;^&#65533;y&#65533;&#65533;V&#65533;&#65533;&#65533;g&#65533;&#65533;&#65533;&#65533;a&#65533;&#513;  Lv+&#65533;K$&#65533;*P&#65533;&#65533;&#65533;&#65533;&#65533;&#65533;&#1486;&#65533;1&#65533;&#65533;8M&#65533;uk10cl&#194;&#65533;	p&#1699;&#65533;&#65533;&#65533;&#65533;&#65533;&#65533;O&#526;&#65533;)&#65533;&#65533;pt&#65533;&#65533;Xa&#65533;>&#65533;&#65533;&#65533;&#65533;B&#1379;W&#65533;"tI]&#65533;&#65533;&#65533;w&#65533;&#65533;e&#65533;&#65533;H&#65533;kH&#65533;j&#65533;&#65533;_U&#65533;q(&#65533;&#65533;D&#65533;c&#65533;&#65533;j&#65533;&#65533;jNf&#65533;&#65533;g&#65533;&#65533;&#65533;L&#65533;&#65533;{&#65533;&#65533;{&#65533;)&#65533;!&#65533;'&#65533;h&#65533;*&#65533;&#65533;\v&#65533;&#65533;B&#65533;&#65533; O&#288;&#65533;"0&#65533;&#65533;>&#65533;G&#65533;&#65533;z5&#65533;&#65533;&#65533;&#65533;&#65533;O	U+&#65533;>&#65533;6&#65533;&#65533;&#65533;&#65533;~&#65533;&#65533;&#65533;6&#65533;&#65533;p&#65533;&#65533;&#65533;u	&#65533;U&#65533;&#65533;&#65533;?&#65533;Q%&#65533;&#65533;7h09[Z&#65533;&#65533;&#65533;&#65533;l&#65533;&#65533;&#65533;&#65533;[e&#65533;0(&#65533;`&#65533;&#65533;&#65533;K&#65533;N&#65533;c&#65533;&#65533;&#65533;J&#65533;R&#65533;i&#65533;&#65533;z$Y`&#65533;&#65533;&#65533;&#65533;r&#65533;Iq&#65533;!(&#65533;&#65533;&#65533;)[
&#65533;n:U&#65533;&#65533;&#1978;|QS&#65533;i&#65533;DZvZHS &#65533;V&#65533;PC&#65533;^U&#65533;J&#65533;&#65533;b&#65533;&#65533;&#65533;&#65533;&#65533;&#65533;h&#65533;&#65533;qb&#65533;&#65533;`&#1243;&#65533; &#65533;&#65533;&#65533;&#65533;&#65533;&#65533;$aL&#65533;7&#437;&#65533;]e&#65533;&#65533;n&#1717;(&#65533;(&#65533;c&#65533;F&#65533;#&#65533;&#65533;fIH&#65533;9&#65533;&#65533;g(<&#65533;&#65533;J
&#65533;&#34624;&#65533;&#65533;&#65533;WX&#65533;&#65533;z&#65533;&#65533;;^&#65533;&#65533;,&#65533;#&#65533;&#65533;:&#13642;
W&#65533;I&#65533;iz&#65533;&#65533;&#65533;8&#65533;&#65533;D&#65533;&#65533;&#65533;&#65533;&#1816;R79U&#65533;&#65533;&#65533;0&#65533;.&#65533;Kz:4&#65533;&#65533;avZb&#65533;X"&#65533;q&#65533;&#65533;&#65533;>j&#65533;&#65533;&#65533;oN9&#65533;>(&#65533;&#65533;`w&#65533;&#65533;b&#65533;a&#65533;a&#65533;q&#65533;&#65533;&#65533;&#65533;0&#65533;5&#65533;g&#65533;N&#65533;&#65533;7&#65533;u/&#65533;u&#65533;{&#65533;&#65533;&#65533;&#65533;&#434;3&#65533;J'9&#65533;f&#65533;&#65533;&#65533;&#65533;&#65533;&#65533;XJ9&#65533;&#65533;0&#65533;F&#65533;&#65533;e&#65533;'&#1771;N&#65533;&#65533;z&#65533;&#65533;&#1202;&#65533;&#1273;&#65533;{&#65533;XJg&K8*&#65533;^n{W&#1034;&#65533;&#65533;&#65533;&#65533;9H7&#65533;&#65533;&#65533;	`d&#65533;g&#1674;&#65533;&#65533;&#65533;&#65533;1X\5&#65533;*@&#65533;M&#65533;&#65533;&#65533;Dh&#65533;&#65533;&#65533;|'&#65533;&#65533;&#65533;Z&#65533;j&#65533;]&#65533;&#65533;&#65533;&#1646;&#65533;&#41596;P/i&#65533;Y&#65533;jc&#65533;&#65533;L&#65533;&#65533;&&#65533;&#65533;E&#65533;&#65533;Wk&#14519;&#65533;&#65533;&#65533;s&#65533;&#65533;11C4C&#65533;t&#65533;"&#65533;40&#65533;&#65533;T&#65533;5&#65533;R&#65533;{&#65533;0&#65533;<7&#65533;`GLF&#65533;&#65533;
mEmYlO:I1[&#65533;T&#65533;&#65533;&#65533;+&#65533;A$fU&#65533;0# 6&#65533;&#65533;&#65533;&#65533;&#65533;&#65533; &#65533;&#65533;&#65533;&#65533;&#65533;&#65533;0b &#65533;&#65533;&#65533;&#65533;xm&#65533;*&#65533;l+&#65533;[1&#65533;&#65533;nZ&#65533;u&#65533;+ Ph&#65533;&#65533;&#65533;&#65533;G&#65533;&#65533;|e&#65533;&#65533;r
&#65533;X&#65533;j&#437;&#65533;&#65533;}&#65533;&#65533;5[&#65533;J&#65533;&#65533;&#65533;-p\&#65533;($&#65533;X	&#65533;&#175;&#65533;Z&#65533;{d7b&#65533;&#65533;
}E&#779;&#65533;&#65533;&#65533;;&#65533;k&#65533;|0&#65533;&#65533;F&#65533;j&#65533;&#65533;l&#65533;&#65533;Dp<&#65533;&#65533;&#65533;0&#65533;V&#65533;&#65533;V&#65533;2&#65533;&#65533;&#65533;&#65533;	{&#65533;&#65533;G;Ug^Z&#65533;&#65533;A&#65533; &#65533;" d&#922;&#65533;&#65533;&#65533;&#65533;=k)&#65533;1&#65533;$H&#65533;&#139;&#182;&#65533;&#65533;.&#65533;&#65533;-^&#65533;&#65533;&#65533;
A!&#65533;3&#65533;&#65533;&#65533;&#1786;&#65533;bGSY&#1787;&#65533;	&#65533;G&#65533;&#65533;&#65533;&#65533;F&#1853;&#65533;
&#65533;&#65533;P&#65533;s&#65533;&#65533;	&#65533;[&#65533;&#65533;x&#65533;&#358;hVf&#65533;D&#65533;}+&#65533;&#65533;8&#65533;&#65533;&#65533;A_O&#65533;&#65533;&#1324;&#65533;&#1292;&#65533;4&#65533;&#65533;v=w&#65533;&#65533; <&#65533;&#65533;&#790;a&#65533;&#65533;*{&#65533;&#65533;&#65533;\&#65533;&#8625;&#65533;J&#65533;{&#65533;&#65533;b&#65533;j&#65533;&#65533;`&#65533;
+l&#65533;n&#65533;|&#600;&#65533;&#65533;&#65533;&#65533;&#65533;&#65533;l&#65533; &#65533;&#662;&#65533;&#65533;DI&#65533;@&#65533;#A&#65533;l&#236;&#65533;L;b&#65533;y&#65533;&#65533;&#1724;&#65533;&#65533;&#65533;J/H&#65533;&#65533;&#65533;{&#65533;&#65533;&#65533;&#1579;&#65533;&#65533;&#65533;&#65533;&#65533;%]&#65533;&#65533;&#65533;?Z@&#65533;H&#65533;&#65533;%I&#65533;&#65533;&#65533;n&#65533;&#65533;8&#65533;&#65533;&#65533;&#65533;=&#65533;@C&#65533;&#65533;1}6&#65533;l&#65533;&#65533;	&#65533;4&#1726;&#65533;(&#65533;&#65533;&#65533;&#65533;1&#65533;Y&#65533;&#65533;"j%@]t&#65533;&#65533;&#20185;n&#65533;&#65533;&#65533;&#65533;"&#65533;$&#65533;&#65533;&#65533;&#65533;6&#65533;&#65533;&#65533;i&#65533;&#65533;7&#65533;N$A&#65533;O{&#65533;D&q&#65533;x&#65533;&#65533;|&&#65533;Y&#65533;#&#65533;&#65533;q';[B&#65533;&#65533;)&#65533;&#65533;&#65533;:&#65533;&#65533;J&#65533;&#65533;!&#65533;p&#65533; &#65533;q&#65533;`&#65533;&#65533;&#65533;-&#65533;X}&#65533;-&#65533;e5&#65533;A	D&#65533;&#1098;|&#1236;&#65533;&#921;&#65533;]&#65533;&#1232;DF1&#65533;&#65533;&#65533;&#494;&#65533;rJ&#65533;&#65533;L=&#65533;&#65533;< ?&#65533;(&#65533;r~&#65533;G~&#65533;a^&#65533;&#65533;&#1388;&#65533;dW(&#65533;(%"&&#65533;&#65533;TH&#65533;~i&#1461;&#65533;&#65533;E&#65533;&#65533;=&#65533;&#65533;&#65533;b&#1147;x&#65533;&#65533;&#65533;+~J&#1899;&#65533;&#65533;v&#65533; `<&#65533;&#65533;&#945;&#65533;H&#65533;&#65533;&#65533;M&#65533;&#1140;&#65533;.&#65533;&#65533;&#65533;&#65533;&#65533;^&#65533;0f/&#65533;&#65533;v&#65533;Je&#65533;&#65533; )&#65533;Y&#65533;k+ &#65533;sye&#65533;N+&#65533;8&#417;&#65533;&#65533;&#65533;&#65533;`&#65533;9`&#65533;L(A&#65533;9&#65533;&#65533;&#65533;&#65533;]&#65533;&#65533;&#65533;	&#65533;&#65533;cP&#435;&#65533;&#65533;H&#65533;C&#65533;&#65533;&#65533;&#65533;Qu'a&#65533;&#65533;&#905;&#597;&#65533;[&#65533;G&#65533;&#65533;<&#65533;&#65533;Z&#65533;*0c&#65533;zf}&#65533;&#65533;&#65533;&#65533;DiM&#65533;&#65533;]&#65533;+l&#65533;M&#65533;s q&#65533;&#1895;&#65533;+&#65533;&#65533;}U&#65533;5<S&#65533;<&#65533;&#65533;&#892;&#48987;2&#1678;S&#65533;&#65533;F.&#65533;&#65533;&#65533;&#65533;&#65533;"&#65533;&#65533;1&#65533;&#65533;}&#65533;&#540;&#65533;Y&#65533;&#65533;rY&#65533;\~^&#65533;&#65533;&#65533;!P&#65533;_&#65533;8&#65533;V&#65533;&#65533;Rf&#65533;&#65533;&#65533;&#65533;+2&#65533;^G&#65533;&#65533;&#65533;>&#1728;&#65533;VQW&#65533;s>&#1404;-&#65533;0&#65533;&#65533;I@^&#65533;3&#65533;_&#65533;*t&#1392;&#65533;5&#65533;&#1971;b&#889;&#65533;]&#65533;u&#65533;&#65533;&#65533;1An&#65533;T=i&#65533;"P&#65533;)&#65533;&#1741;+~%&#65533;/&#65533;N&#65533;&#65533;n&#65533;&#65533;T&#65533;V&#65533;w[&#65533;Z&#65533;|&#65533; &#65533;.&#1656;|&#65533;u&#65533;@%j&#65533;&#65533;&#65533;&#65533;&#510;&#65533;&#65533;&#65533;h&#65533;&#65533;F.&#65533;^&#65533;&#65533;&#65533;M&#65533;&#65533;&#65533;&#65533;0+EB
&#65533;&#65533;&#65533;&#65533;&#65533;&#65533;k&#65533;fH&#65533;4&#65533;{&#65533;+&#65533;&#65533;N&#65533;&#65533;K&#65533;
\&#65533;&#65533;DF&#65533;&#65533;&#65533;W6D&#65533;&#65533;&#65533;&#65533;.&#65533;&#65533;6~&#65533;Z>&#65533;&#65533;&#65533;&#65533;&#65533;Px&#65533;&#65533;=&#65533;&#65533;&#65533;&#65533;/&#65533;o2&#65533;2&#65533;#&#65533;&#65533;&#1656;&#65533;.&#1899;&#65533;&#65533;<&#65533; J&#65533;&#65533;p&#1875;&#65533;&#65533;I.&#65533;&#1837;&#65533;mJ&#65533;&#65533;*&#65533;op<&#65533;zu&#65533;R&#65533;&#65533;&#65533;c&#65533;"2&#65533;YN&#65533;
&#65533;%&#65533;,&#65533;&#65533;&#65533;|&#814;b&#65533;&#65533;bn&#65533;&#65533;~&#65533;M/&#65533;&#65533;&#65533;&#65533;&#65533;@&#65533;_&#65533;X}@&#65533;!)&#65533;&#65533;&#65533;o&#65533;&#65533;^o&#65533;S&#65533;&#65533;&#65533;K&#65533;*&#65533;&#65533;Q&#65533;&#65533;H&#65533;&#65533;z&#65533;&#65533;&#65533;2&#734;&#65533;&#65533;G&#65533;%+&#65533;&#65533;&#65533;VG&#65533;q&#65533;5&#65533;&#65533;}&#65533;&#65533;&#65533;&#65533;&#65533;&#65533;&#65533;-&#65533;&#65533;&#65533;&#65533; &#65533;&#65533;/&#65533;
&#65533;|&#65533;Nt&#65533;s=A&#65533;&#65533;&#1851;H&#65533;&#692;&#65533;+V&#65533;Ve&#65533;Yg&#65533;&#65533;A&#65533;&#65533;&#65533;}&#65533;&#12995;Qo&^&#65533;&#65533;&#65533;&#65533;&#65533;hc%&#65533;&#65533;&#65533;&#65533;&#65533;&#1342;&#65533;&#65533;/&#65533;&#65533;>&#65533;&#19852;&#65533;}&#65533;u&#65533;&#65533;F&#65533;&#65533;&#65533;&#65533;&#65533;&#65533;&#2016;&#65533;&#65533;&#1603;&#65533;5S&#65533;&#65533;&#65533;&#65533;&#65533;oo&#65533;&#65533;^&#65533;X&#65533;&#65533;;&#65533;x&#65533;&#65533;b&#65533;~&#65533;]&#65533;&#65533;WL&#65533;_&#65533;&#65533;}&#65533;&#65533;&#65533;g&#65533;&#1804;&#65533;&#65533;H&#65533;&#48558;+#O&#1873;a&#65533;b&#65533;:a &#65533;l&#65533;&#65533;!!&#65533;&#65533;&#65533;&#65533;]&#65533;&#65533;&#65533;&#65533;]&#65533;&#65533;&#65533;o>&#65533;&#65533;]&#65533;&#65533;&#65533;&#65533;&#65533;G<Y&#65533;&#65533;&#65533;&#65533;&#65533;&#65533;&#65533;&#65533;&#65533;u&#65533;&#65533;&#65533;&#65533;&#65533;&#65533;&#65533;&#65533;&#65533;&#65533;&#65533;&#65533;&#65533;&#65533;	&#65533;&#65533;&#65533;1&#65533;&#65533;,&#65533;-&#65533;&#65533;%&#65533;@&#65533;&#65533;e^&#65533;&#65533;&#65533;(&#65533;&#65533;&#65533;&#65533;&#65533;&#65533;&#65533;&#65533;&#65533;&#65533;&#65533;&#65533;&#65533;&#65533;QcrMh&#65533;I&#65533;Ar&#65533;	&#65533;&#65533;pP&#65533;&#199;#J&#65533;H&#65533;&#65533;D&#65533;&#65533;*"&#65533;&#65533;B&#65533;<&#65533;	+(Sj&#65533;&#65533;&#65533;e&#65533;(x&#65533;&#65533;!&#65533;&&#65533;7qn&#65533;y&#65533;&#65533;L&#65533;@%&#65533;&#65533;&#65533;&#65533;&#65533;&#65533;&#65533;+zP&#65533;S&#65533;bR&#65533;&#65533;&#65533;&#65533;&#1067;&#65533;)&#6607;`&#1198;J&#65533;&#65533;{&#65533;l&#65533;FL&#65533;&#65533;@B &#65533;<v&#65533;7&#65533;&#1821;l;&#65533;&#65533;Tj&#65533;^&#65533;|K&#65533;B&#65533;&#65533;&#65533;&#65533;	^Y&#65533;t)&#1983;>&#65533;%&#65533;k&#65533;-&#65533;ZM"` &#65533;&#65533;[&#65533;w&#65533;&#65533;&#65533;&#65533;Pd&#65533;&#65533;L1KVzX&#65533;&#65533;&#65533;&#65533;Q&#65533;-&#65533;&#65533;jk r&#65533;f&#65533;&#65533;6&#65533;&#65533;(&#65533;.&#65533;q&#65533;&#65533;&#65533;[~&#65533;3&#65533;Q&#65533;&#65533;&#65533;&#65533;{ &#65533;H(&#65533;&#65533;&#330;&#65533;&#203;&#65533;&#65533;]&#65533;&#65533;N~9r&#65533;-&#65533;&#711;ypf&#65533;&#65533;&#65533;`&#65533;j&#65533;hZ&#65533;&#65533;9#]MU&#65533;&#65533;?]^&#65533;V&#65533;f&#65533;na&#65533;gY#&#65533;&#65533;W[m&#65533;&#65533;Y]t%&#65533;&#65533;_&#65533;&#65533;&#65533; M&6Y(&#65533;Y&#65533;&#65533;"&#65533;&#65533;&#65533;#&#65533;,Ic&#65533;&#65533;'&#65533;&#65533;&#65533;&#65533;j0V&#65533;Xf&#65533;@&#65533;&#65533;g&#65533;$9Z&#65533;&#65533;&#65533;P&#65533; I,<&#65533;6!k&#422;ep&#65533;h&#65533;[o&#65533;&&#65533;o&#65533;gf=&#65533;1W&#65533;X\2&#65533;&#65533;sH&#65533;T@-&#65533;Gz&#65533;Q&#65533;vT &#65533;&#1997;'&#65533;&#65533;&#65533;W&#65533;&#65533;&#65533;'&"=&#65533;hI&#65533;&#65533;'&#65533;u_&#65533;#&#65533;(&#1460;&#1986;~&#65533;&#65533;&#65533;
&#65533;&#65533;&#65533;M&#65533;)&#65533;&#65533;&#65533;6g&#65533;&#65533;&#65533;&#65533;X&#65533;]x&#65533;F&#65533;&#21895;"&#65533;U&#65533;&&#65533;&#65533;&#65533;@&#65533;&#65533;&#65533;X&#65533;a&#65533;Z &#65533;R&#65533;&#65533;b&#1177;&#65533;y&#65533;&#65533;k&#65533;&#65533;2&#13146;]&#65533;&#65533;`&#65533;t[m&#65533;&#65533;&#65533;@Q&#65533;+T&#65533;&#65533;)bd)&#65533;3&#65533;&#1627;8&#65533;&#65533;&#1454;&#65533;&#65533;O7g.&#65533;f&#65533;i&#683;&#1819;&#65533;&#65533;U&#65533;&#65533;Eq&#65533;:j &#65533;&#65533;&#65533;:h&#65533;;&#65533;&#65533;3&#65533;Q&#65533;r&#65533;&#65533;&#65533;&#65533;@&#65533;{O*c t&#65533;Lu&#65533;&#65533;jR&#65533;ZaL&#65533;	u&#65533;&#65533;>&#65533;&#65533;;o&#1139;&#65533;.f&#65533;![&#65533;zk&#65533;&#65533;&#65533;8m_&#65533;&#65533;(m&#65533;@&#65533;Sl&#65533;Q&#65533;@&#65533;&#65533;&#65533;&#65533;c&#65533;&#65533;&#65533;Z*1&&#65533;&#65533;&#65533;&#65533;B&#65533; h&#65533;&#65533;&#65533;Q&#65533;&#65533;
&#65533;iLb@ ~&#1819;&#65533;"&#65533;&#65533;&#65533;&#65533;4&#65533;L&#1750;&#65533;&#65533;&#65533;V6N9&#65533;&#65533;S&#65533;&#65533;a
g&#65533;j&#65533;0&#924;&#65533;Xr+&#65533;&#65533;BS&#65533;9D&#65533;&#65533;^q&#65533;&#65533;&#65533;&#65533;&#65533;,2&#65533;&#106258;K&#65533;&#65533;&#65533;&#65533;QW&#65533;L&#65533;&#65533;Lg&#65533;&#65533;>&#65533;&#972;&#65533;&#65533;&#65533;&#65533;Qm&#1644;CG&#65533;k&#65533;.&#2037;dLg&#65533;"&#65533;4u&#65533;&#65533;: fW&#65533;&#65533;&#65533;&#65533;&#65533;C&#65533;&#65533;]}&#65533;-&#65533;X&#65533;%&#65533;&#65533;j&#65533;&#65533;Gm&#65533;&#65533;&#57698;&#65533;&#65533;$c&#65533;+&#65533;&#65533;&#422;l&#65533;[&#65533;&#65533;&#375;f&#65533;&#65533;^&#65533;S&#65533; W@&#65533;&#838;r.@Du&#65533;FAZ&#65533;&#65533;#&#490;P&#65533;&#65533;&#65533;&#65533;&#65533;&#65533;u/q&#65533;&#65533;p&#65533;3d&#65533;s'&#65533;&#65533;"&#65533;&#138;&#65533;&#65533;/,]&#65533;&#899; &#1281;&#65533;"Y&#65533;\&#65533;&#65533;ng&#65533;S&#65533;>&#65533;&#65533;&#65533;&#65533;&#65533;&#65533;#&#65533;&#65533;&#65533;n&#65533;&#65533;x&#65533;&#814;&#65533;b&#65533;&#1221;oD&#65533;&#65533;L&#65533;4&#65533;*{@{a&#65533;&#65533;&#65533;a&#65533;1&#65533;xV&#65533;&#1416;E$&#65533;&#65533;&#65533;&#818;&#65533;&#65533;&#65533;&#62348;HDPd&#65533;&#65533;&#65533;q4XR@&#65533;&#65533;It&#65533;&#65533;|`"&#65533;&#65533; &#65533;o&#65533;&#65533; #&#65533;VIR&#65533;&#65533;&#65533;$t&#65533;&#65533;&#65533;&#65533;c &#65533;&#158;&#65533;@&#65533;&#877;0&#65533;-$&#65533;O&#65533;J&#1065; t&#65533;&#65533;yP&#65533;&#1321;&#65533;=I&#65533;a&#65533;D&1U&#65533;&#65533;&#65533;/&#65533;8L&#65533;S&#65533;>&#65533;&#65533;&#65533;'&#65533;&#65533;&#65533;yI+&#65533;&#65533;&#65533;&#65533;&#65533;&#65533;@&#65533;z&#65533; #&#65533;&#65533;x>A2&#65533;&#65533;&#65533;&#65533;&#65533;Nx&#65533;DC&#65533;0&#65533;2&#65533;&#65533;{&#65533;C&#65533;&#65533;&#65533;G&#65533;zFm&#65533;&#65533;$&#65533;r&#65533;&#65533;l&#65533;J&#65533;&#65533;"	&#65533;&#65533;p&#65533;&#65533;e&#65533;I.&#65533;q&#65533;$W&#65533;a&#65533;&#65533;&#65533;r&#65533;#&#65533;Q&#65533;J&#274;P+&#65533;&#65533;
iXC&#65533;t=!&#1249;.w	J&#65533;S&#65533;&#65533;&#65533;L&#65533;&#65533;&#793;N&#65533;/&#65533;)L_&#65533;M&#65533;U&#65533;&#65533;;z&&#1156;jN&#65533;Qy@&#65533;&#65533;4&#65533;&#1206;&#65533;&#65533;t&#65533;&#65533;&#65533;7&#65533;&#65533;&#65533;4^&#65533;&#65533;B&#65533;&#65533;&#65533;[R&#65533;Y&#65533;&#65533;&#65533;L&#65533;FV&#65533;&#65533;&#65533;&#65533;\&#1777;&#49548;#&#65533;&#65533;&#65533;&#512;4&#65533;&#65533;N&#65533;$&#65533;&#65533;r&#65533;i&#65533;II&#65533;	0&#65533;&#65533;S&#65533;W&#65533;B&#1280;&#65533;&#65533;\?y&#65533;&#65533;&#65533;'&#65533;M&#65533;&#65533;Ha(YU&#65533;&#65533;&#65533;&#65533;L&#65533;F1pZ&#65533;T=&#65533;&#161;J[&#65533;R^&#65533;&#65533;&#65533;&#65533;i1-&#65533;&#1693;&#42349;a&#65533;ZvD&#65533;&#65533;u&#65533;G&#65533;"mi{&#65533;,&#65533;"&#65533;&#65533;&#65533;&Z&#65533;&#65533;R&#65533;&#65533;m{>v&#165;{&#65533;&#65533;XgA&#1905;&#1683;e&#65533;P&#65533;&#1196;&#65533;&#510;&#65533;&#65533;M5&#65533;DHC&#65533;&#65533;&#65533;&#65533;,&#65533;&#65533;[!&&#65533;&#65533;&#65533;&#65533;&#65533;&#65533; &#65533;&#65533;&#65533;v&#65533;&#65533;e&#65533;&#65533;&#65533;4&#65533;Q8l&#65533;&#65533;&#65533;Y&#65533;H|&#1616;&#65533;wc&#65533;&#65533;&#65533;-&#65533;3&#65533;&#65533;N&#65533;&#65533;p}+&#65533;?LX&#65533;&#65533;]&#65533;&#65533;y:&#65533;F&#65533;&#65533;B&#65533;yd&#65533;ZaU/>&#1197;&#65533;&#65533;-&#65533;&#65533;&#65533;j&#65533;&T&#65533;+&#65533;&#65533;VU&#65533;[C&#65533;I&#65533;\&#65533;&#65533;&#65533;f&#65533;&#65533;&#65533;)&#65533;"&#65533;B&#65533;&#65533;&#65533;&#65533;&#65533;uA5&#65533;&#65533;l&#65533;T&#65533;C&#65533;7&#65533;&#65533;:&#65533;a&#65533;T&#65533;&#65533;7&#65533;&#1456;/&#65533;&#65533;&#65533;.&#65533;NX&#65533;&#65533;Rl:&#65533;&#65533;`&#478;&#65533;&#65533;e&#65533;eSh&#65533;&#65533;&#65533;&#65533;&#65533;&#65533;&#65533;?&#65533;F&#65533;|,&#65533;v0&#65533;/ ;&#65533;o&#65533;p&#65533;9&#65533;Fk#x	&#51405;&#65533;&#65533;&#65533;v&#65533;\+1&#1136;&#65533;&#65533;k&#65533;&#1323;R&#65533;&#65533;&#65533;&#65533;&#65533;v&#65533;&#65533;UE.r&#65533;&#65533;<&#65533;fsI]&#65533;1U&#65533;d&#65533;&#65533;&#65533;&#65533;&#65533;l&#65533;9&#65533;&#65533;&#65533;&#65533;&#65533;-&#65533;&#827;&#65533;`N&#65533;&#1325;G @&&#65533;p&#65533;w)3&#65533;&#65533;&#65533;&#65533;>c&#65533;eGsTOt/&#65533;_&#65533;&#1897;&#65533;}&#65533;&#65533;E&#65533;&#65533;&#65533;&#65533;&#65533;&#1640;&#65533;&#65533;&#65533;&#65533;9&#65533;;ZP&#65533;`&#65533;@ &#65533;&#65533;&#65533;&#65533;D&#65533;}=N&#65533;&#65533;&#65533;&#65533;^&#65533;aE[&#65533; &#65533;&#65533;&#65533;&#65533;&#65533;&#65533;&#65533;&#65533;I&#65533;4n&#65533;&#65533;&#65533;&#65533;BE&#65533;"&#65533;&#1589;&#65533;&#65533;&#65533;~&#65533;&#65533;G&#65533;!&#65533;&#65533;&#65533;&#65533;p=VG&#65533;m&#65533;U&#65533;q&#1477;&#65533;Un&#65533;Gv*M&#65533;W&#1735;&#65533;&#587;y&#65533;&#65533;&#65533;Y&#65533;?f3&#65533;&#65533;[&#1193;&#65533;&#65533;&#65533;
&#65533;&#65533;5&#65533;^&#65533;&#65533;&#65533;k&#65533;ek&#65533;&#65533;Y&#65533;&#65533;&#65533;&#65533;ld&#65533;&#65533;0&#65533;&#65533;&#65533;3&#65533;&#846;&#65533;s&#65533;&#65533;Y
&#65533;&#65533;&#65533;&#65533;&#65533;&#65533;[&#65533;&#65533;&#65533;&#65533;&#65533;&#65533;&#65533;&#65533;&#1508;{(&#65533;j7&#65533;&#65533;A&#65533;&#65533;&#65533;&#65533;&#65533;&#65533;g&#65533;&#65533;&#65533;&#1211;&#65533;&#583;&#65533;&#65533;	wj&#65533;>5&#65533;In&#1403;`&#65533;&#65533;=f'&#65533;NdU&#65533;j&#65533;&#65533;&#65533;&#65533;&#65533;&#65533;<^&#65533;&#65533;h&#65533;p&#65533;z,&#65533;"&#65533;B)&#65533;&#65533;&#65533;l&#65533;&#65533;&#65533;R&#585;&#65533;-s&#65533;&#65533;uai&#65533;&#65533;&#65533;p2&#1132;3&#65533;&#65533;{&#65533;[W&#65533;&#65533;&#65533;~&#65533;X&#65533;[&#65533;mg&#65533;&#65533;\&#65533;&#65533;&#65533;|6i&#65533;E&#65533;C&#1453;&#65533;&#65533;H?&#65533;&#65533;&#65533;&#65533;&#65533;&#65533;&#65533;{&#65533;&#65533; &#65533;W&#65533;-&#65533;&#65533;&#65533;&#65533;&#65533;J&#65533;&#65533;&#65533;&#1493;gq>&#65533;L&#65533;&#65533;#oeV&#65533;&#65533;q&#65533;gi~vj#&#65533;c%&#65533;E&#65533;&#65533;)&#65533;=&#65533;5&#65533;r7&#65533;z&#65533;$&#1685;E&#65533;&#1345;57x&#65533;A'F?&#65533;tY&#65533;>G&#65533;&#65533;1$&#65533;&#65533;&#65533;@p{C&#65533;&#65533;U&#65533;&#65533;&#65533;&#65533;;&#65533;Spb&#65533;_&#65533;}B&#65533;u&#65533;6 &#65533;vH&#65533;}J&#65533;Y&#65533;g}&#65533;&#65533;}e'&#1687;&#65533;&#65533;$~&#65533;'Z$!&#65533;6&#65533;\&#1541;&#65533;7h&#65533;&#65533;~88&#65533;&#65533;&&#935;8&#849;&#65533;&#289;/ &#65533;&#65533;/dxEA&#65533;x&#65533;&#65533;z;&#65533;V&#65533;"&#65533;&#65533;&#1351;|&#65533;z0&#65533;=o&#65533;&#65533;c"&#65533;#&#65533;e&#65533;#&#65533;G&#65533;Cz&#65533;&#65533;&&#1473;&#65533;&#65533;j&#65533;a&#675;!&#65533;z&#65533;G/&#65533;>&#65533;&#20669;G)(&&#65533;aY &#65533;&#65533;0&#65533;.&#65533;t|&#65533;&p&#65533;W&gXi;x&#65533;&#65533;_&#65533;A&#65533;&#65533;mx}=t_&#65533;f%&#65533;}&#65533;D#ev&#2039;&#65533;T&#65533;M&#65533;Y&#65533;o8w&#65533;Rw&#65533;~&#65533;~\&#65533;&&#65533;n&#65533;oAx&#65533;&#65533;&#65533;&#65533;f&#65533;&#33168;s&#65533;&#65533;0W&#65533;1&#65533;#fM&#65533;&#65533;[ou?&#65533;q&#65533;V&#65533;&#65533;7&#65533;&#65533;&#65533;&#65533;&#65533;&#65533;8~&#65533;x&#65533;VuE&#65533;&#65533;xx&#65533;Fc5&#65533;5&#65533;H2w&#65533;&#65533;x&#65533;&#65533;s&#65533;@'&#65533;@&#65533;{}&#65533;&#65533;q~U&#65533;PVB&#65533;&&#65533;s&#65533;&#65533;`0&#65533;&#65533;&9/&#65533;&#65533;&#65533; &#65533;a&#65533;\&#65533;p&#65533;&#65533; Zba~&#1490;&#65533;&#65533;&#65533;]&#65533;'p&#296;BI&#65533;*&#65533;&#65533;&#936;&#65533;&#440;Y+tv&#968;&#65533;ew&#65533;&#65533;(S&#65533;R&#65533;&#65533;;&#65533;&#65533;&#65533;&#403;[&#597;&#65533;&#65533;&#65533;&#65533;&#65533;|b&#65533;d&#65533;f&#65533;y&#65533;l&#65533;&#65533;&#65533;>&#65533;+&#65533;	&#65533;&#65533;@&#65533;&#193;t&#65533;#&#65533;hT&#65533;
&#65533;H&#65533;uT&#65533;xy&#65533;&#1167;&#65533;3&#65533;bU&#65533;r&#65533;&#65533;x&&#65533;l2&#65533;z&#65533;g&#65533;/W&#65533;8&#65533;&#65533;&#65533;&#65533;DV&#65533;&#65533;&#65533;&&#65533;V&#65533;&#1497;b&#65533;69&#65533;'h,&#65533;&#65533;&#65533;&#65533;&#65533;&#65533;+&#65533;!&#65533;&#65533;6&#65533;G_&#65533;w^&#65533;X&#65533;&#65533;&#65533;?&#65533;1F&#1556;D	&#65533;&#65533;&#65533;&#65533;&#65533;&#588;Vg&#65533;iv=&#1024;
&#65533;C&#1368;M&#1496;&#65533;]	&#65533;\9&#65533;&#65533;I&#65533;&#65533;Y&#65533;&#65533;y&#65533;j&#65533;@,&#65533;8&#65533;&#65533;\n&#65533;&#65533;+&#65533;
&#65533;&#65533;.&#65533;R&#65533;|&#65533;"&#65533;&#65533;|)
~9+&#65533;&#65533;JF=&#65533;I&#65533;/&#65533;&#65533;&#65533;&#65533;!%&#65533;y&#65533;&#65533;+E&#65533;&#65533;k&#65533;Sr&#65533;r&#65533;&#65533;[&#65533;&#65533;8&#65533;n&#65533;&#65533;&#65533;N&P{>p&#65533;&#65533;&#65533;&#65533;e-eO&&#65533;g&#65533;opt&#65533;2x#Aw5&#65533;&#65533;y&#65533;`&#65533;&#65533;j&#65533;0z&#65533;&#1624;&#65533;3:&#65533;8&#65533;V&#65533;N&#65533;&#65533;n'&#65533;:&#65533;};&#1676;L&#65533;J0 &#65533;~&#65533;7DY&#65533;&#65533;Z&#65533;&#65533;4&#65533;&#65533;)&#65533;T&#65533;	&#65533;&#1729;r&#1053;s&#65533; R&#65533;&#65533;&#65533;g5&#65533;@&#65533;1&#65533;&#65533;X{&#65533;&#65533;&#65533;I&#65533;T&#65533;&#65533;&#65533;&#614;&#65533;&#65533;&#65533;(&#65533;K&8&#65533;ii&#65533;&#65533;r&#65533;&#65533;&#65533;iT&#65533;	&#65533;&#65533;jT!&#1511;&#65533;&#65533;i&#65533;&#65533;&#65533;&s&#65533;&#1217;&#65533;VVz6z&#65533;	&#65533;(H8PE&#65533;&#65533;&#520;&#65533;$&#65533;UMj&#65533;7&#65533;Jiy&#65533;&#65533;P&#65533;&#65533;&#65533;&#65533;&#65533;&#65533;&#65533;O&#65533; &#65533;(B &#65533;gC&#65533;Aj&#65533;R&#1571;Eyn&#65533;:&#65533;HI&#65533;G*o&#65533;G&#65533;$QCjp9^(&#65533;S&#65533;&#65533;&#65533;&#1708;-J&#65533;&#65533;/h&#65533;>f&#65533;G&#65533; W&#65533;G&#65533;&#65533;,&#65533;j&#65533;F6&#65533;p&#663;&#65533;&#65533;&#65533;&#65533;&#65533;&#65533;	{&#65533;G&#65533;&#65533;&#65533;&#65533;p&#65533;&#65533;&#65533;Eq&#65533;xw&#65533;iJ&#65533;q&#65533;	&#65533;&#65533;)r&#65533;&#65533;F&#65533;&#65533;&#65533;&#65533;G&#1064;&#65533;&#65533;&#65533;&#9811;j&#65533;s&#65533;&#65533;q&#65533;&#65533;U&#65533;&#65533;&#65533;&#65533;6~`d&#65533;&#65533; x3s&#65533;&#65533;	&#65533;|&#65533;&#65533;&#65533;Z&#65533;\&#65533;&#65533;8 &#65533;r&#65533;&#65533;Z&#65533;,&#46387;&#65533;&#65533;&#65533;z&#65533;fG&#65533;+&#65533;&#65533;s`&#65533;RI&#65533;&#65533;t&#65533;&#1066;&#65533;:&#65533;"&#65533;V
&#65533;&#65533;8&#65533;&#65533;&&#1843;:&#65533;T&#65533;&#65533;Ve$&#65533;&#65533;&#65533;]&#65533;E&#65533;&#670;&#65533;z&#65533;S;=&#65533;&#65533;&#65533;&#65533;*c{T!w&#1108;E,6&#65533;&#65533;&#65533;$|j\W&#65533;&#65533;&#65533;&#65533;Z&#65533;&#65533;&#65533;V&#65533;9&#65533;?&#65533;&#1545;&#65533;&#65533;:&#65533;Ou&#65533;:&#65533;&#65533;&#65533;&#65533;"&#65533;r&#65533;/f]&#65533;&#1331;B&#65533;&#65533;K&#65533;5j&#65533;Y*wMig:Z&#65533;&#65533;G&#65533;&#65533;J&#65533;&#65533;z&#65533;L&#65533;&#65533;&#65533;&#65533;&#65533;:[&#65533;Z&#65533;&#65533;>&#65533;&#65533;&#65533;&#65533;W&#65533;	&#65533;&#65533;&#65533;"&#65533;P&#65533;&#65533;&#65533;,&#65533;&#65533;j&#65533;TK&#65533;*v&#65533;s&#65533;&#65533;&#65533;&#65533;&#65533;b&#65533;8;&#65533;&#65533;q&#65533;R["&#65533;&#65533;CUq&#20143;&#65533;&#65533;NErSN&#65533;W*Z&#65533;"6&#65533;&#1483;&#65533;&#65533;P&#65533;&#762;&#65533;&#65533;&#65533;)&#65533;&#65533;Z<&#65533;&#65533;G&#65533;&#1149;8&#65533;T&#765;&#65533;&#65533;&#65533;P&#65533;&#65533;&#760;`&#65533;&#65533;&#65533;v$TB&#65533;&#65533;$p&#65533;&#65533;V&#65533;&#65533;&#1778;&#65533;&&#65533;"&#65533;&#65533;&#65533;&#65533;&#65533;U&#65533;7&#65533;,:&#65533;h&#65533;&#65533;&#65533;&#65533;&#65533;&#65533;N&#1348; &#930; &#1200;&#65533;ki&#65533;&#65533;&#65533;s(&#65533;sY&#65533;&#65533;&<&#65533;}&#65533;&#65533;&#65533;&#65533;P.&#65533;&#65533;\&#65533;&#65533;[&#65533;&#65533;&#65533;m&#65533;&#65533;&#65533;&#65533;8&#65533;&#65533;&#65533;&#65533;&#65533;!&#40680;&#65533; q&#65533;&#65533;&#65533;3&#65533;&#65533;R&#65533;&#65533;&#65533;&#65533;&#65533;
&#1545;&#65533;&#65533;&#65533;&#681;&#65533;&#65533;z&#65533;H&#65533;&#1323;#D&#65533;!&#65533;(&#65533;&#65533;@&#65533;&#65533;,&#65533;8&#65533;&#65533;&#65533;B&#65533;&#65533;&#65533;&#65533;&#65533;D*&#65533;&#65533;LX&#65533;3K&#65533;&#65533;&#1593; &#604;r&#65533;&#65533;&#65533;&#65533;v&#65533;&#65533;&#65533;&#65533;&#65533;&#359;&#65533;&#65533;:&#65533;&#65533;}&#65533;zt!&#65533;#&#769;*&#827;&#65533;z&#65533;szkC&#1126;}&#65533;&#65533;.&#65533;&#65533;&#65533;&#65533;&#65533;U&#65533;&#65533;cr&#667;"&#65533;v&#65533;Q&#65533;!&#65533;gc&#65533;&#471;&#65533;&#65533;{&#65533;z07&#65533;
&#65533;Z&#65533;&#65533;l&#65533;{{&#65533;&#65533;(&#65533;&#65533;K&#65533;&#65533;\l&#65533;\O&#65533;&#65533;&#686;	&#65533;&#65533;w&#65533;&#65533;&#65533;&#65533;zR*K&#65533;p&#65533;&#792;&#65533;&#65533;&#65533;&#65533;&#65533;0&#65533;ne&#65533;&#65533;S&#65533;&#65533;p&#65533;&#65533;L:&#65533;&#65533;d&#65533;u&#65533;&#65533;&#65533;&#65533;&#1225;&#65533;&#65533;&#65533;&#65533;&#65533;&#65533;j&#65533;	T4&#65533;q{#&#65533;q&#65533;|&#65533;r&#65533;&#529;&#65533;&#65533;dU&#65533;iyFl&#65533;0&#771;H5&#65533;&#65533;b#f&#65533;&#65533;&#65533;!&#65533;&#65533;&#65533;&#65533;	5&#65533;zFq&#65533;C&#65533;&#65533;&#65533;G&#65533;Bs&#65533;&#65533;&#65533;&#65533;&#65533;T&#65533;&#65533;O:&#1497;&#65533;,"&#65533;&#65533;&#65533;&#65533;n&#65533;&#65533;&#65533;,&#65533;=&#65533;b&#1819;&#664;&#65533;&#65533;&#65533;&#65533;&#1068;&#1214;&#65533;Q-]v&#65533;l&#65533;7&#65533;&#65533;&#65533;k&#65533;&#681;&#65533;&#1532;&#65533;[&#65533;&#65533;#&#65533;&#1253;;&#65533;&#868;&#65533;&#65533;;&#65533; &#65533;g&#65533;VG&#65533;&#65533;K&#65533;],&#65533;&#1108;&#65533;R&#65533;&#1114;(&#65533;&#65533;+;&#594;&#65533;==&&#65533;*&#65533;!&#65533;\`&#65533;-&#65533;)&#407;&#65533;C&#65533;&#1477;&#303;&#65533;&#65533;$&#65533;-&#65533;&#922;&#65533;s&#65533;&#65533;&#65533;&#65533;&#1420;8&#65533;&#65533;&#65533;S~-&#65533;/&#65533;&#65533;"=&#1554;R&#65533;8z&#65533;,&#65533;&#65533;+&#65533;n&#65533;&#65533;3&#65533;&#65533;5&#65533;&#65533;7&#65533;&#65533;&#1248;&#65533;&#65533;L&#65533;@&#65533;&#65533;&#1529;'&#65533;+&#1072;&#65533;&#65533;"K&#65533;&#65533;j&#537;B&#65533;&#65533;&#65533;&#65533;U&#65533;&#65533;oj6&#65533;&#65533;=&#65533;&#550;&#65533;[K&#65533;E &#65533;S~M49=&#65533;N&#65533;O&#65533;6&#65533;&#65533;&#65533;&#65533;&#65533;&#65533;Z&#65533;&#65533;M&#955;&#65533;&#1771;O&#65533;&#65533;[&#65533;&#65533;K&#65533;&#65533;&#65533;&#65533; M&#1545;[&#65533;&#156;&&#65533;0(&#65533;&#65533;2&#65533;&#65533;&#65533;}&#65533; &#65533;&#783;&#65533;&#65533;&#65533;&#65533;&#65533;!&#65533;&#1750;&#868;&#65533;&#65533;&#1626;&#65533;&#1628;&#65533;&#1050;&#65533;E&#65533;j&#65533;+V_3&#65533;&#65533;7&#65533;&#65533;&#65533;&#235;}" &#65533;&#65533;&#65533;&#65533;&#1002;&#65533;Fq&#65533;&#65533;&#65533;:y'&#65533;&#756;&#65533;z8\&#65533;&#65533;&#65533;V&#65533;d[&#65533;i&#65533;M&#65533;	?w&#65533;;&#65533;&#65533;$2H&#65533;y[&#65533;&#65533;c&#65533;&#65533;;&#65533;6&#65533;&#65533;{T&#65533;&#65533;&#65533;&#65533;]&#65533;K&#65533;g!p&#65533;/&#65533;&#65533;&#65533;&#65533;&#65533;&#882;&#65533;&#65533;&#65533;8&#65533;&#65533;R&#65533;&#65533;V8o&#65533;}&#65533;@&#65533;7&#65533;6.&#65533;W*[&#65533;&#65533;&#65533;u0V&#65533;&#65533;r&#65533;&#65533;&&#65533;L}&#694;&#65533;&#65533;&#65533;&#65533;&#65533;&#65533;&#65533;&#65533;&#65533;zc&#65533;&#65533;&#65533;&#703;&#65533;&#964;&#65533;&#65533;&\&#65533;&#65533;&#65533;;&#65533;N&#65533;k|pn&#65533;&#65533;#&#65533;aT&#65533;}&#65533; &#65533;&#65533;&#65533;&#65533;&#65533;&#65533;&#65533;&#65533;y&#18500;&#65533;&#65533;k&#65533;&#1609;*&#65533;&#65533;M?&#65533;&#65533;&#65533;&#65533;v&#65533;&#65533;m&#17934;&#65533;9&#65533;?&#65533;&#65533;-&#65533;|v&#65533;QI&#65533;&#65533;&#65533;&#65533;Z&#65533;&#65533;P&#65533;&#17630;&#65533;I&#881;&#65533;*&#1713;&#65533;&#65533;z&#65533;&#65533;Y|&#65533;&#65533;&#65533;T&#65533;&#1142;y)&Y&#65533;&#65533;&#65533;&#65533;&#65533;&#65533;en]6&#65533;d&#65533;&#65533;MWa&#65533;u:-i&#65533;qm~&#65533;&#65533;B&#65533;&#65533;&#65533;@&#65533;<I&#65533;~&#65533;l&#65533;&#65533;;&#758;&#65533;0&#65533;&#1527;yF&#65533;&#42781;'=)J&#65533;&#65533;&#65533;>&#65533;&#65533;&#65533;&#65533;&#65533;&#65533;&#65533;9&#65533;h,&#65533;&#65533;~&#65533;S&#65533;&#65533;&#1361;&#65533;n&#65533;&#65533;u&#65533;&#1969;&#65533;F=&#65533;&#65533;I|&#1723;.&#65533;fN&#65533;b&#65533;&#65533;&#1950;"j&#65533;7n&#65533;=&#65533;l&#65533;^&#65533;u&#944;P4&#65533;z&#65533;ba&#65533;&#65533;I&#11527;&#65533;!&#65533;a^&#65533;&#65533;&#65533;S&#65533;&#65533;Wm&#65533;&#65533;]&#65533;!&#65533;&#65533;&#65533;&#65533;^&#65533;.&#65533;'&#65533;_&#65533;&#65533;&#65533;&#65533;" 2&#65533;&#65533;&#65533;&#65533;4;&#65533;&#346;&#65533;&#65533;g&#65533;&#65533;&#65533;&#65533;&#65533;&#65533;&#65533;&#65533;x&#65533;&#65533;Jb&#65533;A7#I&#65533;&#65533;&#65533;&#65533;&#65533;N&#65533;&#334;&#65533;\&#65533;&#65533;z&#65533;&#65533;G&#65533;&#65533;k3!&#271;N&#65533;vh&#65533;&#65533;&#65533;&#65533;E&#65533;&#65533;&#65533;"/&#65533;&#535;&#65533;>;PgP	&#65533;&#65533;&#65533;&#1975;&#65533;&#65533;&#65533;&#65533;{Hx@&#65533;&#65533;&#65533;&#1882;&#65533;&#65533;&#65533;&#65533;G&#65533;&#65533;&#65533;<&#65533;G>&#65533;E?&#65533;G?&#65533;)&#65533;&#65533;<=&#65533;&#65533;O&#65533;&#65533;&#65533;&#65533;&#65533;(&#65533;&#65533;&#65533;&#1310;N$&#65533;&#2043;&#65533;&#65533;^/&#1368;&#65533;&#65533;&#65533;To&#65533;_&#65533;&#65533;&#65533;&#65533;ni&#65533;&#65533;&&#65533;&#65533;&#65533;&#65533;&#65533;=&#65533;p=&#65533;!&#65533;&#65533;g&#65533;&#65533;&#65533;&#65533;&#65533;&#65533;&#65533;&#65533;&#65533;tO&#65533;&#65533;L]&#65533;{&#65533;&#65533;&#65533;l&#65533;P&#2018;&#65533;&#65533;&#65533;=.&#65533;&#65533;&#65533;&#65533;L&#65533;&#65533;O&#65533;!A&#65533;&#65533;&#65533;8K&#65533;&#65533;\C9&#65533;&#65533;?&#65533;&#65533;&#65533;f&#65533;&#65533;_&#65533;E-&#65533;&#65533;xGYlx &#65533;a
&#65533;<&#65533;&#65533;&#65533;]&#65533;&#65533;&#65533;&#65533;&#65533;&#65533;&#65533;&#65533;&#65533;9&#65533;&#65533;&#65533;&#65533;&#65533;b&#65533;o:&#65533;>a&#65533;&#65533;&#65533;&#65533;&#65533;&#65533;&#65533;&#65533;&#65533;&#65533;&#65533;&&#65533;&#65533;&#65533;&#65533;r&#65533;&#65533;&#65533;&#65533;&#65533;&#65533;&#65533;&&#65533;&#65533;&#498;]&#65533;&#65533;&#65533;&#65533;&#65533;&#305;&#65533;&#65533;&#65533;&#1772;&#65533;a1&#65533;&#65533;&#65533;&#65533;&#15372;&#65533;&#65533;&#65533;l&#65533;&#65533;&#703;&#65533;&#65533;G&#65533;&#65533;@`&#65533;&#65533;Z&#65533;&#65533;H&#65533;&#65533;&#65533;&#65533;&#65533;Qh&#65533;&#65533;?7_ H&#65533;&#65533; &#65533;&#65533;'&#65533;D&#65533;&#1576;&#65533;&#65533;G&#65533;&#65533;&#65533;&#65533;&#65533;&#591;(&#65533;|9#&#65533;a P&#65533;&#65533;&#65533;9=n&#65533;&#65533;Is&#65533;&#65533;	&#65533;
Ht&#65533;&#1123;&#65533;&#1782;a&#65533;s&#65533;C&#65533;n&#65533;&#65533;{&#946;b&#65533;&#341;k&#65533;h&#65533;&#65533;*&#65533;&#65533;MM&#1637;&#1544;uR&#65533;+[O&#65533;CS&#65533;&#65533;&e&#65533;B]&#65533;&#65533;l&#65533;:&#65533;&#1725;&#65533;&#65533;j&#65533;S&#65533;
&#65533;d&#65533;&#44775;&#65533;&#65533;E&#65533;&#65533;w&#65533;]&#65533;&#65533;$(Qig&#992;>]&#65533;&#65533;&#65533;&#65533;6]&#65533;L&#65533;QfK&#65533;&#65533;Yg\&#65533;R5L&#65533;4k&#65533;&#65533;{J&#65533;@6M&#65533;&#65533;&#65533;&#65533;M_&#65533;&#65533;C&#65533;&#65533;&#65533;&#65533;T3&#65533;D&#65533;&#65533;&#65533;&#65533;&#65533;jv&#65533;&#65533;&#65533;&#65533;&#65533;Jn&#65533;&#65533;&#65533;s&#1652;&#65533;&#65533;v&#65533;.&#65533;t&#1534;5jl&#65533;&#65533;#&#65533;&#2029;&#65533;'&#65533;1i~&#65533;5L{"&#65533;&#65533;a&#65533;$(&#65533;b&#65533;Ew&#65533;zv&#65533;;j}&#65533; eZe&#65533;]1&#65533; &#65533;&#4578;&#65533;Q&#65533;l&#65533;&#65533;&#401;k&#65533;&#65533;&#65533;l&#65533;&#65533;F&#65533;*&#65533;&#65533;M&#65533;&#65533;@>&#65533; "&#65533;&#65533;	$R<w&#65533;&#65533;&#65533;-'&#65533;&#65533;&#65533;a&#65533;3j&#65533;&#65533;e&#65533;!&#1429;z&#65533;&#65533;W&#65533;hu&#65533;`&#65533;'&|&#65533;M&#65533;&#65533;&#65533;&#65533;~S*Ye&#65533;T&#65533;&#65533;B&#65533;#&#65533;&#65533;i&#65533;&#65533;2IN&#65533;&#65533;:&#549;vR&#65533;&#65533;$&#65533;T&#65533;Vw&#65533; &#65533;!?CF*dP&#65533;&#65533;V&#65533;m4f&#65533;J8&#65533;&#1306;&#65533;0v&#65533;)&#65533;&#65533;&#65533;So:&#65533;&#65533;&#65533;e&#65533;&#2724;&#65533;NJ&#65533;T&#65533;
US*&#65533;c&#65533;&#65533;&#65533;H&#65533;&#65533;&#65533;l&#65533;&#65533;b&#1605;x&#65533;&#65533;Y&#65533;&#65533;&#65533;fy&#65533;&&#65533;a&#65533;)&#65533;-fny_J&#65533;&#884;&#65533;&#1385;l&#65533;j.&#65533;&#65533;&#65533;z`&#65533;&#65533;&#65533;'&#65533;*&#65533;|k-B&#65533;&#65533;&#65533;jo&#65533;&#617;ai&#65533;&#65533;&#65533;&#65533;K&#65533;&#65533;&#65533;&#65533;K2&#65533;"&#65533;&#65533;&#65533;&#531;&#65533;&#65533;&#1355;&#65394;F&#65533;\&#65533;&#65533;k&#65533;~&#65533;&#65533;&#65533;&#65533; d,&#65533;&#65533;&#750;&#65533;z&#65533;k&#65533;Y&#65533;^&#65533;&#65533;&#65533;r&#65533;}]<&#65533;8&#65533;@`&#65533;0y&#423;u:&#65533;&#65533;&#1049;Un&#65533;&#65533;J]&#65533;-&#65533;U&#1042;&#65533;&#65533;Y&#65533;&#65533;8&#65533;&#65533;&#65533;W&#65533;"&#65533;8&#65533;&#65533;Sx&#65533;&#65524;&#65533;:j&#65533;d&#65533;-*&#65533;7&#65533;c&#65533;&#65533;&#65533;&#65533;&#65533;&#65533;W[w&#65533;mt&#65533;Kt&#460;~&#65533;&#65533;&#65533;%xX&#65533;&#65533;&#65533;&#65533;&#65533;&&#65533;t&#1169;aXh&#65533;^]>&#65533;&#65533;n&#65533;&#65533;&#65533;&#65533;&#65533;&#65533;&#65533;&#65533;&#65533;&#65533;&#386;&#65533;&#65533;&#65533;Uka)r&#65533;&#65533;4&#65533;&#65533;&#65533;&#65533;&#65533;&#65533;&#65533;#1&#65533;&#65533;7zM&#65533;&#65533;0&#65533;h&#65533;&#65533;&#65533;&#65533;Z&#65533;6&#65533;&#438;n<z&#1066;C&#65533;&#65533;|B&#65533;&r&#65533;&#65533;H&#1981;H&#65533;~S&#65533;7&#65533;&#2001;|e_&#65533;&#65533;&#65533;x&#65533;_&#65533;/3&#65533;f&#65533;~&#65533;&#65533;O&#65533;&#65533;&#65533;i&#65533;k7&#65533;&#65533;Y&#65533;&#65533;&#65533;&#65533;;)&#65533;#&#65533;<&#65533;&#65533;&#65533;jf@/&#65533;&#65533;{&#65533;&#65533;d'&#65533;&#65533;&#65533;v,[oX&#65533;&#65533;nw0&#65533;&#65533;&#65533;&#65533;)&#65533;&#65533;xp&#65533; 7&#65533;<&#65533;&#65533;I	&#65533; &#65533;&#65533;&#65533;&#65533;V&#65533;k &#65533;B&#1460;6&#65533;|Z&#65533;&#65533;&#65533;&#65533;&#65533;&#65533;5&#710;&#65533;c)S&#65533;&#65533;&#65533;&#65533;{&#65533;"&#65533;h!H&#65533;cs&#65533;&#65533;&#65533;v$ELot-&#65533;&#65533;&#548;&#65533;&#880;N&#65533;&#65533;scHNC*t&#65533;%l &#65533;&#262;;0&#65533;&#65533;'3"&#65533;LJU&#65533;

&#65533;a&#65533; &#65533;H&#65533;&#65533;`WM&#65533;	&#65533; &#65533;&#65533;)&#33311;
&#65533;V=&#65533;&#65533;oQ&#65533;&#65533;^4&#65533;&#65533;&#65533;q~'PJyT&#65533;C]&#65533;&#65533;&#65533;&#65533;&#65533;&#65533;&#65533;&#65533;1r&#65533;1s&#65533;&#65533;'&#65533;&#65533;&#65533;&#65533;&#595;&#65533;j"b&#65533;&#65533;H&#65533;&#65533;i&#65533;D&#65533;&#65533;F7Z&#1169;&#65533;&#65533;&#65533;"&#65533;R#&#65533;^&0E #c&#65533;&#779;&#65533;&#65533;5&#65533;	Op&#65533;&#65533;&#65533;H&#65533;m&#65533;&#65533;&#65533;&#65533;@&#65533;&#65533;&#65533;&#65533;&#65533; &#65533;&#65533;+2&#65533;.&#65533;&#65533;"K&#65533;@.&#516;+ &#65533;&#65533;&#65533;&#65533;&#65533;nH&#65533;&#65533;X&#599;&#65533;&#65533;>&#65533;&#65533;d'&#65533;&#1025;&#65533;r&#65533;7&#65533;&#65533;&#65533;&#65533;&#65533;&#65533;&#65533;&#65533;&#65533;)jHI&#65533;&#65533;&#65533;&#65533;4aU&#65533;]~q&#65533;b	&#65533;&#65533;Q&#65533;&#920;dccS&#65533;&#65533;&#65533;&#65533;&#65533;&#65533;q<&#65533;&#65533;k&#65533;*z&#65533;l^&#65533;&#65533;o&#65533;&#65533;3CD&#65533;&#65533;9&#65533;&#65533;&4&#65533;&#65533;'<&#65533;z&#65533;&#65533;&#65533;&#65533;&#65533;G&#65533;'<S&-&#65533;&#65533;b2 &#65533;g8&#65533;&#65533;&#65533;r&#65533;&#65533;))	&#65533;&#65533;&#65533;&#65533;&#65533;&#65533;t&#65533;&#65533;&#65533;5&#65533;<&#1324;&#65533;&#1070;$J&#65533;&#65533;N&#65533;5&#65533;G&#888;)0.3&#65533;sU&#65533;K&#65533;&#1603;&#65533;&#65533;H&#65533;8&#65533;k3M&#65533;*9&#65533;H5&#65533;&#312;&#65533;X&#65533;
g&#65533;D`+.]5T&#59429;~&#65533;&#65533;&#65533;BA&#1460;&#65533;&#65533;&#65533;i+&#377;&#65533;,&#276;&#65533;@MmbW&#65533;N&#65533;jrZ&#65533;<LU	DZi&#65533;%US&#65533;&#65533;;&#65533;&#65533;&#65533;<(+&#65533;&#65533;	&#65533;&#65533;&#65533;!t&#65533;&#65533;d!&#65533;&#65533;+&#65533;*&#65533;(&#65533;&#65533;z6&#65533;&#65533;&#535;k&#65533;&#1382;L&#65533;&#1444;xq4;k&#65533;&#65533;&#65533;zP&#65533;&#65533;J&#65533;4&#65533;J&#65533;&#65533;&#65533;&#65533;!&#65533;&#65533;&#65533;&#65533;&#973;&#65533;&#65533;&#65533;M&#65533;!q&#65533;_&#1305;5]&#65533;&#65533;i{z_&#65533;
&#65533;&#65533;&#65533;e/Rg&#65533;&#225;&#1362;&#65533;&#65533;&#30754;S&#962;&&#65533;&#65533;&#65533;&#65533;'Z&#65533;\&#65533;&#65533;&#247;&#65533;&#65533;)}&#65533;&#65533;&#65533;&#65533;=&#1352;&#405;&#65533;%&#65533;&#65533;&#65533;&#35979;}u&#65533;&#65533;`&#65533;"f3&#65533;&#65533;l&#65533;F&#65533;&#65533;"$s'&#65533;&#65533;&#65533;[GwPV&#65533;&#65533;lz&#65533;Yx&#65533;&#1533;&#65533;e&#65533;|]@&#65533;*&#65533;&#65533;&#65533;&#65533;,C&#65533;&#65533;V&#65533;uH&#411;&#65533;l&#65533;YK|Vs&#65533;KNr&#65533;S&#65533;X'7&#65533;&#65533;Jm3&#65533;&#65533;&#696;H&#65533;&#65533;&#65533;&#65533;)&#65533;&#65533;@&#65533;*&#65533;Ch&#65533;&#65533;&#65533;K!&#65533;&#65533;ZfI&#65533;&#65533;B3&#65533;|2&#1376;&#65533;\J&#65533;&#65533;@&#65533;&#65533;h&#65533;&#65533;&#65533;|&#65533;&#65533;&#65533;kv&#65533;	0&#65533;hm+)_N@&#65533;&#65533;&#65533;W&#65533;p&#65533;4d&#65533;&#65533;R9&#65533;W&#65533;o&#65533;r;	Uew&#65533;&#65533;&#65533;9&#65533;o&#65533;a&#65533;f&#65533;0&#805;&#48088;&#65533;[O&#65533;(*&#65533;U-j&#65533;&#65533;`&#65533;T{&#65533;&#65533;S[|3J&#65533;2r&#65533;H&#65533;n?&#65533;&#1369;&#65533;2&#65533;]&#65533;&#65533;)&#65533;&#65533;B1h)&#65533;&#65533;:&#65533;&#65533;&#65533;&#65533;Z&#65533;&#65533;h&#65533;Jt&#65533;&#65533; &#65533;&#1241;&#65533;&#65533;\yj&#65533;(&#65533;{&#65533; w&#65533;Y&#65533;&#65533;H&#2349;~H&#65533;Y,^j[&#65533;&#65533;G&#65533;Tj&#65533;&#65533;`&#65533;"^&#65533;&#65533;s&#65533;&#65533;&#65533;&#65533;&#65533;&#65533;&#65533;&#1156;e&#27392; &#65533;&#65533;2g&#65533;&#65533;kz1&#65533;&#65533;&#65533;[&#65533;&#65533;&#65533;i&#65533;K&#65533;&#27871;JD&#65533;g&#65533;&#65533;&#65533;*4&#65533;&#65533;X&#65533;&#420;&#65533;&#65533;&#65533;j&#65533;X:&#65533;&#65533;&#65533;&#65533;B&#65533;a'@&#65533;&#65533;C&#65533;1&#65533;&#65533;&#46387;&#65533;&#65533;&#1722;&#65533;|M&#65533;^&#65533;Q&#65533;&#65533;&#65533;
W&#65533;K:
&#65533;W\&#65533;&#65533;&#441;P&#65533;L&#65533;8&#65533;b&#65533;&#65533;&#65533;^= &#65533;&#1480;w&#65533;&#65533;&#65533;&#65533;&#65533;&#65533;&#65533;-&#65533;&#65533;&#65533;&#1305;M&#65533;&#65533;&#65533;&#65533;&#65533;&#65533;&#1491;&#65533;&#65533;i&#1531;&#65533;&#65533;w&#65533;/&#65533;(R8:&#65533;&#65533;A&#65533;&#65533;M&#65533;Q&#65533;[&#65533;&#65533;&#65533;g&#65533;cZ&#65533;&#65533;&#65533;&#65533;&#65533;e&#65533;&#65533;/&#65533;&#65533;w&#65533;&#65533;C&#65533;Z"&#65533;W-&#65533;{&#65533;;/0?&#65533;&#258;&#65533;}ccQ	&#65533;S&#65533;W;I&#65533;_&#814;&#65533;&#65533;641uwK&#65533;&#65533;&#65533;&#65533;&#65533;7y&#843;v&#65533;k&#65533;&#65533;&#65533;&#65533;<&#65533;}D&#65533;&#65533;&#65533;&#65533;&#65533;&#1920;|}&#65533;q5&#65533;&#65533;&#65533;x&#65533;l&#65533;l*7\&#65533;gf&#65533;Rl&#327;k&#65533;Eo&#65533;w&#65533;7TUS&#65533;32#U#&#65533;a&#65533;&#385;8D9&#65533;&{b&#65533;tB&#65533;&#65533;&#65533;l&#65533; '&#65533;6UU&#65533;hV&&#65533;&#65533;<&#65533;&#65533;\&#65533;\&#65533;`&#65533;'g&#65533;&&#65533;&#65533;|>e&#65533;&#65533; X }R@GXH&#65533;&#65533;Kx&#65533;&#65533;&#65533;p&#65533;&#65533;}R&#65533;j&#65533;wr'XB&#65533;&#65533;&#65533;X@&#65533;~o&#1411;&#65533;g|`hl0&#65533;fN6? |jxl_W&#65533;&#65533;+(g(&#65533;&#65533;&#65533;s&#65533;#,&#65533;&#65533;2&#1538;7&#65533;&#65533;&#65533;&#65533;vx<IVY4&#65533;&#65533;G+ 3
'&#65533;`&#65533;&#65533;&#65533;Z&#65533;MH$e&#65533;&#65533;gg&#65533;[#(&#65533;&#65533;d{K&#65533;&#65533;&#65533;&#65533;n<S&#65533;#&#65533;qN&#65533;k&#65533;&#65533;qo&#65533; &#65533;5_&#65533;Gmi&#65533;&#65533;&#903;&#65533;3sm8&#65533;+&#65533;Ec&#65533;&#65533;&#65533;BI6#I&#65533;&#65533;`&#65533;dvShpO&#65533;v8&#65533;&#65533;&#65533;&#65533;j&#65533;&#65533; &#65533;j{p&#65533;&#65533;&#65533;&#65533;R&#65533;w&#65533;x&#65533;w&#65533;&#65533;gl&#65533;k(`&#330;&#65533;e&#65533;&#65533;i_&#65533;X&#65533;V&#65533;&#65533;&#65533;&#65533;Cf&#65533;&#65533;n&#65533;&#65533;&#65533;Tadw&#65533;&#65533;G&#65533;&#65533;e&#65533;0a&#65533;&#65533;f-&#65533;&#65533;vg&#65533;M&#65533;pN&#65533;&#25209;&#65533;[U&#65533;&#65533;|&#65533;&#65533;t&#65533;hy'&#65533;b&#65533;vYVv&#65533;&#65533;b&#65533;&#1553;o&#65533;wY7&#65533; Xd&#65533;W&#65533;fH&#65533;&#65533;d&#65533;&#65533;N&	&#65533;&#65533;&#1549;#\0eBD8^d}:6:&#65533;;&#616;&#65533;S0&#65533;&#65533;LB&#65533;a@&#65533;&#65533;&#65533;&#65533;X&#65533;&#65533;&#25003;&#65533;F&#65533;&#65533;&#65533;w&#65533;W&#65533;&#199;&#65533;3)&#65533;J&#65533;&#65533;(w&#65533;q&#65533;3m&#65533;&#65533;Go&&#65533;l|&#65533;1&#65533;&#65533;&#65533;&#65533;&#65533;&#65533;&#65533;3a&#65533;&#65533;&#65533;&#65533;&#65533;W4m&#65533;x&#65533;4U
&#65533;Z&#65533;Oy4&#65533;6D&#65533;h&#65533;tU
YB&#65533;9tF&#65533;&#65533;6Z&#65533;&#65533;D&#65533;4_&#65533;&#65533;X&#65533;`Iep&#65533;&#65533;&#65533;{&#65533;&#65533;Y8P&#65533;'&#65533;jP&#65533;&#65533;t&#65533;ZgMX&#65533;&#65533;&#65533;&#65533;1&#65533;&#65533;&#65533;W&#65533;*	:WS5&#65533;&#65533;&#65533;&#9466;&#65533;&#65533;&#65533;&#65533;0m&#65533;LEIw#&#65533;2&#1620;NYKq&#65533;&#65533;&#1624;~&#65533;(&#65533;&#65533;&#65533;&#65533;e&#65533;R&#65533;\&#65533;Z_&#1617;&#65533;&#65533;Y9&#65533; &#65533;&#65533;&#65533;&#65533;{(&#65533;&#65533;qi&#65533;p&#65533;g&#65533;&#65533;&#65533;"&#65533;&#65533;&#65533;y6G&#65533;&#65533;&#65533;&#65533;&#65533;.Y&#65533;&#65533;P&#65533;
&#65533;YO&#65533;zE&#65533; 8[&#65533;&#65533;&#65533;&h&#65533;?&#65533;&#65533;m&#65533;&#65533;&#65533;&#65533;k&#65533;y&#65533;&#65533;&#1049;&#65533;&#1049;.0&#65533;&#65533;&#65533;NW&#581;&#65533;8&#65533;&#65533;&#65533;&#65533;R9&#65533;&#65533;&#65533;~&#65533;I&#65533;&#65533;Y&#65533;&#65533;&#65533;u&#65533;Y&#65533;yM\tpm&#475;>)AALEpO&#65533;Gw&#65533;y&#65533;&#65533;&#65533;Y&#65533;'l&#65533;&#65533;&#65533;&#1628;Oy&#65533;&#65533;7r&#65533;&#65533;L&#65533;_&#65533;&&#65533;S&#65533;I&#65533;&#65533;9&#65533;W&#65533;&#65533;&#65533;&#65533;i&#65533; ,&#65533;	iv&#65533;~&#65533;&#65533;&#65533;&#871;N&#65533;&#65533;O1&#65533;&#65533;8y&#65533;&#65533;)&#65533;\&#65533;C`<5&#65533;&#65533;v&#65533;&#65533;iB&#65533;n&#65533;&#65533;H&#65533;t&#1686;l&#65533;&#65533;&#65533;&#65533;&#65533;'&#65533;&#65533;&#65533;&#65533;&#65533;&#65533;i&#65533;Bj&#65533;&#65533;&#65533;X&#65533;Z&#65533;Z&#65533;B&#65533;`&#65533;&#65533;&#65533;&#65533;e0&#65533;&#65533;_&#65533;&#65533;&#39541;&#1542;&#65533;&#482;&#65533;&#65533;0
&#65533;P&#65533;}V(~&#904;!&#65533;B&#65533;Ax&#65533;?0x&#65533;5&#65533;S&#65533;YfJ&#65533;&#65533;J&#65533;b&#65533;&#65533;&#65533;&#65533;X&#65533;O&#65533;&#65533;&#65533; &#65533;u&#65533;C&#65533;XY&#65533;&#65533;&#65533;&#65533;&#65533;&#65533;szl&#65533;D&#65533;&#65533;&PN&#65533;Z|&#65533;I&#65533;ud&#65533;d*&#65533;j&#65533;&#65533;7O&#65533;%&#65533;&#65533;&&#65533;&#65533;&#65533;&#65533;
&#65533;&#65533;&#65533;4&#65533;v&#65533;&#65533;&#65533;^&#65533;&#65533;&#65533;n>&#65533;&#65533;&#65533;y&#65533;x&#65533;&#1056;&#65533;&#65533;&#65533;&#65533;&#65533; &&#65533;x&#42562;P&#65533;Z&#65533;&#65533;e&#65533;`x&#65533;&#640;T&#65533;&#65533;z&#65533;&#65533;&#65533;&#65533;&#65533;&#65533;jq>&#65533;&#65533;&#65533;&#65533;&#65533;}&#65533;Q&#65533;&#1499;5z&#65533;AF&#65533;T M&#65533;&#65533;&#65533;&#65533;f<h`J6q&#65533;U&#65533;&#65533;8&#65533;2&#65533;&#65533;&#65533;&#643;"H&#698;tR&#65533;&#65533;Zg&#65533;&#65533;X&#65533;&#65533;W&#61989;c"&#65533;&#65533;&#65533;hq&#65533;&#65533;X&#65533;&#65533;
&#65533;&#65533;Yo&#65533;&#65533;Z`&#65533;V&#65533;&#65533;&#65533;&#65533;&#65533;uzNt&#65533;b&#65533;&#65533;3&#65533;w\&#65533;&#1432;>&#65533;&#65533;	&#65533;D6&#38228;&#65533;4&#65533;QV&#65533;0 &#65533;&#65533;&#65533;&#65533;z&#65533;&#65533;.&#65533;&#65533;&#65533;&#729;&#65533;&#65533;&&#65533;&#65533;&#1477;I&#65533;`%4Go8&#65533;&#65533;&#65533;&#65533;&#65533;z&#65533;&#65533;&#65533;&#65533;)ly&#65533;e'6&#65533;&#65533;&#1575;p&#65533;&#65533;5At &#65533;&#65533;Y&#65533;G&#65533;&#683;&#65533;&#65533;d&#65533;&#1546;&#65533;&#65533;&#65533;j&#65533;&#65533;f{&#65533;&#65533;&#65533;&#1723;&#65533;&#65533;X&#65533;&#65533;&#65533;&#65533;J+&#65533;&#65533;&#65533;&#65533;t&#65533;|&#65533;&#65533;&#65533;J&#65533;&#65533;&#65533;&#65533;q&#65533;&#1962;&#65533;Zq&#65533;8&#65533;oVz[&#65533;>&#65533;&#65533;|&#65533;f&#65533;&#65533;.&#65533;&#65533;&#65533;&#1688;&#65533;x&#65533;/&#65533;&#65533;r&#65533;&#65533;&#65533;O&#65533;>p	2p&#65533;&#65533;{&#65533;?&#65533;&#65533;&#65533;&#65533;&#65533;[d&#1730;&#65533;X&#65533;&#65533;K&#65533;&#65533;&#65533;&#519;&#65533;&#65533;&#65533;8&#1487;K&#1769;&#65533;j&#65533;&#65533;&#65533;&#65533;!&#65533;y&#1069;&#65533;&#65533;Z&#65533;j&#65533;&#65533;'&#65533;&#65533;&#65533;&#65533;F+;}&#65533;&d&#65533;U&#65533;&#65533;)z&#65533;&#65533;`*z&#65533;&#65533;+O&#65533;&#65533;&#65533;&#65533;&#65533;D2&#65533;09&#65533;&#65533;&#65533;&#65533;&#1243;&#65533;
\&#65533;&#1963;&#65533;&#65533;&#65533;{&#65533;H&#65533;&#65533;&#65533;&#65533;2&#65533;&#65533;&#65533;L&#65533;&#65533;&#65533;[&#65533;v(&#65533;&#65533;=&#65533;&#65533;&#65533;e&#65533;+&#65533;&#65533;&#65533;&#65533;&#65533;&#65533;h[&#65533;&#65533;&#65533;e&#65533;c&#65533;&#65533;&#65533;&#963;G&#65533;6&#65533;&#1206;&#65533;A&#65533;?5&#65533;z&#65533;
&#65533;`2`I[&#65533;@&#65533;~&#65533;&#65533;{Y&#65533;&#65533;D1&#65533;\.D&#65533;&#65533;&#65533;+T&#65533;&#65533;&#65533;&#65533;&#65533;^&#65533;&#65533;&#65533;v&#65533;&#65533;&#65533;&&#65533;&#65533;&#65533;U&#65533;&#65533;&#65533;&#65533;k*&#65533;yAfA&#65533;&#65533; &#65533;&#65533;&#65533;&#65533;-&#65533;&#65533;&#571;&#65533;&#65533;&#65533;d&#65533;&#65533;fX&#65533;&#65533;&#1329;&#65533;j&#65533;&#65533;X&#65533;H&#712;(&#65533;&#59708;&#65533;+&#65533;&#65533;&#65533;&#65533;T&#65533;reH&#65533;&#65533;&#65533;d&#65533;{&#65533;y&#65533;&#65533;Eo&#65533;z`&#65533; ;&#65533;&#65533;GCC&#65533;&#65533;&#65533;&#571;&#65533;A&#65533;!H9=q&#65533;&#65533;&#65533;)&#65533;&#65533;&#65533;&#65533;&#65533;?i&#65533;&r&#65533;.&#65533;kjz&#65533;&#65533;rl&#65533;rH&#65533;&#65533;:&#65533;F&#1723;&#65533;&#476;3&#1044;&#1818;&#65533;*&#65533;&#65533;&#65533;&#65533;2&#65533;&#65533;&#65533;&#65533;&#65533;g&#65533;&#65533;e&#65533;&#65533;&#65533;&#65533;&#65533;&#65533;&#65533;]&#65533;&#65533;&#65533;&#65533;(&#171;&#65533;&#65533;<&#65533;mE7,\&#65533;&#65533;\&#65533;z&#65533; &#65533;Xk^$&#65533;&#65533;&#65533;,&#65533;&#65533;;&#65533;&#65533;&#65533;&#65533;&#65533;&#1833;C&#65533;&#65533;&#65533;&#65533;r&#65533;&#65533;&#65533;&#501;&#65533;e&#1802;&#65533;,&#65533;&#65533;&#65533;&#65533;K&#65533;G&#65533;)&#65533;&#65533;j3&#65533;&#65533;L&#65533;x3&#65533;+&#65533;&#1081;&#65533;&#65533;&#65533;&#65533;&#65533;&#65533;'&#423;&#369;J\d&#65533;&#65533;pp&#65533;&#942;d&#65533;&#65533;(J&#65533;&#912;
&#65533;,&#65533;F&#65533;&#65533;6&#65533;&#65533;M&#65533;&#65533;W&#65533;&#65533;&#65533;&#1241;&#65533;K&#65533;&#65533;&#894;X&#65533;&#65533;&#65533;
3&#65533;2j&#1059;&#65533;*&#65533;&#65533;L&#2021;*#&#65533;y&#65533;&#65533;c&#65533;&#65533;&#1827;&#65533;&#65533;&#65533;&#65533;&#65533;q`&#65533;X#^&#65533;&#65533;&#65533;&#65533;&#65533;&#65533;&#65533;&#65533;K&#65533;&#65533;&#65533;&#65533;&#65533;&#65533;&#65533;	-&#65533;&#65533;&#1211;&#65533;f&#65533;&#65533;&#65533;&#65533;&#500;&#65533;=&#65533;**&#65533;\&#65533;&#65533;&#65533;&#65533;&#1564;&#1533;&#65533;&#65533;&#65533;k&#1207;&#1819;Y]&#65533;Cm8E&#65533;R&#65533;&#65533;&#65533;[+&#65533;&#65533;&#65533;d&#65533;N&#65533;&#65533;W&#65533;pR\&#65533;C
NP&#65533;	K&#65533;w0&#65533;&#65533;&#65533;&#65533;&#65533;8&#65533;&#65533;&#571;&#65533;J&#65533;&#65533;&#65533;&#65533;&#65533;&#1820;&#65533;&#65533;|&#65533;&#65533;&#65533;0	HRz&#65533;&#65533;i&#65533;&#65533;<X(&#65533;&#65533;&#65533;8&#65533;&#65533;#&#65533;&#65533;&#65533;&#1884;[&#1869;&#65533;d&#65533;&#65533;0&#65533;&#65533;&#65533;&#825;6&#65533;&#1907;&#65533;-&#1629;1&#65533;5K@+&#65533;&#65533;&#65533;&#65533;&#731;&#65533;&#65533;&#65533;IMP&#65533;{Z&#65533;&#65533;&#65533;&#65533;&#65533;&#65533;&#65533;&#65533;&#65533;&#65533;&#65533;&#1387;}X&#65533;&#65533;7&#65533;&#65533;&#65533;&#65533;&#65533;%&#65533;&#65533;I&#65533;&#65533;E&#65533;8J&#65533;R&#65533;|CN&#65533;&#152;&#65533;-&#65533;&#65533;&#65533;&#65533;&#65533;!&#65533;&#65533;'<&#65533;&#65533;
&#65533;&#1874;&#65533;&#1611;k&#65533;&#65533;`&#1445;&#65533;&#475;&#1457;;&#65533;&#65533;&#65533;&#65533;Kh&#65533;&#65533;&#65533;&#65533;&#65533;yC&#65533;5Nx&#65533;=&#65533;E
&#65533;&#65533;&#65533;&#65533;&#1064;[w&#65533;&#8902;QI&#65533;&#989;,&#65533;&#65533;WT&#65533;&#65533;&#65533;&#65533;&#65533;&#65533;4&#65533;&#65533;\&#65533;R&#1648;v&#65533;M&#65533;]&#65533;&#65533;&#65533;&#65533;&#65533;&#41005;A&#65533;&#65533;%-^&#4986;&#65533;6&#65533;&#65533;f&#65533;&#65533;&#65533;&#65533;&#65533;{&#65533;&#65533;&#65533;C%&#65533;w&#20292;2&#65533;&#65533;?&#65533;&#65533;|&#65533;]l&#65533;~&#65533;&#65533;n!Jt[&$&#65533;&#65533;*7[&#65533;3&#65533;&#65533;z&#65533;&#65533;&#65533;p&#65533;&#65533;oz.&#65533;s~&#1414;E&#65533;^&#65533;&#65533;,I&#65533;t^&#65533;k&#65533;&#65533;&#65533;L&#65533;.U&#65533;ij&#65533;=&#65533;&#65533;\"&#65533;X&#65533;k&#65533;,&#65533;k~C&#65533;VQ0/j^@&#1387;d&#65533;&#803;!R&#65533;q.&#65533;&#65533;&#149;+&#65533;&#65533;&#65533;&#65533;N&#65533;&#65533;&#65533;Ct&#65533;k&#65533;
F(&#65533;&#65533;r&#65533;:NG@&#65533;&#65533;&#65533;&#65533;;&#65533;+&#65533;&#65533;&#65533;E&#65533;b&#65533;C &#65533;c&#637;	&#65533;&#65533;&#65533;b]&#65533;&#65533;RGS&#65533;&#65533;B&#65533;&#65533;&#65533;&#65533;&#1709;&#65533;&#65533;:(&#65533;A`]k&#583;X&#65533;m&#65533;2&#65533;&#65533;&#65533;x%O&#65533;-B6&#65533;&#65533;}&#65533;&#65533;0l]&#65533;;&#65533;#&#65533;~&#65533;&#65533;Y)r&#65533;pL&#65533;&#65533;m&#65533;&#65533;6&#65533;p&#1390;U&#65533;=&#65533;&#65533;q&#65533;v]K&#65533;&#901;y&#505;&#65533;&#65533;&#65533;q&#65533;&#65533;&#65533;&#65533;&#65533;&#65533;&#65533;^&#65533;&#65533;&#65533;/&#65533;?<&#65533;&#65533;QE&#65533;&#65533;&#65533;&#65533;&#65533;zy&# &#65533;I]&#65533;&#65533;.&#65533;&#65533;&#65533;&#65533;j&#65533;&#65533;=&#65533;{&#236;#la&#65533;l&#65533;&#366;&#65533;7&#65533;	aQ&#65533;&#65533;&#1665;6>&#65533; &#65533;&#65533;&#65533;&#65533;&#65533;y&#65533;&#65533;&#158;&#1123;&#65533;&#65533;+&#65533;&#65533;&#65533;&#65533;0_i&#65533;&#65533;&#65533;&#65533;l5&#1897;&#65533;Yh&#65533;&#65533;&#65533;&#65533;&#65533;;&#65533;y&#1906;&#65533;/N+4&#65533;&#65533;&#65533;3wd&#65533;&#65533;&#643;<g&#65533;,&#65533;&#65533;c&#65533;_&#65533;&#65533;6&#293;y&#65533;&#65533;&#65533;n&#65533;N&#65533;&#65533;&#65533;0&#65533;~4&#65533;&#65533;m&#65533;&#65533;&#928;&#65533;8&#65533;N^&#65533;&#65533;'&#65533;k&#65533;<&#65533;mi3&#65533;~3&#65533;z&#65533;t&#65533;&#65533;&#65533;08&#14138;&#65533;6P&#65533;$BW&#65533;o&#65533;{&#65533;&#65533;Q?&#65533;&#65533;:&#65533;&#65533;}&#65533;,&#391;&#1675;ze$^&#65533;\U&#65533;q&#65533;&#65533;/&#65533;&#65533;V3`&#65533;&#65533;&#65533;&#65533;&#65533;&#65533;e&#65533;&#65533;&#65533;&#65533;%&#65533;+	&#65533;&#65533;&#65533;&#65533;H&#65533;jES=&#65533;T&#65533;&#65533;s&#65533;SEt&#65533;&#65533; &#65533;&#65533;&#65533;#&#65533;j&#551;&#65533;&#65533;&#65533;&#65533;&#65533;D(&#65533;&#65533;&#65533;&#773;&#65533;k	&#1049;&#65533;&#1119;&#65533;&#65533;&#65533;@&#1740;n&#65533;&#65533;&#65533;&#65533;&#65533;&#65533;&#65533;&#1162;z&#65533;&#65533;&#65533;&#65533;
&#65533;&#65533;&#65533;Y&#65533;.&#65533;LH&#65533;&#65533;&#65533;)Th&#65533;&#65533;C"\8&#65533;x&#65533;&#65533;&#65533; G0&#65533;1&#65533;&#65533;#&#65533;@r&#65533;R&#65533;&#65533;&#65533;(m&#65533;&#65533;&#130;&#65533;f&#65533;&#65533;h&#65533;#&#65533;@&#65533;D&#65533;&#65533;&#65533;f&#65533;b?&#65533;&#1844;I&#65533;X&#65533;$H&#65533;&#65533;p&#65533;&#65533;&#65533;FH&#65533;&#171;&#65533;&#65533;9x&#65533;!&#65533;&#65533;&#65533;&#65533;&#65533;&#65533;&#65533;&#65533;I&#65533;l&#65533;&#65533;&#986;&#65533;Xkj&#65533;[#n&#337;{&#65533;&#65533;&#65533;n&#1400;52G&#65533;Y&#65533;.-|P&#65533;&#251;&#65533;.&#65533;&#65533;0(&#65533;&#65533;Z,I&#65533;&#556;&#65533;Km}|&#65533;9&#65533;*]&#65533;z&#65533;j&#23254;&#65533;&#65533;U=&#65533;&#65533;&#65533;q&#65533;&#65533;&#466;)&#65533;&#65533;&#65533;&#65533;&#65533;&#65533;&#65533;&#65533;&#65533;&#65533;&#65533;3&#65533;:&#65533;&#65533;&#65533;|&#65533;G]C&#467;[F&#65533;Xf&#65533;&#65533;&#65533;5&#23023;:&#65533;&#65533;C&#65533;^&#65533;`w&#65533;xo&#65533;&#65533;&#65533;d&#395;NFrl2&#65533;H&#65533;$ON\&#65533;&#65533;g&#65533;&#65533;!&#65533;&#65533;&#65533;&#65533;`O&#65533;&#65533;DvE&#65533;a&#65533;th$&#65533;XN&#65533;&#65533;&#1282;:&#65533;p&#65533;Uf&#65533;&#65533;p&#65533;&#65533;&#65533;&#65533;X&#65533;u(3&#65533;&#65533;&#65533;&#65533;}&#65533;&#65533;&#65533;&#65533;n&#65533;MfZ&#65533;&#65533;&#65533;	6&#65533;&#65533;&#65533;N=$Nm&#65533;Aw&#65533;&#65533;<&#65533;&#323;&#1743;*&#65533;#s&#65533;&#65533;&#65533;&#65533;a&#65533;&#65533;c&#65533;&#65533;&#65533;FEi&#65533;&#65533;&#65533;KjM&#65533;"L.R!&#65533;&#65533;Wc&#65533;&#65533;&#65533;&#65533;%&#65533;&#65533;d]&#65533;&#65533;o	&#65533;&#1311;&#65533; &#65533;(&#65533;4&#65533;&#65533;^tz&#1244;)&#65533;&#65533;&#65533;\'U?&#1449;I&#65533;v	&#65533;f&#65533; &#65533;&#65533;&#65533;&Yd&#65533;F&#65533;&#65533;&#65533;H0)&#65533;&#65533;&#65533;gB},&#65533;t''	&#65533;&#65533;mU&#65533;h&#65533;V*&#65533;D&#65533;`t&#65533;9U&#65533;H@&#65533;&#65533;6'&#65533;D&#65533;&#65533; R&#65533;$&#65533;z&#65533;mu&#65533;z&#65533;7q&#65533;(J&#65533;,&#65533;&#65533;!&#65533;u&#65533;,&#65533;&#65533;e&#65533;#&#65533;&#65533;%&#65533;&#1648;/&#138;&#404;XZi&#65533;&#65533;Q	&#789;*&#65533;&#1366;&#65533;&#1157;&#65533;&#65533;&#65533;t(,(C&#65533;&#65533;&QZm&#65533;o&#65533;p&#65533;&#65533;&#65533;z&#65533;&#65533;&#65533;dz&#65533;&#65533;+u&#65533;I*&#65533;&#65533;	&#65533;Na&#65533;*9&#65533;1GI&#44132;a&#65533;iJ&#65533;n&#65533;(;@5&#65533;v&#65533;&#19369;&#65533;eR&#65533;o8&#65533;"4IX&#65533;&#65533;@&#65533;j&#65533;&#65533;&#65533;&#1123;&#65533;&#65533;&#65533;N&#65533;;*&#65533;,&#65533;&#698;&#65533;-&#65533;l&Nf&#65533;Y&#65533;"&#1289;EM&#65533;&#65533;`&#65533;&#65533;Y&#65533;b&&#65533;+&#65533;&#65533;&#65533;r2IH%kX&#65533;&#9301;&#65533;&#65533;n&#65533;&#65533;&#65533;)&#65533;&#65533;&#65533;*&#65533;'&#65533;s&#33128;B&#65533;&#65533;&#65533;&#65533;%&#65533;WeKS+/r&#65533;+&#65533;!&#65533;c&#65533;P&#65533;&#65533;N&#65533;&#65533;]@&#65533;&#65533;&#65533;&#65533;&#65533;ui&#65533;sL&#65533;&#65533;&#65533;m:&#65533;&#65533;-&#65533;&#65533;&#65533;&#65533;&#65533;,&#65533;&#4271;]&#810;&#65533;&#1916;W&#65533;T&#65533;{&#65533;Z?&#65533;4&#65533;e&#65533;m&#65533;&#65533;N&#65533;&#65533;C^&#65533;{&#65533;1&#65533;(&#65533;D=-&#65533;p&#65533;&#65533;\&#65533;&#65533;M&#65533;}&#65533;&#65533;&#65533;&#65533;]|&#65533;X&#65533;&#65533;&#65533;[0A#&#65533;&#65533;&#65533;.&#65533;1w&#65533;&#212;&#65533;j8u&#65533;&#65533;7&#65533;&#65533;&#65533;&#65533;z&#65533;X&#65533;%&#65533;Fj K&#65533;&#65533;&#65533;h&#65533;q\&#65533;&#65533;&#65533;(&#65533;M&#846;%TA&#65533;+F&#65533;u&#65533;&#1892;J2&#65533;&#65533;0&#65533;&#65533;&#13581;&#65533;6/&#65533;&#65533;l &#65533;&#65533;&#65533;^x&#65533;&#65533;&#65533;n_#&#545;R4&#65533;&#65533;!&"&#65533;&#65533;Ju&#65533;b7&#65533;&#65533;hx;&#65533;K&#65533;&#65533;(&#65533;9&#65533;`\&#65533;`R&#65533;&#65533;5K7X&#65533;&#65533;&#65533; W&#65533; !Q2&#65533;"&#65533;&#57479;#r &#65533;.	&#65533;}3.(&#65533;M~t&#65533;&#65533;r&#65533;&#65533;mWFCL&#65533;,&#65533;Sd(&#65533;&#65533;!aI@&#65533;&#65533;&#65533;f&#65533;[`&#65533;&#65533;&#65533;&#65533;&#65533;&#65533;&#65533;&#65533;`&#65533;&#65533;AB~&#450;&#65533;	&#65533;2&#65533;Z&#65533;c"t&#65533;FF&#65533;&#65533;&#65533;	&#525;&#65533;&#65533;&#65533;&#65533;&#41095;&#65533;d&#65533;pG&#65533;&#65533;.nC&#65533;&#65533;*&#65533;'"&#65533;o(&#65533;c&#65533;H&#65533;;e&#65533;/y&#65533;&#65533;&#65533;v&#65533;&#65533;
S&#65533;&#65533; &#65533;&#65533;&#65533;)&#65533;&#65533;&#65533;&#65533;&#65533;&1&#65533;&#65533;"&#65533;Q'hc&#65533;b!&#65533;&#65533;@
B&#65533;&#65533;&#65533;&#65533;&#65533;G&#65533;0{LU&#65533;&#65533;@
&#65533;&#65533;&#65533;&#65533;g&#65533;&#65533;w&#65533;_&#65533;':&#65533;&#65533;+HPhs&#65533;%&#65533;Zp1&#65533;u&#65533;&#65533;&#65533;(S&#65533;&#65533;R&#65533;&#65533;S{&#65533;Wwb&#65533;&#704;&#65533;&#774;&#65533;&#65533;%&#65533;I=&#65533;&#65533;6r@
&#65533;&#65533;H&#65533;&#65533;&#65533;PW&#65533;l&#65533;&#65533;5&#65533;>3&#65533;&#65533;&#65533;&#65533;4&#65533;E#8&#65533;&#65533;&#65533;(&#65533;&#65533;&#65533;8p&#65533;&#65533;%&#65533;&#65533;&#65533;4&#65533;&#65533;&#65533;&#65533;v/1P&#65533;&#65533;$V&#65533;&#65533;!&#65533;&#65533;&#65533;i_h&#65533;9%&#65533;&#559;~&#65533;9P&#65533;&#65533;&#65533;x&#65533;t,mh&#65533;&#65533;E&#65533;A&#44240;&#65533;'Rc&#65533;8_&#852;&#65533;f}LX&#177;&#65533;&#65533;&#1300;&#65533;&#352;%-G&#65533;<&#65533;
!&#65533;&#1034;b&#65533;>&#65533;l&#65533;FG&#65533;~&#65533;
&#65533;I&#65533;S&#65533;deg&#65533;&#20744;h!&#65533;.&#65533;|&#65533;&#65533;M&#65533;ZW&#65533;b&#65533;K&#65533;\&#65533;&#65533;#&#65533;&#65533;&#65533;D&#65533;&#65533;-nk&#65533;&#65533;&#65533;&#65533;c&#65533;&#65533;&#65533;&#65533;&#1126;&#65533;&#65533;p&#65533;&#65533;)&#65533;&#65533;&#65533;&#65533;&#25505;}&#65533;pM&#20997;&#65533;&#65533;&#65533;&#65533;t&#65533;Y&#65533;&#65533;5&#65533;A&#65533;&#65533;&#65533;Ck@&#65533;&#65533;d&#65533;&#65533;k&#65533;&#1676;&#65533;]&#175;&#65533;T&#65533;G3H&#65533;Lv&#65533;&#65533;e,cG&#65533;_N&#65533;|&#65533;&#65533;1&#65533;8*&#65533;-h&#65533;ep&#65533;,fk&#65533;Hv&#65533;YnP&#1772;&#65533;{&#65533;&#65533;&#1391;&#65533;&#65533;&#65533;TQ{M&#65533;hX&#65533;&#1244;&#65533;&#65533;N [&#65533;6&#65533;8&#65533;&#65533;&#65533;&#1598;9&#65533;&#1978;&#65533;/&#65533;b&#65533;&#65533;&#65533;5&#65533;@ob%&#65533;X&#65533;~Sai&#65533;&#65533;&#65533;&#65533;&#65533;#*.&#65533;d&#65533;&#65533;3Nvy&#65533;&#65533;&#65533;m&#65533;[i&#65533;&#65533;&#65533;Iy&#65533;&#65533;&#65533;Q&#65533;xs&#65533;/&#65533;&#65533;}&#65533;&#65533;%++&#65533;&#65533;&#65533;&#65533;F&#65533;&#1574;~&#1500;)R&#65533;&#65533;&#65533; &#65533;&#65533;g7&#65533;3&#65533;&#65533;J &#65533;r!yCJ&#65533;c&#65533;&#65533;&#65533;&#65533;&#65533;&#65533;n&#65533;&#65533;&#65533;&#65533;&#65533;&#65533;[&#65533;&#774;c&#65533;	&#775;xU2&#65533;&#65533;z&#65533;;&#65533;&#65533;&#65533;&#65533;&#65533;j5&#65533;	&#65533;&#65533;&#65533;K&#65533;&#65533;&#65533;&#65533;*N&#65533;&#65533;&#65533;$&#65533;&#65533;	&#65533;&#65533;J&#65533;&#1841;&#1321;&#65533;&#65533;,&#65533;b&#65533;:\&#65533;&#885;7n&#65533;&#65533;i+&#65533;t&#65533;e&&#1331;&#65533;h&#65533;&#65533;&#65533;&#65533;4{&#65533;x&#65533;&#65533;&#65533;&#65533;d6s%&#65533;@W&#65533;&#65533;g&#65533;k&#950;&#65533;-z&#676;&#65533;g&#65533;9&#65533;eE&#65533;&#65533;&#65533;&#65533;&#65533;&#65533;n&#65533;&#65533;&#65533;zZf WN&#65533;A&#65533;&#65533;&#65533;&#65533;&#65533;&#65533;&#65533;y,Gj&#65533;&#65533;&#65533;[#9&#65533;]JL&#65533;&#65533;0I&#65533;&#1099;@x&#163;*&#65533;9&#65533;&#65533;{f}q&#65533;%&#65533;am^4%&#65533;&#65533;E6&#65533;&#457;G|&#65533;|2v%&#65533;h<&#65533;&#65533;g&#65533;&#65533;V+&#65533;P&#65533;n)t&#65533;</{&#65533;&#65533;&#65533;qvP&#65533;m8&#65533;N&#65533;&#65533;&#65533;Ss
&#65533;B&#65533;R&#65533;&#65533;+&#65533;O&#65533;&#65533;&#65533;&#65533;&#65533;ai>&#65533;&#65533;g&#65533;&#65533;R&#65533;&#65533;&#1939;&#65533;&#65533;R&#65533;~&#65533;Va&#65533;u"&#65533;p&#65533;&#65533;S1T&#65533;w&#65533;bf&#65533;&#1783;&#65533;&#65533;&#65533;&#65533;&#65533;Q&#65533;7w&#65533;k}x&#65533;j&#65533; &#65533;&#65533;#Z&#65533;&#65533;&#65533;$&#1016;&#65533;&#65533;k&#65533;?Q&#65533;i&#65533;&#65533;&#65533;&#65533;,&#65533;&#65533;y&#65533;#&#65533;&#65533;u&#65533;X&#2015;4&#65533;&#65533;wV&#65533;<&#1670;&#65533;&#65533;&#65533;#&#65533;&#65533;i&#1739;esD&#65533;<tnG+&#65533;&#65533;&#65533;&#635;&#65533;&#65533;t&#65533;N&#65533;_R&#65533;&#65533;&#65533; &#65533;&#65533;&#65533;.&#65533;r&#65533;&#65533;2os&#65533;&#65533;&#65533;F&#65533;&#65533;e&#65533;o&#65533;z&#65533;-&#65533;:&#65533;&#65533;p&#65533;&#65533;=9&#65533;&#65533;;&#65533;&#65533;&#65533;W\b&#65533;T)Ki&#1743;S&#65533;8&#1378;&#65533;Y&?&#65533;&#1632;&#65533;&#65533;&#65533;&#65533;&#65533;&#1759;WW&#65533;O&#65533;}&#65533;&#65533;&#65533;&#65533;n&#65533;&#65533;&#65533;s&#65533;&#65533;l5XXX&#65533;!&#65533;&#65533;z&#65533;2Q&#65533;fF&#65533;z{'Xki4aC<&#65533;&#65533;D6e{V &#65533;Frz%^b&#65533;I&#65533;?Wb?&#65533;&#65533;&#65533;lGvoqWk&#65533;&#65533;	 mFCJ&#65533;vM&#194;&#65533;&#65533;	/hR&#65533;&#65533;	!Bwz&#65533;D+&#65533;3U#[q#zr}&#65533;&#65533;v&#65533;pOES9rr>eXTE&#65533;0X5+W3U&#65533;&#65533;&#65533;&#65533;#&#65533;&#65533;$&#65533;h&#65533;\c&#65533;sjHXT$&#65533;q&#65533;&#65533;Bt&#65533;z&#65533;&#65533;M&#65533;&#65533;g@&#65533;&#65533;J&#65533;wO&#65533;&#65533;`&#65533;&#65533;H&#65533; &#65533;(d&#65533;&#65533;n&#65533;&#65533;3&#65533;&#49346;&#65533;&#65533;&#65533;&#65533;v&#65533;&#65533;&#65533;RSz&#65533;&#65533;&#65533;S7&#65533;|&#65533;&#65533;=&#65533;&#65533;o=8b(&#65533;&#65533;&#65533;}}&#65533;"&#65533;&#65533;&#65533;$&#65533;!&#65533;&#65533;&&#65533;N&#65533;|&#65533;x"8&#65533;&#65533;e&#65533;7Y8l&By&#65533;&#65533;S&#65533;F&#65533;&#65533;x5&#65533;~&#65533;&#65533;4&#65533;y(Qnj&#65533;w&#65533;W&#65533;&#65533;j&#65533;&#65533;&#65533;&#65533;s&#65533;&#65533;&#65533;&#65533;_&#65533;&#65533;&#65533;z&#65533;&#65533;K&#1479;5&#65533;&#65533;hn&#65533;6C&#65533;0%D&#65533;Fce&#65533;SCp&#65533;&#65533;(7&#65533;f&#65533;g&#65533;&#65533;&#65533;&#65533;,&#65533;j&#65533;&#65533;&#1112;&#65533;&#65533;b&#65533;bw7&#65533;
Yl&#65533;&#65533;{ jy%'J&#65533;&#65533;&#385;Cu&#65533;&#65533;&#65533;iHF&#65533;'&#65533;Q&#65533;p&#65533;&#65533;V&#65533;&#65533;Q6&#65533;&&#65533;S&#65533;&#65533;G%f2&#65533;&#528;6i_*!p&#65533;Xu&#65533;&#65533;:&#65533;&#65533;r&#65533;!Ht8&#65533;J&#65533;<&#65533;0&#65533;&#65533;.&#65533;dO&#65533;V&#65533;&#65533;&#65533;R&#65533;N&#65533;&#65533;?&#65533;7&#65533;e&#65533;
&#65533;u%_'?ZY*&#1554;&#65533;&#65533;H&#65533;&#65533;1&#65533;&#65533;d&#65533;X&#65533;&#65533;&#65533;F&#65533;Z&#65533;&#1346;&#65533;&#65533;|&#1605;&#65533;&#65533;&#65533;&#65533;&#65533;&#194;&#65533;G&#65533;-&#65533;&#65533;Efd&#65533;M&#65533;&#65533;	?&#65533;&#65533;&#65533;&#65533;]&#65533;xW_&#65533;"&#65533;V&#65533;&#1267;LZ(&#65533;&#65533;&#65533;&#65533;k&#65533;&#65533;&#65533;&#65533;S&#65533;&#65533;1iY&#65533;&#65533;;&#65533;0x T&#65533;UU&#65533;3&#65533;&#65533;&#65533;@	&#65533;5&#65533;&#65533;+&#65533; G&#65533;VX&#65533;&#65533;&#65533;*U?2OaI&#65533;&#65533; o&#65533;# &#65533;&#65533;u&#65533;&#65533;&#65533;&#65533;4x&#65533;x&#65533;&#65533;De&#65533;&#65533;Qg&#65533;&#728;e0&#65533;(&#65533;&#65533;&#65533;&#65533;&#65533;%&#65533;&#65533;e&#65533;&#65533;seT/&#65533;xJ&#65533;u&#1042;&#65533;&#65533;:VS"&#65533;u&#65533;"&#65533;&#65533;&#65533;B&#65533;LD&#65533;&#65533;&#65533;y&#65533;&#65533; /WC&#65533;&#65533;&#65533;&#275;P&#65533;&#65533;&#65533;$&#65533;&#65533;I&#65533;&#1099;;2A3Q&#65533;&#65533;&#65533;&#65533;&#65533;_B&#65533;j&#65533;&#65533;Y&#65533;3^2&#65533;&#65533;&#65533;U&#65533;&#65533;BmC&#65533;&#65533;1&#65533;&#65533;&#65533;G&#65533;ea&#65533;&#65533;&#65533;X	VR&#65533;&#65533;1&#65533;&#65533;&#65533;Zh9&#65533;&#65533;&#65533;an&#65533;&#65533;	&#65533;
&#264;K&#65533;":v&#65533;&#3104;&#65533;AUd>&#65533;&#65533;q3-&#65533;S&#65533;&#65533;q1&#65533;}&#65533;&#65533;b#&#65533;&#65533;NZ&#65533;V&#65533;^&#65533;L&#65533;&#65533;b:&#65533;&#65533;}&#65533;&#1161;&#65533;	KA~&#65533;`&#65533;&#65533;:&#65533;Y+	*&#65533;&#65533;&#65533;'I&#65533;&#65533;&#65533;R&#65533;&#65533;8&#65533;&#65533;&#65533;HY&#65533;&#65533;Hs:&#65533;[&#65533;&#65533;&#65533;DE&#65533;&#1057;`|&#65533;&#65533;!&#65533;&#65533;&#65533;K/&#65533;&#65533;&#1544;m&#65533;&#65533;mC&#65533;v&#65533;&#521;y&#65533;&#65533;&#65533;'%8&#65533;&#65533;&#65533;&#65533;&#65533;y&#65533;Y&#65533;&#1649;&#65533;&#65533;&#65533;&#65533;~&#65533;'X3b&#65533;4wv&#65533;&#65533;_	&#65533;?v&#65533;&#65533;&#1112;&#65533;t&#65533;)I[&#65533;*&#65533;&#65533;p&#65533;[&#387;&#1266;&#65533;&#65533;&#1030;&#65533;&#65533;sH&#65533;&l*&#65533;b&#65533;&#65533;j&#65533;& *&#65533;h&#65533;&#65533;&#65533;jZi&#65533;&#65533;&#65533;,&#65533;S&#65533;&#65533;&#65533;&#65533;5)&#65533;&#581;J&#65533;/&#65533;H &#65533;E ^GA3&#65533;&#65533;&#65533;Zv&#65533;&#65533;&#65533;(&#65533;D&#65533;&#65533;;&#65533;$&#65533;&#65533;&#65533;&#65533;&#144;&#377;&#65533;&#65533;&#65533;&#65533;u&#65533;C &#65533;&#65533;I&#65533;D"&#65533;p'&#65533;&#65533;^&#65533;&#65533;X&#65533;&#65533;p&#65533;&#65533;&#65533;&#65533;&#65533;&#65533;&#65533;$&#65533;V&#65533;&#65533;QI&#65533;A&#65533;F[j&#65533;T&#65533;&#65533;<Mz&#65533;&#65533;&#65533;&#65533;&#65533;9T&#65533;&#65533;&#65533;&#65533;&#65533;J&#65533;&#65533;'&#65533;&#65533;*E&#65533;&#65533;&#65533;z&#65533;_:&#65533;&#65533;Wn&#65533;U[ i&#65533;&#65533;ii.&#19689;&#65533;&#65533;)&#65533;{&#611;&#65533;&#65533;c&#65533;%&#65533;&#65533;Km&#65533;&#65533;Rw&#65533;&#65533;&#65533; &#65533;z PGr&#65533;&#65533;	&#65533;&#65533; &#65533;&#65533;&#65533;	&#65533;:af&#65533;&#65533;y&#65533;&#65533;sa6&#65533;	H&#65533;<&#65533;:&#65533;.4&#65533;&#65533;&#65533;&#65533;&#65533;&#65533;&#65533;&#65533;&#65533;&#65533;&#65533;&#65533;w&#65533;&#65533;&#65533;&#65533;8Ef&#65533;&#65533;&#65533;&#65533;*&#65533;(&#65533;#&#65533;;
s&#65533;&#65533;p&#65533;6&#65533;&#65533;YG&#65533;V&#65533;&#65533;&#65533;&#65533;&#65533;&#65533;&#65533;&#65533;[&#65533;&#65533;&#65533;x&#65533;&#5462;k&#65533;9&#729;&#65533;&#65533;K&#65533;&#65533;wS,)&#65533;mE&#65533;![&#65533;k0$&#65533;&#65533;&#65533;&#65533;&#65533;*&#65533;&#65533;4&#65533;z;&#65533;&#1744;2-&#65533;.d&#65533;&#65533;&#65533;&#65533;&#65533;0p =`+&#65533;` I&#65533;m&#65533;&#65533;C&#65533;
&#65533;&#65533;T&#65533;f&#65533;3&#65533;'o&#65533;Ka&#65533;&#65533;>&#65533;&#65533;&#623;&#65533;&#65533;&#65533;&#65533;K&&#65533;&#1780;&#65533;k&#65533;%{&#65533;&#65533;&#65533;b6k&#65533;{&#65533;&#37834;&#1784;'&#65533;>`&#65533;&#65533;V&#65533;<S&#65533;j7#&#65533;&#65533;&#65533;&#65533;&#65533; &#65533;#A&#65533;&#65533;&#65533;-&#65533;&#65533;'&#65533;&#65533;&#65533;&#65533;u&#65533;W&#65533;&#65533;\&g&#65533;KC=&#65533;A&#65533;&#65533;&#65533;S&#65533;&#585;&#65533;&#65533;&#65533;&#65533;&#65533;eHS&#65533;j&#65533;&#65533;&#65533;&#65533;l,k&#65533;&#65533;jS&#1139;&#65533;&#65533;*&#65533;&#65533;&#65533; =p &#65533;&#65533;S&#65533;&#65533;a;x&#65533;&#1262;&#65533;&#65533;{6*S&#65533;!8&#65533;&#16244;&#65533;0Xq&#65533;#8&#65533;&#65533;&#65533;Tl&#65533;[d&#65533;&#65533;&#65533;3\>&#65533;&#65533;.&#65533;&#65533;&#65533;z&#65533;&#65533;s&#65533;&#65533;|&#65533;&#65533;&#65533;f&#65533;b&#65533;&#65533;&#65533;&#65533;k&#65533;&#65533;{&#65533;&#65533;[km&#65533;&#65533;&#65533;&#65533;&#65533;DP&#65533;c/&#65533;3Lr&#1058;&#65533;!&#65533;0&#65533;	&#65533;&#65533;0&#65533;&#65533;&#65533;&#65533;&#65533;Q&#65533;&#65533;%&#65533;A&#65533;&#65533;m(<FK
&#65533;&#65533;lGS&#65533;f&#65533;&#65533;&#65533;p&#65533;k&#65533;&#603;P&#65533;U&#65533;&#65533;> &#65533;&#65533;&#65533;&#4360;El&#508;9&#307;533&#65533;g&#65533;&#65533;&#65533;WI!P&#65533; kp&#65533;&#65533;&#65533;d&#65533;&#779;&#65533;&#65533;D0j1&#65533;76fj&#65533;,6*&#65533;&#65533;O=2&#65533;&#65533;&#65533;&#385;&#65533;&#65533;&#43435;&#65533;&#65533;"w&#65533;&#65533;T&#65533;l&#65533;O&#1721;&#65533;&#65533;&#65533;|5&#65533;&#65533;&#65533;
/&#65533;0&#65533;&#65533;&#65533;7&#65533;&#774;k
&#615;<&#65533;w0&#65533;&#65533;&#65533;u&#65533;lq&#65533;_&#65533;&#65533;S&#65533;&#65533;X5\8&#65533;&#65533;#&#65533;&#65533;&#65533;!&#65533;&#65533;,*&#65533;l&#65533;  &#65533;&#65533;O  &#65533; h&#65533;:oi`&#65533;&#65533;@&#65533;(&#65533;&#65533;&#65533;&#65533;&#65533;8kb&#65533;F&#65533;&#65533;&#65533;&#65533;@&#65533;&#65533;$z&#65533;Bk&#65533;3&#65533;&#65533;&#65533;&#65533;,&#65533;k&#65533;k|&#65533;X&#65533;4&#65533;&#1803;&#65533;&#65533;&#65533;g&#65533;G<&#65533;T8&#65533;pL&#65533;&#65533;&#65533;&#65533;&#65533;&#65533;Z&#65533;u&#65533;&#65533;&#65533;<s&#65533;&#65533;&#65533;&#65533;j&#65533;`&#65533;&#65533;d&#65533;&#65533;_1&#65533;b&#65533;w\&#65533;&#65533;pPPA&#65533;&#1829;wq,&#65533;&#65533;&#65533;
&`|&#65533;&#65533;&#65533;EU&#65533;&#65533;&#65533;&#65533;y&#65533;L8&#65533;&#65533;&#65533;&#65533;o&#65533;,w`&#1472;&#65533;&#65533;<&#65533;b0;&#65533;&#891;UP&#1161;	$&#65533;&#65533;;&#65533;&#65533;&#65533;8@b&#592;&#65533;|"]&#65533;&#65533;&#65533;&#65533;/&#65533;&#65533;d:3/&#65533;&#65533;cM8&#65533;k&#65533;&#65533;yEq&#1676;i&#65533;&#1338;&#65533;&#65533;&#1493;&#65533;&#65533;`&#65533;&#65533;&#65533;SM&#65533;I]p	&#65533;&#65533;r&#65533;w&#65533;&#41791;
&#65533;>&#65533;*G&#65533;`&#65533;&#65533;l&#65533;eM&#65533;-P&#65533;Q&#65533;&#990;&#65533;&#65533;f&#65533;&#65533;&#65533;&#65533;&#65533;&#65533;|G&#65533;&#65533;&#65533;&#65533;"&#812;y&#65533;&#65533;&#65533;."-&#65533;&#65533;&#65533;n&#65533;&#65533;&#65533;&#65533;M(&#65533;F&#65533;&#65533;&#65533;&#65533;&#65533;TT{&#65533;&&#65533;&#65533;
l&#65533;%&#65533;!M&#65533;&#65533;c&#65533;&#65533;&#65533;3)&#65533;*&#65533;&#65533;&#65533;{&#65533;T)&#65533;n&#65533;&#65533;&#288;&#765;A&#65533;&#65533;&#65533;:&#139;&#65533;&#65533;&#65533;&#65533;&#65533;]&#65533;&#65533;tEv&#65533;pJ&#65533;w&#65533;&#65533;&#65533;&#65533;&#65533;L&#65533;&#65533;&#65533;&#65533;B&#65533;&#65533;7&#65533;(^~a&#65533;&#1021;v&#65533;~&#65533;&#542;&#65533;X&#65533;b&#65533;&#1882;;{
R&#65533;&#65533;&#65533;&#65533;,$;&#65533;M&#65533;-&#65533;c&&#1516;&#65533;&#65533;&#65533;)&#65533;3&#65533;UR&#65533;&#65533;l5y &#65533;`>,&#65533;	m&#65533;M&#65533;k&#65533;&#65533;! p&#65533;&#65533;O&#65533;v^&#65533;X&#65533;&#65533;&#65533;&#65533;&#65533;&#65533;&#65533;&#65533;+&#65533;},&#65533;&#65533;l&#65533;&#65533;R&#65533;$M&#65533;&#409;	)&#65533;&#65533;&#65533;&#848;&#65533;&#65533;&#65533;|&#65533; &#65533;\&#65533;1&#65533;k=&#1475;&#65533;&#65533;&#1302;&#65533;&#65533;&#65533;&#65533;&#65533;&#28260;(&#1884;F&#65533;
&#65533;A*">&#65533;&#65533;Q.&#65533;&#65533;&#65533;&#65533;&#65533;T&#65533;&#65533;&#65533;B&#65533;&#899;\&#1312;K&#65533;Q&#65533;R&#65533;kMc&#65533;&#65533;;K &#65533;&#65533;&#65533;J&#65533;wZ&#65533;3&#65533;{J&#65533;&#65533;*&#1195;S&#65533;Vtm&#65533;y&#894;&#65533;U&#65533;&#65533;&#1342;&#65533;&#65533;&#65533;i&#65533;&#65533;G&#65533;&#65533;w&#65533; ySW p&#65533;v> Gv&#65533;&#509;J~^R&#65533;W&#65533;&#65533;n&#65533;&#65533;&#65533;v&#65533;m&#65533;&#65533;&#65533;E&#65533;&#1750;jm&#65533;&#65533;&#65533;&#65533;>&#65533;q5&#65533;N&#65533;&#65533;dc&#792;&#65533;1.>BZ&#65533;(&#65533;&#65533;&#65533;&#65533;&#65533;&#65533;&#65533;&#554;|<&#65533;&#65533;\q&#65533;&#65533;D&#65533;b&#65533;&#65533;fm&#65533;&#65533;@&#65533;&#65533;&#65533;&#65533;&#65533;&#65533;P&#65533;GK&#1935;z&#65533;?&#65533;&#65533;H&#65533;h&#65533;&#65533;ymix&#65533;&#65533;7&#65533;V&#65533;@>&#1062;Y&#65533;U#}&#65533;&#65533;s&#65533;&#65533; &#65533;cip&#65533;&#65533;+&#65533;&#65533;&#65533;V&#65533;&#65533;&#65533;&#65533;&#65533;&#65533;&#65533;ZDB&#65533;&#65533;J$h&#65533;&#65533;&#65533;&#65533;&#65533;"&#65533;&#65533;&#65533;&#65533;&#65533;G&#65533;&#65533;~&#65533;&#1524;&#65533;&#65533;&#65533;	&#65533;m|;&#65533;,n&#65533;&#65533;I&#65533;&#65533;&#65533;5&#65533;l	&#65533;&#65533;&#65533;&#65533;x9&#65533;D:&#65533;&#65533;A,=?u&#65533;&#65533;&#1932;&#65533;&#65533;#&#65533;(&#65533;&#65533;)&#65533;&#65533;&V&#65533;&#65533;&#65533;l&#65533;V&#65533;2&#628;&#65533;&#65533;th&#65533;F&#65533;&#65533;&#65533;3&#65533;&#65533;%_:|&#65533;&#65533;GoU&#65533;&#65533;&#65533;'&#65533;&#65533;_&#65533;^&#65533;&#65533;P &#65533;&#65533;y&#65533;YS&#65533;&#65533;Z&#65533;]&#65533;&#65533;&#65533;&#65533;o&#65533;H&#65533;g&#65533;&#65533;_&#65533;&#65533;l&#65533;&#65533;&#65533;&#65533;&#65533;&#65533;9&#65533;&#65533;A&#65533;&#65533;&#65533;&#1625;Kz&#65533;&#65533;&#65533;&#65533;&#65533;&#65533;&#65533;	w*V&#65533;6&#65533;#&#65533;&#65533;&#133;m&#65533;%&#65533;&#65533;`Tk&#65533;&#65533;&#65533;T&#65533;'&#2014;&#65533;&#65533;&#470;&#990;&#65533;+	&#65533;/U3`&#65533;&#65533;&#65533;&#65533;&#65533;&#65533;(&#65533;&#65533;&#65533;&#65533;)&#65533;&#65533;&#65533;
&#65533;&#65533;&#65533;&#65533;&#65533;]&#65533;&#65533;-;,kkw&&#65533;y&&#65533;&#65533;E&#65533;w&#65533;I=ICmD@&#65533;,)&#65533;N&#65533;N),&#65533;&#65533;[&#964;&#65533;&#65533;u&#65533;.&#65533;&#65533;&#773;&#1004;F&#65533;w  &#65533;jb&#65533;1 &#65533;>&#65533;&#65533;b00S&#65533;&#65533;&#65533;&#65533;&#65533;&#65533;V&#65533;&#65533;&#65533;"l&#65533;&#65533;~&#65533;I&#65533;&#65533;&#65533;&#65533;HF&#65533; &#65533;&#1481;2e&#65533;&#65533;&#491;&#65533;&#65533;&#65533;J$Ird&#65533;&#65533;&#65533;&#65533;LQ%&#1490;&#65533;&#65533;6!&'8&#65533;&#65533;&#65533;VgPI&#65533;^&#65533;&#65533;&#1314;&#65533;e&#1059;Q"&#65533;&#65533;&#65533;&#65533;V&#65533;
&#65533;G &#65533;&#65533;M&#65533;8IuK&#65533;M&#65533;&#65533;|&#65533;&#65533;&#65533;&#65533;&#1092;Hc&#65533;t&#65533;B&#65533;&#65533;&#65533;5DWZ]&#65533;&#65533;&#65533;&#65533;&#65533;&#65533;&#65533;&#65533;3
&#65533;*&#65533;&#65533;!&#65533;&#65533;&#65533;%:&#65533;{&#65533;&#65533;&#15458;B&#65533;<&#65533;&#65533;.&#65533;R&#65533;&#65533;&#65533;jV&#65533;;&#65533;&#65533;&#65533;:&#65533;f&#65533;sb&#65533;&#65533;&#65533;VL@2Y&#65533;x:&#65533;&#65533;,]&#65533;&#65533;&#65533;vp&#65533;&#65533;C&#65533;ra&#65533;	gGB&#65533;Oz&#65533;&#65533;|&#65533; &#65533;&#65533;QP&#65533;&#65533;i&#65533;&#65533;&#65533;H=&#65533;w&#65533;&#65533;&#203;Dr.&#65533;&#65533;*&#1292;&#65533;&#65533;$&#65533;&#65533;Z&#65533;A|&#65533;&#1047;_u&#65533;&#65533;&#65533;&#65533;&#65533;&#65533;&#65533;$ _QCiu&#65533;RQ5&#65533;{-&#405;"Ua%&#65533;&#65533;A]&#65533;&#1285;&#65533;Y&#65533;M&#65533;&#65533;*h&#65533;&#65533;K&#65533;-8&#65533;jzm&#65533;7w&#65533;&#65533;b_x&#65533;&#65533;&#844;-&#65533;&#65533;&#65533;&#65533;&#65533;HbJ&#65533;&#65533;d&#65533;c&#65533;&#65533;
)CRv&#65533;e&#65533;(&#65533;5&#65533;T&#65533;&#65533;=&#65533;&#65533;Z&#65533;&#65533;&#65533;&#65533;O&#65533;&&#65533;l&#1796;X&#1749;4&#65533;&#65533;&#65533;&#65533;&#65533;tWqljt&#65533;<1>&#65533;=&#65533;-&#65533;&#65533;&#65533;`z&#65533;&#65533;K&#65533;=*hxY&#65533;H&#65533;7&#65533;t&#65533;@u&#65533;&#65533;&#65533;&#65533;&#65533;Rb&#65533;TA6Y&#65533;&#65533;m&#65533;&#65533;Q
&#65533;&#65533;&#65533;g&#65533;&#65533;&#65533;&#65533; U^Ha|&#65533;xU)Y&#65533;&#65533;&#65533;$&#65533;&#65533;y* I&#65533;f&#459;&#65533;&#10574;&#65533;&#65533;Hl^1&#65533;l&#65533;&#65533;&#65533;lax&#65533;Z&#65533;&#65533;&#65533;6K&#65533;&#65533;z2
j&#65533;m{&#65533;&#65533;&#65533;&#65533;d&#65533;L&#65533;M&#65533;&#65533;&#65533;&#65533;&#65533;&#65533;5&#65533;&#65533;el\&#65533;(.&#65533;&#65533;&#65533;&#65533;2e@&#65533;j&#65533;4&#1855;&#65533;	&#65533;o&#65533;&#65533;b&#30588;0&#65533;&#65533;u &#65533;&#65533;uP&#65533;&#65533;&#65533;R<h&#65533;&#65533;E
F+&#65533;&#65533;&#65533; &#65533;&#65533;&#65533;3&#65533;&#65533;`M&#65533;l&#65533;&#65533;&#65533;&#390;,2&#65533;&#65533;&#65533;0&#65533;A&#65533;&#1387;Ve%&#65533;[$&#65533;&#65533;+&#65533;l4&#65533;[&#65533;&#303102;&#65533;V0D3&#65533;&#1522;-2+5&#65533;+nsB*8{&#65533;
&#65533;6&#65533;&#65533;&#65533;&#65533;0V&#181;Ez&#65533;I&#65533;I&#65533;=d)&#65533;&#65533;2 &#65533;&#728;`&#65533;+PFi&#65533;&#65533;7&#65533;s&#65533;&#65533;&#65533;&#65533;{&#65533;&#65533;&#65533;=&#65533;&#65533;&#65533;&#65533;&#65533;&#65533;&#65533;&#65533;&#65533;/;&#65533;xP&#65533;<&#65533;mGPtB &#65533;&#65533;EP&#65533;x'8&#65533;&#65533;&#65533;&#65533;&#355;[&#65533;&#65533;F&#65533;&#65533;S&#65533;.w7 \.&#65533;&#65533;	6^Rz&#65533;Lh&#1128;&#65533;a6&#65533;&#672;&#65533;2&#65533;&#65533;&#65533;aC&#65533;*T&#65533;X(&#65533;&#65533;&#65533;&#28132;&#65533;&#65533;&#65533;x&#1247;&#65533;H&#65533;&#65533;K&#65533;&#65533;&#65533;\?]#&#65533;SS&#65533;c&#65533;&#65533;M&#65533;&#65533;[&#65533;&#65533;&#65533;:W&#65533;s&#65533;&#65533;&#65533;-&#65533;d&#65533;'Z&#65533;&#65533;*#7g&#65533;&#65533;&#65533;&#65533;&#65533;&#65533;&#65533;O&#65533;&#65533;&#65533;(&#65533;Mp<&#65533;&#65533;m&#65533;E&#65533;n&#256;&#65533;= &#65533;rp&#65533;5&#65533;&#65533;6)&#65533;&#65533;&#65533;&#65533;&#65533;8m&#65533;&#65533;&#65533;&#65533;&#65533;:&#65533; &#65533; &#65533;&#65533;9&#65533;!&#65533;&#1169;&#65533;&#65533;&#65533;@8&#65533;&#65533;&#65533;OA&#65533;r_&#65533;&#65533;&#65533;r*vDZ&#65533;&#65533;6eC&#65533;&#648;&#65533;*&#65533;|f&#65533;&#261;U&#65533;f&#65533;&#65533;
&#65533;&#65533;5&#65533;h{p&#65533; &#65533;&#1330;&#65533;I\&#65533;SD0a\&#65533;&#65533;E&#65533;Em&#65533;&#65533;&#65533;&#455;5&#65533;%&#65533;{&#65533;;&#65533;&#65533;&#695;&#65533;&#65533;b&#65533;&#675;(&#65533;&#65533;$&#65533;&#65533;n4&#65533;&#65533;W\a&#65533;V&#65533;9&#65533;{Ei&#65533;&#1291;&#65533;&#65533;&#65533;]}&#65533;R-&#65533;*&#65533;&#65533;JZ\<&#65533; &#65533;P&#65533;&#65533;@&#65533;qD&#65533;4&#65533;&#65533;):8&#65533;D(&#65533;x&#65533;u&#65533;S&#65533;j&#65533;B&#65533;&#65533;t&#65533;&#705;)&#65533;&#65533;&#65533;&#65533;p10)&#65533;S#&#65533;(R&#65533;&#65533;J&#65533;&#65533;z&#65533;&#65533;%&#65533;&#65533;$[!&#65533;&#65533;J&#65533;&#65533;&#65533;r&#65533;	&#65533;H&#65533;L&#65533;&#65533;&#65533;&#65533;M8d&#65533;&#65533;Z&#65533;;f&#65533;Q&#65533;dT&#65533;&#65533;&#65533;N&#65533;U&#65533;X&#1979;&#65533;O&#65533;5&#65533;eGY&#65533;g&#65533;%6=&#65533;~i(&#65533;&#65533;&#65533;&#65533;Lr&#65533;&#65533;&#65533;&#65533;&#65533;H"&#1892;&#65533;#&#65533;&#65533;35&#604;W&#65533;&#774;&#65533;D AZPq&#65533;<&#65533;&#65533;&#65533;N&#65533;&#65533;>&#65533;&#65533;&#65533;&#65533;$&#65533;/0f:T%&#65533;&#65533;[&#1716;&#65533;+&#65533;Hn&#65533;&#65533;&#65533;&#65533;&#65533;M&#65533;`Co&#65533;&#65533;&#65533;*&#65533;K^&#65533;&#65533;g&#65533;&#65533;N&#65533;&#1908;r<R-/&#65533;&#65533;h&#65533;6&#482;Q5&#65533;EDe&#65533;&#65533;&#65533;~U&#65533;C&#65533;S&#65533;&#65533;&#65533;&#65533;&#65533;&#1721;Vx&#65533;Yr&#65533;'0x&#65533;&#65533;P&#65533;Z|%&#65533;&#65533;&#65533;&#510;&#65533;2&#65533;&#65533; &#1734;L2cN&#65533;&#65533;B&#65533;?&#65533;>&#65533;&#65533;&#65533;&#65533;0&#65533;&#65533;X&#682;&#65533;'&#65533;d &#65533; *=&&#65533;&#65533;s\=&#65533;d&#65533;k&#65533;&#65533;&#65533;&#65533;NTM&#65533;)&#65533;&#65533;&#65533;&#65533;nJ[&#65533;&#65533;A&#65533;&#65533;/&#65533;&#65533;*&#519;Z&#65533;P&#65533;L&#65533;&#65533;&#65533;`1&#65533;/Y&#65533;SQ&#65533;&#65533;g&#65533;&#65533;z&#65533;*}!&#65533;r&#65533;[}&#65533;%&#65533;&#65533;&#1826;&#65533;gi&#65533;[&#65533;&#65533;&#65533;&#65533;&#65533;&#65533;&#65533;j&#65533;a+&#65533;&#65533;&#65533;V&#65533;&#65533;&#65533;j&#65533;&#65533;m#2"&#65533;&#65533;&#65533;O&#65533;&#65533;_&#65533;&#65533;&#65533;&#65533;&#65533;&&#65533;&#65533;&#65533;&#65533;=&#65533;<i\vR&#65533;&#65533;&#65533;XBR&#65533;4y&#65533; )&#65533;@&#65533;&#65533;&#65533;7&#65533;h&#65533;>&#1702;v&#65533;/E&#65533;&#483;@&#65533;&#65533;&#65533;@&#729;&#559;&#65533;B&#65533;2&#1332;&#65533;&#65533;l&#65533;	u&#65533;S&#65533;&#27255;"&#65533;'S&#65533;&#65533;2&#65533;9&#65533;J&#65533;9&#65533;&#65533;F&#65533;)0&#65533;X&#65533;&#65533;&#65533;&#790;&#65533;&#65533;i&#65533;lg&#65533;&#65533;
&#65533;+u&#65533; e&#65533;&#65533;&#912;&#65533;b&#65533;&#65533;&#65533;&#65533;&#65533;w&#65533;&#1885;&#65533;&#65533;[&#65533;&#65533;&#65533;&#65533;m'&#65533;h_&#65533;&#65533;p0x&#65533;&#65533;&#65533;j&#65533;&#65533;&#65533;&#65533;&#65533; 	2T&#65533;&#65533;x>&#65533;1.7&#65533;-M&#65533;&#65533;(f-|&#1290;@q&#65533;&#65533;0&#65533;A9&#65533;&#65533;&#430;&#65533;!jU&#65533;R&#65533;1&#65533;&#65533;a&#65533;)h&#65533;&#65533;&#65533;x&#65533;&#65533;&#65533;!&#65533;&#65533;&#65533;l*:&#65533;&#65533;&#65533;P$W&#65533;};&#65533;&#65533;v&#65533;&#65533;&#65533;Q&#65533;a&#65533;&#65533;\U&#65533;R&#65533;g&#65533;[&#65533;&#65533;&#65533;&#65533;O&#65533;g/[&#65533;B&#24706;&#65533;=&#65533;i]sZ&#65533;&#65533;&#65533;3&#65533;H&#65533;&#65533;&#65533;r<&#65533;&#65533;&#65533;9,&#65533;&#65533;&#1575;&#65533;&#65533;&#65533;P&#65533;a&#65533;&#65533;&#65533;&#65533;X,=&#65533;&#65533;U&#65533;&#65533;&#65533;&#65533;|&#65533;&#65533;V6&#65533;&#65533;&#65533;h&&#1390;&#65533;&#65533;I&#65533;2L&#65533;8I&#65533;&#65533;&#65533;"  &#65533;5T&#65533;j3&#65533;&#65533;&#65533;&#65533;#&#65533;V&#65533;&#65533;`L<i~&#65533;&#65533;Mp&#65533;Vgl&#65533;8n&#65533;&#65533;&#65533;`%&#65533;&#65533;!&#65533;{&#65533;0qu&#65533;&#65533;&#65533;&#65533;C7&#65533;=&#65533;&#65533;&#65533;!+_R&#65533;,d&#65533;&#65533;mqK&#65533;ddD&#65533;&#828;&#65533;2&#65533;&#65533;&#65533;k&#65533;&#65533;5&#1946;9&#65533;&#65533;3&#697;&#65533;~&#2028;&#65533;&#65533;<YI&#65533;&#65533;e^&#65533;&#65533;1&#65533;x&#65533;a&#65533;A)&#65533;&#65533;f&#65533;S&#65533;D&#65533;{&#65533;&#65533;&#65533;&N&#65533;/ip&#65533;o&#65533;  &#65533; &#65533;&#65533;&#65533;&#325;&#65533;&#65533;-&#65533;rZ&#65533;&#65533;<&#65533;;&#65533;&#65533;N&#65533;&#65533;&#65533;7X|&#65533;%&#65533;-S&#65533;&#65533;&#65533;8~&#65533;&#65533;@&#65533;&#65533;v&#65533;&#7526;&#65533;m&#65533;&#65533;
[&#65533;&#65533;&#65533;:&#65533;&#65533;s&#65533;M&#65533;&#65533;k&#65533;J&#1214;&#65533;&#65533;&#65533;&#526;&#50182;&#65533;&#65533;%e&#65533;N&#65533;&#65533;&#65533;r&#65533;q?u&#65533;CUg~&#65533;&#65533;&#65533;y&#65533;&#65533;&#65533;&#65533;&#65533;]&#2034;&#65533;&#65533;M~u/&#65533;t&#65533;&#65533;+&#65533;[?&#65533;&#65533;&#65533;&#65533;+{'n&#65533;o&#65533;3v&#65533;&#65533;&#65533;8~&#65533;&#65533;&#65533;mnu|&#65533;&#65533;%&#65533;&#65533;&#65533;&#65533;Gq&#65533;5i&#65533;&#65533;&#65533;&#65533;p&#65533;}&#65533;k[&#65533;y'&#65533;y&#65533;D	Q@9&#737;&#65533;&#65533;"&#65533;{$'zb&#65533;&#65533;&#65533;`&#65533;nBwM&#65533;4B@&#65533;~&#65533;&#65533;P&#65533;&#65533;@,&#65533;{CU&#65533;&#65533;{&#65533;&#65533;s&#65533;&#65533;q&#65533;el&#65533;4&#65533;&#65533;7&#65533;&#65533;&#65533;&#65533;E&#65533;&#65533;mb&#65533;Tf[&#65533;F&#65533;k&#65533;^&#65533;v&#65533;7)S&#65533;&#65533;^`(!M"KqVv\h&#65533;h&#65533;G$&#65533;0;&#65533; &#65533;&w&#65533;e&#65533;&#65533;%B&#65533;&#65533;P&#65533;'&#65533;P &#65533;J&#65533;&#65533;Rp&#65533;qp&#65533;s8o&#65533;#i&#65533;&#65533;a&#65533;Y&#65533;&#65533;J&#65533;V&#65533;Y&#65533;i&#65533;&#65533;&#65533;&#65533;&#65533;c_w&#65533;&#65533;xj=8&#65533;&#65533;&#65533;v&#65533;&#65533;&#65533;z&#65533;J~b'qh&#65533;V>3XSQ&#65533;3&#65533;>&#65533;D&#65533;(0&#65533;LC7O&#65533;c%I&#65533;|&#65533;&#65533;&#65533;&#65533;m&#65533;&#65533;A&#65533;DD&#65533;Y&#65533;t&#65533;^:&#65533;,(2g&#65533;}&#65533;&#65533;}k~0&#65533;s&#65533;nf&#65533;m%Qd&#65533;&#454;&#65533;%hc?&#65533;&#65533;-=&#65533;u&#65533;/P&#65533;&#65533;{&#65533;P&#65533;	&#65533;a8&#65533;&#65533;&#65533;"&#65533; v&#65533;&#65533;h&#65533; &#65533;&#65533;&#65533;a&#65533;Hig&#65533;&#65533;9&#65533;|&#65533;j&#65533;ht ::G&#65533;qB&#65533;4&#65533;&#65533;+&#65533;_S=&&#65533;{)&#65533;v&#65533;s7+&#65533;.&#65533;!&#65533;:pq.&#65533;,&#65533;&#65533;&#440;.B4&#65533;X9&#65533;U;&#65533;CE&#65533;3B&#1617;Cy&#65533;&#1539;$&#65533;&#65533;&#65533;x_&#65533;&#65533;cF&#65533;sKWG!"&#65533;Oh^&#65533;&#65533;tn1&#65533;Qv&#65533;&#65533;iX=a&#65533;u&#65533;&#65533;a&#65533;9&#65533;w&#65533;&#65533;Sd>&#65533;~&#65533;&#65533;-&#65533;&#65533;v5o&#65533;&#65533;&#65533;&#65533;HO&#65533;&#65533;&#65533;#&#65533;X&#65533;d&`%&#65533;+r&#65533;Y94;P4&#65533;x&#65533;&#65533;&#1168;&#65533;Z&#65533;&#65533;&#65533;&#65533;&#65533;aZ&#65533;x&#65533;[&#65533;rBW&#65533;JAw.&#65533;&#65533;Wcv.U%&#538;-j(Wz&#65533;&#65533;&#65533;&#65533;,H&#65533;&#65533;U(< &#65533;&#65533;&#65533;&#1795;&#65533;&#65533;f&#65533;=fD~F&#65533;&#65533;&#65533;&#65533;&#65533;I&#65533;&#65533;I&#65533;&#604;X&#65533;&#65533;&#65533;&#65533;&#65533;&#65533;(UExl&#65533;&&#65533;&#65533;OM(9 O&#65533;	&#65533;&#65533;&#65533;VY&#65533;&#65533;K&#65533;g&#65533;&#65533;_(5b&#65533; &#65533;6&#65533;&#65533;Uu&#65533;&#65533;hq;&#65533;9|&#65533;&#65533; &#65533;Ps9&#65533;e&#65533;&#65533;`&#65533;f&#65533;=&#65533;o&#65533;&#65533;J%M&#65533;@Euh&#65533;7&#65533;&#65533;&#65533;h&#65533;	i&#65533;q&#65533;!&#65533;&#65533;&#65533;82&#65533;Y&#65533;&#65533;&#65533;<m&#65533;&#65533;n&#65533;C&#65533;c7&#1626;&#65533;Q&#65533;t&#65533;X&#65533;&#65533;w&#65533;&#65533;&#65533;Z	&#65533;&#65533;&U&#1381;&#65533;&#65533;3&#65533;)&#65533;&#65533;&#65533;CZ(&#65533;'e&#65533;&#65533;L&#65533;3&#65533;&#65533;s0&#65533;{bl&#65533;s&#65533;Y&#65533;&#65533;9&#65533;&#65533;_&#65533;&#65533;E&#65533;a&#65533;N8N\Y&#65533;hJFff&#65533;c&#65533; &#65533;C&#65533;w!&#65533;/&#65533;1&#65533;y&#65533;t&#65533;&#65533;c&#65533;&#65533;&#1230;BF$yV&#65533;&#65533;&#65533;&#65533;@+&#65533;&#65533;&#65533;z&#65533;&#65533;fkNP&#65533;Q`&#65533;8&#65533;&#65533;3&#65533;&#65533;&#65533; &#65533;G&#65533;x&#65533;&#65533;/&#65533;e#&#65533;FBIl	_&#65533;$&#1669;O&#65533;&#65533;&#65533;T(Rs&#65533;&#65533;t&#65533;&#65533;&#65533;I&#65533;&#65533;&#65533;k5&#65533;&#65533;&#65533;&#65533;&#65533;7&#65533;g&#65533;w9&#65533;&#65533;R&#65533;&#65533;`&#65533;)Eod!&#65533;yb&#65533;&#65533;cz&#65533;B)&#65533;M
&#65533;OzV&#65533;C&#65533;HpZz&#65533;&#65533;9&#65533;t&#65533;&#65533;&#65533;&#65533;&#65533;Q&#65533;D&#739;TZI&#65533;&&#286;Y(&#65533;o&#65533;Tq&#65533;&#65533;&#65533;[&#65533;J&#65533;&#65533;J_J3_D2&#65533;&#65533;~(P&#65533;&#65533;.p&#65533;':&#65533;&#65533;&#65533;X&#65533;#&#65533;&#65533;x&}&#65533;&#65533;&#65533;&#1504;@&#65533;Y
&#65533;U&#65533;+ @"&#65533;&#65533;&#65533;&#65533;&#65533;&#65533;a&#65533;&#65533;>&#65533;&#1026;&#65533;&#65533;&#65533;&#65533;4&#65533;&#65533;i:&#65533;>&#65533;&#65533;TR&#65533;2&#65533;0; 1;K&#65533;&#65533;y&#65533;t&#65533;&#65533;j&#65533;:&#65533;U&#65533;&#338;&#65533;&#65533;?&#65533;&#65533;%V'z&#65533;R&#65533;<&#65533;&#65533;*&#65533;$&#65533;&#65533;&#1580;/&#65533;K&#65533;&#65533;&#65533;&#65533;1&#65533;a&#65533;&#65533;&#65533;&#65533;]&#1709;P&#65533;&#65533;&#65533;zU&#65533;&#65533;4&#1155;&#65533;&#1694;&#65533;&#1702;h&#65533;#&#65533;&#65533;&#65533;W'~h&#65533;(uZ&#65533;t1&ovK&#133;6H&#65533;~&#65533;&#65533;$&#65533;&#65533;Q&#65533;&#65533;&#65533;&#65533;1&#65533;|&#65533;&#65533;&#65533;e7TTd&#65533;h&#65533;Jx&#65533;&#65533;&#65533;w&#65533;&#65533;&#1544;&#65533;0wtR&#65533;&#65533;&#22126;c&#65533;&#65533;&#65533;&#65533;Z(;9&#65533;&#65533;	&#65533;&#65533;&#65533;&#65533;1&#65533;&#65533;'2&#1786;&#65533;&#65533;'&#65533;&#65533;&#65533;2&#65533;I&#65533;`&#65533;&#65533;&#65533;*R&#65533;&#65533;&#65533;A&#65533;&#65533;%f&#65533;&#65533;&#65533;&&#65533;&#1716;I&#65533;&#65533;&#65533;&#65533;8&#1461;C&#65533;M&#65533;C&#65533;<X&#65533;GD&#65533;z&#65533;]&#65533;&#331;&#65533;N&#65533;r&#3717;&#65533;&#65533;i&#65533;u&#65533;t&#65533;H))&#65533;*&#65533;&#65533;Jn&#65533;c&#65533;&#65533;&#65533;!&#65533;&#65533;&#960;!&#65533;_&#65533;j?}&#65533;-&#65533;g&#65533;4&#65533;k&#65533;p&#65533;;&#65533;&#65533;*ZB:x&#65533;"&#65533;&#65533;9/&#65533;&#65533;/	&#65533;6,&#65533;&#65533;[J&#65533;H&#65533;W&#65533;&#1317;iiW&#65533;o&#65533;&#65533;&#65533;&#65533;+&#65533;&#1046;<*&#65533;&#65533;&#65533;&#65533;&#65533;&#65533;&#65533;0&#65533;K&#65533;:JG&#65533;&#65533;&#65533;&#65533;&#65533;&#65533;:&#251;&#65533;6,&#65533;zE&#65533;&#65533;&#65533;:,&#65533;k&#65533;&#65533;G&#65533;]4|V;*&#2042;&#65533;]&#65533;&#65533;&#1749;U&#65533;&#65533;4&#65533;&#65533;y&#65533;eK&#65533;i[&#65533;d&#65533;z&#65533;&#65533;&#65533;Q&#65533;&#65533;&#65533;y&#65533;&#65533;&#65533;xv+&#65533;&#65533;&#65533;-c&#65533;M&#65533; &#65533;{W&#65533;&#65533;H&#65533;&#65533;&#65533;u3&#65533;&#65533;.k&#65533;&#65533;&#65533;&#65533;&#65533;`&#65533;&#65533;&#613;&#65533;&#65533;f&#65533;&#65533;J&#65533;&#65533;S|&#65533;F%Ck&#540;W&#422;[V &#65533;&#65533;5&#65533;%&#65533;&#65533;&#1770;$|&#65533;"(1&#65533;&#65533;>&#65533;&#65533;&#65533;U&#254;{&#65533;&#65533;&#65533;S&#65533;[&#65533;&#65533;t&#65533;D&#65533;&#65533;R<EJ|G&#7989;
l&#65533;&#65533;&#65533;&#65533;Y&#65533;3&#65533;&#65533;&#65533;Iy&#65533;&#65533;#>W&#65533;&#65533;&#65533;E&#65533;a&#65533;]p&#65533;&#65533;&#1386;&#65533;]&#65533;&#65533;&#65533;&#65533;wK&#65533;5X
&#65533;&#65533;&#65533;&#65533;&#767;&#65533;&#65533;&#406;&#1696;&#65533;&#65533;&#65533;&#65533;&#65533;X&#65533;q&#65533;&#65533;48)&#65533;&#65533;&#65533;\&#65533;&#65533;&#65533;&#65533;f&#557;&#65533;aj&#65533;&#65533;X&#65533;&#65533;&#65533;b(W&#65533;#x(&#65533;&#1008;&#65533;-3&#65533;:Z&#65533;&#65533;&#65533;X&#178;&#762;9"&#65533;&#65533;,&#65533;[4&#827;&#65533;<&#65533;&#65533;h&#65533;h&#65533;&#65533;&#523;&#65533;&#65533;[&#65533;&#906;}o&#65533;&#319;u&#65533;xD&#65533;&#65533;5E|&#65533;&#1066;&#65533;&#65533;+|R&#65533;s&#65533;&#65533;ez&#65533;k&#65533;&#65533;&#65533;&#460;&#65533;&#65533;&#65533;V|&#65533;:&#65533;&#65533;&#65533;&#65533;hG&#65533;&#65533;&#65533;@&#65533;&#65533; "&#65533;aL&#65533;~&#65533;~s(&#65533;&#1644;&#173;&#65533;&#65533;m&#65533;& &#65533;&#65533;&#65533;&#65533;P +Iy&#451;V-*&#65533;J&#65533;&#65533;]-&#65533;	&#65533;&#65533;&#65533;&#65533;&#65533;&#65533;&#65533;J&#1417;,&#65533;|&#65533;&#65533;&#65533;\&#65533;&#65533;6(&#65533;&#1062;&#65533;&#65533;&#65533;v&#65533;&#65533;
m&#65533;&#65533;&#65533;b &#31968;&#65533;`8&#65533;+u&#65533;&#65533;1&#65533;&#65533;&#65533;&#65533;&#736;"&#65533;&#65533;&#65533;&#65533;Mt&#65533;&#65533;bUK&#65533;&#1019;&#65533;&#1449;&#65533;&#451;&#65533;M&#65533;&#65533;&#65533;&#65533;T2&#65533;V5&#65533;"&#65533;&#65533;Ng&#65533;U&#65533;&#65533;&#65533;&#65533;&#65533;m(&#65533;&#65533;\,&#1753;&#65533;&#65533;&#65533;J&#1887;&#65533;,&#65533;&#65533;G&#65533;&#65533;&#65533;&#65533;&#65533;&#65533;<&#65533;&#65533;\8&#65533;&#65533;<=w&#65533;`&#65533;}&#65533;W>&#65533;&#535;f&#861;&#65533;*&#65533;&#865;&#572;&#65533;j&#65533;RX&#65533;|&#65533;u&#65533;&#65533;{&#65533;&#65533;=&#65533;&#65533;&#65533;&#65533;&#65533;&#1849;/&#65533;&#1025;]&#65533;|(&#65533;%,&#65533;yg&#65533;&#65533;&#65533;&#65533;90&#65533;&#65533;`K&#65533;!M&#65533;A&#65533;&#65533;iw&#1657;7&#65533;B&#65533;&#65533;*&#65533;&#65533;&#650;&#703;t^7m&#65533;S&#65533;N&#65533;0}&#65533;&#65533;t&#65533;=&#65533;&#65533;&#1371;&#65533;A&#65533;&#65533;&#65533;h&#65533;1&#65533;&#65533;&#65533;|$dLX&#65533;&#65533;&#65533;;&#65533;&#65533;&#1981;&#65533;&#65533;&#65533;&#65533;&#65533;z&#65533;&#65533;"&#65533;&#65533;=&#65533;&#65533;&#65533;&#65533;,&#65533;&#65533;&#65533;&#65533;&#65533;VaS&#65533;'Q&#65533;(DC&#65533;L&#1481;F&#65533;&#177;&#65533;'f2G
1&#65533;S&#65533;=&#65533;|&#890;&#65533;&#65533;&#65533;&#65533;&#65533;&#65533;}&#65533;9&#65533;&#65533;&#65533;&#65533;,fn&#65533;S&#1993;]c&#65533;&#65533;&#65533;&#65533;&#65533;&#65533;&#65533;H&#65533;&#65533;&#65533;&#65533;&#1590;-=&#65533;&#65533;l&#65533;&#65533;&#65533;&#65533;&#65533;M&#65533;&#65533;&#65533;&#65533;&#65533;iC)&#65533;&#65533;&#1710;3&#65533;&#65533;&#65533;&#453;&#65533;:&#65533;&#1995;&#1226;a&#65533;&#65533;&#1779;M&#65533;&#65533;&#65533;&#65533;&#65533;5&#65533;F&#65533;&#65533;&#65533;NYN&#65533;&#65533;K
&#65533;&#65533;&#65533;&#65533;@1.&#65533;&#65533;0&#65533;qQ&&#65533;&#65533;,&#65533;k&#65533;&#65533;&#65533;&#45212;c&#65533;y-&#65533;^&#65533;&#1866;M&#1905;+9&#65533;&#65533;&#65533;&#65533;&#65533;o&#65533;'&#65533;3&#1495;!&#65533;&#65533;m&#65533;z&#65533;&#1520;&#65533;:`&#65533;T&#65533;_&#65533;&#65533;Sr7&#65533;&#65533;&#65533;&#65533;L&#65533;C;&#65533;+c@&#65533;&#65533;&#65533;&#65533;&#65533;S ^]7&#65533;^&#32472;*&#65533;&#65533;&#2029;^&#65533;&#65533;&#65533;&#65533;|&#65533;[&#65533;>k&#65533;v4&#65533;>&#65533;e&&#65533;&#65533;v&#65533;%&#65533;&#65533;&#65533;&#65533;&#65533;&#65533;&#65533;"&#65533;&#65533;&#65533;}?9Z&#65533;&#65533;&#65533;&#959;<&#65533;n&#65533;Z@&#65533;&#65533;&#65533;&#65533;u+cD&#65533;&#65533;&#65533;\&#65533;.&#65533;&#65533;&#65533;#&#65533;&#65533; &#65533;5:&#65533;$&#65533;&#65533;&#1993;&#154;h&#65533;Z&#65533;&#65533;nB&#65533;\&#65533;&#65533;&#65533;&#65533;&#65533;T&#65533;&#65533;&#65533;&#803;&#1230;&#65533;)7%&#65533;&#65533;q&#65533;\&#65533;E&#65533;&#65533;1)&#65533;&#65533;&#65533;L&#65533;l.&#65533;|&#65533;&#65533;&#65533;B&#65533;S&#65533;;&#65533;{&#65533;Y&#65533;&#65533;&#65533;&#65533;N]&&#65533;&#65533;gG&#65533;bS\&#65533;&#65533;&#65533;Qx&#65533;n&#65381;&#65533;&#65533;&#65533;&#65533;eg&#65533;7&#65533;	&#65533;v
&#65533;&#65533; ?&#65533;>'n=&#65533;&#65533;&#65533;&#1968;~Y&#65533;U3F&#65533;&#65533;&#65533;&#65533;?&#65533;&#1821;&#65533;&#65533;@&#65533;A&#65533;&#65533;&#65533;&#65533;+&#65533;&#65533;&#1225;tb&#555;%&#65533;b&#65533;&#65533; r-&#65533;~&#65533;wM&#65533;8&#65533;&#65533;&#65533;&#65533;_&#65533;&#1516;&#65533;j&#65533;-&#65533;>[&#65533;&#65533;&#65533;G&#1097;&#65533;&#65533;y&#65533;D&#65533;&#65533;S&#65533;*&#65533;&#65533;&#65533;&#46005;&#65533;[&#65533;:&#65533;&#65533;;&#1524;&#65533;&#65533;#&#65533;&#65533;&#65533;&#65533;#N&#65533;&#65533;&#65533;"&#65533;|&#65533;&#65533;&#65533;kP&#65533;&#65533;N&#65533;&#65533;&#1157;^&#65533;\*&#65533;q&#65533;q&#65533;&#65533;&#65533;&#65533;~w&#65533;&#65533;L]&#65533;&#65533;:K&#65533;@9&#65533;0&#65533;&#2044;&#65533;Tr&#65533;&#65533;|PG&#65533;&#65533;1&#65533;&#65533;&#65533;-	&#65533;@\&#65533;8	&#65533;&#65533;^&#65533;&#65533;U&#65533;?{&#65533;h=OTIIES&#65533;T&#65533;&#65533;&#65533;ER&#65533;&#65533;E#'&#65533;H&#65533;&#65533;j:%&#65533;&#65533;&#65533;&#65533;&#65533;#&#65533;&#65533;&#65533;&#65533;&#65533;t&#65533;&#65533;&#1203;&#65533;&#65533;&#65533;&#65533;&#65533;&#65533;&#65533;&#65533;<1(&#271;&#65533;&#65533;&#65533;&#65533; &#65533;&#65533;&#65533;t:&#65533;&#65533;&#65533;&#65533;&#65533;&#65533;&#65533;n&#65533;{&#65533;	&#65533;&#65533;K&#65533;&#65533;&#65533;&#65533;&#65533;r4&#202;&#198;`"B&#65533;3R&#65533;s",Cp#&#65533;&#65533;&#65533;a&#65533;DS&#65533;&#65533;%&#65533;[Q&#65533;&#65533;KD+&#65533;\&#65533;&&#790;3=8&#65533;&#65533;&#65533;&#65533;&#991;
3&#1909;3d&#65533;&#65533;&#65533;S&#65533;4i&#65533;&#65533;9&#65533;H&#65533;&#65533;&#65533;&#1322;&#586;Hv&#65533;&#65533;TjG&#65533;QK!&#65533;&#65533;u&#922;]&#65533;&#65533;[U0
&#317;&#65533;nnNR&#65533;&#65533;{&#65533;&#65533;&#65533;;TH&#65533;!&#65533;9O&#65533;8J&#65533;&#65533;>
&#65533;M:&#65533;d&#65533;H&#65533;SHQM&#65533;&#65533;5V&#65533;hqf'A&#65533;&#65533;&#65533;e&#65533;US&#65533;E&#65533;&#1136;&#654;M&#65533;Y&#65533;uZ&#65533;}&#765;&#65533;7&#65533;o $0'QL&#65533;Z&#65533;&#467;w&#65533;^&#65533;tS$P&#65533;2(G&#65533;&#65533;y&#65533;t&#65533;&#12563;&#65533;&#65533;&#65533;"&#65533;|v&#65533;&#65533;+-&#65533;&#65533;a&#65533;&#65533;,&#65533;7|\&#65533;=v&#65533;*o&#65533;d&#65533;&#65533;&#65533;&#1109;/&#65533;dL&#65533;m&#65533;&#65533;&#65533;&#1218;&#65533;&#65533;&#65533;O&#213;&#65533;^D&#65533;Au&#65533;&#65533;B&#65533;&#65533;Ur&#65533;V&&#65533;&#65533;&#65533;W^&#65533;Uk	&#65533;Z)&#65533;&#65533;&#65533;&#65533;0p@r&#65533;UWw&#65533;&#65533;dQ&#65533;B_&#65533;&#65533;X_&#65533;Vd&#65533;#&#65533;-&#65533;&#65533;z&#65533;&#65533;S&#65533;f,#g&#65533;&#65533;Z&#65533;#&#65533;&#65533;&#65533;6r\&#65533;&#65533;t&#65533;PP2:<uLm<&#65533;'3&#65533;&#65533;	&#65533;q&&#65533;&#65533;go|&#65533;&&#65533;N&&#65533;&#65533;q&#65533;,gh jpd&#65533;&#65533; :w"&#65533;&#65533;&#65533;E&#65533;z'&#65533;&#65533;&#647;&#65533;y&#65533;mr&#65533;)&#65533;t &#65533;$&#65533;-&#65533;&#65533;y&#65533;]H&#65533;&#65533;~&#65533;_|&#65533;&#65533;&#65533;&#65533;K.&#65533;kM
&#65533;/&#65533;*&#65533;5&#65533;C&&#65533;&#65533;=^&#65533;&#65533;l'B&#65533;&#65533;V&&#65533;&#65533;&#1461;+&#65533;&#65533;|&#65533;&#65533;&#65533;&#65533; &#141;t&#65533;u&#65533;&#65533;&#65533;&#65533;&#65533;I&#130;&#65533;&#65533;"&#65533;X&#65533;=&#65533;&#65533;&#65533;W&#65533;ew&#65533;&#65533;&#1622;&#65533;y&#65533;-&#65533;&#65533;r&#65533;m&#65533;&E&#65533;&#65533;&#65533;&#65533;m&#65533;&#65533;a&#65533;o&#65533;)&#65533;&#65533;&#65533;`<&#65533;&#65533;	&#65533;&#65533;[&#65533;&#65533;HT&#65533;&#65533;&#65533;&#65533;&#65533;&#65533;@d&#65533;6Z&#65533;u&#65533;&#65533;&#65533;&#963;&#1609;w_&#65533;3&#65533;&#453;J&#65533;&#65533;&#65533;&#65533;&#65533;&#65533;&#1072;[h&#65533;Bs&#65533;1&#65533;s&#65533;&#65533;
&#335;&#65533;&#65533;&#65533;&#65533;&#65533;&&#65533;B!&#65533;&#65533;&8+Km &#65533;	&#65533;f&#65533;J&#65533;&#65533;&#65533;&#65533;<&#65533;X&#65533;&#658;dX&#65533;"b&#65533;&#65533;WNk&#65533;XS&#65533;&#65533;&#65533;jiM&#65533;b&#1088;[&#65533;&#65533;&#65533;&#65533;5&#65533;[8&#65533;1&#65533;f&#65533;&#65533;&#661;&#65533;&#65533;&#65533;&#65533;[&#65533;&#65533;3eY&#65533;?8&#65533;y&#65533;&#65533;&#65533;&#65533;&#65533;Vr&#65533;&#65533;&#65533;&#65533;&#65533;,&#65533;lvK&#65533;&#65533;E&#65533;&#65533;&#65533;&#65533;9&#65533;l&#65533;yL&#65533;&#608;20&#65533;&#65533;&#65533;Im&#65533;&#65533;xSp&#65533; &#65533;&#65533;&#65533;X&#165;T&#65533;&#65533;&#65533;;&#65533;&#65533;0&#65533;&#65533;9L&[&#65533;Z&#65533;&#65533;??Z*E&#65533;&#65533;@&#65533;&#65533;)&#65533;fz!&#65533;24&#65533;A&#1191;ugs&#65533;7&#1500;&#65533;}$&#65533;j&#65533;&#65533;&#65533;&#65533;U&#65533;&#65533;v5eIy &#65533;&#583;HU&#65533;
<&#65533;&#65533;&#65533;v/&#65533;&#65533;&#65533;N&#65533;&#65533;P&#65533;&#65533;&#1507;e&#65533;,&#65533;&#65533;B&#65533;&#65533;&#65533;&#65533;&#65533;&#24209;&#65533; &#65533;x&#65533;&#65533;&#65533;&#65533;&#65533;R0&#65533;&#65533;&#65533;)&#65533;&#65533;&#65533;&#65533;&#65533; &#65533;RgeI&#65533;7&#65533;p&#65533;.uL&#65533;&#65533;&#65533;e>5&#65533;&#65533;)L+w&#65533;&#65533;&#65533;&#65533;"&#65533;&#65533;M&#65533;&#65533;0&#65533;D&#65533;i1yP\&#65533;&#65533;&#65533;&#65533;&#65533;P'Kc&#65533;&#65533;3&#65533;&#65533;&#65533;&#65533;&#65533;
&#65533;&#65533;&#230;&#65533;qii&#65533;&#65533;&#65533;&#65533;V &#65533;&#65533;I&#65533;H&#65533;&#65533;&#770;&#65533;&#65533;S&#65533;&#65533;#s&#65533;)NL=&#65533;&#65533;U&#65533;&#65533;&#65533;3&#65533;qM&#65533;&#65533;&#65533;O&#65533;f&#65533;&#65533; |&#65533;1AMP&#65533;^&#65533;&#65533;]W&#65533;&#65533;g5&#65533;ZJ&#65533;&#65533;&#65533;&#65533;&#65533;(ah0&#65533;]&#65533;q)\a&#65533;&#65533;&#65533;&#65533;&#65533;^D&#65533;&#65533;2!3$&#65533;&#65533;`&#65533;9&#65533;&#65533;( &#65533;".&#65533;_E&#65533;R&#65533;&#65533;`&#65533;&&#65533;/
C&#65533;B)&#65533;g&#65533;9a&#65533;&#65533;&#65533;&#65533;l&#65533;&#65533;Z2Q<&#65533;	&#65533;yv&#65533;&#739;&#65533;>&#65533;De&#65533;S&#65533;Y=t0&#65533;&#65533;N&#65533;Q&#65533;T&#65533;&#65533;&&#65533;&#65533;(Mh&#65533;dF&#1376;(&#65533;n&#65533;e&#65533;B&#65533;&#65533;?&#65533;&#65533;gU&#65533;3`|X&#65533;z}&#1170;&#65533;ik&#65533;&#809;&#65533;?iz&#65533;&#65533;6JS&#1643;BnS&#65533; -x&#65533;EK&#65533;K&#65533;P&#19966;&#65533;oTa&#65533;.1@&#65533;&#65533;&#65533;&#65533;Fv&#65533;&#65533;*&#65533;b&#65533;c&s&#65533;8&#801;&#65533;a+&#65533;&#65533;P&#1284;&#65533;5P&#65533;"&#65533;
(Z8&#65533;&#65533;&#661;&#65533;#&#65533;&#65533;&#65533;`&#65533;+&#65533;&#1245;e&#65533;<&#65533;&#65533;E.d_&#65533;'&#65533;&#65533;&#65533;&#65533;&#1324;&#65533;j&#65533;&#65533;&#65533;v&#65533;(&#65533;&#65533;5&#65533;`$&#65533;&#65533;&#65533;Q&#65533;&#65533;/&#65533;&#65533;&#65533;&#65533;WV}j&#65533;Pb#Ye&#65533;&#65533;&#65533;&#65533;2&#65533;L1&#65533;@J&#65533;j&#65533;*&#65533;P$6&#65533;&"&#65533;'&#65533;i?&#65533;&#65533;J&#1654;N&#65533;&#65533;I OK&T&#65533;&#65533;&#65533;	&#65533;&#65533;5&#65533;&#418;A &#65533;&#65533;8&#65533;&#65533;&#65533;T&#65533;&#65533;&#8362;Y&#65533;\u&#65533;&#65533;]W&#65533;WK&#65533;E &#666446;&#65533;&#65533;,X&#65533;m&#65533;xi&#65533;&8&#65533;Z	&#65533;&#65533;&#65533;&#65533;&#65533;~&#65533;g&#65533;`&#65533;SwT&#65533;]`&#65533;	<u&#65533;&#65533;h5&#65533;`*&#65533;&#65533;O&#65533;&#65533;0&#65533;&#1216;7R&#1009;'&#65533;)&#65533;x&#65533;&#65533;:&#1318;&#65533;&#65533;&#1641;&#65533;wP5&#65533;jz$-&#65533;&#662;&#65533; &#65533;&#65533;+&#65533;&#65533;&#65533;b%M&#65533;&#65533;*&#65533;_C)&46^!&)`#&#65533;&&#65533;V&#1626;Ji1&#65533;&#65533;&#65533;&d&#1237;&#65533;w&#65533;\&#65533;&#65533;U&#65533;&&#65533;
X&#65533;u&#65533;&#65533;.	OH&#65533;&#65533;K&#65533;&#65533;,k^&#65533;&#65533;&#65533;&#65533;&#65533;&#65533;*L RI;OQ&#65533;&#65533;,p&#65533;&#65533;X0&#215;EQ&#65533;&#65533;g&#65533;&&#65533;*&#65533;&#65533;&#65533;0&#65533;&#65533;&#65533;[^&#65533;b&#65533;&#65533;<&#65533;E&#65533;&#65533;&#65533;&#65533;&#65533;p&#65533;FD&#65533;&#65533;&#65533;&#65533;&#65533;&#65533;&#65533;(&#65533;~&#65533; &#65533;&#876;&#65533;&#65533;&#65533;$r
xa&#65533;-&#65533;5&#65533;[&#65533;x&#65533;K&#65533;&#65533;&#65533;x&#636;&#821;&#65533;&#65533;1&#65533;&#65533;5+&#65533;&#459;&#65533;"&#65533;&#65533;&#65533;&#65533;/>}r*&#65533;bF&#65533;q&#1378;&#65533;&#65533;&#65533;&#65533;&#65533;&#65533;&#65533;&#65533;&#65533;&#65533;{&#65533;sq8J&#65533;6&#65533;B&#65533;#&#65533;Y&#65533;:4&#65533;c&#65533;LL	&#65533;!	G&#1286;&#65533;&#1306;gSsv&#65533;&#1247;=2&#65533;=&#65533;&#65533;U&#65533;&#65533;&#65533;&#65533;hF&#65533;&#65533;&#65533;&#65533;~&#65533;&#65533;&#65533;&#65533;IS:7#p6-U&#65533;&#65533;#&#10150;,&#65533;=&#65533;&#65533;&#65533;*&#65533;&#65533;Q&#65533;t	&#65533;,&#65533;APm&#65533;&#65533;&#65533;&#65533;a&#65533;k&#65533;&#65533;&#65533;&#65533;.&#65533;&#65533;JMD&#65533;&#65533;(u}i&#65533;&#65533;l&#65533;&#65533;&#65533;7&#65533;#&#65533;&#65533;:U&#65533;&#65533;&#65533;&#65533;J.v&#65533;&#65533;?&#65533;2&#65533;l
,'u&#65533;&#65533;&#65533;6&#65533;n&#65533;Mn&#65533;\ w&#65533;m&#556;&#65533;:s&#65533;;ls?&#65533;
&#65533;&#65533;B =@&#65533;z&#1226;&#65533;R&#65533;&#65533;J&#65533;z&#65533;&#65533;&#65533;R&#65533;rU&#65533;_&#962;&#65533;&#65533;&#65533;G&#65533;&#65533;&#65533;&#65533;&#411;&#65533;&#65533;I&#65533;&&#65533;&#65533;G&#65533;&#65533;)&#59954;&#65533;&#65533;\Rm&#65533;k&#65533;:&#65533;rF&#65533;&#65533;&#65533;&#65533;x&#65533;&&#339;$S&#65533;A(&#65533;&#65533;&#65533;s&#65533;k&#65533;&#65533;~&#65533;&#65533;&#65533;&#1710;l&#65533;&#65533;&#65533;;2i'r$t&#65533;>&#65533;^&#503;&#65533;&#65533;3P&#65533;%&#65533;C&#65533;&#65533;Zf&#65533;&#65533; c&#65533;&#65533;[6&#65533;&#65533;U0.&#65533;&#65533;&#65533;&#65533;&#65533;J&#65533;&#526;&#65533;&#65533;^&#65533;&#65533;&#65533;&#65533;&#65533;&#65533;U&#65533;}K&#65533;&#65533;$&#65533;BF@&#65533;#X&#65533;!&#65533;&#65533;W]&#65533;X&#65533;;&#65533;&#65533;E&#65533;&#65533;E&#65533;dO^W&#65533;&#65533;x&#65533;'&#65533;uy&#65533;byhpk&#65533;&#65533;4&#65533;3>&#65533;&#65533;)&#65533;$	"&#65533;#&#65533;X&#65533;J&#65533;r&#65533;&#65533;y&#65533;g{'&#65533;&#65533;H&#65533;U&#65533;Dk&#65533;&#65533;s&#65533;&#65533;v1Xc(u&#65533;s~&#65533;&#65533;KC|!&#65533;@A3{6&#65533;@&#65533;T  &#65533;J&#65533;7
&#65533;J&#65533;v&#65533;6&#65533;&#65533;:X BX&#65533;}A0
&#65533;&#65533;8&#65533;\&#65533; "&#65533;d9&#65533;|gG@&#65533; &#65533;fq,dNb&#65533;V&#65533;;&#65533;&#65533;&#65533;VwN&#65533;&#65533;0&#65533;wW&#65533;` &#65533;x&#65533;S&#65533;&#65533;&#65533;Wyf'&#65533;&#65533;&#65533;u&#65533;&#65533;Fc&#65533;D7&#65533;&#65533;&#65533;B&#65533;b&#65533;&#65533;P&#65533;&#65533;Z&#65533;&#65533; ]r&#1152;%&#65533;,x,&#550;&#65533;&#65533;(%&#65533;&#65533;P&#65533;&#65533;{&#65533;bIW&#65533;@&#65533;Xl@&#65533;6&#65533;f&#65533;&#65533;>ehRnJ&#65533;tp&#65533; q&#65533;&#65533;f&#65533;}^&#65533;A5Du `=&#65533;K&#1830;}&#1942;w&#65533;]&#65533;7D/TU6&#65533;&#65533;&#65533;I,u3|&#65533;
&#65533;&#65533;D-&#65533;%#&#65533;&#65533;V63	&#65533;&#65533;od&#65533;wux&#65533;&#65533;&#65533;c&#65533;wp&#65533;&#455;&#65533;&#65533;WpE&#65533;&#65533;5&#65533;&#65533;&#65533;Q&#65533;&#65533;&#65533;a^G&#65533;P=&#65533;H&#513;&#65533;&#65533;	+g6&#65533;0&#65533;*7Q&#65533;&#65533;&#65533;QN&#65533;ac&#65533;2|(&#65533;&#65533;&#65533;t&#65533;d&#65533;5R&#65533;WR*&#65533;z&#65533;&#65533;6>&#65533;&#65533;$\c&#65533;GS&#65533;HVG&#65533;p &#65533; &#65533;&#65533;|Mv&#65533;Q'D&#65533;&#65533;&#65533;&#65533;u&#65533;xN&#65533;uTP	0&#65533;u&#65533;&#65533;&#65533;&#65533;iv@WYs&#65533;(&#65533;Xy&#65533;&#65533;D&#65533;t&#65533;5*&#65533;&#65533;si&#65533;0^&#65533;`&#65533;Sum&#65533;f&#65533;;&#65533;&#65533;R?&#65533;4p&#65533;&#65533;&#65533;&#65533;&#65533;&#65533;8U&#65533;&#65533;^&#65533;&#65533;>&#65533;&#65533;y&#65533;&#65533;
&#65533;)&#65533;&#65533;&#65533;&#65533;&#65533;@'&#65533;&#65533;&#65533;&#65533;&#65533;&#65533;&#65533;PH&#65533;d&#65533;&#65533;5&#65533;t3&#65533;6&#1761;)(&#65533;&#65533;&#65533;&#65533;c&#65533;v&#65533;&#65533;&#65533;&#65533;&#65533;=&#65533;&#65533;&#65533;Ze&#65533;*&#65533;TY&#65533;E&#65533;uC\C&#65533;&#65533;x%&#65533;&#65533;T&#65533;'4y&#65533;I &#65533;Zw&#65533;&#65533;8&#2021;L&#65533;&#65533;5&#65533;8^&#65533;&#65533;M&#65533;x50Gw&#65533;&#65533;`&#65533;:a&#65533;&#65533;aj&#65533;W&#65533;"&#65533;&#65533;&#65533; &#65533;m&#65533;XWHiwi&#65533;~&#65533;&#65533;&#65533;&#65533;)&#65533;&#65533;&O.&#65533;Y&#65533;&#65533;&#65533;&#65533;(&#65533;&#65533;&#65533;q&#65533;i	k0z&#65533;`&#65533;&#65533;Q)H&#65533;Z&#65533;&#65533;&#65533;Bt&#65533;f/&#65533;&#65533;=&#65533;'d3	 @&#65533;[&#65533;	{0&#1370;&#65533;&#154;1&#65533;&#65533;&#65533;(|'&#65533;k:5&#65533;&#65533;v&#65533;0Pp&#65533; m&#65533;#e&#65533;@e*&#65533;7V7&#65533;&#65533;&#65533;M&#65533;TL&#65533;&#851; wp \&#65533;&#65533;bi\5&#65533;&#65533;5c&#65533;NJ&#65533;<&#65533;&#65533;7&#65533;&#65533;&#65533;`fM&#65533;&#65533;u&#65533;&#65533;1	Hrl]&#65533;&#65533;&#65533;x&#65533;&#65533;&#65533;4El&#65533;&#65533;&#65533;&#65533;&#65533;&#65533;x	j)n&#65533;X&#65533;9&#65533;q&#65533;BC&#65533;&#65533;&#65533;i>&#65533;&#65533;&#65533;&#65533;zm9H&#851;&#65533;&#65533;&#65533;67_&#65533;yc9&#65533;&#65533;	&#65533;&#65533;&#65533;l+&#65533;&#65533;&#32077;*!&#65533;&#65533;&#65533;kG3B&#65533;ZY&#65533;JF&#65533;B1&#65533;K&#65533;&#65533;&#65533;x&#65533;&#65533;S&#65533;i&#65533;&#65533;	oK&#65533;&#65533;N9s&#65533; *d&#65533;&#65533;&#65533;c&#65533;&#65533;N*l&#65533;&#1508;&#65533;5&#65533;&#65533;8z&#65533;&H&#321190;&#65533;YJ&#65533;&#65533;(&#65533;&#65533;&#65533;&#65533;2S&#65533;&#65533;W&#65533;T&#65533;&#65533;&#65533;&#65533;&#65533;&#65533;v&#65533;&#550;~9&#65533;_:&#65533;	H&#65533;&#65533;&#65533;&#65533;iX&#65533;i&#65533;&#65533;&#65533;/x&#65533;&#65533;&#65533;4&#65533;x&#65533;qh&#65533;&#65533;Qb&#65533;&#65533;)&#65533;gD&#65533;Cnu!&#65533;&#65533;y&#65533;G7&#65533;&#65533;&#65533;>&#65533;5&#65533;{&#65533;&#65533;5&#65533;&#65533; &#65533;v&#65533;&#65533;92E&#65533;&#65533;&#65533;&#65533;$&#65533;c&#65533; &#65533;&#356;&#65533;z&#65533;&#65533;&#1706;&#65533;e}&#65533;$&#65533;W&#65533;&#65533;v`&#65533;jgT&#363;&#65533;&#65533;c&#65533;'&#65533;7&#65533;U2cBw&#1328;&#65533;^&#65533;`&#65533;X=W:j&#65533;&&#65533;&#65533;&#65533;6&#65533;&#65533;&#65533;:&#65533;&#65533;_x&#65533;VEn)&#65533;H&#65533;&#65533;E&#65533;&#65533;&#65533;T&#65533;i&#65533;\&#65533;>&#65533;&#65533;Z&#65533;&#65533;&#65533;&#65533;w&#65533;
s&#65533;&#65533;&#65533;&#65533;&#65533;z&#65533;Ht&#65533;HFsH&#65533;&#65533;6hV&#65533;&#65533;!3&#65533;&#402;&#65533;V&#65533;&#560;,z&#65533;+	&#65533;&#65533;&#65533;R&#65533;z):&#65533;&#65533;>&#65533;*&#65533;y&#65533;&#1730;&#65533;&#65533;&#65533;&#65533;la&&#65533;&#65533;&#65533;\&#65533;&#65533;Q&#1566;7&#65533;N&#65533;A&#65533;	&#65533;&#1586;&#65533;&#65533;JI&#65533;&#65533;&#65533;UX9&#65533;&#65533;C&#65533;pj&#65533;aVu&#65533;&#65533;0zv/(&#65533;&(&#65533;&#65533;&#692;H;}Np&#65533;&#65533;"&#65533;cF&#65533;V&#65533;&#699;&#65533;&#65533;Z&#65533;O&#65533;)	x"&#65533;&#65533;&#65533;m&#65533;iE&#65533;{&#65533;&#65533;&#65533;&#65533;30&#65533;&#65533;As!&#65533;&#65533;&#65533;&#65533;H,&#65533;;sk&#65533;j&#760;o&#65533;&#65533;C&#65533;rl&#65533;&#65533;4&#1554;+&#65533;&#65533;T&#65533;
l&#65533;&#65533;0c&#65533;8&#65533;,&#65533;&#65533;RA&#65533;"&#65533;&#65533;&#65533;l&#65533;&#324;&#791;A$&#65533;&#65533;&#65533;}&#65533;&#65533;mS&#65533;t&#65533;aE USy&#65533;&#65533;&#65533;&#65533;&#717;f&#65533;&#65533;&#65533;d&#65533;&#65533;&#65533;&#65533;&#65533;z_&#65533;&#65533;&#65533;&#65533;&#65533;~&#65533;NB&#233;+&#65533;#&#65533;S&#1502;&#65533;V&#65533;M&#65533;&#65533;&#65533;&#65533;&#225;&#65533;&#20759;&#65533;E&#65533;F&#65533;&#65533;&#622;X&#65533;
V&#65533;&#65533;p&#65533;ipTP&#1063;&#65533;&#65533;a:&#65533;&#65533;N&#65533;z&#65533;r&&#65533;&#162;0H,&#65533;%&#65533;{&#65533;&#65533;c&#65533;*&#65533;[&#65533;%&#65533;&#65533;4hRe&#65533;&#65533;&#65533;&#65533;R&&#65533;&#65533;yP&#65533;JV&#65533;+ &#65533;1&#65533;&#65533;{p&#65533;HE&#65533;&#65533;&#65533;#@&#65533;U&#65533;&#65533;5,&#65533;&#65533;&#1705;D&#65533;&#65533;V-&#65533;c&#65533;&#65533;k4;&#65533;&#65533;r&#65533;c&#65533;&#65533;&#65533;&#65533;&#65533;%VB
|cg&#65533;8T&#65533;<&#65533;TG&#65533;&#1818;a`&#65533;P&#65533;&#65533;&#65533;9O&E&#65533;f&#65533;&#65533;&#1766;&#65533;&#65533;^D&#65533;&#65533;i&#65533;&#65533;&#65533;h&#1435;&#65533;&#65533;p&#65533;&#65533;&#65533;Q&#65533;zY&#65533;&#65533;0&#65533;&#65533;h&#65533;&#65533;&#65533;	 &#65533;L_&#65533;K&#65533;&#65533;&#65533;&#65533;&#65533;&#65533;j&#65533;&#65533;&#65533;&#737;&#65533;&&#65533;&#65533;y'&#65533;H&#804;j&#65533;&#65533;&#65533;&#65533;7&#65533;\me&#65533;%&#65533;&#65533;B&#65533;&#65533;&#65533;(u&#65533;1X&#1036;&#65533;&#1763;5&#65533; w'w
&#65533;f^&#65533;&#65533;'&#65533;	@&#65533;]u&#65533;&#65533;F&#65533;&#65533;&#65533;%&#65533;J&#65533;3Yb&#65533;&#65533;2&#65533;d&#1673;&#65533;A&#65533;&#65533;&#65533;8&#65533;&#65533;&#65533;#G&#65533;&#65533;n&#65533;&#693;?&#65533;&#65533;&#65533;&#65533;&#65533;w&#65533;&#727;&#65533;$iKL&#65533;&#65533;&#65533;&#65533;&#65533;&#65533;&#65533;u&#65533;&#65533;p4&#65533;&#1947;&#783;&#65533;N;&#65533;&#65533;A	&#65533;&#65533;&#65533;j&#65533;@&#872;&#65533;&#65533;A&#65533;Zq|e&#65533;&#65533;f,&#65533;i\&#65533;`&#65533;&#65533;:&#65533;&#398;&#65533;&#65533;&#65533;+&#65533;D&#65533;&#65533;&#65533;k)b&#65533;vp&#65533;&#65533;8&#65533;&#65533;t&#65533;&#65533;,&#65533;&#1666;&#65533;Jy&#65533;c&#65533;&#65533;&#2001;&#65533;&#65533;e&#65533;:f&#65533;&#65533;&#65533;
&#65533;7&#65533;&#65533;&#65533;&#65533;Z2&#65533;EDm2&#65533;&#65533;8&#65533;	V&#65533;|&#65533;&#65533;#&#65533;&#65533;&#65533;\&#65533;&#65533;&#65533;&#65533;UH&#65533;!p&#65533;&#65533;&#65533;&#65533;&#65533;&#65533;&#65533;&#65533;&#65533;k&#65533;[&#65533;&#65533;s&#65533;&#65533;)[&#65533;i7&#65533;<&#1643;&#65533;pz?&#65533;&#65533;&#65533;)c&#753;Lz%@&#65533;{v&#65533;d&#65533;&#65533;&#65533;&#1343;&#301;&#65533;&#65533;&#65533;&#65533;&#65533;&#65533;QTrg\&#65533;W&#65533;*&#65533;&#65533;k&#65533;[&#65533;n&#65533;&#65533;&#65533;D+&#1825;&#190;&#65533;T&#65533;?&#65533;&#65533;D&#65533;&#65533;1&#65533;&#65533;B&#65533;&#65533;&#65533;!&#65533;&#65533;\&#65533;#&#1593;UX&#65533;L&#65533; )&#65533;&#1483;c&#65533;#/&#65533;&#65533;c&#65533;&#65533;R&#65533;M&#1639;&#65533;&#65533;_yV&#65533;&#65533;:&#65533;&#65533;&#65533;&#1828;&#65533;K&#891;&#65533;c&#1639;&#65533;&#65533;:&#65533;jd&&#65533;r&#65533;J%&#65533;R
.s&#65533;&#65533;&#65533;E&#65533;p&#65533;&#65533;&#65533;Iae&#65533;i&#65533;y&#353;&#65533;Z8&#65533;Z&#65533;[Oy&#65533;3&#65533;&#65533;&#65533;M&#65533;@L&#65533;&#65533;e&#65533;QmJ&#65533;&#65533;a&#808;&#154;&#65533;&#65533;[&#65533;,&#65533;	&#65533;&#65533;&#65533;@_&#65533;B&#65533;b&#65533;&#879;&#65533;&#65533;<&#65533;&#65533;&#10101;&#65533;&#65533;d&#65533;)&#65533;h&#65533;&#65533;<]&#65533;&#65533;T&#65533;&#777;L[&#65533;&#65533;X2&#65533;&#65533;&#65533;&#65533;&#378;&#65533;&#65533;&#1985;&#65533;&#65533;&#787;&#65533;0&#65533;&#65533;E&#65533;&#65533;&#65533;MlS&#65533;~&#65533;&#65533;"'&#65533;&#1110;Mk&#1979;4&#65533;&#65533;&#65533;&#65533;&#65533;HK&#65533;&#65533;&#65533;&#65533;&#65533;N&#65533;&#65533;	&#65533;&#65533;Q&#65533;^5(&#65533;	&#65533;8&#65533;&#65533;r&#65533;U&#65533;9i&#65533;&#65533;&#65533;&#65533;aR&#65533;P&#65533;&#65533;&#65533;8~&#65533;f&#65533;	=.t&#65533;D&#65533;w+&#65533;:&#65533;e&#65533;
&#65533;z&#65533;&#65533;&#65533;&#65533;
&#65533;a}&#65533;&#65533;&#65533;&#65533;&#65533;&#65533;&&#65533;&#65533;z&#65533;&#65533;&#65533;&#65533;d~pUfKY&#65533;&#65533;5@&#65533;&#270;&#65533;&#65533; &#65533;=&#65533;~]&#65533;D2&#65533;#&#65533;Id5&#65533;&#301;&#65533;&#349;&#65533;}&#65533;&#65533;0&#65533;	&#65533;ihw&#65533;&#65533;`&#65533;$&#65533;>&#65533;&#65533;&#65533;0X&#65533;&#65533;#&#65533;&#65533;&#65533;_&#65533;whY$`&#65533;&#65533;&#65533;&#65533;&#65533;Fc&#65533;5}&#275;n&#65533;fy&#65533;y&#65533;&#65533;&#65533;b&#65533;&#65533;u&#65533;+&#65533;&#65533;&#65533;&#65533;&#812;&#65533;V&#726;&#65533;&#65533;&#65533;H&#65533;>n0S&#65533;&#65533;&#65533;9x&#65533;&#65533;>&#65533;&#65533;&#65533;27k&#65533;&#65533;&#65533;&#65533;y&#65533;)&#65533;?>&#65533;&#65533;L&#65533;&#65533;&m&#65533;&#65533;&#65533;&#65533;7&#65533;H&#65533;&#65533;-&#65533;R&#53923;&#65533;&#65533;&#65533;s&#25459;&#65533;l&#65533;&#65533;&#65533;&#65533;@&#65533;&#65533;&#65533;&#65533;n&#65533;r(&#65533;	&#65533;*&#65533;&#65533;&#65533;&#65533;l&#65533;&#1112;-&#65533;&#65533;n&#65533;&#65533;&#65533;[&#65533;6\&#65533;&#65533;>&#65533;,&#65533;&#65533;&#65533;&#65533;&#65533;K&#65533;8&#65533;&#751;&#65533;&#65533; &#65533;&#65533;-&#65533;&#414;:&#65533;&#65533;&#65533;&#65533;&#65533;&#65533;&#65533;&#65533;&#65533;&#65533;zr&#65533;&#65533;&#65533;d&#65533;&#65533;&#65533;>I9o&#65533;"Q&#65533;-o{9h+&#65533;&#65533;&#65533;k&#65533;&#65533;&#65533;L1&#65533;9&#65533;&#65533;D&#65533;"` C&#65533;&#65533;
e	oE&#65533;&#65533;&#65533;^&#65533;O&#65533;&#65533;&#1543;&#65533;&#65533;[X&#65533;&#65533;5&#65533;*&#1997;&#65533;8i&#65533;9&#65533;&#65533;I|&#65533;:&#65533;&#65533;i&#65533;&#144;x&#65533;O&#65533;&#65533;^&#65533;y&#65533;&#65533;ehV/&#65533;&#65533;&#65533;~&#65533;&#65533;Z&#65533;}&#65533;&#65533;9;&#1125;&#65533;<`j&#65533;|Bz&#65533;A&#65533;&#1958;hDm9&#65533;a&#65533;&#65533;&#65533;&#65533;N&#65533;5&#65533;&#65533;n&#65533;&#65533;1e&#65533;&#65533;&#65533;&#65533;&#65533;&#65533;&#65533;&#65533;&#65533;%n&#65533;U&#65533;&#65533;&#65533;	&#65533;&#65533;&#65533;`&#65533;V|&#65533;&#65533;&#65533;&#65533;&#65533;&#65533;&#65533;&#65533;&#65533;&#65533;&#65533;&#65533;D&#65533;(&#65533;&#65533;&#65533;&#65533;&#65533;&#65533;&#65533;&#65533;&#65533;}&#65533;&#65533;&#65533;&#65533;&#65533;&#65533;&#65533;&#65533;'Qe&#65533;&#65533;&#65533;&#65533;&#65533;D "= &
&#65533;]I]&#65533;&#65533;&#65533;&Ia x&#65533;&#65533;&#65533;&#65533;I&#65533;700K= &#65533;&#65533;&#65533;&#65533;3m&&#65533;	&#1571; 5kyX&#304;&#65533;&#65533;&#65533;&#198;k&#65533;<&#65533;@qED vV&#65533;&#65533;&#65533;/.N&#65533;CCNB )#H&#65533;;)&#65533;d&#65533;&#65533;&#65533;`&#65533;L&#65533;CBL:L&#65533;&#1256;A5:&#65533;1&#65533;f&#65533;&#65533;&#65533;he &#65533;4O&#65533;&#65533;r&#65533;B&#65533;s&#65533;&#65533;&#65533;&#65533;j&#65533;s&#65533;&#751;'&#65533;&#65533;&#65533;Y)/&#65533;&#65533;Hk6,&#65533;&#65533;n(&#65533;qI&#65533;&#65533;hb&#65533;&#652;&#65533;@>&#65533;}&#65533;c*&#65533;&#65533;&#245;@&#65533;3lk&#65533;.c&#65533;&#65533;z&#65533;v&#65533;&#65533;`&#65533;2[&#65533;|&#65533;&#1483;_&#65533;6o&#645;&#65533;qb&#65533;f&#65533;V&#65533;K&#65533;&#65533;&#1324;a.&#65533;x6&#65533;&#1748;&#65533;&#65533;3}Y&#65533;GA&#65533;&#65533;M&#65533;&#65533;i&#65533;&#65533;h~&#65533;]&#726;&#65533;Z&#65533; &#65533;&#65533;&#1369;>&#65533;&#65533;$&#65533;&#65533;&#65533;&#758;&#65533;&#65533;i&#1833;&#65533;KJiM&#65533;&#65533;&#65533;0&#65533;&#65533;D&#65533;&#65533;!N&#65533;&#65533;&#65533;"&#65533;&#65533;&#65533;K#&#65533;&#65533;&#65533;&#140;V&#1140;RZXxUWw6uG&#65533;N&#65533;&#65533;&#65533;&#65533;NXYGN E&#65533;&#65533;]&#65533;U6&#65533;&#65533;&#65533;C&#65533;&#65533;&#65533;#&#65533;sv]&#65533;&#65533;&#65533;`^`&#65533;&#65533;b]/&#65533;U&#65533;k	&#65533;4w=#^/&#65533;&#65533;w@23&#65533;b&#65533;&#65533;V&#65533;dD>f&#1746;&#65533;&#65533;#&#65533;U&#65533;#&#65533;!e&#65533;!&#65533;&#65533;&#65533;)&#65533;&#65533;F\&#65533;&#65533;)&#65533;&#65533;)&#65533;&#65533;i&#65533;&#65533;&#65533;y&#65533;jH&#65533;v2H@&#65533;[2&#65533;&#65533;&#65533;&#65533;&#65533; p&#65533;q&#65533;&#65533;&#65533;5&#65533;&#65533;&#1558;6T7&#65533;&#65533;&#65533;K&#65533;&#65533;WZ&#65533;&#65533;&#65533;	1&#65533;!&#65533;'m&#65533;&#65533;z&#65533;&#65533;{&#65533;U4&#65533;&#65533;&#65533;&#65533;G&#65533;&#65533;&#65533;'W&#65533;E&#65533;&#65533;`&#65533;&#65533;*&#65533;3&#65533;&#65533;&#65533;w&#1897;d&#65533;TYYX#`&#65533;9eU[5&#23277;'Z(&#65533;c&#65533;&#65533;&#65533;X^qSD&#65533;7N&#65533;*&#65533;k&#65533;A&#65533;&#65533;&#65533;&#1527;;&#65533;&#65533;`>
f.w8$&#65533;&#1594;c~&
cK&#65533;&#65533;j&#65533;D&#65533;&#36870;&#65533;P&#65533;eo&#65533;&#65533;&#65533;+S&#65533;\&#65533;&#65533;"&#65533;&#65533;&#65533;+&#65533;&#65533;n&#65533;)p,&#65533;)\[&#65533;Y6l0&#65533;r&#65533;&#65533;&#65533;&#65533;i&#65533;-&#515; r~.&#65533;\7&#65533;&#65533;&#65533;&#65533;O&#65533;&#65533;&#65533;L&#65533;&#65533;&#65533;B&#65533;@,wl&#65533;^&#65533;&#1025;z&#488;&#65533;&#65533;z&#65533;IaJ&#65533;)&#65533;&#65533;n&#65533;E&#65533;z-Z&#65533;&#65533;J&#65533;&#65533;Xc&#1504;LT&#65533;P&#65533;&#65533;Sy&#65533;&#65533;&&#65533;&#65533;6&#65533;0!&#65533;&#65533;&#65533;:1{5&#65533;&#65533;*&#65533;&#65533;Zb+&#65533;RF&#65533;=&#65533;{&#65533;&#65533;&#65533;X&#60996;&#753;q&#65533;&#65533;&#65533;&#750;&#65533;&#372;&#65533;X&#65533;0R&#65533;&#65533;&#65533;&#65533;h&#65533;&#65533;&#341;&#65533;&#65533;0&#231;b&#65533;&#65533;D3&#65533;y&#65533;&#65533;o&#65533;&#65533;&#65533;&#65533;&#65533;8&#32293;&#65533;'&#65533;&#65533;irN&#1944;&#65533;&#65533;&#65533;W&#65533;`&#65533;&#65533; &#65533;&#65533;&#65533;&#65533;&#65533;h&#65533;8&#65533;&#65533;<6Ca^z&#1071;wB.,&#1296;DD;o&#42833;Q&#65533;UTZc-&#65533;W&#65533;m&#65533;wW&#65533;,[&#65533;&#65533;*&#65533;&#65533;rl&#65533;&#65533;&#65533;&#65533;'&#65533;ku2&#65533;&#65533;&#65533;?n&#65533;WCY&#65533;X&#65533;&#65533;m&#65533;o9H&#65533;&#65533;&#65533;&#65533;&#65533;&#65533;f&#65533;&#65533; &#65533; &#65533;&#65533;)&#65533;&#65533;*]&#65533;&#65533;&#65533;&#65533;(M&#65533;J&#65533;&#65533;:h&#65533;&#65533;Y&#65533;s&#65533;?&#65533;:)cu&#65533;&#65533;&#65533;&#65533;0/&#65533;&#65533;H&#65533;&#65533; &#65533;8V&#65533;&#65533;&#6853;L2DF&#65533;o&#65533;h&#1410;&#65533;&#65533;&#65533;!0m9&#65533;>Z &#65533;M&#65533;W&#65533;&#65533;&#65533;&#65533;O&#65533;{&#1659;&#65533;&#65533;\&#65533;&#65533;&9&#65533;U&#27349;Rd>&#65533;&#65533;*%bBt&#1364;&#65533;egS\&#65533;&#65533;&#65533;)]gY&#65533;&#65533;bQ&#65533;&#1202;&#65533;$&#65533;&#65533;ss&#65533;N8&#65533;46PA&#65533;R&#65533;$&#65533;&&#65533;)Jpf&#65533;&#65533;&#65533;&#65533;f&#65533;x!&#65533;&#65533;&#65533;&#65533;p\8&#65533;&#65533;R8W&#65533;&#65533;Q'&#65533;&#65533;{&#65533;`+:	&#65533;V&#65533;&#65533;l&#65533;&#1553;4&#65533;Z~Rv0 4&#65533;)$J:QIAA&#786;E'&#65533;	yW,&#65533;&#65533;&#65533;|c8cA
pNy&#65533;&#65533;^|&#65533;W4&#65533;%-=T&#65533;#&#65533;&#65533;&#65533;&#973;5&#65533;Z&#65533;&#65533;&#65533;&#65533;QS&#65533;&#65533;O&#65533;t&#65533;z&#65533;&#65533;&#65533;&#65533;{&#65533;&#65533;&#65533;A&#65533;[&#65533;&#65533;&#65533;&#65533;&#65533;&#65533;&&#65533;J&#65533;$&#65533;&#65533;&#65533;&#65533;&#20567;&#65533; &#65533;eYzR&#65533;z&#65533;&#65533;x8,[&#65533;&#65533;&#65533;&#65533;&#65533;?&#65533;K&#65533;&#65533;&#65533;q%&#65533;&#65533;+&#65533;&#730;&#65533;&#65533;4&#65533;&#65533;%&#65533;@7&#65533;R&#65533;&#65533;~&#65533;8&#65533;0&#65533;x&#65533;&#65533;1p&#65533;&#65533;&#65533;&#65533;g3wH&#65533;jV&#65533;jr&#65533;&#65533;&#65533;&#65533;f7ap prQfEPYB&#65533;*1&#65533;12&#65533;`&#65533;&#65533;Q5{2Kma&#65533;JD	$&#65533;&#65533;&#65533;1&#65533;&#65533;&#575;&#65533;`J&#65533;&#65533;bPeM&#65533;&#65533;H&#65533;Y&#65533;+zV &#65533;5&#65533;
&#65533;&#65533;F&#65533;&#65533;hb&#65533;%&#65533;&#65533;1&#65533;&#65533;&#65533;&#65533;GA&#1722;&#65533;&#65533;&#65533;&#65533;E&#65533;gR&#65533;P&#65533;&#65533;&#65533;iJ&#65533;&#65533;&#175;6&#65533;&#65533;Z?&#65533;Z&#65533;&#65533;6&#65533;3m:&#65533;&#65533;&#65533;Q%&#1242;1u&#1531;&#65533;&#65533;if-k	&#65533;&&#65533;&#65533;&#65533;&#65533;&#65533;&&#65533;T&#65533;%&#65533;I&#65533;&#65533;&#65533;\&#65533;&#65533;_ &#65533;&#65533;&#65533;&#65533;s>geM&#65533;&#65533;&#65533;&#65533;&#65533;n&#65533;[	&#65533;&#65533;E&#1297;uUD&#65533;&#65533;&#65533;! x&#65533;0&#65533;&#65533;Ga&#65533;&#65533;&#65533;&#65533;EY&	&#65533;Bs&#65533;&#65533;&#65533;&#65533;-&#65533;&#65533;	r&#65533;&#65533;V&#65533;&#65533;&#65533;&#65533;&#65533;&#65533;&#65533;&#65533;&#65533;rI&#65533;&#65533;&#65533;&#65533;8&#65533;&#65533;Td&#65533;#&#65533;:&#65533;/&#65533;{R&#65533;^&#65533;4&#65533;M/Eb&#1638;&#65533;&#65533;&#65533;)&#65533;~&#65533;&#65533;6&#65533;t&#65533;&#65533;jW&#65533;&#65533;#&#65533;&#65533;O&#65533;&#65533;i&#65533;&#65533;0&#65533;&#65533;&#65533;=&#65533;&#65533;&#65533;&#65533;&#65533;&#65533;P5#&#65533;&#65533;&#1132;&#65533;&#65533;&#65533;M)&#65533;xZI&#65533;S&#698;&#65533;&#65533;&#65533;(&#65533;&#65533;&#65533;&#65533;w&#659;&#65533;&#65533;!&#65533;&#65533;t&#65533;L&#791;'>&#65533;I&#65533;f&#65533;&#65533;&#65533;8&#65533;&#65533;&#65533;&#65533;+(4G>0&#65533;&#65533;&#65533;k&#65533;3&#65533;+:QpU&#65533;pE&#65533;+gy&#65533;&#65533;J&#65533;S&#65533;&#65533;P9A&#65533;&#65533;]j&#65533;&#362;&#339;i&#65533;J&#65533;;&#65533;&#65533;&#65533;)&#65533;m&#65533;o&#65533;[&#65533;&#2040;0&#65533;&#65533;&#65533;&#65533;DE&#65533;&#65533;-&&#65533;&#65533;&#65533;&#65533;&#65533;&#65533;i&#65533;&#65533;&#916;&#65533;D&#65533;l-*&#65533;#&#65533;Y&#65533;&#65533;S&#65533;p'&#65533;&#65533;&#65533;&#65533;[&#65533;&#592528;QN5&#65533;1&#65533;&#65533;y&#65533;YQ3i[&#65533;&#65533;#z&#65533;*&#65533;&#65533;"&#65533;&#65533;&#65533;&&#65533;&#1339;t&#65533;&#65533; &#65533;&#65533;*&#65533;&#65533;OtV&#65533;&#65533;&#65533;&#65533; &#65533;@ &#65533;&#65533;-&#65533;&#65533;&#65533;&#65533;&#65533;&#65533; G&#65533;&#65533;&#65533;&#150;h&#65533;kZkgO&#985;&#65533;>d&#65533;jZ&#65533;&#65533;S&#65533;&#65533;&#65533;{&#65533;&#65533;cI&#52348;&#65533;8N&#65533;&#65533;&#65533;&#65533;k#&#65533;.&#65533;&#65533;&#65533;Y#&#65533;&#65533; &#65533;k&#65533;&#65533;E&#65533;.,;w&#65533;Hv&#65533;&#1571;&#65533;#&#699;1&#65533;&#65533;&#65533;(&#65533;A&#65533;o&#65533;TI&#1190;&#65533;&#65533;&#65533;>Y&#644;&#65533;&#65533;&#65533;]&#65533;&#65533;_&#65533;7&#65533;&#65533;.&#65533;$L&#65533;&#65533;V&#65533;v$&#65533;&#65533;o&#65533;&#65533;r1&#49181;H&#65533;'.5H&#65533;5&#65533;&#65533;&#65533;[&#65533;&#65533;&#65533; /`\zF&#65533;o&#65533;__)N|&#65533;S&#65533;&#65533;&#65533;&#65533;!&#65533;w&#65533;w&#65533;&#65533;&#65533;aqiU&#65533;&#65533;&#65533;3&#198;&#65533;uf2`=G&#65533;&#65533;&#65533;&#65533;ix1&#65533;[0&#65533;&#65533;&#65533;&#65533;&#65533;&#65533;5&#65533;F5#R&#65533;a9'&s
&#65533;&#65533;u&#33679;n)&#65533;6&#65533;z&#65533;&#65533;&#65533;:R&#65533;(&#65533;&#65533;gy&#1996;&#65533;&#65533;&#65533;V&#65533;5&#65533;tp&#65533;s&#65533;4&#65533;&#65533;&#65533;&#65533;&#65533;&#65533;-H&#65533;)&#65533;&#65533;&#65533;%:&#65533;&#65533;&#65533;&#65533;;8&#65533;Gv&#65533;&#65533;&#65533;&#65533;&#65533;&#65533;&#65533;&#65533;&#65533;6c&#65533;WZ&#65533;PB&#65533;k#&#65533;C&#65533;&#65533;v&#65533;&#65533;S&#65533;VF&#65533;[&#65533;0j&#65533;&#65533;~K&#65533;%^&#65533;jY"k&#65533;&#65533;y&#65533;u&#65533;l&#65533;rfN&#65533;dE7&#65533;M&E&#65533;&#65533;s&#65533;Bn&#65533;"ET0&#65533;dP&#65533;&#65533;&#65533;(&#65533;VMC&#65533;{X&#65533;'Z&#65533;&#65533;&#65533;&#65533;Z@&#65533;Z"&#65533;|lU>+3u&#65533;O&#65533;6)&#65533;%&#65533;&#65533;$&#65533;fh&#65533;s&#65533;&#65533;&#65533;G&#65533;}&#65533; &#65533;'pr&#65533;v&#65533;&#65533;ap~&#65533;b&#65533;~&#65533;&#65533;~'&#65533;i&t6!&#65533;a&#65533;&#65533;&#65533;X&#65533;-DB &#65533;JX2y&#65533;&#65533;&#65533;&#65533;_&#65533;&#65533;&y'RJ&#65533;&&#65533;&#65533;4%5E&#65533;-&#65533;b&#65533;&#65533;&#65533;&#65533;&#65533;k&#65533;&#65533;,&#65533;&#65533;=&#65533;[&#65533;&#65533;&#65533;&#65533;
&#65533;&#65533;'Yv&#65533;&#65533;&#65533;&#65533;X40&#65533;UF&#65533;&#65533;)@&#65533;&#65533;0m&#755;em&#65533;Wj&#65533;PFX #!uq&#65533;5"&#65533;&#65533;`&#65533;u&#65533;&#65533;Wh&#65533;V&#65533;&#65533;&#65533;&#65533;Mp7ZHo&#65533;{&#65533;!&#65533;2Y&#65533;B&#65533;a&#65533;nu@&#65533;&#65533;&#65533;=&#65533;&#65533;&#65533;&#65533;D&#65533;Fdi&#65533;&#65533;&#65533;wV&#65533;Z&#65533;"&#198;&#65533;&#65533;&#65533;td&#65533;&#65533;PrB&#65533;&#65533;&#65533;&#65533;'&#65533;&#65533;T&#65533;&#65533;G(	)&#65533;C&#65533;&#65533;&#65533;B&#65533;&#65533;1
9B&#65533;&#65533;Xk&#65533;bk] 4&#65533;Db&#65533;LBQ&#65533;.&#65533;?!U&#65533;&#65533;*	&#65533;!M&#65533;&#65533;2&#65533;2&#65533;&#65533;&#65533;b&#65533;[&#65533;X&#65533;hy&#65533;&#65533;&#65533;q&#65533;d&#65533;n"&#65533;|&#65533;G&#65533;&#65533;O80P&#65533;&#65533;V&#65533;&#65533;&#65533;&#65533;P&#65533;'&#65533;&#65533;7&#65533;&#65533;t]&#65533;h&#65533;7&#65533;d&#65533;6g&#1543;ih&#65533;&#65533;"w&#65533;vt&#65533;h&#65533;hua8&#65533;T&#65533;&#65533;Vy&#65533;P&#65533;R&#65533;&#65533;ap&#65533;&#65533;&#65533;&#65533;&#65533;x&#65533;(q&#65533;&#65533;&#65533;&#65533;'&#65533;&#65533;&#65533;g&#65533;&#65533;e/&#65533;'&#65533;&#65533;&#65533;	5&#65533;&#65533;Z&#65533;&#65533;[?M&#65533;u;"&#1041;&#65533;&#65533;w&#65533;)zP&#65533;&#65533;&#65533;k&#65533;f&#65533;?&#65533;f&#65533;)&#65533;,9-&#65533;&#65533;<f&#65533;&#65533;d&#65533;h|&#65533;tj&#65533;Wu=H&#65533;&#65533;&#65533;OY&#65533;n&#65533;q&#144; $&#65533;&#65533;&#65533; &#65533;&#65533;)3H&#65533;&#65533;&#65533;&#65533;&#65533;?&#65533;&#65533;>|x&#65533;G}d&#65533;&#65533;&#65533;t&#65533;w&#65533;&#65533;Q&#65533;&#65533;&#65533;n&#65533;x&#65533;i&#65533;i!&#65533;&#65533;&#65533;q&#65533;%c&#65533;&#65533;&#65533;&#65533;&#65533;|&#65533;&#65533;&#65533;)j&#65533;&#392;&#65533;	j%&#65533;&#65533;&#65533;b&#65533;9&&#65533; }(i&#65533;&#65533;&#65533;	&#65533;&#65533;r&#65533;R&#65533;&#65533;Ws4 &#65533;&#65533;&#65533;&#65533;&#65533;j&#65533;&#65533;&#65533;&#65533;&#65533;&#65533;&#65533;&#65533;7p 4#L&#65533;&#65533;>g&#65533;&#65533;&#65533;5bd,&#65533;SM&#65533;(BGU&#65533;|[G&#65533;&#65533;mJ9KMI&#65533;U&#65533;&#65533;&#65533;&#65533;*Y&#65533;&#65533;&#65533;&#65533;7&#65533;5&#65533;2B!&#65533;&bL3&#65533;&#65533;`l(h&#65533;Id&#65533;&#65533;w&#65533;1&#65533;&#65533;AY&#65533;(&#65533;&#65533;UB&#65533;w&#65533;w&#65533;&#65533;&#65533;:f&#65533;&#65533;d&#65533;C&#65533;&#65533;~r&#65533;S&#713;&#65533;4Z&#65533;<&#1624;(50q	.&#65533;Kx&#65533; &#65533;&#65533;]&#65533;&#65533;&#65533;&#65533;5&#65533;&#65533;&#65533;&#65533;&#65533;yE&#819;&#65533;`[&#65533;Mg&#65533;&#65533; *&#65533;&#65533;sP&#65533;spS&#65533;&#65533;&#65533;&#65533;@&#65533;av&#65533;&#65533;{&#65533;w&#65533;y9		0&#65533;S&#65533;?&#65533;$9J&#65533;P:?&#65533;v&#65533;!&#65533;R&#42272;&#65533;&#905;&#65533;J7x &#65533;q&#65533;v&#866;&#65533; R&#536; &#65533;
b&#65533;5&#65533;"&#65533;&#65533;&#65533;~&#65533;aq(9&#65533;&#65533;i&#65533;s
cb&#65533;('&#65533;g&#65533;&#65533;&#65533;&#65533;:&#65533;&#65533;&#65533;/&#65533;&#65533;e&#65533;m&#65533;*&#65533;&#65533;&#65533;+&#65533;q	&#65533;&#65533;&#65533;&#65533;&#65533;&#65533;&#65533;&#65533;&#65533;&#65533;&#65533;&#65533;&#65533;0&#65533;h"&#65533;&#1349;
&#65533;&#65533;#9|&#65533;&#65533;&#65533;&#65533;]B T&#65533;L&#65533;&#65533;0&#65533;&#65533;&#650;&#1761;\)z&#65533;&#65533;.&#65533;"xgr&C&#65533;/&#65533;&#65533;!&#65533;&#65533;V9&#65533;?&#65533;&#65533;9u&#65533;&#65533;&#160;@&#65533;Z&#491;&#65533;&#530;a&#65533;I&#65533;&#65533;qPc&#65533;u&#65533;I&#65533;JaZ&#1961;6&#65533;P&#922;vk&#65533;j l	&#65533;&#65533;
T}&#65533;&#25240;&#65533;&#65533;c&#65533;v&#65533;W&#17068;&#65533;&#65533;&#65533;q;^&#65533;&#65533;&#65533;&#65533;i3Z}&#65533;c&#65533;&#65533;*B&#65533;&#65533;4&#65533;&#65533;&#65533;&#65533;&#65533;o*&#65533;Ac&#65533;9&#65533;;P&#65533;&#65533;U77=s[&#65533;)p%B XIP&#65533;&#65533;'&#65533;&#30810;&#65533;&#65533;&#1193;T&#65533;&#65533;&#65533;~&#65533;&#65533;&#655641;&#65533;zy&#65533;&#65533;&#65533;&#65533;&#23231;y&#65533;T&#65533;&#65533;&#65533;&#65533;&#65533;&#65533;&#555;X&#65533;&#65533;&#65533;e&#65533;A%&#1187;&#65533;@&#65533;&#65533;&#65533;&#65533;2_g&#65533;?&#65533;2pG[&#65533;n8&#65533;=&#65533; MK&#65533;&#65533;&#65533;&#65533;)&#65533;\;&#65533;&#65533;&#65533;y&#65533; &#65533;f*~8&#65533;!&#65533;z&#65533;&#65533;&#622;&#65533;&#65533;K`+&#65533;s&#65533;$	jg&#777;&#65533;&#65533;H&#65533;'f	&#65533;&#65533;W&#65533;z&#65533;&#65533;&#65533; q&#65533;]G&#65533;<U&#65533;&#65533;&#65533;y&#65533;&#65533;M`&#65533; &#65533;H?&#65533;&#65533;R`)9*yL&#65533;S&#65533;&#424;&#709;&#65533;&#65533;W&#65533;&#65533;&#65533;&#65533;&#65533;&#65533;p&#1830;&#65533;:&#65533;|y&#65533;q|}	&#65533;&#65533;\0&#65533;&#65533;E,&#65533;&#65533;&#65533;!&#65533;0Y&#534;QzSq' c&#65533;&#65533;5`&#65533;H&#65533;&#65533;h&#65533;=t0#&#65533;&#65533;&#65533;j&#65533;&#65533;&#65533;&#65533;&#65533;&#65533;&#65533;|&#65533;jZ4X&#65533;,&#65533;&#65533;&#65533;Y&#65533;/&#65533;b{&#65533; &#65533;&#65533;&#65533;BS7&#65533;&#65533;9&#65533;h/$&#65533;-&#65533;&#65533;&#65533;*&#65533;&#65533;P~BL&#65533;&#65533;=&#65533;fL&#65533;e&#65533;c`&#65533;&#65533;&#65533;i&#65533;w&#65533;&#65533;&#65533;pr&#65533;&#65533;&#65533;
&#65533; L&#65533;*<-	V&#65533;5(&#65533;&#65533;&#65533;6~ &#65533;&#65533;&#65533;&#65533;&#65533;&#65533;E,[&#65533;nN&#1231;oIS*&#65533;\{&#65533;`&#65533;x&Q&#1274;&#65533;&#65533;d&#65533;&#65533;KGfF&#65533;&#65533;&#65533;&#183;&#65533;`&#5684;J&#45953;&#65533; &#65533;K&#65533;aKr&#473;	`&#65533;t0&#65533;&#65533;&#65533;&#1639;&#65533;qD&#65533;f&#65533;&#65533; &#65533;&#65533;&&#65533;&#65533;&#65533;&#65533;&#65533;&#65533;pW&#65533;&#65533;&#65533;&#65533;&#65533;Zg&#65533;&#1141;&#65533;@&#65533;&#65533;&#65533;r&#65533;J&#65533;'&#65533;&#65533;%&#65533;&#65533;z&#65533;* &#65533;&#65533;\T&#65533;&#1668;T&#65533;Y!&#1363;
K&#65533;{&#65533;&#65533;&#65533;&#65533;)N&#65533;'e&#65533;&#65533;Lo@?&#65533;&#65533;m&#65533;&#65533;&#65533;&#65533;Ix &#65533;n&#65533;&#65533;&#65533;&#65533;|&#65533;&#65533;&#65533; &#65533;	8&#65533;&#65533;&#65533;Vw&#65533;&#65533;&#65533;&#65533;&#65533;|&#65533;&#65533;=&#65533;&#65533;?bC&#65533;[&#65533;&#65533;Zy`8Y2\atp&#65533;N,&#1030;h&#65533;e&#65533;&#65533;&#65533;&#65533;q&#65533;!_&#65533;!&#65533;W&#65533;&#65533;Z_C&#65533;&#65533;X&#65533;L&#65533;&#65533;&#65533;&#65533;&#65533;,5&#65533;u&#65533;Jv2x]<ZV"B&#65533;&#65533;&#65533;&#65533;|"&#65533;0&#65533;f&#50293;&#65533;M&#65533;#N6Y&#65533;*&#65533;&#65533;&#65533;C&#65533;&#65533;v&#65533;&#65533;\^&#65533;&#65533;&#65533;&#65533;&#65533; &#65533;2h&#65533;&#65533;&#65533;&#65533;&#65533;&#65533;&#65533;&#65533;6&#65533;&#65533;&#65533;&#65533;/&#65533;&#65533;&#65533;q]&#65533;, &#65533;s&#65533;
&#65533;WY]@h&#313;q&#65533;Y&#65533;r&#1388;&#65533;&#65533;oF&#65533;X&#65533;;U4&#65533;&#65533;&#1252;3&#65533;&#65533;&#348;&#65533;j%&#65533;&#65533;.#D&#65533;&#1643;%
&#65533;&#65533;LZ&#65533;&#65533;6&#65533;&#1274;yJ&#65533;&#65533;&#65533;&#65533;s&#65533;S&#65533;Sl&#1696;>&#65533;&#65533;Y|L&#65533;&#65533; cl2&#65533;&#65533; p gMVQ%&#65533;Hw&#65533;&#1699;&#65533;1q+ &#65533;&#65533;&#65533;&#65533;+Y&#65533;&#65533;&#65533;T&#65533;{&#65533;&#65533;&#65533;&#65533;l&#65533;C&#65533;&#65533;J6&#885;(&#65533;A&#65533;q\&#1029;A'&#65533;&#65533;9
a0&#65533;:&#65533;&#325;&#65533;	s &#65533;~&#65533;&#65533;&#65533;&#65533;&#65533;&#65533;>&#65533;mHV&#65533;&#655;6hx&#65533;&#65533;_&#65533;&#65533;&#679;=&#65533;&#65533;.&#65533;*&#346;&#65533;&#65533;&#65533;&#65533;&#728;&#65533;&#1190;]&#65533;~&#65533;&#65533;&#65533;Fm&#65533;.%&#65533;&#65533;&#65533;S?,SS&#65533;&#65533;&#65533;&#65533;&#65533;&#1596;&#65533;&#1772;&#65533;&#65533;E&#65533;j&&#65533;&#65533;&#65533;s?;0Z&#65533;4&#65533;{)y&#65533;Q&#65533;&#65533;;X&#65533;&#65533;&#65533;F&#65533;&#65533;q&#65533;wrb&#65533;X&#65533;&#65533;&#65533;&#65533;w6&#65533;14&#65533;G&#65533;&#65533;&#65533; &#65533;4 &#65533;&#65533;G&#65533;&#2018;&#65533;F&#65533;\7&#65533;&#65533;( &#65533;Q&#65533;&#592;&#65533;&#1936;L[&#65533;&#65533;`&#65533;&#65533;&#65533;&#65533;BE\&#65533;&#65533;iF&#1331;E&#65533;&#65533;&#65533;&#65533;}&#65533;WU@x&#65533;&#65533;&#65533;[&#784;&#65533;&#65533;&#65533;&#1760;&#65533;&#65533;m&#65533;&#65533;6i&#65533;9!*&#65533;&#65533;.&#65533;z&#65533;&#65533;6	&#65533;a&#65533;&#65533;&#65533;&#65533; &#65533;y+&#65533;'&#65533;&#65533;Xo,]&#65533;&#65533;z&#65533;&#65533;&#65533;&#65533;!B&#65533;&#65533;q&#65533;&#65533;&#65533;&#65533;&#65533;M&#65533;pCzm:&#65533;fo&#65533;i&#65533;&#65533;A&#65533;&#65533;v&#65533;&#65533;&#65533;>&#65533;naNp&#65533;U&#65533;&#65533;$
&#65533;&#65533;&#65533;YbmN&#65533;C&#65533;&#65533;&#65533;&#65533; ;&#65533;7m&#65533;&#65533;&#65533;&#65533;&#65533;&#65533;&#65533;&#65533;&#65533;&#65533;"%&#65533;@&#65533;&#65533;&#65533;C&#65533;&#65533;&#65533;mR&#65533;&#65533;l&#65533;4J&#65533;'&#1025;J&#65533;&#65533;&#65533;K&#65533;&#65533;&#65533;a&#65533;&#65533;&#65533;&#65533;
+3?&#65533;en&#65533;&#65533;&#65533;C#S2 &#1895;&#65533;&#65533;&#61659;go<Qu&#65533;&#1169;&#65533;%&#65533;&#65533;?&#65533;&#65533;&#65533;]&#65533;N&#1527;C5&#65533;&#65533;&#65533;&#65533;&#65533;N&#65533;F&#65533; &#65533;\~&#65533;T!V&#65533;&#65533;&#65533;&#65533;&#65533;&#65533;]X&#65533;&#65533;&#65533;d	h&#65533;&#65533;&#65533;A&#65533;&#65533;^&#1068;&#65533;I
x}&#65533;&#65533;&#65533;&#65533;&#65533;&#65533;dSG&#65533;2&#65533;&#65533;&#65533;&#797;&#65533;&#65533;&#65533;&#65533;^&#65533;~&#65533;&#65533;7}r=&#65533;&#65533;!^&#65533;/]&#65533;&#65533;&#65533;&#65533;&#65533;W&#65533;&#65533;&#65533;\52V&#865;&#65533;&#65533;&#1840;&#65533;&#65533;{&#65533;&#65533;d8&#65533;&#1368;&#65533;&#65533;c&#65533;{&#65533;Dm&#65533;W(&#65533;T?|.B _&#65533;&#65533;2&#65533;o&#65533;&#65533;yH&#65533;&#65533;&#65533;&#65533;&#65533;}&#22701;VD&#65533;&#65533;&#65533;&#65533; &#65533;&#65533;&#65533;~.&#65533;&#65533;&#958;&#65533;&#65533;.&#65533;&#65533;&#65533;&#65533;&#65533;&#34557;&#65533;&#1067;&#65533;~*0&#65533;&#65533;Bf&#65533;&#65533;;0QR&#65533;&#1920;Q$&#65533;1V&#65533;&#65533;.&#65533;U[&#65533;&#65533;&#65533;&#65533;&#65533;&#65533;&#65533;&#65533;&#65533;N&#65533;&#65533;&#65533;p&#65533;&#65533;e%&#65533;*<&#65533;&#65533;&#65533;&#65533;&#65533;H&#65533;<qp&#65533;&#65533;&#65533;4&#65533;1&#65533;&#65533;&#65533;&#65533;&#65533;i&#65533;&#65533;&#65533;&#65533;&#65533;&#65533;&#65533;p&#65533;!D&#65533;)|&#65533;&#65533;&#584;&7&#65533;&#65533;&#65533;G&#65533;&#65533;&#65533;&#65533;&#65533;n&#65533;V-|&#65533;n%`&#65533;&#65533;V3&#65533;&#65533;&#65533;&#65533;&#65533;&#65533;&#65533;&#65533;\&#65533;U&#65533;&#65533;&#65533;&#65533;&#65533;&#65533;&#65533;+e&#65533;&#65533;&#65533;&#65533;^&#65533;H&#65533;&#65533;&#65533;&#65533;&#65533;&#65533;&#65533;_&#65533;		(&#65533;&#65533;&#65533;&#65533;&#65533;&#65533;&#65533;&#65533;&#65533;&#65533;&#65533;}&#251;|&#412;`H&#65533;&#65533;&#65533;&#65533;U&#65533;^&#65533;&#65533;&#65533;&#548;&#65533;&#65533;&#65533;&#65533;'&#65533;&#65533; )&#65533;&&#65533;E*d*"0=E&#65533;&#65533;1C&#65533;v&#65533;;&#65533;R&#65533;&#1586;&#65533;&#65533;&#65533;[(py&#65533;&#65533;&#1743;KC&#65533;&#65533;&#65533;Q&#65533;b&#65533;&#65533;&#65533;&#65533;&#65533;I&#65533;r &#65533;&#65533;&#65533;S&#453;I6'G"&#65533;V"&#1318;&#65533;0&#65533;&#65533;&#65533;Y(!&#859;3&#65533;&#65533;&#65533;3&#65533;m&#65533;&#65533;*&#65533;H&#65533;&AcNN&#65533;&#65533;&#65533;t&#65533;1&#468;&#65533;WshM&#65533;5)U&#65533;J&#65533;J&#65533;QB&#65533;&#65533;[&#65533;r<&#65533;qm&#1783;&#65533;&#65533;jUg&#65533;M&#1634;&#65533;&#65533;&#65533;&#65533;&#1509;iBWVtP&#65533;&#65533;K&#65533;\)&#65533;&#65533;&#65533;&#65533;&#65533;\y&#65533;k%&#683;X]&#65533;7&#65533;&#65533;&#65533;&#65533;&#65533;&#65533;&#65533;-AW&#65533;&#65533;&#65533;%&#65533;h&#65533;&#65533;8L   
&#65533;3&#65533;&#65533;&#65533;&#65533;w&#65533;&#65533;&#65533;&#65533;N&#65533;&#65533;?W&#65533;YS&#65533;&#65533;@&#65533;
9|&#65533;C&#65533;&#65533;%9p FE&#65533;[&#65533;&#65533;&#65533;c&#65533;MS&#65533;?i&#65533;K&#65533;v&#65533;&#65533;_&#65533;t&#65533;&#65533;&#65533;&#65533;	&#65533;&#65533;&#65533;&#65533;&#65533;&#65533;&#65533;y&#65533;M?&#65533;&#65533; &#65533;&#65533;&#65533;X &#65533;g&#65533;:&#65533;&#65533;VY&#65533;E&#65533;[F(W8o	&#65533;Yz&#65533;&#65533;2&#65533;z&#65533;&#65533;&#65533;JM&#65533;D&#65533;&#65533;b&#65533;5&#65533;,&#1164;&#65533;4&#65533;&#65533;&#65533;&#65533;g/&#65533;#$&#65533;iC&#65533;g3f&#65533;&#454;&#65533;Ak&#65533;&#65533;$:&#65533;`p[&#65533;&#65533;[=&#65533;t&#65533;r&#65533;P&#65533;&#65533;!&#65533;y8g&#65533;,&#65533;&#65533;&#65533;&#65533;<&#65533;aw&#65533;k&#65533;u&#1309;w&#65533;M&#1680;&x&#65533;	&#65533;+&#65533;&#65533;&#65533;&#65533;i&#65533;(&#65533;"R)&#65533;&#65533;t&#65533;Z>&#1029;(3&#65533;e&#65533;&#65533;&#65533;U1&#65533;_&#65533;Vu&#65533;WWIu`&#65533;Y)hi&#65533;lm&#65533; \&#65533;RN&#65533;Tg{&#65533;<d&#1960;&#38248;&#1477;&#65533;|&#65533;&#65533;&#65533;&#1760;8&#65533;B@4F&#65533;1&#65533;k&#65533;&#65533;&#65533;%&#65533; &#65533;&#65533;&#65533;J&#65533;e&#65533;&#65533;$lS&#65533;G&#65533;A&#65533;&#65533;&#65533;#&#65533;oV&#65533;a&#65533;Nn&#65533;!zA&#65533;[&#65533;&#65533;"&#65533;&#65533;&#65533;&#65533;&#65533;&#65533;&#65533;h&#65533;&#65533;m&#65533;a&#65533;(	!&#65533;'&#65533;&#65533;&#65533;k'&#65533;4&#65533;&#65533;P@&#65533;&#65533;&#65533;&#65533;8T&#65533;&#65533;4&#65533;&#65533;2&#65533;&#65533;&#65533;&#65533;5`&#65533;&#65533;Qi&#65533;t&#65533;i&#65533;&#65533;F&#534;&#65533;$&#65533;&#65533;&#65533;&#65533;&#65533;)&#65533;*#+!&#65533;y&#65533;&#65533;&#65533;&#65533;&#65533;j&#586;&#65533;&#65533;H&#65533;&#65533;,&#65533;&#65533;&#65533;2&#65533;&#65533;&#65533;-_(&#65533;&#65533;</6&#65533;\&#65533;E&#65533;N&#65533;I.&#65533;q&#65533;&#65533;&#65533;&#65533;O&#65533;&#65533; .&#65533;=.&#65533;AC&#65533;n&#65533;`@F&#65533;&#65533;lvgp&#65533;&#65533;p&#65533;"&#65533;&#65533;&#65533;&#65533;x&#65533;&#65533;>&#65533;&#65533;Gl&#65533;?&#65533;M*r,V&#65533;V,VS&#65533;&#65533;&#343;&#65533;5&#65533;&#541;&#65533;&#65533; t&#65533;+wL)&#65533;z&#65533;&#1020; &#65533;&#65533;&#65533;&#65533;&#65533;W&#65533;e&#65533;&#65533;@&#65533;&#65533;&#65533;&#65533;&#65533;j3g&#65533;&#65533;:&#65533;&#65533;&#65533;|,&#65533;73&#65533;l&#65533;&#65533;&#1012;R&#65533;&#65533;&#65533;c&#65533;<&#65533;86G&#65533;&#65533;N&#65533;Q&#65533;E&#1349;)&G&&#65533;&#65533;&#65533;&#65533;k&#65533;&#65533;R&#65533;Y&#65533;&#65533;&#65533;3y&#65533;m&#65533;&#65533;&#65533;7c&#65533;&#65533;&#65533;&#375;&#65533;=&#65533;&#65533;3&#65533;$2w&#65533;&#65533;&#65533;M
y&#457;7&#65533;&#65533;U&#65533;&#65533;#&#65533;&#65533;4E@	A&#65533;StGF@&#65533;&#65533;<&#65533;6&#65533;!&#65533;&#65533;&#65533;&#65533;u&#65533;&#65533;&#65533;^<	&#65533;&#65533;G&#65533;&#65533;&#65533;F;&#65533;bp&#65533;b&#65533;B&#65533;&#65533;BZm&#65533;&#65533;aZ8&#65533;&#65533;v8,&#65533;5LD&#65533;&#65533;&#65533;..p&#65533;9$@&#65533;&#65533;KjI&#65533;&#65533;&#65533;&#65533;&#299;&#65533;&#65533;yXr
#&#65533;&#65533;&#65533;;XQz&#65533;&#65533;&#65533;&#65533;0r&#65533;}/&#65533;&#65533;&#65533;&#65533;&#65533;&#65533;&#65533;Es&#65533;&#65533;O&#65533;`&#65533;%o&#65533;&#65533;&#65533;#&#65533;`&#65533;A?:&#65533;&#65533;V&#65533;&#65533;c&#65533;d&#65533;&#65533;&#65533;&#65533;&#65533;&#65533;&#65533;&#65533;&#65533;&#65533;oH&#65533;&#65533;&#65533;&#65533;&#65533;2&#65533;&#65533;&#65533;*&#65533;l&#65533;&#65533;?&#1158;&#65533;\&#65533;&/i&#65533;&#1433;&#65533;&#65533;&#65533;&#65533;d64X&#65533;&#65533;&#65533;!&#65533;(&#65533;&#65533;&#65533;V&#65533;&#65533;&#65533; Y&#65533;W&#65533;r&#65533;&#65533;&#65533;&#65533;e-_&#65533;&#65533;&#65533;&#65533;U~&#65533;$&#65533;&#65533;f&#65533;&#65533;6H&#27952;&#65533;&#65533;&#65533;5&#365828;`e&#65533;:)&#65533;"r&#65533;&#65533;@&#65533;&#65533;&#65533;,&#65533;QT&#65533;&#65533;!/0&#65533;&#65533;V+&#65533;&#65533;G*C&#65533;&#65533;1L-u&#65533;&#65533;MF&#1234;D3!>q&#1485;z&#682;&#65533;&#65533;&#65533;'3&#65533;&#65533;Y*&#65533;jd$%&#65533;&#1030;&#944;p&#65533;e.&#65533;&#65533;&#65533;Y&#65533;&#65533;&#65533;&#65533;(&#65533;&#65533;N^&#65533;&#65533;h&#144;&#65533;KCQ&#65533;nG&#65533;&#65533;hAeqKY&#403;0&#65533;T&#65533;
&#65533;'O&#65533;&#65533;&#65533;/h
w&#65533;&#65533;Y&#65533;TX q&#65533;="&#65533; &#65533;&#65533;RRv&#65533;&#65533;-h&#423;E<%*;q&#65533;.E[&#65533;&#65533;R&#65533;Xr&#65533;&#65533;lKg&#65533;&#65533;*4&#905;&5&#65533;IE_&#65533;&#65533;6&#65533;&#65533;O&#809;O&#65533;g&#65533;O&#65533;4&#65533;&#65533;+^&#65533;JC&#65533;&#65533;Q&#65533;&#65533;&#65533;&#65533;.7&#65533;R&#65533;&#65533;&#64561;|&#65533;b&#65533;I&#65533;&#65533;&#65533;&#65533;	&#65533;&#65533;:&#65533;}&#65533;&#65533;&#65533;&#65533;&#65533;_&#65533;?J&#65533;{&#1575;U&#65533;W{&#65533;&#65533;&#65533;w&#65533;O;O&#65533;&#65533;4.&#65533;&#65533;&#65533; p&#65533;/YGjL&#65533;V&#65533;&#65533;hYJUh/p
`pG5&#65533;&#65533;[I &#65533;&#65533;&#65533;&#65533;&#65533;&#65533;&#65533; &#65533;Z&#65533;&#65533;Nv>&#31148;%i&#65533;"&#65533;P&#65533;/I{&#1948;&#65533;&#65533;&#65533;&#65533;&#65533;i&#65533;&#65533;O&#65533;&#1333;u}&#65533;D&#65533;Q&#65533;&#65533;&#65533;&#1329;&#65533;Um{S:O&#65533;b&#65533;`&#65533; w&#65533;l&#65533;&#11290;}g
&#65533;&#65533;O&#65533;q&#65533;&#65533;e0<#\K&#65533;&#65533;&#65533;&#65533;l&#65533;E3&#65533;&#65533;&#65533;F&#65533;L@WK&#65533;#/Ia&#65533;&#65533;P&#65533;&#65533;&#65533;&#65533;&#65533;VR&#65533;&#65533;l&#65533;&#65533;@l5CH&#65533;&#65533;&#65533;&#65533;-D&#65533;[2&#65533;8&#65533;VB&#65533;&#65533;cM&#65533;u&#65533;&#65533;&#65533;&#65533; &#65533;&#65533;l&#65533;&#65533;QQ^&#65533;!&#65533;~>Nm}[&#65533;W&#65533;&#65533;&#65533;&#65533;&#65533;LU3^&#65533;4&#65533;U&#65533;&#65533;9ZMv7&#65533;i&#65533;&#65533;&#65533;&#49871;&#65533;W(&#65533;&#65533;Nq&#65533;@:&#65533;&#65533;8&#65533;&#65533;i!<&#65533;&#65533;&#65533;&#65533;!b&#65533;&#65533;&#65533;Lh&#65533;&#65533;&#65533;&#65533;i&#65533;&#65533; `&#65533;O&#65533;Hvp&#65533;&#65533;|kp&#65533;p&#65533;xi	&#65533;&#65533;&#65533;&#1075;&#881;&#65533;R&#65533;&#65533;&#65533;'jg&#65533;&#65533;&#65533;q&#65533;&#65533;&#65533;$&#65533;5n&#65533;.&#65533;&#65533;8&#65533;(&#65533;&#65533;u&#65533;&#843;&#65533;&#65533;^&#65533;&#642;&#65533;&#65533;~&#65533;&#65533;&#65533;N;&#65533;&#65533;&#65533;4&#65533;L&#65533;d&#65533;7:&#65533;+&#1350;&#1772;X&#65533;xRa&#65533;6&#65533;&&#65533;&#65533;&#65533;2&#65533;&#1974;M&#65533;{&#65533;>7{&#65533;&#65533;&#65533;e~&#65533;M^&#65533;2&#1725;=&#65533;&#65533;AD&#65533;-&#65533;&&#65533;&#65533;G&#65533;&#65533;&#65533;7R&#65533;&#65533;&#65533;n-AI&#65533;&#65533;&#65533;&#153;KQ"I&#65533;&#65533;0k2&#65533;&#65533;&#65533;&E&#65533;&#65533;&#65533;&#65533;^&#65533;q&#65533;&#958;y&#65533;;&#65533;l&#65533;&#203;&#65533;&#65533;&#65533;
L&#65533;?&#65533;&#65533;&#65533;m&#65533;&#65533;M&#65533;r&#65533;$&#65533;&#65533;47&#65533;&#697;&#65533;&#65533;<c&#65533;&#65533;d&#65533;&#65533;&#65533;&#65533;"&#65533;}u&#65533;e&#65533;.'T&#65533;f4&#65533;&#65533;}&#65533;&#65533;+&#65533;&#65533;/6&#65533;&#65533;&#65533;4
7,&#65533;Yf&#65533;B&#65533;j&#65533;&#1953;[N&#65533;C&#65533;&#492;&#1883;3&#65533;J&#65533;v&#65533;&#245;'&#65533;4&#65533;&#65533;.&#65533;&#65533;Q&#1868;&#65533;z&#65533;2O&#65533;&#65533;w&#65533;&#65533;o&#65533;H&#758;&#1451;&#65533;&#65533;b&#65533;z&#65533;r&#438;&#65533;&#65533;&#65533;w&#65533;;&#65533;knp&#65533;&#65533;&#65533;W&#65533;G&#65533;&#65533;&#65533;&#65533;&#65533;&#65533;&#65533;&#65533;|&#65533;&#1240;{gff&#65533;&#65533;&#65533;Y&#65533;&#878;&#65533;
MX&#65533;&#65533;mW&#65533;3&#65533;y&#65533;/&#65533;&#65533;g&#65533;{&#65533;Y&&#65533;&#65533;&#65533;&#65533;~&#65533;&#65533;V&#65533;$&#65533;=&#65533;&#65533;&#65533;W&#65533;&#65533;&#65533;{&#65533;z!v&#65533;&#65533;&#65533;&#65533;~&#65533;&#65533;&#65533;&#968;&#65533;!(&#65533;&#493;&#65533;&#65533;&#1195;&#65533;x&#774;_&#65533;mx&#65533;&#65533;&#65533;c&#65533;&#65533;&#65533;v&#65533;&#1918;A&#65533;!&#65533;o&#637;&#65533;&#596;&#65533;&#65533;&#65533;cY&#65533;pd&#65533;k&#65533;+&#65533;&#65533;`|&#65533;y&#65533;&#192;'X&#65533;&#65533;y<&#65533;~&#65533;&#65533;&#65533;Urv4r&#65533;ghB&#65533;l&#65533;-&#65533;C&#65533;Gw&#1204;~&#65533;P&#65533;f&#65533;v&#65533;2 &#65533;sA&#65533;	&#65533;&#65533;6&#65533;6&#65533;&#65533;wk&#1623;t!&#65533;'&#65533;q&#247;{(y&#65533;&#65533;o&#65533;Ge'(&#65533;&#65533;W_&#65533;7&#65533;&#65533;&#65533;&#65533;&#65533;fw&#65533;&#65533;G&#65533;&#65533;&W{&#65533;&#65533;&#65533;&#65533;~&#65533;&#65533;d&#65533;dz&#65533;&#65533;&#65533;&#65533;3L&#65533;0&#65533;&#65533;7&#65533;ecxw&#65533;&#65533;Lh&#65533;&#65533;zl&#65533;A&#65533;",VxL&#65533;K&#65533;&#65533;j&#65533;5M&#65533;&#65533;/&#65533;&#65533;&#65533;&#65533;&#65533;&#65533;H&#65533;&#65533;G{C5Y#]&#65533;}7Hz5SF9&#65533;';&#65533;y&#65533;u&#65533;"&#65533;x4gGz&#65533;&#65533;&#65533;&#65533;KI&#65533;&#65533;&#65533;&#65533;C&#65533;&#65533;&#65533;E&#65533;&#65533;&#65533;x`&#65533;uy&#65533;&#65533;&#65533;&#65533;&#65533;Z&#65533;[S&#65533;9hgO&#65533;t&#65533;:&#65533;G&#65533;&#65533;c&#65533;xra&#65533;h&#65533;&#65533;YH&#65533;&#65533;H&#65533;&#65533;x~&#65533;WYhpD&#65533;&#65533;&#65533;&#65533;&#65533;&#65533;&#65533;glX`f~&#65533;	1&#65533;wz&#65533;|&#65533;&#65533;&#65533;t&#65533;&#65533;wJ&#65533;cF&#65533;&#632;_+s&#65533;K(w&#65533;'&#65533;&#65533;&#1095064;&#65533;&#65533;hl&#65533;h&#65533;&#65533;v&#65533;oXw~&#65533;&#449;S&#65533;e&#65533;h&#65533;&#65533;&&#65533;&#65533;x&#65533;s4:&#65533;U3&#65533;e
&#65533;An,&#1547;&#65533;`~&#65533;P&#65533;&#65533;&#65533;&#65533;g&#65533;ho&#65533;&#65533;>&#143;07&#65533;&#65533;&#1546;&#65533;&#65533;"=U&#65533;W&#65533;&#65533;&#65533;7&#65533;$&#65533;&#65533;"&#65533;t&#65533;&#1485;&#65533;&#65533;,&#65533;}W&#65533;&#65533;&#520;&#656;c&#65533;&#65533;&#65533;&#65533;&#65533;&#65533;&#65533;,	&#65533;\t&#65533;(xC)&#65533;&#65533;8&#65533;&#65533;&#65533;&#65533;&#65533;g&#65533;&#65533;&#65533;&#65533;F|sX&#65533;&#65533;&#464;&#65533;m&#65533;&#65533;&#65533;<bJ0&#65533;&#65533;b#o&#65533;&#65533;&#65533;&#65533;i^&#65533;&#65533;m&#65533;&#65533;_eX	>&#65533;r)&#65533; 7tw&#65533;h&#1159;&#65533;K&#1602;&#65533;&#65533;z2&#65533;G&#65533;&#65533;w&#65533;&#65533;L&#65533;&#65533;&#65533;#&#65533;
Y09`wq&#65533;&#65533;g&#65533;&#457;y&#65533;&#65533;&#65533;&#65533;&#65533;KNHQ&#65533;r&#65533;&#1558;|&#65533;|VX&#65533;L&#65533;&#65533;&#65533;&#65533;&#65533;&#65533;&#65533;&#65533;&#65533;8&#65533;&#65533;&#65533;&#65533;v^\&#1607;G&#65533;&#65533;&#65533;#&#65533;	&#65533;0|&#65533;{&#65533;G&#65533;kx&#65533;&#65533;8&#65533;S{T&#65533;&#65533;i&#65533;5&#65533;&#65533;Dm&#537;s&#65533;w{&#65533;&#65533;'n&#65533;~&#1047;&#65533;&#65533;9&#65533;&#65533;&#65533;&#65533;y&#65533;&#65533;&#65533;&#65533;"z&#65533;X7&#65533;n&#65533;6dft&#65533;&#65533;~&#65533;&#65533;&#65533;&#65533;I&#65533;$(&#65533;&#65533;y&#65533;&#65533;n&#65533;&#65533;&#65533;9&#65533;,&#65533;&#65533;&#65533;9&#65533;jB&#65533;S&#65533;&#65533;&#1207;&#65533;&#65533;&#65533;+&#65533;!J<&#65533;f&#65533;&#65533;&#65533;&#65533;&#65533;i`kIu&#65533;zhM&#65533;GH&#606;&#65533;&#65533;&#65533;Z&#65533;&#65533;&#65533;&#65533;&#65533;&#65533;G&#65533;]&#65533;&#65533;&#1017;3&#65533;&#65533;.&#65533;j7&#65533;&#65533;&#65533;xQp&#65533;V&#65533;&#65533;i&#65533;J&#65533;&#65533;(&#65533;>&#65533;&#65533;&#65533;&#65533;&#65533;J	&#65533;E&#65533;&#65533;&#65533;)&#65533;3v&#65533;&#65533;&#65533;(&#65533;&#65533;&#65533;7&#65533;&#65533;i&#65533;8&#65533;&#1799;Q5	C&#65533;&#65533;H&#65533;@&#65533;&#65533;&#65533;	}&#35137;&#65533;Y&#65533;&#65533;&#65533;&#65533;&#65533;)&#65533;~&#65533;a&#65533;8&#65533;hx&#65533;Y&#65533;&#65533;&#665;;	&#38927;%&#65533;&#65533;&#65533;&#1849;w(&#65533;C&#65533;8&#65533;&#65533;!Y&#65533;&#65533;&#65533;}&#65533;'&#65533;&#1699;&#65533;x&#65533;i*&#65533;h&#65533;&#65533;J&#65533;&#65533;)&#65533;&#65533;&#1495;&#65533;&#1436;&#65533;&#65533;&#65533;Y&#65533;&#65533;&#65533;oJ&#65533;&#65533;&#65533;5pi
&#65533;&#65533;2q&#65533;&#65533;JX&#65533;v{&#65533;&#65533;&#65533;)&#65533;&#65533;`Ztt&#65533;&#65533;)&#65533;&#65533;&#65533;0	&#65533;&#65533;&#65533;3&#27226;&#65533;{&#65533;&#65533;&#65533;K&#65533;&#65533;&#65533;Zp&#65533;&#65533;3&#65533;9&#65533;WF&#65533;&#65533;&#65533;EZ&#65533;&#1579;&#65533;&#539;&#65533;&#65533;&#65533;>x&#65533;&#59716;&#65533;G&#65533;&#65533;&#65533;&#65533;&#65533;&#65533;&#65533;&#65533;&#65533;&#65533;:&#65533;&#65533;&#1497;&#65533;&#65533;Yu&#65533;&#65533;&#65533;&#65533;&#65533;&#65533;	&#65533;&#65533;&#486;&#65533;&#65533;t&#65533;&#65533;&#65533;*c&#65533;&#65533;f&#43946;&#65533;s&#65533;z~&#65533;e&#63086;&#65533;&#1702;A&#65533;&#65533;#&#65533;&#65533;&#65533;Y&#65533;&#65533;J&#65533;&#65533;y&#65533;G&#65533;Aq&#65533;t&#65533;d&#65533;&#620;&#65533;*&#65533;&#2009;&#65533;`&#65533;F&#65533;C~EGs&#65533;&#65533;&#65533;&#65533;&#65533;&#65533;&#1566;&#65533;&#65533;&#65533;B&#65533;&#65533;&#65533;!&#65533;&#65533;&#65533;&#65533;&#65533;&#65533;&#65533;&#65533;&#65533;&#710;&#65533;&#65533;h&#65533;&#65533;&#65533;&#65533;4&#65533;lx&#65533;&#65533;&#65533;&#65533;tt*$&#65533;V(&#65533;&#65533;;ALK&#65533;_z&#65533;&#65533;:&#65533;lz&#65533;R&#65533;&#65533;d&#65533;+&#65533;@)&#65533;&#65533;&#65533;&#65533;g&#65533;&#65533;&#65533;&#65533;&#65533;f2K&#65533;&#65533;u&#65533;&#65533;Y}&#65533;&#65533;&#65533;a&#625;\&#65533;&#65533;=q&#65533;&#65533;&#65533;.;&#65533;8&#65533;/%?j&#65533;$&#65533;&#65533;&#65533;&#65533;&#65533;c&#65533;p&#65533;`J&#65533;;&#65533;s&#65533;&#65533;w&#65533;&#65533;&#65533;&#65533;&#65533;&#65533;&#65533;x&#65533;%t&#65533;&#65533;&#65533;	z&#65533;\&#65533;&#65533;o	h&#65533;{&#65533;))&#65533;3&#65533;&#65533;SJ&#65533;&#65533;&#65533;Z&#65533;j&#65533;	&#65533;&#65533;&#65533;&#65533;&#65533;&#65533;&#65533;W&#65533;%oX&#65533;'jc&#423;0Z&#65533;nK&#65533;&#65533;Zg=&#65533;&#65533;&#65533;P&#65533;&#65533;&#1783;+&#65533;&#65533;u&#65533;&#65533;&#65533;O&#65533;;&#65533;x&#48380;&#65533;&#65533;&#1724;&#65533;9&#65533;&#65533;&#65533;5&#65533;&#65533;&#65533;&#65533;&#65533;|;&#65533;&#65533;iA&#65533;&#65533;lw&#65533;&#65533;&#65533;&#65533;j&#65533;K&#65533;&#65533;&#755;h[&#65533;P&#750;T&#65533;[&#65533;]kg&#65533;)K&#65533;&#65533;&#65533;2&#65533;&#65533;:&#65533;2;A&#65533;&#65533;<l{&#65533;&#65533;&#65533;:&#65533;H{&#65533;&#65533; &#65533;&#65533;&#484;&#65533;k&#65533;C&#65533;&#65533;&#1467;&#65533;Q&#1790;J&#65533;&#65533;l&#40711;;&#65533;3&#31703;&#65533;&#65533;j&#65533;&#65533;&#65533;&#65533;o&#65533;!&#65533;X&#65533;s^x&#65533;&#65533;&#65533;Hxs)&#65533;B&#65533;&#65533;&#65533;&#1599;]&#65533;O&#65533;&#760;&#65533;y^&#65533;&#65533;&#173;g&#65533;5&#65533;`&#65533;V&#65533;&#65533;&#65533;|&#65533;Z&#65533;&#65533;{{&#65533;&#65533;&#65533;k&#65533;&#65533;K&#65533;I&#65533;&#295;'&#65533;MK&#65533;F&#65533;H&#65533;;?k&#65533;&#65533;	&#65533;Y|&#65533;+&#1789; &#65533;;&#65533;&#65533;&#65533;&#65533;&#1243;&#65533;&#65533;&#65533;&#65533;]G&#65533;&#65533;&#65533;\&#65533;&#1403;&#65533;&#65533;&#65533;&#65533;&#65533;&#65533;&#65533;&"N&#65533;%&#65533;;&#65533;C+?&#65533;&#1449;&#65533;y&#65533;&#65533;&#1584;F&#65533;q&#65533;&#65533;&#65533;&#65533;&#174;&#65533;&#65533;&#65533;K&#65533;Mj&#65533;&#65533;&#65533;&#65533;F|&#65533;&#65533;&#65533;m&#1855;&#65533;P&#65533;&#65533;&#65533;&#65533;&#65533;&#65533;&#65533;&#65533;RlV7&#65533;&#65533;&#65533;&#65533;/s&#65533;&#65533;&#65533;;&#65533;&#65533;&#65533;.[&#428;&#818;&#44388;Fl5\&#65533;ji&#65533;r&#1179;&#367;X&#65533;&#65533;i&#65533;&#65533;&#65533;&#65533;rF&#65533;`|&#65533;&#65533;5&#65533;&#405;&#65533;&#65533;'&#611;&#65533;&#65533;&#514;7&#450;&#65533;&#65533;&#65533;&#65533;&#486;<&#65533;w{&#65533;&#65533;&#65533;&#65533;K&#65533;v&#65533;&#65533;	&#65533;j|3k&#65533;&#619;&#65533;Y&#65533;&#65533;u&#65533;&#65533;3`&#65533;I&#65533;&#65533;<&#65533;&#181;&#65533;&#65533;_,&#65533;&#65533;&#65533;&#65533;&#65533;&#65533;&#65533;
&#65533;&#156;s&#65533;&#65533;&#65533;&#65533;&#65533;~&#270;p&#65533;&#65533;rTV-&#65533;v%H&#65533;W&#65533;&&#808;
s&#65533;,
&#65533;U&#65533;&#65533;c;&#65533;	&#65533;V&#65533;&#1780;&#65533;&#65533;&#720;,&#65533;&#65533;&#65533;:&#65533;&#65533;&#65533;&#65533;&#65533;&#37628;&#1463;0&#65533;&#65533;Q&#65533;&#65533;&#65533;G&#65533;3CM\&#65533;&#440;&#65533;&#65533;&#65533;U&#65533;&#65533;&#65533;L&#65533;&#65533;J&#65533;vg&#1026;&#65533;@&#65533;&#65533;&#65533;&#65533;&#65533;&#65533;L&#65533;&#65533;&#65533;&#65533;y&#635;)&#65533;&#65533;%uX&#65533;&#152;&#65533;&#65533;=&#65533;&#1500;&#65533;E&#65533;&#65533;&#65533;&#759;&#65533;&#65533;&#65533;&#65533;&#65533;9&#1468;&#65533;&#839;l*&#65533;&#65533;&#65533;u&#65533;&#65533;&#65533;&#65533;]&#65533;&#65533;&#65533;&#65533;l |&#65533;Z3&#44859;Y&#65533;0!&#65533;E&#65533;&#65533;ehR&#65533;&#65533;@]&#65533;&#65533;&#65533;&#65533;&#65533;i&#65533;&#51500;k&#65533;`ly&#65533;lo1;&#65533;L]&#65533;&#65533;y&#65533;5&#65533;d&#65533;A&#65533;7&#1154;h&#65533;&#65533;&#65533;\&#65533;		\&#65533;&#65533;r&#65533;Z&#65533;&#65533;&#65533;}&#65533;&#65533;p]f&#65533;&#65533;&#65533;HI&#65533;9K&#65533;)]&#65533;K&#65533;X&#65533;L&#65533;&#65533;0u<wx&#65533;&#65533;&#65533;
&#65533;&#65533;8H&#65533;7&#65533;d&#65533;w&#998;z&#65533;&#65533;&#711;&#834;v)&#65533;L&#65533;&#65533;&#65533;&#65533;&#65533;--&#65533;zK&#65533;c&#65533;&#65533;&#65533;&#65533;&#65533;&#65533;v)&#65533;V&&#65533;)&#65533;C&#65533;&#65533;&#65533;&#65533;q&#65533;#&#65533;&#65533;&#1835;&#65533;G&#65533;&#65533;&#65533;m&#1418;
&#65533;@&#65533;&#1720;}&#460;&#65533;&H&#65533;x&#65533;&#65533;V&#65533;'&#65533;&#65533;t$&#65533;iz}!&#65533;&#65533;<&#1796;9&#65533;&#65533;&#65533;	&#65533;&#65533;&#65533;L&#65533;r&#65533;:&#65533;v&#65533;I&#65533;LH&#65533;&#65533;&#65533;&#65533;&#65533;&#65533;!.&#65533;e}&#65533;&#65533;&#882;&#65533;&#65533;&#65533;&#65533;&#65533;,&#65533; &#65533;&#65533;ML&#65533;&#65533;&#65533;)R&#65533;`&#65533;|&#65533;hd&#65533;|hu&#65533;&#65533;3N&#65533;+&#65533;&#65533;K&#65533;&#609;&#65533;&#65533;&#969;&#65533;&#1636;&#65533;S*&#65533;&#65533;&#65533;t&#65533;&#65533;&#65533;=&#65533;z:&#65533;&#65533; &#65533;n&#65533;&#65533;yMq&#65533;&#65533;&#65533;&#65533;&#65533;42I&#65533;&#65533;&#65533;c(&#65533;=&#65533;&#65533;)&#1778;,]&#65533;?]&#65533;,&#65533;&#65533;&#1912; &#65533;&#65533;A}&#65533;&#65533;
&#1609;M&#65533;d&#65533;&#65533;&#65533;qh&#65533;&#65533;\&#1536;&#65533;&#65533;&#65533;}&#65533;sl&#65533;&#65533;|&#1208;J&#65533;&#65533;&#65533;'B"#]&#65533;9&#65533;n&#65533;&#65533;&#65533;&#54851;&#65533;&#65533;Z'&#1037;&#65533;&#65533; &#65533;&#65533;`&#65533;&#65533;G&#65533;&#65533;&#65533;&#65533;&#65533;&#65533;&#65533;&#65533;&#65533;v&#65533;|&#65533;F&#65533;&#65533;t&#65533;&#65533;}&#65533;&#2005;&#65533;&#65533;&#65533;&#65533;(&#65533;&#65533;EO&#65533;&#65533;{I~&#65533;O&#65533;&#65533;&#65533;.&#65533;]&#65533;&&#65533;&#65533;V?&#65533;&#65533;~&#65533;&#1511;&#54627;&#65533;&#65533;&#65533;&#65533;&#65533;H&#65533;&#226;&#65533;&#65533;&#65533;&#65533;=&#65533;^&#65533;&#65533;&#65533;n&#65533;&#653;&#65533;&#65533;p&#65533;XX&#710;m&#1129;$&#65533;&#65533;&#65533;&#65533;&#65533;J&#65533;&#1794;&#65533;&#65533;+l&#378;9&#65533;&#65533;&#65533;&#65533;&#65533;&#65533;&#65533;&#65533;&#65533;&#65533;}&#65533;>&#277;]&#65533;J]&#65533;&#65533;&#65533;&#65533; &#65533;&#65533;&#65533;^&#65533;&#65533;&#65533;&#65533;s&#65533;8&#65533;&#65533;&#65533;&#65533;&#65533;&#65533;&#65533;&#65533;[&#65533;l&#65533;&#65533;&#65533;&#65533;&#65533;&#65533;&#65533;&#65533;&#65533;&#65533;&#65533;&#65533;&#65533;&#65533;v&#65533;&#65533;&#65533;&#65533;&#65533;&#65533;^&#65533;&#65533;&#1732;z&#65533;Y&#65533;&#65533;&#65533;&#65533;&#65533;&#65533;N&#65533;&#65533;'&#65533;<d\&#65533;,&#65533;}&#65533;&#65533;&#65533;G&#65533;&#65533;&#65533;&#65533;&#1761;&#65533;&#65533;&#65533;P&#65533;E&#65533;&#65533;&#54493;&#65533;&#65533;}&#65533;[&#65533;&#65533;&#65533;&#65533;&#65533;)o&#65533;J&#65533;&#65533;&#65533;&#65533;Y]&#65533;-&#65533;B&#65533;&#65533;~&#65533;&#65533;B&#65533;[f5&#2036;&#65533;&#65533;&#65533;?&#65533;&#65533;lmI&#65533;&#65533;?&#65533;]&#65533;0aX&#65533;&#1554;&#65533;&#65533;)]&#65533;&#65533;&#65533;&#65533;&#65533;&#65533;2)2&#65533;&#65533;l&#65533;"q<&#65533;&#65533;&#65533;_Y&#65533;>&#65533;X&#65533;&#65533;Y&#65533;&#65533;Js&#65533;&#65533;&#65533;&#65533;&#65533;.&#65533;&#65533;
l&#1226;M&#65533;&#65533;&#65533;&#65533;~]o&#65533;&#65533;&#65533;l&#61193;&#65533;S&#65533;#&#65533;&#65533;&#65533;{_&#65533;&#65533;&#65533;&#65533;4E&#65533;&#65533;&#65533;Q3o&#65533;w&#65533;&#65533;c&#65533;3&#65533;&#65533;&#65533;&#65533;&#65533;z7&#1261;^&#65533;.&#65533;h&#65533;2&#65533;<&#65533;'&#65533;&#65533;&#65533;E&#65533; &#65533;*O&#65533;&#65533;&#65533;&#65533;&#63852;&#65533;&#65533;&#65533;&#1901;&#65533;}&#65533;x&#65533;&#65533;&#65533;&#65533;&#65533;j&#65533;&#65533;#&#65533;&#450;2k&#65533;Wk&#65533;&#65533;=&#1164;n&#65533;9-&#65533;&#65533;~&#65533;&#65533;q?{&#65533;/&#65533;&#65533;H&#65533;&#65533;&#65533;3&#65533;&#65533;\8&#65533;Q&#65533;&#65533;H&#65533;&#65533;&#65533;&#65533;&#65533;&#65533;C&#65533;&#65533;&#65533;\&#65533;&#65533;&#65533;&#65533;&#65533;&#65533;&#65533;&#65533;`&#65533;&#65533;&#65533;&#65533;&#65533;	e+-&#65533;&#65533;&#65533;F&#65533;(&#65533;&#65533;&#65533;&#65533;Un&#424;%V&#174;&#65533;?&#690;&#65533;q&#65533;&#197;&#65533;&#65533;&#65533;&#1663;&#65533;&#65533;&#65533;&#65533;&#2036;&#1706;&#65533;&#65533;&#65533;&#65533;&#371;&#65533;&#65533;&#65533;&#65533;&#65533;&#65533;&#65533;&#65533;&#65533;&#1032;&#65533;&#65533;&#161568;&#65533;&#65533;&#65533;&#65533;&#65533;&#19043;&#65533;&#65533;]&#65533;bTx&#65533;&#65533;d#&#65533;p &#65533;&#7745;3:2&#65533;&#65533;[&#65533;a	>&#65533;&#65533;^?L&#65533;&#65533;&#65533;n&#65533;:o.z&#65533;&#65533;`&#65533;K&#65533;&#65533;&#65533;&#65533;&#65533;&#1673;-9[&#65533;&#65533;&#65533;&#65533;LV1&#65533;&#404;XH&#65533;&#65533;&#58017;k&#65533;TZM&#65533;&#1092;&#65533;&#65533;O&#65533;4&#65533;&#65533;r#XyE&#65533;z8&#65533;&#65533;&#1205;CY&#65533;U'&#65533;&#65533;JFQ9&#65533;My&#65533;&#65533;J&#65533;&#65533;&#65533;
&#65533;&#65533;/R&#65533;&#65533;tZ&#65533;&#65533;p&#65533;^&#65533;#&#65533;t,Y"&#1736;&#65533;&#65533;&#65533;&#65533;G&#65533;)a&#65533;&#65533;bf8&#65533;&#65533;&#65533;&#65533;CG3&#65533;g;&#605;bG&#65533;&#65533;&#65533;&#2024;&#65533;&#65533;-zVu&#7475;)&#65533;&#65533;&#65533;&#65533;&#65533;<u&#65533;S&#65533;&#65533;|V&#65533;&#65533;^C+^&#65533;Y&#65533;&#65533;aO&#65533;LJ&#65533;&#65533;]&#65533;&#65533;&#65533;&#65533;F&#65533;W&#65533;&#65533;&#65533;P&#65533;&#65533;&#65533;&#65533;&#65533;I&#1247;&#65533;&#65533;#&#65533;&#65533;&#65533;&#65533;&#65533;//&#708;&#1848;b&#65533;&#65533;&#65533;	&#65533;*&#1817;&#65533;{&#65533;h&#65533;&#65533;)c_&#65533;n&#65533;&#65533;kJ&#65533;&#65533;&#65533;&#65533;O&#65533;%&#65533;^a&#65533;|&#65533;&#65533;n&#65533;dIo&#65533;_f15H&#65533;'&	l1Us&#65533; Aq&#65533;&#65533;1|"X&#65533;-HW<&#65533;&#65533;&#65533;h&#65533;x&#65533;&#1674;D~&#65533;&#1937;P&#65533;&#65533;Vv&#65533;)&#65533;X=*r&#65533;&#65533;,*u&#1048;=&#65533;xhnsf&#65533;&#65533;&#65533;&#65533;QfeG`&#65533;G&#65533;&#65533;&#65533;a[&#65533;&#65533;&#923;PI&#1496;&#65533;'&#65533;&#65533;&#65533;q&#65533;X(&#65533;&#65533;&#65533;HJ6'A&#65533;eg&#65533;#&#65533;x5r,&#65533;&#65533;@&#65533;<&#65533;G1?v&#65533;&#65533;%&#65533;4&#65533;gv&#65533;&#65533;9&#65533;x&#65533;&#65533;&#39382;_&#920;$&#65533;Fn&#65533;I%&#1450;&#65533;z"
Z{&#65533;*c&#65533;&#65533;&#65533;&#597;&#65533;j&#65533;j&#65533;&#65533;&#65533;UD&&#65533;&#65533;&#65533;9&#65533;N&#1898;S&#65533;&#65533;&#65533;&#65533;&#65533;&#65533;
&#65533;,&#65533;&#65533;:&#1444;&#65533;&#65533;&#65533;4&#1815;&#65533;]^&#65533;&#65533;&#65533;k&#1776;{Y*&#65533;&#65533;&#65533;&#65533;2&#65533;7z&#65533;c&#65533;"&#65533;L&#65533;%"&#65533;"&#65533;&#65533;<&#65533;Nse}&#65533;>Z&#65533;&#65533;
5q&#65533;&#65533;&#65533;H&#65533;h&#65533;&#65533;Cn&#65533;T&#65533; gI%:&#65533;&#748;&#65533;+&#65533;Z&#65533;&#65533;&#65533;l&#65533;&#65533;&#65533;E&#65533;H&#65533;&#65533;&#65533;&#65533;nb:&#65533;&#65533;Q&#65533;&#65533;&#65533;&#65533;&#65533;&#65533;&#65533;XR&#65533;
&#65533;&#65533;&#65533;&#65533;&#65533;&#65533;68tv&#65533;y&#65533;&#65533;&#65533;&#65533;&#65533;1&#65533;&#65533;&#65533;w&#65533;&#65533;2&#65533;&#3236;q&#65533;&#65533;s&#65533;&#65533;&#65533;&#65533;w&#65533;&#65533;&#65533;&#65533;&#65533;&#65533;=&#65533;&#65533;A&#65533;&#65533;&#65533;!&#65533;&#65533;&#65533;sQ&#65533;8p&#65533;&#65533;&#65533;U&#65533;&#65533;nmy&#65533;&#65533;&#65533;&#65533;v7<5O &#1277;&#65533;<&#65533;&#65533;v&#65533;&#65533;/&#65533;&#65533;*&#65533;ks&#65533;AQ&#65533;&#65533;&#65533;&#65533;&#65533;x7&#65533;&#65533;<]w&#65533;&#65533;&#65533;$-&#65533;uU&#65533;&#65533;&#65533;&#65533;&#36392;&#65533;&#65533;;\.&#65533;l:e&#65533;&#65533;&#65533;&#65533;&#65533;&&#65533;&#65533;~&#65533;&#65533;&#762;&#65533;7W&#65533;Y&#65533;&#65533;i[k&#65533;E'&#65533;&#65533;&#1987;&#65533;&#65533;j&#65533;{&#65533;&#65533;&#65533;;&#65533;2&#65533;&#1703;&#65533;&#65533;&#65533;A{&#65533;&#65533;&#65533;&#65533;&#65533;_&#65533;&#65533;&#65533;&#65533;J&#65533;&#65533;&#65533;&#65533;[:&#65533;&#65533;;&#65533;\&#65533;>&#65533;&#302;~&#65533;&#65533;El&#65533;&#65533;&#1838;d|&#65533;&#65533;&#65533;jf-W.$_&#65533;&#65533;&#65533;&#65533;%5&#65533;U&#65533;}&#65533;&#65533; B&#65533;tNR&#65533;]	&#65533;&#65533;&#65533;!np0&#65533;&#65533;bX>&#65533;U&#65533;j&#65533;&#65533;&#65533;]&#65533;&#65533;W&#65533;:I&#65533;b&#65533;K&#65533;&#65533;&#65533;&#65533;&#65533;u&#1595;&#65533;&#1390;&#65533;&#65533;&#65533;D&#65533;&#65533;&#752;t&#65533;&#65533;&#1129;&#65533;&#65533;&#65533;U&#65533;#&#65533;&#65533;&#65533;&#65533;8^&#65533;(&#65533;&#65533;&#65533;p}&#65533;[!&#65533;D"&#65533;&#65533;W&#65533;ZP&#1880;&#65533;&#65533;Q&#65533;Hr&#65533;&#65533;&#65533;`&#65533;&#65533;&#65533;&#1648;&#65533;&#65533;&#65533;&#65533;%&#65533;A&#65533;/x&#65533;&#65533;&#65533;&#65533;X&#65533; &#65533;&#907;&#65533;&#65533;&#1525;&#65533;F&#65533;H
nc8&#65533;y&#65533;8&#65533;Llz&#65533;&#65533;o&#550;&#65533;&#65533;ojt&#65533;&#1626;a&#65533;&#65533;&#65533;&#65533;I&#65533;$yCM+&#65533;&#65533;|R&#65533;pYI&#65533;&#65533;&#65533;0&#65533;&#65533;&#65533;&#65533;&#65533;&#65533;6&#65533;&#65533;~&#65533;S^.&#65533;&#65533;&#65533;,i&#65533;&#65533;3&#65533; 	M@N&#528;&#65533;&#1121;,&#327;7&#65533;&#1111;&#65533;%8O(&#374;eQ&#65533;&#65533; &#65533;!:+&#65533;FH&#65533;l&#65533;&#65533;,V&#65533;&#65533;)R<&#65533;j&#65533;-&#65533;&#65533;&#65533;-&&#65533;&#65533;WU*)&#65533;&#65533;I&#65533;^u&#65533;8&#65533;B,1&#65533;&#65533;i&#65533;&#678;&#65533;7&#65533;&#65533;-uz&#65533;1-&#65533;W&#1242;n&#65533;&#65533;Hk9&#65533;&#65533;4s&#1124;&#65533;&#65533;`	&#65533;\&#65533;q&#65533;&#1188;&#65533;7	&#65533;&#65533;y&#65533;4L6&#65533;&#65533;9&#65533;(.x&#65533;&#65533;<&#65533;&#65533;:&#65533;&#195;&#65533;_&#65533;\bGY&#65533;&#65533;~:u&#65533;&#1987;&#65533;IBP&#65533;&#65533;R1&#65533;&#65533;D('>&#65533;mRV&#65533;&#65533;&#65533;&#777;&#65533;&#65533;>&#65533;`7&#65533;G&#1291;54&#65533;j&#65533;HU&#65533;Mj&#404;G&#65533;,&#65533;M&#65533;X(&#65533;~&#65533;K+{&#1706;"z&#65533;5&#65533;h3)&#65533;&#65533;f&#65533;w&#65533;&#65533;&#65533;&#65533;P8&#65533;_&#65533;&#1160;d&#65533;&#65533;&#65533;&#65533;lk8&#65533;'^&#65533;&#65533;&#65533;S&#65533;u&#65533;&#65533;&#65533;9&#65533;'H6s&#65533;&#65533;&#65533;iC&#65533;gAq8&#65533;|&#65533;8B&#65533;&#65533;&#1390;w&#65533;kI&#65533;F&#65533;&#65533;&#65533;u&#65533;&#65533;&#65533;&#65533;2&#811;&#65533;5&#65533;3&#65533;&#1598;&#65533;yr&#65533;&#65533;&#65533;c&#65533;w&#1887;v&#65533;d&#65533;&#65533;&#65533;MG&#65533;&#1195;&#65533;O&#65533;&#65533;f		&#65533;OV*&#65533;&#65533;&#65533;&#65533;l9&#65533;Pzm&#65533;&#65533;m&#65533;[&#65533;&#65533;&#65533;&#65533;&#65533;&#65533;&#65533;&#65533;q};&#1833;"&#65533;&#65533;(&#65533;&#65533;&#65533;l&#65533;&#65533;&#65533;&#65533;&#65533;D&#65533;&#65533;&#65533;&#65533;&#895;&#65533;&#65533;s&#65533;-,3&#65533;N&#65533;G&#65533;&#65533;%&#65533;kQQS&#65533;&#65533;&#65533;fp&#65533;^n&#65533;&#65533;&#65533;b&#65533;8l&#65533;&#65533;&#65533;&#1504;&#65533;up&#65533;&#65533;&#65533;F&#65533;&#65533;&#757;^-&#65533;&#65533;x&#65533;&#65533;&3&#65533;&#65533;k&#65533;^&#65533;8&#65533;&[3&#65533;\(q&#65533;&#65533;b7jV&#65533;5&#65533;^&#65533;y	&#65533;	_&#65533;<&#65533;&#65533;j&#65533;,	&#65533;a&#65533;Q^&#65533;&#65533;={&#65533;&#65533;b&#65533;8~&#65533;S&#65533;$l&#65533;*&#65533;&#65533;&#65533;&#65533;gz&#65533;a&#54197;&#65533;\&#65533;t&#65533;v&#65533;4&#65533;&#65533;&#65533;&#65533;&#65533;K0&#65533;d&#65533;6O&#65533;&#65533;k&#65533;w-&#65533;d*K9&#65533;
n&#65533;Q&#65533;e&#65533;]&#65533;&#65533;&#65533;&#348;&#65533;a:9q&#65533;&#65533;&#65533;|&#65533;&#65533;4&#65533;&#65533;&#65533;\h&#65533;$F&#1529;&#65533;C&#65533;&#65533;&#65533;R&#65533;IMg&#65533;&#65533;&#65533; k&#65533;&#65533;&#65533;&#65533;&#65533;b&#65533;y&#65533;&#65533;&#65533;j&#65533;m&#65533;S&#65533;z&#1094;U6&#65533;&#65533;;f&#65533;F&#65533;&#65533;l&#65533;&#65533;X{&#65533;&#65533;Ko&#65533;&#1998;2&#65533;--\S&#65533;&#65533;&#65533;j&#65533;&#65533;&#65533;&#65533;cs&#65533;&#65533;N&#65533;#&#65533;BD&#65533;&#65533;~&#65533;e&#65533;m&#65533;i&#65533;3&#65533;U&#65533;&#65533;X&#65533;&#65533;&#65533;&#65533;8&#65533;&#65533;.&#65533;&#65533;&#1764;kT&#65533;&#65533;&#65533;&#65533;&#65533;v&#65533;&#65533;e&#65533;k&#65533;w&#65533;z&#65533;o&#65533;{k- &#65533;1W&#65533;&#65533;v&#65533;&#65533;-&#65533;rkz&#65533;_^/&#1640;kD&#65533;&#65533;[&#65533;&#65533;&#65533;&#65533;&#65533;&#65533;ZnCh&#65533;&#65533;\&#65533;&#65533;C&#65533;&#65533;&#65533;&#65533;F&#65533;&#65533;0;&#12427;	&#65533;,W&#65533;|n8&#65533;X&#65533;&#65533;&#65533;m&#65533;&#65533;&#65533;sW&#65533;ev&#65533;4l&#65533;we&#65533;&#1156;&#65533;&#65533;&#65533;&#65533;&#65533;&#65533;&#65533;&#65533;&#65533;>&#65533;&#65533;&#65533;&#65533;&#65533;{)&#65533;VR`&#65533;Z.&#65533;&#65533;&#65533;&#65533; &#65533;&#1444;&#65533;&#65533;&#65533;IU{V&#65533;Q&#65533;i&#417;&#65533;R^+&@N@
/&#65533;ec&#65533;&#312;R&#65533;&#65533;w&#65533;;&#65533;aB$&#65533;&#65533;&#65533;&#65533;L&#65533;kF&#65533;O&#65533;&#65533;xVn;&#65533;&#65533;N%&#65533;\r8Aew&#65533;&#65533;Px&#65533;Ei&#65533;&#65533;\&#827;&#65533;zwH&#65533;&#65533;&#65533;&#728;&#65533;&#65533;s&#65533;&#2021;&#65533;Ju&#65533;&#65533;&#65533;C&#65533;Y&#65533;O&#65533;&#65533;&#65533;jJ&#65533;&#65533;&#65533;C&#65533;&#65533;%w&#65533;&#65533;&#65533;z&#65533;\&#65533;&#65533;&#395;yn&#65533;&#65533;&#65533;g&#65533;tV&#65533;`{69&#65533;&#65533;>&#65533;&#65533;&#65533;=m2&#65533;w&#1821;&#65533;V&#65533;&#65533;&#65533;&#65533;t&#65533;&#65533;&#65533;9u&#65533;Qb&#65533;wJo&#65533;^&#65533;&#65533;k@&#65533;&#65533;0&}JW&#65533;rq6&#65533;&#65533;t`&#65533;'&#65533;&#65533;v&#65533;5_|&#65533;V>&#65533;h&#65533;&#65533;VVM&#65533;'+&#65533;~&#65533;&#65533;z.&#65533;&#65533;&#65533;e@e&#65533;u&#65533;&#65533;R&#65533;'w&jE%-y&#65533;t&#65533;&"(&#65533;&#65533;pEK&#65533;&#1474;	&#65533;l[ l8&#65533;&&#65533;&#65533;W$&#65533;&#65533;v&#65533;&#65533;h&#65533;'d7~&#65533;T &#65533;+&#65533;&#65533;&#65533;%=0&#65533;&#65533;&#65533;U\f&#65533;zbg&#65533;U.&#65533;&#65533;n&#65533;&#65533;_lx~%2&#65533;&#65533;u&#1764;e&#65533;&#65533;A&#65533;m&#326;&#65533;&#65533;&&#65533;eV&#65533;#&#65533;&#65533;.&#65533;&#65533;8&#65533;\&#65533;&#65533;&#65533;
&#65533;nFj&#65533;&#65533;&#65533;c9&#65533;&#65533;#&#65533;&#65533;LW/&#65533;hua&#65533;w#HWk&#65533;&#65533;&#65533;&#450;1&#65533;~S&#65533;)&#65533;&#65533;rs8&#65533;&#65533;1a&#65533;T&#65533;&#65533;A>&#65533;{&#65533;U&#65533;b&#65533;&#151;f&#65533;&#65533;h&#65533;&#8546;&#65533;e&#65533;&#65533;	&#65533;&#65533;&#65533;&#456;&#65533;p:Z&#65533;]$&#65533; ddjr&#65533;_&#65533;&#65533;r&#65533;x2&#65533;G&#65533;%&#65533;&#65533;&#65533;7J&#65533;~!&#65533;x&#600;&#65533;&#65533;&#65533;|f&#65533;`y&#65533;&#65533;:&#65533;OrW&#65533;)&#65533;&#65533;&#65533;&#65533;fB&#65533;(&#65533;8k&#65533;q&#65533;&#65533;&#65533;7=&#65533;'&#65533;&#65533;&#520;&#65533;&#335;&#65533;H&#65533;}&#65533;p&#65533;Cj&#65533;s&#65533;&#65533;!zX{{&#65533;j&#65533;C{_&S&#65533;&#65533;W?&#65533;&#65533;eh&#65533;&#65533;HZ&#65533;&#1538;&#65533;&#65533;,>&#65533;&#65533;&#65533;'&#65533;&#65533;4q&#65533;&#65533;F&iz&#65533;&#65533;&#65533;&#65533;E	L&#65533;&#65533;&#65533;&#65533;&#65533;7&#65533;&#65533;&#1554;&#1420;Y&#65533;&#65533;FK]&#65533;v&#65533;~T&#529;[(j$&#65533;&#65533;&#65533;&#65533;&#65533;^&#65533;u&#65533;M&#65533;&&#65533;8&#65533;&#65533;&#65533;&#65533; &#65533;&#65533;&#65533;&#65533;&#65533;'[&#65533;Y&#65533;&#65533;J&#65533;&#65533;&#65533;&#65533;xH&#65533;&#65533;&#65533;&#65533;]g0&#65533;vy&#65533;d&#65533;&#260;\&#65533;&#65533;b&#65533;&#65533;kQ&#65533;&#65533;H&#65533;&#65533;&#65533;;&#65533;&#65533;&#65533;&#65533;v&#65533;&#65533;&#65533;&#65533;9&#65533;U~&#65533;h&#65533;&#65533;y&#65533;dq&#65533;)&#65533;S&#65533;&#65533;x&#65533;&#65533;8wi&#65533;&#65533;j&#65533;8&#65533;&#65533;i&#65533;/&#65533;&#65533;H &#65533;&#65533;qL&#65533;s&#65533;&#65533;A&#65533;&#65533;2Ou	&#65533;W&#65533;&#65533;]&#65533;Ft&#65533;&#65533;8D&#65533;fG&#65533;9&#65533;&#65533;H&#65533;&#1625;&#65533;&#65533;dy&#65533;&#65533;&#65533;&#65533;u&#8725;&#65533;&#65533;~&#65533;(&#65533;&#65533;&#65533;&#65533;&#65533;&#65533;|X&#65533;&#65533;H&#65533;&#539;u&#65533;{sv&#65533;?xy&#65533;[4T&#65533;W&#65533;}	&#65533;w&#65533;l&#65533;&#65533;K&#65533;&#65533;a&#65533;zZ&#65533;Ug&#65533;&#65533;&#65533;q8&#65533;&#336;&#65533;&#65533;[&#65533;8&#65533;&#889;&#65533;\9&#65533;&#65533;(t&#65533;{
)*@&#1414;`&#65533;&#65533;&#65533;&#65533;v&#65533;&#65533;{ri&#65533;&#65533;z&#65533;xf>&#65533;N&#65533;&#65533;&#65533;vP&#65533;IrE$&#65533;IA&#65533;&#65533;&#65533;&#65533;s}&#65533;&#65533;&#65533;&#65533;&#65533;&#61005;5&#1556;&#2527;&#65533;u&#65533;&#65533;&#65533;&#65533;w&#65533;&#65533;&#65533;&#65533;:&#65533;[&#65533;&#65533;&#65533;)&#65533;&#1487;YB&#65533;U&#65533;jz&#65533;&#65533;m&#65533;f&#65533;i&#65533;by&#65533;&#65533;&#65533;&#65533;&#65533;r~&#65533;ZF&#65533;&#65533;&#65533;&#65533;auI}&#65533;&#610;&#65533;&#39096;&#65533;&#65533;Wg&#65533;&#65533;&#65533;&#65533;y&#65533;Wi&#65533;&#65533;&#65533;&#65533;IR&#65533;u&#65533;&#65533;n&#1826;H&#65533;&#65533;#*3I&#65533;X<eL&#57700;&&#65533;&#65533;9&#65533;&#1572;a&#65533;&#65533;&#65533;&#36420;&#65533;&#65533;z&#65533;&#551;&#65533;y&#65533;&#65533;hm[&#65533;n&#65533;y&#65533;T&#65533;quX&#65533;&#65533;&#65533;&#65533;&#65533;j`L&#65533;6&#65533;&#65533;&#65533;&#65533;uJ&#65533;@&#65533;&#65533;)*_&#65533;&#65533;_p&#65533;&#65533;&#1223;&#65533;&#65533;|&#65533;&#65533;I&#65533;r4&#65533;i&#65533;OI&#65533;Y&#65533;N*&#65533;&#65533;&#65533;&#65533; &#65533;6F&#65533;&#65533;&#65533;g&#65533;H&#65533;b&&#65533;&#65533;G&#65533;&#65533;9&#65533;)&#65533; &#65533;&#65533;l&#65533;&#65533;&#65533;*&#65533;&#65533;Z&#65533;2&#65533;f&#65533;&#65533;&#65533;&#65533;&#65533;&#65533;&#65533;&#65533;6
&#65533;&#65533;vb&#65533;C9&#65533;i&#65533; &#65533;&#1395;&#65533;&#65533;E&#65533;T&#65533;vv&#619;&#65533;&#65533;&#65533;&#65533;C&#65533;&#65533;wt&#65533;&#65533;:m&#1817;&#65533;Z&#65533;&#65533;4&#65533;$J&#65533;6U&#65533;&#65533;&#1641;k*&#65533;&#65533;*&#65533;&#65533;&#65533;&#65533;lw&#65533;&#65533;&#65533;&#65533;&#65533;&#65533;2&#65533;z&#65533;/	wa&#65533;&#65533;!&#65533;&#65533;Y&#490;&#65533;&#65533;Z}&#65533;&#624;&#65533;9&#65533;:&#65533;&#65533;4&#65533;&#65533;&#65533;8&#65533;J&#65533;&#65533;*[`&#65533;&#65533;&#6427;&#65533;&#65533;&#65533;&#65533;&#65533;&#65533;&#65533;&#65533;y&#65533;&#65533;&#65533;8&#65533;&#65533;K&#65533;&#65533;&#65533;	K&#65533;&#65533;&#65533;&#65533;]&#65533;&#65533;4+WY&#65533;&#65533; >&#1140;+&#65533;BW&#65533;"&#65533;oz&#65533;4&#65533;&#65533;K&#429;RH&#65533;&#65533;&#65533;&#65533;&&#65533;&#65533;&#65533;
&#65533;&#65533;UH&#65533;&#65533;	&#65533;V&#705;'
{/&#1689;&#65533;&#281;&#65533;> &#65533;&#65533;&#65533;&#65533;
[`]&#65533;&#65533;&#65533;&#65533;^*^|&#65533;&#65533;&#65533;&#1191;V%ISb&#65533;&#65533;&#65533;&#65533;K&#65533;&#65533;&#65533;&#696;E	&#65533;&#65533;&#613;b&#65533;&#65533;&#65533;DW&&#65533;&#65533;K&#65533;+&#65533;8&#65533;&#65533;J&#65533;&#65533;&#65533;sq+&#65533;t&#65533;&#65533;&#65533;{&#65533;&#65533;Z&#65533;@&#65533;N&#65533;&#65533;&#65533;JxO&#65533;&#65533;&#1106;&#65533;kft_&#65533;=o&#65533;&#65533;?&#65533;&#65533;w&#65533;&#757;&#65533;&#65533;v&#65533;9F?:&#65533;g[&#65533;*k&#65533;w:&#65533;&#65533;k&#65533;=&#26145;&#65533;&#65533;[&#65533;7&#65533;&#65533;&#65533;&#65533;&#65533;&#65533;j&#65533;&#65533;z&#65533;&#65533;;&#65533;&#65533;*&#65533;Kk&#65533;t&#65533;o&#65533;9&#65533;@&#65533;pS&#65533;&#65533;&#65533;&#23469;9&#65533;&#563;&#65533;@&#65533;&#65533;&#65533;v*i&#65533;.{&#65533;&#65533;:&#65533;J[&#65533;Zz&#65533;&#65533;&#65533;&#65533;)&#65533;W&#65533;&#65533;iZ&#65533;&#65533;j&#65533;&#65533;&#765;&#65533;k&#65533;&#65533;&#65533;&#65533;&#65533;&#65533;&#65533;s&#65533;&#65533;-<&#65533;&#65533;sVuV9	&#65533;&#65533;&#65533;&#65533;&#65533;i&#65533;OxzW&#65533;&#65533;&#65533;E&#65533;&#65533;&#1581;aj&#65533;&#65533;&#65533;(z|&#65533;;n&#65533;k&#65533;v&#65533;&#65533;&#1451;&#254;&#65533;J&#65533;K&#65533;1&#65533;&#65533;&#65533;&#65533;&#65533;i&#65533;&#65533;&#65533;&#65533;&#1606;&#65533;[&#65533;&#65533;&#65533;&#65533;8&#65533;&#65533;&#1772;&#65533;&#230;K&#65533;y&#65533;&#65533;&#65533;y&#65533; k&#65533;&#65533;&#65533;&#65533;&#65533;j&#65533;k{3&#65533;?&#65533;&#65533;e|&#65533;&#697;&#65533;U&#65533;&#65533;&#65533;&#65533;&#65533;ZC&#65533;e&#65533;tD&#65533;7'<&#65533;&#65533;&#65533;H&#65533;&#65533;&#65533;&#65533;&#65533;&#65533;*&#65533;&#65533;&#46753;&#65533;k&#65533;
x&#137;&#65533;&#65533;v
&#65533;&#65533;&#65533;&#65533;&#65533;&#65533; &#65533;&#65533;&#65533;&#65533;&#65533;&#65533;7&#65533;&#65533;&#65533;Z&#65533;&#65533;&#65533;&#65533;@&#65533;&#65533;&#65533;&#410;&#65533;&#65533;
&#65533;J1&#65533;Y&#65533;t&#65533;*&#65533;&#65533;&#65533;&#65533;&#17078;&#65533;&#65533;&#65533;&#65533;g&#65533;&#65533;<&#65533;&#65533;l&#325;&#65533;&#65533;j}"[&#65533;aW&#65533;&#65533;K&#65533;&#65533;&#65533;&#65533;.,&#272;&#65533;&#65533;&#65533;&#65533;<&#65533;&#65533;&#700;&#600;Lvp&#65533;&#234;&#65533;&#65533;4&#65533;Z&#65533;,&#65533;&#65533;K&#65533;&#65533;f&#65533;l&#65533;QL&#65533;&#65533;&#65533;&#65533;&#65533;j&#65533;&#65533;v&#65533;&#65533;&#438;L&#65533;y+&#65533;&#65533;|D&#65533;&#65533;Zk&#65533;z&#817;&#65533;\&#65533;R&#635;U&#65533;&#65533;&#65533;,&#65533;&#732;&#65533;t&#65533;&#65533;,K&#889;ERsy&#447;&#65533;&#65533;&#65533;6]n&#65533;s\&#65533;4&#65533;&#65533;&#65533;&#65533;&#424;eB&#65533;&#65533;&#65533;&#907;&#65533;&#65533;&#65533;yfU&#65533;D&#65533;&#65533;]|Ea&#65533;U#&#65533;&#65533;L&#65533;&#65533;&#65533;&#65533;]&#65533;&#65533;&#65533;&#65533;)&#65533;:d
&#65533;^Uv&#65533;+&#65533;I&#65533;&#65533;&#65533;&#65533;&#65533;&#65533;&#65533;3&#65533;&#65533;,&#65533;&#65533;&#65533;&#65533;&#65533;'|&#65533;&#65533;&#65533;!l9&#65533;&#65533;&#65533;|9&#1011;in&#65533;&#65533;P&#65533;&#65533;&#65533;&#65533;9V&#65533;,&#544;<&#65533;*M&#65533;[&#65533;&#65533;&#65533;&#65533;#&#65533;&#65533;&#65533;L&#65533;LLv<&#65533;&#65533;&#65533;&#65533;D&#65533;&#65533;&#65533;&#65533;&#65533;&#254;&#65533;&#65533;&#65533;&#65533;&#65533;g=&#65533;^I&#65533;#\&#65533;xt&#65533;0&#65533;&#65533;&#65533;+&#1381;&#65533;&#65533;&#65533;&#24321;&#65533;&#65533;p&#65533;&#65533;&#65533;&#65533;&#65533;]&#65533;/&#65533;&#65533;{T6&#65533;&#65533;&#65533;\&#65533;&#65533;L&#65533;U`&#65533;;=;&#65533;
&#721;K&#65533;&#65533;&#65533;&#65533;!*&#65533;&#65533;<&#65533;&#65533;&#65533;C&#65533;r&&#1167;(&#65533;&#65533;J&#65533;m&#65533;&#65533;&#65533;K&#65533;ZJy*&#65533;&#65533;5}&#65533;&#65533;g&#65533;l&#65533;&#65533;=K&#65533;&#37660;&#65533;&#65533;5&#65533;y}&#65533;o&#65533;Ib&#65533;&#65533;x&#65533;&#65533;&#65533;&#65533; &#65533;r&#65533;&#1577;l&#1669;:&#65533;J&#65533;A]A&#65533;l&#65533;&#65533;&#65533;&#65533;&#65533;&#65533;&#65533;&#65533; &#65533;&#65533;&#65533;I&#65533;&#1181;&#65533;&#828;&#65533;&#65533;&#65533;&#65533;4-&#65533;&#65533;k&#65533;&#65533;m&#65533;&#65533;=&#65533;&#65533;&#65533;&#1481;}&#65533;M&#65533;&#65533;x&#65533;&#230;&#65533;&#65533;[&#1835;&#65533;&#65533;&#65533;&#65533;&#65533;&#65533;&#65533;1&#65533;
&#65533;&#65533;R'&#65533;&#65533;Lm&#65533;M&#65533;&#65533;&#1539;,&#65533;&#65533;&#65533;<Q &#65533;&#65533;b&#65533;&#65533;v&#65533;*&#65533;&#65533;&#65533;&#65533;&#65533;]&#65533;&#65533;&#65533;&#65533;"&#65533;&#65533;&#65533;&#1785;&#65533;&#65533;z;&#65533;Z&#65533;+v&#65533;&#65533;L&#261;&#65533;&#65533;|&#65533;X&#1635;&#65533;&#65533;&#65533;&#65533;=&#65533;&#65533;;s.>&#65533;&#65533;[&#65533;&#65533;J&#65533;.&#65533;&#65533;K&#1699;&#65533;@^&#65533;&#65533;&#65533;&#1446;&#65533;&#65533;2Hr&#65533;i&#65533;&#65533;	&#65533;&#65533;&#65533;&#65533;&#65533;&#1913;&#65533;l&#65533;p&#65533;&#1656;|&#65533;&#65533;&#825;&#65533;&#65533;(&#65533;&#65533;hN&#65533;-&#65533;&#65533;Z&#65533;&#65533;&#65533;&#65533;&#65533;I&#65533;&#65533;Y&#65533;&#65533;  !&#65533;   ,    ?C &#65533;&#65533;jb&#65533;&#65533;&#65533;r&#65533;a&#65533;&#65533;&#65533;&#65533;&#65533;&#65533;&#65533;la&#65533;&#65533;&#65533;&#65533;&#65533;:&#65533;&#65533;&#65533;&#65533;&#65533;&#65533;&#65533;&#65533;:&#65533;&#65533;>&#65533;&#65533;&#65533;&#65533;	&#65533;&#65533;&#65533;&#65533;&#65533;&#65533;&#65533;&#65533;&#65533;&#65533;&#65533;&#65533;Ce&#65533;h&#65533;&#65533;%	&#65533;&#337;&#65533;&#65533;'&#65533;&#65533;&#65533;&#1478;&#65533;&#65533;&#65533;&#65533;&#65533;&#1928;&#65533;&#65533;&#4588;&#65533;u&#65533;#b&#65533;C&#65533;n(&#65533;&#1567;'ET&#65533;&#65533;&#65533;HP&#65533; $&#65533; P&#65533;&#65533;&#65533;&#65533;&#65533;&#1055;E~3Q&#65533;qD&#463;<&#65533;&#65533;`&#65533; &#65533;(?&#65533;h&#65533;b&#599;I&#65533;iH&#65533;&#65533;M&#65533;+W&#65533;&#65533;&#65533;b&#65533;&#65533;/}:\r&#65533;&#65533;&#65533;&#65533;*&#65533;&#65533;:&#65533;&#65533;&#65533;&#412;JQ@&#65533;&#65533;&#65533;&#65533;&#65533;n$&#65533;@\&#65533;E&#65533;+9{&#65533;FU3&#65533;5[&#65533;&#65533;o&#65533;&#65533;&#65533;=+&#65533;J&#65533;&#65533;&#65533;&#65533;k&#65533;d&#65533;( J&#65533;l&#65533;_e&#65533;
&#65533;&#65533;ES&#65533;v[I3&#65533;&#65533;&#65533;&#65533;W&#65533;$&#65533;r&#65533;X&#65533;ie&#65533;i&#65533;l&#65533;t&#65533;&#65533;b}&#65533;&#65533;H&#65533;b]'&#65533;&#65533;Q`&#322;&#65533;&#65533; &#65533;&#65533;&#65533;&#65533;'?&#65533;^Uc&#65533;&#65533;'2X&#65533;&#1827;sv&#65533;&#65533;&#65533;&#65533;'&#1248;Q&#65533;,y&#65533;h&#671;@&#65533;&#65533;&#65533;>~&#65533;&#65533;&#65533;F&#65533;&#65533;<&#65533;T&#65533;&#65533;&#65533;M&#65533;G&#65533;O?&#65533;q&#65533;&#65533;P1&#65533;&#65533;v&#65533;&#65533; &#65533;	&#65533;&#65533;&#65533;(&#65533;	X&#65533;&#65533;U_&#65533;&#65533;&#65533;&#65533;fq&#65533;&#65533;&#65533;Z&#65533;&#65533;b&#65533;W|e&#65533; &#65533;R&#65533; `|&#65533;Lc&#65533;&#65533;&#65533;E>$.6&#264;&#65533;&#65533;&&#65533;&#296;&#65533;7h\V&#397;1"vYk2j&#65533;/&#65533;C&#65533;g&#65533;QWj$yW&#65533;g&#65533;&#65533;&#65533;&#848;&#65533;IMR g&#65533;} &#65533;&#411;G&#65533;	7&#65533;D&#389;&#65533;&#65533;FR&#65533;d&#65533;s&#65533;$U}l&#65533;	K&#65533;&#65533;&#65533;StVgpB!&#65533;&#65533;zJ&#1865;&#65533;T&#1709;&#65533;&#65533;&#65533;&#65533;&#65533;&#65533;*&#65533;&#65533;&#65533; &#65533;N&#65533;&#65533;Sw=&#65533;&#65533;&#65533;E&#65533;a&#65533;nM8&#65533;k&#65533;u&#65533;&#65533;&#65533;t&#65533;&#65533;&#65533;7{i&#65533;&#65533;&#65533;&#65533;&#65533;&#673;&#65533;L&#65533;&#65533;"&#65533;` &#65533;&#65533;%&#65533;&#65533;b&#65533;&#147;&#65533;&#65533;&#65533;ajgcTs&#65533;f&#65533;&#65533;&#65533;&#65533;&#65533;rfcd&#940;&#65533;&#65533;&#65533;&#65533;xt&#65533;m&#65533;9?&#65533;iG&#65533;p!X&#65533;&#65533;eR4&#65533;_b!&#65533;s&#65533;NG&#65533;?U'&#65533;&#65533;P&#29885;v&#65533;&#65533;o&#65533;&#65533;&#1961;{&#1889;&#65533;&#65533;&#65533;&#65533;v;&#65533;|&#65533;6&#65533;&#65533;@&#65533;&#65533;&#65533;&#1619;&#65533;&#65533;%&#65533;&#65533; &#65533;C%=
i&#65533;&#65533;&#65533;2hpB&#65533;xi&#280;*Z&#65533;o&#65533;&#65533;`&#65533;&#65533;&#65533;&#65533;+&#65533;&#65533;&#65533;&#614;&#65533;&#65533;`.&#65533;&k&#65533;'&#65533;&#65533;&#1580;&#65533;&#65533;&#65533;;2&#65533;:&#65533;
&#65533;{&#65533;&#65533;&#65533;8M&#65533;&#65533;P+r&#65533;&#1277;&#65533;(->&#65533;&#65533;&#65533;0&#65533;&#65533;z&#65533;&#65533; @@M&#1665;nod&#65533;&#65533;&#65533;>o&#65533;R&#65533;&#65533;&#65533;&#65533;f&#65533;_&#65533;&Cx&#65533;i&#65533;&#65533;5&#1684;&#1998;`&#65533;&#65533; &#65533;&#65533;&#65533;&#65533;&#65533;Dp&#65533;&#65533;w	&#65533;&#65533;&#65533;&#65533;&#65533;&#65533;&#65533;&#169;X.&#65533;<e%&#65533;6&#65533;&#65533;&#65533;!|&#65533;&#39427;L&#65533;$Tr&#65533;8k*&#65533;#Q&#65533;&#65533;r&#65533;&#65533;$&#65533;&#65533;9&#65533;&#65533;;(&#65533;/F&#65533;&#65533;&#65533;v&#65533;&#65533;&#65533;{;&#65533;&#65533;,&#65533;&#65533;&#65533;[&#65533;&#65533;N&#65533;&#65533;U&#65533;&#65533;&#65533;&#65533;w&#65533;&#1652;&#65533;u&#65533;&#65533;&#65533;&#65533;&#65533;
&#65533;%&#65533;&#65533;&#65533;&#65533;&#65533;	Hw&#65533;r&#65533;&#65533;&#65533;.&#65533;n&#65533;&#65533;&#65533;S&#65533;&#65533;;w&#65533;&#211; F:&#65533;&#65533;:IQ&#65533;&#65533;&#65533;>Pa&#65533;&#65533;&#65533;g&#65533;&#65533;&#65533;&#65533;v&#65533;&#65533;&#65533;<&#65533;2Kt&#65533;&#65533;&#65533;&#65533;RGB&#65533;l7&#65533;&#1753;&#65533;:&#65533;A&#1841;&#65533;&#65533;&#65533;&#65533;&#65533;ht'&#65533;&#65533;m&#65533;6Ta>&#65533;&#65533;l&#65533;*BC&#65533;&#144;&#65533;&#65533;&#65533;[&#65533;&#65533;&#1074;&#172;`&#65533;zW&#65533;^a&#65533;A&#65533;&#65533;| 9&#65533;&#65533;`&#65533;&#65533;&#65533;&#65533;&#65533;&#65533;At&#65533;G?&#148;fD&#65533;&#456;	&#65533;&#580;q*&#65533;&#65533;&#65533;7&#65533;&#65533;&#65533;&#65533;&#65533;.wG&#65533;5&#911;$&#65533;&(&#65533;&#65533;Q&#65533;P&#65533;&#65533;&#65533;&#65533;2
L&#65533;&8&#65533;$CX &#65533;&#65533;&#65533;&#65533;LnP &#1509; &#65533;&#65533;:&#65533;a9&#65533;(P&#65533;&#65533;&#65533;&#65533;&#65533;&#65533;&#65533;&#65533;&#65533;&#65533;&#65533;0x7&#65533;&#65533;V &#65533;y$fV1Z&#65533;I&#65533;<XNqv/&#65533;]0&#65533;&#65533;&#65533;A&#65533;{Q&#65533;J&#65533;&#65533;i&#65533;&#65533;&#65533;&#65533;&#65533;&#868;&#65533;&#65533;&#355;D&#65533;[&#65533;&#65533;&#65533;&#1014;&#65533;M&#65533;&#65533;F$&#65533;
&#65533;(x&#65533;+*&#65533;Y\&#65533;&#65533;&#65533;&#65533;&#65533;&#65533;&#65533;a&#65533;@=rP,$!I&#65533;
&#65533;s&#65533;&#65533;8&#65533;&#65533;R&#1170;#&#65533;$R&#65533;&#65533;m&#65533;%&#65533;&#65533;T&#65533;E&#65533;&#65533;L&#65533;&#65533;\3&#65533;&#65533;&#58737;&#65533;Y&#65533;&#209;&#65533;&#65533;y&#65533;&#65533;&#65533;&#167;Db.&#1125;&#862;L&#65533;&#65533;dA&#65533;FE&#65533;&#65533;3k&#65533;&#65533;m&#65533;&#65533;&#65533;&#65533;&#65533;&#65533;Ao&#65533;JXKK&#65533;  &#65533;&#257;&#65533;&#65533;
&#65533;&#65533;&#65533;&#65533;&#65533;&#51840;&#65533;&#65533;M&#816;&#65533;&#65533;&#65533;g&#65533;&#65533;&#65533;&#65533;=+G&#65533;}&#65533;V&#51193;(&#65533;&#65533;$&#65533;,.&#65533;&#65533;&D&#65533;&#65533;H.&#65533;&#65533;"T(&	&#65533;>G&#65533;&#65533;}&#65533;Q+&#65533;&#65533;&#65533;&#65533;&#65533;&#65533;&#65533;&#65533;&#1242;e&#65533;S56&#65533;F&#65533;&#65533;x&#65533;#&#65533;&#65533;imd&#65533;:&#65533;&#65533;&#65533;}S&#65533;0]&#65533;Ek&#65533;b&#65533;&#65533;&#65533;&#65533;&#65533;%&#65533;&#65533;z&#65533;W&#65533;O&#65533;@X' b&#65533;*&#65533;&#65533;&#1754;&#65533;&#65533;&#65533;&#65533;&#65533;m2&#65533;E.A&#65533;$&#65533;,&#65533;&#65533;R&#65533;&#65533;P&#65533;\&#65533;&#65533;&#65533;G&#65533;>5&#65533;&#65533;&#65533;&#65533;X&#65533;J,(^&#65533;d&#65533;(&#65533;&#65533;B&#65533;&#65533;Z&#65533;&#65533;&#65533;{&#65533;&#65533;&#548;&	5&#65533;E{&#65533;e$KZ&#65533;$N&#65533;S&#65533;&#65533;&#65533;&#65533;KT&#65533;&#65533;.h&#65533;&#65533;UH]S&#65533;J&#65533;!L&#65533;,&#65533;d?&#65533;&#65533;&#65533;&#65533;&#65533;&#65533;J]i`i&#65533;[&#1250;&#65533;&#65533;&#65533;l&#468;Em&#65533;&#65533;h&#65533;I?r;&#65533;
&#65533;aw_&#65533;&#65533;&#65533;&#65533;0&#65533;]&#65533;&#65533;8&#65533;q&#65533;&#65533;J&#65533;&#65533;e&#65533;&#65533;&#65533;&#65533;
:&#65533;3&#65533;|j5O&#65533;.v&#65533;&&#65533;s&#65533;&#262;D+"&#65533;'3&#65533;&#65533;&#65533;&#65533;`&#65533;&#65533;{^JI&#65533;+&#65533;5&#65533;mE&#32263;g&#65533;&#65533;:&#65533;a&#65533;&#65533;&#65533;&#65533;&#65533;&#65533;);eeVL&#65533;&#65533;&#65533;@A&#65533;	&#65533;*&#65533;2A&#65533;&#65533;&#65533;&#65533;Y#&#65533;V&#65533;&#65533;&#65533;&#65533;h&#65533;B&#65533;2R&#65533;&#2038;&#65533;&#65533;&#1614;@&#65533;j&#65533;m&#65533;&#65533;&#65533;Nw&#65533;&#65533;9z&#65533;~@&#65533;Q&#65533;&#65533;&#65533;U&#65533;Q&#65533;&#65533;7V&#65533;-]<p&#65533;&#65533;ld&#65533;4$&#65533;&#65533;&#65533;c&#65533;|&#65533;&#65533;'WZ&#65533;i&#65533;&#65533;&#65533;&#65533;Xe&#65533;&#65533;&#65533;+Z&#65533;&#65533;&#65533;&#65533;A/&#65533;&#65533;&#65533;&#65533;&#65533;&#65533;&#65533;-I'@&#65533;&#65533;&#65533;,&#65533;	&#65533;&#65533;D&#65533;Y&#65533;&#65533;&#65533;&#65533;&#65533;;&#65533;&#65533;&#65533;&#65533;&#1012;R&#65533;,&#65533;&#65533;]&#65533;&#65533;&#65533;&#65533;0&#65533;&#65533;&#65533;&#65533;:&#65533;&#65533;&#65533;&#65533;!&#65533;U@nh&#65533;W1>5R&#1863;&#65533;[&#65533;&#65533;O&#65533;&#65533;&#65533;&#65533;&#65533;&#65533;&#65533;&#65533;5n&#65533;&#65533;c\&#65533;v&#65533;gb&#65533;&#65533;&#65533;%&#65533;&#65533;'$q&#65533;&#65533;h&#65533;OeKu*&#65533;&#65533;&#65533;ZW>&#65533;&#65533;M&#65533;%&#27987;&#1116;^	&#65533;&#65533;	G&#514;&#65533;&#65533;H&#65533;b&#65533;fb&#65533;&#65533;&#65533;_{,Rz>&#65533;F&#65533;"&#65533;`&#65533;&#65533;&#65533;&#1835;&#65533;&#65533;|1 &#65533;&$&#65533;-&#65533;&#65533;Z&#65533;g&#65533;z]&#65533;&#65533;&#65533;&#65533;&#65533;&#65533;M&#65533;e&#65533;O#&#65533;&#65533;7&#65533;\4p&#65533;&#1490;xp&#65533;&#65533;&#65533;&#65533;&#65533;&#65533;&#1789;&#65533;tw8&#65533;&#65533;`&#65533;O&#65533;&#65533;&#65533;3&#65533;&#65533;&#65533;&#65533;&#65533;(&#65533;&#65533;&#65533;&#65533;p&#65533;&#65533;&#65533;8&#65533;Cr#&#65533;r&#65533;&#65533;&#65533;NY&#65533;&#65533;F#&#65533;&#65533;&#65533;q&#65533;&#65533;&#65533;i&#65533;&#65533;<p&#65533;&#65533;u&#65533;&#1760;&#65533;~&#1728;&#65533;&#65533;O&#65533;u&#65533; &#65533;&#65533;&#65533;&#65533;&#65533;&#65533;]n&#65533;B}&#65533;?Z2&#65533;-"&#65533;&#65533;@&#65533;?&#65533;&#65533;&#65533;C&#65533;&#65533;&#65533;G>F&#65533;N&#65533;{O&#65533;&#65533;KyBH&#65533;i&#65533;;&#65533;&#65533;&#65533;&#65533;>&#65533;	&#65533;M&#65533;&#65533;&#65533;&#1991;&#65533;&#65533;&#65533;_&#65533;&#65533;&#1818;=&#65533;g&#65533;&#65533;&#65533;0&#65533;G&#65533;&#65533;
&#65533;&#65533;&#577;}V`&#65533;&#65533;&#65533;&#65533;M&#65533;&#65533;&#65533;&#65533;&#65533;&#65533;9c&#65533;9&#65533;&#65533;&#65533;W&#65533;gn&#65533;&#65533;fUw&#65533;E&#65533;f&#65533;7XV&#65533;;T&#65533;+&#65533;`&#65533;n&#65533;&#65533;<N2EJ&#65533;	$&#65533;&#65533;&#65533;{E&#65533;|&#65533;&#65533;{&#65533;&#65533;h"&#65533;|+EvQ&#65533;RU&#65533;&#1159;>&#65533;>q&#65533;}y&#65533;}8&#65533;&#65533;*:&#65533;&#65533;&#65533;7j2&#65533;&#65533;&#65533;j&#65533;w&#65533;c1&#65533;G&#65533;\&#65533;&#65533;k&#65533;&#65533;&#65533;0he&#65533;fA&#65533;&#65533;DIP*3 &#65533;8D&#65533;&#65533;EFs`z)&#65533;B_&#65533;&#65533;&#65533;&#65533; eHtF&#65533;s3&#65533;JI'*&#65533;!l&#65533;&#65533;v&#65533;gg&#65533;*&#65533;&#65533;L&#65533;S&#65533;&#65533;T3)&#518;&#65533;&#65533;z&#65533;&#65533;$&#65533;EC&#65533;%&#65533;p.&#65533;Qi&#65533; )&#65533;V&#65533;&#65533;&#1411;7h&#65533;<H&#65533;w&#65533;&#65533;&#65533;B&#65533;&#65533;E&#65533;"&#65533;d8&#65533;&#65533;@zU{TV&#65533;&#65533;x&#65533;&&#65533;&#65533;*6&#65533;&#65533;&#65533;W^&#65533;&#65533;f&#65533;\&#65533;&#65533;y&#65533;z&#65533;hs9&#65533;m&#65533;&#65533;f&#65533;{&#65533;m&#65533;eQ&#65533;{&#65533;=u8&#65533;&#65533;3&#65533;&"[w
(&#65533;Y&#65533;m&#65533;&#1293;foQ&#194;&#65533;&#65533;&a&#65533;&&#65533;&#65533;3&#65533;&#65533;&#65533;&#65533;&#65533;&#65533;&#65533;&#65533;&#65533;9&#65533;&#65533; &#65533;&#65533;X&#65533;&#65533;(&#65533;D&#65533;c c&#65533;q&#65533;&#65533;9!r&#65533;&#65533;c&#1354;&#65533;&#65533;]&#65533;G&#65533;&#65533;&#65533;V&#65533;qh3g7&#1285;&#65533;&#65533;&#65533;af&#65533;XdZ&#65533;ec&#65533;&#65533;&#65533;&#65533;u&#65533;&#65533;
`_9&#65533;&#65533;2#&#65533;x=(9n&#802;&#65533;w&#1554;&#65533;&#65533;	[&#65533;*&#65533;&#65533;2&#1216; Jt_H&#65533;&#65533;&#65533;&#65533;X&#531;&#65533;&#65533;=M&#65533;=X&#65533;b&#65533;&#65533;>E}7&#65533;}&#65533;&#65533;&#1556;z'&#65533;&#65533;&#65533;#&#65533;8&#65533;&#65533;&#65533;&#65533;&&#65533;&#335;&#65533;&#65533;&#65533;&#65533;~&#65533;7&#65533;PQ&#65533;&&#65533;&#65533;5Thd&#65533;6&#65533;&n&#65533;'&#65533;&#65533;8%&#65533;"8`&#65533;(t&#65533;&#65533;2m]f)#&#65533;&#65533;`&#1425;Bwl&#389; W =&#65533;y&#769;C&#65533;y&#65533;L&#65533;&#727;&#65533;&#65533;&#65533;&#1164;&#65533;&#65533;&#65533;&#65533;c&#65533;&#65533;&#65533;x&#65533;&#65533;pjw&#65533;&#65533;&#65533;xR&#65533;&#65533;9y&#65533;&#65533;&#65533;&#65533;&#65533;&#65533;&#530;&#65533;&#1544;$V&#65533;!M%&#65533;&#65533;&#65533;,&#65533;&#532;&#65533;&#65533;&#65533;&#65533;K&#65533;&#65533;bGF&#65533;&#65533;H&#65533;&#65533;&#65533;&#65533;&#65533;h&#65533;x?&#65533;&#65533;&#65533;&#65533;W&#65533;	y&#65533;QF&#848;=&#65533;&#65533;D&#65533;'
&#65533;W'&#65533;Id&#65533;&#65533;B&#65533;&#65533;&#65533;Y&#65533;&#966;u&#65533;hHJ@ &#65533;&#65533;I&#65533;i&#65533;&#65533;&#1618;%&#65533;a&#65533;&#65533;&#65533;5&#65533;-j&#65533;&#65533;;&#65533;X&#65533;W &#65533;&#65533;.gZ&#65533;,-%&#65533;Q&#65533;c&#65533;i&#65533;&#65533;
&#65533;&#65533;O&#65533;a-&#65533;&#65533;S1'&#65533;}(&#65533;&#65533;&#65533;6V&#65533;&#65533;[&#65533;&#65533;&#65533;Zf4&s&#65533;j0&#65533;&#65533;	&#65533;&#65533;V&#65533;&#65533;&#65533;7&#65533;&#266;M8s&#65533;&#65533;&#65533;&#65533;c9&#65533;&#65533;&#65533;B&#65533;&#65533;L&#65533;&#65533;!&#65533;&#65533;&#65533;&#65533;&#65533;&#65533;!)&#65533;L:&#65533;Nz&#65533;&#65533;gEP:z2&#65533;#&#65533;k&#65533;&#1529;)&#65533;/&#65533;*yg&#1266;&#65533;d:tzv&#65533;&#65533;0&#65533;&#65533;a5&#65533;&#65533;u0&#65533;&#65533;	r&#65533;*R &#65533;YE&#65533;&#65533;"&#946;&#65533;@&#65533;43&#65533;$&#65533;&#65533;&#65533;q&#14009;1)&#65533;&#65533;qp&#65533;^	*&#65533;&#1691;&#65533;&#65533;&#65533;&#65533;r&#65533;M,&#65533;&#65533;KI&#65533;Q@M&#65533;d&#65533;&#65533;&#1641;7&#65533;OQ&#419;ac.b4&#65533;?*q&#65533;C&#65533;&#38289;VA Y&#65533;EF&#65533;t&#65533;&#65533;jI&#65533;&#1572;&#65533;i&#65533;tj/$pI&#65533;I 9&#65533;te&#65533;A&#1509;&#65533;&#65533;&#65533;P&#65533;&#65533;&#65533;g,Y{
&b&#65533;&#65533;&#65533;{&#65533;&#65533;).&#522;&#65533;&#65533;u
&#65533;&#65533;`&#65533;1 &#65533;w&#65533;&#65533;9TRG&#65533;*&#65533;1?:&#65533;b&#1161;qh2&#65533;&#65533;(e&#65533;3&#65533;:&#65533;o&#65533;>@4&#65533;&#65533;&#65533;{&#65533;&#65533;&#65533;d&#65533;&#65533;&#65533;&#65533;&#65533;&#65533;k&#1925;H
&#65533;&#65533;&#65533;&#531;[&#65533;2!&#65533;&#65533;	B&#65533;&#65533;(&#65533;9&#65533;&#65533;&#65533;&#65533;&#65533;&#65533;&#6763;&#65533;&#683;M&#65533;iHQ!&#65533;&#65533;&#65533;EU^&#65533;W&#65533;j&#65533;&#65533;)J&#65533;&#1424;
&#65533;_&#65533;| h!&#65533;&#65533;~u&#65533;&#65533;&#65533;u&#65533;&#65533;4&#65533;&#65533;g&#65533;&#1025;&#65533;&#65533;r&#65533;&#2026;&#65533;t&#65533;%&#65533;9iV&#65533;&#65533;&#615;w&#65533;&#65533;&#65533;W&#65533;:&#65533;&#65533;&#65533;&#65533;C&#65533;&#65533;$@&#65533;hM7`&#65533;&#65533;&#65533;P&#65533;&#65533;6&#65533;J&#1711;&#65533;68&#1058;&#65533;&#65533;&#65533;j@u&#65533;&#65533;^)V&#65533;&#65533;&#65533;9J&#65533;&#65533;&#65533; &#65533;&#65533;[X;&#65533;j&#65533;&#65533;&#65533;)&#65533;&#65533;&#65533;
&#65533;&#65533;D&#65533;g&#65533;&#65533;&#65533;&#65533;Bmjc&#65533;d8t&#65533;

\t&#65533;&#65533;&#65533;&SfB&#65533;eu&#65533;[&#65533;&#65533;p&#65533;:&#65533;&#65533;Q&#65533;&#65533;&#65533;Z&#65533;&#65533;91i&#65533;`n&#65533;k7&#65533;&#65533;&#608;j&#65533;&#65533;&#11582;&#65533;	&#65533;&#691;&#65533;I&#65533; G&#65533;&#65533;?V&#65533;&#65533;t&#65533;&#65533;k&#65533;w&#65533;@&#65533;K&#65533;Ap&#65533;*&#65533;&#65533;&#65533;&#65533;"&#65533;&#65533;&#65533;&#65533;-o&#65533;Er&#65533;v&#65533;I&#65533;&#65533;&#65533;c]&#65533;&#65533;a&#65533;Sci9&#65533;	&#65533;&#65533;&#750;&#65533;&#65533;s&#65533;&#65533;&#65533;&#65533;&#65533;Y&#65533;P&#65533;](&#65533;&#65533;)&#65533;&#65533;y;&#65533;dP&#65533;k&#65533;K
.&#65533;+I&#65533;&#65533;&#65533;&#65533;&#65533;\~C&#65533;&#65533;A&#65533;g&#65533;'&#236;&#65533;&#65533;&#65533;&#65533;&#65533;?&#1658;?&#65533;\:&#65533;&#65533;{_bK&#260;&#65533;x1&#65533;;&#65533;&#65533;0<&#65533;1&#65533;&#65533;A&#65533;&#65533;v&#65533;&#65533;i&#65533;&#65533;&#65533;&#65533;6&#65533;&#65533;Gg&#65533;:&#65533;[&#65533;&#65533;&#65533;1PH&#65533;&#65533;&#65533;{&#65533;&#65533;&#65533;:];?&#65533;&#65533;&#65533;&#65533;&#65533;[&#65533;&#65533;
#&#65533;&#65533;Li&#65533;v&#65533;&#65533;&#65533;#&#65533;b&#65533;O
&#65533;&#65533;{?&#65533;e&#65533;&#850;T&#65533;J&#65533;&#424;&#65533;8<&#65533;~c&#65533;"&#65533;&#65533;&#65533;l&#65533;j^-&#65533;&#65533;|&#65533;&#65533;&#65533;&#647;&#65533;  &#65533;\fF&&#727;&#65533;&#65533;&#65533;&#65533;&#65533;&#65533;4&#65533;&#65533;&#65533;&#65533;&#65533;qf
%@&#65533;l&#65533;O&#65533;&#65533;W;&#221;L&#65533;:&#65533;w#J3+&#65533;F&#65533;&#1269;x&#65533;_{&#65533;&#917;@B,D1&#306;L&#65533;&#65533;&#65533;&#654;S&#65533;r&#65533;&#65533;&#65533;&#1142;&#65533;2&#65533;&#65533;X&#65533;}&#65533;w&#65533;q&#65533;&#65533;&#65533;{;k&#65533;&#65533;QHG{4&#65533;V?&#65533;&#65533;&#65533;&#331;&#65533;&#65533;&#411;|t&#65533;0q\8&#65533;&#65533;1Y&#65533;&#65533;&#65533;&#65533;&#65533;&#65533;&#65533;&#65533;&#65533;j~L&#65533;&#65533;&#65533;6 &#65533;4_!`&#65533;&#65533;&#65533;&#65533;O&#65533;&#65533; &#180;^&#65533;&#65533;P&#1688;=&#65533;&#65533;&#65533;nX&#65533;&#65533;&#65533;t&#65533;&#65533;tYz&#65533;&#65533;&#65533;&#65533;|&#65533;g=&#187;&#65533;6%&#65533;&#65533;hW&#65533;c+ &#65533;&#65533;&#65533;`Q|?Y&#65533;&#65533;'[&#65533;R<Z&#65533;G3&#65533;&#65533; &#65533;u'C&#65533;-s[&#65533;&#65533;<&#774;&#65533;r8&#65533;&#65533;S&#65533;&#65533;t&#65533;&#65533;K|&#65533;[SSS&#235;Zo&#65533;&#65533;&#65533;`|&#65533;LU&#65533;k&#65533;L&#65533;&#65533;&#65533;&#65533;&#65533;&#65533;&#65533;W&#65533;&#65533;&#65533;Vm&#65533;-"&#65533;&#65533;  &#65533;C:&#65533;	&#65533;&#65533;9'z&#65533;&#65533;&#65533;&#65533;2&#65533;I&#65533;&#65533;&#65533;;=`&#65533;&#65533;&#65533;&#65533;&#65533;l&#65533;]&#65533;&#18410;&#65533;&#65533;&#65533;3&#65533;&#65533;i,]4&#65533;&#65533;&#65533;-+-'&#65533;&#65533;&#65533;&#1190;&#44436;g%&#65533;&#65533;j&#65533;+W&#65533;&#65533;&#1717;|&#65533;&#65533;[p&#65533;&#65533;&#65533;\&#65533;&#65533;A'&#65533;&#65533;Z$&#65533;&#65533;v&#65533;$(%&#65533;q&#65533;&#65533;&#65533;&#65533;&#542; I&#65533;c&#65533;&#65533;&#65533;l&#65533;&#65533;7&#65533;~&#65533;e&#65533;&#65533;~L&#65533;C ]=:&#65533;&#65533;B&#65533;&#1748;[&#65533;)k58 ]D&#65533;	&#65533;>`&#65533;&#65533;}&#65533;&#65533;&#65533;)&#65533;>&#65533;=&#65533;l&#65533;`n&#65533;B]&#65533;&#65533;I&#65533;l<\&#65533;&#65533;&#65533;>?&#65533;u&#65533;&#65533;&#65533;W&#65533;Z&#65533;&#65533;&#65533;&#65533;&#1742;&#65533;&#779;&#65533;p;&#65533;&#65533;	&#65533;&#65533;SRU&#346;}&#65533;(2&#65533;3&#65533;_)&#65533;&#65533;W&#65533;&#65533;d&#65533;*&#652;&#65533;G&#65533;~&#65533;&#65533;&#1276;&#65533;G]Z8&#65533;&#65533;&#65533;&#65533;&#65533;'vl&#65533;Hz&#65533;x,&#1403;-&#65533;$&#65533;&#65533;
X&#65533;&#65533;&#65533;&#65533;&#65533;+&#65533;&#65533;,&#65533;-&#65533;&#65533;&#65533;&#65533;&#65533;	B&#65533;1&#65533;&#65533; &#422;&#65533;&#906;&#65533;&#65533;&#65533;&#65533;B&#65533;n&#65533;&#65533;Z&#65533;
&#65533;<&#20179;&#65533; &#65533;&#1922;&#65533;&#65533;&#65533;R.&#160;&#65533;&#65533;N|,&#65533;&#65533;&#65533;&#65533;/&#65533;2&#65533;&#65533;&#65533;oYE&#65533;&#65533;&#65533;%&#65533;V&#65533;&#65533;&#1185;'k&#65533;&#65533;&#65533;0~&#432;&#65533;&#65533;&#65533;>A&#65533;&#65533;&#65533;&&#65533;3I&#65533;&#1979;T&#65533;&#65533;&#65533;J&#1468;&#65533;&#65533;&#65533;Q&#65533;a&#65533;O&#65533;&#65533;&#65533;&#65533;&#65533;&#65533;&#65533;&#1742;^&#65533;3&#65533;&#65533;Z&#65533;&#65533;&#65533;$0&#65533;&#65533;l&#65533;wY&#65533;&#65533;l&#65533;&#65533;&#65533;xBgS&#65533;!` ]&#65533;&#65533;\&#65533;>^&#65533;M&#65533;#&#65533;)&#65533;n&#65533;&#65533;)|&#65533;&#65533;YNx&#65533;n&#65533;W&#65533;&#65533;&#65533;&#65533;U&#65533;&#65533;]&#65533;N&#65533;&#65533;&#65533;&#65533;=&#1201;V&#65533;&#65533;N&#65533;&#65533;q&#65533;&#304;&#65533;&#65533;&#65533;<&#65533;&#65533;l&#65533;Gq&#65533;g&#65533;N+q&#65533;cX&#65533;7A&#65533;&#65533;&#65533;zg+&#65533;M/nE5&#65533;&#65533;O|&#65533;&#65533;&#65533;|^&#65533;&#65533;[&&#65533;&#65533;&#65533;&#65533;&#65533;&#65533;&#65533;&#65533;XR&#65533;&#65533;&#65533;w&#816;y&#65533;!&#65533;&#65533;&#65533;\&#65533;&#65533;&#65533;&#65533;&#65533;&#65533;&#65533;&#65533;&#65533;'a&#65533;/~&#65533;&#29459;&#65533;&#65533;&#65533;#m&#65533;&#65533;&#65533;&#65533;st&#65533;&#65533;L&#65533;&#65533;@&#65533;&#65533;&#65533;,b&#65533;&#65533;%&#65533;&#65533;&#65533;A&#1325;&#65533;&#1983;&#65533;&#65533;&#65533;&#65533;2&#65533;X&#65533;&#65533;&#65533;{&#65533;&#65533;a&#65533;Y&#65533;-&#65533;N&#65533;L&#65533;&#65533;@&#65533;&#65533;A&#65533;&#65533;J,&#65533;Eo&#65533;B/&#732;&#65533;:&#65533;&#65533;&v&#65533;0&#65533;z&#65533;&#65533;&#65533;&#65533;2&#65533;M&#65533;+&#65533;&#65533;&#65533;&#65533;#&#65533;oJ&#65533;@&#65533;a&#65533;&#65533;%\T&#65533;&#65533;ydu&#65533;&#65533;h&#65533;&#1756;N&#65533;r+&#65533;Z&#65533;L&#65533;&#65533;-&#65533;&#65533;~&#574;(&#65533;&#65533;N&#65533;&#65533; &#65533;&#65533;`&#65533;&#65533;&#65533;~&#65533;&#65533;&#2006;x&#65533;&#65533;(&#65533;&#65533;&#65533;n&#65533;e_!/&#65533;	&#65533;&#65533;&#65533;ng&#65533;&&#65533;#o&#65533;0/&#65533;H&#65533;&#65533;&#65533;&#65533;	&#65533;j&#65533;&#65533;(>v&#65533;G|&#65533;U&#65533;&#65533;&#65533;?&#65533;&#65533;+=&#65533;&#65533;qG&#65533;&#65533;o."&#65533;f&#65533;&#65533;Ne&#65533;&#65533;b&#65533;&#65533;C&#65533;&#65533;\&#65533;&#65533;&#65533;&#65533;e&#1194;-jL&#65533;M&#65533;&#1184;&#65533;&#65533;^&#65533;Y&#65533;l"&#65533;&#65533;l&#65533;x&#65533;&#65533;}L&#1984;&#65533;l3&#65533;	&#65533;&#65533; P&#65533;+&#65533;&#65533;&#65533;&#65533;&#65533;&#1789;m&#65533;&#65533;f&#65533;M&#65533;o&#65533;&#65533;L&#65533;&#65533;&#65533;8	*A>&#65533;&#65533;&#65533;&#65533;&#65533;&#65533;&#65533;	&#65533;-&#65533;&#65533;&#65533;&#65533;1&#65533;&#65533;&#65533; &#65533;&#65533;&#65533;@%&#65533;&#65533;&#65533;&#65533;^&#65533;&#65533;e&#65533;&#65533;&#65533;&#65533;&#65533;&#65533;&#65533;&#65533;&#65533;&#65533;&#65533;8'Q&#65533;&#65533;XI#I&#65533;&#65533;HqVej9s"&#65533;&#65533;&#65533;&#65533;&#65533;&#65533;&#65533;&#65533;&#65533;d&#65533;4"=t&#65533;E 0&#65533;&#65533;I_UV&#65533;&#65533;&#65533;&#65533;&#65533;&#65533;Q:<9R&#65533;&#65533;&#65533;E&#65533;&#65533;t&#65533;&#65533;&#65533;|&#65533;80 9&#65533;&#65533;A&#65533;&#65533;{E$&#65533;&#65533;&#65533;&#703;&#65533;&#65533;6&#65533;QM.\&#65533;&#65533;&#65533;Q82$&#65533;G&#65533;&#260;Y&#65533;X&#65533;	
&#65533;0&#65533;_&#65533;&#65533;&#65533;&#65533;L&#65533;s&#65533;M&#65533;]&#65533;&#1108;4f&#65533;&#65533;D&#65533;&M&#675;K&#65533;/U:}ueXCd&#1354;&#65533;k&#65533;&#65533;&#65533;&#65533;U:&#65533;&#65533; 6P&#65533;V@ &#65533;&#1783;X&#65533;<&#65533;R-&#1723;Y&#65533;&#65533;Y-	%&#260;&#65533;&#65533;&#65533;G&#65533;&#65533;&#65533;D&#65533;`&#65533;7Hn4&#65533;&#65533;bY&#65533;2k&#65533;<&#65533;s&#65533;&#65533;&#65533;h&#65533;lH&#65533;R&#268;&#65533;S&#65533;&#65533;Z&#65533;&#1520;c&#65533;V&#65533;![&#65533;D&#65533;&#65533;&#65533;#7&#65533;&#65533;&#65533;&#65533;?&#65533;&#65533;>&#65533;&#65533;&#65533;a&#65533;ua&#1667;&#65533;&#65533;&#65533;h&#65533;&#65533;&#262;&#65533;O&#65533;
RG&#65533;&#65533;&#203;?L&#65533;&#65533;&#65533;&#65533;&#65533;&#65533;&#65533;&#595;gOd>/&#65533;]j)z&#65533;D&#65533;&#65533;?k>&#65533;&#65533;&#65533;&#65533;U[&#65533;&#65533;UN &#65533;&#65533;\P&#65533;qC&#65533;^jP&#65533;Vpqe&#65533;_M&#65533;&#1478; &#65533;&#65533;&#65533;&#65533;!&#65533; &#65533;Vr&#65533;&#65533;XaI&#65533;H&#65533;&#65533;&#65533;Eb&#65533;M&#65533;	&2&#65533;h&#65533;(&#65533;&#65533;&#65533;&#65533;g<VZ&#65533;1r$f?&#65533;8]G&#65533;&#65533;&#65533;&#65533;I&#65533;k&#65533;&#65533;&&#65533;lA&#65533;0[m&#65533;_8&#65533;=&#65533;9&#65533;	'&#65533;;HtP=&#65533;&#1891;w&#65533;9gfim&&#65533;&#65533;C&#1896;)&#65533;Fh&#65533;Ku&#65533;]&#65533;7&#65533;h&#65533;x&#65533;z&#65533;\&#65533;&#65533;W&#65533;?	6&#65533;&#65533;z&#65533;&#65533;4&#65533;\b&#65533;&#65533;}&#65533;&#65533;Gi&#65533;&#65533;&#65533;&#65533;>&#65533;&#1408;\q&#65533;W&#65533;&#65533;E&#1252;C5&#65533;&#65533;&#65533;E!W_&#65533;&#65533;&#65533;Y&#65533;&#1685;&#65533;&#65533;	&#65533;&#65533;&#65533;&#65533;H  YdBXd&#65533;&#65533;H^&#65533;&#65533;&#65533;&#65533;&#65533;&#65533;&#65533;8&#718;CV&#65533;&#693;Bb&#65533;&#65533;&#65533;&#65533;&#65533;&#539;I"&#65533;jL&#65533;&#65533;KX9&#65533;&#65533;T&#65533;&#65533;l&#65533;1&#65533;&#65533;&#65533;&#65533;%&#65533;K&#65533;&#65533;Gp{&#65533;T&#65533; g&#65533;!&#65533;l&#65533;&#65533;{&#65533;&#65533;&#65533;"&#65533;&#65533;&#65533;&#65533;&#65533;&#65533;i&#65533;&#65533;~z&#65533;b&#65533;&#65533;=e&#2026;&#65533;&{ &#65533;|3]Z&#65533;&#65533;&#65533;&#65533;&#65533;_&#65533;&#65533;&#65533;@U&#65533;P&#65533;&#65533;&#65533;,3X&#65533;&#65533;&#65533;j&#65533;D5%&#65533;Z&#65533;&#65533;j _a8&#65533;&#65533; &#65533;&#65533;&#1212;&#65533;&#65533;&#65533;&#831;&#65533;HB&#65533;&#418;&#65533;Y&#1199;*&#65533;b\&#65533;&#65533;w]R&#65533;c&#65533;X&#65533;&#65533;,Z#&#65533;&#65533;&#65533;go&#65533;,.&#65533;&#65533;&#65533;z&#65533;&#65533;dnOp&#1050;&#65533;Q&#65533;&#65533;&#65533;&#65533;&#65533;&#65533;&#65533;&#65533;&#65533;&#65533;e&#65533;7S&#65533;&#65533;b&#65533;'&#65533;&#65533;&#65533;'&#65533;&#65533;&#65533;p.In&#65533;&#65533;&#65533;'&#65533;y&#65533;%&#65533;&#65533;x[&#65533;&#39570;z&#65533;&#65533;O!K*&#65533;&#65533;=&#254;&#65533;&#947;&#65533;&#65533;&#65533;u&#65533;&#65533; 4&#65533;~*&#65533;&#65533;&#65533;&#65533;&#65533;|&#65533;&#65533;R3&#65533;Ja\&#65533;&#65533;&#65533;&#1152;E&#65533;_&#65533;&#65533;&#65533;&#57698;je@ ~&#664;-&#662;o&#65533;d&#13293;&#65533;&#65533;[&#65533;&#65533;&#65533;B&#65533;&#65533;&#65533;6&#65533;&#65533;&#65533;_?,&#65533;&#65533;&#65533;&#65533;!4w)Z`G1&#65533;&#65533;%t&#65533;o|&#65533;x&#65533;Ri	&#65533;&#65533;&#65533;d8&#65533; &#65533;	&#65533;A&#65533;	B@&#401;&#65533;ip&#65533;&#65533;&#65533;D&#65533;&#65533;&#65533;&#65533;D&#65533;B&#65533;&#65533;pi&#65533;&#65533;&#58242;&#65533;.>&#65533;&#65533;T&#65533;8U)&#65533;)&#65533;C&#65533;&#65533;L&#65533;2&#65533;&#65533;AB2&#65533;Wn&#65533;*&#65533;&#65533;p&#65533;&#65533;&#65533;&#65533; xG*S&#65533;&#65533;y&#65533;C&#65533;&#65533;L$&#65533;&#65533;&#65533;&#65533;`&#65533;K&#65533;&#65533;f&#65533;&#65533;&#576; &#65533;&#65533;&#1677;&#65533;g&#65533;4&#65533;P&#65533;sA&#1566;&#65533;&#65533;f&#65533;&#65533;H&#65533;&#65533;&#65533;&#65533;&#65533;>&#65533;O&#65533;&#65533;&#65533;&#65533;|&#65533;8t&#65533;&#65533;`&#65533;"&#65533;J&#65533;&#65533;&#65533;&#65533;^&#65533;&#65533;&#65533;&#65533;F&#65533;&#65533;cA&&#1579;&#65533; &#65533;&#65533;&#65533;A&#65533;&#65533;&#65533;F&#65533;#
KH&#65533;v&#57695;+&#65533;,C&#65533;&#65533;Z&#65533;&#65533;&#65533;&#65533;E&#65533;(6&#65533;U&#65533;&#65533;R&#65533;8&#65533;&#65533;L&#65533;&#65533;&#65533;&#65533;&#65533;-&#65533;&#65533;&#65533;!&#65533;x#S&#1347;&#65533;#&#65533;$&#65533;&#65533;@&#65533;~9&#65533;&#65533;&#65533;&#867;u&#65533;&#65533;y<&#65533;&#65533;2F&#65533;+e&#65533;[
&#1029;S~KZ{&#65533;&#65533;<&#65533;	?&#1801;&#65533;iuTcc&#65533;Oz&#65533;sq[&#65533;0 &#65533;>)&#65533;&#292;B&#65533;P&&#65533;&#65533;
&#65533;&#65533;&#65533;8M&#65533;#7&#65533;&#65533;'&#337;AQ&#65533;&#65533;&#65533;&#1225;&#65533;&#65533;R&#65533;&#65533;Y&#65533;&#1060;&#65533;$)J&#65533;&#65533;&#65533;U&#65533;3&#65533;Q&#65533;.&#65533;&#65533;&#65533;&#65533;&#65533;u$&#65533;iH;&#65533;&#65533;&#65533;V&#65533;T&#65533;ef&#65533;&#65533;U&#65533;%MQ&#65533;!1:&#65533;(&#65533;&#65533;u&#65533;|&#1243;X&#65533;j&#65533;&#43008;l
&#65533;y`=&#65533;&#65533;~&#178;S&#65533;UG&#65533;#&#65533;&#65533;&#65533;&#65533;&#65533;&#65533;&#8417;-&#65533;z&#65533;y&#65533;&#1375;/B&#65533;R&#65533;J7&#65533;&#65533;A"u&#65533;&#65533;K:&#65533;&#65533;A&#65533;y&#65533;J&#43841;&#65533;K&#65533;&#65533;&#65533;&#65533;&#65533;&#65533;]0A&#65533;&#65533;G&#65533;&#65533;&#65533;=X,&#65533;&#65533;&#65533;g&#65533;z&#1170;&#65533;n&#65533;)mA\Qy&#948;|&#65533;&#65533;&#65533;&#1186;&#65533;J&#65533;&#65533;S&#65533;(&#65533;L{J)&#65533;&#65533;	k&#65533;&#65533;XT&#65533;J4&#65533;U8&#65533;fR&#65533;;&#65533;&#65533;%#yF&#65533;"&#65533;&#65533;Ua/&#65533;J;&#65533;&#65533;&#65533;(&#65533;&#65533;l{&#65533;&#65533;[d&#65533;&#65533;&#65533;&#1230;v&#65533;#&&#65533;&#65533;&#65533;8&#65533;&#65533;&#65533;<-i&#65533;U&#65533;&#65533;&#65533;PI&#65533;A1&#65533;H&#65533;&#65533;&#65533;&#65533;&#65533;Y &#65533;&#65533;F&#65533;&#65533;&#65533;e?6\{q_&#65533;&#65533;&#65533;fK&#65533;&#65533;&#65533;s&#65533;N-,&#65533;&#65533;&#65533;&#65533;Z&#65533;&#65533;&#65533;&#65533;&#65533;&#65533;&#1334;K&#65533;)nW&#65533;)&#65533;&#65533;&#65533;&#65533;J!&#65533;G&#65533;&#65533;wf8>.R&#65533;!<&#65533;.W &#845;PN&#65533;&#65533;D&#65533;M&#65533;&#65533;&#65533;&#65533;&#65533;&#65533;&#65533;qf&#65533;&#65533;q&#65533;b&#65533;V&#65533; &#65533;-&#65533;uL$&#65533;VW&#65533;&#65533;&#65533;&#65533;&#65533;^kyB~X&#65533;'&#65533;oZ9H9&#65533;w&#65533;&#65533;0&#65533;14o&#65533;&#65533;$&#65533;%x`&#1599;&#65533;&#65533;dE&#65533;(zuI&#65533;&#65533;&#65533;&#65533;'\a@&#42366;c&#65533;t&#65533;C;&#65533;&#65533;&#65533;Ma.s&#65533;&#65533;*&#65533;&#65533;&#65533;&#544;v&#65533;}<<&#65533;&#65533;&#65533;h&#65533;YT\&#65533;&#65533;
5&#65533;&#65533;	&#65533;&#65533;z\#7&#65533;&#65533;$5&#65533;&#65533;l&#65533;&#65533;&#65533;&#65533;`)
&#65533;MNC&#65533;&#65533;&#65533;X&#65533;&#65533;V&#65533;&#65533;=" &#65533;r&#65533;&#65533;p&#65533;#&#65533;&#65533;&#65533;&#65533;&#1812;&#65533;,bK&#65533;'&#65533;.U)&#65533;&#65533;&#65533;&#65533;&#65533;&#65533;r&#65533;&#65533;`1&#65533;&#65533;&#65533;&#65533;&#65533;&#65533;b&#65533;Moxs&#65533;&#65533;	&\e&#65533;&#65533;&#65533;&#65533;a sC&#65533;&#65533;&#65533;&#65533;&#65533;&#65533;!&#65533;&#65533;&#65533;&#65533;9&#65533;m&#65533;_&#65533;P_v&#65533;j&#65533;i&#65533;jj&#65533;>&#65533;&#65533;&#65533;&#65533;b&#15672;d&#65533;&#1423;&#65533;&#65533;wLD&#65533;&#65533;+&#65533;>*Q&#65533;&#65533;c&#1726;&#65533;X&#65533;]&#65533;{&#65533;&#65533;&#65533;&#65533;&#65533;&#65533;&#65533;&#65533;.6Te&#65533;a&#65533;&#65533;gx&#65533;u^x&#65533;&#65533;&#65533;&#65533;&#65533;s&#65533;&#65533;&#65533;&#65533;&#65533;;;&#65533;V&#65533;b&#65533;t0nG&#65533;.&#65533;&#65533;&#65533;
&#65533;
&#65533;z]&#65533;&#65533;&#65533;&#65533;j&#65533; &#65533;&#65533;&#65533;&#65533;U&#65533;b&#65533;@{&#65533;&#65533;m&#65533;&#65533;r:$&#65533;\&#65533;&#65533;&#65533;&#65533;n&#65533;X&#65533;k&#65533;Wx&#65533;&#65533;&#465;Bk&#65533;&#65533;<'Hl&#65533;&#65533;&#65533;&#65533;&#483;&#65533;P&#65533;&#65533;&#65533;&#65533;h&#65533;&#65533;3k&#65533;&#65533;&#65533;&#65533;&#65533;f&#65533;]&#65533;&#65533;&#65533;X6&#65533;6&#65533;8&#911;[&#65533;&#65533;DA&#65533;\}&#65533;()h2s<&#65533;&#65533;G4k&#65533;+&#65533;&#65533;`&#65533;j&#1738;m&#65533;/\[&#65533;&#65533;&#2027;/gi&#65533;&#65533;3&#65533;&#65533;;<&#65533;|g&#65533;W&#65533;&#1535;7&#65533;4p&#65533;|&#65533;&#65533;&#65533; &#65533;?w&#65533;M&#65533;&#65533;&#571;&#65533;&#65533;&#65533;wE&#65533;&#65533;/&#65533;&#65533;&#65533;&#65533;&#65533;&#65533;&#65533;&#65533;SO&#65533;+&#65533;z&#65533;&#65533;6&#65533;wS&#65533;VbVUy&#65533;sq8&#65533;\&#65533;R&#65533;g&#65533;1d&#65533;&#65533;r&#65533;&#65533;b&#65533;&#65533;E&#65533;m&#65533;r&#65533;&#65533;<@&#65533;d&#65533;&#65533;sa3 Ie=Y5{QD=&#65533;&#65533;4&#65533;&#65533; &#65533;xPME&#65533;lO&#65533;&#65533;2|&#65533;g|&#65533;&#65533;p&#65533;&#65533;-&#65533;&#65533;&#65533;Bx&#65533;h&#65533;@xs&#65533;~_GJ&#65533;&#65533;hP}z&#65533;}|&#65533;}&#65533;&#65533;n&#65533;wI&V&#65533;g&#65533;&#65533;&#65533;&#65533;&#65533;&#65533;&#65533;}Gh&#65533;dx&#65533;&#65533;&#65533;&#65533;w?&#63942;&#65533;&#65533;&#65533;#?&#65533;&#65533;&#65533;&#65533;hr&#65533;,&#65533;&#65533;F&#65533;&#65533;C&#65533;&#65533;\=&#65533;S5;&#65533;x!&#65533;&#65533;@&#65533;>G3c%&#65533;yU&#229;&#65533;&#65533;FV	X[&#1716;m&#65533;%&#65533;z&#65533;dUIVy'&#65533;zH&#65533;&#65533;[&#65533;6e)h&#65533;&#65533;J&#65533;&#65533;i&#65533;bY&#65533;&#65533;B6&#65533;5&#65533;U&#65533;&#65533;e&#65533;&#65533;e&#65533;&#65533;Wf#g&#65533;&#65533;&#65533;uMW&#65533;&#65533;~c&#65533;_'&#65533;&#65533;$hT&#65533;&#65533;nwW&#65533;&#65533;S8&#65533;Kp&#65533;&#65533;&#65533;@@Y&#65533;W~&#65533;&#65533;AMvw&#65533;2&#65533;&#1912;~eh&#65533;n&#65533;
sFP&#65533;v&#65533;&#65533;e&#65533;&#65533;A=R7n&#65533;&#65533;Z&#65533;&#65533;&#65533;&#65533;	xj x&#65533;Hy&#65533;&#308;&#65533;&#65533;&#65533;j&&#65533;&#65533;&#65533;X&#65533;&#65533;\&#211;M&#65533;3A~(wT8&#65533;:=Wb(&#65533;&#65533;&#65533; &&#65533;&#65533;,hIE&#65533;&#65533;&#65533;&#65533;@&#65533;YGg,%&#65533;9!&#65533;<&#65533;N&#65533;x;6&#65533;xkx
&#65533;&#65533;&#65533;&#65533;|&#65533;c9@8Zh&#65533;f&#65533;&#33601;%&#65533;v&#65533;&#65533;&#65533;&#65533;&#65533;Xo58&#65533;&#65533;}I&#65533;&#65533;x&#65533;\&#65533;Q&#1608;Y &#65533;&#65533;&#65533;=&#65533;&#20996;&#65533;&#65533;^&#65533;&#65533;`g&#65533;&#65533;&#65533;d$p&#65533;&#65533;F&#65533;@&#65533;&#65533;&#65533;I&#65533;&#65533;/V;&#65533;&#65533;s&#65533;b&#65533;&#65533;j&#65533;[9&#13341;<&#65533;S&#65533;GS] s&#65533;&#65533;5&#65533;zt)l&#65533;7e7&#65533;&#65533;&#65533;&#65533;3&#65533;"=l`#&#65533;ctR&#65533;B&#65533;&#65533;n&#65533;&#65533;:P&#65533;&#65533;nP	&#65533;x&#65533;&#65533;#&#65533;&#65533;&#65533;&#65533; &#65533;o3:&#65533;&#65533;&#65533;D&#65533;X)&#65533;bY&#65533;L&#65533;}C&#65533;&#65533;&#65533;&#65533;&#65533;&#65533;TX&#65533;&#65533;%&#65533;&#65533;AY&#65533;&#65533;s@vx~`x&#65533;&#65533;&#1619;&#65533;	&#65533;&#65533;9&#65533;&#1497;&#65533;&#65533;	s&#65533;
/&#65533;1&#65533; ;&#65533;"+D# 1&#65533;,lY&#65533;&#65533;&#65533;&#65533;C<4&#65533;&#5523;&#1481;&#65533;&#65533;&#65533;L"&#65533;`&#65533;sk&#65533;&#65533;'&#65533;&#65533;9k&#65533;&#65533;*9&#65533;	&#65533;&#65533;Iym&#65533;T&#65533;&#65533;dY,&#65533;&#65533;L6o_&#65533;&#65533;{&#65533;?  D&#65533;&#65533;&#65533;f&#65533;x&#1079;&#65533;&#65533;	&#65533;[&#65533;-.&#65533;&#65533;{&#65533;[&#65533;&#65533;\&#65533;&#65533;&#65533;&#65533;&#65533;Av&#65533;R&#65533;&#65533;&#1604;=j&#65533;D&#611;}V/&#65533;Y%&#65533;&#65533;&#65533;PY&#65533;A&#269;>I&#65533;&#1673;&#65533;Q:&#65533;&#65533;Y
`g~!,&#65533;#:&#65533; @`z &#65533;&#65533;/mY&#65533;&#65533;9&#65533;%&#65533;&#65533;&#65533;&#65533;2yE&#65533;&#65533;i)&#65533;&#65533;&#65533;j'.&#65533;8C%w&#65533;	&#65533;&#65533;&#65533;g&#65533;Sa&#65533;&#65533;&#65533;&#65533;ztJ&#65533;E&#65533;&#65533;9&#65533;w&#65533;E"y&#65533;J&#65533;Z{)&#65533;!&#2005;&#65533;C&#457;&#65533; O&#65533;5&#65533;gTz&#65533;&#65533;wV)&#65533;O&#65533;8&#65533;&#65533;L&#38642;j&#65533;&#65533;&#65533;Ky&#65533;Bz&#65533;DZ&#65533;&#65533;&#65533;%&#65533;&#65533;KZ&#65533;&#65533;&#65533;&#65533;&#65533;z&#65533;&#65533;&#65533;Z&#65533;#&#65533;&#65533;o	&#65533;&#65533;&#65533;&#65533;&#65533;S&#65533;@&#65533;&#65533;l&#65533;P\H&#65533;k8&#65533;&#65533;zj&#65533;d=&#65533;y&#65533;)&#65533;b&#65533;x&#65533;&#65533;0SI&#1703;.W&#65533;&#65533;&#65533;u&#65533;(Uh+&#65533;T	&#65533;&#65533;^!1ElY &#65533;&#65533;U&#614;EH&#65533;J&#65533; &#65533;&#65533;&#65533;&#65533;&#1710;&#65533;%&#65533;&#65533;&#65533;&&#65533;&#65533;)&#150;d&#65533;&#65533;R&#65533;&#65533;&#65533;&#65533;c&#65533;&#1040;:&#65533;X&#65533;&#1684;?&#65533;&#65533;&#65533;&#65533;&#65533;Y&#65533;&#65533;&#1684;&#65533;8&#65533;&#65533;r&#1049;~&#65533;&#1706;"&#65533;&#65533;<&#65533;u&#65533;&#65533;3&#65533;\&#65533;&#65533;&#65533;&#65533;`&#65533;&#65533;&#65533;*&#65533;&#65533;+<&#65533;&#65533;N&#65533;&#65533;du&#65533;[gb&#65533;&#65533;q&#65533;&#65533;&#65533;&#65533;&#65533;cDp"{*~&#65533;&#65533;&#65533;&#65533;&#65533;9&#65533;]&#611;r:{&#65533;&#65533;&#65533;&#65533;&#65533;&#65533;&#65533;d2&#65533;V=&#65533;D&#65533;&&#65533;<&#65533;&#65533;&#65533;Z&#65533;&#1745;&#65533;
&#65533;#j;1&#65533;)h&#65533;&#65533;&#65533;=&#65533;&#65533;&#65533;j&#65533;}@&&#424;H&#65533;&#65533;&#65533;&#65533;&#65533;<&#65533;&#65533;&#65533;J&#65533;&#65533;9&#65533;-+Q&#808;&#65533;&#1512;&#65533;D&#356;M&#65533;&#65533;&#65533;&#65533;&#65533;&#65533;&#65533;&#65533;Z$&#65533;'g&#65533;6&#65533;&#65533;&#65533;u&#65533;&&#65533;k&#65533;	q0&#12945;S&#65533;i&#65533;&#65533;&#65533;&#65533;r&#65533;X&#763;&#65533;&#65533;j&#65533;0C&#65533;&#65533;&#65533;(&#65533;3&#65533;&#65533;;zPU&#65533;&#65533;:@&#581;&#65533;&#65533;;uW&#65533;&#65533;&#65533;o&#65533;&#65533;&#65533;
&#65533;&#65533;&#65533;U&#65533;&#65533;~Ke&#65533;V&#65533;:&#65533;&#2720;@&#65533;+u&#65533;z&#65533;p&#65533;&#65533;5:}&#65533;I&#65533;&#65533;&#65533;H&#65533;*&#716;^&#65533;&#65533;&#65533;}V8&#65533;&#65533;y&#65533;&#65533;&#65533;&#65533;&#65533;&#41315;[&#65533;&#65533;&#65533;&#65533;&#65533;X$K&#65533;gU4&#65533;&#65533;&z&#1364;c&#65533;&#65533;~`&#65533;&#65533;&#65533;N&#65533;sQ[&#65533;&#65533;J&#65533;p&#65533;&#65533;H&#65533;&#65533;&#65533;S&#65533;&#65533;0&#65533;&#65533;&#65533;2,y&#65533;&#65533;)&&#65533;#&#65533;&#65533;[\gZ3&#65533;&#480;&#65533;&#65533; wk&#65533;&#65533;&#1553;&#65533;	9	Vv&#65533;&#65533;&#65533;EW&#65533;&#65533;y;&#65533;&#65533;&#65533;&#65533;s&#65533;d&#65533;&#65533;!&#65533;&#65533;\\&#65533;&#65533;Q&#65533;&#65533;g&#65533;M&#65533;&#65533;X&#409;&#65533;&#65533;&#65533;V&#65533;&#65533;c&#65533;&#65533;&#65533;&#65533;
\&#65533;p&#65533;&#65533;&#65533;&#65533;&#755;&#1626;j&#57438;J;&#65533;&#65533;J&#65533;&#65533;&#65533;&#65533;&#65533;1&@&#65533;;&#65533;&&#65533;b6;&#65533;&#65533;&#65533;0&#65533;&#65533;&#138;&#65533;&#65533;&#65533;y>&#65533;S&#65533;&#65533;b=&#65533;&#65533; &#65533;T&#65533;&#65533;!&#65533;{&#65533;<lk&#65533;&#1281;%&#65533;&#314;@&#65533;&#65533;&#65533;&#65533;&#65533;&#65533;&#681;+&#65533;tn&#65533;&#314;&#65533;J&#65533;&#65533;
&#65533;$&#65533;&#65533;Y&#65533;pw&#65533;&#65533;PZP&#65533;&#1756;1&#65533;vF&#65533;&#65533;f&#65533;&#65533;i&#65533;}P8&#537;Xn|&#65533;~&#65533;s&#65533;&#282;&#65533;&#65533;l&#65533;&#65533;&#65533;~@&#65533;&#65533;&&#65533;&#65533;&#65533;&#65533;&#65533;B&#65533;&#65533;Bl&#65533;&#65533;2"&#65533;&#65533;&#65533;&#65533;&#65533;<&#65533;&#65533;&#65533;&#65533;g&#65533;&#65533;y&#65533;EdD&#65533;&#65533;&#875;&#65533;&#65533;6&#65533;&#65533;&#65533;&#65533;&#65533;&#1759;&#65533;&#65533;s9&#65533;o"&#65533;&#65533;&#65533;&#65533;U&#65533;&#65533;&#65533;P&#65533;&#65533;&#945;|&#65533;{&#65533;&#65533;}{r4&#65533;i+&#65533;Z&#65533;;t&#65533;z&#65533;&#556;&#65533;&#65533;&#65533;Y&#65533;&#65533;&#65533;'&#65533;&#65533;&#65533;&#65533;&#65533;m&#65533;QmL&#65533;6]&#65533;&#65533;l&#65533;o&#65533;&#864;+&#453;&#65533;Ui&#65533;B&#65533;&#65533;\&#65533;F&#65533;&#65533;&#65533;&#65533;P&#65533;%`H&#65533;|l&#65533;&#976;\&#65533;&#65533;&#1807;&#65533;&#65533;&#65533;&#65533;K&#65533;&#65533;&#65533;:`&#65533;&#65533;&#65533;&#65533;&#65533;&#65533;J&#65533;$|=N=&#65533;.&#7498;&#65533;D5Wwc&#65533;&#613;G&#65533;&#65533;&#65533;&#65533;&#65533;&#65533;&#65533;,2&#65533;#M&#65533;z&#1058;H&#65533;dUy&#65533;&#65533;:&#65533;(m&#65533;*&#65533;&#65533;&#65533;&#65533;&#65533;f7`0&#65533;&#65533;G&#65533;&#65533;7M&#65533;1&#65533;&#65533;4m&#65533;3&#65533;r&#65533;&#65533;&#65533;J&#65533;&#65533;&#65533;&#332;&#65533;&#65533;d&#65533;>0&#65533;"&#65533;&#65533;&#65533;+&#65533;&#65533;=&#65533;&#65533;&#65533;dZ=&#1418;|&#1398;&#65533;&#65533;&#65533;M&#65533;=&#65533; (&#65533;&#65533;&#65533;&#65533;&#65533;&#65533;t<&#65533;&#65533;T{L&#65533;&#65533;j&#834;L&#65533;}9d~z&#65533; &#1518;&#65533;8&#65533;v&#65533;&#65533;{;yZN&#65533;i&#65533;&#65533;&#65533;Cw&#65533;-&#65533;&#1143;&#1732;\m9&#65533;)A\,&#65533;`&#1701;&#65533;&#65533;&#65533;&#65533;&#1163;&#65533;&#65533;p&#65533;.&#65533;&#65533;&#65533;&#65533;Ib&#65533;&#65533;&#65533;&#65533;0&#65533;&#65533;9}o;&#65533;&#65533;==&#65533;?&#65533;u&#65533;&#65533;)&#65533;&#65533;	&#65533;&#65533;&#1706;&#65533;&#1437;jM&#65533;&#65533;&#65533;&#65533;&#65533;&#65533;=&#1785;}&#65533;~&#65533;&#1285;2*r&#65533;&#65533;&#4959;$&#65533;&#65533;&#1766;&#65533;&#1545;{8S&#65533;&#65533;'N&#65533;&#65533;&#1904;]&#632;&#65533;&#65533;U&#65533;&#65533;&#65533;&#65533;&#65533;&#65533;&#311;n&#402;&#65533;&#65533;y&#65533;&#65533;md&#65533;Ml&#65533;&#65533;&#65533;&#65533;L>&#65533;`&#65533;`&#65533;7&#65533;J&#2003;&#65533;&#65533;&#65533;&#65533;&#65533;&#65533;&#65533;&#65533;f&#65533;H&#65533;&#1631;J&#65533;&#65533;&#65533;&#65533;&#65533;&#65533;R&#65533;&#65533;&#65533;&#65533;z_&#65533;&#65533;&#65533;0&#65533;&#65533;&#910;&#695;&#65533;k&#65533;^&#65533;H&#65533;&#65533;&#65533;&#65533;)&#65533;&#65533;&#65533;i&#65533;&#65533;L&#65533;F&#65533;|)&#65533;&#65533;&#65533;&#65533;N&#65533;&#65533;&#65533;&#65533;]&#65533;q&#65533;1&#65533;&#65533;&#65533;2&#65533;&#65533;&#65533;&#65533;+&#65533;J&#65533;&#65533;<&#65533;&#65533;@w&#65533;&#65533;K&#38762;&#65533;nU&#65533;&#65533;&#65533;&#65533;[&#65533;&#65533;d&#65533;&#65533;&#65533;&#65533;&#65533;&#65533;|7&#65533;|&#65533;\&#65533;&#65533;g|&#65533;_&#65533;&#65533;&#65533;&#65533;&#1627;&#65533;&#65533;&#65533;&#65533;&#65533;{!&#65533;,&#65533;D&#65533;&#65533;E&#65533;&#65533;=&#65533;3>&#65533;&#65533;&#65533;&#65533;o&#65533;x&#65533;&#65533;&#65533;\&#65533;&#65533;&#65533;&#65533;&#1786;&#288;&#65533;&#1411;2&#65533;&#65533;&#65533;&#65533;&#8988;sm)&#65533;&#65533;~&#65533;&#65533;&#65533;b&#65533;^&#65533;q;&#65533;KcK&#65533;s&#65533;&#65533;&#65533;&^&#65533;&#65533;-F=&#321;m&#65533;&#65533;su&#65533;&#65533;'&#65533;)&#65533;&#65533;&#65533;6&#65533;&#65533;&#65533;/Q>/&#65533;~&#46861;A&#65533; &#65533;U>&#65533; .&#65533;&#65533;&#65533;&#65533;&#65533;&#65533;o_<R &#1288;&#65533;&#65533;.&#65533;`&#65533;[&#65533;&#65533;n&#65533;!Q&#297;r&#65533;&#65533;&#65533;&#65533;&#65533;&#65533;&#65533;&#65533;&#65533;&#65533;&#65533;&#65533;&#65533;k&#65533;[&#65533;&#1601;|>&#65533;&#65533;T%&#65533;&#65533;x&#65533;S&#65533;&#65533;z&#65533;&#65533;&#65533;&#65533;w8&#1853;&#65533;&#65533;&#65533;&#65533;LK&#65533;&#65533;&#65533;&#65533;n&#65533;&#65533;&#65533;&#65533;&#65533;&#65533;&#65533;&#65533;&#65533;&#65533;&#65533;~&#65533;&#65533;&#65533; '&#65533;&#65533;&#65533;&#65533;&#65533;&#65533;wF&#65533;&#65533;n&#65533;&#65533;&#65533;&#65533;&#65533;&#65533;&#65533;&#65533;S&#65533;&#65533;&#65533;&#65533;&#65533;I&#65533;&#65533;&#65533;&#65533;Z&#65533;&#65533;d?&#65533;V&#65533;&#65533;Oq&#65533;&#65533;n&#65533;&#65533;>&#65533;8O&#65533;&#65533;&#65533;&#65533;u&#65533;M#l&#65533;&#65533;&#65533;"&#1923;&#65533;&#36333;&#65533;^+&#65533;&#65533;tU&#65533;<&#65533;&#65533;}&#65533;i&#1050481;&#65533;&#65533;&#65533;&#65533;O&#65533;&#65533;&#65533;&#65533;M&#65533;&#65533;jq&#65533;&#65533;&#65533;&#65533;;&#65533;&&#65533;&#1962;.&#65533;[/ae&#65533;&#65533;/&#65533;&#65533;O&#65533;k&#65533;&#65533;io&#65533;&#65533;&#65533;O&#65533;	/&#65533;]&#65533;&#65533;?/&#65533;&#65533;&#65533;&#65533;&#65533;&#65533;?&#65533;/&#965;(&#65533;&#65533;&#65533;Dw&#65533;|&#65533;w&#65533;+&#65533;&#65533;w&#65533;&#65533;&#65533;&#1853;;&#65533;z&#65533;A&#65533;s&#65533;&#65533;P&#65533;&#65533;>&#65533;&#1911;2&#65533;&#65533;&#65533;&#65533;+&#65533;8..&#65533;&#65533;-c&#65533;&#65533;&#65533;&#65533;&#65533;&#65533;&#65533;;&#65533;&#65533;=&#65533;&#65533;]&#65533;
&#65533;&#65533;&#65533;&#65533;9&#65533;<&#65533;Y%`&#65533;&#65533;&#65533;&#65533;&#65533;|&#65533;&#65533;&#65533;&#65533;&#65533;Z&#65533;&#65533;3&#65533;H#&#65533;SO"&#65533;7&#65533;&#65533;&#65533;&#65533;&#65533;&#65533;&#65533;&#65533;&#65533;L0&#65533;&#65533;&#65533;&#65533;O &#65533; s&#65533;&#65533;&#65533;&#65533;r&#65533;&#65533;&#65533;&#1245;&#65533;&#65533;&#65533;eb&#65533;l&#65533;ab>a&#65533; &#65533;&#65533;&#65533;&#65533;
&#65533;&#65533;&#65533;&#65533;&#65533;&#65533;&#65533;&#65533;&#65533;&#65533;&#65533;&#65533;&#65533;<&#65533;&#65533; &#65533;&#65533;SD0&#65533;A&#65533;*&#65533;&#65533;&#65533;#&#65533;t4&#65533;&#65533;&#65533;&#65533;&#65533;&#65533;3v&#65533;&#65533;1 &#387;&#65533;0,'&#65533;&#65533;s% 
&#65533;0@?B.;&#65533;&#65533;	/&#65533;&#331;&#65533;&#65533;&#65533;&#65533;&#65533;&#65533;8&#65533;&#65533;.&#65533;&#65533;&#65533;:&#65533;&#65533;.&#65533;&#65533;&#65533;&#65533;#h&#65533;kX&#65533;j&#65533;d&#65533;&#65533;&#65533;jL&#65533;W&#65533;9d]&#65533;m&#65533;&#65533;,_&#65533;&#65533;KF&#65533;&#65533;&#65533;`&#65533;<&#65533;&#65533;u&#65533;&#65533;&#65533;~{b&#31969;:'kM&#65533;&#65533;O&#913;&#1890;&#65533;|)u_G&#65533;&#65533;&#65533;&#65533;&#65533;&#65533;7;&#65533;T&#65533;H&#65533;&#65533;R&#65533;qf&#65533;&#65533;Z`&#65533;Cl&#65533;nlY&#65533;&#406;	&#65533;5&#849;t&#65533;b&#65533;9&#65533;
&#1683;&#65533;&#65533;&#65533;&#65533;sT&#65533;s&#65533;&#65533;&#65533;&#65533;&#65533;?&#65533;"	&#829;{_&#65533;&#65533;H&#65533;E&#65533;j&#65533;&#65533;v&#65533;2&#65533;&#1431;&#65533;&#65533;js!;E&#52146;d&#65533;&#65533;&#65533;&#65533;&#65533;&#65533;&#65533;&#65533; Vh&#601;3&#65533;: &#65533;&#65533;E7J&#65533;`&#1859;&#65533;A&#65533;k&#65533;y&#65533;&#1152;&#65533;!Zi&#65533;q&#65533;aj&#65533;&#65533;X] &#65533;y&#65533;TE#&#65533;X&#65533;K&&#65533;T=&#65533;1&#65533;Hl@&#65533;&#65533;[&#65533;&#65533; &&#65533;q	&#65533;S&#65533;@&#65533;&#65533;&#65533;r6&#65533;"l/&#65533;&#416;W&#65533;&#65533;`^t&#65533;t&#65533;Uze&#65533;&#65533;-&#65533;`&#65533;&#65533;&#65533;&#65533;_&#65533;2&#65533;0&#65533;u&#65533;\&#65533;=&#65533;&#65533;&#65533;&#65533;A&#1537;&#65533;`&#65533;?F&#1440;&#65533;f&#65533;&#65533;F&#65533;Sn&#65533;*RI&#65533;&#65533;&#65533;&#65533;h&#65533;&#1827;&#65533;
&#65533;&#65533;&#65533;B&#65533;&#65533;s.&#1702;&#65533;k&#65533;&#552;ju&#65533; &#65533;I&#65533;9&#65533;&#65533;i&#65533;[lDv$TI6u]&#65533;	h&#65533;&#65533;&#65533;T&#65533;&#65533;&#65533;my&#65533;^&#65533;&#65533;&#1455;&#65533;&#65533;&#65533;Y&#65533;&#65533;	+&#65533; &#65533;&#65533;u^&#904;_&#65533;&#65533;i-&#65533;%0&#65533;#MF&#841;&#65533;b&#689;&#65533;&#65533;&#65533;&#65533;Z&#65533;&#65533;&#65533;Z&#65533;&#65533;&#65533;-&#65533;&#65533;i&#65533;&#65533;(&#65533;<&#65533;*H!&#65533;!Q
oP&#65533;&#65533;k&#65533;&#65533;&#65533;iq&#65533;'&#65533;&#65533;&#65533;}&#65533;&#65533;&#65533;6&#65533;nu0!&#65533;nFAbk&#65533;&#65533;bK	V&#65533;%c+&#65533;+m)Cf|&#390;Y&#65533;1'&#65533;b&&#65533;&#65533;6{L}&#65533;&#65533;&&#65533;c&#65533;35rn*<&#65533; x'&#65533;@j&#65533;`&#65533;&#65533;&&#65533;/f#&#65533;&#65533;g&#65533;.&#65533;A&#65533;&#65533;>Y&#65533;X&#65533;&#65533;&#65533;=&#65533;&#65533;&#65533;&#65533;}c&#65533;M&#65533;&#65533;&#65533;&#65533;&#65533;:&#65533;&#65533;4&#65533;&#65533;0&#65533;~[&#65533;;&#65533;&#65533;+&#65533;G&#65533;&#14904;&#65533;6&#65533;&#65533;&#65533;.&#65533;&#65533;IqJ&#65533;.&#65533;&#65533;&#65533;\&#65533;&#65533;&#65533;&#65533;+&#65533;&#65533;r[&#65533;&#65533;&#65533;\&#65533;&#1046;1&#65533;&#65533;;&#65533;&#65533;&#65533;1,:&#65533;?&#1101;&#65533;}.&#65533;&#65533;&#65533;M;T>&#65533;&#65533;cWm&#65533;&#1452;&#65533;&#65533;&#65533;A1Ym&#65533;&#65533;Cx&#65533;&#65533;&#65533;#&#65533;$&#65533;&#65533;&#65533;F&#65533;&#65533;&#65533;&#65533;>&#65533;ZK&#65533;{tv&#65533;s&#65533;&#65533;A&#65533;&#65533;&#65533;&#65533;3N&#65533;&#65533;&#65533;&#65533;&#65533;&#65533;zh&#65533;9&#65533;&#65533;&#65533;<5&#65533;&#65533;W&#65533;&#65533;W&#65533;&#65533;N&#65533;7&#65533;c&#65533;x `RBd.&#65533;&#65533;.w&#65533;&#65533;&#65533;K&#65533;&#1462;&#65533;&#65533;wb&#1755;%&#65533;&#65533;I&#65533;^c#&#65533;&#1541;6=&#65533;( &#65533;&#65533;&#65533;&#65533;&#65533;C1&#65533;&#65533;&#65533;&#65533;h&#65533;&#65533;&#65533;-&#65533;&#65533;]7&#65533;&#65533;&#65533;&#65533;&#65533;&#65533;&#65533;&#65533;&#65533;&#65533;&#65533;&#625;brfR&#65533; &#65533;2&#65533;]IO	F]&#65533;'?l.g&#65533;&#65533;_4&#65533;&#65533;&#65533;1&#65533;&#65533;&#65533;&#65533;;&#65533;8&#65533;4&#1677;&#640;`D&#65533;&#65533;&#65533;&#65533;R&#65533;&&#65533;&#65533;&#65533;&;&#65533;I-&#65533;YS&#65533;&#65533;,&#65533;&#65533;>&#65533;e&#65533;`q&#65533;&#65533;&#65533;&#65533;y$4!&#65533;&#65533;8&#65533;&#65533;$7&#65533;&#65533;&#65533;?&#1814;&#65533;&#65533;l/&#65533;n&#65533;^&#65533;BF&#65533;J&#65533;|&#65533;$&#65533;&#65533;&#65533;C&#65533;&#65533;&#65533;r&#65533;;&#65533; F0?(B&#65533;&#65533;&#65533;V&#65533;&#65533;&#65533;&#65533;O&#65533;&#65533;&#65533;e&#65533;&#65533;(&#65533;0&#65533;&#65533;&#65533;&#65533;v&#65533;&#65533;&#65533;&#65533;D&#65533;Q;&#65533;0IUG8&#65533;&#65533;&#65533;p|&#65533;6&#65533;&#65533;&#65533;k&#65533;&#65533;|&#65533;&#65533;)7B&#65533;R&#65533;z&#65533;G'&#65533;E&#65533;o&#65533;D%&#65533;8&#1457;&#65533;`&#65533;&#65533;&#1636;%!&#65533;&#65533;ec&#65533;&#65533;T'&#65533;&#65533;&#65533;&#65533;&#65533;>K<S&#65533;n&&#65533;~b&#65533;s&#65533;k%&#65533;E&#65533;nqh&#65533;&#65533;e6s&#65533;P	&#65533;&#65533;&#65533;&#65533;Ia&#65533; K 8&#1122;e&#65533;&#65533;6&#65533;&#65533;b&#65533;&#65533;Bd&#65533;i&#65533;&#65533;&#65533;&#1167;&#65533;L&#65533;5&#65533;&#65533;&#65533;e&#65533;a.EaM&#65533;@D&#65533;&#65533;!&#65533;&#65533;&#65533;OJ&#65533;&#65533;&#65533;d&&#65533;i&#65533;&#435;&#65533;B&#65533;&#65533;9&#65533;P.+	Cp&#65533;)&#65533;&#65533;S&#65533;Zu+(X&#65533;&#65533;,&#65533;E4h&#65533;eJ!&#65533;64&#65533;{{("a&#65533;3&#65533;j4&#65533;&#65533;&#65533;E&#65533;J&#65533;&#65533;5&#65533;B&#65533;T&#65533;&#65533;;_&#65533;&#65533;&#65533;1l &#65533;IX&#65533;k&c@&#65533;2'&#65533;nIT&#65533;&#65533;;&#65533;&#65533;&#65533;&#719;&#65533;&#65533;z&#65533;gOyz&#65533;l&#65533;&#65533;>G<&#65533;&#65533;%9y&#65533;&#65533;&#65533;&#65533;D&#65533;&#65533;&#65533;&#65533;CP&#65533;&#65533;f&#65533;&#65533;&#65533;&&#65533;ZU&#65533;U&#65533;L&#65533;bm&#65533;TW&#65533;&#65533;&#65533;'&#65533;&#65533;[Uy&#65533;C&#65533;N&#65533;&#65533;&#65533;	&#65533;e&#65533;G&#65533;M&#65533;&#65533;&#65533;]i{&#65533;&#65533;f&#65533;&#65533;=3&#65533;1&#65533;eR&#65533;&#65533;.x$]iaec/&#65533;&#65533;&#65533;&#65533;Do`i&#65533;&#65533;&#65533;%&#65533;0t&#65533;N7{U&#65533;&#65533;oc&#65533;&#65533;Ax8&#65533;&#65533;k&#65533;F&#65533;&#65533;.&#65533;J&#65533;&#903;&#65533;&#65533;&#65533;&#65533;>;&#65533;&#65533;'nL&#65533;&#65533;&#65533;+n3&#65533;[&#65533;R&#65533;&#65533;&#65533;&#65533;U&#65533;&#65533;x&#65533;;8&#65533;&#65533;&#65533;&#65533;V&#65533;&#65533;&#65533;&#65533;YM&#65533;&#860;*b&#65533;&#65533;&#65533;&#65533;j&#65533;&#65533;&#1594;8&#65533;1\&#65533;6&#65533;&#65533;&#65533;b@&#65533;&#65533;&#65533;K&#1555;:k&#65533;&#65533;5&#65533;I&#853;6&#496;5UI^,&#65533;&#65533;&#65533;&#65533;&#65533;&#65533;&#65533;&#65533;O&#65533;@&#65533;&#65533;&#65533;&#65533;B&#65533;1&#65533;hI#&#65533;&#788;&#65533;>&#65533;&#65533;&#65533;{BUs&#65533;&#65533;S&#65533;o&#65533;&#65533;&#65533;&#65533;&#433;&#65533;5&#65533;ai&#65533;&#65533;&#65533;&#65533;&#65533;&#65533;W&#65533;&#65533;&#65533;c&#65533;
&#65533;&#65533;+&#65533;P|&#65533;:&#65533;E&#65533;&#65533;&#65533;&#65533;x!&#65533;N\cZ&#65533;9.&#65533;\/&#65533;UGjw&#65533;L&#65533;w!&#65533;&#65533;#g&#65533;&#65533;]N&#65533;&#65533;|Gk&#65533;4&#65533;0Z&#65533;&#65533;q4`&#65533;&#65533;&#65533;&#65533;V&#65533;&#65533;N&#65533;&#65533;9.v1&#65533;K&9&#65533;xn&#65533;&#65533;&#65533;&#65533;&#65533;&#65533;&#65533;#&#65533;&#65533;T&#65533;&#1398;5&#65533;1&#65533;&#65533;N&#65533; &#65533;6 w&#65533;, \pj&#65533;;N&#65533;&#65533;&#65533;z&#65533;Ws#oj&#65533;v&#65533;[&#65533;B&#65533;;&#65533;&#65533;&#65533;&#65533;&#65533;^L&#65533;P&#65533;&#65533;&#550;&#65533;z)2S$#&#65533;&#65533;&#65533;U
&#65533;&#65533;&#65533;&#1179;&#65533;|&#65533;a&#65533;Uw&#65533;Z&#65533;p&#65533;&#989;&#65533;&#65533;&#65533;J&#65533;T\&#65533;1&#65533;&#65533;a&#65533;VS&#65533;z&#65533;&#65533;&#65533;5&#65533;&#65533;&#942;a&#65533;7&#65533;mPl&#65533;6&#65533;8&#65533;k&#65533;k&#65533;&#65533;&#65533;&#65533;&#65533;)&#65533;sR&#65533;&#65533;;&#65533;&#65533;;O&#65533;q&#65533;h\&#65533;&#1775;&#65533;&#65533;1&#65533;&#65533;Qq&#65533;@W&#65533;&#65533;>z&#65533;<g &#65533;&#65533;Q&#65533;$&#65533;&#65533;,&#65533;&#65533;&#65533;&#65533;E>&#65533;?e<fjH&#65533;*&#65533;01]m:Y&#65533;&#65533;E&#65533;&#65533;&#65533;&#65533;&#65533;I&#758;&#65533;&#1432;&#65533;&#435;&#65533;s&#65533;&#65533;&#65533;_ &#65533;&#65533;&#65533;&#65533;x&#65533;{&#65533;&#65533;^y&#65533;&#65533;8f}&#65533;I&#838;p&#65533;q&#65533;t&#65533;&#65533;A&#65533;9&#65533;&#65533;&#65533;&#65533;k(&#65533;&#65533;&#65533;&#65533;v&#65533;>&#65533;V&#65533;&#65533;&#65533;r&#65533;eGO=&#65533;h&#65533;&#65533;&#65533;&#65533;&#65533;&#65533;>&#986;&#948;&#44534;&#65533;^&#65533;&#65533;&#65533;&#466;&#65533;n&#65533;&#65533;&#65533;^&#65533;VoB&#65533;R&#65533;+&#65533;&#65533;@;He&#65533;&#65533;&#65533;&&#65533;&#65461;&#65533;&#1457;Js	g&#65533;&#1047;6w&#65533;%-&#65533;&#65533;&#65533;&#65533;)&#65533;&#65533;&#65533;&#65533;&#65533;y&#65533;&#65533;&#65533;&#65533;&#65533;&#65533;&#65533;Y&#65533;O&#65533;&#65533;=&#65533;&#65533;
1g&#65533;VxTe	&#65533;W]&#65533;&#65533;g&#65533;&#65533;/&#65533;&#65533;&#65533;FN&#1654;U&#65533;Gn&#65533;E#&#65533;fC&#65533;g&#65533;&#65533;,v{&#65533;7uP&#65533;#rt{R&#65533;U&#65533;q&#65533;fn&#65533;7	|&#65533;u&#65533;&#65533;U/&#65533;e"&#65533;o&#65533;W1@ p'&#1283;k&#65533;^&#65533;&#65533;&#65533;d&#65533;W&#65533;&#65533;&#65533;p&#65533;&#65533;zC&#65533;&=&#65533;&#65533;JG1c56m&#65533;&#65533;&#65533;}'hY&#512;&#65533;%&#65533;&#65533;&#65533;&#65533;&#65533;i&#65533;g8Tp&#65533;h&#65533;&#65533;i&#65533;&#65533;&#65533;&#65533;&#65533;&#65533;&#65533;f&#65533;'O&#65533;3	vOR0;&#65533;J3&#65533;,8x&#65533;ws	&#65533;y&#65533;&#65533;zW6-&#65533;&#65533;&#65533;&#65533;y&#65533;b&#65533;b&#65533;:&#65533;W&#65533;&#65533;g#&#65533;&#65533;&#65533;&#65533;\&#65533;&#65533;w/&#65533;&#65533;&#65533;&#65533; V&#65533;&#65533;&#65533;FiX7z&#65533;u4xw&#65533;&#65533;&#65533;4&#65533;%&#65533;<x#&#65533;?&4B&#65533;x}&#65533;&#65533;0&#65533;4&#65533;T0S&#65533;d&#65533;h&#65533;&#65533;&#65533;V/(&#65533;`h&#65533;&#65533;X~&#65533;x~&#65533;g&#65533;](&#65533;z &#65533;&#65533;&#65533;&#65533;&#65533;='20&#65533;&#65533;&#65533;=&#65533;f&#1542;pX&#65533;&#65533;?&#65533;(J-'3u&#65533;y'P+&#65533;&#1366;s&#65533;&#65533;8&#65533;&#65533;&#65533;i&#65533;&#65533;&#65533;&#65533;'^&#65533;&#65533;&#65533;&#456;8g&#65533;&#65533;&#65533;&#65533;&#65533;&#65533;&#65533;&#28097;
&#65533;&#47497;N&#65533;bO&#65533;jO&#65533;:c7vP&#65533;&#65533;&#65533;v]L&#65533;&#65533;3&#65533;&#65533;&#1624; &#65533;;&#65533;8y&#65533;v~&#65533;Gl&#65533;vg&#65533;Fh}G8d&#65533;&#65533;}_3M&#65533;H&#65533;&#65533;b&#65533;E&#65533;&#65533;&#65533;;&#65533;U&#65533;&#65533;&#65533;;u[H&#65533;&#65533;&#65533;&#65533;&#65533;G&#65533;o\W>&#65533;&#65533;(z&#65533;&#65533;R&#65533;<&#65533;&#65533;q&#65533;s&#65533;&#65533;(7&#65533;q8y &#65533;Z&#65533;&#65533;l&#65533;H&#65533;\0&#65533;&#1112;&#65533;&#65533;J&#65533;~&#65533;&#65533;&#65533;CI&#65533;&#65533;&#65533;QY&#65533;&#65533;G&#65533;u &#65533;&#65533;Gt&#65533;&#65533;&#65533;Q&#65533;&#65533;&#65533;hY=I)2k"&#65533;B&#65533; &#65533;&#65533;n4&#65533;&#65533;&#65533;&#592;&#65533;	&#65533;JW&#65533;x&#65533;&#65533;A&#65533;8d&#65533;iY&#274;.&#65533;d&#65533;&#65533;B&#65533;&#65533;F0	q&#65533;E3&#65533;zy&#65533;&#65533;&#531;&#65533;&#65533;gNt&#65533;&#65533;&#19845;J%2&#65533;&#65533;&#65533;&#65533;UB&#65533;{&#65533;&#65533;&#65533;O)&#65533;v&#65533;~&#65533;H&#65533;&#65533;&#65533;&#65533;V}w&@&#65533;&#65533;>&#65533;w&#65533;&#65533;I&#65533;&#65533;&#65533;-Gy/g3z8WuY&#65533;T&#512; u&#65533;&#65533;&#65533;)&#65533;&#65533;9&#65533;&#65533;m&#65533;H- &#65533;x&#65533;&#65533;z&#65533;&#65533;&#65533;&
&#888;&#65533;&#1750;tK7&#65533;&#65533;&#65533;&#65533;Pw&#65533;&#65533;&#65533; j&#65533;y&#65533;	m&#65533;|rI&#65533;1&#65533;r&#65533;
"W&#65533;M&#65533;B&#65533;Y^A&#65533;^?&#65533;E2)}?&#65533;i|&#346;&#65533;&#1494;&#65533;&#65533;&#65533;&#65533;9&#65533;&#65533;&#65533;&#65533;&p&#65533;/&#65533;&#65533;	&#65533;&#65533;&#584;V&#65533;&#65533;&#589;&#65533;&#65533;&#65533;9&#65533;&#65533;y~&#65533;x&#65533;&#65533;&#65533;wY&#65533;&#65533;9s2&#65533;~;&#65533;&#65533;&&#65533;~b&#65533;,&#65533;&#65533;&#65533;&#65533;F&#65533;&#65533;VER&#65533;&#1422;&#944;&#65533;a&#65533;&#65533;&#65533;)&#65533;x&#65533;&#65533;Ii&#65533;&#65533;&#596;D*&#65533;&#65533;9o&#65533;xW&#65533;f&#65533;;&#65533;F&#65533;Qt&#19743;&#65533;o J@&#65533;&#65533;L%qw@+xoh&#65533;&#65533;&#1511;F&#65533;^j&#65533;&#65533;|&#65533;&#65533;Fu|'L&#65533;H&#65533;.&#65533;<r3n&#65533;&#65533;X&#1177;d!z|sw&#65533;&#65533;g!&#65533;&#65533;@&#65533;&#65533;M&#65533;-&#65533;z&#65533;&#65533;&#65533;&#65533;9m&#65533;&#65533;&#65533;&#65533;&#65533;&#65533;&#65533;&#65533;&#65533;&#65533;&#65533;q9&#65533;:&#65533;F&#1706;W&#65533;Yw&#65533;T&#65533;&#65533;N&#65533;]&#65533;HT&#65533;a&#65533;f&#65533;=ej&#65533;>y&#65533;&#23006;&#65533;
&#65533;NY&#65533;&#65533;']&#65533;ag&#65533;&#793;&#65533;&#65533;&#65533;&#65533;&#65533;&#65533;&#65533;!&#65533;@[&#65533;	
|&#65533;&#1479;\&#65533;J6P&#65533;0&#785;&#65533;&#65533;5v&#65533;&#280;&#65533;&#65533;&#65533;&#65533;6V6Ev4*!&#65533;#&#65533;&#65533;		P&#65533;hH&#65533;&#65533;vf\&#65533;&#65533;v&#65533;&#65533;o5&#65533;h7&#65533;&#65533;z&#65533;zi&#65533;&#65533;&#65533;&#65533;)t&#65533;&#619;&#65533;&#65533;&#65533;_a&#65533;&#65533;&#65533;&#65533;i~&V&#585;&#65533;&#65533;j&#65533;,ki';&#65533;&#213;^&#65533;&#65533;&#65533;ZwA&#65533;&#65533;&#65533;d&#65533;&#65533;&#65533;&#65533;%&#65533;_ &#65533;a&#65533;&#65533;YiA9&#65533;&#65533;Z&#65533;&#65533;&#65533;&&#65533;&#65533;&#65533;&#65533;[&#65533;&#65533;RB&#65533;`Z&#65533;/ &#65533;&#65533;J&#65533;&#65533;x&#65533;V&#65533;E1Y&#65533;&#65533;j&#65533;&#65533;&#65533;&#65533;&#65533;&#65533;NK&#65533;|X&#65533;@".A&#65533;&#65533;&#65533;SD&#65533;&#65533;3&#65533;IE<vd&#65533;&#65533;&#65533;&#65533;w[p&#65533;k$&#65533;&#65533;&#65533;X&#65533;.&#65533;&#65533;&#65533;&#65533;.&#65533;&#65533;,&#65533;&#65533;F&#65533;&#65533;&#65533;&#65533;&#65533;&#65533;&#65533;x&#65533;Abf&#65533;&#65533;&#65533;%&#65533;e&#65533;&#65533;*&#753;&#65533;&#65533;uB&#65533;&#25907;&#65533;D&#65533;&J&#314;&#65533;&#65533;&#65533;Tb&#65533;OD&#65533;&#65533;&#65533;#&#65533;[&#65533;&#1538;&#65533;&#65533;&#65533;&#65533;&#65533;&#65533;u&#65533;&#65533;&#65533;&#65533;x&#65533;vp&#65533;&#65533;&#65533;&#65533;&#65533;J-&#65533;&#65533;&#65533;&#65533;&#65533;&#65533;(&#65533;W0&#295;&#65533;&#65533;&#65533;&#65533;&#65533;'s&#65533;Y&#65533;|$&#585;C@&#65533;&#65533;&#65533;~&#65533;&#65533;=&#65533;9&#65533; bd~&#65533;Z&#65533;IV&#65533;&&#65533;od&#65533;&#65533;52"&#65533;&#65533;&#1082;z]&#65533;&#65533;k&#65533;&#65533;&#65533;mt&#1631;&#65533;0W&#65533;&#65533;&#65533;&#65533;&#65533;&#65533;Z&#65533;&#65533;W&#65533;Q{&#65533;r&#65533;&#65533;L&#65533;<\j&#608;(&#65533;&#65533; &#65533;&#65533;&#65533;*&#65533;ME&#65533;&#65533;k&#65533;&#65533;&#65533;T&#65533;6&#65533;^&#65533;&#65533;&#65533;]&#65533;&#65533;Sk&#65533;~&#65533;&#65533;z&#65533;&#65533;&#65533;&#65533;&#65533;&#65533;&#65533;&#65533;~Gk&#65533;&#65533;&#65533;Wp&#65533;&#65533;j&#65533;g&#629;}2A&#65533;&#65533;&#65533;&#65533;&#65533;sz&#65533;&#65533;&#65533;&#65533;>&#65533;&#65533;'&#65533;&#65533;&#65533;tE]&#1034;&#65533;$c:&#65533;&#65533;[B&#65533;:[&#65533;5^&#1928;&#65533;&#65533;&#65533;|E&#65533;%&#65533;&#65533;nu&#65533;)e&#65533;3}y 0&#65533;&#65533;&#65533;&#65533;&#65533;ur&#65533;A&#474;&#65533;	&#65533;&#65533;&#65533;&#65533;&#1744;&#65533;&#1773;?&#65533;&#65533;'&#65533;9&#65533;}&#65533;3*&#65533;&#65533;,&#65533;j&#660;c`
c&#65533;&#65533;k&#65533;&#65533;&#797;nk&#65533;7&#65533;&#65533;5&#65533;&#65533;~&#65533;('&#65533;&#65533;&#1366;p&#414;&#65533;~&#217;&#65533;&#65533;e&#65533;+&#65533;W;Z&#65533;&#65533;&#65533;&#65533;h&#65533;&#65533;&#1596;z"&#65533;f&#65533;b&#65533;&#65533;'Q&#65533;L&#65533;J&#45692;<&#65533;&#65533;=&#65533;&#256;&#65533;&#65533;&#65533;%7&#65533;&#65533;'.&#65533;&#65533;]&#65533;l&#65533;|&#65533;x[&#65533;&#65533;(&#65533;&#65533;&#65533;[&#65533;&#65533;&#65533;z&#21965;u&#65533;5U&#65533;e4p\&#65533;&#426;&#65533;&#65533;&#65533;&#65533; &#65533;X&#65533;&#65533;&#65533;vtD&#65533;+&#65533;&{&#65533;@&#581;&#65533;,&#65533;&#65533;&#65533;&#65533;&#65533;&#65533;mgW4&#65533;|&#1054;8wN&#65533;&#65533;&#65533;&#65533;&&#496;&6(&#65533;QJ&#65533;M$
&#27335;&#65533;+hu&#65533;&#65533;&#65533;s0&#65533;&#65533;<&#199;&#65533;&#65533;6l&#65533;[&#65533;&#65533;
9&#65533;&#1448;&#65533;&#65533;)&#65533;&#65533;&#65533;uW&#65533;&#65533;&#309;&#65533;&#65533;&#65533;F&#65533;v&#65533;qL<&#65533;&#284;&#65533;=&#65533;a&#65533;{Z&#65533;&#65533;*D&#65533;{&#65533;y&#65533;&#65533;\B&#65533;&#65533;S"&#65533;&#65533;=&#65533;&#65533;&#65533;U&#416;&#65533;g&#65533;a7&#65533;&#65533;&#65533;$:G<&#65533;BI@t&#65533;&#65533;u&#65533;&#65533;[P&#65533;&#65533;&#65533;,&#65533;&#65533;,&#65533;&#65533;&#65533;&#65533;|&#65533;]&#65533;&#65533;f&#65533;4&#65533;{&#65533;IYYy&#65533;&#65533;&#65533;8&#65533;&#65533;&#65533;:&#65533;J&#65533;,h&#65533;5&#65533;l&#65533;&#65533;DQ&#65533;lq:&#65533;&#65533;
&#65533;&#65533;"&#65533;&#65533;\&#65533;u&#65533;&#65533;&#65533;&#65533;&#65533;&#65533;f&#65533;&#65533;@&#65533;^k&#65533;P&#65533;hD&#1679;&#791;&#65533;&#65533;&#65533;j&#65533;:]&#65533;&#65533;I&#65533;\*&#65533;hk&#65533;T&#65533;L&#65533;/&#65533;@%&#65533;&#65533;&#65533;T&#65533;Q&#65533;&#1207;Mk&#65533;"&#65533;&#65533;&#574;\t&#65533;&#65533;L&#252;k;&#65533;&#65533;&#1799;&#43162;w&#1061;2&#65533;&#65533;P&#65533;&#65533;&#65533;&#65533;~C&#65533;tW&#475;&#65533;&#65533;&#65533;}&#65533;&#65533;&#1518;L&#65533;&#65533;|&#65533;&#65533;&#65533;&#65533;&#65533;~&#65533;&#65533;&#65533;&#65533;T]&#65533;V&#646;$U&#65533;&#65533;]&#65533;&#65533;fm&#65533;y&#65533;&#65533;&#65533;&#65533;&#65533;&#65533;-&#65533;L&#65533;+-&#1295;m&#65533;D&#65533;`&#65533;&#65533;&#65533;O}&#65533;&#47150;&#65533;$&#966;&#65533;&#65533;&#65533;S.x`&#65533;&#65533;&#65533;&#65533;=&#65533;&#65533;9&#65533;&#65533;&#65533;,&#65533;i&#1234;&#65533;g&#65533;&#65533;&#65533;f#&#65533;&#65533;F H&#65533;Y&#65533;&#65533;y&#65533;&#65533;G/I &#65533;&#65533;&#65533;&#65533;&#65533;3<&#65533; r\&#65533;&#65533;\&#65533;&#65533;&#65533;c=&#65533;E7&#65533;&#65533;y&#65533;--&#65533;&#65533;&#65533;i&#65533;&#65533;]JW&#65533;&#65533;&#1613;3&#65533;&#1906;&#65533;&#65533;&#65533;%T&#65533;&#65533;&#65533;&#65533;0&#65533;&#65533;&#65533;,hx&#65533;]&#65533;;1&#65533;lD&#65533;&#1816;F&#65533;&#65533;&#2044;	&#65533;h&#65533;&#65533;&#65533;&#65533;&#65533;Z&#65533;&#65533;>&#65533;&#65533;P	&#65533;x&#65533;&#65533;&#912;=&#65533;&#65533;&#65533;&#65533;-&#1253;hD&#65533;&#65533;&#65533;t;&#65533;&#65533;&#65533;P&#65533;&#65533;&#65533;&#65533;\&#65533;&#65533;&#1555;&#65533;\&#65533;&#65533;v&#65533; q&#65533;&#65533;a&#65533;&#1307;:&#65533;E@X0&#65533;it&#65533;&#65533;&#65533;r&#65533;&#65533;0.&#65533;&#461;&#65533;q-m&#65533;&#65533;u%!&#65533;<&#65533;&#1451;G6i&#65533;&#65533;L&#65533;&#65533;|&#65533;(&#65533;&#65533;Y>&#65533;&#65533;L&#65533;&#65533;&#65533;&#65533;
&#65533;&#65533;&#220;\&#65533;&#1081;t&#24311;+%&#65533;lXy&#65533;
&#65533;n&#65533;&#65533;&#65533;&#65533;&#65533;&#65533;&#65533;X6^	K;~)=&#65533;F78&#65533;&#65533;&#65533;>&#65533;Z&#65533;&#65533;&#65533;&#65533;T&#65533;&#197;&#65533;y&#65533;&#65533;&#65533;`&#65533;&#65533;&#65533;&#257;&#65533;&#65533;&#65533;y&#65533;G@&#65533;(8&#65533;&#467;&#900;&#65533;&#65533;&#65533;&#65533;lW&#65533;n&#1285;!<&#65533;&#65533;P&#65533;&#65533;&#65533;I&#65533;&#65533;&#65533;&#65533;&#65533;ND5^}&#65533;&#65533;&#65533;%~a&#65533;Y&#65533;&#65533;9&#65533;n&#65533;&#1166;&#65533;l&#65533;&#65533;?=&#65533;&#1368;&#65533;&#65533;&#65533;&#65533;9&#65533;&#129;l&#65533;&#142;&#65533;&#65533;>&#65533;]&#65533;&#65533;&#65533;Z&#65533;&#65533;&#65533;&#65533;+&#65533;}&#613;&#1131;&#65533;5&#65533;&#65533;&#65533;H&#65533;&#65533;N&#65533;*?&#65533;&#65533;&#65533;(&#65533;&#65533;&#65533;&#65533;&#65533;&#1637;&#65533;&#65533;*&#1787;&#446;&#65533;.&#65533;&#65533;&#65533; {&#65533;.Y&#65533;&#65533;~&#65533;@&#1080;?&#65533;&#65533; onxq&#65533;&#65533;&#65533;&#473;&#65533; [&#65533;&#65533;b#_&#65533;&#65533;U&#65533;}&#65533;&#65533;10-&#65533;&#65533;y:~#j=&#65533;v&#65533;C&#65533;a&#65533;&#667;\o&#65533;A&#65533;*&#65533;&#65533;&#65533;&#65533;&#1715;>&#65533;&#65533;i&#65533;&#65533;&#65533;&#2015;&#65533;&#65533;4W&#65533;&#65533;&#65533;&#65533;&#65533;&#65533;&#65533;&#65533;&#65533;&#65533;.x&#65533;&#65533;&#65533;&#65533;M&#65533;&#906;j&#65533;&#65533;&#65533;u&#65533;&#65533;&#65533;&#65533;N&#65533;~&#65533;&#1411;&#65533;&#65533;X&#65533;>&#65533;&#619;&#65533;&#65533;n&#65533;&#65533;&#1901;&#65533;&#65533;k&#65533;&#65533;)&#65533;&#817;&#1950;&#65533;tO&#65533;.&#65533;&#65533;&#65533;&#65533;W<u&#65533;~&#65533;&#65533;J&#65533;&#65533;&#65533;&#65533;`#: <|&#65533;&#65533;M&#65533;h&#65533;3&#65533;&#65533;&&#65533;&#65533;&#65533;?o&#65533;&#65533;&#65533;B&#65533;&#65533;	b&#65533; &#65533;&#65533;e@%&#65533;`&#65533;&#65533;&#65533;&#65533;&#65533;&#65533;&#65533;&#65533;&#65533;/&#65533;[	&#65533;&#65533;&#65533;&#65533;+nU&#65533;&#65533;&#65533;&#65533;&#65533;&#65533;&#65533;V\&#65533;3&#65533;^&#65533;&#65533;&#65533;D+B&#65533;;&#65533;&#65533;,	&#65533;&#65533;(&#65533;&#65533;&#65533;?z&#65533;&#693;&#433;&#65533;&#819;&#65533;{&#65533;&#1368;&#997;e&#65533;&#65533;&#1736;&#65533;	H_rXE= &#65533;T&#65533;S&#65533;&#65533;s t&#65533;&#65533;&#65533;&#65533;&#65533;E&#65533;<h&#65533;j:&#65533;&#65533;H&#65533;&#65533;U&#136;&#65533;&#65533;6&#65533;&#65533;e-)&#65533;b&#65533;&#65533;&#65533;2&#65533;&#65533;X&#65533;G"&#65533;H&#65533;&#65533;1&#65533;6pR&#65533;\&#626;&#20759;l`&#65533;$4&#65533;&#65533;
Yp&#65533;&#65533;&#65533; P&#65533;z&#65533;&#65533; Nt9"&#65533;&#65533; L&#65533;I&#65533;G&#65533;&#65533;PXY&#65533;&#65533;c&#65533;H&#65533;&#65533;<&#65533;&#803;cl&#65533;&#65533;)&#65533;4x&#65533;&#65533;&#65533;&#65533;&#65533;
H`&#65533;&#65533;m&#65533;&#65533;J&#65533;&#65533;Mb&#65533;C&#65533;r&#65533;&#1307;;x&#65533;&#2046;7}&#65533;&#65533;&#65533;&#65533;U!&#65533;&#65533;k&#65533;&#65533;]+2&#65533;&#65533;&#65533;3G$&#65533;M&#65533;&#65533;'!&#65533;8&#65533;&#65533;Fk&#65533;j&#65533;&#65533;&#65533;N&m&#65533;&#12894;ze&#65533;&#65533;h&#65533;&#65533;v&#65533;&#65533;&#65533;k&#65533;nay&#65533;&#65533;!&#65533;&#65533;&#65533;@9},&#65533;&#65533;zh&#65533;&#65533;&#65533;N"&#65533;Yb&#65533;n&#65533;&#65533;&#65533;r&#65533;&#65533;&#65533;&#65533;&#65533;i;&#65533;&#65533;&#65533;&#65533;&#65533;&#65533;os&#65533;&#65533;&#65533;&#65533;&#65533;k&#65533;&#65533;%3?&#65533;>Y&#65533;&#65533;UF&#65533;TSS&#65533;3&#65533;Gx&#65533;}&#65533;&#65533;&#1348;&#65533;D6d&#65533;4 tk&#65533;$H[oI&#65533;![I&#65533;`"&#65533;&#65533;9#`x&#65533;e&#65533;\a4&#65533;&#65533; &#65533;at&#65533;&#65533;c&#65533;&#65533;PIH&#1740;F&#65533;E"&#65533;w&#65533;u&#65533;!i&#65533;w&#65533;a6^i[&#65533;&#65533; X&#65533;&#65533;Zc=*i&#65533;vTj&#65533;[&#65533;U&#65533;&#65533;H`Np&#65533;&#65533;;&#65533;%8&#65533;{&#65533;Xt&#65533;`i&#65533;C>b&#65533;#&#65533;&#65533;T&&#65533;&#65533; &#65533;]6&#65533;Tg&#65533;&#65533;&#65533;&#65533;&#1630;&#65533;U&#65533;"_ b_?&#65533;&#18400;7&#65533;&#65533;&#65533;QR&#65533;B&#65533;V!&#65533;TQM9&#65533;&#65533;SN&#65533;&#65533;&#65533;f5&#65533;Wr
P&#65533;V c~&#65533;&#65533;@ &#65533;&#65533;&#65533;&#65533;&#65533;@b	&#65533;R&#65533;&#65533;&#65533;\&#65533;&#65533;1&#65533;&#65533;z&#65533;&#65533;&#13280;mR&#65533;E&#65533;&#65533;&#65533;&#65533;z&#65533;&#65533;`y&#1619;1&#65533;&%&#65533;&#65533;:cR1Y&#65533;&#65533;k&#65533;&#65533;&#65533;&#65533;D&#65533;z&#65533;l&#65533;&#65533;&#65533;&#65533;&#65533;<#&#65533;&#65533;&#65533;;&#65533;&#65533;&#65533;&&#65533;J&#65533;&#65533;&#65533;At.&#65533;n&#65533;&#65533;&#65533;&#65533;-&#65533;&#65533;&#65533;&#65533;aY!zX(L&#65533;u&#65533;[~&#65533;&#65533;&#65533;&#65533;)*&#65533;6&#65533;LZ&#65533;}&#65533;&#65533;'M&#65533;&#65533;&#65533;&#65533;y&#65533;&#65533;&#65533;U&#65533;&#65533; &#65533;P18*&#65533;&#65533;&#65533;%j&#65533;6j+N&#65533;
h&#65533;&#65533;"&#65533;&#65533;&#65533;C&#65533;&#1677;&#65533;	wXA`R%;&#65533;&#15918;&#65533;&#65533;&#65533;&#65533;&#65533;&#65533;}-v&#476;&#65533;&#1774;&#65533;&#65533;&#65533;B&#65533;&#65533;M&#65533;&#65533;sd&#65533;&#65533;&#65533;n&#65533;&#65533;!M8&#65533;&#65533;}R|&#65533;-&#65533;&#65533;&#65533;&#65533;>&#65533;f~&#65533;]R&#65533;	&#65533;q&#65533;\u&#65533;"L'&#65533;H&#781;&#65533;IC1&#503;&#65533;u&#65533; r&#65533;&#65533;&#65533;&#65533;&#65533;&#65533;p&#65533;sv&#65533;&#65533;&#65533;n&#65533;&#1237;R&#65533;r~&#65533;&#65533;>&#65533;&#65533;&#65533;V3&#65533;&#65533;&#65533;RI	u&#65533;&#65533;<&#864;&#65533;&#65533;&#1575;&#65533;:&#65533;&#65533;&#65533;&#65533;&#65533;&#65533;Z&#65533;&&#65533;&#65533;a&#65533;&#65533;&#65533;7&#65533;&#65533;k&#65533;MCzHL&#65533;&#65533;cu?&#65533;P8&#1899;&#65533;&#65533;|&#65533;f&#65533;7&#65533;&#65533;&#65533;&#65533;&#65533;&#1698;|):&#65533;&#65533;7&#65533;u&#65533;&#65533;&#65533;&#65533;&#65533;&#65533;u'!&#65533;&#65533;x&#65533;&#381;&#65533;$&#65533;LkbN=&#65533;S&#65533;&#65533;EN8&#65533;3&#65533;5Cs_&#65533;Z6&#65533;2w&#65533;&#65533;&#1458;&#1279;&#65533;&#65533;&#65533;n&#65533;&#65533;&#65533;&#65533;&#65533;&#4947;&#65533;&#65533;>&#1251;&#65533;	u(:&#65533;Q"z&#65533;C&#65533;JU "
ETGD^&#65533;0&#65533;Y&#65533;zI&#65533;&#65533;&#65533;&#65533;Bi&#65533;p&#65533;&#65533;D&#65533;&#151;&#65533;&#65533;j&#31424;W&#65533;&#65533;&#65533;A&#709;&#65533;c_&#65533;&#65533;5o&#65533;o&#65533;J&#671;	DB$d~&#65533;&#65533;	&#65533;&#65533;&#65533;oc&#65533;WT&#65533;!&#65533;KJZ&#65533;&#65533;a&#65533;A&#65533;0&#65533;-'&#65533;&#65533;&#65533;&#65533;&#65533; &#65533;D$&#589;&#65533;&#65533;&#772;&#65533;&#65533;&#65533;&#65533;X&#65533;&#65533;&#65533;&#65533;x&#65533;\"*rCK&#65533;le&#65533;&#65533;T]&#65533;6&#65533;&#1890;&#65533;
&#65533;&#65533;bDSoUV&#65533;&#65533; t&#65533;&#65533;&#65533;%&#65533;x=&#65533;&#65533;&#65533;b&#65533;&#65533;V&#1626;J&#65533;&#65533;&#65533;CV&#65533; &#20370;&#65533;1d&#65533;&#65533;S3&#65533;&#65533;r&#65533;&#65533;u&#65533;#&#803135;.F&#65533;&#65533;J&#65533;D&#65533;+&#65533;Q>d&#65533;
**&#65533;9&#65533;&#65533;5	<T&#65533;&#65533;@&#65533;E>&#65533;&#65533;z&#65533;v&#65533;E&#207;&#1123;GF&#65533;&#65533;Q|&#13541;&#65533;?&#65533;9p&#65533;&#65533;&#65533;&#65533;N<Aj&#65533;U&&#65533;&#65533;&#65533;&#65533;]&#65533;^i&#65533;&#65533;&#65533;D@&#65533;&#65533;&#978;X`&#65533;t&#65533;&#65533;&#65533;T&#65533;&#65533;&#65533;OP&#65533;b&#65533;&#65533;I&#65533;i,&#65533;y&#65533;&#65533;&#65533;:&#65533;&#65533;&#65533;&#65533;~&#65533;&#65533;D&#65533;&#65533;&#65533;&#777;&#65533;&#65533;ts&#65533;&#65533;j&#65533;y&#65533;&#65533;&#65533;I&#65533;&#65533;C,:Hu&#65533;&&#65533;w&#65533;&#65533;&#65533;@&#65533;&#65533;GLW$?y&#65533;&#65533;&#65533;<k7&#65533;&#65533;&#65533;&#65533;0&#65533;L&#65533;&#65533;.R&#65533;<9G-&#65533;&#65533;rY%&#65533;X&#65533;*&#652;&#65533;&#60517;&#65533;&#65533;&#65533;B2&#65533;&#642;H6&#65533;lJUj:Y&#65533;&#65533;&#65533;&#65533;0eJ&#65533;&#65533;&#65533;S&#65533;&#65533;&#65533;,&#65533;W&#65533;&#65533;v&#65533;o`&#65533; ~
TP&#65533;(&#65533;z&#65533;Z|{jS.C;\Z(&#65533;&#65533;32_&#65533;&#65533;&#65533;&#65533;&#65533;vLrb&#65533;n
&#65533;X&#65533;&#65533;7&#65533;X&#65533;u@tH&#65533;G&#65533;fa&#65533;&#65533;&#65533;=&#2010;F&#65533;&#65533;Su%&/&#65533;@&#65533;IR&#65533;#(&#65533;q&#65533;J&#65533;&#65533;&#65533;2$,&#65533;&#65533;&#65533;&#65533;a&#65533;o&#65533;&#65533;jc&#65533;][Lse&#65533;&#65533;&#65533;}&#65533;&#65533;&#65533;&#752;l&#65533;&#65533;(B&#65533;!dQ&#65533;;&#65533;&#1460;&#65533;&#65533;M{&#65533;S&#65533;h,&#65533;&#65533;&#65533;e&#65533;&#65533;0&#65533;&#65533;v&#65533;&#1675;&#65533;7E3&#65533;&#65533;&#648;
&#65533;&#65533;h&#65533;PD W&#65533;&#65533;Jn&#65533;I&#65533;&#65533;&#65533;j&#65533;&#65533;U&#65533;n&#65533;&#65533;0]&#65533;&#65533;&#65533;&#65533;A2&#65533;[z:W=&#65533;/&#65533;7S&#65533;&#65533;h(&#65533;Xo&#65533;T&#65533;"a=E&#1955;.~&#65533;&#65533;&#65533;$s&#65533;M&#65533;b&#65533;&#65533;P&#65533;k&#65533;&#65533;h0&#65533;o&#65533;_&#65533;&#65533;&#65533;&#65533;'&#65533;&#65533;&#65533;"&#65533;&#65533;&#65533;&#65533;~H&#65533;n&#65533;*p8&#65533;N&#65533;i&#65533;&#65533;&#65533;&#65533;a*zRTfP&#65533;&#65533;&#65533;&#65533;dC&#65533;^y&#65533;&#65533;&#65533;&#65533;&#65533;&#65533;hq&#65533;6&#65533;&#65533;&#65533;H&#65533;s&#65533;&#1820;&#347;&#65533;&#65533;&#65533;N&#65533;&#65533;P&#65533;y&#65533;-y%&#65533;&#1408;&#65533;f&#65533;w&#65533;&#65533;&#65533;&#65533;&#65533;&#65533;&#65533;[\&#65533;l&#65533;&#65533;&#65533;% ]r&#65533;Y&#65533;`w&#1069;c&#65533;&#65533;&#65533;4&#65533;&#65533;f&#65533;&#65533;&#65533;&#65533;'<a&#65533;\&#65533;&#65533;&#65533;8&#65533;&#65533;&#65533;&#65533;u&#65533;X&#65533;8&#65533;&#65533;P&#65533;jga&#65533;e&#65533;&#65533;h&#65533;Z&#65533;P&#65533;&#65533;&#65533;=&#65533;Xt9&#65533;6P&#332;It)&#65533;mSk&#65533;-&#65533;E&#65533;&#26663;&#65533;&#65533;+&#65533;&#65533;&#65533;d&#65533;&#65533;&#619;#&#65533;&#65533;}&#65533;&#65533;k+"&#65533;&#65533;.&#65533;&#65533;eT&#723;&#65533;#&#30960;u<W&#65533;R&#65533;&#65533;0&#65533;P&#65533;&#65533;rm&#1545;&#65533;I&#65533;&#65533;&#65533;&#1610;&#65533;&#1082;cUs(&#65533;&#65533;m&8k&#65533;&#65533;&#65533;*{&#65533;&#65533;&#65533;Bc&#65533;&#65533;N&#65533;&#65533;&#1259;&#65533;w&#65533;&#65533;&#65533;+&#65533;j{Q&#65533;azE&#65533;&#65533;&#65533;7d&#65533;{&#65533;&#65533;&#65533;&#65533;&#65533;&#65533;&#65533;&#65533;&#65533;&#65533;&#65533;&#1698;j0&#65533;Wc$&#65533;&#1239;9&#65533;hy%&#65533;:&#65533;[&#65533;&#65533;9g&#65533;5S&#65533;&#65533;&#65533;R&#65533;5H&#65533;j&#65533;+&#65533;w&#65533;=6.&#65533;&#65533;u\&#65533;&#65533;;&#65533;R&#65533;m*&#65533;&#65533;&#65533;bmqf&#65533;p&#65533;{|&#65533;e&#65533;,&#65533;&#65533;9]&#65533;z l`&#65533;6&#65533;&#65533;&#65533;1l&#65533; &#65533;6$&#65533;&#65533;&#65533;C&#65533;?&#65533;G[2&#65533;w&#829;&#65533;u&#65533;E&#65533;9&#65533;0&#65533;{&#65533;,&#65533;&#65533;W&#65533;GQ
&#65533;V[x&#65533;5&#65533;N&#65533;e=w	D&#65533;L&#65533;O&#65533;&#65533;1&#65533;&#65533;&#30712;&#65533;&#65533;&#65533;35G&#65533;&#65533;&#65533;&#65533;b&#65533;6&#65533;&#65533;$&#1891;'W&#65533;wuB&#65533;Eu&#65533;eG&#65533;&#65533;}M&#65533;:&#65533;&#65533;V&#65533;&#65533;s&#65533;5H~&#65533;7t&#65533;7}uPy&#65533;&#65533;I&#65533;r?&#65533;%nd&#65533;&#65533;GVu&#65533;h&#65533;&#65533;>d2|(&#65533;;&#65533;W&#65533; `&#65533;u.&#65533;|&#65533;Q&#65533;S&#65533;6(U}gd&#65533;7m&#65533;V2o&#65533;`&#65533;_&#65533;P&#65533;>&#1953;~7&#65533;%&#65533;QF&#65533;^&#65533;GS&#65533;&#65533;>C@&#65533;]&#65533;&#65533;%xXr&#65533;&#65533;X&#65533;tj&#65533;Py&#65533;&#65533;h,#"&#65533;G^&#65533;&#65533;V	&#65533;sF&#65533;&#65533;U&#65533;?&#65533;v&#65533;&#65533;&#65533;1 &#65533;${&#65533;&#65533;C&#65533;{&#65533;&#65533;n&#65533;G&#65533;&#65533;&#65533;@1&#65533;|3L;&#65533;&#65533;&#65533;vU&#65533; &#65533;:&#65533;&#65533;&#65533;5&#65533;W:&#65533;&#65533;9&#65533;&#65533;l&#387;&#65533;@&#65533;&#65533;e&#65533;&#65533;
'&#65533;84&#65533;/]&#65533;5&#65533;&#65533;|&#65533;jnD7gw2&#65533;&#65533;1&#65533;&#65533;(&#65533;&#65533;&#65533;ihI\h7&#65533;&#65533;&#65533;xk&#65533;YbgN&#65533;1m&#65533;?'Q;&#65533;#&#65533;&#65533;s(gq&#65533;v&#65533;&#65533;&#65533;q&#65533;N$&#65533;&#65533;]qt(]&#65533;&#321;&#65533;C{8N*a&#65533;F&#65533;&#65533;8"(K&#65533;&#65533;u2-h|&#65533;x<&#65533;&#65533;R&#65533;aX&#65533;&#65533;t&#65533;&#65533;4&#65533;V&#65533;&#65533;g&#65533;&#65533;D&#65533;&#65533;&#65533;&#65533;d&#65533;&#65533;l&#65533;&#65533;N&#65533;8&#65533;+&#65533;r&#65533;wXIH&#65533;y&#65533;&#65533;&#65533;wTDbNe&#65533;w&#65533;&#65533;0&#65533;e&#65533;y&#65533;&#65533;Xd&#65533;q&#65533;E&#65533;&#65533;&#65533;m&#65533;&#65533;&#65533;&#65533;Q!&#65533;&#454;&#65533;&#65533;&#65533;&#65533;sn&#65533;jC&#65533;lsQv&#65533;z&#65533;&#65533;I[@&#65533;&#201;&#65533;&#65533;5~8Z&#65533;Y&#65533;&#65533;!&#65533;&#65533;n@X	s&#65533;XS&#65533;&#65533;!B5d&#65533;h&#65533;oGh&#65533;&#65533;Yi&#65533;&#65533;(&#65533;"'&#65533;&#728;`{3-C_&#65533;&#65533;8Qu&#65533;?	&#65533;g$3%bh&#65533;h1&#65533;]&#65533;`p&#65533;&#65533;&#65533;G&#65533;&#1483;y4}&#65533;~&#65533;&#65533;o&#65533;|&#65533;&#65533;;&#65533;4&#65533;&#65533;i&#65533;&#65533;t&#65533;&#332;&#65533;iX#&#65533;W&#65533;&#65533;'&#65533;9V&#65533;G:Y&#65533;&#65533;&#65533;&#65533;&#65533;]&#65533;&#65533;L&#65533;Q&#65533;iS'&#65533;V&#65533;&#228;2&#65533;1hO&#65533;&#65533;& *&#65533;&#65533;;&#65533;J&#65533;|&#65533;&#65533;&#65533;&#65533;<4\d&#65533;D&#65533;&#65533;b"&#65533;	Xe&#65533;o &#65533;&#65533;;&#65533;&#65533;	&#65533;W&#65533;&#65533;8&#65533;!c&#65533;&#1613;/&#65533;s&#65533;r&#65533;&#65533;&#65533;!&#65533;&#65533;&#65533;&#65533;&#65533;$&#65533;B&#65533;&#65533;:&#65533;1&#65533;&#65533;ri?>&#65533;|&#65533;hlc&#65533;&#65533;y.&#65533;D=N&#65533;&#65533;&#65533;&#65533;g&#65533;P-&&#65533;&#65533;eez:GD&#65533;&#65533;$
;I&#65533;\&#65533;&#65533;'&#65533;&#65533;&#65533;&#65533;&#65533;Y&#65533;&#65533;*&#65533;&#65533;:)pn&#65533;&#65533;,&#65533;H&#65533;&#65533;&#65533;&#65533;&#65533;9&#65533;&#65533;X&#65533;f&#65533;&#65533;&#65533;&#65533;&#65533;&#65533;Vi7X++AR&#65533;&#65533;f&#65533;  &#65533;&#65533;0`t&#65533;&#65533;9A&#65533;9\.u	&#65533;&#1354;&#65533;	&#65533;(&#65533;&#65533;&#65533;|f&#605;&#65533;&#65533;Nr&#65533;&#65533;[&#1566;@X&#65533;P:g&#65533;6d6&#65533;&#65533;n&#65533;&#65533;A&#65533;5.X
&#65533;&#65533;&#65533;&#65533;(&#65533;&#65533;tg&#65533;&#65533;&#65533;&#65533;kJk&#65533;&#65533;x&#65533;&#65533;&#65533;F&#65533;&#65533;)&#65533;
&#65533;:&#65533;&#65533;&#65533;&#65533;&#65533;&#65533;B&#65533;@e&#65533;&#65533;&#65533;&#65533;"&#65533;yY&#65533;&#584;$j&#65533;b'&#65533;&#65533;g&#65533;L&#65533;&#65533;X&#65533;c}Dcw&#65533;0R w&#65533;8:-&#65533;&#65533;W&#65533;&#65533;&#65533;>Z&#65533;&#65533;d}6&#65533;&#65533;Bi\&#65533;I&#65533;&#65533;&#65533;&#65533;&#65533;&#65533;x&#65533;&#65533;&#65533;&#65533;ij?&#65533;Z&#65533;p&#65533;&#65533;is&#65533;&#65533;$&#65533;&#65533;3&#65533;&#65533;&#65533;&#65533;gFdyvzsJ`J&#65533;]5	&#65533;spz&#65533;&#65533;vTz\X&#65533;J)+H	&#65533;/WW&#65533;H*~x&#65533;#
!&#65533;DW&#65533;J&#65533;*&#65533;&#65533;y&#65533;&#65533;R^&#1441;&#65533;&#65533;&#65533;&#65533;&#65533;p&#65533;2&#65533;&#65533;e>&#65533;5&#63082;&#65533;8&#65533;&#65533;,
&#1763;&#65533;
9&#1764;u&#65533;&#65533;c &#65533;&#65533;&#65533;{+i&#65533;&#65533;&#65533;O&#65533;&#65533;&#65533;A&#65533;&#65533;&#65533;'x&#65533;DdZ&#65533;&#65533;&#65533;z&#65533;I@&#65533;'L&#65533;:.&#65533;0&#65533;&#65533;&#65533;&#65533;x&#65533;&#65533;zmc&#1318;	&#65533;4&#65533;H&#65533;&#65533;&#65533;&#65533;&#65533;/&#1685;XW&#65533;&#65533;hV(&#65533;P&#65533;&#65533;$,&#65533;&#65533;&#65533;C%m&#65533;&#65533;&#65533;}&#65533;&#65533;_&#65533;&#65533;&#631;&#65533;&#65533;J`l&#65533;&#65533; s&#65533;%&#65533;8&b&#65533;&#1284;&#65533;"T,u&#65533;T&#65533;&#65533;<z&#65533;yg&#65533;&#65533;Z?&#65533;c&#65533;{&#65533;&#65533;&#38057;&#65533;&#65533;&#65533;w:y4Wz&#65533;&#65533;&#65533;&#65533;&#65533;",Q&#65533;zT&#65533;&#312;&#65533;&#65533;&#65533;&#65533;6]&#65533;&#65533;&#65533;1&#60793;lzd8&#65533;&#65533;
&#65533;&#65533;&#65533;A&#65533;t&#65533;A&#65533;F;&#65533;J&#65533;3&#65533;i&#65533;&#65533; `&&#1066;&#65533;&#65533;w&#65533;l&#65533;&#65533;D&#65533;{&#65533;sz{&#65533;&#65533;z&#65533;&#65533;&#65533;&#65533;'Zl&#65533;&#65533;&#1112;&#65533;&#65533;L.&#65533;&#65533;&#65533;7 E &#65533;p =0&#65533;S "&#65533;&#65533;0Kf	yc&#65533;&#65533;2>)&#65533;M&#65533;<&#1686;D8&#65533;D
1J&#65533;&#65533;&#65533;>?&#1662;&#65533;&#65533;&#65533;&#65533;km&#65533;[s&#65533;&#1426;&#65533;&#65533;&#65533;&#65533;&#65533;&#65533;&#65533;]&#65533;k&#65533;&#65533;&#65533;l&#65533;&#65533;&#65533;F&#65533;`&#65533;7&#65533;&#1705;6J\
L&#65533;&#1418;&#65533;9+&#65533;;&#65533;&#8310;&#65533;&#637;&#1671;&#65533;{&#65533;Q&#65533;&#65533;kW&#65533;x&#65533;&#65533;`&#65533;`&#65533;A$+&#65533;&#65533;,k8&#65533;&#65533;&#65533;I&#65533;f~
&#65533;;&#65533;PH.;&#65533;_&#636;&#65533;f&#65533;#  &#65533;&#65533;&#65533;k&&#65533;=&#65533;b8&#65533;&#708;&#65533;'&#1771;&#65533;&#65533;&#1244;&#65533;z,	&#65533;D&#65533;&#65533;&#65533;/|A,m&#65533;i&#65533;r V&#65533;A&#65533;&#65533;i&#65533;&#65533;[]&#65533;lk&#65533;&#65533;5&#65533;&#65533;F&#65533;&#65533;&#65533;&#65533;Tx&#65533;&#65533;w&#65533;tB&#65533;&#65533;&#65533;N5&#65533;&#65533;&#65533;g&#65533;k&#65533;&#483;[V&#493;u&#65533;%&#65533;+&#65533;te&#65533;&#65533;zj&#65533;;&#65533;&#65533;?&#65533;&#65533;TS&#65533;&#65533;&#65533;&#65533;C&#65533;C&#65533;&#65533;&#65533;!&#65533;&#65533;&#65533;8&#65533;&#65533;&#65533;vW&#65533;pj|jW`&#65533;j &#65533;>9r?I&#65533;Ms&#65533;&#1717;Vkd&#65533;&#65533;&#65533;mkw&#65533;&#65533;L&#65533;{A&#258;i&#65533;j&#65533;F&#1697;&#65533;&#65533;&#65533;|t&#65533;&#65533;&#65533;w&#65533;w&#65533;&#65533;&#65533;&#786;d&#65533;&#65533;w
1&#65533;bsl&#65533;W&#65533;\&#65533;&#65533;&#65533;&#65533;E&#65533;n&#65533;&#65533;&#65533;&#65533;l|&#65533;~,&#65533;&#65533;(tA&#65533;s:&#65533;&#65533;&#65533;\&#65533;>&#65533;&#65533;&#65533;&#65533;!&#65533;&#1690;&#65533;&#65533;&#65533;&#65533;%&#65533;&#65533;5_&#65533;Q&#65533;&#65533;&#65533;&#65533;&#65533;+&#65533;,|&#65533;&#65533;&#595;&#65533;&#65533;&#65533;&#65533;Ldk&#65533;J&#65533;m&#65533;&#65533;&#65533;0 &#65533;E &#65533;&#1537;&#65533;R&#65533;&#65533;Tv&#65533;&#65533;{&#65533;e!],R&#65533;&#65533; &#65533;&#65533;q'&#65533;
&#1756;&#65533;rk&#65533;7&#65533;o8&#65533;&#65533;t&#1000;&#65533;.&#65533;V
&#65533;&#65533;&#65533;y&#424;]{&#65533;@&#397;&#65533;&#65533;&#65533;&#1964;&#65533;&#65533;r+k&#65533;,&#65533;&#65533;&#65533;c1;&#1184;q&#65533;&#65533;&#802;&#65533;&#65533;&#65533;&#65533;&#65533;&#65533;&#65533;&#65533;Y]&#65533;S&#65533;l&#65533;&#65533;&#65533;&#65533;&#65533;&#65533;&#65533;&#65533;&#65533;&#65533;&#65533;,w&#65533;&#65533;"&#65533;,&#65533;&#65533;2&#65533;&#65533;&#65533;OU&#65533;e&#65533;&#65533;&#65533;[&#65533;&#65533;&#65533;&#65533;)&#1127;&#65533;Q7|&#65533;<&#65533;&#65533;T&#65533;&#65533;I&#65533;&#65533;Q&#65533;z&#408;P(&#65533;,Z8&#65533;,&#65533;&#246;C&#65533;&#65533;I
&#65533;
i&#65533;&#65533;w&#65533;&#65533;&#1356;&#65533;_<6&#65533;&#65533;&#65533;0+r&#65533;&#65533;(V&#1804;&#65533;R&#65533;&#65533;+&#65533;mLI&#1120;	&#65533;&#65533;&#973;h&#65533;&#65533;&#1646;&#65533;z&#65533;&#65533;&#65533;W&#65533;U&#65533;&#65533;_&#65533;&#65533;&#65533;&#65533;&#65533;r}T6&#65533;X&#65533;F&#65533;t&#65533;&#65533;*&#65533;&#65533;&#65533;&#65533;)a&#65533;&#65533;&#1468;&#65533;&#65533; ,&#65533;R&#65533;&#65533;9Z&#65533;&#65533;&#65533;H&#65533;&#65533;&#691;&#523;&#65533;&#65533;&#65533;&#65533;&#65533;&#65533;'&#65533;&#65533;)&#65533;K&#65533;&#65533; `&#65533;&#65533;a[#pLz!+&#65533;&#65533;&#65533;&#65533;#w}&#65533;o$#t&#65533;&#65533;&#65533;&#65533;&#65533;5 <W&#65533;&#65533;&#65533;K&#65533;&#877;qf&#65533;&#65533;%&#65533;&#65533;.&#65533;q&#65533;&#65533;&#65533;K&#65533;O9&#65533;&#65533;&#65533;&#65533;&#65533;2&#65533;&#65533;&#65533;&#900;&#65533;&#65533; &#65533;&#65533;&#65533;D&#65533;N&#65533;&#205;&#65533;&#65533;j&#65533;Z&#65533;&#65533;&#65533;&#65533;k&#65533;&#65533;
&#65533;yh<&#65533;A[&#65533;&#65533;&#65533;&#65533;h&#65533;em&#65533;&#65533;^w&#65533;O&#65533;&#65533;&#65533;&&#65533;PA&#65533;-o&#65533;3&#65533;
&#65533;&#65533;j&#65533;&#65533;&#65533;&#65533;&#65533;C&#65533;O&#65533;&#65533;&#65533;a`i&#65533;eR &#65533;&#65533;&#65533;&#65533;&#65533;>-&#65533;&#1554;$&#1801;gA&#65533;&#65533;&#65533;&#65533;&#65533;K).&#65533;/y&#65533;_&#65533;"&#65533;=&#65533;"&#65533;C&#65533;%&#65533;\&#65533;-&#206;&#65533;N&#65533;bk&#65533;xD&#65533;-W&#65533;0&#65533;&#65533;f&#65533;&#65533;k&#65533;r&#65533;&#65533;~y&#65533;1&#65533;&#65533;XRd&#65533;t&#65533;>&#65533;&#65533;&#65533;&#65533;&#65533;&#65533;&#65533;g&#65533;b:}&#65533;OHf&#65533;&#65533;&#65533;&#65533;l&#65533;&#65533;&#65533;2&#65533;&#65533;H&#65533;q]&#65533; &#65533;M&#65533;4&#65533;z)`&#65533;*&#65533;&#65533;&#1652;g&#65533;&#65533;YHNYy&#65533;}m 1&#65533;B&#65533;k&#65533;,&#65533;&#65533;&#65533;&#65533;p&#65533;&#65533;$&#723;&#65533;"y^X2&#65533;47&#65533;&#65533;&#65533;&#65533;&#65533;&#65533;&#2020;&#65533;v&#65533;&#65533;&#65533;}&#65533;&#65533;i&#65533;3&#65533;&#202;&#65533;Z&#65533;fKZ&#65533;&#65533;&#65533;"/&#65533;~&#65533;&#17499;>&#65533;&#65533;w&#65533;&#65533;N&#65533;&#1915;q<d&#65533;&#65533;&#65533;.&#65533;V&#688;&#65533;&#65533;&#65533;&#65533;&#65533;]zy&#65533;&#65533;L1&#65533;&#65533;&#65533;O/&#65533;*[U&#65533;&#65533;&#65533;&#283;&#65533;&#65533;&#65533;&#65533;&#65533;&#65533;&#65533;TN&#65533;H&#65533;.VD&#65533;JaD&#65533;&#65533;&#65533;(&#65533;&#65533;:&#65533;&#2015;p &#65533;eE&#65533;.= &#65533;- &#65533;&#65533;"t?r&#65533;&#65533;D&#65533;&#65533;&#941;&#65533;&#65533;k>&#65533;&#65533;&#65533;efR&#65533;&#65533;"&#65533;F&#65533;&#65533;&#65533;&#65533;&#65533;&#602;B&#65533;&#1957;g&#1674;&#65533;&#65533;<6&#65533;.e*>&#65533; &#65533;&#65533;&#65533;P&#65533;]&#65533;Y&#65533;I&#65533;q&#65533;?5&#65533;&#65533;&#65533;&#1817;&#65533;&#65533;&#1747;P&#65533;&#65533;&#957;7&&&#65533;~&#65533;\&#65533;&#65533;u&#65533;O&#65533;&#65533;Q&#65533;&#65533;&#65533;H/&&#65533;
r&#1981;&#65533;y&#65533;1 &#65533;&#65533;]&#65533;+,%@&#65533;&#65533;fDG&#65533;P&#65533;&#65533;&#65533;&#65533;&#65533;H&#65533;&#65533;nj&#65533;&#65533;&#65533;&#65533;>&#65533;&#65533;&#65533;.&#65533;E&#65533;\&#65533;Q&#65533;s&#65533;&#65533;&#65533;_&#65533;_&#65533;%&#65533;&#65533;7&#65533;&#65533;&#65533;a&#65533;&#65533;&#65533;&#65533;&#65533;c&#65533;&#65533;u&#683;&#65533;&#576;&#65533;W&#65533;&#1676;&#65533;I[&Z&#1027;`&#65533;&#65533;&#65533;&#65533;&#65533;P&#65533;&#1140;v&#65533;&#65533;&#65533;&#65533;,&#65533;&#173;?&#65533;/&#65533;&#65533;~&#65533;:)&#65533;&#65533;&#65533;&
&#65533;&&#65533;&#65533;&#65533;&#65533;&#65533;-,kk,&#65533;&w&#65533;NE&#65533;&#65533;ISIrD&#65533;	wy&#65533;&#65533;G&#65533;;&#65533;-&#65533;&#65533;&#65533;+&#65533;&#65533;&#65533;F1,&#65533; &#65533;&#65533;&#65533;&#65533;&#65533;F&#65533;==u&#65533;b&#65533;&#65533;&#65533;>&#65533;&#65533;O&#65533;&#65533;t&#65533;je&#65533;V%U&#65533;3\+C&#65533;&#65533;C&#65533;&#65533;&#65533;&#65533;&#65533;`&#65533;&#65533;&#65533;&#65533;&#65533;&#65533;&#65533; &#65533;&#1611;&#65533;&#136;&#65533;hn&#65533;V*>yn &#65533;)&#65533;&#65533;9^`<&#453;#EU&#65533;&#65533;*d&#65533;&#65533;I66R&#65533;t&#65533;&#65533;&#65533;&#65533;*&#65533;D7&#65533;KLqix&#65533;
&#65533;Z&#65533;h*&#65533;h&#65533;=Fo^4&#462;&#1071;<&#65533;&#65533;&#65533;"f&#65533;&#65533;O&#65533;;w:&#65533;"&#65533;!`7&#65533;&#65533;&#65533;5&#65533;Y]g&#1258;E&#65533;v,&#65533;&#65533;p&#65533;k&#65533;VA5x&#65533;h&#755;/&#65533;&#65533;&#65533;&#776;0ID&#65533;a&#1684;&#65533;&#65533;L&#65533;,&#65533;&#65533;&#65533;&#65533;&#734;&#65533;&#65533;&#65533; m/A&#65533;|&#65533;-+F^&#65533;&#65533;&#65533;6&#65533;&#65533;K&#65533;Tm&#65533;&#65533;&#65533;&#65533;6 &#65533;H&#65533;m&#65533;e4&#65533;@u&#65533;&#65533;&#489;&#65533;b<&#65533;&#65533;q&#65533;6&#65533;&#65533;J&#65533;&#65533;&#65533;	&#65533;&#65533;&#65533;`P8
&#613;&#65533;&#65533;&#65533;&#65533;&#904;&#65533;&#65533;R&#65533;U&#65533;&#65533;&#65533;I.T&#65533;gC&#65533;Rx&#65533;q&#65533;&#65533;_&#65533;q&#65533;&#65533;&#65533;W!9I&#65533;&#65533;&#65533;&#65533;&#65533;&#65533;P&#65533;&#1486; &#65533;&#65533;&#65533;Z/&#65533;&#1874;&#65533;tZ]&#65533;&#65533;W&#65533;&#65533;V1m&#65533;5&#65533;[!&#65533;5"](&#65533;%&#65533;v&#65533;&#65533;"8!&#65533;&#65533;!&#65533;e&#65533;`&#65533;&#65533;X{&#65533;-B&#65533;&#65533;t&#65533;&#65533;j)H&#65533;+&#65533;&#65533;&#65533;	(&#65533;&#65533;^ &#269;F&#65533;0&#65533;&#65533;&#65533;$l&#65533;}xGUw&#65533;V &#65533;&#65533;6A}&#65533;A`&#193;&#65533;&#65533;wb$&#65533;&#65533;>?&#65533;&#65533;N&#65533;h&#65533;&#65533;E4&#65533;&#65533;a_&#65533;A&#65533;&#65533;&#65533;7&#65533; &#65533;&#65533;~2&#65533;^&#65533;&#65533;&#65533;IS&#65533;b&#65533;0%&#65533;&#65533;&#65533;K&#65533;5&#65533;&#65533;oN4`V&#65533;&#65533;&#65533;&#230;&#65533;h F&#65533;!X|&#65533;&#65533;4&#65533;&#65533;&#65533;&&#65533;&#65533;&#65533;&#65533;VU*&#65533;Ub&#65533;&#65533;&#65533;z&#65533;"Z8&#65533;&#65533;|&#65533;&#65533;g_&#65533;&#65533;U&#171;82&#47886;&#65533;@+$&#65533;&#65533;R&#65533;-]&&#1189;p&#65533;1&#65533;pN]
L
y&#65533;I&#65533;,Yy&#816;S]&#65533;&#65533;kT&#65533;&#65533;&#65533;&#65533;@&#65533;&#65533;&#65533;&#65533;&#65533;o2&#65533;q&#65533;!&#65533;&#65533;k&#65533;&#65533;D8&#65533;>dVA&#65533;!l&#65533;zB<&#65533;v&#65533;1&#65533;&#65533;y&#65533;8E&#65533;q&#65533;&#65533;&#65533;K&#65533;&#65533;B&#65533;^&#65533;)Z&#65533;hM&#65533;&#65533;&#65533;P6iDS&#160;&#65533;&#65533;&#65533;&#65533;&#588;&#65533;&#65533;&#65533;3&#65533;&#65533;&#65533;.&#65533;&#65533;&#65533;&#411;&#65533;.&#65533;U&#65533;KXH&#65533;dW.&#65533;&#65533;&#65533;&#65533;&#65533;&#65533;sy&#65533;D&#65533;PI&#65533;d&#65533;D&.&#65533;&#65533;7>&#65533;#<B&#65533;Y$&#65533;&#65533;&#1654; &#65533;&#65533;v&#65533;L&#65533;&#65533;dPJ&#65533;&#312;&#65533;M&#65533;&#65533;X&#65533;&#715;id&#65533;&#65533;L&#65533;0x4&#65533;yPni\px&#65533;&#65533;&#65533;\&#65533;'hv&#65533;u&#65533;y&#65533;&#65533;&#65533;a{&#1254;&#65533;3&#65533;'&#65533;&#874;&#1525;C|&#65533;0&#65533;]"&&#65533;&#65533;&#65533;>&#65533;&#65533;&#714;&#65533;&#65533;G&#65533;&#680;{&#65533;.e*&#65533;&#271;&#221;&#65533;A&#65533;&#65533;	WNjL^&#65533;>&#65533;&#65533;&#65533;&#65533;&#1144;w&#65533;k&#65533;R&#65533;&#65533;=&#65533;&#65533;&#65533;&#65533;&#65533;.&#65533;&#65533;m&#65533;&#1581;&#65533;&#65533;&#65533;j76m&&#65533;\&#65533;B&#65533;w&#65533;&#65533;'qC&#1938;&#65533;ALf`r&#65533;&#65533;&#1157;&#65533;&#65533;&#65533;&#65533;&#65533;h&#65533;&#65533;&#65533;&#1027;&#65533;&#65533;Z&#65533;&#65533;&#65533;&#65533;&#65533; @
rT&#65533;&#65533; &#65533;&#65533;&#65533;&#65533;r&#65533;&#65533;&#65533;&#65533;&#65533;V;&#65533;Cb&#65533;&#65533;az:P.plLu&#65533;&#65533;&#65533;<FD&#65533;Ju&#65533;&#65533;"(A&#65533;&#65533;X}&#65533;&#65533;&#65533;&#65533;&#251;&#65533;&#65533;s/3&#65533;x)2Js&i&#65533;X&#1718;&#65533;&#65533;q&#65533;&#65533;x&#65533;Xf&#65533;&#65533;&#65533;I&#65533;&#65533;&#295;=6&#65533;/.&#65533;y
&#65533;&#65533;;&#65533;dN-Z_uF&#65533;&#65533;l&#65533;&#65533;&#65533;&#1604;&#1289;&#65533;&#65533;&#65533;&#65533;&#65533;&#2006;&#65533;&#65533;ny&#65533;&#65533;)&#65533; X&#65533; 
}&#65533;&#65533;%&#357;&#65533;L>&#65533;&#65533;F&#65533;A`A&#65533;I&#65533;&#65533;I%}&#65533;8&#65533;;",a&#65533;&#65533;&#233;&#65533;&#65533;&#65533; C2&#65533;&#65533;d&#65533;&#740;9&#65533;&#65533;9 &#65533;o8 >Nqf&#65533;&#65533;I&#65533;z&#65533;&#65533;&#1440;&#65533;1,&#1050;&#65533;&#408;)b&#65533;,&#65533;)&#65533;&#65533;<&#65533;&#65533;Lg&#65533;[O&#65533;&#65533;uH&#65533;D6&#65533;&#65533;&#533;u&#65533;&#65533;D`Q&#65533;&#65533;&#65533;27Rm&#65533;,&#65533;&#65533;&#65533;&#65533;&#65533;&#65533;&#65533;3w&#65533;y	 &#65533;8H&#65533;Z&#65533;b&#65533;Q	r&#65533;&#65533;&#65533;2(A?%s)0&#65533;&#65533;&#65533;$F&#65533;AKy&#65533;6&#65533;!&#65533;&#65533;&#65533;&#65533;|&#65533;&#65533;4hX&#65533;&#65533;H&#65533;$H &#65533;&#65533;R07&#65533;A&#65533;&#65533;&#65533;&#65533;a/wz&#65533;&#65533;nx8&#65533;&#65533;&#65533;$&#65533;I<&#65533;
E&#65533;zD]/&#65533;@&#65533;T;&#65533;&#65533;&#65533;&#65533;1+^&#65533;&#65533;&#65533;*&#65533;&#65533;`UhF;Z&#1328;&#65533;q/^yH&#65533;PO&#65533;QC&#65533;&#65533;S5O&#65533;&#60063;&#65533;h&#65533;]e&#65533;&#65533;d&#65533;|qd&#65533;&#65533;&#65533;&#1799;&#65533;&#65533;&#65533;&#65533;D,&#65533; &#65533;Ab&#65533;&#65533;\$&#65533;&#65533;&#65533;
&#65533;&#65533;q  &#65533;7Ojt&#65533;&#65533;&#65533;f&#65533;Fk	TP0&#65533;&#65533;IU&#65533;EV&}&#65533;&#65533;$ K{&#65533;&#65533;a8+&#65533;+&#65533;s&#65533;&#65533;x &#65533;:&#65533;ip&#65533;A&#65533;&#65533;p&#65533;BU&#65533;V&#1077;&#65533;*G]	&#65533;&#65533;;&#65533;=m&#65533;,&V&#65533;&#65533;D&#65533;&#65533;c&#65533;&#65533;&#65533;.&#65533;&#65533;&#65533;&#65533;&#916;g&#65533;&#65533;&#65533;6*&#65533;a">y&#65533;U&#65533;&#65533;&#65533;Y&#65533;jD&#65533;&#65533;=&#65533;:&#65533;}&#65533;&#65533;&#65533;tn-&#65533;&#65533;&#65533;&#65533;&#65533;&#65533;}|&#65533;&#65533;&#65533;&#65533;T&#65533;>Bh(&#65533;&#65533;F&#65533;&#65533;K0&#65533;l!-&#65533;YC	7&#65533;&#65533;[|&#65533;&#65533;&#65533;n&#65533;})&#65533;&#65533;&#65533;&#65533;&#1141; O &#65533;8&#65533;&#65533;E&#65533;&#65533;z&#65533;&#65533;@&#65533;&#1832;s&#65533;&#65533;&#65533;wg\&#65533;!&#65533;&#65533;w&#65533;&#817;n&#65533;&#65533;x>&#65533;&#65533;&#65533;&#65533;,&#65533;&#65533;&#65533;&#65533;&#65533;,&#65533;&#1894;xsX<&#65533;&#65533;&#65533;&#65533;&#65533;&#65533;&#65533;&#65533;."]ymTq&#65533;dr&#65533;R&#65533;e&#65533;&#65533;&#65533;C&#65533;Y&#65533;&#65533;fe&#294;U&#286;&#65533;&#65533;&#65533;\&#65533;&#65533;&#65533;&#65533;w(&#65533;&#65533;rW&#65533;;&#65533;&#65533;&#65533;X&#65533;S&#65533;&#65533;&#65533;&#65533;&#65533;&#65533;&#65533;&#65533;&#65533;_&#65533;&#65533;<&#65533;&#65533;[&#65533;&#65533;&#65533;C	&#65533;6o=&#65533;&#65533;&#65533;&#65533;rO&#65533;&#65533;&#65533;H" &#65533;]1K&#65533;.&#65533;P.
&#65533;&#65533;
&#65533;7[&#65533;B&#65533;F&#65533;&#833;&#65533;&#65533;s&#65533; &#65533;&#65533;&#65533;<&#65533;&#65533;&#65533;P&#65533;&#65533;&#65533;tY$&#65533;5&#65533;%dQ1,&&#65533;&#65533;r/&#65533;&#65533;&#65533;n&#65533;&#65533;&#65533;^n&#65533;&#65533;&#65533;&#65533;F&#65533;7&#65533;&#65533;&#65533;&#65533;&#652;&#65533;&#1677;e&#65533;&#65533;&#65533;&#65533;&#65533;6&#65533;&#65533;-&#65533;&#1301;&#65533;K&#65533;&#65533;&#65533;v&#65533;&#65533;t-&#65533;^&#65533;&#65533;o&#65533;&#65533;&#65533;.&#65533;&#65533;&#65533;coP&#65533;&#65533;0FxA!=&#65533; &#65533;/*u{&#65533;&#65533;&#65533;g&#65533;&#65533;&#65533;v
*&#65533;&#65533;h&#65533;&#65533;T"&#53564;$&#65533;&#65533;&#65533;&#65533;F&#65533;}0&#65533;&#65533;&#1897;&#65533;/8&#65533;jk&#47662;&#65533;&#65533;xq&#1263;w&#65533;&#65533;X`3&#65533;&#65533;Z&#65533;{&#65533;&#65533;8"3&#65533;&#65533;&#65533;Nw&#65533;&#65533;&#65533;;&#65533;mxM&#65533;&#65533;tn&#885;0&#65533;&#65533;&_Uz&#65533;0It&#667;&#65533;v&#65533;&#65533;WDu&#65533;&#65533; &#65533;M&#1953;=&#65533;8O&#65533;&#65533;&#65533;&#65533;&#65533;^&#65533;&#65533;&#65533;J\&#65533;|&#65533;|&#65533;>&#65533;&#65533;GC8v&#65533;>&#65533;&#65533;&#1702;&#65533;&#65533;&#65533;0&#65533;&#65533;&#65533;&#65533;&#65533;&#65533;&#65533;&#65533;iV/&#65533;D>8&#65533;&#65533;&#65533; $&#65533;&#65533;&#65533;r&#65533;&#65533;}&#65533;&#65533;N&#65533;V&#65533;k&#65533;&#2033;&#65533;&#65533;t&#65533;&#65533;&#65533;
&#65533;&#65533;s!DP&#65533;&#65533;,qx&#65533;&#65533;&#65533;f&#65533;t`&#65533;Q&#65533;E+2&#65533;V&#65533;m&#65533; &#65533;&#65533;&#65533;&#300;&#65533;,&#65533;&#65533;&#65533;&#65533;&#1361;&#65533;&#65533;0&#65533;&#65533;&#65533;&#65533;&#65533;x$3&#65533;&#65533;&#65533;&#65533;9&#65533;&#1589;&#65533;&#65533;&#65533;&#65533;&#65533;&#1576;&#65533;&#65533;k|&#65533;&#65533;&#65533;&#65533;&#65533;x&#65533;;&#65533;l&#65533;&#65533;&#65533;)&#65533;&#65533;;&#53223;I|a?&#65533;k&#65533;eH&#65533;&#65533; .2% &#65533;y72&#65533;&#65533;a&#65533;p.R&#65533; $6|*&#65533;Q&#65533;&#65533;--&#65533;Q &#65533;Z&#65533;Sz&#65533;&#65533;*8&#65533;D&#65533;&#65533;	k&#65533;&X@lI&#65533;V?&#65533;-&#65533;1~&#65533;'d&#65533;&#65533;R&#65533;&#65533;{&#65533;&#65533;{&#65533;k>@[k&#65533;&#65533;&#65533;Lg|&#65533;&#65533;6&#65533;&#65533;$/QuXG&#65533;HF{[&#65533;&#65533;]&#65533;u&#1492; M&#65533;Q&#65533;#Qr&#65533;UOn&#65533;_p&#65533;&#65533;&#65533;&#65533;^f&#65533;~;&#65533;}{"&#65533;&#65533;eb&#65533;f&#65533;&#65533;~&#611;W&#65533;AsR`&#65533;f4	&#65533;&#65533;$&#65533;7i&#65533; &#65533;&#65533;/&#65533; &#65533;&#65533;&#65533;Hk&#65533;
&#65533;&#65533;&#65533;&#65533;&#65533;?W34@&#65533;@!&#65533;|&#65533;&#65533;
&#65533;@J&#65533;Z-&#65533;Z&#65533;&#65533;'&#65533;&#65533;D&#65533;R'&#65533;{*&#65533;(4H&#65533;!tE$&#65533;L&#65533;&#65533;&#65533;&#65533;2&#65533;l&#65533;&#65533;&#65533;PB&#65533;X\<&#65533;b{&#65533;&#65533;&#65533;&#65533;i&#65533;B	&#65533;&#65533;H&#65533;&#65533;&#65533;s&#65533;#}N}3S}O&#65533;L=D.&#65533;'!mW~&#65533;&#65533;F&#65533;g_")T&#65533;&#65533;4,&#65533;~&#65533;fEo&we&#65533; 1&#65533;e&#65533;<c&#65533;h&#65533;G&#65533;[&#65533;4w&#65533;p&#65533;i&#65533;&#455;&#65533;&#65533;<&#65533;#ZG7&#65533;e&#65533;&#65533;VQ&#65533;G&#65533;Uq&#65533;&#65533;H&#65533; &#65533;Hj&#65533;C' 0&#65533;&#65533;&#65533;&#65533;,'&#65533;r-k!&#65533;z&#65533;({&#65533;'[-xB&#65533; &#65533;?&#65533;ZW&#65533;g&#65533;@G0+i:&#65533;&#65533;[&#65533;3&#65533;&)G&#65533; ]&#65533;V&#65533;&#65533;7n&#65533;&#65533;RK&#65533;5U&#483;>&#65533;&#65533;GH&#65533;]O&#65533;,&#65533;&#65533;&#65533;&#65533;C&#65533;wi&#65533;W&#65533;(&#65533;&#65533;Xzt;&#65533;&#65533;F&#65533;_&#65533;&#65533;
Q&#213;&#65533;&#65533;&#65533;^	&#65533;xW&#65533;l&#65533; &#65533;&#65533;x&#65533;&#65533;&#65533;&#65533;&#65533;&#65533;&#65533;p&#65533;&#65533;p&#65533;8&#65533;&#65533;D@&#65533;&#65533;&#65533;&#65533;H&#65533;&#65533;0&#65533;?&#65533;E9&#65533;C&#65533;?&#65533;@(o&#65533; (&#65533;&#65533;&#65533;_&#65533;j*&#65533;A00'&#65533;\A&#65533;K&#65533;&#65533;&#65533;h&#65533;#h,&#65533;&#65533;e&#65533;<&#65533;&#1482;&#65533;&#65533;e&#65533;&#65533;&#65533;&#65533;e1&#65533;0&#65533;&#65533;&#65533;i&#65533;&#65533;_&#65533;1opS&#65533;0 &#65533;i&#65533;f!h&#65533;&#65533;&h&#65533;XD&#65533;&#65533;pDy&#65533;&#65533;	&#65533;H@1&#65533;i&#65533;&#65533;Y&#65533;&#1241;2% &#65533;&#65533;mJ&#&#65533;m&#65533;&#65533;&#65533;&#65533;RN&#65533;q5x&#65533;y`&#65533;y&#65533;T)'&#65533;5"&#65533;&#65533;g&#65533;&#65533;&#65533;d&#65533;G&#65533;&#65533;&#65533;\&#65533;f&#65533;&#65533;R&#65533;Y,&#65533;&#65533;&#65533;&#649;\O&#65533;p)?yis&#65533;$&#65533;`&#65533;&#65533;&#65533;"&#65533;&#65533;/&#65533;&#65533;Y_b&#65533;~y2&#65533;&#65533;7{&#65533;6\&#65533;?&#65533;Dj&#65533;HE@7`A(&#65533;@&#65533;rS&#65533;k 0&#65533;&#65533;&#1972;[&#65533;d&#65533;$x?u&#65533;&#65533;&#332;&#65533;&#65533;'&#65533;$&#65533;-&#65533;i&#65533; =j&#65533;&#65533;&#65533;C&#65533;4D z4&#65533;&#65533;i&#65533;&#65533;	&#65533;M&#65533;&#65533;&#65533;	&#65533;&#65533;b&#65533;P:f[&#65533;&#825;&#65533;3V&#65533;:&#1844;D_&#65533;u&#65533;&#65533;sx&#65533;&#65533;)'R&#65533;&#65533;N&#65533;&#65533;&#65533;)xn&#65533;&#65533;&#65533;&#65533;&#65533;&#65533;&#65533;NgI&#65533;&#65533;&#65533;&#65533;c&#65533;&#65533;X,&#65533;yE&#65533;&#65533;Ix&#65533;a&#65533;&#65533;Xz&#65533;&#65533;&#65533;&#65533;&#65533;&#463;&#65533;b&&#65533;{9&#65533;&#65533;w.&#65533;&#65533;Y&#65533;&#65533;&#65533;&#65533;&#216;|&#65533;.&#65533;&#65533; &#65533;&#65533;&#65533;&#65533;&#65533;&#65533;&#65533;>&#65533;&#65533;&#218;Eg\0&#1667;5*&#65533;nz&#65533;&#65533;`>s&#65533;&#65533;&#65533;&#65533;&#65533;K&	_Q0 &#65533;&#65533;,&#65533;&#65533;&#65533;A&#230;&#65533;&#65533;&#65533;&#65533;&#65533;&#65533;cY&#65533;&#65533;\z&#65533;<&#65533;!&#65533;?&#65533;&#65533;U&#65533;&#1369;w&#65533;Z&#65533;&#65533;U^&#65533;)&#65533;&#1016;&#65533;w$&#65533;&#65533;&#684;WJ&#65533;&#65533;z&#65533;m
&#65533;&#65533;	5t&#65533;&#65533;&#65533;v&#65533;^7&#65533;&#65533;a&#65533;&#65533;&#65533;Xl&#65533;&#65533;&#65533;&#65533;J&#65533;&#65533;)Z&#65533;&#65533;&#65533;uyJ&#65533;&#65533;&#65533;&#65533;e&#65533;&#65533;&#65533;&#65533;7<"7&#65533;g&#65533;.&#65533;f7&#65533;&#65533; ":&#65533;@&#65533;B&#65533;b&#65533;Pc2&#65533;1&#65533;&#65533;WX&#65533;&#65533;&&#65533;&#65533;&#65533;&#65533;lg`&#65533;X&#65533;/J&#65533;"&#1577;u&#840;,&#65533;&#65533;*l&&#65533;&#65533;&#65533;R&#65533;W:&#65533;&#65533;&#65533;E0Gj&#65533;&#65533;*EM&#65533;&#65533;&#65533;
&#65533;P&#65533;:&#65533;rMJy&#65533;&#65533;&#1506;&#1370;&#65533;l&#65533;&#65533;]&#65533;&#65533;Z
&#65533;G&#65533;=zJ&#65533;yz&#65533;|W&#65533;&#65533;&#65533;&#65533;&#42463;&#65533;)&#65533;_6c&#65533;&#687;&#65533;:pF&#65533;&#65533;6&#65533;;Pg|&#65533;c'}&#65533;&#65533;&#803;&#65533;&#65533;!&#65533;=&#65533;&#65533;&#65533;H!&#65533;j &&#65533;&#65533;
&#65533;.+	S&#1025;&#65533;&#713;=&#65533;&#65533;Y&#65533;&#65533;D&#65533;R&#65533;*&#65533;Y#k
&#65533;{A`u&#65533;&#65533;&#65533;rd&#65533;&#65533;&#65533;&#65533;&#65533;&#65533;&#65533;&#65533;&#65533;k&#65533;@&#65533;&#65533;X[&#65533;kc&#65533;[&#65533;o&#65533;&#65533;z0+&#65533;O&#65533;UN*&#65533;&#65533;[&#65533;&#65533;U\&#65533;&#65533;&#939;&#65533;&#760;D&#65533;j&#65533;	&#65533;&#65533;&#65533;{*&#693;&#65533;&#1118;;
s|&#65533;o`1Ti&#65533;&#65533;cI&#65533;&#59766;1&#65533;&#65533;&#65533;	&#65533;	p&#65533;x0z&#65533;&#65533;$@&#65533;&#65533;}&#65533;-&#65533;{&#65533;&#65533;"&#65533;&#65533;E.{&#65533; &#791;&#65533;&#65533;
&#65533;&#65533;?&#960;&#65533;&#65533;	&#65533;JZ`&#65533;&#65533;r7&#65533;ZV&#65533;+&#65533;j&#65533;&#65533;&#65533;g&#65533;&#65533;x&#65533;&#65533;xg&#65533;G,&#65533;$Df&#65533;&#65533;C&#65533;%lS&#65533;&#65533;&#65533;&#65533;&#65533;&#65533;&#65533;B&#65533;&#65533;{6(&#65533;&#65533;&#65533;&#65533;zYB&#65533;&#65533;&#65533;GyLR&#65533;&#65533;&#65533;&#65533;FQ&#65533;>&#65533;0S&#65533;&#65533;"Ua*&#65533;&#65533;&#1253;;l &#65533;:&#65533;&#38581;&#65533;K d&#65533;g&#65533;r&#65533;{&#65533;&#65533;V5b&#65533;&#65533;+4&#1775;&#65533;x&#65533;&#65533;&#65533;&#65533;&#65533;&#503;&#65533;k&#65533;&#65533;E&#65533;&#65533;P&#65533;&#65533;&#65533;&#65533;&#65533;&#65533;&#65533;;&#65533;rcQ&#65533;"0{	(&#65533;&#65533;&#65533;%&#65533;&#65533;&#65533;'8&#65533;&#65533;pj&#65533;q&#65533;z'&#65533;&#65533;-e&#65533;&#65533;!4&#65533; G-$&#65533;*:7&#65533;P&#65533;&#417;&#65533;&#65533;&#65533;&#606;&#65533;&#384;&#65533;&#65533;/&#65533;k&#65533;G&#65533;&#65533;&#65533;K&#65533;5l&#250;&#65533;{,&#180;&#65533;D&#65533;&#65533;&#65533;Q&#65533;&#65533;&#65533;r&#65533;&#65533;&#65533;&#65533;&#65533;U&#65533;&#65533;1:&#65533;&#65533;&#65533;&#65533;S&#1798;&#65533;&#65533;sv>k{&#65533;&#65533;xO&#65533;h&#65533;l+`m&#65533;&#334;B 2&#65533;&#65533;C&#65533;&#65533;.&#65533;'&#65533;&#65533;l&#65533;&#65533;&#481;&#65533;f@&#65533;&#65533;&#65533;['&#65533;&#65533;%&#65533;&#65533;&#65533;q&#65533;<Y&#65533;p&#65533;&#65533;&#65533;&#65533;~\2&#65533;&#65533;T&#65533;)&#65533;&#65533;j&#65533;&#140547;z&#65533;&#523;&#65533;{&#65533;&#65533;&#65533;&#65533;F&#65533;&#65533;65-&#65533;y&#65533;&#65533;&#65533;&#65533;&#65533;&#1035;&#65533;q&#1061;0&#65533;'&#65533;q&#65533;@&#65533;e&#65533;&#65533;$2&#65533;C&#65533;&#684;&#65533;&#65533;&#65533;|&#65533;&#65533;&#65533;&#65533;&#65533;YoP&#65533;M&#1531;&#65533;,&#878;&#65533;&#65533;M&#65533;K&#65533;&#65533;Cl&#65533;=l&#65533;<f&#65533;&#65533;&#65533;2{(&#65533;&#65533;f&#65533;o&#65533;*&#65533;&#65533;&#65533;&#65533;w&#65533;L&#65533;7&#65533;&#65533;&#65533;V&#65533;h&#65533;&#65533; )&#65533;$[&#65533;~&#184;&#65533;&#1840;0&#65533;&#65533;&#65533;FQ&#65533; ,r9!&#476;&#65533;&#65533;&#65533;&#65533;u&#65533;&#65533;&#65533;'Mr&#65533;&#65533;&#65533;&#65533;&#65533;4&#65533;&#65533;&#637;&#65533;P&#65533;K&#65533;|S&#65533;R
&#65533;&#65533;&#65533;1&#65533;&#65533;&#583;&#65533;&#65533;&#65533;)&#552;&#65533;=&#65533;i@&#65533;&#65533;&#65533;&#646;H&#65533;&#65533;&#65533; &#65533;&#65533;kD,&#65533;q&#65533;&#285;&#65533;&#65533;c&#65533;&#65533;,&#65533;&#65533;e&#65533;&#65533;@&#65533;&#1689;*&#65533;Z&#65533;&#65533;&#65533;uU&#65533;&#65533;&#65533;F&#65533;&#65533;|&#65533;m&#65533;N&#65533;_&#65533;&#65533;C&#65533;_&#65533;&#65533;;]&#65533;a&#65533;&#65533;&#1628;&#65533;,&#1355;&#65533;g&#808;m&#65533;&#65533;&#65533;X&#65533;&#65533;&#65533;&#65533;&#1399;qq&#65533;V&#65533;&#65533;&#65533;?&#65533;&#65533;^&#65533;k&#65533;&#65533;&#65533;:&#1700;R&#65533;&#970;&#65533;&#65533;&#65533;0&#65533;&&#65533;&#1898;&#65533;&#65533;&#65533;&#65533;:0~@`&#660;,&#65533;y&#65533;[
&#65533;&#1799;&#65533;&#65533; ~&#1117;&#65533;B&#65533;&#65533;&#65533;&#65533;A[&#65533;&#65533;I&#1650;d&#65533;&#65533;&#65533;+&#65533;&#65533;5A&#65533;&#750;M&#65533;&#65533;{^_&#65533;&#65533;&#65533;,&#65533;n`&#65533;E&#65533;&#65533;K&#65533;U&#65533;&#65533;&#65533;&#65533;2&#65533;&#65533;&#65533;}|&#65533;v&#65533;V&#65533;v&#65533;&#908;&#65533;&#65533;}5&#65533;,&#65533;:>&#65533; 	O]-&#65533;4W&#895;&#65533;&#762;&#65533;&#65533;&#65533;&#65533;&#903;t&#65533;HRf&#65533;&#65533;k&#65533;&#65533;@&#65533;&#65533;/&#65533;&#65533;J&#65533;&#65533;&#65533;&#65533;&#65533;&#65533;&#65533;?+&#65533;~/&#65533;&#65533;&#65533;;(&#65533;&#65533;&#65533;&#65533;ln
~MK&#65533;&#65533;<&#65533;&#65533;H&#65533;|t
Q&#65533;>&#65533;&#65533;T&#65533;&#65533;r&#65533;&#65533;9M&#65533;Z&#65533;&#65533;&#65533;	&#65533;&#65533;0mE1&#65533;5&#65533;}&#65533;&#65533;&#65533;&#65533;(m&#65533;t&#65533;[&#65533;&#65533;&#65533;{gx&#645;&#65533;m=c&#65533;&#65533;&#65533;T1s&#65533;&#65533;sK&#768521;J&#65533;&#65533;&#65533;&#1850;A'&#65533;K&#65533;P&#65533;	t&#65533;&#65533;&#65533;&#65533;&#65533;&4m&#65533;H&#65533;s%&#65533;=.&#65533;&#65533;&#65533;&#65533;(}&#65533;u0*&#65533;&#65533;"t&#65533;&#65533;&#65533;&#65533;&#65533;&#65533;&#65533;;>&#65533;&#65533;&#65533;&#65533;&#337;&#65533;&#65533;&#65533;&#65533;&#65533;>&#65533;&#65533;^&#65533;	&#65533;&#65533;&#65533;u>&#65533;w&#65533;	a&#65533;5&#1214;&#65533;&#65533;&#65533;&#65533;&#65533;|&#65533;8]&#707;n&#1256;&#65533;&#1257;&#65533;J4}&#65533;&#65533;&#65533;&#65533;+&#65533;Ly&#65533;k&#65533;&#65533;&#65533;k0&#65533;&#65533;{&#65533;}"m&#65533;oA}9&#65533;&#65533;B&#65533;&#65533;K&#65533;X&#65533;&#65533;UQ!f&#65533;&#65533;&#902;P&#18492;&#65533;&#65533;&#65533;&#65533;}&#65533;N&#65533;0%lM[&#65533;&#65533;F$.&#1726;s&#65533;[c&#65533;[&#65533;5&#65533;&#65533;8 &#65533;I&#65533;&#65533;&#65533;&#65533;&#65533;k&#65533;&#65533;.B.&#65533;"4&#65533;,5&#65533;&#65533;r&#65533;@:&#65533;&#65533;&#65533;&#65533;Ro&#65533;&#65533;~1&#65533;&#65533;&#65533;&#65533;&#65533;r&#65533;&#65533;-&#65533;&#65533;&#65533;B&#65533;q&#65533;&#65533;~&#65533;&#65533;nB1&&#65533;m&#65533;F&#65533;h&#65533;&#65533;&#65533;&#65533;&#65533;&#65533;U&#204;&#65533;Z&#65533;&#65533;9j&#65533;jd&#65533;j&#65533;P&#65533;)&#65533;&#65533;&#65533;&#65533;d-&#65533;&#65533;&#65533;I&#65533;'&#65533;_=&#65533;&#65533;tv&#65533;&#65533;&#65533;&#65533;: 9&#65533;&#65533;,,&#65533;&#65533;k>&#65533;x&#804;&#65533;&#65533;&#65533;&#65533;U&#65533;<&#65533;&#65533;BT&#65533;&#65533;J>&#65533;&#65533;&#65533;)&#65533;&#65533;&#65533;?&#65533;&#65533;&#65533;.&#65533;=&#65533;uF]&#65533;}&#65533;&#65533;A~&#65533;U?&#65533;&#65533;`&#65533;F&#65533;&#65533;!&#65533;55&#65533;&#1031;&#65533;&#65533;&#65533;ky&#65533;&#65533;S&#65533;&#65533;&#65533;&#65533;ccn'):&#65533;1&#65533;&#65533;&#65533;&#65533;	&#65533;K\&#65533;F&#65533;!&#1873;&#65533;Y&#65533;cp&#65533;q_E&#65533;
&#65533;&#65533;<f&#65533;_&#65533;$&#65533;&#179;&#65533;TU&#65533;A&#65533;&#65533;&#65533;/&#65533;&#65533;9&#65533;p&#65533;&#65533; "&#65533;>&#1860;y&#65533;U&#65533;&#65533;o&#65533;&#65533;	+&#65533;D&#65533;&#65533;&#65533;z{&#65533;&#65533;(+&#65533;%V&#65533;U&#65533;c&#65533;&#65533;&#65533;&#65533;&#65533;&#65533;
I&&#65533;G&#65533;]&#65533;&#65533;&#65533;&#65533;&#65533;&#65533;&#65533;&#65533;)&#65533;aa&#190;&#65533;:&#65533;&#65533;&#65533;=0&#65533;&#65533;==&#65533;&#65533;EN)&#65533;w&#65533;k&#65533;[&#65533;&#65533;&#65533;&#65533;&#65533;&#5379;(&#65533;&#65533;?&#65533;&#65533;e&#65533;&#65533;&#65533;&#65533;r&#65533;I'&#65533;I&#65533;TE&#65533;&#65533;SH&#65533;wb&#65533;&#65533;!&#65533;H&#65533;&#65533;:7&#65533;6&#65533;&#195;&#65533;&#65533;*&#65533;5!&#65533;GdR}&#65533;Xqd&#65533;~TD&#65533;&#65533;cJ:&#65533;&#65533;Fs&#65533;&#65533;!6&#65533;S&#65533;&#65533;&#65533;@84` 4&#65533;&#65533;&#65533;P&#65533;&#65533;&#1223;P&#65533;&#65533;&#65533;2U&#65533;&#65533;t&#65533;&#65533;r&#65533;&#65533;&#65533;&#65533;;vY&#65533;&#65533;&#65533;1&#65533;i&#1651;d&#65533;>l&#65533;&#65533;]Z&#65533;p&#65533;F&#65533;
	X&#65533;&#65533;&#65533;&#65533;&#65533;&#726;&#65533;<Cl3&#65533;&#65533;&#65533;ar&#65533;[T&#65533;&#65533;N&#65533;S&#65533;#]&#65533;D&#65533;R&#65533;O&#65533;2&#65533;"&#65533;93*V&#65533;_&#65533;&#65533;&#65533;24&#65533;&#1137;n&#65533;dU,&#65533;&#65533;&#328;&#65533;T&#65533;&#65533;&#65533;e&#922;Em&#154;&#65533;&#1586;y[#&#65533;&#65533;&#65533;o&#65533;(>&#65533;5C%&#65533;jW&#65533; &#65533;&#65533;&#65533;)#&#65533;T&#65533;Q&#65533;Y&#65533;&#65533;'&#65533;C]&#65533;j&#65533;8&#65533;Y2%N&#65533;&#65533;_&#65533;&#65533;M&#65533;}&#65533;Eb&#65533;&#1551;&#65533;&5&#65533;7@|B2&#65533;wE&#65533;;&#65533;A&#65533; r&#65533;u&#65533;&#65533;Y}&#65533;Mu&#65533;V&#65533;&#65533;&#65533;!tE&#65533;&#65533;he>&#65533;&#65533;&#968; &#65533;&#65533;[j&#65533;&#65533;d7&#65533;&#65533;%&#65533;&#65533;c&#65533;&#65533;&#65533;&#65533;qB&#65533;X&#65533;c&#65533;&#65533;u&#65533;9?&#65533;&#65533;%E&#65533;&#65533;&#65533;U&#65533;&#65533;b&#65533;"Z-&#65533;&#65533;rS5&#65533;&#65533;&#65533;&#65533;j&#65533;&#65533;&#65533;&#473; &#65533;Q&#65533;&#65533;&#65533;&#65533;p&#65533;&#65533;&#65533; &#65533;3&#65533;&#65533;pw&#65533;&#65533;[p&#65533;&#65533; &#65533;&#65533;g
!&#65533;d&#65533;&#65533;&#65533;u&#65533;&#65533;&#65533;0&#65533;@($&#65533; P&#65533;&#65533;&#65533;$^4L^&#65533;t&#65533;&#65533;I&#65533;&#1367;&#65533;}&#65533;&#65533;&#65533;&#2027;&#65533;&&#65533;Za X&#65533;B&#65533;)8!&#65533;D&#65533;&#65533;&#65533;_(ET\Ia&#65533;u&#65533;\x5&#65533;$&#65533;&#65533;&#65533;&#65533;d&Nj"*)&#65533;&#65533;&#65533;V:"&#65533;&#65533;4BWl&#65533;&#17809;&#65533;FF9m#&#65533;@&#65533;c&#65533;&#65533;&#65533;&#65533;X&#65533;&#65533;z&#1225;"&#65533;8&#65533;&#65533;&#65533;&#156;&#65533;TZ)&#65533;&#65533;&#65533;&#65533;f&#65533;j&#65533;&#65533;&#65533;&#344;&#65533;*&#65533;Kk&#65533;&#65533;&#65533;R&#65533;&#65533;&#65533;g&#65533;&#65533;B&#65533;&#65533;	 +&#65533;N&#65533;&#65533;*)&#65533;&#65533;&#65533;'7P(&#65533;&#65533;&#65533;,&#65533; &#65533;&#65533;&#232;&#65533;B&#65533;4sDCmP&#65533;&#65533;>&#65533;&#65533;RO&#65533;&#65533;&#65533;&#781;&#65533;FX0&#65533;&#65533;&#65533;&#65533;&#65533;^&#65533;'&#65533;&#65533;&#65533;&#65533;juX&#65533; &#65533;7&#65533;&#65533; &#65533;&#65533;mS&#65533;1&#65533;&#65533;&#65533;&#65533;X&#65533;&#65533;1&#65533;-&#65533;ps&#65533;H#&#26523;V&#65533;z&#65533;&#65533;I&#65533;Bm&#65533;q&#65533;&#65533;&#65533;&#65533;&#65533;r&#65533;8sG&#65533;/&#65533;9&#65533;&#65533;&#65533;&#65533;&#65533;.&#65533;&#65533;&#65533;&#65533;5&#65533;&#65533;&#65533;&#65533;/&#65533; &#65533;&#65533;&#65533;mi&#65533;_2`&#1705;&#65533;&#65533;km&#65533;7E&#65533;`&#65533;15&#65533;&#65533;&#65533;&#65533;@sT B&#65533;LM&#1564;&#65533;&#65533;&#65533;&#65533;d9&#65533;'*ZV>+&#65533;	&#65533;"P?1&#65533;&#65533;L&#65533;KpP&#65533;&#65533;.&#65533;]&#65533;&#65533;&#65533;wi>&#65533; R&#65533;&#65533;jK&#65533;&#65533;7_&#65533;W&#65533;&#65533;&#65533;&#65533;e&#65533;@&#65533;&#65533;&#65533;&#65533;&#65533;?5&#65533;&#65533;&#65533;&#65533;&#65533;&#65533;&#65533;":l&#65533;&#65533;8&#1016;&#65533;&#65533;!"&#65533;n&#65533;z&#65533;#`d&#65533;&#65533;Q&#65533;9&#65533;&#65533;C&#65533;&#532;&#65533;`&#65533;p0
&#65533;f&#65533;&#65533;p5]&#65533;&#65533;	-($&#65533;&#65533;&#65533;/W &#65533;(g&#65533;	&#65533;%&#65533;Q&#65533;&#65533;&#65533;M	1&#65533;&#65533;\&#65533;&#65533;&#65533;&#65533;&#65533;i&#65533;b&#1900;J&#65533;:1c C b7;&#65533;i&#65533;vw&#65533;&#65533;&#65533;85j&#65533;&#1448;&#65533;\&(&#65533;&#65533;#&#65533;&#65533;&#65533;g	&#65533;H&#65533;&#1235;&#65533;?&#65533;&#65533;&#65533;&#65533;ZC
&#65533;G&#65533;&#65533;G}&#65533;
&#65533;&#65533;&#65533;&?&#65533;}r&#65533;&#65533;&#65533;d5F&#65533;&#65533;?&#65533;&#65533;&#65533;&&#65533;&#65533;&#65533;&#65533;:&#65533;&#65533;:@^]&#65533;&#65533;&#65533;&#65533;J&#65533;Ah&#65533;&#65533;S,&#65533;&#65533;&#65533;v&#65533;&#65533;H_,&#65533;M&#65533;T&#65533;&#773;0s*T^&#65533;&#65533;&#65533;&#65533;sL&#65533;&#65533;)&#65533;&#65533;!&#65533;X&#260;&#65533;&#65533;X&#1645;^&#65533;&#65533;&#65533;]e&#65533;(:W&#65533;nd&#65533;&#65533;&#65533;J&#65533;&#65533;.6&#65533;&#65533;X&#65533;I;&#65533;.78@&#65533;&#65533;&#927;&#65533;&#411;+&#65533;C/zV&#65533;G&#65533;&#65533;&#65533;h&#65533;&#65533;9&#65533;&#65533;zq&#65533;&#65533;&#65533;'&#65533;Y&#65533;M)Zm\5&#65533;M&#65533;&#65533;&#65533;eDU&#65533;CB2uUd&#65533;&#65533;&#65533;%6&#65533; U&#65533;&#65533;&#65533;+K&#65533;&#65533;(&#65533;&#65533;&#65533;>&#65533;&#1152;,&#65533;m<<&#65533;&#65533;(&#65533;E0&#65533;:&#65533;&#65533;
oD&#65533;&#65533;-&#65533;L &#65533;&#65533;9B&#65533;&#65533;&#65533;&#65533;xS&#65533;&#65533;&#65533;K&#65533;&#65533;h&#65533;&#65533;fS7 9&#65533;&#65533;&#65533;&#65533;_&#65533;b&#65533;&#65533;@&#65533;9:CJC&#306;"&#1380;6&#65533;&#65533;&#65533;&#65533;t&#65533;&#1681;X&#65533;&#65533;r!v5&#65533;:V&#65533;.&#65533;&#65533;&#65533;A&#65533;y&#65533;&#65533;&#65533;&#65533;QaP&#65533;&#65533;~ O&#65533;&#65533;T:&#65533;&#65533;&#65533;*&#65533;CxNDx&#65533;&#65533;Mu
&&#65533;&#65533;D&#65533;
Q&#65533;&#65533;mk&#65533;&#65533;F&#65533;&#65533;>&#65533;&#65533;&#65533;Tu&#65533;P&#65533;.RE&#65533;'&#65533;&#65533;&#65533;&#65533;_}K&#65533;N&#65533;&#65533;&#65533;&#65533;Z&#65533;o-+\?u`B&#65533;&#65533;(|,WtX&#65533;6f>e&#65533;&#65533;&#65533;W&#65533;
U&#65533;.&#65533;&#65533;&#65533;&#65533;&#65533;&#65533;&#65533;
hu&#65533;=&#65533;Cr&#65533;Z&#858;&#65533;E&#65533;M&#65533;N%&#65533;*`a&#65533;&#65533;&#65533;&#65533;&#65533;&#65533;&#1206;$	Tg&#65533;&#65533;E&#65533;&#65533;OO{*&#65533;`&#65533;&#65533;&#65533;&#65533;&#65533;&#65533;&#1524;jt&#65533;&#65533;&#65533;'&#65533;&#65533;+&#65533; &#65533;4&#65533;&#65533;j g&#65533;x&#1769;&#65533;&#65533;$&#65533;&#65533;&#1731;Z&#65533;&#65533;x6&#65533;&#65533;hk&#65533;&#65533;&#65533;&#65533;AP%&#65533;&#65533;&#65533;Ej&#65533;&#65533;-&#65533;K;DJe&#918;&#65533;]ft&#65533;*&#65533;&#65533; &#65533;&#65533;&#65533;&#65533;O&#65533;7%&#65533;&#65533;H&#65533;&#65533;&#65533;&#65533;&#65533;&#65533;&#65533;s&#65533;&#65533;&#65533;&#65533;&#251;&#65533;b&#65533;&#65533;C@&#65533;&#65533;x&#65533;@UPU&#65533;&#65533;&#65533;&#65533;!{Q&#65533;&#65533;&#65533;+Kk&#40217;&#65533;&#65533;&#65533;&#65533;O&#65533;&#65533;\&#65533;`&#65533;+&#65533;&#65533;&#65533;&#65533;3$&#65533;E]h&#65533;d&#65533;&#65533;<&#65533;9"(V&#65533;&#65533;Yg4&#65533;&#65533;&#65533;vgX&#65533;&#906;&#65533;+3&#65533;AyB
E-&#65533;K&#65533;a&#65533;&#65533;u&#65533;&#65533;K-Fy&#65533;&#65533;&#65533;&#65533;o&#65533;C&#65533;2meQ&#65533;^[2rNV&#65533;&#65533;K.2
&#65533;M#&#65533;&#65533;|&#65533;me&#65533;&#65533;&#65533;'gcZ&#65533;&#65533;&#65533;G&#65533;&#65533;&#65533;O&#556;&#65533;2&#65533;.?$E(u&#65533;&#65533;:&#65533;0&#65533;&#65533;&#65533;E7&#65533;q&#65533;&#65533;&#1461;&#65533;&#1195;l`&#65533;&#65533;&#919;P'&#65533;&#65533;&#65533;&#65533;&#65533;&#1111;&#65533;&#65533;&#65533;/&#65533;A&#65533;p&#65533;5&#65533;&#65533;&#65533;&#65533;&#65533;`&#65533;g4&#65533;wF{g&#65533;L&#65533;S&#65533;eh&#65533;4D&#65533;&#65533;&#65533;&#65533;q&#65533;w&#65533;*?&#65533;&#65533;e&#65533;[&#65533;#O|&#65533;c&#65533;&#65533;&#1986;!&#65533;&#65533;V&#65533;kKem!}&#65533;&#65533;yMm&#65533;&#65533;&#65533;&&#65533;&#65533;1.&#65533;&#65533;(|'&#34417;&#65533;.&#65533;"8&#65533;&#65533;&#65533;&#60835;&#65533;Q7,&#65533;{3&#65533;&#65533;&#65533;&#65533;3&#65533;l&#65533;UN&#65533;&#65533;?&#65533;&#65533;e&#65533;Dtj&#65533;&#65533;&#65533;S&#65533;:&#65533;&#65533;r&#65533;&#65533;f&#65533;nxmA&#65533;&:&#65533;&#65533;&#65533;
&#65533;&#65533;6&#65533;^&#65533;&#65533;&#65533;&#65533;&#65533;&#65533;9u &#65533;&#65533;&#65533;&#65533;&#65533;S&#65533;K8&#65533;i&#4050;X&#65533;7&#1296;&#65533;.&#65533;&#65533;q&#65533;&#890;]&#65533;&#1572;&#65533;8&#1976;&#65533;J&#65533;&#65533;&#65533;&#65533;&#65533;r&#65533;p&#65533;&#22541;&#65533;>&#65533;W&#65533;W&#65533;D&#65533;s&#65533;eL&#65533;&#65533;&#65533;z&#65533;&#65533;&#65533;&#65533;	&#65533;R&#65533;&#65533;&#65533;&#2017;C(&#65533;U%&#65533;S&#65533;$&#65533;:&#65533;&#65533;f&#65533;&#65533;t&#65533;&#65533;&#65533;#Kp&#65533;1l\&#588;&#65533;~&#65533;%&#535;&#65533;&#65533;r&#65533;&#65533;&#65533;&#65533;&#65533;S_z&#65533;&#65533;&#65533;?&#65533;&#65533;&#65533;b<&#65533;p&#65533;&#1993;|o1&#65533;C )&#65533;e:C&#65533;&#65533;V&#65533;EhBs-q&#65533;wW7yX&#65533;hW7&#65533;;&#65533;F&#65533;fO&#65533;gq&#65533;mtq&#65533;RY<&#65533;W&#65533;&#65533;sMPr&#65533;&#65533;&#65533;&#65533;&#65533;j&#65533;V=&#65533;!Z'H+6&#65533;2xsSC;k&#65533;&#65533;r&#65533;7?&#65533;&#65533;{&#65533;&#65533;&#65533;g[&#65533;&#65533;t&#65533;&#65533;|twK&#65533;&#260;&#65533;Cx&#65533;7&#65533;&#65533;&#65533;l&#65533;&#65533;&#65533;%lX&#65533;Kz'^Xv&#65533;G*&#65533;&#65533;$M&#65533;e&#65533;&#65533;y&#65533;&#65533;ykSO&#65533;.&#65533;&#65533;~&#65533;&#261;\&#65533;~'27&#65533;O,&#65533;q&#65533;&#65533;cT &#65533;&#65533;sF&#65533;&#65533;&#65533;&#65533;&#65533;x&#65533;Up&#65533;C;wh&#65533;0&#65533;&#65533; &#65533;&#65533;&#65533;P@G1<&#337;U6Mn8^j&#65533;@z&#65533;&#65533;a&#65533;&#65533;)&#65533;7{&#65533;&#65533;<v&#65533;&#65533;+]&#65533;&#65533;{&#65533;b4xZ9&#1539;^wx&#65533;&#65533;>'t%&#65533;?&#65533;s&#65533; l&#65533;&#65533;&#65533;k`3&#65533;&#65533;&#65533;|hfvVW&#65533;&#65533;tu&#65533;vA'&#65533;c&#65533;yTO&#65533;&#65533;W-&#65533;&#65533;~&#65533;&#65533;&#65533;&#65533;~&#65533;&#135;y&#65533;S&#65533;$^&#65533;&#65533;C&#65533;q&#65533;hheu&#65533;^T&#65533;vQ&#327;&#65533;&#65533;&#65533; &#65533;pM&#65533;&#65533;0&#65533;&#65533;g&#65533;h&#65533;&#65533;_T&#65533;&#65533;&#65533;w&#65533;M&#65533;&#65533;p&#65533;&#65533;&#65533;&#65533;&#65533;y&#65533;&#65533;&#65533;/&#65533;X&#65533;&#65533;,#&#65533; &#65533;&#65533;< PA)&#65533;&#65533;v&#65533;	&#1860;&#65533;5&#65533;&#65533;!yz4&#65533;&#65533;a k&#65533;&#65533;b&#65533;&#515;&#65533;&#65533;&#65533;&#65533;s&#65533;&#65533;Z&#65533;&#65533;&#65533;{QF6&#65533;dHx[b&#65533;);&#65533;&#65533;&#65533;&#65533;&#65533;vT&#65533;hPPu&#65533;t+Z8KHi&#65533;b&#65533;T&#65533;&#65533;&#65533;&#65533;&#65533;S&#65533;g&#65533;LQ&#65533;C&#65533;&#1486;Y&#65533;9;&#65533;[u^&#3541;pV&#65533;&#65533;&#65533;&#65533;h&&#976;g&#65533;v:l5k&#65533;&#65533;D3P&#65533;&#65533;&#65533;&#65533;T&#65533;k0x&#65533;p&#65533;&#65533;?&#65533;'*&#1240;&#65533;a&#65533;&#65533;&#65533;(&#65533;&#65533;&#65533;0 &#65533;eR&#65533; = &#65533;&#65533;%&#65533;%K&#65533;&#65533;)1!&#65533;SNv&#65533;0&#65533;>&#65533;&#65533;Q&#65533;&#587;&#65533;E4=&| &#65533;{@&#467;&#65533;cTF&#65533;&#65533;9&#65533;E!E&#65533;l&#65533;)&#65533;&#65533;d7&#65533;=&#65533;a}&#65533;&#65533;&#65533;c#n9&#65533;u]a&#65533;&#65533;U_&#1465;&#65533;v&#65533;*g&#65533;&#65533;b&#65533;&#65533;qIu&#65533;&#65533;&#65533;BCU&#65533;  &#65533;&#65533;&#65533;&#65533;#&#65533;&#579;pib{&#65533;&#65533;&#65533;&#65533;O&#65533;l	&#65533; &#65533;&#65533;N&#65533;&#65533;;hRq&#65533;$&#65533;&#65533;I&#65533;ap&#65533;Kg&#65533;&#65533;&#65533;n\&#65533;b+gl&#65533;&#65533;&#65533;&#65533;&#65533;)Q5Z&#65533;3&#65533;&#65533;P&#65533;&#65533;Z;8&#65533;&#65533;R&#65533;A&#65533;Q&#65533;l&#65533;,&#65533;H&#65533;&#65533;&#65533;[q&#65533;&#65533;6~`F&#65533;w&#65533;^`&#65533;B&#65533;&#65533;S&#65533;&#65533;}/&#65533;m&#65533;&#65533;&#65533;&#65533;mh&#65533;&#65533;&#65533;TBapv(f&#65533;&#65533;q&#65533;&#65533;Rn&#65533;&#65533;&#65533;	m?Z&#65533;&#65533;8&#65533;a&#65533; P0P8&#65533;h&#65533;&#65533;&#65533;h5&#65533;DIp&#65533;`&#65533;yA&#65533;&#65533;&#65533;1p&#65533;&#65533;'82%SXf&#65533;&#65533;&#65533;f&#65533;&#65533;d[;&#65533;[?&#65533;X!i&#65533;V&#65533;Q&#65533;?&#65533;&#65533;&#65533;&#65533;s=
&#65533;&#65533;=&#65533;5&#65533;&#65533;&#448;&#65533;a( b&#65533;&#65533;&#65533;6&#65533;&#65533;EG&#65533;&#65533; &#65533;[&#65533;&#65533;M5b&#65533;)&#65533;&#65533;&#65533;|&#65533;>J&#65533;&#65533;gSU:#7:-}&#65533;C&#65533;&#65533; &#65533;&#839;O&#65533;R%k&#65533;&#2023;OHW&#65533;C&#65533;I&#65533;l&#65533;&#65533;&#65533;&#359;*&#65533;&#65533;z&#65533;f_~p&#65533;OU&#65533;&#65533;&#65533;&#1061;&#65533;&#65533;aZx8&#65533;K&#65533;&#65533;G&#65533;Eh&#65533;yE&#65533;6&#65533;&#65533;S&#65533;&#65533;gy`&#65533;`&#65533;&#65533;f&#65533;&#65533;&#65533;)m&#65533;&#65533;=&#65533;j*&#65533;&#65533;&#65533;X&#65533;&#227;&#65533;:u!&#352;:P%+&#65533;Z&#65533;A&#279;&#65533;e&#65533;&#65533;_TX&#65533;r&#65533;4&#65533;s&#65533;9&#65533;&#65533;G&#65533;B8eR(&#65533;&#65533;:&#65533;&#65533;&#65533;I.&#65533;9&#65533;yK&#1141;&#65533;&#65533;*g&#65533;&#65533;&#65533;*l&#65533;&#65533;&#65533;
V&#65533;&#65533;2&#65533;&#1316;&#65533;R&#65533;&#65533;Ga&#65533;&#65533;n&#65533;&#65533;&#65533;&#492;&#59948;&#1701;ui%&#65533;&#406;t&#65533;&#65533;&#65533;mi&#65533;&#65533;|&#65533;&#65533;']&#65533;tD&#65533;&#65533;h&#65533;&#65533;&#65533;O
&#65533;&#65533;&#65533;&#65533;&#479;&#65533;a&#65533;&#65533;h&#65533;zw&#65533;$9CB&#65533;Y&#65533;&G&#65533;&#65533;=J7!9&#65533;&#1440;&#65533;&#65533;'&#617;"&#65533;Z&#65533;)3&#65533;n&#65533;bJ&#65533;&#65533;&#65533;	&#65533;&#65533;&#65533;&#65533;:&#625;#&#1713;0&#65533;e&#65533;&#65533;&#65533;&#65533;&#856;&#65533;&#326; &#65533;&#65533;A{&#65533;&#65533;)&#65533;&#65533;zu&#65533;D&#65533;KbE&#65533;&#65533;&#65533;&#1814;&#65533;&#787;r&#65533;d&#65533;&#65533;5&#65533;F"Z%&#65533;&#65533;&#428;&#65533;9B&#65533;K&#65533;&#65533;&#65533;&#689;U&#65533;quO&#65533;T&#1722;&#65533;QAU&#65533;&#65533;&#65533;=&#65533;x&#65533;wy&#65533;&#1988;m&#65533;&#65533;&#65533;n&#65533;&#65533;d&#65533;]&#65533;y*&#65533;k&#65533;&#65533;&#65533;*&#65533;TH&#65533;X&#65533;&#65533;tl&#65533;&#65533;&&#65533;&#65533;&#65533;&#65533;^&#65533;| &#65533;&#65533;&#65533;$&#65533;/GZ&#65533;[&#65533;&#65533;&#65533;&#65533;Z6&#1513;&#65533;&#65533;&#738;&#65533;&#65533;&#65533;e&#65533;&#65533;&#65533;+&#682;&#65533;+&#65533;&#65533;&#65533;&#65533;H&#65533;3b7&'E<:l&#65533;X.g&#65533;[&#65533;&#65533;&#65533;D:&#65533;GY&#65533;&#65533;&#65533;a&#635;&#65533;0a&#65533; &#65533;a&#65533;K&#65533;&#65533;&#65533;&#65533;&#65533;
"D&#65533;&#65533;wq&#65533;#&#65533;{&#65533;<v08H&Q&#65533;&#65533;G[&#65533;&#65533;l&#1702;A0&#65533;&#65533;v  ub&#65533;&#65533;&#65533;&#65533;&#65533;f&#65533;&#65533;&#43718;&#65533;}&#65533;y&#65533;&#65533;&#65533;&#65533;)J&#65533;&#65533;&#65533;2&#65533;+&#334681;&#65533;j&#357;%1=&#65533;&V&#65533;
\k&#65533;&#65533;":&#65533;&#65533;Hr?A{\&#65533;&#65533;z&#65533;I&#65533;E&#65533;&#65533;&#442;X.&#595;<{`)&#65533;Q&#65533;&#65533;&#65533;&#65533;m1!&#65533;0&#65533;:&#65533;&#65533;&#65533;&#65533;&#65533;wVQ&#230;&#65533;4<&#65533;E&#65533;>|&#65533;@&#65533;R&#65533;!&#65533;&#65533;	U&#65533;&#65533;&#65533;&#65533;*M&#65533;zV+P&#65533;&#65533;&#65533;H&#65533;o&#65533;pN,&#65533;&#65533;&#65533;&#65533;U&#65533;&#65533;&#65533;!&&#65533;1\&#65533;&#65533;^&#65533;.}jq_m
QQ{&#65533;F&#65533;}&#65533;9&#65533;&#65533;&#65533;3U&#65533;&#65533;&#65533;C&#65533;; y&#65533;>6&#65533;&#65533;A&#65533;&#65533;{&#65533;&#65533;|[*&#65533;Q	&#520;&#65533;&#963;?&#65533;&#567;)&#65533;&#65533;&#65533;+M&#65533;}Bg&#65533;&#65533;Uc&#65533;&#65533;&#65533;t#BQ&#65533;&#65533;&#65533;!v3l&#65533;&#65533;&#65533;&#65533;&#65533;$&#65533;<&#65533;&#65533;&#65533;&#65533;AY&#65533;v&#65533;&#65533;n*&#65533;&#65533;<&#65533;&#65533;&#65533;XZ&#65533;&#65533;&#754;L&#65533;l&#65533;&#65533;&#1124;&#65533;|[&#312;+&#65533;&#65533;&#65533;&#65533;&#65533;W@&#65533;W+t&#65533;V\k&#65533;5PS&#65533;&#65533;U4&#65533;&#65533;Tw&#65533;p&#65533;)&#65533;5&#566;&#65533;&#853;&#65533;&#65533;&#65533;&#65533;&#65533;&#65533;%&#65533;wK?&#65533;&#65533;&#65533;wg&#65533;n&#65533;&#65533;]&#736;&#65533;&#65533;e&#65533;}&#65533;&#65533;&#65533;j&#65533;;w&#65533;&#65533;J&#560;&#65533;}G&#65533;&#65533;X&#65533;&#65533;&#65533;&#65533;H&#65533;&#65533;&#65533;&#65533;e&#65533;I&#65533;@
&#65533;&#65533;&#882;}&#65533;&#65533;Zs&#65533;&#65533;&#65533;&#65533;&#65533;j&#65533;&#65533;&#761;&#822;/z&#379;&#65533;&#65533;g&#65533;&#65533;&#1352;&#65533;K&#65533;/&#65533;Xf)m&#65533;b~W<0U&#65533;5&#65533;@5&#65533;&#65533;&#65533;+L<&#65533;Y0_&#65533;K&#65533;y&#65533;&#65533;&#65533;&#65533;&#65533;0F&#65533;h&#65533;&#65533;8$ &#65533;&#65533;&#65533;{&#65533;2&#25150;P&#1910;&#65533;@&#65533;a&#65533;&#65533;&#65533; {&#65533;&#65533;;&#65533;&#65533;9)''&#65533;&#65533;fj8!|&#992; &#65533;&#65533;V=&#65533;E&#65533;&#65533;e&#65533;&#65533;&#65533;M&#65533;&#65533;&#65533;&#65533;&#65533;[&#65533;u&#65533;&#65533;&#65533;L&#65533;&#65533;t&#1849;&#65533;&#65533;&#65533;&#65533;[z`&#65533;&#65533;&#65533;&#65533;&#65533;&#65533;}&#65533;&#65533;&#65533;j&#65533;r!MA&#65533;&#65533;&#65533;~B&#65533;&#65533;a&#65533;&#65533;&#65533;w&#65533;@&#65533;.4&#65533;mt&#65533;&#307;|&#65533;>;Vq&#65533;&#65533;E`&#65533;&#65533;<x&#65533;wM&#65533;`&#65533;&#65533;m&#65533;u&#65533;&#65533;&#65533;&#65533;&#65533;)&#65533;&#65533;0&#65533;&#65533;G<~&#65533;&#65533;z&#65533;&#65533;7TV&#65533;m&#65533;b&#65533;\&#65533;&#65533;9c4&#65533;&#65533;&#65533;&#65533;&#885;	b&#65533;I&#65533;@8$&#485;E&#65533;4=&#65533;&#22347;&#65533;{&#65533;&#65533;&#1954;&#65533;&#65533;&#1564;&#65533;&#65533;&#65533;^&#65533;-J&#65533;F&#65533;m&#65533;&#65533;k&#65533;&#65533;+m]&#65533;&#65533;&#65533;&#65533;&#65533;&#65533;&&#65533;&#65533;&#65533;&#65533;&#65533;&#65533;&#65533;&#65533;#K{W&#65533;&#65533;C&#65533;&#65533;&#65533;&#65533;&#65533;X\&#65533;&#65533;&#65533;9&#65533;&#1763;9&#65533;&#65533;&#65533;z&#65533;L&#65533;\36C&#65533;&#65533;=&#65533;&#65533;
&#65533;&#65533;&#65533;&#1653;&#65533;&#65533;&#65533;&#65533;&#65533;zN&#65533;Y&#65533;&#1790;&#65533;&#65533;JFz&#65533;&#65533;c&#65533;&#65533;&#65533;&#65533;3r&#65533;&#65533;
&#65533;Gs&#65533;&#65533;B&#65533;&#1090;&#65533;0$&#65533;&#65533;[&#65533;cjg&#65533;&#65533;M&#65533;h&#65533;&#65533;&#65533;%{g&#65533;&#65533;&#1811;&#65533;&#65533;&#65533;&#65533;^Ht@&#427;c&#65533;
&#65533;&#786;&#65533;f&#65533;&#1065;&#65533;\&#65533;&#65533;&#65533;$?2&#65533;]&#65533;-a&#65533;"&#65533;&#65533;7&#65533;&#65533;W|&#65533;&#65533;&#65533;[&#65533;&#65533;,&#65533;}&#65533;&#65533;.&#65533;&#65533;$DuAi|&#65533;&#65533;&#65533;F&#65533;&#65533;gd&#65533;] 
&#1893;N0&#65533;&#65533;&#65533;V&#65533;+&#65533;&#65533;&#65533;&#65533;&#65533;&#65533;&#65533;G&#692;E@&#65533;&#1219;`)&#65533;&#65533;&#65533;&#65533;&#65533;/&#65533;&#1809;}&#65533;&#65533;&#65533;&#65533;&#1833;B9GC&#65533;&#1917;&#65533;c&#65533;x&#65533;N
M&#65533;&#65533;\&#65533;=	&#1749;l"1&#65533;&#65533;&#65533;@OkU3&#65533;&#65533;X&#65533;E&#65533;&#65533;&#65533;&#65533;F[}d0&#65533;X'&#65533;&#65533;E&#65533;&#65533;oc&#65533;&#65533;n&#65533;P&#676;b]&#65533;4&#65533;&#65533;&#65533;8&#1277;&#65533;]N;&#65533;&#65533;M&#65533;ph&#65533;&#65533;z~&#65533;M&#65533;&#65533;&#65533;&#65533;&#65533;&#65533;"&#65533;wRc&#65533;&#65533;o&#65533;:&#65533;k"F&#65533;	i&#65533;K&#65533;t&#65533;&#65533;&#65533;&#65533;<&#65533;[&#65533;&#65533;a&#65533;&#65533;&#65533;2&#65533;&#65533;&#12622;&#65533;&#65533;&#65533;&#65533;&#65533;&#65533;v&#65533;&#65533;&#65533;&#65533;3&#65533;G&#65533;&#1064;&#65533;A&#65533;&#65533;&#65533;Q&#65533;*&#65533;&#65533;Ql&#65533;&#65533;&#65533;&#65533;hJ&#65533;j&#65533;&#65533;B&#65533;*[&#65533;&#65533;K&#65533;&#65533;&#65533;&#65533;&#65533;c&#1262;&#65533;&&#65533;NA&#65533;S7&#65533;&#65533;&#65533;&#65533;:+\>&#65533;r&#65533;&#65533;,&#65533;U
&#65533;&#65533;&#65533;&#65533;wo-S&#65533;&#65533;&#65533;&#65533;B&#65533;&#65533;&#65533;&#65533;bv&#65533;+&#65533;&#65533;3-&#65533;&#65533;&#65533;&#65533;&#65533;O&#65533;&#65533;n&#65533;&#65533;"p z&#65533;&#65533;zI*&#65533;&#65533;&#65533;&#65533;&#65533;'`&#65533;h4&#65533;&#65533;mP&#65533;&#65533;l&#65533;zy1&#65533;-&#65533;;&#65533;&#65533;k&#65533;	+&#65533;&#65533;D&#65533;8&#65533;rrC#I&#65533;IE&#65533;R&#65533;&#65533;&#65533;&#65533;S&#65533;&#65533;&#65533;j&#65533;I&#65533;&#65533;E&#65533;	&#65533;Cca&#65533;:y%&#65533;&#65533;&#65533;&#65533;&#65533;h&#65533;hab&#65533;&#65533;:I&#65533;&#65533;&#990;&#65533;&#65533;&#65533;&#65533;&#65533;
&#3492;&#65533;&#65533;&#65533;Rt&#65533;&#65533;&#65533;&#65533;&#65533;&#65533;nUn&#65533;&#65533;&#65533;t&#65533;&#65533;&#65533;&#65533;&#65533;	&#65533;j&#65533;&#65533;&#65533;&#65533;r8&#65533;&#485;&#65533;&#65533;&#65533;&#65533;:df&#266;/Z&#1336;&#65533;c&#65533;&#65533;<&#1299;&#65533;&#65533;&#594;&#65533;P&#65533;P&#65533;W&#65533;&#65533;$&#65533; y&#1169;&#65533;&#65533;%=F&#65533;9&#65533;#&#65533;&#65533;:&#65533;
&#65533;Q&#65533;&#995;&#584;"&#65533;JQ&#65533;&#65533;<!&#1412;&#65533;&#65533;&#65533;'&#65533;&#65533;U&#65533;DJ&#65533;D0&#65533;&#324;&#65533;&#65533;&#65533;&#65533;S&#65533;D
Xu&#65533;M&#65533;&#65533;I&#65533;'&#65533;&#65533;p&#65533;T&#65533;c@H#)%&#65533;&#65533;&#65533;q&#65533;&#387;&#65533;d&#65533;eC&#65533;&#1612;$$&#1034;/1E-G[6R#65&#65533;4j_&#45224;&#1246;sw&#65533;a &#65533;8&#65533;&#65533;&#65533;[{A&#65533;&#65533;&#65533;Vl&#65533;&&#65533;&#1442;&#65533;&#65533;&#65533;\&#65533;&#65533;&#65533;&#65533;&#65533;&#65533;&#65533;z&#65533;&#65533;&#65533;&#65533;&#65533;&#65533;H&#65533;&#65533;&#65533;&#65533;&#65533;&#241;&#65533;. &#65533;`&#65533;&#65533;g&#65533;9&#65533;E&#65533;A&#65533;s&#65533;&#65533;d&#65533;z&#65533;&#65533;tp3&#65533;&#65533;Uu&#65533;&#65533;&#65533;R}E&#65533;&#65533;XR&#65533;Q&#65533;}%&#65533;R>&#65533;`W_&#65533;wUO&#65533;au&#65533;&S&#65533;X&#65533;&#65533;&#1417;&#1033;&#65533;&#65533;@'s&#65533;B-&#1413;&#65533;,O&#65533;&#65533;a&#17767;&#65533;-/}&#65533;Fw&#65533;&#65533;d&#65533;&#65533;(&#65533;U&#65533;df&#65533;5&#65533;Hg+&#65533;&#65533;&#65533;%&#65533;&#65533;&#65533;&#65533;&#65533;v&#1362;Z/&#65533;T&#65533;ez&#65533;t&#65533;?&#65533;&#65533;dq-&#65533;&#65533;M&#65533;1&#65533;_q0&#65533;"&#65533;q&#65533;b&#65533;/&#65533;&#1305;&#606;&#65533;,W&#65533;-&#65533;&#65533;^&#65533;&#65533;&#65533;&#65533;m&#65533;I&#65533;&#65533;&#65533;&#65533;&#65533;#x&#65533;w&#1870;&#65533;&#65533;&#65533;Ahl&#65533;)&#65533;Ni&#65533;&#65533;d&#65533;m{t"&#65533;U&#65533;&#65533;jNSU(&#65533;&#65533;&#65533;&#65533;&#65533; }G&#65533;j&#1325;&#65533;&#65533;&#1515;&#65533;N&#1123;&#65533;C&#65533;&#65533;&#65533;&#65533;W&#65533;&#65533;GkG@"?GJ&#65533;bY&#65533;&#65533;&#65533;B&#65533;&#1368; &#1974;:V)&#65533;;v&#65533;>&#65533;Q&#272;&#65533;1&#65533;&#205;&#65533;&&#65533;"f6ibv|&#65533;&#65533; Q&#65533;GiX&#65533;2&#65533;&#65533;&#65533;"JE*&#65533;&#65533;&#65533;&#65533;&#65533;&#65533;&#65533;&#65533;&#65533;:1&#65533; ST
&#65533;	&#65533;&#65533;&#65533;q&#65533;
#&#65533;&#65533;)<J&#65533;)n&#47649;&#65533;&#65533;(&#65533;&#65533;q&#65533;#7&#65533;&#65533;v{&#65533;&#65533;0*&#2031;;&#65533;'&#65533;&#65533;&#65533;ZgV&#65533;&#65533;&#65533;&#65533;&#65533;J&#65533;&#1382;%X&#65533;&#65533;%J&#65533;&#65533;&#65533;Z&#65533;g+&#65533;&#65533;&#65533;
!&#65533;X[*&#65533;>y-a&#65533;U#&#65533;&#65533;&#1013;&#65533;&#65533;&#65533;Am&#834;[t&#65533;&#65533;&#65533;q&#65533;yA&#65533;&#65533;&#65533;-&#65533;&#65533;&#65533;`&#65533;m&#65533;9I
&#65533;&#65533;w&#65533;&#65533;^&#1416;&#65533;&#65533;&#65533;&#65533;&^&#65533;&#65533;&#602;&#65533;&#65533;#&#65533;&#65533;&#65533;n~]&#65533;&#65533;&#65533;3g&#65533;&#65533; &#65533;&&#65533;V&#65533;
&#65533;h&#65533;&#65533;&#65533;r}&#65533;2&#65533;'&#65533;&#65533;bt&#65533;&#65533;>&#65533;&#65533;&#65533;&#65533;2-&#65533;&#65533;,&#65533;&#65533; T3z&#551;&#65533;&#65533;L&#1907;&#65533;&#65533;c&#65533;&#65533;1&#65533;xl&#65533;&#65533;'&#65533;v&#65533;TSrl&#319;'j&#65533;&#65533;]&#65533;u&#65533;H&#65533;&#65533;}xt&#65533;a?&#65533;~FPU&#65533;t&#65533;	&#65533;6Y&#65533;&#65533;n2.&#65533;&#65533;&#65533;&#65533;c  &#65533;&#65533;&#65533;&#65533;&#65533;&#65533;&#65533;&#65533;&#65533;f1A&#65533;&#65533; $t&#65533;+2&#65533;KD"&#65533;D/&#65533;&#65533;&#65533;r&#65533;&#65533;&#65533;?cF&#65533;+o8
gP&#65533;{&#65533;_&#65533;F&#65533;^&#65533;v&#65533;+Y&#65533;%r&#65533;0f&#65533;.X&#65533;2&#65533;&#65533;&#65533;&#65533;&#65533;&#65533;nf&#65533;&" &#65533;&#65533;_Sv&#65533;>&#65533;&#65533;
YQ&#65533;
K&#65533;&#65533;&#65533;imj&#65533;&#65533;&#65533;&#65533;&#65533;WE&#65533;t&#65533;?&#65533;	&#65533;&#65533;&#65533;&#65533;+e&#65533;B r&#65533;&#65533;&#1513;&#65533;pol&#65533;S&#65533;&#65533;<&#65533;?&#65533;/&#65533;g&#65533;&#65533;&#65533;&#65533;&&#65533;	@&#65533;:&#65533;#&#65533;bo&#65533;2&#65533;&#65533;&#65533;&#65533;&#65533;`&#65533;`&#65533;&#65533;&#1366;k&#65533;aI&#65533;&#65533;&#787;&#65533;RG*&#65533; &#65533;&#65533;&#65533;&#65533;&#65533;C&#65533;H&#65533;4&#65533;&#65533;&#65533; &#65533;&#11341;A&#65533;&#65533;&#65533;&#65533;&#65533;&#65533;&#65533;&#65533;&#65533;0&#65533;la%vx&#65533;VQ&#65533;&#517;&#65533;"P&#281;&#65533;xHL"&#65533;&#65533;<'&#65533;L&#65533;&#65533;c&#65533;6&#65533;/&#65533;&#756;&#65533;&#1652;rF x&#65533;I&#65533;&#1590;&#65533;4`&#65533;q&#65533;p&#65533;%&#65533;&#65533;&#65533;e&#65533;&#65533;&#65533;&#65533;,_E&#65533;&#563;&#65533;  &#65533;l&#65533;&#65533;&#65533;&#65533;&#65533;BN&#65533; &#65533;V%%&#65533;PiU&#65533;F&#1348;`Y*	&#65533;&#65533;%q&#65533;'M@&#65533;A&#65533;R^&#65533;&#65533;&#65533;&#65533;&#65533;$&#65533;fb!w&#65533;p&#65533;Jg&#65533;&#1885;&#65533;&#65533;&#489;%&#65533;^&#65533;M&#65533;&#65533;V,)&#65533;&#65533;r&#65533;&#65533;CA	&#65533;&#65533;&#65533;d&#65533;R&#234;&#65533;&#65533;ffF&#65533;&#65533;4!e&#65533;&#65533;!&#65533;f'h^mJ&#1378;j&#1226;&#65533;&#65533;&#65533;&#65533;&#65533;WF]q&#65533;f&#65533;W<&#65533;N&#65533;]&#65533;&#65533;L&#65533;&#65533;Z'O&#65533;Am!k&#65533;&#65533;*&#65533;&#65533;&#661;( `L@&#65533;&#1420;&#65533;&#65533;&#65533;Z.&#65533;C@&#10319;hU&#65533;nI&#65533;k&#65533;UQ&#65533;&#897;wHA&1*&#65533;&#65533;F+	&#65533;&#65533;>&#65533;A7&#65533;&#65533;^/&#65533;R&#65533;
&#65533;W&#65533;c&#65533;&#65533;&#65533;,A&#65533;&#65533;T&#65533;&#65533;&#65533;&#65533;9'6U&#65533;&#65533;&#65533;}9&#65533;ePM&#65533;dFs&#65533;&#65533;&#65533;&#65533;m&#1945;&#1394;F&#65533;&#65533;&@&#65533;&#65533;&#65533;j&#65533;!S&#65533;&#65533;&#65533;l&#65533;&#65533;}&#391;@g&#65533;&#65533;g&#65533;&#65533;U&#65533;&#65533;&#1228;&#65533;&#65533;&#65533;&#807;&#65533;&#65533;V1&#65533;e8[w&#65533;:V&#65533;5&#65533;&#65533; n&#65533;-rn%k&#1145;&#1958;7&#25440;eY&#65533;&#65533;&#1261;&#65533;&#354;&#65533;;&#65533;0Z&#65533;"EF2&#65533;e6&#65533;Y&#65533;6&#65533;&#65533;&#65533;=W&#65533;c\jF*UX:^&#65533;&#65533;b&#65533;&#65533;&#65533;my&#65533;&&#65533;&#65533;&#65533;f&#65533;<&#65533;&#65533;p&#65533;L1&#65533;d&#65533;Rj&#65533;U&#65533;&#543;V&#65533;@@&#65533;I]&#65533;Z&#65533;&#65533;&#65533;&#65533;{&#65533;&#65533;&#65533;&#65533;N&#65533;{{&#65533;&#65533;?&#65533;bqu&#65533;X6&#65533;?&#65533;!K&#65533;n&#756;&#65533;O&#65533;&#65533;&#65533;&#65533;mn&#65533;&#65533;&#65533;&#65533;#&#65533;EZ&#65533; &#995;&#65533;&#65533;&#51336;)&#65533;@&#65533;&#65533;&#65533;H&#65533; &#65533;&#65533;&#65533;&#65533;P&#65533;`&#155;&#65533;&#65533;&#65533;u&#460;&#65533;&#65533;&#2040;&#65533;IS&#65533;Z9&#65533;&#65533;a&#65533;&#65533;x&#65533;1&#65533;&#65533;qz/&#65533;&#65533;:&#65533;lcX&#65533;&#65533;${&#65533;og&#796;&#65533;8&#65533;&#65533;&#65533;&#1329;R&#65533;
&#65533;&#65533;&#65533;&#65533;8&#65533;t&#65533;&#65533;&#65533;q&#65533;&#795;&#65533;&#65533;&#65533;&#65533;&#468;&#65533;&#65533;&#65533;&#65533;&#65533;X&#65533;&#65533;-<5-&#65533;&#65533;T55&#65533;&#65533;&#65533;&#65533;&#1979;V&#65533;_&#65533;&#65533;c&#65533;&#65533;_@&#653;&#65533;*&#65533;&#65533;&#65533;7&#65533;&#1633;&#65533;&#65533;&#65533;&#65533;H&#65533;0&#65533;&#65533;P8B&#65533;@v&#1664;| f&#65533;&#65533;"&#65533;*Z&#65533;e-liR&#65533;t&#65533;&#65533;4&NK&#65533;H':&#65533;j&#659;&#65533;&#65533;&#65533;d&#65533;&#65533;SX&#65533;C&#65533;^&#1657;a&#65533;n&#65533;I&#65533;&#65533;&#65533;&#65533;&#65533;z&#65533;BT&#65533;&#65533;.j&#65533;M&#65533;v&#65533;&#65533;o&#65533;&#65533;-x&#65533;&#65533;3/>g&#65533;O&#65533;w-&#65533;P&&#65533;&#65533;&#65533;&#65533;&#65533;&#65533;&#65533;G&#65533;&#65533;&#65533;&#65533;l&#65533;kE]&#65533;&#65533;&#65533;&#65533;&#65533;&#854;k	f&#65533;&#65533;[d&#65533;&#65533;H~_k_j7a{X&#65533;
&#65533;&#65533;&#65533;&#65533;t&#65533;6&#65533;&#65533;~&#65533;Ym&#65533;{; &#65533;&#65533;&#1597;_	W&#65533;&#65533;E&#65533;&#65533;&#65533;&#65533;&&#65533;&#65533;&#65533;&#65533;&#65533;
&#65533;k&#65533;&#65533;t&#65533;R-U&#65533;Z&#65533;&#65533;&#65533;&#65533;i&#65533;&#65533;D3fI&#65533;5&#705;,py&#65533;S&#65533;&#65533;&#65533;O&#65533;1X&#65533;&#65533;&#65533;<&#65533;&#65533;&#65533;XNR&#65533;&#65533;&#65533;&#65533;F&#65533;<&#65533;~[)WyU(%L&#65533;&#65533;h&#65533;&#1456;&#65533;`3&#65533;&#65533;7&#65533;C&#65533;&#65533;
&#65533;[&#65533;&#65533;5&#65533;&#65533;~&#65533;o&#65533; &#65533;Z&#65533;#&#65533;&#65533;&#65533;v&#65533;`8&#65533;&#65533;5_K&#65533;&#65533;&#65533;5&#65533;&#65533;&#65533;&#65533;&#65533;&#65533;&#65533;&#65533;&#65533;R&#1956;&#65533;&#65533;&#65533;&&#65533;O&#65533;S&#65533;&#65533;&#65533;&#65533;&#65533;&#65533;&#65533;&#1747;;&#65533;m&#65533;&#65533;1&#65533;S'G7&#2034;X&#65533;&#65533;y&#65533;&#65533;k&#65533;#z_&#65533;=&#65533;&#65533;6'^^&#65533;hrD]Ge&#65533;t&#65533;&#65533;G&#65533;{"(>Ag/&#65533;sF&#1571;=&#65533;&#65533;&#65533;&#65533; &#65533;_B&#65533;m~&#65533;B&#65533;.&#65533;r|)@}Q&#65533;|,5&#65533;RYT}&#65533;78ySXPQ&#65533;&#65533;eo&#65533;7f&#65533;	&#2023;&#65533;4&#65533;&#65533;b&#641;%%&#65533;isK&#65533;Dw&#144;9&#65533;&#65533;0&#65533;V'&#385;&#65533;&#65533;s&#65533;&#65533;&#65533;g7TP&#65533;&#65533;w0?%c3&#65533;Z!H\&#65533;&#65533;q&#65533;c&#65533;VkF&#512;A6T&#65533;sH?&#65533;rJ&#65533;az&#65533;Gf&#65533;s&#65533;&#65533;+&#65533;DmUHVOf#8{N&#65533;{,v&#65533;b&#65533;/&#65533;2C&#65533;Ct&#65533;&#65533;EH$&#65533;&#65533;&#65533;SG&#65533;&#65533;@5Q,&#65533;I&#65533;&#65533;`|&#65533;v&#65533;0&#65533;~&#65533;X&#65533;&#65533;@HhJhv&#65533;&#65533;&#65533;u&#65533;&#65533;&#65533;&#1481;r&#65533;!&#65533;&#65533;&#65533;&#65533;p]&#65533;'&#1072;&#65533;t'r&#65533;S'YF5&#65533;&#65533;lf&#65533;o&#65533;&#65533;&#65533;&#65533;-g&#65533;[!&#65533;"&#65533;4z&#65533;&#65533;&#65533;&#65533;&#65533;&#1287;&#65533;U&#65533;(&#65533;&#65533;&#265;&#65533;TUQT{^&#65533;~e&#65533;mt/&#65533;j&#65533;&#65533;Oe&#562;zf&O&#65533;f\&#65533;*1,&#65533;z&#65533;w&#65533;&#65533;&#65533;&#65533;&#65533;?&#65533;&#1154;&#65533;&#65533;&#65533;R&#65533;&#65533;4&#65533;,&#65533;qX&#65533;&#65533;J&#65533;y 
&#65533;&#65533;$&#65533;8&#65533;PYO&#65533;&#1095;P%@&#65533;#&#65533;w&#65533;n&#65533;a&#65533;'e8&#65533;&#65533;&#65533;?Ap&#65533;&#65533;Kk&#1157;\8&#65533;>&#65533;&#65533;waw&[&#65533;8=&#65533;&#65533;*&#65533;&#65533;J&#65533;&#65533;4x .&#65533;P
E42$C`&#65533;is&#65533;&#65533;&#65533;&#65533;:$&#65533;f	&#65533;&#65533;9R&#65533;&#65533;hM&#65533;6&#65533;XdJq&#65533;|&#65533;*&#65533;&#1096;&#65533;&#65533;T&#65533;&#65533;&#65533;!i&#65533;&#65533;&#65533;&#65533;&#65533;GqE&#65533;$G&#65533;T&#65533;F&#13780;&#65533;&#65533;&#65533;&#65533;W&#65533;Z"Y|&#65533;t&#65533;&#65533;&#65533;&#65533;dX&#65533;6}gA&#65533;&#65533;&#65533;&#65533;&#65533;"&#65533;'y L&#65533;}s &#65533;&#65533;P&#65533;c&#65533;2&#65533;r&#65533;xy&#65533;F:&#65533;3&#65533;BO&#65533;&#65533;&#1408;a&#65533;Z&#352;&#65533;&#65533;z&#65533;Y&#65533;lh&#65533;[M0&#65533;&#65533;iY0X&#65533;Q&#65533;9q&#65533;&#18522;6F&#65533;&#65533;'&#65533;H&#65533;&#65533;q&#613;ybG&#65533;;&#65533;1&#470;zI]&#1559;&#65533;Y4D&#65533;sL&#65533;s&#65533;BS
iG&#65533;0?&#1037;&#65533;)j&#65533;y!'&#65533;]&#65533;+[DS2&#65533;*&#65533;&#65533;&#65533;&#65533;	&#65533;$&#65533; &#65533;&#65533;n&#65533;&#65533;&#65533;&#65533;&#65533;&#65533;&#65533;D&#65533;&#65533;6Q)PR&#65533;J(K&#65533;8&#65533;@&#65533;7&#65533;&#65533;s&#1058;S#&#65533;&#65533;T)&#65533;o'aEi+&#65533;&#65533;k&#65533;& 9E&#65533;&#65533;q9|"&#65533;&#65533;W&#65533;`WUh%"jRX{ZG]I&#65533;&#65533;&#65533;"&#65533;,&#65533;x&#65533;	c#
&#65533;&#65533;&#65533;&#65533;~&#65533;(&#65533;r&#65533;&#65533;X(&#65533;&#65533;&#65533;&#1091;&#65533;XUW4&#65533;&#65533;Y4eUS&#65533;D&#65533;&#65533;&#65533;:,&#65533;&#65533;&#65533;&#65533;&#1636;	)&#65533;&#65533;#&#65533;_&#1318;&#65533;=&#65533;&#562;>HYsgEh7HpV&#65533;&#65533;&#65533;(&#65533;QQ&#65533;&#65533;[&#65533;}'&#65533;&#65533;&#65533;&#65533;y&#65533;S&#65533;&#65533;:&#65533;&#65533;&#65533;g&#65533;a&#65533;&#65533;&#65533;&#65533;&#65533;	7z&#65533;&#65533;h&#65533;&#65533;&#65533;&#65533;S2&#65533;&#65533;Y&#369;'&#65533;jG
&#65533;f&#65533;&#65533;&#65533;&#65533;&#65533;&#65533;&#65533;R&#65533;#]&#65533;p<&#65533;q&#65533;%&#65533;&#65533;&#65533;F{!&#65533;,&#65533;&#65533;&#65533;r&#65533;&#65533;&#65533;?&#65533;rE&#65533;&x&#65533;&#65533;[&#65533; &#65533;&#65533;&#65533;e&#65533;d&#65533;&#65533;C$&#1126;&#65533;&#65533;&#65533;'Q|&#65533;l&#65533;J&#65533;|&#65533;{@C1sN&#65533;J,&#65533;P&#65533;&#65533;l&#65533;O&#65533;H0Hh&#65533;	#&#65533;&#65533; &#65533;&#65533;Y$&#65533;u&#65533;U&#65533;&#65533;&#65533;&#65533;&#65533;0CXPA&#65533;}}!2&#65533;&#47190;:8Z&#65533;&#1294;&#65533;h]&#65533;7&#65533;&#65533;&#1330;&#14585;&#65533;uai&#65533;&#65533;=&#65533;&#65533;&#65533;&#65533;e<&#65533;&#65533;&#65533;&#65533;&#65533;

pv&#65533;&#65533;{7&#65533;w&#462;&#65533;$&#65533;&#1242;7d&#65533;&#65533;TbZ&#65533;&#65533;&#65533;;&#65533;8&#65533;&#438;bg$&#65533;&#65533;F&#65533;[&#65533;V	&#65533;s&#65533;W&#65533;9W&#65533;&#65533;&#1676;&#65533;'&#65533;&#65533;&#65533;F&#65533;tW&#65533;&#65533;&#65533;&#65533;&#65533;&#65533;&#65533;5&#65533;lu&#65533;{&#65533;&#65533;t9&#65533;&#65533;{{'&#65533;&#65533;&#65533;&#65533;&#65533;z&#65533;&#65533;H&#65533;&#65533;&#65533;&#65533;&#65533;&#65533;&#65533;&#65533;&#65533;&#65533;v 
&#65533;&#674;8&#65533;"&#65533;n&#65533;&#65533;P&#65533;A&#65533;(a&#65533;a&#65533;c&#65533;&#65533;&#65533;	yi&#65533;
&#65533;jP5&#65533;&#65533;&#65533;5	&#65533;&#65533;j&#1779;&#65533;{&#65533;O&#65533;-*&#65533;Y&#65533;a%&#65533;&#65533; &#65533;'&#65533;&#65533;X&#65533; &#65533;&#65533;Z&#65533;&#65533;#&#65533;}8&#65533;&#65533;B;&#65533;V&#65533;bZ&#65533;&#1896;ZU&#65533;&#65533;$&#65533;&#65533;&#65533;&#65533;&#1491;d_a&&#65533;&#65533;&#65533;dN&#65533;&#306;l%&#65533;&#65533;D&#65533;&#65533;R&#65533;&#65533;&#65533;&#65533;&#65533;&#65533;&#65533; &#65533;&#65533;8&#65533;&#65533;&#65533;&#65533;&#65533;7&#65533;&#65533;&#65533;&#65533; c&#65533;@&#1186;&#65533;&#65533;	E d&#65533; Q&#647;$&#65533;&#65533;&#65533;&#65533;2/y&#65533;|-&#65533;&#65533;&#65533;
+ZA7p&#65533; &#65533;4n&#65533;& &#65533;{&#65533;&#65533;T&#65533;&#65533;j&#65533;i[:&#65533;&#65533;&#65533;71b&#65533;&#65533;&#65533;	&#65533;	a&#65533;Nz:&#65533;3&#65533;M`&#65533;p3 &#65533;4+&#65533;0^&#65533;&#65533;&#65533;J6&#65533;&#65533;&#65533;&#65533;&#65533;g&#65533;&#65533;\Q{;&#1977;D.w&#65533;&#65533;0&#65533;&#238;&#65533;kx<gtU&#65533;4&#65533;&#65533;O&#65533;&#736;e&#65533;E&#65533;)&#65533;_l&#65533;&#65533;&#65533;&#65533;&#65533;:&#65533;&#65533;z&#65533;i&#65533;ek*l&#65533;s&#65533;&#65533;1&#65533;&#65533;d&#65533;&#65533;'&#65533;*Za&#65533;e&#1087;
&#65533;&#65533; *&#518;[X;&#65533;&#65533;&#65533;&#65533;&#65533;&#65533;&#65533;s&#65533;}&#65533;&#65533;a&#65533;sP#&#65533;y&#65533;uM&#65533;xhf&#65533;P4&#65533;T&#65533;&#65533;&#65533;&#65533;3'&#65533;C'&#65533;&#1530;&#65533;&#65533;y&#65533;&#65533;z&#65533;R }&#1207;&#65533;&#65533;@w`&#65533; &#65533; &#65533;&#65533;&#65533;&#65533;&#318;&#65533;p&#65533;&#65533;a&#65533;&#65533;c&#65533;&#65533;&#65533;\&#65533;`.&#65533;K&#65533;&#65533;y&#65533;&#65533;&#65533;&#65533;`&#751;&#65533;U4&#65533;`&#65533;&#65533;&#65533;&#65533;0&#829;f&#65533;&#65533;&#65533;&#65533;&#65533;&#908;&#65533;;:&#65533;L&#65533;&#65533;&#65533;A&#65533;&#65533;[&#65533;&#65533;&#65533;Ex&#65533;&#65533;]&#65533;/'&#65533;f9&#65533;&#65533;
&#65533;&#513;&#65533;&#65533;)&#65533;ug&#65533;&#65533;-&#65533;&#65533;&#65533;&#65533;&#65533;&#65533;Cp p0&#65533;0p&#65533;
S0$~S&#65533;)i&#980;&#65533;&#65533;<Uf&#65533;&#65533;&#65533;8&#65533;a&#65533; &#65533;L&#65533;$m	p&#65533;&#65533;f&#65533;IN&#65533;&#65533;	a`&#65533;&#65533;7&#65533;&#65533;#&#65533;&#65533;&#65533;ws&#65533;&#65533;&#13357;&#65533;&#65533;&#65533; 0&#891;&#65533;,&#65533;&#65533;{&#65533;&#65533;Z&#65533;GLv&#65533;[L&#65533;g&#65533;&#54959;&#65533;&#65533;C&#65533;^&#65533;ZV&#65533;&#65533;&#65533;&#65533;&#65533;&#65533;&#1782;d&#65533;F&#65533;&#65533;&#65533;&#65533;}&#1077;&#65533;&#65533;&#65533;5&#65533;&#65533;&#65533;&#65533;&#65533;1*}	{&#65533;&#65533;QJ&#65533;&#65533;&#65533;&#65533;$&#65533;{hxM/1&#65533;v&#65533;&#65533;=&#65533;5&#65533;&#65533;&#65533;.lsA	&#65533;&#65533; &#65533;&#65533;&#65533;a&#65533;&#65533;+&#65533;&#65533;&#65533;s&#65533;&#65533;E
&#65533;z&#1624;8&#65533;z: &#65533;'dwP/$&#65533; &#65533;:&#1223;3&#65533;&#65533;bEk&#65533;X&#65533;&#65533;&#65533;&#65533;&#65533;j&#65533;i&#65533;LAMMu&#65533;'&#65533;&#65533;+&#65533;(&#65533;4Y+V&#65533;&#65533;&&#1198;&#65533;x|&#65533;&#65533;d&#65533;&#65533;&#170;&#65533;&#65533;&#65533;&#65533;g&#65533;&#65533;&#65533;]&#65533;;T&#65533;&#65533;&#65533;&#65533;&#65533;&#65533;[O&#65533;&#65533;&#65533;&#65533;{ @=; &#65533;y&#65533;P &#65533;&#65533;@w 
vm&#65533;&#1962;{=a&#65533;Z=&#65533;L&#65533;&#65533;&#65533;&#65533;	&#65533;&#65533;&#1363;&#65533;&#65533;u@&#65533;e&#65533;&#65533;&#65533;O?A&#1623;&#65533;&#65533;j&#65533;%&#65533;&#65533;&#65533;$&#65533;&#65533;&#65533;I&#65533;&#65533;2+&#65533;&#65533;&#65533;&#65533;&#65533;]&#65533;~G;8d&#65533;&#65533;P-(yV*&#65533;&#65533;MwY&#65533;&#1307;&#65533;q&#65533;M:3&#65533;&#1731;^&#65533;&#65533;Ng]&#1850;V&#65533;&#65533;]&#65533;&#65533;&#65533;&#65533;&#894;&#65533;&#65533;&#1213;]&#65533;,&#65533;L&#65533;&#65533;&#65533;&#65533;4&#65533;&#65533;&#1444;&#65533;&#1863;&#1817;&#65533;&#65533;&#65533;&#65533;&#65533;I6&#65533;v&#65533;I7&#65533;Y&#65533;|&#65533;&#65533;Yy&#65533;&#65533;+z&#65533;&#65533;d&#65533;&#65533;&#65533;&#65533;V&#65533;N&#65533;&#65533;Y&#65533;o&#65533;fG&#65533;E&#65533;.&#65533;
&#65533;VmO&#65533;C02&#65533;&#1883;&#65533;&#65533;&#65533;&#65533;&#65533;&#65533;&#65533;&#65533;&#749;&#65533;&#65533;n>&#65533;&#65533;G&#65533;&#65533;u&#65533;&&#65533;
/&#65533;&#65533;{*&#65533;&#65533;&#65533;u&#65533;&#65533;&#65533;t&#65533;&#65533;=&#65533;G&#65533;&#65533;I&#65533;&&#65533;t~&#65533;F&#65533;l&#65533;&#65533;&#65533;{&#65533;&#65533;&#65533;;.[&#164;&#65533;LF&#65533;&#65533;&#65533;M&#65533;u$&#65533;&#65533;&#65533;P&#65533;H&#65533;&#65533;8&#411;&#65533;i@&#65533;j&#65533;&#65533;&#65533;d&#65533;P&#65533;&#65533; }!&#65533;&#65533;&#1032;$&#65533;&#65533;&#65533;I&#65533;&#65533;nB&#65533;&#65533;y&#65533;&#65533;&#1292;&#65533;&#65533;l^}j&#65533;~&#65533;M*&#65533;C&#65533;&#65533;+&#65533;&#65533;&#65533;&#65533;=&#65533;D&#65533;	&#65533;n&#65533;&#65533;&#1829;.&#816;M&#65533;!S&#65533;&#65533;&#65533;T&#65533;&#65533;&#65533;C&#65533;&#65533;&#65533;&#65533;l&#1180;G]D\&#1842;&#65533;q&#65533;
&#2030;&#65533;^%&#65533;&#65533;&#65533;&#65533;&#65533;)W&#859;N&#65533;&#65533;n{&#65533;t&#65533;&#65533;&#65533;&#65533;&#65533;*
&#65533;&#65533;&#65533;=7&#65533;&#65533;&#65533;&#65533;o&#65533;&#65533;&#65533;&#65533;&#65533;=&#574;/9&#65533;C1
&#65533;&#65533;M$g&#937;%&#65533;&#65533;l&#65533;&#65533;&#905;&#65533;&#65533;&#65533;ik&#65533;?~&#65533;&#65533;c&#65533;V&#65533;&#65533;&#65533;P&#65533;D&#65533;&#1773;8&#65533;7&#65533;;=K:&#65533;R|X&#65533;&#65533;&#65533;&#1266;&#65533;c&#65533;d&#65533;&#65533;&#65533;&#957;&#734;'&#65533;w&#65533;VX&#65533;&#65533;?&#65533;yl&#65533;&#65533;&#65533;_&#65533;k&#65533;&#65533;[}W&#65533;{&#65533;&#65533;&jh&#38824;&#65533;qn&#65533;~&#65533;&#65533;&#65533;&#65533;&#65533;&#65533;^&#65533;N_+&#65533;&#65533;O&#65533; `h&#65533;A&#65533;osr&#65533;&#65533;&#65533;p&#65533;b~&#65533;&#65533;&#65533;&#65533;&#65533;&#65533;&#65533;v&#65533;&#65533;@m~h.O%&#65533;!l&#65533;&#1647;&#65533;&#65533;N?G&#65533; &#65533;&#1873;q&#65533;V&#65533;|&#65533;&#165;&#65533;&#65533;&#65533;&#65533; &#65533;&#65533;+cWzjd&#65533;e&#65533;&#65533;&#65533;&#65533;&#957;&#65533;&#65533;&#65533;&#65533;&#65533;&#65533;&#65533;K[&#65533;&#65533;&#65533;&#65533;y&#65533;d&#65533;&#65533;&#65533;&#65533;n&#65533;+F&#65533;&#65533;/&#65533;x&#65533;&#65533;!?V&#65533;&#440;&#61436;.&#65533;f&#65533;&#65533;<&#65533;&#65533;&#65533;&#65533;_&#65533;&#65533;* = &#65533;[&#65533;1	(	rn47&#65533;"=  E&#65533;&#65533;&)&#65533;1y&#65533;&#65533;&#65533;&#65533;.&#65533;&#65533;y'&#65533;&#65533;%&#65533;&#65533;&#65533;&#65533;&#65533;`&#65533;&#65533;&#65533;&#65533;&#65533;&#65533;&#65533;n&#65533;&#65533;&#65533;|&#65533;&#65533;&#65533;&#65533;&#65533;&#65533;&#694;	-v(D&#65533;?U&#65533;r#&#65533;Iha&#65533;&#65533;\&#65533;b&#65533;
&#65533;9]&#65533;&#65533;&#65533;<&#65533;al&#65533;h&#65533;&#65533;&#65533;&#65533;t&#65533;&#65533;&#65533;&#65533;&#65533; &#65533;D@&#65533;&#65533;AK%(*&#4122;&#65533;d&#744;qi(q&#65533;d{I&#65533;rqb&#197;Uyixk&#65533;Io')r,&#242;e&#65533;/&#65533;|&#65533;&#65533;&#65533;Y1&#592;&#65533;&#991;@oj<&#65533;,
+$-&#65533;-B&#65533;&#65533;&#1034;H&#65533;&#65533;&#624;&#65533;&#65533;V&#65533;.eJ%&#979;&#65533; &#65533;&#65533;0&#65533;&#65533;&#65533;&#65533;&#304; s&#65533;&#65533;5I1&#65533;&#1606;&#65533;k&#65533;&#65533;,&#65533;&#65533;C"&#65533;"]&#65533;&#1315;p@N&#65533;x]L&#65533;T&#65533;&#65533;\&#65533;mH&#65533;P&#65533;E!&#65533;&#65533;0c&#65533;&#65533;y3&#65533;&#65533;&#65533;<&#65533;&#65533;&#65533;&#65533;f&#65533;@+&#65533;g&#65533;s&#65533;F&#65533;;Z&#65533;L&#65533;&#65533;F&#65533;o]&#65533;u&#65533;&#809;&#1137;&#1757;:}9&#65533;&#65533;;&#65533;X&#65533;@&#65533;&#65533;CW&#65533;Sj&#65533;&#65533;#&#65533;&#65533;&#65533;{S&#65533;&#65533;mot&#65533;&#65533;&#65533;+0&&#65533;&#964;&#65533;&#65533;&#65533;z&#65533;&#65533;&#65533;&#65533;&#65533;O}}$&#65533;&#65533;&#65533;G&#65533;&#65533;S=5&#65533;&#65533;&#65533;&#65533;H]&#65533;@n&#65533;&#65533;&#1411;Xd&#65533;&#65533;AY&#65533;$A&#65533;ZXf&#65533;[E&#65533;&#65533;&#65533; &#65533;v&#65533;M}&#65533;&#65533; %&#65533;&[16&#65533;&#65533;&#65533;&#65533;J&#65533;&#65533;a&#65533;&#65533;h&#65533;&#65533;&#65533;#&#65533;&#65533;h&#1680;&#65533;&#65533;B&#65533;&#65533;E&#65533;Z&#65533;%P Al&#65533;!BK&#65533;&#65533; &#65533;&#65533;b&#65533;&#65533;#=&#65533;&#65533;&#65533;r&#65533;9&#65533;&#65533;@&#65533;	JgP '&#65533;&#65533;k<q'&#65533;SE~&#65533;JEz&#65533;d&#65533;}.&#65533;TUS&#65533;&#65533;y&#1733;7&#65533;&#65533;&#65533;$P%u^N&#65533;&#65533;&#65533;hJ&#65533;i&#65533;&#65533;&#65533;&#65533;&#843;,H&#65533;&0&#65533;&#65533;Rh!e"&#65533;yt
&#65533;&#65533;1&#65533;_/4p Y+&#65533;z@a&#65533;\&#65533;&#65533;'&#65533;|&#65533;4&#65533;hc&#65533;3&#65533;&#65533;&#65533;~o&#65533;f&#65533;&#838;F&#65533;&#65533;&#65533;&#65533;y&#65533;&#65533;D&#65533;d&#65533;xV2&#1537;&#65533;yB&#65533;&#65533;hI\&#65533;&#65533;&#65533;&#1435;&#65533;a&#65533;&#732;&#65533;&#65533;)&#65533;&#1065;P&#65533;vg&#65533;C&#65533;8g&#65533;&#65533;"&#1361;vZ(E(w&&#65533;&#65533;K1&#65533;&#65533;V&#65533;-
&#65533;zN[&#65533;&#379;&#65533;&#65533;&#65533;&#65533;JJ&#65533;&C1&#65533;&#65533;&#65533;p&#65533;&#65533;&#65533;4&#65533;&#259;&#65533;&#65533;U&#65533;&&#65533;&#65533;%&#65533;&#65533;&#65533;B&#65533;&#65533;&#65533;Z&#65533;&#65533;&#65533;&#65533;^0.&#65533;C&#65533;%&#65533;&#65533;0&#1808;k&#65533;&#65533;+lc&#65533;&#706;&#65533;Y&#65533;&#65533;@f&#65533;lu1<a&#65533;&#65533;&#65533;W&#65533;&#65533;&#65533;*&#1647;&#65533;b[U&#65533;&#65533;&#65533;2\nQ~)[o&#65533;&#65533;&#65533;&#65533;9&#65533;m&#65533;&#65533;xA&#65533;&#65533;&#65533;&#1723;&&#65533;&#65533;&#65533;&#65533;5&#65533; s&#65533;o&#177;&#65533;&#65533;u&#65533;3X&#65533;=]v`&#206;&#1460;&#65533;&#65533;&#65533;`&#65533;&#65533;&#65533;&#65533;+&#65533;|*n&#65533;1&#65533;&#65533;%Z9&#65533;&#65533;W4&#65533;Z$&#65533;&#65533;,&#65533;&#815;&#65533;&#65533;s&#65533;mYn&#65533;7e&#65533;&#65533;=&#65533;&#65533;&#65533;&#65533;@&#65533;\&#65533;&#65533;*&#65533;&#65533;O&#65533;,WH&#65533;&#65533;&#65533;&#65533;u&#65533;L&#65533;&#65533;&#65533;c-&#65533;&#65533;&#65533;N#:&#65533;w&#65533;&#65533;P&#65533;^3&#65533;&#65533;&#65533;&#65533;&#65533;&#65533;&#65533;-&#379;|&#65533;I&#65533;&#65533;&#367;&#65533;&#65533;k&#65533;&#65533;&#65533;&#65533;&#65533;&#65533;&#65533;&#65533;&#65533;&#438;0&#65533;&#65533;&#65533;~&#65533;&#65533;X&#65533;z&#185;&#65533;G&#65533;B&#65533;&#65533;&#65533;&#65533;&#65533;d&#65533;c&#65533;&#65533;&#65533;0&#65533;>&#65533;&#65533;&#65533; ,U&#65533;&#65533;*&#65533;&#1861;v&&#65533;&#65533;&#65533;x&#1498;qQ &#65533;Y&#65533;&#65533;r%C&#65533;0`y&#65533;&#65533;&#65533;n&#65533;&#232;=&#65533;.&#65533;&#65533;&#65533;&#65533;&#65533;?i&#65533;OS&#65533;&#65533;&#65533;&#65533;p&#65533;&#65533;%[	&#65533;H &#65533;&#65533;&#65533;&#65533;&#65533;\&#65533;y&#65533;&#65533;&#65533;&#65533;&#65533;&#65533;}&#65533;&#65533;&#65533;&#65533;&#65533;&#65533;%G &#65533;B _:&#65533;9&#65533;&#65533;&#65533;_&#65533;&#65533;&#65533;&#65533;@~EQ&#65533;&#65533;;p&#65533;&#65533;e)l&#65533;&#65533;&#65533;&#65533;(GHA&#65533;OS.&#65533;&#65533;&#65533;g&#65533;&#65533;&#65533;&#65533;&#65533;* &#65533;
2&#65533;q&#65533;HT&#65533;&#192;&#65533;0 &#65533;Ef&#65533;L&#65533;T&#65533;$&#65533;&#65533;\&#65533;Z&#65533;&#65533;&#65533;)&#65533;&#65533;x*&#65533;&#65533;U&#65533;4&#65533;Pi,&#65533;&#65533;&#65533;8&#65533;&#65533;&#65533;/{&#65533;&#65533;&#65533;LT&#65533;R&#65533;rR&#65533;!0&#65533;&#65533;&#65533;qnD[&#65533;&#65533;&#65533;A&#890;q&#65533;K&#65533;U=&#1685;&#65533;.)'oh&#65533;&#65533;7&#65533;c&#65533;l(&#65533;&#65533;
&#65533;&#65533;&#65533;0C2*&#65533;&#65533;O+&#65533;&#65533;"fn&#65533;v&#65533;&#142;&#65533;  R&#65533;t&#65533;<&#65533;&#1610;9H&#65533;&#65533;(c@(B&#65533;Y&#1026;&#65533;/
%(1&#65533;;&#65533;&#65533;dcSy&#65533;+&#1428;&#65533;+B&#65533;V&#65533;IVV&&#65533;-8&#65533;&#65533; &#65533;&#65533;	&#65533;5D`&#65533;
m&#65533; i&#65533;&#65533;e?uK[&#65533;C&#65533;&#65533;$&#65533;i&#65533;a&#65533;!U&#65533;&#65533;&#65533;[&#65533;&#65533;D&#65533;0&#65533;&#65533;&#65533;'C&#65533;>e&#65533;d*&#65533; &#65533;-Dx&#65533;|k&#65533;&;&#65533;&#65533;U&#65533;&#65533;Q&#65533;hM+Y&#65533;&#65533;P&#65533;&#65533;&#1245;m&#65533;(V&#65533;	&#65533;&#522;
&#65533;I&#65533;&#65533;&#65533;/&#65533;)I&#65533;@&#65533;&#65533;&[&#65533;&#65533;&#65533;R&#65533;&#65533;kB&#65533;y&#1537;.&#1328;E&#65533;~&#65533;&#65533;y&#65533;&#65533;&#65533;&#65533;&#65533;> R&#65533;&#65533;&#65533;,hAiJG&#65533;* 4&#65533;&#65533;L\&#65533;jQ&#65533;!$&#65533;_&#65533;x&#65533;Z&#65533;Q?&#65533;1M&#65533;&#65533;H&#65533;'&#65533;&#65533;C&#65533;$@HA&#65533;'&#65533;.&#65533;&#65533;&#65533;W&#65533;&#65533;!&#65533;Wz.&#65533;&#65533;&#65533;Mn&#65533;&#65533;:&#1380;J&#65533;6&#65533;&#65533;q&#65533;W&#65533;(*&#65533;(d&#65533;J]&#65533;^&#65533;&#65533;n&#65533;&#65533;&#65533;\&#65533;v&#65533;&#65533;\&#65533; &#2044;2&#65533;&#65533;	d)]sQ&#65533;6&#65533;&#65533;&#65533;t&#65533;_&#65533;V&#65533;&#65533;E&#65533;u&#65533;`&#65533;R&#65533;&#65533;&#65533;$&#65533; &#65533; &#65533;h&#65533;&#65533;*U&#65533;>&#65533;&#65533;
&#65533;&#65533;vy&#65533;T#uJ&#65533;C&#65533;&#65533;1&#65533;&#65533;&#65533;&#65533;k)&#65533;&#65533;N&#1258;&#65533;&#1894; &#65533;&#65533;J&#38022;&#65533;#&#65533;&#65533;&#65533;&#65533;&#65533;&#65533;&#65533;Dq&#65533;~Z&#65533;N&#65533;&#65533;Q"(&#65533;R&#65533;&#65533;In&#65533;;&#65533;&#816;)&#65533;w&#65533;K^0&#65533;&#2011;;8&#65533; &#65533;N&#65533;F&#65533;&#65533;&#65533;&#65533;3&#65533;R&#65533;&#1854;|D&#65533;&#65533;&#65533;&#65533;&#65533;{&#65533;q&#65533;&#65533;c&#65533;d&#65533;$&#65533;~n&#65533;&#65533;&#65533;P&#65533;&#65533;Y&#65533;&#1109;&#65533;&#65533;&#65533;`&#65533;6&#65533;&#65533;&#65533;&#65533;U&#65533;pKtv&#65533;&#65533;@&#65533;&#65533;&#65533;u`&#65533;&#65533;L&#65533;O &#65533;&#186;eO&#65533;&#65533;&#65533;BP2g]&#65533;&#65533;>&#65533;G&#65533;&#65533;o&#65533;&#65533;p&#65533;PA&#65533;&#65533;(g&#65533;&#65533;T=&#65533;D&#65533;&#65533;e4#8&#65533;&#65533;&#65533;su&#65533;&#65533;d&#65533;&#65533;&#65533;p&#65533;,&#65533;&#65533;&#65533;<;&#65533;&#65533;J~&#65533;&#65533;&#65533;60k&#65533;&#65533;&#65533;}&#65533;&#65533;&#65533;W\&#1132;(y&#65533;ld=&#65533;&#65533;&#65533;&#65533;c&#65533;&#65533;&#65533;e98&#65533;#t&#65533;&#65533;]&#65533;&#65533;JV&#65533;&#65533;&#1191;Z&#65533;2\&#65533;09&#65533;&#65533;J&#765;Z&#65533;[&#1256;w&#65533;&#65533;l$&#65533;&#65533;2&#65533;&#65533;z&#65533;&#65533;&#65533;&#65533;w}&#65533;&#65533;&#65533;D]&#1322;	&#65533;u&#65533;e&#65533;O&#65533;&#65533;'Oy&#65533;}M&#65533;&#65533;bU&#65533;,w9&#65533;&#65533;&#65533;&#65533;&#65533;&#65533;&#65533;Q&#65533;&#572;w&#65533;&#65533;b&#65533;&#65533;&#65533;e&I&#65533;X{&#65533;&#65533;m&#65533;@|&#65533;&#65533;?wG&#65533; x&#65533;&#65533;&#215;&#65533;n&#1801;p&#65533;&#65533;%r}&#65533;&#65533;?&#65533;{&#65533;oj&#65533;&#266;II&#65533;P+|&#65533;&#65533;.Q(&#65533;&#1548;5utU,&#1395;&#65533;\&#65533;,&#65533;&#65533;D&#65533;&#65533;5s|&#65533;~&#65533;&#65533;&#1749;&#65533;&#65533;&#65533;Z&#65533;&#65533;5<&#65533;e&#65533;e[&#65533;9V&#65533;&#65533;&#65533;&#311;&#65533;u?W&#65533;&#65533;}|&#65533;q.)&#65533;;J&#65533;&#65533;4&#65533;=&#65533;&#65533;&#65533;&#65533;(Iw &#65533;&#65533;D&#1315;&#65533;'G&#65533;&#65533;&#65533;TL/&#65533;&#65533;&#65533;&#65533;&#65533;2&#65533;&#65533;c&#65533;{&#65533;^&#65533;w6&#65533;&#65533;b&#65533;P<\f&#65533;&#65533;&#65533;GA&#65533;&#65533;}&#65533;%
4&#299;^&#65533;>?&#65533;&#65533;+&#65533;&#65533;&#65533;&#65533;w&#65533;&#65533;&#65533;&#65533;vI&#65533;%dy6&#65533;&#65533;&#65533;&#65533;z&#65533;&#65533;:&#65533;&#65533;&#65533;&#65533;w&#65533;i&#2008;&#65533;&#65533;l&#65533;&#65533;&#65533;&#65533;&#65533;&#24054;~&#65533;&#65533;r&#65533;)&#65533;~Cg&#65533;'+i6]{&#65533;P&#65533;U&#65533;&#65533;y&#65533;&r(y&#65533;y&#65533;&#65533;x&#65533;69&#65533;&#65533;^&#65533;S;&#65533;&#65533;e&#65533;&#65533;y&#65533;sSR&#65533;&#65533;F&#65533;uUt~p,&#65533;u&#65533;&#65533;z&#65533;k
D~&#65533;&#65533;^)&#65533;x&#65533;&#65533;{&#65533;\AH &#65533;7m&#65533;wl)&#65533;w&#65533;&#65533;&#65533;&#65533;YF3&#65533;e&#65533;&#65533;&#65533;Xf&#65533;B0WL&#65533;&#1344;;&#65533;)&#65533;&#65533;&#65533;&#65533;m&#65533;L(lE&#65533;l^&#65533;y&#65533;u&#65533;&#65533;~&#246;&#65533;n&#65533;&#65533;&#65533;&#291211;&#65533;PbVnG&#65533;es&#65533;&#65533;*&#65533;_&#65533;U&#65533;&#65533;d&#65533;&#65533;a&#65533;&#65533;&#65533;&#65533;z&#65533;HrM&#65533;}&#65533;&#65533;&&#65533;&#65533;U&#65533;G&#65533;&#65533;&#65533;&#65533;&#65533;~&#65533;'oX&#65533;y&#65533;g&#65533;&#65533;&#65533;[&#29063;&#389;&#65533;&#65533;T3g&#65533;'uu4T&#65533;5&#65533;&#65533;?TxG&#65533;v~Vxl-&#65533;&#65533;3&#65533;&#65533;&#65533;|&#65533;&#65533;H&#65533;t&#65533;&#65533;&#65533;L&#18761;k(L&#65533;(&#65533;&#65533;G&#65533;&#65533;Wg&#65533;H&#65533;&#65533;|&#65533;X&#65533;0&#65533;L&#65533;HZx&#65533;!@&#65533;}&#65533;R8x:&#65533;Bk&#65533;5&#65533;0&#65533;&#65533;&#65533;&#65533;sVYv&#65533;CfW&#65533;H&#65533;&#65533;.&#65533;Cx}u&#65533;&#65533;[&#65533;&#65533;zX&#65533;&#65533;&#65533;&#514;&#42370;&#65533;}W!&#65533;&#65533;V&#65533;U&#65533;Dt
&#65533;87&#65533;Q&#65533;M&#65533;&#65533;XsG&#65533;b@ho&#65533;&#65533;&#65533;&#1800;&#65533;)&#65533;&#65533;H&#65533;-xw9&#65533;&#65533;&#65533;&#65533;x.I@&#65533;eu&#65533;h&#65533;'&#65533;&#65533;37xB&#65533;&#65533;HDTO7&#65533;&#65533;&#65533;&#65533;(&#65533;P&#65533;=&#65533;oI)fB&#528;&#65533;&#65533;&#65533;*'&#65533;+&#65533;4&#65533;&#65533; &#65533;&#65533;&#65533;Vi&#65533;TV&#65533;&#65533;t1Y5&#65533;w'&#65533;&#65533;9&#65533;D&#65533;&#65533;G\CG\e9d&#65533;&#65533;&#65533;1&#65533;uWy&#65533;S&#65533;S&#65533;&#65533;u&#65533;&#1140;&#65533;!&#65533;&#65533;&#65533;&#65533;k&#65533;&#65533;&#65533;J&#65533;&#65533;&#65533;&#65533;'C&#65533;&#65533;&#65533;&#65533;mN&#65533;R&#65533;fZ&#65533;&#65533;w&#65533;&#65533;&#65533;&#65533;8G&#65533;&#65533;&#65533;&#65533;X&#65533;:&#65533;&#65533;}hHIy&#65533;&#65533;&#65533;3&#37893;&#65533;&#65533;|V&#65533;&#65533;&#65533;&#65533;	oq&#65533;&#65533;Im&#65533;&#65533;&#65533;&#65533;ov&#65533;h&#65533;W#GG&#65533;D&#65533;&#1621;&#65533;Vh/&#65533;O&#472;&#65533;	&#65533;&#65533;&#65533;&#65533;&#65533;8&#65533;&#65533;&#65533;&#65533;I&#65533;&#65533;&#65533;sN&#65533;&#65533;)&#65533;&#65533;&#65533;&#65533;&#336;Y&#65533;L&#65533;8g#Ub&#65533;[;6~&#65533;R1&#65533;P&#65533;&#65533;&#65533;8 M&#65533;&#65533;&#65533;	Sy&#65533;&#65533;yU&#65533;&#65533;&#65533;&#65533;,&#1615;&#65533;&#1621;&#65533;&#65533;	l&#65533;&#65533;0Y&#65533;&#65533;w&#65533;&#65533;&#65533;&#65533;X&#65533;^&#65533;~&#341;bT&#65533;}d&#65533;&#65533;&#65533;	H}&#139;m&#65533;&#65533;&#65533;&#65533;u&#697;&#65533;&#65533;v&#65533;)&#65533;j&#65533;&#65533;&#65533;&#65533;+&#412;&#536;&#20049;&#65533;xs&#65533;(&#65533;&#41431;2J}r&#65533;&#65533;&#65533;A1&#531;&#65533;i&#65533;'&#65533;[l&#1411;&#65533;&#1544;&#65533;&#65533;^5&#65533;8z&#65533;&#65533;&#65533;&#65533;&#65533;&#65533;*Y&#65533;&#65533;&#65533;x&#65533;pPE&#65533;&#65533;G&#65533;.&#65533;&#65533;&#65533;tQ&#1563;}&#65533;&#65533;St&#65533;lT#&#65533;&#65533;&#65533;dT_w&#65533;q8&#65533;&#65533;&#65533;x&#65533;&#65533;wh&#65533;(J&#65533;(&#65533;u&#65533;&#1124;x&#65533;M9&#65533;x&#1674;&#65533;U:&#65533;&#65533;&#65533;w4&#65533;t&#65533;&#65533;&#65533;=95?&#65533;&#65533;X&#65533;K&#65533;P&#65533;&#292;&#65533;&#65533;#&#65533;&#65533;T&#65533;^&#65533;&#34403;&#65533;y&#1448;&#65533;s&#65533;&#65533;x&#65533;&#65533;I&#65533;&#65533;&#65533;&#65533;T&#65533;zz&#65533;&#65533;&#65533;&#65533;&#542;&#65533;&#65533;&#65533;@&#65533;&#65533;&#57737;?7&#65533;&#65533;9&#65533;&#65533;&#65533;G/j&#65533;&#65533;(&#65533;8&#65533;&#65533;&#65533;&#65533;&#65533;&#65533;H&#65533;;&#65533;&#65533;&#65533;&#65533;r&#65533;i&#65533;%&#65533;5(&#65533;&#65533;&#1566;FZ&#65533;&#65533;zWH %&#65533;Tk&#65533;y&#65533;&#65533;&#1699;&#65533;:&#65533;&#65533;i&#65533;&#65533;JA]&#65533;&#65533;)&#65533;&#65533;&#65533;&#65533;&#65533;&#65533;&#538;&#1701;&#65533;y&#65533;&#65533;&#65533;&#65533;&#65533;&#65533;&#65533;:{ $&#730;!u&#65533;&#65533;A&#65533;&#65533;&#65533;)&#65533;
&#65533;T7&#65533;O9&#65533;&#65533;#E&#65533;&#618;^
&#65533;Fi&#65533;\&#65533;&#65533;&#65533;&#65533;3&#65533;G&#65533;&#65533;&#668;&#3617;U(.&#65533;Z&#65533;(&#65533;&#65533;&#65533;&#65533;&#65533;-k&#65533;T&#65533;fv9`&#65533;&#65533;&#65533;&#65533;:&#65533;&#65533;&#1701;&#65533;
&#65533;&#65533;j&#65533;Y&#65533;&#65533;&#65533;&#65533;{&#65533;&#65533;,&#65533;&#65533;
&#65533;gh&#65533;j&#65533;@&#65533;&tK&#65533;&#65533;&#65533;&#1485;_&#65533;-&#43459;&#65533;&#65533;
&#65533;9+&#65533;2&#65533;97&#65533;s&#65533;&#65533;&#65533;&#65533;&#65533;&#65533;&#65533;&#65533;J&#65533;&#65533;Y&#65533;&#65533;&#1641;&#65533;&#65533;R&#65533;Z&#65533;c&#65533;OByf6&#65533;&#65533;&#65533;j&#65533;&#65533;&#65533;&#65533;j&#65533;&#65533;8Y&#65533;@W&#65533;&#65533;&Y&#65533;y&#65533;g&#65533;
&#65533;&#65533;&#65533;t&#65533;&#65533;&#65533;&#65533;	y&#65533;;&#65533;I&#65533;&#693;:bd&#23396;t&#65533; R&#65533;1Jz&#65533;&#307;u&#65533;&#65533;&#65533;&#65533;^&#65533;&#65533;8&#65533;&#65533;i;&#65533;j&#65533;e&#65533;&#65533;&#65533;&#65533;.J&#65533;&#65533;&#65533;}b&#65533;&#65533;&#65533;&#438;Cz&#65533;&#1730;&#65533;&#65533;&#65533;q&#65533;&#1040;&#65533;TN&#65533;&#65533;&#1785;&#65533;&#65533;&#65533;+&#696;RZ&#65533;&#65533;&#65533;5
&#65533;J&#65533;&#65533;&#65533;&#735;g&#65533;&#65533;&#65533;*&#65533; &#65533;K&#65533;
&#65533;q&#65533;f&#65533;	MrJE&#65533;!&#65533;q&#65533;&#65533;&#65533;(&#65533;Q	&#65533;_{&#65533;&#65533;82&#65533;K&#65533;Mes&#65533;&#65533;-7&#65533;&#65533;8&#65533;sK&#65533;&#65533;;&#65533;9&#65533;&#65533;&#1269;&#65533;R&#65533;=&#1645;&#65533;7E&#65533;&#65533;&#65533;&#65533;K&#65533;&#65533;z&#65533;b&#65533;&#65533;:&#65533;,7&#65533;&#65533;[&#65533;&#65533;:&#65533;]k&#65533;&#65533;&#65533;&#65533;k&#65533;!juzxf&#65533;9&#65533;tK&#65533;&#65533;(&#65533;,8ZMRqIt&#65533;;&#65533;&#65533;+md&#65533;&#65533;&#65533;[&#65533;&#65533;&#65533;&#65533;&#1702;Fw`\&#65533;&#65533;&#65533;rA&#65533;&#65533;&#65533;&#1770;9lA&#65533;{&#65533;&#65533;&#1221;&#65533;*&#65533;&#65533;3&#65533;&#40505;?&#65533;&#65533;P&#65533;N9&#65533;i&#65533;&#65533;&#65533;&#65533;&#65533;&#65533;&#366;@&#65533;_l&#65533;_&#65533;MX&#65533;&#65533;&#65533;&#65533;&#687;&#65533;x+&#65533;&#65533;&#65533;L&#65533;&#65533;j&#65533;R&#65533;
,hzque&#65533;C&#65533;&#65533;f&#678;&#65533;X&#65533;`g)n|&#65533;&#65533;&#65533;&#65533;&#65533;&#662;&#65533;&#65533;;yI,&#65533;&#65533;g&#65533;&#65533;lff[~=
&#65533;:&#1591;&#65533;&#65533;&#65533;R&#65533;zq&#65533;&#1946;&#65533;&#65533;&#65533;%l$&#65533;&#65533;Y&#65533;&#65533;&#65533;&#65533;&#65533;&#65533;;&#136;&#65533;&#65533;,&#65533;&#65533;&#65533;&#313;&#65533;c&#65533;&#65533;b&#65533;:&#65533;[&#65533;&#65533;&#65533;&#65533;C\&#65533;X&#65533;&#65533;&#65533;&#65533;&#65533;S&#65533;&#65533;lQ\,&#65533;&#65533;&#560;&#65533;&#65533;
&#65533;&#65533;&#65533;&#65533;&#972;&#651;&#65533;1#&#65533;{K[&#65533;Y&#65533;&#65533;&#65533;&#65533;&#65533;&#65533;x&#65533;&#65533;><&#65533;5<&#65533;&#65533;&#65533;&#65533;&#65533;;&#65533;&#17979;I&#65533;?&#65533;L&#65533;&#65533;w&#65533;&#65533;&#65533;&#1496;Wl&#909;&#766;&#65533;&#65533;_&#65533;&#65533;&#65533;&#228;&#65533;|)&#65533;&#65533;&#1824;5&#399;&#65533;F&#65533;&#65533;&#65533;|&#65533;:&#65533;d&#43268;&#65533;fg&#40355;&#65533;D&#65533;Xe&#65533;&#65533;&#65533;9&#65533;&#65533;aJ&#65533;&#1004;&#65533;G&#65533;&#65533;&#65533;&#65533;|&#65533;&#65533;,&#65533;&#65533;&#65533;^<&#65533;&#65533;f&#65533; &#65533;}&#65533;L&#65533;{&#65533;&#65533;&#65533;&#65533;&#65533;l&#65533;&#65533;&#65533;zX&#65533;&#65533;v&#65533;&#65533;&#65533;F%&#65533;8&#65533;|&#65533;&#65533;[&#65533;&#65533;&#65533;E]&#65533;&#65533;&#65533;&#65533;-&#65533;EX&#65533;&#52031;L&#65533;&#65533;[&#65533;'&#65533;FcWy&#65533;&#848;P&#65533;&#65533;&#65533;g&#65533;l&#65533;n|&#65533;v*&#65533;&#65533;&#65533;Q&#65533;&#816;&#65533;;&#65533;&#65533;|&#65533;m&#65533;&#65533;&#65533;&#65533; m&#65533;[&#65533;&#65533;&#1436;&#65533;&#65533;&#65533;&#65533;&#65533;&#65533;x=&#65533;&#296;&#65533;&#65533;&#65533;&#65533;P&#65533;&#65533;&#65533;&#65533;,&#65533;v&#65533;&#65533;?&#65533;&#65533;&#65533;&#65533;&#65533;&#65533;k&#65533;8&#1823;L&#65533;1i&#65533;}&#284;]&#65533;$Y&#65533;&#65533;&#65533;]&#65533;v=&#65533;L&#65533;&#65533;&#65533;&#1751;X&#65533;a&#486;&#65533;5b2h&#65533;&#65533;&#65533;y&#65533;&#734;&#65533;&#65533;Im&#65533;&#65533;Y&#65533;&#65533;&#65533;&#65533;&#65533;
M&#65533;1&#65533;&#65533;&#65533;k&#65533;&#65533;l&#65533;&#65533;&#1513;&#65533;&#555;&#65533;&#65533;&#1827;&#65533;&#65533;&#65533;=&#65533;k&#1723;=&#65533;&#65533;`&#65533;0O&#65533;i&#65533;&#65533;&#65533;&#65533;-&#65533;&#65533;&#65533;&#1711;&#65533;&#65533;&#65533;;&#65533;&#65533;-&#65533;&#65533;)&#65533;&#349;&#65533;1&#65533;Gm&#65533;`&#65533;&#65533;
&#65533;&#65533;&#65533;&#65533;lg&#65533;&#65533;&#65533;&#65533;R&#65533;lKK&#1750;
&#65533;s&#65533;&#65533;&#65533;k&#65533;^&#65533;&#65533;&#65533;&#65533;&#65533;&#65533;l&#686;&#65533;&#65533;M-&#65533;`&#65533;&#65533;fy&#65533;&#65533;&#65533;&#65533;&#65533;&#65533;&#65533;_<&#65533;MJ&#65533;&#65533;&#65533;&#65533;&#65533;&#65533;&#65533;]&#65533;{&#65533;U&#1537;&#65533;&#65533;p-&#65533;K&#65533;Rm&#1814;&#65533;&#65533;&#65533;&#65533;&#65533;oL&#65533;3&#65533;&#65533;&#1227;&#65533;5&#65533;&#65533;V&#65533;&#65533;A&#65533;c&#65533;D&#65533;m&#65533;&#65533;&#36295;z&#65533;R^&#65533;3&#65533;&#65533;U]&#65533;<&#65533;&#65533;&#65533;&#1477;&#65533;&#65533;.&#65533;&#65533;&#65533;&#258;H&#65533;&#65533;&#65533;&#65533;&#65533;K&#65533;&#65533;%&#65533;&#65533;&#64301;&#35422;&#65533;&#65533;&#65533;yt?Sw#<&#65533;&#65533;-&#65533;S=&#1799;&#65533;Gu&#65533;&#65533;&#65533;m]&#65533;M&#65533;&#65533;&#65533;&#65533;&#65533;&#873;&#65533;0&#65533;&#65533;,&#12708;&#65533;+&#65533;&#65533;m&#1413;c&#1640;&#65533;i$&#65533;&#65533;/&#65533;Y2&#65533;M&#65533;&#1180;&#65533;&#1634;&#65533;&#65533;&#1752;=,&#65533;a&#65533;&#65533;l&#65533;,&#65533;&#65533;&#65533;&#65533;Uy&#65533;7&#884;q&#65533;&#65533;.&#65533;&#65533;&#65533;D&#65533;&#65533;D&#65533;&#65533;1n&#65533;&#65533;&#65533;&#975;&#65533;&#65533;&#65533;:&#65533;|&#65533;&#65533;&#65533;&#65533;>&#65533;`&#65533;&#65533;&#65533;&#165;&#65533;&#65533;#&#65533;&#1619;m&#65533;`N&#65533;&#65533;&#65533;&#65533;v&#65533;&#65533;Q&#65533;&#65533;&#65533;&#65533;S&#65533;&#65533;&#65533;X&#65533;K&#65533;]:P5&#65533;K&#65533;&#65533;&#65533;&#65533;&#65533;&#65533;>&#65533;&#65533;&#65533;m&#65533;}
&#1645;&#65533;&#65533;N&#65533;&#65533;&#65533;&#65533;N&#1633;&#65533;&#1551;N&#65533;(&#65533;Kp&#65533;&#65533;'.&#65533;#&#65533;J&#65533;&#65533;0&#753;ky&#614;&#65533;&#65533;j&#65533;/&#65533;&#22413;&#65533;&#65533;&#65533;&#65533;=&#65533;&#65533;~&#651;>&#65533;&#2030;&#65533;&#65533;>&#65533;_&#65533;&#65533;^&#65533;&#65533;&#65533;&#65533;&#65533;u?&#65533;"&#65533;&#65533;K&#1581;&#65533;V&#388;&#65533;S&#65533;&#65533;&#65533;Z&#65533;&#65533;&#1397;&#65533;&#65533;&#65533;N&#65533;<&#65533;&#65533;&#65533;&#65533;fny&#65533;&#1801;&#1548;&#65533;H&#65533;&#65533;&#65533;&#65533;&#65533;&#65533;&#65533;X1q&#65533;&#65533;&#58980;&#65533;jxXZ&#65533;&#65533;&#65533;&#65533;_&#65533;&#65533;&#65533;&#65533;&#65533;&#65533;M&#65533;&#65533;{&#65533;'_&#65533;&#65533;&#65533;w}&#65533;&#65533;&#65533;~&#65533;&#65533;v&#65533;&#1022;&#65533;#&#65533;S&#65533;&#65533;&#65533;&#65533;y&#65533;&#65533;&#921;&#65533;}=b&#65533;&#65533;&#65533;O&#65533;zx&#65533;&#65533;&#65533;&#65533;&#65533;&#317;&#1531;&#65533;&#65533;U&#65533;&#65533;&#65533;&#65533;&#65533;&#65533;@J&#65533;&#65533;&#65533;&#65533;w&#65533;&#65533;&#65533;&#65533;&#65533;G&#825;&#65533;&#65533;Q&#65533;s&#65533;&#65533;T&#65533;&#65533;&#65533;&#65533;zu&#65533;&#65533;8~&#65533;&#65533;&#65533;&#65533;&#772;&#65533;&#65533; &#65533;&#65533;&#65533;&#65533;Pt&#65533;&#65533;&#65533;&#65533;Z&#65533;&#65533;~&#65533;&#65533;i&#65533;&#65533;u&#65533;Z&#65533;&#65533;o&#65533;&#65533;&#65533;&#65533;G&#65533;a&#65533;&#65533;&#65533;&#1479;k&#65533;&#65533;&#65533;X&#1919;&#65533;&#1665;&#65533;&#43841;&#65533;,>a&#65533;&#65533;XJM&#65533;&#65533;{&#65533;&#65533;&#65533;&#65533;&#65533;&#65533;&#65533;&#65533;&#65533;&#65533;~&#65533;&#65533;&#65533;>&#65533;&#65533;&#65533;&#65533;&#65533;?\&#65533;&#65533;q\&#65533;e&#65533;&#65533;&#65533;&#65533;^&#65533;&#65533;&#65533;H&#65533;/&#65533;&#65533;?&#65533;&#65533;&#65533;&#65533;8&#65533;&#65533;&#65533;&#65533;(n&#65533;&#65533;&#65533;&#65533;&#65533;%&#65533;&#65533;&#65533;&#65533;`U&#65533;&#65533;&#65533;&#65533;&#65533;&#65533;&#65533;&#65533;&#65533;ZV&#65533;&#65533;eU&#65533;&#65533;&#65533;&#65533;&#65533;&#65533;&#478;&#65533;&#65533;{&#65533;&#65533;&#65533;&#874;z&#325;&#1031;&#65533;&#65533;&#65533;&#65533;&#65533;	&#65533;&#65533;&#65533;&#65533;&#1757;&#65533;&#65533;&#65533;8&#65533;&#65533;/&#65533;&#65533;&#65533;&#65533;&#65533;&#65533;&#65533;&#65533;3&#65533;&#52589;&#65533;&#65533;&#65533;&#65533;&#65533;&#65533;&#65533;&#65533;bh&#65533;&#65533;&#65533;&#65533;&#65533;&#65533;&#65533;&#65533;'O&#65533;BXH&#65533;&#65533;&#65533;7&#65533;&#65533;C&#65533;&#65533;&#65533;&#65533;oZ8n&#65533;&#65533;C&#65533;Q&#65533;3g(&#613;&#65533;&#65533;r&#65533;1j&#65533;L&#65533;&#65533;I&#65533;RF&#65533;&#65533;X&#1908;'/&#65533;&#717;&#65533;@J&#65533;&#65533;6c&#65533;&#65533;)E&#65533;&#65533;
=&#65533;&#65533;&#65533;&#65533;&#65533;Z7K^&#65533;&#65533;,&#65533;&#65533;&#714;bz&#65533;s%&#1523;&#65533;&#65533;&#65533;&#65533;&#65533;&#65533;&#65533;qR&#65533;&#65533;&#65533;mK&#65533;&#65533;~&#65533;&#65533;8&#65533;j&#65533;c&#65533;&#65533;p a&#65533;
&#65533;n&#65533;p&#65533;&#65533;-+:&#280;&#65533;&#65533;&#1116;&#65533;j&#65533;4&#65533;T&#65533;D_]&#65533;r
&#65533;7^O&#65533;&#65533;&#65533;&#65533;3*&#65533;G&#65533;&#65533;RK{&#65533;&#1782;o&#65533;&#1213;&#65533;6&#65533;&#65533;&#65533;hg&#65533;k&#1378;H&#65533;&#65533;&#65533;&#65533;VM&#65533;e&#65533;d&#65533;3&#65533;Fl5&#65533;&#65533;&#65533;&#65533;&#65533;&#65533;&&#65533;&#1864;s&#65533;{t&#65533;&#65533;[&#65533;&#65533;&#65533;~&#65533;&#65533;Sd-.L&#65533;&#65533;P&#65533;S[&#65533;eW&#65533;4W&#65533;&#65533;{&#65533;&#65533;&#65533;Y&#65533;U&#65533;Hk&#65533;&#65533;&#1600;&#65533;}&#65533;&#65533;l~&#65533;&#65533;I&#65533;&#326;&#65533;R&#65533;&#65533;h&#65533;&#65533;&#65533;&#65533;&#65533;%Xv&#65533;&#65533;&#65533;p&#65533;&#65533;&#65533;&#65533;t&#65533;)&#65533;l47\&#65533;(^&#65533;&#65533;&#65533;&#65533;K\&#65533;L&#65533;&#65533;&#65533;p&#65533;!%s&#65533;%jH&#65533;&#1925;3&#65533;&#65533;&#65533;[&#65533;WV&#65533;F&#65533;&#65533;X~6&#65533;&#65533;&#65533;&#65533;&#65533;(&#65533;-&#1351;*&#65533;9@&#65533;k8NWD&#65533;a	&#65533;]o&#65533;&#65533;4&#497;&#65533;Tr&#65533;1`&#65533;^&#65533;&#65533;&&#65533;&#65533;F	U&#65533;?:H&#65533;&#65533;)&#629;(ua&#65533;r&#2015;d&#65533;h)&#65533;+&#65533;8$.<6&#65533;(&#65533;&#65533;&#65533;v#&#65533;x&#65533;&#65533;&#65533;#&#65533;9&#65533;&#65533;_FU&#65533;rIB6^&#65533;&#64023;V&#65533;My&#65533;&#65533;g&#65533;i&#65533;~)F&#65533;LP`6&#65533;e&&#65533;F&#65533;|&#65533;&#65533;3W&#65533;&#65533;&#65533;Kh'&#65533;$&#65533;*&#65533;&#65533;&#65533;&#65533;(&#65533;&#65533;:&#1824;&#65533;Ay&#65533;&#65533;b[&#65533;&#544;{&#65533;'&&#65533;&#65533;&#65533;&#1707;o&#65533;&#65533;HZ#&#65533;6&#65533;p@&#65533;f&#65533;&#1373;)&#65533;&#65533;&#65533;j`&#65533;/&#65533;d&#65533;pac&#1198;&#65533;&#65533;&#41902;Q&#65533;o&#65533;\n	*&#65533;0%Bl&#65533;&#935;,B&#65533;&#65533;{v&#65533;D&#65533;&#65533;Z&#65533;&#65533;fz
&#65533;|&X{E&#65533;&#65533;,&#65533;&#65533;&#65533;&#65533;k&#65533;g&#65533;&#65533;Ycd&#65533;&#65533;[&#65533;&#65533;2&#65533;o&#65533;Ts&#65533;&#65533;&#65533;&#65533;,&#65533;_&#65533;*&#65533;&#65533;:;1&#65533;{&#65533;&#65533;+&#65533;	o&#65533;&#65533;&#65533;Z&#65533;&#65533;&#65533;&#65533;6&#65533;&#65533;	&#65533;p&#65533;&#65533;;&#65533;W6[d&#65533;&#1842;&#65533;!:&#65533;iY&#65533;&#65533;&#65533;&#65533;Db&#65533;&#65533;&#65533;f&#65533;&#65533;0&#1223;&#65533;F&#65533;&#65533;G7&#65533;vS&#65533;{&#65533;v1=g&#65533;&#65533;&#65533;?7&#65533;t&#40720;&#65533;&#65533;&#65533;>&#65533;&#65533;&#65533;&#1328;&#65533;u&#65533;X&#65533;&#65533;&#65533;{&#65533;&#65533;,x&#485;&#65533;Z&#65533;&#65533;?A&#1952;&#65533;r&#65533;z&#65533;&#65533;j&#65533;:&#65533;hW&&#65533;&#65533;&#65533;&#65533;&#65533;R!C|&#65533;&#65533;d9.&#65533;3&#65533;&#503;&#65533;|J&#1150;w&#65533;E&#65533;+"&#65533;&#65533;&#65533;)&#65533;mv&#65533;&#1129;&#65533;&#65533;&#65533;&#1678;&#65533;7S&#65533;&#65533;&#65533;&#65533;&#65533;&#65533;Mrf&#65533;[&#65533;&#65533;&#65533;&#65533;&#65533;&#65533;U&#65533;b\_&&#65533;&#65533;od&#65533;Q&#65533;&#65533;&#65533;&#65533;4&#65533;Q&#65533;2&#65533;&#65533;Y&#65533;&#65533;&#65533;&#65533;&#65533;E&#65533;c&#65533;&#65533;N9&#65533;&#65533;u`/&&#65533;&#65533;&#65533;&#65533;&#65533;&#65533;F&#65533;&#65533;{&#65533;C&#65533;&#2004;&#65533;&#65533;&#65533;G7&#65533;&#65533;0&#65533;&#1416;\&#65533;
tF&#65533;!-w&#65533;&#65533;e&#65533;
B&#65533;&#65533;&#65533;H&#65533;&#65533;&#65533;n&#65533;&#65533;&#1316;X&#65533;&#37516;&#65533;&#65533;&#65533;&#65533;fH&#65533;&#65533;s&#1182;X&#65533;&#65533;&#65533;&#65533;&#65533;&#1306;a&#65533;$&#1519;&#65533;&#65533;&#771;&#65533;&#545;J&#65533;B&#65533;@QiV&#65533;!P&#65533;H&#65533;&#65533;&#65533;&#65533;3&#65533;&#65533;C&#65533;,&#65533;ek&#65533;&#65533;&#65533;P&#65533;&#65533;&#65533;Wk&#65533;&#65533;&#65533;&#65533;(&#65533;&#65533;q&#65533;&#65533;"&#65533;&#435;I4&#65533;&#65533;o&#65533;&#65533;&#65533;8;-&#65533;&#65533;$B)&#65533;J&#65533;qM&#65533;&#65533;&#65533;%&#612;&#65533;A&#65533;&#65533;&#65533;$&#6916;xK&#65533;Q2&#65533;I{^&#65533;j&#1375;L~J&#65533;&#65533;-yy&#65533;6&#65533;Z&#65533;K!&#65533;&#65533;&#65533;}&#65533;q/b&#65533;&#65533;&#65533;&#65533;&#65533;Y0}D&#65533;&#65533;L IE\&#65533;&#65533;t&#65533;&#65533;07&#65533;K&#65533;}{&#65533;Z&#65533;+W&#65533;J/V&#65533;&#65533;W&#65533;&#65533;&#65533;x&#65533;g&#65533;&#65533;&#65533;/&#65533;)6FF&#65533;('l&#65533;&#5216;&#65533;&#65533;i&#65533;&#65533;\&#65533;R&#65533;8&#65533;l&#797;&#65533;&#65533;&#781;Lq&#65533;&#65533;'&#65533;j&#65533;P~R2N&#65533;3&#65533;:&#65533;&#65533;/N&#65533;}&#65533;<&#65533;K&#65533;w<N&#65533;~&#65533;|_ &#65533;&#65533;:7&#65533;S&#65533;&#65533;d&#65533;H&#65533;9OV&#65533;&#65533;7&#65533;$j6&#65533;&#65533;&#65533;UB&#65533;J<&#65533;?_z&#65533;QZu[&#65533;@=&#65533;S&#65533;&#65533;GI&#65533;RiS	&2h&#65533;N')&#65533;&#65533;uHZ>K&#65533;&#65533;cFs&#65533;&#65533;&#1120;V#,&#65533;L&FU&#65533;y&#65533;`M&#65533;&#65533;&#65533;&#65533;&#65533;&#65533;-<&#65533;hO,&#65533;P&#65533;&#65533;&#65533;g&#65533;S&#65533;&#65533;&#65533;`#&#65533;&#65533; =X&#1612;>&#1393;B&#65533;&#65533;&#65533;"&#65533;}&#65533;&#65533;H,&#65533;&#65533;b&#1277;-&#65533;2&#65533;&#65533;&#65533;X&#65533;gLY6d4C&#65533;R6&#65533;0m |&#65533;&#65533;,6eu&#65533;fN&#65533;&#65533;i&#65533;0&#65533;DL6&#65533;&#65533;(=&#65533;?&#310;+&#65533;&#65533;&#65533;i&#65533;&#65533;v&#65533;&#1816;M&#65533;LaQ/^&#65533;"U&#65533;&#65533;&#65533;z&#65533;:W^h&#62591;t&#65533;&#65533;&#935;A2&#65533;p	&#65533;m&#65533;0b&#65533;*&#65533;&#65533;l&#65533;&#65533;&#65533;&#65533;`:&#65533;&#65533;m&#65533;&#65533;mO&#65533;&#65533;50&#65533;&#65533;m&#65533;&#65533;
#&#65533;&#65533;(&#65533;.kW&#65533;&#65533;&#65533;&#65533;&#65533;&#65533;]c*&#65533;X"&#65533;&#65533;*m"~g*&#65533;&#65533;Q&#65533;h&#65533;o&#65533;?&#65533;^&#65533;&#65533;&#65533;&#65533;+&#65533;7&#65533;&#65533;n5&#65533;&#65533;E(U&#65533;&#65533;&#65533;m&#65533;&#65533;&#65533;LE&#65533;B&#65533;Er&#65533;O:(wa&#65533;cCS1&#65533;&#65533;&#65533;P&#65533;&#65533;\&#65533;&#65533;&#65533;}/q&#65533;&#1834;&#65533;&#65533;Nn&#65533;&#893;)&#65533;5u&#1383;I&#65533;&#65533;&#65533;e'&#65533;H&#65533;4y&#65533;3&#65533;2S&#65533;L^&#65533;&#65533;&#65533;&#65533;&#770;{&#65533;=W&#65533;c=*&#65533;&#65533;*&#1989;&#65533;Sf-&#65533;&#65533;A&#65533;8&#65533;&#65533;&#65533;&#65533;&#65533;,l&#65533;&#65533;`&#711;I&#65533;o%&#65533;R&#65533;v&#65533;E&#65533;&#65533;X<b&#65533;&#65533;&#65533;&#65533;O&#65533;u$Y&#65533;j*&#65533;Z&#65533;M&#345977;&#65533;&#65533;&#65533;&#65533;&#65533;s&#65533;o&#65533;^&#65533;u_&#65533;f&#1482;&#65533;7O&#65533;Xa;qH&#317;&#65533;&#65533;n&#65533;&#65533;&#65533;V&#65533;UA:&#65533;MK&#65533;&#65533;F&#65533;}&#65533;&#65533;5s[&#65533;&#65533;B}&#65533;&#65533;b&#65533;&#65533;&#65533;&#549;&#65533;&#65533;]l&#65533;0&#65533;8&#65533;&#65533;&#65533;ms&#851;4&#65533;&#65533;l&#65533;]&#65533;&#65533;&#65533;Nx&#1296;&#65533;w&#65533;&#65533;&#65533;&#438;&#65533;z>&#65533;&#65533;&#65533;&#65533;W&&#65533;e&#65533;&#65533;&#65533;&#65533;&#65533;&#65533;&#65533;92P:`b
&#65533;&#65533;P&#65533;&#65533;&#65533;O&#1746;&#65533;&#1852;Vv
@=&#65533;&#65533;&#1948;&#65533;&#65533;&#65533;5&#65533;&#65533;&#65533;&#65533;&#65533;$&#65533;X~E&#65533;j&#65533;&#65533;/&#65533;(&#65533;&#65533;&#65533;&#65533;o&#65533;6&#65533;&#65533;9&#65533;s\&#65533;&#65533;&#65533;j-&#65533;x&#65533;&#65533;&#65533;&#1242;IT&#65533;&#65533;
qR&#65533;IU&#65533;}&#65533;&23V[&#65533;&#65533;&#1826;&#65533;O&#65533;&#65533;	&#65533;_&&#65533;DNXf&#65533;&#65533;&#65533;&#65533;=&#65533;&#65533;&#65533;&#65533;^&#65533;&#65533;&#65533;P&#65533;/Lu&#65533;ow&#65533;Fs&#65533;w^o&#65533;SN&#65533;&#65533;Vt&#65533;&#65533;&#65533;g&#65533;*|&#65533;&#1014;&#65533;&#65533;&#65533;L&#65533;&#65533;d&#65533;&#813;&#65533;&#65533;&#65533;&#65533;!m&#65533;&#65533;&#65533;&#65533;}rE&#65533;&#65533;y9V&#65533;8&#65533;9&#65533;&#65533;&#65533;u&#65533;&#65533;~&#65533;{&#65533;&#65533;-x&#65533;&#65533;I&#65533;&#65533;&#65533;^&#65533;^b&#986;&#65533;&#65533;
&#65533;&#65533;&#65533;m&#65533;p&#65533;&#1723;&#65533;]&#65533;&#65533;&#65533;3.&#65533;&#65533;&#65533;&#65533;&#65533;&#1324;I&#65533;&#65533;|&#65533;&#65533;ZoYl<3&#65533;&#65533;&#65533;&#65533;&#65533;y&#65533;&#65533;l&#65533;&#65533;&#65533;&#65533;&#65533;&#65533;&#65533;&#65533;&#65533;&#65533;&#65533;&#65533;[&#65533;&#65533;&#65533;l&#679;oy2&#65533;&#65533;W&#65533;K&#65533;}/&#65533;{-&#65533;6O&#65533;v?f{Mg~&#65533;Wf&#65533;&#65533;y&#65533;&#65533;}Z&#65533;pa&#65533;&#65533;@~&#65533;&#65533;HOn&#65533;l&#65533;u&#65533;&#65533;~&#65533;Wz&#65533;v&#65533;&#65533;k&#65533;&#65533;672H{&#65533;2&#65533;&#65533;s&#65533;&#65533;`?&#65533;ny&#65533;(0&#65533;'h&#65533;&#65533;* &#65533;x&#65533;7y&#65533;whRupH&#65533;&#65533;rE4&#65533;&#65533;&c`'&#65533;$&#65533;}\X&#65533;&#65533;7&#65533;W&#65533;`}Dh&#65533;v]&#65533;&#65533; W&#65533;xzigZ&#65533;&#65533;Pw#ie&#65533;mtEvn8&#65533;X&#65533;A&#65533;|F&#65533;sr&#65533;{&#65533;&#65533;&#65533;Z	&#65533;&#65533;&#65533;&#65533;AT&#65533;rrw&#65533;&#65533;%&#65533;&#65533;WsVv&#65533;&#65533;3&#65533;}&#65533;&#65533;y_&#65533;u&#1545;&#65533;&#65533;a&#65533;GG(~&#65533;&#65533;eh&#65533;I&#65533;&#65533;&#65533;B1&#65533;&#65533;m*fo4&#65533;6&#65533;&#65533;&#65533;wQ&#65533;w&#65533;D&#65533;L&#65533;7	g&#65533;&#65533;&#65533;v&#65533;&#65533;
dvx&#903;&#65533;h&#65533;o&#65533;X{)&#65533;xn&#65533;&#65533;Z&#65533;?&#65533;]xO&#65533;&#65533;&#65533;g&#65533;M&#65533;G&#65533;&#65533;vQ&#65533;&#65533;o&#65533;&#65533;?&#65533;&#65533;q7b&#65533;gpw$Lqg&#65533;r&#65533;&#65533;&#65533;&#65533;I%&#65533;&#65533;&#65533;&#65533;&#65533;$&#65533;&#65533;/wI&#65533;uW-&#65533;gg.X5&#65533;&#65533;&#65533;X&#65533;R&#65533;&#65533;&#65533;n&#65533;&#65533;c&#65533;^&#65533;E&#65533;7&#65533;&#65533;&#65533;T<&#65533;M&#65533;&#65533;W&#322;&#65533;f&#1232;x&#65533;&#65533;B&#65533;A&#65533;&#65533;s,&#65533;a&#65533;&#1552;&#65533;&#65533;&#65533;}E&#65533;}&#65533;&#65533;&#65533;&#65533;&#65533;&#65533;X&#65533;mCW&#65533;&#65533;&#65533;d&#65533;&#65533;&#65533;6d$fpR&#65533;&#65533;&#1235;8&#65533;8&#65533;0&#65533;&#65533;X&#65533;L&#65533;&#65533;E&#65533;&#440;&#65533;g&#65533;&#1542;vb&#65533;7&#65533;Uyg&#65533;&#65533;&#65533;&#65533;(F&#65533;&#65533;U&#1190;&#65533;&#65533;&#65533;&#65533;V&#65533;&#65533;&#65533;F&#65533;4I>3&#65533;&#65533;&#65533;&#65533;&#65533;i&#65533;&#597;&#65533;&#65533;Fy&#65533;&#1557;h&#65533; f&#65533;&#65533;&#65533;mU&#65533;&#65533;	~&#65533;&#65533;&#1560;&#65533;&#65533;&#65533;&#1240;j?(t&#65533;&#65533;3!&#65533;x&#65533;&#533;)&#65533;&#65533;&#65533;&#65533;&#65533;&#65533;Su6i&#65533;&#65533;M&#65533;&#65533;lX23&#65533;&#65533;&#1928;&#65533;p&#65533;&#65533;&#65533;Hw&#65533;~&#65533;C.&#65533;&#65533;t@&#400;L&#65533;&#65533;*&#65533;vw2K&#65533;&#1540;&#65533;&#65533;Y&#65533;&#65533;&#65533;`&#65533;I&#65533;IY&#65533;&#65533;9z&#65533;Uj&#65533;	&#65533;A&#65533;4X&#65533;&#65533;cF&#65533;&#65533;O'q&#65533;&#65533;&#65533; .&#65533;8&#65533;&#65533;a&#65533; &#65533;&#65533;&#65533;&#65533;h&#30107;&#65533;&#65533;bX&#65533;&#65533;we&#65533;X|&#65533;&#65533;,&#65533;&#65533;&#65533;&#65533;T&#65533;Hi&#65533;&#65533;	&#65533;&#65533;&#65533;&#1177;&#65533;!&#65533;y"&#536;&#65533;Y&#65533;&#297;&#65533;&#42138;&#65533;&#65533;9t&#65533;&#65533;h&#65533;|	&#65533;&#65533;8&#65533;\&#65533;z&#65533;&#65533;z)&#65533;d&#65533;8&#65533;&#65533;&#65533;c&#65533;Y\&#65533;	&#65533;N&#65533;l&#65533;&#583;&#65533;e&#65533;&#65533;Ia&#65533;&#65533;&#65533;B&#1602;&#65533;)&#65533;&#65533;9&#65533;`IP&#65533;&#65533;|?&#65533;&#65533;
&#65533;j&#65533;#J&#65533;&#1656;g~6&#65533;&#65533;iB&#65533;&#65533;:N&#65533;&#65533;X&#65533;&#65533;&#65533;f'&#65533;J`Z=Y&#65533;&#65533;~j&#65533;yw=&#65533;I&#65533;&#53594;&#65533;&#65533;"&#65533;2Q:&#65533;Y&#586;_&#38456;&#65533;RH&#65533;&#65533;t&#65533;0&#616;&#65533;?WI&#65533;&#65533;&#65533;&#65533;&#65533;&#65533;&#65533;i&#65533;C&#1673;=j&#65533;&#65533;l&#65533;2.b&#65533;6Z&#65533;9(t&#65533;&#65533;&#65533;b&#65533;&#65533;'rwxi'&#65533;X&#65533;$&#65533;l_&#65533;&#65533;&#65533;P&#65533;\&#65533;&#65533;>&#65533;c&#65533;4&#525;~&#65533;e&#65533;&#65533;&#65533;%n&#65533;$&#65533;&#65533;&#418;^&#65533;&#65533;&#65533;GtJ&#65533;?&#65533;&#65533;<&#65533;&#65533;&#65533;Iuy&#65533;t&#65533;%&#65533;&#65533;{>&#65533;T&#65533;B&#65533;&#65533;L&#65533;&#65533;&#65533;&#65533;&#65533;uz^JC&#65533;
&#65533;&#65533;&#65533;9\Z&#65533;&#65533;`&#65533;&#1972;q&&#65533;|&#65533;&#65533;&#65533;O&#65533;&#65533;&#65533;&#65533;h&#65533;Ay&#65533;^&#65533;&#65533;&#65533;*&#65533;}&#65533;&#65533;&#65533;Z&#65533;&#65533;qz&#65533;&#65533;v!&#65533;jt>B&#65533;@&#65533;{&#65533;zVp&#212;&#65533;B&#65533;G&#65533;&#65533;m&#65533;	&#65533;ej&#65533;\*&#65533;4&#65533;-eq&#65533;&#65533;&#65533;<&#65533;&#65533;&#65533;Y&#65533;&#65533;&#65533;<"y;&#614;(x&#65533;&#65533;$&#65533;&#65533;Y&#65533;7&#688;&#65533;*&#65533;&#65533;&#65533;&#65533;&#65533;&#65533;&#430;"&#65533;&#1626;b&#65533;&#65533;&#65533;&#65533;DA&#65533;8pC&#65533;&#65533;y&#65533;&#65533;(W&#65533;&#65533;_'&#65533;&#65533;&#492;&#65533;&#65533;&#65533;:&#65533;&#65533;iI&#65533;L#&#65533;&#65533;J&#65533;0:&#65533;&#65533;&#65533;&#1433;&#65533;&#65533;;{&#65533;&#65533;&#679;&#44716;&#65533;Y&#65533;&#65533;*&#65533;[&#65533;
&#65533;&#65533;&#65533;u&#593; j'&#65533;&#65533;$	{'&#65533;i&#65533;&#65533;7&#298;&#65533;&#65533;&#689;&#65533;&#65533;&#65533;&#65533;*&#65533;=&#65533;&#65533;+r&#65533;&#65533;&#65533;s&#65533;&#65533;{&#65533;k&#65533;&#65533;&#65533;&#65533;&#65533;-&#65533;&#65533;&#65533;&#65533;&#65533;&#65533;D&#65533;&#65533;&#65533;V&#65533;y&#14008;&#65533;*&#65533; &#1697; 9|&#1176;&#65533;/X&#65533;&#65533;&#65533;R&#65533;I&#65533;&#65533;ydqy`&#65533;&#65533;&#65533;$&#65533;&#65533;&#1334;:&#65533;DKx*[&#65533;W&#1719;gv&#65533;&#65533;&#65533;&#65533;&#65533;9l	&#65533;&#65533;&#65533;&#65533;[&#65533;[&#65533;"&#65533;&#65533;&#65533;&#65533; kd&#65533;&#65533;Q&#65533;5U&#65533;&#65533;	&#65533;0b&#65533;U2K&#65533;&#65533;D&#65533;&#65533;
&#65533;&#65533;&#27361;k&#65533;&#65533;C&#65533;&#65533;&#65533;K&#65533;eha&#65533;&#65533;YG{&#65533;;;&#65533;&#65533;&#1632;m&#65533;&#65533;&#65533;&#65533;W%&#65533;&#65533;{&#65533;VG&#65533;&#65533;+&#65533;@&#694;&#65533;[&#65533;&#65533;&#65533;Kk&#65533;&#65533;B&#65533;&#65533;K&#65533;-[&#65533;&#65533;&#65533;zC&#65533;1;&#65533;&#65533;&#65533;&#65533;&#65533;	F&#65533;&#65533;&#65533;;&#65533;?;&#65533;!g&#65533;k&#65533;rK&#65533;&#1706;&#65533;o8_&#65533;Gz&#65533;&#65533;&#65533;&#65533;&#65533;S&#65533;&#1790;&#65533;&#65533;&#65533;"&#65533;&#65533;w&#65533;E_&#65533;&#65533;&#65533;;&#65533;&#65533;&#48978;&#65533;&#65533;&#65533;&#1990;&#65533;f&#65533;&#65533;&#1445;&#65533;7;&#65533;&#65533;[&#65533;	&#65533;&#1563;&#65533;&#65533;&#65533;&#65533;bu&#65533;5j&#65533;&#1577;&#65533;DpH+&#65533;&#10756;&#65533;&#65533;D&#65533;&#65533;K	&#65533;!&#1851;;&#65533;&#65533;!&#65533;&#65533;&#65533;@qfx&#65533;&#65533;9&#261;z&#65533;`s2b&#1131;&#65533;&#51554;&#65533;&#65533;&#65533;&#65533;&#65533;&#65533;&#65533;&#1780;&#65533;
6w&#1772;&#65533;S&#65533;&#65533;&#65533;&#296;d&#65533;&#347;&#65533;&#65533;&#65533;&#65533;&#65533;X&#65533;&#328;&#65533;&#65533;&#65533;;&#65533;YK&#65533;.&#1851;n	&#65533;&#65533;Q&#65533;&#65533;&#65533;&#65533;k&#65533;K&#65533;q&#65533;e&#65533;&#65533;{&#65533;j&#65533;&#65533;&#65533;z&#65533;&#65533;&#65533;&#65533;><&#65533;=&#1770;&#65533;b&#65533;Y&#247;8>-'&#65533;)&#65533;&#65533;&#65533;&#507;&#65533;&#65533;8&#65533;@&#763;&#65533;{&#65533;[G&#65533;&#65533;&#65533;k&#65533;&#65533;Z&#65533;&#554;:&#65533;&#65533;&#65533;&#65533;]J&#65533;	j&#292;&#65533;&#65533;&#65533;&#65533;&#65533;$&#65533;y&#65533;&#65533;&#65533;&#65533;l&#65533;&#1746;&#65533;Mx&#65533;&#65533;&#65533;&#65533;&#1578;&#65533;E&#65533;&#65533;D,&#65533;&#65533;&#65533;B&#65533;&#65533;&#65533;&#65533;&#65533;q&#65533;&#899;L&#374;&#65533;&#65533;V&#65533;&#65533;&#65533;&#65533;&#65533;&#65533;&#65533;AlK8&#65533;[-u&#65533;&#65533;r&#65533;&#65533;s9&#843;&#65533;&#65533;z&#65533;&#44834;&#65533;&#65533;&#65533;&#65533;&#65533;]&#65533;&#65533;&&#65533;&#65533;&#65533;&#65533;&#22329;&#65533;&#65533;x&#65533;&#65533;&#65533;&#65533;&#65533;\&#65533;Sl&#572;&#65533;&#65533;&#65533;[&#65533;&#65533;&#967;k&#641;
&#65533;&#65533;z|c<&#65533;&#65533;\&#65533;&#65533;&#65533;<&#1107;&#730; &#65533;&#65533;&#65533;<n&#65533;&#65533;&#65533;&#65533;l;&#773;&#65533;&#65533;P&#1716;&#65533;&#65533;I&#65533;A]&#1142;&#65533;M&#65533;&#65533;<&#65533;&#65533;6&#65533;&#65533;&#65533;&#65533;&#65533;&#65533;NKm&#65533;&#65533;>&#65533;&#65533;OA&#65533;us&#65533;&#859;&#65533;&#65533;&#65533;#-&#65533;
}&#65533;q&#767;&#65533;+,t	&#65533;&#380;{D&#65533;&#65533;*z&#65533;&#65533;\&#65533;&#65533;|&#65533;"&#65533;&#65533;&#65533;&#65533;N}&#65533;u&#1012;l&#65533;}&#65533;1&#65533;&#292;,&#65533;}&#65533;A&#65533;Y[&#65533;&#65533;&#65533;yT&#65533;\&#65533;W&#65533;&#65533;3&#65533;&#65533;%&#65533;&J&#65533;1&#65533;x&#65533;&#1580;&#65533;&#65533;|&#65533;&#65533;E'&#65533;&#65533;TX&#65533;	\&#65533;}&#974;&#65533;&#65533;&#65533;&#65533;&#65533;|&#65533;R&#65533;&#65533;&#850;&#65533;:/&#65533;&#65533;&#65533;&#65533;n5e&#65533;&#65533;4-&#65533;&#65533;
&#65533;n&#65533;&#65533;<&#65533;&#65533;&#65533;,&#65533;&#65533;(&#1511;+&#65533;0&#1904;`&#65533;=&#65533;{&#65533;v]&#65533;&#65533;{&#65533;&#65533;O&#65533;&#65533;Q&#65533;r&#221;&#65533;&#65533;&#65533;&#175;&#65533;FB&#65533;&#65533;&#65533;*&#65533;<&#65533;9+&#1842;&#65533;&#65533;{&#65533;&#65533;&#65533;&#65533;&#65533;&#65533;rh&#65533;b)&#65533;]&#65533;&#65533;&#65533;&#65533;&#65533;&#65533;&#65533;&#65533;&#65533;&#65533;&#65533;E&#1479;<&#65533;&#1325;&#65533;L&#65533;&#65533;}&#65533;;,)&#65533;&#65533;~&#65533;&#65533;&#65533;	&#65533;&#65533;&#65533;&#902;&#65533;&#65533;&#65533;&#65533;&#65533;&#65533;&#65533;&#774;r&#65533;&#65533;&#65533;&#1043;&#65533;&#65533;&#65533;&#65533;&#1298;&#65533;ynZxL+&#65533;o&#352;&#65533;&#65533;m&#65533;}&#65533;.&#65533;"&#65533;&#65533;H&#894;M-&#65533;x&#65533;&#65533;&#65533;&#65533;P&#65533;_S}&#65533;&#65533;&#65533;l:G#&#65533;&#1825;&#65533;@k=&#65533; &#65533;&#1696;&#65533;&#65533;&#65533;=&#65533;&#65533;&#65533;|&#65533;<3&#65533;&#65533;&#65533;*^&#65533;u&#1850;<}
<&#65533;&#65533;R&#65533;&#65533;&#65533;}&#1701;&#65533;&#65533;}&#65533;&#65533;-&#65533;c>&#65533;&#65533;&#65533;&#65533;x&#65533;&#2038;&#65533;&#65533;:&#65533;5&#65533;&#65533;v&#65533;(&#65533;&#65533;=&#65533;n&#65533;h^&#65533;&#65533;&#65533;&#65533;&#65533;R,&#65533;&#65533;&#65533;E&#65533;&#1070;/&#65533;ku&#65533;k&#65533;M&#65533;&#65533;&#65533;&#65533;&#65533;l^&#65533;&#65533;&#65533;d~&#65533;&#65533;&#65533;!&#65533;&#65533;j#&#65533;&#65533;&#65533;F&#65533;&#65533;&#65533;&#65533;&#65533;&#65533;&#65533;&#65533;&#65533;q&#65533;&#65533;&#28702;7&#65533;l[[&#65533;	&&#65533;&#65533;&#65533;&#1873;&#65533;B&#65533;&#65533;&#316;&#65533;l&#65533;2&#65533;&#65533;]&#65533;4&#65533;z:&#65533;>;$&#65533;&#65533;O&#1942;.&#497;&#65533;&#65533;=M&#65533;z&#65533;&#65533;&#65533;&#65533;g&#65533;s&#65533;&#65533;&#65533;&#65533;~&#65533;&#65533;&#65533;&#65533;kf&#65533;&#65533;&#65533;&#65533;m<&#65533;&#65533;&#65533;&#65533;&#65533;&#65533;&#65533;&#65533;&#65533;g
&#65533;k&#65533;&#65533;KM&#65533;&#65533;n&#1915;&#65533;&#65533;&#65533;&#65533;&#65533;~&#956;&#65533;&#65533;&&#65533;&#65533;&#65533;&#65533;  !&#65533;   ,    ?C &#65533;&#65533;jr&#65533;b&#65533;&#65533;&#65533;:a>&#65533;&#65533;&#65533;&#65533;&#65533;&#65533;&#65533; u&#65533;I&#65533;&#65533;&#65533;&#65533;&#65533;&#65533;&#65533;&#65533;&#65533;&#65533;&#65533;&#65533;&#65533;&#65533;&#65533;&#65533;&#65533;&#65533;&#65533;&#65533;&#65533;	&#65533;&#65533;&#65533;&#65533;&#65533;&#65533;&#65533;&#65533;a&#65533;&#65533;&#65533;&#65533;&#65533;&#65533;&#138;&#65533;%eh&#65533;C	%	&#65533;&#65533;&#65533;&#65533;&#1400;&#1646;'&#65533;&#65533;&#65533;&#65533;#&#65533;&#65533;&#65533;C&#65533;&#65533;&#65533;&#65533;&#65533;&#2032;&#50718;&#65533;r&#65533;&#65533;&#65533;&#65533;&#65533;&#65533;&#1809;&#65533;$0&#65533; &#65533;*\&#65533;&#65533;&#65533;&#65533; 
|&#65533;P&#65533;&#65533; t&#824;&#1056;G*3JHN&#65533;(K&#65533;p'&#1024;DcJ&#65533;H&#1250;M 8C
&#65533;	c"&#65533;&#65533;@&#65533;&#564;I&#65533;&#65533;&#1123;}]*Bh&#807;=k&#65533;9&#65533;&#65533;&#1350;*&#65533;&#65533;W~&#65533;~}&#65533;&#1509;`&#65533;&#674;%&#65533;&#65533;&#65533;&#65533;V&#65533;&#65533;&#65533;&#65533;&#65533;.&#1915;&#65533;&#65533;&#65533;0&#65533;&#64180;&#65533;~&#65533;Lx&#65533;&#65533;&#65533;&#65533;&#65533;9&#65533;J&#65533;5&#65533;)sL&#65533;%&#65533;&#65533;&#65533;&#65533;#o.&#65533;jjdY&#65533;&#65533;^?&#65533;&#65533;&#65533;&#65533;&#65533;m^&#65533;V&#65533;&#65533;C-&#65533;a&#65533;&#65533;&#65533;Q+&#65533;&#65533;XtX&#65533;&#65533;&#65533;&#65533;&#65533;&#65533;&#65533;&#65533;wA&#65533;&#65533;SJWY&#65533;Y:T&#65533;Vt9&#65533;b&#65533;	&#65533;&#65533;d&#65533;t&&#65533;&#65533;&#1737;>%&#65533;&#65533;|TR&#65533;&#1972;Z&#65533;&#65533;&#65533;\&#65533;&#65533;&#65533;&#65533;o&#65533;Uv&#65533;5@hU&#65533;F
t&#65533;	6(e&#65533;&#65533;[:2&#65533;&#65533;&#65533;1&#65533;]&#65533;&#65533;&#65533;Y&#65533;)X&#65533;$&#65533;VY&#65533;&#65533; cEj&#65533;`&#65533;YD!1&#740;uBd&#65533;&#65533;&#65533;]H&#65533;bL2&#65533;I&#65533;&#65533;&#65533;&#65533;S&#400;@&#65533;&#65533;&#65533;&#65533;,_&#65533;0&#65533;&#65533;m&#65533;&#65533;&#65533;B0&#65533;&#65533;<&#65533; &#65533;;&#65533;`&#65533;!&#65533;=&#65533;&#65533;N[7q&#65533;4TQB&#757;)ftTH&#65533;$Mwuw&#65533;&#65533;&#65533;}&#65533;1&#295;}QT&#65533;Y&#65533;&#65533;vO&#65533;&#65533;&#65533;P@&#65533;&#65533;&#65533;Qt\w&#65533;Uz&#1381;&#65533;&#65533;	]]b&#65533;}GLk&#65533;&#65533;-&#65533;Z&#65533;&#65533;&#65533;r&#1567;[&#65533;&#65533;&#65533;J&#65533;&#65533;&#65533;CK&#65533;&#65533;X&#65533;&#65533;Nr&#1578;&#65533;&#65533;&#65533;&#65533;b&#65533;&#65533;&#65533; >VH3&#65533;&#65533;-&#65533;&#65533;_Vz&#65533;l&#65533;,{&#65533;6k&#65533;v+-7BB&#65533;&#65533;&#65533;&#65533;:&#612;&#65533;&#65533;&#65533;&#65533;&#65533; &#65533;&#65533;&#65533;&#65533;N&#65533;jE&#65533;@W&#65533;&#65533;'&#65533;9&#65533;Ht1&#1215;m&#65533;IH&#65533;&#65533;&#65533;u&#65533;&&#65533;'w&#65533;&#65533;w(w&#65533;y'&#65533;O&#65533;&#65533;&#65533;&#65533;&#65533;95&#65533;|&#65533;b
&#65533;&#65533;e
gp~&#65533;j8!&#65533;m&#65533;&#65533;&#65533;2&#65533;&#65533; &#65533;&#65533;&#65533;&V&#65533;&#65533;qU&#65533;*Z&#65533;&#65533;&#65533;&#1854;&#65533;&#7542;&#65533;&#65533;&#1213;>&#65533;k&#1249;&#1142;&#65533;4',&#65533;>&#65533;v"&#65533;&#65533;&#65533;{4&#65533;`{+viaw&#1781;&#65533;&#716;v&#65533;g&#65533;t&#65533;v&#65533;C&#65533;&#65533;&#1851;G&#65533; =&#65533;f&#65533;%&#65533;&Jzp&#65533;I&#65533;)&#65533;&#65533;s&#65533;W&#65533;Hm6&#65533;&#65533;&#65533;O$:i&#65533;&#65533;&#65533;p&#65533;I&#65533;$&#65533;&#412;3&#65533;|&#65533;s\&#65533;&#65533;&#65533;aU&#65533;&#65533;&#65533;&#65533;C&#65533;&#65533;&#65533;]&#65533;&#65533;&#756;&#65533;&#65533;&#65533;&#65533;&#65533;&#65533;^C&#65533;&#65533;Z&#65533;YP&#65533;&#65533;3&#65533;o&#65533;&#65533;:&#65533;&#65533;_&#65533;&#65533;&#65533;~Q&#65533;&#65533;&#65533;">/&#65533;"&#65533;L]Y&#65533;&#65533;&#65533;1&#65533;SV&#65533;&#65533;&#65533;&#65533;&#65533;^&#65533;&#65533;&#65533;.&#65533;&#65533;&#2017;e&#65533;&#65533;&#65533;&#65533;7&#65533;&#65533;b&#65533;&#65533;&#65533;.&#65533;&#65533;u&#65533;&#65533;&#65533; -&#65533;	&#65533;VB&#65533;:p&#65533;&#65533;&#65533;Q&#65533;&#65533;@,t&#65533;&#65533;&#65533;&#65533;*t&#65533;&#65533;X&#65533;x(&#65533;yNs&#65533;&#65533;|:&#65533;&#65533;&#65533;&#65533;&#65533;O &#65533;&#65533;F&#65533;<&#65533;axG8B&#65533;,&#65533;&#65533;&#65533;7&#65533;&#65533;zP&#65533;&#65533;}Bx-4E#Rv<N&#65533;&#65533;4&#65533;&#65533;&#65533;&#65533;&#65533;&#65533;&#65533;&#649;y&#65533;C&#65533;&#65533;&#65533;&#65533;+&#1126;j&#65533;&#1242;!&#65533;&#65533;&#65533;&&#65533;&#219;&#65533;&#65533;&#65533;&>&#65533;m&#65533;&#65533;9&#65533;W(/&#65533;<DJ &#65533;G@&#65533;&#65533;D`X &#65533;&#65533;G=2&#65533;&#65533;;&#65533;$&#65533;&#65533;>&#65533;a&#732;&#65533;&G&#65533;&#65533;&#65533;r&#65533;$%I*&#65533;%nt&&#65533;&#65533;R&#65533;x&#65533;/&#65533;#&#65533;&#65533;&#65533;(&#65533;z&#65533;&#65533;1&#65533;B bC&#65533;R4A&#65533;@&#65533;&#1744;2&#65533;&#65533;&#65533;&#336343;&#65533;&#1866;&#65533;&#65533;&#65533;b&#65533;I&#65533;Q&#65533;&#65533;&#65533;S&#65533;@&#65533;&#65533;'&#65533;&#65533;K&#65533;&#65533;4&#65533;&#65533;3j&#65533;&#65533;&#65533;&#65533;0#&#65533;H&#65533;.&#65533;l
&#65533;&#65533;Ws&#65533;/&#65533;$9&#65533;&#65533;P3&#65533;&#65533;GuZ&#65533;X;&#65533; r&#65533;&#65533;!&#65533;;&#65533;:&#65533;EHB c&#65533;#%76&#65533;&#1245;0'E!&#65533;T8&#65533;z&#65533;&#65533;}&#65533; &#65533;._LS&#65533;&#65533;I&#65533;
Z&#65533;J&#1865;&#65533; `&#65533;50&#65533;&#712;&#65533;@&#65533;5'z&#1170;^s&#65533;&#65533;4&#65533;_jI&#778;:&#65533;2*&#65533;&#396;R4d&#65533;&#65533;&#65533;$&#65533;K&#65533;&#65533;i&#65533;4&#65533;&#65533;f7&#65533;V&#65533;&#65533;s&#65533;u&#65533;$D&#65533;&#65533;&#65533;<$&#65533;&#65533;&#65533;&#65533;Z&#1301;n<&#65533;&#65533;@-&#65533;&#65533;d&#65533;:&#65533;d&#65533;D&&#65533;&#65533;J&#65533;s&#65533;4C&#65533;&#65533; &#65533;&#65533;&#65533;&#65533;&#65533;Jh
&#65533;&#65533;)&#65533;&#65533;:&#65533;E&#65533; g&#1044;&#65533;&#65533;97&#65533;QW&#65533;& &#65533;&#65533;(4&#65533;R&#65533;&#65533;&#65533;4j(&#14425;&#65533;%&#870;;&#65533;&#65533;7EeFj@;G&#65533;&#65533;.&#65533;&#1131;&#65533;\&#65533;Qe[&#65533;m&#65533;e&#65533;&#65533;&#65533;&#65533;C7?'n&#65533;&#65533;rx&#65533;&#65533;)!
&#65533;E&#65533;r&#65533;&#65533;&#65533;&#65533;&#65533;)"-&#65533;&#65533;vN&#65533;&#65533;&#65533;u&#65533;o&#65533;&#65533;&#65533;&&#65533;9&#65533;&#65533;!&#65533;!&#65533;k^1&#65533;W&#65533;&#65533;w+&#65533;&#65533;(&#65533;'&#65533;&#65533;|&#65533;o&#65533;*I4_$&#65533;i&#65533;&#65533; "h&#65533;&#65533;&#65533;,&#65533;(&#65533;U&#65533;qV&#65533;&#65533;/&#1690;&#65533;&#1304;&#65533;&#65533;&#65533;4&#65533;P&#65533;&#65533;&#65533;&#65533;&#65533;l5&#799;l&&#65533;}&#65533;&#65533;&#65533;!&#65533;&#1627;)&#32234;&#65533;p&#65533;5&#65533;}&#65533;ZQx&#65533;&#65533;{4&#65533;W&#65533;&#65533;=Ro&#65533;&#65533;~&#65533;&#65533;&#65533;&#65533;&#65533;
!&#1520;&#65533;&#65533;g&#65533;&#65533;&#65533;t/&#65533;c&#65533;*T&#65533;&#65533;rCI&#65533;0!&#65533;&#65533;&#65533;&#65533;B
&#65533;e&#65533;!&#65533;&#65533;lZD&#65533;&#65533;&#65533;&#65533;&#65533;&#65533;&#65533;.&#65533;2xB&#65533;&#65533;&#65533;&#65533;&#65533;3]&#65533;C&#65533;lh&#65533;&#65533;ce@jD&#65533;0&#65533;&#65533;&#65533;&#65533;&#65533;&#65533;&#65533;&#1712;&#65533;&#65533;&#65533;n&#1069;_&#65533;	&#65533;+`&#272;&#65533;&#65533;&#65533;&#65533;&#65533;N{&#65533;H&#65533;5&#65533;&#65533;0&#65533;R&#65533;&#65533;&#1316;&#65533;&#65533;HA&#501;&#65533;&#65533;}#S&#65533;I(&#65533;V&#65533;i&#65533;&#65533;&#65533;&#65533;&#1858;&#65533;g&#65533;Q>&#65533;&#65533;&#65533;7:/&#65533;&#65533;	&#65533;o6&#65533;&#65533;&#65533;/&#65533;&#65533;&#1629;&#65533;/&#65533;1&#65533;0&#65533;&#65533;	&#65533;&#65533;,0	<J&#65533;d&#65533;&#65533;&#65533;&#65533;&#65533;9&#65533;*_&#65533;&#65533;Vn-&#65533;&#65533;9)*&&#65533;&#65533;&#35589;9&#65533;&#65533;a&#65533;&#1738;&#65533;w&#65533;=&#65533;&#65533;&#65533;6MF&#65533;&#65533;&#65533;-}MM&#65533;zX&#65533;N&#65533;&#65533;&#65533;&#65533;&#65533;;&#65533;&#65533;&#65533;&#65533;&#65533;A]&#65533;mY&#65533;&#65533;&#65533;&#65533;&#1908;&#65533;>&#65533;Sr&#65533;# &#65533;&#65533;]2&#65533;&#65533;&#65533;./&#65533;&#65533;&#65533;&#65533;N&#65533;Qa&#65533;7&#65533;&#65533;&#65533;&#65533;P&#65533;&#65533;&#65533;&#1352;&#65533;&#65533;	&#65533;b&#65533;Y&#65533;&#65533;&#65533;&#65533;&#65533;m[&#65533;y&#65533;u&#940;e&#65533;W&#65533;&#65533;&#65533;&#65533;{&#65533;"&#65533;wQ&#65533;t&#65533;XA&#65533;t&#65533;&#65533;C#&#1992;&#65533;w&#65533;&#1048;T&#65533;&#65533;v&#65533;&#65533;&#65533;&#65533;&#1742;&#263;>&#65533;]EGx&#65533;&#65533;N&#65533;&#65533;&#65533;&#65533;&#65533;&#65533;z;&#65533;&#65533;PW\&#65533;o*h&#65533;&#65533;[&#65533;\&#65533;&#65533;&#65533;Yo>k'&#65533;\&#65533;&#65533;&#65533;&#65533;V&#65533;&#65533;c#&#65533;c&#65533;%&#65533;&#1027;Y&#65533;Tnwq&#65533;L&#65533;&#65533;&#65533;1&#65533;&#65533;(&#65533;&#41822;z&#65533;&#65533;n&#65533;&#65533;6j&#65533;7&#65533;O&#65533;&#65533;I&#65533;&#65533;&#1339;&#65533;&#65533;yG&#65533;&#167;}F&#65533;&#65533;yZ&#65533;&#1266;&#65533;`'Ef&#65533;&#473;&#65533;&#65533;&#65533;+j,1'u&#65533;=&#65533;&#65533;&#65533;x&#1022;&#65533;g&#65533;}T&#1240;&#65533;n&#65533;&#65533;E&#65533;&#65533;m&#65533; &#65533;GN?&#65533;E&#65533;&#65533;&#65533;k&#65533;&#65533;Pv9&#65533;'-yq&#65533;X&#65533;8&#65533;&#65533;_7&#65533;&#65533;fu< rRx&#65533;vWvDe&#65533;u&#65533;Rz&#65533;v{&#65533;hY&#65533;i&#65533;&#65533;	&#65533;BS^&#65533;u&#65533;&#65533;%&#65533;&#65533;&#65533;&#65533;o&#65533;?C&#65533;&#65533;Ei&#65533;&#65533;&#1431;p&#65533;7w&#65533;&#65533;&#65533;&#65533;7&#65533;1H&#65533;.&#65533;j&#65533;&#65533;&#65533;&#65533;7xc~&#65533;i3&#65533;X&#65533;&#65533;x&#65533;:&#65533;e:&#65533;&#65533;c&#65533;&#65533;digb&#65533;&#65533;&#65533;?NSF+&#65533;u3&#65533;,&#65533;&#65533;&#65533;&#65533;z^&#65533;nYP"&#65533;Y&#65533;nB&#65533;U&#65533;&#65533;L&#65533;&#65533;&#65533;&#65533;g&#65533;,`&#65533;{&#65533;pF&#27649;Y&#65533;a\&#65533;.&#65533;G[{&#65533;o&#65533;W6&#65533;/*&#65533;&a,&#65533;i2&#65533;pW&#65533;&#65533;&#1480;q&#65533;}7&#65533;p&#65533;&#65533;&#65533;8~&#65533;&#65533;}&#65533;&#65533;c&#65533;D&#65533;&#65533;dye7&#65533;fPcb&#65533;3&#65533;&#65533;rt3A&#65533;Gt&#65533;&#65533;&#1665;fZX9]&#65533;N&#65533;6&#65533;pX&#65533;&#65533; <e&#65533;uhe&#65533;&#65533;.&#65533;${&#787;u&#65533;Qhn&#523;_&#65533;D&#65533;&#65533;:&#65533;f&#65533;&#65533;&#65533;&#65533;v#&#519;&#65533;H&#65533;&#65533;&#65533;&#65533;&#65533;|d7&#65533;/&#65533;xU&#65533;&#65533;c\0q&#65533;&#65533;&#65533;&#65533;&#65533;6h=5&#65533;&#65533;&#65533; ~&#65533;h&#65533;&#65533;&#451;&#65533;&#65533;_ &#65533;&#65533;O&#65533;&#65533;&#65533;&#65533;&#65533;&#65533; 9&#65533;&#65533;&#65533;vPX&#65533;g&#65533; &#65533;zK&#65533; &#65533;]YX&#65533;h&#65533;&#65533;J&#65533;&#65533; _&#65533;&#65533;&#65533;Rm&#65533;&#65533;&#65533;X	T&#65533;x`&#65533;
&#65533;&#65533;lX&#65533;e%&#65533;Df&#65533;&#65533;=&#65533;&#65533;&#65533;(&#65533;&#65533;M(&#65533;&#65533;<&#65533;&#65533;;{ccn7LEe&#65533;[&#65533;&#65533;&#65533;$&#65533;H&#65533;&#65533;&#65533;&#65533;uG&#65533;&#65533;p&#65533;&#65533;&#65533;:h&#65533;jp8&#65533;&#65533;HF8^&#65533;XBI(&#65533;+&#65533;:dy&#65533;&#897;&#65533;&#49415;YQ3H&#65533;$d51&#65533;&#65533;3&#65533;i&#65533;&#65533;&#65533;&#65533;&#65533; &#65533;&#65533;"!iLx#rz3\&#65533;'zo&#65533;&#65533;-&#65533;&#65533;p&#65533;&#65533;&#65533;&#65533;b&#65533;&#65533;tnd&#65533;e;SZ&#2035;v&#65533;S&#65533;&#65533;&#65533;&#28877;&#65533;&#1433;&#65533;@B&#65533;D&#65533;&#65533;E&#65533;F~&#65533;CI9&#65533;&#65533;vS)&#65533;Pi&#65533;&#65533;&#65533;|&#1044;q^;(&#65533;&#65533;&#65533;A&#65533;8&#1237;n&#65533;&#65533;#&#65533;&#65533;XV&#65533;&#65533;xf&#65533;&#65533;&#65533;$A)&#65533;=&#65533;&#65533;-M&#458;&#65533;I&#65533;&#65533;i&#65533;&#65533;a&#65533;#&#65533;&#65533;&#1833;&#65533;&#1945;&#65533;&#65533;hS&#65533;_43G_&#65533;&#65533;Y>y`k&#65533;&#65533;&#65533;&#65533;&#65533;H{u&#65533;f&#65533;)gHo#e&#65533;'P.E&#65533;&#65533;&#65533;&#65533;G&#65533;&#65533;&#65533;&#65533;Fcj+a&#65533;c&#65533;&#65533;&#65533;&#65533;&#65533;&#461;&#65533;B&#65533;*.7F&#65533;&#65533;I&#65533;-Rlv&#65533;G9r&#65533; &#65533;>&#65533;&#65533;&#65533;~&#65533;&#65533;xH&#65533;xb&#65533;&#65533;g&#65533;^|&#65533;&#65533;JU8?&#65533;&#65533;&#65533;&#65533;R&#65533;&#65533;&#65533;&#65533;i d&#65533;&#65533;:w&#65533;&#65533;	&#65533;&#2009; -&#65533;&#65533;VXC&#65533;% &#291;&#65533;&#65533;&#65533;&#65533;d&#65533;&#65533;&#1630;&#65533;&#65533;&#65533;}!&#65533;At&#65533;&#65533;&#65533;&#65533;7&#65533;&#65533;[T&#65533; z>x&#65533;&#65533;&#65533;{&#65533;p&#65533;&#65533;e&#65533;Y&#65533;Yv&#65533;&#65533;&#65533;&#65533;Q&#65533;W&#65533;E&#1619;/&#65533;Fn&#65533;&#1619;&#65533;5&#65533;&#65533;s&#65533;@l&#65533;!Z&#65533;&#65533;b&#65533;&#65533;x&#361;&#65533;K&#65533;O&#65533;72.J&#65533;&#65533;T&&#1611;&#65533;dsm%&#65533;s&#65533;&#65533;;&#675;<&#65533;&#65533; &#65533; &#65533;&#663;Bg&#65533;&#65533;3$r&#65533;uC&#65533;c l&#395;9)&#65533;*Y&#65533;&#65533;)&#65533;rnQ&#65533;`U&#65533;a&#43766;&#65533;&#65533;&#65533;{ZS&#65533;&#65533;t&#65533;`z&#65533; &#65533;&#65533;*&#65533; *`&#65533;&#65533;'R&#65533;&#65533;&#65533;Fsn&#65533;&#65533;&#65533;&#65533;`&#1490;Db&#65533;A&#65533;&#65533;w$&#65533;&#65533;&#65533;&#65533;&#65533;&#65533;Ej&#65533;&#65533;~&#65533;Iy"&#65533;&#65533;qt7X&#65533;N	&#65533;r '&#65533;&#65533;H&#65533;z&#65533;(j&#65533;H&#65533;&#65533;,z&#65533;&#65533;&#1701;^&#65533;||zR&#65533;2&#1082;P&#617;&#1237;f&#65533;&#65533;fY&#65533;&#65533;Z&#65533;BZ&#65533;N&#65533;&#65533;&#65533;eW&#65533;J&#65533; pm&#65533;&#65533;B&#65533;&#65533;&#65533;&#65533;&#65533;:x&#65533;
&#65533;iy&#65533;&#65533;O&#65533;&#65533;q&#65533;^4&#65533;&#65533;4&#65533;&#684;x&#65533;&#65533;y&#65533;&#65533;J&#65533;?&#65533;&#65533;/`J&#65533;&#65533;&#171;%&#65533;4&#65533;&#65533;&#65533;&#65533;B&#65533;GJ&#65533;0&#65533;&#65533;'A&#65533;A&#65533;&#65533;7&#65533;&#65533;XU&#65533;&#65533;&#65533;&#65533;&#65533;&#37542;&#65533;W&#65533;	p?&#65533;sPW&#65014;&#65533;&#644;&#65533;x&#65533;&#65533;R&#65533;4b&#65533;&#1081;a-&#65533;&#65533;&#65533;gS\&#65533;&#65533;p&#65533;:Z(&#65533;&#65533;y>J&#65533;&#65533;w/&#65533;&#65533;&#65533;2(&#65533;&#65533;&#65533;J	9&#65533;&#65533;_&#65533;$&#65533;&#65533;&#65533;_&#65533;N&#65533;&#65533;&#65533;[&#65533;)&#65533;I&#65533;&#65533;&#65533;&#65533;&#65533;&#65533;&#42141;;&#65533;&#65533;&#65533;nY'S(Rh&#65533;G&#65533;h&#65533;&#65533;&#65533;f&#65533;&#65533;`_&#65533;B&&#4475;+&#65533;&#65533;&#271;&#65533;&#65533;&#65533;&#65533;K3&#65533;&#65533;Qp&#65533;&#555;&#65533;4&#65533;;&#1339;g&#23879;+&#65533;&#65533;"&#65533;&#65533;
&#65533;&#65533;&#65533;M&#65533;I&#65533;&#1725;m&#65533;B&#65533;&#65533;&#65533;&#65533; &#65533;&#65533;|&#1880;h&#485;&#65533;x&#65533;&#65533;a&#65533;&#65533;&#65533;&#65533;&#65533;&#65533;f=j*&#65533;;&#65533;&#65533;K&#65533;&#65533;&#65533;&#65533; 	&#65533;&#65533;7h&#65533;&#65533;&#65533;fmax<&#65533;/&#65533;z&#65533;Q&#65533;&#65533;&#65533;aSOW&#65533;&#65533;&#65533;&#65533;&#65533;`&#65533;n&#65533;X&#65533;$&#65533;j&#65533;l&#65533;&#6379;&#65533;x+&#65533;5&#65533;@&#65533;&#65533;&#65533;sB&#65533;&#65533;&#65533;&#65533;[&#65533;G&#65533;&#363;&#65533;&#65533;{&#65533;&#65533;Yd&#65533;&#65533;A&#65533;&#65533;&#65533;Rq&#65533;j&#65533;)&#65533;&#65533;&#65533; &#65533;9&#65533;M&#65533;{il':&#65533;&#65533;&#65533;c&#65533;/&#65533;&#65533;)!E&#65533;H&#65533;&#65533;u&#65533;&#65533;&#1202;&&#65533;RZ&#65533;&#65533;&#65533;
&#65533;8&#65533;0&#65533;&#65533;&#65533;&#65533;[&#65533;&#65533;K@&#65533;&#1656;r&#65533; 0&#65533;?&#65533;A*&#65533;&#65533;s&#65533;z&#65533;:&#65533;z&#65533;&#65533;&#65533;ew&#65533;	&#65533;&#65533;&#65533;&#65533;#&#65533;&#65533;yn&#65533;&#65533;Z5[	D;&#65533;&#145;&#1805;&#65533;;&#65533;.V&#65533;Y&#65533;![&#65533;GN&#65533;@t&#65533;q.&#65533;&#65533;&#1270;&#65533;7P&#654;BW&#65533;K&#891;&#681;&#65533;(&#65533;&#65533;&#65533;;&#65533;6&#65533;&#65533;9`&#65533;I&#65533;&#65533;&#65533;j&#65533;&#65533;)&#65533;&#65533;&#65533;&#65533;&#65533;&#1116;&#65533;&#65533;&#65533;&#65533;L&#65533;&#65533;1F&#65533;&#65533;V&#65533;&#65533;Bt\r &#65533;$&#65533;;:&#855;&#251;&#65533;&#65533;&#65533;&#65533;k&#65533;l&#65533;&#65533;ml&#65533;hh&#65533;&#65533;eQ &#65533;C&#65533;&#65533;Q*^&#65533;J&#65533;I&#65533;y&#65533;*9;&#65533;>	&#544;&#65533;J&#65533;&#65533;&#65533;kR/&#65533;&#65533;|FH&#65533;Y&#65533;i&#629;&#65533;&#65533;&#65533;|#UY&#65533;&#65533;&#65533;&#65533;R&#65533;&#65533;&#65533;W&#65533;&#65533;&#65533;'g&#65533;&#65533;&#65533;%zItJ8&#65533;&#65533;&#65533;&#1441;&#65533;h9&#65533;|&#65533;&#65533;&#65533;&#65533;&#1824;Q{&#65533;&#65533;&#65533;|&#65533;&#65533;T&#65533;&#65533;&#65533;4&#65533;4&#65533;&#65533;nPw
&#826;l}&#1776;&#65533;y\8&&#1206;&#65533;;-&#65533;<&#65533;&#65533;I&#65533;&#65533;d&#65533; &#65533;5&#65533;&#65533;&#804;k&#797;|&#65533;D&#65533;&#128;/&#65533;g*&#65533;J&#65533;&#65533;&#65533;|&#65533;>"&#65533;c&#65533;&#65533;&#65533;&#65533;JR&#143;,6*&#65533;&#716;Tf&#65533;-9v&#1087;&#65533;&#65533;
mw&#65533;&#902;&#65533;
&#65533;\&#1761;u4"&#65533;k &#65533;&#65533;&#65533;&#65533;&#65533;n'#`&#65533;H&#65533;,&#65533;&#65533;Dki&#65533;e&#65533;28"xo|&#65533;*&#1778;&#65533;&#65533;&#65533;&#65533;&#956;&#65533;*&#65533;&#65533;&#65533;z9&#65533;Z&#65533;`v&#65533;&#65533;&#65533;>&#65533;&#65533;`&#65533;&#65533;&#65533;F&#65533;&#65533;&#65533;$0&#65533;FM*&#65533;J&#65533;&#65533;&#831;&#65533;&#65533;&#65533;&#65533;:  &#65533;2H&#65533;_ 4@$&#1785;&#65533;&#65533;W&#65533;&#65533;&#65533;&#65533;Vz	A&#65533;/+&#65533;2WZ&#65533;<(,&#65533;G&#65533;&#65533;&#65533;&#65533;&#65533;i=&#65533;&#65533;&#65533;6&#65533;&#65533; 8&#65533;.&#65533;&#65533;&#65533;z&#1505;&#800;&#65533;&#65533;_&#65533;E:&#65533;&#65533;&#65533;H&#65533;&#65533;g&#65533;{&#65533;XtV/2&#265;&#1595;&#65533;&#65533;&#65533;]E|&#65533;G&#65533;G&#65533;&#65533;Y&#65533;&#65533;&#65533;&#65533;&#65533;
&#65533;|;:i&#65533;&#65533;&#65533;&#65533;&#65533;<&#65533;&#65533;&#65533;&#65533;&#65533;&#65533;&#65533;&#65533;&#65533;/&#65533;&#1750;{&#65533;m<&#65533;&#65533;&#65533;&#1307;&#65533;.&#65533;&#1775;&#65533; 6&#65533;V]&#1912;&#65533;!&#65533;l-l&#65533;&#65533;f&#65533;,&#65533;&#65533;&#65533;&#65533;&#65533;&#65533;X&#65533;&#65533;h-&#1149;69&#65533;&#65533;jjh}u0}&#65533;&#65533;&#65533;	,&#65533;&#65533;O&#65533;@&#65533;&#65533;&#65533;&#65533;*&#65533;&#65533;k&#65533;C&#65533;-q&#65533;&#65533;@&#65533;K&#65533;&#65533;&#65533;|uB&#65533;V&#65533;;[&#65533;N&#65533;&#65533;\&#65533;&#65533;&#1193;&#65533;[&#65533;&#65533;&#65533;{Km5&#65533;&#65533;8&#65533;b]&#65533;&#1634;-&#65533;&#65533;&#65533;F&#65533;&#65533;&#65533; ~fz&#65533;&#65533;?=&#65533;&#65533;L&#65533;'&#65533;^&#65533;f&#65533;Q &#65533;B&#65533;&#65533;&#65533;&#65533;(&#65533;&#65533;mp,>&#624;&#65533;&#65533;^&#65533;&#1538;&#65533;&#65533;6&#65533;9&#65533;&#65533;&#65533;6>&#65533;7&#65533;&#166;&#65533;$4&#65533;&#65533;&#65533;&#65533;&#65533;&#65533;&#65533;w4&#65533;m&#65533;gr&#65533;&#65533;&#65533;&#65533;(&#65533;l&#65533;5&#65533;&#47436;&#65533;&#65533;~A&#65533;6&#65533;&#65533;&#65533;&#65533;wU&#65533;+&#65533;&#65533;&#65533;%&#65533;&#65533;O&#65533;&#65533;&#65533;y&#65533;&#65533;&#65533;~&#65533;8&#65533;&#65533;&#65533;;&#65533;&#65533;&#65533;&#65533;&#65533;&#65533;*&#65533;]p9&#65533;:&#65533;&#65533;w^&#65533;x&#65533;&#65533;&#65533;&#65533;LL&#65533;2&#65533;m&#65533;&#65533;<G&#65533;&#65533;&#65533;"&#65533;&#65533; &#1045;&#65533;&#65533;v_&#65533;% &#65533;&#65533;'&#65533;&#65533;
Z>&#65533;&#65533;I&#65533;&#65533;B&#65533;.&#65533;&#65533;D&#65533;%c&#65533;&#65533;\&#41418;&#65533;&#65533;&#65533;h&#65533;&#65533;&#65533;&#65533;&#65533;6&#65533;&#65533;@&#65533;&#65533;|L&#65533;&#65533;&#65533;&#700;&#956;&#65533;&#65533;&#65533;:&#65533;&#65533;0&#65533;Q=&#65533;&#65533;7|&#65533;R{&#65533;&#65533;&#65533;;G&#65533;&#65533;g&#65533;&#65533;&#65533;&#65533;&#65533;[&#65533;&#65533;&#65533;&#65533;&#65533;&#65533;&#65533;u*&#65533;&#65533;i&#65533; &#65533;&#65533;X&#845;&#65533;&#65533;&#65533;4&#65533;&#1612;&#453;p^&#65533;&#65533;&#65533;Im&#65533;&#65533;&#65533;&#65533; &#65533;&#65533;&#65533;?f/&#65533;&#65533;1&#65533;y&#65533;&#65533;&#65533;.&#65533;&#65533;&#65533;&#65533;&#65533;&#65533;&#65533;UG~P&#65533;&#65533;K&#65533;T&#65533;&#65533;&#65533;&#65533;&#65533;Q&#65533;&#65533;?n&#65533;&#65533;!x&#65533;?{&#65533;&#65533;&#65533;Ym&#65533;&#65533;&#65533;&#65533;&#65533;&#65533; &#65533;&#1355;.f.x&#65533;&#65533;&#65533;&#65533;c{&#65533;_1&#65533;&#65533;&#65533;&#65533;&#221;&#65533;&#65533;//K[Am&#65533;!&#65533;&#65533;8{s&#65533;&#65533;I&#65533;&#65533;8(&#65533;&#65533;&#65533;&#65533;<&#65533;&#65533; '&#34640;b&#65533;&#65533;Z&#65533;&#65533;n&#65533;&#65533;?Uo&#65533;n&#65533;"&#65533;&#65533;&#65533;&#65533;&#65533;.&#65533;\O &#65533;&#65533;bO	 r^&#65533;ho&#65533;&#527;&#65533;&#65533;&#65533;&#65533;&#65533;k&#65533;&#65533;&#65533;&#65533;&#65533;&#65533;&#65533;<&#65533;&#65533;HG&#65533;&#65533;y&#65533;&#65533;&#65533;&#65533;&#65533;]&#65533;&#65533;?{&#2034;&#65533;&#65533;&#65533;&#65533;&#65533;&#65533;?&#65533;1&#65533;&#65533;&#65533;&#65533;L		+&#65533;e&#65533;&#65533;&#65533;&#65533;&#65533;&#65533;&#65533;&#65533;&#65533;&#65533;&#65533;}&#65533;'&#65533;Cr&#65533;I&#65533;h&#65533;CH^\erTsL*d&#65533;&#65533;&#65533;&#65533;&#65533;&#65533;&#65533;&#65533;&#65533;4"E9&#65533; O0&#65533;&#65533;&#65533;#QV&#65533;q&#65533;&#65533;&#65533;&#65533;&#65533;&#65533;Q:#&#65533;&#65533;t&#1466;&#65533;&#65533;&#65533;&#1787;#&#1949;&#65533;X&#2007;&#65533;c&#65533;&#42749;#&#65533;ET&#1724;R&#65533;I&#65533;&#65533;J&#65533;&#65533;&#65533;Q&#65533;&#65533;H&#65533;C&#65533;&#65533;a&#65533;$\&#65533;0&#768; &#65533;e&#65533;+&#65533;E+^&#65533;u*&#1513;.&#65533;&#65533;&#65533;&#65533;&#594;%E&#65533;Ly&#65533;d&#65533;&#65533;
_6x&#65533;&Mr&#65533;s'O&#65533;2Re&#722;l&#65533;	&#65533;3&#65533;S&#65533;9&#65533;v9&#131;&#65533;U5&#65533;d&#65533;JS&#65533;&#65533;&#65533;L&#65533;L&#65533;&#65533;\Y&#65533; &#65533;z&#65533;&#65533;&#65533;&#65533;Z&#65533;&#65533;&#157;&#65533;(&#65533;&#1847;&#65533;&#65533;kvC&#65533;&#65533;&#65533;pC&#65533;&#65533;&#65533;&#210;)^&#65533;&#65533;Q$&#65533;&#65533;'&#65533;&#65533;x&#65533;9M&#65533;&#65533;4&#65533;&#65533;)_&#65533;X&#65533;M&#65533;t&#1131;p&#65533;Xq&#65533;&#65533;9&#65533;&#65533;qF&#65533;v&#65533;5&#65533;a&#65533;]&#65533;&#1975;&#65533;j&#65533;&#65533;&#65533;	&#65533;9&#65533;&#65533;r&#65533;&#65533;&#65533;&#65533;&#65533;&#65533;4&#65533;&#6638;&#65533;A&#65533;s&#65533;T&#65533;&#65533;&#65533;&#65533;<V&#65533;&#65533;&#65533;F&#65533;&#65533;&#65533;4zT7&#738;G&#65533;&#65533;&#65533;{ULM{&#65533;&#65533;5(&#336;&#65533;&#65533;{
&#65533;&#65533;UR/uQ&#65533;~P&#65533;&#65533;&#65533;TF&#65533;&#65533;v&#65533;V&#65533;&#65533; &#65533;P&#65533;^l&#65533;&#65533;]v&#65533;&#65533;&#1609;&#65533;&#65533;&#65533;}&#65533;&#65533;&#65533;&#65533;Xd&#65533;=V&#65533;'NF#rku&#1476;t&#65533;,&#65533;GXt&#65533;&#65533;&#65533;&#65533;&#17579;&#65533;r&#65533; "&#65533;0TL1&#65533;e&#65533;Gm\&&#65533;&#65533;h&#65533;CO5&#65533;&#65533;&#65533;p&#65533;	&#65533;&&#1189;s&#65533;[&#653;t&#65533;&#65533;'w&#65533;&#65533;&#65533;a&#65533;"}kvw`Qu&#65533;y&#65533;&#65533;&#65533;W&#65533;H&#65533;&#259;&#2037;&#65533;^&#65533;&#65533;&#65533;}h((L&#65533;&#65533;~&#65533;P&#65533;&#65533;	Hh&#65533;&#65533;"Sw6&#352;&#65533;"(a}/!&#65533;P&#65533;h&#65533;&#65533; &#65533;L!&#65533;&#65533;&#65533;&#65533;e&#65533;9&#680;&#1456;,[\4&#65533;(&#65533;&#65533;qQ&#65533;c&#65533;&#65533;\&#65533;&#294;&#65533;p&#65533;&#65533;&#65533;&#65533;&#65533;&#65533;iL&#65533;k&#65533;iH&#65533;{&#65533;j&#65533;A&#65533;&#65533;&#65533; [&#65533;\&#65533;&#65533;&#65533;f&#65533;z&#65533;&#65533;y&#65533;&#65533;&#65533;Zp&#65533;Y&#65533;8&#65533;e&#65533;&#65533;?y&#65533;&#65533;&#65533;~&#65533;&#1255;&#65533;&#65533;*U&x&#65533;Z&#65533;&#65533;&#65533;&#65533; Q&#65533;	|EU1C&#65533;Y&#65533;Mx&#65533;&#65533;N&#65533;&#65533;&#65533;_6&#65533;h*K"s&#65533;&#65533;@)W&#65533;F8&#65533;&#65533;1&#65533;&#65533;&#65533;S&#65533;B%&#65533;V&#65533;&-"&#65533;&#65533;A&#65533;a&#65533;(&#65533;_J&#65533;&#65533;e5&#65533;&#65533;@}&#65533;&#65533;li&#65533;-&#65533;&#65533;^&#65533;&#65533;!&#1649;&#65533;O?&#65533;0&#65533;(D&#65533;!&#65533;&#65533;&#65533;&#65533;&#1841;a&#65533;&#65533;&#65533;&#1965;w+p e<&#65533;6&#65533;&#65533;&#65533;&#711;j'~&#65533;p&#65533;&#65533;&#51615;&#65533;F&#65533;&#65533;&#65533;&#65533;d&#65533;&#65533;&#65533;&#65533;&#65533;#j&#65533;yA&#65533;5lwQ,&#65533;G&#65533;j&#65533;0&#65533;D&#65533;X&#65533;5&#65533;{&#65533;&#65533;&#65533;W@cJ!&#65533;&#65533;&#43491;b&#65533;&#65533;&#65533;K&#65533;j&#65533;*&#65533;*&#65533;&#65533;&#65533;QU?G/&#65533;&#65533;&#65533;(I&#65533;&#65533;~V&#65533;& &#65533;S.&#65533;&#65533;&#65533;&#65533;M6&#65533;&#734;&#65533;&#65533;&#65533;-&#65533;o&#65533;"<&#65533;*"&#65533;&#65533;&#65533;_&#65533;&#65533;&#65533;&#65533;9&#65533;AR&d&#65533;oc&#65533;F7&#65533;p&#65533;&#65533;R&#65533;&#65533;&#65533; &#65533;&#65533;&#65533;&#65533;&#65533;&#65533;&#65533;.q^&#65533;&#65533;#&#65533;]&#65533;fSv&#65533;&#65533;q&#65533;&#65533;r&#65533;s&#65533;C&#65533;@'&#65533;b&#65533;&#65533;t(&#65533;&#65533;E&#65533;&#65533;j@&#65533;&#65533;Qp&#65533;&#65533;&#1533;C}&#65533;ZG&#65533;&#65533;"&#65533;&#65533;Ta&#65533;&#65533;pX3&#65533;&#65533;,#&#65533;+YQ&#65533;Y&#65533;&#65533;I&#65533;&#65533;&#65533;.~E+$TQ&#65533;+  ]&#65533;&#65533;&#1232;&#65533;&#65533;&#65533;mi@d&#65533;&#65533;`&#65533;F&#65533;&#65533;&#65533;iuL&#65533;\&#65533;p?5&#65533;#M&#65533;r !@&&#65533;&#65533;v[&#65533;"&#65533;&#65533;3,&#1168; &#65533;&#65533;&b&#65533;`L&#65533;pZ&#65533;&#65533;6i8K&#65533;&&#65533;3&#65533;(&#1476;0~&#65533;&#65533;&#65533;)<%*C&#65533;B&#65533;H&#65533;%2&#65533;&#65533;&#65533;&#65533;&#65533;&#65533;p,&#65533;&#65533;&#65533;
&#65533;&#65533;&#65533;&#65533;8b&#65533;&#65533;&#65533;Z&#65533;RU&#65533;]&#65533;&#65533;&#65533;dBV|&#65533;&#65533;&#65533;Ba&#65533;Ew&#65533;&#65533;sX&@F9&#65533; h&#65533;&#65533;]|&#65533;&#65533;&#65533;q&#65533;&#65533;L&#65533;(&#65533;&#65533;&#65533;&#65533;y&#291;\&#65533;&#65533;-Onk[&#65533;&#65533;@&#65533;<&#65533;&#65533;MA\g &#65533;!y&#65533;&#65533;Fo&#65533;d&#65533;&#65533; H&#65533;w&#65533;'&#65533;&#65533;&#65533;J&#65533;`U&#65533;
+&#65533;Q&#65533;&#65533;&#65533;&#65533;d&#65533;/#&#65533;&#65533;&#65533;&#65533;P&#65533;7&#65533;Y{ &#65533;~&#65533;&#65533;NM&#1437; &#65533;w+&#65533;&#65533;3&#65533;&#1461;"H&#65533;
&#65533;&#65533;&#65533;&#65533;P&#65533;$&#1180;&#65533;&#65533;v&?&#65533;&#65533;&#65533;&#65533;&#65533;&#1358;0&#65533;&#65533;&#65533;0p&#65533;3-&#976;&#65533;stqk&#65533;&#65533;&#65533;UV>&#65533;&#65533;Z&#65533;&#65533;&#65533;VB&#65533;e&#65533;&#65533;&#1297;&#65533; ne$A#&#65533;&#570;&#65533;&#65533;&#65533;N&#65533;A&#65533;&#65533;&#65533;R&#65533;D|&#65533;,&#65533;04V&#65533;&#65533;-&#65533;['&#65533;VxZV&#65533;&#65533;&#65533;&#65533;4&#65533;Y&#826;&#65533;X&#65533;iCHj&#65533;XNd&#65533;(U&#65533;J&#65533;&#65533;C&#1629;&#65533;v&#65533;&#65533;~&#65533;&#65533;&#65533;1x<&#65533;&#65533;I&#65533;q&#65533;u&#65533;&#65533;&#65533;3u&#65533;T&#65533;&#65533;&#65533;&#65533; q&#65533;&#65533;&#1823;&#65533;D&#65533;&#65533;&#65533;B&#65533;&#65533;&#65533;',&#539;g,&#65533;]&#65533;&#65533;Uq&#65533;&#65533;&#65533;&#65533;&#65533;&#65533;g/{&#1461;*&#65533;rq&#65533;&#65533; G&#65533;O&#65533;&#65533;k&#65533;E&#65533;"&#485;&#65533;&&#65533;I&#65533;o&#2016;&#65533;&#65533;&#65533;VRp&#65533;BCDK`FVm&#65533;1gy&#65533;zQ&#65533;68&#65533;&#65533;&#65533;\=&#65533;0&#65533;	e,&#1377;iQ&#65533;&#65533;&#65533;9
&#65533;-&#65533;!s&#65533;;&#65533;&#790;t&#65533;&#65533;&#65533;&#65533;V|&#65533;br&#1575;S&#65533;&#65533;&#65533;\b&&#65533;J]&#65533;&#65533;@&#65533;&#65533;;&#65533;&#65533;&#65533;V&#65533;
&#673;aW xpg&#65533;&#65533;&#65533;&#65533;&#65533;&#65533;&#65533;^ar9,&#65533;&#65533;2&#65533;Z&#65533;|2@q`N*&#65533;&#65533;o{&#65533;&#65533;&#2047;&#65533;&#363;&#65533;&#65533;&#65533;4&#65533;yo&#65533;&#65533;F&#65533;[*$!&#65533;^&#947;&#65533;&#65533;,
z:&#65533;&#65533;&#65533;&#65533;Y8&#65533;&#65533;T&#65533;&#65533;eV&#65533;c&#65533;G&#65533;&#1317;&#65533;}&#65533;&#65533;p&#65533;G&#65533;l%&#65533;&#65533;2&#65533;a&#65533; &#65533;X&#65533;&#65533;v&#65533;&#65533;R&#65533;[N&#65533;&#65533;.&#65533;)&#65533;&#65533;&#65533;Z&#65533;6f&#65533;&#65533;&#65533;&#65533;H&#65533;&#65533;lW/&#65533;&#65533;&#65533;&#65533; 6p&#65533;K&#65533;&#65533;iM&#65533;a&#65533;&#65533;&#65533;&&#65533;&#65533;H&#65533;&#65533;A&#65533;&#65533;&#65533;&#65533;&#65533;&#65533;&#65533;J&#65533;5p(&#65533;&#988;f&#65533;&#65533;&#65533;&#1737;&#65533;6B#&#65533;&#65533;&#65533;&#65533;&#65533;&#65533;&#65533;&#65533;\&#65533;j?&#65533;&#65533;&#526;&#65533;&#65533;M&#65533;+&#65533;&#1920;&#65533;S&#65533;N8&#65533;D[|&#65533;t&#65533;Kj&#65533;&#65533;Z&#65533;&#65533;&#1170;*&#65533;&#65533;Kl0Z5&#65533;5&#65533;&#65533;&#65533;v&#65533;&#1758;&#65533;&#65533;&#65533;&#65533;&#65533;&#65533;SS&#65533;Q&#65533;m5r&#65533;hRs&#65533;A&#65533;5@K]<&#65533;&#65533;,&#65533;&#65533;&#65533;&#65533;l&#65533;&#65533;1&#65533;	#&#65533;&#65533;V&#65533;&#1809;&#65533;&#65533;&#65533;&#65533;] P&#65533;&#65533;&#65533;&#65533;&#65533;h&#65533;&#65533;&#65533;|f&#65533;&#65533;&#65533;&#65533;&#65533;v&#65533;&#65533;g4C]T',&#65533;&#65533;,AK&#65533;	&#65533;&#65533;&#65533;&#65533;&#65533;&#65533;&#65533;&#65533;&#1863;&#65533;&#65533;&#187767;&#65533;&#65533;&#65533;&#65533;&#434;&#65533;&#65533;e&#65533;&#1724;&#65533;q&#65533;&#65533;&#65533;[&#65533;&#65533;Q&#65533;&#1444;J&#65533;&#65533;wH&#65533;&#65533;&#65533;. &#65533;&#65533;nW@8c&#65533;b&#65533;&#65533;7&#65533;&#65533;&#65533;&#65533;&#65533;R;&#65533;&#65533;&#65533;-&#65533;{,&#65533;&#65533;&#65533;&#65533;!%&#65533;&#65533;&#65533;Y]&#856;&#65533;X_&#65533;Mg&#65533;[&#65533;&#65533;&#65533;&#65533;Y&#65533;H&#65533;&#65533;&#65533;w&#65533;D&#65533;<&#65533;&#65533;B&#65533;	&#65533;&#413;:&#65533;&#65533;2&#1627;&#65533; "0&#65533;SW&#65533;"&#65533;&#65533;mg&#65533;&#65533;	U~&#65533;?% &#65533;&#65533;&#65533;&#65533;&#65533;&#65533;(&#65533;&#65533;_&#65533;&#65533;&#65533;&#65533;&#65533;&#65533;&#65533;&#65533;&#65533;&#65533;&#65533;{&#65533;3&#1665;&#65533;&#65533;&#65533;&#65533;&#65533;5&#65533;NZS>&#65533;&#65533;=&#65533;N&#65533;x`&#65533;7(&#65533;&#65533;&#65533;Wp'%wz&#65533;*&#65533;2&#65533;&#65533;j&#65533;5r&&#65533;:Gk8v5bpz&#65533;e\A5C&#65533;h&#65533;;3&#65533;z&#1429;&#65533;&#65533;&#65533;&#65533;,&#65533;Eo`&#65533;l&#65533;&#65533;	qD&#65533;'&#65533;&#65533;`&#65533;#|&#65533;w&#65533;ruafx&#65533;Y&#65533;&#65533;&#65533;&#65533;m"&#65533;c&#65533;^&#65533;w|&#65533;5&#65533;&#65533;&#65533;$&#65533;enavDWr}&#1655;}&#1671;&#65533;b&#65533;?&#65533;B6Y&#65533;&#65533;7&#65533;:26\x?&#65533;&#65533;NpQ&#65533;&3&#65533;*&#65533;&#65533;::Dz&#65533;G(&#65533;&#65533;x&#65533;l&#65533;$cB&#65533;	(y&#65533;<&#65533;k&#65533;ax)&#65533;[&#65533;&#65533;}j&#65533;VE&#65533;h&#65533;2&#65533;&#65533;&#65533;c&#65533;&#65533;&#65533;7[VD&#65533;"U&#65533;&#65533;P&#65533;&#65533;f&#65533;&#65533;+TX&#65533;"&#65533;y		&#65533;&#65533;&#65533;>Cv'~&#65533;fvV&#65533;%&#263;&#65533;`|>&#65533;&#65533;hu&#65533;wuU&#452;&#65533;fuD}4&#65533;&#65533;&#65533;&#65533;qL&#65533;R&#65533;U8&#65533;&#65533;8&#65533;&#65533; &#65533;&#65533;&#65533;&#65533;&#65533;5&#65533;&#65533;5Q&#65533;A&#65533;&#65533;`&#65533;&#1960;`BP?g&#32770;wi&#65533;&#65533;K&#65533;b&#65533;Ux&#65533;X&#65533;y&#65533;p&#65533;3 &#65533;&#65533;iW&#65533;&#65533;A*K&#65533;c&#65533;k&#65533;&#65533;Tu&#65533;&#65533;&#65533;D&#65533;&#1544; fhl )L=&#65533;W=%sE&#65533;&#65533;.&#464;&#65533;&#193;&#65533;&#65533;#&#65533;'S&#65533;&#65533;&&#65533;&#65533;&#65533;$6u&#65533;&#65533;&#65533;w&#65533;h)&#65533;#my?&#65533;A&#65533;,9:&#65533;tE&#65533;&#65533;A&#65533;C&#65533;&#65533;Fx&#65533;4y&#65533;(XT&#65533;&#65533;A&#65533;&#65533;uQHS&#65533;&#65533;&#65533;&#65533;7&#65533;&#65533;&#65533;&#1554;W&#65533;&#65533;My&#65533;&#65533;'Q!&#65533;#bx~&#65533;&#65533;&#65533; a&#65533;$&#65533;h&#65533;&#65533;
&#454;&#65533;2 &#65533;af&#65533;s&#65533;*&#65533;(&&#65533;xa 3&#65533;&#455;&#65533;&#65533;&#65533;D&#65533;7d5e&#65533;Gq&#65533;%r&#65533;H&#65533;&#65533;s2j&#34275;&#65533;Zy=<&#65533;&#65533;&#65533;h&#65533;&#65533;V@&#65533;&#65533;rbi&#65533;Cq&#65533;&#65533;;&#65533;&#65533;U&#65533;5&#65533;r&#65533;?h&#65533;`&#65533;&#65533;0&#65533;&#65533;&#65533;&#65533;&#65533;%&#65533;&#65533;m=&#65533;u&#65533;)&#65533;>&#65533;&#65533;&#65533;=Y&#65533;D(&#65533;&#7564;R&#65533;&#65533;Sg:&#65533;P	&#65533;&#65533;N9&#65533;&#65533;&#1620;Jy&#65533;&#65533;I&#65533;Q&#65533;}3&#65533;Q%&#65533;1N6&#65533;9q4d&#65533;&#65533;_&#65533;K&#65533;WZ&#1587;Ze&#65533;w&#65533;5)&#65533;&#65533;p3&#65533;i&#65533;$&#65533;&#65533;B}&#65533;H&#65533;&#65533;c&#65533;&#65533;c5&#65533;p&#65533;XW&#1082318;&#65533;05(&#65533;&#65533;&#65533;)M&#65533;y&#65533;=V&#65533;&#65533;&#65533;
&#65533;>\&#65533;>B&#65533;r	To&#65533;&#65533;&#65533;&#65533;&#345;&#65533;2G&#65533;&#65533;&#425;&#65533;	&#65533;g&#1368;{&#65533;p&#65533;&#65533;y&#65533;&#65533;&#65533;&#969;
&#65533;7&#65533;Y&#65533;.&#65533;fPW%,:n&#65533;&#65533;&#65533;1&#65533;&#65533;&#65533;&#65533;&#65533;&#65533;
&#524;0&#1575;n&#361;&#65533;%J&#65533;Ez&#65533;G&#65533;&#65533;&#65533;"!&#65533;&#65533;&#65533;7&#65533;T&#65533;k&#65533;!\&#65533;BvQ+&#65533;&#65533;Z&#65533;&#65533;&#65533;&#65533;&#65533;~&#65533;&#65533;Cl&#65533;x@6&#65533;&#65533;2&#65533;&#65533;r9&#65533;&#65533;&#1222;&#65533;&#65533;&#65533;`!&#65533;Q&#65533;8&#65533;&#65533;M+&#65533;x&#65533;)&#65533;&#65533;xk"&#65533;&#65533;i&#65533;/7&#65533;
FW&#65533;)&#65533;&#65533;&#65533;&#65533;&#65533;&#65533;&#65533;M&#65533;$6&#65533;re&#65533;&#65533;HJ&#65533;'&#65533;&#65533;&#65533;&#65533;g&#65533;&#65533;&#65533;&#1081;&#65533;KH&#65533;&#65533;&#523;2&#65533;&#65533;&#587;7
}=y&#65533;qI%P&#65533;%A
&#65533;&#65533;`&#65533;&#65533;&#65533;&#65533;Z&#65533;(pX&#65533;k&#1037;&#65533;y3$&#65533;+&#65533;y_&#65533;<H&#65533;k&#65533;j&#65533;&#65533;&#65533;&#65533;*&#65533;&#65533;&#1573;&#19014;&#65533;2&#65533;J&#65533;^m&#65533;&#65533;r9+&#65533;&#65533;&#65533;;&#65533;Z&#65533;yJE3rg&#65533;L&#65533;C '&#456;&#65533;h&#65533;&#65533;H&#65533;Vs&#65533;&#65533;\&#65533;xy&#65533;&#65533;&#65533;&#65533;Dz<`&#65533;U v&#65533;&#65533;&#65533;&#65533;j&#65533;C&#65533;&#65533;&#65533;pXK&#467;&#65533;E&#65533;&#65533;&#65533;Y&#65533;3&#65533;&#65533;9&#1683;&#65533;
&#65533;}#&#65533;<&#1671;>J&#65533;&#65533;&#65533;&#65533;{&#65533;&#65533;&#65533;&#65533;.&#65533;&#65533;PVZ%&#65533; &#65533;U&#65533;&#65533;&#65533;<@{^i&#65533;&#65533;&#65533;&#65533;&#65533;h&&#65533;&#65533;X&#65533;&#54822;w&#65533;&#65533;l&#1702;CNX&#65533;)&#65533;(&#65533;x&#65533;&#65533;5&#65533;&#65533;3&#65533;&#65533;S&#65533;J&#65533;#GP&#65533;&#65533;Xay&#1601;&#65533;Y{&#65533;&#65533;&#65533;'#kH&#65533;&#65533;Y&#65533;T&#65533;&#65533;&#65533;&#65533;}){&#65533;x&#65533;&#65533;&#65533;J&#65533;&#65533;+&#65533;&#65533;&#65533;&#65533;&#65533;&#47747;&#65533;&#65533; &#65533;&#65533;&#65533;?&#65533;&#65533;&#65533;(&#65533;x&#65533;&#65533;np&#65533;xX&#65533;AN[
.&#65533;&#65533;&#65533;&#376289;K&#65533;b&#65533;q&#65533;c&#65533;&#65533;&#52346;CK&#65533;>Ca &#65533;&#65533;N&#65533;&#65533;~&#65533;&#65533;BQ*&#65533;K&#65533;0&#65533;e&#65533;&#65533; &#65533;)L&#65533;&#65533;&#65533;&#295;&#65533;&#65533;&#65533;d&#65533;&#65533;:&#65533;_k=&#65533;&#65533;&#65533;&#65533;&#65533;&#65533;&#1665;&#65533;&#65533;M@&#65533;\hK&#65533;U&#65533;&#65533;\U&#65533;&#65533;%&#65533;&#65533;k&#65533;(&#65533;!&#65533;I&#33985;&#65533;:)&#65533;&#65533;&#65533;&#65533;&#65533;&#65533;&#65533;&#65533;&#65533;&#65533;&#65533;&#65533;P&#65533;$k&#65533;&#65533;+&#65533;&#65533;&#65533;&#65533;&#1163;=&#65533;&#65533;&#65533;&#65533;&#65533;&#65533;&#65533;&#65533;&#65533;Q&#65533;&#65533;H&#65533;&#65533;&#65533;&#65533;&#65533;&#65533;&#65533;&#65533;8h8;&#65533;F2&#1946;&#65533;j&#65533;z&#65533;4&#65533;&#65533;&#65533;'&#65533;R&#65533;)&#65533;&#65533;&#65533;&#65533;&#65533;&#65533;#<&#979;a&#65533;Z,&#65533;&#65533;&#65533;&#65533;&#65533;Y&#65533;&#65533;s&#65533;&#1363;&#65533;&#65533;V&#65533;&#65533;7&#65533;&#65533;&#65533;&#741;t&#65533;&#65533;r&#65533;h!&#1727;&#65533;&#65533;&#65533;&#65533;&#65533;&#1783;&#65533;Z&#65533;c&#65533;&#65533;&#65533;;&#65533;,
&#65533;&#65533;&#1790;M&#65533;&#65533;:&#65533;&#65533;&#65533;&#65533;&#65533;4[&#65533;G&#65533;&#65533;F&#65533;	&#65533;&#65533;&#65533;&#65533;)&#65533;&#65533;{&#65533;&#65533;+4.&#65533;&#65533;&#65533;!&#65533;&#65533;&#65533;&#65533;-l&#65533;:V&#65533;&#1977;&#65533;Y&#65533;&#65533;),u&#65533;\&#65533;SA)w&#65533;&#65533;&#65533;&#65533;P&#65533;&#65533;2&#65533;&#65533;&#65533;
&#65533;_&#227;'="F&#65533;&#65533;&#65533;-&#65533;40&#65533;3&#65533;E&#65533;+&#65533;&#65533;Y!&#65533;&#65533;&#65533;<F\K&#359;&#1331;r&#65533;&#65533;`&#65533;&#65533;z[&#65533;&#65533;.W}:I&#65533;&#65533;&#710;&#65533;&#65533;Xl%&#65533;[&#65533;-{&#65533;&#65533;`&#65533;&#234;&#65533;z&#65533;&#682;&#65533;&#65533;DRU&#65533; c&#1843;n|&#65533;&#65533;&#65533;T&#1403; &#65533;&#65533;&#65533;&#65533;y^:&#65533;cj&#65533;d&#65533;Ka&#685;*&#65533;<}wZ&#65533;&#16776;W(N&#65533;&#65533;&#65533;=n&#65533;iH&#65533;&#65533;&#65533;&#65533;=k&#65533;&&#65533;T&#65533;|&#65533;<&#65533;s&#65533;&#199;i&#65533;&#65533;&#65533;&#65533;&#65533;Z&#65533;&#65533;&#65533;&#65533;u&#65533;iE&#65533;&#65533;&#380;&#65533;k&#65533;K&#65533;Q&#65533;&#1075;,&#65533;&#65533;&#65533;V<&#65533;U<&#65533;1*&#370;&#65533;&#65533;&#65533;&#65533;&#65533;`w&#65533; &#65533;&#809;$}8&#65533;|&#65533;Fl&#65533;1&#65533;&#65533;<&#65533;&#65533; &#65533;~P&#65533;&#1148;&#65533;&#572;D&#65533;&#65533;&#65533;&#65533;/&#65533;&#65533;&#65533;&#1913;&#65533;J;R&#566;4&#65533;&#65533;*&#65533;g&#65533;&#65533;&#1671;.&#65533;)&#65533;&#65533;&#65533;&#65533;a&#65533;c&#65533;4&#65533;&#65533;;&#65533;&#65533;&#65533;&#65533;&#192;&#65533;&#65533;C&#65533;&#65533;;&#65533;&#65533;&#65533;&#65533;m&#65533;&#65533;&#65533;&#65533;&#65533;&#1208;:&#65533;V&#65533;&#1071;,f&#65533;)&#65533;t=_&#65533;&#65533;m&#65533;7:&#65533;&#65533;0&#65533;&#65533;&#65533;&#65533;&#65533;t0&#65533;%&#65533;&#65533;l&#65533;&#65533;&#65533;7Wf-&#65533;&#65533;&#65533;&#1220;&#65533;&#65533;&#65533;&#1564;(&#65533;&#65533;&#65533;&#65533;&#65533;@&#65533;&#1262;&#65533;r|&#65533;&#65533;\&#65533;&#65533;Kdb&#65533;%&#65533;&#65533;,&#65533;&#65533;&#65533;Me&#65533;D&#65533;&#65533;H&#933;&#65533;&#65533;&#65533;;&#65533;&#65533;&#65533;&#629;&#765;&#65533;&#65533;&#977;Z&#65533;w&#65533;&#65533;&#982;&#65533;&#65533;&#65533;&#65533;&#65533;&#65533;I&#65533;h!I&#65533;&#65533;&#65533;&#65533;&#65533;&#65533; &#65533;*jI&#65533;u&#65533;&#65533;V,&#65533;&#65533;<&#65533;&#65533;=&#65533;W&#65533;&#65533;Zl&#65533;&#65533;&#65533;.!&#65533;&#65533;v&#65533;&#65533;&#65533;]&#65533;88&#65533;&#65533;C[&#65533;&#65533;&#65533;&#65533;<&#65533;&#65533;&#65533;|&#65533;&#65533;q\&#65533;&#65533;|&#65533;&#65533;&#65533;&#65533;&#65533;&#65533;&#1229;&#65533;R&#65533;&#65533;H&#1750;&#65533;J&#65533;&#65533;jx&#1452;&#65533;&#1180;&#65533;&#65533;W&#65533;&#65533;&#65533;{:&#65533;S}&#65533;Zm&#1739;&#65533;{&#65533;&#65533;&#65533;&#65533;&#65533;l&#65533;m&#982;|&#1266;&#65533;k&#65533;m&#65533;o&#65533;0&#65533;k&#65533;&#1453;&#65533;&#65533;b&#65533;&#65533;&#65533;x-&#65533;&#65533;&#65533;&#65533;}&#1856;&#65533;&#65533;&#65533;u4.-&#65533;SRI&#65533;&#65533;&#65533;&#65533;m&#1196;&#65533;&#65533;%n&#65533;&#65533;&#65533;&#1774;F&#1655;&#65533;&#65533;&#65533;&#65533;&#821;&#65533;&#65533;&#1324;&#65533;&#65533;}&#65533;&#65533;*&#65533;&#1676;&#65533;&#65533;&#65533;(M&#65533;&#65533;r&#65533;P&#65533;@;&#567;T&#65533;1&#65533;&#65533;&#65533;o&#65533;&#65533;&#2043;k&#65533;&#65533;&#65533;&#1702;7&#263;&#1724;a&#65533;&#65533;&#8029;&#65533;&#65533;&#65533;&#65533;&#65533;&#65533;&#65533;&#65533;&#65533;&#898;&#65533;K@0&#65533;B&#65533;&#65533;&#65533;&#65533;&#65533;&#65533;&#65533;&#65533;&#65533;&#1525;|%&#65533;{&#65533;&#65533;&#65533;&#65533;&#65533;&#1917;&#65533;=&#65533;&#65533;&#65533;&#65533;&#65533;A&#32814;&#65533;cl\&#1267;&#65533;&#65533;[3[&#648;<=w&#65533;&#65533;&#65533;]&#65533;4&#65533;&#65533;O&#1957;&#65533;&#65533;&#65533;<R&#65533;&#65533;pSn&#65533;&#65533;&#65533;&#65533;N4&#65533;&#65533;&#65533;:&#65533;&#65533;&#65533;&#65533;h&#65533;&#65533;d&#65533;E&#65533;,&#65533;&#65533;&#65533;j&#65533;&#65533;&#65533;Y&#65533;q&#65533;E&#65533;&#65533;{Z&#65533;&#65533;9{Hl&#65533;_|&#65533;*&#65533;r&#65533;&#65533;&#65533;&#65533;&#65533;-&#65533;&#65533;&#65533;&#65533;O&#1854;&#65533;&#1555;^&#37389;&#65533;&#65533;n&#65533;&#65533;M&#65533;	&#65533;&#65533;L8K=&#65533;&#65533;&#23086;&#65533;&#65533;m&#65533;&#65533;&#65533;&#65533;&#65533;&#65533;&#65533;&#65533;^'&#65533;N&#55165;&#28052;&#65533;7&#65533;&#65533;&#65533;~&#65533;&#65533;&#65533;N&#65533;r&#65533;&#65533;3e&#65533;&#65533;&#65533;N&#65533;C,&#1825;Gb&#65533;{&#65533;"&#65533;&#65533;~&#65533;'&#65533;&#1795;T&#65533;&#65533;N&#65533;Q&#65533;&#65533;-&#65533;&#65533;&#65533;&#65533;&#65533;&#1035;;&#65533;&#65533;&#65533;(&#65533;&#65533;&#65533;&#65533;&#38894;&#65533;\&#65533;&#65533;&#65533;L&#65533;y&#65533;b&#65533;H&#65533;&#65533;b&#65533;&#65533;&#65533;&#65533;&#65533;&#65533;&#65533;&#65533;&#65533;&#65533;&#65533;&#65533;&#65533;2&#65533;f&#65533;&#65533;G&#65533;&#65533;&#65533;PZt*(dQ\&#65533;&#65533;&#65533;&#65533;&#65533;&#65533;n&#65533;&#65533;O.&#65533;go&#65533;&#65533;&#65533;5j/&#65533;ybd-&#65533;|z&#65533;"&#65533; j}&#65533;;/&#65533;gg&#65533;ue&#65533;&#65533;^&#713;&#65533;&#65533;&#1329;&#65533;/&#798570;5&#65533;u#&#65533;&#65533;&#65533;&#65533;&#65533;&#1662;&#65533;&#65533;&#65533;&#65533;z&#65533;b&#65533;?&#65533;ir&#65533;l&#65533;&#65533;Z&#65533;&#65533;K_&#65533;&#65533;&#65533;W&#65533;w&#65533;&#65533;&#65533;&#65533;L&#1768;&#65533;&#65533;3&#65533;\&#65533;/8&#65533;[&#65533;&#65533;9&#65533;yfOJ^&#65533;&#65533;&#65533;5&#65533;&#65533;&#65533;&#65533;&#65533;&#65533;&#65533;&#65533;&#65533;&#65533;4Y&#65533;&#65533;&#65533;&#65533;&#65533;&#65533;"&#65533; ( &#65533;I&#65533;^&#65533; &#65533;&#65533;&#65533;&#65533;&#1375;&#65533;;Y&#65533;&#65533;|Im%6?&#65533;&#65533;?&#65533;!&#65533;&#65533;F&#1972;&#65533;&#65533;&#65533;E&#65533;&#65533;&#65533;&#65533;&#65533;$&#65533;]&#1227;&#931;&#65533;&#65533;&#65533;&#65533;&#65533;?&#65533;&#65533;&#65533;&#1604;L&#65533;&#65533;b:a&#65533;&#65533;&#65533;&#65533;&#65533;<&#65533;
&#65533;&#65533;&#65533;&#65533;&#65533;&#65533;&#65533;9]]~&#65533;&#65533;&#65533;>b&#65533;&#65533;9
&#65533;&#65533;&#65533;&#65533;#&#65533;&#65533;&#65533;&#65533; l&#65533;y&#65533;&#65533;&#65533;&#65533;&#65533;&#65533;&#65533;&#65533;&#65533;&#65533;j&#252;&#65533;&#65533;&#65533;&#65533;&#65533;&&#65533;Y&#65533;&#65533;&#65533;&#65533;&#65533;]&#65533;&#65533;&#65533;&#1446;&#65533;Y 	`&#65533;&#65533;&#65533;&#65533;&#65533;&#65533;&#65533;&#65533;&#65533;&#65533;Z&#65533;&#65533;&#65533;&#65533;q&#65533;&#65533;Hr#E=O0"&#65533;&#65533;&#65533;7 ~&#65533;7G&#65533;&#65533;<&#65533;&#1056;&#65533;0&#65533;&#65533;w&#65533;@&#65533;&#65533;'Z&#65533;!&#65533;&#65533;&#65533;B&#65533;&#65533;&#65533;&#65533;I&#65533;&#65533;2&#65533;a&#65533;&#65533;/
&#65533; &#65533;%jC&#65533;&#846;lk&#65533;&#65533;&#65533;&#65533;&#65533;
mD&#65533;&#1317;&#65533;&#65533;&#65533;>&#65533;&#65533;!Non&#65533;JD&#65533;*&#65533;I&#65533;&#65533;&#65533;4&#65533;2&#65533;8]&#65533;5j&#65533;U&#65533;T&#65533;8K&#1385;&#65533;TP&#65533;&#65533;&#65533;&#65533;tn1&#65533;^]*&#65533;:!&#65533;3K&#1126;&#65533;&s[&#65533;&#65533;P*>&#65533;&#65533;&#65533;&#65533;&#65533;U"&#1059;S&#65533;a&#128;&#65533;4&#65533;|&#65533;sB&#864;z&#65533; &#65533;" &#65533;&#65533;SOD A&#65533;G&#65533;&#65533;&#734;&#65533;xvY[&#65533;&#65533;&#65533;&#65533;Y/gi&#65533;5&#65533;x&#65533;JV&#65533;:"{v&#65533;&il&#65533;&#65533;"&#65533;&#65533;&#65533;&#627;'&#65533;&#309;&#65533;&#65533;P&#65533;&#65533;-&#65533;,&#65533;	&#65533;&#65533;eZ&#65533;&#65533;&#65533;&#65533;y&#65533;&#159;O&#65533;^Av&#65533;&#65533;&#65533;&#65533;&#65533;&#65533;'a&#65533;&#65533;!'&#65533;'tC&#1729;&#65533;&#65533;&#65533;1Ye&#65533;&#65533;&af!>!hr &#65533;&#65533;&#65533;Q&#65533;#&#65533;&#65533;&#65533;k&#65533;%X&#65533;&#65533;,"&#65533;Eo&#65533;&#65533;x&#65533; &#475;&#65533;&#1368;&#65533;`&#429;'&#65533;&#65533;&#65533;)&#65533;&#65533;4&#65533;&#65533;&#65533;S&#65533;Y&#65533;&#65533;J&#65533;-&#65533;&#65533;=&#65533;&#65533;]_&#65533;1i&#65533;(b	&#65533;&#65533;&#65533;&#65533;M&#65533;&#65533;&#65533;&#65533;&#65533;&#65533;&#22220;&#65533;w&#65533;1&#65533;&#65533;&#65533;]&#65533;&#65533;&#65533;&#65533;&#65533;zX]&#65533;b-&#65533;&#65533;&#65533;&#65533;&#65533;&#65533;&#192;=SL&#65533;&#65533;e2T&#65533;&#65533;n8P&#65533;&#65533;&#65533;"&#65533;&#65533;&#1891;&#65533;)&#65533;&#31062;&#65533;s[&#65533;5&#65533;$&#65533;^6&#65533;L[&#65533;&#65533;&#547;&#65533;&#1681;"$+&#1073;G_&#65533;I&#65533;&#65533;$&#65533;&#65533;&#65533;&#1672;sD&&#65533;&#65533;Y&#65533;W&#65533;uQ&#65533;Yc&#65533;K&#65533;&#65533;^&#65533;&#65533;e&#384;&#65533;&#65533;	;l&#65533;&#65533;I&#65533;kr&#65533;<&#65533;)&#65533;&#65533;.h&#65533;d&#65533;P&#65533;&#65533;B&#65533;f&#65533;OD&#65533;j&#65533;&#65533;h&#65533;hv&#65533;&#65533;s&#65533;h&#65533;&#65533;&#65533;&#65533;;B(f&#65533;&#65533;&#65533;y&#65533;c~6&#65533;\&#65533;H&#65533;&#65533;#&#65533;&#65533;&#65533;CsK&#65533;k{4&#65533;j%_&#65533;&#65533;J&#65533;v ^9&#65533;(&#65533;B&#65533;1&#65533;&#65533;&#65533;&#65533;&#65533;&#65533;JU&#65533;&#65533;&#65533;v&&#65533;j&#65533;&#65533;&#65533;&#65533;&#1760;*+&#65533;&#49345;|$V&#65533;&#65533;&#65533;&#65533;v&#65533;&#65533;&#65533;&#65533;3(&#65533;&#65533;4&#65533;&#65533;t&#65533;&#65533;&#65533;[4&#65533;&#65533;&#65533;&#65533;Z&#65533;t&#65533;&#65533;3&#65533;9&#14057;&#65533;&#65533;&#65533;&LZ&#65533;&#65533;&#65533;&#65533; |&#65533;&#65533;>&#65533;|+&#65533;&#933;O:&#65533;&#65533;&#65533;_<&#446537;&#65533;p&#65533;&#65533;&#65533;G&#65533;&#65533;0R&#65533;&#65533;~"3&#65533;'&#65533;M&#65533;(&#65533;&#65533;&#65533;-gU&#65533;r&#65533;h&#65533;8V&#65533;&#65533;X;u&#1368;/E&#65533;-&#65533;&#65533;#&#65533;|.&#1040;"&#65533;h&#65533;&#1096;o&#65533;&&#65533;{s&#65533;V_=&#65533;&#65533;&#65533;&#65533;&#65533;[&#65533;&#65533;m-*Sg&#65533;k&#65533;&#65533;O&#618;&a&#65533;0&#1794;&#65533;=7&#65533;&#1162;&#65533;&#65533;&#65533;&#65533;W&#65533;&#65533;!&#65533;/&#65533;Z&#65533;&#65533;WO&#65533;N&#65533;G.y#&#65533;&#65533;&#65533;&#65533;&#65533;&#65533;&#65533;&#65533;~&#65533;$&#1139;&#65533;&#65533;n?&#65533;&#65533;j&#65533;&#65533;&#65533;(&#65533;&#65533;&#65533;&#65533;z&#65533;&#65533;X&#65533;&#65533;&#65533;&#65533;(q &#65533;fV&#65533;&#65533;}&#65533;SZ&#65533;&#65533;q'0&#2001;&#65533;l&#65533; t&#65533;&#65533;24`oy&#65533;S&#65533;&#65533;f%<\&#65533;I&#65533;K1&#65533;'&#65533;&#65533;k&#65533;&#65533;&#65533;#&#65533;7&#65533;}8!&#65533;&#65533;>&#654;j&#1810;@&&#65533;&#65533;?&#65533;1&#65533;1b&#65533;:&#65533;i&D&#65533;[&#65533;0&#65533;z&#65533;&#65533;&#65533;}Xd_<&#65533;&#65533;-&#65533;k&#65533;s&#65533;&#65533;M&#65533;&#65533;;&#65533;\&#65533;&#65533;&#65533;&#65533;&#65533;&#65533;2&#65533;&#65533;x*&#65533;#&#65533;&#65533;@&#65533;#*=0&#65533;&#65533;&#65533;R&#65533;&#65533;&#65533;-+X-&#65533;&#987;N&3umM&#65533;&#65533;C&#65533;&#65533;Ui&#65533;q9&#65533;&#65533;Lhv&#65533;+&#65533;&#65533;A&#65533;&#65533;&#65533;&#65533;4&#65533;9&#65533;&#65533;&#65533;C&#65533;&&#65533;&#65533;&#65533;(&#65533;/&#65533;U&#1305;%W&#65533; &#65533;&#65533;&#65533;&#65533;`&#65533;`&#65533;(&#65533;&#65533;Rk@z&#65533;&#65533;&#65533;H&#65533;=&#65533;P&#65533;&#65533;&#65533;bA&#65533;^L&#65533;-&#65533;&#65533;&&#65533;
zy&#65533;&#65533;&#65533;&#65533;&#65533;Ge&#65533;&#65533;Y,&#65533;N/&#65533;iH&#65533; &#65533;&#65533;&#65533;d&#65533;4&#65533;&#65533;&#65533;l@R&#65533;:&#65533;f%Y&#65533;&#65533;&#65533;A~C&#65533;&#65533;(I'&#65533;&#65533;%&#65533;&#65533;&#65533;&#65533;&#65533;&#65533;6&#65533;&#65533;G&#65533;RD&#65533;H%;J&#65533;R&#65533;&#65533;L&#65533;&#65533;8&#737;&#65533;K&#65533;&#65533;&#65533;D&#65533;x6nq&#65533;&#65533;&#65533;1&#65533;&#65533;&#65533;v&#65533;&#65533;@&#65533;H&#65533;&#65533;66&#65533;&#65533;&#65533;&#65533;&#65533;&#65533;V&#65533;j&#65533;P&#65533;-&#65533;W^8&#65533;&#65533;qM&#65533;c6mx6&#65533;H4&#65533;&#65533;I&#65533;Y&#65533;&#65533;$A&#65533;g&#65533;"J&#65533;aD&#65533;&#65533;&#65533;'&#65533;&#65533;&#65533;TrQD&#65533;&#65533;&#65533;&#65533;&#65533;&#65533;&#65533;&#65533;4&#65533;&#65533;&#212;&#65533;0&#1425;|5&#65533;z&#65533;&#65533;&#65533;&#65533;	^S&#65533;kU&#65533;2&#65533;&#65533;P5>&#65533;&#65533;&#65533;*&#65533;&#65533;n$A&#65533;&#65533;5uH+&#65533;&#65533;&#65533;&jY&#65533;T&#65533;&#660;&#65533;.&#65533;&#65533;f&#65533;r&#65533;&#65533;D&#65533;8&#65533;Q9&#65533;&#65533;'&#65533;l9&#1281;&#65533;&#65533;
&#65533;&#65533;'&#65533;&#65533;OF5&#65533;LumUOS^&#65533;5GY&#65533;V&#65533;&#65533;&#65533;}%+Qy{&#1682;&#65533;&#65533;&#65533;6&#1601;&#65533;+&#65533;&#65533;&#65533;Z&#65533;&#65533;&#65533;e(nxYW&#65533;&#65533;&#65533;s&#672;L&#65533;&#1485;&#65533;&#65533;^5&#65533;x;&#65533;&#1796;&#65533;&#65533;&#65533;RW&#65533;&#65533;2;&#65533;&#65533;&#65533;&#65533;c&#1908;Mp#e2&#65533;&#65533;&#65533;&#65533;&#65533;&#65533;FNf&#65533;j[ k&#65533;&#65533;$&#65533;T&#65533;k1&#65533;`~|hDR%&#65533; &#65533;&#65533;9&#65533;N &#65533; n&#65533;:\&#65533;&#65533;&#65533;)B&#65533;[&#65533;~&#1387;&#65533;r&#65533;&#65533;&#149;%1x]&#65533;&#65533;&#65533;&#65533;&#65533;o&#65533;2h&#65533;~&#65533;~&#65533;+&#65533;c&#65533;&#65533;&#65533;c&#65533;&#65533;6a&#65533;p&#65533;&#65533;[&#65533;&#65533;|&#65533;&#65533;ev&#65533;&#65533;&#65533;
&#65533;&#65533;,&#616;&#1572;&#65533; ^g&#65533;&#65533;+&#65533;&#65533;V&#65533;>&#13112;F&#65533;4	&#65533;v&#65533;&#65533;Kb(&#65533;Q&#65533;&#65533;&#65533;&#65533;&#65533;T&#65533;gd&#65533;&#65533;&#65533;&#65533;2&#65533;&#65533;&#65533;&#65533;&#65533;&#65533;n&#65533;=6pq
&#65533;&#65533;&#65533;&#65533;S&#65533;`&#65533;b.oL'j&#65533;m&#65533;=&#65533;&#65533;&#65533;3&#65533;&#65533;&#65533;&#65533;c&#65533;na&#65533;1&#65533;&#65533;&#65533;&#65533;&#65533;]&#65533;z&#65533;&#65533;^'&#65533;&#65533;&#658;&#65533;&#65533;h&#65533;`e&#65533;%&#237;&#65533;&#65533;O&#65533;P&#65533;&#65533;J{V&#65533;9&#65533;&#65533;1A&#65533;&#65533;g&#65533;&#1220;&#65533;&#65533;|6:88&#65533;&#65533;&#65533;m"&#65533;&#65533;&#65533;&#65533;zJ;&#65533;&#65533;&#65533;p&#65533;&#65533;&#65533;&#65533;6&#1085;e&#65533;&#65533;&#65533;&#65533;&#65533;>[&#65533;F&#65533;&#65533;&#65533;E&#65533;;&#65533;&#65533;s&#65533;W&#65533;A&#65533;&#65533;&#65533;+&#65533;&#65533;&#422;!&#65533;i?x&#65533;&#65533;&#65533;&#65533;&#65533;Af&#65533;{}"U^gU&#65533;j&#562;&#1307;&#65533;'X
&#65533;&#65533;@&#65533;&#65533;v0&#65533;u&#65533;xZ&#65533;&#65533;p&#65533;&#65533;B&#65533;1w&#65533;&#65533;,B&#65533;&#65533;&#65533;w&#65533;&#65533;&#65533;&#65533;&#591;&#65533;&#65533;&#65533;&#65533;&#65533;gK&#65533;i&#65533;S&#933;&#65533;G&#65533;x&#65533;&#65533;<&#65533;#&#65533;5Cw&#639;=RO&#65533;&#65533;&#65533;&#65533;&lZ&#65533;&#65533;b&#65533;~&#65533;&#65533;,0Vl&#65533;n&#65533;8&#65533;&#65533;8&#65533;&Mi&#65533;&#65533;w|Z&#1161;&#65533;M&#65533;r]&#65533;X&#65533;p&#65533;&#65533;&#65533;&#65533;&#1227;uL&#65533;&#65533;B&#65533;&#65533;&#666;&#65533;a&#65533;Z&#65533;&#65533;&#65533;2Z&#65533;A&#65533;J&#65533;&#65533;&#65533;Xvq@_&#65533;M<&#65533;&#65533;&#65533;Ktxi&#65533;o!&#65533;"&#65533;k&#65533;T&#65533;<m&#65533;&#1724;4&#65533;&#65533;3&#65533;&#65533;&#65533;&#65533;T&#65533;&#65533;&#65533;Y7&#65533;&#65533;^f&#65533;&#65533;&#65533;&#65533;G-&#65533;&#65533;K)#&#65533;Y&#65533;&#741;&#65533;&#65533;&#65533;&#65533;3&#65533;&#65533;1]&#65533;&#65533;]'&#65533;&#65533;.&#65533;&#65533;&#1824;q&#65533;Q&#18727;&#65533;&#65533;G8I&#65533;h&#65533;&#65533;}yyg&#65533;&#65533;a&#65533;&#65533;N&#65533;&#65533;{&#65533;x&#65533;&#65533;&#65533;&#65533;P&#65533;&#65533;2&#65533;W&#65533;&#65533;&#65533;2&#65533;YoVc&#65533;&#65533;&#1595;&#1037;=&#65533;y?{&#65533;&#1150;&#65533;&#65533;'TP&#65533;x&#65533;&#65533;:&#65533;GsK&#65533;&#65533;&(&#65533;&#65533; &#65533;s&#65533;T<&#65533;	&#65533;&#65533;g6&#65533;r&#65533;Gp&#65533;zG&#65533;z&#65533;-NW{{Vl'He&#65533;&#65533;&#65533;S&#65533;n&#228;&#65533;&#65533;{&#65533;Uo&#65533;%|_,&#65533;&#65533;K&#65533;&#65533;i=&#65533;z&#65533;WPwb H&#65533;{A&#65533;&#65533;69&#65533;u~MZ&#65533;,Oq&#65533;pR&#65533;WY&#65533;\&#65533;>:&#65533;wv&#65533;&#1959;\&#65533;&#65533;n&#65533;7l&#65533;8&#65533;&#65533;xg&#65533;Ayip2]E&#65533;"&#65533;&#65533;?&#65533;&#65533;&#65533;&#65533;zQ&#65533;&#65533;8x&#1300;&#65533;D&#65533;&#65533;&#65533;&#65533;&#65533;b(Hz ugx&#65533;&#65533;Grv&#65533;E&#65533;t&#65533;{&#65533;&#65533;z&#65533;&#65533;&#65533;ux&#65533;j&#65533;&#65533;+&#65533;bQ'&#65533;-&#65533;~yP m`&#65533;&#65533;&#65533;U&#65533;&#65533;ico9&#65533;j7&#65533;#Y&#65533;D&#65533;&#65533;&#65533;&#65533;a&#65533;i&#65533;RN&#65533;k&#65533;E&#65533;&#65533;&#65533;&#65533;_CC&#65533;DS&#65533;xq&#65533;UkWv}&#65533;1w&#65533;z3&#65533;Fu&#65533;~&#1608;&#65533;&#65533;(\&#65533;`&#65533;&#65533;&#65533;&#65533;7c&#65533;&&#65533;F5&#65533;&#65533;&#65533;-(&#65533;g&#65533;G&#65533;&#65533;k~X&#65533;T%&#65533;(&#65533;zS5z&#1766;R&#65533;&#457;&#65533;8&#65533;&#65533;Xj|&#65533;\9p Hd!{&#309;wh&#65533;/&#65533;&#65533;&#65533;e&#65533;'u&#65533;&#65533;b&#65533;&#144;&#65533;}['|]&#65533;&#65533;&#65533;&#65533;c<&#65533;:&#65533;&#65533;(}&#65533;h&#65533;g7j&#65533;Hct&#65533;SWT|&#65533;&#65533;}wN&#65533;M&#65533;&#65533;&#65533;&#65533;&#65533;8
&#65533;%&#65533;.&#65533;Pw&#65533;D	B&#65533;H)&#65533;&#65533;'&#65533;&#65533;8&#65533;&#65533;&#65533;g\8&#65533;' &#65533;QYK&#65533;vtBV&#65533;t&#65533;m&#65533;\`h&#65533;&#65533;&K(&#65533;&#65533;!&#65533;8a&#65533;&#65533;&#65533;E&#65533;;wU&#65533;&#65533;A\)&#65533;X8&#65533;&#65533;eE)&#65533;&#65533;X&#65533;&#1109;&#65533;ce9d&#65533;t&#65533;&#65533;&#65533;&#65533;WC)uQGu&#65533;&#65533;&#65533;&#65533;&#65533;&#65533;&#65533;Vi"yo&#65533;_&#65533;&#65533;w&#65533;&#65533;4H!EI~y&#65533;&#65533;X&#65533;&#65533;v&#65533;C&#65533;9&#65533;&#65533;&#65533;b&#65533;&#65533;2:8w&#65533;&#216;&#65533;;&#65533;/&#65533;&#65533;$&#65533;&#65533;waI&#65533;&#65533;X&#65533;&#65533;&#65533;~&#65533;&#65533;&#65533;&#65533;&#468;N&#65533;my8&#65533;&#65533;yxy&#65533;'&#65533;&#65533;&#65533;&#65533;W&#65533;&#65533;L	&#65533;b9b&#65533;P0w&#65533;&#65533;g(S&#65533;`&#1526;p&#65533;&#65533;&#65533; ZEZ&#65533;&#65533;x&#1289;&#65533;&#65533;&#65533;W&#65533;&#871;|&#65533;y&#65533;YL&#65533;&#65533;&#65533;&#65533;&#65533;	&#65533;&#65533;8u&#65533;&#65533;mw&#65533;&#65533;&#65533;thc&#65533;&#65533;~i&#65533;5&#65533;?&#65533;&#65533;&#65533;&#65533;&#65533;*	V =L&#1540;@&#65533;&#65533; +<&#1305;1&#65533;j&#65533;HYiY&#65533;&#65533;&#65533;4&#65533;7&#65533;&#65533;&#65533;5/&#65533;~-&#411;zCu&#1216;&#65533;]&#65533;&#65533;)&#65533;&#65533;@6&#65533;S&#65533;LT&#65533;&#65533;&#65533;&#65533;\B&#1047;&#65533;rq&#34576;&#1109;&#65533;&#65533;&#65533;9&#65533;ox&#65533;NZ&#65533;&#2009;&#65533;&#65533;&#65533;&#65533;&#1833;&#65533;Qt['R{}&#115606;&#65533;[&#65533;VXx&#65533;W&#65533;|c
nH
yy&#65533;&#65533;&#65533;&#65533;&#65533;&#65533;i&#65533;Y&#65533;3&#65533;&#65533;Hr68&#65533;F&#65533;e&#962;^&#65533;&#65533;&#65533;&#65533;|&#65533;&#608;i}A&#1561;[&#65533;j&#65533;&#65533;#&#65533;61y&#65533;$W&#65533;&#1569;I&#65533;ek&#65533;1&#65533;&#65533;&#65533;}$&#65533;k@&#65533;2b&#65533;&#65533;.
&#65533;w&#65533;&p4z&#65533;.&#65533;&#65533;&#65533;Zz9&#65533;&#65533;0&#65533;&#65533;h&#65533;jL&#65533;z[&#65533;&#65533;&#65533;&#649;N&#1707;AVK:`&#65533;&#65533;&#65533;&#65533;gm&#1929;yJ&#65533;q&#65533;m&#65533;&#65533;&#65533;t&#65533;wbD&#65533;t:&#65533;&#65533;&#65533;&#65533;&#65533;&\&#65533;i&#65533;&#65533;G&#65533;&#65533;&#65533;&#65533;j&#65533;^&#65533;&#65533;&#65533;yuk&#65533;Ew&#1059;&#65533;&#65533;&#65533;&#65533;&#65533;\&#65533;F&#65533;"&#65533;a&#65533;&#65533;C&#65533;gt&#65533;h&#65533;F&#65533;usj&#65533;i&#65533;&#65533;&#65533;&#65533;&#65533;&#65533;iqP8Y&#65533;4&#65533;&#65533;o34~&#65533;W&#65533;g~n&#65533;{~&#65533;&#65533;&#65533;;@&#65533;&#65533; &#65533;&&#65533;&#65533;&#65533;&#65533;w&#65533;L&#65533;&#65533;&#65533;&#65533;&#65533;,&#65533;&#65533;v&#65533;&#65533;&#654;&#65533;&#65533;&#65533;:&#65533;K&#685;&#65533;&#65533;&#65533;&#65533;&#65533;Z&#65533;l	)&#65533;&#65533;&#65533;hI&#65533;&#65533;j&#65533;&#65533;&#65533;U&#65533;&#65533;^&#65533;&#65533;c&#65533;Y/&#65533;&#65533;&#37451;&#65533;h&#1466;&#65533;&#65533;&#65533;bb6y&&#65533;&#65533;&#1346;&#65533;f&#65533;&#28020;&#65533;&#65533;&#65533;&#65533; !&#65533;}&#65533;&#65533;&#65533;g&#65533;&#65533;&#65533;&#65533;&#65533;&#65533;h&#1711;&#65533;&#65533;&#65533;7qb&#65533;&#65533;&#65533;G&#65533;C8*&#65533;}D&#65533;d&#65533;&#65533;2&#1393;&#65533;~&#65533;&#606;&#65533;&#65533;&#65533;`&#65533;;&#65533;~$0&#65533;\&#65533;;&#65533;3&#65533;njQ&#65533;&#65533;Fb&#1746;&#65533;&#65533;&#65533;sh&#65533;&#65533;&#65533;
&#65533;%	u*&#65533;*H&#65533;&#1088027;r&#65533;&#65533;i&#65533;&#65533;&#65533;&#65533;)&#65533;&#65533;S&#65533;&#65533;&#65533;&#65533;8&#65533;&#65533;zIk&#65533;c;^j&#65533;&#65533;4c&#65533;&#506;&#1066;&#65533;7n&#65533;&#1714;&#11614;c&#65533;&#65533;&#65533;&#65533;&#65533;&#65533;wZiz&#65533;H&#1579;&#65533;_&#65533;m&#65533;&#65533;^&#65533;&#65533;8&#65533;&#65533;YXp&#65533;&#65533;2&#65533;&#65533;S&#65533;nU&#65533;>8&#254;g&#65533;&#65533;&#65533;&#65533;&#65533;"&#65533;&#65533;5&#65533;&#65533;N&#65533;5&#65533;j&#65533;&#65533;%[b	&#65533;H&#65533;&#65533;&#65533;{9&#65533;,p&#65533;g{&#65533;&#65533;{\u&#65533;&#65533;&#65533;&#1574;&#58833;&#65533;&#65533;&#65533;.&#65533;&#65533;&#65533;&#65533;&#65533;4&#65533;M&#65533;&#65533;&#37485;&#65533;yX&#65533;W&#65533;&#65533;["F>&#65533;&#65533;&#65533;&#65533;N&#65533;&#65533;`@/&#65533;&#65533;&#65533;&#65533;U&#65533;&#65533;&#65533;&#65533;&#65533;&#65533;5&#1827;N&#65533;&#65533;&#65533;u&#65533;>|\&#65533;&#65533;&#65533;&#65533;&#65533;YX&#65533;&#65533;C&#65533;&#65533;n&#65533;u&#65533;&#701;&#65533;&#65533;&#750;&#65533;*&#259;.&#65533;&#65533;&#65533;&#65533;N&#65533;&#1423;&#65533;&#65533;&#65533;59q79:&#65533;\R&#65533;Qk2&#65533;&#65533;&#65533;4&#65533;&#65533;fA&#65533;&#65533;&#65533;&#65533;&#65533;&#65533;Q&#65533;&#65533;&#65533;&#1994;&#193;&#65533;&#487;&#65533;&#65533;&#65533;$&#65533;4H&#65533;&#65533;&#65533;&#65533;4k&#65533;w&#65533;&#65533;A&#65533;rM&#65533;v&#65533;&#65533;J#&#65533;&#1809;&#65533;E&#65533;&#65533;W&#65533;&#65533;v&#65533;3&#65533;&#65533;h(&#65533;&#65533;\\&#65533;&#65533;])&#65533;K&#65533;&#65533;/;&#65533;&#65533;E&#65533;&#65533;&#65533;j&#65533;VQ&#65533;tl&#1659;&#65533;{&#65533;&#65533;&#65533;&#781;a&#65533;r&#65533;&#725;8&#65533;,&#65533;&#65533; +8&#65533;@+&#65533;&#65533;	EM1&#65533;&#65533;_
&#65533;/&#65533;E&#65533;5&#65533;#&&#686;&#65533;&#65533;t&#65533;l&#65533;&#65533;&#65533;&#65533;q&#65533;e,&#1054;&#65533;5&#65533;&#1614;&#65533;&#65533;&#65533;)&#65533;S|&#65533;&#775;=b*&#65533;k&#65533;&#65533;&#65533;&#65533;&#65533;&#65533;&#65533;l&#65533;m&#65533;z D7g&#65533;&#65533;"&#65533;T&#65533;&#65533;tp&#65533;&#65533;&#655;&#65533;&#65533;-P&#65533; ,b\&#65533;&#65533;&#65533;&#65533;&#65533;:&#65533;&#65533;z&#65533;&#65533;}C&#65533;&#65533;&#65533;Y&#65533;B&#65533;&#65533;&#800;&#867; &#65533;&#65533;&#65533;o&#65533;&#65533;n 3&#65533; &#65533;&#65533;U^&#65533;q&#65533;&#65533;&#65533;J&#512;E&#65533;,&#65533; }&#65533;@&#65533;y&#65533;X&#65533;M&#65533;&#65533;DM8&#65533;|&#65533;&#65533;$&#893;&#65533;&#65533;&#65533;k&#65533;|&#65533;&#65533;+&#65533;Y&#65533;&#65533;&#65533;&#65533;yZB&#1191;&#65533;:&#65533;:lv)I&#65533;&#65533;{&#65533;!Kz9&#65533;l&#65533;Qh<&#65533;&#65533;&#1008;z&#65533;&#65533;&#65533;&#65533;&#65533;9 g$&#65533;O&lJO%%p&#65533;&#65533;&#65533;&#65533;&#65533;&#65533;&#65533;&#65533;l&#65533;r&#65533;&#65533;&#65533;M&#65533;&#65533;7;&#65533;&#65533;&#65533;r&#65533;&#65533;B&#65533;&#65533;&#65533;'}c&#65533;z}&#65533;&#65533;i:* &#65533;&#65533;(&#65533;b6@&#65533;&#65533;j&#65533;yL&#65533;&#65533;&#65533;&#707;|&#65533;Cf&#65533;&#65533;]%(&#65533;<&#65533;&#65533;\&#65533;pT&#65533;8qz&#65533;&#1689;z8&#65533;&#65533;&#65533;j8O&#65533;W&#65533;&#65533;&#65533;EP&#65533;Y&#65533;~&#65533;k&#65533;I&#65533;~y&#65533;&#65533;P=&#65533;&#65533;y&#65533;&#65533;m;&#65533;{&#31538;h&#1901;5&#65533;&#65533;&#65533;n&#65533;&#65533;^l_&#65533;&#65533;A&#65533;v}y&#65533;&#65533;O&#65533;d&#613;&#65533;&#65533;&#65533;5&#65533;nJ&#65533;<&#65533;}&#1885;i&#65533;&#65533;&#65533;&#1764;,&#65533;&#42677;&#65533;&#65533;]a&#65533;&#65533;&#65533;k&#65533;3&#65533;&#65533;"m&#65533;%}&#65533;)]&#65533;/XG9x&#65533;ke&#483;}&#65533;&#65533;}&#65533;j&#467;&#65533;&#65533;&#65533;&#65533;&#65533;&#1822;&#65533;9^n&#65533;$&#65533;&#65533;&#65533;E&#65533;&#65533;m&#65533;D&#65533;&#65533;%+r&#360;&#65533;&#65533;z&#65533;&#65533;w:&#65533;z_&#65533;>
4&#65533;xB&#65533; A5&#65533;&#65533;&#1165;&#65533;&#65533;h&#65533;&#65533;&#65533;&#65533;M&#65533;g&#65533;x~&#65533;&#65533;T&#65533;&#1566;h&#65533;S&#65533;x&#65533;&#65533;&#65533;&#65533;u}&#65533;(@&#65533;&#65533;&#65533;&#65533;&#65533;&#65533;# A&#65533;&#65533;A*{&#65533;&#65533;D@j[t&#65533;&#65533;<&#65533;<&#65533;&#65533;m&#65533;\&#65533;&#65533;&#65533;?|&#65533;	&#65533;&#65533;p&#65533;&#65533;P&#65533;&#65533;&#65533;&#65533;w&#700265;&#65533;&#65533;`&#65533;2z&#35226;&#65533;N&#65533;	&#65533;&#65533;&#65533;^&#65533;&#930;nj&#65533;Y&#65533;&#65533;M&#65533;&#1428;&#65533;)&#65533;&#65533;'o&#65533;&#65533;V=&#65533;a&#65533;:&#65533;&#65533;&#65533;Rvk4^&#65533;&#65533;&#65533;&&#65533;[&#65533;&#65533;*&#65533;&#65533;&#794;	&#65533;b&#65533;&#65533;&#65533;&#65533;&#65533;&#65533;&#65533;&#65533;E&#65533;X&#1774;&#65533;&#65533;&#65533;&#65533;&#65533;S^&#65533;&#65533;&#65533;&#65533;?ym&#65533;&#65533;&#65533;&#65533;;&#65533;|&#65533;&#65533;&#65533;&#65533;*MP&#65533;GBZ&#65533;&#65533;&#65533;&#188;&#65533;&#65533;&#65533;&#65533;=&#65533; &#65533;Cv&#65533;v&#65533;&#65533;z>&#65533;k&#65533;&#65533;/nL&#65533;}&#65533;6)&#65533;**&#65533;&#65533;&#1591;.B&#65533;&#65533;&#65533;&#65533;=&#65533;08&#906;&#65533;&#457;&#65533;&#65533;&#65533;K&#65533;&#65533;@&#65533;BT&#65533;&#65533;{&#65533;|&#1272;d&#65533;&#65533;&#65533; 0&#1257;%&#65533;&#65533;&#1145;&#65533;&#65533;&#65533;&#65533;&#2046;&#65533;n&#65533;L&#65533;g&#65533;&#65533;&#65533;3\&#65533;&#65533;&#65533;`&#1108;&#65533;&#65533;)n|&#65533;&#65533;4&#65533;x&#65533;&#65533;%&#65533;M&#65533;&#65533;W&#65533;&#65533;&#65533;&#65533;:'q	&#498;&#65533;&#65533;,&#65533;&#65533;%F&#1439;&#65533;&#65533;o&#65533;&#65533;&#65533;&#65533;R&#65533;&#65533;&#65533;n&#65533;n-^&#65533;&#65533;n&#65533;&#65533;&#65533;&#65533;%&#65533;&#65533;I<`&#1207;&#65533;&#65533;&#65533;&#65533;&#65533;&#65533;&#65533;&#65533;>&#65533;P&#509;
~Xv[&#65533;=m&#65533;&#65533;R`&#1758;&#65533;&#65533;&#1014;&#65533;*7&#65533;&#65533; &#65533;&#65533;+&#65533;&#65533; &#65533;&#65533;_-&#65533;&#65533;&#65533;&#20030;&#65533;&#65533;:&#65533;u&#65533;&#65533;,&#987;&#65533;:&#65533;&#65533;n&#65533;$&#65533;>#&#65533;&#65533;&#65533;&#65533;&#65533;&#65533;&#65533;&#65533;V&#65533;hf&#65533;&#65533;&#65533;&#65533;&#65533;&#65533;mEK&#65533;&#1566;&#65533;&#65533;&#65533;)&#65533;&#65533;/n&#65533;5&#65533;&#65533;&#1501;&#65533;.=&#65533;u*&#65533;M&#65533;&#65533;&[&#65533;r&#846;&#65533;&#65533;&#65533;&#65533;&#65533;&#65533;&#65533;Hi&#65533;&#65533;&#65533;&#65533;&#65533;&#65533;&#65533;
&#65533;"G&#65533;&#65533;\&#65533;i&#65533;j&#6301;&#65533;&#65533;&#65533;+&#65533;"=&#65533;C&#65533;&#65533;&#65533;$&#701;1C&#65533;&#65533;1&#65533;&#65533;&#65533;&#65533;&#65533;&#65533;&#712;&#65533;&#65533;&#65533;n&#65533;&#65533;&#65533;4m&#65533;&#65533;&#65533;&#65533;&#65533;|&#977;U(	&#65533;&#65533;F&#65533; u&#65533;+%&#65533;&#65533;\^&#65533;q&#65533;{&#65533;&#65533;e?&#65533;/&#65533;|`V&#65533;&#65533;3&#65533;Z&#65533;&#65533;&#65533;}&#65533;&#65533;&#65533;&#65533;&#65533;&#65533;&#65533;&#65533;&#65533;&#65533;e&#65533;&#65533;XS &#65533;E&#65533;&#65533;&#65533;s=Rt&#65533;&#65533;&#65533;&#65533;&#65533;&#65533;]h:j&#65533;c&#65533;&#2027;&#65533;&#14677;@(&#65533;&#65533;&#65533;&#65533;&#65533;&#65533;&#65533;	&#65533;&#65533;&#65533;&#65533;>&#65533;&#65533;&#65533;&#35747;&#65533;nj&#65533;i&#65533;J&#65533;&#65533;Y=)&#65533;&#65533;&#1278;+(&#65533;8&#65533;bE&#65533;2N&#562;&#65533;#&#65533;&#65533;&#65533;&#65533;&#65533;&#65533;&#65533;#&#65533;t&#65533;Z&#65533;p&#178;%&#65533; N&#65533;&#65533;&#65533;&#65533;&&#65533;#&#1102; &#65533;&#65533;&&#65533;.1]
M&#65533;&#65533;-&#65533;&#1441;&#65533;R&#65533;$.&#65533;I&#16905;&#65533;-&#65533; 	&#65533;$`&#65533;jU&#65533;&#65533;6&#65533;V%&#65533;&#65533;&#65533;&#65533;&#65533;&#65533;0We:&#65533;&#65533;&#65533;&#65533;&#65533;&#65533;&#65533;&#65533;{#7L7}_v}By&#65533;o;y&#65533;&#1874;a&#353;[;r&#65533;&#65533;&#65533;
e@&#65533;&#65533;&#65533;&#65533;%P&#65533;<&#269;&#65533;m&#65533;&#65533;&#65533;&#65533;&#671;&#65533;R&'&#65533;&#65533;&#65533;&#65533;&#65533;&#65533;&#65533;&#65533;YC&#65533; Mc&#65533;&#65533;{&#65533;v&#65533;4jYs@<&#65533;&#65533;^k$&#65533;H&#65533;&#65533;WP&#65533;&#65533;&#65533;BV&#2027;&#65533;&#65533;&#65533;&#1338;x&#65533;&#1844;&#65533;&#65533;~i&#65533;&#65533;&#65533;&#65533;&#65533;&#330;&#65533;&#65533;[_/&#65533;&#65533;H&#65533;Y&#65533;)*&#65533;&#65533;&#65533;3q&#12089;&#65533;&#65533;&#65533;A&#65533;G&#1280;&#65533;C&#65533;$&#65533;JyT&#65533;&#65533;6|4&#65533;pDUa&#65533;J&#65533;&#65533;U&#65533;|&#65533;aX&#65533;5&#65533;]&#65533;&#65533;&#1417;&#65533;pv&#65533;&#613;&#65533;k&#65533;M^x&#65533;F&#65533;e0&#65533;C&#65533;O-&#65533;@cd&#65533;&#65533;&#65533;&#65533;&#65533;&#65533;Kb&#65533;!&#65533;	&#65533;&#65533;c*?&#65533;"&#65533;r&#65533;%W#&#65533;&#65533;&#65533;#_&#65533;&#65533; &#65533;2J2&#65533;W&#792;;&#65533;6&#1269;y&#1805;P&#65533;v%&#65533;~&#65533;KFN&#65533;&#65533;]uy&#65533;@{dU&#65533;d3:)&#65533;U&#65533;Z&#65533;&#65533;h&#65533;&#65533;d&#65533;{&#65533;&#65533;p9;&#65533;T_P?&#65533;&#65533;&#65533;M<&#65533;&#65533;_&#65533;&#65533;&#1188;&&#65533;W9:&#65533;Q&#65533;I!&#65533;q"&#65533;Cx&#65533;k&#65533; &#65533;Z&#65533;&#65533;k >&#2032;&#65533;W?&#65533;V&#65533;g&#65533;&#65533;&#65533;&#50951;Jdi&#65533;&#65533;)dt&#65533;&#65533;&#65533;L&#65533;8&#1619;&#65533;]&#65533;,)&#65533;&#65533;&#65533;&#65533;&#65533;[m&#65533;&#65533;&#65533;&#65533;#&#65533;&#65533;&#65533;&#65533;&#65533;&#65533;&#65533;&#65533;&#65533;4&#65533;&#65533;&#65533;&#65533;&#65533;&#65533;&#65533;&#65533;M&#65533; 7&#65533;&#65533;C&#171;&#65533;&#65533;&#65533;&#65533;&#65533;&#65533;H}&#65533;&#65533;&#8760;d&#65533;&#65533;&#65533;&#65533;&#65533;&#556;&#65533;Pv&#65533;c&#65533;&#65533;<
&#65533;zM&#65533;&#65533;\&#65533;&#65533;<i&#65533;jZ&#65533;K&#65533;&#65533;&#65533;&#65533;&#65533;&#65533;u
S&#65533;&#65533;x&#65533;&#65533;b&#65533; >Ty&#65533;s&#65533;&#65533;&#65533;&#65533;'&#1843;+&#65533;&#618;&#65533;&#65533;&#65533;&#65533;"x&#65533; ]k&#65533;&#65533;&#65533;&#65533;&#65533;&#65533;&#65533;&#65533;
Z$&#65533;[O&#65533;&#65533;\*&#65533;-&#65533;&#65533;iG&#65533;&#65533;&#65533;~&#65533;ud&#65533;"gw&#1916;(&#65533;^&#65533;$v)%&#65533;$&#65533;&#65533;&#65533;&#65533;6&#65533;k&#65533;&#65533;[7p>&#65533;z1+&#65533;&#1539;&#65533;&#65533;&#65533;sqHK&#65533;Qygc&#65533;1&#65533;&#65533;&#65533;K&#525;&#65533;&#65533;&#65533;	*&#65533;,)&#65533;&&#65533;&#65533;&#65533;&#65533;&#65533;&#65533;3P&#1188;&#65533;&#65533;&#65533;&#65533;$&#65533;&#65533;9&#65533;YR&#65533;9&#65533;'&#65533;O&#65533;&#65533;*&#65533;&#65533;+&#1153;/-z&#65533;	&#726; &#65533;O&#65533;l&#65533;&#65533;&#65533;]&#65533;&#65533;J&#617;&#65533;&#65533;q&#65533;mv&#65533;J&#65533;&#1879;&#65533;l&#65533;&#44502;q&#65533;&#65533;$&#65533;&#1558;;y&#65533;&#65533;4&#65533;&#65533;C&#65533;b&#65533;&#65533;n&#65533;D&#65533;&#65533;~	Z8E&#65533;|!N{t&#65533;&#65533;&#65533;&#65533;
&#65533;(QQ&#65533;$&#65533;!&#65533;z&#65533;A&#65533;{&#65533;&#1401;&#65533;G&#65533;B]&#65533;&#65533;&&#65533;&#65533;&#65533;&#65533;y&#65533;&#65533;`w&#65533;&#1557;P$6dCl&#65533;)&#65533;m&#65533;SB&#65533;&#65533;&#65533;&#571;&#65533;&#65533;&#65533;&#65533;&#65533;&#65533;&#65533;&#65533;&#65533;,O#}
&#65533;&#1098;v&#65533;&#65533;&#65533;!
&#65533;&#65533;-X&#65533;ai&#65533;;&#65533;&#65533;&#65533;u:&#65533;Oc&#65533;&#65533;
&#65533;$m&#65533;;&#65533;X&#65533;&#65533;&#65533;&#65533;&#65533;&#65533;K}/&#65533;&#65533;&#65533;	P&#65533;Qk&#65533;&#14284;&#65533;&#65533;&#65533;N6E@&#65533;ys&#65533;&#65533;d#r&#65533;QJc&#65533;&#65533;&#65533;&#1209;#r&#65533;"&#65533;&'&#65533;C&&#65533;.trA&#65533;&#1064;5*Ydul&#65533;*&#65533;X&#65533;&#65533;E:&#65533;&#65533; }&#65533;&#65533;&#65533;&#65533;&#65533;&#65533;2"&#65533;&#65533;8)&#65533;&#65533;&#65533;m&#65533;&#65533;&#65533;&#65533;h&#65533;+&#1451;&#65533;&#65533;XW&#1200;&#65533;.sDX&ZK4&#65533;3&#65533;&#65533;{&#65533;C&#65533;&#65533;&#65533;>K&#65533;&#65533;|&#65533;:&#823;&#65533;D&#65533;w`&#65533;&#65533;&#65533;t&#65533;au&#65533;&#65533;0&#65533;+|'&#65533;&#65533;(&#65533;&#65533;&#65533;0
&#65533;&#65533;&#65533;&&#65533;&#65533;&#65533;&#65533;&#65533;&#65533;&#65533;&#65533;&#65533;&#65533;M&#65533;M&#65533;&#65533;$[&#575;<f.&#65533;&#65533;\9&#65533;&#65533;9JQ&#65533;&#65533;&#65533;e7&#65533;N&#65533;p&#65533; &#65533;!&#65533;:&#65533;&#65533;0f&#65533;&#65533;&#65533;a-_&#65533;&#65533;M&#65533;2&#65533;&#65533;&#65533;&#65533;I&#65533;$&#65533;*Pl&#65533;&#65533;H&#65533;&#65533;+&#65533;=
E&#65533;&#65533;6M&#65533;1&#65533;b&#65533;T&#65533;hC&#65533;im&#65533;k&#65533;JM&#65533;&#297;S&#65533;&#65533;&#65533;|:&#9018;B&#65533;&#65533;z&#65533;&#65533;](=c&#65533;%1)w9&#65533;?&#1529;(&#65533; &#65533;&#65533;R&#65533;&#65533;V&#65533;&#65533;&#65533;&#46733;&#65533;$&#65533;d&#65533;6&#65533;:|K&#65533;Mh &#138;d&#65533;(#KR&#65533;&#65533;W&#65533;zS9@u&#65533;&#65533;F&#65533;&#1481;4&#65533;8IfgRC&#65533;U&#65533;&#65533;&#65533;&#65533;Juy*?&#65533;&#65533;'fN&#65533;&#65533;Z&#65533;vE.&#65533;}&#65533;&#65533;R)W&#65533;&#65533;pP&#65533;&#65533;&#65533;4&#65533;&#65533;&#65533;^&#65533;&#65533;x&#65533;j;kp&#65533;o&#465;C&#65533;
@&#65533;Z&#65533;&#65533;^e<=S&#65533;&#65533;&#65533;&#65533;&#65533;;k&#1362;&#65533; 1&#65533;Hox&#65533;G4&#65533;&#65533; &#65533;&#65533;&#65533;#_&#65533;&#65533;&#65533;&#65533;&#65533;&#1465;&#65533;&#65533;`9&#65533;&#65533;&#65533;-&#65533;&#65533;&#65533;&#65533;&#1719;&#65533;&#65533;rI&#65533;!%&#65533;e&#65533;]&#65533;YW&#65533;&#65533;j*&#65533;&#65533;	@&#65533;&#65533;&#65533;&#65533;&#65533;&#65533;,&#65533;<&#65533;l&#65533;&#65533;&#65533;&#65533;&#65533; &#65533;[_lP&#65533;&#65533;&#65533;m+l&#65533;&#65533;iehx&#65533;&#34202;M{&#65533;W|p&#65533;[w&#65533;&#65533;FC&#65533;&#65533;&#65533;s|/|e{&#65533;&#65533;~&#65533;&#65533;&#65533;&#65533;&#65533;R&#65533;&#65533;&#65533;&#1536;
&#65533;&#65533;Zu$&#65533;d~&#65533;Qh2zg&#65533;&#65533;&#65533;Z/&#65533;cY&#65533;&#527;.&#65533;&#65533;&#65533;5.&#65533;iUS%uc&#147;T,&#65533;&#65533;&#65533;U&#65533;&#65533;V&#65533;1{&#65533;3&#947;&#65533;<<&#65533;&#65533;&#65533;@Zm&#65533;i&#65533;&#1276;31&#371;&#65533;&#18356;X&#65533;V&#65533;*&#65533;&#65533;&#65533;&#65533;lL&#65533;B&#65533;&#65533;<&#65533;&#65533;Zs))&#65533;Wa&#65533;4&#65533;&#65533;&#65533;&#65533;&#65533;PQfl4j&#65533;&#65533;&#1029;&#65533;yF&#65533;&#65533;
&#65533;K9WV&#65533;&#65533;&#65533;&#65533;&#65533;2&#65533;'xZ&#65533;&#65533;][,`&#65533;:&#65533;/&#65533;y&#65533;~&#65533;&#65533;&#65533;&#65533;&#65533;&#65533;&#65533;}V&#65533;&#65533;5YH&#65533;Y&#65533;B&#65533;",&#65533;`g&#65533;>X&#65533;&#65533;&#65533;&#65533;&#65533;g&#65533;o&#65533;&#65533;:kg&#65533;'VT&#65533;J&#65533;&#65533;&#773;&#65533;V&#65533; B'5]&#65533;&#65533;8&#545;&#1636;&#65533;&#65533;&#65533;&#65533;&#65533;&#1220;mne&#65533;&#65533;F]d&#65533;W]e&#65533;&#65533;&#65533;&#65533;&#65533;&#65533;2V&#65533;&#65533;&#1974;&#65533;&#65533;&#65533;&#65533;3UU&#65533; ^ve&#65533;&#65533;&#65533;&#1474;~&#65533;&#65533;&#65533;&#65533;L&#65533;&#65533;&#65533;l&#65533;&&#65533;2_&#1797;56c&#65533;&#65533;&#65533;]V
&#65533;&#65533;9&#65533;:&#59531;{w~F&#65533;f:&#65533;&#65533;&#65533;%&#65533;&#1635;lF&#65533;s&#65533;N&#65533;}(&#65533;&#65533;&#65533;&#65533;&#65533;&#65533;&#1568;&#65533;:&#65533;Nq6&&#1321;T&#65533;&#65533;&#65533;&#65533;s/&#65533;M5&#65533;#&#65533;&#65533;&#65533;&#65533;&#65533;&#1474;&#65533;&#65533;&#65533;!&#65533;vf&#65533;L&#65533;&#65533;&#65533;&#65533;&#65533;k&#65533;&#65533;S{&#577;&#65533;&#65533;{&#65533;&#65533;4v&#65533; A&#65533;&#65533;&&#65533;i.b&#65533;2&#65533;>&#65533;&#65533;&#602;;&#65533;&#65533;&#65533;&#2019;&#65533;z&#65533;&#65533;~i&#65533;&#65533;&#65533;z&#65533;&#740;&#65533;E&#65533;&#65533;&#1169;XX&#65533;;&#65533;Q&#65533;&#65533;&#1313;&#65533;S1&#65533;&#65533;y&#65533;w&#579;i&#65533;_eC-O&#65533;m[&#65533;&#65533;&#65533;UOy&#65533;&#65533;&#65533;\&#65533;K&#65533;m&#65533;&#65533;&#65533;y]}&#65533;5&#65533;86&#65533;K&#65533;!v&#65533;&#65533;/n&#65533;&#65533;&#65533;-&#65533;&#65533;&#65533;y>&#65533;<L
&#65533;&#65533;4%&#65533;&#65533;&#65533;&#65533;z^&#65533;&#65533;AJ&#65533;Y&#65533;&#65533;t&k&#65533;&#65533;{.:&#65533;&#65533;p&#65533;&#65533;}'V&#786;R&#65533;&#65533;s&#65533;$R&#65533;5k&#2006;VF {&#65533;&#65533;znGx&#65533;&#65533;I<&#65533;{&#65533;&#65533;s&#65533;Wu&#65533;E0&#65533;&#65533;f)w&#65533;-sa&#65533;&#65533;4&#65533;&#65533;E&#65533;dR&#65533;&#65533;iX&#65533;}&#65533;P&#65533;&#65533;~VQn&#65533;T  &#65533;p&#1029;&#65533;xs&#65533;Ge&#1969;.pb%&#65533;%6&#65533;r&#65533;&#65533;D1y&#65533;V&#65533;&#65533;c&#65533;&#65533;j&#65533;&#65533;&#65533;&#65533;&#65533;x&#65533;y&#65533;_&#65533;&#65533;A 8QdxQ&#65533;Z&#65533;&#65533;v&#65533;&#65533;&#65533;&#65533;Ss6`&#65533;&#65533;xgK&#65533;&#65533;&#65533;&#65533;S&#65533;.&#65533;N&#65533;&#65533;$&#65533;<&#65533;6_w&#65533;qk&#65533;x&#65533;U@&#65533; F&#65533;&#65533;o&#65533;$M=E}TvEx&#65533;&&#450;&#65533;W&#65533;xk&#65533;c&#65533;gv&#65533;3&#65533;s&#65533;&#65533;&#65533;&#65533;(y'~k8kQ8RD&#65533;e&#65533;&#65533;k5O&#65533;&#1126;&#65533;Y&#65533;}
&#65533;x&#65533;&#65533;xH"Q&#65533;W&#65533;&#65533;8&#65533;a&#65533;4]&#65533;&#65533;&#65533;&#326;cg5&#65533;&#320;&#65533;h&#65533;=p;u&#1431;&#65533;-&#65533;z,&#65533;&#65533;I&#65533;&#65533;&#65533;(.&#65533;U&#65533;&#65533;&#65533;&#65533;&#65533;hZ&#1546;N&#65533;4&#65533;^&#65533; Y&#65533;=&#65533;"y&#65533;XOh]&#65533;&#65533;&#65533;U&#65533;50&#65533;&#65533;<w}uu&#65533;7&#1015;w&#65533;uEv&#392;'&#65533;&#65533;&#65533;&#65533;&#65533;&#65533;tHF&#65533;4S&#65533;&#65533;X&#65533;&#35078;&#65533;&#453;&#65533;_&#65533;e`(Gv&#65533;Xf&#65533;*iG+&#65533;&#65533;&#65533;&#65533;&#65533;&#65533;JFa&#65533;x`F &#65533;&#65533;&#65533;zy&#513;>&#65533;&#65533;8&#65533;&#65533;&#65533;0&#65533;&#65533;I&#65533;&#65533;&#65533;D!E&dk&#65533;Rq&#65533;E1V&#65533;t&#65533;&#65533;$r&#65533;&#65533;&#65533;&#65533;&#25861;&#65533;OYtVriy:u&#65533;&#65533;999K&#65533;e&#65533;&#65533;%&#58835;upu~&#65533;p&#65533;7&#65533;&#65533;&#65533;&#65533;z&#65533;>&#65533;&#65533;1#&#65533;&#65533;&#65533;&#65533;&#65533;&#65533;g&#65533;&#65533;&#65533;&#65533;7&#1030;&#65533;-&#65533;@ &#65533;34LE%&#65533;~&&#65533;m< '&#1159;&#65533;&#65533;Rwy}?&#65533;~&#65533;P{V&#65533;^CU&#65533;Q&#65533;{cfJ&#65533; V&#65533;&#65533;&#65533;
&#65533;&#65533;]R&#65533;"&#65533;&#65533;&#1243;&#65533;&#65533;&#65533;T&#65533;&#1493;&#65533;&#65533;&#65533;gc&#65533;&#65533;/&#65533;&#65533;&#65533;&#65533;x&#65533;&#65533;L&#65533;&#65533;p	6H6&#65533;:r Y&#65533;G&#65533;&#65533;&#65533;l&#65533;&#65533;@&#65533;&#65533;&#65533;%p5&#65533;.&#65533;q$&#65533;&#65533;6&#65533;&#65533;&#65533;&#264;&#65533;&#42590;f&#65533;"&#65533;u&#65533;l%pf&#65533;v&#65533;s&#65533;&#65533;&#65533;&#65533;&#65533;CB&#65533;&#65533;b&#65533;I*&#633;g&#65533;&#65533;)x&#65533;g&#65533;&#65533;3&#65533;o8u&#65533;&#65533;&#65533;o&#65533;a&#65533; &#65533;(86&#65533;P&#65533;y.T&#65533;uWI,&#65533;(M2&#65533;&#65533;&#65533;}&#65533;H~&#65533;z&#65533;R&#65533;Og&#1628;&#65533;h&#65533;
&#1622;&#65533;&#610;&#65533;&#65533;h'&#65533;Fk&#65533;SH{&#65533;%Ay&#65533;&#65533;&#65533;&#65533;h&#65533;y&#65533;&#65533;&#65533;&#65533;&#65533;&#65533;&#65533;?
f)*&#65533;&#65533;&#65533;&#65533;&#65533;2&#65533;&#65533;	o&#65533;EL&#65533;&#65533;&#65533;$F&#65533;&#65533;:&#65533;&#65533;&#65533;/Ukz&#65533;'&#65533;&#65533;&#65533;RdXG&#65533;&#65533;(&#65533;'&#759;!%9V~&#65533;&#65533;i&#65533;Z&#65533;S&#65533;&#65533;&#65533;&#65533;&#65533;&#65533;Y((&#65533;&#65533;)Bnj&#65533;&#65533;&#65533;B&#65533;I&#65533;^&#65533;&#65533;&#65533;m*8~!&#65533;ns&#65533;&#65533;{&#65533;GfHS7mW&#65533;&#65533;&#65533;&#65533;&#65533;.&#65533;&#65533;}T'u&#65533;&#65533;&#65533;&#65533;\Fj&#65533;Y&#65533;&#65533;&#681;&#65533;&#65533;T&#65533;&#65533;&#65533;&#65533;&#65533;>'z7x34L&#65533;e&#65533;P&#65533;l;w0tx&#65533;kj&#65533;&#65533;YZs&#65533;&#65533;&#65533;(&#65533;5&#65533;&#65533;&#65533;0&#65533;&#65533;rv&#1795;k&#65533;a&#596;&#65533;&#888;&#65533;&#1190;<#&#65533;u&#65533;ZT%&#1710;&#65533; (w&#65533;&#65533;D&#65533;&#65533;&#65533;0z&#65533;&#65533;*:&#65533;J&#65533;&#65533;&#65533;]?&#65533;A&#65533;en&#586;&#65533;&#682;&#65533;&#65533;O&#65533;#&#65533;&#65533;&#65533;A&#65533;.N&#294;&#65533;&#65533;&#65533;&#65533;iR&#1386;&#65533;&#43313;&#65533;r&#65533;*&#65533;&#65533;*ye&#65533;&#65533;&#65533;&#65533;X&#65533;&#899;&#65533;_:&#65533;&#65533;Z&#65533;Dgk&#65533;i>w`&#65533;&#65533;&#65533;&#714;&#65533;jC&#65533;R(e<y&#65533;&#65533;&#625;}S&#65533;&#65533;W&#65533;J&#65533;V&#65533;&#1850;o&#65533;` p &#65533;+'&#65533;5&#65533;T&#65533;OY4QST&#65533;&#65533;$J&#65533;&#65533;p&#65533;H&#65533;7&#65533; :Y&#65533;CP&#65533;7&#65533;W$&#713;&#953;&#65533;&#65533;&#65533;x#ep&#65533;m&#65533;&#65533;&#65533;t&#65533;n[dy&#65533;&#65533;&#65533;v;&#65533;&#65533;x&#65533;&#65533;&#65533;&#65533;&#41265;&#51825;&#65533;&#65533;&#65533;_&#65533;:&#65533;&#65533;&#65533;&#65533;&#65533;%+(&#65533;&#65533;*S JNQ&&#65533; ;&#65533;	{&#65533;KB&#65533;&#65533;G &#65533;j&#65533;&#65533;zd&#65533;1&#65533;&#65533;&#65533;&#65533;&#65533;O&#65533;&#620;S&#65533;&#1818; p &#65533;&#65533;b&#65533;+Q&#65533;;B&#4919;&#65533;9Du[&#65533;g[^4&#65533;[&#65533;&#65533;&#65533;&#65533;&#65533;&#65533;&#65533;&#65533;j&#65533;&#65533;&#65533;&#65533;)&#65533;i&#65533;<[&#65533;p&#65533;&#65533;&#65533;&#65533;&#65533;&#65533;&#65533;&#679;&#65533;aAN&#65533;&#65533;m&#65533;mu'8&#65533;b&#65533;&#65533;&#65533;N&#65533;-&#65533;&#65533;&#65533;%&#65533;UP&#65533;\&#344;(4&#65533;8w&#65533;&#65533;&#65533;&#65533;&#65533;&#1701;&#65533;&#65533;*&#65533;)&#65533;k&#65533;i)&#65533;&#65533;&#53747;&#28012;e&#65533;;&#65533;23&#65533;&#65533;w&#65533;&#65533;&#65533;&#65533;&#65533;&#65533;&#65533;Jyh&#65533;&#65533;&#65533;{ =&#65533;&#65533;&#65533;RW&#65533;&#65533;/I&#65533;Ie&#65533;n:&#209;V&#65533;"&#65533;&#65533;&#65533;&#65533;[aWx&#65533;&#65533;z&#65533;&#65533;c5J&#65533;&#65533;&#65533;&#1611;jc&#65533;c&#65533;&#65533;pW&#65533;e&#1671;&#65533;&#65533;&#65533;&#65533;6&#65533; Y&#65533;&#65533;&#65533;&#65533;&#65533;&#65533;f&#65533;
&#65533;&#65533;{H&#65533;&#65533;&#65533;)/&#65533;:&#428;1&#65533;'&#65533;&#65533;h&#65533;U"&#65533;\<p&#65533;&#65533;p|&#65533; L&#65533;&#65533;&#65533;cL&#65533;&#65533;c&#65533; R&#65533;&#65533;&#65533;I&#65533;&#65533;&#65533;&#65533;&#65533;*&#65533;j\Hz	&#1716;&#762;&#65533;&#65533;&#65533;&#65533;k&#65533;&#65533;U%&#65533;o&#65533;&#1200;&#65533;&#65533;&#65533;9&#65533;E=&#65533;&#65533; &#347;[&#599;&#65533;7&#65533;&#65533;:&#65533;H&#1507;&#65533;&#65533;!&#65533;&#296;&#65533;f&#65533;&#65533;w6Jrw&#65533;qD&#65533;&#65533;&#48895;5&#65533;Q\j&#65533;k&#65533;&#906;R&#65533;NmT&#65533;&#65533;&#65533;K&#65533;&#65533;G&#65533;&#65533;'&#65533;&#65533;&#65533;&#65533;g\&#65533;?R&#65533;&#65533;&#65533;&#65533;&#65533;&#65533; &#65533;&#65533;&#65533;&#65533;&#65533;&#65533;&#65533;&#65533;&#65533;&#65533;Iwp&#65533;&#65533;l}y<gR&#65533;&#65533;x 0j&#65533;r&#65533;&#65533;S&#65533;&#417;$&#65533;&#65533;&#65533;&#935;&#65533;j!r
&#65533;"&#65533; %&#65533;]&#65533;E&#40635;&#359;&#65533;&#65533;N{&#65533;&#65533;&#65533;:pP&#65533;&#65533;u&#65533;&#65533;o&#65533;0&#65533;&#65533;|"&#65533;:&#65533;*#&#65533;j&#65533;&#65533;&#65533;&#65533;&#65533;+&#65533;|G&#65533;w&#65533;&#65533;&#65533;&#65533;&#65533;xY&#65533;&#65533;h&#65533;&#750;&#65533;S&#65533;L&#28063;AI&#65533;&#1988;&#65533;l|&#65533;)'`\&#65533;&#65533;&#1287;&#65533;&#65533;&#65533;e&#65533;&#65533;&#65533;W&#703;&#65533;&#65533;mp&#65533;&#65533;5&#65533;&#65533;t&#65533;&#65533;j &#65533;b&#65533;&#65533;c&#65533;&#65533;&#65533;&#65533;&#65533;&#65533;w`&#65533;&#65533;&#65533;K&#65533;k&#65533;&#65533;&#65533;e&#65533;c&#65533;0&#524;&#65533;j&#65533;;q&#65533;&#65533;&#65533;"@&#65533;0  cQ&#65533;&#65533;MY&#65533;nt&#65533;U&#65533;9KY[&#65533;&#65533;&#65533;Q&#1102;&#65533;&#65533;&#65533;&#65533;da&#65533;&#65533;J&#65533;l&#65533;&#770;&#65533;&#552;]P&#65533;O)&#53964;&#65533;&#65533;;&#65533;&#65533;&#65533;&#65533;[&#65533;&#65533;&#1190;v&#65533;&#65533;&#65533;&#65533;&#65533;&#65533;&#65533;y&#65533;&#65533;{&#65533;&#65533;[=&#65533;&#65533;&#65533;&#65533;@&#65533;&#65533;&#65533;i&#65533;S&#65533;&#65533;&#642;KmM-R&#65533;&#1125;RMY&#65533;&#65533;&#65533;&#65533;&#65533;N@&#65533;[ ic&#65533;_&#65533;&#65533;&#65533;$&#65533;B&#65533;C&#65533;&#65533;&#65533;&#65533;&#65533;G&#65533;6&&#65533;km 7&#65533;&#65533;t &#65533;&#65533;b1>/&#65533;oL3&#65533;&#65533;&#65533;
&#65533;a{K0&#65533;&#65533;;V&DM&#65533;&#65533;&#232;&#65533;&#65533;&#65533;&#65533;&#65533;v&#65533;&#65533;F|&#65533;&#65533;&#1830;&#65533;&#65533;$~&#65533;[g&#65533;&#855;&#1576;&#65533;&#65533;&#65533;&#65533;E&#65533;&#65533;dj&#65533;={&#65533;IJ>&#65533;&#593;&#65533;&#65533;&#65533;K&#65533;+&#497;F&#65533;&#65533;&#65533;&#65533;Yu&#65533;&#822;	&#65533;;z&#65533;r&#65533;&#65533;&#65533;*&#1687;&#65533;&#1787;&#65533;&#65533;&#65533;m&#65533;&#65533; &#1672;&&#65533;&#65533;&#65533;&#65533;$
 &#65533;&#1693;Z&#65533;&#65533;&#65533;&#65533;&#65533;Ak&#65533;f&#65533;&#65533;E&#65533;&#65533;;  &#65533;]&#65533;(&#65533;Y&#65533;&&#65533;&#65533; &#65533;&#65533;78&#1267;b.'&#65533;&#65533;&#65533;&#65533;	&#65533;&#65533;pj&#65533;&#65533;4&#65533;&#65533;&#65533;&#65533;&#1158;(&#65533;&#609;q&#65533;&#65533;&#65533;]&#65533;I&#65533;&#65533;!&#19710;&#65533;j&#65533;UpI&#65533;pW`&#65533;&#65533;&#65533;k	&#65533;&#65533;&#65533;&#65533;$&#65533;&#1918;&#65533;U&#65533;&#65533;N&#65533;&#65533;&#65533;&#65533;&#65533;K&#65533;&#65533;)&#65533;=&#65533;&#65533;S^&#65533;&#65533;&#65533;&#65533;4&#65533;&#65533;=HMj&#65533;&#1755;&#65533;&#65533;m?&#65533;&#65533;l&#65533;&#65533;]>eQA&#65533;
+&#65533;Y &#65533;v&#65533;&#65533;&#65533;&#65533;&#518;&#65533;&#1309;)&#65533;` E&#65533;&#65533;&&#65533;'=&#65533;&#65533;&#65533;&#65533;K&#644;hu&#65533;&#678;mIQs&#65533;&#65533;&#65533;~&#65533;&#65533;&#65533;&#65533;{&#65533;&#65533;T&#65533;&#65533;&#65533;*{Y&#65533;&#65533;&#65533;&#65533;&#65533;G&#65533;&#65533;m&#65533;O&#65533;)6f~&#65533;	-
&#65533;k&#65533;&#65533;&#65533;&#65533;&#65533;fNB#&#65533;"&#65533;r&#65533;&#65533;&#65533;&#65533;r&#65533;|&#966;&#65533;&#65533;&#65533;=&#65533;&#65533;&#65533;e@=&#65533;&#65533;"/s&#65533;&#65533;n&#65533;s&#65533;&#65533;&#65533;&#65533;&#65533;(+&#65533;c&#65533;&#65533;&#65533;~&#65533;h&#65533;0A&#65533;&#65533;&#65533;(&#65533;V&#65533;&#65533;&#860;r&#65533;&#65533;vl$j&#65533;&#65533;s&#65533;&#65533;g&#65533;&4&#65533;&#65533;&#65533;2V&#65533;&&#65533;	&#65533;&#65533;&#65533;&#65533;&#65533;^a&#65533;&#65533;&#65533;&#65533;&#65533;&#609;
&#65533;&#65533;&#65533;[&#65533;]&#65533;&#65533;~+{&#65533;&#65533;&#65533;k&#65533;&#65533;&#65533;&#65533;&#65533;&#65533;-&#65533;
@&#65533;n&#65533;dJ&#65533;T&#65533;&#65533;Y&#1825;3&#65533;u^&#33358;&#65533;&#65533;.&#65533;^&#65533;&#65533;E&#65533;&#65533;=&#65533;&#65533;&#65533;9m&#65533;t&#543;&#65533;&#65533;&#65533;g&#65533;&#1785;U3P&#65533; &#65533;&#65533;&#65533;=1!&#65533;&#65533;,A&#65533;&#65533;x&#65533;P&#65533;&#586;3&#65533;]&#65533;<&#65533;,&#65533;&#65533;&#65533;>&#65533;&#65533;;&#65533;&#65533;LN&#65533;&#65533;I'/&#65533;*&#65533;&#65533;kPr&#65533;&#65533;N&#65533;\&#65533;&#65533;&#65533;&#65533;&#65533;&#65533;"&#65533;7d&#65533;r&#65533;~&#65533;\&#65533;&#65533;;
&#65533;m(&#65533;+&#65533;&#65533;q>&#65533;&#65533;&#65533;&#65533;#&#65533;I,&#65533;&#935;&#65533;&#65533;q&#65533;o&#65533;&#65533;&#65533;&#65533;&#959;H&#65533;&#65533;&#1794;~&#65533;&#65533;&#65533;_&#65533;&#65533;f&#65533;&#65533;^L&#65533;Un&#65533;R&#65533;&#65533;K&#65533;&#65533;&#65533;&#65533;%N&#65533;&#65533;&#65533;&#65533;&#65533;&#65533;&#65533;&#65533;Oa&#65533;&#1034;R_&#65533;&#65533;N&#65533; 2&#65533;&#65533;&#65533;&#65533;&#65533;&#65533;:&#65533;&#456;&#65533;m&#65533;<&#65533;,P&#65533;&#65533;&#65533;&#65533;&#65533;&#65533;$=E#bnU&#65533;\&#65533;CI&#65533;r&#65533;%&#65533;&#65533;`3&#65533;&#65533;&#65533;&#65533;&#65533;&#65533;&#65533;&#65533;&#65533;&#65533;&#65533;(&#65533;#&#65533;h9&#65533;t&#65533;r&#65533;&#65533;&#65533;V&#65533;&#65533;e&#65533;&#65533;&#65533;&#65533;/&#65533;&#65533;&#65533;&#65533;(&#65533;&#65533;- .&&#65533;),&#65533;1&#65533;.&#65533;6&#65533;&#65533;&#65533;&#65533;&#65533;&#65533;&#65533;q&#65533;&#65533;&#65533;&#65533;^&#221;&#65533;&#489;&#65533;&#65533;&#65533;{?Z&#65533;?&#65533;&#383;&#65533;&#65533;&#65533;&#65533;&#65533;&#1466;MHa&#65533;Y5nh&#65533;0&#65533;&#65533;&#65533;&#65533;t&#65533;&#65533;&#514;!&#65533;&#65533;&#65533;&#65533;C&#65533;C&#65533;IR$G&#65533;&#65533;&#65533;,&#65533;03J2-&#65533;&#65533;&#264;D&#65533;&#65533;J&#65533;&#65533;&#65533;h?&#65533;&#65533;%4&#65533;
&#65533;&#65533;&#65533;U&#65533;&#65533;i[&#65533;X&#65533;&#65533;D&#65533;g&#65533;9	`&#1386;!	)&#65533;&#65533;0a&#65533;Y&#65533;:YK&#65533;`&#65533;;e&#65533;Zk&#65533;6&#58245;w&#65533; P   a&#65533;&#65533;a3&#65533;p3&#65533;&#65533;&#65533;q&#65533;D&#65533;&#65533;9J@!&&&#65533;&#65533;&#65533;&#65533;&#569;&#65533;gut&#65533;&#65533;&#65533;&#65533;&#65533;&#65533;XY= &#65533;sb(d&#65533;&#65533;&#65533;&#65533;I&#65533;Q&#65533;7&#65533;6l&#65533;9|&#65533;&#65533;&#65533;&#65533;&#65533;?od&#65533;&#1272;~&#65533;&#65533;&#65533;&#65533;'9%&#65533;&#65533;ss&#65533;&#65533;&#12679;&#65533;&#65533;&#65533;&#65533;xc&#424;,&#1259;G&#65533;~&#65533;H&#65533;.C&#735;&#65533;oE&#65533;\&#65533;&#65533;)&#65533;gn&#65533;K-UR6e&#65533;&#65533;&#65533;&#65533;%&#65533;ZI&#65533;&#65533;WkyE`a&#65533;eM&#65533;[&#65533;&#65533;&#65533;&#65533;A &#65533;&#65533;!\I&#65533;&#65533;}1&#65533;5&#65533;&#65533;&#65533;&#65533;&#65533;e&#65533;aBp&#65533;p&#65533;&#65533;	&#65533;e&#65533;Yd&#65533;)&#65533;s&#65533;&#65533;&#65533;&#65533;/%&#65533; &#65533;-&#65533;&#19993;q&#65533;S&#65533;s&#65533;&#65533;&#65533;&#65533;oGu&#65533;a&#65533;&#65533;&#65533;x&#65533;UI&#1112;bF&#65533;H&#65533;&#65533;&#65533;9&#65533;<&#65533;EgE}&#65533;Du&#65533;vr&#65533;&#65533;G&#65533;v&#65533;y&#65533;~P~w&#65533;E'Q&#1408;G&#65533;QV&#65533;&#2041;&#65533;&#65533;&#65533;&#65533;dM&#65533;&#65533;I&#65533;&#65533;&#65533;r&#65533;&#2021; b&#65533;%Qq &P&#65533;&#770;R9&#65533;4&#65533;d&#65533;&#65533;&#1316;   [A(b
&#65533;j&#45629;&#65533;PD  &#65533;O&#65533;I&#65533;&#65533;&#65533;V&#65533;&#65533;&#65533;&#65533;H#`7&#65533;&#65533;c"6&#65533;&#2036;&#65533;YmE&#65533;&#65533;N%&#65533;@&#65533;&#65533;&#65533;{&#65533;qSf&#65533;fH&#65533;=&#65533;T&#65533;&#65533;&#65533;J&#65533;n&#65533;&#65533;&#65533;&#65533;&#65533;&#65533;f&#65533;?&#65533;^&#65533;mlJ&#65533;&&#65533;Q&#65533;&#65533;&#65533;O&#65533;&#65533;&#677;\&#65533;%&#65533;S&#65533;&#65533;w&#65533;C&#65533;&#65533;&#65533;&#65533;&#65533;&#65533;&#65533;&#65533;"&#65533;1I&#65533;9&#65533;&#65533;H&#65533;Mj(&#65533;&#65533;&#65533;&#65533;&#600;&#65533;&#65533;&#65533;S*&#65533;&#65533;&#1281;&#52900;`&#65533;T&#65533;&#65533; &#65533;&#65533;&#1834;3V9avv&#65533;&#65533;&#65533;P&#65533;]k&#65533;&#65533;x&#65533;|&#65533;z&#1392;&#65533;&u%K&#65533;&#65533;&#65533;&#65533;&#65533;?&#65533;4&#65533;h$!S&#65533;Xkv&#65533;$o[&#65533;&#65533;&#65533;:&#65533;\&#65533;&#65533;&#65533;ko&#65533;u&#65533;+&#65533;[u&#65533;EG:&#65533;&#65533;&#65533;&#65533;]&#65533;<K:&#65533;&#65533;2&#65533;/to&#65533;Y&#65533;y&#65533;&#65533;&#65533; V1(&#65533;$&#65533;Wkh^&#65533;&#65533;&#65533;&#65533;&#65533;2&#65533;&#65533;&#65533;&#65533;^&#65533;&#65533;&#65533;y&#65533;-&#65533;&#65533;v-(&#65533;_X&#65533;&#65533;&#65533;(gJ &#763;&#65533;&#65533;fEC&#65533;&#65533;B&#65533;VVIl&#65533;&#65533;_j	\&#65533;D&#65533;F9&#65533;&#23915;N&#65533;5&#65533;&#65533; &#65533;&#65533;&#65533;b&#65533;&#65533;r I&#65533;e&#65533;`&#65533;-N&#65533;&#65533;&#65533;~~<}&#65533;@&#65533;&#65533;=&#65533;&#65533;U&#65533;&#65533;&#65533;&#65533;&#65533;&#65533;Y&#65533;LUQ&#65533;T|t:&#65533;&#65533;&#65533;m&#65533;8\&#65533;&#65533;g&#65533;&#65533;&#65533;&#65533;&#65533;K\89&#65533;$&#65533;K&#65533;J&#1596;&#65533;&#65533;&#65533;&#65533;\&#65533;&#1736;FT&#65533;&#65533;&#65533;&#65533;nc&#65533;3&#65533;&#65533;vT&#65533;5Pd&#65533;&#65533;&#65533;$f&#65533;#&#65533;mK]&#65533;&#65533;&#65533;&#65533;<&#383;&#65533;&#65533;n@&#65533;+&#65533;^&#65533;&#65533;]`F&#65533;&#1236;&#65533;&#65533;&#65533;mg&#65533;&#65533;^]&#65533;&#65533;&#65533;&#65533;&#65533; "&#65533;&#65533;z&#65533;&#65533;&#65533;! &#65533;0&#65533;&#65533;&#65533;W>i-&#65533;ka&#65533;&#65533;&#65533;&#65533;&#65533;&#65533;6&#65533;&#65533;}&#65533;k&#65533;+&#65533;&#65533;1&#65533;i&#65533;4#2$&#65533;t&#65533;Lx&#65533;&#65533;@&#65533;8&#65533;G"&#65533;&#1024;!&#65533;&#65533;49,&#65533;&#969; #&#65533;1&#65533;(f&#65533;y&#65533;&#65533;H&#65533;&#1141;Z&#269;&#65533;&#65533;&#65533;&#65533;&#65533;D&#65533;&#1177;&#900;(L%&#65533;vTC&#65533;&#65533;&#65533;&#65533;P&#65533;&#65533;h&#65533;0&#65533;&#65533;&#65533;@:DYS65&#65533;&#65533;&#65533;&#65533;+{s]B&#65533;&#65533;R@&#65533;&#65533;&#65533;&#65533;&#65533;a&#65533;#2&&#65533;P&+H&#65533;A&#65533;f&#65533;&#65533;&#65533;(H&#65533;g yV&#65533;&&#65533;&#65533;Af9*&#65533;$&#65533;&#65533;&#65533;5r&#65533;&#65533;&#65533;#G&#65533;YtK5&#65533;qk*&#65533;/|&#65533; YX&#1157;,	$i&#65533; &#65533;&#65533;IB&#65533;p_&#65533;&#65533;)&#65533;1&#65533;s-&#65533;qmB&#65533;&#65533;,iPi^c7&#65533;	<&#65533;&#65533;&#65533;!&#65533;&#65533;I(&#1918;SBURu,IxV8(&#65533;FT&#65533;&#65533;&#65533;e&#65533;"&#65533;1\&#65533;&#903;&#65533;TR&#65533;&#65533;KO&#65533;r&#65533;
[&#65533;&#65533;&#65533;o&#65533;&#65533;&#65533;&#65533;1&#65533;&#65533;&#271;z&#65533;&#65533;RD*&#65533;&#65533;&#65533;&#65533;&#65533;E&#65533;&#65533;V7&#65533;D,&#65533;&#65533;&#65533;&#65533; &#65533; &#65533;&#1155;&#65533;F+m&#65533;$&#65533;iD-9@&#65533;&#65533;<&#65533;&#65533;%}&#349;&#65533;'&#65533;&#65533;bWf&#65533;E&#65533;U&#65533;&#1012;tAf&#65533;&#65533;wI7&#65533;H&#65533;Z&#65533;&#65533;ye_&#65533;F&#65533;&#65533;<v&#65533;&#65533;&#1224;*P&#65533;&#65533;&#65533;&#65533;&#65533;&#65533;"#&#65533;'=&#65533;P&#65533;6&#65533;&#65533;)*&#65533;&#1630;R&#65533;{&#973;x
&#1754;8.&#65533;&#65533;&#65533;&#65533;\b;&#65533;&#65533;&#65533;&#65533;&#65533;QN&#65533;)&#65533;v&#65533;&#65533;jV&#65533;&#65533;Te&#65533;1&#65533;&#65533;u&v&#65533;'&#1708;&#65533;&#65533;.&#65533;bz &#52821;&#65533;&#65533;T&#65533;o# r&#65533;R0>8&#65533;&#700;"	&#65533;#[f&#65533;&#65533;&#65533;&#65533;9 4j&#65533;&#65533;{&#65533;&#65533;&#65533;&#65533;&#65533;#&#65533;d&#65533;Z&#65533;&#65533;&#65533;n&#65533;&#65533;f,&#65533;e+&#65533;L_&#65533;2p#&#65533;&#65533;]&#65533;&#65533;!4&#65533;&#65533;<q&#65533;zB&#65533;&#65533;)^&#65533;]MC&#65533;&#65533;&#2038;&#65533;&#65533;-
e&#65533;&#65533;$P&#65533;&#65533;G&#65533;)&#65533;&#65533;f&#65533;&#3726;&#65533;8&#1180;&#65533;R&#65533;&#1249;&#65533;&#65533;E}L4t&#65533;T&#65533;p&#65533;&#65533;Me&#65533;3&#65533;&#65533;L-.&#65533;&#65533;&#65533;E&#65533;o&#65533;VM&#697;&#65533;&#65533;&#65533;&#65533;7&#65533;.&#65533;&#65533;{I@&#139;&#65533; &#65533;)&#65533;&#65533;W&#65533;MG=&#65533;&#65533;=&#65533; b&#65533;{&#65533;&#65533;&#65533;[&#65533;&#65533;@&#65533;z&#65533;&#65533;o&#65533;"&#65533;&#65533;&#65533;B*&#65533;C&#65533;Z&#65533;g83dI&#41465;D&#224;&#65533;l;&#65533;7&#65533;(Np&#65533;F[&#65533;&#65533;<2W1&#65533;&#65533;uqj	&#65533;_&#65533;D&#65533;<&#65533;&#65533;-n-&#65533;&#65533;R&#65533;	&#561;&#65533;cn!&#65533;&#65533;&#65533;&#65533;n&#65533;&#65533;<	<&#65533;&#65533;&#65533;v&#65533;[&#65533;X57&#65533;&#65533;&#65533;3&#65533;\&#65533;,&#65533;1&#65533;GXl&#65533;&#65533;&#47790;&#65533;&#65533;&#65533;&#65533;aNT &#65533;&#65533;&&#65533;&#65533;7&#65533;&#65533;&#65533;}x`&#65533;&#65533;/&#65533;&#65533;c{"Z&#65533;&#65533;&#65533;&#65533;|Y&#65533;&#65533;<&#65533;&#65533;&#65533;&#65533;a&#65533;&#65533;&#65533;*&#65533;&#65533;F&#65533;e&#65533;<&#65533;&#65533;\YH&#65533;	&#65533;&#65533;1#;R&#65533;Co&#65533;Y&#65533;&#65533;]&#65533;&#65533;&#65533;&#65533;,&#65533;&#65533;!2
&#65533;V&#804;&#65533;5bMiloZ&#65533;&#65533;&#1956;&#65533;&#65533;&#65533;(Y&{P&#65533;k&#65533;&#65533;&#65533;&#65533;&#65533;&#65533;+&#65533;j&#65533;&#65533;&#65533;m&#65533;&#65533;A&#65533;&#65533;&#65533;rS&#65533;nf&#65533;9&#65533;t&#65533;U\f&#65533;7MYT&#65533;X&#65533;<&#65533;s.&#65533;&#65533;R(gX&#65533;<r&#65533;&#65533;&#65533;&#65533;&#65533;>R&#65533;;&#65533;j&#65533;&#65533;&#65533;hs:&#65533;&#65533;&#65533;&#65533;o&#65533;&#65533;&#65533;m&#65533;&#65533;s&#65533;&#65533;&#65533;N&#65533;_&#65533;&#65533;!&#65533;o;lj&#65533;;&#65533;\&#65533;&#65533;%&#65533;&#65533;
M&#65533;C&#65533;<&#65533;&c&#65533;&#65533;&#65533;&#65533;&#65533;&#65533;!&#65533;&#65533;&#65533;&#1710;&#65533;<^I&#65533;w?&#65533;`&#65533;&#65533;F7&#65533;&#65533;[W&#65533;"&#65533;&#65533;&#65533;&#65533;&#65533;w&#65533;)&#65533;I&#65533;G)?W&#65533;|&#65533;;;U+&#65533;&#65533; xU &#65533;>.&#65533;3&#65533;&#766;&#65533; &#65533; Eh&#65533;f&#65533;&#65533;&&#65533;;&#65533;_&#65533;6!&#65533;U&#65533;&#65533;@ &#65533;&#65533;`&#1464;&#65533;&#65533;&#65533;&#65533;&#65533;1&#65533;p-P`&#481;j&#65533;5&#65533;T&#65533;oPv*PUPD&#65533;<r&#65533;Q&#65533;r&#65533;&#65533;q&#65533;%X&#65533;7j&#65533;&#65533;5&#65533;&#65533;&#65533;&#65533;2U&#65533;z+&#65533;R,&#65533;Y&#65533;&#65533;k&#65533;&#65533;m&#65533;{&#65533;`Z&#65533;&#65533;zo&#65533;{&#65533;&#65533;[$&#65533;	&#65533;$|&#199;tHP&#1444;P<&#65533;\&#65533;T&#65533;&#1024;&#65533;&#65533;r&#65533;4EV&#65533;f}wfhD&#65533;e&#65533;7&#65533;1&#65533;rib6EZ&#65533;&#65533;w&#65533;0p~&#65533;&#65533;M&#65533;	&#65533;U&#65533;WF&#497;-W#&#65533;#Fhq&#65533;,&#65533;&#65533;&#65533;w&#65533;&#65533;~&#65533;K&#65533;chl&#65533;p&#65533;&#65533;&#65533;Fk_&#65533;&#65533;?(~&#65533;&#65533;x:T!4c!&#65533;p&#65533;&#65533;F.&#65533;&#65533;d&#65533;P|n&#65533;c&#65533;O&#65533;5I&#65533;w`!"&#65533;S%h9HV1&#65533;Ql&#65533;&#65533;A&#1141;s%&#65533;@:&#65533;0&#65533;&#65533;&#65533;&#65533;&#65533;c&#65533;w&#65533;&#65533;V&#65533;S:&#65533;&#65533;AX
&#65533;|&#65533;&#65533;)P'&#65533;&#65533;e&#65533;\I5&#65533;2U~&#65533;&#65533;&#65533;3&#65533;5&#65533;#m&#65533;p1Y[&#1541;&#65533;&#65533;qB&#65533;E &#65533;H&#65533;kv^Y&#65533;v&#65533;&#65533;d&#65533;8oHZ&#65533;pp&#65533;_&#65533;&#65533;p&#65533;c&#65533;&#65533;&#65533;&#65533;&#65533;&#65533;|7G2b}hh&#65533;&#65533;&#65533;&#1481;s&#65533;N&#65533;D&#65533;&#65533;&#65533;
&#65533;&#65533;&#65533;c	<&#65533;&#65533;&#65533;fY&#65533;>&#1424;&#65533;&#65533;&#65533;&#65533;&#65533;&#529;&#65533;y&#65533;a&#65533;&#65533;y7hWUg!y#&#65533;x&#65533;,i&#65533;&#65533;&#65533;*&#65533;&#65533;&#65533;&#65533;2&#65533;-5&#65533;&#65533;3S&#65533;b&#65533;&#65533;:&#65533;hd&#1827;&#65533;&#65533;3L&#65533;h&#65533;&#823;rP&#65533;\Z&#65533;&#65533;Uh1&#65533;Rh}&#2006;%&#65533;+w&#65533;fW[Z&#65533;&#65533;&#65533;6&#65533;b&#65533;@&#65533;=XT&#65533;&#65533;xI&#65533;&#65533;p&#65533;@:A >&#65533;&#65533;V&#65533;d&#65533;&#65533;Fv5[&#65533;&#65533;&#65533;&#65533;&#65533;&#65533;&#65533;&#65533;&#391;&#65533;>&#65533;A`5&#65533;O&#65533;0.a&#65533;s7I&#65533;&#65533;&#65533;&#1618;+&#65533;&#65533;i&#65533;t&#65533;&#65533;&#65533;&#65533;8I&#65533;&#65533;3)Sr&#65533;8&#65533;'4&#65533;&#65533;0&#65533;&#65533;&#65533;t&#65533;&#65533;&&#65533;&#65533;&#65533;&#65533;&#65533;ck&#65533;A&#65533;&#65533;&#65533;9{!vZ7&#65533;&#65533;
&#65533;&#65533;&#21228;&#65533;g&#65533;1(G&#65533;t&#65533;&#65533;L&#65533;8TN&#65533;&#65533;&#65533;&#65533;sq&#65533;r&#65533;&#65533;&#65533;fTY&#65533;&#65533;&#65533;DZ&#65533;}%&#65533;D&#65533;&#65533;]&#65533;&#65533;0S&#65533;v&#65533;~&#65533;&#65533;&#65533;&#65533;]4 W|8N&#65533;&#65533;&#65533;&#65533;&#65533;ct&#65533;,E&#65533;Xy~	&#65533;<&#65533;$&#65533;P&#65533;&#65533;H>s&#65533;t%K&#65533;8@x&#65533;t&#65533;!&#65533;&#65533;S&#601;&#65533;&#65533;&#65533;&#65533;$&#65533;&#65533;j&#65533;&#65533;O &#65533;87&#65533;d&#65533;&#65533;&#65533;&#65533;y)&#673;7&#65533;&#65533;9&#65533;&#65533;&#65533;t&#65533;&#65533;.&#65533;0}W&#65533;4Z&#65533;&#65533;&#65533;&#65533;2&#65533;&#65533;&#65533;&#65533;&#65533;&#65533;&#65533;t&#601;&#65533;&#65533;&#65533;?&#286;gQ>&#65533;s'&#65533;rg}&#65533;&#1112;}B5&#65533;3Re&#65533;&#65533;&#65533;yQ&#65533;&#65533;7p&#65533;&#65533;v[&#65533;EuR&#65533;&#65533;&#65533;&#65533;[ &#65533;t&#65533;~&#65533;P&#65533;&#65533; z&#65533;bo&#65533;&#1635;@h>&#65533;&#65533;&#65533;16&#65533;w&#65533;&#1351;&#65533;&#65533;,6&#65533;5&#65533;&#65533;+ &#65533;#cj&#65533;&#65533;&#65533;o&#65533;&#65533;"&#1105;0&#65533;&#65533;&#65533;J{up&#65533;`&#65533;&#65533;T;&#65533;&#65533;,&#65533;gyj&#673;&#65533;&#168;&#278;.Z&#65533;&#65533;&t&#65533;&#65533;s8zG&#65533;&#65533;&#65533;c;&#865;k&#65533; K&#65533;hd&#65533;5&#65533;jX&#65533;&#65533;	3OFT&#65533;v&#65533;1yh&#65533;&#65533;&#65533; &#65533;&#16733;&#65533;&#65533;uUz,-}&#3661;^&#65533;'p &#26198;$&#65533;~&#65533;6&#65533;&#65533;&#65533;&#65533;&#65533;&#65533;&#65533;&#65533;&#65533;_&#65533;&#65533;X@&#44057;&#65533;@\&#65533;&#65533;(&#648;Nyxepadhz&#65533;&#65533;8F&#65533;
&#65533;&#65533;&#65533;V#S&#65533;9&#65533;
f&#65533;&#65533;&#65533;&#65533;&#65533;J&#65533;&#65533;&#65533;f&#65533;&#65533;&#65533;U&#65533;&#65533;&#65533; #&#65533;;&#65533;&#65533;N&#65533;&#65533;&#65533;&#65533;&#65533;&#65533;&#65533;z&#65533;/&#543;1&#65533;B&#65533;e&#65533;m&#65533;z&#65533;&#65533;J&#65533;&#65533;T+H&#65533;\/&#65533;3&#65533;&#65533;C&#65533;4C&#65533;&#65533;&#65533;3'&#65533;&#65533;&#65533;y}&#65533;!&#65533;p&#65533;&#65533;w&#65533;*&#65533;&#65533;&#65533;cXt~&#65533;&#65533;4&#65533;"&#65533;&#65533;:&#65533;5.&#65533;apjx&#65533;&#494;&#65533;&#65533;&#65533;&#65533;&#65533;T&#65533;	=&#36053; z&#65533;&#65533;&#65533;&#65533;&#65533;H&#65533;&#65533;*&#65533;&#65533;:&#65533;r'&#65533;9&#65533;`<e&#65533;4&#65533;&#65533;(&#65533;|+&#65533;&#65533;H&#65533;&#65533;&#65533;;&#65533;F&#65533;&#65533;&#65533;&#65533;&#65533;&#65533;&#65533;9I&#65533;7B7
&#65533;&#65533;b*&#65533;03&#1691;/&#65533;&#65533;s&#65533;"&#65533;&#65533;&#65533;>&#65533;&#65533;5&#65533;&#65533;&#65533;&#65533;&#65533;u&#65533;\q&#65533;&#65533;f&#65533;&#65533;'6&#65533;$&#65533;&#65533;
&#65533;j&#65533;&#65533;}FK#&#50356;`iU_&#65533;&#65533;D&#65533;xG&#65533;wj&#65533;&#65533;2N&#65533;z&#65533;&#65533;AQ&#65533;`&#65533;kN&#65533;&#9433;&#65533;#&#65533;&#65533;Na&#65533;M&#65533;;&#65533;&#65533;&#65533;W&#65533;&#65533;[&#65533;&#1755;#&#1810;*&#65533;&#65533;&#65533;+&#65533;&#65533;;&#65533;&#65533;&#1689;&#65533;&#65533;&#65533;&#65533;&#65533;&#65533;_&#65533;&#65533;&#65533;P&#65533;&#65533;:&#65533;zj&#65533;&#65533;
Q&#1329;~+&#65533;d2&#65533;&#65533;&#65533;&#65533;&#65533;XK&#65533;&#65533;;Y{&&#65533;&#65533;&#65533;;&#65533;<	&#65533;&#65533;&#65533;$@:&#65533;?&#65533;&#65533;&#65533;$&#65533;&#65533;&#65533;8[&#65533;&#1526;v\&#65533;:lE^R&#65533;^&#65533;V&#65533;&#65533;*Cd0[
RM&#65533;&#65533;&#65533;&#65533;&#65533;&#65533;&#65533;I&#65533;&#65533;&#65533;&#571;[C &#65533;"&#65533;&#65533;&#65533;b&#65533;&#65533; x&#65533;E&#544;&#1243;FE&#65533;|&#729;Sb;&#1515;&#65533;&#65533;&#65533;&#65533;H&#1807;JG&#65533;&#65533;&#65533;;&#65533;&#65533;&#37897;Z&#65533;&#65533;q&#65533;&#65533;&#65533;&#1761;`&#65533;&#65533;;l&#65533;&#65533;&#1663;e&#10890;&#65533;&#65533;"&#65533;&#65533;&#65533;{&#65533;&#65533;b&#65533;&#65533;F&#65533;'&#65533;s&#65533;k&#65533;&#65533;&#65533;&#65533;7S#b?(?*&#65533;*\0Of&#65533;&#65533;X&#65533;&#65533;	&#65533;&#65533;&#65533;&#65533;&#65533;5&#65533;&#65533;&#65533;&#65533;T#&#65533;c&#65533;&#65533;x&#65533;Ld&#65533;'y+&#65533;7&#65533;2/&#65533;J&#65533;&#65533;)(&#65533;1&#65533;T&#65533;,&#65533;&#1680;&#65533;sdgXC&#65533;{&#65533;IlG&#1496;j&#65533;&#65533;&#65533;&#65533;&#65533;&#65533;&#65533;~&#65533;>&#1083;&#1355;w^{y&#65533;Px}z&#65533;b&#65533;o{&#65533;W&#65533;h&#65533;&#65533;&#65533;~&#1763;p&#837;&#65533;&#65533;&#65533;&#65533;}&#65533;/zP&#65533;&#65533;z&#65533;T&#65533;&#65533;w&#65533;&#65533;&#1747;&#65533;&#65533;U&#65533;&#621;W&#65533;;&#65533;&#65533;&#65533;&#65533;k&#65533;Hs	&#65533;7&#65533;-&#65533;8=(&#65533;1$&#65533;&#65533;l&#1820;&#65533;Y&#544;b&#65533;A&#65533;&#65533;&#682;&#65533;&#65533;&#65533;&#65533;&#65533;&#65533;\ 0&#65533;&#65533;&#65533;&#65533;wT&#65533;)&#65533;&#65533;&#65533;&#65533;&#65533;z&#65533;&#65533;n<;&#65533;&#65533;&#65533;&&#65533;&#65533;$V&#65533;t&#1612;&#65533;&#65533;&#65533;# Hd#&#65533;&#65533;&#65533;&#65533;&#65533;G&#65533;_NK-m&#65533;'m&#65533;&#65533;X)&#65533;&?&#65533;&#65533;&#65533;&#65533;&#65533;j&#65533;&#65533;&#65533;R8#&#65533;&#65533;:&#65533;&#65533;&G&#65533;&#65533;}&#65533;&#65533;&#65533;&#65533;e&#65533;!:&#65533;&#65533;&#65533;&#65533;P}&#65533;&#65533;&#65533;HpY&#65533;V&#65533;&#65533;&#65533;&#65533;$4J1-&#65533;&#65533;v&#65533;&#65533;}W&#65533;&#65533;&#65533;&#65533;&#65533;&#65533;&#65533;L&#65533;&#65533;W&#65533;&#65533;T &#65533;&#65533;&#65533;<&#65533;&#65533;&#65533;&#65533;&#65533;P&#65533;&#65533;{~&#65533;8&#65533;~J&#65533;S &#65533;*&#65533;&#1267;&#65533;A&#65533;lt{Px&#65533;&#227;j&#65533;&#17660;&#65533;<>&#65533;&#65533;&#1182;&#65533;O&#65533;&#65533;,3&#1279;&#65533;
ut&#65533;&#65533;&#65533;&#65533;&#65533;8&#65533;X&#65533;|&#65533;&#65533;&#65533;T&#65533;+}&#65533;@&#65533;&#65533;&#65533;G&#65533;&#65533;6Cq&#65533;J}&#858;
&#65533;o$&#65533;8&#65533;Y&#65533;&#65533;&#65533;&#65533;U}&#65533;&#65533;&#65533;&#65533;&#65533;jm&#65533;{8A&#65533;=&#65533;1%W&#65533;j&#65533;&#65533;&#65533;7&#65533;&#65533;&#65533;&#65533;&#65533;&#65533;&#65533;Cw&#65533;K&#65533;%j&#65533;&#65533;L&#65533;&#65533;&#65533;&#65533;W&#65533;&#65533;&#65533;E&#65533;&#1484;&#65533;&#597;&#65533;=4&#65533;&#65533;&#65533;,&#1361;&#65533;&#65533;&#1735;Kw&#65533;&#65533;&#65533;&&#1626;D&#65533;&#65533;&#65533;_&#65533;&#65533;&#65533;x&#65533;&#1642;]@&#65533;9&#65533;7&#65533;~	&#65533;h&#65533;~&#65533;1&#65533;`&#65533;&#65533;~v&#65533;R|&#65533;&#65533;&#65533;&#65533;j&#65533;&#65533;'&#65533;&#65533;@&#65533;os&#65533;W&#65533;&#65533;&#65533;&#65533;&#65533;j&#65533;#y#&#65533;e&#65533;&#65533;M&#797;&#65533;&#65533;M&#65533;g&#65533;&#65533;<B&#65533;&#65533;&#65533;i&#65533;bt*&#65533;&#166;%k#&#65533;&#65533;!$&#961;k&#65533;&#65533;O2+&#65533;&#65533;&#65533; ]&#65533;&#65533;&#328;&#65533;&#25466;6m&#65533;&#65533;&#65533;&#65533;c&#65533;&#65533;&#65533;T"&#65533;&#65533;7k&#65533;S&#65533;&#1642;&#65533;/&#65533;cq.&#65533;&#65533;&#65533;&#65533;&#65533;&#301;&#65533;&#65533;&#65533;&#65533;&#65533; &#65533;S`&#65533;"]#&#65533;&#65533;&#65533;7&#65533;&#65533;Y&#65533;MW&#65533;&#65533;I&#65533;&#65533;h&#65533;&#65533;&#65533;M&#65533;=&#65533;rNE&#65533;&#1269;m&#65533; K&#65533;]$&#65533;:4&#65533;O<&#65533;Gk&#65533;&#65533;&#144;6z&#65533;8>&#65533;"&#65533;}K&#65533;&#65533;\&#65533;&#65533;&#65533;R&{&#65533;G&#65533;1&#65533;&#65533;kJ&#905;&#65533;&#65533;&#65533;&#65533;&#65533;&#65533;&#1917;x&#65533;P&#65533;K&#65533;&#65533;^&#65533;'&#65533;&#65533;Jj&#65533;Q&&#65533;&#65533;\&#65533;&#65533;&#65533; &#1130;j&#65533;&#65533;"&#65533;L{&#65533;&#65533;&#65533;/+t&#65533;&#65533;&#65533;&#65533;&#65533;:F&#65533;&#29966;pR`&#888;F3&#65533;8&#65533; &#65533;&#65533;&#65533;&#65533;+&#65533;&#1211;l	&#65533;&#65533;&#65533;a&#65533;&#1672;&#65533;&#65533;o&#65533;&#65533;d&#65533;&#65533;&#65533;'&#65533; M`&#65533;q&#65533;&#65533;<&#1183;n&#65533;t &#65533;Cg&#65533;^&#65533;H&#65533;3|&#65533;&#65533;&#65533;&#65533;\&#65533;&#65533;&#65533;H&#369;&#65533;a\&#889;Yj&#65533;&#65533;&#65533;`>&#65533;&#65533;&#65533;&#65533;',KSp&#1954;&#65533;&#65533;'&#65533;&#1410;I23zaq&#65533;&#65533;q&#65533;&#65533;Ga&#65533;w&#65533;&#65533;|&#65533;K&#65533;&#65533;&#65533;"&#45894;&#65533;&#65533;&#65533;&#65533;&#1438;"&#65533;!&#65533;"&#65533;s&#65533;x&#1109;c9&#65533;&#65533;O&#65533;&#65533;m&#65533;	&#65533;j&#65533;&#65533;&#65533;X&#65533;&#65533;t&6<&#65533;-&#65533;!H&#65533;&#65533;&#65533;&#65533;&#65533;M&#65533; ?&#65533;&#65533;&#65533;=&#65533;&#65533;&#65533;&#65533;&#65533;&#65533;VG&#65533;&#65533;	sT&#65533;&#65533;?&&#65533;Z4&#862;'&#65533;_w/b&#65533;&#65533;&#65533;&#65533;i&#65533;&#65533;&#65533;&#1809;&#65533;&#65533;&#65533;S&#65533;&#65533;6&#65533;&#65533;N\&#1916;&#65533;r0'&#65533;G&#65533;&#65533;&#65533;&#65533;&#65533;&#65533;&#65533;8&#65533;A&#65533;&#65533;&#65533;&#65533;-@&#65533;9&#65533;&#65533;\q&#65533;&#506;e&#1339;7&#65533;4 K&#65533;&#65533;NO&#65533;c&#65533;&#65533;e&#65533;&#65533;wbXO"Z&#997;C&#65533;I,&#65533;&#65533;&#65533;{"=&#65533;&#65533;&#65533;&#65533;&#65533;&#65533;&#65533;&#65533;]C&#65533;&#65533;&#65533;&#65533;-&#65533;&#65533;o&#65533;&#65533;f&#65533;&#65533;&#65533;&#65533;&#65533;&#65533;&#65533;&#65533;&#65533;&#65533;s&#65533;i&#65533;&#65533;n&#65533;&#65533;K:&#65533;&#65533;&#65533;&#65533; &#65533;9n	<&#65533;&#65533;8^/\U&#65533;&#65533;&#65533;&#65533;|&#65533;&#65533;&#65533;3V&#65533;&#65533;e&#65533;&#65533;`&#65533;&#65533;&#65533;&#65533;&#65533;&#65533;q&#65533;&#65533;He&#65533;&#65533;&#65533;&#65533;&#65533;&#65533;&#65533;&#65533;h&#65533;h&#65533;&#65533;&#65533;&#65533;Z&#433;&#65533;&#65533;&#65533;&#65533;&#65533;&#65533;&#65533;%&#65533;&#65533;(&#65533;&#65533;&#65533;+	&#65533;@&#65533;&#65533;&#65533;&#65533;@&#65533;&#65533;&#65533;&#65533;-&#65533;&#65533;&#65533;&#65533;B&#65533;D&#65533;&#65533;&#65533;&#65533;&#65533;&#65533;mD&#65533;&#65533;+&#65533;&#65533;_&#65533;c&#65533;6Ha&#65533;&#65533;k(Ph"&#65533;&#135;"F|&#65533;&#65533;&#65533;&#65533;H&#65533;&#65533;0&#65533;b&#65533;&#65533;&#65533;d&#65533;(1J&#65533;&#12680;0b&#652;&#1635;&#65533;&#65533;&#65533;w&#65533;p&#65533;"&#65533;&#65533;5@&#65533;&#65533;i&#65533;&#65533;&#65533;B&#1769;&#65533;'k&#65533;pVE@&#65533;&&#65533;[&#65533;,B&#65533;&#65533;&#65533;)&#65533;&#65533;^rR&#687;!O&#65533;&#65533;&#65533;&#65533;&#65533;&#187;Z	*&#65533;&#664;&#65533;&#65533;&#1870;9&#65533;&#65533;&#1899;&#65533;&#65533;F&#65533;&#65533;l&#65533;u&#65533;a4&#65533;&#65533;+&#65533;&#13760;&#464;r&#65533;&#65533;!&#65533;9$&#65533;s"&#65533;1}&#65533;&#65533;&#65533;&#65533;<I12P&#65533;X&#65533;&#65533;&#1708;j&#65533;&#65533;&#1610;&#65533;H&#65533;j&#65533;&#65533;.=&#65533;.&#65533;nX&#65533;N+&#65533;.u&#1718;&#21159;&#65533;&#65533;u&#27677;Kg'9;&#65533;-&#316;e&#65533;o&#65533;=}&#1880;+C&#65533;&#65533;&#65533;E&#65533;&#65533;R&#65533;Y&#65533;&#65533;&#379;&#65533;3&#65533;&#1956;&#65533;Ls&#65533;&#65533;J&#65533; H&#65533;L&#65533;D_SX&#65533;^
=&#65533;&#65533;QF8]f&#65533;P&#65533;&#1110;&#65533;+&#65533;@&#65533;&#65533;R&#65533;!&#65533;V&#65533;&#65533;UHW&&&#65533;RW,&#65533;F8&#65533;&#65533;&#65533;FqDx&#65533;VEz&#65533;WF;&#65533;(&#65533;]&#65533;&d&#65533;&#65533;Af&#1552;FF&#65533;w&#65533;&#65533;&#65533;=6&#1609;&#65533;DUPtP&#65533;Yg&#65533;K4&#65533;&#65533;&#65533;!kc&#65533;&#65533;o^&#65533;Iw&#448;&#65533;&#65533;&#65533;&#65533;&#65533;[j&#1268;f&#65533;&#1997;&#65533;&#65533;&#65533;&#65533;&#65533;7&#65533;9&#65533;&#65533;&#65533;}
&#65533;&#993;&#65533;Qch&#65533;&#545;&#65533;l&#65533;&#65533;&#65533;gxi&#65533;r&#65533;"&#65533;W&#65533;&#65533;&#311;&#65533;{9&#1118;|&&#65533;&#65533;Ny|~qJ0&#65533;K5X5&#65533;$&#65533;&#65533;&#65533;&#65533; &#65533;J&#65533;&#65533;jS
y&#65533;4&#65533;	,&#65533;&#65533;`&#65533;&#65533;7!&#65533;&#65533;P*&#65533;N9&#65533;e68&#65533;T&#65533;&#65533;j&#65533;Tr&#65533;"&#65533;&#65533;9+&#65533;&#65533;!
	&#65533;$E&#65533;&#65533;#`&#65533;V&#65533;&#65533;&#65533;;&#65533;&#65533;&#65533;XBY&#65533;&#65533;fF&#65533;`%H&#65533;&#65533;&#65533;&#65533;q)&#65533;S&#473;&#65533;&#65533;&#65533;&#65533;F&#65533;hl6&#65533;Y&#65533;y&#65533;C0&#65533;&#65533;&#65533;03&#65533;&#65533;&#65533;h&#65533;Tj&#65533;k&#65533;i&#65533;8#3W1&#65533;&#65533;&#65533;L]&#65533;&#65533;&#65533;}&#65533;&#1209;&#626;U&#65533;&#65533;&#65533;&#65533;&#65533;&#65533;&#1053;b&#65533;&#65533;&#65533;&#65533;&#65533;&#65533;Q&#65533;&#65533;&#65533;}&#65533;p&#65533;~7&#65533;!+&#65533;&#65533;0 &#65533;0&#65533;&#661; ^&#65533;&#65533;NR(&#65533;;&#678;&#65533;&#65533;t&#65533;=&#65533;)&#65533;+&#65533;X&#65533;"&#65533; ^&#65533;gbW}&#65533;(Z&#65533;]R&#65533;&#65533; G&#65533;&#65533;&#65533;&#65533;7&#65533;&#65533;t&#65533;~&#65533;U/&#65533;&#65533;&#1675;&#65533;`&#65533;&#65533;Pr7&#65533;&#65533;&#65533;&#1407;&#65533;E&#65533;&#65533;Zhh)&#65533;&#65533;&#65533;wg+h&#65533;<q=(&#65533;&#475;&#65533;W&#65533;&#65533;@&#65533;&#65533;&#65533;4&#65533;Anj&#65533;.&#65533;&#42062;|&#65533;<k\o&#65533;}&#65533;&#65533;&#65533;4Rhr&#65533;\a&#65533;&#65533;7_&#65533;&#65533;r&#65533;d?&#65533;&#65533;&#65533;]&#65533;)V&#1991;&#65533;<#&#65533;B&#65533;&#65533;E&#65533;7&#65533;&#1513;%&#746;&#65533;T\=&#65533;&#65533;&#65533;r&#65533;&#65533;R*,&#65533;&#65533;&#65533;qvR&#65533;:u\6&#65533;q&#354;r&#219;&#65533;&#65533;&#65533;7&#65533;&#65533;es|K&#65533;pC$EhN&#662;&#65533;&#65533;&#65533;&#65533;&#65533;(nqs&#65533;&#65533;&#65533;29&#65533;Brv&#65533;&#65533;&#65533;&#65533;&#65533;5E"&#65533;&#65533;&#65533;e&#65533;&#65533;&#65533;m&#65533;s&#65533;&#65533;
&#65533;#&#65533;0E&#65533;7&#65533;&#65533;&#65533;^g&#65533;&#65533;&#65533;&#65533;&#65533;{ &#65533;WDn&#65533;&#65533;N&#65533;&#65533;&#65533;&#65533;&#65533;&#65533;&#65533;-&#65533;4&#65533;QrZ6)6&#65533;lP&#65533;CA&#65533;n&#428;&#65533;&#65533;!1&#65533;xN&#65533; &#65533;&#65533;&#65533;-od&#788;&#65533;&#65533;E&#65533;R|&#65533;TL&#65533;&#1152;&#65533;&#65533;&#65533;&#65533;jI&#65533;Q  &#65533;&#65533;J~4&#65533;&#65533;h2&#65533;&#65533;&#65533;&&#65533;3&#65533;&#65533;d6&#65533;\gYotmF&#65533;&#65533;&#65533;&#65533;&#65533;[)
Q&#65533;&#65533;7GE&#65533;,)&#65533;B&#65533;&#546;-&#65533;&#65533;%q:&#65533; ,g&#65533;"&#65533;&#65533;q&#65533;&#65533;\	oy>&#65533;&#65533;)r&#65533;a&#65533;:z K&#65533;&#65533;&#65533;|	)&#65533;&#65533;RdS&#65533;&#65533;&#65533;E+&#65533;P&#65533;&#65533;(B_v@D&#65533;Vk&#65533;hMjq&#65533;&#65533;&#65533;b6&#65533;Y|1g&#65533;k&#65533;&#65533;b&#65533;&#65533;G&#65533;&#65533;&#65533;j&#65533;SS&#444;&#65533;qOx&#65533;&#65533;&#65533;@9&#65533;&#65533;&#65533;=&#65533;&#65533;&#65533;.&#65533;>=n&#65533;&#65533;&#65533;&#65533;&#65533;(&#65533;F&#65533;&#65533;[+&#65533; *&#65533;&#65533;O&#65533;&#65533;i &#65533;&#65533;t&#1113;Xt@z&#65533;Iz,&#65533;` &#65533;&#65533;&#65533;&#65533;&#65533;Hw&#65533;&#65533;#&&#65533;A&#65533;R&#65533;&#65533;&#65533;`&#65533;&#65533;&#215;&#281;&#65533;&#65533;&#65533;&#65533;&#65533;S&#65533;0&#65533;@!0&#65533;0/&#65533;&#65533;&#65533;&#65533;&#65533;X&#65533;&#65533;&#65533;&#65533;3&#65533;&#65533;&#65533;&#65533;&#65533;&#697;J&#65533;&#65533;'&#65533;+&#65533;&#65533;M&#65533;f&#65533;r&#65533;&#65533;&#65533;ZM&#65533;A&#65533;&#65533;&#65533;&#30522;&#65533;Uz&#1459;O&#65533;(&#12556;&#65533;&#65533;&#65533;&#65533;q&#65533;&#65533;&#65533;'&#65533;&#65533;#&#65533;&#65533;&#65533;u&#65533;B&#65533;&#65533;&#65533;&#65533;Q&#65533;&#65533;&#65533;K&#65533;H&#65533;6&#65533;$H&#65533;&#65533;<&#65533;!guQ,&#65533; rk$W&#65533;`&#65533;&#65533;&#65533;M&#65533;&#65533;&#65533;u6U&#65533;&#65533;.&#65533;#`&#65533;f&#65533;&#65533;&#65533;9L&#65533;&#65533;**&#65533;&#65533;&#65533;(&#65533;P&#65533;&#65533;+LQ{p&#65533;-&#65533;UW&#65533;RH]&#65533;&#65533;8}&#65533;v&#1530;&#65533;n&#65533;&>h.N&#65533;0r&#65533;&#65533;6&#65533;*&#65533;b8&#65533;&#65533;&#38704;;&#65533;m&#65533;&#65533;&#65533;&#807;&#65533;&#65533;&#65533;&#65533;&#65533;-Z&#65533;W
C&#65533;&#65533;*&#65533; &#65533;L&#65533; &#65533;)x&#65533;&#65533;&#65533;5&#65533;&#65533;&#65533;+6&#65533;8O0^&#65533;&#65533;p|&#65533;&#1584;~2V&#65533;&#65533;&#15252;6*&#65533;"&#65533;&#65533;&#65533;	&#65533;&#65533;&#65533;U=7&#65533;I&#65533;_h&#65533;&#65533;H&#65533;&#65533;&#65533;~&#65533;&#65533;n&#65533;p&#65533;&#65533;&#1554;&#65533;&#65533;&#65533;&#65533;&#65533;&#65533;AC&#65533;m&#65533;&#65533;1&#58706;&#210; U*$5&#65533;H
=i&#65533;&#65533;ze&#65533;&#65533;&#65533;&#65533;G&#65533;&#65533;&#65533;&#65533;u5X]&#65533;N7&#65533;&#1549;&#65533;++&#1055;&#65533;>&#65533;P&#65533;&#65533;s&#65533;&#65533;&#65533;&#65533;&#65533;%S&#65533;&#65533;s&#65533;&#65533;
V&#65533;&#65533;U&#65533;f&#65533;	l&#65533;&#65533;&#65533;@&#65533;&#65533;&#65533;&#65533; L&#65533;~&#65533;&#65533;&#65533;|I&#65533;&#65533;,&#65533;&#65533;Xy0&#65533;[O&#65533;&#65533;&#1519;&#65533;&#65533;S`),X{r&#65533;M&#65533;V,&#65533;J&#65533;6&#65533; &#65533;HB&#983;P&#1458;&#65533;&#65533;;gH&#65533;k;B&#65533;g&#65533;5&#65533;UFap o&#65533;k&#65533;&#65533;1H&#65533;W&#1184;4{&#65533;&#65533;@&#65533;f&#65533;&#65533;&#65533;#&#65533;&#65533;&#65533;;I&#65533;$&#65533;&#65533;%3&#65533;&#65533;&#65533;.&#65533;&#403;s&#65533;&#65533;&#65533;&#65533;3'&#65533;&#827;&#65533;7ys&#65533;K&#65533;&#65533;&#65533;&#65533;&#65533;w1)M_>&#65533;suT&#65533;V&#65533;&#65533;`&#65533;&#65533;&#65533;&#65533;$n&#65533;\x&#65533;s&#65533;1&#65533;.&#65533;u&#65533;kW&#65533;&#65533;&#65533;9v&#65533;	&#65533;Yl&#65533;	&#65533;R'&#65533;&&#65533;7&#65533;&#65533;t:&#65533;&#65533;	&#65533;yX&#65533;&#65533;&#65533;0@n&#65533;&#65533;&#65533;-k&#65533;S&#65533;&#65533;&#65533; &#65533;&#65533;&#65533;M?&#65533;bt&#65533;,&#65533;&#1371;&#65533;&#65533;[&#65533;`&#65533;&#65533;V&#65533;&#65533;X&#65533;y&#65533;F&#65533;&#65533;V&#65533;&#65533;&#65533;kca,Q&#65533;k7"&#1733;&#65533;+&#65533;&#65533;Y&#65533;&#65533;&#65533;,Z&#65533;&#65533;&#65533;e&#65533;&#65533;&#1902;v&#65533;&#65533;&#65533;GM&#65533;&#65533;&#65533;]&#65533;Q+&#65533;&#65533;&#65533;&#65533;&#65533;KZ5&#65533;&#65533;&#65533;&#65533;']&#65533;(H]&#65533;\7s&#65533;&#65533;&#65533;Y&#65533;&#65533;&#65533;k3{h@tel&#65533;&#1539;&#65533;&#65533;7r&#65533;<&#65533;&#65533;`
&#65533;+&#65533;t&#65533;&#65533;&#65533;a&#65533;quQ&#65533;*&#65533;Z>&#65533;5&#65533;&#65533;&#65533;&#1232;&#65533;j&#65533;&#65533;A&#65533;h+j5a&#65533;&#65533;k&#65533;&#65533;r|&#65533;`MR&#65533;&#65533;k6&#65533;N&#65533;&#65533;&#65533;vNDFv&#65533;Z&#65533;~x$&#65533;w&#65533; &#65533;gs&#65533;&#65533;+W&#755;<7"
T&#469;&#65533;&#65533;&#65533;#T&#65533;&#65533;&#1535;&#65533;&#65533;&#65533;&#65533;&#65533;&#65533;\@&#65533;&#65533;w&#65533;n&#65533;&#65533;M&#65533;&#65533;
DyZ:C&#65533;&#65533;x|&#65533; &#65533;&#65533;Wz&#65533;#&#65533;&#65533;&#65533;&#65533;&#65533;6r&#1680;i&#65533;D&#65533;&#65533;E.Ta~r&#823;2&#1648;3&#65533;&#65533;&#65533;&#65533;%&#65533;VVz&#65533;&#65533;!Q&#65533;Q%*1s7&#65533;>&#65533;&#65533;Y&#65533;&#65533;{&#65533;U&#65533;&#65533;&#65533;5&#65533;te#&#65533;e!  d+&#65533;l&#65533;=&#65533;$G&#65533;o&#1302;&#65533;RPh&#65533;&eX1&#65533;&#65533;%C]T&#65533;&#65533;&#65533;}s&#65533;Se&#65533;A&#65533;DTk&#65533;BZ&#65533;bXB&#65533;w&#65533;&#65533;~t&#65533;&#65533;&#65533;ELo&#65533;&#65533;&#65533;f&#65533;&#65533;&#65533;&#65533;V&#65533;g&#65533;p&#65533;R_"HVx&#65533;OMN&#65533;&#65533;;&#512;&#65533;&#65533;r&#65533;z&#1431;p6&#65533;&#65533;'z&#65533;3)&#65533;v&#65533;X5bO&#65533;2&#65533;X)&#65533;&#65533;W} x&#65533;&#65533;-&#65533;&#65533;.&#1669;P|&#65533;G/&#65533;s0&#65533;&#65533;F&#65533;&#65533;&#65533;QS&#65533;w&#65533;&#65533;t&#65533;uB&#295;l&#65533;rK&#65533;|UO+&#65533;|
&#65533;-^&#65533;dKTJ >Sfx&#65533;&&#65533; R vU(v&#1271;0&#65533;f&#65533;w&#65533;s]j&#65533;~c(&#65533;&#968;\dfe&#1538;&#65533;&#65533;P"dr&<0wQ&#65533;n&#660;c&#65533;y!y&#65533;&#65533;IQ&#65533; &#65533;
&#65533;&#65533;
cj&#65533;4&#65533;%&#65533;N&#65533;&#65533;&#65533;&#65533;&#65533;j&#65533;y&#65533;&#65533;w[&#65533;(&#65533;
'(&#65533;dE&#65533;&#65533;L&#65533;&#65533;&#65533;&#65533;	&#65533;I&#65533;4o&#65533;)&#65533;{&#65533;&#65533;Yg'Q&#65533;<WcOPS+P3A&#65533;P*&#65533;!k&#65533;a&#65533;z&#1841;R{&#65533;-&#1143;[!y&#65533;	&#65533;	&#65533;_&#65533;(`w&#65533;X&#65533;&#65533;&#65533;&#65533;u; &#269;&#65533;&#65533;P&#65533;w$&#65533;&#65533;C&#65533;~&#65533;nbxh%&#65533;&#1230;&#65533;&#65533; 3 p=&#65533;g{&#65533;&x8;A&#65533;!i}&#65533;&#65533;&#65533;B&#65533;q&#65533;&#65533;&#65533;q&#65533;&#65533;rACe&#65533;x&#65533;&#65533;&#65533;6&#65533;Fyq&#65533;hjh&#65533;F&#65533;&#65533;i&#65533;
H&#65533;&#65533;&#1425;&#65533;k&#65533;gv/&#65533;X&#65533;{&#65533;XZ&#372;y@l&#65533;el&#65533;v =&#65533;|&#65533;UPA&#65533;&#65533;]&#65533;!e&#65533;&#65533;&#65533;I=&#65533;D	&#65533;&#65533;m=&#65533;&#65533;}&#65533;Q,tvZ&#65533;v:&#65533;&#65533;J&#65533;}N9TcH&#65533;f&#65533;&#65533;&#65533;Gkx&#65533;L&#65533;
M&#142;`igs&#65533;Hm8M&#65533;H
8x_&#65533;g&#1683;VL&#65533;+Z&#65533;B&#65533;&#65533;&#65533;h&#1753;!&#962;&#65533;)&#65533;&#65533;&#65533;r&#65533;&#65533;^&#65533;&#65533;D&#65533;%a&#65533;&#65533;&#65533;&#65533;&#65533;<&#65533;B&#65533;^ -i'g&#65533;W{h&#65533;m&#65533;&#65533;x2y &#65533;@&(s&#65533;&#65533;&#65533;&#65533;"I,I&#65533;&#65533;w&#65533;&#65533;T&#65533;`k &#65533;&#65533;77ak&#65533;G-B(3&#65533;Y[&#65533;3{G&#65533;TgRW}eB&#65533;&#65533;qx&#65533;&#65533;u&#65533;1&#65533;EO&#65533;&#65533;@&#325;&#760;P&#65533;~a&&#65533;p&#65533;&#65533;W&#65533;$_&#65533;B&#65533;Y
&#65533;&#65533;fFzBN&#65533;9&#65533;&#65533;&#65533;C`&#65533;&#65533;&#65533;&#65533;&#65533;&#65533;&#57957;&#65533;&#65533;^&#65533;i&#65533;v&#65533;&#65533;&#65533;f&#65533;&#65533;&#65533;&#65533;&#520;&#65533;&#1304;&#65533;&#65533;Xa&#65533;&#65533;3&#65533;&#65533;&#65533;&#65533;)Or&#65533;&#65533;&#65533;&#65533;&#65533;IP&#65533;&#65533;&#65533;&#65533;&#65533;&#65533;&#65533;w&#1545;&#65533;&#65533;&#65533;&#65533;;xeJ&#65533;,&#1538;GP&#65533;{/&#65533;b&#65533;5JSPH&#65533;Ec&#65533;&#65533;&#65533;	v&#65533;&#65533;2 8&#65533;&#65533;Q,&#65533;&#65533;,&#65533;|#XD&#65533;&#983;^&#65533;f!Y&#65533;#Ya&#65533; &#65533;&#65533;K&#936;A&#65533;&#65533; :Z&#65533;&#65533;v&#65533;rpo&#65533;&#65533;l&#65533;K&#65533;I&#65533;&#65533;w&#65533;r&#65533;&#65533;&#65533;&#65533;k&#65533;wP
gW5%&#65533;&#65533;	9V&#65533;y&#65533;&#65533;&#65533;&#65533;H&#65533;&#65533;sa&#65533;&#65533;&#65533;'&#51465;&#65533;qJ&#65533;z&#65533;E&#65533;&#65533;(e&#65533;&#65533;(&#65533;G&#65533;>S&#65533;7z[&#65533;{&xA&#65533;&#65533;I<(&#1503;&#65533;z&#62056;&#65533;
g&#65533;:{&#65533;&#65533;\&#65533;E&#65533;(AHJZ&#65533;&#65533;)&#65533;Q	&#1681;&#65533;%&#65533;&#65533;&#65533;&#65533;&#65533;
&#65533;&#65533;&#65533;T&#65533;.&#65533;Z&#65533;[&#65533;g&#65533;F&#65533;t&#65533;7&#65533;&#65533;&#65533;&#65533;$"&#65533;I&#65533;&#65533;v&#65533;HI&#65533;&#65533;x&#65533;;>&#65533;&#65533;&#65533;&#1707;&#65533;&#65533;Di/QZ&#65533;V&#65533;&#65533;Wy1&#65533;^&#65533;&#65533;xg&#65533;&#65533;Cq&#690;&#65533;&#65533;gX<
&#406;`&#65533;w&#65533;,&#65533;Z&#65533;&#65533;&#65533;6&#65533;&#65533;
&#65533;&#65533;i&#65533;Y&#65533;&#65533;&#65533;&#65533;}&#65533;&#65533;&#65533;i@i&#47543;&#65533;p&#65533;o&#65533;r&#65533;h1&#1261;n&#65533;&#65533;;&#65533;?&#65533;&#65533;.&#65533;sb-6&#65533;&#65533;&#65533;&#65533;O&#65533;&#65533;&#65533;%?s&#65533;`&#65533;&#65533;&#65533;0&#65533;^CL,a&#65533;&#65533;3@&#65533;g&#65533;&#65533;C&#65533;\&#65533;f/&#65533;M&#1562;&#65533;0&#65533;&#65533;Y&#65533;&#65533;l"A&#65533;&#65533;+&#65533;&#65533;&#65533;M&#65533;&#65533;u8K~8G&#65533;<k&#65533;&#65533;V2&#748;M&#65533;fO&#668;J&#65533;Le&#65533;d&#65533;U&#65533;*r`&#65533;&#65533;&#65533;&#65533;&#65533;m&#65533;_azE&#65533;g&#65533;V&#65533;e}&#674;&#65533;	&#65533;o&#65533;x{&#65533;&#65533;*&#65533;l&#65533;&#65533;F&#65533;&#65533;	&#65533;I3&#65533;&#65533;&#65533;&#65533;&#65533;	q&#65533;&#65533;&#65533;&#65533;rx{E&#65533;&#65533;&#65533;&#65533;~&#65533;f&#65533;P&#65533;&#65533;&#65533;>0H&#65533;&#65533;iQW&#65533;h&#65533;&#65533;T 8&#65533;&#65533;.&#65533;&#65533;$&#65533;t&#65533;%&#65533;(&#65533;zE&#65533;&#65533;Y&#65533;"S&#65533;&#1159;7&#65533;T&#65533;e&#65533;&#65533;&#65533;#&#65533;K]<:&#65533;$)~&#65533;&#65533;&#65533;$&#65533;&#65533;G&#65533;&#65533;&#65533;G&#65533;T&#65533;T#&#1780;U&#65533;R
&#65533;'&#65533;&#65533;&#1028;&#65533;&#65533;&#65533;&#65533;&#65533;z&#65533;U&#65533;&#65533;&#65533;wp&#65533;&#65533;=&#880;&#65533;C@C~9w&#65533;j&#65533;yn&#65533;&#65533;&#65533;&#65533;&#65533;&#65533;v&#65533;&#65533;&#65533;2&#65533;.&#65533;p&#65533;jv&#65533;&#65533;{k&#65533;&#65533;"` :&#65533;4&#65533;&#65533;S+&#65533;&#65533;:&#65533;&#65533;V3&#522;S &#65533;K, &#65533;-9&#65533;&#65533;2&#65533;$&#65533;|5E&#65533;`&#65533;P&#65533;%^&#65533;&#65533;mD)&#65533;&#65533;5[N&#65533;'&#65533;Y&#65533;&#65533;(,S&#65533;I&#65533;]&&#65533;&#250;U&#65533;K2,oe5&#65533;&#65533;&#65533;&#65533;ED&#65533;&#65533;x&#65533;&#587;&#65533;/Bx&#65533;9E&#65533;Z&#65533;&#65533;&#65533;&#65533; L&#65533;&#65533;&#65533;5&#65533;&#65533;H&#65533;b&#65533;&#411;&#65533;&#65533;q&#65533;u&#65533;p&#65533;&#65533;&#65533;g&#65533;&#65533;v&#65533;&#65533;&#1815;&#65533;<pc&#65533;&#65533;|)G &#65533;&#697825;&#65533;&#65533;&#540;[&#65533;&#65533;(&#65533;+H&#65533;&#65533;x&#65533;&#65533;&#65533;&#65533;g&#65533;&#65533;%A&#65533;&#65533;k?P&#65533;Y?d&#65533;<&#65533;&#65533;&#65533;&#65533;&#65533;Y;&#65533;&#65533;&#65533;f3&#65533;;&#65533;&#65533;|&#65533;
&#65533;&#65533;u)<"N,&#697;&#65533;&#65533;&#65533;v&#65533;&#65533;k&#65533;d&#65533;&#65533;&#461;&#65533;&#65533;&#65533;YoT&#65533;	&#65533;&#575;I&#156;Ry&#65533;@\-&#47945;	&#65533;Wk&#65533;&#65533;M&#65533;3&#65533;)&#65533;&#65533;&#65533;&#65533;&#65533;&#65533;&#65533;&#65533;`&#65533;S&#65533;X,y&#65533;&#65533;o{O&#65533;&#1488;&#65533;&#1703;l&#65533;j4&#65533;&#65533;zh&#65533;&#65533;W&#65533;&#65533;&#65533;<&#449;[&#65533;&#65533;C&#65533;e&#65533;&#65533;&#65533;&#65533;&#1784;t&#65533;0`?&#422;?"&#65533;6&#65533;|!&#65533;&#65533; &#65533;y&#65533;&#65533;J4&#65533;[&#65533;T&#629;&#65533;wH-<&#65533;]>&#65533;k=&#65533;u&#65533;&#65533;'&#65533;\&#65533;+]3L&#65533;&#65533;[w7&#65533;&#65533;a&#65533;g&#65533;fD&#65533;&#65533;&#555;%&#65533;K&#65533;zX&#65533;&#65533;&#65533;&&#65533;&#65533;I&#65533;&&#65533;;&#65533;-&#65533;&#65533;2Aqy%&#65533;k&#65533;&#65533;L&#65533;&#65533;&#65533;&#65533;L&#65533;&#65533;l&#65533;&#65533;a&#65533;&#65533;&#65533;&#65533;w&#65533;g&#65533;z&#65533;&#65533;&#65533;f&#65533;O&#65533;&#65533;Rwi&#65533;Q&#65533;&#65533;&#65533;	ze&#65533;*{,&#65533;&#918;9&#65533;uCQ,?&#65533;x&#65533;
wPlf]m&#65533;>&#65533;i&#65533;&#65533;&#65533;&#65533;&#65533;Ij&#65533;&#65533;-9W&#622;9&#65533;(AT&#65533;oW&#65533;Dm&#65533;&#65533;&#65533;&#65533;&#65533;&#65533;;&#65533;&#65533;&#65533;&#65533;&#667;&#65533;[~=&#65533;&#65533;&#65533;x&#65533;4&#65533;&#65533;j&#65533;&#65533;*'&#65533;&#65533;&#65533;&#756;&#65533;&#65533;,}g&#65533;A&#65533;`&#65533;&#65533;\:WG6&#65533;&#65533;&#65533;&#65533;&#47741;5N&#65533;=.c-&#65533;&#65533;YFl&#65533;X`L&#884;&#65533;<&#65533;&#65533;&#167;w&#65533;&#65533;&#1791;&#65533;u &#65533;&#1747;&#65533;`&#65533;&#65533;&#1280;&#65533;&#65533;-&#65533;A&#65533;&#65533;m&#65533; ,5&#65533;w&#65533;&#65533;W&#65533;&#65533;*+ &#65533;&#65533;R&#65533;&#65533;&#65533;&#65533;^&#65533;Q&#65533;&#65533;&#65533;k&#65533;&#65533;i&#65533;&#40821;&#65533;&#65533;&#1964;&#65533;\&#65533;T&#65533;&#65533;ru&#65533;&#65533;gGSfD&#1073;+&#65533;#Y&#65533;&#65533;&#65533;&#65533;7&#65533;&#65533;&#65533;p&#1924;]&#65533;&#65533;&#65533;&#65533;&#65533;(&#65533;&#65533;&#65533;2&#1756;&#65533;	&#65533;&#65533;^&#65533;}>P&#65533;w&#65533;&#65533;&#65533;+&#65533;&#65533;*i&#65533;&#65533;&#65533;&#65533;[&#65533;&#65533;&#65533;=&#65533;&#1770;&#65533;~&#65533;?Y&#65533;k,&#817;&#65533;&#65533;\&#65533;&#65533;/~[<jH-&#65533;'&#65533;&#209;&#65533;C&#65533;&#65533;&#1909;&#65533;6&#1286;&#65533;&#834;P&#65533;&#65533;&#65533;ib&#65533;&#1364;&#65533;&#65533;|,&#65533;W#&#65533;&#65533;-T	K&#529;&#65533;5&#65533;M&#65533;&#65533;>6[&#65533;&#65533;{&#65533;(&#65533;&#65533;M&#276;*&#65533;&#65533;7&#65533;&#65533;&#65533;&#65533;5a&#65533;&#65533;&#65533;r&#65533;&#65533;~&#65533;=&#65533;]g9&#65533;&#65533;&#65533;&#65533;B&#65533;9!&#65533;&#65533;NK &#65533;&#65533;&#65533;&#65533;B&#48895;[&#65533;&#65533;&#65533;&#65533;&#65533;&#1621;&#65533;&#65533;&#65533;VxF#&#65533;&#65533;^&#65533;&#65533;p&#65533;]&#65533;&#65533;O&#65533;&#65533;(&#65533;=&#65533;&#65533;}w&#65533;&#65533;&#65533;t&#65533;&#65533;l&#65533;Wk&#65533;y&#65533;&#65533;&#65533;&#65533;&#65533;&#65533;&#65533;&#65533;4&#65533;5&#65533;aS&#65533;	&#65533;N&#65533;&#65533;&#65533;#'&#65533;s:&#65533;&#65533;R&#65533;.&#65533; |gv#&#65533;B&#65533;<&#65533;&#65533;&#65533;&#65533;gBH&#65533;c&#65533;&#65533;~&#65533;&#65533;&#65533;&#65533;'/v&#65533;d&#65533;a&#65533;V6&#65533;cA~&#65533;&#65533;&#65533; vy6&#65533;&#65533;3^&#65533;=&#65533;n>2v\&#1164;]&#65533;?}&#65533;n&#65533;;,&#65533;&#65533;&#65533;&#65533;&#65533;y&#65533;&#667;&#65533;0&#1885;0]&#65533;&#65533;ac &#65533;&#65533;&#65533;&#65533;&#65533;&#65533;&#65533;&#65533;&#1754;<&#65533;&#65533;ID&#65533;0&#65533;v&#65533;&#65533;&#65533;&#65533;*~z&#65533;&#65533;a&#65533;&#65533;&#65533;&#65533;&#65533;lo&#65533;&#65533;z&#65533;&#65533;&#65533;y[&#65533;&#65533;?&#65533;0P&#65533;.&#65533;#&#65533;&#65533;&#65533;&#65533;L&#65533;kH&#65533;&#65533;*&#65533;&#65533;&#65533;}&#65533;&#65533;
m &#65533;&#65533;^lQ^&#65533;B&#65533;&#65533;r&#65533;hN&#65533;&#65533;&#65533;;&#65533;&#65533;&#65533;&#65533;
>&#65533;;&#65533;[K--&#65533;&#65533;&#65533;&#65533;O&#65533; &#65533;-&#65533;t&#65533;&#65533;L&#65533;&#65533;c&#65533;&#1774;&#65533;C&#65533; g&#65533;_&#65533;&#65533;&#910;&#65533;&#65533;&#65533;|&#65533;C&#1305;U.M&#65533;B&#65533;&#65533;]z&#65533;]&#65533;&#65533;&#1695;`or&#65533;X&#65533;[`jl&#65533;&#65533;b&#65533;Y\&#65533;rD&#65533;&#65533;&#65533;(U&#65533;`&#65533;&#65533;V&#65533;&#65533;{n&#65533;&#65533;}e&#65533;&#65533;	&#65533;z&#65533;H_&#65533;%&#65533;&#65533;|&#65533;&#65533;&#65533; "E&#65533; &&#65533;&#65533;&#65533;&#65533;&#65533;&Ir  &#191;&#65533;&#65533;I&#65533;=&#65533;&#65533;&#65533;&#65533;&#65533;
 &#65533;&#65533;&#65533;mmw0&#65533;&#65533;&#65533;=&#65533; &#65533;)y1;&#65533;B-k&#65533;	&#65533;+&#65533;&#65533;&#65533;(	'C&#65533;&#65533;rI&#65533;&#65533;#&#65533;R|y&#65533; A
@:&#65533;&#65533;&#65533;bV&#65533;G&#65533;&&#277;&#65533;C&#65533;&#65533;&#65533;	&#65533;M/&#65533;&#672;&#65533;&#65533;0&#65533;a&#65533;Y&#65533;&#65533;C&#65533; &#65533;p&#736;D)4s&#65533;&#39705;&#991;<&#65533;&#65533;X&#65533;=59&#65533;&#65533;&#65533;&#65533;&#65533;i&#65533;4&#65533;B&#65533;&#364;&#65533;B&#65533;W&#65533;\&#65533;2&#65533;&#65533;^q5&#65533;&#65533;V&#65533;h=&#65533;p&#65533;&#65533;/&#65533;&#65533;|u0&#65533;&#65533;%{&#65533;@&#1093;&#65533;&#65533;&#1850;&#65533;&#65533;&#65533;;&#65533;w0]&#65533;&#65533;&#790;:&#65533;&#65533;,&#65533;&#464;&#963;7Oqd&#65533;"#Af\&#65533;&#65533;&#2045;&#65533;+&#65533;&#65533;&#65533;&#65533;Y&#451;Rq&#33872;*-&#65533;&#65533;&#65533;&#65533;9&#65533;&#65533;`1o&#65533;&#65533;&#65533;+4+&#65533;&#65533;l&#65533;H&#65533;&#65533; &#65533;&#65533;&#65533;U&#65533;&#65533;x&#65533;)#&#65533;c/&#65533;?&#65533;&#65533;&#65533;&#65533;(q&#65533;&#65533;{:n2|f&#65533;&#65533;N&#65533;&#65533;&#65533;&#65533;r	H&#65533;&#65533;)7j&#65533;a&#65533;&#65533;u&#65533;_&#65533;&#65533;&#65533;&#65533;&#65533; _|&#65533;&#65533;&#256;M&#65533;=&#65533;]OA)&#65533;&#65533;PP1`hntp`O&#65533;I&#340;&#65533;&#65533;&#65533;
o&#65533;&#65533;&#65533;&#65533;\cqVc&#65533;&#65533;&#65533;Z*&&#65533;&#65533;!w&#65533;&#65533;W&#65533;v}V&#65533;&#65533;cTce&#65533;#=4&#65533;&#65533;&#65533;&#65533;&#65533;&#65533;&#65533;&#65533;%&#65533;&#65533;t&#65533;Mf&#65533;f&#65533;&#65533;&#65533;g0&#65533;&#65533;U&#65533;>R&#201;dW&#65533;&#65533;&#65533;P ,&#65533;6&#65533;n&#65533;lG&#65533;E$' Uo&&#65533;&#860;n&#65533;9U,.&#65533;PK-&#65533;T&#65533;	&#65533; h&#65533;bs&#877;&#65533;&#65533;sBP&#1448;tD&#65533;s&#65533;gL&#1909;&#65533;&#65533;A&#65533;&#65533;&#65533;&#1126;T&#65533;GQ&#1320;`|&#65533;&#65533;tL~.&#65533;&#65533;&#65533;&#65533;&#65533;&#65533;6@+&#65533;&#65533;	s&#65533;&#65533;IA&#65533;&#65533;y:&#65533; N&#65533;&#65533;ha&#65533;n&#65533;&#65533;R&&#65533;!&#65533;&#1026;X&#65533;&#65533;=rYb&#65533;&#1482;T-&#65533;&#65533;U9-&#65533;&#65533;&#65533;(.&#65533;NzqJg]a2Z5&#65533;Y[&#65533;&#65533;&#65533;R&#65533;&#65533;&#65533;&#65533;&#65533;[5&#65533;vY$&#65533;&#65533;5#)F&#65533;V}&#65533;&#65533;&#65533;(&#65533;f &#65533;s&#65533;,+&#65533;!&#65533;B&#65533;r&#65533;q&#65533;&#65533;yU6&#65533;&#65533;&#65533;&#65533;&#65533;&#65533;(w&#65533;&#65533;7&#728;&#65533;&#65533;8&#65533;D&#65533;&#65533;&#65533;&#65533;|]{&#65533;&#65533;&#65533;M4E4&#65533;<]ZC&#65533;&#274;|&#65533;&#65533;K&#65533;&#65533;u&#65533;&#65533;Z&#65533;&#65533;J;du&#65533;&#65533;tl&#65533;&#65533;&#65533;Yz\&#65533;&#65533;{&#65533;y&#3314;&#65533;&#65533;&#65533;&#65533;G+ &#1486;U&#65533;r&#65533;8$&#65533;d&#65533;&#65533;4X{S&#65533;#&#65533;v&#65533;kT&#65533;E!0&#65533;>m&#65533;&#65533;R&#65533;&#12820;&#65533;d&#65533;<}x&#65533;b]F&#65533;&#65533;Ny&#65533;&#65533;&#65533;&#65533;0&#65533;9&#65533;&#65533;&#65533;u&#65533;a&#65533;XP&#65533;vL&#65533;&#65533;l3&#65533;u&#65533;&#65533;z&#65533;Y2<&#65533;&#65533;&#65533;&#65533;&#65533;&#65533;&#65533;B&#65533;[&#65533;&#995;+&#65533;<i&#65533;&#65533;&#65533;4S+<S&#65533;!&#65533;g&#65533;T&#65533;&#65533;&#65533;d&#65533;~&#65533;&#65533;&#65533;&#65533;&#65533;&#65533;xrh&#65533;uL&#65533;&#65533;yv&#65533;?&#65533;&#65533;&#65533;&#65533;&#65533;j;&#65533;&#65533;&#65533;v&#65533;&#65533;&#65533;P C&#65533; 	&#65533;[^
&#1846;&#65533;V&#65533;&#65533;&#65533;&#65533;`&#65533;&#65533;&#65533;.#&#65533;&#65533;p&#1298;&#314;"!&#65533;y1&#65533;q&#65533;&#65533;&#65533;K$&#65533;'1&#65533;s&#1756;
C&#65533;.&l,&#65533;-&#65533;D&#65533;&#65533;&#65533;&#65533;&#65533;G&#65533;T&#481;&#65533;&#65533;, &#648;&#65533;&#65533;&#209;&#65533;&#65533;&#65533;&#65533;&#1248;&#65533;G&#65533;2&#65533;	y&#65533;k^&#65533;<8#&#65533;lG&`&#65533;&#2031;n&#65533;&#65533;&#65533;&#65533;&#65533;S&#65533;IZ&#65533;&#65533;&#65533;&#65533;|&#65533;r&#65533;_&#1583;D(&#65533;$i&#65533;&#65533;&#65533;&#65533;&#65533;&#65533;k&#65533;B&#65533;&#357;h&#65533;&#65533;M&#65533;q&#65533;&#65533;6&#65533;&#65533;&#65533;[&#65533;RX7E&#65533;k&#65533;&#65533;&#65533;
&#65533;&#65533;&#65533;	-4&#65533;Fh&#65533;&#65533;ABq&#65533;&#65533;J	?HJ:N["tc&#65533;4&#65533;|&#65533;&#65533;U&#65533;&#65533;&#65533;P&#65533;%&#1561;N&#65533;! er$&#65533;M	YV&#65533;~H&#65533;&#65533;&#65533;&#65533;mG &#65533;8&#65533;h&#65533;;&#65533;I &#65533;P&#65533;&#1394;&#65533;=&#65533;&#707;W&#65533;/&#65533;,h]&#65533;N&#185;&#65533;&#65533;&#65533;Bz&#65533;R&#65533;(&#65533;&#65533;&#65533;&#65533;&#1044;oy&#65533;gH&#65533;M,&#65533;a$	&#65533;&#65533;&#65533;&#65533;@	&#65533;&#65533;Z&#65533;[#&#6498;)-&#65533;&#65533;&#1666;hbA8&#65533;@&#65533;p\(<5	.vQ&#65533;o&#65533;hZJI&#65533;I:&#65533;&#65533;&#65533;'#	0&#65533;&#65533;ORE&#65533;<&#65533;&#65533;&#65533;BLA&#65533;`&#65533;&#65533;&#65533;6&#65533;1k&#65533;&#65533;&#65533;A&#65533;w&#65533;u!GxJG&#65533;Dj&#65533;&#65533;P9}b[&#65533;/.XGM=&#65533;&#65533;&#65533;&#65533;CN&#65533;&#65533;,%&#65533;&#65533;&#65533;I&#65533;CF&#65533;&#65533;&#65533;Ti&#65533;l&#65533;=q&#1457;Yal	Y&#65533;V&#65533;$&#65533;H&#65533;&#65533;&#65533;&#1511;&#65533;&#464;&#65533;&#65533;&#65533;B&#65533;&#65533;&#65533;&#65533;}&#65533;&#65533;_n&#65533;&#65533;w&#65533;(&#65533;&#65533;&#65533; 
&#65533;Z&#65533;&#65533;&#65533;|&#65533;,&#65533;f1)&#65533;J&#65533;&#65533;D&#65533;$1jI&#65533;&#65533;&#65533; &#65533;&#65533;Ms9&#65533;&#65533;&#65533;&#65533;&#65533;&#728;&#65533;&#65533;j&#65533;&#65533;&#52008;YR&#65533;&#65533;'Hs&#65533;N]
?&#65533;z[1&#675;&#65533;&#65533;lF&#65533;&#65533;U&#65533;H&#65533;&#65533;29&#65533; &#65533;&#1551;&#65533;YO{&#65533;&#65533;&#65533;&#65533;4&#65533;H&#134;V1&#65533;&#65533;&#65533;[&#65533;&#65533;&#65533;&#65533;3&#65533;a)$x&#65533;&#65533;&#149;&#65533;&#65533;,BG&#65533;&#65533;&#65533;H&#65533;&#65533;&#65533;&#65533;&#65533;`&#65533;G&#65533;&#65533;\&#1457;&#65533;U+f&#65533;a&#65533;)&#65533;&#65533;&#65533;#&#65533;,&#65533;&#65533;B&#65533;&#65533;&#543;&#65533;&#65533;fH&#65533;&#65533;&#65533; &#65533;&#65533;&#65533;&#65533;&#65533;q&#65533;=&#65533;;&#65533;&#65533;d[&#65533;&#65533;A5-&#65533;&#65533;&#1796;;&#65533;!&#65533;DtX&#65533;R&#65533;iO&#65533;I@&#65533;&#65533;&#65533;&#666;&#65533;.&#65533;&#65533;&#65533;2&#65533;&#65533;/jwV&#65533;&#65533;^&#65533;)[&#65533;|q&#65533;&#65533;+&#65533;&#65533;)'	?j&#65533;&#65533;l?N&#65533;w~&#65533;L&#65533;Z)p&#65533;&#65533;&#65533;U&#65533;g&#65533;&#65533; &#65533;"	&#65533;4&#49263;&#65533;&#65533;&#65533;&#579;R&#65533;@&#65533;dE&#65533;&#65533;&#65533;8&#152;U0&#65533;AK&#65533;&#906;&#65533;&#65533;&&#65533;d?Y&#65533;/ &#65533;&#65533;&#65533;&#1548;W&#65533;a]&#65533;`L:<&#65533;&#65533;Hl&#65533;&#65533;&#65533;&#65533;q&#65533;&#65533;&#65533;CJ&#65533;$&#65533;Oj&#65533;:&#65533;&#65533;&&#1006;&#65533;&#65533;[&#65533;j,&#65533;Dg&#973;#fU*&#65533;&#65533;&#65533;B&#65533;&#531;Q&#65533;q&#65533;&#65533;&#65533;-Ck&#65533;$&#65533;&#65533;~c&#65533;&#65533;*&#65533;&#65533;+03z&#65533;&#65533;&#65533;m&#1760;&#65533;E&#65533;2&#65533;"9&#65533;y&#65533;Ur2{&#65533;,&#65533;J&#65533;&#528;U&#65533;&#65533;99Xr&#65533;&#642;N4&#65533;29&#65533;&#65533;&#65533;U&#65533;b&#65533;'&#65533;\
&#65533;&#1273;&#65533;&#65533;&#1716;&#65533;"&#65533;&#65533;c&#65533;#&#65533;m&#65533;&#481;=&#65533;NS@*&#576;&#65533; &#65533;&#65533;	P&#65533;&#65533;&#65533;K=&#65533;:Qb&#65533;&#263;P5A&#65533;R&#65533;&#65533;n&#65533;g&#65533;&#65533;&#65533;$&#65533;&#11080;&#65533;&#65533;![&#65533;
&#65533;&#65533;&#375;K&#65533;0Z&#65533;A&#65533;&#65533;v\&#65533;&#65533;&#65533; &#65533;&#65533;&#65533;2T&#65533;}^&#65533;&#65533;&#65533;&#839;&#1290;&#65533;&#65533;}&#65533;F&#65533;Y&#65533;`&#65533;3a&#65533;	&#65533;&#65533;KB&#65533;d&#65533;,&#65533;W&#65533;-&#65533;&#65533;{&#65533;&#65533;]&#697;&#65533;W&#65533;&#65533;&#65533;j&#65533;q&#65533;&#65533;&#65533;&#65533;&#65533;6&#65533;i&#65533; P a&#65533;+&#65533;&#65533;h&#65533;C&#65533;&#65533;@Sx&#65533;&#65533;[&#65533;.&#65533;H&#65533;&#65533;&#65533;&#65533;&&#65533;0&#502;i&#65533;&#1495;S&#65533;&#65533;SWL}&#65533;&#1618;3z&#65533;&#65533;&#65533;&#65533;r &#65533;&#65533;&#65533;&#65533;&#65533;&#65533;&#65533;&#65533;=&#65533;&#65533;!+&#65533;7quVV&#65533;&#65533;X&#65533;X&#65533;&#65533;UG:&#65533;&#65533;&#65533;h&#65533; &#65533;&#65533;&#65533;&#65533;&#65533;&#65533;&#65533;&#65533;&#65533;e7&#65533;&#65533;&#65533;&#65533;>K&#65533;&#1001;&#65533;&#65533;&#65533;&#65533;&#65533;~&#65533;3&#65533;v&#65533;&#65533;Bx&#65533;&#65533;q[&#65533;&#65533;&#65533;"&#65533;&#65533;&#65533;&#65533;XK&#65533; V&#65533;&#65533;b&#65533;x&#467;xDe(P&#65533;4p[&#65533;7
q &#65533;0c>D; r!w&#65533;&#65533;D&#65533;&#65533;r9u2&#65533;v&#65533;&#65533;&#65533;3&#65533;&#65533;Uc&#65533;k>>&#65533;&#65533;3$&#65533;&#65533;g&#65533;s&#65533;7Zl't&#65533;Ft&#65533;&#65533;T|u^&#65533;f^&#65533;E: f&#65533;&#65533;&#65533;uS&#65533;&T&#65533;^&#65533;,WG@&#65533;&#65533;%g&#65533;Ehh&#65533;R&#65533;"&#65533;R&#65533;Y&#65533;E^&#65533;&#65533;9&#65533;&#65533;u&#65533;&#65533;&#65533;-&#65533;F_W~&#65533;&#65533;&#65533;K&#65533;&#65533;onTa&#65533;7E&#65533;&#65533;9&#65533;g	&#65533;&#65533;
#UUGp&" &#65533;&#65533;&#65533;p &#65533;B%E`&#65533;z&#65533;&&#65533;#y*3y&#65533;q&#65533;Wr&#65533;4&#65533;&#65533; T&#65533;dm&#65533;H&#65533;s3&#65533;+&#65533;&#65533;SC&#65533;&#65533;&#65533;UR&#65533;&#65533;5&#65533;z&#65533;Go&#65533;(BC&#65533;&#65533;q&#65533;f^&#65533;U&#65533;5K&#65533;&#65533;"U&#1860;|&#65533;&#65533;&#65533;_&#65533;D&#65533;7&#65533;&#65533;0"&#65533;q~&#65533;&#65533;`&#65533;&#65533;z&#65533;&#65533;zj&#65533;}&#65533;&#65533;Ep&#65533;40V&#65533;4&#65533;&#65533;&#1688;{&#65533;&#65533;J&#65533;&#65533;3+&#65533;&#65533;@&#65533;&#65533;.(5r(i(x&#65533;p 4&#65533;&#65533;{XS&#65533;&#65533;v&#65533;<Burz&#65533;*[&#65533;3&#65533;w&#65533;&#65533;&#65533;0 '&#65533;e&#65533;pJ&#65533;"w&#65533;&#65533;8&#65533;&#65533;&#65533;&X0V&#65533;&#65533;MGF&#65533;1&#65533;~j4 &#65533;`+&#65533;w&#65533;&#65533;&#65533;lH&#65533;M&#65533;X&#65533;&#65533;&#65533;&#65533;Lw F&#65533;&#65533;&#65533;~V&#65533;&#65533;G&#65533;H&#65533;&#65533;&#65533;&#65533;&#65533;&#1093;&#65533;x&#65533;`&#65533;&#65533;&#65533;&#65533;&#65533;&#65533;&#65533;Vv|'&#65533;w&#65533;X&#65533;&#65533;BER*`&#65533;Qo~&#65533;&#65533;V&#65533;w/&#65533;w&#65533;&#65533;A[&#65533;u&#65533;&#65533;n&#65533;{&#65533;C>@&#65533;&#65533;&#65533;&#65533;p&#65533;4AP&#65533;WL2&#65533;&#65533;&#65533;&#65533;k` Xs&#65533;&#65533;7yT&#65533;&#65533;&#65533;&#65533;
7&#65533;!l&#65533;`l&#65533;6wI5/&#65533;&#65533;c&#65533;d&#65533;H{`&#65533;lw&#65533;&#65533;&#65533;xlU&#589;%&#65533;&#65533;&#65533;&#65533;S&#65533;&#466;&#65533;&#65533;e&#65533;q&#65533;O8Q|&#65533;5)&#65533;tu&#65533;8&#65533;u&#65533;&#65533;;&#532;&#65533;v&#65533;&#65533;'v&#65533;h&#65533;&#65533;V"&#65533;JI&#65533;&#65533;&#65533;A&#65533;&#65533;#&#65533;Iw&#65533;8&#65533;
&#1411;&#65533;f&#65533;~1!&#65533;&#65533;oT")&#65533;4&#65533;&#65533; C&#65533;iO%G&#65533;&#65533;5&#1046;&#65533;&#65533;q&#65533;&#65533;&#65533;&#65533;&#65533;xV&#65533;<&#65533;t:&#65533;h*&#65533;&#65533;&#65533;*=@O@&#65533;&#65533;E&#65533;S1C@&#65533;B&#65533;_&#65533;O&#65533;&#65533;&#65533;&#65533;&&#65533;&#65533;F&#65533;&#65533;&#65533;aA&#65533;R{&#65533;&#65533;n'&#65533;$&#65533;&#65533;:*Y&#65533;z&#331;'gN&#65533; #&#65533;&#65533;oq&#65533;9s&#65533;&#65533;|&#65533;&#65533; GXb&#65533;D&#65533;w&#65533;&#65533;&#65533;F&#65533;&#65533;dQP	&#65533;uw&#65533;q&#65533;&#65533;5&#65533;Gv&#65533;j&#1312;&#65533;	&#65533;&#65533;d&#65533;cX&#65533;&#65533;&#65533;&#65533;+&#65533;&#65533;&#65533;&#65533;Z&#65533;	&#225;_Mb&#65533;`4&#65533;4&#404;&#65533;k&#1629;nY(&#65533;p&#65533;6e&#65533;)&#65533;r&#65533;&#65533;R&#65533;7&#65533;Lpq}970S	(&#65533;&#65533;:&#65533;t&#65533;d&#65533;b&#65533;,&#65533;c&#65533;2=&#65533;=Fv4j4&#65533;h{@&#65533;s&#65533;x&#65533;&#65533;&#65533;]&#65533;
&#65533;q&#65533;&#65533;'&#1399;&#65533;&#65533;&#65533;?z&#65533;&#65533;&#65533;+&#65533;if6	&#65533;mm&#65533;&#65533;&#65533;B&#65533;4g^&#65533;8&#65533;&#65533;gr&#65533;hG&#65533;`&#65533;&#65533;_&#65533;i`&#65533;&#65533;~&#65533;&#65533;Z&#65533;~?*&#65533;nH&#65533;&#65533;t&#65533;$&#65533;&#65533;&#65533;&#65533;&#65533;gI&#65533;&#65533;&#65533;&#65533;&#65533;&#65533;g&#65533;&#65533;h&#65533;[&#65533;j&#65533;&#65533;&#65533;*&#65533;nIM?&#65533;&#65533;&#65533;&#65533;&#65533;8&#65533;&#65533;&#65533;&#65533;2&#65533;&#65533;-mr&#65533;&#65533;95C&#65533;~&#65533;&#65533;J&#65533;&#65533;&#65533;5&#65533;z~ &#65533;:&#65533;&#65533;&#65533;&#65533;&#65533;&#65533;&#65533;_&#65533;h&#65533;&#65533;R0&#65533;&#65533;@ 
ICs&#65533;s)4&#673;vq&#65533;d&#65533;z&#934;&#65533;+&#65533;"&#65533;5&#65533;M&#65533;.&#65533;}X`u&.Ay&#65533;&#65533;Q&#65533;}&#65533;9&#65533;}&#65533;9&#65533;0%&#65533;&#43260;&#65533;E&#65533;v&#65533;J&#65533;&#65533;&#65533;&#65533;M&#65533;GHZNv nw&#65533;&#65533;{"&#65533;	&#65533;&#65533;[&#65533;b&#65533;&#65533;A)&#65533;&#65533;&#65533;&#65533;&#65533;&#65533;b&#65533;&#65533;&#65533;S&#65533;mR:M&#65533;&#65533;A&#740;UK&#65533;7&#65533;&#65533;&#65533;d3J5E&#65533;>j&#65533;&#65533;>&#65533;&#65533;g&#65533;Y&#65533;&#65533;q&IygQI&#65533;&#65533;!E&#65533;&#65533;':Y.&#1481;[&#65533;J6&#65533;&#65533;&#65533;&#65533;&#65533;&#65533;|d&#65533;k7&#65533;&#1131;&#65533;H&#65533;&#65533;_h&#65533;I&#65533;&#611;K&#65533;5J&#65533;d&#65533;!&#1733;&#65533;&#65533;&#65533;-:`-&#751;a&#65533;z1&#65533;Y&#65533;&#65533;&#65533;/&#65533;jQ&#65533;F&#65533;yT&#65533;&#65533;&#1098;*&#65533;&#65533;&#65533;!&#65533;&#65533;q&#65533;:R&#1780;O&#65533;&#65533; e&#65533;qs`&#65533;7&#65533;&#65533;&#65533;i&#65533;&#65533;&#65533;S8U&#65533;!&#65533;Gh?k&#65533;&#65533;$&#65533;&#502;&#65533;j4&#65533;G&#65533;8Z7&#65533;	&#65533;@z&#65533;es@'&#65533;&#65533;&#65533;&#65533;s&#65533;&#65533;J &#65533;xeb&#65533;zs&#65533;^&#65533;^A&#530;MQ&#65533;np&#65533;&#65533;;&#65533;&#65533;~j&#65533;&#65533;`&#65533;&#1400;&#65533;&#65533;J&#65533;"/2&#65533;&#65533;&#65533;/d&#65533;&#65533;&#65533;&#65533;&#65533;&#65533;R,&#65533;&#1144;&#65533;&#65533;@&#65533;v&#65533;&#65533;4.9*&#65533;&#65533;&#65533;F&#65533;kP3&&#65533;&#65533;a&#1053;&#65533;&#65533;CA& YM'&#65533;&#65533;&#65533;f2&#65533;K&#65533;!fz&#65533;Sp&#65533;lI&#65533;(,|&#65533;	U&#65533;6,$&#65533;&#65533;&#65533; &#1810;b&#65533;r+&#65533;&#65533;&#65533;&#65533;A&#65533;%&#65533;&#65533;&#65533;&#65533;&#65533;9/&#65533;&#65533;ZG&#65533;&#65533;&#65533;h	&#65533;)&#65533;&#65533;&#65533;s&#65533;&#65533;fAu&#65533;:&#65533;6;Ia&#65533;l&#65533;&#65533;-w&#65533;&#65533;&#65533;&#65533;o&#65533;J&#65533;{YE&#65533;&#65533;&#65533;&#65533;;Z&#65533;&#65533;&#65533;%&#65533;&#42279;D&#65533;
&#65533;&#65533;&#65533;&#65533;&#65533;&#65533;<&#65533;9&#65533;&#65533;&#65533;&#65533;[&#65533;-6&#65533;`V&#65533;&#65533;/&#65533;&#65533;6D&#65533;@D6&#65533;&#65533;e&#65533;&#65533;;&#65533;&#65533;&#65533;&#65533;<&#65533;Kk&#11738; iy&#65533;&#65533;&#65533;&#65533;5&#65533;&#65533;&#65533;T>&#65533;,&#65533;W1!S&#65533;(&#257;&#65533;lJ&#65533;
&#65533;\&#65533;&#65533;&#65533;c.&#65533;&#65533;B&#65533;{@yEp<mQfQl&<&#65533;@f $mw&#65533;&#65533;{5&#65533;&#65533;&#1562;J'?S&#65533;&#65533;;&#65533;<&#1070; &#65533;V&#65533;w&#544;&#65533;&#65533;&#65533;&#65533;&#65533;{4&#65533;&#65533;6&#65533;k<J&#65533;&#65533;F&#65533;f&#65533;&#65533;&#65533;&#65533;&#409;\&#65533;&#65533;/&#65533;&#65533;&#65533;&#65533;&#540;u#&#65533;c&#65533;	 2&#65533;&#65533;3L&#244780;Py96&#65533;Uy&#65533;&#65533;&#65533;&#713;&#65533;8&#65533;&#65533;HL&#65533;5&#65533;&#65533;&#65533;q&#65533;&#65533;,U&#65533;i&#65533; &#65533;&#65533;<&#65533;f&#65533;&#65533;b&#1468;&#65533;&#65533;kv&#1255;&#65533;&#65533;L&#65533;
6&#65533;;&#65533;&#65533;&#1824;qL&#65533;r  h&#65533;&#65533;&#65533;&#65533;v&#65533;&#65533;&#65533;DO&#65533;&#65533;&#65533;z&#480;Z&#65533;&#65533;~&#787;n&#390;&#65533;&#65533;&#65533;VF&#65533;&#65533;A&#65533;8B&#65533;;-&#65533;&#65533;5&#65533;1&#65533;&#1093;&#65533;&#65533;k&#65533;~4&#65533;&#65533;&#65533;&#65533;B9&#65533;Q&#65533;&#65533;&#65533;*&#65533;&#65533;&#65533;&#65533;&#65533;]&#65533;&#65533;E&#65533;&#65533; n#&#65533;d&#65533;&#65533; &#65533;&#1878;n&#65533;cB%r&#627;, ?&#65533;y&#65533;j|!4=&#65533;&#65533;&#65533;m&#65533;&#65533;&#65533;&#65533;*&#65533;&#65533;&#65533;&#65533;&#65533;^&#65533;&#65533;/&#65533;u &#65533;q@Q=&#65533;&#65533;&#65533;&#65533;&#65533;S&#65533;
&#65533;&#65533;&#65533;&#856;&#638;&#65533;pD&#65533;&#65533;p`&#65533;v&#65533;&#65533;l&#417;&#65533;f6d-&#65533;&#65533;&#65533;&#65533;&#65533;&#65533;Vim&#65533;&#65533;&#65533;,nd&#65533;u$u&#65533;&#65533;&#65533;n&#65533;%d&#65533;8&#65533;@z&#65533;&#65533;1&#65533;|P&#65533;&#65533;&#65533;&#65533;	S	4w\&#65533;&#65533;j&#65533;&#65533;&#65533;I&#65533;&#65533;&#65533;&#65533;}&#65533;7&#65533;	y&&#65533;&#65533; &#65533;&#65533;6&#65533;&#65533;&#65533;&#65533;7&#65533;&#65533; &#65533;&#65533;v[&#1024;:&#65533;d&#65533;&#65533;&#65533;&#65533;&#65533;2=&#65533;T&#65533;&#65533;&#65533;&#65533;&#65533;&#65533;y`&#65533;#U&#65533;&#65533;&#65533;x7.&#65533;&#221;&#65533;&#65533;&#65533;o49&#65533;&#65533;&#65533;&#65533;m&#65533;&#65533;-&#65533;/@&#65533;"7g'&#65533;t-P&#65533;'e09&#65533;;&#65533;g-&#65533;k&#65533;&#65533;&#65533;&#65533;&#65533;&#152;&#65533;&#65533;xv!~H9R&#65533;Ay6&#65533;z0&#65533;J&#1027;&#65533;&#65533;S&#65533;&#65533;&#65533;&#65533;&#65533;&#65533;)&#4090;&#65533;$[&#65533;&#65533;L&#65533;&#65533;A&#65533;&#1356;&#65533;&#65533;A&#65533;.GE&#65533;&#65533;&#65533;&#65533;&#65533;&#65533;nv&#65533;&#65533;D&#65533;&#65533;b&#65533;&#65533;)H@&#65533;9&#65533;0 ;0&#65533;.&#65533;c&#65533;p&#65533;aj&#65533;9&#65533;:&#65533;&#65533;id&#65533;b&#65533;&#65533;&#65533;.&#65533;&#65533;&#65533;&#13181;&#65533;&#65533;>&#65533;&#65533;xX}T-&#65533;Z&#65533;&#65533;&X&#65533;g&#65533;Nm&#65533;&#65533;K&#65533;3}&#65533;&#1932;XL&#65533;/&#65533;.'&#65533;J+&#65533;&#65533;&#1101;&#65533;&#65533;zA~&#65533;4j&#65533;U&#65533;&#65533;o&#65533;M&#65533;&#65533;B#&#65533;n	&#65533;1&#65533;&#1546;&#65533;u&#65533;&#65533;X)<&#65533;&#65533;&#65533;&#65533;'&#65533;&#65533;&#65533;SP&#65533;M&#65533;?kM&#65533;&#65533;n&#65533;&#1445;&#65533;1&#65533;&#40254;&#65533;QB&#65533;&#65533;&#65533;.'&#65533;&#65533;&#65533;kr&#65533;8&#65533;&#65533;|<&#65533;k&#65533;&#65533;&#65533;&#65533;6&#65533;v&#65533;&#65533;^&#65533;&#65533;H&#65533;&#1297;\&#65533;&#65533;&#65533;3&#65533;q&#65533;@1&#750;&#65533;`E&#65533;HOc&#65533;m &#65533;&#65533;&#65533;|&#65533;B&#65533;n&#65533;6q&#65533;l&#65533;o&#65533;-&#65533;&#65533;m&#65533;Nb~&#65533;YF&#65533;v]8\&#65533;&#65533;&#65533;	$ h.{@u&#65533;O&#65533;'&#65533;G&#65533;V&#65533;s&#875;&#65533;&#65533;F&#65533;%J'\&#65533;&#65533;1]&#796;&#65533;9&#65533;&#65533;&#65533;>&#65533;&#65533;&#65533;(>&#65533;&#65533;&#65533;32&#65533;&#65533;&#731;&#65533;&#65533;]&#65533;&#65533;&#65533;&#65533;&#65533;&#65533;C#.&#65533;&#65533;>&#52655;.&#65533;C&#65533;&#65533;~&#65533;Xm&#65533;t|&#1205;&#65533;&#65533;	&#65533;&#65533;s&#65533;VOuL&#65533;a&#65533;&#238;m2&#65533;&#65533;<&#1636;e &#942;&#65533;<?&#65533;b&#65533;&#65533;5+EAz$&#65533;#&#65533;=&#65533;H&#65533;&#65533;|&#65533;F&#65533;s&#65533;&#65533;\`&#65533;&#65533;A&#65533;&#65533;&#65533;&#65533;jNz"K&#65533;e0b&#65533;&#61790;&#65533;n)X&#65533;&#65533;{&#65533;V&#65533;&#65533;&#65533;&#65533;&#65533;&#65533;&#65533;.R&#65533;&#65533;&#1218;&#65533;&#65533;A&#65533;&#65533;4&#65533;&#65533;Q&#65533;&#65533;&#65533;&#65533;"&#65533;&#65533;N&#65533;&#65533;OJ#&#65533;&#65533;6/s&#65533;
&#65533;&#65533;% `/&#65533;U&#65533;^&#65533;}&#65533;&#65533;/&#65533;&#65533;&#65533;K&#65533;[&#65533;&#65533;&#65533;&#65533; Q&#65533;&#65533;V`&#65533;&#65533;&#65533;&#65533;3&#65533;\^&#65533;&#65533;U&#65533;&#65533;&#65533;&#65533;&#65533;&#65533;e&#65533;D&#65533;&#65533;&#65533;&#65533;&#65533;&#65533;&#65533;e&#65533;(&#65533;&#65533;&#65533;&#65533;&#65533;'&#65533;	&#65533;+&#65533;&#65533;&#65533;&#65533;&#65533;&#65533;&#65533;%&#65533;&#65533;&#65533;&#65533;&#65533;Z&#65533;&#65533;{&#65533;&#65533;&#65533;&#65533;&#65533;H&#65533;&#65533;n&#639;&#719;&#65533;&#65533;&#65533;&#65533;e&#65533; &#65533;&#65533;
I&=&#65533;*70SE&&#65533;,1[-&#65533;v[E=Ey&#65533;&#65533;[&#65533;&#65533;&#65533;&#65533;S&#65533;&#65533;
&#65533;(&#65533;&#65533;@ &#65533; bsb"&#65533;&#330;&#65533;}&#65533;&#65533;&#65533;F&#65533;&#65533;&#65533;&#336297;d(]&#65533;NbZ&#65533;Ke&#65533;C&#65533;L&#65533;&#65533;s&#65533;&#65533;L&#65533;&#65533;&#1460;&#65533;&#65533;f&#65533;#&#65533;&#216;&#65533;&#65533;\&#65533;&#128;&#65533;&#1952;&#65533;&#65533;&#65533;&#1313;l&#65533;F&#65533;*&#65533;j&#65533;&#65533;v&#65533;&#1648;t&#1066;&#65533;HE[lp%tY&#65533;&#65533;&#65533;&#65533;-&#65533;	&#65533;&#65533;'&#65533;(aj&#65533;0&#65533;&#65533;Kg&#65533;TIJ)&#65533;HV&#65533;&#65533;d&#65533;H&#65533;&#65533;&#65533;&#65533;&#65533;b>&#65533;&#65533;&#65533;&#65533;&#65533;&#65533;Q2&#65533;9s&#65533;&#386;C&#65533;&#65533;&#65533;&#65533;Gp0W&#65533;&#65533;&#65533;-&#641;&#65533;/&#65533;&#65533;L&#1809;G&#65533;c&#65533;&#65533;&#65533;f &#65533;&#65533;A&#65533;J&#65533;&#65533;z&#65533; /b&#65533;C7G&#65533;#_E&#1188;&#65533;&#65533;&#65533;;{.&#65533;&#65533;&#65533;&#65533;&#65533;&#65533;v&#65533;&#65533;yY9N&#65533;8&#65533;&#65533;&#65533;C&#65533;XLu FR&#65533;'&#65533;PVU52&#1283;d&#65533;5&#65533;&#65533;kUWXn]&#65533;&#837;t&#1829;&#65533;	&#65533;&#65533;&#65533;fHY&#65533;&#65533;J&#65533;&#65533;4&#65533;a&#65533;t&#65533;H~&#65533;&#65533;&#65533;4&#65533;&#65533;z&#65533;&#65533;hbj8
S&#65533;&#53338;e&#65533;&#65533;&#65533;{&#65533;|&#65533;&#65533;&#65533;VS&#65533;F:&#65533;)&#65533;&#469;&#65533;&#65533;&#65533;<)@0\Z&#1976;&#65533;\?1'&#65533;"&#65533;	&#65533;&#65533;=&#65533;&v&#65533;=&#65533;&#65533;w&#65533;	<&#1220;x&#65533;&#65533;w"`6&#65533;h&&#65533;&#65533;A&#65533;xA&#1183;&#65533;&#65533;&#65533;&#65533;&#65533;&#65533;M&#65533;[1&#65533;&#65533;XN&#65533; &#65533;vjV&#65533;gY&#65533;&#65533;&#65533;&#65533;&#65533;-.&#65533;8(#/&#65533;*|?&#65533;&#65533;&#65533;uiv&#65533;i&#65533;&#65533;&#65533;&#65533;5&#65533;&#65533;&&#65533;&#65533;C&#65533;vZ^&#65533;s&#65533;&#65533;&#426;"&#65533;cz&#65533;&#65533;&#65533;2MBE 8&#65533; %:}&#65533;%oY&#65533;&#65533;&#321;ics&#65533;0&#65533;&#65533;&#19558;&#65533;&#65533;n&#65533;&#65533;M&#65533;&#65533;m&#65533;&#1892;&#65533; &#65533;&#65533;&#65533;&#65533;&#65533;H&#65533;&#65533;}&#65533;&#855;'2&#65533;&#65533;&#65533;?&#65533;je&#65533;&#65533;r&#65533;&#65533;&#65533;G,&#65533;&#65533;&#65533;&#65533;qY&#65533;j&#65533;&#65533;r&#1426;
&#65533;g&#673;&#890;&#65533;&#65533;y&#65533;{&#65533;>&#65533;&#65533;W&#65533;&#65533;3&#65533;&#65533;&#65533;,&#65533;,,&#65533;;&#65533;aq<#&#65533;&#65533;,&#65533;&#65533;&#65533;`&#65533;LA&#65533;u&#65533;[A&#65533;\{[>&#65533;&#65533;m?&#1862;&#65533;&#65533;&#65533;e "0&#65533;@
5$&#65533;B&#1329;g8&#65533;&#65533;g&#65533;&#65533;&#65533;l&#65533;&#65533;&#704;&Zl&#65533;&#65533;&#65533;&#65533;&#65533;&#65533;{&#65533;&#65533;&#65533;>&#65533;&#65533;&#65533;&#712;.&#65533;
&#65533;&#65533;&#65533;`&#65533;h8(1V&#65533;n
aP&#65533;n&#65533;&#65533;&#65533;"w&#65533;&#65533;&#65533;Ae&#65533;9&#65533;&#65533;#&#65533;1s&#65533;>K&#65533;&#65533;x&#37471;:&#65533;&#65533;&#65533;b&#65533;&#65533;s&#65533;<&#65533;L]&#65533;&#65533;G#&#65533;Jz&#65533;&#65533;&#65533;7W#&#65533;+$sB&#65533;&#707578;JM5G&#65533;D&#65533;g-&#65533;&#65533;p&#65533;&#65533;&#65533;Np5&#65533;Y&#65533;&#65533;&#65533;&#651;&#65533;.&#65533;&#65533;&#65533;w&#65533;&#65533;%&#65533;&#65533;H&#65533;m&#65533;&#65533;&#65533;txGlw&#65533;&#65533;Aw&#65533;&#65533;%&#65533;&#65533;&#65533;b&#455;EF5J&#1048;&#499;f&#65533;&#65533;&#65533;&#65533;&#65533;&#65533;"&#65533;	?&#65533;[&#65533;4X&#65533;&#65533;)N&#65533;&#664;&#65533;0&#65533;&#65533;	a&#65533;c&#65533;&#65533;T (&#65533;8e&#65533;k,&#65533;&#65533;&#65533;AH2&#65533;&#154;&#65533;&#65533;&#65533;3"z^&#144;V&#65533;
&#65533;&#65533;v&#65533;@&#65533;Dc&#65533;&#65533;&#65533;&#65533;x3&#65533;@t&#65533;&#1033;&#65533;&#65533;&#65533;E&#65533;&#1035;&#65533;&#331;&#65533;,&#65533;Dcz&#1561;&#65533;V&#65533;&#65533;rh&#65533;&#1024;:\&#65533;&#65533;}`-|[&#65533;&#65533;&#65533;&#65533;&#65533;}&#65533; 8 &#65533;N&#65533;&#65533;A|&#65533;Km&#65533;&#65533;&#65533;&#1778; &#65533;:&#65533;&#65533;|&#65533;&#65533;&#65533;(0/&p2]|y5C&#65533;!&#65533;&#65533;&#65533; &#65533;d&#565;LzR&#65533;&#65533;W&#65533;&#65533;0&#65533;&#65533;&#65533;k%&#65533;&#65533;$&#65533;r?&#65533;&#65533;&#65533;e+&#230;K^&#65533;`&#65533;&#65533;&#65533;bXE`&#65533;&#65533;&#65533;&#65533;d&#65533;_D&#65533;I&#65533;Pw&#65533;&#65533;&#65533;&#65533;LA&#65533;!&#65533;&#65533;4&#65533;&#65533;PI&#65533;O
I&#65533;&#65533;C8Ai&#65533;qr&#1115;&#65533;&#65533;&#65533;m&#65533;&#65533;(VQxh&#65533;e&#1246;&#65533;s&#65533;&#65533;h&#65533;w&#65533;&#65533;0&#65533;&#65533;w&#65533;|&#65533;d8A&#65533;`Wb_;&#65533;!&#65533;tI&#65533;&#61151;&#65533;&#65533;H1&#65533;<&#65533;&#1993;&#65533;cE&#65533;&#65533;&#65533;&#65533;i1.b&#65533;&#65533;&#65533;&#1704;%&#65533;D&#620;t&#65533;Y<&#65533;J&#65533;y@&#65533;I&#65533;8&#65533;K&#65533;SN&#65533;&#65533;&#1245;&#65533;&CL&#65533;&#65533;&#65533;=d&#65533;&#65533;&#65533;&#65533;Qs&#65533;&#65533;&#65533;&#65533;:&#65533;&#65533;&#65533;2&#65533;g&#65533;LJT&#65533;2o&#65533;X&#65533;&#65533;7-&#1458;&#65533;&#65533;&#65533;_&#65533;&#65533;&#65533;&#65533;P{&#65533;&#65533;]s7&#65533;&#65533;&#65533;5&#65533;&#65533;p>&#65533;&#65533;FR~i&#65533;P&#65533; &#65533;&#65533;XA&#1544;3&#65533;&#65533;c#&#65533;&#65533;#&#65533;Q&#65533;,!&#1378;JX&#65533;&#65533;&#65533;&#1203;&#65533;&#65533;&#65533;&#65533;L&#65533;G[&#65533;S&#65533;*&#65533;Y&#65533;%:&#65533;&#65533;^2&#65533;&#65533;&#65533;&#65533;j&#65533;J&#65533;&#65533;H&#65533;&#65533;&#65533;&#65533;1K&#65533;Ur&#65533;&#65533;&#65533;6&#289;Y3&#65533;2I&#65533;g&#65533;G#b&#65533;h&#65533;&#65533;&#65533;&#65533;&#65533;&#65533;k&#65533;r&#65533;&#65533;&#65533;&#13746;&#65533;5E&#65533;O;)N&#65533;Zv5&#65533;S&#65533;<&#65533;#{F&#65533;M&#65533;N&#65533;H0&#65533;&#65533;&#65533;"&#65533;c&#65533;t%&#65533;+vTn&#65533;&#65533;[U`^&#65533;~&#65533;RE!+AK&#65533;%t!&#937;(0&#65533;U&#65533;&#65533;5&#65533;J9&#1751;&#65533;.x&#65533;&#65533;&#65533;ltih8&#65533;u&#65533;&#65533;&#65533;i&#65533;&#1181;&#65533;S&#65533;^m&#65533;:L&#65533;
&#65533;&#65533;L&#65533; &#65533;Yg&#65533;&#65533;&#65533;&#65533;&#65533;&#65533;&#920;K&#65533;&#65533;*W&#65533;&#65533;=n7&#65533;&#65533;&#65533;R&#65533;(&#65533;k0j&#65533;K&#65533;&#65533;&#65533;q&#65533;F&#65533;&#65533;&#65533;&#65533;&#65533;S&#65533;V&#65533;Z&#65533;%&#65533;&#65533;&#65533;&#693;Gm9&#65533;Q	PA&#65533;&#65533;?&#65533;&#65533;&#65533;S&#65533;&#1929;&#65533;&#65533;&#65533;&#65533;&#65533;&#65533;&#893;u&#65533;,&#65533;&#65533;&#65533;4&#65533;&#65533;sr;&#65533;&#65533;&#65533;B&#65533;&#65533;&#65533;&#65533;n&#65533;\&#65533;&#65533;8&#65533;F&#65533;&#65533;m&#65533;l&#65533;E'&#65533;&#458;&#65533;08&#65533;&#65533;&#688;&#65533;&#65533;&#65533;Xq&#65533;&#65533;&#65533;!*&#65533;V&#65533;`j&#65533;&#65533;h&#65533;"%&#497;r&#65533;2&#65533;&#65533;&#65533;1&#65533;&#65533;t&#65533;t:a=&#65533;Do&#65533;hI,&#65533;&#65533;&#65533;&#65533;|&#65533;!)&#65533;k,&#65533;&#65533;c?V&#65533;&#65533;&#65533;z&#65533;A&#65533;y&#65533;~6N;&#1751;fb&#65533;&#65533;I&#65533;&#65533;&#65533;^&#65533;&#65533;BM&#65533;&#65533;&#65533;&&#65533;>&#65533;&#65533;&#799;&#65533;0)&&#65533;&#65533;F&#65533;&#65533;Bn0&#65533;_&#65533;\&#65533;2X&#65533;:&#65533;q&#65533;&#65533;&#65533;&#65533;vt&#1604;&#65533;u&#65533;&#875;w:&#65533;
G&#849;&#65533;m&#65533;^S&#65533;2&#65533;ks&#65533;&#65533;E{&#65533;&#65533;&#1987;4&#65533;&#65533;&#8214;xy&#65533;&#65533;&#65533;hg&#65533;&#65533;_J7&#65533;&#65533;&#65533;&#65533;&#65533;&#65533;&#65533;&#1726;&#65533;&#65533;&i&#65533;B&#65533;&;&#65533;z&#65533;lq&#65533;SR&#65533;W&#65533;}&#65533;SL&#65533;&#65533;&#65533;&#65533;&#65533;8&#65533;&#65533;&#65533;&#65533;&#65533;&#65533;z&#65533;&#65533;&#65533;yh&#65533;/n|&#65533;&#65533;F^&#65533;!-&#5346;&#65533;&#65533;&#65533;&#65533;&#65533;I&#65533;&#13211;&#65533;&#65533;#&#65533;y&#1011;&#65533;&#65533;&#65533;i:&#65533;o&#65533;/&#65533;&#65533;&#65533;:e&#65533;h&#65533;9&#65533;KU}qU&#65533;;&#495;&#65533;+&#1515;&#65533;v&#65533;&#782;&#65533;c&#65533;&#65533;&#65533;Y-S&#65533;;&#65533;&#65533;&#65533;&#65533;Gh&#65533;&#65533;uh&#1494;&#65533;l'&#65533;&#65533;_k(&#65533;#&#65533;&#65533;&#65533;&#685;v&#1420;.&#65533;&#65533;%&#65533;&&#65533;&#65533;&#65533;&#65533;&#65533;mn&#65533;&#65533;{&#65533;1&#65533;mhm=n&#65533;&#65533;&#65533;&#65533;&#65533;&#65533;l&#1655;&#65533;N&#65533;&#65533;&#65533;&#65533;O&#65533;&#65533;&#65533;}&#1791;s]&#19293;:&#65533;&#65533;&#65533;*V`ze&#65533;3&#65533;TG9&#65533;&#264;&#65533;&#65533;&#65533;w&#65533;&#65533;?Ox&#65533;&#65533;&#65533;A&#65533;(&#65533;-&#65533;&#65533;}&#65533;0&#65533;&#65533;M&#65533;=f<&#65533;/&#65533;&#213;z&#65533;&#65533;&#65533;P&#65533;&#65533;&#65533;&#65533;P&#65533;7pf&#65533;&#65533;w&#65533;&#65533;&#65533;z&#65533;&#65533;<r'Y&#65533;&#65533;&#65533;|34FK&#65533;az&#65533;|9&#65533;v&#65533;&#65533;t&#65533;Via&#65533;|&#65533;WNh[hZ&#65533;wEF["XC&#65533;~&#65533;&#65533;&#65533;|+Ra&#65533;&#65533;L&#65533;"w&#65533;&#65533;W'M8&#65533;{&#65533;&#65533;z&#65533;{&#65533;Wk&#65533;&#65533;{8&#65533;MV~&#65533;&#65533;&#65533;&#65533;6x&#65533;x&#65533;z&#65533;&#65533;~&#65533;`;e&#65533;&#65533;I&#65533;&#65533;&#65533;&#1536;m7	&#1462;f&#65533;"e&#65533;Pz&#65533;&#65533;m&#65533;&#65533;'&E&#65533;6~&#437;q&#65533;w&#65533;wp}q~O&#65533;&#65533;&#65533;woh&#65533;=&#65533;4v&#65533;wv&#65533;g&#65533;&#65533;F&#65533;&#65533;&#65533;&#65533;&#65533;p&#65533;i`&#65533;C&#800;3&#65533;R&#65533;"&#65533;&#65533;Up8||&#65533;@&#65533;Ng&#65533;&#65533;&#229;{&#65533;g&#65533;&#65533;&#65533;&#65533;&#65533;Eo&#65533;&#137;&#65533;h{&#65533;&#5573;&#65533;&#65533;&#65533;^h7&#65533;M&#65533;&#65533;C&#65533;H&#65533;&#65533;{ob~(&&#65533;w&#65533;&#65533;&#65533;&#65533;q&#65533;&#1547;&#65533;&#1415;&&#65533;&#65533;&#919;xxq&#40329;&#65533;&#65533;x&#65533;h&#65533;&#65533; c&#65533;e&#65533;*z&#720;'Q&#65533;&#65533;&#65533;K$@&#65533;xy&#65533;&#65533;&#648;&#65533;&#65533;XCC&#518;&#65533;&#65533;hJg}&#65533;Gb&#65533;a&#65533;Xg{F&#65533;&#514;&#65533;&#65533;&#65533;&#65533;&#65533;h&#65533;A&#65533;&#65533;&#65533;@&#65533;=R&#65533;]&#1546;&#65533;D&#65533;&#65533;fC&#65533;B&#65533;Xv&#65533;u&#65533;p&#65533;{&#65533;&#65533;g&#1032;&#65533;7xym&#65533;&#65533;&#65533;x&#65533;&#65533;&#1539;&#65533;&#65533;rXx&#65533;&#65533;&#65533;&#65533;&#65533;&#65533;#&#397;&#65533;&#65533;a&#65533;c3&#65533;&#65533;^&#919;,cM&#65533;&#65533;v 8k&#65533;=&#65533;&#65533;Zk(&#65533;&#65533;g^(&#587;VG&#65533;9&#65533;&#65533;&#65533;&#65533;!&#65533;}&#65533;&#65533;aGyu?&#65533;&#65533;&#65533;&#65533;n@9&#65533;&#136;&#65533;X&#65533;&#65533;&#65533;T&#65533;5&#65533;&#65533;&#65533;&#65533;
&#65533;y&#65533;B~&#65533;yT&#65533;;&#65533;&#1551;KX&#65533;L&#65533;SVr&#65533;&#65533;%&#1553;%&#65533;y&#65533;H|&#40448;C	&#65533;B8&#65533;&#65533;&#65533;h&#65533;Q&#65533;&#1312;+1M&#65533;&#65533;;1&#65533;[t&#65533;U&#65533;0r[wx&#52736;&#65533;&#65533;p&#65533;xg&#65533;qXFoyuf&#65533;&#65533;G&#65533;&#65533;&#65533;y&#65533;&#65533;N&#65533;E&#65533;&#65533;H&#65533;L&#65533;R&#65533;D&#65533; B&#65533;&#65533;&#65533;&#65533;&#65533;&#65533;&#65533;(&#65533;JU&#65533;2a@8&#65533;&#65533;&#65533;&#65533;HY&#65533;F&#65533;&#65533;&#65533;&#65533;9&#65533;&#65533;&#65533;&#65533;&#65533;&#65533;&#65533;&#65533;&#65533;S&#65533;m"'&#65533;&#65533;&#65533;:&#65533;&#65533;&#65533;&#65533;&#65533;&#65533;1
&#65533;&#65533;L&#65533;&#65533;c%C&#65533;&#65533;&#65533;T&#65533;t&#65533;&#65533;yp&#65533;&#65533;&#65533;&#65533;&#65533;Ox&#65533; &#65533;&#65533;'9&#65533;&#65533;&#65533;3&#65533;9h&#65533;V&#65533;J&#65533;SW&#65533;&#65533;&#65533;@&#65533;9x&#65533;&#65533;`&#65533;&#65533;&#65533;&#11466;(F&#65533;&#65533;&#65533;&#65533;&#65533;&#65533;~s&#65533;&#65533;T&#30116;&#65533;In&#65533;w&#521;&#65533;&#1540;&#65533;	&#65533;&#65533;&#37773;&#65533;~&#54865;Q&#65533;{&#65533;	{&#65533;	h&#65533;&#65533;	&#65533;i8&#65533;6\&#65533;)&#65533;3&#65533;@ x&#65533;&#65533;g&#65533;)&#65533;&#65533;ph&#65533;(&#65533;&#65533;&#1543;&#65533;y&#65533;gY&#65533;pY&#65533;H&#65533;&#65533;&#1225;|IW&#65533;&#65533;&#65533;&#65533;xW&#65533;.&#65533;I&#65533;r&#65533;pEt&#65533;&#65533;&#65533;
6\n7&#65533;?i&#65533;H&#65533;sJ&#65533;NS&#65533;&#65533;&#65533;h&#65533;I&#65533;&#65533;&#65533;&#65533;&#65533;&#65533;i&#65533;q|&#65533;&#65533;&#65533;&#65533;jJt&#65533;&#65533;&#221;!&#65533;Q%&#65533;t&#65533;)c=&#65533;&#65533;h&#65533;&#65533;&#65533;&#65533;&#65533;&#1604;&#65533;&#65533;@mj&#65533;:&#65533;&#65533;&#65533;&#65533;&#1704;b&#65533;wR&#65533;*&#65533;&#65533;qI&#65533;t&#65533;*Z&#65533;&#65533;&#65533;&#65533;*&#65533;&#65533;
&#65533;&#65533;&#65533;V&#65533;&#65533;uN&#65533;&#38862;&#644;&#65533;>&#65533;&#65533;&#65533;	|&#65533;H&#65533;&#65533;E&#65533;&#65533;&#1689;=z&#65533;&#65533;Y&#65533;&#65533;i&#65533;&#65533;&#65533;l&#65533;t&#65533;8&#65533;&#65533;&#65533;;J&#65533;C&#65533;&#65533;&#65533;'&#65533;&#65533;&#65533;&#1670;&#65533;&#65533;y&#65533;&#492;&#65533;&#65533;&#65533;>i&#65533;&#65533;9&#65533;&#65533;&#65533;&#65533;@&#65533;&#65533;j	&#65533;&#65533;&#30500;&#65533;&#65533;&#65533;&#65533;&#168;&#65533;&#65533;*&#65533;2v&#65533;&#65533;&#65533;&#65533;%&#65533;&#65533;	&#65533;&#65533;j&#65533;&#65533;i&#65533;&#65533;&#65533;&#65533;&#65533;&#65533;&#65533;&#8870;&#65533;&#65533;&#65533;&#65533;&#612;8&#42390;&#611;&#65533;&#65533;&#65533;&#65533;U&#65533;:&#65533;&#65533;V&#65533;&#65533;&#65533;&#65533;&#65533;&#65533;&#65533;G
&#65533;s&#65533;`/&#65533;p&#65533;&#65533;&#65533;-&#65533;&#65533;*&#65533;&#65533;u&#65533;j&#65533;&#65533;y&#65533;:&#65533;&#65533;&#65533;&#65533;Y&#65533;&#65533;=&#65533;&#65533;&#65533;&#65533;xI&#65533;&#65533;&#65533;&#65533;D&#65533;&#65533;T84O&#65533;yt&#65533;&#65533;[8&#65533;]&#65533;&#65533;2&#65533;1&#43742;&#65533;*&#65533;Y&#65533;&#65533;:&#745;6[u&#65533;%&#65533;R&#65533;kj&#65533;&#65533;Z&#65533;l&#614;&#65533;&#43418;&#65533;&#65533;ua&#65533;v&#65533;j&#65533;&#65533;&#595;I&#65533;&#65533;&#65533;q&#65533;Q&#65533;&#1642;h	vH&#65533;1&#65533;&#65533;&#65533;&#1564;&#65533;&#65533;
&#65533;#z:-&#65533;&#65533;nG&#65533;&u&#65533;&#65533;7&#65533;&#65533;&#65533;&#65533;&#65533;&#65533;&#65533;	&#65533;:Q&#65533;Oj&#65533; &#65533;&#65533;&#906;&#65533;&#65533;&#65533;&#65533;&#65533;H&#65533;S&#65533;&#65533;j&#65533;l)&#65533;&#65533;&#65533;&#65533;%*&#65533;&#65533;&#65533;U&#65533;z{&#65533;P&#65533;~V&#65533;o&#1305;&#65533;&#1559;&#65533;K&#65533;R&#65533;Z&#65533;&#4709;&#65533;&#65533;&#65533;N!q#E&#31265;&#65533;&#65533;{&#65533;&#65533;&#65533;j&#65533;&#65533;&#65533; #&#65533;&#65533;&#65533;&#683;&#65533;&#65533;Z4e&#65533;&#65533;&#65533;&#65533;pk&#65533;&#65533;&#65533; i&#65533;g&#65533;Q
&#65533;&#65533;&#65533;D&#65533;&#65533;&#65533;&#65533;QIg&#65533;3P&#65533;&#65533;|&#65533;&#65533;&#65533;$&#65533;T&#65533;&#65533;&#65533;:{&#65533;
&#65533;&#65533;&#65533;&#65533;&#65533;&#65533;A(&#65533;e&#1338;&#65533;i&#65533;&#65533;V[&#65533;3J&#65533;H&#65533;&#65533;J>&#65533;&#65533;&#65533;&#65533;f]&#65533;&#65533;p&#25203;=+&#65533;&#65533;&#65533;&#65533;&#60024;&#65533;;&#65533;[&#65533;a&#65533;&#591;9+&#65533;W&#65533;'*&#65533;&#65533;T!;.&#65533;&#65533;&#65533;&#65533;JR=R&#65533;&#65533;&#65533;&#65533;&#65533;&#65533;u&#65533;
&#65533;%&#65533;&#65533;j&#65533;&#65533;&#65533;&#65533;
&#65533;j&#65533;&#65533;&#65533;&#26288;&#65533;w&#65533;I9&#65533;&#65533;&#65533;z&#65533;&#65533;&#65533;&#65533; &#65533;"K&#65533;\&#65533;&#65533;&#65533;g,&#65533;&#65533;(\RGh&#65533;&#65533;&#65533;[&#65533;&#65533;x&#65533;&#65533;1l&#65533;&#65533;8&#65533;&#65533;&#65533;&#65533;&#65533;K&#65533;&#65533;[J&#65533;e&#65533;e;T&#65533;&#740;&#65533;&#65533;&#65533;&#1928;&#65533;&#65533;&#65533;&#65533;&#65533;&#65533;&#65533;&#65533;i&#65533;;&#65533;&#65533;&#65533;&#65533;a&#65533;&#65533;&#65533;&#65533;&#65533;+T&#65533;&#65533;&#65533;&#65533;A&#65533;&#65533;2|&#65533;3|&#65533;N{&#65533;&#65533;,&#65533;&#65533;{&#65533;^K&#65533;&#65533;ZFj&#451;"&#65533;ZWa|y+&#65533;*&#65533;&#65533;8&#65533;J&#65533;&#65533;'&#65533;&#65533;&#65533;Y&#65533;[5&#65533;&#65533;*&#65533;&#65533;&#65533;o5<&#601;E&#65533;h&#65533;@&#65533;p&#65533;&#65533;C&#65533;&#765;)&#65533;-&#65533;	&#65533;&#65533;&#65533;{&#65533;#&#65533;&#65533;&#546;&#65533;&#415;K&#719;:&#65533;&#65533;\{&#65533;&#65533;&#65533;&#65533;g&#65533;&#65533;&#65533;&#65533;(H&#65533;Xl&#65533;&#65533;&#65533;&#65533;&#65533;*&#65533;&#65533;u&#65533;&#65533;&#65533;&#65533;&#65533;Vt<gT&#65533;@&#65533;qW&#65533;4&#65533;g&#65533;&#65533;&#65533;<&#65533;&#65533;&#65533;&#65533;&#65533;uK&#866;&#766;&#65533;&#65533;&#65533;&#1356;&#65533;`&#65533;g&#18238;`g&#65533;&#65533;&#65533;zx&#65533;&#65533;3{8&#65533;&#65533;&#875;&#65533;&#65533;&#765;&#65533;&#65533;&#65533;pv&#65533;&#65533; dhJ(XF&#65533;&#65533;&#65533;&#65533;&#1419;&#276;x&#65533;&#65533;&#65533;&#65533;&#826;\;&#1166;&#65533;&#65533;W&#65533;&#1612;nL&#65533;6&#65533;g&#65533;&#65533;&#65533;&#65533;&#622;mR<>&#65533;"_&#65533;&#65533;vj&#65533;eK&#65533;&#65533;&#65533;U&#755;&#65533;<&#65533;&#65533;&#65533;&&#65533;q}&#65533;&#65533;&#65533;J&#65533;&#65533;&#65533;&#65533;&#1030;|&#65533;&#65533;t&#65533;&#65533;&#65533;NL&#65533;-,&#65533;&#65533;q&#65533;t&#65533;L&#65533;&#65533;%&#65533;&#65533;}&#65533;&#65533;&#65533;&#65533;&#65533;&#65533;L&#65533;&#7848;&#65533;&#65533;&#65533;&#65533;0&#65533;&#65533;u&#65533;&#65533;&#65533;&#65533;&#65533;w]&#65533;/&&#835;&#65533;&#65533;&#65533;&#65533;&#65533;&#741;&#65533;(&#65533;&#65533;&#65533;&#65533;&#65533;&#1042;)&#65533;&#65533;:&#65533;&#65533;x0&#65533;:&#1323;&#65533;P&#65533;&#65533;&#65533;&#65533;o&#65533;&#65533;&#65533;h&#65533;&#65533;&#65533;&#65533;&#65533;&#686;&#65533;&#65533;&#65533;&#65533;&#65533;&#65533;&#65533;&#65533;Y-&#65533;&#65533;ez&#65533;&#65533;<P&#65533;&#65533;&#65533;&#23252;&#65533;&#65533;$&#65533;&#65533;&#65533;&#65533;&#65533;P&#65533;&#65533;O+&#65533;&#65533;&#821;&#65533;+&#630;M&#65533;t=&#65533;HM&#65533;Bd&#65533;&#65533;&#65533;F&#65533;P3&#65533;p|&#65533;w&#65533;&#65533;#e&#65533;&#65533;&#48532;&#65533;&#65533;&#65533;&#65533;&#65533;&#65533;&#65533;&#65533;{$&#65533;&#65533;1&#65533;&#65533;<&#65533;&#65533;\&#65533;&#65533;&#65533;&#65533;7&#65533;&#789;:&#65533;F&#65533;:&#65533;&#65533;I&#65533;&#65533;&#65533;&#65533;&#65533;&#65533;&#65533;&#65533;&#65533;Z&#65533;.&#65533;*%n/@&#65533;&#65533;&#65533;&#65533;&;&#65533;&#65533;Iv}&#65533;&#823;&#65533;k&#65533;|[&#65533;D&#65533;&#65533;&#65533;&#65533;S&#65533;&#65533;&#65533;K&#65533;&#65533;|&#1447;\&#65533;z&#65533;&#140;&#65533;b;Zl&#65533;.&#65533;&#546;&#65533;&#65533;@&#65533;=&#65533;&#65533;&#65533;&#65533;&#649;&#65533;+&#65533;}&#65533;&#65533;&#65533;	&#65533;4&#65533;{&#65533;=&#65533;LM&#448;&#65533;&#65533;&#65533;&#65533;&#65533;-&#65533;&#65533;iu&#65533;&#65533;&#65533;<&#65533;1&#65533;&#65533;&#65533;&#65533;&#65533;X&#1546;&#65533;&#1121;&#65533;&#65533;&#65533;&#65533;D&#65533;=&#1053;[&#65533;&#65533;&#65533;&#65533;&#65533;\&#65533;C&#65533;&#65533;&#65533;&#65533;;&#65533;&#65533;&#65533;&#65533;&#65533;`N$&#65533;&#65533;&#65533;#&#65533;&#65533;u&#65533;,d&#65533;a&#1325;&#65533;8&#65533;+&#65533;&#65533;m&#65533;p&#65533;&#65533;&#65533;&#65533;&#65533;&#65533;&#65533;c&#65533;&#1728;&#65533;&#65533;&#65533;{E&#525;u&#65533;&#65533;&#65533;&#65533;mg&#65533;&#65533;&#65533;&#65533;&#65533;m&#1092;&#65533;&#65533;V&#65533;z&#65533;&#65533;&#65533;&#65533;&#65533;]&#65533;2^&#65533;{&#65533;][&#65533;^&#65533;&#65533;&#65533;&#65533;&#65533;&#65533;=&#65533;&#65533;
&#1930;&#65533;&#65533;I[}&#65533;M&#65533;-8q&#402;&#65533;&#65533;&#65533;O&#65533;&#65533;?&#65533;&#65533;&#65533;&#870;.}&#65533;&#65533;l&#65533;&#65533;&#65533;&#65533;&#65533;&#65533;&#65533;m&#65533;&#65533;5&#65533;&#65533;8&#65533;Od&#65533;&#65533;&#794;&#65533;>&#65533;\^u&#1787;?Z(&#65533;`i&#65533;FC&#65533; &#65533;&#65533;&#65533;&#65533;uF&#65533;q&#65533;&#65533;&#65533;|%&#65533;&#65533;K&#65533;&#65533;m&#65533;b&#65533;V^&#65533;f&#65533;&#65533;9&#65533;&#65533;s&#65533;z&#65533;N&#1275;&#65533;&#65533; &#65533;/:&#65533;&#65533;&#65533;Mv&#65533;&#65533;&#59435;&#65533;&#65533;n&#65533;q&#65533;d<&#65533;&#65533;!M&#65533;j&#65533;&#65533;&#65533;&#65533;8[H;&#65533;L&#65533;R&#65533;&#65533;&#65533;N&#65533;&#65533;&#65533;&#65533;&#65533;^@&#65533;&#65533;*+&#65533;&#65533;&#65533;&#65533;]&#65533;&#65533;&#65533;D,&#65533;&#65533;&#65533;=&#65533;&#65533;>&#65533;&#65533;l&#65533;&#65533;&#65533;&#65533;&#65533;&#65533;&#65533;D&#65533;&#65533;^&#65533;&#65533;&#65533;&#65533;&#65533;:&#65533;&#65533;&#65533;g&#65533;5&#65533;T&#65533;9&#65533;&#65533;w&#65533;&#65533;&#65533; &#65533;&#65533;I&#65533;L&#65533;&#65533;M&#65533;&#65533;&#65533;&#65533;&#65533;#&#65533;j&#65533;w&#65533;&#65533;&#65533;&#65533;&#65533;&#65533;&#1579; >X&#65533;&#65533;k&#65533;&#65533;&#65533;&#65533;&#65533;&#65533;&#65533;&#65533;&#65533;Wz&#65533;&#65533;&#65533;~&#65533;5O&#65533;&#65533;;&#65533;&#65533;&#1182;&#65533;&#65533;&#65533;&#65533;&#65533;&#65533;/-&#65533;Z&#65533;&#65533;&#65533;;&#65533;&#65533;i&#65533;q&#65533;a&#65533;&#65533;&#65533;&#65533;E&#65533;OE&#65533;Ul&#65533;&#65533;N&#65533;^&#65533;&#65533;]&#65533;.&#65533;&#65533;&#65533;&#65533;&#65533;&#65533;&#65533;&#65533;&#65533;&#65533;&#65533;N&#65533;P&#65533;e&#65533;&#1965;<&#65533;&#65533;H&#65533;&#65533;&#65533;&#65533;&#65533;t&#65533;&#65533;0bw&#65533;&#65533;&#65533;qy&#65533;&#65533;&#65533;&#1951;&#65533;#]&#65533;A<&#65533;&#65533;&#65533;")&#65533;&#65533;&#65533;>&#65533;&#65533;n&#65533;&#65533;&#65533;&#65533;&#65533;&#65533;&#65533;&#65533;&#65533;&#65533;&#65533;&#65533;&#65533;&#65533;&#65533;&#65533;CB&#65533;&#65533;-;(^&#65533;S&#65533;&#65533;O&#65533;3&#65533;&#65533;
&#65533;&#65533;_&#65533;t&#65533;&#65533;^&#65533;&#65533;&#65533;~&#65533;&#65533;~&#65533;&#65533;&#65533;&#65533;b&#65533;g&#65533;&#65533;&#65533;&#65533;&#65533;&#65533;B&#65533;&#65533;&#65533;3V&#65533;/\&#65533;`&#65533;&#65533;&#65533;8&#65533;&#65533;?&#65533;e&#65533;&#65533;&#65533;&#65533;q&#65533;&#65533;&#65533;&#65533;&#65533;&#65533;&#65533;&#65533;&#65533;&#65533;&#65533;&#65533;&#65533;&#65533;&#65533;&#65533;&#65533;&#65533;^&#65533;&#65533;H&#65533;&#65533;&#65533;&#65533;&#65533;&#65533;&#65533;&#65533;&#65533;&#65533;&#65533;&#65533;&#65533;&#65533;&#65533;&#65533;&#65533;&#65533;&#65533;&#65533;&#259;&#65533;[&#65533;U&#65533;&#65533;&#65533;+&#65533;@n(&#65533;&#65533;&#65533;%&#65533;&#65533;&#65533;&#65533;&#65533;&#65533;	&#65533;&#405;&#65533;`/&#65533;Z&#30269;&#730;&#65533;&#65533;&#65533;&#65533;&#65533;&#65533;&#65533;&#65533;&#65533;&#65533;&#12217;&#65533;&#65533;&#65533;&#65533;&#65533;&#65533;&#65533;b&#65533;{&#65533;J$uq&#65533;&#65533;&#65533;s&#65533; &#65533;a&#65533;"=B&#65533;`1` &#65533;)&#65533;&#65533;&#65533;&#65533;&#65533;t&#65533;9&#65533;&#130;I%Qn0&#65533;&#65533;K"c~&#65533;v&#65533;&#65533;L&#65533;&#65533;J'l&#65533;&#65533;&#65533;@&#65533;&#65533;&#65533;h&#65533;_&#1056;>{&#65533;s&#65533;&#65533;\?zM&#237;&#65533;&#65533;&#65533;]&#65533;&#65533;&#65533;&#1947;4&#65533;&#995;&#65533;z&#65533;E+&#65533;&#65533;jh&#65533;iT&#65533;SZ&#1780;4&#65533;&#65533;&#65533;&#65533;&#65533;&#65533;&#65533;&#65533;&#65533;u&#65533;b3^+&#65533;&#65533;&#65533;&#65533;{'&#65533;&#65533;P&#65533;&#65533;&&#65533;&#375;m&#65533;&#65533;&#65533;$2&#65533;&#65533;O^&#65533;&#65533;D&#65533;&#65533;,9G+&#251;&#65533;qodD2g&#65533;<&#65533;&#65533;dJ&#65533;;V&#65533;6&#65533; E&#44948;&#65533;&#65533;S&#65533;`&#17415;v~&#65533;&#65533;&#65533;s&#65533;&#65533;&#65533;1s&#65533;&#65533;&#65533;&#65533;[6&#65533;&#65533;&#65533;&#31045;&#65533;&#65533;Y&#65533;&#65533;t&#65533;&#65533;&#65533;&#65533;t&#65533;g&#65533;D&#65533;#7&#65533;m]&#65533;&#65533;&#65533;&#65533;i&#65533;v&#65533;&#65533;&#65533;&#65533;W&#65533;^9yp&#65533;Ns&#65533;q&#65533;T`&#65533;U&#65533;]&#65533;1&#65533;s&#65533;&#65533;D&#65533;&#65533;e&#65533; e8&#65533;#&#65533;S*S&&#65533;&#65533;\&#65533;&#65533; &#1738;&#65533;&#65533;v[\"&#65533;v&#65533;&#65533;ap&#65533;&#65533;&#65533;L&#65533;X&#65533;&#65533;]Q&#65533;&#65533;w&#65533;&#65533;=&#65533; i&#65533;]g&#65533;&#65533;&#65533;-&#65533;&#65533;&#65533;i&#65533;&#65533;&#65533;Q:&#65533;6&#65533;&#359;&#65533;{[&#65533;#=N&#65533;{ &#65533;&#65533;&#65533;pT&#65533;I&#65533;&#65533;&#65533;&#65533;w&#65533;]&#65533;&#65533;^xg&#65533;w&#65533;Ia&#65533;^7e&#65533;&#65533;X&#65533;&#65533;&#65533;Q&#65533;&#65533;X&#65533;&#65533;,&#65533;h&#1736;&#25889;S_`fP#r&#65533;`&#65533;&d&#65533;&#65533;&#65533;&#65533;iZ^&#65533;&#65533;I&#65533;T&#65533;&#65533;n&#65533;&#26604;~sj&#65533;&#65533;&#65533;!&#65533;
&#693;&#65533;}W&#65533;	S&#65533;&#65533;n&#65533;k}&#65533;n&#65533;d#h&#65533;&#65533;H&#65533;j&#65533;	&#65533;7hHD&#65533;yb&#65533;&#65533;&#65533;&#1571;&#65533;&#65533;Y&#65533;K^8Z&#65533;&#65533;z&#65533;&#65533;&#65533;&#65533;&#65533;&#16453;&#65533;&#1075;&#65533;&#65533;&#65533;&#65533;l&#65533;6&#65533;&#65533;&#65533;3&#65533;%c&#65533;&#65533;&#65533;uM&#65533;&#65533;y&#65533;&#65533;zd&#65533;CNQ&#65533;&#65533;
&#65533;&#65533;&#65533;j&#65533;S&#65533;o&#65533;lbY&#65533;&#65533;&#65533;J/&#65533;&#65533;fL&#53968;zY&#65533;&#65533;f*|,tXq&#65533;&#65533;"&#65533;pY&#408;h&#65533;&#65533;x%k&#1830;=9&#65533;&#65533;dCz&#65533;&#65533;&#65533;&#1633;g&#65533;Zb&#65533;&#65533;&#65533;n&#65533;.&#65533;&#65533;&#65533;&#65533;&#65533;&#65533;&#65533;&&#65533;&&#249;&#1120;&#65533;1ln&#65533;&#65533;&#65533;u&#65533;%&#65533;2iA&#65533;J&#65533;&#65533;f#&#65533;H&#65533;b&#1907;&#65533;g&#65533;&#65533;&#65533;&#65533;&#65533;&#65533;\&#65533;&#65533;1&#10091;&#65533;&#242;K&#65533;S&#65533;&#65533;v&#65533;TSlw&#65533;E&#65533;<7T&#65533;&#65533;M4&#65533;&#65533;&#65533;2kSZ&#65533;&#65533;t&#65533;&#65533;&#65533;8&#65533;A&#65533;9)&#540;&#65533;&#65533;&#65533;&#65533;&#65533;1&#65533;&#65533;J+&#65533;l&#65533;<V&#65533;7&#65533;v&#65533;&#65533;&#65533;6_&#65533;`&#9967;&#65533;&#1804;N&#65533;&#65533;c&#65533;&#65533;&#65533;&#1568;F&#65533;&#65533;kmq&#65533;&#65533;&#65533;&#65533;&#65533;&#544;&#65533;~&#65533;&#65533;&#875;&#1263;&#65533;F&#778;&#65533;&#65533;&#65533;&#65533;&#65533;&#65533;&#65533;&#65533;n&#65533;&#65533;&#65533;&#65533;&#65533;&#65533;a&#65533;&#65533;:g
&#65533;&#65533;&#65533;R&#65533;&#65533;nSJ&#65533;&#65533;&#65533;,o&#65533;As4j&#65533;&#65533;q&#65533;;&#65533;&#65533;`&#65533;_&#65533;&#65533;&#65533;&#876; &#65533;[&#65533;&#65533;&#65533;&#65533;S(&#65533;&#65533; e.
&#65533;iz&#65533;a&#65533;&#65533;&&#65533;H&#65533;j&#65533;D	&#65533;v&#65533;	&#65533;N`&#65533;@^&#65533;&#65533;&#65533;&#65533;&#65533;-F&#65533;7&#65533;<&#65533;&#1239;&#65533;&#65533;&#65533;N&#65533;&#65533;&#65533;6*&#65533;&#65533;&#65533;u&#65533;&#65533;&#65533;&#65533;&#545;?&#65533;&#65533;H&#65533;&#65533;;&#65533;&#65533;&#65533;Q&#65533;o!&#65533;\&#65533;3 &#65533;C&#65533;1&#65533;|&#65533;K&#65533;9&#65533;
&#65533;&#65533;(&#65533;S&#65533;&#65533;Lh&#65533;&#57732;mt&#65533;og&#65533;b&#65533;&#65533;7&#65533;&#1496;!0&#65533;1&#65533;&#65533;&#65533;V&#65533;n&#65533;B&#65533;	&#65533;{&#65533;&#65533;&#65533;e&#65533;(&#65533;&#65533;&#65533;nTL&#65533;&#65533;B&#1269; u%&#65533;_&#65533;(&#65533;&#65533;&#65533;s&#65533;r&#504;&#65533;JZ_&#65533;)w&#502;&#65533;GzdJ&#65533;&#65533;&#65533;1c&#65533;&#65533;&#65533;tC&#65533;
oi&#65533;L6&#65533;&#65533;J&#65533;&#65533;::l?&#65533;#&#65533;"&#65533;Bf9&#65533;&#65533;&#65533;&#65533;&#65533;@X&#65533;&#65533;&#65533;M"&#65533;y&#65533;B&#65533;&#65533;[&#65533;F&#65533;&#65533;K&#65533;(&#65533;&#65533;&#65533;&#65533;N0&#65533;A&#65533;/&#65533;&#65533;&#65533;&#65533;&#65533;d&#65533;/&#65533;&#65533;P|&#65533;+&M3OAu&#460;&#65533;;fHd&#65533;&#65533;&#65533;&#65533;s&#65533;|&#65533;&#65533;tv&#65533;&#65533;&#65533;&#65533;#/
&#65533;H&#65533;)&#65533;&#65533;yd&#65533;&#65533;&#65533;&#65533;&#65533;&#65533;&#65533;J&#65533;<&#65533;&#65533;&#65533;vmS4&#65533;4&#65533;&#65533;X&#65533;N&#65533;&#65533;V&#65533;Z>i&#65533;&#65533;p&#1938;&#65533;j&#65533;L9i3/&#65533;&#65533;^&#65533;Bi&#65533;&#65533;&#65533;&#65533;jJ&#1113;&#65533;&#65533;&#730;&#65533;If&&#65533;oLG5&#65533;AY&#65533;`&#65533;l&#65533;Cq&#65533;&#65533;&#65533;p&#65533;&#65533;X&#65533;f&#65533;&#65533;&#65533;I&#65533;C&#65533;r&#65533;&#65533;&#65533;&#65533;p|I&#297;R&#65533;
>&#65533;&#65533;&#65533;!&#65533;j)&#65533;,&#65533;;X&#65533;Us-&#65533;S&#65533;&#65533;&#65533;&#65533;+&#65533;)&#65533;&#65533;NWB&#774;&#1419;I&#65533;S?g&#999;v&#65533;&#65533;H~&#65533;{6&#65533;&#65533;&#1859;+Bq&#65533;P2&#65533;N&#65533;&#65533;&#65533;j.&#65533;&#65533;Z&#65533;&#65533;bo&#65533;&#65533;$&#65533;[}&#1475;&#65533;&#65533;&#65533;r-&#65533;>&#65533;&#65533;G&#65533;2&#65533;j&#1196;H'&#1790;&#65533;n&#65533;"&#65533;&#65533;&#65533;&#65533;jX&#65533;v&#65533;&#65533;qZlOe&#65533;9IJ&#864;&#65533;&#65533;h&#65533;zT&#65533;J0&#65533;&#65533;&#65533;%u{&#65533;)&#65533;&#65533;&#65533;&#65533;]&#1963;f&#65533;3&#65533;&#65533;&#65533;&#65533;e&#65533;j]&#65533;Z&#65533;zU&#65533;&#65533;%&#65533;C&#65533;&#65533;&#65533;&#65533;&#65533;&#65533;k&#65533;&#65533;&#827;[&#65533;&#65533;c&#65533;+.K&#65533;&#65533;R&#65533;j&#65533;!&#65533;U)!#&#65533;&#65533;&#65533;&#65533;&#383;e&#65533;&#65533;\&P&#65533;GQ&#1529;&#1477;&#65533;c&#65533;q&#65533;z&#65533;&#1275;&#65533;&#65533;&#65533;&#65533;&#65533;&#65533;&#65533;v&#65533;&#65533;&#65533;gg&S&#65533;}(&#65533;IV<_&#65533;6&#1470;>&#65533;&#65533;ad&#1784;>s&#438;&#65533;&#65533;u&#65533;c&#2002;&#65533;&#546;&#65533;lU&#1838;&#65533;NY&#65533;&#65533;,T&#65533;&#65533;Q&#65533;Q&#65533;\ &#65533;&#65533;PG&#65533;&#65533;&#65533;9|&#65533;e&#65533;&#65533;W&#1720;&#65533;6&#65533;\&#65533;e&#65533;&#1659;&#65533;&#65533;ms&#65533;&#65533;W^&#65533;&#65533;y&#65533;=&#65533;&#65533;&#65533;&#65533;&#65533;&#65533;&#65533;&#65533;@&#65533;&#65533;}&#65533;l&#65533; &#65533;Y1/s&#65533;s(&#65533;&#65533;a&#65533;@&#65533;&#166;P&#65533;&#65533;W	&#65533;	&#65533;&#65533;&#65533;I&#65533;&#65533;3&#65533;z}&#65533; I
&#396;&#65533;&#65533;&#65533;&#65533;&#65533;M9&#65533;&#65533;>:&#65533;%&#65533;&#65533;g&#65533;,a~&#65533;U&#65533;&#65533;-&#65533;&#65533;wh&#65533;~8&#65533;^.&#65533;g&#1898;&#65533;>&#63167;F;"&#65533;&#65533;Lc~&#65533;gy&#65533;&&#65533;3&#65533;J&#65533;\&#65533;M&#65533;&#65533;&#65533;Pq|&#65533;&#65533;-y&#65533;0OSgSS&#65533;&#65533;&#287;&#65533;&#65533;&#65533;&#65533;\ci/&#65533;&#65533;`&#28016;&#65533;K&#65533;/&#405;u3&#65533;&#65533;&#65533;d&#65533;8&#65533;&#65533;E&#65533;&#65533;&#65533;:X&#15967;&#1418;o&#65533;&#65533;&#65533;k&#65533;&#65533;r&#65533;&#65533;&#65533;!E&#65533;&#65533;j&#65533;&#65533;&#65533;&#65533;p&#65533;-&#65533;:w&#65533;&#65533;&#65533;&#65533;&#65533;&#65533;.&#65533;&#1562;&#65533;-&#65533;&#65533;um&#65533;g:?[&#65533;|&#65533;s{q+p&#65533;&#1008;&#65533;&#65533;&#65533;s&#65533;if`e&#65533;u&#65533;E&#65533;(~M,&#65533;&#65533;&#65533;&#65533;H&#483;&#65533;&#65533;&#65533;\&#65533;\&#65533;&#65533;&&#65533;$#&#65533;q&#65533;"\&#65533;&#65533;x6&#65533;&#65533;^@&#65533;&#175;&#65533;w&#65533;&#65533;&#65533;&#65533;!&#65533;Z^&#65533;xu&#65533;&#65533;U&#65533;*&#65533;&#65533;Fe&#65533;&#65533; Ma&#65533;&#65533;&#65533;n&#65533;e&#65533;&#65533;w&#65533;&#65533;&#36826;&#65533;j	&#65533;p&#307;&#65533;&#65533;&#846;9&#65533;&#65533;&#65533;\&#65533;
&#65533;1&#65533;y&#65533;&#65533;}di&#65533;}&#65533;&#65533;&#359;uV^ &#65533;t&#65533;&&#65533;&#65533;&#37674;&#65533;A@EP_&#65533;&#237;&#65533;tO&#65533;&#65533;j&#65533;&#65533;&#65533;&#65533;-&#65533;?&#65533;L&#65533;&#1000;&#65533;&#65533;xknh&#65533;&#1819;G&#65533;&#65533;1&#65533;&#65533;&#65533;2&#65533;&#65533;g&#65533;&#65533;/yc;{H&#65533; &#65533;&#65533;&#65533;c&#65533;&#1822;&#65533;4&#65533;&#65533;L&#65533;@&#65533;`&#65533;&#65533;g&#65533;&#3496;&#65533;t&#65533;&#65533;&#65533;&#65533;&#65533;&#65533;Q&#65533;&#65533;&#65533;&#65533;r&#65533;&#65533;&#65533;&#1302;&#65533;&#65533;&#162;&#65533;&#65533;K&#65533;Y&#65533;M&#65533;z&#65533;&#65533;Q&#1575;w&#65533;&#65533;=wJ&#65533;WX&#65533;&#65533;|&#65533;&#65533;t&#65533;|f&#65533;e&#65533;|H&#65533;L&#65533;6c4&#65533;&#65533;xG\fv&#65533;B|"X&#65533;W;5&#65533;^&#65533;#&#65533;CV}t&#65533;e&{s7:&#65533;&#65533;x&#65533;&#65533;&#65533;&#65533;F&#1110;Y&#65533;&#65533;E&#65533;Whu9Fs&#65533;Cy&#65533;&#65533;A&#65533;h&#65533;'V%wt,}KX]&#65533;w&#65533;'[&#65533;&#65533;&#65533;an"Wq&#65533;&#65533;l	&#65533;~&#65533;]&#65533;	e&#65533;iA&#65533;&#65533;
&#1348;&#65533;"&#65533;&#65533;&#65533;al&#65533;|&#65533;&#65533;.&#65533;W&#65533;&#65533;wm&#65533;68n&#65533;7tYg}&#65533;>&#1479;1&#65533;g&#65533;&&#65533;&#65533;hp&#65533;&#65533;.&#65533;K&#65533;&#65533;}&#65533;ptx&#65533;&#65533;&#65533;T&#65533;&#65533;&#65533;IW&#65533;&#647;&#65533;a'&#65533;"~&#65533;~F_3m&#65533;fd&#65533;&#65533;\&#65533;&#65533;&#65533;&#486;g&#65533;g&#65533;&#65533;_&#65533;v&#65533;&#65533;|&#65533;&#65533;?&#65533;V&#65533;c&#65533;&#65533;6&#65533;.&#65533;&#65533;&#65533;(&#65533;&#65533;X&#65533;&#65533;&#65533;&#65533;3m&#65533;g$/&#65533;Y&#65533;x&#65533;&#65533;wZX&#65533;&#65533;D.C&#65533;&#65533;iC&#65533;%&#65533;&#65533;&#65533;t&#65533;&#65533;&#65533;V&#933;&#65533;g&#65533;&#65533;&#65533;t&#65533;&#1484;(&#65533;+&#65533;A{'&#65533;)XD&#65533;&#65533;&#65533;x&#65533;wH&#65533;&#65533;x&#65533;&#523;&#65533;&#65533;Qh`&#695;&#65533;&#65533;8&#65533;[E&#65533;&#65533;&#65533;x]&#65533;]X&#65533;&#65533;&#37853;GD H&#65533;&#65533;w&#65533;}d~&#65533;e&#65533;&#65533;&#65533;&#65533;&#448;&#65533;&#65533;H&#65533;&#65533;z&#65533;XC&#65533;dw<&#65533;hX&#65533;leq&#65533;&#1229;&#65533;(&#65533;zh7?0	8&#65533;`NX&#65533;&#65533;&#65533;&&#65533;	&#65533;&#65533;&#65533;&#1462;:&#65533;8&#65533;&#65533;S&#65533;&#65533;&#65533;i5u&#65533;D&#65533;&#65533;b'D&#65533;&#65533;'MCsdyp&#3596;&#65533;<&#65533;T&#65533;@IM&#65533;D]&#65533;|[X,&#65533;&#65533;k&#65533;Qc&#65533;&#65533;&#65533;X&#65533;m&#65533;&#65533;&#65533;&#65533;&#65533;&#65533;&#65533;pA&#65533;&#65533;&#264;&#65533;&#65533;-&#65533;x&#65533;(d&#65533;{s&#65533;s&#65533;C&#65533;D&#65533;&#1362;&#65533;&#65533;&#65533;S&#65533;&#65533;&#472;&&#65533;&#65533;&#65533;&#65533;5&#65533;&#65533;j&#65533;&#65533;&#65533;8^y&#65533;|D&#65533;&#65533;S&#65533;	iB&#524;&#65533;&#596;&#65533;{+&#65533;d.Y&#65533;&#65533;&#65533;&#65533;8&#65533;&#65533;Tz&#65533;&#65533;L8}&#65533;&#65533;pkG&#65533;&#65533;7&#65533;&#65533;8&#65533;$&#65533;&#65533;hWu2N&#65533;&#65533;uD&#65533;&#65533;&#65533;&#65533;&#65533;	&#65533;&#65533;&#65533;c&#65533;&#65533;&#65533;&#65533;&#531;&#65533; o@&#1155;i&#65533;z&#65533;&#65533;&#65533;&#65533;&#65533;d&#65533;Y&#65533;&#65533;^&#65533;n&#65533;&#1626;I&#65533;&#65533;&#1615;&#65533;&#65533;xD&#65533;g&#1398;&#65533;&#65533;&#529;&#65533;UTI~`OHp#&#65533;&#65533;'B&#65533;I&#65533;H&#65533;&#65533;&#65533;&#65533;G>&#65533;&#65533;&#65533;YG&#65533;d&#217;&#65533;&#65533;q<&#65533;Ykp&#579;?!&#65533;&#65533;&#65533;&#65533;&#1568;&#65533;&#1486;&#1113;&#65533;}&#65533;&#65533;w&#65533;h&#65533;&#65533;I&#65533;&#65533;y&#65533;=&#65533;&#65533;v&#65533;&#65533;&#65533;hs&#65533;&#65533;
&#65533;/&#65533;'&#65533;"X&#65533;hU&#65533;&#65533;&#65533;&&#65533;J"&#65533;&#65533;9&#65533;&#65533;&#1564;&#65533;F&#65533;6h&#65533;*&#65533;&#65533;&#65533;&#65533;*Y&#65533;&#65533;)&#65533;&#65533;(&#65533;!&#65533;&#65533;K&#673;N&#65533;&#65533;H&#65533;&#65533;&&#65533;&#65533;&#65533;&J{49I&#65533;	&#65533;8b&#65533;!&#65533;o&#65533;U&#65533;9&#65533;C	&#65533;&#65533;&#65533;p&#841;6&#65533;&#65533;t&#65533;1&#65533;&#65533;&#65533;I&#65533;j&&#65533;&#65533;G&#65533;&#65533;&#65533;&#65533;&#1765;&#65533;&#665;&#65533;&#65533;&#65533;j&#65533;}&#65533;&#65533;&#65533;&#65533;7&#65533;LZ&#65533;&#65533;&#65533;G&#65533;f&#65533;&#65533;I&#65533;)&#65533;8&#65533;i&#65533;B&#65533;&#65533;ka&#65533;&#65533;$7&#65533;&#65533;&#65533;&#65533;wa&#65533;&#65533;/G&#65533;o&#65533;I&#65533;&#65533;d&#65533;&#65533;&#62043;&#63770;&#65533;Q&#65533;w&#65533;&#475;?&#65533;&#65533;&#65533;j&#65533;&#30315;&#65533;&#65533;&#65533;&#65533;i&#65533;{&#65533;&#65533;)&#65533;X	&#65533;\z6&#65533;fzf:&#65533;&#65533;&#65533;)&#65533;&#65533;h&#65533;j&#65533;&#65533;&#65533;&#65533;&#65533;<
v?&#65533;&#65533;}!y&#1511;$&#346;&#65533;&#65533;&#65533;&#65533;&#65533;O>Di&#65533;&#65533;)&#65533;&#65533;&#65533;&#1636;&#65533;Z&#65533;RZ&#65533;&#65533;&#676;&#65533;'&#65533;&#65533;Z&#65533;&#65533;i&#65533;{HwH&#65533;&#65533;"&#65533;?&#85162;<&#65533;&#65533;y&#65533;&#65533;s&#65533;Q&#670;&#65533;V&#65533;&#65533;vQs5`&#65533;}h&#65533;|&#65533;&#605;&#65533;&#65533;&#65533;&#65533;y&#65533;v&#65533;&#65533;v&#65533;C&#1274;x&#2040;&#65533;&#65533;ip{&#65533;&#65195;VJ&#65533;&#65533;&#65533;&#65533;yX&#65533;F&#65533;&#65533;/&#65533;Y=&#65533;&#65533;me:&#65533;B&#65533;&#65533;.&#65533;5'&#65533;&#65533;"Z&#65533;y&#65533;Y
&#65533;\&#65533;(&#65533;a&#65533;&#65533;&#65533;&#65533;/	&#65533;KA3&#65533;&#65533;	h&#65533;*{E&#65533;
&#65533;!&#65533;%&#1761;#&#65533;&#65533;(&#65533;e*|#&#65533;&#65533;&#65533;Vjx&#2023;B&#65533;u&#65533;:&#65533;!ff;o&#65533;&#1649;&#65533;&#65533;&#65533;<{_&#65533;&#65533;u&#65533;c&#65533;&#65533;&#65533;&#65533;&#65533;&#65533;&#65533;&#7857;:&#65533;&#65533;^+&#65533;&#65533;&#686;&#65533;&#65533;l&#65533;j&#65533;m&#1710;J&#65533;p:&#65533;F&#65533;&#65533;&#65533;&#65533;W^&#65533;YV6&#65533;&#65533;&#65533;Gg&#65533;*eh&#65533;&#65533;9&#65533;XI&#65533;&#65533;G@k&#65533;&#65533;&#65533;)&#65533;&#65533;&#65533;&#65533;&#65533;&#65533;}
&#65533;&#65533;v&#65533;&#65533;&#65533;h:&#65533;&#65533;&#65533; +&#65533;Pz&#65533;&#65533;&#597;&#65533;|&#65533;&#65533;&#65533;&#65533;&#65533;&#65533;&#65533;&#65533;&#65533;H&#65533;&#65533;v&#65533;&#1049;&#65533;k(&#65533;.@t&#65533;&#65533;&#65533;z&#65533;x&#65533;&#65533;&#65533;&#65533;&#65533;&#65533;&#65533;&#65533;o&#65533;&#757;&#65533;&#65533;&#35909;&#65533;&#65533;&#65533;&#65533;&#65533;&#65533;&#65533;&#65533;;{&#65533;h&#65533;&#65533;&#65533;&#65533;0;&#65533;&#65533;H&#65533;&#65533;&#65533;6&#65533;P&#65533;9&#65533;&#65533;&#65533;v&#65533;/&#46445;&#65533;&#65533; &#625;&#65533;Z&#65533;&#65533;n&#65533;&#65533;K&#65533;&#65533;*&#65533;&#65533;&#65533;?Z&#65533;U&#65533;&#65533;&#65533;&#65533;&#1098;&#65533; &#65533;uW&#65533;&#65533;&#65533;pHz&#65533;@k&#65533;&#65533;k&#65533;B9&#65533;&#65533;q&#65533;)&#65533;&#65533;hA&#65533;sZ	&#65533;&#65533;&#65533;j&#65533;:&#65533;&#65533;&#65533;&#65533;&#65533;woS&#65533;&#65533;&#65533;&#65533;&#65533;9&#65533;'&#65533;&#65533;|z&#65533;&#65533;&#65533;&#65533;&#65533;&#65533;&#65533;K2&k&#65533;E|&#65533;&#1866;&#65533;2)&#65533;&#65533;[&#65533;&#65533;&#65533;&#65533;&#65533;&#65533;{&#65533;&#65533;&#65533;Q&#65533;lI\&#226;Z&#65533;&#65533;*L&#65533;&#65533;@p&#65533;&#756;]&#65533;&#65533;&#65533;l&#65533;&#65533;1&#1663;M&#65533;&#65533;G\&#65533;H&#65533;&#65533;x|&#502;&#65533;&#65533;(y&#65533;&#65533;g&#65533;&#65533;&#65533;&#65533;6:H&#65533;&#65533;&#65533;[D&#65533;&#65533;&#65533;Uoqa&#65533;&#65533;&#65533;&#1749;g&#65533;&#65533;&#1507;}&#65533;&#65533;;&#65533;&#65533;&#65533;&#65533;fliV[K&#65533;L&#65533;&#65533;&#65533;&#65533;&#65533;&#65533;&#65533;{&#65533;&#65533;O&#65533;G&#65533;*&#65533;&#65533;&#65533;&#659;,&#65533;f&#43981;&#65533;&#65533;&#65533;|&#65533;&#65533;&#65533;&#65533;m&#65533;&#65533;&#65533;l&#65533;&#65533;&#65533;I&#65533;&#65533;&#65533;&#4466;&#749;&#65533;kg&#65533;
L&#65533;t&#65533;&#65533;&#65533;&#65533;l&#65533;&#65533;;&#65533;&#65533;:&#65533;Tj&#65533;&#65533;Lu&#65533;X&#65533;&#65533;&#65533;&#65533;&#65533;&#703;&#815;&#65533;&#65533;&#65533;H&#65533;|&#65533;&#65533;&#65533;&#65533;&#65533;&#65533;&#65533;&#65533;&#65533;&#806;&#65533;&#65533;&#764;&#65533;&#65533;&#11520;&#65533;&#65533;F
&#65533;&#65533;&#65533;&#65533;>&#65533;n;&#65533;&#65533;<&#1063;&#65533;&#65533;z&#65533;&#65533;&#65533;&#65533;&#65533;&#65533;LW[L&#65533;&#65533;Z&#628;&#65533;&#65533;&#65533;&#65533;&#65533;f&#65533;&#65533;>j&#65533;&&#65533;&#65533;yw#&#65533;&#65533;&#65533;<&#65533;"i&#65533;b&#854;<&#65533;&#65533;&#65533;&#65533;&#65533;&#65533;jl&#65533;&#65533;&#65533;&#816;&#65533;|&#1080;J&#650;k&#1064;L&#65533;&#65533;{&#65533;&#65533;&#65533;&#65533;o&#65533;H&#65533;&#65533;<&#65533;R&#65533;\&#65533;&#65533;w@]&#65533;&#65533;L4]&#65533;)&#65533;&#65533;G&#65533;&#65533;&#1260;fM&#65533;&#65533;&#65533;{&#65533;
&#65533;5&#65533;p&#65533;&#65533;&#65533;&#65533;]&#784;&#65533;l&#65533;^&#65533;&#65533;M&#65533;&#65533;Z&#65533;&#65533;z&#65533;&#65533;!&#65533;ZwZG&#65533;a&#65533;&#65533;?&#65533;&#65533;&#65533;,&#65533;&#65533;&#65533;UI&#65533;B'_uO=&#65533;&#65533;&#1299;&#65533;$&#65533;Z&#65533;&#65533;&#65533;&#360;	&#65533;;&#65533;&#65533;+J&#65533;x]&#65533;b&#65533;&#65533;Lm&#65533;l&#65533;&#1724;y&#65533;&#65533;&#65533;&#65533;&#710;=sW&#65533;&#65533;&#65533;i]&#1901;&#65533;&#65533;&#65533;z&#65533;4]&#65533;&#65533;]Q&#150;[&#1547;&#65533;]&#65533;&#985;|&#65533;,y&#65533;&#65533;&#65533;&#65533; -&#65533;&#1548;&#65533;n&#65533;&#65533;&#28399;&#65533;&#65533;m&#65533; k~m;a&#65533;;j&#65533;|&#65533;9&#65533;&#916;&#65533;&#1550;&#65533;&#65533;\&#1897;&#65533;&#65533;&#65533;&#605;&#952;)&#65533;&#65533;&#65533;&#65533;C&#695;&#65533;&#65533;&#65533;`&#1272;=&#65533;&#65533;=&#65533;K&#1455;&#65533;&#1608;&#65533;&#65533;&#65533;&#65533;&#65533;&#65533;&#65533;B&#65533;|&#65533;-+&#65533;S&#65533;&#65533;m&#65533;&#1741;M&#65533;&#65533;&#65533;&#544;z&#65533;x&#65533;
Q&#65533;&#65533;~
&#65533;&#65533;&#65533;{M&#65533;&#65533;,-&#65533;^
&#974;&#65533;&#1737;&#65533;&#65533;&#65533;&#1595;&#65533;&#65533;&#65533;&#65533;9&#65533;&#65533;&#65533;&#65533;=y&#65533;<&#65533;&#65533;&#65533;&#65533;&#65533;K&#65533;&#65533;&#65533;&#65533;&#65533;&#65533;&#65533;&#65533;e'Rp&#65533;&#1537;&#65533;&#65533;!&#65533;&#65533;)&#1578;&#65533;&#65533;&#65533;,&#726;&#65533;&#65533;&#65533;&#65533;%&#65533;&#65533;&#65533;&#65533;>&#65533;&#65533;v&#65533;&#65533;+&#65533;&#65533;&#65533;	uZ&#65533;&#65533;  !&#65533;   ,    ?C &#65533;&#65533;jb&#65533;&#65533;&#65533;&#65533;&#65533;a&#65533;&#65533;&#65533;:&#65533;l&#65533;y &#65533;a&#65533;&#65533;&#65533;&#65533;&#65533;&#65533;&#65533;&#65533;&#65533;&#65533;&#65533;&#65533;&#65533;&#65533;&#65533;&#65533;&#65533;&#65533;&#65533;&#65533;&#65533;	&#65533;&#65533;&#65533;&#65533;&#65533;&#65533;&#65533;&#65533;&#65533;&#65533;&#65533;&#65533;&#65533;&#65533;&#65533;@`&#65533;h&#65533;&#65533;&#65533;&#65533;&#659;	&#638;h&#65533;&#65533;&#65533;C&#65533;&#1707;&#65533;#&#2016;&#65533;r&#65533;&#65533;&#65533;&#65533;&#65533;&#65533;&#65533;&#1457;&#65533;&#65533; &#65533;I&#65533;&#65533;&#65533;&#65533;n(n&#65533;&#65533;&#65533;&#65533;&#65533;&#65533;%&#65533;P&#65533;&#65533; &#65533;T"P&#65533;pJC&#65533;z,&#65533;&#65533;&#65533; p&#65533; &#65533;
&#65533;)&#65533;&#65533;(O&#65533;L	&#65533;E 	\&#65533;	&#65533;b&#411;7n\&#65533;&#65533;&#65533;&#65533;$&#65533;
&#65533;&#65533;3&#28770;G&#65533;*&#65533;&#65533;&#65533;&#65533;&#65533;4B&#65533;&#65533;J&#65533;&#65533;&#65533;Mh&#65533;&#65533;5&#65533;C&#65533;`I*tEv&#65533;-T&#65533;U&#65533;D&#65533;&#65533;&#65533;ri&#65533;&#65533;&#65533;-&#65533;n+wo&#65533;6&#65533;d&#65533;&#65533;&#65533;Y&#65533;&#65533;&#65533;&#65533;Gx&#65533;&#65533;[&#65533;&#65533;&#65533;JP&#65533;X1~&#65533;&#65533;&#65533;u-r&#518;%7|&#65533;3^q&#65533;&#65533;&#65533;&#65533;&#65533;&#65533;=s&#65533;8S@&#65533;&#65533;Ju.&#65533;(&#65533;
&#65533;&#65533;&#65533;&#65533;m&#65533;d$D&#65533;_&#65533;n-2&#65533;&#65533;O&#65533;;;&#65533;&#65533;[&#65533;s&#65533;+&#65533;&#65533;tI}&#65533;&#65533;K&#65533;g&#826;Sk&#984;f&#65533;&#65533;&#65533;iT{S&#65533;Wa</&#65533;j&#65533;&#65533;W&#65533;&#65533;&#65533;&#661;&#65533; &#65533;&#65533;&#65533;&#65533;&#730;&#65533;\L
 &#65533;&#65533;tQX'<(&#65533;b&#65533;&#65533;${A&#65533;_)&#65533;&#65533;&#65533;&#1476;&#65533;&#65533;&#65533;&#65533;_&#65533;&#65533;u&#65533;&#65533;V#&#65533;/&#65533;(&L&#65533;&#65533;&#65533;Lh&#65533;S&#65533;&#65533;X&#65533;&#65533;"&#65533;&#65533;rce&#65533;O&#65533;&#65533;A&#65533;&#65533;&#822;&#65533;;&#65533;&#33422;+&#65533;&#65533;
&#65533;6&#65533;$`D&#65533;&#65533;&#65533;&#65533;&#65533;#F&#65533;&#65533;&#65533;&#65533;n&#65533;&#65533;&#65533; 5&#65533;W"&#65533;v&#65533;&#1105;CJ&#65533;&#65533;s&#65533;&#65533;)&#65533;k^w_C&#65533;&#65533;	&#65533;w&#65533;&#65533;&#65533;&#65533;{f|&#65533;^F&#65533;&#65533;&#65533;]|J
&#65533;&#65533;&#30624;&#65533;&#65533;W&#2020;^u&#65533;g~!&#65533;uP&#65533;v9&#65533;eY&#65533;x&#65533;|Hu&#65533;&#65533;&(-[&#65533;J&#553;&#65533;&#65533;&#65533;&#65533;j&#65533;&#65533;&#65533;&#65533;&#65533;&#65533;&#65533;&#65533;+&#65533;&#65533;&#234;&#65533;&#65533; e5*&#65533;&#65533;H&#65533;
Pf&#65533;&#65533;e`&#65533;&#65533;H&#65533;,&#65533;&#65533;&#65533;6&#65533;f&#65533;m&#65533;O&#65533;&#65533;+_&#65533;&#1633;&#65533;f&#65533;&#65533;&#65533;b&#65533;&#65533;&#65533;C&#65533;Urk&&#65533;&#65533;&#65533;&#65533;[&#65533;&#65533;&&#65533;)&#65533;Kajg&#65533;j&#65533;&#65533;&#65533;JjyHa5i&#65533;&#65533;&#65533;&#65533;(&#65533;&#65533;5&#65533;&#65533;&#65533;&#65533;.&#65533;'&#65533;&#65533;&#45673;&#65533;p&#65533;i&#65533;&#65533;
*$h&#65533;!&#65533;,&#65533;&#65533;+&#65533; C&#65533;&#65533;&#65533;&#65533;&#65533;/&#65533;gs&#541;b&#65533;&#65533;&#65533;&#65533;&#65533;&#65533;%&#65533;&#65533;&#65533;&#65533;&#65533;jP&#65533;&#1008;e&#65533;X,&#65533;.0&#65533;&#1206;03&#65533;&#1418;[&#65533;&#65533;&#65533;R&#65533;&#65533;fUk&#65533;u7&#65533;&#65533;f&#918;&#65533;\H&#65533;V&#1710; O&#65533;S&#65533;&#65533;	&#65533;&#65533;&#65533;&#65533;J&#65533;ouq&#65533;'&#65533; /W&#65533;u&#65533;dQ&#65533;
&#65533;&#65533;v[h&#268;&#65533;&#65533;x{&#65533;&#65533;&#65533;&#65533;|^Z&#65533;&#65533;hT&#65533;&#65533;p]&#65533;3&#65533;hur&#65533;*&#65533;&#65533;&#65533;&#39459;&#65533;Op&#65533;>&#1593;0&#65533;&#65533;
&#807;7&#65533;&#65533;_&#65533;	&#65533;&#65533;&#65533;KG&#65533;$&#65533;UB&#65533;&#65533;&#65533;-&#65533; &#65533;&&#65533;&#65533;&#65533;&#65533;a_=@&#65533;&#65533;&#65533;&#65533;&#65533;&#65533;&#65533;Y_&#65533;c[3&#65533;&#1016;&#65533;P&#65533;&#65533;=94QCm&#65533;f&#65533;u&#65533;&#65533;&#65533;&#65533;&#335;.LNU&#65533;&#65533;rr&#65533;&#273;G>&#65533;Q&#65533;+&#65533;V&#65533;C&#65533;&#65533;p&
W&#65533;HY&#65533;r&#65533; &#65533;8&#65533;1:&#65533;&#65533;J&#65533;&#65533;P&&#65533;&#65533;&#1121;&#65533;t&#65533;&#65533;&#624;&#65533;L&#65533;X&#65533;+&#65533;&#1554;&#65533;t&#65533;S&#65533; &#65533;6%h&#65533;x&#65533;SL&#65533;T&#65533;"&#65533;!&#65533;2F++&#65533;c&#65533;&#65533; mv_b&#65533;&#65533;&#65533;&#65533;&#65533;V-g]&#65533;&#65533;&#65533;A&#65533;C&#65533;/sb&#65533;N2&#65533;&#65533;&#65533;p&#65533;&#65533;C&#65533;&#65533;D~h&#65533;&#65533;&#65533;S@&#65533;&#65533;&#65533;!}&#65533;&#65533;|&#65533;&#65533;A=&#65533;p &#65533;_&#65533;&#65533;&#65533;8&#65533;A.&#65533;s#&#65533; X9-j&#65533;N&#65533;&#65533;&#65533;&#65533;,&#65533;9&#65533;&#65533;&#65533;;&#65533;0l&#65533;&#65533;#pPo$F&#65533;&#65533;j&#65533;&#65533;e8&#65533;U(;6&#65533;,&#65533;&#65533;&#65533;&#65533;)mW3&#65533;&#65533;&#65533;&#65533;&#1610;&#65533;*I&#65533;&#65533;_j&#65533;8&#65533;&#65533;0&#65533;j&#65533;&#65533;,Y&#65533;&#65533;bb0&#65533;&#65533;@&#65533;Z&#65533;&#65533;(P&#65533;&#65533;$&#65533;&#65533;x&#65533;.?m&#65533;N=&#65533;cC&#579;&#65533;D&#65533;&#65533; &#65533;8g&I&#65533;,&#65533;&#65533;R&#65533;&#65533;R(&#65533;?>&#65533;&#1101;w&#65533;&#65533;fHFe	&#65533;z&#65533;;&#541;&#65533;28 M$5)&#65533;&#65533;6M&#65533;&#65533;&#65533;\)&#65533;P H@P&#65533;&A&#65533;&#65533;&#65533;nu= 7&#65533;&#65533;W,&#1304;1$&#65533;&#478;7-&#1584;&#65533;(%&#65533;-wDc&#65533;F3*Z^u&#65533;&#65533;$&#65533;&#65533;8e&#65533;?P&#65533;LX2&#65533;{&#65533;&\8&#65533;
&#65533;&#65533;8h&#65533;@D1F1&#65533;&#65533;&#65533;7-&#65533;P&#65533;6^D&#65533;&#65533;&#65533;L&#65533;&#65533;0&#65533;?H&#65533;&#65533;`3X&#65533;	&#65533;&#65533;Q&&#65533;C&#65533;&#65533;&#65533;)&#65533;&#65533;N&#65533;_FX#7&#65533;&#65533;V&#65533;PU&#65533;8&#65533; ,&#65533;.&#65533;&#65533;&#65533;=
  &#65533;&#65533;Z!e&#65533;G#	&#1350;&#65533;4V#&#65533;&#1363;h&#1577;&#65533;&#65533;&#65533;&#65533;&#65533;%&#65533;v&#65533;<&#65533;!&#65533;&#65533;h&#65533;/&#65533;&#65533;&#65533;&&#65533;t&#65533;s&#1094;j{&#65533;Z&#65533;zo&#65533;&#65533;K&#65533;&E&#65533;&#65533;N&#65533;&#65533;T&#65533;*&#65533;&#65533;&#65533;tfp&#65533;+&#65533;&#65533;WI&#65533;_Up"(&#65533;r&#65533;&#65533;&#65533;C&#65533;L&#65533;&#65533;V&#65533;&#65533;&#65533;<T&#666;O&#65533;6&#65533;&#65533;&#65533;&#65533;&#65533;
&#65533;&#65533;=4&#65533;&#65533;&#65533;&#65533;&#1492;pn&#65533;B&#65533;&#65533;`&#65533;&#383;V&#65533;tL@&#65533;&#65533;&#65533;&#65533;&#65533;&#65533;&#65533;&#65533;&#65533;&#65533;&#65533;&#65533;-TV&#65533;+=&#65533;&#65533;&#65533;S5c&#65533;&#65533;&#65533;&#65533;&#65533;Z@;Z&#65533;&#65533;G&#65533;h&#65533;NS&#65533;&#65533;&#65533;&#65533;4&#65533;&#65533;&#65533;&#65533;&#1056;&#338;&#65533;&#65533;r=&#65533;&#47334;&#65533;&#65533;&#65533;&#65533;A&#65533;&#65533;@-&#1752;j7&#65533;&#65533;&#65533;&#65533;6zV&#65533;&#65533;&#65533;U&#65533;'&#65533;&#65533;&#65533;&#65533;&#65533;&#65533;]&#65533;>&#65533;k&#65533;>&#65533;7&#65533;&#65533;}kAj7&#65533;&#65533;%J/4&L2e&#65533;&#65533;@
rK&#65533;Q2G&#65533;&#65533;w&#65533;o\&#65533;&#65533;&#65533;&#65533;V&#65533;c&#65533;ppb7s=&#65533;&#65533;&H&#65533;0&#65533;p&#65533;*&#65533;&#65533;&#65533;l	lv&#65533;&#65533;&#65533;&#1204;T=&#65533;N&#65533;&#65533;Z*&#65533;&#65533;&#65533;&#65533; &#65533;&#65533;(;D>&#65533;&#65533;&#65533;&#65533;&#65533;1|!GH &#65533;&#65533;4j=&#65533;Z\?H5&#65533;V&#65533;S&#65533;&#65533;&#65533;&&#65533;q8'&#511;&#1658;&#372;&#65533;v&#65533;d&#65533;&#65533;m&#65533;Cr&#65533;&#65533;&#65533;&#65533;&&#1223;&#65533;QN6&#2020;&#65533;\&#65533;
b&#65533;&#680;u&#65533; &#65533;&#65533;&#65533;X&#65533;&#65533;&#65533;/&#476;&#65533;&#65533;&#65533;&#65533;wz&#65533;&#65533;`&#65533;n&#65533;&#65533;F4&#65533;&#65533;&#65533;&#1565;)&#65533;&#65533;&#65533;9^&#65533;&#65533;&#65533;&#65533;&#1766;&#65533;:&#65533;C&#65533;
&#65533;&#65533;;T&#65533;&#65533;&#65533;&#65533;<&#65533;&#65533;~&#53727;YE)&#65533;&#65533;D&#65533;Oa&#65533;&#65533;|X&#65533;
&#65533;&#65533;&#65533;&#65533;&#65533;&#65533;&#65533;&#65533;&#65533;&#65533;&#65533;&#65533;D>r&#65533;&#65533;&#1443;&#65533;&#65533;&#65533;&#65533;+&#65533;Kg&#65533;[N&#65533;&#65533;|G&#65533;	Jb&#65533;d&#65533;&#65533;&#65533;&#65533;c&#65533;&#65533;&#65533;fv&#65533;&#65533;&#65533;H&#65533;&#65533;&#65533;&#1868;&#65533;&#65533;&#65533;6&#501;rD&#65533;^&#65533;v&#65533;3&#65533;,&#65533;&#65533;&#65533;RZwi&#65533;~a&#65533;6&#65533;f&#65533;Lt&#65533;?&#65533;HFc&#65533;&#934;&#65533;&#65533;eq(&#65533;&#65533;;&#65533;&u&#65533;&#65533;n&#65533;&#65533;*&#406;&#65533;?&#65533;]&#65533;&#65533;p&#65533;&#65533;d&#65533;&#65533;#&#65533;&#65533;)&#65533;&#65533;&#65533;&#65533;|H<&#65533;O^&#65533;7&#65533;&#65533;&#65533;&#65533;&#65533;&#65533;&#65533;/&#1310;v&#65533;&#65533;N&#65533;&#65533;P&#65533;&#65533;&#65533;c@.&#65533;#@&#65533;v&#65533;&#65533;a2&#65533;&#65533;k'&#65533;7&#65533;P(&#65533;&#65533;&#65533;&#65533;Eg&#65533;7&#65533;&#65533;&#65533;&#65533;j&#65533;6&#65533;&#65533;v&#65533;&#65533;&#65533;&#65533; &#65533;&#65533;B&#65533;?&#65533;8&#65533;&#65533;&#65533;&#65533;&#65533;`{&#65266;&#65533;F&#65533;L&#65533;&#65533;&#65533;`&#65533;Z&#65533;r&#65533;>a&#65533;<&#65533;&#65533;&#65533;u_&#65533;h&#65533;&#12227;&#65533;A&#65533;4@&#487;QcU<&#65533;&&#65533;&#65533;&#65533;&#65533;_r&#65533;_~&#14470;r&#65533;7&#65533;&#65533;&#65533;y)z9P&#65533;&#65533;]&#65533;F1&#949;z&#65533;GH&#65533;{d"t&#65533;UA&#65533; 2&#65533;V&#65533;&#65533;{&#65533;&#65533;0&#65533;U|&#65533;E|)Tom&#65533;~&#65533;&#65533;A&#343;w\'zL&#65533;PF&#65533;ng&#65533;&#65533;k7&#65533;4&#65533;&#65533;v(&#65533;v-Bv&#65533;W.#VNF&#65533;~H(~v&#65533;S&#65533;&#65533;p&#65533;&#65533;%&#65533;1e&#129;b&#65533;Q&#65533;Y&#65533;Fy&#65533;&#65533;&#65533;&#65533;&#453;^`r*&#65533;qX&#65533;)W&#65533;e(k&#65533;&#65533;OG&#65533;s&#65533;s&#65533;E9&#65533;&#65533;dS&#65533;.&#65533;w^S&#65533;&#65533;&#65533;&#65533;QM&#65533;L&#65533;0&#65533;&#65533;&#65533;7SI&#65533;vJ&#65533;J,&#65533;R&#65533;&#65533;&#65533;N&#65533;|&#65533;&#65533;w&#65533;&#65533;=v%&#65533;&#65533;vV}B&#65533;%D$U&#65533; &#65533;&#65533;KU&#65533;&#65533;&#65533;.hh&#65533;&#65533;a&#65533;&#65533;;&#65533;w&#65533;HS&#65533;H&#65533;&#65533;&#65533;x]x&#65533;&#65533;W&#65533;&#65533;&#65533;Z&#65533;j&#65533;&#65533;Y&#65533;f&#65533;y&#65533;i&#65533;g57&#448;&#1286;D&#65533;c&#65533;&#65533;&#65533;G&#65533;t&#65533;kp&#65533;p&#65533;&#65533;l&&#65533;z&#65533;&#65533;w]&#65533;U&#65533;&#65533;0$&#65533;A&#247;mzYj'L&#65533;&#65533;&#65533;&#65533;&#65533;&#65533;&#65533;a&#65533; o7&#65533;&#65533;&#65533;HZR&#65533;R&#65533;&#65533;t&#65533;o&#65533;cp&#65533;&#65533;n&#65533;SNb&#65533;g-&#65533;&#65533;&#65533;&#65533;w)&#65533;&#65533;J,&#65533;&#65533;q&#65533;&#1483;&#65533;&#65533;&#65533;&#65533;&#65533;x&#65533;&#65533;4&#65533;&#65533;&#65533;(&#65533;&#65533;yg&#65533;,&#65533;l&#65533;cG&#65533;@y&#65533;?&#65533;&#65533;?&#65533;'t(eH/g&#65533;&#1090;ni1mq0~&#65533;N&#65533;&#65533;f&#65533;&#65533;m&#65533;&#65533;&#1495;|7&#65533;&#65533;&#65533;&#65533;:&#784;&#65533;&#65533;g+&#65533;&#65533;&#65533;(=&#65533;8&#65533;&#65533;&#65533;T&#65533;o&#65533;&#65533;"&#65533;E.&#65533;u}'&#65533;^&#65533;&#65533;&#65533;&#65533;&#65533;(&#65533;~&#65533;&#65533;Yc&#65533;&#65533;aT&#65533;&#65533;Si&#65533;/R&#65533;&#65533;H&#65533;q&#65533;j&#65533;#&#65533;&#65533;9&#65533;4F lKVl&#65533;$&#65533;&#65533;x9qH&#65533;r&#65533;&#65533;b&#65533;&#65533;&#65533;?&#65533;&#65533;&#65533;Q&#65533;%8&#65533;&#65533;&#65533;&#65533;[#(&#65533;&#65533;(uB)f&#65533;&#65533;& <i*&X&#65533;x&#65533;|.xPy+0&#1421;&#65533;&#1166;&#65533;v=&#65533;`&#65533;&#65533;&#65533;a]Yg&#65533;`\&#65533;&#1621;&#65533;W`3&#65533;=&#1506;&#65533;)&#65533;&#65533;&#65533;yu&#593;z&#65533;xv	&#65533;&#65533;j&#65533;&#65533;&#65533;s#&#65533;&#65533;/@&#65533;&#328;X&#65533;&#1716;s&#406;&#65533;o&#65533;,9&#65533;x&#65533;BW&#65533;&#65533;q/&#65533;&#65533;~Oh&#65533;&#65533;&#65533;{H&#65533;&#65533;&#65533;&#65533;&#65533;V&#21012;&#65533;&#65533;&#65533;&#65533;I|&#65533;h&#65533;&#65533;&#65533;&#65533; * Xn&#65533;:`&#65533;&#65533;H'v&#65533;&#65533;[&#65533;=O&#65533;3Q)g98~C&#65533;&#65533;&#65533;&#65533;&#65533;z&#65533;&#65533;&#65533;VL&#65533;B.&#65533;	R4&#65533;&#65533;CC&#65533;K&#65533;&#65533;\V&#65533;&#65533;&#65533;&#65533;&#65533;&#65533;c&#65533;&#65533;PB&#65533;&#65533;&#65533;&#65533;_&#65533;&#65533;&#65533;&#65533;&#65533;T&#65533;7&#65533;&#65533;4'g&#65533;&#65533;6&#65533;&#65533;?B&#65533;&#65533;Ud&#14930;J*&#65533;&#65533;Q&#65533;1	8&#65533;I\,&#65533;n8x	&#65533;v&#65533;;i&#65533;&#65533;f&#65533;&#65533;&#65533;^&#65533;AA&#601;R`&#65533;P&#65533;]0Q&#65533;&#65533;Iz e!&#65533;&#65533;3i&#65533;&#65533;&#65533;&#65533;&#65533;h0&#65533; j&#65533;n&#65533;5&#65533;&#65533;&#65533;_&#65533;*&#65533;I&#65533;&#65533;i7d&#65533;t&#65533;	G&#1476;%6&#65533;fv&#65533;y&#755;&#65533;&#65533;!&#65533;&#65533;&#65533;&#65533;&#65533;&#65533;Pzw&#65533;&\&#65533;
oODa&#65533;r6D&#65533;&#65533;s&#65533;)&#65533;&#1481;&#65533;E&#65533;&#65533;&#65533;&#65533;&#65533;+&#65533;&#65533;&#548;&#65533;&#65533;&#65533;T&#65533;bJM&#65533;&#65533;&#65533;&#65533; &#531;&#65533;&#65533;&#65533;&#65533;&#65533;&#65533;:f&#65533;&#65533;&#65533;&#1567;&#65533;:&#65533;&#65533;&#65533;e:!&#65533;2`nD	&#65533;&#65533;&#65533;+s&#65533;&#65533;&#65533;&#65533;&#65533;&#65533;&#65533;8.z&#65533;9|&#65533;&#65533;&#65533;&#65533;2&#65533;}&#65533;&#65533;e&#65533; _d&#65533;_P%&#65533;t&#65533;S.S$}&#65533;&#65533;%&#1442;&#65533;U&#65533;&#1220;Tsr/&#37460;&#65533;PF&#65533;U&#65533;&#65533;,&#65533;&#65533;	&#65533;k'&#65533;&p?
&#65533;;jj M=&#65533;@&#65533;&#65533;&#65533;Z&#65533;-&#600;&#65533;D{&#65533;:#R&#65533;&#65533; &#65533;&#65533;	&#65533;&#65533;VZ
&#65533;i&#65533;&#65533;&#65533;&#65533;7 &#65533;&#65533;&#65533;z&#65533;&#65533;&#65533;	+&#65533;&#65533;&#65533;&#65533;&#65533;e&#65533;tz&#65533;&#65533;C `&#65533;&#65533;!&#65533;&#65533;_&#65533;t=4H&#65533;&#65533;b&#65533;d&#65533;{&#65533;&#65533;&#65533;&#65533;&#65533;a&#65533;?&#65533;J&#65533;&#65533;`&#65533;&#57684;&#65533;z&#65533;&#65533;U&#65533;J&#65533;&#65533;i&#65533;W3X&#65533;Gg&#65533;&r4x&#65533;z)D&#65533;&#65533;w&#1335;&#65533;&#65533;&#65533;&#65533;0&#65533;?&#65533;)|a&#65533;+&#65533;[&#65533;&#65533;Q&#65533;t&#65533;&#65533;&#65533;&#65533;:&#65533;&#65533;&#676;&#65533;&#1515;j&#65533;&#65533;&#65533;&#65533;&#65533;D&#65533;Z4B&#65533;K&#65533;t:y&#65533;&#65533;&#65533;T&#65533;&#613;<K&#65533;&#1779;:&#65533; &#65533;&#65533;Q?&#65533;&#65533;&#65533;&#65533;7:K&#65533;I&#65533;&#65533;A &#65533;*&#65533;&#65533;&#65533;T&#65533;58}&#31413;&#65533;9$;&#65533;&#65533;&#65533;+e*6Y+&#65533;`z71&#65533;n&#714;&#65533;$c&#65533;Q&#65533;`&#65533;&#65533;&#1616;&#65533;&#65533;&#65533;&#65533;&#65533;7&#65533;d7&#65533;O4&#65533;:&#65533;&#65533;G&#65533;&#65533;&#702;&#65533;&#65533;:&#65533;&#65533;/&#65533;&#65533;1S&#65533;&#65533;&#65533;&#65533;&#65533;&#65533;&#755;.&#65533;A&#65533;y&#65533;,I&#65533;O*7h&#65533;&#65533;6&#65533;Zq&#65533; &#65533;t&#65533;&#65533;{&#65533;&#65533;{:!P&#65533;[&#65533;&#65533;&#65533;&#65533;p&#14683;&#65533;i:&#65533;&#65533;&#65533;&#65533; <&#65533;F&#65533;kk&#65533;W&#1910;&#65533;&#65533;&#65533;	&#660;&#65533;&#65533;P&#65533;&#65533;&#65533;)&#65533;&#65533;|&#1488;&#65533;$<&#158;&#866;
&#65533;&#1654;U&#1775;'*&#65533;gw#&#65533;~7f&#65533;:&#65533;e4&#65533; &#1110;t&#1213;Qs&#65533;81&#65533;&#65533;k:UlQ&#65533;&#65533;`4&#65533;9&#65533;<&#65533;&#65533;{&#65533;&#65533;y&#65533;&#65533;&&#65533;&#65533;&#65533;&#65533;&#65533;&#65533;&#65533;+&#65533;&#65533;&#1727;&#65533;4&#65533;&#65533;&#509;@&#65533;8&#65533;r&#65533;9\X&&#65533;i&#65533;&#65533;
&#65533;&#65533;&#65533;&#65533;YX&#65533;{&#65533;e&#65533;&#65533;%l&#65533;&#65533;#&#65533;&#65533;&#65533;>&#1925;fo&#65533;&#65533;&#65533;z&#190;&#65533;&#1076;&#65533;$&#65533;&#65533;c&#65533;&#53870;&#775;&#65533;&#65533;&#350;4r&#65533;&#30037;&#65533;&#234;&#65533;&#65533;%E&#65533;&#65533;&#65533;&#65533;&#65533;&#1768;Hl&#65533;&#65533;'G&#65533;&#65533;8&#65533;&#65533;&#65533;RL&#65533;&#65533;;&#65533;5&#65533;S&#65533;O7 JEs&#65533;&#65533;>}&#65533;&#65533;&#65533;&#65533;&#65533;&#65533;h&#65533;&#65533;&#65533;k&#65533;O&#65533;l&#65533;&#65533;&#65533;&#65533;&#304;&#65533;&#65533;&#65533;4:&#1818;ulv0&#65533;&#65533;&#65533;&#65533;&#65533;&#65533;}x4&#538;&#65533;&#65533;#&#1850;&#65533;&#65533;&#65533;L&#65533;|g:	@:_&#65533;]&#65533;,&#620;&#65533;&#65533;&#65533;9&#65533;&#65533;&#65533;s&#438;&#65533;&#65533;&#65533;u&#65533;&#65533;&#65533;5wX&#65533;&#65533;&#65533;&#65533;b&#65533;&#65533;z	&#65533;&#65533;&#65533;&#65533;&#65533;&#65533;u&#65533;&#65533;&#65533;+-6&#65533;&#65533;&#65533;@&#65533;&#65533;l)&#1193;R&#65533;&#668;kS&#65533;,&#65533;0|&#65533;&#65533;0&#65533;G&#65533;G&#733;y	$&#65533;&#65533;z&#65533;&#65533;&#65533;B&#65533;?&#1292;&#65533;&#65533;L&#65533;&#65533;&#65533;7&&#65533;&#65533;&#65533;'p]b&#65533;Fl&#452;&#65533;[&#65533;&#65533;&#178;q&#65533;&#65533;&#65533;9&#65533;&#65533;;&#65533;9[&#65533;)&#65533;&#65533;&#65533;&#65533;&#65533;:
&#65533;&#65533;fh&#65533;M&#65533;&#65533; &#65533;m&#65533;&#65533;&#65533;&#65533;&#65533;&#904;&#65533;>p&#65533;&#65533;,&#65533;}&#65533;}&#65533;x&#65533;&#65533;3&#65533;&#65533;&#65533;h&#65533;&#1367;&#65533;-&#65533;0&#65533;&#65533;&#65533;~&#65533;&#65533;
&#65533;&#65533;h&#65533;X&#65533;&#65533;j&#65533;&#65533;&#65533;k&#65533;&#769;HU&#571;&#65533;z&#1157;l&#65533;[kK&#65533;?&#65533;FI&#65533;m+&#65533;&#65533;&#65533;oi&#65533;&#65533;&#65533;&#65533;w&#65533;&#65533;&#65533;&#65533;s&#1240;&#65533;oLDGh&#65533; EC&#65533;yM&#65533;L&#65533;&#65533;Z_&#65533;&#65533;&#1270;t=&#65533;&#65533;<&#65533;&#65533;,&#65533;&#65533;<&#65533;[&#65533;&#1814;&#65533;&#65533;@&#65533;ifZJ0&#65533;bM&#65533;&#513;&#65533; &#65533;&#65533;&#1887;0Q:V&#65533;%&#1527;&#65533;&#65533;v]&#65533;K&#65533;&#65533;R\x }&#65533;&#1071;9&#65533;&#65533;&#65533;W"60&#65533;&#65533;&#65533;&#65533;&#885;&#65533;k5Z&#65533;^&#65533;&#65533;&#65533;%=z&#65533;-3&#65533;}k&#65533;\Mh&#65533;&#1376;&#65533;R&#65533;2&#65533;1&#825;&#65533;b&#65533;W@=&#65533;mL~&#65533;rH=&#65533;P&#65533;&#65533;a8&#65533;;&#65533;&#65533;&#65533;=<*V&#65533;&#65533;&#682;&#65533;Y&#65533;&#65533;&#65533;=&#65533;&#65533;&#65533;&#65533;&R &#65533;|&#65533;em&#65533;&#65533;&#1850;&#65533;&#65533;&#65533;p&#65533;&#65533;AH+&#65533;&#65533;&#65533;:&#65533;&#65533;&#65533;&#65533;&#65533;&#2026;&#65533;H&#65533;Z&#65533;e&#1249;&#65533;&#65533;-IY&#65533;]C&#65533;f&#65533;9&#65533;c7J&#65533;^&#65533;&#65533;&#65533;&#65533;&#65533;&#65533;-&#65533;&#65533;$]&#65533;&#65533;\&#65533;b&#65533;g&#65533;jL@&#65533;R&#65533;RV&#65533;cK&#65533;j&#214;&#65533;-&#65533;&#65533;j&#65533;&#65533;7w8&p&#65533;'k7&#65533;LN&#1783;&#65533;&#65533;&#65533;i>&#65533;&#65533;&#65533;&#65533;6&#65533;Jc&#1657;pf[&#65533;=&#65533;(&#65533;N&#65533;H&#65533;&#1829;8&#65533;&#65533;0&#65533;&#65533;kE&#65533;&#65533;%a&#65533;8&#65533;&#998;K&#65533;&#65533;M&#65533;	&#65533;3&#65533;l&#65533;&#1498;&#65533;k&#65533;&#65533;&#65533;&#65533;M%c&#65533;&#65533;J&#65533;&#1967;&#65533;&#65533;T*Y&#65533;M-&#1378;&#65533;&&#65533;&#65533;L&#65533;&#65533;&#65533;&#65533;&#65533;&#65533;&#65533;&#65533;&#1010;&#65533;&#65533;&#65533;v&#65533;hnx-&#65533;&#65533;g&#65533;&#65533;~&#65533;&#65533;2&#65533;&#65533;QL&#65533;SA&#65533;&#65533;&#65533;{&#65533;&#476;&#65533;77(\&#65533;:2&#65533;{F&#65533;&&#65533;&#65533;&#65533;&#65533;&#65533;:0&#65533;&#65533;/&#65533;&#65533;Hz&#65533;s&#1352;k&#65533;&#65533;&#5265;e&#65533;;S$^&#65533;&#65533;&#65533;J&#65533;&#859;&#65533;&#65533;`&#65533;Z 1&#65533;&#65533;!&#65533;&&#65533;&#65533;&#65533;$n[M&#65533;&#65533;&#65533;&#65533;2^w*&#65533;f&#65533;Id&#65533;&#65533;&#65533;e&#1438;&#65533;&#65533;/&#1978;O;&#65533;@?&#65533;&#65533;\&#65533;_&#65533;&#65533;&#65533;&#1786;&#65533;&#65533;J.&#939;@&#65533;&#65533;&#65533;&#65533;7x&#65533;&#65533;&#65533;&#65533;1&#65533;&#65533;Y&#65533;&#65533;&#65533;&#65533;&#65533;M&#65533;&#65533;&#65533;&#65533;g.&#65533;&#65533;&#1971;&#65533;9	&#65533;^&#65533;&#65533;&#65533;&#65533;&#65533;&#65533;&#65533;&#65533;&#347;$&#65533;d&#65533;&#65533;fO&#65533;&#65533;|M:&#65533;.&#65533;&#65533;[&#309;t&#65533;&#65533;&#65533;&#65533;&#65533;[&#65533;&#65533;&#65533;&#1746;&#65533;&#65533;8?K&#65533;&#65533;F&#65533;&#65533;&#65533;&#65533;*&#65533;&#65533;&#65533;&#65533;@&#65533;&#65533;&#65533;&#65533;n&#65533;o&#65533;&#65533;&#65533;&#65533;&#65533;&#65533;{&#1825;>&#65533;&#65533;&#65533;m&#65533;&#65533;,&#65533;b&#65533;&#65533;&#65533;?&#65533;&#65533;&#65533;	 &#65533;&#65533;&#65533;q=&#65533;)&#288;&#65533;&#65533;&#65533;{&#65533;&#65533;;o&#65533;{&#65533;&#65533;&#65533;j&#65533;!&#65533;&#65533;&#65533;n&#65533;Q&#65533;&#65533;4&#65533;&#65533;/&#65533;&#366;&#65533;:B&#2000;M&#65533;&#65533;&#65533;&#65533;&#65533;&#65533;qeX&#65533;&#65533;&#65533;&#65533;E&#65533;&#65533;Mk|&#65533;|J{^&#65533;&#65533;&#65533;Q0&#65533;~c&#4270;)1&#1515;.&#922;k&#65533;?&#65533;6&#1626;m&#65533;);&#65533;`&#65533;&#65533;&#65533;&#65533;h&#65533;&#604;&#65533;&#65533;&#65533;&#65533;N&#65533;&#65533;&#65533;]&#65533;]&#65533;&#65533;&#65533;&#65533;&#65533;&#65533;&#65533;&#65533;ajb&#65533;:&#65533;l&#65533;&#65533;&#65533;&#65533;$!&#65533;&#65533;&#65533;&#65533;&#65533;&#65533;&#65533;&#65533;&#65533;&#65533;&#65533;&#65533; &#65533;&#65533;!&#65533;&#65533;&#65533;Y&#65533;~&#65533;ol&#65533;x&#416;Y&#65533;&#65533;&#65533;&#65533;&#65533;&#65533;&#65533;&#65533;&#65533;>&#65533;&#65533;&#65533;&#65533;_&#65533;&#65533;&#65533;&#65533;	&#65533;&#65533;&#65533;1&#65533;&#65533;&#65533;;&#65533;&#65533;%(n&#65533;&#65533;&#65533;&#65533;&#65533;&#65533;e&#65533;&#65533;/+&#65533;&#65533;&#65533;&#65533;@ &#65533;&#65533;&#65533;&#65533;&#1929;(&#852;@X&#65533;&#65533;!&#65533;&#65533;&#65533;&#65533;a@&#65533;&#65533;&#65533;<&#65533;&#561;&#65533;F&#65533; C&#65533;Y&#65533;&#65533;F"&#65533;&#65533;&#65533;&#65533;0_&#65533;e&#65533;&#65533;&#65533;8s&#65533;s&#65533;9&#65533;&#65533;&#65533;&#65533;QBT&#65533;&#65533;&#65533;&#65533;&#65533;&#65533;L&#65533;&#65533;iv&#65533;&#1829;&#65533;LW&aX1&#65533;&#65533;&#65533;&#65533;H&#1914;PNY&#65533;c&#65533;`&#65533;&#694;&#65533;rm&#65533;&#65533;zu&#65533;"&#65533;&#65533;&#65533;&#1472;_&#65533;|&#65533;%&#65533;&#65533;&#65533;,ZB&#65533;&#65533;&#65533;q0&#65533;&#65533;Du5&#65533;&#65533;&#65533;&#65533;R&#65533;"&#65533;
p!Y&#65533;3zT&#65533;&#827;Nq&#65533;&#65533;e&#65533;<&#65533;5-&#65533;&#65533;&#65533;E&#65533;|&#65533;&#65533;m&#65533;&#65533;&#65533;&#65533;&#65533;&#65533;&#65533; &#65533;\&#65533;j&#393;+&#65533;f&#65533;&#65533;&#65533;x^&#65533;&#65533;#H}&#65533;t&#65533;&#65533;W&#65533;7&#65533;[5
&#65533;&#65533;&#65533;&#65533;O&#65533;&#65533;*&#65533;&#65533;&#65533;&#65533;&#65533;&#65533;&#65533;&#1763;<&#65533;8=_&#65533;1c@0&#131;&#65533;&#65533; &#65533;&#65533;O#$v&#1281;_E%&#65533;TtA#&#65533;x&#65533;|&#65533;U&#65533;R&#65533;&#65533;&#65533;&#65533;c=&#65533;Z"&#65533;&#65533;&#293;&#65533;&#65533;$&#182;&#65533;(&#65533; ^&#65533;&#65533;5`0
&#65533;"&#65533;I&#65533;&#9038;&#65533;&#65533;Y&#65533;T&#65533;&#65533;z&#65533;&#65533;&#65533;j&#65533;&#65533;ZQ&#65533;&#65533;&#65533;&#65533;%&#65533;Pv*&#65533;&#65533;R&#65533;_]&#65533;'X&#902;%'&#65533;&#65533;%&#65533;T&#65533;riec&#65533;8&#65533;t3v&#337;&#65533;\:j&#65533;&#65533;&#65533;?&#65533;U&#65533;&#65533;k&#1161;&#65533;&#65533;m&#65533;]&#1957;E&#65533;&#65533;e!&#65533;&#65533;&#65533;&#65533;&#65533;^|&#65533;6j&#1187;Ap@&#65533;b&#65533;L&#65533;&#65533;&#65533;&#65533;&#65533;_&#65533;&#65533;"1T&#65533;&#65533;!&#65533;^&#65533;&#65533;&#65533;<&#65533;&#65533;[3bQC&#65533;&#65533;*&#65533;e&#65533;
&#65533;&#65533;&#65533;&#65533;c&*&Y&#65533;2&#65533;&#65533;&#65533;I*fc&#65533;CE&#65533;$$b&#65533;J&#65533;dY&#65533;J&#65533;dd&#65533;&#65533;	&#1718;&#65533;&#65533;R&#65533;@J)&#21767;(p&#65533;Z&#65533;&#65533;L!&#65533;&#65533;G! &#65533;c&#65533;&#1368;zp&#65533;D&#1854;&#65533;Xuo&#65533;&#65533;M&#65533;&#65533;&#65533;&#65533;&#65533;&#1891;&#65533;&#65533;wr&#65533;&#968;U&#65533;5&#65533;x&#65533;E&#65533;&#65533;&#176;&#65533;&#65533;&#65533;&#1521;F!	&#65533;Qj&#1125;&#65533;&#65533;&#65533;&#65533;,{ k&#65533;0g&#873;&#65533;&&#65533;&#1068;j&#65533;j&#805;&#65533;L&#961966;&#65533;i&#65533;&#65533;&#65533;&#65533;&#65533;OL&#65533;	&#65533;+&#65533;X&#65533;O&#65533;&#65533;4R&#65533;(&#65533;yP6"Y5bI&#65533;&#27834;&#65533;b g&#65533;Z&#65533;Y&#65533;T&#65533;6&#65533;&#65533;J&#65533;K&#65533;i6&#65533;+&#65533;k7%&#65533;&#65533;&#65533;E&#65533;&#65533;&#65533;n&#65533;&#65533;&#65533;&#65533;&#65533;%L&#65533;&#65533; &#65533;&&#65533;&#65533;&#65533;k&#65533;&#1017;p<&#65533;&#65533;&#65533;&#216;&#65533;&#65533;&#65533;&#65533;
&#65533;&#65533;e&#65533;&#65533;&#1249;&#65533;&#65533;|&#65533;&#552;&#65533;1&#65533;!&#65533;&#65533;&#65533;&#65533;7&#65533;&#65533;&#65533;_&#65533;&#65533;.&#65533;&#65533;Q&#65533;&#65533;r&#65533;_&#65533;&#65533;&#65533;&#65533;]&#65533;aX&#65533;&#65533;=&#65533;,<&#1080;&#65533;Q&#65533;&#65533;&#65533;kv%&#65533;4&#65533;&#65533;J&#65533;-,&#65533;[&#65533;&#65533;&#65533;&#65533;rd$&#65533;&#65533;&#1379;&#1185;&#65533;Y&#65533;&#65533;&#65533;&#65533;&#65533;&#65533;&#65533;]&#65533;&#65533;/=b&#65533;~j&#65533;&#1197;&#65533;x&#65533;oY&#65533;#&#65533; x&#65533;&#65533; &#65533;&#65533;{&#65533;&#65533;1&#65533;1&#65533;	&#65533;o5&#65533;&#65533;&&#65533;8&#65533;-&#65533;p&#65533;x&#65533;&#65533;!&#65533;&#65533;&#65533;&#65533;+b&#65533;&#65533;F&#65533;,8&#65533;&#65533;0Pj&#65533;X&#65533;D&#65533;&#65533;y&#65533;S&#65533;9 6&#65533;&#65533;&#1616;K&#65533;&#65533;X&#65533;&#65533;&#1409;,%&#65533;&#65533;&#65533;)&#65533;&#65533;nw &#65533;&#65533;OB/\5&#65533;&#65533;[&#65533;&#65533;@&#65533; oy&#65533;&#65533;b&#65533;&#65533;&#65533;&#65533;t&#65533;Y l&#65533;&#1248;F&#65533;uoYY_cV&#300;P&#65533;&#65533;kas&#65533;	&#65533;&#65533;&#65533;&#65533;&#65533;h+&#65533;&#65533;&#65533;&#65533;Fsa&#65533;1x&#65533;&#65533;&#65533;$&#65533;&#65533;&#65533;&#65533;&#65533;3&#65533; ?&#65533;f&#65533;L&#65533;.w&#65533;B  P&#65533;S&#65533;&#65533;&#65533;&#65533;&#65533;<_(&#65533;&#65533;1nD&#65533;&#65533;"'&#65533;sJ&#689;	&#65533;&#65533;&#65533;&#65533;NJg)&#65533;&#65533;&#65533;c &#65533;aI0&#65533;C^&#65533;n&#65533;&#65533;&#65533;!&#65533;7;:&#65533;3FD"&#65533;&#65533;U&#65533;Ey&#65533;&#65533;&#65533;&#65533;jF&#65533;&#65533;=&#65533;&#65533;&#65533;f+WM7N&#65533;zZ3&#65533;&#65533;\&#65533;"&#1384;@&#65533;&#65533;&#65533;S&#65533;&#65533;&#65533;,&#65533;&#65533;I_+&#57901;"m&#65533;3&#65533;_$&#65533;&#65533;y
&#65533;Z&#65533;1$&#65533;&#65533;E&#65533;&#65533;&#65533;&#65533;^&#65533;:&#65533;>&#65533;&#357;z&#65533;o2&#65533;d&&#65533;&#65533;J&#65533;&#65533;&#65533;&#65533;'&#65533;<&#65533;&#65533;&#782;&#65533;&#65533;s&#65533;t&#65533;&&!&#65533;&#65533;&#65533;&#65533;&#65533;	O&#65533;3&#65533;0&#65533;&#65533;Ki&#65533;&#720;&#65533;,&#65533;/b1Q&#65533;*&#65533;L&#65533;;&#65533; &#65533;&#65533;M&#65533;]&#65533;&#65533;&#65533;&#65533;&#65533;6&#65533;&#65533;J&#36192;M`|[#&#65533;&#65533;&#65533;&#65533;&#65533;&#65533;X&#65533;ZP&#65533;&#65533;U1F4&#65533;Pd&#65533;&#65533;i&#65533;&#65533;&#65533;<&#65533;&#65533;&#65533;&#65533;536&#65533;&#65533;&#65533;Zb&#65533;k&#65533;&#65533;&#65533;+&#65533;T&#65533;&#153; &#65533;&#65533;z$ &#65533;Q&#65533;>&#65533;&#65533; &#65533;PMv&#65533;&#65533;&#65533;|&#65533;&#65533;$3&#65533;A&#65533;&#65533;&#355;&#65533;&#65533;&#65533;HQhRiv&#65533; 	&#65533;&#65533;4&#65533;)
=&#1829;|Nr&#65533;H&#65533;&#1318;1&#65533;)_+&#65533;&#65533;&#65533;R&#436;f&#65533;L&#65533;U&#65533;!&#65533;&#65533;RA&#65533;&u&#65533;&#65533;&#65533;f&#65533;&#65533;Y}WS&#65533;bU3&#65533;&#65533;J&#65533;QW&#65533;&#65533;&#65533;62p6&#65533;&#65533;f&8&#65533;y&#1461;&#65533;g&#65533;L&#1712;Z&#65533;&a&#65533;>i&#65533;Vv&#65533;&#65533;&#65533;&#65533;5iM{+&#65533;&#65533;&#65533;,&#65533;.&#65533;d
&#65533; &#65533;&#65533;,&#65533;&#65533;UC&#65533;8&#65533;&#65533;Ab&#65533;&#65533;S&#65533;;&#65533;&#65533;n&#65533;&#65533;&#65533;&#65533;Jk&#65533;R&#1341;&#65533;&#65533;C&#65533;-cK&#65533;&#65533;&#65533;&#65533;&#65533;Ou&#65533;&#65533;&#65533;v*&#65533;&#65533;&#65533;&#65533;&#65533;&#65533;b&#1464;8&#945;&#65533;&#65533;&#65533;\	7&#1528;&#65533;=&#1688;&;&#65533;&#369312;&#65533;&#65533;&#65533;u&#65533;&#65533;9?&#53423;[&#65533;&#65533;&#65533;&#65533;&#65533;&#65533;N" &#65533;Dk&#598;&#65533;&#65533;&#65533;p&#65533;R&#65533;P&#65533;;"&#65533;n&#65533;&#65533;&#65533;}&#65533;&#65533;V&#65533;&#65533;&#835;%&#65533;d&#1792;p4&#65533;2}&#65533;h'&#65533;&#65533;`&#65533;BQ&#65533;W4
/&#65533;*&#65533;)M>&#65533;p&#65533;MjMz&#65533;&#65533;&#65533;\&#65533;&#65533;/"b^Z&#313;&#65533;&#65533;?\&#65533;&#65533;&#65533;&#1199;SqY&#65533;Sd&#65533;8&#65533;`&#65533;&#65533;~K&#65533;&#65533;&#65533;:&#65533;&#65533;w&#65533;j
&#65533;&#65533;^@&#65533;&#65533;&#65533;kc&&#65533;F&#65533;G&#65533;&#65533;&#65533;&#292;&#65533;&#65533;&#65533;k&#65533;X&#65533;Oo&#65533;/gE&#65533;Z&#1530;^&#65533;!&#65533;&#65533;\&#65533;?&#65533;P7&#65533;&#65533;{k&#65533;!&#65533;&#65533;&#65533;&#65533;&#65533;&#65533;&#65533;&#65533;l&#65533;&#65533;&#65533;&#65533;,#&#65533;&#65533; &#65533;!&#65533;&#65533;z&#15920;r&#65533;&#65533;&#65533;&#65533;&#65533;&#65533;HM&#65533;&#65533;&#65533;&#65533;Y&#65533;&#65533;P&#65533;H&#65533;&#65533;&#65533;&#65533;&#65533;!&#65533;-&#65533;m&#65533;;&#833;&#65533;&#65533;&#65533;&#65533;&#65533;:,L&#65533;"&#65533;&#65533;.VIN&#65533;&#65533;&#65533;&#65533;&#65533;W&#65533;&#65533;&#65533;Q&#65533;&#65533;&#65533;&#65533;&#65533;}N&#65533;&#65533;&#65533;&#65533;&#65533;&#65533;&#65533;;&#65533;&#65533;V&#65533;&#65533;l&#65533;p&#65533;&#65533;4Jv#~&#65533;&#65533;(&#65533;&#65533;&#65533;U&#65533;&#65533;;&#65533;&#1376;+C;&#65533;&#65533;&#65533;_&#65533;W5&#65533;&#65533;o&#65533;,&#65533;?&#65533;>&#65533;&#65533;y=&#65533;a&#65533;f&#65533;&#65533;<&#65533;&#1169;&#65533;&#65533;&#65533;*G&#65533;&#578;&#65533;sN&#65533;&#65533;&#65533;I&#65533;u&#65533;&#65533;&#65533;th&#65533;&#65533;]&#65533;f&&#65533;e&#65533;r&#65533;><c&#65533;&#65533;t&#65533;yi&#65533;/&#65533;&#65533;&#65533;8&#65533;o[&#65533;j;e&#65533;&#65533;T&#65533;7c
	&#65533;oy&#65533;C&#65533;X&#1179;~&#1000;&#65533;M&#65533;o\zp&#65533;e&#65533;[=&#65533;|5&#65533;&#65533;w&#65533;&#65533;&#65533;&#65533;=&#1107;&#65533;&#65533;>&#65533;&#65533;&#65533;x&#65533;&#65533;&#65533;&#1157;@W@&#65533;S&#65533;&#65533;&#65533;&#65533;- '&#65533;&#65533;&#65533;&#65533;&#65533;Kv&#65533;s5&#65533;&#65533;&#65533;:&#65533;&#65533;n&#65533;c=&#927;&#65533;Fz&#65533;&#65533;&#65533;E&#65533;&#65533;&#65533;m&#821;&#65533;&#65533;e&#65533;&#65533;&#1780;&#65533;N&#65533;}5Zpi&#65533;#&#65533;&#65533; r4 [&#65533;S&#65533;'q&#65533;x&#65533;7&#65533;&#65533;&#65533;C&#65533;&#65533;@&#65533;&#65533;)"&#65533; &#65533;VxPx&#65533;&#65533;/&#65533;r&#65533;tB&#65533;&#12383;&#65533;J8&#65533;"X&#65533;0&#65533;`dy%]&#65533;U{&#65533;&#65533;|m&#65533;d&#65533;&#65533;l1X.>U:^c&#65533;%&#65533;GG&#65533;&#65533;&#65533;3&#65533;$?3ru&#65533;[&#65533;e&#65533;SvC&#65533;5&#65533;&#65533;fewn&#65533;r7&#65533;Es&#65533;5&&#65533;n&#65533;  P&#65533;%&#65533;#/&#65533;5t&#1473;&#65533;\&#65533;&#65533;N&#65533;&#65533;$&#65533;R&#65533;&#1824;&#65533;"&#65533;&#65533;f&#65533;Itx&#65533;&#65533;Zy'&#65533;z&#65533;iwxi&#65533;i&#65533;&#65533;@&#65533;qt&#65533;b\wj(&#65533;+w,z{ &#65533;!&#65533;9'&#65533;&#65533;&#65533;0&#65533;S&#65533;&#65533;d9&&#65533;&#65533;&#65533;&#65533;%&#438;]&#1205;6g$t2Ht&#65533;&#65533;5H&#65533;~&#65533;&&#65533;7-'&#65533;t&#65533;&#65533;A&#65533;4&#65533;&#65533;3facO&#65533;|V&#65533;}&#65533;&#65533;}&#65533;P{&#65533;&#65533;}&#65533;~&#65533;u%yGg&#65533;&#65533;~&#65533;&#65533;nY`&#65533;X~w&#65533;&#65533;pg&#65533;cg&#65533;Wx&#65533;&#65533;&#65533;`q.&#65533;(\&#65533;'&#65533;s&#65533;i8&#65533;&#65533;q&#65533;&#1479;)Vq"`q	&#65533;84&#65533;&#65533;&#65533;Hj!Wh&#65533;p&#65533;&#65533;)&#65533;}&#1165;&#65533;&#65533;'&#65533;&#65533;'.&#65533;y&#65533;u&#65533;&#65533;&#65533;8R&#65533;1	&#65533;{H'&#65533;>T&#65533;&#65533;&#65533;&#65533;X3&#65533;&#65533;&#1538;&#65533;&#65533;Ei&#65533;&#65533;&#65533;&#65533;&#65533;b|S'&#65533;&#65533;fu&#65533;eMmY&#65533;&#65533;0&#65533;&#65533;&#65533;]&&#65533;U&#65533;&#65533;k&#65533;4&#65533;Heq&#65533;\&#65533;&#65533;ktV-&#65533;&#65533;&#65533;e&#65533;PVok&#65533;&#65533;9&#65533;&#65533;h&#65533;Qd&#65533;+&#65533;&#65533;&#65533;&#65533;&#65533;y&#65533;x&#65533;&#65533;&#65533;XK&#65533;&#65533;b&#65533;&#65533;{&#512;xj&#65533;&#65533;&#65533;&#65533;&#65533;h&#65533;&#65533;&#65533;p&#65533;#&#65533;&#65533;&#65533;&#65533;qH&#65533;%&#65533;&#65533;u)'&#65533;&#65533;;v&#65533;&#65533;&#65533;	up4k&#65533;4&#65533;&#65533;4&#65533;&#65533;{&#65533;H&#65533;&#65533;Gt&#65533;9{&#65533;&#65533;&#65533;"&#65533;&#65533;Ff	/}&#1686;&#65533;2i$mf&#65533;&#65533;&#65533;2)_&#65533;{&#65533;,P&#65533;4y5R8 &#65533;F@&#65533;Yg@Y&#65533;W&#65533;o&#65533;X&#1064;#X&#65533;oH&#65533;)&#65533;e(&#65533;r&#65533;&#65533;wi&#65533;&#65533;wpz&#65533;&#65533;&#65533;&#65533;&#65533;&#65533;&#42510;&#2024;&#65533;'&#65533;Sk)[i&#65533;q&#65533;&#65533;d&#65533;&#65533;&#65533;miG&#65533;y&#65533;&#65533;y&#65533;{&#65533;&#65533;v&#65533;&#65533;&#65533;	&#65533;&#65533;&#65533;w9&#65533;&#65533;&#65533;X0^y[&#65533;h&#65533;906&#65533;I&#65533;&#65533;;&#65533;&#65533;m&#65533;&#578;F'&#65533;[&#65533;yt&#65533;&#65533;_MWe&#65533;&#65533;&#65533;&#153;&#65533;&#65533;e0xxa%-&#65533;&#65533;&#65533;&#65533;0I}&#65533;&#65533;=7&#65533;$&#65533;q9YP&#65533;&#609;>&#65533;&#65533;y&#65533;v&#65533;(f6@&#401;"&#672; &#65533;&#65533;7A!&#65533;l`YQ&#65533;&#65533;&#65533;@&#65533;&#65533;&#65533;&#65533;X&#65533;&#65533;H&#65533;&#65533;)&#65533;}&#65533;p&#65533;X&#65533;&#65533;&#65533;CO&#65533;&#65533;l&#65533;&#65533;&#65533;H&#65533;c&#65533;&#65533;&#65533;&#65533;t&#65533;s&#65533;E2t0&#65533;I&#661;&#51812;fz&#65533;hz&#65533;&#65533;&#65533;&#65533;&#65533;b&#65533;&#65533;t7&#65533;R&#65533;Iz~&#65533;&#65533;8=jg&#65533;s&#65533;&#65533;&#386;j&#65533;&#65533;Z&#324;&#65533;&#65533;l3/L&#1313;&#65533;VF}a&#65533;Sex&#65533;&#65533;.H&#65533;&#65533;A&#65533;G4&#65533;{&#224;Q&#65533;&#65533;&#65533;&#1463;l&#65533;&#65533;&#65533;&#65533;`mS&#65533;&#65533;&#65533;\&#65533;v&#65533;%&#65533;&#65533;&#65533;|&#65533;&#1361;&#65533;I@&#65533;x9%P&#65533;&#38430;d&#65533;&#65533;&#65533;&#65533;&#65533;&#65533;H &#65533;q@.A&#65533;y&#65533;&#65533;&#65533;&#65533;Xz&#65533;&#506;&#65533;&#65533;&#65533;K&#65533;&#65533;&#1573;m2!&#65533; 	&#65533;&#65533;&#65533;&#65533;i&#685;&#65533;*&#65533;&#65533;&#65533;y&#65533;*9b0&#65533;&#65533;&&#65533;y&#65533;sut&#1255;&#65533;H@1&#1248;&#65533;&#65533;s&#65533;&#65533;&#65533;W&#224;&#65533;N&#65533;&#65533; &#65533;!&#65533;&#65533;Z&#65533;&#1369;&#65533;&#65533;&#65533;&l&#65533;x%&#65533;3u(Im&#65533;&#337;&#65533;&#65533;I&#65533;&#65533;,&#65533;z8&#65533;D&#65533;&#65533;3Q&#65533;:es&#65533;&#65533;&#65533;~&#65533;i&#65533;&#65533;&#1363;;	l&#65533;&#65533;&#65533;&#65533;&#65533;&#65533;&#65533;0&#65533;&#65533;y(AE&#65533;]Z&#65533;l&#65533;&#666;&#65533;&#65533;8&#65533;&#65533;@;[&#65533;X;3&#65533;iiPq&#65533;J&#65533;&#65533;Z&#65533;(r_&#65533;&#65533;2&#65533;R&#65533;&#65533;^&#65533;&#65533;V&#65533;&#65533;0@r6&#65533;!B%&#65533;&#65533;&#65533;&#65533;&#65533;H&#1609;&#65533;*&#65533;i&#65533;&#65533;U&#65533;&#65533;&#65533;&#65533;]&#65533;l&#65533;@78&#65533;&#14689;&#65533;#w]&#2019;&#65533;]@X&#65533;&#677;h&#65533;e&#65533;&#65533;Vh+	&#65533;&#1690;&#65533;&#65533;&#65533;&#65533;Q{&#65533;}&#65533;	&#65533;&#65533;"&#65533;&#65533;:@&#65533;?&#65533;s7o&#65533;&#65533;&#65533;&#65533;&#65533;S&#65533;&#65533;&#65533;&#65533;&#65533;&#65533;&#65533;3&#65533;7&#65533;&#65533;Y&#65533;&#65533;&#65533;&#1708;A&#65533;&#65533;D&#65533;&#65533;&#65533;:&#65533;&#65533;&#65533;yM&#65533;P;&#65533;&#65533;;&#65533;&#65533;&#65533;>(&#65533;/&#65533;'&#65533;BA&#65533;>&#65533;&#65533;}&#65533;&#65533;
&#65533;G&#65533;u&#65533;o;UCW.l&#65533;&#65533;&#65533;k&#65533;*&#838;&#65533;NCNdt]`&#65533;&#65533;&#65533;Y&#65533;&#65533;WW&#65533;6P&#65533;]4&#65533;)*&#65533;&#65533;&#1555;h&#65533;&#65533;&#15089;&#65533;B&#65533;&#65533;d&#65533;&[&#65533;&#65533;&#65533;x&#65533; <&#65533;&#65533;@&#65533;&#65533;&#65533;Q;&#65533;&#65533;9&#65533;0&#65533;y&#65533;&#65533;Z&#65533;8%&#65533;-&&#65533;;L&#65533;&#65533;<&#65533;J&#65533;2q&#65533;N&#65533;&#65533;l&#65533;"&#65533;lJ@&#65533;&#65533;&#65533;`&#65533;&#65533;}v:~~&#65533; b[@&#65533;A	&#1087;&#923;&#65533;&#65533;Tl&#65533;j&#65533;&#65533;&#65533;{G&#65533;&#65533;b&#65533;ta&#65533;:;2,?DX&#65533;[&#65533;&#65533;v&#65533;t&#65533;&#65533;&#65533;&#65533;0\&#65533;b&#1788;&#65533;yv&#65533;@5&#65533;&#65533;L&#65533;&#65533;&#65533;&#65533;&#65533;<&#65533;&#65533;6
&#65533;39&#65533;V&#65533;&#65533;&#65533;U#&#65533;&#65533;&#65533;Vp&#65533;&#65533;&#65533;&#1850;|&#65533;&#65533;&#65533;&#65533;T&#65533;T&#65533;&#65533;B&#65533;&#65533;&#65533;H&#65533;p9O@%&#65533;&#65533;&#392;&#65533;&#65533;T+|;&#65533;|&#65533;&#65533;&#65533;c&#65533;W&#65533;&#65533;g&#65533;&#65533;&#65533;&#65533;&#1617;=&#65533;&#65533;8|&#65533;&#65533;&#65533;U&#65533;&#65533;&#65533;6&#65533;&#65533;;&#264;&#65533;&#65533;&#1285;&#65533;z}N&#65533;}&#65533;W=H&#65533;&#299;&#65533;&#65533;u&#65533;s&#65533;&#65533;&#65533;W&#65533;&#65533;&#65533;<&#65533;&#65533;&#65533;X&#460;&#65533;
&#65533;`l&#65533;&#65533;,&#65533;&#65533;a&#640;5	&#65533;&#65533;fU&#65533;/&#65533;&#65533;&#65533;&#65533;&#65533;=!&#65533;W&#65533;&#65533;&#65533;&#65533;Wq-&#65533;&#65533;{&#65533;i&#65533;C&#65533;&#65533;&#65533;I+&#65533;L[&#65533;&#65533;&#65533;S&#873;&#65533;&#65533;\&#891;&#65533; &#65533;y&#65533;&#65533;.&#65533;&#65533;s&#65533;&#65533;q&#65533;&#65533;&#65533;&#65533;&#65533;&#644;&#65533;&#65533;&#65533;:\&#65533;&#65533;i&#65533;&#65533;q&#65533;&#65533;&#65533;Q&#65533;1&#746;<fjd&#65533;&#65533;W&#65533;Y&#65533;&#265;&#360;&#65533;&#65533;&#65533;&#65533;|&#65533;`&#65533;&#65533;"&#65533;&#1040;&#399;&#65533;&#65533;&#65533;&#431;*&&#65533;lH_|&#65533;'&#65533;&#65533;7	l&#65533;&#65533;&#224;&#65533;&#65533;&#65533;&#65533;l&#65533;s&#65533;&#65533;&#65533;Z||&#65533;4@&#65533;&#65533;&#65533;&#65533;&#65533;&#65533;-&#65533;&#474;&#65533;yL&#65533;&#65533;L&#65533; &#411;&#65533;&#65533;&#65533;5}r&#65533;&#65533;&#1155;0&#305;&#65533;&#65533;&#65533;_&#65533;/&#65533;x$X&#1245;|}&#65533;&#65533;6l_&#65533;z{&#65533;y:X&#65533;;&#65533;&#65533;|TcN&#65533;D5&#65533;&#65533;&#65533;&#65533;&#65533;&#65533;&#65533;h&#65533;&#65533;s&#65533;&#65533;;1%W&#65533;&#65533;&#65533;{&#65533;&#65533;&#65533;$&#65533;l=&#65533;YP&#65533;<pu&#65533;b&#409;,&#1446;L&#65533;&#640;&#65533;P&#1380;+ &#65533;&#65533;},&#65533;;&#65533;&#65533;?&#890;&#65533;&#65533;&#65533;&#65533;&#65533;&#65533;&#65533;<&#65533;&#46851;Q&#65533;&#65533;&#65533;,&#65533;&#65533;&#1271;6&#65533;&#65533;UF}&#65533;v-&#254;x&#65533;&#65533;<&#65533;&#1465;ml`&#65533;&#65533;t&#65533;&#65533;&#65533;qU&#65533;&#65533;&#65533;&#65533;&#65533;d1&#65533;}&#65533;u&#65533;&#48675;&#65533;S&#65533;&#65533;&#65533;a&#65533;"@&#65533;P!m_&#65533;&#65533;o&#65533;K&#65533;O&#65533;&#65533;(&#65533;v&#65533;&#65533;&#65533;&#65533;&#65533;&#65533;K&#65533;R&#830;&#65533;+@P&#65533;&#65533;&#65533;&#65533;O&#65533;&#65533;&#65533;&#65533;e&#65533;&#65533;&#65533;:&#65533;:&#65533;&#65533;u&#65533;i&#65533;&#65533;&#65533;v&#65533;&#65533;&#65533;&#65533;&#65533;&#1964;&#65533;G&#65533;&#65533;&#65533;&#65533;6-&#2007;-&#65533;]&#65533;o*&#65533;&#65533;Oq&#970;;&#65533;&#65533;&#65533;<&#65533;Q&#65533;&#65533;&#65533;&#65533;&#65533;]?&#65533;&#65533;&#65533;L"&#65533;&#1051;&#65533;R&#65533;&#65533;CA&#1516;*W&#65533;,&#65533;q&#65533;&#65533;&#65533;_&#760;_&#472;H[&#65533;n&#65533;m&#65533;&#65533;&#1828;&#65533;&#65533;&#65533;MYk&#1778;&#65533;@$&#65533;H&#65533;H&#65533;&#65533;&#65533;L&#65533;&#65533;8&#65533;p&#65533;&#65533;Q>&#65533;&#65533;mqz&#65533;&#2018;m&#65533;iIDD&#65533;)&#65533;&#65533;H&#65533;&#1287;&#65533;&#65533;&#65533;&#65533;-&#65533;&#65533;&#65533;,&#65533;&#65533;J&#65533;&#332;&#65533;lnH|&#65533;&#65533; &#65533;^&#65533;f&#65533;_W&#1758;,{w&#65533;&#65533;meC&#65533;&#65533;`&#65533;]&#65533;&#1802;&#65533;&#65533;%&&#65533;{&#65533;+G&#65533;f&#65533;]&#65533;-~&#65533;&#65533;&#65533;&#65533;&#65533;&#65533;|<&#65533;Ws&#65533;&#65533;&#65533;F&#432;&#1618;&#65533;&#65533;A&#65533;&#65533;&#65533;&#65533;&#65533;f&#65533;&#65533;&#65533;*&#65533;&#65533;{)&#65533;&#1914;]&#65533;[Z&#65533;&#65533;) &#1971;.&#65533;.&#65533;&#65533;;&#65533;&#65533;&#65533;m&#65533;&#59129;&#65533;&#65533; 7.~&#65533;9&#65533;&#65533;&#1855;h&#65533;,&#65533;&#65533;&#65533;}&#65533;N{&#65533;$&#65533;&#1981;-&#65533;&#65533;&#65533;u)?L&#65533;tn&#65533;&#65533;&#65533;&#65533;&#65533;&#65533;4~&#65533;&#65533;&#65533;P&#65533;zP&#65533;}&#65533;$&#65533;&#65533;6&#65533;&#65533;U&#65533;&#65533;&#65533;&#1594;&#65533;&#65533;H&#65533;&#65533;[=&#65533;f&#65533;&#49054;&#65533;`p&#65533;&#65533;&#65533;&#65533;&#65533;&#65533;^&#65533;&#65533;&#65533;&#65533;^&#65533;0&#65533;&#65533;&#65533;&#65533;R&#65533;&#65533;&#65533;&#65533;&#65533;&#65533;r &#561;&#65533;&#65533;Y&#65533;&#65533;8&#65533;&#65533;&#65533;&#65533;&#65533;&#65533;&#65533;&#65533;&#65533;>&#65533;a&#65533;&#65533;&#65533;r&#65533;*^&#65533;&#65533;&#65533;&#65533;&#65533;}=&#65533;\g&#65533;&#65533;m&#65533;(O&#65533;&#65533;m&#65533;FH&#65533;b&#65533;&#65533;]&#65533;&#65533;&#65533;&#65533;	`&#65533;n&#65533;&#65533;&#65533;&#65533;{2>t~t&#65533;&#65533;&#65533;Nc &#65533;&#65533;R&#65533;&#65533;_&#65533;&#65533;&#65533;&#1648;&#65533;)(&#65533;&#65533;5jd&#65533;&#65533;s &#65533;L&#65533;?&#65533;&#65533;^&#65533;[&#65533;w&#65533;&#65533;&#65533;&#65533;b&#1087;%&#65533;&#65533;&#65533;.&#65533;d&#65533;&#65533;sn#|&#65533; &#65533; {&#65533;6&#65533;&#65533;u.&#65533;}&#65533;9&#65533;&#65533;/&#65533;&#65533;k&#65533;&#65533;X&#65533;?&#65533;&#65533;t?H&#65533;g&#1505;&#65533;&#65533;&#65533;l&#65533;&#1559;Y7&#65533;%Lo&#65533;&&#65533;&#4861;&#65533;4&#65533;&#65533;&#65533;&#65533;&#65533;W?&#65533; &#65533;&#65533;&#65533;&#65533;P&#65533;&#65533;={&#65533;^/&#65533;e&#65533;&#65533;&#65533;&#65533;,&#65533;s&#65533;&#65533;&#65533;&#65533;g&#65533;&#65533;l*&#65533;WI&#341;OJ&#65533;&#65533;&#65533;&#65533;{&#65533;&#65533;&#65533;&#65533;~&#65533;f&#65533;&#65533;&#65533;M&#65533;&#65533;&#65533;&#65533;}&#65533;n&#65533;&#65533;\&#65533;0&#65533;5&#65533;ly&#65533;&#65533;}&#65533;&#65533;1&#10984;&#1178; &#65533;&#65533;t&#65533;[&#65533;-@&#65533;&#65533;_#&#65533;&#65533;&#65533;L&#65533;&#65533;b&#65533;&#65533;`&#65533;&#65533;&#65533;&#65533;&#65533;Z&#65533;&#65533;&#65533;&#65533;&#65533;&#65533;&#65533;&#65533;&#65533;3&#65533;UVeXt sO7"&#65533;&#65533;&#65533;&#65533;&#65533;&#65533;&#65533;&#65533;&#65533;&#65533;&#65533;L&#65533;0O&#65533;&#65533;&#65533;&#65533;=&#65533;&#65533;s&#65533;&#65533;&#65533; V&#65533;&#65533;&#65533;&#65533;&#655;&#65533;&#715;&#903;<jo&#65533;lll&#65533;&#65533;>&#65533;&#65533;&#65533;	x&#65533;&~&#65533;Y&#65533;&#65533;&#65533;&#65533;&#65533;
&#65533;&#65533;]&#65533;&#65533;&#65533;&#65533;&#65533;<&#65533;&#65533;&#65533;&#65533;
(&#65533;&#65533;&#65533;,bv&#65533;C&#65533;8&#65533;
!6&#65533;&#240;&#65533;~&#65533;&#65533;2j&#65533;&#65533;&#65533;A&#65533;&#65533;&#65533;8&#65533;&#65533;&#65533;9R0/$K|#&#65533;&#65533;&#65533;0"&#65533;u&#65533;&#65533;&#65533;&#1062;&#986;&#1464;5 *&#65533;&#65533;&#1051;&#65533;"&#65533;i&#65533;"@&#65533;/&#65533;&#65533;&#65533;aAX&#65533;im&#65533;&#65533;&#65533;%9#6M&#39018;&#65533;YR&#65533;d&#65533;p&#330;&#65533;&#65533;Wi?&#65533;uu+W&#65533;_x{&#65533;F&#792;_&#65533;&#65533;&#65533;&#65533;&#65533;&#411;I&#65533;&#1862;FLA&#65533;&#65533;H1&#65533;J&#65533;&#65533;%&#65533;&#65533;&#1182;&#721;D#N$&#65533;&#65533;&#65533;v&#65533;&#1121;Q&#65533;4c@&#65533;4&#65533;&#65533;v&#65533;o&#65533;&#65533;&#65533;Q&#65533;&#65533;&#65533;&#65533;&#65533;&#1227;&#65533;8&#65533;&#65533;&#65533;&#65533;&#65533;&#65533;Gl&#65533;Gt8&#65533;&#65533;&#65533;&#65533;
&#65533;&#65533;d&#65533;VQd&#829;{&#65533;&#65533;^&#65533;I&#65533;K&#65533;&#65533;&#65533;`&#65533;&#65533;&#65533;.&#65533;&#65533;&#1579;i&#65533;&#1518;&#65533;|&#65533;&#65533;&#65533;.&#65533;?&#65533;&#65533;TT&#65533;MBQ&#65533;p&#65533;&#65533; ~#&#1603;&#65533;md&#65533;&#65533;Q&#65533;&#65533;k&#65533;&#65533;c&#65533;j&#65533;Iwi&#65533;&"j&#65533;&#65533;J 1&#65533;l&#357;f>&#65533;I&#65533;K	&#65533;D&#65533;&#65533;&#65533;=&&#1088;&#65533;@&#65533;x&#65533;&#65533;K&#65533;&#418;S,&#65533;H&#65533;&#65533;&#65533;&#65533;H+&#65533;&#65533;&#2004;Z}&#65533;x`&#65533;'&#65533;&#65533;&#65533;%_[&#65533;&#65533;5&#65533;+&#65533;&#65533;,n&#65533;&#65533;]&#65533;&#65533;&#65533;^&#65533;E&#65533;sr&#65533;a&#65533;)TNs&#65533;)&#65533;9'eq &#65533;&#65533;Zh&#65533;M&#65533;6&#1349;&#65533;&#65533;&#65533;cO&#65533;&#1809;#J&#65533;&#65533;&#65533;&#65533;&#65533;I}z$#;%&#65533;&#1191;<1&#65533;&#65533;&#65533;5&#65533;V&#65533;j?&#65533;&#65533;s&#65533;&#65533;&#65533;P&#65533;&#65533;&#65533;&#2737;"&#65533;iH&#65533;=&#65533;]&#213;&#65533;]&#65533;tz&#65533;!&#65533;HdRH&#65533;&#65533;&#65533;Y&#65533;&#65533;,-k&#65533;i&#65533;z&#65533;:&#65533;]l&#65533;&#65533;0&#65533;%&#65533;&#65533;(&#65533;&#65533;	&#65533;&#65533;&#65533;~&#65533;&#65533;.&#65533;bf&#65533;&#65533;f!n&#65533;&#65533;&#65533;aP&#65533;IZ&#1727;&#65533;Nbt&#1191;&#65533;&#65533;&#65533;&#65533;S&#65533;&#65533;r&#65533;&#65533;j"&#65533;&#65533;&#65533;&#65533;&#65533;&#65533;&#65533;cR&#1514;&#65533;&#375;b&#65533;&#1675;&#65533;&#65533;s&#293;&#65533;n&#304;&#65533;<&#65533;&#65533;&#65533;&#65533;G&#65533;&#65533;&#65533;&#65533;&#65533;&#65533;D&#65533;&#65533;\&#65533;&#65533;&#172;&#65533;&#65533;!g&#65533;V&#65533;\&#65533;&#65533;&#65533;Z&#65533;g&#65533;	&6&#912;&#65533;)-&#65533;h&#65533;:&#65533;&#65533;&#65533;z&#65533;(&#65533;]|&#65533;7&#65533;FJ)&#65533;?\&#65533;kqN<iBaw&#65533;&#65533;<&#65533;d6&#65533;9&#65533;&#65533;q&#65533;A1m&#65533;&#1167;I&#65533;f!&#65533;lj&#65533;&#65533;&#65533;&#65533;&#65533;&#65533;B>&#65533;WhlB&#65533;&#65533;XKf&#65533;p&#65533;&#65533;8&#65533;&#65533;&#65533;W&&#65533;&#65533;&#65533;&#813;}&#65533;|&#65533;&#1030;za\77&#65533;&#65533;&#65533;&#1981;&#65533; &#65533;+!&#65533;TW&#65533;:&#65533;/&#65533;)&#65533;7&#65533;&#65533;u&#65533;&#65533;&#65533;k&#65533;&#65533;&#65533;{Q&#65533;}&#65533;&#65533;&#65533;&#65533;&#1839;b<T&#65533;&#65533;&#65533;&#65533;&#65533;&#930;&#65533;&#65533;&#65533;n&#65533;&#65533;&#65533;&#65533;A(z&#65533;&#65533;"&#65533;I9&#65533;,&#65533;&#65533;&#65533;g[&#65533;&#65533;.&#65533;/&#65533;\n&#1964;m]&#65533;&#65533;&#65533;&#65533;]>&#65533;&#65533;&#65533;&#65533; &#65533;D&#65533;;%z&#65533;;&#65533;G&#65533;&#1389;k&#65533;"[&#65533;&#65533;8&#65533;
FWH&#65533;D&#65533;&#65533;&#65533;	l &#65533;]&#65533;&#65533;A&#65533;_T&#65533;T&#65533;&#65533;&#65533;V&#65533;I6f&#65533;1&#65533;5&#65533;$R&#65533;&#65533;&#65533;&#65533;&#65533;d&&#1758;&#65533;X&#1244;&#65533;&#65533;&#65533;&#65533;&#65533;1&#65533;Os&#65533;s&#65533;&#65533;&#65533;g&#65533;&#65533;&#65533;O&#65533;.&#1514;&#65533;&#65533;b&#65533;&#65533;&#65533;yKg&#65533;"\&#65533;8,&#65533;)&#65533;A#&#65533;S&#65533;&0w&#65533;`&#65533;&#28221;{ep&t&#65533;&#65533;4v&#65533;>&#65533;d4$=
R&#65533;>v&#65533;k/L&#65533;&#65533;&#1941;HV&#65533;&#65533;[S&#65533;&#65533;4&#65533;|M3&#65533;&#65533;&#65533;&#65533;H4&#65533;&#61775;&#65533;E&#65533;&#65533;&#65533;&#65533;&#65533;E+J1-c&#65533;&#65533;)&#852;&#347;&#65533;&#65533;s&#65533;&#65533;&#65533;&#65533;&#65533;? &#65533;R&#65533;&#65533;\&#65533;7&#65533;^&#65533;qz5&#65533;e7~	&#65533;&#65533;v$&#65533;&#65533;&#65533;~&#65533;.yS?xIK)3%Py&#65533;&#65533;&#65533;6&#65533;O&#65533;&#65533;L&#65533;2&#65533;&#65533;.&#65533;&#65533;&#787;!sUA&#65533;TP&#65533;&#1734;&#65533;&#65533;&#65533;z&#65533;&#65533;F&#65533;&#65533;:Q&#65533;~&#65533;~&#65533;ce&#65533;&#65533;Y&#320;r&#65533;>&#65533;q&#65533;X&#65533;3{&#1057;&#65533;&#65533;\&#65533;&#65533;&#65533;&#65533;&#65533;a&#65533;&#1122;&#65533;,&#65533;0{&#611;9z4&#65533;&#65533;&#65533;&#65533;;&#65533;8FO&#65533;pCJ7Zb&#65533;1&#65533;&#65533;&#65533;c&#65533;)&#65533;&#1190;&#339;$0-&&#65533;:&#65533;&#1996;&#65533;&#65533;*i&#65533;u&#452;>&#65533;&#65533;T`Sp&#1293;&#65533;&#65533;&#65533;=&#65533;J&#65533;&#65533;!&#65533;5&#65533;(AZ3&#65533;,&#1311;\&#65533;&#65533;}\&#65533;&#65533;.&#65533;B&#65533;k&#65533;C-jU&#65533;&#65533;&#65533;p&#65533;&#65533;&#65533;N&#65533;Fb&#65533;&#65533;8&#396;2/&#573;&#65533;V&#65533;j%]&#65533;(&#65533;&#65533;&#158;&#65533;G&#65533;Nb[X&#65533;&#1876;&#65533;4&#65533;^&#65533;&#65533;'&#993;&#65533;&#65533;&#65533;,L&#65533;&#65533;&#1589;N&#65533;&#65533;A&#65533;p&#65533;,&#332;&#65533;&#65533;&#65533;&#233;r&#65533;dD7&#65533;,NZZ&#65533;g&#65533;&#65533;&#65533;&#65533;^NL.&#65533;_y&#65533;&#969;&#65533;&#65533;&#65533;&#65533;&#65533;b&#65533;J&#65533;%6&#65533;&#65533;o<&#65533;&#65533;0[&#65533;&#65533;&#65533;&#65533;&#65533;&#65533;y&#65533;t&#65533;j"|&#65533;&#65533;&#65533;J&#65533;k&#65533;&#65533;"&#1467;&#65533;E&#65533;O&#65533;&#65533;&#65533;9j&#65533;LW4&#65533;&#65533;&#65533;n"&#65533;H0&#65533;	9qW&#65533;&#998;&#65533;{[UI&#1894;&#65533;&#65533;T&#65533;&#65533;	&#65533; &#65533;&#65533;T~W&#65533;&#65533;}&#65533;&#65533;&#65533;&#65533;j&#65533;&#65533;&#65533;@(Z&#1258;V9&#65533;&#65533;|&#65533;&#65533;&#65533;&#65533;V&#65533;RK&#65533;S&#65533;&#65533;%
\j&#65533;lt&#65533;&#65533;5"b&#65533;&#65533;'&#65533;x`&#65533;v&#65533;=&#65533;&#65533;&#65533;7&#65533;wu&#65533;&#65533;S&#65533;\&#1844;&#65533; &#65533;&#65533;&#65533;&#65533;q&#65533;&#65533;&#65533;e&#65533;y&#65533;hB&#65533;u&#65533;U&#65533;9&#65533;&#65533;1&#65533;&#65533;6nL&#65533;M9 <&#65533;;xY&#65533;&#65533;c&#65533;`&#65533;^&#65533;&#65533;^U%*&#65533;zV&#65533;&#65533;&#65533;&#65533;&#65533;&#65533;&#65533;'b&#65533;Zt&#65533;e&#65533;q&#65533;&#65533;&#1187;&#65533;&#65533;&#65533;.H]E9&#65533;J&#65533;&#65533;x&#65533;y}n&#65533;&#65533;">M&#65533;&#65533;3&#65533;&#65533;a&#65533;&#65533;&#65533;JoW&#984;F&#65533;w&#65533;F&#65533;&#1396;&#65533;G&#65533;f#&#65533;q&#65533;&#65533;&#65533;0i&#65533;&#65533;!&#65533;&#65533;,&#1699;&#65533;$x;&#65533;WJ&#65533;&#65533;&#65533;&#65533;&#65533;2&#65533;{&#65533;3&#65533;Q&#65533;&#65533;u)&#65533;ph&#65533;-&#65533;&#65533;`V:&#65533;&#65533;&#65533;m,&#65533;&#65533;&#65533;"&#65533;&#437;&#65533;&#65533;&#65533;B&#65533;&#65533;&#65533;v&#65533;&#65533;&#65533;a&#65533;&#1345;&#65533;31]gE;hT4&#1917;!.&#65533;2o&#65533;&#65533;JKi&#65533;&#65533;&#65533;&#65533;1&#65533;K&#65533; &#762;&#65533;&#65533;l&#65533;{&#65533;&#65533;^&#730;z&#65533;P&#65533;&#65533;&#65533;&#65533;&#65533;&#65533;:&#65533;&#65533;&#65533;&#65533;o&#65533;'&#65533;.&#65533;&#65533;&#65533;&#65533;&#65533;&#65533;&#65533;m&#65533;y&#65533;&#65533;&#949;$&#65533;	NT&#65533;&#65533;&#65533;\Y&#65533;&#65533;&#1285;&#65533;&#65533;N(&#65533;t&#65533;&#65533;J&#65533;<&#65533;&#65533;&#65533;&#65533;2n&#65533;&#65533;&#65533;&#65533;&#65533;;&#65533;L&#65533;&#65533;z,&#65533;p&#65533;*H&#65533;&#65533;&#65533;&#65533;m&#65533;&#65533;tj&#65533;&#65533;&#65533;&#65533;&#65533;n&#65533;]&#65533;*Y ,&#65533;5&#65533;&#65533;hS&#65533;M&#65533;wx&#65533;#&#65533;&#65533;&#65533;S?a&#65533;#.M&#65533;.&#1618;&#65533;&#65533;&#65533;&#65533;&#65533;H=&#65533;&#60438;u&#65533;h&#65533;&#65533;&#65533;l&#65533;&#65533;)&#65533;#r&#65533;o{&#65533;&#65533;&#65533;Uy&#570;&#65533;b&#65533;&#65533;{|&#65533;&#65533;&#65533;&&#785;&#65533;&#65533;&#65533;&#65533;P&#65533;J&#65533;R&#65533;&#61247;>g&#1091;]&#65533;&#65533;6sw&#65533;&#65533;A)01&#65533;?,t D}&#65533;&#65533;&#65533;%&#65533;%]S&#65533;&}&#65533;Wp&#65533;&#65533;&#65533;>&#1996;&#65533;7&#65533;&#65533;|0&#65533;&#65533;&#65533;'xN&#65533;&#65533;&#65533;&#65533;&#65533;G&#65533;&#65533;M&#65533;N,&#65533;#l%[&#65533;&#65533;&#65533;&#65533;QrsA&#65533;&#65533;==V&#65533;^|&#65533;&#65533;y&#65533;V&#65533;	&#65533;&#65533;&#65533;&#65533;&#65533;&#65533;&#65533;&#65533;&#65533;&#65533;&#65533;o&#65533;&#65533;;&#65533;&#65533;&#65533;&#65533;,&#65533;&#65533;y &#65533;x6&#65533;\&#65533;&#65533;t&#65533;&#65533;x(|&#65533;&#65533;w&#65533;&#65533;&#65533;q~x&#65533;DG~&#65533;G+T&#65533;'m&#65533;@x&#1846;~&#65533;&#65533;tU&#65533;vw&#65533;f]*&#65533;t;&&#65533;&#65533;uQ&#8376;&#65533;R&#65533;d" &#65533;jk&#1475;L_wW}!_SV_&#65533;Cw'=T&#65533;w<qe&#65533;&#65533;zI&#65533;T'{&#65533;@&#65533;&#65533;~Gm0&#65533;&#65533;&#65533;&#65533;s&#65533;&#65533;X&#65533;b&#65533;&#65533;&#65533;&#65533;\_&T&#65533;&#65533;j(&#65533;kXcQ-&#65533;a&#65533;rSP,W&#65533;&#65533;fo&#65533;y<&#65533;[#(.]%5&#65533;~&#65533;|&#65533;f&#65533;&#65533;7~&#65533;U&#65533;a&#65533;q=&#65533;(eb&#65533;&#65533;zI&#65533;&#65533;?&#65533;t&#65533;&#65533;z&#487;I&#65533;&#65533;n(8&#65533;Z&#65533;V(&#483333;&#65533;u&#65533;'&#65533;<&#65533;g\x&#65533;rpM:XH&#65533;&#65533;&#65533;&#65533;K&#65533;HqT3&#65533;&#65533;&#65533;&#65533;}8%q&#65533;'T&#65533;&#65533;n&#65533;fU({&#65533;&#65533;&#65533;&#65533;&#65533;&#65533;&#65533;'&#65533;7r8&#65533;&#65533;8z{&#65533;_Eq&#65533;L&#65533;B#Pr&#65533;cr&#65533;&#65533;r&#65533;H&#65533;&#65533;ck&#65533;&#65533;zX&#65533;&#65533;&#65533;Ip&#65533;&#65533;4&#65533;f &#65533;D_&#65533;n&#65533;&#65533;&#65533;&#65533;X&#65533;&#65533;(&#65533;?&#65533;&#65533;{&#65533;o&#65533;&#65533;m&#65533;&#65533;z&#65533;V&#65533;x&#65533;&#65533;&#65533;c%&#1540;&#65533;v&#65533;c&#65533; cOc&#65533;&#65533;u&#65533;x&#65533;&#65533;(&#65533;&#65533;c&#65533;1&#65533; 4M&#65533;Xdwj&#65533;&#65533;&#65533;&#65533;#&#65533;",`c%V&#65533;3Y&#65533;~f&#65533;&#1478;&#65533; &#65533;P ix&#65533;hi&#65533;&#1536;&#65533;P&#65533;bHb&#65533;"&#65533;='&#65533;\&#65533;CJ&#65533;6&#65533;R&#65533;9_&#65533;J&#65533;&#65533;&#65533;&#33667;&#65533;R9&#65533;^&#65533;&#65533;0b&#65533;&#65533;&#65533;&#65533;&#65533;f&#65533;&#65533;&#65533;a&#65533;&#65533;&#65533;h&#65533;?i&#65533;?&#65533;g6&#65533;zC&#65533;&#65533;k&#65533;&#65533;my{O&#65533;13E&#65533;NP&#65533;&#65533;&#65533;&#65533;	t'3]h&#65533;&#1174;&#65533;&#65533;f'i&#65533;v&#65533;!jN&#65533;&#65533;&#65533;G&#65533;)&#65533;'IhNR&#65533;d&#65533;&#65533;C2&#65533;pdYbC.`&#65533;59&#65533;Q&#65533;&#65533;8I&#65533;&#65533;6&#65533;l&#65533;M9M&#65533;U&#65533;&#65533;Ym&#65533;G&#65533;&#65533;&#65533;I&#65533;9o&#65533;&#65533;&#65533;6v&#65533;&#65533;GY5&#65533;&#65533;&#65533;rv]&#65533;&#65533;3w&#65533;&#65533;h&#65533;
&#65533;&#65533;&#65533;ggk&#65533;&#65533;A&#65533;<&#65533;C&#65533;&#65533;&#65533;&#65533;&|:g	&#65533;&#65533;Ag&#65533;&#65533;)&#65533;
!&#65533;&#65533;v[@&#65533;D&#65533;&#65533;&#65533;&#65533;b'&#65533;{ytcu:2 &#65533;&#65533;&#65533;&#65533;y&#65533;Ay&#65533;&#65533;XJ&#65533;&#65533;c&#65533;&#65533;!&#1496;&#65533;&#1543;&#65533;y&#65533;L&#65533;Y&#65533;&#65533;B&#65533;tb&#65533;&#1625;6Uq&#65533;0ku&#65533;p&#65533;&#602;&#65533;&#65533;pHwNp&#65533;&{d&#65533;&#65533;&#65533;&#65533;Y&#65533;&#65533;&#65533;Y&#65533;&#1703;}&#65533;hz&#65533;)&#65533;/J&#65533;&#65533;&#65533;]Y&#65533;J9hr%W&#65533;%&#65533;(H:VI&#654;&#65533;&#65533;&#65533;?&#65533;&#65533;&#65533;&#65533;&#65533;.&#65533;&#65533;&#1631;&#65533;&#65533;ohD&#65533;+&#65533;&#65533;x&#65533;&#65533;&#65533;&#65533;)z&#65533;&#1544;E&#65533;[J&#65533;&#65533;&#65533;&#65533;87x9&#1691;eh&#65533;&#65533;&#65533;{&#65533;&#282;n&#65533;&#65533;=C&#65533;&#65533;c&#65533;	\&#65533;&#65533;s&#65533;J&#65533;G
&#65533;N&#65533;HM&#65533;yv:j&#65533;ejZj&#1744;\j&#65533;&#65533;uZu&#65533;&#65533;&#65533;&#65533;j:&#65533;&#65533;&#65533;&#65533;)k(&#65533;&#65533;&#345;&#65533;8x&#65533;h&#65533;&#65533;i&#65533;&#65533;Sb8&#65533;&#65533;V>=&#65533;&#65533;&#65533;&#661;8&&#65533;&#65533;W&#65533;&#1052;xa&#65533;&#809;EHz&#65533;X&#65533;Q:&#65533;&#65533;y&#65533;&#65533;y&#65533;&#65533;&#65533;W&#65533;@~*&#65533;&#65533;Fo&#65533;Zo&#33387;&#65533;g&#65533;&#65533;y&#65533;&#65533;9&#65533;&#65533;&#65533;#w0&#65533;&#65533;&#65533;&#65533;&#65533;{I!&#65533;x^&#65533;&#65533;*2&#65533;~&#65533;&#65533;Z&#65533;&#65533;
&#65533;/&#65533;b&#65533;m-`&#65533;&#65533;&#65533;}a&#65533;(tB&#65533;&#65533;<&#65533;*}J&#65533;	&#65533;&#65533;Gh&#65533;&#65533;&#65533;&#65533;6&#65533;JB&#65533;&#65533;O{&#65533;	&#65533;%F&#65533;%jQ&#65533;T&#65533;&#65533;le&#65533;o&#65533;}H&#65533;;@&#65533;&#65533;eiX(&#65533;Uz&#65533;&#65533;&#65533;&#65533;&#65533;)&#65533;&#65533;*^RPyI&#65533;&#65533;&#65533;*&#65533;N*&#65533;&#65533;&#65533;&#65533;a&#65533;&#65533;&#65533;&#65533;A&#65533;o&#65533;	=7&#65533;&#65533;&#65533;&#65533;
x&#65533;=&#1650;&#65533;&#65533;&#65533;m[
&#65533;D&#65533;	`&#65533;5&#65533;&#65533;wn&#65533;j&#65533;&#65533;Yk&#65533;&#65533;&#65533;f+u&#65533;t&#65533;o*&#65533;%&#65533;&#65533;9&#65533;o&#65533;&#65533;&#65533;&#65533;&#65533;&#65533;n2&#65533;2&#65533;7V:&#65533;&#65533;&#65533;&#1507;&#65533;t&#65533;&#65533;&#65533;&#65533;,&#65533;T*Rr&#65533;*&#65533;&#65533;&#65533;&#65533;&#65533;W&#65533;Z&#65533;&#65533;&#1626;-&#65533;&#65533;?&#65533;I&#65533;n4&#1631;&#65533;f&#65533;?&#475;0&#65533;&#65533;<9&#65533;&#65533;&#65533;&#65533;+&#65533;&#65533;&#65533;]q&#65533;k&#65533;&#65533;T	&#65533;&#65533;G&#65533;O&#65533;lP&#65533;cxg6h%&#65533;X&#65533;&#65533;[&#65533;9&#65533;a&#65533;&#65533;&#65533;&#65533;~I&#65533;&#65533;&#65533;x&#65533;&#65533;&#65533;X&#65533;vY&#65533;z;&#65533;j&#65533;&#65533;&#65533;wi{&#65533;_&#758;D&#65533;&#65533;qks&#65533;&#1750;97t&#65533;&#65533;=&#65533;#&1&#65533;j&#65533;c&#65533;v&#65533;&#19947;&#1129;&#65533;$[w&#65533;&#65533;&#65533;&#65533;&#65533;Z&#65533;`&#65533;'B*'&#65533;&#65533;\&#65533;K,&#65533;&#65533;&#65533;"&#65533;&#65533;&#1784;&#65533;&#65533;&#65533;#&#65533;&#65533;&#65533;&#1496;&#65533;+{&#65533;&#65533;aP[&#65533;,&#65533;&#65533;&#65533;+&#65533;3&#65533;]lm&#65533; &#65533;&#65533;&#65533;^&#65533;3&#65533;&#1395;h&#65533;&#65533;Qad&#65533;&#65533;&#212;&#65533;/&#65533;n[Z&#65533;&#65533;&#1388;^&#65533;&#65533;&#65533;&#65533;&#65533;&#65533;&#65533;&#65533;&#65533;[&#1509;&#65533;&#65533;qy&#65533;&#65533;)l	&#65533;*6&#1147;Ce&#65533;)O&#65533;q&#65533;&#65533;&#65533;&#65533;&#65533;&#65533;&#65533;[{S&#1781;&#65533;&#65533;&#65533;&#65533;&#65533;&#65533;&#65533;}&#65533;&#65533;&#65533;q&#65533;&#65533;}&#65533;^&#65533;8&#65533;&#65533;&#65533;&#65533;Fq&#65533;&#65533;vR&#65533;\&#65533;&#65533;)@t=2R&#65533;&#65533;&#65533;X&#49100;&#1777;u&#65533;t&#65533;[&#65533;&#1524;&#65533;&#65533;^&#65533;&#65533;&#65533;P&#65533;&#65533;&#65533;&#65533;<&#65533;&_&#65533;&#1689;q&#65533;7	&#65533;9&#65533;&#65533;fK
&#65533;&#65533;&#65533;&#65533;k&#65533; q&#1416;c&#65533;GW&#65533;&#65533;WBb,&#65533;&#65533;&#65533;&#1773;&#65533;&#682;&#65533;X%@j&#65533;&#65533;&#65533;&#65533;q&#65533;&#65533;&#65533;&#65533;&#65533;zL!R}&#1495;&#37018;&#54623;&#65533;&#65533;&#65533;AYoj&#65533;&#65533;&#65533;&#52852;&#65533;(&#65533;4"&#65533;&#65533;Bv&#259;&#65533;W&#65533;X|&#65533;&#65533;K6N&#65533;&#65533;1l&#65533;&#65533;&#40204;&#65533;i&#65533;C;&#65533;&#65533;O&#65533;(&#65533;&#65533;&#65533;&#65533;&#65533;l&#65533;y&#65533;&#65533;&#65533;&#65533;&#65533;J{&#65533;&#65533;&#65533;&#65533;&#65533;Lt&#46919;&#65533;&#65533;j&#65533;&#65533;&#65533;&#65533;\&#65533;&#65533;&#65533;&#65533;|Lz-&#65533;8UY?'&#65533;&#65533;Fd&#65533;#&#65533;&#65533;&#65533;7(FGIt&#65533;Z&#65533;b&#65533;&#65533;&#65533;ci&#65533;&#65533;&#662;&#65533;&#65533;&#65533;!&#65533;&#840;&#65533;&#65533;&#682;&#65533;nJ2&#65533;&#602; K&#65533;&#65533;&#65533;R&#65533;t&#65533;H|Z&#65533;&#65533;Y&#65533;7&#65533;~&#65533;&#65533;&#65533;4\&#65533;	&#65533;Ffk}$=	P}Y&#65533;q~&#65533;^ms}.d&#65533;&#65533;&#802;-g&#65533;&#65533;>&#65533;(&#65533;l&#65533;&#65533;&#65533;P&#65533;7r&#65533;&#65533;&#65533;&#65533;&#65533;k&#65533;WH&#826;[x&#65533;g&#65533;&#65533;&#65533;&#65533;;b&#65533;|&#65533;Ek&#65533;&#65533;&#65533;}Q&#65533;;zg&#65533;&#65533;&#65533;&#65533;&#860;n&#65533;>&#65533;[B&#65533;&#65533;&#65533;&#65533;&#65533;.&#65533;[@b&#65533;&#65533;s&#65533;&#65533;&#65533;[&#65533;5&#65533;u&#65533;\&#1281;&#65533;0;&#65533;;&#65533;&#65533;#&#65533;&#65533;&#65533;&#65533;&#65533;j&#65533;&#65533;&#65533;C&#65533; @&#65533;T\&#65533;&#65533;BP&#65533;#z&#65533;&#65533;&#1893;&#65533;&#65533;&#65533;&#65533;]&#1222;&#65533;&#65533;&#65533;L&#367;&#65533;&#65533;&#65533;&#65533;&#65533;	&#65533;ZA&#65533;lt&#65533;&#65533;)&#65533;&#65533;&#65533;B&#65533;&#65533;,o"&#65533;&#65533;&#65533;&#65533; V]b&#65533;&#65533;;&#65533;Y&#65533;L&#65533;&#65533;&#65533;\i&#65533;E&#65533;&#65533;&#65533;&#65533;&#65533;&#65533;bZXU&#65533;-&#65533;&#65533;M&#65533;&#65533;&&#65533;&#65533;e&#65533;&#65533;m&#65533;&#65533;&#65533;|&#65533;&#65533;{&#65533;y&#65533;&#65533;&#65533;&#65533;&#65533;u&#65533;&#65533;7n7!'&#65533;BZ&#65533;UJ&#965;J&#65533;&#65533;L&#65533;;'&#1193;Z&#65533;&#65533;w&#65533;QceK&#65533;h'&#65533;x&#65533;bqi&#65533;*&#1882;&#65533;k&#65533;&#65533;&#65533;&#65533;&#65533;&#65533;^&#65533;&#65533;&#65533; &#65533;&#65533;j&#65533;&#65533;=&#65533;I&#65533;&#65533;&#65533;&#65533;&#65533;&#65533;&#65533;&#253;&#65533;&#1452;&#65533;}&#65533;&#65533;&#65533;)&#65533;&#65533;0&#65533;&#65533;&#65533;&#65533;&#781;&#65533;]&#65533;o9&#65533;O,&#65533;P&#65533;&#65533;i
&#65533;&#65533;i&#65533;m->&#65533;1;&#65533;&#65533;&#65533;X&#65533;&#65533;&#65533;&#65533;&#65533;&#65533;Pf&#65533;&#65533;	}V&#65533;]&#1993;&#65533;&#65533;tn&#65533;l&#1915;p&#65533;&#65533;a	&#65533;eI&#65533;&#65533;&#65533;&#65533;5&#65533;g&#65533;t"&#65533;&#65533;&#65533;&#65533;&#65533;&#65533;w&#65533;<U&#1909;&#65533;Y&#65533;&#65533;&#65533;&#65533;Pp&#65533;6P&#65533;u&#65533;&#65533;&#65533;&#65533;&#65533;Z&#65533;&#65533;&#65533;&#65533;&#1687;&{I0&#65533;M<g&#65533;&#65533;&#1764;_&#58089;&#65533;&#65533;&#65533;&#65533;V&#65533;&#65533;K'&#65533;&#65533;~&#65533;&#65533;&#65533;&#65533;&#65533;&#65533;&#65533;&#65533;&#65533;&#65533;&#65533;&#65533;4&#65533;&#65533;r&#65533;&#65533;&#65533;_&#65533;&#65533;&#65533;8&#65533;<&#65533;&#65533;&#1827;t}|t>&#65533;&#65533;wBh&#65533;PP&#65533;&#65533;n&#65533;[&#65533;k&#65533;&#65533;&#1337;&#65533;&#65533;Z&#65533;&#65533;&#65533;,&#65533;&#65533;&#1777;&#65533;^M&#65533;&#65533;&#60581;&#65533;&#65533;$&#65533;&#65533;&#65533;~&#1882;}&#65533;jn&#65533;&#65533;>b&#65533;&#65533;{h;u5&#65533;&#65533;&#65533;N&#65533;&z&#65533;&#642;j]&#65533;&#65533;&#6106;&#65533;&#65533;&#65533;]Z|&#65533;&#65533;&#65533;/Y&#65533;&#65533;>&#65533;&#65533;&#65533;&#65533;;^&#65533;&#65533;d&#65533;U~K&#65533;&#478;&#65533;|g&#46699;&#65533;.&#65533;G&#65533;&#65533;-K&#65533;&#65533;,&#65533;9&#65533;&#1662;^&#65533;l&#65533;&#65533;&#65533;&#65533;9&#803;&#65533;&#65533;&#65533;&#65533;&#65533;&#65533;f&#65533;&#65533;&#65533;&#65533;J&#65533;c`&#65533;&#65533;&#65533;&#65533;&#1486;&#65533;&#65533;&#65533;3&#65533;&#65533;&#65533;$&#65533;&#991;=&#65533;Z&#30077;&#65533;>&#65533;&#65533;&#65533;&#65533;t&#65533;&#65533;B&#65533;&#65533;:b&#65533;&#65533;W&#65533;&#65533;u],Q&#65533;&#65533;&#65533;&#65533;&#65533;:&#1014;^n&#65533;5&#65533;&#65533;'&#934;&#65533;&#65533;&#1684;=&#65533;cFO&#65533;H>-&#65533;A&#65533;4&#65533;c&#65533;J&#65533;m&#1516;FV;&#1266;=&#65533;&#65533;|&#65533;&#65533;&#65533;?l&#65533; &#65533;&#65533;&#65533;sn&#65533;&#65533;M@H&#65533;^&#65533;:&#65533;&#65533;&#65533;&#65533;`V&#65533;&#65533;&#65533;k&#65533;&#612;&#65533;&#65533;?k&#65533;&#65533;}&#65533;&#65533;(&#65533;0(&#1219;&#65533;&#65533;q&#65533;&#65533;_&#65533;&#65533;_&#65533;J&#65533;vF&#65533;v*&#65533;u&#65533;%&#65533;%&#65533;&#65533;&#65533;&#65533;Wg,&#65533;&#65533;&#65533;&#65533;",&#65533;&#65533;a&#65533;&#65533;H&#65533;Sn&#65533;&#65533;Z&#65533;&7I &#65533;&#65533;^&#65533;V&#65533; ?&#65533;&#65533;&#65533;&#65533;-D&#65533;H&#65533;&#65533;&#65533;+F&#65533;&#65533;&#65533;&#65533;&#65533;&#65533;m~&#65533;&#65533;L&#65533;&#65533;&#1942;3&#65533;&#65533; ?Q&#65533;&#65533;&&#65533;&#65533;&#65533;&#65533;p&#65533;&#65533;&#65533;&#65533;&#65533;&#65533;&#65533;&#65533;e&#65533;E &#65533;=ST&#65533;S&#65533;s&#65533;t&#65533;9&#65533;&#65533;&#65533;&#65533;:h&#65533;&#65533;&#65533;nV`&#65533;&#65533;&#65533;+@(%&#65533;^3&#65533;&#65533;&#65533;U&#65533;[&#65533;U&#65533;Z&#65533;m&#65533;&#65533;B	&#65533;&#629;+z?&#65533;}{&#65533;&#65533;&#65533;&#65533;&#65533;&#65533;D&#1594;&#65533;&#65533;&#65533;&#828;/&#65533;&#939;e&#65533;
&#65533;&#65533;&#65533;&#65533;&#65533;&&#65533;&#65533;.l&#65533;&#65533; &#65533;x&#65533;&#65533;&#65533;Y&#65533;&#65533;V&#65533;"&#65533;&#65533;&#65533;&#65533;&#65533;(T&#65533;H&#65533;&#65533;&#65533; &#65533;
 &#65533;&#65533;&#65533;&#65533;&#65533;&#65533;#@ &#65533;&#65533;6&#65533;Jz(Gm&#65533;&#963;&#65533;
II&#65533;&#65533;%I)SD5)&#65533;V&#65533;&#65533;$&#65533;&#65533;1&#65533;&#65533;>&#65533;|&#65533;Y&#65533;/&#65533;&#1252;&#65533;&#65533;&#65533;&#65533;&#65533;&#65533;&#65533;n&#65533;&#65533;V&#65533;u&#535;&#65533;2+w&#65533;&#65533;`N*Ob%&#65533;b&#65533;&#65533;+N8.p&#65533;&#65533;$v&#65533;&#65533;IA&#65533;#&#65533;&#65533;&#65533;&#1791;&#65533;&#65533;Z&#65533;`.&#65533;&#65533;&#65533;S&#65533;>&#65533;[&#65533;Ac<&#65533;&#65533;0:*&#65533;>&#65533;&#65533;&#593;&#65533;"&#65533;b&#65533;$&#65533;"Q7&#65533;&#65533;IE&#65533;q&#65533;o&#65533;&#65533;V&#65533;u&#65533;q&#65533;TP&#65533;R&#65533;-&#65533;mb`&#65533;{&#65533;S&#65533;&#65533;x&#65533;[&#65533;&#65533;Z&#65533;&#65533;;x&#65533;R&#65533;&#65533;&#1524;>&#65533;&#65533;&#65533;n&#65533;qa&#65533;G"r&#65533;*&#65533;&#65533;&#65533;&#65533;5"&#65533;&#65533;Qo&#65533;Y[&#65533;2w:&#65533;^&#1942;0aBm&#65533;&#65533;9h$!&#65533;F&#65533;KA=4QD)&#65533;j&#65533;0&#65533;&#65533;^Q&#65533;EUq&#65533;&#65533;&#65533;&#65533;&#65533;l&#65533;
2&#65533;&#65533;5m$&#65533;rq&#65533;&#65533;&#65533;&#453;&#1428;D^0Fv&#65533;Hi	&#65533;&#65533;&#65533;&#65533;&#65533;&#65533;!b8&#65533;&#65533;&#1486;&#65533;&#65533;&#65533;d&#65533;&#65533;&#65533;&#65533;[	 &#65533;&#65533;&#65533;m&#65533;Ig&#65533;h&#1299;M
&#65533;&#65533;C&#65533;=H&#65533;	_8pc&#65533; 	&#2008;@&#65533;K/'&#65533;&#65533;}&#65533;Y&#65533;^&#65533;(&#65533;p7&#65533;&#609;&#65533;u&&#65533;#&#65533;&#65533;=&#65533;gs&#65533;a&#65533;Ou
&#65533;&#65533;&#1592;&#65533;^FA&#16661;&#65533;
`&#65533;y&#65533;&#65533;{&#65533;&#65533;I&#65533;k&#65533;&#65533;&#65533;
K&#65533;&#65533;&#917;5&#65533;`&#65533;)C h&#65533;&#65533;R&#65533;I&#65533;(&#65533;&#65533;PJ&#1603;l.U&#65533;+&#65533;z'&#65533;dbh&#65533;]&#65533;	gaq&#65533;&#65533;k&#65533;<6&#65533;&#651;tE+c&#65533;&#65533;&#65533;,[tzq&#65533;&#65533;{j;&#65533;k&#1992;TY&#65533;&#65533;&#65533;vN&#65533;&#65533;&#65533;&#65533;&#65533;&#65533;	&#65533;&#65533;@&#65533;&#65533;&#65533;h&#65533;&#65533;j&#65533;&#65533;x&#65533;Y&#65533;2#&#65533;K&#65533;&#65533;&#65533;&#65533;u2E&#65533;d&#65533;&#65533;&#65533;&Vwn&#65533;&#65533;&#65533;F~&#65533;s&#65533;&#65533;&#65533;&#65533;Y]Qw&#65533;,&#65533;&#65533; &#994;&#65533;&#65533;B&#65533;g%z5&#65533;&#65533;z0g&#65533;{&#65533;&#65533;&#65533;j&#65533;V &#450;&B&#43622;M+&#65533;&#1815;&#65533;&#65533;H&#65533;vTJ&#1898;&#65533;&#65533;&#65533;&#65533;o&#65533;&#65533;&#65533;&#65533;&#65533;A&#65533;&#39605;5&#65533;&#65533;u&#65533;&#65533;&#65533;V&#65533;&#65533;oZ@-X@4&#65533;&#114689;&#65533;&#65533;r&#65533;X&#65533;r&#65533;&#65533;&#65533;*og&#142;H&#65533;If&#65533;&#65533;G&#65533;&#65533;&#65533;J&#65533;&#65533;J&#65533;Nxo!_&#65533;&#65533;'|6_&#65533;B2O&#65533;&#65533;F&#900;JxT&#65533;B&#65533;&#65533;&#65533;&#65533;ES&#65533;&#65533;&#65533;&#65533;&#65533;&#65533;&#65533;&#65533;qI q&#65533;&#1061;'&#65533;l&#65533;&#65533;N&#65533;L2&#65533;o&#65533;&#65533;&#65533;A{&#65533;RQI&#65533;&#65533;&#65533;&#65533;&#65533;
t&#65533;&#804;&#65533;j&#65533;-&#65533;&#65533;&#65533;
&#65533;&#65533;&#65533;WeA{Tv=u&#65533;&#65533;s&#65533;m&#65533;&#65533;&#1008;&#65533;&#65533;&#65533;&#65533;&#65533;F&#65533;&#65533;&#65533;{)&#65533;&#65533;o&#65533;G&#65533;V&#65533;&#65533;&#65533;B&#65533;&#1834;&#65533;&#65533;&#65533;&#65533;&#65533;&#65533;&#65533;|&#154;&#260;]&#65533;&#65533;&#65533;D&#65533;</qQxZ&#1338;&#65533;&#65533;&#65533;&#65533;O+&#65533;&#65533;&#1764;&#65533;r&#65533;`8&#65533;&#65533;&#65533;&#65533;6&#65533;u&#65533;t&#65533;
&#65533;&#65533;A&#65533;E&#65533;&#65533;&#65533;&#65533;fX&#65533;&#1697;'#6&#65533;T&#65533;E&#65533;&#65533;`)(&#65533;[~&#65533;#0&#65533;&#65533;
 :^&#65533;R5&#65533;mOM&#65533;&#65533;&#65533;&#65533;a-&#65533;
&#1861;&#65533;&#65533;~\&#65533;UF'B&#65533;M&#65533;}&#65533;S&#440;&#65533;B!<&#65533;L&#65533;{&#65533;&#65533;A&#65533;&#65533;&#1101;0&#65533;&#65533;&#65533;Y&#65533;E&#65533;&#1925;&#65533;BdRf&#65533;&#65533;H&#65533;By>`&#65533;&#65533;,&#65533;&#65533;emj&#65533;H&#65533;&#65533;&&#65533;&#65533;&#873;nf&#65533;&#65533;U&#65533;&#65533;h&#65533;
&#65533;7o4&#65533;a&#65533;&#65533;'Fu&#65533;[&#65533;&#65533;&#65533;&#1101;d#:&#65533;&#65533;f9K&#65533;&#65533;n&#65533;&#65533;&#65533;&#65533;#J&#65533;&#65533;&#65533;r&#65533;&#65533;C
&#65533; q&#1739; &#65533;&#65533;A&#65533;@zSTP-(? r&#65533;L&#65533;2&#65533;&#65533;&#65533;5&#65533;j&#65533;&#65533;&#65533;&#65533;&#65533;&#65533;&#65533;&#936;&#65533;&#65533;k%&#65533;$_&#65533;D&#1526;k&#65533;sSL&#65533;&#65533;(&#65533;&#65533;e&#65533;X&#65533;&#65533;&#65533;:&#65533;	&#65533;$&#65533;zJ&#65533;&#65533;&#65533;&#65533;t[&#65533;\&#65533;&#65533;f&#65533;&#65533;!&#65533;&#65533;&#65533;&#65533;&#65533;\&#65533;@&#65533;8&#65533;&#65533;~&#65533;&#65533;B&#65533;e&#65533;&#65533;&#65533;c&#65533;&#65533;&#65533;0&#65533;E&#65533;&#65533;p&#65533;3&#65533;%JU&#65533;&#65533;&#65533;3&#65533;&#65533;&#65533;B&#65533;&&#65533;oU&#65533;&#65533;&#65533;&#65533;&#65533;&#65533;&#65533;cv&#65533;
&#65533;g4Y>:Utk_&#65533;WQ;&#65533;&#65533;1^&#65533;&#65533;n4&#65533;r&#65533;&#65533;C&#65533;&#65533;D"W^&#65533;&#65533;6v&#1967;&#65533;&#65533;&#65533;<}4>&#65533;ac&#65533;&#65533;&#65533;&#65533;F&#65533;F&#65533;$KIt&#65533;&#65533;i&#65533;&#65533; &#65533;&#65533;&#65533;:&#65533;P&#65533;&#65533;3*&#65533;&#65533;O&#65533;&#65533;&#65533;&#65533;&#65533;&#65533;SMl&#65533;&#65533;&#1072;&#65533;u&#65533;&#65533;e,X&#65533;J&#65533;&#65533;&#65533;&#65533;&#65533;H&#65533;&#65533;&#65533;bJ&#65533;(=&#65533;-S&#65533;R&#1977;&#65533;&#65533;X&#65533;&#65533; 0b&#65533;&#65533;Sv&#65533;O2o&#65533;&#257;.')Q&#65533;f&#65533;P&#65533;E&#65533;&#65533;Ur&#65533;U*&#1980;&#65533;Q&#1986;3&#65533;&#65533;D[&#65533;\&#401;&#65533;Hkd&#65533;r&#65533;&#65533;&#65533;+&#65533;&#65533;[&#65533;D`'&/&#65533;&#65533;&#65533;|&#65533;&#65533;&#65533;&#65533;&#65533;E&#65533;\&#65533;Q&#65533;&#65533;&#1451;S&#65533;&#65533;&#1120;&#65533;&#65533;f|&#65533;z&#65533;lxh6&#65533;mD5{&#65533;&#65533;&#1546;&#65533;&#65533;&#65533;h\&#65533;&#65533;; X,&#65533;&#65533;mE&#65533;YV:&&#65533;1&#65533;&#65533;'l&#65533;&#65533;&#65533;0u&#65533;&#65533;Zk&#65533;hQ&#65533;VO&#65533;&#65533;}q@&#65533;d&#42255;:x&#27410;&#65533;&#65533;R&#65533;&#65533;R]^&#65533;0O&#65533;	r&#65533;&#65533;&#65533;Ec<&#65533;f&#65533;&#65533;&#65533;!&#65533;&#65533;`&#65533;i^b&#65533;&#65533;&#65533;<&#65533;&#65533;X}&#65533;&#237;1 W&#65533;\W&#65533;&#65533; A`o&#65533;?&#65533;Q&#65533;\&#683;&#65533;&#65533;&#14782;&#65533;&#65533;ro&#65533;K&#65533;&#65533;z&#65533;&#65533;@&&#65533;&#65533;&#65533;;47&#65533;&#65533;&#65533;r&#193;=&#65533;;&#65533;&#538158;&#65533;&#65533;&#65533;J
&#65533;;&#65533;&#404;.=3M&J&#65533;x&#65533;&#65533;&#1102;&#65533;e31&#65533;&#1475;&#65533;&#65533;&#65533; H&#65533;&#65533;&#65533;&#65533;]&#65533;&#65533;&#65533;2g&#65533;{v&#65533;+-&#65533;[&#65533;&#65533;&#65533;&#65533;2^&#65533;&#65533;;&#65533;Z_&#65533;&#65533;J&#65533;f&#65533;k&#65533;&#65533;;+&#65533;&#65533;o&#65533;&#65533;;&#65533;&#65533;8&#65533;&#65533;YF&#65533;9&#65533;e$&#65533;xW~3X&#65533;Mm;S&#65533;k&#65533;&#65533;m]&#65533;&#65533;U&#65533;&#1732;m&#57562;aF&#65533;fS&#65533;W&#65533;&#65533;-{&#666;&#65533;&#65533;&#65533; &#65533;&#65533;sy&#65533;D'&#65533;&#65533;&#65533;&#65533;&#65533;&#65533;H]&#65533;2,&#65533;&#594;&#65533;&#65533;"!&#65533;!&#65533;B&#65533;&#65533;V&#65533; h@e0u&#65533;&#65533;mW-&#65533;&#65533;&#1174;&#65533;|]j}[D&#65533;&#65533;&#65533;"&#65533;&#65533;&#65533;]s&#65533;~&#65533;&#65533;&#65533;&#65533;&#65533;&#65533;&#65533;&#65533;&#65533;bqa&#65533;gn&#65533;&#65533;&#1585;&#65533;&#65533;S&#65533;@&#1813;K&#65533;&#65533;&#65533; ^&#65533;&#65533;k&#65533;H&#65533;`&#65533;$b&#65533;&#65533;&#2020;&#65533;&#65533;&#65533;B(&#65533;Y&#65533;k&8&#65533;&#65533;&#65533;&#65533;&#65533;G&#65533;@m&#65533;&#65533;1&#65533;h&#65533;M&#65533;|/&#65533;&#65533;k&#65533;&#65533;)&#65533;Ai&#65533;&#65533;T&#65533;#({&#65533;h&#65533;J1&#65533;:Q&#65533;&#65533; ^&#65533;z&#65533;&#65533;7&#65533;&#65533;&#65533;&#48761;Z&#426;5m&#65533;&#65533;+x>1&#65533;&#33127;&#65533;&#65533;&#65533;&#65533;&#619;;&#65533;Kn<&#65533;?YcW&#65533;&#65533;b&#65533;N:l&#65533;&#65533;&#1882;&#65533;s4T&#65533;&#65533;&#65533;Wp9&#65533;&#65533;&#65533;&#65533;n&#65533;&#65533;&#65533;r&#65533;&#65533;&#65533;o~&#65533;9HV?6&#65533;&#65533;&#65533;y&#65533;g6&#65533;&#65533;&#65533;&#65533;.KD#:&#65533;&#65533;V&#65533;{h&#65533;J&#65533;&#65533;|&#65533;&#65533;q&#65533;8t&#65533;}&#65533;T&#65533;&#65533; r&#65533;&#65533;(&#65533;/&#65533;&#65533;Wx&#65533;&#65533;&#65533;:&#65533;&#65533;.2&#65533;V}[u&#65533;&#65533;&#383;W&#65533;4y&#65533;'<&#65533;&#65533;&#65533;~UCj&#65533;&#65533;&#65533;dl&#647;&#65533;&#65533;W~&#65533;&#65533;\&#65533;~9&#65533;{gVBgdE{&#65533;U{!&#65533;X&#65533;%n&#65533;#eCR&#65533;&#65533;<&#65533;X&#65533;CW&#65533;v&#423;&#65533;o&#65533;JUC-&#65533;&#65533;+5&#65533;&#65533;a&#65533;d&#65533;&#65533;E!&#65533;+&#65533;&#65533;po&#65533;K&#65533;t?&#65533;<&#65533;&#65533;^&#65533;&#65533;i&#65533;rX&#65533;0&#65533;&#65533;['&#65533;IgM~&#65533;,&#65533;W&#65533;&#65533;&#65533;jw&#65533;J&#65533;&#65533;&#65533;&#65533;&#65533;f6G.&#65533;&#65533;}&#65533;EydF&#65533;qY?"YdHA&#65533;K&#65533;(}Az&#65533;jefU&#65533;&#65533;&#65533;&#1975;l&#65533;&#65533;M&#646;&#65533;_&#65533;d&#65533;+&#65533;G&#65533;Y&#65533;&#65533;3&#65533;{&#65533;@}&#65533;&#65533;k&#65533;&#65533;&#65533;\&#65533;u&#1154; &#65533;~,@o2(Z&#65533;(&#65533;&#65533;|5Hs&#65533;Fz&#65533;&#65533;0&#65533;&#65533;H)&#65533;YJdX\wbk&#65533;&#65533;&#65533;Twx7'T&#65533;N9&#65533;e&#65533;R7&#65533;P&#65533;T3&#65533;\8"^(o&#65533;'&#65533;&#65533;&#65533;s&#65533;-&#65533;&#391;&#65533;x&#65533; &#65533;?&#65533;LuD&#65533;j&&#65533;r&#65533;'F{&#65533;9&#65533;&#65533;G&#1686;_&#65533;&#65533;>Xe&#1537;&#65533;g&#65533;&#65533;&#65533;{v&#65533;X&#65533;)8zX&#65533;Bm&#65533;3&#65533;H3&#65533;&#65533;&#65533;&#65533;&#65533;#a&#65533;&#65533;|&#65533;h)&#65533;&#65533;&#65533;a&#65533;&#65533;5'a6&#65533;&#65533;&#65533;&#65533;&#65533;\Fh5&#65533;`0&#65533;E&#1012;&#65533;&#65533;&#65533;%&#65533;1qN&#65533;&#65533;&#65533;&#65533;Hu&#65533;&#65533;X&#65533;;&#65533;&#65533;}"&#65533;wX&#65533;q&#65533;Bb&#65533;x&#485;&#65533;&#65533;&#65533;&#65533;X&#65533;V|&#65533;7]&#65533;&#65533;&#65533;-&#65533;&#65533;z&#65533;&#65533;&#65533;&#1490;&#65533;&#65533;&#65533;yl&#65533;O&#65533;I&#65533;8&#65533;B&#65533;U#&#65533;,&#65533;Na(&#65533;&#167;&#65533;&#65533;&#65533;J:&#65533;&#65533;&#65533;yz&#65533;Q&#65533;&#65533;IZ&#65533;&#65533;R&#65533;&#65533;&#65533;&#65533;&#65533;o&#65533;6&#65533;&#65533;&#65533;SI(,S7&#65533;&#65533;Xby&#65533;8&_&#214;&#65533;&#65533;(&#65533;Gh&#65533;&#65533;oC&#65533;x&#65533;&x&#65533;&#65533;&#65533;U&#65533;p^a&#65533;9%&#65533;{&#65533;Wl3r&#65533;%hl&#65533;:)O&#65533;&#65533;&#65533;&#65533;&#65533;&#65533;Le&#65533;Hi&#65533;C7{&#65533;W&#65533;YE{&#65533;&#398;&#65533;&#65533;4&#65533;Bk"H&#65533;W&#65533;&#65533;&#65533;W&#65533;E&#1109;r&#65533;:&#65533;(3&#65533;~B &#65533;&#65533;&#65533;&#65533;v&#65533;&#65533;&#65533;&#65533;&#65533;&#836;JH&#65533;&#65533;fy&#65533;&#65533;&#65533;E&#65533;&#65533;bDE5C&#65533;D&#65533;D=H&#65533;+&#65533;#&#65533;&#65533;a&#65533;&#65533;`c&#65533;&#65533;&#65533;&#65533;)&#65533;{&#65533;&#65533;&#65533;&#1543;&#65533;yM&#65533;_&#65533;v&#65533;&#65533;vH&#65533;>1&#65533;V&#65533;C&#65533;Gx6&#65533;c1bF&#65533;y&#519;&#65533;Y&#65533;&#704;]N&#65533;esGGU&#65533;h&#65533;&#65533;	t&#411;)&#65533;&#65533;&#2038;&#65533;&#65533;&#1606;&#65533;&#65533;&#65533;sw&#65533;x&#65533;&#65533;&#65533;}&#65533;	&#65533;&#65533;}&#65533;&#65533;Z&#65533;&#65533;v&#65533;Y&#65533;&#65533;&#65533;a:&#65533;[&#65533;r&#65533;&#65533;&#65533;a&#65533;&#65533;&#65533;	&#65533;@&#65533;w&#65533;&#65533;=&#65533;r&#65533;F&#65533;i&#65533;&#65533;&#65533;|@&#65533;&#65533;G$&#65533;&#65533;&#65533;h&#65533;7&#65533;&#65533;&#65533;f[&#65533;&#65533;&#65533;Vg&#65533;&#65533;&#65533;y)&#65533;6b&#65533;@&#65533;'LaP	r&#65533;y&#65533;&#65533;y&#1620;&#65533;&#1498;&#65533;&#65533;>&#65533;&#65533;&#65533;&#65533;&#65533;QY&#65533;.&#65533;&#65533;TH'Z&#65533;'&#65533;&#65533;n&#65533;&#65533;&#65533;&#409;u@&#65533;g&#65533;&#65533;&#65533;&#65533;&#616;&#633;&#65533;,z&#407;&#65533;&#1317;I3&#65533;}ty&#65533;&#65533;u&#65533;f&#65533;&#65533;&#65533;&#65533;&#65533;c]r&#65533;P&#65533;&#65533;&#65533;B&#65533;Gj&#65533;A&#1409;&#65533;)V&#65533;a&#65533;{&#65533;&#65533;&#65533;&#65533;&#65533;)@~h&#65533;&#65533;TZ&#65533;W8&#65533;&#65533;&#1047;&#65533;&#65533;&#65533;&#65533;[ko9{_&#65533;&#65533;&#65533;iZ&&#65533;&#65533;&#65533;&#65533;8x&#65533;Z`Jc&#65533;&#65533;&#65533;rQ~&#65533;&#65533;h&#65533;F&#65533;&#65533;&#65533;&#65533;y&#65533;&#65533;Y&#65533;&#65533;&#1294;&#65533;en&#65533;&~&#65533;-W&#65533;3&#65533;*(&#65533;&#659; &#674;P&#65533;&#65533;(&#65533;O
&#65533;VZ&#65533;	z&#65533;b&#65533;&#65533;z6<&#65533;&#65533;&#65533;c<&#65533;F&#65533;&#65533;&#65533;L&#65533;&#210;W&#65533;&#65533;&#65533;]b&#65533;&#65533;J=A
&#65533;A&#65533;L&#65533;AI?6&#65533;&#65533;&#65533;zLZ&#65533;&#65533;&#1711;&#65533;&#65533;&#65533;z&#65533;&#65533;f~&#65533;&#65533;2&#65533;o&#950;&#65533;&#65533;&#65533;y&#65533;&#65533;I&#65533;70&#65533;S:&#65533;&#65533;j&#65533;&#1702;J>t&#65533;&#65533;&#685;&#65533;&#65533;&#65533;&#65533;&#65533;&#65533;z&#65533;&#65533;&#65533;z&#65533;&#65533;CK5."&#65533;&#65533;&#65533;`5u&#65533;&#65533; p%r&#65533;&#409;
&#65533;&#65533;&#65533;&#65533;h&#65533;&#546;&#65533;JX&#65533;
&#65533;>&#1697;2&#65533;&#65533;5&#65533;5~Z&#65533;c,&#1774;&#65533;&#65533;Mx&#65533;&#65533;&#65533;j&#65533;&#65533;TQ:3`:&#65533;&#65533;I&#65533;>&#65533;&#65533;&#65533;61&#65533;&#65533;w&#65533;&#65533;i&#65533;&#65533;d/&#65533;&#65533;A&#65533;&#65533;5&#65533;&#65533;&#270;q&#65533;&#65533;&#65533;!I&#65533;&#65533;l&#65533;dv&#65533;&#65533;&#65533;*&#65533;&#1658;#&#65533;7&#65533;&#1722;t
&#65533;&#65533;-&#65533;0&#65533;&#65533;&#65533;*&#65533;F&#65533;&#65533;J&#65533;Z1&#65533;Y YdIP2w&#65533;l[p&#667;&#65533;f&#764;y&#65533;&#65533;&#65533;&#65533;&#65533;d!&#65533;c&#65533;&#65533;oVX&#65533;&#65533;&#65533; &#65533;br&#485;~jP&#65533;&#65533;&#65533;&#65533;~{%&#65533;+
YF&#65533;&#65533;&#65533;&#65533;&#65533;(&#65533;&#65533;{p&#65533;[&#65533;Ve\U&#65533;~&#65533;i&#65533;&#65533;i&#65533;&#65533;&#65533;H&#65533;&#65533;&#65533;&#65533;&#65533;&#65533;&#65533;e&#65533;&#65533;&#65533;&#65533;
cC&#65533;&#65533;&#65533;&#65533;&#65533;&#698;&#65533;&#65533;&#65533;&#65533;(&#65533;vj&#65533;&#65533;+&#65533;&#564932;i$&#65533;&#65533;&#65533;&#1531;&#65533;+&#65533;&#65533;G&#65533;4&#65533;&#65533;&#65533;*&#65533;&#65533;&#65533;&#65533;"o8^&#65533;9&#65533;;&#65533; &#65533;Gn?&#65533;&#1168;v&#65533;&#65533;@&#65533;\&#65533;&#65533;Q&#65533;!=&#339;&#65533;&#65533;&#65533;&#65533;C++&#65533;.}&#65533;[&#65533;^:&#65533;&#65533;)&#65533;&#65533;&#65533; ]Y&#65533;&#65533;v^p&#65533;&#65533;&#65533;K&#65533;%l8&#65533;?.&#65533;&#65533;&#65533;>&#65533;Z&#65533;&#65533;&#65533;;&#65533;l&#65533;&#65533;`&#65533;&#65533;?&#65533;u&#65533;&#65533;&#65533;h&#65533;&#65533;E&#65533;L&#65533;&#65533;,&#65533;&#65533;&#65533;&#65533;4&#65533;&#65533;&#65533;F&#379;&#132;&#65533;&#65533;&#65533;&#65533;&#65533;&#65533;&#65533;&#65533;&#65533;&#65533;&#65533;&#1721;QI&#65533;&#65533;&#65533;&#65533;vp&#65533;&#65533;yX&#65533;&#65533;k; &#65533;&#65533;&#65533;9&#65533;}&#65533;&#65533; =`	4&#65533;&#664;&#65533;&#65533;/&#65533;&#65533;&#65533;&#65533;&#65533;&#65533;,&#65533;&#65533;&#65533;&#65533;&#65533;&#65533;&#65533;&#65533;P&#65533;d&#65533;&#906;&#65533;,&#65533;V&#65533;&#65533;&#65533;&#65533;&#394;g&#65533;<V&#65533;+&#65533;4	&#65533;e&#65533;&#65533;&#65533;&#65533;&#447;<&#65533;r&#65533;\:e&#65533;ol&#666;:6&#65533;&#65533;v&#65533;w<&#65533;y&#65533;&#65533;&#65533;|&#65533;&#65533;&#65533;&#65533; f&#65533;&#65533;&#65533;F&#65533;g&#65533;&#661;Hd&#65533;Y&#65533;&#65533;J&#65533;u&#65533;Ui&#65533;l&#65533;(&#65533;2&#65533;<<b&#65533;&#65533;&#65533;c&#65533;p&#65533;W&#65533;y&#65533;&&#480;;&#65533;&#65533;&#65533;w&#65533;F&#65533;&#65533;&#65533;&#566;&#65533;&#65533;0&#65533;<wIk&#65533;&#65533;&#65533;bwM&#65533;&#65533;&#65533;[&#729;@ &#65533;&#65533;&#65533;&#1173;&#65533;&#65533;?&#65533;w&#389;&#65533;{&#65533;&#65533;XA&#65533;k&#65533;&#65533;&#65533;&#65533;ys&#1196;&#65533;^7&#65533;&#65533;<&#65533;PI&#65533;&#65533;l&#65533;M&#65533;&#65533;M&#65533;&#65533;&#65533;k&#65533;v&#65533;}\&#65533;&#65533;v&#65533;&#65533;&#65533;&#65533;"	&#65533;&#65533;\|$,&#1355;&#65533;&#65533;&#65533;w&#65533;Cc&#65533;&#65533;&#65533;&#65533;C&#65533;&#65533;,&#65533;yI&#1034; I&#197;{hD&#65533;?-I?&#1777;&#65533;A6hd&#65533;&#65533;_&#65533;(p O&#65533;&#65533;7&#65533;&#65533;&#65533;&#65533;^&#1504;rz&#65533;&#65533;&#985;&#65533;&#65533; ~D,T!
KX&#65533;&#65533;&#65533;&#65533;&#65533;&#65533;&#65533;&#65533;)&#65533;b]&#65533;L&#65533;&#65533;&#390;&#65533;|#&#65533;&#65533;&#65533;&#65533;Zm&#65533;jF&#65533;&#65533;7l&#65533;w^&#65533;&#777;&#65533;&#65533;9&#65533;2fF&#65533;@&#65533;&#65533;&#1932;&#65533;xl&#65533;&#1964;&#65533;&#8513;<&#65533;5&#65533;ZY&#65533;&#939;=z,D&#65533;&#557;a&#65533;&#65533; &#65533;a%a c[&#65533;&#65533;&#168;&#65533;&#65533;b&#65533;kM&#65533;&#65533;;k&#65533;&#65533;&#65533;&#65533;&#65533;&#1796;&#65533;	>&#65533;&#65533;&#65533;/&#65533;0  $&#65533;<&#65533;^&#65533;mck.&#65533;@&#65533;&#65533;&#65533;&#65533; &#1091;&#65533;!-j&#65533;&#65533;&#65533;oE&#65533;3&#1048;&#65533;]&#65533;\\x&#65533;&#65533;&#65533;<&#65533;V:&#65533;&#144;&#65533;l&#65533;&#65533;]&#65533;6m&#1669;&#65533;r&#65533;U&#65533;&#65533;Vn&#65533;FO&#65533;&#65533;d&#65533;&#65533;&#65533;&#65533;&#65533;(>J&#65533;&#65533;&#65533;C&#65533;-&#65533;);&#1797;&#65533;&&#65533;P&#65533;<&#65533;&#65533;K&#65533;&#65533;|&#65533;T8&#65533;&#65533;&#65533;&#65533;1&#65533;&#65533;&#1341;&#65533;W5&#65533;&#65533;&#65533;&#65533;<&#65533;&#65533;&#65533;&#65533;&#65533;&#65533;&#65533;&#65533;&#65533; :&#65533;&#65533;&#65533;%=P8 $i" E\&#65533;&#1666;L&#65533;&#65533;D9v&#65533;G&#65533;&#65533;:&#65533;b ==&#65533;&#65533;&#580;&#65533;&#65533;&#65533;	&#65533;&#65533;y&#65533;&#1880;]h&#65533;&#65533;1R&#14183;`&#65533;&#65533;O7V&#1032;&#65533;J&#754;&#65533;u&#65533;^&#1620;{&#65533;&#65533;&#65533;N^&#65533;&#65533;0;6&#1446;K&#65533;#V&#65533;K&#65533;V&#65533;&#864;!&#65533;&#65533;S(&#65533;&#65533;&#65533;U&#65533;(&#65533;&#65533;&#65533;&#65533;0&#65533;&#65533;&#65533; >&#65533;&#990;P&#65533;&#65533;&#65533;&#65533;&#65533;}&#65533;&#65533;(&#65533;L&#65533;&#65533;&#65533;} &#65533;#&#65533;k &#65533;]&#65533;&#65533;r&#65533;VbE7ri&#65533;&#65533;&#551;&#65533;!&#65533;&#65533;&#65533;&#65533;}&#65533;?&#65533;^&#65533; '&#65533;&#65533;&#65533;*&#65533;&#65533;&#65533;
&#65533;&#65533;&#65533;,N&#65533;-&#840;4&#65533;&#65533;&#65533;&#65533;&#65533;&#65533;c.&#65533;k&#65533;wr&#828;W&#65533;&#65533;&#65533;~&#65533;N&#65533;&#65533;&#65533;&#65533;&#65533;C&#65533;&#65533;&#65533;^$&#65533;rL[&#65533;&#65533;u&#65533;&#65533;&#65533;&#65533;&#65533;l&#65533;&#65533;&#65533;qc&#65533;&#65533;&#65533;p&#65533;}X(y&#554;~&#65533;&#65533;&#65533;J;&#65533;&#65533;&#1783;&#65533;^&#65533;C.&#65533;y%&#65533;n&#252;n&#65533;X&#65533;&#65533;Ge&#65533;("F`	&#65533;B&#65533;&#65533;1&#65533;A/&#65533;&#65533;|&#65533;&#65533;4
&#65533;2&#65533;&#65533;&#65533;H:&#1437;&#65533;j9&#65533;&#65533;U&#65533;&#65533;&#65533;&#65533;&#65533;z1&#65533;H&#65533;&#65533;{h&#65533;&#65533;&#65533;:&#48038;&#65533;&#65533;&#65533;&#65533;&#65533;H&#1798;&#65533;&#65533;&#65533;&#65533;&#65533;.4&#65533;&#65533;2&#65533;&#1893;&#65533;&#65533;&#65533;:&#65533;;&#65533;&#65533;&#65533;&#65533;&#65533;&#65533;F&#65533;&#65533;).&#65533;&#65533;&#65533;&#65533;q&#65533;<&#65533;&#65533;&#65533;3>&#65533;&#65533;&#65533;&#65533;k&#65533;&#65533;*&#65533;&#65533;&#65533;U&#65533;&#65533;` &#65533;&#1256;&#65533;&#65533;&#65533;p&#65533;gCW&#65533;&#65533;)&#1064;A&#65533;}&#65533;&#65533;&#65533;&#65533;h-&#65533;Zm/&#65533;&#65533;&#65533;a 
6&#65533;J&#65533;&#65533;%&#65533;&#65533;&#65533;&#65533;c&#65533;b&#65533;;G&#65533;&#65533;&#65533;=EH&#65533;Ln &#741;&#65533;&#65533;[77_xH&#65533;01g&#65533;;h&#65533;1&#65533;&#65533;s&#65533;&#65533;&#65533;&#65533;&#65533;x&#65533;&#65533;&#65533;vxGO?&#65533;&#65533;1&#65533;a=&#65533;&&#65533;&#65533;$&#65533;&#65533;&#65533;\&#65533;no&#65533;&#65533;Dr\}&#65533;W&#65533;|&#65533;&#65533;&#65533;v&#65533;M&#65533;&#65533;Q_4>&#65533;&#65533;,&#65533;&#65533;&#65533;&#65533;wk,&)y&#65533;&#65533;&#65533;&#65533;EEI&#65533;[(D&#65533;w)&#65533;N&#65533;&.-&#65533;+B&#65533;+&#65533;&#65533;	&#65533;Fu,&#65533;1&#65533;&#65533;	&#65533;k&#65533;;&#65533;;=a&#65533;l &#65533;&#65533;b&#65533; E9#&#65533;ZV&#65533;8rh##:r&#65533;n&#65533;&#65533;&#65533;&#65533;&#65533;&#65533;&#65533;UQ&#65533;}`&#65533;&#65533;&#65533;&#65533;&#65533;&#65533;&#65533;&#65533;9&#65533;&#65533;&#65533;&#65533;&#65533;%^e&#65533;&#65533;&#65533;&#65533;A&#65533;&#65533;\D&#65533;&#65533;_4K&#65533;&#65533;&#65533;&#642;&#65533;&#65533;lh&#65533;&#65533;e&#65533;E(&#65533;<&#938;&#65533;&#65533;_&#65533;?&#65533;Ti&#65533;d&#65533;w&#65533;&#9563;&#65533;&#65533;e&#773;8&#65533;&#65533;,&#65533;P!&#65533;n&#65533;d:&#65533;j &#65533;<&#65533;,&#65533;Z&#65533;&#65533;&#65533;~0&#65533;\e&#65533;b&#65533;[Wm&#65533;&#65533;&#44331;WT\&#206;&#65533;zj&#65533;W&#65533;&#65533;&#65533;&#65533;&#65533; &#65533;l&#65533;&#65533;Q&#65533;&#65533;&#65533;SE&#65533;&#65533;&#65533;&#65533;&#65533;&#65533;w(=&#65533;1b4&#65533;&#65533;a&#65533;&#65533; ^*(S&#65533;;&#65533;&#65533;(J&#65533;&#65533;&#65533;$H)&#65533;&#65533;&#65533;2&#65533;ILEm&#65533;&#65533;&#65533;X&#65533;&#1273;&#65533;&#65533;2 =~{Cl&#65533;&#65533;"&#65533;&#65533;1&#65533;4"O&#65533;&#65533;vB&#65533;\&#65533;R&#65533;&#65533;=&#65533;@Lp&#65533;&#65533;!-&#65533;&#65533;n]v-g&#65533;\&#65533;]&#65533;&#65533;&#65533;&#65533;T	<&#510;";&#1162;8&#1083;&#65533;&#65533;&#65533;&#65533;&#65533;&#65533;=9{Uz\&#65533;&#65533;>&#875;&#65533;2>!&#65533;zH%	0&#65533;5%&#65533;3&#65533;&#65533;7ZU&#65533;d&#65533;&#65533;Y&#65533;eU&#65533;c&#65533;&#65533;a&#65533;&#65533;@&#65533;lVMO&#65533;&#65533; x%&#65533;E&#65533;&#65533;G&#65533;Xb&#65533;&#65533;"0*&#65533;@e&#65533;&#65533;d&#65533;&#65533;f&#65533;y0ZRB&#65533;'&#65533;y&#1280;hL.e&#65533;+&#65533;YQ&#65533;&#65533;  /&#65533;&#65533;m&#65533;&#1606;[&#65533;&#65533;&#65533;Fr(D0&#65533;5ly &#65533;8&#65533;&#35209;0&#65533;	&#65533;&#65533;&&#65533;PW&#65533;&#65533;&#864;K&#65533;&#65533;@&#65533;B&#65533;'&#65533;&#65533;&#1942;&#65533;&#65533;&#65533;&#65533;I&#65533;&#65533;&#65533;&#65533;e&#65533;&#65533;M;&&#65533;&#65533;SK&#65533;&#1311;~&#65533;RP`_,N@&#17580;n&#65533;S&#65533;T*k&#65533;&#65533; &#65533;ULj8"&#65533;&#65533;&#65533;&#65533;&#65533;&#65533;&#65533;&#65533;ey&#65533;&#65533;qs&#65533;&#65533;bp&#65533;&#65533;8&#65533;,>&#65533;&#65533;&&#65533;	9K&&#65533;&#65533;Hm`&#65533;&#65533;E&#65533;}vmh&#65533;&#65533;j&#1976;KN&#602;+I&#65533;&#65533;Z&#65533;&#65533;
&#229;&#65533;&#65533;&#65533;` &#65533;xJ&#65533;&#65533;&#65533;&#65533;&#65533;4&#65533;&#65533;b&&#65533;7&#65533;&#65533;&#65533;&#65533;'&#65533;a*&#65533;&#65533;0&#65533;=xv@&#65533;&#65533;mF&#65533;&#65533;E&#65533;&#65533;E+&#65533;&#65533;j.&#65533;&#65533;{-&#65533;`&#65533;&#38927;&#65533;&#65533;4&#65533;ko&#65533;&#65533;&#65533;S&#65533;&#65533;&#65533;&#65533;R@&#65533;x&#65533;&#65533;!&#65533;&#65533;&#65533;Iq&#65533;&#65533;&#65533;&#65533;&#65533;i&#65533;&#65533;&#65533;&#65533;&#65533;&#65533;Z&#65533;t&#65533;&#65533;&#65533;&#65533;&#65533;>T],X&#65533;&#65533;lq&#65533;&#65533;&#65533;&#65533;&#1474;	gX&#65533;&#65533;&#65533;h&#65533;by&B&#65533;&#65533;ad&#65533;cFz6Y$&#22358;s&#65533;&#10647;(&#65533;D&#65533;;&#65533;h&#65533;`e&#65533; &#65533;&#65533; ^&#1259;&#65533;&#65533;*&#65533;&#65533;&#65533;&#65533;&#65533;[W&#65533;_;F&#65533;/<&#65533;&#65533;&#65533;&#65533;3g *l&#65533;=&#788;&#65533;&#65533;^H
s&#65533;&#434;&#65533;)&#65533;`&#65533;b&#1099;&#18027;hy&#65533;&#65533;&#65533;1&#65533;&#65533;;&#65533;&#65533;j&#65533;&#65533;&#65533;2&#65533;\*&#65533;&#65533;&#65533;&#931;!l&#2027;~&#65533;}&#65533;]&#65533;&#65533;+&#65533;&#65533;+&#65533;P_&#65533;&#65533;n&#65533;
,&#65533;&#65533;&#65533;v&#65533;&#65533;YkgP&#65533;&#65533;&#65533;&#65533;&#65533;+:[&#524;&#65533;&#65533;&#65533;']&#65533;&#65533;|+&#65533;&#65533;`&#65533;)p#&#65533;&#15932;&#65533;KG@&#65533;&#65533;&#65533;&#65533;&#65533;A&#65533;&#65533;\&#65533;&#65533;&#65533;vP
P( 0(&#65533;&#65533;&#10000;	6&#65533;&#65533;&#65533;&#65533; &#65533;&#65533;b&#65533;p&#65533;&#65533;&#65533;&#1046;B&#65533;`&#65533;sS &#65533;&#65533;&#65533;d&#65533;x&#65533;W9&#65533;&#65533;&#65533;&#65533;%&#65533;w=\Z(86?C *&#65533;&#65533;&#65533;w &#65533;lk'[&#65533;&#772;&#65533;&#65533;'TS&#65533;~&#65533;&#65533;4&#65533;P<CJ&#65533;&#65533;&#65533;@&#65533;M&#65533;BX&#65533;;ja=&#65533;$&#65533;V&#65533;{Z&#1342;'G&#65533;&#1137;,B&#65533;&#65533;&#65533;j&#65533;&#65533;}ajW&#65533;&#65533;&#65533;&#65533;G&#559;&#65533;H~5&#65533;&#1722;&#65533;&#65533;	&#65533;&#65533;m&#65533;`&#65533;t&#65533;-JrP0&#65533;8R&#65533;&#65533;A&#65533;&#65533;&#65533;g	e&#65533;Z5&#65533;4&#65533;]&#65533;&#65533;_&#65533;f|	b&#65533;&#65533;&#65533;&#65533;&#151;&#65533;o&#65533;&#1640;&#65533;Mb&#65533;K&#65533;	;aA>jh&#65533;&#65533;9&#65533;x&#65533;&#65533;K&&#65533;i&#65533;!&#65533;M1&#65533;&#65533;&#65533;&#65533;&#65533; &#65533;&#65533;H<&#65533;]&#65533;2dJ&#65533;`&#65533;"&#65533;o&U3e&#65533;&#65533;&#65533;&#65533;<T4&#65533;T&#65533;}h&#65533;&#65533;A&#65533;!&#65533;5&#65533;V&#65533;&#807;>&#65533;xO~&#65533;&#65533;y&#65533;&#65533;U<&#65533;&#65533;<Z-&#65533;&#65533;&#65533;]!	9-D6&#65533;&#65533;&#65533;&#65533;&#65533;qI&#65533;r&#65533;&#65533;Iac&#65533;&#65533;"i&#65533;&#65533;&#65533;&#65533;@&#65533;$&#65533;&#65533;+A&#65533;&#65533;&#65533;eD-n&#65533;&#65533;&#65533;&#65533;,&#65533;&#65533;2\&#65533;0&#65533;&#65533;a/cx&#65533;r&#65533; bb&#65533;C&#65533;&#65533;@y3}4&#65533;Xb&#65533;QF&#65533;,&#65533;&#65533;d*&#65533;X&#65533;=L=&#65533;&#65533;$gV&#65533;&#65533;&#1260;&#65533;J&#65533;&#65533;TX&#65533;:5&#65533;&#65533;&#65533;'qP-)&#65533;&#65533;&#65533;&#65533;&#65533;"&#65533;(Z&#65533;2F&#65533;&#65533;&#65533;&#65533;w&#65533;^=&#65533;
&#65533;q%&#65533;&#65533;&#65533;&#65533;&#65533;&#65533;&#65533;0&#3122;a&#65533;&#65533;_W&#65533;P&#65533;1&#65533;&#65533;:&#65533;#&#65533;&#65533;F&#65533;p&#65533; &#65533;&#65533;&#1121;07m&#65533;F[&#65533;&#65533;&#9466; &#65533;&#65533;&#65533;&#65533;(7HBL7&#65533;&#65533;	&#65533;8&#65533;&#65533;S@&#65533;q&#65533;p&#65533;&#65533;&#65533;"L&#65533;T5&#65533;&#65533;eBu&#65533;&#41882;&#65533;i&#65533;5 
&#65533;&#65533;&#65533;&#41003;&#922;qwY&#65533;U&#65533;*\&#65533;&#65533;.&#65533;&#65533;R&#65533;&#65533;&#65533;*IW&#65533;&#65533;i&#65533;-ibO;`&#65533;r&#65533;&#65533;&#65533;&#65533;&#65533;&#65533;1m&#65533;&#65533;&#65533;&#65533;b&#65533;X&#609;o&#65533; 
&#65533;A&#65533;WV56&#65533;E&#65533;&#65533;BmQE&#65533;sI&#65533;HR&&#65533;&#65533;n&#65533;&#65533;2
 h&#65533;&#65533;zVo&#65533;J/&#65533;`#&#65533;$##kyi 1d `&#65533;b&#65533;c8&#65533;	&#65533;k&#65533;-&#65533;+fpw&#65533;&#65533;S&#65533;D&#65533;.3&#65533; V&#65533;&#65533;&#65533;G&#65533;&6&#65533;ZB\&#65533;&#65533;&#65533;D`&#65533;&#65533;&#65533;yne&#65533;}!W&#65533;&#65533;&#65533;n&#65533;_&#65533;&#65533;d&#65533;<&#65533;&#65533;w&#65533;%<Ju&#65533;SU&#65533;\&#65533;B&#65533;4&#65533;&#65533;&#65533;&#65533;&#65533;2&#65533;7&#65533;BJ*&#65533;n&#65533;b&#65533;^&#65533;|q#&#65533;-[9&#1424;v(&#65533;&#65533;?&#1745;&#65533;&#592;&#65533;f-&#65533;a&#65533;hX&#65533;sH&#65533;&#65533;&#65533;s&#65533;&#65533;&#65533;b&#65533;&#65533;H&#65533;&#65533;&#65533;&#65533;&#65533;b&#65533;eh,&#65533;&#65533;&#65533;DG&#65533;&#65533;&#65533;&#65533;'.&#65533;w|&#65533;&#65533;&#65533;s&#65533;&#1902;&#65533;&#65533;&#65533;N&#65533;?9{&#65533;X&#65533;hi&#65533;zlvS&#65533;&#65533;&#65533;(&#65533;+&#65533;&#65533;	&#65533;&#65533;w&#65533;<&#65533;&#1301;&#1388;&#65533;&#65533;&#65533; &#65533;&#65533;&#65533;5&#65533;p&#65533;'&#65533;N&#65533;F&#65533;2&#65533;&#65533;y&#65533;&#65533;&#65533;&#65533;|&#65533;&#65533;&#65533;&#65533;  h&#65533;&#65533;3&#65533;&#65533;gT{ JZ&#65533;&#65533;&#65533;&#65533;&#65533;!x&#65533;}&#65533;&#65533;&#65533;'H&#65533;&#143;&#65533;&#65533;&&#65533;&#65533;&#65533;&#960;&#65533;&#220;&#65533;i&#65533;e&#65533;&#65533;&#65533;&#65533;&#65533; 7&#65533;I
.~1	:c&#65533;&#65533;x7&#65533;&#65533;&#65533;w=s6&#65533;&#65533;&#65533; NQG("w&#65533;&#65533;&#65533;f&#65533;:;AB+B&#65533;>&#65533;&#65533;&#65533;&#65533;-&#65533;&#65533;FVYN&#65533;&#65533;&#65533;~&#65533;&#65533;&#65533;&#65533;I&#65533;C&#65533;&#65533;H&#65533;&#65533;vKo&#65533;&#65533;&#65533;&#65533;Uao|s]3G&#65533;=&#65533;W&#65533;&#65533;&#65533;~&#65533;&#65533;&#65533;@&#65533; &#65533;wb&#65533;@&#65533;&#65533;&#65533;&#848;&#65533;&#65533;&#65533;l&#65533;DRkij &#65533;
&#65533;2&#1172;&#65533;&#65533;&#65533;&#65533;&#65533;&#65533;M{&#65533;&#65533;E?iQ^C&#65533;2&#65533;&#144;@&#65533;&#65533;&#65533;n4<&#65533;#&#65533;&#65533;&#65533;R&#65533;&#65533;?&#65533;&#65533;&#65533;&#65533;:&#65533;y&#849;&#65533;aN&#65533;*&#65533;&#65533;wC<Q&#65533;tCm&#65533;&#646;(&#65533;2&#65533;&#65533;"%&#65533;&#293;&#65533;e[&#65533;&#65533;<v&#65533;&#65533;&#65533;&#65533;,s&#511;Z&#65533;&#65533;tw&#65533;&#65533;&#65533;&#65533;&#65533;&#65533;2#&#65533;&#65533;&#65533;f&#65533;&#65533;&#65533;&#65533;&#65533;&#65533;+X&#65533;'&#65533;;w&#65533;&#65533;&#65533;&#65533;c&#65533;`u&#65533;&#65533;
&#65533;K~&#65533;o{&#65533;&#65533;&&#65533;&#65533;&#65533;&#65533;h(0&#65533;Q"gi&#65533;wz&#65533;&#65533;|G@&#65533; kRlCR&#65533;}CFq%&#65533;&#65533;GKx&#65533;A&#65533;	&#65533;L z&#65533;k&#65533;1kD&#65533;)t'A5{&#65533;7{34 87I7dg&#65533;{&#65533;G[t&#65533;	`CCg6D&#65533;`&#65533;ww|Lp&#65533;&#65533;Xe}&#1191;mo"c%c&#65533;L&#65533;&#65533;x|!m&#65533;&#65533;N&#65533;7v&#65533;&#65533;;&#65533;bJoFO&#65533;wdcH_&#65533;Gvr&#65533;Ve&#65533;W&#65533;_U&#65533;+=&#65533;k&#65533;&#65533;B&#65533;B`&#65533;&#65533;&#65533;Wx&#65533;&#65533;D&#65533;&#65533;G-&#65533;&#65533;&#65533;k&#65533;- e%&#65533;&#1618;y&#65533;axRi&#65533; &#65533;&#65533;R&#65533;&#65533;J&#65533;	'&#65533;}f2'&#65533;z&#65533;&#65533; &#65533;s&#65533;p&#65533;&#65533;&#65533;Xzt2i&#65533;&@a&#65533;\,&#65533;&#65533;&#65533;&#65533;&#65533;| |c&?&#65533;?&#65533;Y&#65533;Q&#65533;f R}&#65533;u&#65533;&#65533;;&#1638;&#65533;&#65533;W&#65533;Yg&#65533;=e&#65533;}&#65533;&#1221;&#65533;X&#65533;!&#65533;!t&#65533;K&#65533;&#65533;&#65533;RsMG&#65533;LM4X&#5638;9&#65533;&#65533;&#65533;&#65533;&#65533;&#65533;&#65533;w&#65533;dt&#65533;WD~&#65533;,&#65533;&#65533;x&#65533;&#65533;J&#65533;ss&#65533;&#65533;&#65533;7&#886;@N&#65533;AW &#65533;&#65533;&#65533;+&#65533;&#65533;7n&#432;q&#65533;&#65533;&#65533;&#65533;&#65533;AH/&#65533;&#65533;_R[&#65533;p\&#65533;&#65533;4hP\&#65533;{0&#65533;7D&#65533;&#65533;&#65533;{r*8d&#65533;39@&#65533;&#1027;SSJARP&#65533;1f;&#65533;a&#65533;J&#274;&#65533;&#65533;V&#65533;<&#65533;z\&#65533;X]&#65533;]}&#65533;]&#65533;g&#65533;+&#65533;&#65533;&#65533;&#65533;3&#65533;&#65533;u&#65533;&#65533;Mhxx&#65533;&#65533;o2g_&#65533;&#65533;&#65533;8&#65533;#&#65533;&#65533;&#65533;(]h&#65533;gy&#65533;X&#65533;&#65533;w&#65533;&#65533;*x`A{&#1543;vR&#65533;&#65533;p&#65533;&#65533;&#65533;uj&#65533;Ta &#65533;&#65533;va&#65533;&#65533;&#65533;&#65533;&#65533;!Tu=oCZ!v&#65533;KB8*&#65533;A"&#65533;&#65533;&#65533;b"[y&#65533;$x&#65533;&#65533;&#65533;S1&#65533;T&#65533;s:W'i&#65533;<&#65533;]>V&#65533;&#65533;Sy&#65533;1l&#65533;&#65533;&#65533;gj&#65533;&#65533;&#65533;&#65533;F;&#65533;6&#65533;&#65533;x&M)FT#&#65533;&#65533;y&#65533;&#65533;&#65533;z&#65533;&#65533;&#65533;&#65533;&#65533;&#697;&VWLW&#65533;'&#65533;Iu&#65533;1&#65533;&#65533;&#65533;&#65533;B>&#65533;_&#65533;G&#65533;XXy&#65533;i&#65533;f&#65533;Et&#65533;&#65533;&#65533;&#65533;=gi&#65533;q&#65533;&#65533;&#65533;X&#65533;r8m&#1629;&#65533;._&#65533;
&#65533;Pp&#65533;B&#65533;&#65533;&&#65533;&#65533;&#65533;IA&#65533;{&#65533;a &#65533;%)&#65533;g%&#65533;	&#65533;&#65533;V&#65533;A
&#65533;o&#65533;4&#65533;&#65533;p &#65533;&#65533;A&#65533;y&#65533;&#65533;&#65533;/^f2	 [	/Hi&#65533;&6&#65533;{I}&#65533;)&#65533;3X@&#65533;&#1298;&#65533;&#65533;sigF&#65533;cpC4&#65533;A3S&#65533;&#65533;9*&#65533;y&#65533;&#65533;&#65533;&#65533;&#65533;&#65533;&#65533;E&#65533;&#65533;9V&#65533;@"p&#65533;&#65533;&#65533;&#65533;"*NMi3&#65533;&#65533;xx&#65533;&#65533;&#65533;&#65533;L*&#65533;&#65533;Y,&#65533;&#65533;=swg&#65533;m&#65533;&#65533;&#65533;I&#65533;v&#65533;&#65533;i	&#65533;X7X&#65533;&#65533;&#65533;&#65533;{gyu&#65533;&#65533;&#65533;F&#65533;&#65533;&#65533;&#527;&#65533;0&#65533;w&#65533;y&#65533;&#65533;&#65533;-&#65533;a&#65533;&#65533;d&#65533;w8&#65533;&#65533;&#65533;Zb&#65533;&#65533;&#65533;&#65533;4&#65533;&#65533;&#65533;&#1500;i[yoWz&#65533;ch&#65533;-&#65533;&#65533;&#65533;&#65533;3&#538;x&#65533;5Z:B&#65533;&#65533;G&#65533;1&#65533;&#65533;{85&#65533;R&#65533;&#27359;&#1189;_&#65533;v&#65533;
&#65533;&#65533;&#65533;&#65533;&#65533;&#65533;&#65533;&#65533;&#65533;A&#65533;&#65533;F%}&#65533;&#65533;^&#65533;&#65533;Z&#65533;J&#65533;&#65533;&#65533;
&#65533;&#65533;&#41316;@Xl&#65533;&#65533;&#65533;'&#65533;&#65533;&#65533;3Nj&#65533;'&#65533;xw&#65533;e&#65533;t&#65533;ZiZvp%&#65533;`_&#65533;p&&#65533;&#65533;&#65533;&#65533;8&#65533;&#65533;Z&#65533;&#65533;)&#65533;&#65533;&#65533;z&#65533;A.&#65533;&#65533;&#65533;q~C&#65533;p&#65533;&#65533;X&#65533;&#65533;&#65533;*&#65533;&#65533;&#65533;&#65533;([`&#65533;&#65533;&#65533;r&#65533;z&#65533;1&#65533;&#65533;Ece&#778;&#65533;&#546;c&#65533;ss.xQ5&#65533;&#65533;Z"L2)@&#65533; ;&#65533;W&#389;E&#65533;!&#65533;&#65533;j&#65533;M&#65533;Dz&#65533;&#65533;Y&#65533;E&#65533;&#65533;M&#65533;&#65533;&#65533;&#65533;S&#65533;&#65533;I&#65533;c&#65533;}&#65533;&#65533;&#65533;&#65533;&#65533;\&#65533;&#65533;&#65533;Go&#65533;.3wr&#65533;f&#65533;rpu:i&#65533;B&#1257;&#65533;X&#65533;z&#65533;&#65533;I&#65533;{&#647;&#65533;6f&#65533;&#65533;H,&#65533;&#65533;.&#65533;&#65533;/&#65533;&#65533;&#65533;&#65533;&#65533;e#&#65533;z&#65533;=Q&#592;,&#1048;&5&#65533;&#65533;:i&#65533;&#65533;&#65533;&#65533;K z&#65533;&#65533;#[2&#65533;&#65533;&#65533;&#65533;=&#65533;&#65533;&#65533;&#65533;&#65533;GR$&#65533;J&#65533;0&#65533;1&#65533;&#65533;
&#65533;&#65533;W&#65533;-&#65533;j0&#65533;&#65533;<X&#65533;I&#65533;&#65533;&#65533;A&#65533;6&#65533;&#65533;&#65533;&#65533;&#65533;&#65533;&#65533;^v&#65533;&#65533;&#627;&#65533;h&#65533;&#65533;juI&#65533;Cx&#65533;&#65533;&#1546;&#65533;b&#65533;&#65533;&#65533;&#65533;&#65533;&#685;&#65533;&#65533;&#65533;aXO/&#245;_&#65533;&#65533;&#65533;&#65533;'J&#65533;&#65533;&#65533;1&#65533;o7Y&#65533;&#65533;&#10179;'Y&#65533;&#65533;	v&#65533;&#50942;&#65533;&#65533;&#65533;&#65533;&#65533;&#65533;-e$'&#65533;&#65533;&#65533;&#65533;&#65533;q2&#65533;&#65533;&#65533;&#65533;&#65533;&#65533;A&#65533;&#65533;S&#65533;&#65533;\&#65533;"1N&#65533;&#65533;bUk&#65533;H&#65533;|&#65533;v}gl&#65533;&#65533;G&#488;&#65533;&#65533;94&#65533;*&#65533;q&#65533;4&#65533;Y&#65533;&#65533;b&#65533;&#65533;&#65533;[&#65533;&#65533;5&#65533;&#65533;&#1779;&#65533;&#65533;R&#65533;&#65533;.,^&#65533;&#65533;&#65533;;&#65533;&#65533;We&#65533;V&#65533;&#65533;?&#65533;&#65533;b&#65533;&#65533;E&#763;U&#65533;&#65533;&#65533;)x&#65533;~X&#65533;&#65533;&#1709;%S&#65533;&#65533;&#65533;@&#65533;&#1499;&#65533;m&#65533;&#65533;=v&#65533;&#65533;&#750;b&#65533;&#65533;&#65533;&#65533;&#65533;&#65533;&#65533;JiI&#1533;&#65533;&#65533;la&#65533;&#65533;R&#65533;X&#65533;I&#65533;&#65533;&#65533;P&#65533;&#65533;&#65533;&#65533;&#703;SB&#1552;x&#65533;.&#65533;&#65533;r&#65533;&#65533;&#65533;&#65533;Y&#65533;&#65533;&#65533;$&#65533;&#65533;6t&#65533;^&#65533;0&#65533;jZ&#65533;d&#65533;D&#65533;&#65533;&#65533;#&#65533;(&#65533;b3
&#169;+&#596;&#65533;"&#65533;&#65533;&#65533;l&#65533;H&#65533;&#65533;&#65533;D&#65533;.1&#65533;0\N&#65533;&#65533;&#65533;&#65533;&#65533;&#249;&#65533;&#65533;&#65533;6D&#65533;&#65533;&#65533;Xh&#65533;&#65533;C&#65533;&#65533;&#65533;X)!&#65533;c&#65533;n&#65533;)M&#65533;2&#65533;&#65533;&#65533;z6&#65533;T&#65533;wT\&#65533;r)&#65533;&#65533;&#65533;h&#22223;&&#65533;,{Y&#65533;"^&#65533;&#65533;J	:7HKl&#65533;&#65533;&#65533;i&#65533;[.&#65533;&#65533;|&#65533;&#65533;r&#65533;&#65533;&#65533;&#65533;r+&#65533;&#65533;%&#65533;W&#65533;&#65533;&#65533;2&#65533;}&#407;&#65533;[&#65533;&#65533;lL3&#65533;&#65533;&#65533;&#65533;&#65533;&#722;+&#65533;&#65533;!&#65533;&#599;L&#65533;&#184;&#65533;g&#65533;&#65533;EvG&#65533;D&#706;?&#813;&#65533;eS{}&#65533;vU&#65533;R&#65533;&#65533;&#65533;P&#65533;&#65533;iE&#65533;&#65533;o&#65533;GV&#65533;&#65533;&#1493;&#65533;&#1717;&#65533;&#65533;o&#65533;f&#65533;^&#622;&#65533;|P"&#65533;Z&#65533;H&#65533;&#65533;&#65533;&#65533;&#65533;&#39645;&#65533;&#36754;0&#65533;X8X2&#65533;&#65533;7&#65533;&#65533;&#834;KR&#65533;4T&#65533;&#65533;a&#65533;K&#65533;&#772;&#65533;Y&#65533;E&#65533;&#65533;&#65533;&7&#65533;Cz
C&#65533;|&#999;: d-&#458;&#65533;&#65533;&#65533;&#65533;<&#65533;&#1211;&#65533;j&#22164;&#1045;L&#65533;%\&#65533;&#65533;"&#65533;-&#65533;&#1876;{]&#65533;bk3&#65533;k&#1147;&#65533;&#1139;b&#65533;&#65533;&#65533;;&#65533;&#65533;&#39411;&#65533;]&#65533;&#65533;&#65533;&#65533;a4xr&#65533;&#299;&#65533;v&#65533;&#65533;|&#65533;|&#65533;n&#65533;&#65533;b&#65533;&#65533;&#65533;/U|&#65533;&#332;&#65533;6&#1856;&#65533;&#65533;&#65533;&#65533;&#65533;S&#65533;&#65533;0&#65533;&#65533;@}&#65533;&#65533;DM&#65533;-&#65533;T&#65533;&#65533;&#65533;@M&#65533;in&#65533;&#65533;B&#65533;&#65533;[`&#65533;P&#65533;qKi&#65533;&#65533;&#65533;&#65533;&#65533;&#8989;&#65533;\P7&#65533;Str&#65533;e&#65533;&#65533;&hM&#65533;&#59133;&#65533;&#65533;&#65533;>z't&#65533;&#1818;&#65533;&#65533;T&#65533;U&#65533;7&#65533;O&#65533;E&&#65533;&#65533;&#65533;&#65533;#&#65533;T&#65533;&#1100;&#844;N}7&#65533;&#65533;&#65533;&#65533;/lNP,&#1163;]&#65533;&#65533;&#65533; n &#65533;&#65533;&#65533;&#65533;hjg&#65533;)&#65533;"&#65533;_&#65533;&#65533;&#65533;&#65533;3&#1255;-&#65533;-&#65533;&#65533;{xxokpqM&#940;&#65533;&#65533;&#65533;d&#65533;&#65533;&#65533;}&#65533;&#65533;&#65533;&#65533;rm&#65533;Pos&#65533;&#65533;&#65533;q&#65533;t&#65533;&#65533;&#65533;&#65533;&#65533;
%&#65533; $&#65533;&#65533;[&#65533;,z&#65533;4&#65533;&#65533;hk&#65533;B:&#65533;&X&#65533;&#65533;hr&#65533;r&#65533;&#145;&#65533;70&#65533;&#65533;[&#65533;&#65533;&#65533;&#65533;&#65533;&#65533;&#65533;&#65533;k&#1947;&#65533;/&#65533;&#65533;&#65533;<&#65533;&#1530;&#65533;m&#65533;&#65533;&#65533;&#65533;&#65533;&#65533;&#65533;W&#65533;&#65533;&#65533;	&#65533;}&#65533;p&#65533;&#65533;&#65533;&#65533;"&#65533;W7&#65533;&#65533;y&#65533;k&#65533;&#65533;cg&#65533;.&#65533;GL&#65533;&#65533;&#65533;&#65533;t&#65533;&#288;+>vW&#65533; &#21888;&#65533;*&#524;p&#65533;&#65533;v &#65533;*&#400;k&#65533;y&#65533;j)&#65533;A&#65533;y&#65533;&#65533;I&#65533;(&#65533;&#65533;-&#14433;+&#65533;&#65533;&#65533;6&#65533;!&#65533;&#65533;&#65533;,7C &#65533;&#65533;&S&#65533;L&#65533;&#65533;{6&#65533;&#65533;&#65533;e&#65533;6VB)&#65533;&#65533;U&#65533;&#65533;&#65533;[V$&#357;[2&#65533;&#65533;&#65533;&#65533;[&#65533;&#65533;&#65533;-&#65533;8w&#65533;.I9&#65533;	&#65533;!&#65533;&#65533;&#65533;}&#65533;&#65533;&#65533;|E8&#65533;&#65533;&#65533;;&#65533;&#65533;&#65533;&#65533;&#65533;*&#65533; &#65533;&#65533;&#65533;B_B"&#65533;&#65533;M&#65533;q&#65533;&#65533;~f&#65533;&#65533;&#1605;O&#65533;~&#1649;&#65533;&#220;&#65533;o&#65533;&#65533;vY<&#65533;m{&#65533;&#65533;&#65533;"&#65533;J&#65533;&&#65533;,[&#65533;QD=&#65533;X&#65533;&#65533;&#65533;&#65533;&#65533;^(&#65533;&#65533;[&#65533;&#65533;&#65533;{LPR@B&#65533;!&#65533;&#65533;i&#65533;&#65533;,&#65533;w&#65533;&#65533;Q&#1959;&#65533;sML&#65533;&#65533;&#65533;&#65533;n&#65533;Q&#65533;7&#65533;&#65533;&#65533;&#1969; &#65533;&#65533;&[&#65533;&#65533;^&#65533;&#65533;&#65533;&#1394;a>&#65533;v&#65533;jx&#65533;&#65533;:&#65533;&#65533;&#65533;N&#65533;&#65533;&#65533;m&#65533;+&#65533;&#65533;&#65533;&#65533;=&#65533;&#65533;&#65533;&#65533;&#65533;)&#65533;4&#65533;&#65533;mlX&#65533;C&#65533;+&#65533;&#65533;'&#65533;<&#65533;_&#65533;&#65533;.~&#65533;&#65533;F&#65533;9&#65533;]]&#65533;N&#65533;&#65533;&#65533;F&#65533;&#59337;*Y.Q&#65533;&#65533;&#65533;&#65533;@&#65533;&#65533;] &#65533;&#65533;&#65533;&#65533;&#65533;"&#65533;|=&#65533;&#65533;&#65533;b&#65533;lhh&#65533;M&#65533;&#65533;(G&#65533;&#65533;&#677;&#65533;`&#65533;<~&#65533;&#65533;Z@&#65533;&#995;+&#65533;)@'5_#=&#65533;&#65533;k&#65533;r&#65533;&#65533;?&#65533;,&#65533;S-&#65533;&#65533;&#65533;&#65533;PK&#65533; &#65533;bn&#65533;%&#65533;&#1808;N_[%&#65533;&#65533;W&#65533;F&#65533;&#65533;hj&#65533;&#65533;&#65533;&#65533;&#65533;&#65533;&#65533;Y&#65533;&#65533;&#65533;&#65533;&#65533;*<&#65533;Di&#65533;\y&#65533;h&#65533;&#65533;j&#65533;&#65533;&#65533;<&#65533;&#65533;&#65533;n&#65533;&#65533;&#65533;9td&#65533;&#65533;|&#65533;uL&#65533;\&#65533;&#813;=&#65533;&#65533;&#65533;&#65533;&#65533;&#65533;I#&#65533;&#65533;&#65533;h:<&#65533;&#65533;I 0&#65533;&#65533;=&#65533;E&#65533;&#65533;&&#65533;)w&#65533;k&#65533;&#65533;;&#65533;&#65533;1&#65533;&#65533;-&#65533;&#65533;	&#65533;(Ue\&#65533;&#65533;{&#65533;&#65533;V&#65533;8RhQ&#65533;C&#65533;'&#65533;[r&#65533;E&#65533;&#65533;&#65533;&#65533;&#65533;#a&#65533;&#65533;&#65533;l@`&#65533;&#65533;]&#65533;&#65533;&#65533;&#65533;&#65533;&#65533;&#65533;&#65533;&#65533;r	V&#65533;%na#&#1172;t&#65533;&#65533;&#65533;&#65533;&#355;&#65533;&#65533;&#65533;@h&#65533;)&#65533;&#65533;&#65533;2&#65533;2@&#65533;&#65533;L&#65533;[3^e&#65533;&#65533;1&#463; ;&#65533;&#65533;5&#65533;&#65533;&#65533;q&#65533;s&#65533;#&#275;&#65533;T&#65533;t&#65533;mf&#845;)&#65533;@&#65533;&#65533;b)[&#65533;&#65533;R&#65533;-&#65533;2&#65533;t&#65533;&#65533;^&#65533;y&#65533;&#65533;D&#65533;&#65533;&#65533;)M&#65533;(D&#65533;:u&#65533;TU&#65533;&#65533;z&#65533;J&#65533;&#65533;-V&#65533;&#65533;M{K[&#1452;f&#65533;:&#65533;b&#65533;&#65533;bu&#65533;2&#65533;&#65533;:&#65533;&&#65533;&#65533;{&#65533;D`&#65533;&#65533;&#65533;4&#65533;&#65533;&#65533;&#65533;&#65533;&#65533;&#65533;&#65533;D&#65533;&#65533;A&#65533;I&#65533;&#65533;3&#65533;
T&#65533;&#1256;D&#65533;+&#65533;&#65533;&#65533;&#65533;&#65533;J&#65533;HQ&#65533;B&#65533;&#65533;W&#65533;i&#65533;(&#65533;&#65533;&#65533;o <$-&#65533; V &#65533;&#65533;&#65533;&#65533;&#65533;&#1843;&#65533;&#65533;&#65533;O?,A&#65533;&#65533;<&#65533;&#65533;;8 bi&#65533;$&#65533;&#65533;}&#133;stp {&#65533;B*&#65533;q.}*&#65533;&#65533;R&#65533;&#65533;Q&#65533;&#65533;0	`&#65533;C&#65533;&#65533;,&#65533;d&#1219;&#65533;&#65533;>&#65533;&#65533;&#65533;[X&#65533;H$x&#65533;l5-&#65533;&#65533;F&#65533;U&#65533;&#65533;Pe&#65533;&#65533;
X&#65533;E&#65533;&#65533;4&#65533;5#q&#65533;&#65533;&#65533;&#65533;&#65533;z&#65533;&#65533;f&#65533;E&&#65533;Yv&#65533;tIrwhI&#65533;YH)&#65533; &#65533;#&#65533;&#1824;&#1623;pv&#65533;h&#65533;$1&&#65533;&#65533;&#65533;&#65533;&#65533;&#65533;&#65533;u&#65533;WU&#65533; &#65533;&#65533;%"7H&#65533;]<&#65533;&#65533;TX&#65533;&#65533;A@&#65533;d&#1885;@&#65533;&#65533;&#1801;&#65533;H#N;&#65533;d&#462;&#65533;&#65533;h)&#65533;>&#65533;yGM:9'jy&#65533;&#65533;7&#65533; 8&#65533;9&#65533;&#65533;&#1963;&#65533;&#476;=H&#65533;&#65533;EA&#65533;&#65533;&#65533;m(&#65533;&#65533;&#65533;#K&#65533; [&#65533;<)&#65533;`&#65533;&#65533;&#65533; &#1256;&#65533;&#65533;&#65533;6&#65533;_&#65533;/&#65533;D&#65533;&#234;z&#1227;+&#65533;@&#65533;&#618;n&#65533;c	cW1&#65533;%F&#65533;'&#65533;{cL;&#699;&#1167;>&#65533;E&#65533;&#65533;`5ya&#65533;:pJJMaf2&#65533;&#65533;&#65533;&#65533;"&#65533;&#65533;&#65533;
^&#65533;	&#65533;$&#65533;LA&#65533;&#65533;f&#65533;F&#65533;';&#65533;i&#282;.&#65533;En&#65533;&#65533;&#65533;=&#65533;&#65533;w/P&#65533;?S,&#65533;&#65533;&#65533;&#65533;&#65533;r&#65533;&#65533;=&#65533;QH&#65533;&#65533;i&#65533;&#65533;&#65533;[`&#65533;,&#65533;&#65533;&#65533;&#65533;*&#65533;&#65533;&#65533;&#65533;ju&#65533;&#129;&#1216;&#65533;&#65533;F&#65533;*&#65533;`C&#65533;&#65533;Dz@&#65533;BE&#823;&#65533;&#65533;%E&#65533;&#65533;&#65533;K&#1327;&#65533;r&#65533;&#65533;&#530;&#65533;&#65533;;&#65533;&#65533;4Dx|&#65533;4m&#65533;&#65533;&#65533;R&#65533;&#65533;&#65533;n7Eo&#65533;q&#65533;(&#65533;&#65533;(&#65533;+&#65533;&#65533;&#65533;k"&#65533;\&#65533;&#65533;!xG&#65533;-&#65533;&#65533;r&#65533;&#65533;&#65533;&#65533;{d&#1171;"f&#65533;?&#65533;&#65533;U&#65533;0&#65533;&#65533;&#65533;&#65533;yOL&#215;"8"&#65533;e D&#767587;I&#65533;q&#65533;&#531;VjC6&#65533;&#65533;&#65533;&&#65533;em02E&#65533;&#65533;&#65533;(&#65533;&#65533;h&#1056;
&#65533;&#65533;5&#65533;@&#65533;oc~&#65533;&#65533;;&#65533;&#65533;v&#65533;&#65533;O^&#1380;^&#65533;&#65533;yHK&#65533;A_&#65533;ms :&#65533;H&#65533;t &#65533;X&#65533;bv&#65533;1P&#65533;b&#65533;6&#65533;&#65533;MW&#65533;&#65533;V4A&#65533;+o&#65533;Z&#65533;&#65533;&#65533;&#65533;"Y(}<,&#65533; &#1033;&#65533;&#65533;'cW&#65533;:&#65533;9sa&#65533;q&#65533;s&#65533;2w&#65533;	&#65533;eG+ &#65533;Q&#65533;BlC&#65533;?&#65533;J&#1532;&&#65533;3&#65533;&#65533;&#65533;VG&#65533;&#65533;&#65533;/&#65533;sL&#65533;^&#65533;,&#65533; w&#65533;&#65533;]v&&#65533;U"V&#65533;+&#65533;&#65533;G&#65533;&#65533;,&#65533;&#65533;QqPD&#65533;;=&#65533;ezB&#65533;}&#65533;&#65533;=@&#65533;&#65533;&#65533;&#65533;S&#65533;&#65533;&#576;&#65533;m&#1089;&#2021;(&#65533;&#65533;&#591;S&#65533;K&#65533;&#65533;&#65533;&#65533;&#65533;&#65533;h#a O&#65533;l& &#65533;&#65533;&#65533;&#65533;&#65533;&#65533;&G&#65533;(b&#65533;qte&#65533;&#65533;&#65533;&#65533;&#65533;I&#65533;oE&#65533;S#qU9Ihs&&#65533;`&#65533;F)&#65533;Jn<&#65533;&#65533;&#65533;&#65533;&#65533;{&#65533;&#65533;E+&#65533;W&#65533;&#65533;6b&#912;]{iAn&#1590;&#65533;&#65533;&#65533;w;J(&#65533;(&#65533;&#65533;q&#65533;Jc&#10650;&#65533;&!&#65533;&#65533;}&#65533;d&#65533;)HL&#65533;XT&#378;&#65533;:&#65533;&#65533;3&#65533;1&#65533;@&#65533;1y&#65533;&#65533;&#65533;S&#65533;&#65533;&#65533;U&#65533;z&#65533;J&#65533;{j&#65533;&#65533;&#65533;M
&#65533;K&#65533;2A&#65533;&#65533;&#65533;89&#65533;@&#65533;&#1687;)&#65533;>&#65533;u&#65533;x&#65533;&#65533;*F:Q0&#65533;&#65533;\1&#65533;W!d @&#65533;&#65533;&#65533;&#65533;9G&#65533;&#65533;&#65533;!&#65533; C'&#65533; 54&#65533;&#65533;&#65533;&#65533;z&#65533;(&#65533;S&#1857;&#65533;&#65533;&#65533;J&#1677;p&#65533;%kt&#65533;e&#65533;{$&#65533;&#1426;&#65533;Z&#65533;&#65533;j&#65533;j>5&#65533;B&#65533;@'_}&&#1608;XMuQs+&#65533;d&#65533;6&#65533;&#65533;&#65533;&#1465;.&#65533;uh&#65533; &#65533;&#65533;&#65533;d&#65533;4&#65533;&#898;&#65533;&#65533;&#65533;&#65533;&#65533;&#65533;&#1574;&#65533;Y&#65533;&#65533;{&#65533;&#65533;	&#65533;;J&#65533;8&#65533;&#65533;&#65533;&#65533;:&#65533;&#65533;u(e&#65533;&#65533;N(&#65533;a&#1124;=&#65533;&#65533;&#65533;&#65533;c&#65533;6&#65533;n&#65533;&#65533;T&#65533;_&#65533;D+&#65533; &#65533;P'
8mI+y&#65533;\&#65533;&#65533;lhk&#65533;&#65533;&#65533;&#65533;&#65533;8Z&#65533;&#65533;'lf&#65533;64'&#65533;X&#65533;|=&#289;
&#65533;&#65533;2U>0&#65533;)K&#65533;T&#65533;6x&#65533;QU&#65533;&#65533;&#65533;^&#65533;&#65533;Y&#65533;&#65533;YR1&#65533;&#65533;&#65533;&#65533;&#65533;&#65533;&#65533;&#65533;QQVVf9&#65533;H&#65533;|&#65533;&#65533;&#65533;&#65533;N&#65533;&#65533;&#65533;&#65533;&#50470;H&#65533;$<&#65533;AB:1@&#65533;Fh&#65533;&#65533;l&#65533;&#65533;R@<&#65533;&#65533;&#65533;&#65533;<&#65533;V&#65533;&#1893;&#65533;lT8 &#65533;&#65533;(&#65533;&#65533;&#1140;y<_&#65533;&#65533;&#65533;i&#65533;y{G&#65533;*&#65533;&#65533;&#65533;U&#65533;y&#65533;vH&#1646;V&#65533;2>&#65533;C&#65533;&#65533;&#65533;&#65533;&#65533;&#65533;&#65533;{3i&#1158;&#65533;&#65533;+(B^&#65533;M?zN&#65533;&#65533;@9&#65533;*<S&#65533;s&#65533;(&#65533;&#65533;&#65533;&#65533;&#65533;&#65533;LCbTX&#65533;4E&#65533;&#65533;&#65533;]&#65533;&#65533;7,y&#65533;@W&#65533;{&#65533;&#65533;&#65533;&#65533;%&#65533;%&#65533;&#65533;&#65533;&#65533;g&#65533;i&#65533;`&#65533;'&#65533;&#65533;R&#65533;&#65533;4 &#65533;&#65533;&#65533;H`.~&#623;&#65533;&#65533;B&#65533;&#65533;&&#65533;f4&#65533;&#65533;&#65533;l&#65533;" &#65533;&#171;Y*&#65533;&#65533;&#1536;
&#65533;{I&#65533;&#65533;@lb
I&#65533;:&#65533;&#65533;&#65533;0Z&#65533;&#65533;6k&#65533;mjG&#65533;&#65533;&#65533;7&#65533;&#65533;&#65533;&#65533;&#65533;W&#65533;&#65533;H&#65533;&#65533;d&#65533;&#65533;V@&#65533;9&#65533;&#536;&#65533;8m&#65533;r#&#65533;&#65533;&#65533; &#65533;&#65533;&#65533;&#65533;	T&#65533;&#65533;&#65533;^*&#65533;&#65533;OV&#65533;HdI&#65533;2p&#65533;>:3/&#65533;"&#65533;v&#1386;g&#65533;Qx&#65533;&#65533;;#jT&#65533;&#65533;\a&#65533;&#65533;q&#65533;8X&#65533;]&#65533;0&#65533;&#65533;&#65533;&#65533;&#65533;8:fM&#65533;+&#65533;s&#65533;&#65533;>0f6&#65533;&#65533;&#65533;&#65533;&#65533;&#65533;'i#p&#65533;T&#65533;&#65533;&#65533;&#65533;C&#65533;Y&#65533;&#65533;&#65533;&#65533;&#65533;&#65533;@px]G\&#65533;O&#65533;&#65533;y&#947;&#65533;[&#65533;8&#65533;R&#65533;jm^&#65533;&#65533;&#65533;s&#65533;?&#65533;&#2027;&#65533;vY&#1696;&#65533;G&#65533;z&#65533;-&#65533;&#65533;]&#65533;&#65533;&#65533;lZm&#65533;j]&#65533;'&#65533;&#65533;&#65533;5&#65533;&#65533;N&#65533;&#65533;&#65533; &#65533;&#65533;&#65533;I&#65533;&#65533;s#&#65533;&#65533;3&#65533;&#65533;Gs?&#65533;&#65309;r&#830;&#65533;5&#65533;7&#65533;&#20538;&#65533;&#1282;&#65533;&#65533;T	&#65533;7Q&#65533;_&#65533;&#65533;U&#1071;');E&#65533;3&#65533;[0z&#65533;0&#65533;&#65533;&#65533;&#65533;&#65533;>N&#65533;&#21084;&#65533;vxlSP&#65533; &#65533;*&#65533;&#65533;&#65533;&#65533;&#65533;&#65533;}&#65533;:&#65533;i&#65533;&#65533;O&#65533;&#65533;&#65533;3F(ke&#65533;&#65533;T"&#65533;&#65533;A?&#65533;G&#65533;Cc&#65533;&#65533;W&#65533;%&#65533;n&#65533;d&#65533;5J}&#65533;&#14043;&#65533;&#65533;N&#1882;&#65533;&#65533;p&#65533;c&#65533;&#65533;&#65533;&#65533;&#1086;&#65533;&#65533;&#65533;[QF*&#65533;&#65533;8&#65533;VZst&#65533;&#65533;&#65533;?UN&#65533;&#65533;&#65533;*&#65533;&#65533;&#65533;&#65533;&#65533;&#65533;;&#65533;WBaMr'&#65533;  &#65533;h#_Kr_l%qb0O&#65533;EW&#65533;uq&#65533;q&#65533;`4O&#65533;< &#65533;`&#65533;&#65533;w`&#65533;ff&#65533;a&#65533;&#65533;%&#65533;Ws!&#65533;m0s~&#65533;Y&#439;=&#407;5&#65533;&#65533;)&#65533;!&#65533;fh<75D&#65533;kP&#65533;H@uB7c@&#65533; &#65533;RuB@A6[&#848;6;&#65533;f&#65533;&#65533;U&#65533;~&#65533;&#65533;T&#65533;&Rcp!Oev&#65533;2f&#65533;xK&#65533;~&#65533;&#65533;K&#65533;w{Ww&#65533;r1&#65533;[&#65533;&#65533;w&#65533;&#261;&#65533;&#65533;um\1D{&#65533;5[&#65533;a_&#65533;&#65533;&#65533;<RW&#65533;8&#65533;I&#65533;`yX"&#65533;&#65533;&&#65533;'i&#65533;#&&#65533;d&#65533;i&#65533;i&#65533;&#65533;&]M&#65533;&#65533;z&#65533;&#752;r2&#65533;PX&#65533;&#65533;&#65533;Q`S&#65533;&#65533;&#65533;kF(&#65533;&#65533;b&#65533;"4&#65533;6q&#65533;gZ&#65533;&#65533;Q5&#65533;&#65533;&#65533;5&#65533;&#65533;|u?&#65533;_&#65533;&#65533;P#&#65533;l&#65533;&#65533;E,u&#65533;eu&#65533;&#65533;C9~&#65533;&#65533;c$&#65533;&#65533;G?Q"&#65533;2>&#65533;"&#65533;]&#65533;&#65533;&#65533;@&#65533;dWf&#65533;&#65533;wh&#65533;v&#65533;C&#65533;&#65533;}&#65533;&#65533;x9&#65533;&#65533;&#65533;Xohxwx-&#65533;&#65533;h&#65533;x&#65533;py&#65533;&#65533;&#65533;&#65533;hN&#65533;&#65533;y&#65533;`&#65533;&#65533;y&#65533;&#65533;W&#65533;&#65533;W&#65533;&#65533;&&#65533;az(#&#65533;&#65533;O&#1348;&#65533;&#65533;&#65533;8&#65533; |&#65533;&#65533;=&#65533;&#65533;&#65533;d&#65533;TY&#65533;fd!&#65533;H5X&#65533;!l&#65533;t&#65533;h&#65533;&#65533;c&#65533;&#65533;&#65533;K&#65533;&#65533;tD&#65533;c&#65533;&#65533;C&#65533;*=&#580;&#65533;\&#65533;nM&#65533;uQ&#65533;}&#65533;+I&#65533;&#65533;A&#469;@Oxu&#65533;&#65533;#`x-&#65533;g&#65533;&#65533;e&#65533;&#65533;6&#65533;&#65533;&#65533;s&#65533;H&#65533;&#65533;Fr&#65533; Ss&#65533;U&#65533;x&#65533;D&#65533;&#65533;&#65533;y&#65533;&#65533;&#65533;&#65533;IW&#65533;&#65533;&#65533;&#65533;&#65533;ySp&#65533;&#65533;2i
&#65533;`&#65533;@
&#65533;&#65533;&#65533;2"&#65533;d&#65533;&#65533;.&#65533;&#65533;t+G&#65533;&#65533;V&#65533;&#65533; &#65533;%B(j/&#65533;$O&#65533;&#65533;/&#65533;&#65533;8)&#65533;c0&#65533;)&#65533;&#1483;&#65533;	&#65533;&#65533;&#65533;&#65533;&#65533;&#65533;&#65533;/&#65533;(AX&#65533;&#65533;`H&#65533;f&#65533;#&#65533;&#402;mN9B&#65533;&#1605;&#65533;6s&#65533;2&#65533;&#65533;&#261;&#65533;&#1285;&#65533;vi&#65533;K&#65533;/&#65533;vgXEoh&#65533;f&#65533;&#145;&#1833;F&#65533;W&#65533;xT&#65533;a(&#65533;F&#65533;&#65533;&#65533;&#65533;&#65533;&#65533;M &#65533;p&#65533;&#65533;&#65533;&#65533;&#65533;08&#65533;&#65533;&#65533;&#65533;&#65533;0&#65533;0v&#65533;&#65533;&#65533;D&#65533;VFo&#65533;wb&#65533;&#65533;'+u&#65533;1&#65533;z&#65533;W&#65533;X+&#65533;BW8&#65533;&#65533;(c&#65533;&#65533;&#65533; k3&#65533;5y&#65533;T&#65533;&#586;&#65533;&#65533;?&#65533;&#65533;&#65533;&#65533;&#65533;<&@&#65533;wl&#65533;&#65533;|&#65533;&#65533;I&#65533;[J&#332;&#65533;&#65533;}&#65533;&#470;&#65533;pj&#65533;$&#65533;&#65533;&#65533;e(Tj&#65533;S5&#65533;6E2&#65533;8jo&#513;I&#65533;f&#65533;&#65533;+nim&#65533;&#65533;&#65533;&#65533;Eu&#65533;c&#65533;!I&#65533;T)&#65533;&#65533;&#65533;&#65533;&#65533;)&#65533;M&#65533;Y_&#65533;:<3&#65533; -&#65533;&#65533;&#65533;h&#65533;&#65533;&#65533;X&&#65533;&#65533;&#65533;g&#65533;&#65533;S'e1r&#65533;)&#65533;&#65533;(GWt&#65533;zcb&Yfz&#65533;&#65533;&#65533;,&#65533;?&#65533;&#65533;&#65533;X&#65533;	-&#65533;a&#65533;&#346;8&#65533;{>h*$&#65533;&#65533;2&#65533;&#65533;-&#65533;&#65533;1&#65533;$&#65533;&#65533;w},
&#65533;&#65533;&#65533;&#65533;&#65533;&#1556;&#1080;&#65533;E
&#65533;)&#65533;h&#65533;]#?&#65533;&#65533;&#65533;&#65533;D&#65533;o&#65533;v&#65533;&#65533;t&#65533;%&#1746;&#65533;&#65533;&#1565;&#65533;&#65533;&#65533;fa&#65533;&#65533;&#65533;~Uj&#65533;_:&#65533;&#65533;U&#65533;&#65533;&#65533;f&#65533;&#65533;&#65533;&#65533;Gh8&#65533;R&#65533;h&#65533;q&#65533;&#65533;/p&#65533;	i}h&#2727;&#65533;B&#65533;&#65533;w&#65533;(&#65533;&#65533;&#65533;&#65533; &#65533;Zj&#65533;:l6&#322;)&#65533;X&#1811;&#65533;&#65533;Z4@&#65533;X&#65533;7&#65533;>&#65533;	t&#65533;(&#65533;#&#65533;&#65533;&#65533;:&#65533;'TCI&#65533;&#65533;&#65533;&#65533;&#65533;&#65533;&#65533;e&#65533;h&#65533;&#65533;&#65533;&#65533;Y&#65533;&#65533;FW#&#65533;&#65533;5&&#65533;&#65533;&#65533;5&#65533;&#65533;&#65533;/&#65533;xe&#65533;&#65533; &#65533;&#65533;Y(&#65533;o&#8812;S:&#65533;&#65533;U&#65533;-&#65533;&#65533;O-&#65533;-&#65533;&#65533;&#65533;7&#60822;&#65533;B'&#65533;x_&#6073;x&#65533;&#65533;D&#65533;&#65533;A&#65533;&#65533;yYv  &#65533;I&#65533;&#65533;&#65533;`&#65533;
&#65533;&#1678;&#65533;&#65533;	Y&#65533;&#65533;#&#65533;&#65533;&#65533;&#65533;&#65533;&#65533;&#65533;j&#65533;
Y.9Z(D &#65533;g&#65533;uQ&#65533;r&#65533;&#65533;MK|&#65533;&#65533;<i&#65533;{c&#65533;y&#65533;+jc[}&#65533;&#65533;&#65533;Q&#65533;&#65533;:&#65533;d&#65533;,uhc@jYa&#65533;&#65533;&#65533;&#65533;@!&#65533;5&#65533;&#65533;&#65533;(&#65533;&#65533;xP&#65533;&#65533;&#65533;&#65533;*"&#65533;&#65533;p&#65533;&#65533;)=b&#65533;n&#65533;&#65533;2pca=`Lh%0&#65533;&#65533;D9&#65533;&#65533;8VK# wuj`&#65533;&#65533;N&#65533;&#65533;&#65533;&#65533;f&#65533;&#65533;&#65533;1D&#65533;E&#65533;&#65533;v&#65533;&#65533;&#65533; &#65533;YD&#65533;&#65533;T&#65533;&#65533;&#65533;&#65533;j&#65533;y&#65533;@&#65533;&#65533;&#65533;&#65533;&#65533;&#65533;*&#65533;&#65533;;&#65533;=&#65533;&#65533;&#65533;&#65533;&#65533;&#65533;[&#65533;&#65533;,Z&#65533;&#870;&#65533;&#65533;[&#65533;&#65533;&#65533;&#65533;7x&#65533;&#65533;L2&#65533;\&#65533;&#65533;7,&#65533;&#405;P&#65533;q1M&#65533;{&#65533;&#65533;k&#65533;&#65533;&#65533;&#65533;&#65533;&#65533;&#4422;&#65533;&#65533;m&#65533;&#65533;&#65533;M&#65533;&#65533;&#65533;y&#65533;n&#65533;&#65533;K^i&#65533;J!Kk &#65533;;&#65533;&#65533;&#65533;&#65533;Nij&#65533;kJ&#65533;nZ&#65533;&#65533;Esp&#65533;&#65533;&#65533;&#65533;]{R&#65533;6&#65533;(9&#65533;;K#&#65533;&#65533;&#65533;v&#65533;*`&#65533;%&#65533;&#65533;&#65533;&#1218;DJU&#1408;&#65533;&#65533;&#65533;&#65533;37&#65533;&#65533;&#65533;&#65533;s&#65533;&#65533;&#65533;4;&#65533;&#65533;`&#65533;`&#65533;%z&#65533;&#65533;&#65533;?{dl&#65533;&#65533;&#65533;&#65533;IE&#65533;&#65533;X&#65533;u&#65533;&#65533;8&#920;&#65533;%&#65533;&#65533;&#166;P&#65533;0&#65533;&#65533;cU-&#65533;&#65533;&#65533;&#65533;&#65533;E+&#65533;S&#65533;&#65533;&#65533;&#65533; &#65533;k&#65533;X&#65533;u#K&#65533;k&#65533;=&#65533;&#65533;8w)L&#65533;&#65533;)M&#65533;a &#65533;i&#65533; &&#65533;&#1600;&#65533;_&#65533;!&#65533;7 &#65533;K&#65533;[p&#65533; vp&#65533;F&#65533;	&#12411;&#65533;.!x
&#65533;B&#65533;D &#65533;&#65533;?r&#65533;&#65533;!	q$$&#65533;#&#65533;&#65533;G&#65533;19&#65533;&#65533;&&#65533;&#65533;U&#65533;mj&#65533;&#65533;>W&#65533;&#65533;&#65533;F&#65533;&#65533;&#65533;&#65533;&#65533;*8&#65533;&#65533;&#65533;&#65533;&#65533;&#65533;&#65533;il&#65533;&#65533;y&#65533;&#65533;&#65533;&#460;n&#65533;<{g\&#65533;&#65533;&#65533;&#65533;&#65533;&#65533;&#65533;&#1806;,&#65533;&#65533;<&#173;&#65533;R&#65533;Rq&#65533;&#65533;j&#65533;j9&#65533;&#65533;V6&#1464;&#65533;&#65533;X&#65533;l&#65533;&#65533;&#65533;
[&#65533;&#65533;Kfz&#65533;&#65533;z%=&#65533;&#65533;&#65533;dqA`Cl&#65533;)`1&#65533;&#65533;1&&#65533;m&#65533;&#65533;&#65533;&#65533;&#65533;&#65533;&#65533;%69&#65533;&#65533;0&#65533;&#65533;3&#266;&#65533;&#65533;&#65533;G&#65533;p&#65533;|&#65533;&#65533;qh&#65533;&#65533;&#65533;f,&#65533;^&#65533;&#1303;&#65533;&#65533;!*&#65533;&#65533;&#65533;&#65533;&#65533;&#65533;*&#65533;&#65533;&#65533;&#65533;&#65533;&#65533;&#65533;&#65533;&#65533;&#65533;&#65533;L&#65533;;&#65533;&#65533;~&#65533;&;&#65533;&#65533;&#65533;<&#65533;&#1306;[]&#65533;&#65533;&#65533;8&#65533;vs&#65533;&#65533;K&#65533;F&#65533;=&#65533;]j&#65533;z&#65533;)&#65533;$7&#65533;{$&#65533;v&#65533;&#65533;&#65533;=&#65533;&#65533;&#65533;&#65533;&#65533;&#65533;&#65533;&#65533;wy&#65533;h
q&#65533;P&#65533;P&#65533;&#65533;pyxuE&#65533;jv&#65533;k&#65533;&#65533;&#65533;&#65533;hJ\&#65533;o6&#65533;G-&#65533;&#65533;AYPG&#65533;&#65533;0&#65533;&#65533;&#65533;&#993;&#65533;!0&#65533;&#1338;F&#65533;M&#65533;s;:&#65533;l&#65533;s&#65533;Q&#65533;B#&#65533;&#701;&#65533;V&#65533;kY&#65533;&#1353;&#65533;td&#65533;AH&#65533;&#65533;8&#65533;d}&#65533;^&#65533;&#65533;kA&#65533;&#65533;&#65533;&#65533;&#1418;&#65533;v2;]-,de&#65533;&#65533;&#65533;&#65533;&#65533;&#65533;w&#65533;&#65533;&#65533;&#65533;J&#65533;=&#65533;&#65533;&#65533;,R&#65533;&#65533;&#65533;kW&#65533;&#65533;l&#65533;"&#65533;&#65533;&#65533;Y&#65533;ms&#65533;M&#65533;k&#65533;[5L&#65533;&#65533;&#65533;N&#65533;&#65533;v&#65533;-m&#698; &#65533;
U&#65533;j&#65533;<&#65533;F&#65533;k&#65533;y&#65533;4?&#65533;t&#1476;&#65533;v@&#65533;P&#65533;&#65533;;ZN&#65533;&#65533;&#65533;r&#65533;&#65533;&#65533;&#1352;&#65533;&#65533;&#65533;&#1463;&#65533;&#65533;&#65533;|&#65533;&#989;l&#65533;
&#1420;&#65533;&#65533;x&#1464;&#65533;M&#65533;&#65533;z\&#1434;&#65533;&#65533;&#65533;+x}9|@&#65533;(&#65533;&#65533;:&#65533;Z(&#65533;&#1927;&#65533;&#1994;}&#1481;mz
&#65533;0&#65533;~&#65533;L&#65533;&#65533;&#65533;U&#65533;rhD1&#65533;#&#65533;=$&#65533;<Mqy&#65533;>KA&#65533;GL&#65533;*&#65533;&#65533;&#674;i&#65533;&#65533;M&#65533;j&#65533;&#65533;&#65533;&#65533;(&#65533;&#65533;]=&#65533;w&#65533;&#65533;&#65533;&#65533;&#65533;&#65533;	&#65533;&#65533;&#1996;27&#65533;&#65533;&#65533;&#65533;&#65533;E&#65533;}
]&#65533;F&#65533;e&#65533;b&#65533;'W7&#958;&#65533;p&#65533;&#65533;D&#65533;3kQ&#65533;&#65533;@&#65533;&#65533;|&#65533;NTT&#65533;I&#65533;|&#65533;&#65533;&#65533;&#65533;&#65533;&#1051;&#65533;&#65533;+b&#65533; &#65533;&#65533;@&#65533;cP4&#65533;n&#65533;
&#899;&#65533;&#65533;&#65533;#i&#65533;o&#65533;&#65533;&#65533;&#65533;n&#65533;&#65533;&#65533;&#65533;&#65533;j&#65533;&#65533;&#65533;&#65533;&#65533;&#65533;C&#65533;&#65533;^A&#65533;&#65533;?&#65533;&#65533;x&#65533;&#65533;xVL&#65533;&#65533;&#65533;&#65533;&#65533;\_&#65533;&#65533;&#65533;~&#65533;6&#934;&#65533;H&#65533;+&#65533;&#65533;&#910;&#65533;3&#65533;&#65533;2=&#65533;g&#65533;fkz&#65533;&#65533;&#65533;t&#65533;N&#1363;&#65533;&#65533;&#65533;d^&#65533;3HK\j&#65533;&#65533;&#65533;<&#65533;&#65533;&#65533;IY	&#65533;&#65533;4i&#65533;&#65533;&#65533;&#65533;&#65533;&#65533;J~&#65533;.?&#65533;^&#65533;&#65533;s&#65533;~&#65533;&#65533;&#65533;&#65533;&#65533;3&#65533;&#65533;`ei&#65533;&#65533;&#65533;&#65533;u&#65533;&#65533;&#65533;&#65533;&#65533;&#65533;n&#65533;\:&#65533;&#65533; n&#65533;&#65533;&#65533;G&#65533;&#65533;&#65533;>&#65533;E&#65533;Jz&#65533;S%w&#65533;&#65533;&#65533;
&#65533;&#65533;&#65533;&#65533;&#65533;&#348;cH&#65533;e&#65533;&#65533;V&#65533;+&#65533;zD&#65533;&#702;&#65533;&#65533;c&#65533;&#65533;`7(E&#65533;7)=&#65533;X&#65533;6&#65533;&#65533;&#65533;&#65533;&#1759;&#65533;i&#65533;!&#65533;4&#65533;&#65533; &#65533;SW&#65533;!9{&#65533;&#65533;&#65533;&#65533;&#65533;t&#65533;;n&#65533;&#65533;a'&#65533;f(Z&#65533;&#65533;7X&#65533;@&#65533;&#65533;*&#65533;s&#65533;&#65533;&#65533;7&#65533;&#65533;&#65533;&#1917;>|&#65533;&#348;j&#65533;&#65533;&#65533;&#65533;&#65533;&#65533;9o@&#65533;&#65533;9&#65533;[&#65533;=&#65533;&#65533;&#575;@R&#65533;&#65533;Du&#958;].&#65533;^&#65533;&#65533;&#65533;a9&#65533;&#65533;&#23552;"&#65533;&#65533;Y&#65533;&#65533;-&#65533;&#65533;&#65533;&#65533;&#65533;@n&#65533;&#65533;q&#65533;R\&#65533;&#65533;{g\&#65533;&#65533;PI&#65533;l&#65533;u&#65533;&#65533;Z&#65533;&#65533;&]&#65533;&#65533;m&#65533;&#65533;/&#65533;.&#65533;!F&#65533;&#65533;&#65533;&#559;	&#65533;&#65533;&#65533;k&#65533; '&#65533;j7&#65533;&#352;	EI#RtE&#65533;SSEIe&#65533;&#65533;Ca&#65533;:1r#<jb&#65533;		>h&#65533;	%&#65533;&#65533;jU`&#65533;&#65533;&#65533;&#65533;&#65533;&#65533;&#65533;&#65533;&#65533;&#65533;&#65533;&#65533;&#322;&#65533;&#522;&#65533;T&#777;&#65533;&#65533;&#65533;&#1250;&#65533;+&#65533;&#65533;&#65533;&#65533;&#65533;&#65533;&#65533;&#65533;&#1288;&#65533;&#65533; &#65533;&#65533;&#65533;&#65533;&#65533;C&#65533;&#65533;\&#65533;&#65533;qV&#65533;^&#65533;?&#65533;&#65533;&#65533;&#65533;3&#65533;}&#65533;&#65533;^-8&#65533;&#65533;&#65533;$)D&#65533;&#65533;&#65533;T-%L&#65533;&#65533;+&#65533;M\1&#65533;\&#65533;B&#65533;Y&#65533;&#65533;HX S&#65533;\&#65533;&#65533;&#727;(c&#65533;$2&#65533;%&#406;&#65533;,&#65533;&#65533;&#65533;&#65533;aE&#65533;?&#65533;C&#65533;&#65533;&#459;&#65533;&#65533;$&#65533;R&#65533;C&#65533;sL(&#65533;J&#65533;&#65533;UeV&#65533;$&#65533;&#65533;&#65533;&#1284;U]&#65533;@&#65533;u&#899;&#65533;hi&#65533;x&#65533;&#65533;&#65533;&#65533;&#65533;&#65533;w&#65533;&#65533;&#65533;x&#65533;&#65533;&#65533;&#65533;&#65533;T&#65533;vliAx&#65533;&#65533;5&#65533;&#65533;R&#65533;&#65533;c&#65533;OI&#65533;&#593;ct&#65533;&#65533;&#65533;mQ&#65533;r=&#65533;&#65533;&#65533;7VpC&#65533;&#65533;ai&#65533;	A&#65533;&#355;6&#65533;&#65533;b&#65533;z&#65533;&#65533;l&#65533;~k&#65533;&#65533;&#573;)&#65533;,&#65533;&#65533;&#65533;?yHcN&#65533;&#65533;U&#26035;_&#1966;&#65533;&#65533;&#1762;&#65533;&#65533;&#888;&#65533;N&#65533;&#65533;~&#65533;&#65533;k&#65533;&#65533;&#65533;!J&#65533;*&#65533;	&#65533;&#65533;F&#65533;&#65533;&#65533;tW_h&#65533;H3&#65533;^z(&#65533;d&#65533;&#65533;&]&#65533;2&#65533;&#65533;Ry1&#65533;4_;&#65533;&#65533;EI
&#65533;&#65533;@ ]&&#65533;PI%&#65533;&S5&#1500;	&#65533;&#65533;&#65533;&#65533;Uc&#65533;H&#65533;*,&#65533;#&#65533;u&#65533;&#65533;IL)&#65533;&#22733;Q&#65533;&#65533;&#65533;&#65533;&#65533;a&#65533;)h&#65533;&#65533;&#65533;]&#65533;'&#65533;As&#65533;f&#65533;q&#1228;98&#65533;6&#65533;Cys$&#65533;5&#65533;&#65533;*&#65533;D&#65533;0&#65533;&#65533;&#65533;b&#65533;&#65533;&Y&#65533;&#65533;Xep&#65533;&#65533;2g&#65533;=ceu&#65533;&#65533;&#1177;8&#65533;&#65533;\7&#65533;9&#65533;5&#65533;v'&#65533;w&#65533;&#65533;e(&#65533;&#65533;V&#65533;&#65533;&#65533; e &#65533;&#65533;&#65533;~&#65533;7&#614;&#65533;UJ&#65533;|6&#65533;*&#65533;6&#544;M45V&#65533;K&#65533;H&#65533;&#65533;&#65533;U&#365;{$e&#2031;&#65533;&#65533;&#65533;K9&#65533;L9QQ5&#65533;&#65533;'&#65533;&#65533;BT;&#65533;7&#65533;\f&#65533;9&#65533;y &#1474;m&#65533;&#65533;&#65533;z d&#65533;&#65533;&#65533;d&#65533;&#65533;qM{&#65533;M&#65533;&#65533;m&#65533;&#65533;&#65533;!7&#65533;&#65533;e3&#65533;&#65533;(&#65533;j&#65533;&#65533;F&#65533;6R&#279;@&#65533; &#65533;&#65533;Kp*&#65533;)&#65533;&#65533;&#1634;&#65533;H&#65533;&#63103;&#65533;i&#65533;&#65533;&#65533;&#55257;a&#65533;FQ%%&#65533;J#j&#10124;f&#65533;&#803;&#65533;&A,&#65533;&#65533;Pl&#65533;3+&#65533;&#65533;&#65533;D@&#65533;"%_~&#65533;&#65533;z&#65533;&#65533;=&#65533;&#65533;x8&#65533;cl&#65533;&#65533;&#65533;J&#65533;&#65533;A&#65533;&#65533;&#65533;&#65533;&#65533;&#65533;&#65533;&#65533;&#65533;4>&#65533;&#65533;&#65533;&#65533;O&#65533;&#1313;"&#65533;&#65533;M&#65533;"&#65533;&#65533;lst&#65533;&#65533; ]&#65533;&#1165;&#726;&#1047;&#65533;/w&#65533; d&#65533;`Lm&#65533;@.^.&#65533;&#1553;&#65533;'f+a8\2D&#65533;&#65533;APY&#65533;&#65533;8d&#65533;&#65533;&#65533;s&#65533;&#65533;{nB&#65533;$&#65533;x&#65533;or`&#65533;&#65533;&#65533;m&#65533;k&#65533;&#48191;Ng0&#65533;&#65533;&#65533;(&#65533;&#65533;1&#65533;z+&#65533;-&#65533;&#65533;&#65533;&#646;v&#65533;&#65533;w&#65533;&#6012;&#65533;d&#65533;&#65533;&#1430;&#65533;^&#65533;&#65533;&#755;Y&#65533;B&#65533;&#1037;&#65533;+&#65533;NK&#65533;v&#65533;&#65533;Q&#65533;K&#65533;&#65533;&#65533;V&#65533;p&#65533;&#65533;;&#65533;G&#65533;&#65533;l&#65533;$a&#65533;&#65533;G-Pc&#65533;&#65533;&#65533;F&#65533;&#65533;&#65533;&#65533;&#65533;Mo.&#65533;`#:&#65533;&#1266;&#65533;&#65533;&#65533;D&#65533;&#65533;&#65533;&#65533;&#65533;_&#65533;!
!&#65533;HIZ&#65533;&#65533;&#65533;&#65533;?&#65533;&#65533;r&#65533;KD&#65533;&#65533;&#65533;;&#65533;q&#65533;&#65533;&#1738;hf:&#65533;&#65533;	&#65533;&#65533;&&&/&#65533;&#65533;.a&#65533;&#65533;o&#65533;&#65533;&#65533;A&#65533;&#65533;c&#65533;&#65533;&#65533;c(8&#65533;&#65533;&#65533;rJ4^&#65533;&#65533;(&#65533;&#65533;&#65533;e0[^&#65533;&#65533;0&#65533;&#65533;qM&#65533;&#65533;^&#65533;&#291;&#65533;&#65533;&#65533;Bh&#65533;QZNlV&#65533;&#65533;&#65533;/|9&#65533;&#65533;*(=&#65533;	A&#65533;!&#65533;&#65533;G8=&#65533;Jj&#65533;&#65533;Z&#65533;&#1127;:&#65533;T&#65533;&#65533;l&#65533;&#65533;"&#65533;w &#1805;Y,b&#65533;&#65533;&#65533; &#65533;&#65533;&#65533;S &#65533;6N
 6 &#65533;D&#304;
rav)W#&#65533;d&#65533;hZ&#65533;iW&#65533;d&#65533;u&#65533;&#65533;&#65533;&#52601;&#65533;&#65533;i&#65533;&#65533;z&#65533;&#65533;2&#65533;&#65533;5&#65533;&#65533;S&#65533;\U&#65533;&#65533;&#65533;&#920;&#1970;&#65533;&#65533;0F&#298;d&#65533;c&#65533;&#65533;$ww&#311;4qf&#65533;	&#65533;r&#979;ZL&#65533;[Ru)2N&#65533;&#65533;&#65533;D	&#65533;&#65533;&#65533;&#65533;4%l&#65533;j^&#65533;&#65533;)4&#65533;&#65533;&#65533;~a&#200;|&#65533;&#65533;L>
&#65533;&#65533;&#65533;Y&#65533;&#65533;&#52843;=2&#65533;&#65533;&#65533;B&#65533;' &#65533;&#65533;&#65533;o3&#1794;&#65533;&#65533;&#65533;-H&#65533;&#65533;&#65533;Uj&#65533;&#65533;&#65533;k&#65533;(&#65533;J^&#65533;&#65533;e&#65533;\\&#65533;\3&#159;h	&#65533;p&#65533;&#65533;&#65533;~I#&#65533;v&#65533;&#65533;&#65533;2
"R&#65533;&#65533;u9j&#65533;k&#65533;&#65533;P
&#65533;&#65533;?&#65533;&#65533;&#65533;&#360;9&#65533;j"&#1098;K&#65533;&#65533;O&#65533;&#65533;#<h&#65533;4&#65533;8&#65533;(%&#65533;e&#65533;Q&#65533;&#65533;@&#65533;&#65533;&#65533;R&#65533;&#65533;&#65533;F&#65533;A*&#65533;&#65533;1&#65533;&#65533;3&#65533;&#65533;O3:O&#65533;&#65533;&#65533;&#65533;A&#65533;P&#65533;&#65533;&#65533;&#65533;M_@&#65533;jHWu&#65533;.&#65533;&#65533;[$5&#65533;;x%&#65533;&#65533;h&#65533; &#65533;&#65533;>R;~1&#65533;(&#65533;J&#1170;V&#65533;&#65533;R&#65533;&#65533;4&#65533;YP).k&#827;h:(M]bv&#65533;9DnyZ;&#65533;&#65533;+b&#65533;&#65533;h&#65533;Y-&#65533;&#65533;6n&#65533;]&#65533;&#65533;&#65533;&#1026;*&#65533;&#65533;f&#65533;&#65533;&#65533;&#65533;$vs&#65533;8!&#65533; J4V&#65533;V7&#65533;T&#65533;Y&#65533;&#65533;&#65533;&#65533;R(&#65533;&#65533;&#65533;;&#65533;&#1223;:&#65533;&#65533;g&#65533;#&#65533;<&#65533;&#65533;&#65533;X&#65533;&#65533;&#65533;l&#65533;&#65533;c&#65533;K&#65533;&#65533;&#65533;q&#65533;&#65533;&#65533;&#65533;Gl&#65533;P~+l;&#65533;f&#65533;&#65533;&#65533;&#65533;&#65533;:K8&#65533;5&#65533;&#65533;`&#65533;&#65533;z&#1173;&#65533;Bi&#65533;&#65533;&#65533;&#65533;J&#65533;)u(W.&#65533;&#65533;o&#65533;JL&#65533;B&#65533;&#65533;P&&#65533;p&n&#65533;&#65533;'&#65533;^&#65533;-t&#65533;0&#65533;%;&#65533;WR&#65533;(&#65533;&#65533;( &#65533;X&#65533;&#65533;&#65533;Y&#65533;LV&#65533;&#65533;&#65533;P+V&#65533;&#1980;&#65533;&#65533;Q&#65533;&#65533;&#65533;&#65533;&#65533;1&&#65533;&#65533;&#65533;N&#65533;&#65533;w&#65533;&#65533;V&#65533;&#65533;&#65533;b$&#418;e&#65533;"&#65533;&#65533;',$&#65533;&&#65533;&#65533;s&#65533;t&#65533;&#65533;1&#65533;y&#65533;&#65533;T&#65533;&#65533;&#65533;`J&#65533;v&#38613;H&#65533;Q&#65533;E&#65533;&#65533;
J1&#65533;@&#65533;&>&#65533;#&#65533;&#65533;&#65533;&#65533;#&#65533;&#65533;&#65533;M&#65533;S_&#65533;&#65533;&#65533;!F&#65533;&#65533;&#65533;&#1009;&#65533;b&#65533;&#65533;&#65533;[&#65533;&#65533;&#1337;yJ&#65533;&#65533;&#65533;&#65533;;%&#65533;l:IP+&#65533;t &#1872;&#65533;&#65533;&#65533;2h&#65533;*&#65533;&#65533;&#65533;&#65533;8&#65533;'&#65533;&#65533;&#65533; &#65533;4`&#65533;o&#65533;&#65533;y&#65533;Xnk&#65533;&#65533;&#65533;>&#65533;&#65533;&#65533;&#65533;G9XA&#65533;/&#65533;
&#65533;&#65533;&#65533;&#65533;9&#65533;&#65533;{cJz &#65533;&#65533;5&#65533;WQ&#65533;&#65533;&#65533;s&#65533;W&#65533;&#65533;&#65533;&#1417;&&#65533;T&#65533;x&#385;(=B&#1824;pG&&#65533;&#65533;\`fR&#65533;&#65533;t&#65533;] K&#65533;|&#65533;C&#65533;&#65533;Q&#65533;/f&#65533;&#65533;&#65533;&#65533;k&#65533;}&#65533;m5&#65533;&#65533;&#65533;&#65533;&#65533;5ux&#65533;&#65533;}#Q&#65533;&#65533;&#65533;u&#65533;&#65533;]&#65533;V&#1644;&#65533;>&#65533; &#65533;&#65533;&#65533;g&#65533;&#65533;&#65533;H&#65533;s&#65533;&#65533;3:n&#65533;mV&#65533;"&#65533;,&#1577;&#65533;&#65533;&#65533;&#65533;[&#65533;&#65533;$&#65533;&#65533;=&#65533;y&#65533;&#65533;&#65533;S&#65533;r&#65533;&#65533;&#65533;&#65533;$&#65533;d&#65533;&#65533;&#65533;`&#65533;&#65533;&#65533;[&#65533;&#65533;&#65533;&#65533;W&#65533;A&#65533;&iIA&#65533;&#65533;f}&#65533;	&#65533;&#65533;g&#737;i_&#65533;&#65533;n,n&#65533;&#65533;o9&#65533;'&#65533;v&#65533;&#65533;&#65533;~&#65533;&#65533;&#65533;&#65533;&#65533;k&#65533;&#65533; &#65533;n&#65533;9&#65533;&#65533;&#65533;&#951;&#65533;&#65533;&#65533;&#65533;&#65533;y&#65533;.&#65533;s&#65533;sd&#65533;&#65533;&#65533;&#65533;&#65533;0&#1045;M&#65533; &#65533;f&#65533;&#65533;]A6&#65533;&#65533;`&#65533;&#65533;&#65533;&#65533;r>&#65533;^&#65533;&#65533;&#65533;&#65533;&#65533;&#65533;&#65533;&#65533;&#65533;bcs&#65533;WO	&#65533;6&#65533;&#65533;&#65533;48h&#65533;b&#65533;&#65533;&#65533;&#65533;&#65533;"*=&#40207;&#65533;&#65533;A&#65533;.&#65533;&#65533;&#65533;&#65533;&#65533;-&#65533;Vi8&#65533;&#65533;o&#65533;> &#65533;|O&#65533;&#65533;1t&#65533;4$M=&#65533;xr`&#65533;&#65533;s&#65533;&#65533;xpaL&#1362;&#1063;+Xwn4&#65533;x2W%&#65533;&#65533;3WU8&#65533;&#65533;f&#65533;!I&#65533;&#65533;zb&#65533;(&#65533;'^&#65533;&#65533;&#65533;B`&#65533;&#65533;{,&#65533;q&#65533;&#65533;&#65533;&#65533;&#65533;{gnZ!sUn&#65533;&#65533;||d&#65533;G&#65533;&#65533;&#65533;{&#65533;&#65533;5cQ%&#65533;5hj77&#65533;&#544;7Uw	&#65533;YL(p&#65533;GI&#65533;!&#65533;O&#65533;~r&#65533;pp&#65533;p &#65533;[&#65533;go&#65533;0"&#65533;&#65533;x+&#65533;&#65533;&#65533;&#65533;&#65533;#Gr&#65533;qS&#65533;1&#65533;&#65533;c	&#65533;L&#65533;&#65533;0U7 &#65533;5g
X?&#65533;	&#13313;&#65533;4
&#65533;&#65533;&#65533;&#65533;&#65533;zZ5s"(<AW&#65533;h&#65533;&#65533;&#65533;u&#65533;&#65533;E&#65533;^/&#65533;07&#65533;q&#65533;s&#65533;5&#65533;mg&#65533;l&#65533;=&#65533;&#65533;|>(&#65533;&#65533;&#65533;dI'	&#65533;&#65533;r 8&#65533;}&#65533;&#65533;N&#65533;&#65533;&#65533;&#65533;
k&#65533;J=pIT84&#65533;b	&#65533;~&#65533;&#65533;j(B/&#65533;&#65533;&#65533;&#65533;&#65533;&#65533;p&#65533;&#65533;WPP&#65533;&#65533;N&#65533;g/[&#65533;&#855;2f&#65533;&#65533;&#65533;0bQ&&#65533;&#65533;k&#65533;&#65533;
&#65533;W:&#65533;&#25226;u[&#65533;1&#65533;eE&#65533;&#65533;&#65533;&#65533;&#65533;)&#65533;&#451;&#65533;Vd&#65533;&#65533;d&#65533;X&#65533;&#65533;ge&#65533;x&#65533;&#65533;L&#65533;6Q&#65533;&#13372;WB7&#65533;&#65533;&#65533;48~&#65533;3&#65533;&#65533;e&#65533;8&#65533;AH}&#65533;%&#65533;&#65533;&#65533;{`&#65533;&#65533;&#65533;(P}e6&#65533;&#65533;&#65533;&#65533;^&#65533;PB&#65533;5eeU&#65533;&#994;Q&#65533;&#65533;Fiugq&#65533;g&#65533;&#65533;&#65533;v&#65533;&#65533;&#65533;~_8&#65533;&#65533;5x&#65533;~&#1624;&#65533;gwu3$*&#65533;uK&#65533;3&#65533;&#65533;.r1Q&#65533;WY&#65533;|&#65533;&#65533;l&#65533;&#65533;Tg,rV&#65533;b:&&#65533;&#65533;'X&#65533;]aB&#65533;%&#65533;D&#65533;&#65533;;t9&#65533;&#1058;&#65533;?&#65533;lX&#65533;@_&#65533;Gl&#65533;yn}&#65533;&#65533;&#65533;F6.!Q`P&#65533;&#65533;uk&#65533;&#65533;W&#65533;&#65533;)&#65533;&#65533;F&#65533;&#65533;&#65533;^&#65533;&#65533;&#65533;^X&#65533;<m&#65533;i2G`&#65533;D&#65533;&#587; bo4I&#65533;$"8&#65533;iu&#65533;Y&#65533;&#65533;i&#65533;&#65533;)p?97w&#65533;a&#65533;&#65533;LP&#65533;s &#65533;&#65533;@&#65533;w&#65533;@$&#65533;&#65533;Q)&#65533;Um3UqBu&#65533;C@&#65533;&#65533;&#65533;&#65533;'&#65533;sm&#65533;8	&#65533;}&#65533;8&#65533; &#65533;J&#65533;&#65533;2/4&#65533;z&#65533;&#1423;&#65533;&#65533;W&#65533;w&#65533;u&#65533;1&#65533;&#65533;&#65533;&#65533;&&#65533;e&#544;&#63705;F&#65533;&#65533;|\p&#65533;&#65533;WBr&#65533;t&#65533;&#65533;&#65533;&#65533;&#65533;)&#65533;&#65533;=&#295;\&#65533;TFn&#65533;{&&#65533;f&#65533;&#65533;&#65533;&#65533;&#65533;t&#65533;F3&#65533;&#65533;&#65533;|&#1360;&#65533;&#65533;&#65533;@s&#65533;~&#65533;&#65533;&#65533;v&#65533;Fq1&#65533;  P4&#65533;q3&#65533;&#65533;G&#65533;&#65533;&#65533;&#65533;v`in&#65533;&#65533; &#65533;v^&#65533;Dy&#65533;&#65533;v<&#65533;(&#65533;9&#65533;3&#65533;BX=&#65533;bC[&#65533;&#65533;:&#65533;&#65533;&#1204;TYC&#65533;"&#65533;}&#16595;&#65533;\&#677;f"N'&#65533;l&#65533;M)&#65533;&#65533;&#222; X&#65533;v)&#65533;y&#65533;B&#65533;&#65533;Ht&#65533;3&#65533;&#65533;W&#65533;&#65533;&#65533;&#65533;&#65533;^&#65533;&#65533;nj&#65533;1h>n&#65533;n&#65533;V'&#65533;&#65533;&#543;uZ&#65533;s&#65533;&#65533;&#65533;&#65533;&#65533;/&#65533;D&#65533;&#65533;;&#65533;pIL&#65533;&#65533;&#65533;&#65533;	0&#65533;&#65533;&#65533;$ar&#65533;,&#65533;5B[`i@II&&#65533;&#65533;;:&#65533;&#65533;:&#65533;-%&#65533;<RD&#65533;&#65533;&#1183;&#65533;&#65533;&#65533;	v&#65533;&#65533;fD<&#65533;&#65533;&#65533;rP&#65533;&#65533;&#65533;&#65533;&#65533;s(&#65533;
&#65533;&#65533;v:g]&#677;u&#65533;&#65533;&#65533;&#65533;&#65533;G9&#65533;b&#1308;;T&#65533;k&#65533;&#65533;&#65533;&#1254;&#955447;&#65533;I&#65533;&#642;&#65533;	&#65533;&$81(&#65533;O&#65533;D&#65533;&#65533;&#65533;&#65533;&#65533;&#65533;&#65533;t&#65533;A2eZ&#65533;&#65533;J&#65533;&#65533;&#65533;"&#65533;T&#65533;b&#65533;&#1192;^&#65533;&#65533;5;&#65533;^&#65533;&l{&#65533;Y&#65533;j-&#65533;&#65533; *#&#65533;&#65533;]&#65533;&#65533;&#65533;J&#65533;&#65533;T&#65533;&#65533;7&#1051;s@S&#2727;I&#65533;&#65533;hx-jyy	&#65533;XJ&#65533;Z&#65533;g6&#65533;&#65533;&#65533; &#65533;7&&#557;p!O&#65533;&#65533;&#65533;&#65533;&#1674;[&#65533;\JT@5&#65533;&#65533;&#65533;@&#65533;TOv&#65533;&#65533;eU&#65533;L&#65533;tdU&#65533;n:{(32&#65533;&#1025;o&#65533;{&#65533;	&#65533;r&#65533;&#65533;I&#65533;&#65533;%W&#65533;!&#65533;Kc&#65533;&#65533;&#65533;&#65533;&#65533;&#65533;&#65533;y|fF&#65533;v&#65533;y&#65533;&#65533;06&#65533;&#65533;&#65533;
&#65533;hJC&#65533;&#65533;&#65533;&#65533;u&#65533;&#65533;a&#1346;&#65533;&#65533;7&#65533;"&#65533;&#65533;&#65533;&#65533;D~U%z&#65533;Eq&#65533; 9&#65533;&#65533;E&#603;#&#65533;&#65533;x&#65533;KJ&#65533;&#65533;&#65533;5&#65533;&#65533;a&#65533;&#65533;h
&#65533;31&#65533;;F&#65533;&#65533;K1&#65533;C&#65533;1&#65533;r&#65533;&#65533;B&#428;&#65533;9&#1061;$&#65533;6#7&#65533;%$2&#65533;&#65533;&#65533;+&#65533;&#65533;&#65533;c&#65533;H&#65533;&#65533;&#65533;&#65533;&#65533;<&#65533;&#65533;&#65533;&#65533;&#65533;&#65533;u3D[&#65533;&#65533;*&#65533;&#65533;&#65533;&#65533;&#65533;y&#65533;&#65533;&#65533;&#619;KB&#65533;W&#65533;&#65533;F&#65533;X&#65533;&#65533;Z_ &#65533;&#65533;R&#65533;q&#65533;&#65533;G&#65533;m&#65533;m&#65533;&#65533;&#65533;n6`Adje&#65533;&&#65533;&#65533;\E&#65533;[&#65533;&#65533;4p3&#65533;"#D&#65533;-&#65533;&#65533;&#65533;k&#65533;%k&#65533;C	&#65533;&#65533;&#65533;&#65533;n&#65533;&#65533;&#65533;"2Z@&#1032;A&#65533;&#65533;2+&#65533;QK&#65533;t[R&#65533;&#65533;7&#65533;T&#65533;&#1503;&#65533;&#65533;#&#65533;h&#65533;&#65533;&#65533;r&#65533;&#65533;&#618;jCx&#65533;F&#65533;&#65533;8]K&#65533;&#65533;*&#65533;&#65533;\S&#65533;!&#65533;&#65533;*{	)&#65533;&#65533;&#65533;&#65533;&#65533;5k&#65533;5c[m&#65533;;&#65533;y&#65533;)&#65533;&#65533;=&#65533;k&#65533;&#65533;F&#239;7&#65533;&#65533;+(&#65533;-&#65533;&#65533;&#65533;}U&#65533;E&#65533;NUWA	&#65533;&#65533;&#65533;&#1592;&#745;;&#65533;
&#65533;&#65533;u&#65533;sc.&#65533;T$
&#65533;+&#65533;&#1208;&#65533;7@2&#65533;&#65533;@V&#65533;sJ	J&#1303;&#65533;&#65533;5&#65533;&#65533;\&#65533;j&#65533;8&#65533;r&#65533;\
_\3&#65533;&#65533;&#65533;;&#65533;&#65533;HP&#65533;{&#65533;BG+&#65533;yo&#65533;L\&#65533;&#65533;&#65533;8u('&#65533;&#65533;)<&#65533;Wz&#65533;$&#65533;&#65533;&#65533;0&#65533;&#65533;&#65533;_;&#65533;6A&#65533;9[&#65533;&#65533;N&#65533;&#65533;&#65533;&#65533;B&#65533;&#65533;X&#65533;}|&#65533;&#65533;&#388;&#1667;&#65533;z&#65533;&#65533;&#65533;&#65533;xlO@t=&#65533;C&#65533;}\&#65533;&#65533;&#65533;&#65533;9 &#65533;&#1601;&#65533;&#65533;*&#65533;&#1818;+&#65533;i'&#65533;&#65533;#6-!d*&#65533;&#65533;;&#65533;8&#65533;S&#65533;&#604;L r &#65533;&#65533;h&#65533;k&#65533;\!A&#65533;&#65533;F&#65533;&#65533;=
&#65533;&#65533;&#65533;&#65533;CgZ
Y&#1607;&#65533;&#65533;&#65533;vl&#65533;.&#65533;_/0&#65533;&#65533;&pe&(x&#65533;&#65533;A&#65533;BllBU&#65533;&#65533;&#65533;T&#65533;&#65533;&#65533;Uc$8&#65533;&#65533;&#65533;:&#65533;&#65533;+&#65533;O&#65533;&#65533;s
&#65533;&#65533;&#65533;<&#65533;&#65533;&#65533;uDz&#65533;&#65533;1&#65533;{&#65533;&#65533;&#65533;&#65533;&#65533;&#65533;&#65533;z&#65533;.8&#65533;&#487;k4>&#65533;&#65533;&#65533;&#65533;&#65533;5&#65533;_ &#65533;&#65533;"pts&#65533;&#65533;&#65533;!'%'7&#65533;&#65533;&#1061;DB"f&#616; p&#65533;$&#65533;&#65533;(&#65533;y&#65533;@&#65533;1p&#65533;&#65533;J&#65533;*Q/&#65533;&#65533;&#65533;B&-&#65533;&#65533;&#65533;&#65533;&#65533;&#65533; &#65533;b-&#292;&#65533;fI0&#65533;n&#65533;&#65533;&#65533;+B&#65533;X= &#65533;G&#65533;&#65533;F&#65533;&#65533;V&#65533;&#65533;<uzU&#65533;&#65533;	&#65533;(&#65533;&#65533;\&#65533;V&#65533;c&#65533;Z4&#65533;I&#65533;&i&#65533;[vm&#65533;&#65533;{&#65533;~&#65533;&#65533;^&#65533;&#65533;a&#65533;u;&#65533;r&#65533;`&#65533;,f&#65533;b&#65533;UP&#65533;i&#65533;&#65533;Cf&#65533;rS&#65533;tp%&#65533;#b &#65533;]&#65533;&#65533;A &#65533;O&#65533; N&#65533;&#65533;E&#65533;,&#65533;.@o&#65533;*&#1099;,&#65533;%&&#65533;X&#65533;hs#A*&#65533;y/Lg&#1367;u3&#65533;&#668;&#65533;&#65533;Z&#65533;&#1859;#&#65533;&#65533;]&#65533; 9&#65533;X'&#65533;wpk&#65533;&#65533;&#65533;&#65533;&#65533;E&#65533;&#65533;9w&#65533;&#65533;%1s&#65533;k&#65533;&#65533;]F&#65533;&#65533;z&#65533;N-L&#65533;&#65533;G&#65533;.&#65533;m&#1368;&#65533;:dA&#747;.8&#65533;n;:F&#65533;&#65533;mO&#65533;&#1839;&#65533;{&#65533;&#65533;&#65533;<&#65533;H&#65533;&#65533;&#65533;&#1882;&#65533;&#65533;&#65533;WKw&#1200;&#65533;-R&#65533;&#65533;d# @&#65533;uwG$&#65533;F&#65533;BB&#65533;&#65533;&#65533;T&#65533;&#65533;"$w&#65533;*j/SN#j&#1505;4&#1212;gd&#65533;&#65533;&#65533;&#65533;&#65533;L&#65533;3,&#65533;V&#65533;-&#65533;&#1391;H(&#65533; &#438;&#65533;&#65533;&#65533;r aI+&#875;&#65533;!&#65533;'#sC]V&&#65533;&#65533;-^&#65533;&#65533;&#65533;&#65533;&#65533;&#65533;&#65533;k&#65533;&#65533;&#65533;6&#65533;&#65533;&#65533;R7*:&#65533;&#65533;*nohf&#65533;&#65533;&#23592;&#65533;&#1581;=U&#65533;4&#65533;*&#65533;=&#65533;&#65533;H3&#65533;&#65533;R&#65533;&#65533;3V&#618;&#65533;&#65533;d&#65533;&#65533;E&#2031;&#65533;vP&#65533;{&#65533;&#65533;&#65533;&#65533;&#65533;M&#65533;.R&#65533;&#65533;&#65533;"0&#65533;{J[A&#65533;)&#65533;&#1096;l&#1490;<_&#65533;n&#65533;t&#65533;N&#65533;&#65533;&#65533;C[&#65533;tv/ &#65533;&#65533;0&#65533; #!&#65533;p&#65533; y&#65533;v&#65533;&#572;&#65533;&#641;&#65533;tP&#65533;&#65533;&#65533;&#38910;l&#65533;&#65533;&#65533;]39&#65533;w&#65533;k&#65533;
&#65533;.?x&#65533;&#65533;1)&#65533;&#65533;&#65533;&#944;&#65533;,&#65533;i&#65533;&#65533;&#65533;L&#65533;&#65533;&#65533;&#65533;&#65533;&#65533;&#65533;Q&#65533;&#65533;&#65533;&#65533;&#65533;&#65533;}g&#65533;&#65533;&#65533;&#65533;.&#65533;&#65533;&#546;@&#65533;iA&#65533;&#65533;&#65533;x&#65533;.; &#65533;&#65533;A&#65533;&#65533;&#65533;8I&#65533;&#65533;&#1934;&#65533;&#65533;&#65533;K$&#65533;D&#65533;&#65533;&#65533;AZ&#65533;(`&#65533;&#65533;`+w&#65533;]M&#65533;&#65533;~&#65533;&#65533;&#65533;`YD"&#65533;&#65533;:&  `%&#65533;&#65533;&#65533;6o&#65533;&#65533;S&#65533;U&#65533;&#65533;&#65533;&#65533;7&#65533;&#65533;&#65533;42eo&#65533;K=n-h&#65533;o&#65533;&#65533;!&#65533;&#65533;5P&&#65533;&#65533;{&#65533;&#65533;&#65533;r&#65533;&#65533;&#65533;*&#65533;-&#65533;4&#65533;&#65533;&#65533;Rf{kgA&#65533;&#65533;&#65533;&#65533;&#65533;&#65533;&#65533;p i&#65533;&#65533;G\&#65533;-&#65533;$)0&#65533;&#65533;&#65533;m&#65533;J&#65533;1&#65533;&#65533;&#65533;.@&#65533;Gl'&#65533;M&#65533;&#65533;.&#65533;;&#65533;&#65533;X&#65533;&#65533;g&#65533;&#65533;&#65533;n&#65533;&#911;&#65533;	[&#65533;U>&#65533;#P&#65533;&#65533;E&#65533;&&#65533;&#1978;&#65533;O&#65533;&#65533;M&#65533;,B&#65533;&#331;&#65533;l&#65533;&#65533;&#65533;&#65533;P&#44735;2?&#65533;&#65533;&#65533;b?&#65533;&#65533;*&#65533;M&#65533;&#65533;<`&#65533;&#65533;&#65533;.\U&#65533;&#65533;V&#65533;&#65533;`&#65533;^&#65533;&#65533;&#65533;&#65533;&#65533;&#65533;HQ'8&#65533;&#65533;%&#65533;&#65533;&#65533;&#65533;&#65533;3&#65533;&#65533;&#65533;nHe&#65533;&#65533;&#65533;&#65533;&#65533;&#65533; &#65533;E&#65533;&&#65533;
d*"0=EI)y1w[	+&#65533;vEE&#65533;&#734;;&#65533;w&#65533;[&#65533;r&#65533;/E4&#65533;"&#307; &#65533;&#65533;&#65533;&#65533;&#65533;)&#65533;ua&#65533;.&#65533;&#65533;61&#1000;&#65533;&#65533;D&#65533;&#65533;&#65533;QD4H&#65533; &#65533;&#65533;&#65533; F&#65533;H&#65533;&#65533;E-&#65533;Xc&#65533;&#65533;Q0&#65533;&#65533;Ux&#65533;ak&#65533;K&#65533;0c&#65533;&#65533;&#338;&#65533;H	8&#65533;&#65533;&#65533;&#728;&#987;9s&#65533;&#65533;I&#65533;(&#65533;&#65533;H&#65533;*&#65533;&#65533;a\(hD]T8&#1361;SB&#65533;&#65533;dd&#65533;)&#65533;&#1235;&#65533;&#65533;&#65533;&#65533;&#1544;U
&#65533;P&#65533;-;&#65533;,ZlaWt&#65533;Z&#65533;&#65533;C&#65533;n&#65533;m&#65533;&#65533;&#65533;&#65533;I&#65533;&#65533;^%&#65533;l&#1915;zM&#65533;&#65533;&#65533;&#65533;&#65533;K	&#65533;b&#65533;&#65533;&#65533;f=dj&#65533;
&&#65533; &#65533;x&#2997;&#65533;-&#1018;&#65533;&#65533;^&#65533;cV&#65533;r&#177;*w&#65533;s&#65533;u=>&#65533;zD&#65533;o&#65533;1&#65533;	&#65533;g&#65533;_^&#65533;&#491;*_&#65533;&#65533;&#65533;&#65533;&#65533;&#65533;)r&#65533;&#65533;&#65533;&#65533;7&#65533;h&#65533;5\&#65533;>4&#65533;l&#65533;'&#65533;&#65533;
&#65533;J&#65533;I&#65533;gO&#65533;<&#65533;&#65533;D &#65533;&#65533;&#65533;&#65533;=&#65533;&#65533;It&#65533;&#65533;&#65533;A&#65533;	V&#65533;4&#65533;&#65533;*&#65533;&#65533;&#65533;&#65533;U&#65533;&#65533;uJ`&#65533;&#65533;O@&#65533;&#65533;&#65533;W&#65533;&#65533;&#65533;&#65533;&#65533;sU@&#65533;&&#65533;T&#65533;&#65533;t&#1429;&#65533;UnwR&#65533;&#65533;r&#716;-%&#65533;f&#65533;&#65533;v&#65533;.,&#65533;6&#65533;3&#65533;&#65533;uc&#65533;qU8&#65533;+M&#65533;C&#65533;&#65533;p-&#65533;&#65533;&#65533;&#65533;o<&#65533;Kp\&#65533;]&#65533;&#65533;&#65533;scA'&#65533;&#65533;&#65533;&#65533;m4W%&#65533;&#65533;&#65533;Q&#65533;&#65533;&#65533;,&#65533;)Rz&#65533;&#65533;&#267;&#65533;5&#65533;)&#2016;&#65533;&#65533;gF&#65533;M&#65533;8h&#65533;Yg!&#65533;&#65533;&#65533;&#65533;V&#65533;b&#65533;&#65533;&#65533;&#65533;."&#65533;c&#65533;&#65533;`&#65533;&#65533;mH&#39274;&#65533;8&#65533;&#65533;H&#65533;Xa?&#65533;&#65533;&#65533;&#65533;"&#65533;&#65533;81&#65533;Cc."&#65533;&#65533;#R&#65533;&#65533;&#65533;\&#65533;&&#65533;y&#65533;&#65533;&#65533;&#65533;E"&#65533;&#65533;	(&#65533;&#65533;&#65533;&#65533;&#65533;0Rv&#65533;&#65533;,&#65533;PV&#1016;&#65533;Y&#65533;e&#65533;&#526;&#65533;i&#65533;.x&#65533;a&#65533;&#65533;&#65533;&#1265;&#65533;W@&#65533;&#65533;Kr&#65533;&#65533;J	&#65533;u&#65533;M3&#65533;gy6&#65533;^L&#65533;&#65533;W&#65533;E!*&#65533;d+&#65533;_&#65533;(P+&#47954;&#65533;Z&&#65533;l28P&#65533;&#65533;5&#65533;&#65533;KH&#65533;&#65533;
q&#65533;&#65533;&#65533;&#65533;&#65533;h&#65533;&#65533;&#1032;1WU)&#65533;&#65533;&#65533;&#65533;+&#65533;&#65533;&#65533;&#65533;&#65533;&#65533;&#65533;&#65533;2LF&#65533;2C@&#65533;&#65533;!V&#65533;@l&#65533;&#65533;X&#65533;&#65533;&#65533;g&#65533;&#65533;c&#65533;&#65533;{&#65533;&#65533;&#65533;8&#65533;&#65533;&#65533;&#65533;&#65533;&#65533;&#763;&#65533;hm$&#65533;&#65533;&#65533;l&#65533;&#65533;&#65533;cx&#65533;d&#65533;&#65533;|&#65533;&#65533;&#65533;1]&#65533;&#65533;&#65533; &#65533;I&#65533;NC&#65533;&#65533;N&#265;V&#65533;&#65533;&#65533;`f&#65533;&#65533;&#65533;&#65533;2&#65533;&#65533;&#65533;z&#65533;&#65533;`&#57714;S&#65533;F&#65533;`&#65533;&#65533;< &#65533;9&#732;z&#65533;t&#65533;)A&#65533;&#60531;&#65533;&#65533;&#11880;g9&#65533;&#65533;A&#65533;&#65533;&#65533;&#65533;cl&#65533;&#65533;_*3&#65533;&#65533;&#65533;r&#65533;L+pYk-&#65533;&#65533;&#65533;q&#65533;&#65533;L&#65533;&#65533;hD&#65533;&#65533;iov&#65533;n&#65533;Mw&#65533;&#65533;&#65533;W&#65533;J&#65533;&#65533;&#65533;i5&#65533;&#65533;&#65533;5G&#65533;&#65533;~&#65533;&#65533;0&#65533;&#65533;&#65533;&#65533;&#65533;'&#952;&#65533;&#65533;&#65533;&#65533;Q&#18653;v]+&#65533;&#65533;&#65533;&#65533;RE&#65533; &#65533;&#65533;M&#65533;S&#65533;F&#65533;&#65533;&#65533;&#65533;&#65533;&#65533;b&#65533;2RTe&#65533;A&#1238;&#65533;&#65533;ll4: &#1098;&#65533;c&#65533;i&#904;&#65533;&#65533;&#65533;#&#65533;LB&#65533;&#65533;0&#65533;'u&#65533;R: &#65533;&#65533;u&#65533;&#65533;&#1632;2P &#65533;A 7S$&#65533;|sC&#574;&#1233;om0W&#65533;&#65533;&#1458;&#65533;n`&#65533;zI&#65533;&#65533;7&#65533;&#65533;&#65533;aT&#65533;v&#65533;&#65533;&#65533;&#65533;P<(B,l&#1182;z
'`&#65533;&#65533;&#65533;&#65533;'nps&#65533;&#65533;&#65533;&#65533;B&#65533;&#374;R:[&#65533;&#65533;8&#65533;&#65533;&#65533;&#65533;"*&#65533;&#65533;b&#1482;H&#65533;&#65533;S&#65533;&#65533;c&#65533;.w&#65533;C~&#65533;Za:&#65533;&#65533;&&#65533;x&#1030;$mX&#65533;J.e&#65533;a&#65533;e&#65533;$L!JA,&#65533;F-&#65533;&#65533;=~&#65533;&#65533;&#65533;P&#65533;&#65533;L&#65533;\Q&#65533;&#65533;&#65533;&#1476;V&"&#65533;&#65533;n&#65533;!\&#65533;8&#65533;&#65533;&#65533;&#65533;-CBKl&#65533;7&#65533;=&#65533;&#38595;3&#65533;x&#1160;5&#65533;&#65533;;I&#65533;&#65533;&&G&#65533;&#65533;&#65533;&#65533;bhe&#65533;&#1651;L &#65533;&#65533;g&#65533;&#1687;Ol&#65533;%d
&#65533;b&#65533;(P&#65533;&#65533;3&#65533;ayF&#65533;BR&#65533;&#65533;&#65533;D+&#65533;&#970;>&&#65533;&#65533;&#65533;Eo&#65533;O&#65533;&#65533;&#65533;v~&#65533;&#65533; &#65533;.vX&OC#&#1718;&#65533;VJS&#65533;&#65533;.}&#1667;&#65533;)&#65533;&#65533;"8pM&#65533;&#1408;&#65533;&#65533;&#65533;I:&#65533;GO&#65533;&#65533;&#65533;&#65533;\)&#65533;Le@&#65533;&#65533;&#65533;&#65533;&#1195;j&#65533;t&#65533;<J-&#65533;&#65533;&#65533;GEJA&#65533;Z&#65533;f&#65533;&#65533;y&#65533;I&#1458;&#65533;+O{S&#65533;7&#65533;(&#435;&#65533;&#65533;oP&#65533;+x&#65533;,&#65533;&#65533;T
,&#65533;&#65533;&#296;^&#65533;&#65533;P&#1077;&#65533;J&#65533;&#65533;@E&#1554;&#65533;Ln&#65533;&#65533;!1&#65533;&#65533;E*&#1408;&#65533;&#65533;D&#65533;&#65533;W&#65533;.&#1249;{&#65533;k&#40842;&#65533;%e&#65533;&#65533;-&#65533;CK&#65533;}I&#65533;&#44100;&#65533;h&#65533;4&#65533;)&#65533;&#1240;&#65533;L&#65533;LT&#65533;C&#65533;&#65533;&#65533;V&#65533;R&#65533;R&#65533;&#65533;&#65533;&#65533;4&#65533;S"0A&#65533;\S"&#65533;v&#65533;tj&#65533;q&#65533;&#65533;&#65533;&#65533;&#65533;&#65533;&#65533;&#65533;a&#65533;&#65533;&#65533;A&#65533;5&#65533;w&#65533;&#65533;&#65533;nv&#65533;&#65533;&#65533;z{+IJ V&#65533;|&#65533;X&#1387;&#65533;&#65533;R&#65533;&#65533;&#65533;&#65533;%&#65533;&#65533;^&#65533;&#65533;W&#65533;&#65533;]&#65533;;P&#65533;
&#65533;&#65533;8&#65533;&#65533;D7&#65533;&#65533;Zr&#65533;&#65533;-/y&#65533;K_&#65533;N&#65533;E&#65533;5&#581;&#65533;&#65533;_&#65533;&#65533;&#1490;H&#65533;$eV &#65533;&#1786;&#65533;&&#65533;&#65533;&#65533;&#1682;NJRnu&#65533;J,&#65533;S!y &#65533;&#65533;q&#65533;;wG&#65533;&#65533;/&#65533;&#65533;s)&#65533;&#65533;&#65533;M&#65533;^&#65533;&#1995;:&#65533;&#65533;&#65533;n|&#65533;K:g&#65533;&#65533;&#65533;&#65533;&#65533;;&#65533;_&#65533;v&#65533;&#65533;~2&#65533;+X&#65533;&#65533;&#65533;S&#65533;z&#65533;&#132; &#65533;&#65533;Qp:n&#835372;&#65533;@&#65533;&#65533;@&#65533;h;&#65533;3&#65533;&#65533;&#65533;8d/UO&#65533;2&#65533;r&#65533;&#796;&#65533;&#65533;&#65533;UE{8}4&#65533;J&#65533;&#584;&#65533;&#65533;H&#65533;\&#65533;R&#65533;&#65533;&#65533;1&#65533;ma&#65533;TT0_&#65533;4&#65533;&#65533;Qj&#65533;&#65533;&#65533;&#65533;X]K&#65533;Kg6&#65533;&#65533;&#65533;\|&#65533;&#65533;0S&#65533;&#6319;&#65533;&#65533;-O&#65533;&#65533;D&#65533;!-&#65533;kM&#65533;&#65533;r&#65533;&#65533;]4k&#65533;&#204;&#65533;s&#65533;Gkeq&#65533;&#65533;&#65533;&#855;&#65533;2&#65533;&#65533;&#65533;&#65533;&#1247;&#65533;@&#65533;#{&#65533;q+[&#65533;fn&#65533;&#65533;e&#65533;&#65533;&#65533;&#65533;Vsx&#65533;v&#65533;H&#65533;{&#65533;&#65533;@ &#65533;&#65533; &#65533;vk&#65533;&#65533;,&#65533;L&#1239;&#65533;|a&#65533;k&#65533;&#65533;b&#65533;&#65533;&#65533;2&#65533;&#65533;&#65533;$C&#1188;\m&#65533;n&#65533;ZB&#65533;&#65533;O&#65533;&#65533;^&#65533;{&#65533;V&#65533;\&#65533;V&#65533;&#65533;&#65533;&#1958;9&#65533;Kkm&#65533;N&#65533;&#65533;_&#65533;6G&#65533;-f&#65533;k&#65533;&#65533;&&#65533;&#65533;&#65533;&#65533;&#65533;m?&#65533;&#65533;&#65533;&#65533;w&#65533;&#65533;{W&#65533;>0&#65533;&#65533;&#65533;a3&#65533;)&#65533;$&#65533;n&#65533;p&#65533;a&#65533;&#65533;&#65533;= Q.t&#65533;au&#65533;?Y&#65533;O&#65533;&#65533;1|	&#65533;&#65533;`&#65533;L&#65533;=&#1909;X&#65533;i&#65533;&#65533;3&#65533;1&#65533;&{G&#65533;&#65533;f_wQm&#65533;&#65533;
&#65533;&#65533;p1&#65533;?"&#65533;hFW^rP&#65533;l&#65533;&#65533;u&#65533;&#65533;&#65533;&#65533;&#65533;I&#65533;&#65533;&#65533;&#65533;p&#65533;&#65533;U&#65533;9/8&#65533;>&#65533;&#65533;7&#65533;&#65533;a&#65533;7&#421;mhB&#65533;&#65533;&#65533;&#65533;i&#945;U&#65533;&&#65533;&#65533;&#65533;]&#65533;&#65533;?{y_+sP&#65533;]&#65533;&#65533;z_F&#65533;&#65533;S's&#46462;&#65533;c&#65533;&#65533;&#65533;&#65533;g	nk&#65533;<a
.&#65533;&#65533;&#65533;5&#65533;Zw&#65533;&#65533;a&#65533;&#65533;]unC&#65533;&#65533;1&y&#65533;ks&#1070;y&#65533;&#65533;h.&#65533;]&#65533;u&#65533;W~&#65533;&#65533;n&#822;{&#65533;&#65533;+a&#65533;F{&#65533;&#65533;y&#65533;Cz&#65533;&#65533;&#65533;&#65533;{Ow{&#65533;&#65533;x]vo&#65533;&#65533;v&#65533;}Hz&#65533; u&#65533;&#65533;D&#65533;@'&#65533;&#65533;n&#65533;u&#65533;&#65533;9&#65533;{&#65533;&#65533;t,`8}&#65533;&#65533;}/&#65533;v&#65533;cz&#65533;G_&#65533;x&#65533;&#65533;,&#65533;&#65533;<&#65533;/@&#65533;&#65533;hJE&#65533;&#65533;UjU&O&#65533;&#65533;P(&#65533;z&#65533;Q3&#65533;&#65533;.&#65533;.&#65533;&#65533;d>~&#65533;&#65533;&#65533;O&#65533;&#65533;Qw&#65533;&#65533;&#65533;&#65533;ftY&#65533;&#65533;&#65533;&#65533;^`&#65533;&#65533;}k&#65533;&#65533;&#65533;&#65533;h8h&#65533;{gW&#65533;p6&#65533;n&#65533;hM&#65533;+&#65533;&#65533;@\&#65533;&#65533;&#65533;)]a&#65533;!&#65533;&#65533;s&#65533;&#65533;:&#520;R&#65533;o9&#65533;f&#65533;z&#65533;&#384;&#65533;U}A bXh~&#65533;2&#65533;m&#65533;&#1480;''Z&#65533;&#65533;>8G)&#65533;8&#65533;-^Z&#65533;<&#65533;#F&#65533;T0yK&#65533;&#65533;::&#1221;8&#65533;|q&#65533;L&#65533;zs&#65533;lW&#1092;=&#65533;&#65533;f&#65533;Xt&#65533;gnPW&#65533;&#65533;Ux&#65533;&#65533;l|h&#65533;&#65533;&#65533;yq&#65533;-&#1028;P&#65533;&#65533;G&#65533;&#65533;TbL}$2&#1352;&#65533;8&#65533;&#65533;&#65533;_&#65533;&#65533;A&#65533;&#65533;&#65533;&#65533;!&#65533;&#65533;&#65533;(}&#1351;&#65533;H*&#65533;h&#65533;m&#65533;&#65533;&#65533;35tNhs&#65533;6_Y&#65533;&#65533;t&#65533;+&#65533;@&#65533;hy&#65533;H"&#65533;&#65533;&#65533;&#1292;dX&#65533;&#65533;&#65533;&#65533;r&#65533;b&#65533;&#65533;b&#65533;}F&#65533;&#65533;p&#582;&#65533;&#65533;&#65533;&#65533;&#65533;a&#65533;&#65533;V+&#65533;&#1546;	&#65533;;&#65533;O8xe!(c&#65533;&#65533; :-&#65533;nVw &#65533;&#65533;0)&#65533;*&#65533;&#65533;v&#65533;&#65533;g&#65533;o(}&#65533;&#65533;7u*&#65533;&#65533;rH&#65533;k&#65533; "&#65533;H&#65533;8&#65533;)I&#65533;BI&#65533;%&#65533;{&#65533;{t&#65533;M(gW3&#65533;1U|Z&#65533;&#65533;&#65533;s`&#65533;I&#65533;&#65533;&#1545;&#65533;y&#65533;&#65533;Xsq	Y&#65533;F&#65533;&#65533;&#65533;&#65533;/y&#65533;&#65533;&#65533;&#65533;t&#65533;&#34209;&#65533;&#65533;&#65533;&#65533;&#65533;&#65533;OH]9{&#65533;&#65533;&#65533;(M&#65533;&#65533;&#65533;&#65533;4RQ&#65533;&#65533;U&#65533;&#65533;U&#65533;9&#65533;&#65533;&#65533;&#65533;&#65533;&#65533;&#65533;&#65533;&#65533;}&#65533;&#65533;fX&#65533;&#65533;&#65533;8&#65533;]&#65533;&#65533;s&#1607;x&#65533;&#65533;p&#65533;`&#65533;(&#65533;&#65533;&#65533;@ &#65533;,W&#65533;&#65533;d&#65533;gf&#65533;+&#65533;2&#65533;/&#65533;&#65533;y"&#65533;&#65533;yD&#597;{&#594;w&#65533;+&#65533;so&#65533;&#65533;Vu&#65533;&#65533;)&#65533;&#65533;&#65533;&#65533;>&#65533;f_&#65533;2&#577;&#65533;&#65533;&#536;&#65533;usrg&#65533;&#65533;&#65533;&#65533;ByU)B&#65533;l&#65533;&#65533;&#65533;&#542;&#65533;&#65533;F)"&#65533;x&#65533;&#65533;&#1244;&#65533;&#65533;m&#65533;&#65533;&#65533;hz0X&#65533;&#65533;&#65533;&#65533;v&#654;&#65533;I&#65533;&#65533;X&#65533;`)&#65533;&#65533;&#65533;&#65533;Y&#65533;&#65533;P&#65533;&#65533;&^&#65533;&#65533;&#65533;>&#65533;P)&#65533;&#65533;Y&#65533;&#1590;&#65533; &#65533;@&#65533;I&#65533;&#65533;H&#65533;&#65533;(&#65533;(&#65533;&#65533;&#65533;	&#65533;&#65533;&#65533;&#65533;"&#65533;&#65533;&#65533;o&#65533;YE&#65533;Y&#65533;&#65533;&#65533;<&#65533;&#65533;2&#65533;&#65533;&#65533;h&#65533;&#65533;&#65533;Q&#65533;&#65533;&#65533;&#65533;s&#65533;	s)AI^&#65533;dn$ZQ&#262;&#65533;&#65533;&#65533;)&#65533;&#65533;H&#39522;&#65533;&&#65533;hV&#65533;&#65533;(&#65533;&#65533;!&#65533;/ur'G&#65533;&#65533;8&#65533;&#65533;T5&#65533;&#65533;~&#65533;&#65533;8&#65533;J&#65533;&#65533;n&#65533;&#65533;"Y*&#65533;)&#65533;&#65533;&#65533;u &#65533;&#65533;&#65533;)&#65533;x&#65533;&#65533;p&#546;&#65533;X&#65533;&#65533;&#65533;_&#65533;&#65533;y&#65533;&#65533;&#65533;g!&#65533;&#1093;&#65533;&#65533;&#65533;>5&#65533;&#65533;&#541;&#65533;&#65533;&#65533;y&#65533;@j&#65533;r&#65533;&#65533;cH&#65533;&#65533;t&#65533;&#65533;&#65533;&#65533;}h]&#65533; &#65533;&#65533;&#65533;&#65533;&#65533;z{&#65533;x:&#65533;&#65533;r
&#65533;&#65533;
]&#31336;&#65533;&#65533;LFQ&#65533;&#65533;|&#1401;&#65533;&#65533;j&#65533;m&#65533;&#65533;&#65533;&#65533;&#65533;&#65533;&#65533;&#65533;&#65533;&#65533;qj&#65533;&&#1684;&#65533;&#65533;eo&#65533;.&#65533;s&#65533;Z&#65533;&#65533;&&#65533;hH&#65533;<YLkaP5[&#65533;z&#65533;Aq&#65533;&#65533;*&#65533;2HU&#65533;
&#65533;?&#65533;&#65533;VU&#65533;A&#65533;	&#65533;&#65533;&#65533;&#65533;&#65533;7&#65533;Iy&#65533;M&#65533;&#65533;&#65533;&#65533;&#65533;&#65533;&#65533;w&#65533;^'&#65533;&#65533;&#65533;$&#65533;&#65533;`
&#65533;&#65533;&#65533;&#65533;{&&#65533;	&#65533;&#65533;hhz&#65533;&#65533;:
&#65533;Z&#65533;&#65533;I&#65533;&#65533;I&#65533;&#65533;J&#65533;&#65533;:&#65533;lJ&#65533;N9&#65533;fw&#65533;v&#65533;&#65533;&#65533;&#65533;&#1289;&#65533;&#1529;&#65533;&#65533;Z&#65533;&#65533;t&#65533;4J&rJ+e&#65533;g
&#65533;&#65533;&#65533;N&#65533;&#65533;&#65533;z&#65533;&#65533;&#65533;&#65533;+)&#65533;&#65533;&#65533;&#661;&#65533;&#1516;S9&#65533;z&#65533;&#65533;&#65533;j&#65533;k&#65533;&#65533;&#65533;&#65533;v&#65533;&#65533;&#65533;{&#65533;&#65533;y&#65533;&#65533;&#65533;&#65533; `&#65533;4l&#65533;&#65533;m&#1587;&#65533;*&#65533;&#65533;&#65533;I[&#65533;C&#657;~&#1664;&#65533;&#65533;&#65533;&#65533;&#65533;&#65533;A&#65533;&#65533;&#65533;&#65533;)&#65533;&#65533;f&#65533;&#65533;s
&#65533;&#65533;&#65533;&#65533;&#65533;Z&#65533;&#65533;&#65533;E&#65533;u`&#65533;h_9&#65533;&#65533;@&#65533;&#65533;&#65533;&#566;E'&#65533;pV&#65533;&#65533;*eaK&#65533;-9&#65533;D&#65533;&#65533;u8&#65533;H[&#65533;&#65533;&#184;&#65533;k&#65533;~&#65533;^&#599;&#65533;Rw&#65533;&#65533;E&#65533;&#65533;Y&#65533;&#65533;dj&^p&#65533;^&#65533;O:&#65533;&#65533;&#65533;&#65533;=k}9&#1720;&#65533;k&#65533;mK&#65533;	j&#65533;&#65533;&#65533;&#65533;h&#65533;&#65533;y&#65533;j&#739;i[&#65533;&#65533;&#65533;tP&#65533;)&#65533;97&#65533;&#65533;zU&#4791;&#65533;) &#1107;&#65533;k&#65533;&#65533;e&#65533;&#65533;O&#65533;K&#65533;&#65533;S&#65533;pK&#65533;<&#65533;&#1787;&#65533;&#65533;&#65533;&#65533;>&#65533;+&#65533;T&#65533;^Z&#65533;M&#65533;&#65533;&#65533;&#667;&#65533;&#1395;&#65533;&#65533;&#65533;&#65533;&#65533;{&#65533;b+&#65533;&#65533;I&#65533;&#65533;&#65533;&#65533;&#65533;sK&#65533;&#65533;&#65533;h&#65533;&#65533;&#65533;&#65533;&#65533;<&#65533;&#650;&#65533;C&#40701;&#65533;&#65533;&#65533;&#65533;Iy&#65533;:&#65533;&#65533;&#65533;J{&#65533;j&#65533;Z&#65533;r;&#65533;K&#65533;&#65533;&#65533;&#65533;*&#65533;&#65533;&#65533;&#65533;	&#65533;*&#65533;+&#65533;&#65533;!&#1814;+&#231;&#65533;F&#65533;z&#65533;&#65533;Z&#65533;_I&#65533;&#65533;&#65533;&#65533;	&#65533;n&#65533;&#65533;9&#65533;&#65533;|k&#65533;&#65533;&#65533;k&#65533; &#65533;&#65533;&#65533;&#1754;&#65533;&#574;&#65533;&#564;&#65533;&#65533;&#65533;&#65533;,i&#65533;$&#65533;&#65533;&#1691;&#65533;ij&#65533;&#65533;&#65533;&#65533;&#65533;{
Y&#65533;&#65533;&#65533;&#65533;f'&#65533;6gKey&#65533;&#65533;"&#65533;&#65533;A&#65533;%&#65533;&#65533;&#65533;&#65533;f&#65533;z&#65533;&#65533;&#65533;&#65533;&#2025;&#65533;&#65533;4&#65533;z&#65533;&#65533;(&#65533;&#65533;&#65533;d&#65533;&#602;&#65533;&#1647;&#65533;HE&#65533;J&#65533;&#65533;+&#65533;[W&#65533;iM&#65533;&#65533;&#207;l@&#65533;&#37249;&#65533;&#65533;&#65533;&#65533;&#65533;&#65533;7lt&#65533;&#65533;&#65533;&#65533;x&#65533;&#65533;j&#65533;&#65533;)&#410;<&#65533;&#65533;s&#65533;L&#65533;#&#65533;&#65533;x&#65533;&#65533;-k&#65533;&#65533;We&#65533;&#65533;#&#65533;&#65533;-&#65533;&#65533;&#65533;&#635;j&#1703;&#65533;&#65533;&#65533;Y&#65533;Y:&#65533;:l{Q}&#65533;&#771;&#65533;&#65533;'&#1631;&#65533;x&#65533;&#65533;&#65533;&#65533;&#65533;L&#259;&#65533;Gzu&#65533;&#65533;&#65533;&#65533;&#462;l&#65533;[&#65533;!&#65533;&#65533;K&#65533;	&#65533;&#65533;&#65533;&#65533;&#65533;&#65533;&#65533;&#65533;\&#65533;&#65533;&#65533;&#65533;&#607;Y&#65533;XY&#65533;'&#65533; &#65533;&#65533;+&#65533;&#65533;&#65533;&#65533;&#65533;&#827;@qK&#65533;g&#65533;&#65533;&#65533;<&#65533;j:&#65533;&#65533;[&#738;;&#646;&#1833;zz&#65533;&#65533;&#65533;s&#65533;&#65533;&#65533;&#65533;&#65533;&#65533;,o&#65533;(&#757;&#65533;&#841;K&#65533;&#65533;Jj&#65533;l`G&#65533;\4&#65533;x&#65533;Q$&#65533;&#65533;&#65533;&#65533;&#65533;&#65533;&#65533;&#65533;&#65533;&#65533;&#65533;:-&#65533;&#65533;\&#65533;&#65533;&#65533;&#65533;u&#65533;;&#65533;&#187;&#1789;&#65533;&#65533;&#65533;]L&#65533;6A&#65533;&#65533;uQ&#1909;&#65533;;c&#65533;&#65533;(&#65533;<&#65533;3&#65533;&#65533;g&#65533;&#65533;&#65533;&#65533;&#65533;&#65533;m&#701;L&#65533;&#65533;&#65533;&#65533;&#65533;:&#65533;&#65533;l&#65533;X&#65533;&#65533;=<&#65533;&#1496;&#65533;&#65533;&#65533;&#65533;g&#1896;&#65533;&#65533;&#65533;Z&#65533;wF&#65533;$h&#65533;&#65533;JF
&#65533;&#65533;&#731;&#33886;&#65533;&#65533;<m&#65533;&#65533;]&#65533;a&#65533;&#65533;&#65533;&#65533;&#65533;&#65533;K&#65533;d&#65533;&#1080;&#65533;&#356;&#65533;&#65533;7*&#65533;S*&#65533;&#65533;TM&#65533;&#65533;A%&#65533;&#65533;&#65533;&#65533;p&#65533;&#65533;&#65533;&#65533;&#942;-&#65533;q&#65533;&#65533;;&#65533;&#65533;&#65533;&#65533;&#65533;&#65533;&#65533;&#65533;&#65533;K&#65533;T&#65533;&#65533;&#65533;&#65533;@H&#65533;}!.%&#65533;&#65533;k&#65533;&#65533;+&#65533;B&#65533;&#490;-J&#65533;`&#65533;B]&#65533;&#65533;&#65533;M&#65533;&#65533;J&#65533;&#1326;&#65533;&#65533;&#65533;&#65533;&#65533;m&#65533;Ly&#65533;
&#65533;&#65533;&#65533;,&#65533;dI&#65533;+&#65533;&#65533;&#614;&#65533;~H&#65533;&#65533;'&#65533;!&{&#1247;&#65533;&#65533;:&#65533;c&#65533;&#65533;Am&#1890;&#65533;&#65533;=&#65533;&#65533;]&#65533;-&#759;&#65533;&#65533;9&#65533;&#65533;l-&#65533;&#267;&#65533;+C[&#65533;&#65533;&#1840;#Y&#65533;&#65533;&#840;&#65533;&#65533;e&#65533;Z&#65533;&#65533;&#1908;R<&#65533;<&#65533;@Y&#65533;&#65533;&#65533;&#65533;C&#65533;&#65533;&#65533;&#65533;&#65533;&#65533;&#1565;&#65533;&#217;&#65533;&#59151;4h&#65533;d&#65533;&#65533;:&#65533;&#65533;&#65533;&#65533;&#1709;5(&#65533;QKI&#65533;J&#65533;&#65533;{&#65533;[y&#65533;&#65533;,&#65533;&#65533;&#65533;&#65533; &#65533;&#65533;-&#65533;&#65533;&#65533;;,&#65533;
8&#193;=&#65533;&#65533;&#65533;&#65533;&#65533;&#65533;&#65533;&#65533;&#65533;&#65533;&#65533;\ar&#65533;&#65533;8B&#65533;&#65533;&#65533;-&#16349;&#65533; X&#65533;&#65533;&#65533;&#65533;&#65533;&#65533;>&#65533;E&#65533;&#65533;8&#65533;&#65533;Gm&#65533;&#65533;&#65533;&#65533;&#65533;&#65533;&#65533;&#65533;&#65533;{&#65533;&#972;&#65533;&#65533;&#65533;9&#65533;U&#65533;&#65533;&#65533;&#65533;	&#65533;a/&#65533;&#65533;&#65533;&#65533;&#65533;&#939;}&#65533;(.|&#65533;&#65533;&#65533;&#1357;@^&#847;&#65533;&#27165;&#65533;&#65533;&#65533;&#65533;}&#65533;&#1753;&#65533;f&#65533;:}&#65533;&#65533;D<&#65533;8n&#615;{+&#65533;ElC&#65533;&#65533;&#65533;&#65533;z^&#65533;&#65533;&#65533;&#1051;&#65533;@=&#65533;e&#65533;<&#65533;&#65533;&#65533;&#65533;'+&#65533;}&#65533;&#65533;&#65533;xf&#65533;&#65533;&#13982;&#1904;N&#65533; &#65533;&#621;&#65533;J&#65533;5&#65533;&#65533;&#65533;
ZdA&#65533;&#65533;&#65533;$&#65533;&#65533;K&#65533;&#65533;&#65533;&#65533;&#65533;^&#65533;,n&#65533;&#65533;&#65533;<&#65533;%^&#65533;P;&#33211;]o&#65533;&#65533;&#65533;D&#65533;&#65533;&#65533;M&#65533;&#65533;*s&#65533;&#65533;[&#65533;H&#65533; ~&#1178;&#65533;&#65533;&#65533;&#65533;&#65533;&#65533;&#65533;&#65533;E&#65533;&#65533;&#65533;z&#65533;n&#1791;&#65533;&#65533;&#65533;^&#65533;&#1888;|&#333;.&#65533;&#65533;&#65533;e&#65533;&#65533;)&#65533;&#65533;^&#65533;&#65533;59&#65533;&#65533;&#65533;&#65533;&#65533;&#65533;N&#65533; &#812;O,&#65533;&#65533;N&#1915;N)&#65533;&#65533;&#1842;&#65533;,&#65533;&#65533;F&#65533;l&#65533;&#65533;&#65533;j~unc&#65533;L&#2044;=F&#449;h&#65533;4&#1925;4&#65533;&#65533;&#65533;&#65533;i&#65533;k&#65533;&#65533;&#65533;t&#65533;&#65533;&#65533;S,t&#65533;&#65533;&#65533;&#65533;^&#65533;>&#65533;&#65533;&#65533;5&#65533;&#65533;X&#65533;&&#65533;&#65533;&#65533;.&#65533;d&#65533;&#65533;&#65533;&#65533;&#65533;ube&#65533;^&#65533;&#65533;&#65533;O&#65533;&#65533;&#65533;&#65533;&#65533;&#65533;`s&#65533;&#65533;&#65533;/&#65533;&#65533;&#65533;&#943;&#65533;]&#65533; &#65533;&#196;m&#65533;5_&#65533;@&#65533;&#65533;&#65533;&#65533;&#65533;&#65533;&#65533;J&#65533;&#65533;&#65533;&#65533;~&#65533;PnG&#65533;&#1802;&#65533;&#65533;&#65533;&#65533;q&#65533;,zp&#65533;&#48012;&#65533;co&#65533;&#65533;&#65533;&#65533;&#65533;&#65533;&#602;&#65533;&#65533;>&#65533;&#65533;.&#65533;=&#65533;&#1371;O&#65533;f&#65533;!&#65533;&#65533;)&#65533;&#65533;&#65533;J&#65533;Hm-&#65533;3&#65533;&#65533;N,&#65533;&#65533;;k.&#65533;&#65533;&#65533;<&#65533;H&#53174;&#1868;&#65533;ai&#65533;[L|&#65533;&#65533;1&#65533;	&#65533;l&#239;&#849;~&#65533;A&#65533;&#65533;Y_&#65533;&#65533;&#65533;&#65533;);&#65533;&#65533;j&#65533;&#65533;v&#65533;&#1823;&#65533;.&#65533;&#65533;(&#65533;&#65533;M&#65533;~&#65533;g&#65533;H&#65533;i&#65533;&#65533;&#65533;&#65533;&#65533;6&#65533;&#65533;&#65533;,&#65533;&#65533;&#65533;&#65533;&#65533;/e&#65533;	&#65533;|V\q3&#65533;&#65533;&#65533;&#65533;&#65533;&#65533;U&#65533;&#65533;&#65533;&#65533;{&#65533;&#65533;&#65533;8?&#65533;&#65533;&#65533;&#65533;&#65533;&#65533;&#65533;/&#65533;8&#65533;&#65533;&#65533;&#65533;&#65533;&#65533;&#65533;&#65533;&#65533;'&#65533;&#65533;`&#65533;&#65533;&#65533;^&#65533;&#65533;3&#65533;&#65533;&#65533;&#65533;&#65533;&#65533;&#65533;&#65533;&#65533;&#65533;&#65533;&#65533;(D%&#904;&#1084;&#1209;&#65533;&#65533;&#65533;&#1533;H&#65533;&#65533;&#65533;&#65533;&#1429;&#65533;&#1689;&#65533;&#382;&#65533;&#1329;&#65533;&#1932;&#65533;&#65533;&#65533;&#65533;&#65533;&#65533;Z&#65533;U&#65533;&#65533;&#65533;&#65533;&#1907;&#65533;&#65533;&#65533;&#65533;&#65533;X&#65533;&#65533;W&#65533;<Z&#65533;@&#65533;;8	.&#65533;#J&#65533;wH&#65533;&#65533;U&#65533;&#1420;&#65533;GK&#65533;&#52801;T^&#65533;&#65533;&#65533;r&#65533;&#65533;&#732;#&#65533;'&#65533;|&#65533;	&&#851;&#65533;A	P&#65533;&#258;7"|&#65533;o&#65533;&#65533;&#65533;D&#65533;]&#65533;&#65533;>&#65533;*&#65533;&#65533;&#65533;&r &#65533;1&#65533;i&#65533;&#65533;b3wSy&#65533;t&#65533;&#65533;&#65533;z&#65533;&#65533;&#65533;&#65533;K&#65533;&#65533;j&#65533;&#65533;&#65533;O&#65533;M&#65533;ow&#65533;&#65533;fMs?/&#65533;&#65533;y&&#65533;&#65533;{&#65533;
&#65533;jc&#65533;&#65533;&#65533;Z&#65533;&#65533;&#65533;k&#13329;)#&#65533;,v&#65533;&#65533;&#51894;&#65533;&#1588;nb&#411;C&#65533;n&#65533;j&#65533;&#923; [&#65533;&#65533;m&#65533;p&#65533;&#65533;&#65533;j&#65533;&#65533;C&#65533;&#65533;&#65533;\&#65533;&#565;&#65533;&#65533;&#65533;&#65533;&#65533;B&#1453;\&#65533;%x&#65533;&#65533;&#65533;dr&#1132;&#64907;|n&#65533;A&#65533;&#65533;&#65533;&#65533;&#65533;}.&#65533;&#65533;&#65533;|&#65533;&#65533;&#65533;Q#~&#65533;M&#65533;m&#1099;&#65533;&#65533;m&#65533;&#65533;&#65533;&#65533;&#65533;&#65533;&#540;&#65533;&#65533;F]J&#65533;mD&#65533;O&#65533;t&#65533;`.&#65533;=&#65533;&#65533;*&#65533;&#65533;F&#65533;}&#65533;&#65533;4&#65533;x9&#65533;'&#65533;zGS'&#65533;i&#65533;&#65533;n&#65533;&#65533;&#1494;p&#65533;&#65533;BLQ&#65533;&#65533;Xh&#65533;&#65533;&#65533;txD&#65533;&#65533;
&#856;5U53&#65533;4&#65533;&#65533;&#65533;&#65533;&#65533;/si&#65533;w1&#65533;&#1491;@IX!v&#65533;Eb&#1794;*iRB&#65533;&#65533;&#65533;@9&#65533;&#65533;&#65533;d&#65533;%h&#65533;3`Tk&#35224;oI&#65533;eN&#65533;B<&#65533;a&#65533;H&#65533;r!&#65533;[O&#65533;7e&#65533;VYPRK&#65533;Y&#65533;eY&#65533;&#65533;[&#65533;D.j&#65533;ai.u&#2019;Cnw(&#65533;&#65533;&#65533;G&#65533;g4&#65533;Y(Z;<&#65533;&#65533;cW&#65533;|&#65533;&#65533;&#65533;&#65533;&#65533;&#65533;ad6&#65533;*&#65533;&#65533;&#65533;]*S>v&#65533;&#65533;i&#65533;&#65533;&#65533;K&#65533;&#65533;&#65533;[&#65533;&#65533;l&#65533;
Si&#65533;*57f&#65533;&#65533;&#65533;I'&#65533; ^&#65533; &#65533;&#65533;N&#65533;&#65533;||r&#65533;&#65533;&#65533;&#65533;&#65533;`i9h^&#65533;&#65533;&#1976;&#230;g&#1605;&#65533;&#65533;&#65533;&#65533;CF&#65533;&#65533;&#65533;&#65533;=*"y&#190;&#1706;7&#65533;/ &#65533;&#65533;U&#169;h&#65533;&#65533;>& &#65533;G s&#65533;K?&#65533;@&#65533;&#65533;&#65533; &#65533;&#65533;&#322;&#65533;
(&#65533;&#65533;{&#65533;&#65533;qq&#65533;r&#65533;X&#65533;L&#65533;"wZ'&#65533;&#65533;v&#65533;-&#65533;&#65533;&#65533;k&#65533;&#65533;pA&#65533;&#65533;&#65533;&#65533;	[&&#65533;&#65533;&#65533;&#1090;&#65533;&#65533; n&#65533;k&#65533;&#65533;&#65533;A&#65533;&#65533;QGen&#65533;&#65533;[&#65533;y&#65533;&#65533;3&#65533;&#65533;H\&#489;
[&#65533;&#65533;g&#65533;&#65533;&#65533;&#65533;&#65533;&#65533;&#65533;&#1781;&#65533;gy&#65533;n&#65533;kx`#&#65533;&#65533;&#1924;&#65533;&#65533;A&#65533;+&#65533;&#65533;&#65533;&#65533;&#65533;&#65533;:#&#65533;&#65533;&#65533;7&#32594;&#65533;&#65533;?.t&#65533;&#65533;&#1642;k&#65533;&#65533;&#65533;f9kIGn&#65533;&#65533;{&#65533;&#65533; C&#65533;&#65533;(&#65533;&#65533;&#65533;+&#65533;4&#65533;&#65533;0JN8&#65533;X)&#65533;&#65533;Vf&#65533;&#65533;j&#65533;U&#65533;~&#65533;&#65533;&#65533;&#65533;&#65533;&#1886;&#65533;l&#65533;&#65533;2&#65533;&#65533;&#65533;0.&#65533;&#65533;&#65533;u&#65533;*.&#65533;&#65533;&#65533;z&#65533;8&#65533;v_3&#65533;?~/&#65533;&#65533;&#65533;n&#65533;;&#65533;_&#65533;&#65533;R&#65533;&#1131;l9&#724;+&#65533;&#65533;&#65533;&#65533; &#65533;=&#65533;&#65533;&#65533;&#65533;~Lm&#65533;&#65533;&#65533;rq&#65533;&#65533;f&#65533;&#65533;&#65533;-&#65533;T&#65533;9&#65533;&#65533;@&#65533;
&#2041;/V&#65533;&#65533;&#65533;&#65533;73&#65533;I
ZZ&#65533;&#65533;&#65533;&#65533;sP=W
^&#65533;&#3663;B&#65533;&#65533;]Ih&#65533;&#65533;&#65533;L{&#65533;&#65533;&#65533;V&#65533;&#65533;#&#65533;&#65533;&#65533;&#65533;.3&#65533; &#65533;/}$&#65533;&#65533;X&#65533;&#65533;3&#1602;h&#65533;&#65533;X&#65533;g&#65533;jmW"&#65533;&#1588;@X
Y&#65533;}&#65533;	&#65533;?&#65533;&#65533;&#65533;=&#65533;v&#65533;&#65533;
&#65533;&#65533;@"o&#1256;&#65533;'&#65533;&#65533;'3oj&#65533;&#158;&#65533;HD&#65533;5&#65533;p#l&#2020;&#65533;&#65533;2&#65533;&#65533;O&#65533;L&#65533;&#65533;j(C&#65533;&#65533;G&#65533;&#65533;&#65533;sA@&#65533;<&#65533;~!&#65533;&#65533;3..&#65533;&#65533;hT&#65533;l&#65533;&#65533;&#538;&#65533;'RaJ&#65533;&#65533;&#65533;x
$j0|f&#65533;&#65533;&#65533;0.&#208;&#65533;&#65533;&#65533;&#65533;&#664;AFn&#65533;-i&#65533;$&#65533;rH &#65533;Pd&#65533;&#1174;i&#65533;K&#44182;&#65533;&#65533;&#65533;0MfL&#65533;&#65533;y&#65533;A[!		Kjr&#65533;&#65533;&#65533;4&#65533;8&#758;Ik&#65533;&#65533;&#65533;&#65533;&#1890;	AcZ&#65533;&#65533;~&#65533;&#65533;&#65533;e&#65533;&#65533;amt&#65533;&#65533;&#65533;&#65533;&#65533;&#65533;&#65533;&#65533;0&#65533;&#650740;&#65533;8!&#65533;&#1761;J+&#1716;&#65533;O&#65533;&#65533;&#65533;O&#65533;O&#65533;&E>&#1566;&#65533;D&#65533;iKD9x&#446;]poDQ&#65533;&#65533;&#65533;g&#65533;&#65533;&#65533;9q8R&#65533;)&#65533; &#65533;&#65533;#Y&#65533;&#65533;&#65533;&#65533;&#65533;C%&#65533;d/&#65533;&#65533;&#65533;&#65533;&#1221;&#147;&#65533;&&#65533;1O&#65533;&#65533;D&#65533;Z#P&#65533;)v&#65533;&#65533;C)|&#65533;&#65533;R&#65533;6 &#65533;&#1137;&#65533;&#65533;&#65533;YFf0&#65533;&#978;&#65533;2&#65533;&#65533;O&#65533;&#65533;JE*&#65533;b
Vg&#65533;&#65533;&#65533;#&#65533;r&#65533;&#1454;&#65533;&#65533;&#65533;&#65533;&#65533;L:Cm&#65533;&#65533;.E)&#65533;&#65533;&#65533;Q&#65533;q0&#65533;rKNy)Vj&#65533;%&#65533;&#1428;&#65533;L&#65533;&#65533;&#65533;&#337;Q&#65533;&#65533;&#65533;&#65533;&#65533;l:&#65533;D&#65533;,&#65533;&#65533;;&#65533;&#1683;&#65533;&#65533;,&#65533;	&#65533;&#65533;O&#65533;&#65533;Q&#65533;eN[o&#65533;==&#65533;&#65533;L&#65533;ekS7C&#1417;&#1572;&#65533;]c&#65533;[&#65533;&#65533;&#65533;\6&#65533;&#65533;@&#65533;8&#65533;.&#65533;,&#65533;&#65533;&#65533;"O&#65533;Ea.&#65533;&#65533;&#65533;&#65533;&#65533;a!&#65533;&#65533;+>&#65533;^F)&#65533;\&#65533;&#65533;P&#65533;&#65533;`:)=5&#423;&#65533;7wa!&#65533;x= Jx1m&#65533;>&#65533;&#65533;8%&#65533;&#1670;&#65533;7&#65533;&#65533;lB&#65533;E&#65533;&#65533;vP}3MmJ&#65533;&#65533;&#1787;&#65533;&#65533;&#65533;p}i7&#65533;&#65533;GnW,-M4&#65533;$&#65533;(t&#65533;x&#65533;&#632;&#65533;Z&#65533;]&#65533;(<-&#65533;b&#65533;&#65533;&#65533;&#65533;f2&#65533;D&#65533;&#33636;c^&#65533;&#65533;&#65533;&#65533;&#65533;&#65533;&#65533;;4&#65533;brs#&#65533;oIj{&#65533;}"&#65533;&#65533;&#65533;&#65533;&#65533;{&#65533;'&#65533;:ip{&#65533;n&#65533;&#65533;y&#65533;;XA
&#65533;~[\&#65533;&#65533;&#65533;&#65533;s{hiG&#65533;V&#65533;V&#65533;T&#65533;j&#65533;&#65533;&#65533;&#65533;&#65533;&#65533;k&#65533;&#65533;&#65533;EA&#65533;&#65533;(?&#1595;/&#65533;&#65533;&#65533;&#65533;&#65533;*w&#65533;&#65533;o&#65533;&#65533;s&#65533;ew&#65533;&#65533;&#65533;&#65533;qt5zaj&#65533;.k&#65533;&#65533;q&#65533;&#65533;&#65533;&#65533;&#65533;&#65533;&#65533;!p&#65533;)^7Oz[&#65533;&#65533;&#65533;%&#65533;&#65533;$&#65533;&#65533;W&#65533;&#65533;&#65533;&#1664;(&#65533;p&#65533;&#65533;&#65533;&#281;&#65533;h=&#65533;n&#65533;&#65533;=&#65533;P&#65533;&#65533;&#65533;&#65533;&#65533;w&#65533;&#65533;&#65533;o}KA&#65533;&#65533;EM&#65533;&#65533;4&#65533;&#65533;&#65533;a&#65533;245&#1590;&#65533;&#65533;&#65533;&#65533;ii&#65533;]:&#65533;&#65533;n2&#65533;Ik&#65533;&#65533;&#65533;&#65533;&#65533;&#65533;/&#65533;n&#65533;&#65533;zfL&#65533;&#65533;\&#65533;`&#65533;(&#65533;&#65533;&#65533;&#65533;&#65533;&#65533;1&#65533;~&#14037;a;&#65533;s&#65533;&#65533;=&#65533;"&#65533;T&#65533;&#65533;&#65533;&#65533;&#65533;k&#65533;&#65533;&#65533;:n&#632;&#65533;&#65533;p&#65533;&#65533;&#65533;&#65533;&#65533;&#65533;&#65533;&#65533;iG&#65533;&#65533;l&#65533;&#65533;n&#65533;mc&#65533;&#65533;&#65533;&#65533;&#65533;8&#65533;&#65533;h&#1545;&#65533;&#65533;n&#1395;(&#65533;&#65533;X&#65533;j&#788;&#65533;.&#65533;oU&#65533;kzr&#65533;&#65533;s&#65533;k&#65533;&#65533;?%nz&#65533;ZL&#65533;NT&#65533;!9&#253;&#65533;&#65533;&#65533;zz&#65533;}l&#65533;&#65533;l6&#65533;F:&#65533;&#65533;&#389;hqHw&#65533;&#65533;&#65533;>eAT&#65533;&#65533;&#65533;z&#65533;&#65533;&#806;I&#65533;]&#1788;&#65533;_&#65533;L5&#65533;&#65533;F>&#65533;x&#65533;o&#65533;&#1667;&#65533;&#65533;Z&#65533;J&#65533;=&#65533;{&#65533;&#65533;:U,n0&#65533;&#65533;m&#65533;&#65533;&#65533;F&#65533;&#65533;&#65533;&#65533;&#65533;&#65533;&#65533;Il&#65533;&#65533;vw&#1342;:e&#65533;&#65533;&#65533;&#65533;|&#65533;`?Y&#65533;}|&#65533;&#65533;;P&#65533;/L&#65533;\&#65533;&#65533;&#7719;&#65533;W|&#65533;&#65533;U&#1332;P<&#65533;f7&#65533;&#65533;9=&#65533;&#65533;&#1910;&#65533;&#65533;&#65533;&#65533;&#65533;{l&#65533;&#65533;&#65533;C&#65533;R&#65533;&#65533;3&#65533;'&#65533;&#65533;A&#65533;&#65533;&#65533;}&#1466;O&#65533;&#65533;&#65533;&#65533;&#65533;&#65533;&#65533;C&#65533;&#65533;j&#65533;u&#65533;GeY&#65533;&#65533;&#65533;cy&#65533;w&#65533;8&#65533;h>|&#65533;&#65533;H\&#65533;&#65533;{mE&#65533;&#65533;&#1647;G&#65533;m&#65533;&#2047;8&#65533;0&#65533;~&#853;O&#65533;&#65533;g&#65533;&#65533;k,&#65533;p&#65533;w}&#65533;c}7E"&#65533;W&#65533;\M&#65533;~&#1751;u&#65533;&#65533;u&#65533;z&#65533;7dU&#65533;&#65533;7bWfeF6&#65533;&#65533;e &#65533;M&#65533;"*&#65533;&#65533;"&#65533;V[V&#65533;r+&#65533;Xtw&#65533;r&#65533;&#1968;6&#65533;?sb&#65533; &#65533; &#65533;JEe&#65533;s&#65533;e&#65533;~&#65533;k&#65533;`&#65533;&#65533;t%&#65533;\&#65533;vHi&#65533;tc&#65533;Zz&#65533;8VGi&#1815;&#65533;&#65533;u&#65533;&#65533;u&#517;&#65533;tv+Am&#65533;'&#65533;I&#65533;F&#65533;&#65533;e&#65533;B]&#65533;&#65533;@&#65533;_-&#65533;W)&#65533; &#65533;!&#65533;&#65533;&#65533;&#65533;v#&#65533;
&#65533;z&#65533;&#65533;&#65533;7&#65533;j&#198;r&#65533;&#65533;CQ&#65533;glq&#65533;&#65533;xb&#65533;x&#65533;&#65533;p&#65533;&#65533;&#65533;](&#65533;&#1911;&#65533;1&#65533;&#65533;&#65533;&#65533;5w&#456;H8FHxz&#65533;H&#65533;xg[&#65533;fD&#65533;rYEP&#65533;a]&#65533;z&#65533;6nz&#65533;ukB&#65533;2&#65533;5&#65533;&#65533;&#65533;&#65533;
&#65533;&#65533;xg&#65533;|TX&#65533;;u&#65533;&#65533;hxHV&#65533;7X	&#65533;d&#65533;d&#65533;&#65533;&#1224;&#65533;&#65533;&#65533;yb>d&#65533;Ch&#65533;)m8&#65533;&#65533;&#65533;&#65533;^&#65533;&#65533;z&#65533;?&#65533;&#65533;V!&&#65533;	a?)6&#65533;(&#65533;&#65533;&#65533;&#65533;&#65533;&#65533;&#65533;&#65533;&#65533;fl"hJ&#65533;&#65533;&#65533;d&#65533;B&#65533;&#65533;&#65533;&#65533;&#65533;~&#1958;&#65533;(&#65533;&#65533;&#65533;th&#65533;&#65533;&#65533;h&#65533;&#65533;&#65533;&#65533;p&#65533;X&#65533;8&#65533;&#65533;>&#65533;&#65533;&#65533;8&#65533;XG&#65533;&#65533;&#65533;&#65533;&#65533;&#65533;r&#65533;&#65533;&#65533;0&#65533;Xw&#65533;2-&#65533;7}&#65533;&#65533;?&#65533;&#65533;.)&#65533;s&#65533;h&#65533;&#65533;&#65533;&#65533;dn&#65533;&#65533;	&#65533;&#65533;&#65533;(&#997;&#65533;&#65533;hxMHbt&#65533;t&#65533;&#65533;}FYWd&#65533;y&#65533;&#65533;&#65533;(&#65533;&#65533;&#65533;E&#65533;e&#65533;&#65533;&#65533;&#65533;S&#65533;p&#65533;&#205;&#65533;~&#65533;&#65533;<&#65533;&#65533;W&#65533;&#65533;3&#65533;8&#65533;J9&#65533;&#65533;&#65533;&#65533;t&#65533;&#65533;&#65533;(p&#65533;&#65533;j&#65533;&#65533;&#65533;w+&#2006;&#65533;&#65533;X&#65533;&#65533;(&#65533;&#376;_&#65533;&#65533;&#65533;&#65533;&#65533;&#65533;I&#65533;&#65533;(m!&#65533;&#65533;_x&#65533;&#65533;&#65533;&#65533;&#65533;{&#65533;&#65533;T&#65533;jT&#1237;&#65533;&#65533;No3{{&#65533;r&#65533;&#65533;&#65533;.Y&#65533;u&#65533;h&#65533;{&#65533;&#515;&#65533;8it&#65533;Crx3&#65533;&#65533;';l&#65533;&#65533;&#65533;H2&#65533;&#65533;Kr&#594;bu&#65533;&#65533;&#585;&#65533;x&#65533;e&#65533;&#65533;&#65533;6&#65533;&#65533;V&#65533;&&#65533;V&#1624;&#65533;&#65533;`&#65533;s7&#65533;&#65533;P:~J5xV&#65533;q&#65533;&#1625;&#65533;&#65533;^2&#65533;&#65533;&#65533;&#65533;(&#65533;&#65533;h|{&#65533;t&#65533;?&#1497;&#65533;sI&#65533;y&#65533;&#65533;9&#65533;7&#65533;r&#65533;z&#603;&#65533;&#65533;&#65533;g&#65533;&#65533;&#65533;&#65533;&#65533;l&#65533;&#65533;}&#65533;&#65533;&#65533;i)XU&#65533;&#65533;&#65533;&#65533;tH&#65533;(I%&#65533;&#412;&#65533;&#534;&#65533;&#1433;&#65533;is&#65533;9&#65533;&#65533;&#557778;&#65533;&#65533;q&#65533;u9&#65533;&#65533;&#65533;	&#65533;&#1569;`U&#65533;I&#65533;&#65533;y&#65533;&#65533;{8&#65533;*J&#65533;z&#65533;&#65533;&#65533;&#65533;I&#65533;&#65533;GSe&#65533;+&#65533;fX&#65533;&#65533;n^I&#65533;U&#149;.
z&#65533;)&#65533;&#65533;HC&#65533;&#65533;-)&#65533;&#65533;ybg&#65533;8&#1636;&#65533;&#65533;#&#65533;&#65533;&#65533;&#65533;&#65533;&#65533;7&#65533;&#65533;G&#65533;&#65533;&#1623;[&#65533;&#65533;K&#65533;&#65533;D&#65533;&#65533;~&#65533;&#65533;&#65533;&#65533;E+&#65533;&#65533;&#65533;&#65533;&#65533;h&#65533;xGxf&#1566;&#65533;3]&#65533;z&#65533;&#65533;t&#65533;B&#65533;&#65533;Py&#65533;%&#65533;&#65533;G&#65533;	e,Q&#65533;]&#65533;(&#65533;&#65533;y&#65533;&#65533;Y&#65533;j*&#65533;yY&#65533;?&rf&#65533;ue
&#65533;a&#1696;`&#660;u&#1435;|Y(
&#65533;&#65533;&#65533;&#65533;<&#65533;V&#65533;&#65533;&#3598;&#65533;&#1062;&#65533;W]&#65533;&#65533;&#65533;(&#65533;&#65533;&#65533;*t~&#65533;&#65533;&#65533;:V&#65533;f&#65533;&#65533;v&#65533;&#583;&#65533;&#65533;$Z8&#65533;	z&#65533;&#65533;	lnZm&#65533;,&#65533;&#65533;a:&#65533;/&#65533;&#65533;&&#1442;&#65533;&#1683;&#65533;)S&#65533;9&#65533;&#65533;&#65533;q&#65533;W$pG&#65533;T&#65533;YU&#65533;k&#65533;?rGj&#65533;&#65533;?&#65533;*&#65533;=&#65533;EHj1_&#1506;B&#65533;i&#808;&#65533;Z&#65533;&#65533;$&#65533;+&#65533;&#65533;&#65533;v&#65533;&#65533;&#65533;&#65533;&#65533;&#65533;&#65533;&#65533;[&#65533;y&#65533;(Z&#65533;&#65533;I&#65533;&#65533;z&#65533;&#65533;
&#65533;&#1704;&#65533;&#65533;R&#65533;{&#65533;r&#65533;&#142;&#65533;&#65533;&#65533;j&#65533;Y&#65533;i&#65533;&#65533;d)R|*k&#65533;&#65533;&#65533;&#2025;&#65533;${&#65533;&#65533;U&#65533;&#65533;V&#670;&#65533;	&#65533;&#65533;&#65533;J|J&#65533;y&#65533;$&#65533;&#65533;f&#65533;&#65533;*&#65533;]J&#65533;&#65533;X&#65533;&#65533;&#65533;,{&#65533;&#65533;&#65533;&#65533;&#65533;&#65533;RE\&#65533;^)&#65533;|&#65533;&#65533;3K&#65533;8&#65533;&#65533;&#65533;&#65533;&#65533;J&#65533;Jg&#330;&#65533;L&#65533;&#35410;7&#65533;*&#65533;&#65533;R&#65533;Q>&#753;&#65533;
&#65533;g&#65533;&#65533;&#65533;&#65533;&#65533;6&#65533;&#65533;&#65533;U&#65533;&#65533;X&#65533;&#65533;&#65533;Z&#65533;/+&#65533;5&#65533;&#65533;?&#65533;&#65533;&#65533;&#65533;g&#65533;mCX&#65533;T&#736;Z&#65533;&#65533;&#65533;&#65533;+&#752;*&#65533;O*&#65533;&#65533;Z&#65533;S&#65533;&#65533;Z&#65533;&#65533;&#65533;&#65533;&#65533;&#65533;&#630;&#65533;I&#65533;!&#65533;&#1766;&#65533;&#65533;&#65533;&#65533;yVi:&#65533;G[&#65533;&#65533;&#1582;&#65533;&#65533;&#65533;&#65533;J&#65533;&#65533;&#65533;h&#65533;&#65533;&#1289;|&#65533;&#495;&#65533;&#65533;7&#65533;&#65533;
&#65533;J&#65533;&#65533;H.&#65533;&#65533;z&#65533;\Z&#65533;f&#65533;&#65533;k&#65533;&#65533;&#65533;&#65533;j&#65533;X&#65533;&#65533;&#65533;4&#65533;&#65533;&#65533;&#65533;&#65533;:&#65533;&#65533;&#65533;&#65533;|s$)B&#65533;i&#65533;&#65533;&#65533;V&#65533;{&#65533;&#65533;xV&#65533;&#65533;&#65533;&#65533;fK&#65533;&#65533;&#65533;&#65533;&#65533;V&#65533;&#65533;K&#65533;&#53565;m8&#65533;Z{&#65533;&#65533;&#65533;&#65533;V&#65533;&#65533;z&#65533;&#65533;&#65533;&#65533;&#65533;	&#65533;&#65533;&#65533;K&#65533;&#603;&#65533;&#65533;&#65533;&#65533;s"&#65533;/&#65533;1&#65533;&#65533;&#65533;P&#65533;&#683;&#65533;&#65533;&#65533;q&#65533; &#65533;hL&#65533;;t&#65533;f9jV&#65533;&#65533;&#65533;(&#65533;<SJ&#65533;Rzch&#65533;&#1419;&#65533;3&#1724;&#65533;&#65533;&#65533; &#65533;&#65533;&#65533;i&#65533;&#65533;9&#65533;3&#785;&#65533;d*&#65533;[	De&#65533;&#65533;*&#65533;&#65533;E&#65533;7<&#65533;U&#65533;~&#65533;O&#65533;&#65533;&#65533;&#65533;&#65533;h&#65533;&#65533;&#65533;&#65533;-&#65533;&#65533;&#65533;)&#65533;&#65533;&#65533;&#65533;}&#65533;k&#65533;[&#65533;&#65533;&#65533;&#65533;&#65533;&#65533;:l&#65533;I&#65533;&#65533;t&#65533;	%&#65533;&#65533;&#65533;&#65533;s&#65533;&#65533;&#65533;6&#65533;&#65533;C&#65533;n&#65533;&#65533;&#65533;a&#65533;&#65533;k&#65533;&#65533;g	&#65533;f&#65533;8&#501;&#65533;;&#65533;&#65533;&#65533;K&#65533;&#65533;&#65533;
&#65533;&#65533;Z&#65533;&#65533;&#907;&#65533;&#65533;t&#65533;L&#65533;c\&#65533;&#442;M&#65533;&#65533;Im&#65533;&#65533;N[&#65533;&#65533;&#65533;5q7f&#65533;&#65533;&#65533;&#65533;j4
&#65533;X&#65533;&#65533;Q&#543;&#65533;&#65533;Y&#65533;&#65533;&#65533;&#65533;S&#1803;&#65533;&#808;&#65533;&#65533;5&#28113;&#65533;&#565;Khz\&#65533;m&#65533;&#65533;|&#65533;&#65533;Y&#604;&#65533;&#65533;;&#65533;&#65533;&#65533;)&#65533;#&#65533;&#65533;&#16956;&#65533;{&#65533;&#65533;H&#65533;&#65533;&#65533;&#65533;&#65533;&#65533;K&#817;&#65533;&#65533;&#65533;&#65533;,&#22976;:&#65533;	&#65533;&#65533;2&#65533;L68
&#65533;&#65533;&#65533;&#902;&#65533;&#65533;,<&#65533;&#65533;&#65533;&#771;{&#65533;<&#65533;&#65533;Z&#65533;i&#1829;?&#65533;&#65533;&#607;);&#1011;&#65533;&#325;&#65533;&#65533;&#65533;&#65533;&#65533;k&#65533;&#65533;&#65533;&#65533;&#65533;&#65533;&#65533;&#65533;,&#65533;&#20286;&#65533;&#65533;&#65533;Z&#18749;&#65533;&#65533;-&#65533;&#65533;&#65533;-&#65533;&#65533;&#65533;g&#65533;M&#65533;6,&#558;l&#65533;;&#65533;*m&#65533;&#65533;
&#65533;&#65533;B[&#1125;;&#65533;&#65533;[&#65533;C&#486;|&#65533;&#65533;&#65533;&#65533;Wk&#65533;h&#65533;&#65533;&#65533;l&#65533;&#65533;&#682;&#65533;|&#65533;&#65533;|&#65533; &#65533;&#1024;\&#65533;q&#65533;&#65533;&#552;&#65533;F&#65533;&#65533;4&#65533;&#65533;<&#65533;&#65533;&#1323;&#65533;&#65533;&#1368;7&#1287;&#65533;&#65533;K&#65533;m&#65533;&#65533;&#65533;&#65533;H]>&#65533;&#65533;&#65533;@\&#1387;&#65533;&#65533;&#65533;^q&#65533;&#65533;&#65533;&#65533;I,&#65533;&#65533;&#65533;\&#65533;1&#65533;&#65533;:&#65533;&#65533;[&#65533;&#65533;{&#1535;&#65533;&#65533;&#65533;&#65533;Sm&#65533;gl&#891;	&#65533;&#65533;&#65533;&#65533;&#65533;&#65533;R-&#65533;a\&#65533;&#65533;\&#65533;&#65533;x3&#65533;#}&#65533;&#65533;&#65533;&#65533;&#65533;&#922;&#65533;&#65533;*K&#65533;M&#65533;&#65533;G&#65533;&#65533;&#65533;&#65533;&#65533;|&#65533;9&#65533;&#65533;}&#65533;:&#65533;&#65533;&#65533;&#1672;S&#1594;&#1660;Y&#65533;&#65533;A&#65533;B-&#65533;O&#65533;W&#65533;&#65533;=&#65533;1G&#65533;=&#1757;&#65533;}w&#65533;Z&#65533;k&#65533;&#65533;oM&#65533;&#65533;uTi&#65533;&#65533;&#65533; &#65533;&#65533;&#65533;>&#672;&#65533;5)&#65533;hM&#65533;&#65533;}&#1842;&#65533;&#65533;&#65533;&#65533;&#65533;M&#65533;K&#65533;&#65533;&#65533;&#65533;3&#1910;&#65533;&#65533;&#65533;&#65533;H&#65533;&#65533;&#65533;&#65533;v&#65533;&#1225;&#65533;&#65533;&#65533;j&#65533;&#65533;PK&#65533;K;&#65533;zM&#65533;&#65533;&#65533;8&#65533;&#65533;2&#65533;&#65533;&#65533;&#65533;&#65533;5&#65533;&#65533;M&#814;&#65533;&#65533;&#65533;=&#65533;&#65533;<&#65533;N&#65533;/z&#65533;&#330;&#1862;]&#65533;&#65533;&#1908;We&#65533;r<&#65533;&#65533;,&#65533;_=&#65533;&#65533;-e&#65533;	&#65533;/&#65533;&#65533;f-&#1058;&#65533;&#65533;&#65533;X&#65533;+&#65533;&#65533;&#1484;&#65533;n.{&#2010;&#65533;&#65533;&#65533;&#65533;&#65533;&#65533;&#1860;]&#65533;<>&#65533;&#65533;M&#65533;&#1839;0&#65533;&#65533;0.&#65533;&#65533;n&#65533;&#10364;&#65533;&#65533;&#65533;;&#926;M&#65533;.|7&#65533;&#65533;F^&#65533;&#65533;&#65533;&#65533;&#1372;&#65533;ZN&#65533;&#219;&#65533;A>&#65533;&#65533;-&#65533;&#653;&#65533;&#65533;<&#65533;#m&#65533;&#65533;&#65533;&#65533;@&#65533;&#65533;a&#65533;&#65533;&#1914;&#65533;&#65533;&#65533;P&#65533;&#65533;&#65533;[&#65533;&#65533;&#1602;&#65533;o&#65533;(&#65533;&#65533;&#65533;I&#65533;oZ&#1290;&#65533;&#65533;&#1052;&#65533;`&#65533;N&#65533;&#65533;&#65533;&#65533;&#65533;&#65533;k~&#65533;&#65533;}&#1170;&#65533;&#821;&#65533;&#65533;&#65533;&#65533;&#65533;-j&#65533;&#65533;V&#65533;}&#65533;&#65533;ez&#65533;&#65533;&#65533;&#65533;\'&#65533;Dk&#65533;&#65533;&#1974;&#65533;&#65533;7&#65533;&#65533;5~&#65533;&#65533;&#65533;G>&#65533;e&#65533;f&#65533;&#65533;%&#65533;y&#65533;&#65533;&#65533;&#65533;&#65533;&#65533;ZG&#65533;&#65533;&#579;&#65533;  !&#65533;   ,    ?C &#65533;&#65533;jr&#65533;b&#65533;&#65533;&#65533;:a&#65533;&#65533;&#65533;&#65533;&#65533;b&#65533;&#65533;&#65533;<&#65533;&#65533;&#65533;&#65533;&#65533;&#65533;&#65533;&#65533;&#65533;&#65533;>&#65533;&#65533;&#65533;&#65533;&#65533;&#65533;&#65533;	&#65533;&#65533;&#65533;&#65533;&#65533;&#65533;&#65533;&#65533;&#65533;&#65533;&#65533;&#65533;&#65533;&#65533;&#65533;r+&#65533;e&#65533;h&#474;r%&#65533;&#65533;&#979;y&#65533;b&#65533;&#65533;&#65533;&#1714;&#65533;#&#65533;&#1610;&#65533;&#65533;C&#65533;&#1732;&#65533;&#65533;&#65533;'&#65533;&#65533;I:&#65533;r&#65533;	%	&#65533;&#65533;&#65533;&#65533;r(&#65533; &#65533;&#65533;&&#65533;&#65533;P!&#65533; &#65533;H(r &#65533;D&#65533;3&#65533;`&#131; =&#65533;&#65533;Q&#65533;&#65533;&S~[9&#65533; &#284;i&#65533;	&#411;5j&#65533;&#65533;&#65533;@E&#65533;iH5Ctf&#908;8&#65533;*]&#65533;iE&#65533;D5&#65533;:T&#875;I&#65533;&#65533;|&#629;kC&#65533;`&#65533; GV&#65533;/cf&#1217;2&#65533;DH#&#65533;6&#65533;&#65533;%&#65533;&#60411;&#65533;&#65533;&#65533;MK&#65533;lT&#65533;&#65533;&#65533;&#65533;
&#65533;W&#65533;b&#850;&#65533;x&#65533;&#465;&#65533;E&#65533;5Y&#65533;aV&#65533;=&#65533;B&#65533;&#65533;&#65533;&#65533;s&#65533;&#65533;ik&#65533;&#65533;&#65533;[&#65533;.&#65533;V&#65533;`&#65533;n]v&#65533;&#65533;}&#65533;}&#65533;v[7&#65533;B&#65533;&#65533;L\&#65533;^4&#65533;&#65533;+&#1559;TL&#65533;&#65533;&#65533;&#65533;`&#65533;&#65533;!y&#65533;)V&#65533;&#65533;&#65533;&#65533;T"k&#65533;&#65533;gV&#65533;N&#65533;nL8=j&#1378;&#65533;&#65533;/&#65533;oT&#65533;S&#65533;&#65533;&#65533;_&#65533;&#65533;&#65533;9&#65533;&#65533;&#65533;s2&#65533;\H{&#65533;a&#65533;&#1317;@ ZW&#65533;&#65533;\B&#65533;c&#65533;Uf&#65533;Z&#65533;l&#65533;&#65533;*
&#65533;&#65533;&#65533;&#65533;&#65533;Cb*&#65533;&#65533;HM&#65533;&#65533;U&#65533;"]/&#65533;H&#65533;^&#704;a&#65533;&#65533;&#65533;uZ&#141;&#65533;6&#65533;m&#65533;<&#65533;#Z&#65533;&#65533;&#65533;&#65533;h&#65533;&#65533;SEp&#65533;&#65533;AbN6&#65533;X4+$&#65533;&#65533;&#65533;;&#65533;&#65533;&#65533;r&#65533;pW&#65533;&#65533;]&#65533;m'R&#65533; q]KN}tvjr&#65533;&#65533;D&#65533;&#65533;^x&#65533;0&#65533;&#65533;&#65533;&#65533;&#65533;&#65533;&#65533;LW!&#65533;&#65533;V&#65533;e&#65533;F&#65533;~&#65533;	&#65533;_| f&#42304;&#65533;vz&#65533;v&#65533;%(&#65533;]&#65533;&#65533;&#65533;a]&#65533;SR&#65533;Y&#65533;&#261;+&#65533;&#65533;!&#65533;
&#1434; ;'&#65533;&#65533;aa&#65533;&#65533;&#65533;&#65533;+}a(lc&#65533;&#65533;(&#65533;m&#65533;i&#65533;*g&#65533;|&#65533;E&#65533;&#65533;#&#65533;\Cf9&#65533;5&#65533;!&#65533;O&#65533;&#65533;&#65533;f&#65533;n&#65533;v&#65533;&#65533;mE&#65533;e&#65533;&#65533;&#65533;&#65533;?&#65533;&#65533;&#1417;3t*'/&#65533;:&#65533;W%Q8gwv&#65533;]t&#65533;&#65533;&#65533;&#65533;&#65533;&#65533;s&#65533;&#65533;/G
3\^&#65533;N-&#65533;(&#65533;&#65533;&#65533;&#65533;&#65533;&#65533;&#65533;N:S~T&#65533;&#65533;&#65533; &#65533;&#65533;&#65533;&#65533;&#65533;&#65533;&#65533;&#65533;z&#65533;"&#65533;&#65533;j*$&#65533;&#65533;&#65533;&#65533;`&#65533;8&#704;	0&#65533;0&#7342;&#65533;8#&#65533;.&#65533;\&#65533;&#760;&#65533;j&#65533;&#1156;&#65533;&#65533;&#65533;&#65533;&#65533;;ldS&#232;&#65533;&#65533;&#65533;E&#65533;&#65533;9.&#384;}n&#65533;&#65533;&#65533;#&#65533;&#65533;h&#65533;&#65533;&#65533;&#65533;&#1826;;&#65533;g&#65533;&#65533;&#65533;dc&#65533;&#1241;@&#65533;&#667;&#1882;#O1&#65533;<c&#65533;&#65533;u&#65533;&#65533;&#65533;&#65533;&#65533;&#65533;&#65533;&#65533;&#65533;&#65533;&#65533;&#65533;2&#65533;jIs~s&#65533;}L1&#65533;9uU&#65533;&#416;W&#65533;&#2021;&#65533;K.r&#65533;&&#65533;N&#65533;&#65533;&#65533;k&#65533;,&#65533;j*@Zs&#65533;6&#2012;&#65533;&#65533;&#65533;&#65533;;=&#65533;&#65533;&#65533;H&#65533;f4&#1273; )&#65533;&#687;&#65533;t&#65533;&#65533;V-&#65533;&#65533;Rm}/K&#65533;&#65533;i&#65533;#&#65533;y&#65533;&#65533;&#65533;&#65533;&#65533;&#65533;F&#65533;q&#31199;[m&#65533;&#65533;&#65533;&#65533;&#65533;&#65533;&#65533;&#65533;&#65533;&#65533;&#65533;:W&#65533;A$L6&#65533;&#65533;I&#65533;i&#65533;&#65533;RB@,&#65533;&#65533;&#65533;c	&#65533;4&#65533;&#65533;&#65533;U&#65533;` &#65533;&#65533;r1C&#65533;&#65533;Q&#65533;&#65533;&#65533;&#65533;&#65533;&#65533;&#65533;&#65533;&#65533;M&#65533;)&#65533;&#65533;!u	&#65533;&#65533;&#65533;&#65533;&#65533;4.&#65533;]&#65533;&#65533;j&#65533;;&#65533;&#65533;&#65533;&#65533;d&#65533;YF$2&#65533;&#65533;D&#65533;P&#65533;_V&#65533;&#65533;e&#65533;K&#65533;&#65533;&#65533;&#65533;&#65533;&#65533;&#65533;&#65533;5&#65533;~<Fh&#65533;&#65533;#5 J\&#65533;&#65533;$&#65533;&#65533;&#65533;T&#65533;xD$&#65533;F#&#65533;&#65533;`&#65533;&#65533;T&#65533;7&#65533;&#65533;&#65533;M (@Pxf &#65533;p&#65533;&#595;&#65533;&#65533;&#65533;&#65533;&#65533;(&#65533;K.6&#65533;
&#65533;0P&#65533;&#65533;.W&#65533;Bc&#65533;&#65533;V&#65533;GHN*&#65533;&#65533;&#65533;&#65533;&#65533;&#65533;&#65533;?&#65533;&#65533;&#65533;&#65533;&#65533;t&#65533;&#65533;&#431;&#65533;&#65533;Tl0&#65533;[&#65533;&#65533;#&#65533;0&#65533;r&#65533;@qH&#65533;`&#65533;bv&#65533;&#65533;&#65533;&#65533;&#65533;&#65533;&#65533;&#65533;yG#&#65533;&#65533;&#65533;/&#65533;&#65533;&#65533;{a2&#65533;&#65533;&#65533;&#65533;&#65533;5&#65533;&#65533;G-~/&#65533;&#291;&#65533;&#568;&#65533;n&#65533;QW&#65533;g&#65533;&#65533;!&#65533;hD&#65533;<Y&#65533;HR'	T&#65533;Ru&#65533;C5&#65533;VElB&#65533;&#65533;&#65533;&#65533;K0&#65533;&#65533;8&#65533;a&#65533;q&#65533;!&#65533;)fP&#65533;&#65533;&#65533;c&#65533;4&#65533;&#65533;&#65533;u&#21736;&#65533;&#65533;&#65533;F&#634;D&#65533;&#65533;&#65533;K&#65533;&#65533;&#425;&#1140;h&#65533;&#65533;&#65533;&#65533;&#65533;+&#65533;&#65533;Y&#65533;&#1158;:&#65533;&#65533;*cP&#65533;!&#65533;&#330;J&#65533;fK&#65533;&#619;a&#65533;l&#65533;8&#65533;2&#65533;&#65533;&#312;]&#65533;&#65533;J&#65533;2&#65533;@k&#65533;EGN&#65533;7&#65533;&#805;~&#65533;&#65533;&#65533;l&#65533;O&#65533;&#402;&#65533;&#65533;#V&#65533;&#65533;&#65533;&#65533;)8&#65533;r&#523;R&#65533;Re&#65533;&#65533;&#65533;&#593; U&#65533;&#65533;@w&#65533;&#65533;5R&#65533;,&#65533;A9W&#65533;&#65533;*4&#65533;&#65533;C&#65533;	JN&#65533;O&#65533;*&#65533;0z+B&#65533;&#1303;&#65533;&#65533;)N&#65533;&#65533;w&#65533;&#65533;&#65533;'}&#65533;-&#1029;&#65533;&#65533;&#65533;&#65533;fg&#65533;K3^&#65533;Z&#65533;&#65533;&#65533;Ny&#674;&#65533;&#65533;&#65533;|U&#65533;I&#65533;-d&#65533;5UsjSg&#65533;M&#1654;&#65533;P&#65533;mT&#65533;T&#954;&#65533;'&#65533;&#65533;#&#65533;&#65533;A&#65533;&#65533;&#65533;&#65533;#~&#65533;&#65533;&#65533;&#65533;&#65533;B	&#13102;9&#65533;K&#65533;&#43942;&#65533;&#65533;&#65533;&#65533;&#65533;0EI&#65533;*&#65533;	q&#65533;\&#65533;&#65533;c&#65533;%&#65533;.&#65533;&#65533;+&#65533;$&#65533;&#1481;R&#65533;&#65533;&#65533;u&#65533;h&#65533;R&#65533;Q&#65533;`1&#65533;a5&#65533;&#65533;X&#777;@&#65533;&#65533;&#1369;&#872;!&#65533;dt&#65533;c}&#65533;KcZ4&#65533;&#65533;5mkA&#65533;&#65533;&#1442;S&#342;v&#65533;&#65533;A-
&#65533;sOkd)&#65533;&#65533;&#65533;o&#65533;b{&&#65533;V&#65533;"m&#65533;&#65533;[&#65533;'&#65533;$p&#65533;&#65533;&#65533;.&#65533;	r&#65533;&#65533;/&#65533;&#65533;&#494;&#65533;&#65533;&#65533;&#65533;-"&#65533;&#65533;&#65533;[&#65533;n&#65533; f&#65533;>i&#65533;&&#65533;4&#65533;D&#65533;<&#65533;
egw&#65533;&#65533;v7&#65533;d&#65533;&#1149;&#65533;K&#65533;E[&#1592;&#65533;&#65533;&#65533;Zm&#65533;&#65533; &#65533;f&#65533;^&#65533;X&#65533;z&#1085;&#42683;S&#65533;&#65533;&#649;a&#65533;~I&#65533;&#65533;.&#65533;&#65533;&#65533;&#65533;Kj&#65533;&#1166;-%&#65533;MtR&#65533;&#65533;CZ&#376;f&&#65533;HOF&#1270;&#65533;m&#65533;]&#65533;%rl$&#65533;q&#65533;;&#1937;&#487;(&#65533;&#65533;W&#65533;&#65533;V&#65533;&#65533;&#65533;&#65533;&#65533;&#65533;&#65533;=&#65533;&#65533;/ R&#65533;H&#65533;UN&#65533;&#65533;&#65533;&#65533;I&#65533;&#65533;&#65533;%k&#659;&#65533;\y&#65533;&#65533;	&#1976;r&#65533;}m/&#65533;&#1984;&#65533;2&#65533;&#65533;El&#65533;&#21036;&#462;m.&#65533;1k&#65533;W:d#&#65533;u&#65533;&#65533;]f'&#65533;&#65533;&#65533;&#65533;}&#65533;	&#65533;&#65533;iA&#65533;&#65533;7&#65533;oi%+&#65533;&#65533;%q[L&#65533;&#65533;&#65533;&#65533;&#1914;t&#65533;:]&#65533;&#65533;&#605;&#65533;&#65533;G&#65533;&#65533;&#65533;/&#65533;&#65533;
O&#184;&#65533;7&#65533;&#65533;t\ &#65533;&#65533;&#65533;9&#65533;j&#38588;n&#65533;&#65533;"&#65533;x&#65533;_&#65533;&#65533;2&#65533;&#65533;G&#65533;g&#65533;]&#65533;&#65533;&#65533;/&#65533;&#65533;&#65533;&#65533;V&#65533;&#65533;&#65533;&#65533;&#65533;&#65533;.*&#65533;&#65533;MnW&#65533;;6&#65533;&#214;H&#65533;&#707;#&#65533;&#129;n&#65533;&#65533;&#65533;B*V&#65533;{]e&#65533;2-&#65533;a&#65533;#&#65533;&#65533; qg>KEz"&#65533;&#65533;&#65533;m&#65533;&#65533;&#65533;&#65533;l&#65533;~v&#65533;x&#65533;&#65533;&#65533;&#37431;&#65533;&#65533;C&#65533;&#65533;@x&#65533;&#65533;&#65533;&#65533;&#65533;#&#65533;&#65533;&#65533;&#65533;'&#65533;&#65533;&<&#65533;	&#65533;&#65533;[&#65533;&#65533;D&#65533;1(&#65533;&#65533;y&#1489;&#65533;&#65533;vonl&&#65533;&#65533;&#65533;&#65533;&#65533;{lkc&#65533;&#799;&#65533;&#65533;&#65533;&#65533;l&#65533;g!&#65533;U&#65533;&#65533;&#65533;&#65533;&#65533;&#1245;&#65533;&#65533;}&#65533;&#65533;&#65533;=o]06^&#65533;--vf6Z&#65533;&#65533;&#65533;&#65533;&#65533;&#65533;.&#65533;&#65533;:01&#65533;/&#65533;Z&#65533;&#65533;X&#65533;?&#65533;&#65533;&#65533;1&#65533;&#65533;I&#65533;&#65533;&#65533;,&#65533;&#65533;x&#507;&#65533;!?&#65533;A^&#65533;S&#1495;&#65533;&#65533;1?&#65533;&#65533;f&#65533;&#65533;&#65533;t^RfzX2&#65533;&#65533;s&#65533;&#65533;&#65533;b&#65533;7&#65533;:)&#65533;i&#65533; =A{&#65533;a\&#65533;&#65533;&&#65533;W`&#65533;&#65533;{P&#65533;nd7|&#65533;5&#65533;&#65533;QW'|&#65533;&#65533;76J&#65533;o(5g&#65533;S&#65533;.&#65533;&#65533;
 T&#65533;#&#1815;&#65533;&#65533;`&#65533;R&#1879;!&#65533;r&#65533;&#65533;}LEcy&#65533;B&#65533;%&#65533;&#65533;&#65533;'N&#65533;&#65533;&#65533;&#65533;&#65533;jK&#65533;&#65533;Vd&#65533;&#65533;k&#65533;&#65533;W&#65533;W$&#65533;m'&#65533;&#65533;&#65533;&#1408;f&#65533; &#65533;&#65533; -&#65533; n&#65533;YA\v\&#65533;&#65533;{K&#65533;_&#65533;Pv$&#65533;g%&#65533;!&#183;|&#65533;57+uw&#65533;&#65533;6*&#65533;|&#65533;&#514;&#65533;uER&#65533;a3&#65533;=Z&#65533;v>&#65533;&#65533;s7&#65533;&#65533;&#65533;b&#65533;&#65533;.&#65533;&#65533;&#65533;&#65533;m&&#65533;&#65533;I&#65533;SU&#1540;&#65533;&#65533;&#65533;(&#65533;$&#65533;Wk&#65533;x&#65533;&#65533;Hv&#65533;&#65533;O&#65533;&#65533;^&#65533;Vl"st&#65533;&#65533;&#65533;;'q5v&#65533;q&#65533;&#65533;N&#65533;&#65533;p&#65533;&#65533;&#65533;d3)&#824;9&#65533;&#65533;u&#65533;t&#65533;&#65533;| &#65533;~8&#65533;&#65533;&#1479;&#65533;a&#65533;&#65533;&#65533;<&#65533;c6&#65533;5w&#65533;&#65533;&#65533;&#65533;&#65533;&#65533;2M&#65533;&#65533;v&#65533;(p&#65533;v&#1927;i&#65533;&#65533;	wy&#65533;&#65533;f&#65533;&#65533;&#65533;&#65533;&#65533;&#1545;G&#65533;'&#65533;&#65533;Py&#65533;8&#65533;&#65533;G&#65533;&#65533;x-&#65533;&#65533;&#1482;&#65533;&#65533;&#65533;&#65533;&#65533;dp&#65533;&#65533;&#65533;1&#65533;s&#65533;M&#65533;P&#65533;s&#65533;(&#65533;&#65533;&#65533;d&#65533;z&#65533;i&#1156;*kD&#65533;IA(&#65533;]&#65533;A&#65533;'&#65533;U4Z&#65533;&#65533;2&#590;x&#65533;!&#65533;&#57730;&#65533;g>Q&#65533;%x&#65533;&#65533;Daf&#65533;|1&#33666;P!&	ug&#65533;&#65533;&#532;&#65533;&#65533;[B&#65533;6z&#65533;-fVV&#65533;&#65533;&&#65533;qL&#1557;i&#65533;Q&#65533;&#65533;T&#65533;_iy&#65533;&#65533;&#65533;9&#65533;&#65533;&#65533;e&#42321;&#65533;$&#65533;0&#1483;&#65533;&#65533;s&#65533;)m0!&#65533;b&#65533;HD7{&#65533;U p&#65533;&#856;^k&#65533;Jn&#65533;of&#65533;!pv&#65533;1eT&#65533;b	&#65533;&#65533;<T&#65533;&#65533;&#65533;u+sX&#65533;&#65533;4&#65533;&#65533;<_g~&#65533;&#65533;&#65533;X&#65533;-&#65533;K&#65533;&#65533;L&#65533;&T-#bD&#65533;&#65533;&#65533;&#65533;&#65533;&#65533;P&#65533;&#65533;)&#65533;C&#65533;o&#65533;&#65533;&#65533;&#65533;7&#65533;x'&#65533;~&#65533;&#65533;q&#65533;i&#65533;aY&#65533;&#65533;i&#65533;&#65533;&#65533;&#65533;UX&#65533;k&#65533;&#65533;h)&#65533;&#65533;$s&#65533;Szr&#65533;&#65533;sY&#65533;&#65533;i&#65533;&#65533;&#65533;&z	&#65533;&#65533;0|+&#65533;9o&#65533;x*&#65533;9&y&#65533;&#65533;h&#65533;A
&#65533;&#65533;&#65533;Sn&#65533;v&#65533;&#65533;y&#65533;&#65533;	+&#65533;E&&#65533;n&#1192;p&#65533;&#65533;&#65533;&#65533;m&#65533;Y>&#65533;w&#65533;&#65533;S&#65533;@&#65533;&#65533;&#65533;h&#65533;~1&#65533;.>&#65533;w&#65533;5&#65533;&#65533;> &#65533;D&#65533;I>&#65533;&#65533;":r&#65533;e&#65533;cG&#65533;j-&#65533;&#65533;C&#65533;w&#65533;&#65533;f{&#65533;Gh&#65533;&#65533;
&#65533;U8%{@&#65533;SI&#65533;&#65533;&#65533;&#65533;wlH&#65533;&#65533;NI&#65533;&#65533;&#65533;&#65533;e]&#65533;o&#65533;&#65533;&#65533;&#65533;&#65533;P&#26503;&#65533;@s&#65533;t&#65533;Y&#65533;&#65533;	C!v5I|&#65533;2&#65533;ZE &#65533;&#65533;;*8&#65533;e&#65533;&#65533;8a	&#65533;Y;	&#65533;0z&#65533;&#65533;&#65533;&#65533;AI&#65533;m&#65533;Y&#864;&#65533;&#65533;w	J&#65533;)0pof} &#65533;"rb&#65533;&#65533;F&#65533;&#65533;6&#65533;e&#65533;&#65533;8f&#65533;&#65533;&#65533;&#65533;v\S@wr&#65533;%&#65533;&#889;2&#65533;&#65533;&#65533;&#65533;z.g&#65533;p&#65533;:&#65533;&#65533;0&#65533;&#65533;$&#65533;&#65533;9(&#65533;x&#65533;cj>&#65533;/E&#65533;w&#65533;:*&#65533;{&#134;&#632;&#65533;&#65533;	&#65533;AO&#65533;&#65533; -&#613;&#506;&#65533;&#65533;9&#65533;<8bW&#454;&#65533;&#65533;g&#65533;&#65533;P &#65533;E!&#65533;&#65533;&#65533;&#65533;&#65533;B]&#65533;&#65533;&#65533;&#65533;=&#65533;&#65533;&#65533;&#65533;hJ@)&#65533;wJ.@e&#65533;4h&#65533;S&#65533;&#65533;&#65533;(&#65533;N&#65533;Z qx&#65533;0&#65533;bY&#65533;I	&#260;&#65533;&#65533;&#65533;Td&#65533;&#65533;&#65533;J&#65533;&#65533;'3&#65533;m&#65533;&#65533;O@&#65533;r&#65533;8jy&#65533;&#65533;f&#65533;!9P&#65533;$&#65533;&#65533;ykZ&#65533;&#65533;ah&#65533;&#65533;Z&#65533;&#65533;*&#65533;&#1254;N&#65533;c&#65533;&#65533;&#65533;&#65533;&#65533;&#153;&#65533;&#65533;&#65533;#&#65533;&#1974;*&#65533;Q&#65533;&#65533;O&#65533;F&#65533;&#602;&#65533;]&#65533;&#65533;&#65533;&#607;&#65533;#m6R&#65533;:&#65533;&#65533;&#65533;g=K#Fi&#65533;&#65533;&#672;&#65533;&#65533;H&#65533;&#65533;&#65533;&#65533;{c&#65533;"z
&#65533; &b&#65533;&#793;
&#65533;&#65533;t/&#65533;&#65533;&#65533;&#65533;d^&#65533;&#65533;l&#65533;&#65533;&#65533;&#65533;5;&#65533;2&' T&#65533;&#65533;&#65533;&#65533;Q&#65533;t&#65533;&#65533;"P&#65533;)&#65533;&#65533;8D&#65533;3&#65533;j`&#65533;f&#1616;J&#65533;~etF&#65533;&#65533;&#65533;#&#65533;&#65533;&#65533;&#65533;&#65533;&#65533;)&#65533;&#65533;&#65533;4PjDW8g&#65533;&#65533;x&#65533;&#65533;&#65533;&#65533;:&#65533;-i9&#65533;{&#65533;-&#65533;`&#65533;&#65533;	&#65533;!&#65533;&#65533;&#65533;u&
n&#65533;&#180;&#65533;:&#65533;h&#723;&#65533;pD"Jt*Zwz&#65533;&#65533;&#65533;,4x&#65533;&#65533;,h&#65533;&#1280;}&#65533;&#65533;&#65533;:&#65533;&#65533;&#65533;&#65533;&#65533;&#738;&#1264;Gm&#719;Y&#65533;*&#65533;&#65533;m&#65533;&#65533;&#65533;C&#65533;&#65533;+&#65533;*P&#65533;&#65533;K&#65533;&#65533;<|&#65533;@:&#65533;&#65533;&#65533;&#65533;&#65533;W&#65533;&#65533;&#502;<&#65533;&#65533;&#1593;&#65533;&#65533;&#1739;$&#45117;&#65533;F&#65533;w&#65533;&#1556;&#1349;&#65533;K&#65533;&#65533;*4&#65533;&#65533;y&#65533;A&#65533;&#65533;8g&#1816;V&#65533;E&#65533;&#65533;	0&#65533;:6&#65533;&#65533;{0&#65533;&#65533;&#65533;&#715;&#65533;&#327;&#65533;
&#65533;&#65533;P&#723;&#65533;8u&#65533;q&#65533;\&#65533;_&#65533;$&#65533;pJ7&#65533;,`'&#65533;N&#65533;
.#&#65533;p&#65533;d&#65533;;&#65533;j&#65533;nk&#65533;&#65533;&#65533;&#65533;&#65533;N&#65533;d&#65533;k^&#65533;&#65533;&#65533;XN&#65533;&#65533;P\&#65533;R&#65533;>3&#65533;&#1790;{&#65533;&#65533;&#65533;I]&#65533;&#65533;&#65533;8Q&#65533;u&#65533;&#65533;&#65533;7&#65533;&#65533;d&#65533;f{&#65533;&#65533;M&#65533;&#65533;(u-&#65533;&#65533;&#65533;&#65533;&#65533;&#65533;	,&#65533;9&#65533;&#65533;&#65533;&#65533;&#65533;t&#65533;&#65533;&#65533;	b  &#65533;4#e&#65533;`&#65533;M&#65533;&#65533;&#65533;b&#65533;Esf&#65533;&#65533;&#65533;i&#65533;&#65533;J&#65533;U&#65533;&#30362;0|*&#65533;Q&#65533;&&#65533;Q&#65533;6B&#65533;&#248;Y&#65533;&#65533;&#163;"z-&#65533;&#65533;&#65533;&#65533;&#213;}|&#65533;k&#65533;&#65533;@n&#65533;&#65533;R1&#65533;&#65533;&#65533;&#65533;+z~&#65533;&#65533;&#65533;&#65533;&#65533;_[&#65533;&#65533;&#65533;&#65533;&#65533;&#65533;&#52317;&#65533;&#1720;&#65533;)&#65533;&#65533;]&#65533;@m,7N&#65533;&#65533;u&&#65533;&#65533; &#65533;*&#65533;&#65533;;&#65533;&#65533;&#65533;&#761;X:!&#65533;[&#65533;&#65533;&#338;&#65533;L&#65533;&#65533;	&#65533;L&#65533;&#65533;&#65533;3&#65533;&#65533;+&#65533;&#65533;&#65533;x4W3&#65533;,&#65533;&#65533;&&#65533;&#65533;F&#65533;)&#65533;&#65533;&#65533;;&#65533;&#65533;k&#65533;&#65533;.&#65533;ZM&#65533;&#65533;&#65533;&#65533;&#65533;&#65533;&#65533;&#65533;.&#65533;&#65533;!V&#65533;L@&#65533;$<&#65533;&#65533;s&#65533;&#65533;@&#65533;&#65533;b1 =Io"l\&#65533;}wS8D&#65533;{J0&#65533;&#65533;&#65533;q&#65533;&#65533;y(Sc&#278;&#65533;`&#65533;&#65533;vl&#65533;&#65533;4&#65533;&#65533;&#1333;I*&#65533;uv&#65533;!r&#65533;C&#65533;&#65533;&#65533;l&#65533;[&#65533;&#65533;&#65533;&#65533;&#505;'&#65533;&#65533;&#65533;`&#65533;g&#65533;;:`&#65533;&#65533;&#65533;Z&#65533;&#65533;&#65533;<&#65533;&#65533; g&#65533;&#65533;&#65533;$|`%&#65533;&#65533;K&#65533;&#65533;&#65533;&#65533;,\&#65533;&#65533;F&#65533;&#65533;S&#65533;u9&#65533;&#65533;&#65533;&#404;lr&#65533;&#65533;&#65533;~]6\&#65533;&#65533;;8-&#65533;&#65533;i&#65533;&#65533;t&#65533;&#65533;&#65533;l&#65533;6#&#65533;&#65533;fk&#65533;s&#65533;\&#65533;_ &#65533;&#65533;L&#65533;cl&#65533;s	&#65533;_&#65533;&#65533;c&#65533;d&#65533;&#1255;]&#65533;&#65533;X8~&#65533;&#65533;r&#65533;5?C&#65533;7&#65533;A&#65533;G&#65533;)&#65533;&#65533;&#65533;&#65533;T&#65533;&#65533;V-&#65533;&#65533;&#25073;Tgv6&#65533;&#65533;S&#65533;&#65533;&#65533;&#65533;# &#65533;=KZG&#1156;&#65533;&#65533;&#65533;&#65533;j&#891;R&#47128;&#65533;&#65533;&#2034;F&#65533;
]&#65533;&#65533;&#65533;wm]&#65533;&#65533;&#65533;r&#65533;&#65533;W&#1537;&#65533;8&#65533;&#65533;&#65533;P&#65533;4&#65533;8&#65533;-&#65533;&#65533;&#783;y&#65533;@&#65533;&#65533;&#1745;&#65533;Q&#65533;K&#65533;&#65533;&#65533;&#65533;I&#65533;&#65533;a&#1821;&#65533;&#65533;&#420;]&#65533;Y&#65533;V[&#65533;&#65533;&#65533;&#48023;&#65533;&#65533;&#65533;]G>&#65533;&#65533;&#65533;Z&#65533;S}&#382;&#65533;f'&#1439;tQ&#65533;&#65533;&#65533;N=!T&#65533; &#65533;4&344&#65533;!P &#65533;&#65533;\&#65533;&#65533;&#65533;&#65533;&#65533;&#65533;1&#65533;&#65533;
&#65533;o&#65533;4[&#65533;$*B
Q+&#65533;/Z&#65533;&#65533;&#1321;&#65533;&#65533;&#65533;&#65533;LN&#65533;&#65533;&#65533;N&#917;>F|&#65533;kq!&#65533;&#65533;&#65533;&#65533;&#65533;&#65533;BIz&#65533;&#65533;&#65533;&#65533;&#65533;G&#65533;T&#1219;&#65533;&#65533;&#65533;T&#275;&#65533;z&#780;&#65533;w&#65533;&#65533;&#65533;&#65533;;8&#65533;&#65533;&#65533;&#65533;&#65533;&#65533;&#65533;&#65533;+&#65533;)g&#65533;v&#65533;&#65533;&#1337;&#65533;&#65533;&#65533;f&#65533;&#65533;&#65533;&#65533;&#65533;j&#65533;Z&#970;B&#65533;&#525;&#1814;&#65533;"&#65533;)&#65533;BY1. &#65533;&#65533;&#65533;_&#65533;&#1440;&#65533;&#65533;K&#65533;&#65533;v>-&#65533;,&#65533;&#65533;&#65533;vHN6&#65533;&#65533;&#65533;Q&#65533;=&#65533;&#1071;&#65533;&#1977;&&#48125;yI &#65533;f&#65533;&#1641;&#65533;y&#65533;(7&#65533;&#65533;&#65533;&#65533;_&#65533;&#65533;&#65533;&#65533;^&#65533;Z&#65533;&#65533;&#65533;&#65533;39+&#65533;&#65533;$&#65533;&#65533;&#1999;}&#65533;kk&#58440;{&#65533;z:-&#65533;&#65533;W&#65533;&#65533;Q&#65533;&#65533;,}&#65533;E&#65533;o&#65533;\L&#65533;}(&#65533;L&#1738;;&#33950;&#65533;&#65533;&#65533;&#65533;&#65533;&#65533;&#65533;&#65533;&#65533;"&#65533;2)pV%ng'nG&#65533;&#65533;&#65533;&#65533;
&#65533;-&#65533;s&#65533;9&#65533;)&#65533;r&#65533;J&#65533;6&#65533;&#65533;"&#65533;R&#65533;^&#65533;&#65533;(&#65533;&#65533;4.J&#65533;N&#65533;&#65533;&#65533;&#65533;O&#65533;&#65533;&#65533;2@&#65533;&#65533;&#65533;`&#65533;&#65533;&#65533;&#65533;&#53052;&#65533;O&#65533;Q<&#65533;3&#65533;&#65533;;&#65533;3&&#65533;&#65533;&#65533;~&#65533;&#65533; &#65533;}&#65533;&#65533;d&#65533;_&#65533;&#65533;&#65533;&#65533;&#65533;&#764;'?&#65533;x&#65533;&#65533;&#1303;&#65533;&#65533;)&#65533;&#65533;&#65533;&#65533;Q&#65533;&#65533;&#65533;&#65533;f&#65533;&#65533;{&#65533;&#65533;&#65533;^&#65533;I&#65533;!J&#65533;M&#65533;;h&#65533;&#65533;o&#65533;Q&#65533;&#65533;&#65533;&#65533;&#65533;&#65533;Bg&#65533;^&#65533;&#65533;&#65533;E&#65533;Pw&#65533;&#65533;^S(l&#1958;,&#65533;&#65533;&#65533;&#65533;&#65533;o&#65533;&#943;}&#65533;&#65533;
Y&#65533;&#65533;&#65533;&#65533;&#65533;&#65533;&#65533;&#65533;>&#65533;D&#65533;&#65533;&#65533;&#1240;&#841;&#65533;&#65533;&#65533;`&#65533;&#65533;&#65533;(&#65533;5p@9&#65533;^&#65533;&#65533;&#65533;&#1571;;&#65533;WO&#65533;G&#65533;&#65533;&#65533;7@&&#65533;C&#65533;&#65533;&#65533;&#65533;&#65533;&#65533;&#65533;&#65533;&#65533;&#65533;T&#65533;cx&#65533;6Von=&#65533;&#65533;Z&#65533;&#65533;&#65533;_&#65533;&#65533;A&#65533;&#65533;}S&#65533;
&#65533;~;&#65533;k&#65533;wf&#65533;&#65533;O&#65533;o_&#65533;&#65533;Vj?&#65533;&#65533;&#65533;	x&#65533;&#65533;n&#1709;<&#65533;^h&#65533;a&#65533;&#65533;Dk#&#65533;&#65533;?&#65533;&#65533;&#65533;@0k&#65533;&#65533;&#65533;&#65533;&#65533;&#65533;2&#65533;+e	&#65533;&#65533;&#65533;&#65533;&#65533;&#65533;'cQQ&#65533;I&#65533;#hhJzqc<t04d&#65533;&#65533;&#65533;&#65533;&#65533;&#65533;&#65533;&#65533;5&#65533;]t O0&#65533;&#65533;s^V&#413;Z&#65533;U&#65533;&#65533;&#65533;&#65533;9&#1145;&#1249;E&#65533;&#65533;&#1377;&#1174;&#65533;&#1942;j&#65533;&#65533;&#17656;&#1428;#&#65533;T&#65533;R&#65533;X&#1938;&#65533;r&#65533;C&#65533;&#65533;&#65533;&#65533;&#65533;&#65533;&#65533;&#65533;&#65533;y3&#65533;M&#65533;y*0&#65533;vM &#65533;E40&#65533;"D&#65533;&#65533;&#1381;&#65533;-[&#65533;>~&#65533;H&#1174;G&#65533;&#65533;x&#65533;8H0a&#65533;0MT0@&#65533;@&#65533;8o&#65533;$P&#65533;@F&#65533;MR&#65533;&#1189;&#65533;&#65533;&#65533;&#65533;&#65533;N&#65533;&#65533;dA&#65533;&#65533;(&#65533;U&#45883;&#65533;#iQ?\&#65533;&#65533;&#65533;&#65533;X&#65533;&#65533;&#65533;&#65533;&#65533;&#65533;&#65533;&#65533;&#65533;&#65533;j&#65533;6Yg&#65533;&#65533;&#65533;A&#65533;B%&#1824;HD!&#65533;\&#65533;&#65533;+Vd&#65533;c&#395;-[&#65533;V&#65533;%u&#65533;&#65533;e&#65533;(R&#65533;^&#65533;M&#65533;&#65533; Kh:&#65533;@&#65533;_&#65533; V&#65533;&#65533;&#65533;mfH>&#65533;Xx&#65533;&#65533;6:&#65533;$&#53164;$&#65533;&#65533;K&#65533;:&#65533;C&#65533;O&#65533;&#65533;w&#65533;&#65533;%&#65533;Ox&#65533;y&#755;&#65533;&#65533;&#65533;,@&#65533;[&#65533;{o&#65533;&#65533;n&#65533;&#65533;>&#65533;&#65533;~"&#65533;]5&#65533;$&#65533;EA}&#65533; &#30959;&#65533;&#65533;y&#65533;&#65533;UQSN&#65533;&#65533;E&#65533;&#65533;&#65533;~ I&#65533;U3&#65533;&#17665;&#65533;&#65533;RN&#65533;WE&#65533;TSDd&#65533;]&#65533;&#65533;&#65533;&#65533;x&#65533;&#65533;"\*&#65533;]'&#65533;&#65533;&#65533;'&#65533;8X`).&#65533;&&#65533;5&#65533;c&#65533;=JV&#65533;b&#65533;9bOf&#65533;@"''x6&#65533;i&#65533;V&#1684;TZ&#65533;&#65533;&#65533;&#65533;j&#65533;&#65533;&#65533;&#65533;&#65533;F&#65533;mdA$<&#65533;&#65533;4&#65533;]&#65533;&#65533;=&#65533;&#65533;&#65533;?+	&#65533;u&#65533;&#339;&#65533;eI&#65533;Ybw&#65533;&#65533;'(x(&#65533; B#&#65533;&#65533;'&#65533;z]dQ&#65533;&#65533;u&#65533;&#65533;}!&#65533; J&#65533;&#65533;&#65533;yL &#65533;R&#65533;P&#65533;&#65533;P=&#65533;&#65533;FAY*&#65533;&#65533;&#65533;'&#65533;R&#65533;b&#65533;Je+VU9h&#65533;
&#65533;$&#239;&#65533;&#65533;`&#65533;2&#185;V&#65533;+&&#65533;as&#65533;H"3k&#1554;	 &#65533;ld?V&#65533;&#65533;&#65533;&#65533;X&#65533;&#65533;@0&#65533;F&#65533;1Oo&#65533;&#65533;	&#65533;N&#65533;&#65533;&#65533;U&#65533;&#65533;
X^&#65533;&#65533;&#65533;\"&#65533;&#65533;k`&#65533;&1e&#65533;A&#65533;#i~&#192;&#65533;+1g&#65533;q&#65533;%Y&#65533;s&#65533;&#65533;	&#65533;&#65533;&#65533;qWh&#65533;&#65533;&#65533;Z&#65533;u|&#65533;}B&#65533;&#65533;C&#65533;e&#65533;|A1&#65533;']zpXT&#65533;yh&#65533;&#65533;&#65533;&#65533;<&#65533;&#65533;hI&#65533;&#65533;'&#65533;G&#65533;&#65533;I&#65533;N&#65533;&#65533;&#65533;&#1946;tB
&#65533;j&#65533;	&#65533; &#65533; &#65533;k&#65533;&#65533;W&#65533;q5&#65533;&#65533;&#65533;&#65533;&#65533;r&#65533;&#1046;&#65533;&#65533;&#65533;&#65533;&#65533;&#65533;mcE&#1432;-&#65533;o&#493;&#65533; H&#65533;Y&#65533;Hf&#65533;&#65533;f}&#65533;&#1765;&#65533;&#65533;&#65533;{&#65533;h&#65533;
^%j&#65533;&#65533;{o&#65533;&#65533;&#65533;&#65533;o&#65533;b&#65533;m&#65533;&#65533;&#65533;&R
&#65533;&#65533;&#65533;|:&#65533;&#65533;&#65533;&#65533;k&#65533;&#65533;gl&#65533;&#65533;&#65533;"{&#65533;&#65533;
-(r&#590;&#65533;&#65533;&#65533;O)&#1511; &#65533;&#65533;&#65533;&#65533;IN#&#65533;y&#65533;H1 &#65533;&#65533;;x &#15691;&#65533;&#65533;}-A&#65533;&#65533;o*&#65533;L/]&#65533;&#65533;)`&#65533;Q&#65533;&#65533;*Z&#65533; &#65533;dq&#65533;&#65533;_&#65533;&#65533;^k&#65533;&#65533;&#65533;a&#65533;&#65533;&#65533;`&#1487;&#65533;Yu&#65533;O&#65533;u&#253;&#65533;&#65533;&#65533;B[&#65533;,39&#65533;&#65533;6x&#65533;&#65533;&#65533;P&#65533;&#65533;90&#65533;XB&#65533;W&#65533;&#65533;&#65533;fq&#1584;E&#1519;&#65533;)&#65533;&#65533;&#65533;&#65533;&#65533;&#65533;&#65533;&#25902;#!&#65533;(v&#141;&#65533;&#65533;&#65533;&#65533;&#65533;&#65533;x&#65533;:&#65533;&#65533;&#65533;d6L&#65533;&#65533;pW&#65533;&#65533;&#65533;S&#65533;b&#65533;@&#65533;&#65533;&#65533;&#65533;x&#65533;:&#65533;&#65533;&#65533;&#65533;&#65533;.p&#65533;9&#10953;&#65533;&#65533;r4&#65533;&#65533;&#65533;z&#65533;&#65533;&#65533;&#65533;&#65533;!&#65533;M&#331;-&#65533;&#65533;  &#65533;&#65533; &#65533;n&#65533;&#65533;&#65533;'&#65533;&#65533;9&#65533;QV&#65533;X&#65533;&#65533;&#65533;x`&#65533;F&#65533;q&#65533;@&#65533;%h&#65533;B>&#1025;4&#65533; !)&#65533;.&#65533;BZYx!&#65533;J&#65533;&#65533;	&#65533;&#65533;&#65533;&#65533;&#65533;&#65533;29#N&#65533;;&#65533;&#65533;&#65533;&#65533;&#65533;a0e*&#65533;&#65533;&#65533;nS&#65533;&#65533;]&#65533;|6&#65533;&#65533;&#1552;vM&#65533;i&#65533;&#65533;Ij(&#65533;&#65533;&#65533;&#311;&#65533;&#65533;1g;c&#65533;&#65533;&#65533;&#65533;t&#65533;&#65533;&#1083;&#65533;&#65533;8R0&#65533;Y&#65533;i&#65533;&#65533;&#1310;&#65533;&#65533;&#65533;/vS;&#65533;&#65533;"&#65533;&#65533;~g&#65533;&#65533;&#61847;7f~i&#65533;c&#65533;B&#65533;?y&#65533;q~z&#65533;N)&#65533;&#65533;?&#65533;F&#65533;T&#65533;&#65533;&#65533;&#65533;@C6&#65533;&#274;"'H8&#65533;b&#65533;&#65533;$&#65533;&#65533;%^&#65533;K&#65533;&#65533;a&#65533;&#65533;!&#65533;Q&#65533;&#65533;&#65533; &#65533;&#65533;5&#65533;&#65533;&#65533;&#65533;U&#65533;	/-&#65533;&#65533;Z"&#65533;&#65533;&#65533;&#65533;&#65533;}Z&#65533;&#65533;d*&#65533;&#835;&#65533;&#65533;>&#65533;&#65533;"1g:&#65533;&#65533;&#980;&#65533;D[m 1&#65533;&#65533;(DMlf3M&#65533;&K|&&#65533;&#65533;&#65533;c&#65533;va'&#65533;EEl |&#65533;e&#1010;&#65533;+&#65533;&#65533;&#65533;;&#65533;&#65533;6&#65533;&#1316;wDa6&#65533;%&#65533;&#65533;&#65533;&#65533;&#65533;
&#65533;X&#65533;&#65533;^,C&#65533;t&#65533;&#65533;>R&#65533;&#65533;`$&#65533;&#65533;&#65533;K>N6&#65533;&#65533;&3:Vv4&#65533;&#65533;&#65533;f&#2026;Y&#65533;&#65533;&#65533;s^&#65533;]&#982;&#65533;&#1158;(q&#65533;"Y&#65533;JI&#65533;&#65533;_3aax&#65533;A^&#65533;&#65533;&#65533;&#65533;@@M&#65533;2w&#65533;&#65533;&#65533;J&#65533;&#65533;&#1345;<&#65533;&#65533;9&#65533;&#65533;N+&#65533;S&#65533;&#65533;gi{&#65533;&#65533;&#65533;V5<&#65533;F&#65533;|%:q&#65533;&#65533;&#65533;&#65533;&#65533;no&#65533;h&#65533;
W&#942;o&#65533;s&#65533;?)&#65533;&#65533;>&#65533;&#65533;&#65533;C&#65533;H&#65533;&#65533;&#65533;&#65533;&#65533;o"#:&#65533;d&#65533;&#65533;&#65533;&#65533;(2)&#1600;&#65533;&#65533;\&#65533;J&#65533;&#65533;&#65533;&#65533;&#65533;&#65533;:&#65533;&#65533;vi&#65533;&#65533;&#65533;9&#65533;*&#65533;&#65533;&#65533;e&#65533;/7&#65533;K5&#65533;&#263;&#65533;&#65533;p&#65533;L&#65533;&#65533;'N&#65533;&#65533;&#65533;-&#65533;mS&#65533;&#65533;&#65533;&#65533;v&#65533;&#65533;:&#65533;o&#65533; Qg&#65533;U&#65533;q&#65533;U&#65533;&#65533;&#65533;&#65533;&#65533;&#65533;&&#65533;M&#65533;s,&#1370;IS&#65533;&#65533;&,?x&#65533;En&#65533;&#65533;e&#65533;&#65533;&#1904;&#65533;w&#65533;&#65533;U&#65533;(&#65533;&#65533;&#65533;}&#65533;c&#65533;&#65533;@.&#65533;&#65533;B&#65533;&#65533;&#65533;=&#65533;&#65533;f&#65533;RM&#65533;&#65533;&#65533;J>&#65533;X&#65533;&#65533;d&#65533;:&#65533;>g&#65533;&#65533;{V&#1473;|eB&#65533;&#65533;.4;&#65533;&#65533;h
ky&#65533;(4&#65533;jk&#65533;&#65533;S&#65533;&#65533;&#65533;"&#65533;&#65533;.A&#65533;&#65533;&#65533;;=H
&#65533;\&#1756;&#65533;&#65533;&#65533;&#65533;S&#65533;U&#65533;&#65533;&#65533;J=G&#65533;f&#65533;Z&#65533;Z&#65533;eQH&#65533;x&#65533;ck&#65533;&#65533;&#65533;;re&#65533;&#65533;&#65533;&#65533;&#65533;&#65533;&#65533;"6G&#65533;\&#65533;';&#65533;&#65533;$.&#65533;&#65533;9&#65533;9&#65533;3&#65533;&#65533;&#1191;r&#43108;&#65533;\ &#65533;&#385;{&#65533;P&#65533;3&#13822;&#65533;Ml&#65533;&#65533;&#65533;t&#65533;y&#65533;&#65533;&#65533;&#65533;=&#65533;&#65533;&#65533;&#65533;&#65533;~&#65533;&#65533;&#65533;}&#65533;C&#65533;&#65533;&#712;&#65533;&#65533;&#65533;	&#65533;J&#65533;zW&#65533;&#65533;&#65533;&#65533;L`&#65533;&#65533;&#65533;&#65533;De&#65533;Mw&#65533;&#6214;X&#65533;F&#65533;&#65533;?&#65533;L"&#186;&#65533;)f&#65533;nW&#65533;2.&#65533;V&#65533;&#65533;8ne&#65533;&#65533;^&#65533;z,Q5&#65533;o&#65533;&#65533;ge&#65533;*&#65533;&#65533;&#65533;sw&#65533;]&#65533;4&#65533; ]&#65533;r&#133;&#65533;k&#65533;&#65533;<&#65533;<+&#65533;&#65533;#<Y&#65533;l&#65533;&#65533;&#65533;m&#65533;&#65533;&#65533;&#65533;!&#65533;63&#65533;&#65533;&#65533;&#65533;4v&#65533;&#65533;v&#65533;&#65533;&#65533;u&#65533;j	 h&#65533;z1as&#65533;!&#65533;&#65533;&#65533;&#65533;&#65533;7&#65533;X&#65533;|<&#65533;&#65533;F0&#65533;&#65533;];&#65533;&#65533;Q&#65533;&#65533;&#65533;?v&#65533;JU|&#65533;&#65533;6&#65533;&#65533;U&#65533;&#65533;;|&#65533;!&#65533;mWB-j}Q&#65533;'!&#65533;&#65533;v&#65533;&#65533;H	@&#65533;&#859;&#65533;CJr&#65533;z&#65533;!&#65533;u&#1424;z&#65533;&#65533;&#65533;&#40061;*V&#65533;&#65533;&#65533;&#65533;(/&#65533;I &#65533;&#65533;&#65533;&#65533;D+&#65533;E&#65533;}&#65533;&#65533;q$&#65533;G&#65533;&#65533;&#65533;T?&#65533;Eu&#65533;&#65533;9&#65533;&#65533;-;&#65533;&#65533;^&#60443;&#65533;&#65533;&#65533;o&#65533;&#65533;LD~]&#65533;n&#65533;&#65533;&#65533;&#23436;&#65533;-&#65533;&#65533;&#35835;&#65533;X=&#65533;&#65533;&#65533;&#65533;l&#65533;&#65533;&#65533;&#65533;&#65533;&#65533;&#65533;n&#65533;+&#65533;t&#65533;"d&#65533;S&#65533;&#65533;+&#65533;C&#65533;&#65533;ADy&#65533;r&#65533;&#65533;y&#65533;&#65533;b&#65533;Cr1,&#65533;brW&#65533;h&#65533;r"&#65533;y&#65533;7s&#65533;U7u&#65533;&#65533;z4wm&#65533;7{l1y&#65533;dd&#65533;&#65533;&#65533; N`(4"&P&#65533;#X&#65533;l`#e&#65533;~&#65533;R	&#65533;&#195;&#65533;&#65533;&#65533;t&#65533;&#65533;O&#65533;W&#65533;^`u&#65533;&#65533;&#65533;u}\&#65533;kVIL8v&#65533;&#65533;u&#65533;fviW&#65533;&#65533;&#65533;v&#65533;YFX&#65533;^Hu&#65533;&#65533;&#65533;'7 a&#65533;fBi&#65533;o;b&#65533;?tg&#65533;I'i&#65533;'Z&#65533;wqy&#65533;&#65533;&#65533;&#65533;x(&#65533;Z&#65533;&#65533;E&#65533;&#65533; 7&#65533;S&#65533;&#65533;qr<&#65533;&#65533;a&#65533;j^&#65533;'
o
(T)&#65533;&#65533;&#65533;c&#65533;thk&#65533;&#65533;k&#65533;uN&#65533;&#65533;V((e6&#65533;&#65533;&#65533;]0 &#65533;b5y&#65533;@tC&#65533;w{&#65533;#q&#65533;R&#65533;M&#65533;&#65533;_&#65533;.&#65533;&#65533;v&#65533;j XvQ&#65533;8&#65533;W&#65533;&#65533;U&#65533;PXv" YW`&#65533;YI&#65533;o&#459;qG&#65533;&#65533;!$A&#65533;&#65533;&#65533;&#65533;&#65533;&#65533;6&#65533;&#461;S&#65533;-n8I&#65533;&#65533;&#65533;@s&#65533;i&#65533;&#65533;xXT&#65533;&#65533;&#65533;&#65533;p&#65533;&#65533;&#65533;@\&#65533;6&#65533;&#65533;&#65533;&#65533;q&#65533;X&#65533;w&#65533;%g>&#65533;&#65533;&#65533;y&#65533;&#65533;b&#65533;U&#65533; &#65533;#
&#65533; &#65533;rod!#&#65533;&#65533;+42d&#65533;&#65533;I&#65533;e&#65533;l&#65533;*&#65533;c>&#65533;V>&#65533;T&#65533;&#65533;H&#65533;B&#65533;	&#65533;5	&#65533;&#65533;eu&#65533;q&#65533;g&#65533;8&#65533;]&#65533;&#65533;&#65533;&#65533;&#65533;upvfQ&#147;&#65533;&#65533;&#65533;Q&#65533;&#65533;NXf&#65533;XO&#1036;\&#65533;&#65533;&#1064;g&#65533;g&#65533;49&#65533;59&#65533;&#65533;(~Q&#65533;&#65533;Y.&#65533;&k&#65533;&#65533;&#65533;&#65533;&#65533;&#65533;"&#65533;G&#65533;6&#65533;&#65533;&#65533;&#65533;!&#1430;&#65533;&#65533;&#65533;&#65533;q&#65533;&#65533;S&#65533;&#65533;T&#45125;&#576;&#65533;&#65533;&#65533;&#65533;&#65533;&#65533;&#65533;xr&#65533;(&#65533;&#65533;G&#65533;&#65533;&#65533;4)&#629;<yk&#65533; N59b&#65533;&#65533;4hE^&#65533;&#65533;&#65533;/&#65533;&#65533;s5c&#65533;i&#65533;11&#65533;h&#65533;&#65533;^y&#65533;&#65533;&#65533;w&#65533;|y	&#65533;c&#65533;TY&#65533;&#65533;&#65533;&#65533;E
;&#1619;&#65533;)]&#65533;8T&#65533;}DI&#65533;p6&#65533;P&#184;&#65533;&#65533;&#65533;&#532;&#65533;&#871433;&#65533;RY&#65533;Z&#1628;&#65533;&#65533;[&#65533;&#65533;&#65533;&#65533;@&:&#65533;&#65533;s3 &#65533;`s&#65533;&#65533;8K&#65533;&#65533;&#65533;)S&#65533;x&#65533;&#65533;&#65533;1&L&#1893;(z&#65533;&#65533;A&#65533;v&#65533;K&#65533;V{`&#65533;3&#65533;&#65533;Zp&#65533;f&#65533;p9&#65533; Je&#65533;&#1353;&#65533;&#65533;M(&#65533;&#65533;Sd:&#65533;Ve&#65533;&#65533;F5&#65533;&#65533;&#65533;&#65533;W&#65533;&#65533;2&#65533;&#65533;T&#65533;-&#65533;&#65533;?G870&#65533;&#65533;&#65533;x&#65533;&#65533;&#65533;00&#65533;^&#65533;&#65533;&#65533;&#65533;&#65533;&#65533;&#65533;Y&#65533;&#65533;	QH&#65533;&#65533;N&#65533;}&#65533;5&#65533;&#476;&#65533;&#65533;&#65533;` &#65533;B:&#65533;@Zo&#65533;&#65533;Wq$&#1317;%&#65533;&#65533;&#65533;5+7Q &#65533;$&#65533;&#65533;&#65533;&#65533;&#65533;&#65533;K&#65533;Vq&#65533;D&#65533;pi&#65533;&#65533;&#65533;&#65533;g&#65533;&#21602;%&#215;-fK&#65533;&#65533;&#65533;3&#65533;	&#65533;&#65533;(&#65533;v&#65533;&#65533;&#65533;&#65533;&#464;<D&#65533;8qY&#65533;4-&#65533;V'cU&#65533;4'R=;m	
&#65533;Z&#65533;*&#65533;&#65533;V>&#65533;&#65533;&#65533;D&#65533;_&#65533;&#65533;F&#65533;Az&#65533;&#65533;h&#65533;>j&#65533;&#65533;J&(&#65533;A&#65533;w&#65533;C&#65533;&#65533;&#65533;&#65533;&#65533;A9&#65533;&#65533;YI5z&#65533;7jy&#65533;&#65533;&#65533;&#65533;&#65533;Y&#65533;&#65533;Z&#65533;&#65533;j&#65533;&#65533;&#65533;&#65533;&#65533;#)&#65533; 0 &#65533;#LZI&#65533;BC@{&#65533;&#65533;b;&#65533;&#65533;&#231;&#65533;)&#65533;i&#614;&#65533;&#1381;&#65533;&#65533;Y&#65533;K0U&#65533;(&#65533;&#65533;&#65533;:K&#65533;(hz&#65533;&#65533;2&#65533;&#65533;&#65533;&#65533;$3&#65533;Hd*&#65533;&#65533;&#65533;&#65533;Bx &#65533;&#65533;&#65533;&#1383;&#65533;&#65533;&#65533;y=y&#65533;k&#65533;##&#65533;&#65533;YU&#65533;&#65533;4_&#65533;L&#1255;2&#65533;	Dp&#65533;
&#65533;&#65533;&#65533;&#65533;&#65533;&#65533;&#65533;*&#65533;&#65533;&#65533;&#65533;J&#65533;v&#65533;&#1698;&#65533;y@&#610;&#65533;&#65533;Pe&#65533;OH&#65533;&#377;&#65533;&#65533;&#65533;&#65533;S  &#1128;&#65533;&#65533;:~&#752;.&#1761;&#65533;@&#65533;A&#65533; [.&#65533;0/&#65533;&#65533;> &#65533;&#65533;`!&#65533;&#65533; k"&#65533;d{&#65533;&#65533;&#65533;\&#647;&#65533;&#65533;&#65533;&#65533;&#65533;3&#65533;&#65533;j2&#222;&#65533;s&#65533;u;&#65533;&#65533;K~iZ&#65533;Dc &#65533;b&#65533;&#65533;&#65533;
&#583;Z&#65533;:s&#65533;&#65533;&#65533;&#65533;z&#65533;&#65533;&#65533;5&#65533;&#65533;\0&#65533;&#65533;
z&#65533;:dE[&#65533;&#1104;VY&#65533;k
?&#65533;&#65533;-&#65533;&#65533;&#65533;&#1769;&#65533;&#65533;@f&#65533;z&#65533;Kx&#65533;`&#65533;&#65533;q&#1464;.&#65533;u&#65533;H#&#65533;}9j&#65533;(;}&#65533;&#65533;&#65533;&#65533;g~&#1785;&#65533;Z &#65533;&#65533;&#65533;&#614;&#65533; &#65533;=&#65533; &#65533;:&#65533;&#65533;q G`(OE&#65533;&#27237;&#65533;Z&#65533;s&#65533;}X&#65533;j&#65533;q&#65533;&#65533; B&#65533;&#65533;&#65533;i&#65533;&#65533;G0z&#65533;crZj?el9&#65533;&#65533;&#65533;c&#65533;&#31514;H&#65533;iUm&#65533;&#443;&#65533;&#65533;&#65533;&#65533;W&#1097;&#65533;
2@&#201;&#65533;E[&#65533;&#65533;&#65533;&#65533;&#65533;&#65533;_`&#65533;&#65533;	v&#65533;E&#65533;&#65533;FH&#65533;&#65533;&#65533;&#65533;*&#65533;;&#65533;+&#65533;&#65533;&#716;zY&#65533;&#65533;&#611;v&#65533;&#65533;&#65533;;&#65533;B
&#65533;]QkU&#65533;&#65533;&#65533;]&#65533;&#65533;qg&#65533;l&#65533;&#65533;u&#65533;[&#65533;M&#65533;w&#65533;W&#65533;&#65533;[&#65533;&#564;&#65533;&#65533;&#65533;&#65533;&#65533;q3&#65533;	&#65533;'s&#65533;zx&#65533;&#65533;&#65533;&#65533;&#65533;X\R$\&#65533;&#65533;c&#65533;&#65533;F&#65533;&#65533;&#65533;z&#65533;&#65533;k&#65533;&#65533;&#65533;&#65533;E-`m{5Y&#65533;&#1213;R&#345;&#65533;&#65533;+J&#65533;&#65533;K&#65533;&#65533;;&#347;&#65533;&#65533;9&#632;p&#1435;[_&#65533;&#65533;&#65533;&#65533;Y&#65533;&#65533;&#65533;&#65533;E&#639;KY&#65533;[H&#65533; L&#65533;T&#65533;&#65533;R<&#65533;&#65533;Tk&#65533;&#65533;&#65533;&#1773;[&#65533;90&#65533;9\X&#65533;y`&#65533;l&#65533;&#65533;U&#65533;&#65533;&#65533;rlx&#65533;;h L5&#65533;}	&#135;&#65533;&#65533;o&#65533;[&#58944;8c&#65533;&#65533;&#65533;%rM9&#65533;{&#65533; &#765;Al&#65533;77&#65533;&#65533;&#65533;&#65533;&#65533;;&#65533;@&#65533;&#65533;8lE&#633;o&#65533;&#65533;&#65533;m&#65533;V&#65533;&#65533;X&#65533;&#65533;&#65533;Z&#65533;&#65533;\&#65533;&#65533;d&#65533;&#65533;`&#65533;&#65533;&#65533;&#65533;`b&#65533;s&#65533;&#65533;&#65533;&#65533;&#65533;&#434;&#818;&#65533;<&#728;&#65533;&#65533;:fA&#65533;7;&#65533;&#65533;&#65533;{&#65533;CZ&#65533;&#1450;&#65533;&#65533;[&#517;WM&#65533;&#65533;i&#65533;&#65533;0&#65533;6&#182;c&#65533;dC1&ZFY&#65533;&#65533;bA&#65533;&#65533;3&#65533;m	so&#65533;&#209;i&#65533;&#65533;k#(&#293;H&#65533;<Vd&#65533;&#65533;eY&#65533;H&#1846;&#65533;|&#65533;uiW&#65533;@&#65533;m&#65533;|&#65533;&#65533;&#65533;&#65533;&#1144;!&#65533;&#65533;kgE&#65533;$&#65533;&#65533;%M&#65533;&#65533;*&#1883;c&#65533;&#65533;`&#65533;{&#65533;IN&#65533;hp&#65533;&#65533;&#1906;	&#65533;v1&#65533;B&#65533;&#65533;dy"&#65533;%&#65533;&#65533;l&#65533;&#65533;,&#65533;9&#65533;&#65533;&#1140;+&#65533;!vd&#65533;j&#65533;&#65533;&#65533;&#65533;;&#65533;)&#65533;C&#65533;&#65533;&#161;&#65533;&#65533;&#65533;&#65533;_+&#65533;&#65533;&#1053;l&#65533;&#65533;&#65533;*l&#65533;<c&#65533;&#65533;)&#65533;v&#65533;F&#65533;&#65533;d&#65533;&#65533;T&#65533;$&#65533;;E&#65533;Kd]9&#65533;&#1474;{o&#65533;L&#65533;&#65533;KPTX&#1158;-&#65533;]L&#65533;&#65533;\&#65533;&#65533;&#65533;@	&#65533;h&#65533;&#65533;5]&#65533;&#65533;\&#65533;8}&#65533;m|&#65533;&#65533;&#65533;&#65533; &#65533;&#65533;\0&#65533;hT%x{&#65533;&#65533;[&#946;&#65533;&#65533;x&#65533;&#65533;&#65533;,&#65533;O&#65533;&#65533;1&#65533;7&#65533;&#65533;d*&#65533;Zq&#65533;&#65533;#A&#625;&#65533;&#65533;ML&#65533;&#65533;J&#65533;&#65533;&#65533;&#65533;Nl&#65533;&#65533;u0&#65533;&#65533;&#1055;5&#1529;BJ8&#808;k;&#65533;&#65533;&#65533;&#65533;pV&#65533;&#65533;&#65533;F&#1683;&#65533;&#65533;M~&#65533;&#65533;&#65533;&#65533;e&#65533; &#65533;%YW&#775;&#65533;&#1929;&#65533;&#65533;+m&#65533;_&#184;F9`&#540;&#65533;&#65533;&#65533;$&#65533;@)&#737;&#65533;&#65533;}-&#65533;&#65533;&#65533;&#1890;&#1336;&#65533;&#65533;&#65533;&#65533;&#65533;&#65533;H&#65533;&#1665;&#65533;&#65533;&#65533;&I&#65533;&#65533;&#65533;"\&#65533;'&#65533;&#65533;&#65533;&#65533;l&#65533;As&#65533;vJ&#65533;&#65533;&#65533;tx&#65533;&#65533;!d8&#65533;$&#65533;&#65533;&#65533;;l&#65533;&#65533;&#65533;&#65533;Ee{&#1515;&#65533;&#65533;&#65533;7b&#65533;&#65533;&#65533;]&#65533;H&#65533;&#65533;&#1924;&#65533;&#65533;&#65533;&#65533;&#65533;&#65533;&#65533;&#65533;&#65533;&#65533;&#65533;&#65533;&#65533;_&#65533;i&#65533;&#65533;m&#65533;-&#65533;&#65533;&#65533;&#65533;R&#65533;&#65533;n&#65533;&#65533;&#65533;&#65533;e&#65533;&#65533;&#65533;T
&#65533;&#65533;&#65533;&#65533;&#65533;&#65533;|&#65533;&#65533;&#65533;K&#65533;&#65533;=&#65533;&#65533;&#65533;]&#65533;i&#65533;&#65533;&#1749;|(&#65533;~x&#65533;9S@a&#65533;&#65533;&#65533;cu&#1673;&#1378;!B&#65533;&#65533;G&#65533;,&#65533;&&#416;&#65533;&#1067;G&#65533;l&#65533;p1&#65533;&#65533;&#65533;&#65533;&#1901;&#65533;S^&#65533;;^&#65533;&#65533;]&#811;
&#65533;'&#65533;AF9&#65533;$@&#65533;H&#65533;/&#65533;&#65533;&#65533;8&#65533;&#65533;MY&#65533;&#65533; m&#65533;9&#65533;&#65533;&#65533;m&#65533;&#65533;&#65533;&#65533;JSs&#65533;d~&#65533;cf&#65533;&#65533;=&#65533;&#65533;&#65533;&#65533;&#1530;&#65533;&#65533;Z&#65533;&#65533;&#65533;&#65533;&#65533;&#913;n&#65533;&#65533;&#65533;&#65533;&#65533;&#65533;&#65533;&#65533;&#947;6&#65533; a&#65533;&#65533;&#65533;?&#717;VEL&#65533;'We&#65533;6&#65533;&#65533;^&#65533;&#65533;{&#1316;&#65533;&#65533;e&#65533;&#65533;&#65533;&#65533;&#65533;&#65533;&#65533;49&#65533;&#65533;E&#65533;&#65533;+&#1243;&#65533;&#741;&(&#888;&#65533;}&#65533;.&k|&#65533;&#65533;>&#65533;\&#65533;&#65533;W&#65533;J&#65533;E\&#65533;&#65533;&#65533;&#65533;}&#65533;&#65533;&#65533;f&#65533;	^&#65533;z*&#65533;&#65533;&#65533;&#65533;
&#65533;b&#65533;4&#65533;&#65533;=X&#65533;&#65533;&#65533;n&#65533;&#1449;&#65533;&#65533;xi&#65533;&#65533;&#65533;JUf&#65533;&#65533;&#65533;&#65533;&#65533;&#65533;mZ&#65533;z5~N&#65533;&#65533;PN&#65533;gb&#65533;&#65533;^&#65533;&#65533;&#65533;&#65533;n&#65533;&#65533;&#65533;&#65533;&#65533;&#65533;&#65533;&#65533;n&#65533;&#65533;&#62676;O^&#65533;?&#65533;&#65533;&#65533;&#65533;i&#65533;&#65533;b&#65533;&#65533;y&#65533;v.&#65533;_&#65533;-&#65533;F&#65533;&#65533;h=&#65533;&#65533;&#65533;#&#926;&#65533;&#65533;K&#65533;&#65533;&#65533;{uT&#65533;&#65533;u&#65533;&#65533;4dO&#65533; Y&#65533;&#65533;&#65533;&#1408;.&#34805;&#65533;v&#1809;)&#65533;q&#65533;&#65533;/&#65533;&#65533;vm&#65533;o&#65533;o&#65533;&#65533;&#65533;&#65533;&#65533;7<&#65533;&#65533;y&#65533;&#65533;9&#65533;&#65533;&#65533;&#65533;&#65533;&#65533;L&#2026;&#65533;;I&#65533;0&#65533;Q&#65533;&#65533;&#65533;W&#65533;;m&#65533;ti&#65533;&#65533;&#65533;&#65533;&#65533;&#65533;X&#65533;-&#65533;&#1146;&#65533;&#65533;&#65533;&#65533;&#65533;&#65533;&#65533;K&#65533;Z&#65533;&#65533;:&#65533;&#65533;r&#65533;&#65533;&#65533;u&#65533;&#65533;!&#65533;&#65533;&#65533;}0&#1070;&#65533;&#65533;&b&#65533;&#65533;&#542;&&#65533;~|&#65533;&#65533;'&#65533;1&#65533;&#65533;&#65533;QK&#974;&#65533;u&#65533;&#65533;&#65533; @&#65533;&#65533;&#65533;&#65533;&#65533;&#65533;7&#65533;&#65533;&#65533;&#65533;&#65533;&#65533;&#65533;&#65533;&#65533;/&#65533;&#65533;&#65533;&#65533;&#65533;&#896;'&#65533;&#65533;&#65533; `|&#65533;&#65533;&#65533;&#65533;&#65533;&#65533;&#65533;&#65533;&#65533;&#65533;&#65533;&#65533;&#65533;Z&#65533;:<lo&#65533;ab>b&#65533;&#65533; &#65533;j&#65533;&#65533;&#65533;
&#65533;&#65533;l&#65533;&#65533;&#65533;&#65533;&#65533;9]&#65533;&#65533;&#65533;&#65533;&#65533;&#65533;&#65533;&#65533;&#65533;&#65533;&#65533;&#65533;&#65533;&#65533;&#65533;&#65533;&#65533;&#65533;:&#65533;&#65533;a&#65533;&#65533;&#1210;&#65533;&#1276;&#65533;&#65533;]Y&#65533;&#65533;&#1955;&#1471;&#65533;&#65533;&#318;&#65533;&#1773;&#65533;&#65533;&#65533;&#65533;&#1189;r&#65533;>&#65533;&#65533;&#65533;&#65533;&#65533;&#65533;&#65533;&#65533;&#65533;&#65533;u&#706;G`&#65533;n
&#65533;&#1338;D'&#65533;9[&#65533; FQ&#65533;&#65533;&#65533;E&#1704;&#65533;&#65533;&#65533;&#65533;V&#65533;&#65533;&#65533;&#65533;'0D&#65533;&#65533;&#65533;&#725;0?&#65533;xr %&#65533;&#65533;7s&#65533;l9&#65533;&#65533;M&#65533;2&#65533;z`&#65533;&#65533;&#65533;E&#65533;&#65533;@ M&#65533;8&#65533;v&#65533;*&#65533;j&#65533;*&#65533;D[WG&#65533;&#65533;&#65533;&#65533;%&#65533;wi&#65533;&#65533;j	{&#65533;M&#65533;&#65533;-&#65533;kpoSh&#65533;&#1847;|&#65533;&#65533;ykf&#65533;o\&#65533;&#65533;8<&#1162;&#65533;&#65533;wk2x&#65533;mDn&#65533;&#65533;&#65533; n&#65533;Y&#65533;&#65533;&#65533;&#65533;&#65533;&#65533;&#1520;&#65533;&#65533;Q&#65533;&#65533;xp4&#65533;&#65533;&#65533;vk &#298;k&#65533;&#65533;&#65533;&#694;B&#65533;&#65533;H)TL&#65533;&#313;&#65533;&#65533;&#932;?{&#65533;Isw&#732;E&#65533;
Ej&#65533;&#65533;Q&#65533;L&#65533;VY;6&#65533;&#65533;&#65533;]&#65533;&#65533;t7&#65533;&#65533;z&#65533;8&#65533;O&#65533; Z&#457;&#1119;&#65533;Knncs\&#65533;&#65533;/&#65533;}&#65533;&#65533;&#65533;e+&#65533;/&#65533;&#65533;U&#65533;&#65533;*&#65533;&#65533;&#65533;&#65533;i&#65533;x&#65533;&#65533;^&#65533;e&#65533;>&#65533;&#65533;g&#65533;TH!W&#65533;&#65533;7z&#65533;&#65533;&#65533;`5&#65533;$@v$fgbu&#65533;Q&#65533;DI&#65533;7&#65533;p&#65533;&#65533;"O@&#65533;&#65533;Rp=i&#65533;sI&#65533;hR &#65533;&#65533;xb&#65533;D&#65533;]&&#65533;&#65533;3&#65533;(&#10322;&#65533;&#65533;&#65533;GMjR&#65533;&#1479;j5&L]&#65533;%&#1245;a&#65533;&#65533;&#65533;&#65533;&#65533;&#65533;m&#65533;I}hbi&#65533;&&#65533;8&#65533;,&@&#65533;&#65533;p&#65533;&#65533;dy&#1911;&#65533;&#65533;6&#65533;'&#65533;&#65533;!V%]&#65533;\&#65533;W&Oe$&#592;F2&#65533;&#65533;c&#65533;X&#65533;n8e&#65533;J4&#65533;X)o3&#65533;h&#1293;5.G&#65533;&#65533;-&#65533;EB^&#65533;h&#65533;&#65533;N&#65533;]&#65533;&#65533;&#65533;*!&#65533;N>y&#1428;o&#65533;&#65533;k~~&#65533;GL]&#65533;&#65533;&#65533;Wl&#65533;E&#2008;&#65533;e&#65533;&#65533;lB&#65533;@fl<&#65533;(&#65533;&#65533;
h&#65533;&#65533;&#65533;&#797;&#65533;)&#65533;j&#65533;&#696;&#65533;&#65533;&#65533;&#65533;;&#65533;I(a&#65533;d&#65533;&#65533;.w&#65533;&#65533;&#65533;&#65533;&#65533;&#65533;&#65533;&#65533;&#65533;J]h&#65533;8&#486;.&#51788;&#65533;v&#65533;\O&#65533;&#65533;&#65533;)&#65533;,&#65533;&#65533;&#65533;&#65533;	&#65533;C&#65533;&#65533;&#65533;{&#65533;&#65533;UQ&#65533;?&#65533;*&#65533;&#65533;&#65533;&#65533;&#65533;&#65533;&#65533;J	&#65533;&#65533;
&#65533;&#65533;k9)&#65533;g&#65533;>d&#65533;&#65533;&#1452;&#65533;~r&#668;'&#65533;&#65533;n[&#65533;h&#65533;&#65533;&#65533;&#65533;&#65533;]&#65533;&#65533;&#65533;~&#65533;x&#65533;0&#803;&#65533;%&#65533;(&#65533;v(&#65533;&#65533;TB&#65533;\[&#65533;/&#65533;&#65533;&#65533;&#65533;&#65533;v&#65533;N:E?&#65533;$&#65533;4&#65533;T&#65533;&#65533;mLc&#65533;&#65533;&&#65533;6O&#65533;1&#65533;#s&#969;&#65533;&#1261;
&#65533;&#65533;Rm&#65533;&#65533;&#65533;&#1194;4&#65533;Q&#65533;L&#65533;&#65533;V&#65533;+[&#65533;*&#65533;&#65533;&#65533;^&#65533;Y&#65533;&#65533;&#65533;&#1692;l&#65533;&#65533;&#65533;.&#65533;&#940;(&#15607;Bk&#65533;&#65533;&#1846;&#65533;-&#65533;&#65533;&#65533;t&#65533;Ncx&#61009;@&#946;eB&#65533;&#65533;&#65533;b.|&#65533;&#65533;pB&#1620;&#65533;=w&#65533;&#65533;&#892;&#65533;&#65533;-c&#65533;z&#65533;&#65533;RF1&#65533;w&#65533;&#65533;&#65533;&#65533;F#&#65533;&#65533;&#65533;K&#65533;&#65533;H&#65533;&#65533;&#65533;&&#65533;W&#65533;&#65533;v98&#65533;&#65533;&#65533;&#65533;<&#65533;&#65533;fjx&#65533;`&#428;&#65533;&#65533;&#65533;c&#65533;&#65533;6&#65533;&#65533;&#65533;Oq&#65533;#_&#65533;&#65533;(&#65533;&#65533;1&#65533;&#65533;&#65533;&#65533;&#65533;&#1525;
&#65533;_&#65533;&#65533;$&#65533;'&#65533;&#65533;8T&#65533;&#65533;&#65533;S&#65533;&#65533;&#65533;&#65533;s&#65533;&#65533;&#1456;&#65533;EL9&#65533;@&#65533;&#65533;&#65533;&#65533;j0E&#65533;+&#568;&#65533;&#65533;&#65533;&#65533;&#65533;;&#65533;&#65533;j&#65533;;&#65533;=.&#65533;i&#65533;&#1792;|&#65533;&#65533;&#65533;&#65533;&#65533;&#65533;&#65533;Y&#65533;z&#65533;&#65533;$6&#65533;&#65533;q&#65533;&#1795;(&#65533;;&#65533;&#65533;&#65533;&#65533;&#65533;7&#65533;m&#65533;nv+&#566;&#65533;&#65533;&#65533;$V,!&#65533;&#65533;1X8&#65533;Pa&#65533;&#65533;U&#65533;&#65533;&#65533;&#65533;F4U&#65533;'*&#65533;&#65533;0ls&#65533;&#65533;kz&#65533;8&#65533;&#65533;d&#65533;W&#65533;&#65533;/@R &#65533;h&#65533;&#65533;&#65533;&#65533;\&#65533;&#65533;-&#65533;Jx&#65533;7&#65533;&#65533;&#65533;&#65533;vSL&#65533;&#65533;&#65533;&#65533;<v&#65533;&#65533;e&#65533;`&#65533;&#65533;@&#65533;&#65533;&#65533;&#65533;T#*7D9&#65533;&#65533;27&#65533;PP&#65533;&#65533;b&#65533;&#718;&#65533;&#65533;&#65533;Q&#65533;G&#65533;-&#65533;n7&#65533;&#65533;qn$&#65533;&#65533;&#65533;l&#65533;&#1822;1y&#65533;&#65533;&#65533;&#65533;&#65533;P%&#65533;&#65533;u&#65533;&#65533;&#65533;&#65533;[>9+&#1217;b&#65533;&#65533;t@x&#65533;H&#65533;&#65533;tX&#65533;&#2034;&#65533;)&#65533;ig&#65533;&#65533;%&#65533;&#1208;FZi&#65533;.c&#65533;@]
&#65533;Y&#65533;&#65533;&#65533;&#65533;&#65533;&#65533;u&#65533;&#65533;7&#65533;&#65533;63&#65533;Au&#65533;$&#65533;|&3S&#65533;&#466;&#65533;P)&#65533;&#65533;&#65533;&#65533;@&#1719;Bj&#65533;b&#65533;(7&#65533;&#65533;y&#65533;t&#65533;&#65533;rJ&#65533;&#65533; &#65533;&#65533;&&#65533;&#65533;&#65533;&#65533;&#65533; &#65533;&#65533;WRqH&#65533;&#65533;:&#65533;&#65533;@&#65533;"R.&#65533;\L&#65533;&#1024;&#65533;&#65533;&#65533;&#65533;B=&#65533;C	&#65533;&#65533;&#65533;&#65533;q&#65533;&#65533;&#65533;&#65533;&#65533;x&#65533;&#65533;0&#65533;2&#65533;&#65533;&#65533;&#65533;&#65533;q&#65533;&#65533;L&#65533;]&#65533;
1&#65533;&#65533;&#65533;&#65533;&#734;!&#65533;Y&#65533;&#65533;j&#65533;#K-&#65533;fJSy&#65533;&#65533;&#65533;&#65533;&#65533;&#65533;I&#65533;xJ&#65533;B&#65533;Z&#65533;&#65533;&#65533;&#645;( 8&#65533;,NEKA ,&#65533;&#65533;[&#65533;&#65533;&#65533;(q8V&#65533;&#65533;")&#65533;&#65533;&#65533;&#65533;m&#897;<8`C-&#65533;U&#65533;&#65533;&#707225;&#65533;}'&#65533;&#65533;"&#65533;&#65533;&#549;&#65533;&#65533; &#65533;&#1146;&#65533;&#65533;y}iqH&#65533;W&#65533;&#65533;&#65533;&#65533;S
&FXD&#65533;&#1264;&#65533;U&#65533;&#65533;&#65533;]D&#65533;&#1528;`&#65533;&#65533;v 242&#65533;&#65533;&#65533;&#65533;h&#65533;&#65533;C&#65533;iR&#65533;&#65533;MW&#65533;&#1433;&#65533;&#65533;u&#65533;&#65533;E&#65533;SQ{^&#1274;&#65533;8-&#65533;)&#65533;&#65533;~&#65533;&#65533;Q&#65533;gY&#65533;:@&#65533;&#65533;&#65533;&#65533;&#65533;gtZK&#65533;&#65533;1AD}I3&#65533;
p&#65533;&#333;krU&#65533;&#787; &#65533;S&#65533;!&#65533;&#226;&#1619;&#65533;T)g&#65533;&#65533;`X&#65533;&#65533;&#1339;&#65533;HbKI&#65533;
&#65533;&#65533;r&#65533;&#65533;&#65533;&#65533;&#65533;&#65533;
buA"KY&#65533;&#65533;&#65533;&#65533;i&#65533;&#65533;&#65533;_&#65533;&#65533;&#65533;&#65533;&#65533;|&#65533;&#65533;&#65533;&#65533;&#677;E&#65533;&#65533;&#65533;L&#65533;T"h?&#65533;&#948025;&#390;J&#393;&#65533;zp.xK_&#65533;&#65533;I&#65533; 0&#65533;&#65533;+&#65533;(&#65533;+&#65533;)c&#65533;&#65533;&#65533;&#65533;8&#65533;R&#65533;&#679;h&#65533;&#65533;&#65533;&#65533;8t&#65533;&#65533;z\&#65533;&#65533;.&#65533;&#65533;hVrG&#65533;[&#65533;H9&#863;&#65533;`Me&#65533;&#65533;z4&#65533;&#65533;/&#65533;S&#65533;&#65533;U5&#65533;f&#629;_&#65533;&#65533;N?&#65533;&#65533;&#1317;>*N&#65533;j5&#65533;&#65533;B&#147;&#65533;	&#65533;9K&#65533;&#65533;]&#65533;&#65533;,u&#65533;&#65533;|&#65533;&#65533;c-&#1671;&#65533;7&#65533;&#65533;&#65533;&#65533;CE&#65533;&#1003;&#65533;D&#65533;&#65533;&#65533;l4n&#65533;&#65533;<8DZ&#65533;$&#65533;&#65533;&#65533;&#65533;yieRoR<.&#65533;&#1930;&#65533;Y&#65533;4E&#65533;$fm&#65533;_&#65533;&#65533;&#65533;/&#65533;wY&#65533;&#65533;I9&#65533;&#65533;D&#65533;&#65533;Q&#65533;&#65533;&#65533;&#65533;&#65533;&#275;a#&#65533;;[&#65533;&#65533;%&#65533;&#65533;&#65533;&#65533;&#65533;&#65533;&#65533;]&#65533; &#65533;6+&#65533;&#65533;'&#65533;&#65533;W&#65533;&#631;&#883;&#65533;&#65533;i&#65533;&#65533;
&#65533;&#65533;D&#1480;&#65533;&#65533;+K(&#65533;u&#65533;&#470;p&#65533; |^&#65533;&#65533;&#65533;J&#65533;&#65533;4&#65533;&#1940;N&#65533;&#65533;&#65533;&#65533;y&#65533;&#65533;&#65533;)&#65533;4`w&#65533;OS&#65533;&#65533;'&#65533;&#65533;N&#65533;&#65533;&#65533;&#65533;&#65533;&#65533;&#65533;P&#65533;&#65533;6&&#65533;y&#846;v&#65533;&#65533;&#65533;&#65533;y&#65533;N&#1101;&#65533;&#65533;&#65533;&#65533;9&#65533;Wmh &#65533;&#65533;:<&#65533;&#65533;&#65533;s&#65533;V5&#65533;-&#65533;s?2\&#65533;&#65533;\&#65533;@&#65533;3&#65533;/&#65533;K&#65533;|&#65533;&#65533;=TO/&#65533;dx&#65533;&#65533;&#65533;QA-&#65533;&#65533;]&#65533;&#65533;G&#65533;&#65533;&#65533;(&#65533;&#65533;&#65533;&#65533;Q=a&#65533;Giq&#65533;MoK&#65533;~&#65533;&#65533;&#65533;&#65533;u&#65533;&#65533;i&#65533;@&#65533;&#65533;c&#65533;]&#65533;G&#65533;&#65533;&#1538;9&#65533;&#57682;&#65533;&#65533;&#1487;&#65533;&#65533;&#65533;&#65533;&#65533;&#65533;&#65533;&#65533;&#65533;)P&#65533;M{&#65533;&#65533;xO&#65533;'&#806;&#65533;c+&#65533;Yh&#65533;&#65533;Ov&#65533;'&#65533;&#65533;&#65533;w &#65533;&#65533;m&#65533;&#65533;&#65533;&#65533;SPs UQ&#65533;&#65533;8{&#65533;&#65533;y&#65533;V&#65533;&#65533;KuV
&#65533;y&#65533;'>65.&#65533;&#65533;X/&#65533;&#65533;Vt&#65533;&#65533;z'&#65533;4l&#65533;5X}&#65533;g}6&#65533;&#65533;&#65533;&#65533;A08|08&#65533;&#1556;]9f#8&#65533;{8v&#65533;&#65533;&#65533;u[W|&#1733;|&#65533;}&#65533;&#65533;8v&#65533;7O&#65533;Wx&#65533;{&#65533;7^P(OON &#65533;&#65533;wb5!&#65533;&#65533;&#65533;l&#65533;&#65533;~&#65533;f._`&#65533;k&#65533;&#65533;z'&#65533;T&#65533;&#65533;&#65533;7x&#65533;&#65533;&#65533;NS&#65533;x&#65533;yY%m[&#65533;:b&#65533;${&#65533;&#65533;&#65533;&#65533;a&#65533;&#65533;p&#65533;&#65533;D&#65533;&#65533;}hR&#65533;$&#65533;8tR&#65533;|b&#65533;*&#65533;Gvg&#65533;&#65533;T&#65533;&#65533;&#65533;s&#65533;&#65533;H&#65533;2&#65533;M`:&#65533;&#65533;&#65533;<&#65533;&#65533;&#65533;&#65533;&#65533;TMK&#65533;o&#65533;&#65533;i9C&#65533;&#65533;&#65533;f`&#65533;g&#65533;L6&#65533;&#65533;GKhd&#1335;&#65533;&#65533;&#65533;&#65533;&#65533;&#65533;&#65533;&#65533;>&#65533;&#65533;&#65533;&#65533;eC@&#65533;ug~&#65533;H&#65533;&#65533;=&#65533;O&#1670;[~&#65533;k&#65533;Aw&#65533;&#65533;l&#65533;&#65533;HH~&#65533;&#397;B&#65533;'&#65533;&#65533;J&#65533;&#65533;v&#65533;rVJogJ&#1166;	_7&#1472;&#61965;X&#65533;UHNF&#1039;&#65533;&#65533;&#65533;&#65533;&#65533;&#65533;&#65533;v9>&#65533;8&#65533;&#261;S&#65533;}Gf&#65533;hw&#65533;H&#65533;{ &#65533;(XlJ&#65533;&#65533;em&#1606;&#65533;KR{&#65533;&#65533;6&#65533;&#65533;>&#65533;o&#65533;&#65533;&#65533;&#65533;&#65533;B@&#65533;&#65533;&#65533;D&#65533;^&#65533;z'w)&#65533;v&#65533;&#65533;}&#65533;S&#65533;&#65533;u&#65533;X&#65533;&#65533;x&#65533;2&#65533;&#65533;w&#65533;&#460;&#65533;&#517;G&#453;Z&#65533;&#65533;&#65533;#L{W&&#65533;VL&#65533;xTv&#65533;(t&#65533;f&#16902;&#65533;&#160;&#65533;`Y&#65533;cb[&#65533;&#65533;U&#65533;&#199;&#65533;&#65533;Ufs&#65533;gg&#65533;Xh''&#65533;&#65533;&#65533;&#65533;&#65533;&#65533;vBwN&#65533;&#65533;&#65533;xS&#594;	98&#65533;&#65533;6&#65533;&#65533;G&#65533;&#65533;&#65533;&#65533;W~9O9x&#65533;&#65533;&#65533;S&#65533;wI#&#65533;Q&#65533;&#65533;{|&#65533;#68iW'&#65533;?&#65533;otp|&#65533;&#65533;&#65533;&#65533;z&#65533;&#1542;&#65533;&#65533;M&#65533;&#65533;&#65533;i&#65533;&#65533;&#65533;&#65533;&#65533;&#65533;<&#65533;T&#65533;&#65533;OE&#65533;D&#65533;&#65533;bu S&#65533;z&#65533;X&#65533;`_L&#65533;
&#45509;{&#65533;m&#65533;h@phWi&#65533;&#65533;2&#65533;n(&#65533;&#65533;7p&#65533;fMyc&#65533;e&#65533;\&#65533;7&#65533;&#65533;G>&#65533;m&#1718;&#65533;&#65533;tIk&#65533;b9&#65533;&#65533;(Nq&#65533;&#65533;&#65533;^w)&#65533;y &#65533;w{yN&#65533;&#65533;&#65533;i&#65533;&#65533;&#65533;]&#65533;&#37445;9&#65533;&#65533;x&#65533;&#65533;y&#65533;yl	j&#65533;Xj#&#65533;z&#65533;)&#65533;&#65533;&#65533;&#65533;&#65533;&#65533;i&#65533;Q&#65533;/$&#65533;&#65533;&#65533;&#65533; &#65533;*.&#65533;&#65533;&#1161;eY9&#65533;}%x&#65533;&#65533;&#65533;&#65533;&#65533;G&#65533;vI&#65533;L&#65533;|H&#587;&#1447;f&#65533;h&#65533;&#245;&#65533;G&#65533;XC&#19973;&#65533;&#581;&#65533;&#118632;zUyd-&#65533;;&#65533;&#65533;Eo&#65533;q&#65533;8-=
&#65533;&#65533;gP&#65533;i&#65533;g&#65533;&#65533;h&#65533;&#65533;&#65533;+ri43:&#65533;&#65533;&#65533;v"&#65533;&#65533;gj{&#65533;pz&#65533;&#550;&#65533;&#65533;&#65533;&#65533;Nf&#65533;U&#65533;f~k&#536;&#65533;	&#65533;ew&#65533;&#65533;&#607;&#65533;Vd&#1497;L=ru&#650;&#65533;&#65533;&#65533;&#65533;c&#65533;&#65533;]e`&#65533;&#65533;&#65533;H&#22923;WYF&#75208;&#65533;'&#65533;?&#610;;y&#65533;&#65533;9&#65533;&#65533;&#65533;H&#65533;&#65533;I&#65533;[0&#65533;)Vv&#65533;&#65533;&#65533;&#65533;&#65533; R&#65533;b8&#65533;&#52390;x`pIJ}X&#65533;&#65533;Z&#65533;T&#65533;&#65533;&#65533;&#65533; @5&#65533;&#1300;&#65533;ca-&#65533;&#65533;ei&#65533;&#65533;&#65533;a F&#65533;i&#1622;&#65533;v,&#65533;&#65533;Q&#65533;&#65533;eej&#65533;&#65533;fjj&#65533;&#65533;&#65533;j?&#65533;&#65533;&#65533;&#65533;Q&#65533;&#65533;&#65533;&#65533;&#65533;jz&#65533;Hx&#65533;&#65533;}&#65533;&#65533;&#65533;
8&#65533;x&#65533;&#65533;*&#65533;0&#65533;&#65533;&#65533;)&#65533;DB#&#65533;&#65533;&#65533;&#65533;u&#65533;&#65533;88>iz\&#65533;"&#65533;Pd"&#65533;&#65533;&#65533;&#65533;r{&#65533;&#65533;d&#65533;&#65533;2ZV&#65533;y&#65533;*&#65533;C&#65533;^&#65533;&#65533;&#65533;&#65533;;&#65533;w&#65533;HgqL&#65533;&#1670;&#65533;&#65533;&#65533;ag&#65533;.&#65533;&#65533;l&#65533;-a&#65533;l&#65533;&#65533;&#65533;&#65533;t&#65533;sw&#412;&#65533;I&#65533;@&#485;}&#65533;[V&#65533;JdVp&#65533;&#65533;X&#65533;&#65533;&#65533;&#621;&#65533;&#65533;&#65533;&#65533;Y&#65533;W&#65533;&#65533;W&#65533;&#65533;`&#65533;x&#65533;&#65533;&#65533;jK&#65533;&#65533;&#65533;&#65533;/&#65533;&#65533;b+&#65533;&#65533;:l&#65533;&#65533;et&#65533;B&#65533;z{;|&#65533;JU&#65533;yE&#65533;l{&#1062;C&#65533;"&#65533;&#65533;&#65533;r&#65533;'}&#65533;	>&#65533;i&#65533;ME	&#65533;&#65533;	&#65533;:&#65533;&#65533;&#65533;0k&#65533;<&#65533;k&#5148;&&#65533;UD&#65533;&#65533;&#65533;&#65533;&#65533;-&#65533;x9&#65533;t&#65533;i]&#65533;n&#65533;, &#65533;&#65533;xr&#65533;&#65533;]&#65533;.&#65533;r
&#65533;P]&#65533;&#65533;M&#65533;
&#65533;&#65533;K&#65533;&#65533;p&#65533;&#65533;%b]&#65533;&#65533;&#65533;&#663;&#65533;Q&#65533;Q&#65533;&#65533;G&#44394;&#65533;&#65533;9&#65533;&#65533;&#452;&#65533;J&#65533;Y&#65533;&#65533;;&#65533;c;w}&#65533;ef&#65533;&#1459;&#65533;&#65533;kM&#65533;&#65533;=&#65533;&#65533;R &#299; &#65533;
t&#65533;&#65533;/&#65533;&#65533;&#65533;&#65533;&#65533;&#65533;V&#65533;&#65533;&#65533;CX&#65533;&#65533;T&#65533;.yz&#65533;&#65533;&#65533;&#65533;k&#65533;M&#65533;&#65533;H&#65533;&#65533;s&#65533;&#65533;c&#65533;&#65533;&#1733;&#65533;+&#65533;&#65533;l&#65533;,&#65533;&#65533;&#65533;&#65533;z&#65533;lY&#65533;r&#65533;&#748;.&#65533;&#65533;&#65533;&#65533;&#65533;&#65533;I&#65533;&#65533;&#65533;J&#65533;&4j&#65533;s&#65533;&#65533;[&#65533;&#65533;&#65533;&#65533;&#521;&#65533; '&#65533;:Y&#65533;&#65533;[l*_;`Hu&#65533;&X&#65533;&#65533;D&#65533;;l&#65533;&#60120;&#65533;&#65533;/7&#65533;D&#65533;B&#65533;Z&#65533;&#65533;&#65533;;6|&#65533;&#65533;"&#65533;;&#65533;*&#65533; h&#65533;&#65533;&#1485;&#65533;&#1470;<&#65533;&#65533;&#65533;&#65533;&#65533;&#1705;&#65533;&#65533;-&#65533;&#65533;&#65533;&#65533;<&#65533;Y|&#65533;s&#65533;P&#65533;&#65533;&#1052;8Yd&#65533;&#65533;q&#65533;d&#65533;;(&#65533;&#65533;&#65533;rme&#65533;&#65533;&#65533;&#65533;ub&#65533;6m&#65533;&#65533;&#65533;q&#65533;
&#65533;&#65533;&#65533;&#65533;&#65533;s&#65533;*Q&#65533;+&#65533;&#65533;&#65533;
~&#65533;&#65533;&#65533;Zl&#65533;u,&#65533;&#65533;kW&#65533;/&#65533;&#65533;i&#65533;k&#65533;&#1067;&#65533;?&#65533;&#65533;|&#65533;Y!&#65533;j&#758;F\&#65533; i&#65533;%&#65533;Z&#65533;o&#65533;/|Hu&#65533;&#65533;&#65533;&#65533;!&#65533;&#65533;&#65533;&#65533;^ZH&#65533;&#65533;&#65533;&#65533;!J&#65533;&#65533;:;y&#65533;&#65533;|&#65533;/&#65533;Z6&#65533;g&#65533;&#65533;VB
&#65533;&#65533;&#1584;4<rv&#65533;&#65533;\&#65533;&#65533;F&#65533;&#65533;+&#1059;`&#65533;&#65533;!# &#65533;u&#65533;&#65533;y&#65533;&#65533;&#938;&#65533;&#65533;&#65533;F5&#65533;J&#65533;&#65533;_&#65533;T&#65533;g&#11985;\&<e&#65533;`&#1649;C)&#65533;R<p8p&#65533;&#65533;&#65533; &#65533;&#65533;&#65533;&#65533;&#65533;O&#65533;&#65533;&#65533;&#65533;&#65533;&#65533;*&#65533;&#65533;'N7&#65533;&#65533;&#65533;u&#1073;iE,1&#65533;&#65533;&#65533;L&#65533;B&#531;&#65533;[&#65533;&#65533;:&#65533;&#65533;&#1818;.|`&#65533;|&#65533;&#65533;&#65533;&#65533;&#65533;l&#65533;&#65533;&#65533;=&#65533;&#65533;&#65533;`&#1656;F&#65533;&#65533;Sd&#65533;&#65533;h&#65533;qf&#65533;&#65533;&#65533;6&#65533;M&#65533;&#65533;&#65533;&#65533;5&#65533;&#65533;6&#65533;&#65533;&#728;D &#65533;&#65533;&#65533;&#65533;&#65533;&#65533;&#65533;7&#65533;&#65533;&#563;&#65533;!UKlj&#65533;jt&#65533;&#65533;&#65533;&#65533;(#r}&$&#65533;&#65533;&#65533;&#65533;[P&#65533;{&#65533;&#65533;&#65533;\&#65533;X&#12927;&#65533;&#65533;&#65533;&#65533;&#800;&#65533;&#65533;&#65533;I6)&#65533;&#65533;&#1327; M&#65533;*&#65533;&#65533;p|&#65533;r&#65533;a&#65533;a&#65533;z&#65533;&#65533;&#65533;&#65533;H4|I&#65533;L&#65533;&#65533;&#65533;&#556;&#65533;&#65533;&#65533;&#65533;&#65533;&#65533;&#65533;>&#65533;&#65533;&#65533;&#65533;&#65533;l&#65533;I&#855;&#65533;[&#65533;o "&#65533;Y&#65533;P&#65533;&#65533;&#65533;&#65533;&#65533;E&#65533;&#65533;/&#65533;&#171;&#65533;&#848;&#65533;g+Qz[&#65533;z7+~4$&#65533;&#65533;Z&#65533;3&#65533;&#65533;\&#65533;\&#65533;&#65533;F&#65533;&#910;7&#65533;&#65533;Z&#65533;p&#65533;&#65533;w&#65533;)0&#65533;t&#65533;&#65533;&#1050;X&#65533;~&#65533;&#65533;o&#65533;}&#65533;:&#65533;&#65533;&#65533;&#65533;&#65533;-d{:&#65533;&#65533;&#65533;&#65533;&#65533;?&#1590;&#65533;4&#65533;&#65533;&#65533;/@&#65533;&#706;&#65533;N&#65533;&#65533;&#1621;&#65533;&#65533;&#65533;Y%&#65533;&#65533;&#65533;&#1763;J&#65533;&#65533;+&#65533;&#65533;&#1071;&#65533;&#1467;&#65533;&#1486;AA&#65533;&#65533;k&#65533;&#65533;t&#65533;faXIg&#65533;&#65533;&#65533;&#65533;&#65533;&#65533;(&#919;&#65533;K&#65533;&#65533;&#65533;&#1122;&#65533;&#65533;E;&#65533; &#65533;g&#65533;<&#65533;&#65533;&#65533;E&#65533;&#65533;&#65533;zy&#65533;&#65533;dL&#65533;A&#65533;&#65533;&#65533;&#1530;&#65533;}9&#65533;&#65533;[&#65533;&#65533;Q1&#65533;-&#65533;&#65533;l&#65533;kZZ&#65533;&#65533;n&#65533;dK&#65533;b&#65533;&#65533;	&#65533;R&#65533;&#65533;yM&#65533;u&#65533;3&#65533;<&#65533;M&#65533;|&#65533;*]&#65533;.&#65533;7&#65533;&#65533;&#65533;&#880;&#65533;&#65533;U^r&#65533;&#65533;&#21111;&#65533;&#697584;&#65533;&#65533;n&#65533;&#65533;J&#65533;&#65533;y&#1335;w&#65533;[&#65533;++-&#65533;&#65533;&#65533;&#65533;k&#65533;&#65533;&#65533;s&#65533;&#65533;&#65533;&#65533;&#65533;&#65533;=&#65533;&#65533;&#65533;&#65533;5[&#65533;&#65533;},&#65533;c!@&#65533;&#65533;:&#65533;&#65533;&#65533;&#65533;A&#65533;Ph&#65533;&#65533;;&#65533;&#65533;&#65533;&#2001;Q&#65533;&#65533;&#65533;&#65533;J&#65533;S&#65533;f&#65533;&#65533;&#65533;x&#65533;&#65533;]&#65533;&#65533;T&#65533;&#65533;9&#65533;&#65533;&#65533;&#65533;&#65533;&#65533;gv&#65533;M&#65533;&#65533;&#65533;&#65533;U&#65533;&#65533;^&#130;&#65533;&#65533;
&#65533;&#65533;fp&#65533;&#65533;&#65533;}n^&#65533;&#507;h&#65533;,&#65533;&#65533;&#65533;&#65533;&#65533;&#65533;&#65533;[X&#65533;&#65533;&#602;&#65533;\&#65533;&#65533;1&#65533;q7y&#602;&#65533;&#65533;# &#65533;2&#65533;&#65533;R&#65533;&#65533;3jhX]&#65533;7 &#65533;&#65533;4&#65533;&#65533;&#65533;-&#65533;C&#65533;Ff&#65533;+&#1013;&#65533;&#65533;&#65533;M8&#65533;4&#65533;&#65533;\&#65533;W&#1909;&#65533;(>&#65533;m&#65533;Q&#847;4m&#65533;&#65533;}&#65533;m&#65533;&#686;&#65533;2&#65533;&#65533;~&#65533;&#65533;&#65533;&#65533;a{#}&#65533;y%H[&#65533;R2&#65533;&#65533;&#1501;&#65533;&#65533;&#65533;k&#65533;&#65533;&#65533;g&#65533;&#65533;&#65533;&#65533;&#65533;&#65533;N&#65533;&#65533;&#65533;&#65533;Xm&#65533;V.&#1291;&#65533;&#65533;&#65533;&#65533;i&#65533;v&#65533;&#65533;Cg&#65533;&#65533;&#65533;q&#65533;&#65533; &#65533;&#65533;&#65533;*&#65533;&#65533;7&#65533;e.q&#65533;y?&#65533; ]M&#65533;5o&#65533;(rF&#65533;sO&#65533;u&#532;&#65533;p&#65533;z&#65533;&#65533;&#65533;&#670;&#65533;M&#65533;&#65533;W&#65533;3&#65533;Y&#65533;
&#65533;.&#65533;&#577;&#65533;&#1238;&#65533;&#65533;J/&#1300;ie&#65533;u>&#65533;0&#65533;`g&#65533;&#65533;&#65533;&#65533;&#65533;&#65533;mIS&#65533;&#65533;#'&#65533;&#65533;&#1975;&&#65533;&#65533;&#65533;&#65533;&#65533;^&#65533;&#65533;&#1988;&#65533;&#1683;o&#65533;&#65533;&#65533;e&#65533;j;&#65533;I&#65533;j&#65533;&#65533;&#65533;7&#65533;O&#65533;&#65533;&#1728;&#65533;&#463;&#65533;&#1728;&#65533;&#65533;	&#65533;&#65533;}&#65533;8&#65533;&#1380;.w>@&#65533;&#65533;&#65533;J&#65533;&#1802;&#65533;]<]&#65533;a&#65533;Hy&#65533;|&#65533;&#65533;&#65533;&#65533;&#65533;Q^&#65533;&#65533;&#65533;&#65533;&#65533;&#65533;&#65533;&#65533;&#65533;&#65533;&#1051;&#65533;&#65533;+&#65533;&#65533;N->&#65533;&#65533;&#1961;&#65533;&#65533;^&#65533;q\&#65533;`&#65533;U&#65533;ne	&#65533;&#65533;&#65533;&#65533;H&#65533;CIES=&#65533;TET&#65533;&#65533;s E9t&#65533;&#65533; &#65533;&#65533;&#65533;<&#65533;jc'&#65533;&#65533;&#65533;&#65533;(&#65533;@%D&#518;&#65533;&#713;&#574;k	+&#65533;&#194;&#65533;&#65533;&#65533;@+&#65533;&#65533;&#65533;?z&#65533;&#324;&#65533;V&#65533;&#65533;&#65533;&#65533;&#65533;&#65533;&#1861;&#65533;/&#65533;&#382;&#65533;
&#65533;&#65533;&#65533;&#65533;&#65533;&#65533;&#65533;l&#65533;&#65533; 
&#65533;&#65533;&#65533;&#65533;Ax&#65533;&#65533;`&#201;&#199;G"v9@&#65533;ciDe1"&#263;]&#65533;#F&#65533;&#65533;] &#65533;&#65533;
b&#1297;g&#65533;&#65533;&#65533;$I&#65533;&#65533;&#65533;&#65533;&#65533;+&#65533;+&#65533;@&#65533;,&#65533;&#65533;&#65533;L&#65533;#&#65533;&#1254;&#65533;&#65533;&#65533;&#65533;W&#65533;GC%&#65533;&#65533;U+&#65533;&#65533;d^&#65533;&#65533;&#65533;K&#65533;%;&#65533;n&#65533;:&#65533;QVsB&#65533;e&&#65533;&#65533;&#65533;lU7&#65533;5&#65533;OI&#65533;&#65533;&#65533;&#65533;.&#65533;;&#65533;n#|&#65533;&#65533;&#65533;b`p&#366;&#65533;v&#65533;mbG:&#65533;p&#65533;@&#65533;W&#65533;>&#65533;&#65533;&#65533;s&#65533;X9h&#65533;&#65533;&#378;W&#65533;2&#680;&#65533;&#65533;&#696;+7&#65533;$ux&#65533;C&#65533;T&#65533;&#65533;&#65533;
WI\&#65533;X&#65533;&#65533;C.<&#65533;Z&#65533;|&#65533;&#65533;IWz&#65533;&#65533;&#65533;&#65533;&#65533;<&#65533;V&#65533;G&#65533;#b&#65533;&#395;;~L&#65533;&#65533;&#65533;_&#65533;a&#65533;&#65533;&#65533;4&#65533;&#65533;<l"]mKu&#65533;&#65533;C%&#65533;&#65533;QGU&#65533;&#65533;R4I5ITRY7&#65533;S&#65533;&#65533;A&#65533;q&#513;&#65533;q&#65533;&#3478;e&#1212;&#65533;Eq&#65533;f&#65533;l&#677;&#65533;^(N&#151;Z&#65533;m  s0&#65533;qa&#65533;&#65533;8&#65533;]&#65533;&#65533;&#65533;Oss&#65533;t[6X&#65533;&#65533;&#65533;HJ*R&#65533;&#65533;'&#65533;IZ+&#65533;&#65533;B&#65533;&#65533;&#65533;&#65533;&#65533;`%&#1672;&#65533;B&#65533;Qx1&#65533;&#804;&#193;&#65533;)&#65533;&#65533;?O&#65533;&#65533;&#65533;&#65533;&#65533;&#65533;8&#65533;&#65533;=&#182;\&#65533; R`&#989;<L&#65533;&#65533;K.&#65533;u&#65533;vh&#65533;&#65533; m&#65533;&#65533;&#65533;&#65533;U&#65533;&#65533;E&#65533;&#65533;&#65533;&#65533;&#65533;&#65533;H&#65533;&#1345;V[)&#65533;}&#65533;,&#65533;'&#65533;r8&#65533;dK&#65533;h&#65533;&#65533;#&#65533;IZ"&#65533;&#1858;&#65533;&#65533;j&#65533;k&#65533;Z&#65533;&#65533;p&#65533;V&#65533;s&#65533;&&#65533;[&#65533;Y&#65533;tb&#65533;{&#65533;&#1367;&#65533;&#65533;&#65533;n&#65533;&#65533;&#65533;&#65533;R&#65533;&#65533;&#65533;&#1774;&#65533;#&#65533;^&#406;&#65533;&#1100;1&#65533;~&#65533;*Y&#65533;iN &#65533;i&#65533;&#65533;f&#65533;&#65533;U&#65533;4&#65533;"&#65533;&#65533;|&#65533;f&#65533;KS&#65533;	&#65533;[LX&#65533;x&#65533;-&#65533;&#65533;zhp]&#65533;@&#65533;'t&#65533;&#65533;&#65533;K[&#1185;!
&#65533;x&#65533;2&#65533;1EIJ&#65533;	&#65533;&#65533;/&#65533;&#65533;v&#771;&#65533;Ir_&#65533;I&#65533;B*&#65533;<&#65533;&#65533;d&#65533;eV&#65533;&#65533;&#65533;*&#65533;&#65533;&#65533;&#65533;3&#65533;&#65533;&#65533;2l&#65533;	s&#65533;f&#65533;K&#65533;&#65533;&#65533;&#65533;/nu0:&#65533;6&52&#65533;2&#65533;"$*B{&#65533;&#65533;U&#1739;p&#65533;&#65533;tk&#65533;U&#65533;&#65533;&#65533;&#65533;D&#65533;&#65533;D
&#65533;`Ql&#65533;&#65533;&#65533;H&#65533;3+&#65533;&#65533;<Bo&#65533;&#65533;&#65533;*3&#65533;&#65533;Hk)&#65533;&#65533;&#65533;{&&#65533;&#65533;&#65533;1oK/&#65533;&#65533;:&#65533;k&#65533;"_d&#65533;&#65533;&#65533;&#65533;P&#1511;&#65533;&#65533;I,&#1040;	 fh&#65533;&#65533;&#1058;&#65533;;&#65533;&#65533;&#65533;"&#65533;N2&#65533;$&#65533;&#65533;&#65533;`&#65533;&#65533;&#65533;&#65533;&#65533;	&#65533;&#65533;&#65533;>&#65533;&#282;&#65533;&#65533;&#65533;&#1337;&#65533;&#65533;,%=~@(&#65533;'&#65533; &#65533;;&#65533;[&#65533;2&#65533;&#65533;&#65533;T&#65533;&#65533;&#65533;&#65533;v>&#65533;&#65533;OKM&#65533;&#65533;o_&#65533;{&#1499;_&#65533;&#1543;&#65533;&#65533;#&#65533;&#65533;&#1002;&#65533;&#65533;V&#65533;&#65533;&#65533;|M&#65533;vnh0RhL&#65533;&#65533;&#65533;+^&#65533;K&#426;&#65533;&#65533;&#65533;1&#65533;[&#65533;.&#65533;&#65533;X&#65533;A&#65533;&#65533;e&#65533;&#65533;m!X&#65533;&#65533;&#1943;&#65533;g9&#65533; &#65533;a&#65533;&#65533;&#65533;&#65533;&#65533;&#65533;&#65533;&#65533;&#65533;ts&#65533;WC0&#65533;&#65533;&#1609;&#65533;#6&#1304;&#65533;F&#65533;;&#65533;&#65533;&#65533;FD&#65533;	&#65533;N(&#65533;$8	U&#65533;9&#65533;&#65533;&#65533;&#65533;&#65533;&#65533;&#65533;U&#979;%&#65533;'&#65533;&#65533;&#65533;&#65533;r&#65533;&#65533;&#65533;'&#65533;&#65533;&#65533;&#65533;&#13007;8&#65533;&#1560;e&#65533;Ek&#65533;qp&#65533;&#65533;>--&#65533;Mp&#65533;&#2006;t&#65533;p&#65533;&#65533;iq&#65533;v&#65533;&#65533;%K&#65533;IbRgEQP	W&#65533;&#65533;&#65533;`*&#65533;	&#65533;&#65533;&#65533;p&#65533;+&#65533;&#65533;
0&#65533;jI7&#65533;&#65533;&#65533;r*(K&#1288;&#65533;&#65533;t&#65533;&#65533;v&#65533;T8&#65533;&&#65533;!%&#65533;I&#1358;&#65533;%&#65533;&#65533;&#1904;gL&#65533;k&#577;p&#65533;&#65533;&#65533;&#65533;A;1&#65533; &#65533;<P&#65533;
VPt&#65533;,EE_E0&#65533;&#65533;&#65533;&#65533;&#65533;&#65533;Hb&#65533;^&#65533;8)!&#65533;&#1354;,&#65533;&#65533;&#1865;&#65533;W0u&#839;&#65533;$&#65533;&#65533;&#65533;B9&#27162;;&#65533;&#65533;1&#65533;&#65533;&#65533;Lb&#65533;Cs&#65533;&#65533;`B"&#65533;f&#65533;&#65533;"&#65533;6=L&#65533;KMk&#65533;3&#65533;&#65533;.&#914;&#65533;Z&#65533;"&#689;e&#65533;0&#65533;&#65533;5P&#65533;B&#65533;&#65533;&#65533;(&#65533; +98&#65533;&#65533;N&#65533;0=&#65533;-ES&#65533;a&#65533;ERD&#65533;`2&#65533;&#65533;T&#65533;j\j&#65533;&#65533;&#65533;&#65533;y&#65533;&#65533;f&#65533;(&#65533;&#65533;E&#1299;&#1683; 7&#65533;(&#65533;q.T&#65533;Vud&#65533;&#65533;&#254;fH&#65533;&#65533;TX&#1623;&#65533;{&#65533;&#65533;p&#65533;&#65533;&#65533;c&#65533;I&#65533;&#65533;8'
WZ&#65533;q&#65533;|&#65533;hu&#65533;&#65533;9&#65533;&#65533;&#65533;&#65533;&#65533;e&#65533;je&#65533;9&#65533;1&#65533;D&#65533;&#65533;&#65533;x&#65533;&#65533;&#65533;*&#65533;'c&#65533;F9&#65533;H&#65533;u&#65533;&#65533;S\&#65533;&#65533;T&#1188;&#65533;i&#65533;&#65533;4]@&#65533;&#65533;&#65533;&#65533;4&#65533;&#65533;=TMs&#65533;:&#65533;&#65533;sw2&#65533;Mi&#65533;&#65533;&#65533;&#65533;&#1368;C&#65533;2o&#65533;&#65533;2ES&#65533;&#65533;&#65533;^&#1824;:&#1576;:-m&#65533;bU&#65533;&#65533;;&#810;uUr&#65533;I(!&#65533;&#398;&#65533;&#65533;&#65533;p&#65533;$&#65533;&#65533;V&#65533;&#65533;&#65533;&#65533;&#65533;y.&#65533;&#65533;&#65533;;&#65533;51f&#65533;#&#65533;&#65533;&#65533;tWf&#65533;&#65533;0Ie&#65533;&#65533;^&#65533;&#65533;&#65533;}&#65533;a+&#65533;&#65533;&#65533;Z&#1506;&#65533;&#19075;&#65533;&#65533;&#65533;&#65533;&#65533;PK&#65533;&#65533;(=&#65533;&&#65533;&#65533;&#65533;&#65533;&#65533;&#65533;&#65533;(f&#1236;&#65533;03&#65533;kjg&#65533;Z\V&#65533;&#65533;O&#65533;B&#65533;&#65533;&#65533;S&#65533;L&#65533;O&#65533; &#65533;&#65533;*A'mU&#65533;W&#65533; &#65533;?&#65533;d&#65533;8&#65533;X&#65533;&#65533;!&#65533;G=&#65533;/~&#65533;&#65533;&#65533;&#65533;&#65533;&&#65533;]&#875;&#65533;&#65533;&#65533;|*GaO&,&#65533;\OC&#65533;&#65533;&#65533;\&#1387;&#65533;&#65533;&#65533;c&#65533;&#65533;/X&#1849;&#65533;&#1633;&#65533;&#65533;rse&#1222;&#65533;&#65533;&#65533;&#621;&#65533;9&#65533;A&#65533;&#65533;*&#65533;T'&#65533;y&#65533;&#65533;&#65533;@&#65533;.I!fR&#65533;r&#65533;&#128;&#65533;)&#65533;J&#65533;&#65533;;z&#65533;&#65533;&#65533;2&#65533;&#65533;#ABl&#65533;&#65533;LE2&#1229;,<&#65533;&#65533;L&#65533;	&#65533;3@^&#65533;7&#65533;&#65533;V&#65533;&#65533;8&#65533;tJdVU5H`8w&#65533;k2&#1722;&#65533;&#65533;&#65533;(&#65533;Z&#65533;P&#65533;VHi&#65533;,{&#730;j&#65533;r>&#65533;L2&#65533;&#65533;&#65533;&#65533;&#201;&#65533;&#65533;3[&#65533;&#65533;:c&#65533;`&#65533;&#65533;j&#65533;&#65533;nOv_-df&#65533;p&#65533;&#65533;UO9f&#707;?u&#65533;&#570;&#65533;&#65533;&#65533;&#65533;S&#65533;2&#65533;&#65533;>&#65533;&#65533;&#65533;&#65533;&#65533;&#65533;*B0&#65533;D&#65533;>&#65533;^&#65533;&#65533;&#65533;&#65533;&#65533;/&#65533;}-R&#65533;&#65533;&#65533;#p&#65533;S&#65533;8&#65533;`&#65533;&#65533;vL&#65533;}G&#65533;z =T&#65533;&#65533;&#65533;v&#65533;&#65533;8y&#65533;&#65533;&#65533;&#65533;L&#454;&#65533;&#1532;&#65533;$	&#65533;&#65533;]&#65533;&#65533;s&#65533;&#65533;Qv_#&#65533;&#65533;Q&#65533;n`&#65533;&#65533;6g0S&#65533;&#65533;wN&#65533;&#65533;uK:Q&#65533;&#65533;&#65533;&#65533;)C&#65533;&#65533;&#1626;&#65533;&#65533;&#65533;&#65533;=o&#65533;&#65533;&#65533;v&#65533;&#65533;&#65533;&#65533;&#65533;&#65533;&#65533;r&#65533;i&#65533;2&#65533;0Q\sc"&#65533;&#65533;H8&#65533;MRn&#65533;&#65533;>&#65533;&>&#65533;&#65533;&#65533;&#65533;R|J&#65533;&#65533;5m&#65533;q&#65533;O&#65533;&#65533;Ph\;&#65533;z&#65533;&#65533;&#65533;\M&#65533;V&#65533;raG|sp~&#65533;nrn&#761;&#65533;r?'-&#65533;&#65533;z&#65533;N%&#65533;&#65533;,&#65533;P
=&#65533;&#65533;z&#65533;&#65533;yQ&#65533;&#65533;P)&#65533;
t&#65533;&#65533;&#65533;&#65533;&#1674;|&#65533;&#65533;&#65533;&#65533;v&#65533;&#65533;&#65533;<
L&#65533;1z&#65533;;d&#65533;&#65533;&#65533;Df&#65533;ZU&#65533;v&#65533;&&#65533;;&#65533;&#65533;&#1629; &#815;0&#65533;&#65533;&#22358;&#65533;T&#65533;6&#65533;tpLq&#65533;c&#65533;&#65533;/&#65533;g&#65533;A) {&#65533;&#65533;&#65533;&#65533;&#65533;}/xjU&#65533;&#65533;&#65533;^+&#65533;l&#65533;&#65533;ylRZ&#65533;l&#65533;&#65533;)"&#65533;&#65533;&#65533;~n&#65533;wWB&#65533;t&#65533;&#65533;G&#14465;&#65533;&#65533;{&#65533;&#65533;At&#65533;"&#65533;8&#65533;&#65533;{&#65533;Gm&#65533;2G%&#65533;&#65533;n&#65533;o&#65533;&#65533;u&#65533;y&#65533;K4v6}898)&#65533;Vvf&#65533;/&#65533;p&#65533;&#65533;}&#65533;&#65533;' &#65533;@Q ~*&#65533;OH&#65533;.&#65533;s&#65533;3|&#65533;&#65533;G5&#65533;u&#65533;&#65533;wx|3x'6xk&#65533;fM&#65533;d&#65533;c(&#65533;&#65533;&#65533;`&#65533;&#65533;yy4&#65533;u
&#65533;k&#65533;Fwf&#65533;X&#65533;!&#65533;z&#289;&#65533;&#65533;&#65533;&#65533;&#65533;&#65533;&#65533;8g&#65533;&#65533;&#65533;4{y&#65533;&#65533;&#65533;nOaAUax&#65533;U&#65533;lF^&#65533;0&#65533;x0&#65533;I&#65533;&#65533;&#65533;]h&#65533;&#65533;&#65533;6S&#65533;&#65533;C78vv{Ud'D?E`&#65533;&#65533;s&#15557;P&#65533;&#65533;<&#65533;G ywjT(>U&#65533;Vg&&#65533;&#65533;z&#65533;&#65533;&#65533;&#65533;&#65533;&#65533;&#65533;e!&#65533;&#65533;he&#65533;&#65533;&#65533;&#65533;&#65533;&#65533;I&#65533;&#65533;2gqv0&#65533;un&#65533;&#523;&#65533;=D&#65533;z&#65533;8&#65533;rf&#65533;&#65533;&#65533;5&#65533;t&#65533;&#65533;U&#65533;d&#65533;'&#65533;(&#65533;+(&#65533;&#65533;&#65533;&#65533;&#65533;|/&#65533;c&#65533;F&#65533;&P&#65533;:&#65533;&#65533;&#65533;8&#65533;i&#65533;&#1463;I&#65533;&#65533;&#65533;]&#65533;rEXpx&#65533;@n(&#65533;&#65533; _x7c&#65533;&#65533;wSbc$&#389;F&#65533;&#65533;&#65533;&#65533;8k&#65533;&#65533;Y2&#65533;&#65533;lp&&#65533;&#65533;&#65533;xH'R&#65533;X8&#65533;n&#65533;fi&#65533;S&#65533;0&#65533;&#65533;X&#962;&#65533;b&#520;&#65533;$i&#65533;&#65533;&#65533;&#65533;\&#168;H&#65533;&#65533;I(gi&#65533;&#65533;R9&#65533;&#65533;C]G&#65533;&#65533;uQW&#65533;m6i&#65533;&#65533;8&#65533;&#65533;&#65533;&#65533;K&#65533;&#65533;&#65533;&#65533;&#65533;'&#65533;&#65533;&#5202;&#65533;&#65533;|&#65533;z&#1351;I+RzS&#65533;&#65533;&#65533;&#65533;&#1943;&#65533;	9.&#65533;&#65533;6&#65533;&#65533;rgk;&#65533;D&#65533;GH2&#65533;&#25986;&#65533;&#1239;&#65533;&#65533;&#65533;&#1238;8- &#65533;&#65533;&#65533;^9!rI&#65533;&#65533;J9&#65533;&#1300;&#1698;&#65533;X&#65533;_&#65533;&#65533;#&#65533;"wtu&#65533;7v&#65533;Fl&#65533;e&#65533;&#65533;&#595;&#65533;&#65533;&#65533;(xT&#65533;&#65533;&#65533;&#65533;&#65533;&#65533;X&#65533;X*b&#65533;&#65533;yN&#520;}&#65533;I&#65533;&#65533;2|b&#65533;u&#65533;&#1472;z&#65533;r.5hc&#65533;8S&#65533;'v&#65533;H&#65533;&#65533;&#269;&#65533;F&#65533;t&#65533;&#1729;Hg(u`X&#65533;&#65533;[#&#65533;.&#65533;q&#65533;M&#65533;&#65533;_N&#65533;U_&#65533;&#65533;&#65533;+icy&#65533;&&#65533;&#1890;P&#65533;i5&#65533;h&#65533;&#65533;&#65533;9'&#65533;&#65533;`&#65533;qF&#65533;&#65533;C	<0d&#65533;i&#65533;j&#65533;&#65533;&#65533;E&#65533;ye&#65533;&#65533;&#65533;
&#65533;&#65533;D&#65533;Y&#65533;F&#65533;&#65533;&#65533;&#336;_&#65533;&#65533;l8&#65533;&#65533;&#65533;&#65533;x&#65533;&#65533;&#1457;&#65533;Y&#65533;&#65533;&#65533;&#65533;3&#65533;M&#1081;&#65533;&#65533;=&#1283;&#65533;&&#65533;&#65533;&#65533;&#65533;&#65533;&#65533;&#65533;#
&#65533;"t?&#65533;&#65533;&#65533;&#65533;p&#65533;$&#65533;&#65533;@&#65533;2&#65533;cXY&#65533;&#65533;E&#65533;&#65533;W#&#65533;&#65533;|&#65533;8s<!&#65533;w&#65533;&#65533;9-&#65533;x&#65533;&#65533;&#65533;W&#65533;%:l=&#65533;&#65533;-TiZpz1&#65533;y}c&#65533;&#65533;>K+r&#65533;z&#65533;&#65533;V&#65533;-&#65533;]`*&#65533;&#38433;&#65533;&#1633;&#65533;P|l:&#65533;RX&#65533;&#418;/&#65533;2&#65533;&#65533;&#65533;F&#65533;&#150;&#1411;&#65533;&#65533;&#65533;&#65533;H~N4&#65533;&#65533;&#65533;I&#65533;c&#65533;&#65533;4&#65533;&#65533;&#65533;\&#137;n&#65533;4L&#65533;&#65533;Z&#65533;LJ&#65533;H&#65533;pXZ&#65533;&#349;w&#65533;&#65533;
&#65533;&#65533;I5&#65533;&#65533;Do&#1628;Q:&#65533;9&#65533;&#65533;&#65533;&#65533;&#65533;&#65533;i&#65533;&#65533;&#65533;#>v	&#65533;Y&#65533;&#65533;&#65533;&#65533;n&#65533;&#65533;kM&#65533;&#65533;&#65533;a&#65533;&#65533;&#65533;=&#65533;&#65533;_&#65533;J&#65533;&#65533;5&#65533;&#18081;&#25883;X&#65533;&#65533;#8E}f&#65533;&#65533;x\&#65533;&#65533;&#65533;&#65533;$&#65533;&#65533;F&#65533;&#65533;u&#65533;	&#65533;&#65533;)93j&#65533;&#65533;Z&#65533;$&#65533;<&#65533;&#65533;&#65533;&#65533;[P&#65533;-&#65533;&#65533;&#65533; &#65533;j&#673;2&#65533;&#548;&#65533;&#65533;f&#65533;&#1233;&#65533;&#65533;$&#65533;&#65533;7S&#65533;X&#65533;&#65533;&#65533;HT&#65533;Hc&#65533;1&#65533;&#65533;&#65533;*+9&#65533;:&#65533;&#65533;&#65533;&#65533;N&#65533;ye&#65533;U&#1580;&#65533;e&#65533;G&#65533;$87&#65533; &#65533;n[&#65533;'0&#65533;d&#65533;k&#7082;w&#65533;&#65533;
&#65533;&#1716;%8&#65533;xq&#65533;F&#65533;&#65533;&#65533;8]|:&#65533;&#65533;ue&#65533;&#65533;
+a&#65533;
&#65533;V'&#65533;V&#65533;:&#65533;d&#65533;&#65533;&#65533;&#65533;:/J&#65533;&#65533;X&#65533;&#65533;&#65533;?&#65533;&#65533;&#65533;&#65533;&#65533;p&#65533;bh
&#65533;R@&#65533;&#65533;&#65533;&#65533;w&#65533;	&#65533;r&#65533;N&#65533;R&#65533;pE&#65533; +&#65533;O&#65533;:9?&#65533;w&#65533;C&#65533;&#65533;<&#65533;&#65533;u&#65533;&#65533;&#65533;&#5260;&#65533;{6tl&&#65533;&#65533;&#65533;x&#65533;&#65533;&#65533;bT&#65533;&#65533;6&#65533;&#65533;q9&#65533;&#65533;&#65533;&#65533;/&#65533;4)8&#65533;&#65533;-
{&#65533;i&#65533;[3&#65533;&#65533;;&#65533;&#65533;$\&#65533;E&#65533;&#65533;G&#65533;&#65533;&#65533;&#65533;bK&#65533;&#65533;2&#65533;C&#65533;6&#449;	+&#65533;&#65533;$&#65533;&#65533;&#65533;;&#65533;&#65533; )9h&#65533;&#65533;&#65533;m&#65533;&#65533;A&#65533;X-&#65533;&#65533;&#65533;v&#1849;&#65533;&#65533;&#65533;L&#65533;&#65533;~&#443;b&#65533;&#65533;&#65533;5&#65533;&#65533;{$&#65533;{&#65533;'Yb&#65533;&#65533;&#65533;
5'&#636;&#65533;F&#65533;&#65533;&#65533;&#65533;|&#1758;2&#65533;&#65533;&#65533;&#65533;&#65533;&#65533;&#65533;&#65533;q&#65533;&#65533;|&#65533;&#65533;&#65533;&#65533;&#65533;;pr!&#65533;&#65533;y&#65533;nH&#65533;XL&#65533;&#65533;P&#65533;N{&#65533;&#65533;&#65533;Y&#65533;2&#65533;j&#65533;N&#65533;&#65533;&#65533;&#65533;*&#65533;&#65533;ZR{&#65533;&#65533;!&#65533;&#65533;&#65533;&#65533;w&#65533;&#65533;&#65533;+`&#65533;A&#65533;+L&#65533;&#65533;{&#65533;&#65533;&#65533;&#65533;%&#2483;hK&#65533;&#733;&#65533;&#65533;W|&#65533;p&#65533;P&#65533;&#65533;'r&#65533;w&#65533;&#65533;&#293;&#446;&#65533;e{k&#65533;&#65533;&#65533;&#65533;&#65533;&#65533;&#65533;;`Y&#65533;0Yk&#65533;F&#65533;`\f&#693;&#65533;&#65533;ym&#65533;&#65533;&#65533;!	l&#65533;&#1353;&#65533;&#65533;&#65533;&#65533;"&#65533;&#65533;&#65533;&#387;j&#65533;J&#65533;&#65533;R;&#65533;&#65533;&#65533;&#65533;(&#65533;'J&#65533;&#65533;&#65533;X&#65533;&#65533;&#65533;&#65533;'e&#65533;Gv&#65533;&#65533;&#65533;&#65533;&#65533;k&#321;&#65533;{&#1142;1rV[&#65533;&#24253;8&#65533;8w&#65533;,v&#65533;&#65533;j{&#65533;*LB&#65533;w&#65533;&#65533;&#65533;&#65533;D&#65533;&#65533;&#65533;&#65533;L&#65533;&#65533;&#65533;&#65533;&#65533;N&#65533;&#65533;&#65533;&#65533;\<1&#65533;&#65533;&#21855;&#65533;x&#65533;&#730;&#65533;&#65533;V&#65533;j&#1805;3[l&#65533;&#65533;&#65533;t&#65533;elgm&#65533;l&#65533;&&#65533;s
&#65533;&#65533;&#65533;&#65533;&#65533;&#65533;&#65533;d{|&#65533;&#65533;W&#65533;I&#65533;&#65533;&#65533;&#65533;&#65533;&#65533;;&#65533;&#65533;&#65533;>&#65533;B&#155;D&#65533;K&#65533;&#65533;&&#65533;&#65533;&#65533;&#65533;&#65533;&#65533;G&#65533;n&#65533;&#65533;)++&#65533;&#21931;&#65533;&#65533;&#180;g&#65533;Z&#65533;&#65533;\&#65533;&#65533;&#65533;uH&#65533;9*#X&#65533;z&#312;z ij&#65533;&#689;\&#65533;&#65533;b&#65533;&&#65533;\&#65533;&#65533;&#65533;|l&#65533;&#716;W&#65533;&#65533;&#65533;&#65533;2[&#65533;.&#65533;6=J&#65533;lr&#65533;&#65533;&#65533;j&#65533;&#65533;&#65533;&#65533;m&#65533;&#743;&#65533;6U&#65533;mOW&#65533;O&#65533;&#516;&#65533;@m&#65533;yq&#65533;v&#65533;&#65533;&#839;]&#65533;&#65533;_&#65533;S&#65533;\&#41147;
&#65533;j&#65533;6aE&#65533;&#65533;&#65533;K&#65533;:&#65533;V&#65533;&#65533;=&#65533;&#65533;!&#65533;&#65533;&#65533;5h+&#1058;&#65533;
+&#65533; &#65533;<-&#65533;
6C&#65533;&#65533;&#65533;&#65533;&#65533;&#65533;&#65533; &#65533;z&#65533;TM&#65533;&#65533;&#65533;&#65533;p|&#65533;&#65533;/&#65533;&#65533;
C&#65533;&#245;&#65533;&#65533;:UeJy&#65533;&#65533;&#65533;S&#65533;cZT&#827;<&#65533;&#65533;&#65533;r&#65533;&#246;W7&#65533;&#65533;&#65533;&#65533;G&#65533;&#65533;&#65533;L&#65533;:&#65533;C&#65533;&#65533;BM&#65533;&#2012;iPj&#65533;&#65533;WK&#65533;&#65533;tUs&#65533;]&#65533;O&#65533;&#614;&#65533;z&#65533;H&#65533;&#65533;&#65533;&#65533;&#65533;&#65533;&&#65533;&#65533;&#65533;&#65533;&#65533;`&#1883;&#65533;&#65533;&#317;&#65533;) &#65533;&#65533;Q&#65533;	EUL_&#65533;@&#65533; R&#65533;+&#65533;&#65533;I&#65533;y&#65533;~&#65533;&#65533;z&#65533;@{&#65533;*&#458;&#65533;&#65533;&#65533;&#65533;&#65533;&#65533;&#65533;&#65533;&#65533;&#65533;&#42687;U&#65533;]&#65533;&#1478;&#65533;&#65533;)7|&#65533;&#65533;&#65533;&#65533;-&#65533;&#65533;&#1385;b-&#65533;&#65533;5&#65533;&#290;)&#1739;"q&#1002953;&#65533;EG&#65533;N&#65533;&#65533;&#65533;=.]i&#65533;l*|&#65533;&#65533;&#65533;&#65533;&#65533;d)&#65533;&#65533;L&#1271;&#65533;&#65533;&#65533; ;&#65533;&#65533;&#65533;&#65533;&#65533;&#65533;&#65533;oQ}&#65533;&#65533;&#65533;`&#65533;`hA&#65533;w &#65533;N&#65533;	>&#65533;&#239;&#65533;y&#65533;F3&#65533;ql&#65533;&#65533;#&#65533;f&#65533;&#65533;+&#1869; M&#65533;&#65533;&#65533;&#65533;&#65533;G&#65533;&#65533;&#65533;w&#65533;&#65533;?&#65533;&#65533;o&#65533;w&#65533;&#232;&#65533;&#65533;&#65533;&#65533;]&#65533;&#65533;&#65533;I&#65533;&#65533;&#65533;&#65533;&#65533;&#65533;&#65533;&#65533;`&#65533;n*&#1180;&#65533;&#65533;}&#65533;&#65533;&#65533;&#65533;&#65533;Hi&#65533;&#65533;c&#498;&#65533;&#65533;&#65533;&#65533;&#65533;\p&#65533;&#65533;)}&#65533;%@W&#65533;&#65533;&#65533;i&#65533;&#65533;&#65533;&#65533;&#1042873;&#65533;]&#65533;&#65533;&#65533;&#65533; H&#65533;&#65533;&#65533;&#65533;&#65533;&#65533;&#65533;&#735;l&#65533;&#65533;&#65533;&#65533;=J&#65533;k1~&#65533;7 &#65533;Q6&#65533;-tp&#65533;&#65533;&#65533;e&#65533;Q&#65533;&#65533;X>&#65533;+&#65533;!&#65533;^&#65533;L4j&#65533;=&#757;&#65533;6&#65533;j&#65533;&#65533;^&#65533;fJ&#65533;&#65533;&#65533;B1&#65533;4=&#1276;&#65533;K&#65533;&#65533;T\&#65533;&#65533;&#65533;&#65533;&#65533;nX8c&#65533;h&#65533;l&#65533;&#65533;&#65533;+&#65533;xZ&#65533;F&#65533;&#65533;k&#1589;&#65533;Nz&#65533;&#65533;A&#65533;&#65533;tl&#65533;V\&#65533;N&#65533;l&#65533;Y$&#65533;&#65533;&#65533; &#65533;&#65533;&#65533;&#65533;*&#65533;=&#1382;&#65533;<&#65533;`&#65533;&#65533;)&#65533;&#65533;&#65533;&#65533;B&#65533;"&#65533;&#65533;W&#65533;&#65533;/&#65533;&#65533;&#65533;,|&#65533;7 0&#65533;u6&#65533;.&#65533;&#65533;a*J&#65533;M&#65533;n&#65533;&#65533;&#65533;(8A<LP&#65533;&#65533;&#65533;&#65533;7+?&#65533;&#65533;&#65533; &#65533;>?&#65533;&#353;&#65533;I&#65533;d}E&#65533;F&#65533;&#65533;&#65533;Nv&#65533;&#1428;&#262;y5&#65533;2&#65533;&#65533;vH&#65533;S&#65533;]&#65533;&#1744;+]&#65533;&#65533;&#65533;&#65533;&#65533;N&#65533;&#693;&#65533;&#65533;X&#65533;^O&#65533;&#65533;&#65533;&#867;c&#65533;0&#65533;I&#65533;&#65533;&#65533;i&#65533;e&#65533;&#65533;&#65533;&#613;4
=;&#65533;&#65533;)`&#1745;RHJ5&#65533;&#65533;&#65533;&#65533;&#65533;.)&#65533;%V>&#65533;&#65533;'&#65533;&#65533;?&#65533;&#65533;n@&#65533;v&#65533;&#65533; &#65533;tY8&#65533;	F&#65533;+^&#65533;&#65533;&#65533;iS&#65533;j&#65533;> x&#65533;39&#65533;Xd&#65533;)&#65533;&#65533;R&#65533;im&#65533;vq&#65533;&#65533;&#1593;&#65533;&#65533;&#65533;*m&#65533;&#65533;&#65533;&#65533;&#65533;i-&#65533;6&#65533;`&#65533;&#65533;&#65533;x&#1839;i&#65533;&#65533;	&#65533;&#65533;&#65533;_&#65533;&#65533;S&#65533;&#65533;K&#65533;&#65533;&#65533;_pR&#65533;&#65533;&#1960;k&#65533;&#65533;P&#65533;&#65533;&#65533;&#65533;(&#65533; &#65533;
:&#65533;&#65533;&#65533;&#65533;5&#65533;&#65533;_&#65533;C0&#65533;{&#65533;Lo&#65533;&#65533;wl&#65533;&#65533;&#65533;T&#65533;&#65533;i&#65533; &#65533;o &#65533;&#65533;&#65533;&#65533;&#65533;	73-Dh	U&#65533;`&#65533;&#65533;&#65533;&#65533;&#65533;&#65533;r&#65533;'Hn&#65533;%&#65533;e&#65533;&#65533;&#65533;&#65533;b<]&#65533;t&#65533;&#65533;#j&#65533;&#65533;&#65533;&#65533;q\^8&#65533;&#65533;&#65533;3&#65533;/&#65533;&#65533;&#65533;?&#65533;&#65533;V&#283;&#65533;D&#65533;&#65533;&#65533;@	,)&#65533;&#65533;.&#65533;6&#65533;&#65533;P&#65533;&#65533;&#65533;&#499;&#65533;&#65533;&#65533;&#65533;&#143;&#249;&#65533;(&#65533;n&#65533;&#65533;&#65533;&#65533;&#65533;{&#65533;&#755;+r&#65533;&#65533;I&&#65533;&#65533;&#65533;[&#65533;71&#65533;.&#65533;C-&#65533;&#65533;&#65533;P&#65533;&#65533;m&#65533;&#65533;&#65533;1&#65533;&#462;&#65533;d&#65533;1$&#65533;&#65533;!3&#65533;4&#65533;&#65533;&#65533;~&#65533;N&#65533;&#65533;&#65533;Cu&#65533;&#65533;T&#65533;&#65533;&#65533;_&#65533;&#65533;
-&#65533;&#1024;&#65533;&#65533; &#65533;b&#65533;L&#65533;P)T	)&#65533;&#65533;&#65533;!Ah&#65533;V&#65533;&#436;kB&#65533;&#65533;ncq&#65533;&#65533;&#65533;k,&#65533;q*   &#65533;&#65533;&#65533;&#65533;F&#65533;&#65533;:1&#65533;]%'&#65533;`N@&#65533;8&#65533;&#65533;b7a&#65533;j&#65533;&#65533;d&#65533;&#65533;Q&#65533;&#288;T&#65533;&#65533;&#65533;&#65533;&#65533;&#867;&#65533;&#65533;o&#65533;/&#65533;w&#983;&#65533;&#65533;V&#65533;&#65533;&#65533;&#65533;&#1333; &#65533;a&#1259;mB&#65533;n&#53945;&#65533;&#634;&#65533;/&#1425;c&#65533;&#65533;.&#65533;&#65533;&#903;x&#65533;&#65533;&#65533;&#65533;&#65533;y:9&#65533;-&#65533;l;&#65533;e&#65533;&#65533;&#65533;'&#65533;4	r&#65533;&#65533;r&#65533;&#65533;&#65533;Ey&#65533;\&#665;&#65533;&#65533;&#65533;&#65533;g&#65533;<&#65533; R&#65533;u& R&#65533;&#65533;O&#65533;&#65533;*N&#65533;e&#65533;g &#65533;`&#65533;ZP&#65533;&#65533;^H&#65533;{;d&#65533;&#65533;Zt&#65533;[N&#65533;` v!&#65533;&#65533;|&#65533;xu&&#65533;W&#65533;8,&#65533;@&#65533;@wD&#65533;Zd&#65533;&#65533;&#344;&#65533;&#65533;&#65533;&#65533;&#65533;iE
&#65533;M&#65533;)&#1877;&#65533;&#65533;&#65533;^Qd&#65533;&#65533;Q&#65533;&#65533;&#65533;F`@4	&#65533;;J&#65533;&#65533;T*&#65533;9&#65533;&#65533;c=&#997;Y&#65533;&#65533;&#65533;&#65533;W&#65533;&#6623;#&#65533;&#65533;G&#65533;&#1892;J&#65533;&#65533;^&#65533;&#65533;-&#65533;R&#65533;&#65533;>&#1686;|&#65533;De&#65533;&#65533;&#65533;&#65533;_\&#65533; &#65533;U&#65533;Q&#65533;&#65533;&#65533;&#65533;R1&#65533;&#65533;):&#65533;ud&#65533;&#65533;&#65533;X&#65533;}(h&#65533;&#65533;q&#65533;@&#65533;&#65533;-2&#65533;&#65533;2&#65533;$&#65533;Y&#65533;&#65533;
&#65533;%&#65533;&#65533; X&#65533;+lVK3&#65533;0P&#65533;(<&#65533;2a&#65533;&#65533;y&#65533;&#65533;&#65533;&#65533;An}&#65533;&#65533;&#65533;&#65533;l[&#65533;0&#65533;&#65533;&#65533;&#65533;*&[&#1605;&#65533;&t&#65533;)&#65533;&#59736;&#65533;R&#65533;&#65533;&#65533;&#65533;i&#65533;<&#65533;c\Fs"&#65533;$&#65533;&#65533;GDz&#65533;J&#693;&#65533;2&#65533;d&#65533;&#65533;&#65533;&#65533;g^&#451;f&#65533;&#65533;K>&#65533;&#65533;Ut&#65533;&#65533;l&#65533;&#65533;&#65533;&#65533;&#1458;&#65533;&#65533;&#65533;P&#65533;N&#65533;&#2014;2&#65533;&#428;&#65533;&#65533;*&#65533; &#65533;J&#65533;) &#65533;l&#65533;!n&#65533;6&#65533;&#65533;&#65533;&#65533;y)D&#65533;)&#65533;U (&#65533;&#1776;{&#65533;&#65533;b)?&#65533;&#65533;&#65533;&#692;4&#65533;l&#65533;&#65533;7&#65533;&#65533;&#65533;&#65533;D&#65533;&#65533;&#494;&#65533;&#65165;(&#65533;c&#65533;&#65533;jY&#65533;3&#65533;x&#65533;.&#65533;`&#65533;I&#65533;&#65533;&#65533;&#65533;K&#65533;&#65533;}&#65533;&#751;w&#65533;V&#65533;&#65533;&#65533;V&#65533;&#65533;&#65533;&#65533;&#1026;&#65533;%&#65533;&#65533;_&#65533;&#65533;p&#65533;&#65533;&#65533;W&#65533;tP0=
&#65533;&#65533;&#65533;&#65533;&#65533;&#65533;&#43134;xs"'&#65533;&#65533;:/s&#44534;.&#65533;~&#65533;&#65533;&#65533;J&#65533;&#65533;<&#65533;&#65533;3T&#65533;&#65533;&#65533; F-&#65533;&#65533;&#65533;?8&#65533;O&#65533;!&#65533;S&#65533;&#65533;@#&#65533;&#65533;/E&#1784;&#65533;&#65533;&#65533;&{r&#65533;&#65533;h&#65533;]&#65533;&#65533;&#65533;&j&#65533;&#65533;&#65533;t&#65533;_&#65533;&#65533;&#65533;&#65533;kI&#65533;zK&#65533;&#65533;<x$$%k&#1346;TW&#65533;]&#65533;o&#65533;;&#65533;&#65533;&#65533;&#65533;	t]r(&#65533;&#2044;&#65533;&#65533;'&#65533;I&#65533;k&#65533;2&#65533;&#65533;(/&#65533;&#65533;\paF=&#65533;&#65533;&#65533;i&#773;c&#65533;A^&#65533;&#65533;&#65533;&#1602;ac&#65533;&#65533;&#65533;$G&#65533;pKw&#65533;&#65533;&#65533;&#65533;&#65533;&#65533;&#1644;*Y&#65533;,&#65533;&#65533;&#65533;&#65533;xD&#65533; &#65533;&#65533;&#65533;C&#1147;PojE&#65533;[y&#65533;&#65533;;&#65533;&#2213;&#65533;/l&#65533;&#65533;D&#65533;&#432; MH&#65533;&#65533;32A&#65533;&#65533;&#65533;s&#65533;&#65533;&#65533;p8&#65533;&#65533;Y&#65533;&#65533;&#65533;&#65533;&#65533;&#65533;@-e)K &#65533;&#65533;&#33087;a1Y$Q&#65533;&#203;&#65533;6&#65533;&#1745;Rv&#65533;&#65533;&#1102;9u
G'&#65533;&#65533;&#65533;m&#65533;j%&#65533;&I&#65533;&#65533;&#65533;&#65533;o&#65533;&#65533;
M'C&#65533;&#65533;2u,&#65533;X"=&#65533;:K&#65533;!&#153;TK6&#65533;&#65533;$&#65533;%@&#65533;&#65533;"@h6DQ1x&#65533;&#65533;&#350;&#4409;&#1825;&#65533;sc&#992;&#1577;S&#65533;&#65533;yY&#65533;&#408;&#65533;&#65533;&#65533;&#65533;h&#65533;&#65533;&#65533;3&#65533;X&#65533;&#65533;&&#65533;D&#65533;&#65533;N&#65533;&#65533;G&#65533;R>&#65533;&#65533;ONJ+r&#65533;Q &#65533;JB&#65533;&#65533;07Q&#65533;n&#65533;R&#65533;&#65533;h&w&#65533;<(p=wt`!&#65533;&#633;&#65533;i&#65533;l&#65533;=E:&#65533;&#848;&#65533;K']&#65533;&#65533;2&#65533;&#65533;&#65533;&#65533;&#65533;&#65533;&#65533;fjW&#65533;a&#65533;P&#65533;,a&#1594;&#65533;&#65533;&#65533;&#65533;;d&#1498;&#672;&#65533;O&#65533;k&#489;z&#65533;L!&#65533;&#65533;G&#65533;&#65533;4&#65533;&#65533;&#65533;&#65533;&#65533;Fn&#65533;&#65533;a&#65533;*ZQ&#65533;&#65533;Ki9&#65533;&#65533;+&#1861; "&#65533;&#65533;&#65533;P&#65533;&#65533;a&#65533;&#1572;&#65533;&#65533;)&#65533;&#65533;zn{i&#65533; &#65533;&#65533;O&#65533;f&#65533;&#65533;&#65533;&#65533;&#65533; &#65533;6M"T] eVX"I&#65533;&#65533;&#1601;.jS&#44003;&#65533;&#65533;&#65533;&GB&#65533;fp_[&#65533;&#65533;&#65533;P&#65533;&#65533;&#65533;&#65533;Q&#65533;&#65533;iME&#65533;L(&#65533;c	&#65533;#&#65533;&#65533;&#65533;RB&#65533;G&#65533;h&#65533;&#65533;T&#65533;&#65533;&#65533;Q&#65533;Jf0,7M&#65533;&#65533;3&#65533;
U&#65533;&#65533;)&#65533;&#65533;mU^&#65533;&#65533;U&#65533;&#65533;E4&#1796;&#65533;&#65533;&#65533;V&#65533;z&#65533;&#65533;&#1077;:&#65533;&#65533;"1&#65533;&#65533;j&#65533;Lc&#65533;^"&#65533;6&#65533;u&#65533;&#65533;&#666;&#65533;Q&#65533;%&#65533;&#65533;~&#65533;k_&#65533;'P&#65533;&#176;&#65533;&#65533;I	&#65533;&#65533;8&#1512;&#640;&#65533;&#65533;h3&#65533;)^&#65533;P)&#65533;&#65533;#&#65533;&#65533;{&#65533;&#65533;&#65533;S~&#1573;<k.e$t_&#65533;h;&#65533;&#65533;.&#65533;&#65533;P&#65533;$BIJ&#65533;&#65533;&#65533;%&#65533;	&#65533;Hj&#65533;&#1101;&#65533;&#65533;Q7&#65533;&#65533;ls&#65533;&#65533;&#65533;&#65533;&#65533;1&#65533;[`&#65533;2`T5&#65533;&#65533;&#65533;G&#1934;q&#65533;&#65533;"&wTF&#65533;W&#65533;&#65533;&#885;&#65533;(E&#65533;&#65533;<&#65533;&#65533;&#65533;N&#65533;C&#65533;&#65533;&#65533;&#586;5&#65533;&#65533;&#1961;&#65533; `&#65533;&#65533;.&#65533;ck&#156;:.&#65533;S&#65533;&#65533;&#65533;G"shv<&#65533; &#65533;&#65533;&#2004;&#65533;~&#65533;&#65533;&#65533;&#65533;&#65533;=&#65533;#&#65533;01.GM&#666;&#65533;]W&#65533;Uv&#65533;\e&#65533;&#65533; &#65533;0_1&#715;&#65533;&#65533;3&#65533;@&#65533;H&#65533;&#65533;ROt&#65533;d&#65533;&#65533;W&#733;&#576;h&#65533;,&#65533;loL&#65533;^&#65533;&#65533;)&#65533;1&#65533;%MT#&#65533;&#65533;>&#65533;L&#65533;81)&1(&#65533;!&#65533;8&#65533;#tI&#65533;~&#65533;&#65533;W&#65533;&#65533;&#65533;&#65533;M&#65533;&#65533;N&#65533;&#65533;&#157;&#65533;V&#65533;&#1483;LQ&#65533;z d/&#65533;&#65533;Zaf&#65533;&#65533;&#65533;&#65533;&#65533;&#65533;I&#65533;?&#65533;agDC&#65533;Z&#65533;&t&#65533;&#65533;H&#65533;&#65533;|&#65533;N&#65533;&#65533;a(&#65533;&#65533;&#65533;U&#65533;r&#65533;&#65533;&#65533;U&#2032;&#65533;&#65533;d&#65533;3&#65533;&#65533;Lpv$&#65533;dq&#65533;&#65533;&#65533;&#65533;&#740;&#65533;iuu&#65533;&#65533;t6&#65533;&#65533;Tl&#65533;&#65533;&#65533;'&#65533;)/&#65533;&#65533;&#65533;j$&#65533;C>&#65533;p&#65533;L&#65533;@&#65533;&#65533;&#65533;QV
&#65533;&#65533;MVIF&#65533;{F^&#65533;R&#65533;&#65533;x[B`&#65533;j&#65533;&#65533;&#65533;&#65533;&&#65533;r&#65533;~&#65533;&#65533;BwcWz&#65533;&#65533;&#65533;&#9932;$y&#65533;3&#65533;&#65533;_x$>c&#65533;&#65533;.&#65533;&#65533;&#65533;n&#65533;&#65533;/&#65533;&#65533;I&#65533;&#65533;&#65533;
&#65533;$(&#65533;!+w9&#65533;:&#853;&#65533;Z&#1651;&#65533;t&#65533;F&#65533;&#65533;&#65533;4pp\&#65533;&#65533;&#65533;&#65533;&#65533;&#65533;t&#1675;&#65533;&#65533;5CR&#65533;`&#65533;&#65533;C;-oi&#65533;&#65533;&#65533;k&#65533;&#65533;&#65533;&#65533;&#65533;&#65533;]&#1023;t&#65533;&#65533;&#65533;&#65533;^&#65533;&#65533;&#65533;ns&#65533;&#65533;#&#1399;&#65533;$<&#65533;Q74z&#65533;&#1720;&#65533;M&#65533;L&#65533;*&#65533;w&#65533;(t&#65533;&#65533;&#65533;$A&#65533;&#65533;Vl&#65533;&#65533;&#65533;a&#65533;&#65533;&#65533;&#65533;{&#65533;&#65533;DvVg&#65533;&#65533;&#65533;&#65533;u}&#65533;v&#65533;&#65533; &#65533;{&#65533;8&#65533;w.&#65533;W&#65533;&#65533;A&#65533;!E&#65533;G+'5DRdbu&#65533;Ij&#65533;y%Jh&#65533;D&#65533;&#65533;w`Q&#65533;&#65533;2 &#65533;r*&#65533;(:&#65533;F8&#65533;&#65533;&#65533;&#65533;s&#65533;h+&#65533;{&#65533;&#65533;1>&#65533;/&#65533;G&#65533;72&#65533;T\&#65533;ut&#65533;R|&#916;tLU&#65533;'&#65533;&#65533;6Bu&#65533;GW&#65533;&#65533;Y&#65533;"N&#65533;e:#@&#65533;&#65533;`&#65533;0&#65533;7b&#65533;f&#65533;V=Q
C&#65533;&#65533;o<&#65533;q&#65533;xv%`&#65533;?&#65533;q#h|7hw&#65533;p&#65533;m&#65533;6uY&#65533;&#65533;UO&#65533;&#65533;&#263;$cJ&#65533;Qr&#65533;&#65533;*W!U&#65533;1a!ew&#65533;A'4vA&#65533;_4&#65533;h&#65533;G*&#65533;!D4&#65533;r&#65533;St&#65533;&#65533;&#65533;8s &#65533; 8&#65533;950*T&#65533;#`&#65533;&#65533;0&#65533;&#65533;&#65533;80&#65533;RTG&#65533;&#65533;:&#65533;z&#65533;m&#65533;&#65533;&#65533;&#65533;tS&#65533;|&#65533;eR}5&#65533;UEwqo^&#65533;m&#65533;Ba&#65533;uU&#65533;Dp&#65533;&#65533;+S&#65533;iivNQ
bb&#65533;[&#65533;N&#65533;"_#&#65533;vE0&#65533;&#65533;t&#65533;V2&#65533;dl&#65533;&#65533;&#65533;&#65533;&#65533;Fq><P)v&#65533;&#65533;!lCpW&#65533;{H{&#65533;w'&#65533;&#65533;h!bU($&#65533;(&#65533;&#65533;&#65533;&#65533;s&#272;&#584;&#65533;&#65533;Y&#65533;9&#65533;&#65533;vC8&#65533;&#65533;l&#65533;&#65533;&#65533;&#65533;&#1103;&#65533;p)@&#65533;vB&#65533;C&#65533;$1&#65533;s&#65533;&#65533;&#65533;7L&#65533;&#65533; .Y\"&#65533;d&#58443;(&#65533;;K&#65533;\&#65533;&#65533;&#65533;&#65533;&#65533;&#65533;&#65533;9&#65533;}&#376;~&#65533;&#65533;u&#65533; &#65533;&#65533;pq&#65533;&#65533;&#65533;ZT&#65533;:&#65533;EP&#1832;&#65533;&#65533;g&#65533;&#65533;6&#65533;&#65533;y&#65533;&#65533;~&#65533;&#65533;&#65533;&#65533;\s#:&#65533; &#65533;v&#65533;&#65533;,p&#65533;&#65533;&#65533;&#65533;&#65533;d2&#65533;&#65533;a&#65533;ATvTlt5&#1009;&#65533;
&#65533;&#65533;{&#65533;	&#65533;@&#599;&#65533;&#65533;&#65533;A#U&#65533;eh$&#65533;z&#65533;&#65533;&#65533;&#65533;&#65533;YD&#65533;&#65533;&#65533;&#65533;&#65533;&#65533;T&#65533;&#65533;,&#65533;	>&#458;&#65533;YP&#65533;$k&#65533;&#65533;&#65533;&#1025;&#65533;x5&#65533;9(&#65533;&#630;i>&#65533;0&#65533;3&#932;|&#65533;&#65533;V|2,&#65533;po&#65533;sS}&#65533;&#65533;u[g&#65533;&#65533;&#65533;`&#1893;}&#65533;("&#65533;7F&#65533;&#65533;n&#65533;W&#65533;&#65533;G`&#65533; hW{6o&#65533;HPoT&#65533;eY&#65533;&#65533;h&#65533;mxrxu&#65533;`71&#65533;@P
e&#65533;6_&#1111;?&#65533;&#65533;&#65533;&#65533;&#65533;&#65533;F&#65533;&#65533;&#1631;&#65533;&#601;&#65533;)'	9&#65533;&#65533;qg0	&#65533;o}4&#65533;Y&#65533;~I&#65533;6&#65533;&#65533;t&#65533;g{&#65533;"l')c-&#65533;b/%h&#65533;T:&#65533;i&#65533;h&#65533;9&#65533;29^&#65533;&#65533;*&#65533;t&#65533;Bm&#65533;&#65533;\&#65533;&#65533;AAQa&#65533;&#65533;&#65533;&#65533;5n`V&#65533;P&#65533;&#65533;&#65533;&#65533;&#65533;&#65533;&#65533;20@7&#65533;&#65533;UI~&#645;&#65533;&#65533;?&#65533;%&#65533;&#65533;w7h&#1565;&#65533;G&#65533;)p&#65533;)P&#65533;y]&#65533;&#65533;Mt@&#65533;&#65533;$l&#65533;&#65533;"&#65533;&#65533;$y&#65533;6s$dk&#65533;&#65533;&#65533;&#65533;$%&#65533;&#65533;&#65533;&#65533;&#65533;a&#65533;&#65533;&#65533;&#65533;@&#65533;j&#65533;y&#65533;&#65533;&#65533;&#65533;*&#65533;&#65533; &#65533;&#65533;&#65533;y9&#65533;"&#65533;&#65533;&#65533;&#65533;:&#65533;0w&#65533;.G,&#65533;k&#65533;&#65533;5&#65533;&#65533;&&#65533;&#65533;%z+&#65533;&#65533;&#65533;U&#65533;&#65533;9O&#65533;&#65533;E6&#65533;&#65533;`&#65533;&#65533;&#65533;j&#65533;&#65533;&#65533;uUQ&#65533;Y&Mi!NA&#65533;&#65533;&#65533;&#65533;&#65533;&#65533;`}&#65533;h J&#65533;&#65533;&#65533;&#65533;&#65533;_&#65533;gd&#65533;~9&#65533;&#65533;X&#65533;&#65533;{Q>x&#65533;&#65533;&#65533;&#1049;&#65533;\z&#65533;nI&#65533;p&#65533;&#65533;&#65533;&#65533;&#65533;&#65533;&#65533;	&#65533;v9&#65533;&#65533;&#65533;&#65533;&#65533;.|&#65533;&#65533;&#65533;&#65533;&#65533;&#65533;~{`&#65533;&#65533;&#65533;P&#65533;&#65533;&#65533;&#65533;&#65533;T&#65533;z&#65533;&#65533;&#65533;~f&#65533;}@0z&#65533;:&#65533;#&#65533;&#65533;&#65533;&#65533;&#65533;_&#65533;j&#65533;?&#65533;&#65533;&#65533;Xt4&#65533;&#65533;ZL(&#65533;N&#65533;d&#65533;&#65533;&#23165;&#65533;<&#65533;t&#65533;&#242;"6&#65533;&#65533;&#65533;&#65533;Mf&#787;&#65533;+&#65533;&#65533; &#65533;&&#65533;z&#65533;&#65533;&#65533;&#65533;	&#65533; &#65533; >{"&#65533;&#65533;&#65533;v&#65533;JO&#65533;&#65533;&#1265;&#65533;&#65533;&#65533;6<&#65533;W&#65533;&#65533;|&#65533;Zw&#65533;&#65533;N&#65533;^&#65533;^&#65533;m&#5316;MK>	)&#65533;t&#65533;x&#65533;&#65533;t&#65533;Y&#1751;V&#65533;&#65533;&#65533;?j&#65533;&#65533;&#65533;&#65533;:&#65533;\&#65533;&#54951;&#65533;&#65533;O&#65533;{&#1066;&#65533;&#65533;Z&#65533;Ux&#65533;*&#65533;&#65533;z&#65533;&#294;&#65533;~&#65533;,&#65533;l&#65533;GmW!&#65533;&#65533;0&#65533;&#65533;3
$5j}&#65533;&#65533;&#65533;9z&#65533;&#65533;:&#65533;R&#65533;}&#65533;&#65533;*&#65533;} &#65533;&#65533;&#65533;o=&#65533;&#65533; W&#65533;&#65533;C&#65533;se&#65533;B&#65533;ab&#65533;&#65533;8&#65533;&#65533;T &#65533;~&#65533;&#1222;v;H!&#65533;&#65533;H&#749;K&#1765;M+&#65533;O&#65533;p&#65533;&#65533;&#65533;;&#65533;zg{&#65533;&#491;&#65533;&#65533;&#65533;&#65533;&#65533;&#65533;Xk&&#65533;&#1703;&#65533;Zk&#65533;&#65533;ZR&#65533;&#758;&#65533;&#1775;&#65533;:&#65533;7&#65533;&#65533;&#65533;&#65533;s&#65533;&#65533;&#65533;&#65533;&#65533;&#65533;&#65533;&#65533;B&#1673;&#65533;+&#65533;&#65533;l&#65533;5&#65533;&#65533;0&#65533;V&#65533;&#65533;;nd50J&#65533;X#&#65533;&#57514;&#65533;
&#65533;j&#65533;&#65533;&#65533;F&#65533;&#65533;&#65533;x2&#65533;&#65533;&#65533;&#65533;&#65533;r[&#65533;&#65533;&#65533;r0&#65533;s7o&#1779;&#1786;&#65533;sWO&#65533;&#65533;l/1R9&#65533;&#65533;:&#65533;C&#65533;&#65533;>&#65533;&#65533;W	P?G&#65533;&#65533;\&#65533;&#189;&#65533;O&#65533;&#65533;2&#65533;&#65533;&#65533;&#65533;&#65533;&#65533;oU&#65533;&#65533;^&#1788;&#65533;&#65533;&#65533;[&#65533;Y&#65533;+&#65533;&#65533;k&#65533;&#65533;&#65533;t&#65533;&#65533;&#65533;{jx&#65533;#W[&#65533;&#65533;6&#65533;&#65533;&#65533;(W&#65533;&#65533;w0&#65533;"&#360;y&#65533;&#65533;&#65533;Kt&#65533;&#65533; &#1193;&#65533;Z&#65533;C&#65533;6&#65533;W]"&#65533;&#65533;Z^&#65533;;&#65533;&#65533;!W&#65533;&#65533;&#1556;*
F&#65533;&#65533;&#65533;2u&#65533;&#65533;Qo&#65533;V&#65533;&#65533;&#65533;&#1978;g&#65533;&#65533;vS&#65533;>&#65533;&#65533;&#65533;&#65533;&#65533;K6&#568;V*&#65533;&#65533;&#65533;&#65533;M&#65533;&#65533;&#65533;&#65533;&#65533;0L&#65533;U'&#65533;&#65533;&#65533;6&#65533;&#431;>&#65533;&#206;&#39827;&#65533;&#65533;&#65533;!7&#65533;z4&#65533;`W&#758;&#65533;&#65533;&#206;8&#65533;;&#65533;c&#65533;&#536;&#65533;H&#65533;&#65533;)&#65533;c&#65533;&#65533;K{&#65533;&#65533;&#65533;Bg1&#65533;|&#65533;&#65533;;&#65533;&#65533;9&#65533;&#65533;0j9&#65533;&#65533;?&#65533;&#65533;8&#65533;0&#65533;&#65533;&#65533;I&#65533;&#1700;
I&#65533;}&#65533;&#65533;&#65533;y&#65533;&#65533; &#65533;S&#65533;v=&#1865;&#65533;L&#65533;&#65533;&#65533;<X6&#65533;&#65533;&#65533;&#65533;&#65533;&#65533;&#65533;0&#65533;&#65533;&#65533;&#65533;o&#65533;&#65533;Y&#65533;&#65533;&#65533;&#65533;I&#65533;&#65533;&#65533;&#65533;n&#65533;e1_&#65533;&#65533;&#65533;62&#65533;,&#65533;&#65533;&#65533;&#65533;L&#65533;z&#65533;&#65533;&#65533;&#65533;&#65533;Ej&#65533;h&#65533;h&#65533;&#65533;J&#65533;&#1037;&#65533;!&#931;HH&#65533;
d&#65533;/&#65533;&#757;,&#65533;A&&#65533;a3&#65533;>&#65533;&#65533;&#617;&#65533;&#65533;7c&#65533;&#65533;&#65533;L}$&#65533;&#65533;\l#&#65533;f&#65533;~&#65533;&#65533;e&#65533;&#65533;DU&#65533;&#65533;"b&#65533;&#65533;&#65533;&#65533;&#65533;
lQ&#65533;&#65533;&#65533;?&#65533;VT7&#65533;&#65533;>Z&#65533;&#65533;&#1438;&#65533;(
hg&#65533;>&#65533;&#65533;-&#65533;&#65533;&#65533;&#65533;&#65533;&#65533;&#65533;
<lT&#65533;lm&#601;<&#1056;&#65533;&#1750;&#65533;=&#65533;&#65533;Zj&#65533;&#65533;&#65533;}&#65533;2x&#65533;B<&#65533;&#65533;@&#65533;R&#65533;&#65533;&#65533;&#65533;&#65533;z&#65533;&#65533;&#65533;P&#65533;/&#65533;&#714;&#65533;P:k?&#65533;&#65533;&#65533;&#65533;&#65533;&#65533;p&#65533;&#65533;&#65533;&#65533;l1&#65533;&#65533;|&#65533;MqQt;	m&#65533;&#65533;8&#65533;&#65533;&#65533;&#65533;&#65533;g&#65533;h&#65533;]K+&#65533;h&sJ&#249;&#300;&#718;&#65533;@7&#65533;e&#65533;x&#65533;&#65533;&#65533;&#65533;l&#65533;&#65533;p	&#65533;y&#65533;'	`&#65533;`_=&#65533;&#65533;&#65533;&#65533;&#65533;6&#65533;=&#65533;&#65533;&#65533;~&#65533;j&#65533;&#65533;m&#65533;&#1857;&#470;&#65533;+&#65533;&#65533;X&#65533;&#65533;J&#65533;&#65533;&#65533;&#65533;&#65533;&#65533;0`&#65533;&#661;&#65533;&#65533;Y"&#65533;&#65533;&#65533;s)&#65533;`&#1539;-&#65533;&#65533;J&#65533;&#65533;&#65533;&#65533;m&#65533;&#65533;&#65533;O!(c M&#65533;S&#65533;+&#65533;&#65533;&#65533;&#65533;&#65533;F&#65533;z&#65533;&#65533;&#65533;&#65533;&#65533;&#65533;&#65533;b\&#65533;3C &#65533;&#65533;&#65533;o&#65533;&#65533;wR&#65533;&#65533;&#65533;,}p5&#65533;&#65533;&#65533;Dg&#65533;+&#65533;0&#65533;&#65533;2&#1574;w&#65533;N&#65533;g&#65533;&#65533;&#65533;9&#65533;8&#65533;&#65533;y&#65533;&#65533;&#65533;&#65533;?=&#65533;-&#65533;&#65533;)&#65533;&#65533;&#65533;&#65533;c&#65533;-@^&#65533;&#65533;w&)&#65533;&#65533;&#65533;&#65533;&#1452;&#65533;&#65533;a&#65533;&#65533;	&#65533;k&#65533;~a&#65533;&#65533;?&#40138;&#65533;_K`e&#65533;&#65533;&#65533;K&#65533;3 &#65533;*&#65533;&#65533;ac&#65533;e'~\&#65533;-&#65533;f&#65533;&#65533;&#65533;&#65533;;&#65533;c&#65533;1&#65533;s&#65533;4&#65533;&#65533;&#65533;R&#65533;&#65533;x&#65533;i&#1207;&#65533;F&#65533;&#65533;+%&#65533;1ebAeN&#65533;&#65533;6&#65533;r&#65533;&#1256;&#65533;&#65533;K&#65533;)o\&#65533;!~o&#65533; }&#65533;S!s1K&#65533;~\&#65533;&#65533;4/&#65533;&#65533;j :&#65533;&#65533;&#1260;py&#65533;&#65533;&#65533;&#1283; &#65533;KK!@&#65533;$1{&#65533;	&#65533;&#65533;&#65533;&#65533;-&#65533;&#65533;g&#17870;&#65533;&#65533;{;&#65533;&#65533;&#65533;&#65533;&#65533;&#65533;&#65533;g&#65533;&#65533;&#65533;&#65533;&#65533;3\&#65533;&#1926;&#65533; (}&#65533;&#65533;&#65533;&#65533;&#65533;&#65533;&#65533;&#65533;h^&#65533;&#65533;&#65533;&#65533;&#1025;u&#65533;&#65533;&#65533;&#65533;>&#65533;&#65533;&#65533;V&#65533;&#65533;m&#65533;&#27709;&#65533;&#65533;&#65533;ahZ&#65533;&#65533;'&#65533;&#725;&#65533;4(y&#65533;&#65533;k&#65533;F&#65533;&#849;&#65533;,&#1248;M&#65533;&#65533;L&#65533;&#65533;M&#65533;&#65533;2&#65533;&#65533;&#65533;&#65533;L&#65533;&#65533;&#65533;
WZ&#65533;!&#65533;&#65533;&#65533;)&#65533;&#65533;b&#65533;}&#65533;&#65533;E&#65533;&#65533;{&#65533;&#65533;'&#65533;&#54363;1&#65533;{&#65533;&#65533;&#65533;K&#65533;&#65533;&#621;&#65533;&#65533;&#65533;?&#65533;&#65533;I&#65533;A>&#65533;
0&#65533;&#65533;&#64763;kS&#65533;&#766;&#65533;N&#65533;j&#65533;0>&#65533;&#65533;r&#65533;&#65533;&#283;&#65533;&#65533;&#65533;:/&#65533;M&#65533;@&#65533;aWr&#65533;&&#65533;yo' h&#65533;&#65533;&#65533;}&#65533;y&#65533;&#65533;P&#65533;#&#65533;&#65533;&#65533;&#65533;&#65533;m&#65533;&#65533;&#503;&#65533;&#1335;&#65533;&#65533;&#65533;&#65533;Ze3&#65533;!&#65533;&#65533; &#65533;&#65533;&#65533;^&#65533;Lb&#65533;&#65533;D &#65533;&#65533;&#1052;&#65533;2&#65533;&#65533;f&#65533;&#65533;&#65533;<A&#65533;}&#65533;&#65533;&#65533;f&#1776;&#65533;&#65533;&#65533;&#65533;&#65533;9G&#65533;C&#65533;&#65533;Q 	)&#65533;.1&#65533;&#1994;&#65533;&#65533;u&#65533;0_W&#65533;&#65533;&#65533;&#65533;&#65533;&#65533;|&#65533;o&#65533;5&#65533;6&#65533;&#65533;&#65533;,q&#65533;0&#65533;&#65533;&#65533;&#65533;&#65533;p#>&#65533;O_P&#65533;&#65533;n&#65533;K&#65533;&#65533;{&#65533;&#65533;Q&#734;Q&#65533;&#65533;I<&#65533;f&#65533;&#65533;kn&#65533;&#65533;&#65533;&#65533;.&#65533;&#65533;&#65533;&#65533;&#65533;&#65533;8N&#65533;&#65533;F&#65533;&#65533;&#65533;&#65533;{&#65533;G&#65533;u&#65533;=&#65533;&#65533;l&#65533;G&#65533;&#65533;&#65533;{&#415;Z&#65533;&#65533;|&#678;z&#65533;&#65533;&#65533;d&#65533;LIa3&#65533;&#65533;r&#65533;&#65533;&#65533;&#65533;yV&#65533;7 0&#65533;0=&Iww))I)&#65533;&#65533;k&#65533;&#65533;&#65533;&#65533;&#65533;&#65533;&#65533;	&#65533;&#65533;&#65533;+&#65533;e&#65533;?\n&#65533;	CSShQC{'&#65533;&#65533;IR&#65533;ET&#65533;&#65533;&#262;jba

b(`&#65533;	&#65533;&#65533;]&#65533;&#65533;#<&#65533;I&#65533;&#65533;&#65533;&#65533;&#65533;&#65533;&#65533;I(&#65533;r&#65533;&#65533;&#65533;&#65533;E&#65533;&#65533;:&#65533;&#65533;%U<&#65533;3DP&#65533;&#65533;Aa *&#65533;C)R"H(&#65533;&#65533;*&#65533;&#65533; V&#65533;&#65533;&#65533;&#65533;+G&#65533;&#1171;1U&#65533;=&#65533;P&#65533;0	&#65533;&#65533;)&#65533;'W&#65533;&#65533;H&#65533;j"&#65533;&#65533;&#65533;&#65533;&#65533;(5&#65533;$&#65533;&#65533;&#65533;&#65533;&#65533;L&#65533;)eu&#65533;&#998;8&#65533;&#65533;cE5&#65533;&#65533;X&#65533;.&#65533;u&#65533;&#1519;&#65533;&#65533;~&#65533;U&#65533;&#65533;N<H&#65533;&#65533;&#65533;&#65533;;-3Q&}K'I0^J&#65533;m&#65533;&#65533;&#63962;h&#65533;!,&#65533;&#65533;	|&#65533;s&#65533;g8\&#65533;&#65533;&&#65533;B39&#65533;7j<&#65533;!&#65533;&#65533;&#65533;&#965;k&#65533;&#65533;&#65533;%J&#65533;&#1202;P&#65533;i&#65533;&#1642;c&#65533;"9U3%U9sz&#65533;S&#65533;&#65533;&#65533;&#292;&#65533;&#65533;.&#65533;"&#65533;&#65533;&#65533;&#65533;E1&#65533;&#65533;&#638;&#65533;&#65533;&#65533;3&#65533;&#36757;&#65533;<&#65533;&#65533;6lB&#65533;x(5&#65533;&#65533;&#65533;|&#65533;&#65533;&#65533;&#65533;&#65533;#A[&#65533;:~&#65533;H&#65533;`&#65533;~&#65533;&#65533;O&#1855;D&#1383;&#65533;&#65533;5&#65533;Q/&#65533;&#65533;F&#65533;&#65533;&#1281;	&#65533;&#65533;[ &#65533;&#65533;&#65533;/t&#65533;O(&#65533;8$&#65533;&#65533;V&#65533;`&#65533;j4&#65533;Vv&#65533;&#65533;&#65533;Z(f%RW
&#65533;&&#65533;W4&#65533;xdtAV&#65533;&#65533;&#65533;&#65533;~	&#65533;Y&#65533;V&#65533;wG(Vc&#65533;<&#65533;&#65533;c&#65533;EI&#65533;1&#65533; s&#65533;l&#65533;&#65533;&#65533;&#65533;&#65533;&#65533;	 &#65533; fh&#65533;(&#65533;&&#65533;&#65533;&#65533;j&#65533;&#65533;&#65533;&#140;g&#65533;&#65533;&#65533;^/Ip&#65533;R&#65533;1&#65533;M&#65533;&#65533;&#65533;[<&#65533;X&#65533;%8 &#65533;x&#65533;|wv&#65533;U&#65533;&#65533;v&#65533;q&#1508;P&#65533;r&#65533;&#65533;&#65533;&#65533;)&#65533;&#65533;$&#65533;&#65533;&#65533;t&#65533;&#65533;z&#65533;	c&#65533;ep&#65533;:&#65533;e&#65533;&#65533;4\
.&#544;&#65533;J!H&#65533;J&#65533;&#65533;&#65533;&#65533;&#65533;fQn&#65533;&#65533;'&#65533;<t&#65533;&#500;&#65533;Rp&#65533;&#65533;8&#65533;&#65533;&#65533;
H&#65533;&#65533;&#65533;6V&#65533;-&#65533;&#65533;&#65533;+&#65533;X&#65533;[e&#65533;&#65533;&#65533;ni&#65533;^Ix9&#65533;&#65533;&#65533;?.&#65533;&#65533;&#65533;&#65533;/U&#65533;Y&#17549;&#65533;&#65533;&#65533;"F&#65533;&#65533;:&#65533;*&#65533;!1ZF&#65533;Y&#65533;2L&#65533;`&#65533;#y0&#65533;&#65533;&#65533;&#65533;&#65533;&#65533;&#65533;p&#134;b^&#65533;&#65533;&#65533;O&#65533;&#65533;&#65533;&#65533;+&#65533;"hx&#65533;&#65533;&#1361;&#65533;3&#445;&#65533;r:i&#65533;&#65533;&#643;&#65533;&#65533;L&#65533;3j&#65533;V&#65533;O?&#65533;&#65533;S&#65533;^#j&#65533;
&#65533;m!D&#65533;&#65533;&#65533;&#1107;G!&#65533;8&#65533;&#65533;&#65533;&#65533;&#65533;&#65533;&;&#65533;&#65533;&#65533;"&#65533;&#65533;&#306;B&#65533;&#65533;P&#65533;&#65533;o'Kn&#65533;&#65533;j?&#65533;l&#65533;&#65533;k&#65533;;&#65533;&#65533;;&#65533;&#65533;KX&#65533;&#65533;&#65533;&#65533;F&#65533;&#65533;&#65533; &#65533;Fg&#65533;&#65533;&#65533;+&#65533;&#65533;&#65533;$&#65533;@b	&#65533;~h&#65533;RV&#65533;&#65533;Z&#65533;P14`|&#65533;&#65533;%&0&#65533;y&#j&#65533;)&#65533;&#65533;&#65533;&#1414;&#65533;&#65533;&#65533;C&#65533;&#65533;&#65533;=8Oq&#65533;&#65533;$&#65533;p&#65533;D&#65533;++D8&#65533;&#65533;7}tP&#65533;&#65533;@&#65533;&#65533;F&#65533;&#65533;&#65533;&#65533;&#65533;Cu&#65533;&#65533;C&#65533;&#65533;(@&#65533;&#65533;|&#65533;&#65533;&#1516;E<p&#65533;*&#65533;&#65533;V&#1802;5,&#65533;}&#65533;&#65533;?*
&#65533;&#65533;+&#65533; !&#65533;
&#65533;Ed&#65533;'&#65533;Oc&#65533;&#65533;&#65533;0/m&#65533;kp&#65533;k&#65533;x&#1294;n]&#65533;&#65533;&#65533;8&#65533;&#65533;&#65533;52&#65533;d|&#65533;&#65533;{&#65533;O%*&#65533;&#65533;H&#65533;&#65533;9N&#65533;x&#65533;&#65533;&#65533;&#65533;.&#65533;!&#65533;&#65533;`&#65533;&#65533;&#65533;T&#344;&#65533;0&#65533;u*&#65533;&#65533;6&#65533;M&#65533;&#65533;&#65533;&#1176;8&#1461;&#65533;/x&#65533;&#65533;&#65533;&#65533;&#65533;E&#65533;N8&#65533;&#65533;&#65533; &#65533;t a&#65533;&#65533;&#65533;&#65533;&#65533;p&#65533;(&#65533;&#65533;&#65533;&#65533;8r8`&#65533;D&#65533;7fM*&#65533;2&#65533;&#65533;&#65533;&#1421;&#65533;]}&#65533;i&#65533;&#65533;&#65533;G*&#65533;&#65533;o+s&#947;&#65533;F&#65533;!&#65533;Yd&#740;D$ @&#65533;&#65533;&#65533;
!3',&#65533;&#65533;bJ&#65533;&#65533;&#1666;v&#65533;4&#65533;&#65533;&#65533;&#65533;'I&#65533;@&#65533;&#65533;&#65533;&#65533;&#65533;$QX&#65533;&#65533;q,&#65533;&#1819;bH3&#65533;]&#65533;=3&#65533;&#65533;r&#65533;&#65533;j&#65533;)t@&#65533;!W&#65533;1DLIL<&#65533;u&#65533;y&#65533;n&#65533;nu&#65533;@&#65533;\&#65533;&#65533;&#846;v&#65533;R&#65533;R&#65533;&#65533;$&#65533;&#65533;#&#65533;&#65533;H#]r&#65533;[&#65533;/&#65533;3&#65533;&#65533;&#65533;&#65533;&#65533;n&#65533;&#65533;&#65533;?	&#65533;GcY+Z&#65533;h@ 	&#65533;&#65533;Af&#656;&#65533;;&#65533;&#65533;&#65533;7Q&&#65533;&#65533;I&#65533;PL2&#65533;&#65533;&#65533;&#65533;ck&#65533;&#65533;&#65533;&#65533;&#65533;q&#65533;&#65533;e&#65533;&#65533;J&#65533;(X&#65533;X&#65533;&#65533;`&#65533;D&#65533;@q&#65533;(&#65533;&#65533;&#1938;&#65533;&#65533;&#65533;&#65533;F&#65533;&#65533;&#65533;&#65533;&#65533;j/&#65533;&#65533;&#65533;v&#65533;&#65533;&#65533;<&#65533;D&#65533;S%3&#65533;$&#65533;&#65533;
&#65533;ehJ6&#65533;$&#65533;&#65533;H7){8&#65533;u
&#65533;&#65533;&#65533;&#65533;s&#65533;5&#65533;&#65533;&#65533;E&#65533;&#65533;/
O&#65533;&#65533;&#65533;+=c&#65533;B4&#65533;s&#65533;&#65533;&#65533;@7&#65533;*_L&#65533;&#65533;&#65533;&#65533;&#65533;&#65533;pbjt&#65533;E&#65533;E&#65533;E&#65533;&#65533;ic&#65533;&#65533;&#65533;0&#65533;!&#65533;&#65533; &#65533;&#65533;?M&#65533;&#65533;&#65533;&#65533;&#65533;i-&#65533;B&#65533;Q&#65533;&#65533;X&#65533;&#65533;&#65533;&#65533;q&#65533;&#65533;Mg&#65533;Upe&#65533;&#65533;&#65533;4&#65533;&#65533;&#65533;q	&#65533;&#65533;&#65533;&#1351;&#65533;^7&#65533;&#65533;o&#65533;&#65533;&#65533;r&#65533;&#65533;&#1932;&#65533;&#65533;"&#65533;&#819;&#65533;&#65533;r&#65533;\&#65533;&#65533;I&#65533;y&#65533;&#65533;&#65533;&#65533;&#65533;&#65533;I&#65533;&&#65533;0ugE^&#65533;&#924;T&#65533;":1&#65533;&#1487;&#65533;#`,^&#65533;&#65533;&#2045;rW&#65533;Ar&#65533;3C&#65533;&#65533;&#65533;&#65533;@&#20483;!DQj&#65533;&#65533;&#65533;&#65533;n&#65533;&#65533;&#65533;OS&#65533;lC5K&#65533;&#65533;i
{&#65533;e&#65533;&#65533;#j&#65533;7&#65533;&#65533;&#65533;lE)Y!N~&#65533;R+&#65533;I&#65533;+&#65533;.&#65533;.&#65533;&#65533;K&#65533;&#65533;&#65533;+-Jq&#65533;x&#65533;f&#1347;,&#65533;H&#65533;&#65533;&#65533;&#65533; &#65533;"&#65533;&#65533;&#65533;&#65533;&#65533;Z]&#36235;&#65533;&#65533;&#65533;&#65533;&#65533;Zf&#65533;&#65533;f&#65533;E&#65533;;&#65533;&#65533;&#65533;5j&#65533;&#65533;&#870;&#65533;&#65533;&#65533;<&#204;&#65533;&#65533;fb7&#65533;&#65533;+&#65533;&#65533;&#65533;&#65533;&#65533;1/&#65533;sMy=Y&#684;&#65533;&#65533;&#65533;v&#65533;&#65533;`5&#65533;&#65533;9F&#65533;&#65533;;lo&#65533;RI&#65533;3&#65533;&#65533;&#65533;&#65533;&#65533;N&#65533;&#65533;&#65533;&#65533;&#65533;"EL&#65533;&#65533;B&#65533;&#520;T#)j&#65533;&#65533;lB&&#65533;&#65533;D&#65533;&#65533;(n&#65533;4&#65533;*&#373;s\Yrde2 &#65533;&#65533;&#65533;X&#65533;E-aU&#65533;&#65533;(-&#65533;K&#65533;`&#65533;*L&#901;e&#65533;&#65533;&#65533;&#65533;X&#65533;).&#65533;&#65533;({&#65533;S&#65533;?&#65533;;nrS&#65533;&#65533;F&#65533;&#65533;&#65533;&#65533;D&#1449;&#65533;&#65533;n&#65533;o#F&#65533;&#65533;&#65533;&#65533;&#65533;&#57606;_&#65533;z&#65533;&#65533;4&#65533;`&#65533;1]o&#65533;&#65533;&#65533;&#65533;&#65533;&#1028;&#65533;nH{&#65533;41
l&#1416;^x&#1242;&#65533; c&#65533;x&#1102;[&#65533;&#65533;!&#65533;&#65533;S&#65533;4&#65533;&#1586;&#65533;&#65533;&#65533;&#65533;&#65533;&#65533;&#1223;&#65533;(&#65533;	k&#65533;&#65533;
m&#65533;m!\&#65533;&#65533;&#65533;&#65533;!\&#1402;&#640;]N0&#65533;&#1926;H&#65533;&#65533;[
m&#65533;]&#65533;f&#65533;&#65533;&#65533;&#65533;%&#65533;&#65533;&#65533;&#65533;x&#65533;&#65533;?&#65533;6\&#65533;>&#1768;oE&#65533;&#65533;&#65533;&#65533;c&#65533;&#65533;fG&#505;&#65533;&#1288;C&#65533;&#65533;&#65533;IxB&#65533;&#65533;+&#65533;;sI&#65533;C&#65533;&#65533;g&#65533;&#65533;&#65533;&#65533;&#65533;&#758;&#65533;&#525;;&#65533;$&#65533;'&#65533;q&#65533;&#65533;0X&#65533;&#65533;I&#65533;&#65533;W*&#65533;5&#65533;&#65533;~&#65533;&#65533;&#65533;&#65533;aP&#65533;&#65533;&#65533;(w&#65533;zDO&#65533;U3&#65533;C]&#65533;&#65533;&#65533;&&#65533;&#506;".EV&#65533;e&#65533;u&#65533;&#65533;&#65533;&#65533;V&#65533;&#65533;&#65533;F@&#65533;&#65533;&#65533;&&#65533;&#65533;9?&#65533;L&#65533;mkWj&#65533;P&#65533;&#65533;&#65533;&#65533;&#65533;v&#18863;d^N&#65533;&#65533;&#65533;V&#65533;&#65533;&#65533;n+&#65533;s&#815;:\&#65533;&#65533;14s&#65533;&#65533;&#65533;<b&#65533;&#65533;G03&#65533;{{1&#65533;&#65533;&#65533;&#65533;,&#65533;w&#65533;&#65533;&#65533;&#65533;B\]7Ex&#65533;#&#65533;x&#65533;5x{ypCS*&#65533;z!gy&#65533;"Ni&#65533;J&#65533;&#65533;&#65533;&#65533;q&#65533;y&#65533;&#65533;j&#65533;ur&#65533;75&#65533;&#65533;&#65533;T&#65533;H'e_/&#65533;yds&#65533;&#65533;k&#65533;&#65533;ZJ&#65533;#&#65533;&#65533;&#65533;Es&#65533;s&#1968;&#65533;7mq&#65533;}I&#65533;&#65533;'}&#325;AaW &#65533;1m&#65533;&#65533;L&#343;|&#65533;&#65533;Nh.WU(1&#65533;=F&#65533;m&#65533;e^.&#65533;el.&#65533;@ `'0&#65533;M&#1620;v&#65533;niw&#65533;&#65533;:&#65533;sFw&#65533;=@3&#65533;qoy&#65533;&#65533;&#65533;o&#65533;xR59&#516;FP26&#65533;&#65533;&#65533;7&#65533;W&#65533;X&#775;	4+UX&#208;&#65533;)&#65533;&#65533;~&#65533;&#65533;ij$&#65533;R3r&#65533;&#65533;&#65533;@V&#65533;z*&#65533;b&#65533;&#65533;&#65533;c&#1218;&#65533;f{&#65533;&#65533;sX&#65533;&#65533;P&#65533;s&#65533;r&#65533;&#65533;&#65533;E&#65533;X&#65533;"-&#65533;&#1285;SC&#65533;}\M&#65533;&#65533;K&#65533;%&#65533;N&#65533;|&#65533;wC4D][&#65533;K&#1458;&#65533;&#65533;&#65533;]8&#261;&#65533;&#65533;&#1731;c&#65533;&#65533;&#65533;av&#65533;eM&#65533;f&#65533;&#65533;f&#65533;7N&#65533;&#65533;&#65533;&#65533;N=&#65533; P&#65533;&#65533;&#65533;r&#65533;&#65533;&w&#65533;&#65533;&#1479;k`&#65533; &#65533;&#65533;;%&#65533;&#65533;;&#65533;&#65533;7&#65533;X[&#65533;p"&#65533;&#65533;F&#65533;WR&#65533;0&#65533;jw&#65533;&#65533;yIb%j&#65533;&#65533;&#65533;2b*&#65533;gj&#65533;&#65533;&#65533;w&#65533;8&#65533;&#65533;36&#65533;wlMA{WXP*&#65533;a&#65533;7&#65533;&#65533;&#65533;&#65533;'&#65533;F&#65533;&#65533;R&#65533;w&#65533;&#65533;&#65533;&#65533;-1*:eK&#65533;&#65533;x}Fiu&#65533;xT&#65533;
&#65533;&#1164;&#65533;&#65533;&#65533;HlC&#65533;&#65533;&#65533;)f%0&#65533;w&#65533;o&#65533;&#65533;I&#65533;xrov&#65533;X`/&#65533; ^&#65533;1&#65533;f&#65533;'hpI9-&#65533;&&#65533;&#65533; &#65533;&#65533;&#65533;&#65533;!7&#65533;&#65533;&#65533;&#65533;&#65533;!&#65533;&#65533;p&#65533;&#65533;&#513;&#65533;&#65533;s&#65533;m&#65533;i9&#65533;&#65533;&#65533;&#65533;&#65533;9&#65533;&#65533;H&#65533;&#65533;(&#65533;&#65533;5&#65533; +&#65533;&#65533;&#65533;;&#65533;&#65533;&#65533;&#65533;&#65533;&#65533;c+	&#65533;&#65533;"&#65533;&#65533;B7&#65533;0d7D&#65533;@8\|&#65533;&#65533;&#65533;Xe&#65533;&#1472;CI]&#65533;el&#65533;&#65533;&#65533;dF&#1318;&#65533;&#65533;&#65533;\.&#65533;&#65533;Y&#65533;}7&#65533;dV&#65533;&#65533;ViXI&#65533;&#65533;&#65533;Me&#65533;~&#65533;&#65533;&#65533;&#65533;:a	&#65533;(_s avplt&#65533;&#65533;d&#65533;Dc&#65533;b[p&#65533; &#65533;&#65533;N&#65533;&#65533;I&#65533;&#65533;&#65533;'6&#65533;C&#65533;vG&#65533;&#65533;&#65533;&#65533;&#65533;0&#65533;bb%Q	&#65533;&#65533;GX&#65533;Z&#65533;&#65533;M&#65533;te "I&#65533;&#65533;X&#65533;&#65533;&#65533;I&#65533;	 &#65533;w{&#65533;&#1618;&#65533;X&#65533;A&#65533;i&#65533;&#65533;#&#65533;Z*&#65533;C&#65533;B3&#65533;&#65533;&#65533;:&#65533;l&#65533;g&#65533;E&#65533;&#65533;&#65533;K&#65533;&#65533;\&#65533;&#65533;&#65533;&#65533;&#65533;i&#65533;&#65533;	&#65533;&#550;}&#65533;w&#65533;&#65533;&#65533;&#65533;&#65533;q&#65533;&#1412;&#65533;&#65533;%Q&#65533;v:X gswu6gL&#65533;`&#65533;g&#65533;Sr&#65533;r&#65533;&#65533;&#504;&#65533;&#65533;&#65533;WO&#65533;&#65533;( 'I=1X&#65533;&#65533;78P&#65533;`C&#65533;'&#65533;&#65533;SG&#65533;&#65533;q&#65533;'&#1833;&#65533;&#65533;&#65533;&#65533;&#1633;&#65533;&#65533;&#65533; 6&#65533;&#65533;)&#65533;&#65533;&#1225;&#65533;&#65533;&#65533;&#65533;(W&#65533;&#65533;y?&#65533;&#65533;&#65533;dS8&#65533;&#65533;E&#65533;ZQ	&#65533;&#65533;X&#65533;\&#65533;S&#65533;Adi&#65533;DX&#65533;v:RL&#65533;&#65533;Q8sTA&#65533;h8&#65533;&&#65533;[u{&#65533;J#&#65533;Zk&#65533;X}&#65533;&#65533;
d|&#65533;&#65533;/&#65533;jm$ JJW&#65533;uf&#65533;&#65533;D&#1737;_&#1478;T&#65533;&#65533;p(_P&#65533;jj&#65533;lI&#65533;&#65533;^&#65533;&#65533;t&#65533;&#65533;R5&#65533;f&#65533;&#65533;+&#65533;&#65533;z3&#65533;x&#65533;	&#65533;G&#65533;&#65533;&#65533;&#65533;&#65533;&#65533;&#65533;&#65533;&#65533;&#65533;&#65533;y&#65533;b&#65533;&#65533;z4&#65533;&#65533;Pg&#65533;&#38410;j&#65533;&#65533;&#657;&#65533;q6D&#65533;&#65533;*&#65533;jR&#65533;&#65533;>&#65533;#&#65533;&#65533;&#65533;&#65533;&#65533;&#65533;&#65533;#&#65533;y7&#1103;&#65533;&#65533;J&#65533;pb&#65533;&#65533;3&#65533;:a&#65533;
8H'&#65533;&B&#65533;G&#65533;&#65533;9&#65533;&#65533;&#65533;&#65533;m&#65533;&#65533; &#65533;&#65533;s&#65533;'&#65533;&#65533;&#65533;&#594;C&#65533;<j|`&#65533; I&#65533;&#65533;E&#65533;&#65533;Oi&#65533;a&#65533;s&#65533;EQ&#65533;$&#65533;&#65533;E&#65533;&#65533;$e2&#65533;&#65533;T&#65533;j&#65533;&#65533;&#65533;&#65533;_AR(&#65533;&#65533;&#65533;&#65533;&#65533;&#65533;&#65533;&#65533;H&#65533;&#65533;&#65533;&#65533;:&#65533;&#65533;1&#65533;
&#65533;&#1601;&#65533;&#65533;d&#65533;R&#65533;&#65533;&#65533;7&#65533;&#65533;&#65533;&#65533;&#65533;&#65533;&#65533;&#65533;Jj&#65533;J&#65533;+&#48430;&#65533;&#65533;&#65533;I,&#65533;&#65533;&#65533;	&#65533;&#65533;&#65533;&#65533;t5&#1312;&#65533;&#65533;&#65533;+&#65533;x&#65533;y&#65533;T&#65533;s&#65533;L&#65533;&#65533;.@(&#65533;O&#65533;eC&#65533;#&#2038;?N&#65533;&#65533;h&#65533;&#65533; a- +&#65533;&#65533;^&#65533;&#65533;F&#65533;&#65533;&#65533;&#65533;&#65533;&#65533;&#65533;a9&#65533;&#65533;yg	&#65533;&#65533;a&#65533;&#65533;i&#65533;&#65533;&#65533;	&#65533;D`9&#65533;5I&#65533;:^&#65533;&#65533;1&#65533;&#65533;&#65533;&#65533;&#65533;'&#65533;&#65533;&#65533;&#65533;&#65533;%*X&#65533;&#65533;&#65533;&#65533;@&#65533;&#65533;&#65533;&#65533;P&#65533;SP&#65533;&#65533;6&#1561;(&#65533;&#65533;r LW&#65533;	!9&#65533;&#1376;&#65533;7&#65533;&#65533;&#65533;&#65533;&#65533;&#65533;9B&#65533;T&#65533;#;&#65533;&#559;&#65533;uU4:0
&#65533;&#65533;&#65533;QBZK\}Ex&#65533;h&#65533;&#65533;)u&#65533;	&#65533;&#65533;&#65533;3N&#65533;&#65533;g&#65533;&#65533;H&#65533;&#65533;&#65533;9&#65533;&#65533;Ju&#1795;'&#65533;Q &#65533;&#1188;&#874;nn&#65533;&#65533;&#65533;)YB&#65533;&#65533;q &#65533;&#65533;d&#65533;g&#65533;Sx&#65533;&#65533;&&#65533;&#65533;&#65533;&#65533;;a[#yp&#65533;zG&#65533;&#65533;g&#65533;cC`&#19167;A&#65533;n&#65533;b&#65533;&#65533;&#65533;&#65533;&#65533;&#65533;&&#65533;00&#65533;T&#65533;&#65533;&#65533;@&#65533;&#65533;&#65533;yj`
RkQ&#65533;&#65533;w&#65533;&#65533;&#65533;&#65533;&#65533;&#65533;&#1090;&#65533;v&#65533;K&#65533;1&#65533;{&#65533;&#65533;&#65533;&#65533;&#65533;&#65533;&#65533;A<&#65533;&#65533;}&#65533;[&#65533;E'A$n&#65533;U&#65533;TK&#65533;-z&#65533;(<9&&#65533;a~&#65533;&#65533;K6<wb&#229;&#65533;4z&#65533;d&#65533;;&#65533;$&#65533;&#65533;&#65533;&#65533;&ll&#65533;Xj&#65533;&#65533;&#65533;&#65533;&#65533;[&#65533;&#65533;&#65533;&#65533;&#65533;FW&#65533;x&#65533;&#355;&#65533;T|&#65533;&#1915;&#65533;&#65533;ix&#65533;&#65533;&#65533;v&#65533;&#65533;&#430;&#65533;9k,&#65533;Y&#65533;&#65533;3\A<&#65533;&#65533;l&#821;5&#65533;&#65533;Z&#65533;y&#65533;y<&#65533;&#65533;k&#65533;%&#65533;&#183;&#65533;&#65533;&#65533;*&#65533;<&#65533; &#65533;tb&#65533;&#65533;,&#65533;&#65533;&#65533;&#65533;:&#65533;P&#65533; &#65533;3&#65533;&#501;&#65533;L&#65533;&#65533;<{&#600;&#65533;!&#65533;&#65533;&#65533;&#65533;&#65533;'&#65533;8!mV&#65533;&#65533;9v&#65533;&#65533;%D&#65533;&#65533;y&#65533;&#65533;&#65533;.&#65533;&#65533;|0&#65533;&#65533;&#65533;z&#65533;,&#65533;8&#65533;`&#65533;&#65533;[Z&#65533;T{&#65533;)&#65533;E&#65533;&#65533;1&#65533;0&#65533;&#65533;&#65533;&#65533;&#65533;p&#65533;&#65533;<s&#65533;&#65533;&#65533; &#65533;V6p;`+4&#65533;&#65533;;A~B&#65533; &#65533;p&#65533;&&#65533;k&#65533;G&#65533;&#65533;P&#65533;c&#65533;t&#1824;&#65533;{&#459;d&#65533;&#65533;z&#65533;&#65533;7&#65533;[&#65533;iq&#65533;&#65533;56&#65533;&#65533;&#1023;&#65533;{&#1720;&#65533;3&#65533;&#65533;R!A)2A&#65533;&#65533;&#65533;&#65533;&#65533;&#65533;>-$&#65533;_&#65533;K&#65533;&#65533;&#65533;\&#65533;&#65533;&#65533;;&#65533;&#65533;&#1668;&#65533;1&#65533;UK&#65533;&#65533;&#65533;&#65533;&#65533;E:"l&#65533;&#65533;&#65533;&#65533;&#65533;&#65533;@&#65533;&#65533;R*&#65533;&#65533;&#65533;h#&#65533;&#65533;Q&#65533;&#65533;&#65533;'&#65533;&#65533;w&#65533;&#65533;&#65533;&#65533;*&#65533;|&#65533;&#308;&#65533;^1iH(7kBE&#65533;%&#65533;p&#65533;&#65533;&#65533;+&#65533;nK%&#61167;&#65533;"&#65533;&#65533;&#65533;x&#65533;&#1831;&#65533;5&#65533;&#1364;&#65533;H&#65533;&#65533;&#65533;x&#65533;&#65533;&#65533;&#65533;Q&#65533;&#65533;j&#65533;iQ&#65533;&#65533;&#986;&#65533;&#65533;&#65533;&#745; #&#65533;s&#65533;
t&#65533;&#65533;&#65533;$&#65533;{&#65533;&#65533;&#65533;z&#65533;&#65533;H&#65533;&#65533;~&#65533;&#65533;:&#65533;C;&#65533;&#65533;X&#65533;\g&#65533;F&#65533;}6&#65533;&#65533;,&#65533;&#65533;y&#65533;&#65533;J&#65533;&#688;&#65533;&#65533;&#65533;&#777;T#&#65533;@&#65533;c&#65533;n*P&#65533;Hk~&#65533;=V_&#65533;V
&#65533;]g0&#65533;&#65533;&#65533;.&#65533;&#557;&#65533;&#65533;;&#65533;&#65533;?&#65533;&#65533;&#65533;[&#65533;&#65533;\&#65533;5&#65533;&#65533;&#1779;&#65533;h&#65533;&#65533;&#65533;6z&#65533;zb&#65533;N&#65533;&#65533;&#65533;m,&#65533;&#65533;&#65533;&#65533;&#768;&#924;B&#65533;P&#65533;&#354;vQ&#65533;k&#65533;&#1661;&#65533;!l&#65533;b&#65533;&#65533;&#65533;&#1289;&#65533;)k&#65533;&#65533;&#65533;&#65533;&#65533;&#65533;&#65533;<7&#65533;&#65533;7X&#65533;Dq&#65533;&#65533;$&#65533;Gt7l\&#1188;&#65533;&#65533;&#65533;\rm&#65533;&#65533;&#65533;&#65533;&#65533;\&#65533;&#65533;&#65533;&#65533;*f,&#65533;Z&#65533;&#65533;&#65533;g~&#65533;&#65533;&#65533;&#65533;> &#65533;&#65533;FWB&#65533;L^&#65533;&#65533;B&#65533;&#65533;&#65533;n+&#65533;Y&#65533;d0~&#65533; &#65533;&#310;&#214;&#65533;&#65533;&#65533;,&#903;&#65533;&#65533;&#65533;&#65533;0&#65533;w)&#65533;&#65533;&#65533;o&#65533;&#65533;&#702;&&#65533;s&#65533;'> &#65533;<&#65533;&#1836;N'&#65533;W&#65533;&#65533;F&#65533;D&#65533;&#65533;^-rP^5NN&#65533;&#65533;&#281;&#65533;&#65533;&#65533;-&#65533;&#65533;&#65533;&#65533;&#65533;&#65533;&#999;&#65533;k&#65533;&#1658;&#154;{&#65533;Mdc&#65533; s&#65533;&#65533;&#65533;7&#65533;&#65533;l&#65533;&#65533;>&#65533;&#65533;&#65533;*&#65533; &#65533;s&#65533;&#65533;-m&#65533;&#65533;T&#65533;z&#1130;f+&#901;&#65533;&#65533;&#65533;Dp&#65533;N&#65533;&#65533;Z&#65533;&#1616;f&#65533;&#65533;!&#65533;&#65533;v;&#1685;&#65533;&#753;&#65533;&#65533;5p 2&#65533;&#65533;Wk&#65533;&#65533;&#65533;_-&#65533;\0zX&#65533;f&#65533;&#65533;&#65533;&#65533;&#65533; &#65533;94&#65533;	&#65533;&#65533;{&#65533;h&#65533;&#65533;jA&#65533;YM&#65533;&#957;G&#65533;&#65533;&#65533;&#65533;&#65533;&#65533;&#65533;N&#65533;&#65533;&#65533;&#65533;&#65533;&#65533;V&#65533;7&#65533;&#65533;&#65533;&#65533;&#65533;K&#65533;K&#557;G=1P&#65533;&#65533;&#65533;T&#65533;&#65533;&#65533;RI
O&#65533;s&#65533;&#65533;=&#65533;&#65533;/&#65533;~&#65533;+&#65533;	&#65533;&#65533;&#65533;&#65533;&#65533;&#65533;&#65533;O&#65533;&#65533;>&#65533;[&#65533;&#162;&#65533;w&#65533;&#65533;&#65533;&#65533;5&#65533;q&#65533;&#65533;&#65533;N&#65533;&#65533;&#65533;/&#65533;v&#65533;&#1309; &#65533;&#65533;F&#65533;&#65533;&#1242;&#65533;A&#65533;tP&#65533;~c&#65533;n&#65533;&#1241;&#65533;&#65533;&#65533;&#65533;&#1547;&#65533;&#65533;^&#65533;{&#65533;&#65533;oDX&#65533;s&#65533;
&#65533;Q&#65533;&#65533;&#65533;7	&#36878;&#65533;&#65533; &#65533;/}d&#65533;&#65533;&#65533;&#65533;&#65533;&#65533;L&#65533;&#907;&#65533;&#65533;&#65533;&#65533;&#65533;|&#65533;&#65533;1&#65533;1&#65533;n&#65533;&#65533;ZN&#65533;C&#65533;&#65533;&#65533;X(&#65533;&&#585;&#65533;&#65533;&#65533;&#65533;&#65533;&#65533;&#65533;&#65533;&#65533;+&#65533;&#1652;:&#65533;7:&#57869; Yo&#65533;&#65533;e&#65533;&#65533;e&#65533;&#65533;&#65533;zT&#65533;&$&#65533;?+
	&#65533;&#65533;i&#65533;&#1182;]:&#65533;&#308;n&#65533;&#65533;PK&#65533;&#65533;X&#65533;`&#65533;&#65533;&#65533;	&#65533;&#65533;&#65533;&#65533;&#65533;&#65533;o&#65533;&#65533;T&#65533;.^&#65533;&#65533;&#65533;q&#65533;#&#65533;&#65533;6S&#65533;&#65533;+	'IE#a&#65533;&#65533;&#65533;&#65533;>r&#65533;&#65533;'(&#65533;+&#65533;<&#65533;+%&#65533;r:&#65533;I&#65533;h&#65533;&#65533;&#65533;&#65533;&#65533;&#65533;&#65533;&#65533;&#65533;&#65533;&#65533;9&#65533;&#65533;E&#65533;&#65533;&#65533;&#65533;&#65533;&#249;#&#65533;&#65533;%j&#65533;&#65533;&#65533;t&#65533;]&#65533;&#65533;&#65533;&#65533;&#65533;&#65533;&#65533;&#65533;&#65533;&#65533;&#65533;&#65533;3&#65533;z&#65533;&#65533;`V&#65533;&#65533;&#65533;Uq&#65533;&#65533;&#65533;&#65533;&#65533;Ie/&#65533;&#65533;&#65533;&#65533;&#65533;!&#65533;M)&#65533;&#65533;&#65533;!&#65533;p"&#65533;&#65533;&#65533;&#65533;&#65533;&#65533;7&#65533;&#65533;&#65533;N&#65533;i&#65533;&#529;&#65533;;N&#65533;H&#65533;&#65533;c&#585;&#65533;i&#65533;B&#65533;&#65533;&#65533;&#65533;)&#65533;&#65533;aK&#65533;6&#65533;@ &#65533;@5 &#65533;L&#65533;&#65533;h&#65533;Ly&#65533;&#280;&#65533;P!)&#65533;yV&#65533;&#65533;&#385;&#65533;;&#65533;1R&#1697;+&#65533;&#65533;&#65533;&#65533; &#65533;
&#65533;&#65533;&#65533;Y&#65533;&#65533;H&#65533;cC&#567;&#65533;&#65533;&#65533;%&#65533;&#1168;&#65533;&#65533;$T&#65533;'l&#65533;")&#65533;&#65533;Q&#65533;2e&#65533;&#65533;&#65533;$&#65533;&#65533;&#65533;)V\=&#65533;&#65533;)cT&#65533;l&#65533;&#140;h&#65533;&#65533;&#65533;Mo5&#65533;&#65533;&#65533;&#65533;_\&#65533;	&#65533;&#65533;&#65533;1&#65533;9&#65533;HMM5&#65533; &#65533;p&#65533;^&#65533;m[o&#65533;&#65533;&#65533;&#65533;Q&#65533;&#65533;R/&#65533;KuH
r&#65533;`?p&#65533;&#65533;'ppp&#65533;&#65533;&#65533;`i&#65533;np&#65533;&#65533;&#65533;&#65533;w\&#65533;&#65533;Hp&#65533;&#1375;&#65533;gP&#65533;&#604;&#65533;&#65533;&#65533;&#1254;&#65533;&#65533;&#65533;&#65533;TO&#65533; 5&#65533;v&#65533;&#65533;n&#65533;&#65533;S&#65533;&#65533;L/&#65533;i&#65533;&#65533;4tw&#65533;&#65533;a&#65533;Y&#65533;X@Z&#65533;&#65533;B[k&#65533;&#65533;%&#65533;\,&#65533;&#65533;!&#8545;#P$H&#65533;cm9ZS>1&#65533;&#65533;&#65533;l&#65533;m%HWv1&#65533;@#4	Uy&#65533;)&J&T&#424;&#405;&#65533;<&#65533;&#662;Da&#65533;Z&#65533;`&#65533;&#65533;ek&#65533;&#65533;6M&#65533;&#65533;U(E&#65533;i&#1755;&#65533;k&#65533;fg0H&#65533;&#197;E&#65533;&#1908;gz~&#65533;&#65533;&#65533;&#65533;&#65533;g!&#65533;&#65533;&#65533;L&#65533;&#65533;O}(&#65533;G&#65533;&#65533;&#65533;7&#65533;|&#65533;e&#65533;H&#33092;&#65533; R&#1692;&#65533;=W&#65533;:&#65533;	&#65533;!J&#65533;&#1027;=&#65533;&#65533;&#65533;&#65533;&#65533;&#65533;&#65533;$&#65533;&#65533;&#65533;&#65533;&#65533;&#65533;Y&#65533;&#65533;&#65533;&#65533;&#65533;('&#65533;&#65533;q&#65533;&#65533; fu&#65533;&#65533;-D&#65533;"\+L&#65533;$wi&#65533;b&#65533;&#65533;&#65533;!&#65533;&#65533;&#65533;&#65533;`&#65533;&#65533;&#65533;T&#65533;&#65533;&#65533;&#65533;&#1035;XR&#65533;$l&#65533;&#65533;&#65533;<&#65533;&#65533;&#65533;f&#65533;&#65533;;&#579;&#65533;&#65533;&#65533;f&#65533;&#65533;&#65533;H[&#65533;&#65533;&#65533;p&#65533;Z&#65533;	D&#65533;&#65533;&#65533;m&#65533;6&#65533;&#65533;w^&#65533;&#65533;'&#65533;*&#65533;&#65533;ge&#65533;&\(}&#65533;&#65533;Z(&#65533;}&#65533;&#65533;K2=&#65533;&#65533;}&#65533;&#65533;(&#65533;&#65533;&#1420;,I8Gj&#65533;&#65533;,&#65533;t&#65533;
&#65533;&#65533;SB&#65533;&#65533;&#65533;&#65533;J@&#65533;&#65533;&#65533; &#65533;&#65533;&#65533;&#65533;&#65533;&#65533;&#65533;[&#264;&#65533;k&#65533;&#65533;X&#65533;:&#65533;P&#65533;&#65533;&#65533;&#65533;&#65533;&#65533;W&#65533;&#65533;l&#65533;&#65533;>&#65533;&#65533;&#65533;n&#65533;b&#65533;s%&#65533;h?0n&#65533;&#65533;&#65533;*6n/&#65533;&#65533;&#65533;-^N&#65533;&n&#65533;%T &#65533;C]&#65533;&#65533;&#65533;u&#39649;]&#65533;f&#65533;&#65533;-&#65533;&#65533;j&#65533;&#65533;&#65533;&#65533;I&#65533;&#28715;1t&#65533;I&#65533;&#65533;&#65533;&#65533;S&#383;&#65533;&#65533;&#65533;'&#65533;&#65533;&#409;&#65533;&#65533;&#65533;^h&#65533;&#65533;&#65533;&#65533;&#65533;g&#1077;&#65533;D&#65533;&#1076;&#65533;&#65533;&#65533;57&#65533;<&#1178;&#65533;&#1331;u&#1143;&#65533;&#65533;"&#65533;j&#65533; &#65533;&#65533;&#1277;&#65533;&#65533;E&#65533;&#65533;&#65533;	=9&#65533;[&#65533;Z&#65533;&#65533;>6 &#65533;b&#65533;B7&#65533;&#65533;a&#65533;&#65533;v-&#65533;R(&#65533;&#65533;\&#65533;&#65533;lYgI&#65533;&#65533;#$&#65533;
q&#65533;]&#65533;
&#65533;&#65533;&#65533;e	%&#65533;j&#65533;&#1682;&#65533;,&#65533;&#65533;&#65533;&#65533;r&#65533;;&#65533;&#65533;&#65533;&#65533;9&#133;&#65533;t&#65533;C&#65533;&#65533;&#65533;N]&#65533;&#65533;c&#65533;P&#65533;9&#65533;Bv&#65533;]6A&#65533;o&#65533;x&#65533;&#65533;:&#65533;&#65533;&#65533;&#65533;dO&#65533;&#65533;&#65533;&#65533;&#65533;&#65533;=&#65533;a&#65533;&#65533;&#65533;&#65533;&#65533;&#65533;<&#65533;yV&#65533;b&#65533;X&#65533;2&#65533;`q&#65533;&#347;&#65533;&#65533;&#65533;&#65533;E&#65533;&#65533;i&#65533;&#65533;Z&#1320;&#65533;&#65533;&#65533;,&#65533;m&#65533;jP
&#65533;`&#65533;&#65533;&#65533;0&#65533;&#65533;P&#65533; :&#65533;ql1&#65533;&#65533;&#65533;&#65533;@&#65533;&#65533;-@a&#65533;&#65533;X @n&#65533;EG&#65533;&#65533;&#65533;q&#65533;np&#65533;&#65533;&&#65533;,\&#65533;&#663;R$&#65533;	y&#65533;&#65533;v&#65533;&#65533;]&#65533;&#65533;%*&#65533;&#65533;&#65533;&#65533;iF&#65533; &#65533;&#65533;&#65533;&#65533;J&#65533;N&#65533;r#02&#65533;&#65533;)&#65533;e&#65533;&#65533;Cm&#65533;&#65533;b&#65533;&#65533;&#65533;8&#65533;&#65533;&#65533;P&#65533;&#65533;&#65533;Be)rh&#65533;{F&#1753;&#65533;&#65533;'&#65533;"b&#65533;_'&#65533;8&#272;&#65533;&#65533;&#65533;&#65533;&#65533;J&&#65533;=&#65533;iey&#65533;&#65533;j&#65533;&#65533;&#65533;1E &#65533;&#65533;&#65533;'<kl&#65533;&#65533;F&#65533;&#65533;?&#65533;-l.pP&#65533;?&#65533;&#65533;k&#65533;{&#65533;&#65533;H!<&#65533;&#65533;/&#65533;&#65533;Z9ALs&#65533;&#65533;&#65533;&#65533;&#65533;@&#65533;qe&#65533;>&#65533;&#65533;2&#65533;&#65533;o&#65533;K&#65533;&#65533;&#38348;"&&#65533;rus &#65533;>0C[
&#65533;?&#865;P&#65533;&#65533;&#65533;5Q&#65533;;%&#65533;&#65533;XN&#65533;&#65533;tc&#65533;3&#65533;&#65533;6&#65533;<&#65533;&#65533;&#65533;&#65533;&#65533;}8&#65533;IN&#65533;0&#65533;OJ&#65533; I/&#65533;&#65533; >i&#65533;_iG99&#65533;k>j_0&#65533;Y&#65533;:&#65533;&#65533;7m4&#65533;&#65533;j&#65533;E&#65533;&#336;&#65533;	&#65533;&#65533;2Q&#557;&#65533;f&#65533;&#65533;*&#65533;&#65533;&#65533;a&#65533;&#65533;&#65533;,&#65533;t&#65533;	n&#65533;)&#65533;&#65533;T&#65533;T?%OH&#65533;&#65533;&#65533;=&#65533;&#135;&#65533;&#65533;6$&#65533;&#65533;&#65533;){L&#65533;&#65533;@&#65533;)1nH&#65533;&#65533;&#437;7&#65533;N&#65533;&#441;Lj&#65533;3#13&#65533;&#65533;&#10337;kQ&#65533;Tce"V&#65533;&#65533;=g&#65533;&#65533;&#65533;Zko&#65533;&#65533;U&#65533;&Vw&#65533;&#65533;uI&#65533;&#65533;r"&#65533;#&#65533;<&#65533;0&#1498;&#65533;&#1621;&#65533;i&#65533;m&#65533;&#65533;&#65533;O&#65533;&#65533;2&#65533;E9&#65533;
&#65533;JG=&#65533;7&#65533;&#65533;&#65533;p&#65533;
&#65533;&#65533;d&#65533;&#65533;&#65533;H&#65533;0&#65533;&#65533;&#65533;.#&#65533;`&#65533;&#65533;&#65533;&#65533;&#65533;&#604;&#65533;*]&#65533;q54+g<&#65533;&#919;7&#65533;m0&#65533;&#65533;&#65533;&#65533;8&#65533;&#65533;Dqjm&#65533;bu1&#65533;&#65533;E&#65533;r&#65533;&#65533;&#65533;T&#65533;&#65533;&#65533;&#65533;&#65533;m;y&#65533;&#65533;&#65533;&#65533;`&#65533;lt&#65533;&#65533; ]gy&#65533;jJ &#65533;N&#65533;&#65533;I&#65533;&#65533;2&#65533;&#65533;&#65533;&#65533;a&#65533;j}q5&#65533;&#1460;&#65533;&#65533;&#65533;1&#65533;&#65533;&#65533;z&#65533;v_&#1342;M&#65533;5&#65533;H&#65533;&#65533;&#65533;&#65533;=&#65533;K&#65533;&#65533;&#65533;^)&#65533;aR&#65533;		&#65533;9 E%&#799;sE&#65533;&#65533;2"C&#65533;&#65533;M&#1328;h<&#65533;b&#65533;&#65533;&#65533;&#65533;&#65533;&#65533;5Q&#65533;$&#1202;n&#65533;&#65533;eM&#65533;&#65533;*&#65533;&#65533;&#65533;w7&#65533;&#65533;QcX9[&#65533;R&#1517;G&#65533;&#65533;	N&#65533;&#65533;,<&#65533;&&#65533;&#65533;L&#65533;IWD&#65533;&#65533;&#65533;p&#65533;c&#65533;%QO&#65533;&#65533;&#620;H*&#65533;4&#65533;&#65533;t5~&#65533;5&#65533;&#65533;ul&#65533;]L&#65533;&#65533;'_&#65533;&#65533;OjN`&#65533;?&#65533;PD&&#65533;&#65533;oFJ&#65533;&#65533;R&#65533;J3&#65533;%&#65533;iZ&#65533;&#65533;-&#65533; I&#65533;&#587;&#65533;&#65533;$&#65533;!&#65533;&#65533;*u&#65533;&#340;&#65533;&#65533;&#65533;{&#65533;&#65533;&#65533;k&#65533;x&#65533;Mx0Q&#65533;&#65533;M&#1513;%&g&#65533;\s4&#65533;0&#65533;&#65533;&#65533;&#65533;"&#65533;&#65533;'u&#65533;&#65533;&#65533;u&#65533;w&#65533;&#65533;Z&#65533;&#65533;&+7&#513815;H&#65533;&#65533;&#65533;2?Ds;&#65533;E &#1120;&#65533;&#65533;&#1527;^&#65533;&#65533;|-@`>	s&#65533;&#65533;U&#65533;&#1590;A&#65533;&#65533;&#65533;P&#65533;t(&#65533;&#65533;&#65533;M&#65533;&#65533;&#65533;&#65533;&#65533;0e&#65533;&#65533;&#65533;
vp&#47617;0&#65533;3+&#65533;u&#65533;&#65533;&#65533;&#456;+&#65533;O&#65533;p&#65533;&#65533;`&#65533;&#65533;6[&#65533;u&#1594;&#65533;&#1113;v8n&#65533;&#65533;&#65533;"&#65533;XT&#65533;&#65533;m&#65533;,x&#65533;&#65533;&#65533;P:g&#65533;&#65533;j CI&#65533;&#65533;&#65533;&#65533;&#65533;M&#65533;o&#65533;b7&#65533;&#65533;&#65533;&#65533;&#65533;X.3&#65533;&#65533;e&#65533;&#65533;&#65533;V&#65533;&#65533;i&#638;&#65533;&#65533;M +`&#7999;&#65533;&#65533;M&#65533;P&#65533;&#65533;\&#65533;&#65533;H?:B&#65533;&#65533;&#65533;&#65533;>+	&#65533;&#65533;&#65533;&#65533;&#65533;xuZ&#65533;F&#65533;&#65533;F&#65533;97^&#65533;&#65533;@&#65533;&#65533;&#65533;&#65533;1&#65533;6&#65533;&#65533;"&#65533;&#65533;&#65533;&#65533;4&#65533;N&#65533;&#65533;Q&#65533;&#65533;&#65533;&#65533;&#65533;&#65533;K&#65533;}&#65533;&#65533;&#65533;&#65533;/x&#65533;;&#65533;&#65533;&#1642;&#65533;&#65533;A}<z&#65533;{C&#65533;&#65533;<s&#65533;&#65533;~&#65533;%&#65533;&#65533;&#65533;Gy&#65533;&#65533;q/D&#65533;4E&#65533;rJ&#65533;[P]&#65533;wh&#65533;&#65533;?&#65533;@zv&#65533;z&#65533;G&#65533;&#65533;H&#65533;&#65533;&#65533;xGPg?&#65533;&#65533;92&#65533;3E7O&#65533;&#65533;e&#65533;6k`P&#65533;G&#65533;4Q2w&#65533;AjX&#65533;u&#65533;&#65533;@&#65533;U$&#65533;X&#65533;&#65533;!Av&#65533;0kZ&#65533;&#65533;&#65533;'&#65533;&#65533;/n7C&#1799;&#65533;&#65533;Dx&#65533;gvgw&#65533;&#65533;:&#65533;&#65533;Cxt'&#65533;&#65533;0&#65533;&#65533;~gy&#65533;W3&#65533;&#1475;&#65533;xHDU/&#65533;-9<&#65533;rW&#65533;v&#65533; &#65533;G&#65533;E&#65533;D&#65533;&#65533;kH&#65533;&#65533;j&#65533;2&#65533;&#65533;\&#65533;WS|l% !&#65533;4&#65533;m7 &#65533;s&#65533;'&#65533;&#65533;&#65533;#&#65533;g{Rvm&#1520;e&#65533;#?w&#65533; &#65533;o&#65533;&#65533;8|c9&#65533;&#65533;JX&#65533;&#65533;b&#65533;u&#65533;a/9&#65533;KR9&#65533;&#65533;&#65533;E&#65533;(k&#65533;J&#65533;eO&#65533; &#65533;5
BfD&#65533;t&#65533;S&#65533;&#65533;p#:&#324;~&#65533;&#65533;&#65533;&#1415;&#65533;dq@&#65533;$&#65533;&#65533;v78&#65533;)&#65533;&#1985;,&#498;j	a!qy&#65533;4&#65533;&#65533;;&#65533;f&#65533;&#49670;&#65533;f&#65533;khhN&#65533;'&#65533;0&#755;k&#65533;&#65533;	&#65533;4h$&#65533;&#65533;&#65533;@&#65533;8WXlk!-k &#65533;&#65533;mI0&#65533;&#65533;&#65533;T&#65533;=O&#65533;P&#65533;&#65533;]&#65533;p&#65533;%7&#65533;q&#65533;&#65533;Wt&#65533;:(vF9&#65533;H/&#65533;c&#65533;&#65533;&#65533;&#65533; c&#65533; &#65533;&#65533;&#65533; X&#65533;4&#65533;M&#65533;&#65533;&#65533;ix&#65533;@&#65533;b&#65533;(9.&#65533;`w&#65533;&#65533;3'&#65533;71t`&#65533;&#65533;r&#65533;G&#65533;&#376;&#65533;Dt&#65533;&#65533;&#65533;&#65533;E&#65533;&#65533;&#65533;W	&#65533;&#65533;1&#65533;&#65533;&#205;Bf&#65533;&#65533;&#65533;&#65533;&#65533;&#65533;	&#65533;&#65533;d&#65533;C&#65533;E&#65533;K&#65533;&#65533;a&#65533;b:&#65533;r&#65533;C&#65533; +&#65533;&#65533;X&#65533;~ 0P&#65533;8"&#65533;zQ&#65533;&#65533;&#65533;&#65533;&#65533;w+&#65533;7&#65533;r &#65533;D&#65533;O0&#65533;s`&#65533;K&#65533;C&#65533;z&#65533;&#65533;:&#65533;&#65533;
&#65533;C@b`xTpY`&#65533;Jz&#65533;$&#65533;&#65533;-&#65533;&#65533;&#65533;7B&#65533;:&#65533;u&#65533;W&#65533;&#65533;&NQ&#65533;&#65533;;&#65533;X 5&#128;E8&#65533;?&#65533;&#65533;XZVH~&#27077;{&#65533;#9&#65533;q&#65533;)xk&#65533;&#65533;}"&#65533;&#65533;x&#65533;F&#65533;&#65533;#&#65533;_)2&#65533;&#65533;T&#65533;&#65533;&#65533;I&#65533;(&#65533;rx0gaTI&#65533;']&#65533;&#65533;&#2009;*siT&#1502;Ntqf%&#65533;&#65533;Xhz&#65533;}&#65533;* &#65533;&#65533;#Xn&#65533;&#65533;
&#65533;"M &#65533;&#65533;H0&#65533;L&#65533;&#65533;9O@&#65533;OE&#65533;&#65533;&#65533;-/p@&#65533;&#65533;]&#65533;&#65533;]&#65533;a&#65533;	I&#65533;J&#65533;&#65533;d&#65533;&#65533;/&#65533;&#65533;r&#65533;SI&#65533;h&#65533;&#65533;&#65533;&#65533;&#65533;&#65533;&#65533;&#65533;	i7&#65533;B&#65533;&#65533;=&#65533;89&#65533;v&#65533;
&#65533;&#65533;&#65533;&#65533;p&#65533;d[&#65533; /&#65533;b&#65533;Zd&#65533;i&#65533;&#65533;%3&#65533;*7Mx\&#65533;&#65533;;!&#65533;&#65533;x&#65533;`J&#65533;&#65533;j&#65533;&#65533;&#65533;&#65533;&#65533;&#65533;&#65533;.&#65533;&#65533;oj&#65533;'&#65533;&#65533;Y&#65533;x&#65533;\&#65533;&#65533;&#65533;P7z&#65533;&#65533;G&#65533;y 5 &#65533;gqF&#65533;&#65533;&#65533;yP&#65533;w&#65533;9&#65533;FQT@7&#65533;70&#65533;Q&#65533;Lc&#65533;&#65533;Y&#65533;]&#65533;tRG&#65533;&#65533;&#65533;ssD[&#65533;&#65533;(a&#65533;#{Qx&#65533;TA&#65533;
&#65533;*&#65533;&#65533;&#65533;&#65533;ii&#65533;&#65533;&#65533;&#65533;X~&#65533;C&#65533;&#65533;&#65533;#&#65533;d<
&#65533;&#65533;b?&#65533;a>)!w&#65533;w8&#65533;&#65533;V&#65533;U&#65533;4&#65533;I&#65533;&#65533;d&#65533;h&#65533;a&#65533;&#65533;,:&#65533;(&#65533;u&#65533;&#65533;*&#65533;j&#65533;t&#65533;g	&#65533;&#65533;&#65533;&#65533;&#65533;'&#65533;lH&#65533;&#65533;&#65533;X&#65533;k&#65533;&#65533;PUP&#65533;&#4304;&#65533;&#65533; E&#65533;w:&#65533;O&#65533;&#65533;Hs7&#65533;&#65533;&#65533;g&#65533;*7 &#65533;&#65533;&#43027;&#65533;&#65533;&#65533;&#65533;H&#65533;&#65533;F&#65533;Bs&#65533;&#65533;r&#65533;&#65533;&#65533;U$&#65533;&#43629;)&#65533;&#65533;)&#65533;&#65533;&#65533;&#65533;&#65533;j.Jc&#65533;jq&#65533;9;a&#65533;
&#65533;sAVu&#65533;&#65533;%{&#65533;AB&#65533;&#2294;&#65533;:]&#65533;&#65533;&#65533;&#65533;O&#65533;&#65533;*&#65533;1Q9&#27187;&#65533;qd&#65533;e&#65533;&#65533; &#65533;&#65533;sD&#65533;a&#65533;&#65533;Z&#65533;&#65533;z&#65533;&#65533;&#65533;	NVW&#65533;&#65533;&#65533;&#65533;
&#65533;j&#65533;J&#65533;i\&#65533;qk&#65533;&#65533;&#65533;wZ&#65533;&#65533;^&#65533;rO@sI  &#65533;&#65533;&#65533;&#65533;&#65533;&#65533;f&#65533;I&#65533;&#65533;u&#1304;&#951;&#65533;&#1696;&#65533;H&#65533;ppT fLW&#65533;s&#65533;_v&#65533;&#65533;&#65533;&#65533;j\&#65533;&#65533;&#65533;&#65533;&#65533;&#1464;&#65533;9&#65533;&#65533;&#65533;&#65533;r&#65533;(&#1777;&#65533;&#65533; &#65533;8&#65533;Z&#65533;%&#65533;a&#65533;&#65533;&#65533;&#65533;9&#65533;&#65533;&#65533;Ix'.&#65533;e&#65533;&#65533;&#337;&#65533;&#65533;Z)\U:&#65533;&#65533;&#65533;dj&#65533;{&#65533;&#65533;e&#65533;&#65533;_&#65533;y&#1315;&#65533;&#65533;&#65533;Adi&#65533;OZ&#65533;&#65533;f&#65533;R&#65533;&#65533;q-&#65533;&#65533;re&#65533;&#65533;N&#65533;&#65533;&#65533;&#65533;E_&#65533;&#65533;X&#65533;&#65533;"&#65533;R%c|&#65533;&#65533;&#65533;&#65533;,&#65533;&#65533;58&#65533;&#65533;}Y&#65533;&#65533;&#65533;&#65533;B&#65533;7&#65533;&#65533;I&#65533;z;&#65533;&#65533;IhQ&#65533;&#65533;:}&#65533;	&#65533;&#65533;[&#65533;3`;&#65533;&#65533;u$*&#65533;K&#65533;&#65533;A&#65533;4&#65533;&#65533;i&#65533;&#65533;jJ &#65533;&#65533;&#65533;IPu( &#65533;&#65533;bK&#65533;&#65533;E4&#65533;&#65533;/S$&#65533;`/&#65533;&#65533;"\&#65533;&#65533;%&#65533;C
;&#65533;&#65533;&#65533;%&#65533;&#65533;D&#65533;&#65533;&#65533;&#65533;8)&#1381;&#65533;=&#65533;&#65533;1a&#65533;&#65533;{x&#453;&#65533;&#65533;&#65533;N=6I)&#65533;"I&#65533;&#65533;X&#65533;&#65533;C0|&#65533;&#65533;!&#65533;_&#65533;&#65533;&#65533;P&#65533;&#65533;C &#65533;&#65533; +N&#65533;&#65533;&#65533;&#65533;&#65533;iQq&#65533;ob3&#65533;+&#65533;S&#2057;JwZ	X&#65533;&#65533;3H&#329;c&#65533;&#65533;&#65533;&#65533;&#65533;&#65533;&#65533;d&#65533;\&#65533;&#65533;&#1475;H&#65533;P&#65533;&#65533;&#65533;&#65533;<C&#65533;rgG&#65533;&#65533;x&#65533;&#65533;&#65533;W&#65533; &#181;&#65533;8e&#173;&#65533;[&#65533;&#65533;R&#65533;&#65533;&#65533;&#65533;c&#65533;k&#65533;F&#65533;&#1985;&#65533;&#65533;&#65533;j&#65533;&#65533;Q@0&#65533;R&#65533;&#65533;%&#65533;&#65533;&#65533;&#65533;Kr&#65533;"&#65533;&#65533;jg&#65533;&#65533;&#65533;
3&#65533;[&#65533;&#65533;A&#65533;r&#65533;R&#65533;&#65533;X&#65533;&#65533;&#65533; i&#65533;&#65533;K#&#65533;&#65533;&#65533;P]&#65533;4&#65533;&#65533;F&#65533;Y-&#65533;&#65533;&#65533;n&#65533;B&#65533;4@K&#65533;&#65533;d &#65533;YE&#65533;zP&#65533;^T&#65533;o#&#65533;&#65533;`&#65533;&#65533;&#65533;M&#51384;{<&#65533;&#65533;&#65533;((&#65533;&#757;v&#65533;?w`&#65533;&#65533;&#65533;@&#65533;&#65533;EJF&#65533;n&#65533;[&#65533;&#476;&#65533;%&#65533;&#184;&#65533;'&#65533;&#65533;&#65533;~&#65533;&#65533;&#65533;?&#65533;J\&#65533;v\&#65533;N&#65533;D&#65533;&#65533;J&#65533;1&#65533;&#65533;)W&#65533;TQ*&#65533;&#65533;a&#65533;&#65533;&#65533;&#65533;Q+&#65533;&#65533;`&#65533;&#65533;3I&#65533;I&#65533;~&#65533;1&#65533;Mj0&#65533;qJf<nv&#65533; &#65533;&#65533;&#65533;K&#65533;&#65533;&#65533;Na"s&#65533;&#65533;&#65533;&#65533;&#65533;&#65533;&#65533;d@&#65533;,&#65533;T&#65533;&#65533;&#65533;`&#65533;&#65533;2&#65533;&#65533;!)&#65533;&#65533;&#65533;&#65533;&#65533;A~,&#976;k&#65533;f&#1634;&#65533;&#65533;&#65533;&#65533;p&#65533;!7&#65533;8&#65533;&#65533;&#65533;*ab&#807; [&#65533;g.{&#600;&#65533;gX&#65533;&#65533;&#888;C9&#65533;&#65533;i&#65533;w&#65533;K&#65533;&#65533;&#65533;&#65533;&#65533; q@g,&#65533;p&#65533;T*&#65533;Y&#65533;I-i]p'Wq.&#65533;L`&#65533;&#65533;,Bs&#65533;T&#65533;&#65533;Y!&#65533;X&#700;?-&#65533;L&#65533;"D&#65533;&#65533;"&#65533;V&#65533;q"&#65533;7W&#215;@&#65533;C(|	 &#389;&#65533;T&#65533;&#65533;ye&#65533;&#65533;G8UG&#65533;&#65533;&#65533;&#65533;mv&#65533;'&#65533;_&#65533;xVU&#65533;&#779;&#65533;d&#65533;&#65533;&#65533;&#65533;&#65533;&#65533;4rm&#65533;B&#65533;	1&#65533;&#65533;&#65533;&#65533;aD&#65533;J&#65533;&#1028;&#65533;)&#65533;&#65533;]>&#65533;&#65533;&#65533;'&#65533;'&#1817;&#65533;&#65533;&#65533;&#65533;&#65533;~&#65533;&#65533;Yi&#65533;,]&#65533;&#781;&#65533;&#65533;&#65533;p&#65533;&#1566;M&#65533;_&#65533;&#65533;nu&#65533;*&&#65533;&#65533;&#65533;&#65533;_]D+&#65533;=&#65533;&#65533;&#1439;P&#65533;Y\t&#65533;&#65533;&#65533;kp&#65533;$^&#65533;&#65533;&#65533;rck&#65533;w &#65533;0&#65533;&#65533;L&#65533;&#65533;&#65533;&#65533;`&#65533;&#65533;W}&#65533;&#369;&#65533;&#65533;  &#65533;&#65533;&#65533;&#65533;&#65533;]&#65533;+&#65533;&#65533;&#65533;<&#65533;'&#65533;&#65533;y}Jl&#65533;&#65533;`uO&#65533;&#65533;&#65533;&#65533;>@&#65533;N&#65533;&#65533;&#65533;&#65533;&#65533;=YH&#65533;n5&#65533;&#65533;&#65533;&#65533;&#65533;&#65533;G&#65533;&#65533;v&#2033;c&#1063;C&#65533;&#1140;{&#65533;L&#65533;&#65533;&#65533;[2&#65533;&#65533;2&#1227;&#65533;	&#1956;+&#65533;\&#65533;&#65533;A&#65533;@&#65533;M$&#65533;&#65533;D&#65533;&#65533;&#65533;&#65533;&#65533;&#65533;&#65533;J3&#65533;&#65533;x&#65533;&#65533;&#65533;J&#65533;&#65533;HI&#65533;f\-)p &#65533;5u^&#65533;&#65533;&#65533;&#852;D
/08&#65533;"&#65533;&#65533;kS&#65533;&#65533;6&#65533;&#65533;&#946;&#65533;&#65533;&#65533;&#65533;e&#65533;&#65533;y&#65533;}UU&#65533;&#65533;&#65533;&#65533;&#65533;I&#65533;&#65533;&#65533;&#65533;&#65533;\&#65533;20\&#65533;&#65533;z&#1443;a&#65533;&#65533;-&#65533;&#65533;&#65533;'&#1135;;4&#65533;&#561;&#65533;^=8&#65533;&#2039;6&#1408;8&#65533;? &#65533;&#65533;+&#65533;6&#65533;&#65533;&#65533;j&#65533;&#65533;&#65533;N&#65533;&#1241;&#65533;&#65533;L&#65533;&#65533;&#65533;&#65533;^&#65533;&#909;&#65533;&#65533;&#1430;&#65533;&#65533;&#65533;dK&#65533;C]&#65533;&#65533;&#65533;f&#65533;.&#65533;/&#65533;6!+&#65533;)2+&#65533;&#65533;&#65533;&#65533;'&#65533;&#65533;&#65533;h%&#65533;t&#65533;&#65533;4&#1871; 6&#65533;6&#65533;;&#65533;bU&#65533;:l&#65533;&#65533;&#65533;&#65533;&#142;&#65533;&#65533;&#65533;'n&#65533;&#65533;$&#65533;/&#65533;&#65533;&#65533;r&#65533;Y1K$	BY&#65533;a&#65533;#>iCY&#1579;&#65533;&#65533;&#65533; ~&#65533;&#65533;&#65533;&#65533;&#65533;O^&#65533;&#65533;&#65533;KU'&#65533;z&#65533;&#65533;nJ&#65533;u&#65533;&#65533;&#65533;m&#65533;~&#65533;&#65533;&#65533;=&#65533;<&#65533;^&#65533;&#65533;&#65533;\&#65533;X&#65533;*7&#65533;&#65533;&#65533;&#65533;&#65533;&#65533;]&#65533;&#65533;&#65533;&#65533;Vjt&#65533;&#65533;E -L&#65533;&#65533;)&#65533;&#65533;&#65533;pxjX]&#65533;nU&#65533;&&#19742;&#65533;&#65533;&#65533;#O&#65533;&#65533;&#65533;&#197;,&#65533;&#65533;&#65533;&#65533;'&#65533;*+&#65533;&#65533;<&#65533;K&#65533;&#65533;o\&#65533;&#65533;&#65533;p&#65533;&#65533;&#65533;&#65533;pG&#65533;9&#65533;&#65533;e&#65533;&#65533;k*&#65533;&#65533;E4Q&#65533;&#65533;S/&#65533;N&#65533;&#1389;|&#65533;&#65533;&#65533;]&#65533;"&#65533;j_&#65533;&#1885;&#65533;&#65533;h/&#65533;0,&#65533;&#65533;&#65533;a&#65533;&#65533;#&#65533;&#65533;x?&#65533;&#65533; *.&#65533;n7&#65533;
&#65533;C4^{W>&#65533; &#65533;&#65533;&#65533;&#65533;S&#65533;&#65533;&#65533;&#65533;E&#65533;&#65533;t&#65533;<&#65533;o&#65533;&#65533;&#65533;d+&#65533;&#65533;=&#65533;&#65533;R&#65533;&#65533;"&#65533;<[S"&#65533;>&#65533;E&#65533;&#65533;&#65533;&#65533;&#65533;t&#65533;&#65533;&#65533;&#65533;&#65533;&#65533;&#65533;&#65533;&#65533;n(&#65533;h%D&#65533;3&#65533;&#65533;&#65533;`&#65533;&#65533;&#65533;&#65533;&#65533;&#65533;/&#65533;U&#65533;&#65533;&#65533;&#65533;&#65533;^&#65533;&#65533;He&#65533;&#65533;&#65533;&#65533;e&#65533;	&#65533;&#65533;&#65533;&#65533;&#65533;V&#65533;&#65533;	&#65533;+&#65533;&#65533;&#666;&#65533;&#65533;&#65533;&#65533;&#1590;&#556;&#1903;&#65533;&#1450;&#65533;&#65533;H{&#473;&#65533;&#65533;&#65533;&#65533;&#65533;&#65533;&#65533;&#65533;&#65533;&#65533;&#65533;_&#65533;&#65533; &#65533;)&#65533;&#65533;I`<&#65533;B&#65533;&#65533;&#65533;&#65533;&#65533;0&#65533;&#65533;&#65533;&#65533;)&#1187;H&#65533;-#f&#65533;V&#65533;&#65533;/&#65533;&#65533;&#65533;1E0
&#65533;&#65533;&#65533; '&#65533;&#65533;&#65533;&#65533;&#65533;!7k&#65533;&#65533;&#65533;&#65533;Ct}~&#65533;J4\&#65533;Z&#65533;&#65533;&#65533;S&#692;i&#1127;M&#65533;@&#65533;j

&#65533;h&#65533;&#65533;&#65533;&#65533;3X&#65533;&#65533;p&#65533;&#65533;l&#65533;hs&#65533;]&#65533;@&#65533;&#65533;0fG&#65533;m+&#65533;."E&#65533;&#65533;&#65533;}&#65533;&#65533;&#65533;$J&#65533; &#65533;&#65533;(&#65533;&#65533;&#65533;K&#65533;&#65533;&#65533;2&#65533;W&#65533;&#65533;&#65533;&#65533;;\&#65533;2W&#65533;.&#482;&#65533;&#65533;&#65533;_@_&#65533;&#65533;cw&#65533;&#65533;&#65533;^&#890;&#65533;&#65533;&#809;&#65533;&#65533;&#65533;:&#65533;&#65533;&#65533;&#65533;</s&#65533;O&#65533;N&#65533;T$&#65533;K&#65533;87F\&#65533;G&#65533;&#65533;;&#699;b&#65533;kv&#65533;&#65533;&#65533;&#65533;&#65533;`0&#65533;w&#65533;Z&#65533;'&#65533;&#65533;&#65533;9]&#65533;Q&#2035;&#65533;&#65533;+L&#65533;9&#65533;&#65533;&#65533;&#65533;&#65533;'&#65533;&#65533;U&#65533;6&#1364;M!&#65533;&#65533;3Z!&#65533;p5&#65533;&#65533;eH[he&#65533;&#65533;\s&#65533;%&#65533;^zu&#65533;H#&#65533;&#65533;"&#65533;&#65533;YYQ&#65533;	U&#65533;&#65533;&#65533;Xg&#65533;&#65533;&#65533;_lH&#65533;&#398;e&#65533;vg&#65533;&#65533;&#65533;n&#65533;8]9&#65533;&#1350;clF&&#65533;&#65533;nEZ&#65533;&#65533;&#65533;&#65533;m&#65533;&#65533;-&#65533;P&#65533;&#65533;x&#65533;&#65533;%&#65533;p&#65533;&#65533;VC-G&#65533;&#805;0t&#65533;a&#65533;&#65533;i&#65533;&#65533;X&#65533;&#65533; gJ7&#65533;t K&#65533;&#65533;O&#65533;&#65533;&#65533;z&#65533;e&#65533;&#65533;O&#65533;&#65533;&#65533;&#2017;GZ&#327;&#65533;36&#65533;&#65533;&#65533;!&#1442;&#65533;&#65533;&#65533;C&#65533;(nu@iIHW&#65533;&#65533;b&#65533;&#65533;]&#65533;&#65533;:&#65533;^&#5576;&#65533;1&#65533;!&#65533;x&#65533;&#65533;$1&#65533;&#65533;&#33635;R&#65533;&#65533;+&#65533;&#65533;&#1454;V&#65533;c2&#65533;yu&#65533;&#65533;&#65533;(_&#65533;&#65533;>+&#65533;i&#65533;&#65533;&#65533;&#65533;d&#358;&#65533;k&#65533;n&#65533;&#65533;&#65533;&#65533;]y&#65533;&#65533;&Q&#65533;p&#65533; &#65533;9&#65533;cf&#65533;&#65533;rk^[%3,&#65533;&#65533;E&#65533;9&#65533;)&#65533;y\&#65533;&#65533;&#65533;&#65533;&#65533;NYL&#65533;1&#65533;*&#65533;&#65533;86&#65533;c&#65533;&#65533;4)&#65533;U&#65533;9+&#1748;&#65533;U&#65533;&#65533;&#65533;r&#65533;&#65533;&#65533;&#65533;R&#65533;)&#65533;q]&#65533;]&#65533;rb&#65533;0&#65533;&#323;&#65533;&#65533;hU&#65533;&#65533;&#65533;XB&#65533;#c&#65533;&#65533;z&#65533;&#65533;V+J&#65533;&#65533;
&#65533;m&#65533;&#65533; &#65533;5&#65533;&#65533;h;K&#65533;s&#65533;@&#65533;&#65533;k^(&#65533;u&#1431;~f&#65533;&#65533;|m&#1094;M&#65533;6L&#65533;2?[&#65533;{nq&#65533;g&#65533;&#65533;	&#1148;i&#65533;&#65533;&#1397;&#65533;0S&#65533;&#65533;y$AK&#65533;yw&#65533;&#65533;&#65533;L&#65533;&#65533;&#65533;'&#65533;&#65533;&#65533;&#65533;0RF&#65533;v&#65533;&#65533;&#65533;	&#65533;&#2005;B.&#1078;&#65533;&#65533;&#65533;:wl&#65533;&#1389;&#65533;<&#65533;&#65533;&#65533;&#65533;&#65533;&#65533;&#65533;Z(2&#65533;&#65533;&#65533;&#65533;a_yr*&#845;&#65533;V?&#65533;Wh`&#65533;&#65533;&#65533;&#65533;M&#65533;&#65533;8&#65533;&#65533;&#65533;&#65533;T%&#65533;K&#65533;&#65533;&#65533;Ug&#65533;-&#65533;&#65533;u&#54902;{XF&#65533;&#65533;&#65533;&#65533;-&#65533;&#65533;&#65533;&#65533;Q0&#65533;5&#65533;&#65533;?&#65533;&#65533;&#65533;S&#65533;&#65533;:&#65533;o&#65533;&#65533;&#65533;&#65533;&#65533;i+&#295;&#65533;&#65533;&#65533;&#65533;=&#65533;&#65533;&#65533;T&#65533;"$&#65533;r{&#65533;`&#1990;t&#65533;&#65533;&#65533;kj8Aj&#65533;&#65533;%!v&#65533;&#65533;x&#65533;&#65533;&#65533;&#65533;`&#65533;&#65533;&#65533;j&#65533;&#65533;&#65533;&#65533;r&#65533;*
P0&#65533;&#65533;&#65533;O}8M&#65533;n8&#65533;&#65533;&#65533;Mz&#65533;b&#65533;FDf&#65533;/$bAb&#65533;&#65533;&#65533;&#65533;N&#65533;&#65533;&#65533;K&#65533;4&#65533;&#65533;D&#1098;X&#65533;b'&#65533;a?&#65533;&#65533;&#65533;s&#65533;[F&#65533;&#65533;&#65533;!~&#65533;D&#65533;&#65533;i&#65533;F@E&#65533;m&#65533;&#65533;;&#65533;v&#65533;Ji&#65533;S&#65533;&#65533;&#65533;<&#65533;&#65533;l&#65533;&#65533;;&#65533;&#65533;^3F&#65533;&#65533;&#65533;&#65533;"d&#65533;)?&#65533;%&#65533;l&#65533;&#65533;&#65533;&#1234;&#65533;X&#65533;T&#65533;I&#65533;&#65533;8&#65533;&#65533;@&#65533;l&#65533;&#65533;&#1530;&#65533;&#65533;&#65533;#&#65533;&#1666;H&#65533;&#65533;5&#65533;&#65533;p^:&#65533;&#65533;&#65533;9&#621;Sn&#65533;&#65533;a&#65533;f>&#65533;@%&#65533;a&#65533;&#65533;(6!5&#65533;:&#65533;#0&#65533;&#65533;/&#65533;1&#65533;&#65533;&#65533;&#65533;1&#65533;&#65533;ix&#65533;T&&#65533;&#525;,&#65533;&#65533;&#65533;&#65533;&#65533;&#65533;&#65533;Mg~&#65533;&#65533;<&#65533;&#65533;&#1174;&#65533;&#65533;u&#65533;X&#65533;1&#65533;f&#65533;&#65533; r&#65533;&#65533;D"#-U&#65533;~N&#65533;&#65533;&#65533;0&#65533;9&#65533;&#65533;&#65533;@%((9B68H&#65533;&#65533;$&#65533;&#577;&#65533;Ao'uR'>&#65533;:C&#65533;At&#65533;&#65533;&#65533;) 4&#65533;&#1887;R&#65533;R?&#65533;&#65533;&#65533;)&#65533;L&#65533;'C&#65533;q$&#65533;,g Y&#65533;L
r&#65533;e&#65533;g@+Xy&#65533;T&#65533;
&#65533;)N&#65533;y&#1026;j&#65533;s&#65533;&#65533;i. 	&#65533;&#65533;A&#65533;^T&#65533;*P&#65533;&#65533;&#65533;5MFDKT&#65533;&#65533;U&#65533;~K>\&#65533;fA&#873;&#65533;g&#65533;&#65533;&#65533;oj7&#65533;i&#65533;|&#65533;o&#65533;&#65533;DE~&#65533;&#65533;&#65533;I&#65533;&#65533;7&#65533;%&#65533;&#65533;t&#65533;&#65533;&#65533;(&#65533;&#65533;p&#65533;&#1807;8&#65533;&#65533;Vi&#65533;&#65533;&#65533;L}tHi&#65533;&#886;&#65533;k;3&#65533;(&#65533;&#783;&#65533;&#65533;&R&#65533;&#65533;a&#65533;3a&#65533;F[;&#1001;*2&#65533;&#65533;s&#65533;&#65533;&#313;&#65533;&#65533;&#65533;&#65533;_&#65533;mm&#65533;&#65533;&#65533;-&#65533;&#65533;&#65533;&#65533;*4w&#65533;[&#65533;:&#65533;&#65533;&#65533;&#65533;6&#65533;0@&#1038;V4&#65533;&#65533;u&#65533;&#65533;&#65533;&#65533;&#65533;&#65533;S&#65533;&#65533;\&#65533;&#65533;&#1355;&#65533;&#65533;Z>TV&#65533;&#65533;6&#65533;lM&#65533;jO&#65533;W,=t&#65533;&#65533;&#65533;!(QN&#65533;d^&#65533;8&#65533;&#65533;&#65533;dC&#65533;&#65533;&#65533;Ew&#65533;&#65533;
&#65533;&#65533;&#65533;aO&#65533;&#65533;Z&#65533;a&#65533;*&#65533;^&#65533;&#65533;&#65533;&#65533;&#65533;&#65533;&#65533;!n4i&#65533;&#1199;&#65533;&#65533;&#65533;k=&#65533;&#65533;&#65533;&#65533;B&#65533;&#65533;&#65533;e&#65533;8&#65533;:&#65533;&#65533;3&#565;19H&#65533;G&#65533;&#65533;&#1262;&#65533;&#65533;.X&#65533;1GwvwmR&#65533;V&#65533;x&#65533;&#65533;k&&#65533;&#65533;&~/c=&#65533;&#65533;&#500;q&#65533;&#65533;&#65533;V&#65533;u&#65533;&#65533;`&#65533;&#65533;097&#65533;&#65533;n1&#65533;l&#65533;N&#65533;fG&#65533;&#65533;&#65533;&#65533;@&#65533;
&#944;}8^&#65533;&#65533;Hg!6I&#65533;R&#65533;&#1453;&#65533;&#65533;~	%D&#65533;&#65533;Z&#65533;q&#65533;i&#65533;H&#65533;)&#65533;&#65533;u&#65533;y&#65533;&#65533;Z&#65533;&#65533;&#65533;&#65533;&#65533;&#65533;&#65533;&#65533;&#65533;&#65533;Ro&#715;&#65533;2&#65533;&#65533;![&#65533;r&#65533;&#65533;X&#65533;o1q@:l&#65533;S&#65533;&#65533;3r&#65533;&#65533;D&#65533;&#65533;&#65533;}&#65533;&#65533;u&#65533;5G&#65533;&#65533;&#765;qY&#65533;&#65533;G&#65533;Z(`E&#65533;&#65533;&#65533;n'cO&#65533;&#65533;&#65533;.q&#65533;&#65533;&#65533;J&#1400;&#65533;X3L'\Z&#65533;&#65533;C&#65533;!&#65533;:W&#65533;&#65533;&#65533;>&#1352;&#65533;&#65533;&#34802;&#65533;&#65533;>&#44657;&#65533;^b&#65533;&#65533;&#65533;p>5&#65533;&#65533;}&#65533;]3&#65533;_&#65533;7n&#617;&#65533;X&#65533;;&#65533;&#65533;#&#65533;l&#281;&5S&#65533;&#65533;[&#65533;[&#65533;&#828;*&#65533;Z&#294;|&#65533;${&#65533;&#65533;(&#65533;&#65533;&#65533;*&#65533;h&#1292;&v&#65533; &#65533;j&#65533;&#65533;&#65533;f&#65533;&#65533;&#65533;&#65533;&#65533;&#65533;&#65533;&&#65533;&#65533;&#65533;=l&#65533;&#65533;&#65533;54jO&#65533;[VR&#65533;&#65533;&#65533;q&#65533;&#65533;&#65533;b&#65533;&#65533;&#65533;w&#65533;&#65533; &#65533;,G}&#65533;&#65533;&#65533;&#65533;U&#65533;t\k&#1858;V&#65533;p&#65533;t&#65533;&#1886;&#65533;&#65533;&#65533;5&#65533;&#65533;]&#65533;&#65533;&#1788;0&#65533;&#65533;4&#65533;&#65533;&#1750;&#65533;&#65533;V&#65533;&#65533;w&#65533;d&#65533;w&#65533;&#65533;&#65533;nz@&#65533;&#1473;g&#65533;&#65533;&#65533;&#65533;Q&#376;^s&#65533;&#65533;&#65533;D&#65533;w<&#65533;7a+&#65533;&#65533;&#65533;&#65533;&#65533;_&#65533;F%&#65533;9&#65533;&#65533;l5&#805;.x&#65533;k&#65533;_&#65533;&#65533;G?-&#65533;R&#65533;&#65533;&#65533;o&#65533;&#65533;&#65533;]w&#65533;~&#65533;"&#65533;-&#65533;O&#65533;S&#65533;&#65533;&#65533;&#65533;NQg&#65533;&#65533;&#65533;j&#65533;u&#65533;&#65533;&#65533;&#65533;&#65533;&#1616;&#65533;&#65533;&#1618;&#65533;&#65533;&#65533;&#65533;rW,6E&#65533;&#65533;&#65533;0&#65533;|j&#65533;v&#65533;&#65533;&#65533;&#65533;D&#65533;&#65533;&#65533;&#65533;&#1966;K=&#65533;e&#65533;&#65533;w&#65533;&#65533;&#65533;&#65533;H&#65533;&#65533;&#65533;Z&#65533;&#65533;pq&#65533;&#65533;6&#65533;UWw jLR&#65533;7}&#65533;&#65533;x(q&#65533;&#65533;{ r&#65533;4o&#65533;&#65533;z&#65533;&#65533;og{&#65533;&#65533;#&#65533;WG&#65533;&#65533;3gu&#65533;&#65533;> xp&#65533;R6HH&&#65533;H-&#65533;r&#65533;&#65533;5u-'}&#65533;c&#65533;&#65533;1&#65533;&#65533;x&#65533;Wg&#65533;&#65533;4&#65533;&#65533;C~4&#65533;H#i8&#65533;IF&#65533;_&#65533;&#65533;y&#65533;ES3h&#65533;&&#65533;CI g>8Tv&#65533;&#65533;&#65533;~&#65533;nZH\&#65533;qD&#65533;Sg&#65533;&#65533;Fq\c}*&#65533;&#65533;&#65533;&#65533;&#65533;&&#65533;qzO&#65533;dxo&#65533;&#65533;G&#65533;&#65533;U=&#65533;K&#65533;&#65533;d&#65533;&#65533;
&#65533;&#65533;&#65533;x&#65533;&#65533;&#65533;&#65533;|&#65533;w}&#65533;&#65533;b&#65533;e&#65533;G&#65533;&#65533;G~&#65533;$&#65533;D&#65533;{jy7X&#65533;6&#1158;&#65533;&#65533;n`&#65533; JdyOha<7&#65533;<G8P,7j&#65533;W&#65533;h&#65533;&#65533;&#24908;8&#65533;b&#65533;E&#65533;w W&#65533;&#65533;W&#65533;&#65533;&#65533;nl8[&#65533;&#65533;6f&#65533;&#65533;(myO&#65533;&#65533;&#65533;&#65533;]Cs&#65533;&#204;;&#65533;#&#680;p&#210;ntvw\&#65533;&#65533;[&#65533;z=xv&#232;&#65533;}ge&#65533;&#65533;|&#65533;8&#65533;&#1880;}&#65533;gc;&#65533;&#65533;'&#65533;&#65533;G&#65533;&#65533;&#65533;&#65533;r&#65533;&#65533;&#65533;B6&#324;h&#65533;p&#65533;&#65533;&#65533;&#65533;Sx&#65533;G5&#65533;H&#65533;&#65533;Ts&#65533;&#65533;&#65533;&#65533;&#65533;&#65533;'&#65533;H&#65533;&#65533;y&#65533;&#65533;xn*7&#65533;	x&#65533;
i&#65533;&#65533;&#65533;|&#65533;&#65533;&#65533;)&#65533;&#65533;5:&#65533;&#65533;V%-&#65533;G	~&#65533;&#65533;&#65533;&#65533;&#1218;&#65533;8&#65533;&#65533;&#525;OGc&#65533;&#65533;&#1303;&#65533;&#65533;7{&#1542;&#65533;&#1156;&#65533;	&#1600;&#65533;&#65533;&#65533;G&#65533;&#65533;&#65533;&#65533;.&#65533;&#65533;&#65533;:w&#65533;&#65533;tig&#65533;O&#65533;A&#65533;g&#65533;g(&#65533;&#65533;&#65533;w&#1093;&#65533;&#65533;U&#65533;&#65533;k>&#65533;&#65533;n&#65533;l&#1491;
&#65533;&#65533;&#65533;&#65533;)&#65533;U&#65533;|&#65533;&#65533;&#65533;&#65533;X&#65533;R&#65533;&#65533;&#65533;P&#65533;&#65533;&#65533;Xs&#65533;F&#65533;&#65533;v4C&#65533;h,'&#65533;&#65533;&#65533;5I&#65533;;&#65533;k)i&#65533;&#1546;e&#65533;a&#1301;&#65533;$o&#1687;}3&#65533;&#65533;9y&#65533;^&#65533;cC&#65533;&#65533;&#65533;&#391;&#65533;x&#65533;1%&#65533;K&#65533;&#65533;&#65533;&#24840;&#65533;&#65533;G&#65533;&#65533;U{-&#65533;&#65533;<&#65533;-WD&#65533;	&#65533;&#65533;w&#65533;VY&#65533;Z&#65533;o&#65533;&#65533;q&#65533;&#1422;xz&#65533;&#65533;[e&#65533;&#65533;&#65533;&#65533;o&#65533;&#65533;&#65533;AG6(5&#65533;/b&#65533;xX]&#65533;&#65533;&#65533;&#65533;w&#65533;&#65533;z&#65533;.&#587;q&#65533;&#65533;%&#65533;&#65533;9_&#65533;&#65533;&#65533;&#467;R&#65533;&#65533;g&#65533;D&#65533;&#65533;&#65533;	&#65533;F&#65533;&#65533;&#65533;E&#65533;^&#65533;~v&#65533;&#65533;&#65533;&#65533;&#65533;&#65533;ThS&#65533;T9&#65533;&#473;&#65533;&#65533;&#65533;&#65533;#&#65533;x&#65533;&#65533;&#65533;&#65533;)&#65533;&#65533;&#65533;|b&#65533;i&#65533;&#65533;&#65533;&#65533;td&#65533;z&#65533;8s&#65533;&#65533;&#65533;&#65533;o4&#65533;TOGB&#65533;&#1632;mU&#65533;[(&#65533;&#65533;Gb&#65533;&#469;At}:&#65533;&#65533;G&#65533;&#65533;&#65533;&#1833;&#65533;MW&#65533;&#65533;x&#65533;
&#65533;&#65533;&#65533;H&#1628;&#65533;)&#65533;&#65533;&#65533;-&#65533;&#65533;`n&#65533;X&#65533;D&#65533;:&#65533;&#65533;&#39099;y&#65533;jh&#65533;&#65533;&#65533;&#1626;&#65533;&#65533;&#65533;&#65533;(&#65533;j9cd&#1221;?&#65533;&#65533;Jj&#65533;`&#65533;&#65533;&#65533;&#65533;|K&#65533;]&#65533;!&#65533;&#65533;&#65533;$}&#65533;j&#65533;&#65533;wOWZp&#65533;xJZ&#65533;&#281;&#65533;&#65533; &#543;&#65533;&#65533;&#65533;$&#65533;&#65533;&#65533;b&#65533;&#65533;&#65533;&#65533;4 	$&#65533;&#65533;&#65533;:&#65533;&#65533;&#65533;&#65533;&#65533;&#65533;9F&#65533;jaX&#65533;&#65533;&#65533;4&#65533;&#65533;{:&#65533;&#65533;&#65533;&#65533;[I&#65533;:&#65533;&#65533;&#600;&#65533;}(&#667;c&#65533;&#65533;N&#43614;&#65533;&#65533;&#65533;&#35277;&#65533;N&#65533;#&#65533;&#65533;&#65533;&#1473;&#65533;&#65533;7&#65533;&#65533;%	i &#65533;U&#1698;Z&#65533;&#65533;v,)JW&#634;v&#65533;y&#65533;&#65533;j&#65533;&#65533;&#65533;e&#65533;&#65533;&#65533;&#65533;&#65533;&#65533;CY&#65533;&#65533;&#38920;F&#65533;&#65533;&#227;=&#1668;&#1539;$A&#65533;&#65533;Q&#65533;$&#65533;&#65533;&#65533;&&#65533;&#65533;U&#65533;8&#65533;&#65533;&#65533;&#65533;*&#65533;&#65533;&#594;SZ&#65533;&#65533;&#65533;&#65533;&#65533;&#65533;&#65533;&#65533;$&#65533;	z&#65533;&#65533;&#1666;&#65533;&#65533;&#65533;Ms&#65533;&#65533;&#65533;&#65533;&#1387;&#65533;GYx&#65533;*&#65533;&#65533;:&#65533;-&#37435;8+^&#65533;&#65533;&#202;&#65533;X&#65533;&#65533;&#65533;&#475;&#65533;&#65533;&#65533;w&#65533;X&#65533;&#65533;&#65533;&#65533;~&#65533;&#65533;&#1689;&#65533;)&#65533;&#65533;Z&#65533;s&#65533;&#65533;&#1645;&#65533;J&#65533;&#65533;
&#65533;?B&#65533;A&#615;&#65533;Js ;&#65533;&#65533;&#65533;&#65533;&#65533;&#65533;&#65533;&#65533;&#65533;&#65533;&#65533;~&#65533;&#65533;&#65533;8&#65533;r&#65533;-&#65533;x!vX&#65533;XJ&#1264;&#65533;Je,)&#65533;&#65533;J&#65533;&#65533;xv>&#1764;#9&#678;&#65533;P&#65533;&#65533;&#65533;E%^&#65533;\&#65533;&#342;&#1558;fc&#65533;Y&#65533;&#65533;p&#65533;v&#65533;&#65533;~@&#1684;&#65533;&#65533;&#65533;ok]&#65533;&#1328;q&#65533;+&#65533;&#65533;&#1649;@&#749;&#65533;&#65533;&#65533;&#65533;&#65533;Z&#65533;&#65533;&#65533;&#65533;&#1705;&#65533;^
&#65533;&#65533;J&#65533;&#65533;&#65533;&#65533;u&#65533;Oi[&#65533;p&#65533;B( '{&#65533;&#65533;pW&#65533;S&#65533;&#65533;xJ&#65533;&#65533;&#65533;?&#65533;v&#65533;A&#1772;&#65533;D&#65533;&#65533;&#65533;c&#65533;&#65533;&#65533;&#65533;&#65533;&#65533;hY&#65533;?9&#65533;&#65533;&#65533;%&#65533;|&#65533;)JG&#65533;~gC&#65533;&#65533;&#65533;&#65533;{&#65533;"&#65533;p&#1779;&#65533;&#65533;&#65533;&#65533;&#65533;5gU&#65533;&#65533;&#65533;&#42581;&#65533;g&#65533;Qz&#65533; &#65533;&#65533;&#65533;
&#65533;&#65533;&#65533;\&#65533;&#1765;&#65533;&#65533;&#65533;&#65533;&#65533;&#65533;[&#65533;wd&#65533;>j,&#65533;&#65533;&#65533;&#65533;l&#65533;&#65533;&#1775;&#65533;[&#65533;&#65533;&#765;&#65533;y&#65533;LJ&#65533;&#65533;;&#65533;&#65533;J%O&#65533;&#65533;&#65533;&#65533;&#65533;)&#65533;L&#65533;&#65533;L5&#65533;`K5&#65533;+z&#65533;[&#65533;&#65533;i&#65533;[&#65533;Q!>&#65533;&#65533;a&#65533;&#65533;&#65533;&#65533;C&#65533;2&#65533;9;&#65533;&#65533;z&#65533;&#65533;+&#65533;&#65533;&#65533;i&#65533;&#1781;\*&#65533;&#65533;F5&#65533;&#65533;&#65533;&#65533;&#65533;&#65533;&#65533;&#65533;&#65533;+&#65533;&#65533;,&#65533;N&#604;&#65533;&#65533;&#65533;;N&bC&#65533;h&#65533;&#65533;H&#41967;&#65533;&#65533;;&#65533;&#28610;&#65533;&#65533;c&#65533;&#65533;&#502;R&#1816;&#65533;&#65533;&#65533;^&#65533;&#65533;&#65533;&#1774;&#2021;&#65533;7j&#65533;;&#65533;I+)&#1275;KL3&#65533;&#65533;&#1529;&#65533;&#65533;&#65533;&#578;&#65533;&#65533;&#65533;&#65533;:&#65533;&#65533;&#65533;&#65533;&#65533;K&#65533;$&#65533;u,`%&#65533;&#65533;Q&#65533;<&#1383;&#65533;&#65533;,\&#65533;{&#65533;&#1781;&#65533;<&#65533;&#65533;c@&#65533;a
n(&#65533;{&#65533;&#65533;&#65533;&#65533;&#65533;;&#65533;&#65533;*&#65533;&#65533;&#65533;&#65533;"X&#65533;XK&#65533;Y&#65533;&#594;&#65533;&#65533;&#65533;&#65533;&#65533;&#65533;&#65533;&#65533;)&#65533;&#65533;&#65533;v^&#65533;&#65533;&#65533;&#65533;&#65533;&#65533;&#65533;p=&#65533;J&#65533;8AU&#65533;q&#65533;&#65533;&#65533;=K&#65533;&#65533;|&#638;,&#65533;d&#65533;&#2011;&#65533;i&#65533;0:&#65533;{Z&#65533;&#65533;&#65533;&#481;w#&#65533;&#65533;~(&#65533;&#65533;&#1598;&#65533;&#65533;L@&#65533;!&#65533;&#65533;x&#65533;&#65533;4&#753;&#65533;P&#65533;&#65533;&#65533;&#65533;&#65533;&#65533;|&#65533;&#65533;&#1519;P&#65533;&#154;Y&#65533;%&#65533;i&#65533;&#497;3&#65533;t&#65533;&#65533;
&#65533;&#65533;&#65533;1&#65533;&#65533;Z`,&#65533;&#65533;k&#65533;j&#65533;&#65533;&#65533;&#50472;&#65533;X&#565;&#65533;&#65533;^Z&#701;\&#65533;&#493;&#65533;a&#65533;&#65533;&#65533;&#65533;&#65533;&#65533;&#65533;&#65533;+&#158;&#65533;6L&#65533;&#65533;&#1741;oU&#65533;&#65533;1&#65533;&#65533;&#1148;>>0&#65533;&#65533;IO&#65533;&#65533;&#65533; &#65533;&#1169;&#65533;w&#65533;k.M&#65533;&#65533;&#65533;&#65533;&#665;&#65533;&#1131;&#65533;6&#65533;&#65533;v<&#65533;k[&#65533;&#65533;,&#65533;&#65533;&#65533;&#65533;,&#65533;&#65533;{H]fL?&#65533;U&#65533;&#65533;B&#432;&#65533;&#65533;tm&#65533;*M&#65533;&#65533;&#65533;&#65533;&#65533;&#65533; &#65533;&#311;&#65533;&#13048;4&#65533;&#65533;&#65533;&#65533;4k&#65533;*]&#311;&#65533;&#481;[&#65533;E&#1749;&#65533;K&#65533;&#65533;$l&#65533;&#65533;&#65533;D &#65533;&#65533;1j&#65533;&#65533;&#1760;4Y&#492;&#65533;&#65533;a&#65533;&#65533;&#65533;&#65533;BZ&#65533;2&#65533;&#65533;&#65533;&#65533;&#1258;&#65533;D&#65533;&#65533;,z&#65533;b&#65533;&#1416;&#65533;&#65533;&#65533;&#65533;{&#65533;&#65533;&#155;&#65533;K}&#65533;&#65533;&#65533;&#65533;&#65533;&#65533;Z"&#1134;&#65533;&#65533;&#65533;&#65533;&#65533;+&#1551;]&#65533;&#845;M&#65533;eM&#65533;S&#65533;&#65533;7&#65533;&#65533;d&#65533;&#65533;=&#65533;&#65533;]&#65533;&#65533;8&#65533;&#65533;&#1822;&#65533;5&#1647;&#65533;&#65533;L&#65533;&#65533;=|Xd&#65533;&#65533;R&#65533;5&#65533;	&#65533;&#65533;&#65533;&#65533;w&#65533;&#65533;&#65533;T&#65533;&#65533;B&#1883;'&#65533;&#65533;0&#65533;&#65533;&#65533;&#65533;Y&#65533;/b&#65533;&#65533;&#65533;)&#65533;&#65533;&3&#65533;/&#65533;1T&#65533;9Z&#33275;:&#1336;]&#65533;.&#811;s&#65533;&#65533;a&#65533;&#65533;8}&#65533;&#65533;&#65533;&#1115;&#65533;&#65533;f&#1744;&#65533;&#1800;&#65533;&#65533; i&#1453;&#65533;&#65533;&#1708;(&#65533;c&#65533;&#65533;:&#65533;&#65533;&#65533;&#65533;n&#65533;&#65533;n&#65533;&#65533;&#1627;&#65533;&#65533;&#65533;p&#65533;&#1833;&#65533;[&#65533;&#65533;&#65533;c+[&#65533;S&#65533;&#65533;]&#65533;&#65533;&#1183;&#65533;&#65533;&#65533;&#65533;&#65533;	&#65533;1F&#65533;&#65533;*+&#65533;,;&#65533;&#65533;&#65533;&#65533;g&#65533;&#65533;ihK&#65533;&#65533;&#65533;Y&#65533;&#1702;*&#65533;4|&#65533;D&#65533;&#1087;i&#65533;9&#65533;&#65533;pL&#65533;}M&#65533;&#65533;&#65533;&#65533;}&#65533;&#65533;HG&#65533;*&#65533;>
SN&#65533;&#65533;&#65533;&#65533;i3&#65533;Q&#65533;&#65533;3&#65533;&#65533;]-&#65533;&#65533;&#65533;&#65533;&#65533;&#65533;&#65533;&#65533;&#65533;}&#65533;b[&#65533;?&#65533;&#65533;&#65533;&#65533;ZW&#65533;&#65533;&#65533;&#65533;&#65533;cL[&#65533;&#1019;&#65533;7&#65533;&#65533;L&#65533;B&#1089;k>&#65533;&#65533;&#65533;&#65533;&#65533;&#65533;f&#65533;&#65533;Al&#65533;xM&#65533;&#65533;]&#65533;M&#65533;j&#65533;&#65533;&#65533;=&#978;L&#65533;&#65533;-&#65533;n&#65533;&#65533;&#65533;&#65533;Q&#65533;&#65533;r&#65533;:&#65533;!s&#65533;m&#65533;/&#65533;&#65533;&#65533;n&#65533;D&#65533;r&#65533;p>&#65533;&#2018;&#52160;&#1680;>&#65533;&#65533;`&#65533;&#65533;e]&#65533;t&#65533;J&#65533;5&#65533;&#65533;8&#65533;+ &#65533;-&#65533;X&#65533;&#65533;h&#65533;=&#65533;&#1630;&#65533;j&#65533;&#65533;&#65533;&#65533;&#65533;&#65533;n&#65533;&#65533;W&#65533;V&#41998;&#65533;&#65533;&#65533;&#65533;&#65533;&#65533;&#65533;\^&#65533;&#65533;&#65533;&#65533;}&#65533;A&#65533;&#65533;$Y&#65533;&#65533;&#65533;&#65533;&#65533;&#65533;&#1559;&#65533;M&#65533;&#65533;>&#65533;&#65533;&#65533;&#65533;&#65533;&#65533;$&#65533;&#65533;&#65533;^&#65533;h&#65533;a]&#65533;[E{&#65533;&#65533;&#65533;&#65533;&#888;Nj&#65533;&#65533;&#65533;&#65533;&#1766;&#65533; |&#65533;`&#65533;kw&#58029;&#65533;n&#2027;&#65533;&#65533;&#65533;&#65533;&#65533;]&#65533; &#65533;&#65533;u,&#1134;&#65533;0&#65533;&#65533;T&#65533;e&#65533;&#65533;&#65533;(&#65533;&#65533;&#65533;Q&#65533;,)/&#65533;`)&#65533;>&#65533;&#65533;J>Cl&#65533;:&#65533;&#65533;e&#65533;Pn&#65533;&#65533;=~&#65533;&#65533;&#65533;&#65533;}&#65533;&#1320;&#65533;@&#65533;&#65533;&#378;&#1512;&#926;&#65533;&#65533;&#65533;&#65533;|&#65533;&#65533;}&#65533;3&#65533;&#65533;&#65533;#C$&#65533;&#65533;&#65533;W&#65533;&#65533;G&#65533;Y&#65533;8&#65533;&#65533;&#65533;&#65533;&#65533;&#65533;6&#65533;&#65533;&#65533;&#65533;&#65533;}&#65533;#&#65533;&#65533;f&#2040;*&#65533;o)&#65533;&#65533;f&#65533;&#65533;&#65533;3&#65533;&#65533;&#65533;&#65533;A{&#65533;+&#65533;&#65533;&#65533;&#65533;&#65533;&#1137;x&#1110;&#65533;&#65533;&#65533;&#65533;&#65533;&#65533;&#65533;&#65533;>&#65533;#,&#65533;\lb&#65533;S&#65533;&#65533;&#65533;n&#65533;ww&#65533;&#65533;&#65533;RN&#65533;&#65533;&#519;&#65533;g-om}JO&#65533;w&#65533;&#65533;)&#65533;&#65533;&#65533;&#65533;_&#65533;D&#65533;_&#65533;&#65533;k&#65533;&#65533;&#65533;&#1040;4&#65533;&#65533;p&#65533;&#65533;r_&#65533;u&#65533;&#65533;AF&#65533;&#254;&#65533;R&#65533;&#65533;&#1617;4&#65533;&#65533;n&#65533;&#65533;?&#65533;"&#65533;&#65533;"&#65533;&#1776;n&#65533;JFU&#65533;b&#65533;&#65533;&#65533;/&#65533;D}&#65533;-&#65533;/&#65533;3&#65533;1R&#65533;&#65533;&#65533;N:(&#65533;&#65533;&#65533;&#65533;&#65533;&#65533;/&#65533;&#65533;&#65533;w&#65533;&#65533;|&#65533;&#65533;N&#65533;&#65533;&#65533;mOc>&#65533;.&#65533;=e+n@&#65533;%U&#65533;&#65533;&#65533;&#65533;&#65533;&#65533;(&#65533;&#65533;&#65533;&#65533;^&#65533;&#65533;&#65533;`&#65533;V\&#65533;Zq&#65533;8&#65533;3`&#65533;&#65533;&#65533;/?&#65533;&#65533;&#65533;&#65533;&#65533;H&#65533;&#65533;&#65533;&#65533;&#65533;&#65533;&#65533;&#65533;&#65533;&#65533;&#65533;&#65533;&#65533;&#65533;&#65533;&#65533;&#65533;&#65533;&#65533;&#65533;&#398;&#65533;&#65533;&#65533;&#65533;&#65533;&#931;&#65533;&#507;&#65533;&#65533;&#1014;&#65533;8&#65533;C'&#1653;&#65533;&#65533;&#65533;&#535;&#254;&#65533;&#1132;&#1300;1&#65533;F &#65533;&#65533;&#65533;&#65533;&#65533;&#65533;&#65533;&#65533;&#65533;&#65533;U&#65533;&#65533;Y&#65533;&#65533;&#65533;&#65533;-u&#65533;&#65533;&#65533;
Hl BR&#65533;!l(1&#65533;0t&#65533;+G&#65533;&#65533;4&#65533;&#65533;&#65533;&#65533;(rd&#466;&#65533;E&#65533;&#65533;&#65533;&#65533;&#65533;}.a&#65533;|9.!?X&#65533;8y)"N&#65533;-n&#65533;&#65533;%&#65533;:kS&#65533;&#65533;m&#65533;H&#65533;&#65533;&#65533;&#65533;*o&#1956;5}&#65533;-&#1781;U`&#65533;R&#65533;&#65533;&#65533;&#65533;~L&#65533;&#65533;&#65533;&#1198;&#65533;&#65533;;&#65533;&#65533;C&#65533;&#65533;&#65533;YTP&#65533;
<:c&#65533;V&#65533;&#65533;&#65533;&#65533;#&#65533;%,U&#11289;&#65533;1&#65533;ixP&#512;K=&#36009;&#65533;&#65533;1o&#65533;&#65533;t&RI4?&#65533;&#65533;[&#65533;&#1679;&#65533;%+&#65533;K&#65533;l&#65533;&#1713;&#65533;
u&#65533;&#65533;&#65533;&#65533;N&#65533;d&#65533;&#65533;&#65533;W&#65533;c&#65533;K&#65533;&#65533;&#2007;&#65533;&#65533;&#65533;B&#65533;&#65533;&#65533;Z&#65533;m&#65533;&#65533;&#1406;&#65533;&#65533;&#65533;7&#65533;^&#65533;&#65533;M&#65533;&#65533;&#1758;<s;9&#65533;&#65533;&#65533;&#65533;&#65533;f&#65533;_4p|&#65533;&#65533;&#65533;on&#65533;&#65533;&#65533;&#65533;&#65533;%ch&#65533;&#65533;f`P&#65533;EvZ&#65533;&#65533;!h&#65533;i&#65533;&#65533;&#65533;_"&#65533;&#65533;Ga8>]&#65533;&#65533;&#65533;F&#65533; D&#65533;9W&#65533;q&#65533;&#65533;5&#65533;N&#65533;&#65533;&#65533;qg&#1156;U&#65533;&#65533;7u&#65533;u&#65533;&#65533;&#65533;&#65533;V[&#65533;&#65533;W=s&#65533;&#1421;H&#65533;X!&#65533;&#65533;Y9&#65533;&#65533;&#65533;&#65533;~&#65533;&#65533;&#65533;&#65533;&#65533;Qf&#65533;&#65533;&#65533;-g$5&#65533;&#65533;&#65533;p2&#65533;%&#65533;&#65533;v&#65533;!&#2013;&#65533;f&#65533;i&#1702;&#65533;&#26418;&#65533;&#65533;!&#65533;&#1622;/V`tM:i&#65533;z&#1641;&#65533;z&#65533;&#65533;&#65533;X&#65533;&#65533;&#1372;^&#65533;&#65533;&#1553;D&#65533;&#13954;&#65533;9&#65533;&#65533;"<&#65533;&#65533;w-&#65533; t&#11864;&#65533;&%r6&#65533;]~z4%&#65533;&#65533;:&#65533;&#65533;&#65533;&#65533;&#65533;&#65533;IU&#65533;&#65533;&#65533;.&#65533;&#65533;:e&#65533;!qH&#12623;&#65533;I&~k&#65533;`&#65533;&#65533;R&#65533;&#65533;9&#65533;&#65533;&&#65533;_&#65533;I&#11123;&#65533;&#65533;'o&#65533;&#65533;z&#65533;&#65533;&#65533;%9	&#65533;&#65533;&#65533;e&#65533;a&#65533;^%j&#65533;&#65533;*&#42314;&#65533;Z&#65533;&#65533;&#65533;&#1551;&#65533;&#65533;&#65533;5&#65533;&#65533;G&#65533;&#65533;
k&#1233;
fe&#65533;&#65533;&#65533;&#65533;&#65533;&#65533;f;&#65533;&#65533;&#65533;0&#65533;&#65533;&#65533;j&#65533;&#65533;&#65533;&#65533;&#65533;^&#65533;&&#65533;&#65533;&#65533;o#&#65533;!&#169;&#562;&#65533;2&#65533;&#65533;&#65533;$?&#1766;&#65533;)K&#65533;&#65533;&#65533;;!&#65533;&#65533;&#65533;&#65533;y^&#65533;&#65533;&#1724;&#65533;&#65533;&#65533;&'&#65533;&#727;&#65533;&#65533;"&#65533;B7l&#65533;&#897;&#65533;BY&#65533;&#65533;&#65533;&#1771;&#65533;-&#65533;H&#65533;-$&#65533;&#65533;&#65533;&#65533;/&#65533;&#65533;&#65533;&&#65533;&]Z&#65533;&#65533;&#1132;&#65533;~&#65533;V&#65533;&#1196;#-&#65533;&#65533;&#65533;b)&#65533;v&#65533;1s&#65533;&#65533;W&#65533;&#65533;f&#65533;*&#65533;&#65533;w&#65533;H&#65533;&#65533;&#65533;s{m&#65533;9/&#65533;&#65533;&#65533;&#65533;&#65533;&#518;+xpo&#65533;F9&#65533;&#65533;&#65533;&#65533;"&#65533;&#65533;&#65533;G&#65533;;Z&#65533;(&#65533;&#65533;k&#65533;!#&#65533;&#65533;z)&#65533;G&#65533;&#65533;&#65533;Q_}&#65533;&#65533;&#65533;&#65533;L&#65533;M4&#65533;6NL:&#65533;&#65533;&#65533;Mw&#65533;&#65533;j&#65533;l&#65533;&#65533;&#65533;\&#65533;&#65533;&#65533;&#499;&#65533;{BN.t&#854;&#65533;&#65533;L_&#65533;&#887;&#65533;&#1839;&#65533;7&#840;+&#65533;&#65533;&#65533;Y&#65533;&#65533;&#65533;]w&#65533;|&#65533;V&#65533;&#65533;"v&#65533;&#65533;g#&#65533;pP&#65533;jl&#1171;X&#65533;&#65533;qCF&#65533;`W&#65533;&#65533;a&#65533;&#65533;&#1565;&#65533;^s.l&#65533;&#65533;f&#65533;	&#65533;&#65533;"h<&#65533;q&#65533;n&#65533;Y&#65533;&#65533;&#65533;?&#65533;&#65533;x&#65533;&#65533;&#65533;L&#65533;=&#65533;1Mr&&#65533;]&#65533;68&#229;&#65533;e&#65533;&#65533;`&#65533;x&#65533;&#65533;[4&#902;&#65533;&#65533;&#65533;&#65533;&#65533;g&#65533;&#65533;&#65533;N&#65533;)&#65533;&#65533;&#65533;&#65533;&&#65533;&#65533;&#65533;&#669;&#65533;vF&#65533;&#65533;l&#65533;^&#65533;&#65533;Ev&#65533;&#65533;)*&#65533;kH8x4&#65533;&#65533;&#65533;h#&#65533;&#65533;<&#65533;CFc$&#65533;&#65533;&#65533;F&#65533;\&#65533;oX&#65533;^&#65533;&#65533;GG&#1297;0&#65533;:&#65533;#&#65533;>I&#65533;$Rk&#65533;&#65533;P&#65533;&#65533;&#65533;	&#65533;}&#65533;	N&#65533;~&#65533;&#65533;q&#65533;h&#1794;&#65533;"&#65533;&#65533;>&#65533;h&#768;&#65533;&#65533;&#65533;H/J_&#65533;:MW26&#65533;U&#65533;&#65533;&#65533;$e&#65533;`&#65533;&#487;&#65533;&#65533;Tr&#65533;Od&#1579;&#65533;&#65533;~&#65533;&#65533;x&#65533;;&#65533;&#65533;&#65533;&#1315;	_&#65533;:&#65533;-&#65533;Hf&#65533;&#65533;&#65533;p&#65533;&#65533;&#829;2_&#65533;!&#65533;&#65533;V&#65533;I&#65533;k&#65533;&#65533;&#65533;&#65533;,Q&#65533;.G&#65533;.&#65533;j&&#65533;&#65533;&#36692;&#770;&#65533;&#65533;&&#65533;&#669;9&#65533;u&#65533;3]&#65533;&#65533;&#65533;K&#65533;-&#65533;&#65533;n+d&#65533;&#65533;F&#65533;_&#65533;&#65533;&#65533;%-ev&#65533;&#65533;)&#65533;Y0&#65533;&#65533;&#65533;&#1030;"n&#65533;&#65533;R&#65533;&#65533;xI&#65533;&#65533;	3&#65533;[&#65533;=Gh&#65533;_(R8\&#65533;U&#65533;&#65533;&#65533;&#65533;g&#65533;&#65533;U3)L&#65533;&#65533;&#65533;	x]&#1378;&#65533;N&#65533;)=&#65533;&#65533;&#65533;&#65533;&#65533;(R&#65533;4*U&#65533;%&#65533;&#65533;&#65533;&#1715;&#65533;&#65533;&#65533;W&#65533;2*&#65533;=YI&#65533;<9U?&#65533;4&#65533;-m&#65533;U&#65533;%&#65533;^L&#65533;}&#65533;&#65533;&#65533;&#65533;PI&#65533;&#65533;&#65533;&#65533;&#65533;F&#65533;&#65533;&#65533;]<c8&#65533;&#65533;&#65533;S?&#65533;&#65533;&#65533;&#65533;.lk4&#65533;*z,b&#65533;&#65533;fR&#65533;&#65533;&#65533;&#65533;:&#65533;mI&#65533;&#65533;&#65533;&#65533;|&#65533;&#65533;/4&#65533;{Yj2[&#65533;&#65533;&#65533;[;d&#65533;p&#65533;S&#65533;&#65533;Q&#65533;s&#65533;j0&#65533;&#1069;6&#65533;&#65533;&#65533;&#1290;?%&#65533;&#65533;&#65533;v6&#65533;P=*	7&#65533; z&#65533;C&#65533;k#&#65533;&#1473;Y&#65533;&#65533;&#65533;1&#65533;_&#65533;&#489;&#65533;&#65533;.&#65533;&#65533;l&#65533;&#65533;9q,p:|&#65533;t/&#65533;&#65533;v&#65533;&#65533;&#65533;&#65533;&#65533;&#65533;
&#65533;H&#65533;&#65533;&#65533;/p&#65533;&#65533;&#65533;u&#65533;1&#65533;7&#65533;.@[&#65533;8r&#870;&#65533;D&#65533;h&#65533;&#65533;\&#65533;.&#65533;oM#m&#65533;&#65533;*&#65533;6&#65533;;]bz&#713;&#880;&#65533;Z&#65533;%r&#65533;&#65533;&#65533;IT7H&#65533;&#65533;&#65533;&#65533;&#65533;&#65533;&#65533;&#65533;{U&#65533;@#&#65533;&#65533;&#65533;&#65533;&#65533;q&#65533;e&#1628;V&#65533;&#1042;&#65533;&#19242;qU|b&#65533;m&#65533;&#65533;}&&#65533;&#65533;&#65533;}&#65533;&#65533;&#65533;$l&#65533;
RhLlh
&#65533;E~g&#65533;&#65533;&#2006;"&#65533;&#65533;&#65533;&#65533;12Eu"&#65533;&#65533;ZL&#65533;&#65533;&&#65533;&#65533;&#54674;&#65533;6&#65533;&#65533;jEL&#65533;*t&#65533;6;&#65533;gJ&#65533;|T&#65533;&#65533;&#65533;&#65533;&#382;LS&#65533;&#65533;&#65533;&#65533;&#65533;uV&#65533;&#65533;&#65533;YN&#65533;&#65533;&#65533;1p&#65533;5&#65533;&#65533;&#65533;'Z"&#65533;4&#65533;,\m&#65533;&#65533;&#65533;e&#65533;x*&#65533;h&#65533;kH&#65533;&#65533;5_&#65533;p&#65533;V&#65533;&#65533;n&#65533;&#65533;&#65533;epe&#65533;&#65533;6o&#65533;&#65533;]&#1642;_7&#65533;&#1468;&#65533;&#65533;&#65533;&#65533;&#65533;K&#4026;&#65533;^M&#65533;sL}^&#1462;&#65533;&#65533;X&#65533;u&wX?&#65533;&#65533;l~&#65533;4L&#65533;&#65533;?@&#65533;&#65533;&#682;4&#65533;wh@&#65533;&#1148;<&#65533;&#65533;sTC&#65533;&#65533;%F)&#65533;Z=]v-&#65533;MD&#65533;O&#850;&#65533;&#65533;Z&#65533;<&#65533;&#65533;1]&#65533;\y6:&#65533;wM&#65533;4i&#65533;&#65533;&#621;&#65533;&#779;A&#65533;G&#65533;Y&#65533;&#65533;&#65533;&#65533;&#65533;N2&#65533;7tL&#65533;&#65533;\;&#248;nt&#65533;rmlG&#1797;&#65533;h ~&#1099;&#65533;&#65533;&#65533;3]&#65533;'u3,fs&#65533;&#65533;&#65533;h&#65533;&#1148;&#65533;&#65533;&#65533;&#692;u&#65533;&#65533;l&#65533;*&#65533;&#65533;&#65533;&#65533;&#65533;&#65533;xyv&#65533;P&#65533;\6&#65533;\&#1968;&#65533;&#65533;&#484;C&#65533;&#65533;&#65533;&#65533;L8&#65533;/X&#65533;&#65533;B!*n&#65533;&#1137;&#65533;/&#65533;&#65533;&#517;&#65533;&#65533;he%&#65533;&#65533;&#65533;u&#65533;&#65533;&#65533;&#65533;&#65533;]&#65533;:&#65533;g&#65533;&#65533;{&#65533;&#65533;&#65533;&#166;&#65533;&#65533;&#65533;.^>&#65533;&#65533;&#65533;&#65533;^z?&#65533;^&#65533;p&#65533;]&#65533;k&#65533;&#65533;!]&#1005;&#65533;1,z&#65533;b4.&#65533;~&#65533;&#1263;&#65533;6&#65533;Ou+B&#65533;Uq7&#65533;H&#65533;S&#65533;_.&#65533;&#65533;&#65533;9&#65533;5t&#65533;-SY&#65533;&#65533;&#65533;&#65533;9,&#65533;&#65533;&#65533;&#65533;u&#65533;|&#65533;{z&#1277;&#65533;\&#349;&#65533;s&#65533;&#65533;/&#65533;&#65533;x^&#1685;&#65533;&#65533;~&#65533;&#65533;o&#65533;3$dE&#65533;&#65533;&#65533;&#65533;&#1681;&#65533;&#65533;
&#65533;&#65533;&#65533;&#65533;&#65533;&#65533;<&#65533;&#65533;)/&#65533;&#65533;&#65533;8&#65533;s&#65533;&#974;a&#65533;:S&#65533;&#65533;&#65533;x&#65533;y&#65533;&#1764;&#65533;f&#65533;W2U&#65533;~{&#65533;&#65533;&#65533;&#65533;&#61873;&#65533;sO&#65533;&#65533;&#65533;x&#65533; &#65533;j&#65533;vF&&#65533;&#65533;yH}&#65533;p&&#65533;$&#65533;r&#65533;v6'y&#65533;&#65533;w&#65533;&#65533;I&#65533;&#65533;{&#1670;uz%q#V&#65533;&#65533;~Y4&#65533;&#65533;e&#65533;v&#65533;&#65533;7&#65533;fp\&#65533;;g&#65533;ww1h}&#65533;f&#65533;f&#65533;&#65533;3}&#65533;kz&#65533;&#65533;-JS|S&#65533;sd&#65533;]&#65533;f`<&#65533;pFb&#65533;&#65533;x=&#65533;1&#65533;s&#1591;{&#65533;Gh&#65533;&#65533;`&#65533;J&#65533;jS&#65533;&#65533;e&#65533;{&#65533;&#65533;&#65533;&#65533;&#65533;&#65533;&#65533;tE&#65533;&#65533;&#65533;[waQHU8{X&#65533;r-h&#389;&#65533;] HfX&#65533;V&#65533;q[
&#65533;j&#65533;&#65533;&#65533;&#65533;&#65533;l&#65533;W<8lq&#65533;t&#65533;XY(m&#65533;wqCX&#65533;&&#65533;M&#65533;O&#65533;&#65533;x&#65533;&#65533;!'|({agvz&#65533;5&#65533;s&#65533;rh&#65533;3(^ &#65533;ywT&#65533;s&#65533;&#65533;&#65533;&#65533;3JgE>&#65533;&#65533;%fx^a	8h&#65533;&#65533;9(H}9qG&#65533;&#65533;&#65533;&#65533;&#65533;&#65533;C&#65533;e&#65533;&#65533;&#65533;5&#65533;~SF&#65533;j'&#65533;cg?&#65533;%&#65533;@y&#65533;&#65533;x&#65533;)&#65533;x5s&#65533;rp&#65533;&#65533;&#65533;7_&#65533;&#1538;&#65533;&#65533;&#65533;8x&#65533;H&#65533;&#65533;&#65533;&#65533;F&#65533;<NIWW&#65533;gK&#65533;&#65533;l&#65533;`&#65533;X&#65533;H&#65533;P&#40392;&#65533;'a&#65533;5Z&#65533;&#65533;[&#65533;5l&#65533;&#65533;&#1944;&#65533;&#1384;&#65533;9&#65533;&#65533;&#65533;&#65533;&#65533;&#1537;K&#65533;xu&#65533;&#65533;68&#65533;ut&#65533;&#65533;X&#65533;v&#65533;Aq&#65533;&#65533;&#65533;&#65533;W(|&#65533;&#65533;g&#65533;H&#65533;t=v&#65533;&#65533;qAC&#65533;&#65533;&#65533;&#65533;&#65533;&#65533;&#33583;X}&#65533;&#65533;<Yy&#65533;q&#65533;be2&#65533;&#65533;&#1926;QJR&#65533;&#65533;X&#65533;&#65533;&#65533;&#65533;&#65533;$z&#1270;&#65533;&#65533;&#65533;m2&#65533;&#65533;&#65533;&#65533;&#65533;&#65533;	&#65533;V&#65533;};	p&#65533;lF&#65533;&#65533;c&#65533;&#65533;&#65533;(&#790;&#65533;&#65533;&#65533;"&&#1359;KX#&#65533;l&#65533;7T&#65533;&#65533;s&#65533;&#14604;94&#65533;:&#33440;&#65533;&#65533;&#65533;E&#65533;&#65533;&#65533;n$&#400;DqkH~&#65533;j&#65533;Y&#65533;Z&#1621;W9&#65533;7x&#65533;&#65533;I&#65533;&#65533;&#1559;:&#65533;&#65533;&#65533;&#65533;z&#65533;&#1360;&#65533;e&#65533;tIf&#65533;&#65533;&#65533;&#65533;at fR&#65533;&#65533;%&#65533;&#65533;H&#65533;,&#65533;&#65533;I&#65533;&#65533;&#65533;{z&#65533;*xz&#65533;&#65533;M(x&#65533;&#65533;&#65533;&#65533;Xz&#65533;q&#65533;&#65533;&#65533;x&#65533;&#65533;&#65533;E&#65533;	&#65533;&#65533;'&#65533;&#65533;&#65533;&#65533;&#65533;y&#65533;&#65533;xt&#65533;4}&#65533;&#65533;&#65533;&#65533;9^&#595;&#65533;	&#65533;&#65533;&#65533;8}&#65533;;&#65533;&#65533;&#65533;&#65533;Y&#65533;|&#552;&#65533;|i&#65533;4&#65533;&#65533;i;&#65533;&#605;&#65533;&#65533;y&#42388;q&#65533;&#65533;E	u&#65533;&#65533;u&#65533;&#65533;&#65533;H&#65533;Q&#65533;L	C)&#65533;&#65533;&#597;n&#65533;&#65533;&#65533;)&#65533;,&#65533;&#65533;x#&#65533;&#65533;i}&#65533;o&#65533;&#65533;&#65533;I=&#65533;&#65533;MsRt&#65533;&#65533;=&#65533;&#65533;|&#65533;{&#65533;&#608;NG&#65533;&#65533;	a&88&#65533;&#37463;VM9&#65533; &#65533;d9&#65533;&#65533;D&#65533;i&#65533;&#65533;r~Y&#65533;&#65533;I&#65533;XiwS&#65533;&#65533;T8&#65533;=Z&#65533;u&#30746;&#65533;&#65533;wF'&#65533;&#65533;M&#65533;&#65533;N*&#65533;&#65533;&#65533;Mo&#65533;&#65533;&#65533;W&#65533;&#65533;&#584;'&#65533;}H&#65533;`&#65533;w&#65533;`&#65533;&#65533;&#65054;&#65533;&#65533;&#65533;&#65533;&#65533;&#65533;&#65533;g&#65533;&#1695;&#525;&#65533;&#65533;Si&#65533;&#65533;h&#65533;pW&#65533;]&#65533;Y&#586;&#65533;&#65533;_Y]&#65533;&#65533;&#65533;Y&#65533;&#65533;)&#65533;&#65533;p&#65533;&#65533;&#65533;b&#65533;f&#65533;&#65533;	Y&#65533;&#65533;&#65533;$&#659;"y&#65533;&#65533;&#65533;&#65533;DA&#65533;w&#65533;&#585;k&#1683;.&#65533;&#65533;_&#65533;&#65533;-&#65533;&#65533;&#65533;U~*&#65533;&#65533;I&#65533;v&#65533;&#65533;&#65533;&#65533;;&#65533;&#65533;&#65533;&#661;77&#65533;&#65533;~'Z/&#65533;&#65533;&#65533;j&#65533;(&#65533;&#65533;&#65533;U|Mh&#65533;&#65533;v&#65533;+&#1706;g&#65533;&#65533;z&#65533;&#65533;&#65533;Z;&#65533;&#65533;uR&#65533;&#65533;7&#65533;J1ZL&#65533;&#599;q&#65533;z&#1478;&#65533;&#65533;&#65533;:[j6&#65533;&#65533;y&#65533;&#670;&#65533;Z&#65533;&#65533;&#492;&#65533;&#65533;m&#65533;&#65533;&#65533;&#65533;&#65533;/&#65533;&#65533;azi&#65533;&#65533;m0)*+a&#65533;&#43794;&#65533;"&#65533;&#65533;&#65533;&#65533;&#65533;W|&#65533;u&#65533;I&#65533;&#65533;&#65533;&#65533;&#65533;&#65533;@&#65533;&#65533;y&#65533;&#65533;X6q&#65533;&#65533;9&#65533;&#65533;&#1702;&#65533;&#65533;&#1283;&#65533;&#65533;f&#65533;Z&#65533;&#65533;J&#65533;&#65533;&#65533;&#65533;&#282;&#65533;&#65533;W&#65533;4J&#65533;k&#65533;&#65533;&#65533;m&#65533;d&#65533;&#65533;&#65533;&#65533;&#1586;&#65533;)&#65533;&#65533;&#65533;H&#65533;Z&#65533;&#65533;&#65533;&#65533;&#65533;&#65533;C&#65533;h&#65533;a
&#65533;&#65533;&#65533;&#65533;&#65533;&#667;&#65533;&#65533;*)&#65533;%&#65533;.&#65533;W&#65533;f&#65533;&#65533; &#65533;&#65533;+&#65533;y:&#65533;U&#65533;&#65533;&#65533;&#65533;&#65533;&#65533;C&#65533;M&#65533;&#65533;&#65533;
&#65533;&#65533;w<&#65533;&#65533;&#65533;&#65533;~&#65533;&#65533;&#65533;:&#65533;y&#65533;p&#65533;d&#65533;&#65533;&#65533;h&#65533;
&#65533;&#805;"&#65533;&#65533;&#65533;&#65533;&#65533;&#65533;&#65533;m&#65533;)&#65533;{XPk&#65533;R&#65533;&#65533;;&#65533;l#&#65533;&#65533;&#65533;&#65533;&#65533;&#65533;G&#65533;&#65533;&#65533;&#65533;]+&#65533;6(&#65533;&#65533;A&#65533;&#65533;I&#65533;:&#65533;D&#65533;w&#65533;K{&#65533;y&#65533;&#65533;G&#65533;&#65533;&#65533;&#65533;&#65533;&#65533;&#65533;:&#65533;&#65533;&#65533;K&#65533;{&#65533;`[s&#65533;&#65533;&#1777;&#442;&#65533;&#65533;&#65533;:&#65533;&#65533;u&#65533;&#65533;7&#65533;&#65533;IdsI&#65533;&#65533;k>&#65533;f&#65533;&#65533;e&#65533;j&#65533;&#65533;>&#65533;&#65533;&#65533;&#65533;&#46878;;&#65533;&#65533;&#65533;&#65533;	&#65533;&&#65533;&#65533;J&#65533;&#65533;V&#65533;&#65533;&#65533;f&#65533;&#65533;&#762;&#65533;&#65533;y&#44852;;&#65533;&#65533;[&#65533;&#65533;&&#65533;&#65533;&#65533;V&#65533;&#65533;&#1682;O&#508;3R&#65533;&#65533;&#65533;&#65533;&#65533;G&#65533;&#65533;&#65533;&#65533;K&#65533;&#65533;Z)Q&#65533;&#65533;&#65533;&#65533;o&#65533;&#65533;&#65533;&#65533;&#65533;.yu&#65533;5&#65533;y&#65533;l&#65533;&#65533;p&#65533;&#65533;&#65533;&#65533;;&#65533;&#65533;K&#65533;&#65533;*&#65533;&#65533;&#65533;&#65533;{&#65533;%&#65533;&#65533;&#65533;&#65533;;)"&#370;&#65533;&#65533;L{&#65533;&#65533;&#65533;&#65533;&#65533;&#65533;&#65533;W;&#65533;&#744;l&#65533;&#65533;&#65533;o&#65533;&#65533;L&#65533;7y&#65533;!l&#65533;/&#65533;&#65533;-&#259;&#65533;&#65533;&#65533;&#65533;&#65533;4&#50416;&#65533;&#65533;a&#65533;&#65533;9\&#65533;HH&#65533;d&#65533;&#65533;L&#65533;&#65533;&#65533;$&#65533;&#65533;:&#65533;;g&#65533;.&#65533;&#65533;&#1354;&#491;&#65533;&#65533;&#65533;%&#65533;k&#65533;&#65533;K&#65533;&#65533;&#1516;u&#65533;&#65533;*&#65533;H&#65533;,&#65533;<&#65533;&#65533;L&#65533;&#65533;&#65533;&#65533;we&#65533;&#65533;&#65533;=&#1852;&#65533;*N&#65533;&#65533;|&#65533;e&#65533;&#65533;&#65533;&#65533;'&#1852;q&#65533;&#65533;&#65533;&#1735;&#65533;&#65533;&#65533;&#1259;&#65533;&#65533;&#65533;&#65533;X:|&#65533;&#65533;m\&#65533;&#65533;sK&#65533;&#65533;&#65533;&#65533;&#65533;&#65533;&#65533;&#65533;k&#65533;B,&#65533;c<&#266;L&#65533;:&#722;-$j&#36396;>|&#65533;&#65533;\&#65533;P<\&#65533;&#65533;&#679;$&#65533;ZU&#65533;|5&#65533;&#65533;&#65533;&#65533;[&#65533;&#65533;&#65533;W&#65533;&#65533;k&#65533;&#65533;&#65533;&#65533;J&#65533;&#65533;u&#65533;&#748;&#65533;_&#65533;<&#65533;s|&#65533;&#65533;&#1846;&#65533;,&#65533;8&#65533;a&#591;&#65533;&#666;&#65533;TQ*&#65533;&#65533;v&#664;&#65533;&#65533;w&#43702;&#65533;&#544;&#65533;&#65533;d&#150;&#65533;y&#65533;<&#65533;U&#65533;j"&#65533;<&#65533;&#65533;H&#65533;&#65533;,&#65533;r|&#65533;&#65533;&#65533;&#65533;&#456;&#65533;&#610;i&#65533;&#65533;j&#65533;"n;&#807;a&#65533;+&#65533;&#65533;i&#65533;&#65533;&#65533;&#529;&#65533;&#65533;7&#65533;&#65533;&#65533;\&#65533;}|&#65533;&#65533;&#733;&#65533;&#65533;&#65533;&#65533;Z&#65533;[&#65533;&#65533;f&#65533;&#65533;&#65533;\&#65533;=&#65533;&#893;l&#65533;.&#65533;&#65533;	L&#1207;&#65533;&#65533;C&#65533;&#65533;h&#65533;&#65533;&#65533;9&#726;{&#65533;&#65533;{&#65533;|&#65533;}&#65533;&#65533;&#65533;&#65533;_&#65533;&#65533;$&#1912;9&#65533;)W&#797;&#1661;&#65533;&#1662;&#65533;
&#65533;B&#65533;&#65533;,&#65533;&#65533;&#1404;&#65533;&#65533;&#65533;&#65533;^&#65533;&#65533;I&#65533;&#65533;(M&#65533;&#65533;5&#65533;&#65533;&#1707;O:z&#65533;&#65533;MM&#65533;X|&#65533;&#65533;&#65533;.&#65533;&#65533;o&#65533;b&#65533;|&#65533;&#65533;&#65533;&#65533;&#65533;&#65533;YK&#1063;&#65533;&#65533;im&#65533;-&#65533;&#65533;&#1822;&#65533;&#65533;&#516;=&#65533;&#65533;&#65533;&#65533;V&#65533;$m&#65533;&#65533;&#65533;k&#778;&#65533;&#1483;&#65533;^&#65533;<&#65533;&#65533;X&#65533;&#65533;&#65533;u&#65533;&#65533;&#65533;&#65533;&#65533;&#65533;&#65533;&#65533;|&#65533;&#65533;&#333;u&#65533;&#65533;&#65533;&#65533;&#1543;&#65533;&#1349;&#65533;&#65533;&#65533;z&#65533;K&#65533;&#65533;7&#65533;&#844;M&#1338;&#65533;&#65533;&#65533;u~&#65533;&#65533;&#65533;&#317;&#65533;&#65533;&#65533;}&#65533;&#65533;L&#65533;?&#65533;BZ&#65533;&#1639;&#65533;-&#65533;&#65533;&#65533;{&#893;&#65533;&#65533;E&#65533;&#569;<&#65533;U&#688;&#65533;&#65533;&#65533;|&#1886;&#65533;&#1381;&#65533;&#65533;&#65533;&#65533;M&#65533;&#65533;n&#65533;&#65533;&#65533; !&#65533;   ,    ?C &#65533;&#65533;jr&#65533;b&#65533;&#65533;&#65533;:a&#65533;&#65533;&#65533;&#65533;&#65533;&#65533;&#65533;&#65533;&#65533;&#65533;&#65533;&#65533;&#65533;&#65533;&#65533;&#65533;&#65533;&#65533;&#65533;&#65533;&#65533;&#65533;&#65533;>&#65533;&#65533;&#65533;&#65533;&#65533;>&#65533;&#65533;	&#65533;&#65533;&#65533;&#65533;&#65533;&#65533;&#65533;&#65533;&#65533;&#65533;&#65533;&#65533;&#65533;&#65533;+&#65533;e&#65533;#h&#65533;%&#65533;&#65533;&#65533;&#65533;[&#702;&#65533;&#899;&#65533;&#2003;&#65533;<&#65533;&#65533;&#1925;&#65533;&#65533;&#65533;&#65533;&#65533;&#65533;&#65533;I&#65533;&#65533;&#65533;&#65533;(	&#65533;&#65533;&#65533;&#65533;&#65533;IE
&#65533;"&#65533;&#65533;&#65533;&#65533;$D&#65533; @&#65533;A FF&#65533;S&#65533;&#65533;A&#65533;AQ&#65533;&#65533;(&#65533;$&#65533;&#65533;&#65533;&#65533;&#260;&#65533;&#65533;&#65533;&#65533;`t&#65533;!N&#65533;KH&#65533;&#65533;bM&#65533;H&#65533;&#65533;T&#65533;#&#65533;C&#65533;J-J&#65533;&#65533;&#1125;Xyf&#65533;&#65533;&#65533;&#65533;&#1502;`C
&#65533;&#65533;jT&#65533;U&#65533;&#4228;)&#65533;
&#65533;&#65533;t&#46390;&#65533;9Ve&#65533;&#65533;&#65533;.&#65533;^&#65533;&#65533;dm&#65533;U&#65533;\_&#65533;&#65533;Mlwn&#65533;e&#65533;&#65533;KN&#1192;&#65533;&#65533;&#65533;V&#842;`&#65533;;A&#65533;^:Nq&#65533;&#65533;[}&#65533;&#65533;>m&#65533;G.&#65533;7E&#65533;:&#65533;\%&#65533;&#65533;&#65533;&#65533;)&#65533;N@&#65533;8&#65533;&#65533;&#65533;&#65533;@s&#65533;&#65533;&#65533;&#65533;&#65533;.P
&#469;&#65533;O&#65533;svR&#65533;&#1243;7&#65533;g&#65533;&#65533;&#65533;&#65533;D@&#65533;B&#65533;u|&#934;XkR&#65533;&#65533;a*T&#65533;&#65533;&#65533;k&#65533;&#65533;&#65533;B&#65533;&#65533;e`w&#65533;1@$&#65533;`
l&&#65533;%&#65533;&#65533;X$&#65533;T&#65533;&#65533;_&#65533;&#65533;+o`Y&#65533;"a&#65533;&#65533;b&#65533;o&#65533;-&#65533;V&#65533;RHW&#65533;&#65533;@&#396;lZ7D#\j&#65533;y&#1419;h5&#65533;&#65533;c&#65533;$"Z*nL&#65533;&#65533;^4&#65533;&#65533;k&#65533;Y&#65533;*&#65533;;&#65533;&#65533;%_;t&#65533;&#65533;4b&#65533;&#65533;[&#65533;X&#65533;&#65533;Y Qw&#65533;@ &#65533;&#1360;r.-&#65533;&&#65533;AgB&#65533;t'u&#1429;&#65533;]v&#18708;P&#65533;&#65533;&#65533;&#65533;&#65533;&#65533;j&#65533;UT &#65533;Q&#65533;&#65533;TG&#65533;t_z&#65533;1&#65533;_{&#65533;*&#65533;&#65533;m&#65533;X	&#65533;&#65533;&#65533;0&#65533;&#65533;&#65533;w&#65533;&#65533;t&#65533;Flg&#65533;&#65533;hkc&#65533;&#65533;c&#65533;&#65533;j&#65533;i&#65533;x	&&#65533;&#65533;&#65533;&#11383;s&#788;C&#65533;W5&#65533;1)&#65533;g&#65533;Yf&#65533;&#65533;Y&#65533;[$S!&#65533;u&#65533;&#65533;&#65533;&#65533;[:%&#65533;&#65533;&#1670;&#65533;m&#65533;&#65533;&#182;&#65533;
&#1814;&#65533;V7&#65533;&#65533;E\GyR&#65533;&#65533;X&#65533;*&#65533;u&#65533;&#65533;'I&#65533;I&#65533;&#65533;&#65533;&#65533;$&#65533;&#65533;&#65533;F\'&#65533;&#65533;*&#65533;&#65533;&#65533;&#65533;e| &#65533;s&#65533;&#65533;&#65533; W%&#65533;&#537;&#65533;&#65533;1(&#65533;&#65533;_&#65533;,&#65533;7&#65533;AI
&#65533;&#65533;&#128;&#65533;-J@<&#65533; &#65533;&#65533;&#65533;eTD&#65533;&#65533;&#65533;&#65533;&#196;&#65533;&#65533;t&#65533;&#65533;^Y3&#65533;K&#65533;&#65533;&#648;&#65533;&#1931;&#65533;&#65533;W&#65533;&#65533;&#49854;5&#65533;&#65533;dVbk&#65533;ed&a&#65533;&#65533;&#181;&#65533;&#1778;&#65533;v&#65533;&#65533;&#65533;s&#65533;&#65533;&#65533;Q&#65533;6&#65533;&#65533;&#65533;Qe&#65533;C&#65533;&#65533;p(&#65533;&&#65533;&#65533;&#156;O&#65533;&#65533;&#65533;&#65533;m&#65533;&#65533;&#148;gy&#65533;&#65533;&#65533;&#65533;K&#65533;&#65533;R&#65533;&#65533;&#65533;&#65533;&#65533;&#65533;ul&#65533;C&#65533;&#65533;&#65533;&#65533;&#65533;&#65533;N&#65533;&#65533;&#65533;=zr&#692;&#65533;l&#65533;&#65533;/G&#65533;t&#65533;`B&#1880; :&#65533;s&#65533;?&#65533;&#65533;&#65533;&#65533;&#65533;#&#65533;&#65533; &#65533;&#65533;&#65533;&#65533;&#65533;&#65533;&#1211;&#65533;-&#65533;&#65533;W/&#65533;_{&#65533;v&#65533;&#386;b&#65533;6&#65533;8#e&#65533;B6YeaB&#65533;&#65533;[&#65533; .&#65533;iS&#65533;&#65533;&#65533;&#65533;w&#65533;?&#65533;&#65533;}&#65533;&#65533;?k&#65533;&#65533;&#65533;&#65533;&#65533;5'~)nP=&#65533;  &#65533;4&#65533;&#65533; &#65533;&#65533;&#65533;J&#65533;'
&#65533;&#65533;as9&#65533;0:&#65533;t9&#65533;&#65533;&#65533;&#65533;0r&#65533;Fev&#65533;&#65533;&#65533;&#65533;&#65533;&#1597;&#65533;&#65533;&#65533;&#65533;
V&#65533;&#65533;&#65533;PT&#65533;&#65533;&#65533;&#65533;76dOk&#65533;
a&#179;&#65533;1yHT&#65533;<&#65533;&#65533;(j&#65533;&#65533;&#65533;&#65533;;&#65533;^o&#65533;&#65533;&#65533;&#65533;&#65533;E&#65533;a&#65533;N&#65533;&#65533;u#&#65533;h"}-&#65533;^&#65533;&#65533;H&*&#65533;%h&#65533;&#65533;&#65533;h&#65533;&#65533;t&#65533;h" &#65533;&#65533;&#65533;&#65533;=&#65533; $&#65533;&#65533; &#477;f`0sX@$K4&#1490;t&#65533;d&#65533;&#65533;&#65533;&#65533;&&#65533;&#65533;&#65533;uU&#65533;&#65533;N&#1577;r&#65533;&#65533;M?&#65533;&#65533;]&#65533;F&#65533;b&#65533;&#65533;a*q&#65533;J*Nw&#65533;&#65533;&#263;&#65533;&#65533;4'&#65533;&#65533;	b&#65533;&#898;&#65533;&#65533;^&#65533;ry&#65533;&#65533;&#65533;&#65533;&#65533;&#229;&#65533;dc&#65533;&#65533;8G&#65533;&#65533;WXC&#1709;&#65533;&#38447;1&#65533;&#65533;dd&#65533;&#65533;"6-&#65533;&#397;&#65533;|&#65533;&#65533;&#65533;?&#65533;&#65533;&#65533;&#65533;@&#65533;&#1489;7&#65533;&#65533;;&#65533;)JFrp&#65533;B2R&#65533;b&#65533;g>&#65533;&#65533;G:&#41308;&#1289;WDX1&#65533;2&#65533;&#65533;&#65533;&#65533;&#65533;n&#65533;O&#65533;&#65533;&#65533;&#65533;&#65533;4a&#65533;jw;U&#65533;p&#65533;&#65533;&#65533;u|&#65533;+&#65533;Y&#65533;!&#65533;0&#65533;&#65533;&#65533;&#65533;&#65533;&#65533;&#65533;&#65533;0&#65533;d&#65533;&#65533;B&#65533;[H&#65533;&#65533;R&#65533;&#65533;+&#65533;&#65533;T[&#65533;Em&#65533;}&#65533;&#65533;V&#65533;&#65533;#Zy&#65533;H&#65533;)&#65533;*N&#65533;&#65533;&#65533;PE&#65533;,oV&#65533;W&#65533;<-&#65533;^&#65533;&#65533;YOP4azJX&#65533;X&#65533;&#65533;&#65533;&#65533;G(&#65533;&#65533;@5jI&#65533;&#65533;&#65533;*&#65533;Sh&#65533;&#28307;&#65533;b&#641;A&#65533;&#65533;&#65533;&#65533;&#65533;Xt&#65533;&#65533;,&#65533;2&#657;&#65533;&#59722;&#1299;&#65533;H&#65533;&#65533; &#65533;4&#65533;&#65533;K&#65533;/5P 4&#65533;6&#65533;m*N5&#65533;T
aO&#65533;R$&#65533;b9&#65533;&#65533;z9&#65533;f&#65533;d&#65533;RM&#65533;&#65533;&#65533;&#65533;c[&#65533;jT&#65533;&#65533;&#65533;Lmjg5&#65533;&#65533;9&#65533;&#65533;&#65533;&#65533;&#65533;W&#65533;&#65533;&#65533;&#65533;&#65533;PR@&#65533;)XA&#65533;o&#65533;&#65533;np&#65533;&#65533;&#65533;&#65533;Z&#65533;&#65533;T(~&#65533;rJ&#65533;&#1362;01&#65533;[gH&#65533;&#65533;4&#65533;&#65533;&#65533;T	&#65533;&#65533;&#65533;N&#65533;&#65533;&#65533;&#865;U&#65533;Z&#65533;z/&#65533;&#65533;D&#65533;T4&#65533;5&#65533;a&#65533;&#65533; P:&#65533;T &#65533;[=P&#65533;F&#65533;2x&#65533;k\&&#65533;LUu&#65533;&#65533;&#65533;&#65533;@&#65533;&#1639;,%M&#65533;YB&#65533;&#65533;&#65533;&#514986;&#129;&#65533;S&#65533;W&#65533;G&#65533;.C&#65533;&#65533;&#65533;&#65533;&#65533;R!t i&#65533;zv&#65533;@&#65533;i&#65533;Ld$&#65533;&#65533;H1(&#65533;d&#65533;EL<&#65533;&#65533;&#65533;
=&#65533;&#592;&#65533;5&#65533;&#65533;5
{YX^&#65533;z9&#65533;&#65533;&#65533;&#65533;F&#65533;&#65533;^&#65533;&#65533;h&#65533;&#514;&#65533;&#65533;&#65533;X&#65533;&#1196;?&#46657;+rO&&#65533;&#65533;&#65533;m&#65533;ah&#1428;&#65533;B&#65533;&#65533;&#65533;&#65533;Z&#65533;&#65533;&#65533;O&#65533;&#65533;1&#65533;&#65533;&#65533;dT&#65533;Z&#65533;N&#65533;Hi&#65533;Z&#65533;&#1209;+ W&#65533;b&#65533;5+z&#65533;&#65533;q]&#65533;&#65533;&#65533;Z&#65533;u&#65533;W&#65533;V&#65533;V&#65533;&#65533;&#1866;&#65533;dM&#65533;Y&#65533;z&#65533;&#65533;&#65533;&#65533;&B;&#65533;Z&#1503;t']S&#65533;&#65533;HZ&#65533;>&#65533;&&#65533;&#65533;W&&#65533;&#65533;&#65533;&#65533;$5&#65533;&#65533;L&#1997;&#65533;&#65533;&#65533;&#65533;-cI*m&#1017;r&#65533;l&#65533;&#65533;Bo[&#65533;AG&#65533;&#65533;I&#65533;=7&#65533;&#65533;}&#65533;&#65533;C&#65533;&#65533;@&#65533;&#65533;j&#65533;)t&#65533;s&#65533;|&#65533;-G&#65533;Z&#65533;V&#65533;H&#65533;H&#65533;zLRW&#65533;iLo&#65533;&#1277;&#65533;&#65533;8&#65533;&#15062;&#65533;&#65533;2&#65533;&#65533;&#65533;&#65533;$5Iq`&#65533;G&#65533;&#65533;@&#65533;&#65533;B&#65533;&#65533;W.$o&#65533;&#65533;0&#65533;P"Q&#65533;,TR,]&#65533;&#65533;[&#65533;P&#65533;2{&#65533;&#65533;&#65533;E&#65533;&#65533;&#1432;&#65533;b&#5683;G&#65533;k&#65533;q &#65533;m&#65533;{&#65533;&#65533;p&&#65533;X?Bl&#65533;#\X&#65533;Q&#65533;3b&#65533;&#65533;4&#65533;&#65533;y/4&#65533;&#65533;&#65533;&#65533;C&#65533;&#65533;g&#1847;&#65533;&#484;&#65533;&#65533;B&#65533;&#65533;&#65533;w&#65533;.&#65533;&#65533;&#65533;&#65533;Mq&#65533;&#65533;&#65533;5&#65533;&#65533;&#65533;&#65533;&#65533;@1&#65533;&#65533;&#65533;&#65533;&#65533;&#65533;)&#65533;&#65533;H&#65533;&#65533;W&#65533;&#65533;&#65533;<&#65533;&#65533;&#65533;$&#65533;o&#65533;&#65533;ou&#65533;&#65533;]g&#65533;&#65533;&#65533;&#65533;&#65533;&#65533;|&#65533;
&#589;&#65533;&#65533;&#1648;&#65533;&#65533;E&#65533;&#65533;&#65533;#&#65533;&#65533;	&#65533;&#65533;&#65533;>&#65533;&#65533;g&#65533;s&#65533;&#65533;&#65533;<&#65533;X&#65533;&#65533;x&#559;&#65533;&#65533;-&#65533;&#65533;&#65533;{&#65533;&#65533;n&#65533;&#65533;&#65533;&#65533;&#65533;&#382;}&#65533;&#65533;&#65533;E&#65533;<&#65533;-T&#65533;b&#65533;&#65533;&#65533;p&#65533;S&#65533;&#65533;l&#65533;_&#65533;N?&#65533;&#65533;&#65533;&#65533;u&#65533;)&#65533;8&#65533;&#65533;=&#65533;&#65533;xQ&#65533;R&#65533;&#65533;	&#65533;&#65533;5&#65533;&#65533;&#65533;&#65533;G&#65533;W&#65533;x&#65533;&#65533;&#65533;r&#65533;3&#65533;'^&#65533;&#65533;U&#65533;&#65533;)A'&#65533;&#65533;7{`f&#65533;&#65533;{l&#65533;+&#65533;&#65533;QBTn&#65533;"|&#65533;Su&#65533;v|[&#65533;Z&#65533;GL&#65533;&#1217;&#65533;w.Hv&#1491;v,&#65533;o&#2002;Y&#1527;&#65533;a&#65533;&#65533; K&#65533; &#65533;}$	T2[&#65533;r~&#65533;Gi<&#65533;&#65533;pa&#65533;BGCFM5@&#65533;&#65533; &#65533;&#65533;&#65533;&#65533;r,6&#65533;&#65533;&#65533;+&#1477;`&#65533;q-.Y&#65533;&#65533;f&#65533;yF&#65533;&#65533;&#65533;A&#65533;WE)\&#65533;s~5&#65533;Cg&#65533;&#1158;&#65533;I&#65533;N!!3&#65533;4v&#65533;Gj!(&#65533;&#65533;Xgu&4*d&#65533;(&#65533;~)&#65533;2&#65533;4&#65533;&#65533;a&#65533;&#1480;bG&#65533;h?&#65533;E&#65533;&#65533;/&#65533;E&#65533;&#65533;E&#65533;&#65533;5w&#65533;h&#65533;&#65533;&#65533;&#65533;&#65533;&#196;&#65533;&#65533;[NhS&#65533;&#65533;&#65533;x~&#65533;O &#65533;U&#65533;&#65533;Zh&#65533;a&#65533;&#65533;&#65533;rj&#65533;yeX&#65533;&#65533;v&#65533;&#65533;&#65533;&#65533;e&#65533;I1&#65533;e&#65533;EC&#65533;(&#65533;&#65533;(&#65533;F{&#65533;&#65533;&#65533;'&#65533;&#65533;&#65533;&#65533;Q&#1798;:&#65533;&#65533;&#65533;8&#65533;&#65533;&#65533;&#65533;&#65533;_&#65533;v&#65533;&#65533;&#65533;&#65533;DY#&#65533;&#65533;'&#65533;C&#65533;&#65533;}&#65533;p&#65533;v&#65533;&#65533;v&#1351;i9&#65533;&#65533;&#65533;c>@ &#65533;&#65533;&#65533;&#65533;&#65533;`&#65533;&#65533;w&#65533;8&#65533;&#65533;7&#65533;&#65533;&#330;P&#65533;7&#65533;'&#65533;&#65533;&#65533;mb&#65533;&#65533;&#65533;&#65533;X&#65533;&#65533;&#65533;&#65533;&#65533;y&#65533;&#65533;&#65533;&#65533;&#1553;iH$&#65533;Gq&#65533;h%Q[&#65533;P&#59725;&#65533;Hl&#65533;&#65533;&#65533;Q&#65533;(D4&#65533;&#65533;&#65533;	
 &#65533;&#1704;1t&#1421;&#2040;qn&#65533;X|&#65533;&#65533;o&#65533;&#65533;|e&#65533;&#65533;f&#65533;&#65533;5&#65533;&#65533;\&#65533;&#65533;&#65533;&#65533;&#65533;|&#65533;&#65533;&#65533;(	&#65533;Q b&#65533;&#65533;&#65533;Gb&#65533;bi&#65533;&#65533;&#65533;7&#65533;&#65533;6&#65533;R&#65533;m&#65533;&#65533;&#65533;&#65533;I&#65533;ry&#65533;tY&#65533;B"r&#65533;G$d8&#65533;&#65533;&#65533;&#65533;l&#65533;s'&#65533;d;5&#274;X{&#65533;&#65533;&#65533;&#65533;X&#65533;
b|&#951;P&#65533;&#65533;&#65533;&#1171;7&#65533;&#65533;e&#65533;A)&#65533;E&#65533;&#65533;=&#65533;&#65533;kd	&#65533;SgM&#65533;fM&#65533;g}&#65533;1eEM&#65533;&#65533;&#65533;L`&#65533;&#1447;&#65533;zw&#65533;<&#65533;p&#65533;Xp&#65533;8^I~|q&#65533;%x&#65533;6&#65533;&#65533;&#65533;Lh?&#65533;&#65533;&#65533;&#65533;&	&#65533;&T&#65533;U&#65533;RG&#65533;&#65533;&#65533;&#65533;&#65533;&#65533;&#1721;&#65533;&#1705;&#65533;&#65533;H&#65533;&#65533;Q&#65533;fh&#65533;8&#65533;NSpP&#65533;&#65533;@'|tx&#65533;u8P&#65533;|&#65533;gs]
&#65533;{&#466;&#65533;&#65533;1&#2137;#&#65533;]&#65533;%&#65533;2&#65533;&#65533;S&#65533;EYO&#65533;
&#65533;&#65533;I	0&#65533;Rs6O&#65533;f[&#65533;&#65533;&#65533;&#631945;&#65533;w&#65533;&#65533;&#65533;&#65533;&#65533;&#65533;&#30800;&#65533;
&#1513;&#65533;&#65533;h&#65533;&#65533;&#1185;&#65533;&#65533; &#1474;&#65533;76QeS&#37008;&#65533;Q&#65533;m7f&#65533;=&#65533;f7.k I/$&#65533;jX&#65533;|&#65533;&#65533;dA+(&#65533;p&#65533;&#1623;&#65533;V&#65533;&#65533;&#65533;3&#65533;]&#65533;S&#65533;&#65533;&#65533;&#65533;l&#65533;&#536;&#65533;&#65533;&#65533;Ke&#65533;H&#65533;&#65533;&#65533;&#65533;&#65533;&#65533;10!&#65533;&#65533;	&#65533;&#65533;H|ND&#65533;&#65533;%&#65533;&#65533;u&#65533;&#65533;&#1358;}V &#65533;DL&#65533;&#65533;cg&#65533;Q)Z&#65533;[Ts&#65533;.&#65533;&#65533;&#65533;&#65533;&#65533;Ep&#65533;&(&#65533;&#65533;G&#65533;E&#65533;y&#65533;A&#65533;&#65533;vx&#65533;&#65533;d	?u&#65533;-&#65533;'@s@&#65533;!i&#65533;&#65533;A~b&#65533;3&#65533;T&#65533;G:&#65533;4j&#65533;x&#593;N&#65533;jc0&#65533;&#65533;&#65533;^S&#65533;&#65533;&#65533;g&#65533;&#65533;&#65533;&#65533;.&#65533;2{&#65533;-&#1092;g&#65533;p&#65533;
l&#65533;&#65533;&#65533;8&#65533;&#65533;&#65533;&#65533;(&#65533;C&#65533;&#65533;*&#65533;G@&#65533;&#65533;&#65533;&#65533;&#65533;&#65533;&#65533;K&Y&#65533;C&#65533;&#65533;RH&#65533;
&#65533;Z&#65533;
qx&#65533;&#65533;&#65533;&#65533;TbF&#65533;&#65533;v.:&#65533;&#65533;oa:&#9962;&#65533;=%&#65533;C&#65533;&#65533;&#65533;&#65533;{B7'^&#65533;c&#65533;&#65533;&#65533;XV&#65533;&#65533;=q&#65533;.#LK&#65533;_z&#65533;&#65533;O&#65533;&#65533;&#65533;&#65533;&#65533;G&#65533;fs&#65533;2&#65533;r'9&#65533;`&#65533;&#65533;&#663;&#65533;&#65533;d&#65533;&#65533;&#65533;	&#65533;e+)&#65533;&#65533;&#1138;&#65533;&#65533;5&#65533;'ws&#65533;!&#65533;&#65533;&#65533;w&#65533;&#65533;2&#65533;&#1549;&#65533;9W&#65533;&DU7&#65533;H&#65533;&#65533;&#65533;g&#65533;e&#65533;J&#65533;n7g&#65533;&#1383;&#65533;@&#65533;&#65533;
&#65533;&#954;&#65533;&#65533;
&#65533;&#65533;`[=&#65533;&#65533;$:%&#65533;95&#65533;8aK&#65533;n&#65533; ,&#65533;@r&#65533;&#65533;&#65533;V7v&#65533;T&#65533;&#65533;3&#1622;#&#65533;7j\&#65533;&#65533;&#65533;&#65533;Aq&#65533;&#65533;&#65533;<&#65533;&#65533;i&#65533; &#65533;5s&#65533;R&#65533;&#65533;&#65533;j&#65533;aIXW&#65533;zR'&#65533;&#166;5{&#65533;&#65533;I'&#65533;
&#65533;~s&#65533;i_&#1504;
&#65533;m&#65533;&#65533;&#65533;>Y&#65533;&#65533;&#65533;&#65533;&#65533;&#65533;i&#65533;&#65533;;&#65533;&#65533;Z|&#65533;&#65533;5&#65533;	&#65533;;D$)r&#65533;@&#65533;&#65533;"wP&#65533;|&#65533;&#65533;t]&#65533;W4h&#31798;"&#65533;&#65533;z&#65533;6>&#65533;&#65533;&#65533;F&#65533;&#65533;&#65533;&#65533;H&#65533;D&#65533;&#65533;U&#65533;I&#65533;B&#65533;dc&#65533;(&#65533;l 8&#65533;&#65533;&#65533;&#65533;Fp&#65533;&#65533;&#65533;&#65533;5&#65533;&#65533;A&#1087;&#65533;c&#65533;;&#65533;&#65533;:&#65533;K&&#65533;&#65533;&#65533;e&#65533;&#65533;Y&#1694;&#65533;%I4&#1765;&#65533;!&#65533;us&a&#65533;&#65533;r&#199;[&#65533;N&#65533;&#65533;&#65533;&#65533;&#65533;)&#65533;;&#65533;&#65533;i&#65533;E{gp&#699;&#65533;&#65533;&#65533;&#65533;&#65533;&#65533;&#65533;&#65533;&#65533;X&#65533;&#65533;&#65533;*+&#65533; l&#65533;fH!<&#65533;&#65533;&#65533;&#65533;&#65533;&#65533;e6&#65533;Tyo&#65533;5&#65533;&#65533;&#65533;oB&#65533;#&#65533;otSei&#65533;&#65533;?T&#65533;B&#65533;7{&#65533;O&#44758;$&#65533;xIZm&#65533;&#1350;&#65533;b&#65533;`&#65533;&#65533;Y'&#383;h&#65533;&#65533;;H0:rj|K&#65533;{&#65533;@&#65533;Q&#65533;&#65533;)X@+&#65533;&#65533;&#65533;&#65533;k&#65533;&#65533;g&#65533;&#65533;&#65533;&#65533;ru.&#65533;k-&#65533;
J&#65533;&#65533;&#65533;&#65533;,&#65533;?&#65533;&#65533;&#249;K4&#65533;&#65533;&#65533;,&#65533;&#65533;~&#1056;i&#65533;H&#65533;#<5&#65533;&#65533;&#65533;&#65533;&#65533;&#65533;&#65533;p&#65533;+
&#65533;f&#65533;&#65533;F,&#65533;&#65533;&#65533;P&#65533;&#65533;Z&#65533;&#65533;&#65533;&#65533;*&#65533;&#65533;27'&#65533;&#65533;kk&#65533;&#65533;h&#65533;&#65533;&#604;&#65533;<h &#65533;&#65533;}&#828;#&#65533;&#65533;&#65533;'&#65533;2&#65533; &#65533;&#855;&#65533;W7&#65533;&#65533;Qa&#65533;&#65533;g&#65533;&#65533;+`B&#65533;|&#65533;
&#65533;&#65533;&#790;u&#65533;&#65533;v&#65533;&#65533;z&#65533;h &#65533;&#65533;&#65533;{&#65533;:&#65533;3&#65533;&#65533;&#65533;)&#65533;&#65533;s6&#65533;4s&#65533;#X&#65533;d&#65533;&#65533;&#65533;&#65533;&#65533;&#65533;&#65533;&#65533;&#65533;`"&#65533;&#65533;A&#65533;&#1816;&#65533;&#65533;&#65533;{&#65533;-&#65533;&#629;&#65533;&#65533;D&#65533;&#65533;m&#65533;&#65533;0<;S&#678;,&#65533;;&#65533;&#65533;K&#65533;X&#65533;vY&#65533;W&#65533;&#65533;J&#65533;&#65533;&#65533;v,&#65533;&#65533;&#65533;&#65533;e&#65533;&#65533;g.&#65533;J&#65533;:&#65533;&#65533;S&#65533;&#65533;U&#65533;&#65533;<&#65533;&#65533;&#65533;<F&#65533;i &#65533;&#350;
Z&#65533;f&#65533;:&#65533;k^&#65533;&#65533;eR&#65533;B&#65533;&#65533;&#65533;&#65533;&#65533;!kO&#65533;&#65533;&#65533;7&#991;&#65533;&#65533;&#65533;&#65533;J&#65533;&#969;B&#1681;p&#65533;&#65533;oxD&#65533;<]&#65533;&#65533;&#527;|3w)&#65533;&#1092;X&#65533;&#65533;a&#65533;F&#65533;&#65533;&#65533;&#1120;&#65533;&#65533;&#65533;&#65533;&#581;&#65533;&#65533;P &#65533;+H#M&#65533;&#65533;M&#65533;/lb&#65533;&#65533;9&#65533;fI\&#65533;}8&#278;&#65533;&#65533;EZw[&#65533;>|&#65533;&#65533;&#65533;&#65533;Cb"&#65533;s&#65533;&#636;&#1254;&#1900;&#65533;}&#65533;&#65533;CZ&#65533;`2sM`H&#65533;&#65533;&#65533;&#65533;&#65533;D&#65533;&#65533;&#65533;&#65533;&#65533;=&#65533;+=&#65533;q&#65533;&#65533;l&#65533; G&#65533;&#65533;&#65533;hrs&#65533;	&#65533;&#65533;t.&#65533;efM&#65533;F&#65533;T&#65533;q\&#65533;&#65533;&#65533;&#65533;!r&#65533;&#970;&#65533;<&#65533;&#65533;&#65533;&#65533;&#65533;:&#65533;R&#65533;&#65533;&#65533;&#1499;&#65533;&#65533;}&#1915;&#65533;&#65533;y&#65533; &#65533;&#65533;3&#65533;&#65533;&#1473;&#1578;L&#65533;Lk&#65533;&#65533;%SkD&#65533;&#65533;`G&#13975;&#65533;&#65533;&#65533;&#65533;E,&#1694;&#740;-@`&#65533;G&#65533;&#65533;&#860;z&#65533;&#65533;|&#1708;Mk&#65533;&#65533;i&#65533;&#65533;q&#65533;&#65533;&#65533;&#684;&#65533;&#65533;&#65533;&#65533;&#1915;&#65533;&#65533;&#250;P&#65533;w&#65533;R{ &#65533;&#65533;&#65533;&#65533;LX&#65533;)&#1411;{&#65533;;&#65533;v&#65533;|~&#65533;&#65533;&#65533;c&#65533;&#65533;&#65533;}&#65533;}&#65533;&#65533;&#65533;sm1&#65533;M&#65533;&#65533;&#65533;&#65533;&#65533;*&#65533;.<&#65533;&#65533;&#65533;&#1974;+&#65533;9M&#65533;m`sf&#65533;&#65533;&#65533;&#65533;Zv&#65533;&#65533;3Tk&#65533;&#65533;R&#65533;
&#65533;y&&#65533;/=&#65533;&#65533;.&#65533;&#65533;Mi&#65533;&#65533;&#65533;j^.i>&#65533;jd&#65533;r&#65533;&#65533;m&#65533;&#65533;&#65533;Kis&#65533;&#65533;&#65533;*&#65533;Q'&#65533;r&#65533;:&#65533;&#65533;G&#65533;&#65533;#:&#65533;&#65533;&#65533;&#65533;.&#65533;i&&#65533;&#65533;0d&#65533;]3&#65533;&#65533;/r&. -G=&#65533;&#65533;&#65533;J]2m3"&#65533;&#65533;&#65533;&#1489;b&#65533;L&#65533;fP&#65533; &#65533;&#65533;&#65533;<&#65533;Y&#65533;2 &#65533;&#65533;&#65533;]&#65533;Q&#1116;&#1588;9&#65533;vg&#65533;&#65533;ID &#65533;E&#65533;,&#65533;&#65533;&#65533;=D&#65533;&#65533;qs&#65533;,P&#65533;&#65533;}Yia&#65533;@&#65533;&#54909;&#65533;&#65533;?Z&#65533;&#65533;&#65533;.&#65533;&#65533;&#65533;&#65533;&#65533;&#65533;$&#65533;`isMTl=&#65533;&#65533;B&#65533;&#65533;le&#65533;&#65533;X&#65533;&#65533;&#65533;&#65533;&#65533;&#65533;D&#1085;*&#65533;*P&#581;&#65533;&yr&#65533;k&#65533;&#65533;&#65533;9&#65533;&#65533;Q&#65533;&#65533;&#65533;T&#1132;&#65533;K&#65533;qa&#65533;&#65533;)d1&#65533;&#65533;|&#65533;(r3&#65533;j&#65533;&#65533;&#65533;B&#217;&#4653;}&#65533;k&#65533;=&#65533;&#65533;&#65533;&#65533;Nw&#65533;&#65533;&#1921;t&#65533;!-<&#65533;&#65533;^|&#65533;&#65533;&#65533;&#65533;&#65533;@&#65533;hu&#65533;&#65533;&#65533;L&#65533;&#65533;|&#27769;&#65533;T&#65533;&#65533;&#65533;&#65533;&#65533;r&#65533;&#65533;7&#65533;n&#65533;&#1982;&#65533;R?&#65533;&#65533;&#65533;&#65533;X/.G_&#65533;&#65533;&#65533;&#65533;Rp&#65533;&#65533;&#65533;&#65533;b&#65533;:&#65533;.&#65533;&#65533;&#65533;j&#65533;&#65533;i&#65533;&#65533;k&#65533;&#65533;<&#65533;L '&#65533;~x&#65533;tp&#65533;,&#65533;&#65533;&#1084;k&#65533;&#65533;C&#65533;9&#65533;&#65533;Z3s&#65533;&#65533;|;&#65533;&#65533;&#65533;&#65533;&#65533;&#65533;&#65533;Eh &#65533;&#65533;&#65533;{!O&#65533;&#65533;&#65533;&#65533;m&#65533;)o&#65533;P&#65533;&#65533;+&#65533;4]&#1154;$g&#65533;&#65533;&#65533;&#65533;&#65533;6&#65533;g&#65533;&#65533; 01&#65533;B&#65533;&#65533;4w4Y&#65533;&#65533;&#65533;w&#65533;\&#65533;&#65533;E&#65533;7l=&#65533;&#65533;S&#65533;&#65533;&#65533;&#65533;w&#65533;.f&#65533;&#65533;Q&#65533;s&#65533;&#65533;A&#65533;&#65533;W&#65533;V/z&#65533;kO&#65533;O&#65533;&#65533;j&#65533;V&#65533;l&#65533;&#65533;&#65533;z&#65533;k&#65533;<k&#65533;D&#65533;L&#65533;&#65533;PZm&#65533; g&#65533;4g&#65533;`l&#65533;&#65533;&#65533;&#65533;>&#65533;[\&#65533;#&#65533;&#65533;s&#65533;_&#65533;&#65533;&#65533;&#65533;&#65533;&#49427;	}oC&#65533;&#65533;&#65533;&#65533;&#65533;]&#65533;]&#65533;&#65533;
&#65533;9&#65533;&#65533;&#65533;&#65533;&#65533;&#65533;ajb&#65533;:&#65533; &#65533;&#65533;&#65533;&#65533;)!!&#65533;&#65533;&#65533;&#65533;&#65533;&#65533;&#65533;&#65533;&#65533;&#65533;&#65533;lo&#65533;&#65533;
&#65533;&#65533;&#65533;&#65533;<&#65533;~&#65533;&#65533;x&#679;&#65533;>&#65533;&#65533;u&#65533;&#65533;&#65533;&#65533;&#65533;&#65533;&#65533;&#65533;&#65533;&#65533;&#65533;	&#65533;@&#65533;&#65533;&#65533;&#65533;&#65533; &#65533;&#65533;&#65533;&#65533;+n%&#65533;&#65533;e&#65533;&#65533;e&#65533;&#65533;{&#65533;^&#65533;&#65533; F&#65533;&#495; &#65533;&#65533;"$eL&#65533;MM&#65533;H&#65533;&&#1303;~q2&#65533;)r&#65533;B&#65533;I&#65533;&#65533;&#595;(&#596;&#65533;&#65533;	&#65533;[&#65533;&#65533;&#65533;I&#65533;  :j&#65533;i&#65533;c&#65533;&#65533;&#991;<y"&#65533;f&#65533;&#65533;&#65533;&#65533;&#65533;(&#65533;QS&#65533;&#65533;&#65533;+:1Eg&#65533;ESBUJG8&#65533;&#65533;U&#65533;&#1643;&#65533;&#65533;&#65533;Y&#65533;&#65533;&#53879;Zq&#65533;&#65533;&#47961;]&#65533;&#65533;&#65533;i@_A		&#65533;&#65533;T&#65533;&#65533;Z&#65533;&#65533;"&#65533;U	&#65533;-]&#65533;>&#65533;`&#65533;&#1574;Rhf&#345;&#65533;&#65533;&#65533;&#65533;&#65533;KA&#65533;g&#65533;+ x&#65533;&#65533;&#65533;fC]L&#65533;&#65533;&#65533;lB&#65533;&#65533;&#65533;&#1056;U&#65533;&#65533;&#65533;&#65533;tC&#65533;	G&#65533;qr&#65533;Z w&#65533;[&#65533;&#65533;&#65533;&#65533;&#65533;&#65533;]_&#65533;&#65533;r&#65533;>&#65533;&#65533;B&#65533;&#1195;H?78&#266;&#65533;&#65533;&#305;&#65533;&#65533;Kj&#65533;&#65533;O&#65533;&#65533;J&#65533;&#65533;&#65533;&#65533;x&#65533;&#65533;c&#65533;'4&#65533;te&#65533;ODAURG1&#65533;-R eVectR!UY&#65533;&#65533;Cjt&#65533;THU&#65533;Pd&#65533;el&#65533;&#65533;Pp&#65533;&#65533;&#65533;tG&#65533;&#65533;P&#65533;"|RHL&#65533;&#65533;&#65533;`@&#65533;&#65533;&#65533;b&#65533;&#65533;6&#593;b-&#65533;Xl&#65533;&#65533;E&#65533;e&#65533;&#65533;kT&#65533;"&#65533;,&#65533;6di&#65533;&#65533;&#65533;Kf$&#65533;&#65533;Z,&#65533;Me&#65533;X&#65533;&#65533;&#65533;&#65533;&#1664;&#65533;4&#65533;a&#65533;&#65533;g&#65533;q&#65533;8G&#65533;2&#65533;&#65533;U&#65533;t&#1281;&#65533;&#1888;&#65533;Z(&#65533;&#65533;&#65533;&#65533;C&#1930;D&#593;^Zd&#65533;D{~&#65533;w&#65533;}&#65533;b~d&#65533;&#65533;&#65533;K&#65533;&#65533;&#65533;R&#65533;&#1217;&#65533;z&#65533;&#1090;"9a&#65533;&#65533;l&#65533;d&#65533;v&#65533;Q&#65533;&#65533;&#65533;&#65533;D&#65533;&#65533;b&#65533;&#65533;1
&#65533;&#65533;&#65533;!&#65533;(F&#65533;X:a9)ZiF"&#65533;d&#65533;[>b&#65533;nrb&#857;ki&#65533;&#1684;T&#65533;f&#65533;,Z&#65533;u#&#65533;&#65533;IfJ&#65533;&#65533;i&#65533;,L&#65533;b&#153;&#65533;&#65533;&#65533;[&#65533; &#255;#&#65533;P@q+g&#65533;&#341;s&#65533;&#65533;&#65533;&#65533;&#65533;'s&#65533;E&#65533;]&#65533;z(&#65533;g&#65533;x&#65533;&#65533;b&#65533;!&#65533;&#65533;&#65533;@&#65533;~A)|4\&#65533;r&#65533;,&#2039;)H.&#65533;&#65533;E&#65533;&#65533;8hN:&#65533;&#65533;&#65533;&#323;QD&#65533;&#65533;&#65533;s&#65533;*2&#65533;2&#65533;*!&#65533;&#65533;~B&#65533;&#65533;,
&#65533;k5&#65533;X&#65533;&#65533;&#65533;&#65533;&#65533;&#65533;&#65533;&6&#65533;&#1190;&#65533;Hb&#65533;&#65533;u&#598;&#65533;&#65533;F&#65533;&#65533;\k/&#65533;&#65533;&#65533;{&#65533;X&#65533;&#65533;|	ni&#65533;2ng&#65533;`H1&#65533;&#65533;&#637;&#65533;&#65533;&#1867;&#65533; &#65533;&#65533;*&#65533;&#65533;&#65533;&#65533;&#65533;'&#65533;WL&#65533;&#65533;
+&#65533;&#65533;rc&#65533;&#65533;&#1933;&#65533;&#65533;&#65533;t&#65533;&#65533;y&#65533;&#65533;1w&#65533;/-&#65533;	$e&#65533;&#65533;C&#65533;/&#65533;&#65533;H&#65533;&#65533;r&#65533;&#65533;&#65533;<&#65533;&#65533;6&#65533;&#65533;&#65533;&#65533;&#65533;&#65533;&#65533;&#65533;M&#65533;9W&#65533;&#725;&#65533;Y&#65533;-&#65533;L[&#65533;&#65533;&#65533;&#65533;U&#1432;&#65533;w&#65533;Y&#65533;a8&#65533;&#65533;~&#1571;Ym&#65533;I&#1423;&#65533;&#65533;&#65533;&#65533;f0t&#65533;{.&#65533;Y&#65533;&#1658;&#65533;&#1335;&#65533;L@ &#65533;s&#380;&#65533;$&#65533;&#65533;&#65533;&#65533;&#65533;`&#65533;&#65533;t&#65533;&#65533;&#65533;`IFn&#65533;q &#65533;&#65533;&r&#65533;&#732;&#65533;&#65533;9&#65533;I&#65533;`(L
:&#65533;:
&#65533;&#65533;[&#65533;&#65533;\Y&#65533;:&#65533;&#65533;&#65533;t&#474;&#65533;E^'&#65533;&#65533;y&#65533;&#65533;&#65533;&#65533;&#65533;h@D&#65533;&#65533;'xK(b[&#65533;&#65533;&#65533;N&9#&#65533;&#65533;8&#65533;g{&#65533;&#65533;&#1098;&#65533;7&#65533;&#65533;(CU&#65533;J&#65533;&#65533;&#1570;&#70604;&#65533;;c&#65533;&#65533;&#65533;wI&#65533;{[&#65533;&#65533;&#65533;&#65533;&#65533;&#65533;*&#65533;&#65533;Q&#65533;3&#65533;/&#65533;&#65533;&#65533;&#65533;&#65533;>&#65533;&#65533;u&#65533;m&#65533;h&#643;&#65533;&#65533;&#65533;6mF&#65533;&#65533;&#65533;&#65533;&#65533;DI&#217;&#65533;`&#65533;&#65533;&#65533;m&#65533;&#65533;^&#65533;&#65533;&#65533;*P>&#1293;P&#65533;Za&#65533;&#65533;4X&#65533;&#65533;&#1609;6,&#65533;&#65533;4&#65533;&#65533;&#65533;nQ&#65533;"&#65533;qhR9&#65533;&#65533;{Pf&#65533;N	&#65533;HL&#65533;1W&#65533;&#65533;d&#984;&#65533;&#65533;&#65533;&#65533;&#65533;0&#65533;g&#65533;UDU6g &#65533;&#65533;h&#65533;NflK&#65533;&#65533;&#65533;3Xi&#65533;^:&#65533;	&#954;&#65533;&#65533;&#65533;&#65533;&#65533;&#65533;&#65533;G&#65533;&#65533;l&#65533;:R&#65533;&#65533;&#65533;&#65533;&#65533;&#65533;p&#65533;Xd&#65533;&#65533;&#65533;,6&#65533;F&#65533;&#65533;1&#65533;h&#65533;Cjd&#65533;&#65533;&#65533;X&#65533;&#65533;!N6&#65533;&#65533;`&#65533;&#65533;&#65533;u&#65533;&#65533;	&#65533;* &8&#65533;&#65533;4&#65533;#&#65533;&#65533;U&#65533;&#1043;&#65533;a&#65533;$S;5&#65533;]^&#65533;K&#65533;&#65533;9M& &#65533;."&#65533;&#65533;&#800;63&#65533;?-2&#65533;&#65533;;%&#65533;&#65533;&#65533;&#65533;&#65533;Mq&#65533;&#65533;e&#810;:&#1128;&#409;z&#65533;&#65533;]]#&#65533;&#65533;&#65533;5&#65533;h)l7[&#65533;&#65533;y&#65533;|&#65533;Qmy&#65533;G&#65533;.&#65533;(4&#65533;&#65533;&#405;zO&#65533;&#65533;&#65533;&#65533;i.2&#65533;&#65533;^&#65533;(2&#65533;-h&#1843;&#65533;h&#65533;&#65533;&#65533;1X&#65533;6f&#65533;x&#65533;&#65533;S&#65533;4&#65533;&#65533;&#65533;,7&#65533;&#65533;&#65533;&#65533;	&#65533;\&#27756;&#65533;2&#65533;&#65533;:&#65533;<R&#65533;&#1255;J-f&#65533;&#65533; &#65533;&#65533;&#65533;3&#65533;Q&#65533;&#65533;&#1763;&#65533; &#65533;M&#65533;5kb	LQ&#65533;?[mX&#65533;&#65533;&#65533;&#41109;&#65533;&#65533;&#65533;njA&#65533;47&#65533;U]&#65533;br&#65533;7-&#65533;&#65533;3&#65533;&#65533;kc&#65533;'	&#65533;F&#65533;&#65533;^y&#65533;&#65533;&#431;&#65533;9`&#65533;&#65533;A&#65533;cp&#65533;Ulb&#1766;IBV&#65533;&#65533;&#65533;i&#65533;&#65533;:&#65533;mv&#65533;&#65533;  d&#65533;R&#1226;&#154628;i&#65533;V&#65533;U&#65533;~vQ&#65533;&#65533;8&#65533;2&#65533;&#1634;&#65533;v&#65533;&#65533;&#65533;Z&#65533;&#65533;&#65533;&#823;&#65533;nQ1&#65533;&#1295;&#17833;8&#65533;&#65533;d1&#65533;F &#65533;@&#65533;	&#65533;NG&#65533;k&#65533;&#65533;&#1565;&#65533;u&#65533;&#65533;&#65533;d&#65533;5&#65533;&#65533;C[&#65533;Y&#65533;F^C&#65533;o~&#65533;]&#65533;&#65533;E0&#65533;&#65533;&#65533;[]&#65533;	&#65533;r&#65533;X|&#65533;&#772;d__&#65533;&#65533;&#65533;&#1441;1&#65533;&#65533;g&#65533;-c&#65533;7&#65533;`&#65533;&#65533;>Wn&#65533;&#65533;D&#65533;&#65533;&#65533;&#65533;&#65533;&#1348;R`<&#65533;&#65533;&#65533;=&#65533;h&#65533;L&#65533;q&#65533;R&#65533;N&&#65533;Ou&#65533;&#65533;&#65533;&#65533;&#65533;:&#65533;&#65533;&#65533;&#65533;5fI&#65533;y&#65533;/Q&#65533;&#65533;.n&#65533;&#65533;&#65533;c$&#65533;Zf H&#65533;0&#65533;+El&#65533;&#65533;U&#65533;aM&#65533;&#65533;&#65533;&#65533;z&#65533;4&#65533;&#65533;7S&#65533;&#65533;&&#65533;I&#65533;&#65533;z&#65533;&#65533;,&#65533;Ty&#65533;&#65533;sk&#65533;&#5806;h&#65533;w&#65533;>&#65533;M&#65533;&#65533;&&#65533;&#65533;&#65533;&#65533;&#65533;
&#65533;&#65533;h&#65533;]&#65533;&#65533;&#65533;&#65533;&#65533;oh&#65533;+`v&#65533;I&#65533;&#65533;O&#65533;Fnk&#65533;#A#9&#65533;m I&#65533;w&#65533;N&#65533;&#65533;z&#65533;&#1104;&#39924;&#65533;p&#65533;Z&#1547;9&#65533;&#65533;?pM&#1377;`!&#65533;2!&#65533;a&#65533;j&#65533;&#65533;&#65533;f&#65533;>&#65533;;&#65533;&#65533;&#65533;&#65533;&#65533;5&#65533;&#65533;\98&#65533;&#65533;0&#65533;f&#817;&#65533;&#65533;_Kz&#65533; &#65533;&#65533;&#65533;u&#65533;&#65533;{O&#65533;!&#65533;&#65533;&#65533;&#65533;g;{&#65533;W^&#65533;&#65533;&#65533;&#65533;&#65533;0w&#65533;&#65533;(`&#65533;m&#65533;&#65533;^6&#65533;k&o&#65533;#&#65533; &#65533;&#65533;3&#65533;&#65533;&#65533;&#65533;&#987;&#65533;'B&#65533;~&#65533;\&#65533;&#65533;&#65533;YBcC&#1026;&#65533;\&#458; &#65533;r&#65533;L&#65533;U&#65533;"J&#65533;_8&#65533;*NM^&#65533;z&#65533;&#65533;"P&#1758;"&#65533;.&#65533;p&#65533;?S&#65533;$/O&#65533;&#65533;&#65533;&#65533;x&#65533;/y&#65533;TeNz&#65533;oS!5om8&#531;&#65533;&#65533;&#65533;&#1958;&#65533;|&#65533;JA&#65533;&#65533;&#65533;~&#65533;&#65533;&#1204;&#65533;+@g&#65533;&#65533;&#65533;hSL&#65533;&#65533;&#65533;t&#65533;I&#65533;o&#65533;&#65533;i&#65533;r&#65533;z&#65533;&#65533;=$=&#65533;	rB&#65533;&#65533;U(&#65533;CSQ;/V&#65533;&#65533;&#65533;F&#65533;&#65533;&#65533;g4&#65533;&#65533;l"&#65533;MZ&#65533;m@&#65533;&#65533;&#65533;&#65533;96+ RZ&#65533;&#65533;&#65533;&#1023;&#65533;U&#65533;&#387;&#65533;&#65533;&#65533;&#1173; WS;&#65533;7s&#65533;L&#65533;&#65533;y&#65533;&#65533;q&#65533;Uy&#65533;wy/3y"&#65533;y4&#65533;y&#65533;v&#65533;&#757;<<&#65533;c@U&#65533;f&#65533;&#65533;&#65533;z&#65533;ds&#65533;gK%8&#65533;x&#65533;w)&#65533;&#65533;&#65533;&#65533;l&#135;&#65533;6Y&#65533;W&#65533;|&#65533;&#65533;{&#65533;&#65533;e}
&#1654;m&#65533;&#65533; &#65533;&#65533;|&#65533;6XW7-l&#65533;e&#65533;&#65533;^g%&#65533;#Ix&#65533;Q&#65533;o&#65533;&#65533;X&#28099;&#1431;W&#65533;-	&#65533;&#65533;6&#65533;&#65533;&&#65533;&#65533;_&#65533;0.C1&#65533;0{&#65533;&#65533;Y&#65533;ga&#65533;&#65533;&#65533;=&#1107;Y{&#65533;U{&#65533;Vzhe&#65533;&#65533;q?&#65533;&#65533;(r&#65533;&#65533;q&#65533;&#65533;&#65533;&#1536;hr&#65533;&#65533;+&#65533;331&#65533;&#65533;h&#65533;1&#65533;k4g&#65533;4dK&#65533;
&#65533;(&#65533;&#65533;&#65533;k8d&#65533;&#65533;&#65533;\7v0hGV&&#65533;&#65533;t&#65533;X&#65533;&#65533;KWpI7&#65533;3:&&#65533;&#65533;&#65533;4e&#65533;&#65533;I&#65533;aA&#65533;7&#65533;t&#65533;L&#65533;{EABRAT&#65533;n&#65533;&#65533;6&#65533;&#65533;&#65533;&#65533;&#65533;[&#65533;&&#65533;&#65533;Yxp&#65533;&#65533;`&#65533;@&#65533;vW&#65533;qwk&#65533;R+&#65533;&#65533;3!c&&#65533;&#65533;+j&#65533;w&#65533;(C&#1521; &#65533;&#65533;xH&#65533;G\&#65533;&#65533;j&#65533;&#65533;D&#65533;hc&#65533;X&#65533;4&#65533;q&#65533;&#65533;y&#65533;&#65533;&#65533;&#65533;&#65533;\&#1412; &#65533;r&#65533;&#65533;&#65533;&#60944;&#65533;$)&#65533;&#65533;3&#1569;&#65533;&#65533;2&#65533;V&#65533;z&#65533;&#65533;&#65533;&#65533;hE6&#65533;J&#65533;6&#65533;g6&#65533;&#65533;tFB&#65533;zc6&#65533;&#65533;G&#65533;&#65533;I&#65533;&#65533;&#65533;W&#65533;C&#65533;&#65533;dn&#65533;&#65533;T&#65533;&#65533;f&#65533;8&#65533;'&#65533;n&#65533;&#65533;W&#65533;&#65533;}d7A`8&#65533;4a"&#65533;&#65533;&#65533;&#65533;`qR&#65533;g&#65533;&#65533;A& < &#65533;W
&#65533;&#13425;&#465;&#65533;&#65533;&#65533;&#65533;p&#65533;Q'&#65533;&#65533;&#65533;3y&#65533;&#65533;(dz(L*&#1415;&#65533;t&#65533;8&#65533;&#65533;&#65533;p&#65533;&#65533;(j&#65533;r	&#65533;C`k
&#65533;w&#65533;IE&#65533;x&#65533;&#65533;Y&#65533;(&#65533;C&#65533; &#65533;&#65533;&#65533;S&#65533;X[ &#65533;]&#65533;&#65533;g-&#1318;^&#65533;m6~&#65533;rV&#65533;2V&#517;<&#65533;59&#65533;&#65533;{%&#65533;;r&#65533;EW&#65533;O8&#65533;m&#65533;}'iQ&#65533;T&#65533;ep&#65533;E&#1165;&#65533;x&#65533;`Wh&#65533;&#65533;&#1172;&#65533;&#65533;l&#65533;&#65533;&#65533;&#65533;&#65533;&#65533;&#65533;&#65533;&#65533;&JHJl&#65533;&#65533;&#65533;k&#65533;&#600;&#65533;qz7TZ&#514;Y&#65533;x&#65533;&#65533;&#65533;i&#65533;&#65533;&#65533;D8C&#65533;&#65533;X&#65533;v9&#65533;&#65533;&#527;&#65533;irw&#1615;7`&#65533;>&#65533;&#65533;&#65533;X&#65533;&#65533;)&#65533;h&#1631;&#65533;&#65533; &#671;&#65533;9&#65533;&#65533;	&#65533;&#1624; &#65533;mN&#65533;&#65533;9
/fw&#65533;w&#65533;&#231;&#65533;&#65533;H&#65533;vd&#65533;&#65533;&#65533; &#65533;&#65533;]&#65533;&#65533;e] &#65533;&#65533;u&#65533;\&#65533;&#65533;/9u&#65533;&#65533;>1&#65533;{&#65533;&#65533;&#65533;&#65533;5&#65533;	&#65533;D`&#65533;G&#65533;&#65533;&#65533;&#65533;&#65533;&#65533;&#65533;&#65533;v&#65533;P&#65533;&#65533;I&#65533;P7Z(&#65533;&#65533;&#65533;$&#65533;	^&#65533;&#545;&#65533;&#65533;&#8278;&#65533;&#65533;R&#65533;&#65533;&#65533;a&#65533;&#65533;&#65533;\J&#65533;j yxq&#65533;sp&#65533;i0r&#65533;y&#65533;rI&#65533;&#65533;&#65533;&#1638;&#65533;Xy5&#65533;&#65533;&#65533;wA&#65533;dM9.&#65533;&#65533;^&#65533;&#65533;&#1703;~&#65533;&#65533;&#65533;C&#65533;EY&#65533;#'8bZ&#65533;@&#65533;!&#65533;~oX~iS&#65533;&#65533;$&#65533;Y&#65533;&#280;&#65533;f&#65533;mxu&#65533;HN&#65533;&#65533;&#65533;&#1690;&#65533;gO.Xy&#65533;&#65533;W&#65533;Wg'&#65533;&#65533;&#65533;/js&#65533;&#659;&#65533;V&#65533;}&#65533;&#65533;Iy&#65533;JI&#65533;v&#65533;ho&#65533;v&#65533;"|&#65533;4&#65533;&#65533;9Q&#679;V&#65533;&#65533;?`&#65533;&#65533;Y&#65533;H&#65533;#P3m9&#65533;Edc&#1690;&#65533;&#65533;)f&#65533;&#65533;&#65533;&#65533;&#65533;&#65533;&#65533;&#65533;&#65533;z&#65533;vz&#65533;4&#7783;&#65533;&#172;&#65533;&#65533;&#65533;&#65533;1&#5578;&#65533; #&#65533;7"P &#65533;&#65533;'&#65533;&#65533;n&#65533;t&#65533;&#65533;x&#65533;&#65533;&#65533;&#65533;j&#65533;5&#65533;&#65533;&#1634;&#65533;&#1674;&#65533;h$&#65533;?&#65533;@&#65533;O&#65533;&#65533;j5&#65533;&#65533;&#65533;&#65533;f&#65533;&#65533;T&#65533;Z&#65533;?2$&#65533;&#1585;&#65533;|B9v&#65533;A{Q&#65533;&#65533;xP&#65533;&#65533;cofh&#65533;6&#1067;&#65533;&#65533;@9{&#65533;euI5&#65533;&#65533;&#65533; bP'&#65533;:&#65533;&#65533;&#65533;&#65533;G&#65533;&#65533;1&#65533;j&#65533;&#65533;h&#65533;&#65533;z&#65533;&#65533;&#65533;&#65533;&#65533;y&#65533;'&#65533;&#65533;[H&#1391;&#65533;&#65533;&#65533;y&#65533;y&#65533;&#65533;F[&#65533;Ik&#65533;K;~(* &#65533;&#65533;&#232;8Cy `9&#65533;DH&#1026;,&#65533;&#65533;|&#65533;&#65533;5&#65533;&#65533;R&#65533;=i-&#65533;&#65533;&#65533;:&#65533;d&#65533;&#65533;r&#65533;&#65533;&#65533;l&#65533;&#65533;l&#65533;&#65533;tJk&#65533;&#65533;&#65533;x"&#65533;&#65533;&#65533;&#65533;&#65533;r&#65533;/&#65533;&#65533;&#65533;`f&#65533;&#65533;*&#65533;`&#65533;&#65533;&#1771;&#65533;&#65533;m&#65533;&#65533;I&#65533;{&#65533;'&#65533;C&#65533;i&#65533;&#65533;{&#65533;&#65533;&#1678;^&#65533;Mk3&#65533;J&#65533;&#65533;8S&#65533;&#65533;&#65533;Z&#65533;&#65533;]&#65533;`&#65533;&#65533;|kxZ &#1146;&#65533;g[&#65533;&#65533;4:&#65533;&#65533;&#65533;!&#65533;ew9r&#65533;&#65533;g&#65533;K&#65533;&#65533;}&#714;&#65533;%&#65533;&#65533;&#65533;&#65533;&#65533;I&#65533;&#65533;e!&#65533;6&#65533;&#65533;&#65533;&#65533;&#65533;yu&#65533;O&#65533;d&#65533;&#65533;H&#65533;5%&#65533;^dW&#65533;&#65533;&#65533;&#65533;&#65533;8`;j&#65533;&#65533;a&#65533;&#65533;myv&#65533;&#65533;&#65533;3&#65533;f&#378;&#65533;&#65533;6&#65533;&#1740;&#65533;&#65533;&#65533;#&#65533;&#65533;&#65533;H&#65533;*&#65533;9&#65533;&#65533;Q{j&#65533;&#65533;&#65533;&#65533;&#606;&#65533;;&#65533;&#65533;
&#65533;&#65533;&#65533;L@&#65533;&#65533;5&#65533;a&#65533;Y&#65533;&#65533;8&#65533;&#65533;}j&#65533;+XWR-8P>,&#1026;=&#65533;|&#65533; &#65533;{&#65533;&#65533;&#65533;I-&#65533;JMl~%&#1214;&#65533;Y&#65533;&#65533;&#65533;>^&#58609;&#65533;Y-&#65533;&#65533;&#65533;&#65533;u&#65533;&#65533;?	Eg&#65533;f	&#65533;&#65533;&#65533;&#65533;&#65533;5&#65533;j,&#65533;&#65533;%&#65533;/K&#65533;&#65533;w&#65533;&#65533;0Qw&#65533;m&#65533;&#65533;&#65533;A&#65533;&#65533;g&#65533;;&#65533;&#65533;:<&#65533;&#65533;[z&#65533;&#647;&#65533;&#65533;&#65533;&#65533;6&#65533;&#65533;:+&#65533;&#65533;&#65533;&#65533;&&#65533;&#65533;8&#65533;&#65533;&#65533;7M&#65533;c[&#65533;9L&#65533;
&#65533; E&#65533;&#65533;&#65533;J0&#65533;X8&#65533;)l&#65533;B g&#65533;&#65533;&#65533;u1@&#65533;{&#65533;&#65533;&#65533;&#65533;&#65533;&#65533;[?&#65533;il_&#65533;&#65533;&#65533;l&#65533;6&#65533;~a&#65533;S'g`wYk&#65533;&#65533;&#186;&#435;&#65533;`'&#65533;E&#65533;&#65533;&#65533;L&#65533;&#65533;Ro&#65533;&#65533;i&#1827;&#65533;y&#386;!&#65533;U&#65533;&#65533;&#65533;&#65533;v&#65533;&#65533;&#604;|&#65533;N&#65533;&#65533;&#65533;&#65533;&#65533;&#65533;&#65533;&#65533;R&#65533;&#134;H&#65533;&#65533;&#65533;1l&#65533;&#65533;k&#65533;&#65533;&#65533;<&#926;&#65533;&#65533;H&#65533;#&#65533;&#65533;&#65533;P&#65533;y&#65533;&#65533;&#65533;&#65533;&#65533;K\&#731;;&#65533;
M&#65533;)&#65533;&#65533;~&#65533;e&#65533;-&#65533;&#65533;&#65533;&#65533;Ov=&#65533;&#65533;&#65533;&#65533;&#832;k#g7&#65533;k&#65533;&#65533;&#65533;f)W&#65533;&#65533;&#65533;~b&#65533;/&#65533;P&#65533;&#1849;&#65533;H&#65533;&#65533;&#65533;&#65533;&#65533; &#65533;&#65533;&#65533;$g&#65533;nuV&#65533; &#65533;&#65533;&#65533;&#65533;&#65533;<&#65533;;&#65533;p&#65533;FM&#65533;U&#65533;&#65533;,&#65533;&#65533;&#65533;l&#65533;^K&#65533;&#65533;&#700;&#65533;&#65533;&#65533;&#65533;V]&#65533;n&#65533;&#65533;Y&#65533;&#65533;J&#65533;)^&&#65533;&#65533;&#65533;&#65533;&#65533;9&#65533;n_&#65533;&#65533;&#65533;&#65533;f&#65533;&#65533;&#65533;&#65533;&#152;&#65533;&#65533;V&#65533;&#65533;&#65533;&#65533;x&#65533;&#1141; &#65533;&#65533;&#65533;Xu&#65533;\&#65533;&#65533;&#65533;@&#65533;&#65533;T&#881;+&#65533;&#65533;&#65533;&#65533;2&#65533;}#&#65533;kW&#65533;|&#65533;&#65533;	X&#65533;9I&#972;eP&#65533;@&#65533;&#65533;&#65533;&#65533;*&#65533;{3E&#65533;&#574436;M&#1696;&#65533;&#65533;#w&#65533;&#65533;&#65533;Fm&#970;H&#65533;v:&#875;&#65533;W&#65533;&#65533;&#1114; &#65533;&#65533;&#65533;&#65533;&#65533;W&#65533;$&#65533;&#65533;&#1811;vK8(&#65533;&#65533;&#24266;&#65533;&#65533;&#65533;&#461;&#65533;:&#65533;&#65533;[?;&#35080;&#65533;F&#65533;H&#65533;&#65533;&#65533;&#65533;&#65533;&#1592;&#1139;&#65533;&#65533;&#65533;&#65533;%&#65533;	|&#65533;&#65533;w&#1220;&#65533;"&#65533;&#65533;&#65533;|,W8;&#65533;&#65533;&#419;/&#65533;&#65533;#&#1980;&#65533;$k&#65533;Y&#1078;&#65533;&#65533;&#65533;A&#55287;+d
&#65533;&#65533;4&#65533;0V&#65533;}I&#65533;&#65533;&#65533;&#65533;&#65533;&#65533;&#65533;&#65533;&#958;&#1352;sZ&#817;&#65533;&#65533;0&#65533;&#65533;]&#65533;&#65533;&#65533;&#65533;&#65533;V`&#65533;&#1367;&#65533; &#65533;&#65533;&#65533;&#65533;&#668;&#65533;&#65533;&#65533;m&#65533;&#65533;=vk&#65533;&#65533;&#65533;&#65533;-&#1655;&#973;&#65533;&#65533;&#65533;&#65533;xKm&#65533;	&#65533;&#65533;m&#65533;<;&#65533;?+ZdB6Yof&#65533;&#65533;7&#65533;M&#65533;&#65533;r&nQ>I&#65533;M&#65533;&#65533;&#65533;&#65533;&#65533;&#65533;U&#308;&#65533;&#65533;&#2205;&#906;&#65533;<[&#65533;&#65533;`&#65533;&#22589;&#65533;&#65533;&#238;]&#65533;&#65533;t&#65533;&#65533;E&#65533;&#65533;&#65533;&#65533;t&#65533;&#65533;,&#65533;&#65533;&#65533;&#506;@h&#65533;&#683;&#65533;-&#65533;&#65533;&#65533;&#65533;j-&#65533;#&#65533;&#845;&#65533;&#1462;&#65533;&#65533;&#65533;.[&#65533;]\&#65533;6&#65533;&#65533;6t&#65533;+&#65533;&#65533;&#65533;&#65533;<iv&#65533;v&#65533;&#65533;&#65533;&#65533;I&#65533;*&#65533;]&#65533;&#1571;&#65533;&#65533;&#65533;&#65533;&#65533;&#65533;m$@&#65533;&#65533;&#65533;&#65533;&#65533;&#65533;&#65533;X^&#65533;V&#65533;J&#65533;T^&#65533;&#65533;&#61163;=*N&#65533;i>&#65533;|&#65533;&#65533;&#65533;k&#65533;&#65533;m~p~&#23982;&#65533;Y&#1907;&#65533;&#65533;&#65533;5&#65533;&#65533;Xm&#65533;&#65533;=&#65533;&#65533;&#65533;&#65533;&#65533;N&#65533;&#65533;&#65533;&#65533;gMt&#65533;9&#65533;G3&#65533;&#65533;&#65533;&#65533;&#65533;&#1392;&#65533;|&#65533;w&#1890;d&#65533;&#65533;&#65533;&#65533;&#65533;&#65533;&#65533;&#65533;M&#65533;&#65533;&#65533;|n&#65533;Y&#65533;+9&#65533;Q3}&#65533;&#2034;&#65533;M&#65533;Y&#1450;&#65533;,&#65533;&#65533;t&#65533;&#65533;&#65533;i&#65533;&#65533;&#65533;&#65533;C&#65533;&#65533;&#65533;^&#65533;.&#65533;?Te~&#65533;&#65533;>&#65533;'-3&#65533;&#65533;&#65533;&#65533;&#65533;&#65533;&#65533;m&#65533;&#65533;6&#65533;&#65533;&#65533;|&#65533; oP&#1927;-&#65533;&#65533;&#65533;&#65533;&#65533;4&#65533;&#65533;&#65533;&#65533;Q&#65533;&#65533;B&#65533;&#65533;-&#65533;&#65533;&#65533;&#65533;J&#65533;&#65533;&#65533;z&#1818;~&#65533;9&#65533;&#65533;u&#65533;/K&#65533;`&#65533;&#65533;&#65533;&#65533;&#65533;-\H&#65533;u&#65533;&#65533;	&#65533;&#65533;&#65533;g&#65533;&#65533;&#65533;R&#65533;&`&#65533;&#990;&#65533;sn&#65533;>&#65533;&#65533;1&#65533;&#65533;&#65533;&#65533;+&#65533;&#65533;no&#65533;r&#65533;/\&#65533;&#33442;y&#65533;$O&#65533;(_&#65533;&#65533;&#65533;&#65533;&#65533;&#65533;P&#65533;&#65533;&#65533;z&#65533;6&#65533;&#65533;&#65533;&#65533;_&#65533;&#65533;n&#65533;2&#65533;^a&#65533;&#65533;&#65533;&#65533;=	&#65533;&#65533;u&#65533;r&#34719;&#65533;&#65533;&#65533;G"&#65533;>&#65533;&#1892;3&#65533;&#65533;&#65533;&&#65533;&#1225;&#65533;&#65533;&#65533;&#64062;&#65533;;{o\&#65533;`&#65533;&#65533;&#65533;&#1273;&#65533;-S
&#65533;&#65533;&#65533;~&#65533;r&#65533;&#65533;:&#65533;&#65533;~&#65533;&#526;&#65533;t/&#65533;P&#65533;&#571;&#65533;&#65533;&#65533;&#65533;&#65533;}/&#65533;&#65533;&#65533;&#65533;&#65533;Hy,&#65533;&#65533;+&#65533;&#65533;&#65533;/&#65533;&#65533;&#65533;&#65533;&#65533;~&#65533;5_&#65533;9&#65533;V&#65533;&#65533;&#65533;&#65533;Q&#65533;&#65533;N&#65533;&#65533;O&#65533;&#1950;&#65533;&#65533;^&#65533;/&#65533;`&#65533;&#65533;&#65533;<&#65533;I&#65533;>&#65533;&#65533;bl&#65533;&#65533;a &#65533;&#65533;r&#65533;&#65533;&#65533;>&#65533;&#65533;&#65533;Y&#65533;&#65533;&#65533;&#65533;Y<9]&#65533;&#65533;
9&#65533;]&#65533;&#65533;&#65533;<
&#65533;	`&#65533;&#65533;&#65533;&#65533;&#65533;&#65533;&#65533;&#65533;&#65533;&#65533;&#65533;&#65533;3Z&#65533;V&#65533;q&#65533;&#65533;tE=O7&#65533;"&#65533;&#65533;&#65533;&#65533;&#65533;O&#65533;&#65533;&#65533;&#65533;&#65533;L&#65533;&#65533;&#65533;&#65533;&#65533;&#65533;&#65533; &#65533;&#65533;s=&#65533; E#^&#189;&#65533;&#65533;&#65533;&#65533;&#65533;|&#65533;&#65533;na&#65533;5J&#65533;&#65533;GL~,uP&#65533; &#65533;V&#1628;bEq&#65533;&#65533;R&#65533;3j&#65533;&#65533;&#65533;b&#65533;&#65533;&#65533;D&#65533;J&#65533;p&#65533;BL&#65533;P&#65533;( &#65533;&#65533;6&#65533;dPT(O&#65533; &#65533;<X!%&#858;&#65533;@
]#%&#65533;&#65533;&#65533;`&#65533;"&#65533;E&#65533;$:&#65533;&#65533;&#1252;UsF&#65533;9a&#65533;G&#65533;<y3a&#65533;&#65533;&#65533;&#65533;S&#65533;v&#65533;&#65533;'&#65533;H ;&#65533;Y8nx9&#65533;&#65533;&#65533;-[^&#65533;&#65533;&#65533;&#65533;\9v&#65533;&#65533;C@'&#65533;&#65533;&#65533;l#K&#65533;,&#65533;&#65533;&#594;3&#65533;&#65533; !TA&#65533;&#65533;i2&#65533;&#65533;TQ&#1256;&#65533;&#65533;&#65533;:&#65533;L&#65533;&#65533;T&#65533;&#30869;W&#65533;&#65533;l&#65533;&#65533;&#65533;&#65533;&#65533;&#65533;Ou&#65533;&#65533;&#65533;n&#65533;&#65533;1
5A;&#1352;&#65533;E;&#65533;&#65533;&#65533;&#65533;&#65533;n&#65533;&#1459;&#65533;&#906;&#65533;Q&#1364;&#1359;&#65533;	&#65533;9&#65533;&#65533;Y&#65533;v&#65533;&#65533;&#65533;&#65533;m&#65533;&#65533;&#65533;\L.rv&#65533;&#65533;&#65533;&#65533;&#65533;&#65533;:&#65533;&#65533;9&#65533;`&#65533;3&#65533;a&#65533;%&#65533;&#65533;:&#65533;&#65533;P}&#65533;E&#65533;&#65533;&#65533;&#65533;&#65533;&#65533; g&#65533;A&#65533;&#65533;A&#65533;IE&#1030;N&#65533;&#65533;k&#65533;9&#65533;&#65533;o&#65533;&#614;&#65533;p &#65533;w&#65533;1&#65533;&#65533;&#1036;&#65533;&#65533;&#1805;8&#65533;d&#65533;(G&#65533;&#65533;&#65533;O&#65533;='&#65533;(&#65533;&#65533;&#65533;A&#65533;e^n&#65533;Ed&#65533;w&#65533;b&#65533;P&#65533;&#65533;!w.&#65533;&#65533;W[I
z&#65533;Y&#65533;(Phf|&#65533;Y&#65533;f\9&#65533;5&#65533;&#65533;6&#65533;&#65533;&#65533;M`&#65533;&#65533;&#65533;&#65533;O&#65533;P&#65533;
&#65533;ci&#65533;s&#24840;j&#65533;ej&#65533;&#65533;JR&#65533;&#65533;&#65533;&#65533;h)&#65533;(f&#65533;blC&#65533;t[+&#65533;g&#65533;NL&#65533;8j&#65533;&#65533;&#65533;&#65533;y<&#65533;*O0&g&#65533;&#65533;&&#586;)&#65533;i&#65533;&#1899;MU&#65533;dTRIy%&#65533;&#65533;F&#65533;&#65533;x&#65533;K*&#65533;&#65533;X#&#65533;b+MgA&#65533;)&#65533;&#65533;&#65533;z&#65533;&#65533;}u&#65533;i&#65533;5&#65533;y&#65533;`x2&#65533;&#65533;0&#479;&#65533;(&#65533;&#954;&#65533;d&#65533;`&#65533;&#65533;T&#65533;&#65533;&#65533;&#65533;Rxa&#65533;&#65533;
+	g&#65533;AZ&#65533;&#65533;&#65533;&#65533;)&#65533;&#65533;O&#65533;)&#65533;&#65533;&#65533;TjJ&#65533;&#65533;*H&&#65533;r&#65533;R&#65533;&#65533;~	J =V&#65533;&#65533;&#65533;&#1690;&#65533;o&#65533;&#65533;&#47844;&#65533;&#65533;&#65533;Z&#65533;k&#65533;&#65533; G&#65533;%&#65533;]M@&#65533;&#65533;'^*-&#65533;&#65533;&#65533;{/&#65533;&#65533;h{L2&#65533;&#65533;En&#65533;&#65533;'6I&#65533;g&#65533;	:&#65533;'9n&#65533; c8&#65533;3&#65533;&#65533;v&#65533;&#65533;-&#65533;&#65533;&#65533;&#65533;&#65533;&#65533;&#65533;r$.&#65533;i&#65533;j&#65533;X&#65533;&#157;&#65533;T&#65533;G)#nq&#65533;&#65533;&#2040;&#65533;m&#65533;&#65533;7&#65533;{&#65533;Aj&#1313;<&#65533;&#65533;&#65533;6n&#65533;&#65533;);3&#65533;&#65533;?2&#65533;&#65533;&#65533;<y&#762;&#65533;&#65533;l&#65533;&#65533;&#65533;&#65533;&#65533;&#65533;5&#65533;&#65533;&#65533;\&#65533;n&#65533;&#65533;&#65533;W&#65533;H&#65533;.&#65533;&#65533;&#65533;&#65533;&#65533;2&#65533;CMu&#65533;^mNh40o&#65533;=&#65533;n|1&#65533;&#65533;&#65533;&#65533;@g74^&#65533;&#65533;-&#65533;&#65533;@&#65533;&#65533;J&#203;&#65533;&#65533;&#65533;&#65533;Nx&#65533;&#65533;&#65533;wp!&#65533;&#65533;=&#351;&#65533;&#65533;>#*Y&#65533;h(5^,&#65533;b+&#65533;<x&#65533;+&#65533;,&#65533;&#65533;HrI<&#65533;&#65533;&#65533;&&#65533;&#65533;&#65533;%wOK&#65533;&#65533;&#65533;&#65533;'&#65533;&#65533;N&#65533;&#65533;]&#65533;
&#65533;;&#65533;FP&#65533;^&#65533;x&#65533;&#65533;!Ks&#65533;Z^T&&#65533;/&#65533;Qom	&#65533;&#65533;&#65533;65&#65533;&#65533;O`&#65533;;&#65533;&#65533;|>&#65533;&#65533;&I&#65533;&#65533;&#65533;b&#65533;>&#65533;&#65533;07&#65533;&#65533;&#65533;&#65533;\5&#65533;*UN&#65533;&#65533;_&#65533;$3&#1005;W&#65533;&#65533;&#65533;&#65533;&#65533;A&#65533;&#65533;&#65533;&#65533;
H&#65533;&#65533;&#65533;&#65533;&#65533;;y&#65533;\&#65533;[ &#65533;&#65533;sMp
&#65533;&#65533;b&#65533;&#65533;&#65533;i&#65533;&#65533;p&#65533;&#65533;Y&#65533;&#65533;&#65533;&e&#65533;&#65533;&#65533;X7D&#65533;&#65533;&#65533;&#65533;tY&#65533;&#65533;&#65533;&#65533;p2&#65533;a"&#65533;&&#65533;&#1940;oP5&#65533;&#65533;&#32190;&#65533;1&#65533;d!&#65533;&#65533;&#65533;&#65533;&#65533;&#65533;M&#65533;jL&#65533;1)&#65533;r|&#65533;&#65533;&#65533;Y&#65533;&#65533;&#65533;8ZQ>p&#65533;"2&#65533;H&#65533;.B&#65533;w&#65533;&#65533;4&#65533;&#65533;'r&#65533;y&#65533;&#65533;&#65533;&#65533;&#65533;&#65533;&#65533;&#65533;&#65533;&#65533;1&#1230;v&#1810;&#65533;y&#140;&#65533;(d*&#65533;&#65533;)&#65533;&#65533;&#65533;p2b&#65533;&#65533;!&#65533;&#915;&#202;uq&#65533;&#65533;&#65533;9?&#65533;9&#65533;.&#65533;&#943;&#65533;&#65533;I%.Qf&#65533;r&#65533;7&#65533;w&#65533;&#65533;8&#65533;&#65533;&#65533;&#65533;9&#65533;&#562;&#65533;&#65533;&#65533;/&#65533;&#65533;-_&#65533;r&#65533;&#65533;&#65533;B&#65533;i&#65533;u&#65533;k&#324;&#65533;1	
&#65533;&#65533;="@&#65533;9d&#65533;&#65533;&#65533;"&#65533;2f&#65533;&#65533;&#65533;&#65533;(&#65533;\W&#65533;&#65533;/&#65533;t&#65533;&#65533;&#65533;&#1930;d&#65533;&#65533;&XV&#65533;&#65533;y2&#65533;Qe&#65533;LdgR&#1753;O&#65533;&#65533;&#65533;&#65533;.&#65533;g&#65533;b&#65533;&#1233;&#65533;&#65533;&#65533;r&#65533;&#65533;xP.B4&#65533;u&#65533;&#65533;&#65533;2J&#65533;v&#65533; Z&#65533;&#65533;uA	dP&#65533;BM&#65533;
&#65533;G-&#65533;&#65533;^&#65533;&#65533;&#65533;&#65533;z&#65533;&#65533;&#1375;ci&#65533;&#65533;qG&#65533;&#65533;&#65533;&#65533;1&#65533;*&#65533; &#65533;&#65533;m{:&#65533;2z&#65533;N&#65533;Z&#65533;;&#65533;&#65533;6&#65533;&#65533;&#65533;a%sN2&#65533;f#i3&#65533;	&#65533;S-&#65533;&#65533;V	&#1503;t&#65533;%&#65533;l&#65533;jQ3&#65533;&#65533;&#65533;&#65533;&#65533;&#65533;&#65533;&#65533;h5&#65533;&#65533;u&#65533;Y&#65533;&#65533;a;&#65533;&#65533;&#65533;2_&#65533;z&&#65533;IK&#65533;N&#65533;&#65533;&#65533;4&#65533;^S&#65533;B~&#65533;&#65533;+&#65533;&#65533; &#65533;u<&#65533;@&#65533;d&#65533;&#65533;x&#65533;A&#65533;9.&#65533;r&#65533;kd}&#65533;C&#65533;3&#65533;@&#65533;&#65533;&#65533;&#65533;&#65533;&#65533;&#65533;|&#65533;&#65533;l&#65533;&#928;&#65533;7&#65533;&#65533;&#65533;I_&#65533;d1&#1306;j<&#65533;&#65533;hk&#773;,&#65533;`&#65533;&#65533;&#65533;&#1324;&#65533;k&#65533;&#65533;&#65533;&#65533;O;&#65533;&#65533;6&#65533;5&#65533;(&#65533;Z&#65533;&#65533;"V&#65533;&#65533;&#65533;3O7\&#65533;&#65533;&#65533;o&#65533;&#65533;>DWH&#65533;8&#65533;@o3E&#65533;&#65533;&#65533;&#65533;&#65533;&#65533;\&#65533;&#65533;u5B&#65533;:jF&#65533;&#65533;&#65533;@&#65533;&#65533;L&#65533;&#65533;&#65533;1:&#65533;[#&#65533;&#65533;,&#65533;eE&#65533;&#65533;|&#65533;|G&#65533;&#967;&#65533;&#65533;&#65533;&#65533;&#65533;&#65533;'/g&#65533;d]b&#65533;&#65533;p+#&#65533;d&#65533;&#65533;&#65533;/^&#65533;a8Q8@&#65533;&#65533;&#65533;W&#65533;|&#65533;&#65533;^&#65533;e&#65533;o!&#65533;&#65533;Q[&#65533;&#65533;=o&#65533;&#65533;,&#65533;l&#65533;C&#65533;r&#65533;1&#65533;&#65533;L&#65533;&#65533;&#65533;,X.&#65533;&#65533;&#65533;i&#65533;&#65533;&#65533;zEs&#65533;&#65533;4>i&#65533;4&#65533;&#65533;&#65533;L&#65533;&#65533;&#65533;U&#65533;&#1390;F&#65533;&#65533;N&#65533;@K:&#65533;r&#65533;&#65533;&#65533;&#65533;&#65533;5&#65533;&#65533;Hu&#65533;&#65533;&#65533;{&#11550;v&#65533;&#65533; &#65533;D&#37762;&#65533;C&#65533;&#65533;&#65533;h9&#65533;&#65533;K/&#65533;&#65533;m&#65533;&#65533;|&#65533;&#65533;&#65533;zy&#65533;&#65533;&#65533;&#65533;T&#65533;m&#65533;aAiZ;&#65533;-4ul&#65533;c}&#65533;z&#65533;[&#65533;k&#65533;&#65533;&#65533;1&#65533;&#65533;~&#65533;&#65533;u&#65533;&#65533;&#65533;&#65533;  &#65533;&#65533;&#65533;Wi&#65533;&#65533;r&#65533;&#65533;&#65533;@x&#65533;v.&#65533;a&#65533;n'S&#65533;s&#272;NO&#65533;&#65533;fY&#65533;@-&#65533;9KX0k&#65533;&#65533;&#65533;U&#65533;S&#844;k&#65533;+&#65533;p&#65533; &#65533;&#65533;&#65533;d|&#248;&#65533;&#65533;&#65533;G&#400;&#65533;&#65533;&#65533;&#65533;&#65533;&#65533;&#65533;&#65533;&#65533;-q&#65533;&#65533;&#65533;~&#65533;Z-&#65533;'uO&#65533;&#1864;8&#65533;uXO&#65533;h&#65533;&#65533;ymnh/&#65533;+&#65533;&#1383;	&#65533;}&#65533;U&#65533;&#65533;&#65533;&#65533;M;u].>S&#15839;&#65533;&#1864;"N&#65533;Z7Z&#65533;L&#65533;&#65533;g&#65533;]&#65533;&#65533;&#65533;KU.&#65533;"&#65533;&#65533;&#65533;&#65533;{r&#714;&#65533;R?tO&#65533;&#46022;h~v&#65533;S5&#65533;W&#65533;w&#65533;fwK&#65533;pZS\&#65533;9&#65533;&#65533;s!&#65533;)x&#65533;&#65533;]Zl&#65533;&#65533;&#65533;wqX&#65533;j-&#1721;&#65533;&#65533;Bc5u&#65533;z&#65533;&#65533;&#65533;&#65533;&#65533;_ &#65533;-&#65533;&#65533;=&#65533;WK&#65533;&#65533;&#65533;R&#65533;)&#65533;o&#65533;&#65533;:&#65533;zm&#65533;&#65533;&#65533;&#65533;&#65533;e&#1714;~&#65533;&#65533;&#65533;&#65533;V&#1018;&#65533;W&#65533;;&#65533;&#65533;&#1933;g&#65533;&#65533;&#65533;^>&#65533;}r&#65533;&#65533;<r>4&#65533;&#65533;&#65533;HB2s&#65533;&#65533;&#65533;P}&#65533;&#65533;&#65533;?}7?7&#65533;&#65533;U(&#65533;&#65533;|&#65533;&#65533;X&#65533;R&#65533;6s&#65533;&&#65533;&#65533;r`jt;}6n&#65533;uV&#65533;gt&#65533;z&#65533;J7{2b&#65533;o&#65533;i&#65533;&#65533;u&#65533;{t|&#65533;&#65533;,8<&#65533;&#65533;&#65533;&#65533;&#65533;g&#65533;&#65533;@o&#65533;V\(&#65533;v&#65533;wp&#65533;3}&#65533;&#65533;w&#65533;0-&#65533;'~&#65533;&#65533;jd&#65533;jG&#65533;38&#65533;d&#65533;WC&#65533;&#65533;&#65533;~n&#65533;C&#65533;r&#65533;O(gr&#65533;E)&#65533;x&#65533;gZ&#65533;&#65533;%P&#65533;o&#65533;&#65533;oV&#65533;\e&#65533;u&#65533;&#65533;&#65533;}&#65533;nJ6o&#65533;w-.&#1538;^G&#65533;X ~8&#65533;&#65533;&#65533;G&#65533;&#65533;-u&#65533;F&#1890;&#65533;HA&#2038;KI&#1473;j&#65533;;&#65533;&#65533;&#65533;&#65533; &x&#65533;N|&#65533;&#65533;&#65533;&#65533;&#65533;q&#65533;&#65533;}&#65533;&&#65533;&#65533;08&#65533;&#65533;&#65533;&#65533;&#65533;&#65533;v9B&#65533;w&#65533;j7&#65533;{9&#65533;&#65533;h&#1475;kW:a&#65533;~ jd&#65533;
M&#65533;XGz&#65533;&#65533;&#65533;
&#65533;X&#65533;&#65533;}&#65533;&#65533;8&#65533;&#65533;q&#65533;xA&#65533;xCde^&#65533;_&#65533;&#65533;x&#65533;&#65533;]&#1384;&#65533;&#65533;2rSF&#65533;53v&#65533;u&#65533;es90c&#65533;&#65533;x&#65533;x&#65533;&#65533;x&#65533;&#65533;z&#65533;&#65533;&#65533;h&#65533;y&#65533;\V e6eI&#65533;&#65533;&#65533;#&#65533;}X&#65533;&#65533;(n&#65533;@u&#65533;	&#577;&#65533;&#65533;: \0&#65533;V&#462;&#65533;xw&#65533;Xu&#65533;e	&#65533;&#65533;uxv&#65533;P&#65533;#h&#65533;&#65533;&#65533;&#65533;M&#65533;56(uH&#65533;&#1378;v&#999;&#65533;&#65533;&#65533;w~f&#65533;&#1483;l p&#65533;&#65533;&#1831;X?	&#65533;&#65533;W/&#1991;^&#65533;98&#65533;&#65533;kV&#65533;&#65533;&#65533;&#65533;&#65533;sf&#65533;S&#65533;,3r&#65533;&#65533;&#65533;&#65533;UJy$V&#65533;&#65533;&#65533;860&#65533;3Xid&#65533;&#65533;I&#65533;&#65533;\Tw&#65533;&#65533;&#65533;&#65533;&#65533;'&#65533;&#65533;V&#65533;&#65533;&#65533;uy&#65533;&#65533;&#65533;&#65533;&#65533;&#65533;%sAK
i.}!&#65533;&#65533;g&#65533;&#65533;k4&#65533; &#65533;&#65533;(&#65533;&#65533;&#65533;Xx&#65533;&#65533;h&#585;&#65533;&#65533;&#65533;g&#65533;&#1550;&Y&#65533;re%&#65533;&#65533;Q&#1546;y&#65533;`&#65533;@&#65533;&#65533;G&#65533;R&#65533;U&#65533;"2&#65533;b&#65533;^x`&#65533;&#65533;x&#65533;Xk&#1617;&#65533;&#65533;nE&#65533;](&#65533;"&#65533;k&#65533;&#65533;k&#65533;Tf&#65533;&#65533;M&#65533;6f&#65533;p7&#65533;&#65533;bs\yZ&#65533;&#65533;&#65533;b&#65533;f&#65533;&#65533;(&#65533;3f&#65533;w&#65533;&#65533;&#65533;&#65533;g&#65533;&#65533;h&#65533;&#65533;&#65533;{&#65533;u&#65533;6h&#65533;B`&#65533;q&#65533;Rw&#65533;#&#1625;&#65533;&#65533;&#65533;&#65533;&#65533;ewWb`\&#65533;&#65533;&#65533;&#584;&#65533;&#65533;&#65533;&#65533;&#65533;&&#65533;&#65533;I&#65533;&#263;&#65533;&#65533;W&#65533;&#65533;&#65533;&#65533;&#65533;&#65533;&#65533;xg&#65533;x&#65533;&#65533;&#65533;w&#65533;&#65533;+&#65533;8%j&#65533;&#65533;qq&#65533;&#65533;U0&#65533;&#65533;)jW3K&#157;,e&#65533;&#65533;&#65533;|&#65533;&#65533;&#1632;&#65533;&#610;&#65533;&#65533;q&#65533;&#1613;&#65533;CrG&#65533;~&#65533;&#65533;e&#65533;(T&#65533;&#65533;&#65533;%&#65533;&#65533;x&#65533;&#65533;&#65533;F&#65533;R&#65533;&#65533;&#65533;a9&#65533;P&#65533;&#65533;P
&#65533;&#65533;TZ&#65533;&#65533;I&#65533;$	g&#65533;\&#1701;|&#65533;&#65533;vp&#65533;&#65533;H&#65533;&#65533;&#65533;&#65533;y&#65533;}&#65533;&#65533;&#65533;XzW"K&#65533;&#1311;g&#65533;;C&#65533;&#65533;EP&#65533;*&#65533;&#65533;&#65533;&#65533;	&#65533;|&#65533;X3&#65533;&#65533;J&#65533;&#65533;/y&#65533;&#65533;I&#65533;v&#65533;&#65533;&#65533;I&#65533;"u&#65533;:12&#65533;&#65533;C&#65533;&#65533;2i&#65533;&#65533;x&#65533;NeMT&#65533;&#65533;G&#65533;&#65533;&#65533;&#65533;&#65533;O&#1563;&#65533;X&#460;&#65533;U0&#65533;7&#65533;&#65533;&#65533;4r&#65533;&#65533;_hs&#65533;B&#65533;9E&#675;G&#65533;;z&#65533;&#65533;w&#65533;QjiS&#65533;c&#65533;&#65533;&#65533;&#65533;Y&#65533;o&#65533;&#65533;&#27180;T&#65533;&#65533;	~q&#65533;&#65533;&#65533;&#65533;&#65533;X&#65533;n&#65533;u&#65533;&#65533;&#65533;&#65533;y&#65533;acz&#65533;&#65533;&#65533;&#65533;t&#65533;&#65533;&#65533;&#65533;&#65533;LL&#65533;#&#65533;j&#65533;&#65533;k&#65533;{l&#65533;&#65533;&#65533;&#65533;&#65533;&#65533;&#65533;&#65533;&#65533;&#65533;&#665;&#65533;j&#65533;	&#65533;&#65533;&#65533;&#65533;&#65533;8k&#65533;N&#65533;&#65533;e&#65533;&#65533;j$&#65533;&#65533;N&#65533;&#65533;+&#65533;
&#65533;:&#65533;[&#65533;&#65533;,j&#65533;D&#65533;bPJ&#65533;I3`&#65533;&#65533;2&#65533;&#65533;&#65533;kE&#65533;&#65533;T&#65533;&#65533;Z&#65533;Y_&#65533;&#65533;&#65533;&#65533;&#65533;&#65533;j&#65533;N&#65533;&#65533;jh8&#65533;&#65533;z&#65533;&#65533;U&#65533;x&#65533;&#65533;&#65533;y&#65533;&#65533;&#65533;&#65533;:&#65533;&#65533;w&#65533;{y&#65533;&#65533;&#65533;&#500;&#65533;&#65533;&#65533;:&#65533;XP4p
&#65533;&#65533;&#65533;&#65533;`&#65533;D&#65533;&#65533;I(N[XI&#65533;x&#65533;&#1044;&#65533; Z&#65533;&#65533;&#65533;&#65533;&#65533;&#65533;&#65533; &#65533;&#65533;ccp&#65533;&#65533;j6x6H&#65533;&#65533;Yq{&#65533;@&#65533;D&#65533;ui&#65533;:&#65533;4&#65533;&#65533;nk&#65533;J&#65533;-f&#65533;&#65533;W
#v&#65533;4&#65533;G.P&#65533;&#65533;CX&#65533;8Z_&#65533;&#65533;&#65533;CZ	D&#65533;ln'&#65533;4&#65533;w#dw&#65533;&#65533;&#65533;&#65533;
0&#65533;.&#65533;&#65533;(
&#65533;A&#65533;&#65533;a&#704;&#65533;
|8&#65533;o&#65533;y&#65533;&#65533;h|&#65533;&#65533;&#810;&#65533;Q;&#65533;&#65533;&#31256;Y&#65533;&#65533;&#181;&#65533;JAZ(x&#65533;5&#65533;Q&#65533;Jq&#65533;&#65533;&#65533;s&#65533;&#65533;9&#65533;&#65533;&#65533;>K<&#65533;&#65533;&#65533;&#65533;&#65533;&#65533;y&#65533;q&#65533;&#65533;-:&#65533;&#65533;&#695;&#65533;Y&#65533;,&#65533;<&#65533;^&#65533;k&#65533;G&#65533;&#65533;&#65533;&#65533;&#65533;yk&#65533;&#65533;&#65533;W&#65533;&#65533;&#65533;&#1457;&#65533;S&&#65533;&#65533;~&#65533;FT&#65533;&#65533;@&#697;&#65533;&#65533;&#65533;&#65533;+&#65533;&#65533;&#65533;Sd&#65533;&#65533;&#65533;&#65533;"&#65533;QJ&#65533;&#65533; :;&#65533;,@&#65533;uP&#65533;n&#514;&#65533;Z&#65533;&#65533;u&#65533;uP&#65533;&#65533;:&#65533;~:&#137;&#44773;hS&#65533;&#65533;i
^&#235;&#65533;t&#65533;\&#65533;F&#1990;;&#65533;.&#65533;dFi&#1404;&#65533;0&#65533;&#65533;@&#65533;*&#198;&#1670;&#65533;&#1654;K<W&#65533;Z&#65533;&#65533;u&#65533;&#706;	0c&#65533;f&#65533;&#65533;&#65533;\\&#65533;x&#65533;&#65533;!&#65533;b&#65533;&#65533;&#65533;bR&#65533;&#65533;&#65533;x&#65533;$|&#65533;&#65533;&#65533;&#65533;.Z&#65533;&#65533;Wuz&#65533;&#65533;H&#65533;Fjr &#65533;&#65533;k&#65533;&#65533;
+&#65533;&#65533;IM&#65533;&#65533;aH&#65533;lZ&#65533;XZ&#65533;k&#65533;&#65533;#&#65533;q&#65533;XL6&#65533;h3&#65533;&#762;:k&#65533;&#65533;&#350;9&#65533;&#65533;&#65533;&#65533;&#65533;_L&#65533;s	K&#65533;&#65533;1\&#65533;/&#65533;&#65533;[&#65533;g
k&#65533;0=<&#65533;&#65533;&#65533;&#65533;&#65533;a&#65533;&#20563;&#65533;t&#65533;j&#65533;&#65533;&#65533;V&#65533;d&#65533;&#360;&#65533;}&#1483;&#65533;&#65533;&#65533;&#65533;&#65533;&#65533;5&#65533;&#65533;T&#65533;wY&#1826;&#908;XW &#65533;&#65533;:&#65533;&#65533;&#65533;&#65533;}&#766;[&#65533;
&#65533;&#65533;$|&#65533;{&#65533;|&#65533;&#65533;&#436;&#65533;t&#65533;&#65533;?&#65533;&#65533;Y&#65533;&#65533;&#65533;P||&#65533;&#65533;BtM&#65533;el=&#690;&#65533;+&#65533;&#65533;&#65533;&#65533;!&#65533;3&#459;\&#65533;&&#65533;"uZ&#65533;D&#65533;+&#65533;&#65533;92&#65533;G&#65533;!&#65533;&#65533;R&#65533;&#65533;&#65533;&#65533;ei&#65533;.i&#65533;&#65533;&#65533;_k&#65533;&#65533;&#65533;i&#1737;&#65533;2&#65533;&#65533;&#65533;&#65533;:&#65533;&#65533;W&#65533;&&#65533;1w&#65533;t&#65533;&#65533;C&#65533;&#65533;&#65533;&#65533;&#65533;&#65533;&#65533;L&#787;Z&#65533;M6&#65533;T&#65533;&#65533;&#65533;&#65533;J&#65533;&#65533;`&#65533;&#65533;&#65533;&#65533;,&#65533;&#65533;M<&#65533;&#65533;&#65533;L&#65533;&#65533;&#65533;&#65533;v;&#65533;&#65533;N-&#65533;&#65533;&#65533;&#65533;bjb&#65533;z^&#411;&#65533;&#65533;D&#65533;C&#65533;&#65533;&#1051;{|&#65533;&#65533;#&#65533;&#65533;Y&#65533;z&#65533;&#65533;&#758;&#1394;&#65533;#&#65533;&#65533;&#65533;&#65533;&#65533; A&#65533;&#65533;&#65533;X+&#65533;&#65533;{&#1493;&#65533;&#65533;&#65533;&#65533;i&#65533;&#65533;~&#65533;&#65533;&#65533;&#65533;&#65533;&#65533;&#65533;&#776;&#65533;&#304;K&#65533;gj&#1826;'&#65533;&#65533;&#65533;&#65533;&#65533;&#65533;&#65533;}&#65533;&#65533;V&#65533;&#28678;&#65533;&#65533;&#65533;c&#65533;(&#809;&#545;&#65533;}&#65533;&#65533;ub&#65533;&#65533;uU\o#&#65533;b\&#65533;&#65533;jP&#1468;&#65533;&#65533;]&#65533;e\&#65533;&#65533;9wh&#65533;jP&#65533;&#65533;&#65533;<&#65533;&#65533;&#608;kPw&#65533;x&#65533;0&#65533;S&#1227;74!<i&#65533;&#65533;&#65533;&#65533;&#65533;Vy&#65533;TB2L&#65533;&#65533;&#65533;&#65533;&#65533;AJ&#65533;R&#65533;7H&#65533;v&#65533;P&#65533;&#65533;&#65533;\"&#65533;ux&#65533;(&#65533;&#548;&#65533;&#65533;&#65533;&#65533;(&#65533;&#65533;&#65533;jq&#65533;&#65533;&#65533;&#65533;&#65533;&#5591;&#65533;&#65533;t&#65533;&#501;#&#65533;P"Q&#65533;&#65533;&#65533;&#65533;&#65533;c@z@&#65533;z&#65533;w1&#65533;&#65533;&#65533;&#65533;{K
&#65533;&#65533;&#65533;oa&#65533;c&#65533;&#65533;&#65533;&#65533;&#65533;&#65533;U&#65533;.&#855;W&#65533;"Jy&#65533;&#65533;&#65533;&#65533;&#65533;$f&#65533;};&#1082;&#65533;&#65533;O*&#65533;&#65533;&#65533;&#65533;P=&#65533;&#65533;&#65533;h&#65533;J&#65533;V8&#65533;D&#65533;)<&#65533;2&#65533;-&#65533;=j&#65533;&#65533;t&#65533;sY'W&#520;&#65533;&#1675;&#65533;8,B&#65533;<^Ze82&#65533;&#274;Yl&#65533;&#26469;&#65533;k&#65533;&#65533;&#65533;?&#65533;Q&#65533;]&#65533;~-&#65533;?KsJ&#65533;&#65533;N&#65533;6&#65533;&#65533;,&#65533;&#65533;~&#65533;&#65533;!&#65533;&#65533;&#65533;&#65533;.&#65533;v&#65533;C&#65533;&#65533;&#65533;&#65533;n&#65533;&#65533;/&#65533;&#65533;&#65533;&#1526;&#65533;c+&#65533;*L&#65533;&#65533;&#65533;&#65533;&#65533;;&#65533;&#65533;M&#65533;b&#65533;&#65533;U&#824;&#65533;&#65533;&#65533;&#65533;+G&#65533;&#65533;&#65533;2&#65533;&#65533;4{&#65533;(J&#65533;)&#65533;&#65533;-^&#65533;&#65533;^&#65533;&#65533;&#65533;og&#65533;&#65533;&#65533;&#65533;1>&#65533;&#461;&#65533;&#65533;&#65533;&#65533;D&U8-&#65533; |&#65533;&#65533;&#65533;=&#65533;&#65533;&#65533;>&#836;&#65533;
xs&#65533;2X02&#65533;S_) &#65533;v[&#65533;&#65533;&#721;&#65533;8&#1989;&#1772;&#65533;&#65533;&#65533;<~W.&#65533;&#65533;:&#65533;&#65533;&#65533;&#65533;p&#65533;&#65533;&#65533;&#1837;3&#65533;&#65533;&#65533;&#65533;I&#1607;&#65533;&#65533;V&#65533;(&#65533;k&#65533;N&#65533;y$&#65533;A&#65533;&#65533;9&#65533;&#65533;&#65533;}&#65533;&#65533;&#65533;&#65533;&#65533;&#1633;&#65533;;&#65533;&#65533;.&#65533;,&#65533;&#65533;&#65533;H&#855;&#1962;K&#65533;&#65533;&#65533;&#65533;&#65533;c&#65533;|B&#65533;&#65533;G &#65533;&#65533;&#65533;&#65533;&#65533;a&#65533;-&#65533;&#65533;*&#65533;&#65533;&#65533;&#65533;w&#65533;&#771;{&#65533;&#65533;&#65533;*B&#65533;&#65533;&#65533;&#65533;C7Hn6&#709;&#65533;&#65533;|n&#65533;&#65533;&#65533;&#65533;7&#65533;&#65533;=&#65533;&#65533;&#65533;&#65533;J&#65533;&#1294;&#65533;&#65533;j&#65533;k&#65533;&#65533;&#65533;&#65533;&#782;&#65533;&#65533;&#65533;&#65533;&#65533;&#65533;[>&#65533;g&#911;mzs&#65533;&#65533;&#65533;&#65533;I&#65533;&#65533;W&#1781;/%&#65533;&#65533;4&#1290;&#65533;&#65533;i&#65533;&#65533;&#65533;&#65533;}M&#65533;0&#65533;&#732;&#65533;&#65533;&#65533;&#65533;h&#65533;Io&#65533;"&#65533;&#65533;&#65533;&#65533;k&#65533;K&#65533;1&#65533;U&#65533;
N&#65533;]&#65533;
&#65533;N&#65533;&#65533;&#65533;n&#65533;f&#65533;&#65533;&#2036;&#65533;&#65533;&#293;% &#65533;&#65533;&#65533;&#65533;&#65533;FN&#65533;d&#65533;3&#65533;&#65533;7&#65533;&#65533;&#65533;&#65533;&#65533;&#65533;=&#65533;g&#65533;&#65533;]&#65533;&#65533;&#65533;&#65533;&#65533;7?&#65533;1-&#65533;&#65533;&#65533;&#65533;&#65533;&#65533;&#65533;&#1963;&#65533;C&#65533;&#65533;o&#65533;P&#775;p.b&#65533;(h&#65533;-&#65533;)&#65533;&#65533;z&#65533;U&#1598;&#65533;&#65533;&#65533;>&#65533;Y&#65533;&#65533;c/&#65533;&#65533;efO&#65533;&#65533;&#65533;&#65533;&#65533;&#65533;&#65533;&#65533;wE}c&#65533;&#65533;&N&#65533;]&#65533;&#65533;&#65533;t&#65533;&#65533;D&#65533;3J&#65533;&#65533;qG&#65533;&#60139;&#65533;A&#65533;V&#65533;&#65533;&#65533;*\&#65533;Q&#65533;&#65533;&#65533;&#65533;&#65533;&#65533;&#65533;&#973;&#65533;&#65533;&#65533;_y&#65533;6&#65533;&#65533;&#65533;&#1770;&#65533;&#65533;\3U%D&#65533;V&#65533;&#65533;&#65533;&#65533;&#65533;&#65533;z&#65533;&#65533;&#65533;&#65533;&#65533;&#65533;(B&#65533;;&#65533;x &#65533;	@(&#65533;&#65533;&#65533;&#65533;&#65533;^n&#65533;?q&#65533;`&#65533;&#65533;&#65533;{&#65533;&#65533;e&#65533;&#65533;&#65533;&#65533;&#65533;&#65533;	&#65533;&#65533;&#65533;&#65533;&#65533;hE S=ST&#65533;&#65533;s&#65533;&#65533;&#65533;9t&#65533;&#65533;&#65533;&#65533;E&#65533;#h:j&#65533;_&#507;&#65533;&#65533;&#65533;&#65533;&#65533;&#65533;&#65533;&#65533;+&#65533;&#65533;&#54757;&#65533;&#65533;@&#65533;&#65533;&#65533;&#65533;#&#65533;]-I&#65533;&#65533;ZX&#65533; &#65533;[&#65533;"8&#65533;8&#65533;&#65533;&#330;d&#65533;X&#65533;]&#65533;I&#65533;&#65533;I&#65533;!'&#65533;&#562;!&#65533;&#65533;Nb&#65533;9&#65533;&#65533;&#65533;l &#65533;&#65533;&#986;4c&#65533;	E$&#65533;HQ1D&#65533;&#65533;&#65533;&#65533;0O+ E#&#65533;&#65533;Wq&#65533;&#65533;P1&#65533;&#65533;&#65533;H&#65533;&#65533;8=&#65533;MY&#65533;&#65533;&#65533;&#65533;&#65533;&#65533;&#65533;%&#344;L&#65533;&#65533;AyK&#65533;&#1175;&#65533;&#1558;b&#65533;&#65533;x&#65533;g7&#65533;&#7156;&#65533;B&#65533;&#527;&#65533;&#65533;&#65533;$-&#65533;&#65533;sh&#65533;&#65533;&#65533;/.&#65533;&#65533;&#65533;f&#280;rmr{&#65533;&#65533;T&#65533;y&#65533;F&#65533;&#65533;&#65533;g8&#65533;}&#65533;&#65533;L6&#65533;&#65533;j&#65533;&#65533;UGL&#12168;&#65533;
_&#65533;&#65533;&#65533;&#65533;&#678;O&#65533;o&#65533;*&#65533;&#65533;&#65533;3&#65533;&#65533;&#65533;yf&#766;&#65533;q&#65533;&#573;&#65533;Z&#65533;D=9&#65533;|&#65533;&#65533;S&#65533;&#65533;|H&#800;@&#65533;/&#65533;H} >&#65533;&#967;&#65533;&#1926;&#65533;FIfGu&#65533;&#65533; Z&#65533;l&#65533;&#65533; E&#65533;c&#65533;Wm&#65533;&#65533;1&#65533;Axd&#65533;eNZ!&#65533;%]pi(b]&#65533;&#371;&#1033;|aZ//C&#65533;ctib{%V!g&#65533;!&#65533;&#65533;X0
&#65533;H-&#65533;p&#65533;+5b&#65533;&#65533;o8&#65533;(h&#65533;&#65533;P&#65533;&#65533;&#65533;&#65533;Lt&#65533;6&#65533;U&#65533;&#65533;6&#65533;1&#65533;e4:&#65533;&#65533;&#65533;&#65533;f&#65533;&#65533;:&#65533;8&#65533;q&#65533;&#65533;f=&#65533;&#65533;	!&#65533;3V&#65533;&#65533;&#65533;&#65533;t&#65533;$&#65533;KY&#1447;&#65533;&#65533;lg(w)&#65533;&#65533;&#65533;J&#32581;^&#65533;~&#65533;&#1280;K&&#65533;T|&#65533;&#1367;&#65533;~&#65533;&#65533;7SP&#65533;&#65533;({&#65533;&#65533;&#65533;&#65533;&#65533;c&#65533;2&#65533;y&#65533;$9&#65533;8&#65533;&#65533;(&#65533;&#65533;&#65533;&#34926;l&#65533;)e.&#65533;&#65533;&#65533;q&#65533;&#65533;"Qr&#65533;&#65533;X&#9347;&#65533;&#65533;c,&#65533;j&#1102;c&#65533;&#65533;h&#65533;'&#65533;G&#65533;Cw-&#27060;&#65533;+&#65533;uC'&#65533;&#65533;&#729;hJX&#65533;#&#65533;R|&#65533;%4&#7483;&#65533;l_r&#65533;&#65533;&#65533;&#65533;&#65533;&#65533;&#65533;&#65533;&#65533;&#65533;&#65533;m&#65533;&#65533;&#65533;8&#65533;&#390;&#65533;@&#65533;\&#65533;&#65533;&#65533;&#65533;&#65533;&#65533;&#65533;&#65533;J&#65533;&#65533;:n&#65533;&#65533;&#65533;u&#65533;w&#65533;a&#65533;&#65533;':&#1508;&#65533;l&#65533;B&#65533;&#65533;&#65533;D&#65533;&#65533;&#65533;&#65533;}&#65533;&#65533;'&#2023;B&#65533;&#65533;_&#65533;[&#65533;&#65533;gI&#65533;wX&#65533;&#65533;&#65533;UTRH&#65533;/
V&#65533;&#65533;
gQ&#65533;&#65533;&#65533;&#65533;jY&#39723;n&#65533;(Z=&#65533;&#65533;&#65533;flnG&#65533;b&#370;&#65533;c`&#65533;`{&#65533;7J&#65533;,&#1633;&#65533;p,t&#65533;b&#65533;g{&#65533;m&#65533;&#65533;a&#65533;&#65533;79#`&#65533;Z5aj&#65533;4`&#1718;&#65533;!2>&#65533;&#65533;&#65533;&#65533;&#65533;&#65533;&#65533;Y#&#65533;!&#65533;x2&#65533;&#65533;&#65533;V&#65533;$&#65533;c[9&#65533;b&#1266;&#65533;&#65533;&#65533;jT&#65533;"G
&#65533;#&#65533;X&#65533;&#65533;&#65533;1u&#65533;&#65533;L &#65533;,&#65533;&#65533;&#65533;&#65533;
&#65533;&#65533;o&#65533;sS&#65533;&#65533;*nI&#65533;Je&#65533;&#65533;x@&#65533;&#65533;Z&#65533;+&#65533;H"&#65533;&#65533;x`&#65533;&#65533;R&#65533;X&&#65533;s:&#357;;&#65533;&#65533;&#65533;p&#65533;&#65533;&#65533;&#65533;<&#65533;8Z(&#65533;&#65533;Rjtn&#1752;u&#65533;q&#65533;Z&#65533;&#65533;&#65533;&#65533;&#65533;7r&#65533;p&#65533;&#65533;&#65533;&#65533;9A&#65533;]&#65533;&#65533;&#65533;&#65533;T&#65533;z&#65533;J{&#65533;s\&#65533;N&#65533;Zxk&#65533;&#65533;&#65533;r&#65533;&#65533;Y&#65533;sP&#65533; T2 $f&#65533;\&#346;&#65533;&#65533;NA&#65533;&#65533;q&#65533;u:&#65533;&#65533;B&#65533;&#65533;bM,&#65533;&#65533;&#1193;&#65533;&#65533;&#65533;v,s&#65533;R&#65533;J(A&#65533;&#65533;:&#65533;4&#65533;&#65533;J&#65533;&#65533;G&#65533;&#65533;5o"&#65533;8&#65533;M&#65533;&&#65533;&#65533;Wv)&#65533;&#65533;u$&#65533;&#65533;9&#65533;&#65533;Z&#65533;&#65533;t&#65533;&#65533;&#65533;n$&#907;&#65533;$eU&#65533;%&#65533;&#223;&#65533;gB&#65533;&#65533;tNu&&#65533;&#65533;&#65533;lm&#65533;&#65533;&#65533;.&#65533;,YcK&#65533;&#65533;c&#65533;%`+&#65533;&#65533;s&#1183;$.&#65533;&#65533;R&#65533;|&#65533;&#65533;`&#65533;@&#65533;A&#65533;%#,&#65533;#&#65533;&#65533;&#65533;tR&#65533;&#65533;&#65533;&#65533;&#65533;&#65533;&#65533;!&#65533;&#65533;&#65533;@&#65533;I"&#65533;L&#65533;;
k&#65533;&#65533;&#65533;fF&#65533;v&#65533;&#65533;6%Q&#65533;&#65533;&#65533;4!:Q&#65533;&#528;E(&#65533;Ei&#65533; Wuq&#65533;U(&#65533;`&#65533;OkhL&#65533;&#65533;&#1720;N8&#65533;&#65533;R&#65533; c&#65533;t)"g&#65533;^I&#65533;&#65533;+&#65533;x&#65533;9&#65533;&#65533;&#65533;&#65533;&#65533;j&#65533;&#65533;&&#65533;En.&#65533;^c2&#65533;(&#65533;&#65533;_ &#65533;|EL&#65533;H&#65533;$&#65533;rW&#65533;#&#65533;))&#1062;&#65533;&#65533;&#1252;&#65533;&#65533;&#65533;V&#1713;&#1313;&#451;&#65533;4%nh&#65533;&#65533;!&#65533;&#65533;8&#65533;w&#65533;S&#65533;QTF!Uu&#65533;3&#65533;&#65533;&#65533;x&#65533;&#65533;5&#65533;9&#65533;&#65533;1oN&#65533;&#65533;&#65533;&#65533;&#65533;.<M&#65533;k*'F&#857;&#65533;&#65533;&#65533;s&#65533;&#65533;&#65533;j;&#65533;E&#65533;&#65533;,&#65533;@T"&#65533;}JY&#65533;'#&#65533;@&#65533;&#65533;&#65533;P&#65533;&#65533;H&#65533;&#65533;M&#65533;R&#65533;4Z&#65533;&#65533;b&#65533;&#65533;l&#65533;&#65533;g&#65533;&#65533;&#65533;}&#65533;1&#65533;&#65533;0&#65533;&#65533;:7C&#65533;^&#65533;&#65533;cc&#65533;Y&#65533;&#65533;!&#65533;&#65533;&#65533;&#65533;hmI&#65533;&#65533;&#65533;&#65533;<&#65533;c&#65533;&#65533;C&#65533;&#65533;&#65533;&#65533;D&#65533;&#65533;o
&#65533;&#65533;&#65533;&#65533;&#65533;K&#65533;&#418;&#65533;(R1a&#65533;=`&#65533;&#65533;&#65533;&#873;:4L&#65533;&#65533;P&#65533;&#65533;Jy&#460;&#65533;&#1818;&#65533;&#65533;&#65533;&#65533;&#204;U&#65533;&#65533;&#65533;&#65533;"LPN&#65533;\Y&#65533;{[&#65533;M&#65533;H&#65533;&#65533;&#65533;&#65533;&#65533;&#65533;&#65533;&#65533;&#65533;&#65533;&#65533;w&#65533;&#65533;,&#65533;	~sd&#65533;&#1518;&#65533;&#65533;jM&#65533;&#65533;&#65533;&#65533;&#65533;&#65533;{HV&#65533;&#65533;&#65533;&#65533;i&#65533;&#65533;U&I/&#65533;g&#65533;@&#65533;&#65533;&#65533;&#65533;&#65533;c&#65533;M&#65533;zc `&#65533;&#65533;&#65533;&#65533;&#65533;&#65533;F|&#65533;$~&#65533;#\&#65533;&#65533; &#65533;7&#65533;l&#65533;*&#65533;&#65533;p&#65533;&#277;m.-&#65533;&#65533;&#65533;a&#65533;&#65533;&#65533;&#65533;&#65533;<&#65533;&#65533;t&#65533;YVf&#65533;)M&#65533;Q.&#65533;]&#289918;&#65533;T&#915;&#65533;{&#65533;&#65533;J.&#65533;&#65533;&#65533;&#900;&#65533;&#65533;&#65533;R&#65533;&#65533;&#65533;&#41702;?&#65533;-v&#65533;D}`&#65533;V&#65533;&#65533;p&#65533;&#65533;&#65533;QP(&#65533;&#65533;!}&#65533;&#65533;&#65533;JR&#458;&#65533;b\&#65533;'a`&#65533;&#65533;R&#213;E&#65533;I&#65533;&#65533;&#65533;&#65533;'&#65533; &#65533;&#65533;Oov&#65533;l&#65533;_-h&#65533;TN}3&#65533;StqV`&#65533;0,4]Z&#65533;U&#65533;&#65533;Fk&#762;&#65533;&#65533;E&#65533;&#65533;&#65533;&#65533;h&#65533;:&#65533;o&#65533;w&#65533;I&#65533;^'&#65533;/&#65533;&#65533;&#65533;&#945;&#65533;,7&#65533;&#65533;&#65533;&#65533;&#65533;(&&#65533;&#65533;&#1974;&#65533;Vv_&#65533;]&#65533;_&#65533;&#65533;eF&#65533;&#65533;,&#65533;&#65533;&#65533;~&#65533;"2&#65533;&#65533;%`g~&#947;&#65533;&#65533;&#65533;7&#65533;&#65533;&#65533;6+&#65533;&#65533;&#65533;&#65533;.!&#65533;1&#774;ef"&#65533;&#65533;&#65533;&#65533;&#65533;q:&#65533;|/Klb&#65533;&#65533;&#65533;&#65533;&#65533;6
&#263;&#65533;0:E&#65533;@&#65533;]&#65533;&#1194;o\&#65533;Q&#65533;&#65533;&#65533;6I&#65533;c&#65533;:&#65533;OY2&#65533;&#65533;&#65533;(&#65533;\&#65533;.&#65533;&#65533;&#65533;&#65533;&#65533;^[C"&#65533;&#65533;&#65533;&#65533;h*]oi&#65533;R@w&#65533;&#65533;o&#65533;m~,&#65533;W&#2012;&#65533;&&#65533;,&#65533;{&#65533;&#65533;&#65533;&#1691;&#65533;Z&#65533;?>&#65533;&#65533;	moCO&#65533;&#65533;&#65533;&S&#65533;#)F&#65533;&#65533;&#65533;O{&#65533;_&#65533;&#65533;&#65533;^ &#65533;&#65533;&&#65533;F&#65533;`9)&#65533;V&#65533;.&#65533;8&#65533;)(&#65533;))@&#65533;&#65533;&#65533;/&#65533;-&#65533;Re&#65533;&#65533;9bn!O&#65533;6&#65533;o&#65533;J&#65533;&#65533;&#65533;sk&#65533;&#65533;%7N]&#65533;&#65533;xo^&#65533;&#65533;&&#65533;&#65533;
&#65533;&#33792;&#65533;&#65533;&#65533;&#65533;r&#1035;&#65533;R&#65533;&#65533;&#1401;&#65533;Bt&#65533;[y&#65533;g&#65533;&#65533;=&#65533;<&#65533;EF&#65533;PM&#65533;8_&#65533;&&#65533;V&#65533;&#65533;L&#65533;&#65533;e8<&#65533;&#65533;&#65533;!]8&#65533;&#65533;>[&#65533;E&#65533;&#65533;&#65533;&#65533;D&#65533;&#65533;&#65533;#kABT&#609;&#65533;&#65533;&#65533;my&#65533;&#65533;&#835;&#65533;&#65533;ph&#65533;&#65533;=&#65533;$nS&#65533;&#65533;%&#65533;y&#65533;o,&#65533;J&#65533;&#65533;&#160;z~&#65533;&#65533;7s&Ge~4a&#65533;7r&#65533;G@&#65533;Tz&#65533;&#65533;s&#65533;t&#65533;vs&#65533;&#65533;c&#65533;wr&#65533;&#1216;[F{&#65533;g{i&#65533;`J2"&#65533;3&#65533;g%&#65533;.&#65533;&#65533;&#65533;j&#65533;&#65533;&#65533;&#65533;Qa&#65533;p&#65533;Wiagz&#65533;&#65533;v&#65533;0&#65533;>&#65533;v&#65533;e}&#65533;&#65533;C&#1765;e&#65533;&#65533;9&#65533;'U&#65533;e=&#65533;T~&#65533;&#65533;r&#65533;&#65533;x&#65533;7&#65533;KGW]Ev&#65533;h\&#65533;k&#65533;":xz&#65533;&#65533;qAWmd&#65533;&#65533;1&#65533;<&#65533;gB&#65533;&#65533;V&#65533;y&#65533;wW&#65533;&#65533;L<&#65533;CR&#65533;:D!h>&#65533;&#65533;Z&#65533;[&#65533;&#65533;GyP&#65533;&#65533;&#65533;wG&#65533;]&#65533;4R&#1282;&#65533;&#65533;u&#65533;&#65533;&#65533;&#65533;V&#65533;&#65533;&#65533;|$&#65533;7xuv&#65533;&#65533;&#65533;i&#65533;XL&#65533;'&#65533;A&#65533;`h&#65533;&#65533;3G&#65533;it("vww&#758;
^ab&#65533;[&#65533;3UU$&#65533;&#65533;&#65533;X&#65533;t&#65533;z&#65533;&#65533;&#65533;&#65533;f&#65533;&#65533;&#65533;GfFt&#19718;\&#65533;&#2019;&#65533;^&#1409;&#65533;&#65533;&#65533;#FZw`-&#65533;4ND2l&#65533;&#65533;X&#65533;76H&#65533;&#65533;Kg&#65533;L'gu=&#65533;&#65533;{Lv&#65533;&#65533;&#65533;l&#65533;Y&#65533;7,&#65533;@&#65533;&#65533;h&#65533;&#65533;&#65533;|&#65533;)&#65533;&#65533;Lh7}&#65533;H&#65533;X&#65533;@&#65533;&#65533;&#65533;q&#65533;&#65533;3H&#65533;o&#65533;8&#65533;(&#65533;&#65533;H,&=h0+&#65533;&#65533;rUpV&#65533;6&#65533;(h+&#65533;&#65533;K&#65533;&#65533;&#65533;&#65533;<f&#65533;t8&#65533;&#65533;&#65533;r&#65533;Bt&#65533;{$kc&#65533;&#65533;&#65533;&#1286;{&#65533;&#65533;O&#65533;pU&#65533;&#65533;&#65533;x&#65533;n&#1413;&#65533;Hn&#65533;&#65533;&#65533;&#65533;&#65533;&#65533;&#65533;N'55&#65533;&#65533;/&#65533;F&#65533;y&#65533;&#65533;&#65533;&#65533;&#65533;&#65533;&#65533;&#65533;1z&#65533;&#65533;&#65533;&#65533;&#65533;&#65533;g=&#65533;&#65533;E&#65533;LG&#65533;&#65533;&#65533;l&#1098;&#65533;c&#65533;TqH:&#65533;&#65533;	a&#65533;M&#65533;
&#65533;&#65533;w9&#65533;(&#65533;&#65533;6&#65533;x&#1032;t&#65533;f&#65533;%`T)&#598;&#65533;hi&#65533;Xy&#65533;&#65533;fG&#65533;&#65533;z&#65533;&#65533;W&#65533;&#65533;@szIt	@z&#65533;}&#65533;&#526;Gm&#65533;&#65533;dL'`&#65533;&#65533;6&#65533;&#65533;OMY`LiG&#65533;T&#65533;&#65533;0&#65533;	b`&#65533;v>&#65533;yR(&#65533;&#65533;_&#65533;&#65533;&#65533;&#65533;lfb&#65533;&#65533;f&#65533;&#65533;&#65533;h&#65533;&#65533;&#1436;&#65533;&#65533;&#65533;g#xp!&#65533;&#65533;e&#65533;&#65533;-%&#65533;i&#65533;7&#65533;&#65533;&#65533;&#65533;~9V&#65533;f&#65533;Y&#65533;&#22219;&#65533;_&#65533;&#65533;&#65533;&#65533;&#65533;&#65533;&#65533;'E&#65533;	l}&#65533;&#65533;8&#65533;&#65533;0:&#65533;&#65533;
&#65533;&#65533;&#65533;m&#65533;&#65533; H`s&#65533;@&#65533;k&#65533;2&#65533;&#65533;&#65533;u&#65533;&#65533;&#65533;&#65533;x&#65533;&#65533;9$~en&#65533;iG&#65533;Q&#65533;&#1550;&#65533;nLXG&#65533;&#472;&#65533;i
&#65533;Yo^&#65533;&#65533;&#65533;a&#65533;L&#65533;&#65533;&#65533;a&#65533;3&#220;>(f&#65533;&#65533;;&#65533;r&#65533;&#65533;I&#65533;&#65533;)Rm&#1563;X'0U2&#65533;&#65533;&#65533;%:p&#65533;Jk&#65533;G&#65533;&#65533;&#65533;$Q&#65533;":&#65533;&#65533;;X&#65533;%&#65533;&#65533;&#1380;&#65533;&#65533;&#65533;&#65533;iru5&#65533;g&#65533;8O&#65533;&#65533;v&#65533;&#65533;&#65533;&#65533;&#65533;&#65533;&#65533;W&#65533;*&#65533;r>"&#65533;&#65533;&#65533;&#65533;&#30213;*d&#65533;&#65533;&#65533;&#65533;EGP&#65533;&#65533;&#65533;&#65533;&#65533;&#65533;&#65533;&#65533;&&#65533;n&#65533;y&#65533;)&#65533;:l&#1704;&#12355;[mV%=Bq&#65533;*LkIb&#65533;&#65533;&#65533;7*Tp&#65533;uCC&#65533;&#65533;A&#65533;&#65533;Y9&#65533;&#65533;7^$E&#65533;&#612;fT&#65533;K&#65533;x0&#65533;GS&#65533;>	&#65533;&#65533;*&#65533;&#65533;G"&#65533;h&#65533;&#65533;&#65533;&#65533;&#65533;&#65533;a&#65533;Iv&#65533;L"<&#65533;H_yYHqh&#65533;&#65533;e@q4X&#65533;s&#65533;VEG&#65533;Y7KyI&#65533;&#65533;&#65533;BgB j&#65533;~&#65533;&#65533;&#65533;&#65533;&#65533;&#65533;W&#65533;c:o&#65533;Pa&#65533;*2&#65533;
&#65533;&#65533;&#65533;L&#65533;&#65533;&#649;&#65533;&#1600;&#65533;&#65533;&#65533;ZC!b&#1479;L)&#489;&#65533;{~&#65533;&#65533;&#65533;&#65533;8HA&#65533;jk)&#65533;m1t&#65533;&#65533;&#65533; <&#65533;H]F&#65533;ZBS&#65533;&#65533;*&#65533;&#65533;q&#65533;)I;&#65533;&#65533;D&#65533;&#65533;\7,x^&#65533;Ac&#1686;G&#65533;&#65533;&#65533;&#65533;&#337;	&#1741;&#65533;i&#65533;&#65533;VLD{'&#65533;&#65533;&#65533;&#65533;8&#656;&#65533;&#65533;&#65533;B&#65533;:&#65533;{&#65533;&#65533;j&#65533;&#65533;u{
!&#1450;&#65533;&#65533;)&#65533;,&#23076;&#65533;&#65533;h&#65533;W&#65533;:k&#65533;&#65533;&#65533;aiW
&#65533;&#65533;&#65533;&#65533;{U[&#65533;*&#65533;@;
	&#65533;6bK&#65533;&#65533;bp&#65533;!&#65533;UMZ|&#65533;Q\ap&#65533;2&#65533;&#65533;&#65533;&#65533;j&#65533;,&#65533;Y&#65533;&#65533;&#65533;&#65533;8&#65533;x&#65533;y &#65533;&#65533;&#65533;z&#65533;&#20959;uk]j(l&#65533;g!y&#65533;Z&#65533;i&#65533;?&#65533;M&#65533;u&#65533;~t&#65533;W&#65533;&#65533;&#65533;lu&#65533;C;&#65533;&#65533;D&#65533;L&#743;&#65533;&#65533;$&#65533;k&#65533;&#65533;&#65533;N&#65533;Q&#65533;Kn>&#408;&#65533;&#65533;&#65533;n&#65533;&#65533;%&#65533;&#65533;]&#65533;s&#65533;h/&#65533;&#65533;&#65533;x:&#65533;Z&#65533;&#1711;&#65533;&#65533;;&#65533;H&#65533;i&#748;&#65533;&#65533;N&#65533;&#35630;&#65533;&#1879;&#65533;&#65533;&#65533;B&#65533;k>:&#65533;&#65533;&#65533;&#65533;&#65533;8<@<&#65533;&#65533;X&#65533;&#65533;&#65533;n&#536;(&#65533;y&#65533;&#65533;&#65533;&#1785;'&#65533;G&&#65533;&#42565;&#65533;&#1412;8&#65533;?&#65533;&#65533;k&#65533;`0^&#1524;8&#65533;&#65533;\+&#65533;$F&#65533;&#65533;&#65533;&#65533;&#65533;&#65533;&#65533;&#65533;&#65533;&#65533;&#65533;&#51751;\_&#801;&#65533;&#1748;&#65533;*&#65533;`&#1279;&#65533;&#65533;&#65533;#&#65533;&#763;X&#744;Q!&#65533;&#906;&#65533;kj&#65533;I&#65533;&#65533;&#65533;&#65533;&#65533;x&#65533;aV&#65533;&#65533;8&#65533;&#65533;&#65533;iw&#1421;&#65533;&#65533;&#1147;&#65533;&#65533;\&#65533;[&#65533;&#65533;&#65533;&#65533;S&#65533;&#60471;&#65533;&#65533;&#65533;kEZJ9&#312;c[&#65533;k&#65533;&#65533;;&#65533;&#65533;&#65533;&#65533;U&#65533;8g&#65533;&#65533;&#65533;&#65533;G&#65533;?&#65533;&#65533;whL&#65533;&#65533;&#65533;&K1&#65533;&#65533;z&#65533;q&#65533;}&#65533;&#65533;&#65533;dgU"S&#65533;'&#65533;&#65533;&#65533;&#65533;,&#65533;&#65533;}&#65533;?&#65533;&#65533;>
K]&#65533;&#65533;&#65533;(&#65533;&#65533;&#65533;E&#65533;&#65533;&#65533;&#65533;,&#65533;&#65533;&#65533;6&#65533;`s&#65533;&#760;gZ&#65533;Ht-w&#65533;&#65533;&#65533;'&#65533;&#65533;&#65533;&#65533;&#65533;j&#65533;h&#65533;&#65533;F<&#65533;__&#317;&#65533;Tj&#65533;&#65533;&#65533;1&#65533;&#929;&#65533;k&#65533;S&#1847;8x&#2365;&#65533;[&#65533;j&#65533;o&#65533;&#65533;&#65533;"jL&#65533;&#65533;+&#65533;&#65533;G&#65533;L&#65533;&#65533;&#65533;&#65533;&#65533;;&#65533;&#65533;%&#65533;kL&#65533;A&#65533;&#65533;&#65533;&#65533;&#65533;&#65533;Kw10&#65533;&#65533;&#483;,&#65533;G&#65533;,&#946;&#65533;X&#65533;&#65533;D&#65533;&#65533;&#65533;&#65533;e&#65533;&#65533;&#65533;^m&#65533;|]&#65533;&#65533;&#65533;z&#65533;&#65533;i+Wa&#65533;&#65533;6&#65533;&#65533;{&#65533;&#65533;&#65533;&#65533;&#65533;&#65533;&#65533;&#65533;&#65533;i&#65533;&#65533;&#65533;`Z&#65533;&#65533;ZP&#729;&#65533;*&#65533;^<&#65533;z&#65533;&#65533;&#65533;&#65533;=&#65533;8S&#65533;&#65533;&#65533;&#65533;&#65533;,&#65533;&#65533;&#65533;\&#65533;q`&#65533;&#65533;&#65533;JV&#65533;&#65533;&#65533;&#65533;&#65533;/ke&#65533;#][g&#65533;&#65533;&#65533;&#814;`&#462;K&#65533;&#65533;&#65533;!&#65533;X&#65533;&#65533;&#65533;&#826;&#65533;&#65533;&#65533;Q&#65533;!l&#65533;&#65533;&#65533;&#65533;T&#65533;B&#65533;&#65533;&#1610;&#65533;&#723;+&#65533;Cqo&#65533;&#997;&#65533;&#65533;k&#1156;&#65533;

pX&#65533;&#65533;3&#65533;&#65533;&#65533;&#65533;$&#65533;}6G&#65533;&#65533;&#65533;kp&#65533;&#38643;F&#65533;&#65533;M&#65533;&#65533;3&#65533;l&#65533;&#65533;xU&#65533;&#761;,&#1419;&#65533;Y
&#65533;&#65533;|&#65533;n&#65533;&#65533;|&#65533;&#65533;C&#65533;ZZ&#65533;!&#65533;<&#65533;&#65533;&#65533;&#65533;F&#65533;6M&#65533;&#65533;&#65533;&#65533;&#65533;&#65533;&#65533;c&#65533;-&#65533;&#65533;&#65533;&#65533;#&#65533;&#65533;&#65533;|"&#65533;&#65533;F=&#65533;N&#557;M&#567;'&#65533;L&#65533;}t&#65533;s&#65533;&#65533;G&#65533;&#65533;G%w&#65533;
&#65533;Z}o3qB&#65533;w&#65533;q&#65533;8&#65533;&#65533;&#1797;&#65533;RF&#65533;&#65533; &#65533;&#65533;Z&#1849;&#65533;&#1703;&#65533;&#65533;sM&#65533;&#65533;+RryQ&#560;&#65533;,B&#65533;&#65533;&#65533;B&#65533;&#65533;E&#65533;&#1538;-&jP5&#65533;j&#1725;&#65533;&#65533;<	t&#65533;&#65533;|c
B&#65533;&#65533;&#65533;&#65533;&#65533;&#65533;&#65533;&#65533;z2m&#65533;+m&#65533;&#65533;&#65533;&#2021;\&#65533;:]&#65533;&#65533;&#65533;5z&#65533;v&#65533;&#65533;&#65533;&#65533;N&#65533;&#1426;&#65533;!&#65533;I&#65533;&#65533;&#65533;*&#945;y&#65533;V1H&#65533;&#65533;&#65533;&#65533;&#65533;&#65533;o?&#65533;&#65533;*m/j&#65533;&#65533;&#65533;&#65533;&#65533;w&#65533;&#65533;&#65533;[&#65533;&#65533;ci:&#1505;&#65533;&#65533;9&#1906;&#65533;6&#65533;<&#65533;&#1309;{&#65533;&#1645;&#65533;,    &#65533;&#65533;&#65533;&#65533;z&#65533;&#65533;&#65533;&#65533;l&#65533;&#65533;&#65533;&#65533;&#65533;&#65533;&#1892;/&#65533;k'$&#65533;&#65533;6&#65533;=&#65533;&#65533;&#65533;"I&#65533;`&#65533;&#65533;&#1181;&#65533;n&#65533;`&#65533;&#65533;&#65533;F&#65533;&#65533;&#65533;&#65533;&#65533;!&#65533;B&#65533;&#65533;e&#65533;&#65533;[&#65533;&#65533;&#65533;y&#183;=&#65533;&#65533;&#561;&#65533;9&#65533;&#65533;K&#65533;&#65533;>%&#65533;&#65533;3&#65533;&#65533;&#65533;~F&#65533;&#65533;X&#65533;&#65533;Rz&#65533;&#65533;&#65533;&#65533;&#1958;K&#65533;&#65533;&#65533;&#65533;&#65533;&#65533;m%:q&#65533;l-&&#65533;*&#65533;&#65533;&#65533;&#65533;&#65533;K^sP&#65533;G&#65533; &#65533;&#65533;w&#65533;&#65533;&#65533;[Q&#65533;&#65533;&#65533;&#65533;&#65533;pN&#65533;n&#65533;t&#65533;&#65533;I&#65533;&#65533;&#65533;&#65533;&#65533;Iz&#65533;&#1221;&#65533;^8&#65533;&#65533;&#65533;&#65533;+K&#1614;&#65533;&#65533;&#65533;&#65533;&#65533;s&#65533;&#65533;&#65533;&#65533;
&#65533;&#65533;EY>I&#65533;&#65533;uN&#65533;p&#65533; &#65533;#&#65533;>&#65533;&#65533;&#65533;U&#65533;<&#1160;j&#65533;&#65533;R&#65533;&#65533;/&#65533;&#65533;&#65533;\&#65533;&#65533;&#65533;i&#65533;&#65533;&#65533;&#65533;%>&#65533;&#65533;4&#65533;&#1689;>&#65533;<&#65533;&#65533;&#65533;&#65533;&#65533;&#65533;@&#65533;&#65533;&#65533;&#65533;&#65533; }8&#65533;S&#65533;&#65533;&#65533;&#65533;m&#65533;&#65533;n&#41822;&#65533;B&#65533;&#65533; &#65533;&#65533;h&#65533;&#65533;A&#65533;&#1341;'$1k&#65533;Jl&#65533;&#65533;I&#65533;&#65533;_Q&#65533;P&#65533;&#65533;R&#65533;&#65533;U&#65533;C|&#65533;&#1500;y&#65533;&#690;&#65533;&#65533;r&#65533;=&#65533;&#65533;3&#65533;vF&#65533;&#65533;~&#65533;&#65533;&#65533;&#830;&#897;0&#65533;&#65533;&#65533;3&#65533;&#65533;&#65533;7&#65533;9AK&#65533;&#65533;&#65533;&#65533;`\F&#65533;&#65533;&#65533;&#65533;i}&#65533;M&#65533;&#65533;}:~&#65533;&#65533;&#65533;&#65533;n&#1362;>&#597;&#65533;s&#65533;&#65533; &#65533;&#65533;&#65533;G1&#65533;,&#65533;&#65533;&#65533;&#65533;&#65533;9&#65533;s&#65533;&#65533;&#65533;=&#65533;O&#65533;&#65533;z&#65533;&#1623;&#65533;s&#65533;&#65533;;  0&#65533;&#65533;&#65533;&#65533;[1&#65533;rQ&#65533;&#65533;~3&#65533;&#65533;&#1090;&#65533;&#65533;+&#65533;(U~&#65533;E4&#65533;&#65533;g&#65533;&#65533;&#65533;dI&#65533;&#1906;&#65533;&#65533;&#65533;a&#1951;+O.N&#65533;f^ a&#65533;{&#65533;/&#65533;&#65533;KSEK&#65533;J?&#65533;&#65533;&#65533;&#65533;	&#65533;&#65533; |&#65533;&#65533;&#65533;{&#65533;&#65533;#&#65533;&#65533;.T&#65533;&#65533;X.{&#65533;&#65533;&#65533;&#65533;&#65533;&#65533;c&#65533;&#65533;&#1215;&#65533;ke91&#65533;&#65533;&#65533;&#65533;&#65533;l&#65533;-&#65533;,^&#65533;&#65533;&#65533;&#65533;7&#65533;&#65533;&#65533;0Q&#65533;&#65533;!Db&#65533;&#65533;=&#658;&#65533;&#65533;&#65533;W&#1534;&#65533;J-&#65533;&#65533;O-&#65533;&#65533;= = aul b&#65533;&#65533;&#65533;E	@(U&#65533;[CI#hre&#65533;^3&#65533;&#65533;&#65533;`&#65533;&#65533;&#65533;^&#65533;&#65533;&#65533;<&#65533;&#65533;#&#65533;&#65533;&#65533;:&#65533;&#65533;	>h&#65533;9&#142;&#206;&#65533;&#65533;&#65533;&#615;&#745;&#65533;Qe&#65533;&#65533;&#1251;&#65533;\&#65533;/&#65533;&#1748;q&#65533;%V&#65533;&#65533;&#65533;&#1875;,.)6&#65533;P&#65533;&#65533;&#65533;&#65533;&#65533;.&#65533;&#65533;&#65533;&#65533;&#65533;&#65533;&#65533;&#65533;n&#65533;\&#65533;3&#65533;&#65533;&#65533;r&#65533;$%&#1314;&#65533;&#65533;O?B!x&#65533;a&#65533;y&#65533;e&#65533;hkB&#65533;;&#65533;B6@&#1506;&#1508;q&#65533;&#65533;d&#65533;&#65533;^kl&#65533;IsEM&#65533;8s&#65533;9S&#65533;OO=
	&#65533;(&#65533;&#65533;&#65533;T&#65533;T&#65533;p&#65533;]O&#65533;&#65533;&#65533;j&#65533;&#65533;&2U&#65533;&#65533;&#65533;+&#65533;&#65533;]=&#65533;\s'&#65533;&#65533;&#65533;&#65533;]&#65533;&#65533;	Z	y&#65533;lhs&#65533;&#65533;Y&#65533;n&#1621;&#65533;&#65533;3!&#65533;&#65533;6[&#65533;&#65533;'&#65533;&#65533;&#984;d&#1261;1q@&#65533;&#65533;B&#65533;"&#65533;+&#65533; &#65533; 
&#65533;NR&#65533;&#65533;iS&#65533;&#65533;&#65533;.M&#65533;&#65533;l&#65533;&#65533;_j^&#65533;N&#65533;&#65533;&#65533;H&#65533;&#65533;&#65533;&#65533;
P&#65533;m&#65533;#&#65533;C&#65533;R&#65533;&#65533;h&#65533;&#65533;Q4&#65533;&#65533;&#65533;O*&#65533;&#65533;n&#65533;&#65533;vR&#65533;&#65533;&#65533;^S&#65533;&#65533;&#65533;&#1790;&#65533;&#65533;&#65533;
&#65533;&#65533;nQ&#2505;&#65533;&#65533;OGk]&#65533;&#65533;&#65533;&#65533;l2&#65533;&#65533;&#65533;&#65533;_&#65533;xX&#65533;N&#65533;&#65533;TMA&#65533;T&#65533;`&#65533;&#65533;b&#65533;CL&#65533;&#65533;&#65533;rV&#65533;&#65533;{\&#65533;|ge&#65533;&#326;~&#1280;=&#65533;&#65533;u1i%&#65533;VV)&#1809;H&#65533; &#65533;^[j&#65533;&#22599;&#65533;!v&#65533;`8&#65533;}&#65533;&#65533;0bc <&&#1616;)&#65533;&#65533;&#65533;tvfD4x&#65533;A&#65533;&#65533;[j'd&#65533;^&#65533;&#65533;&#65533;&#65533;R&#65533;V&#65533;md&#65533;f&#65533;IN&#65533;d&#65533;$&#65533;[w&#65533;&#65533;B|$g&#65533;$&#65533;&#65533;=&#65533;\u&#65533;A&#65533;'#&#65533;aw\D&#65533;p&#65533;&#65533;|G&#65533;r&#65533;&#65533;y[J$&#65533;MRm&#65533;:&#65533;Y0I89&#65533;&#65533;LW&#65533;&#65533;|&#65533;&#65533;t&#1538;&#65533;
&#65533;&#65533;&#65533;&#65533;%'&#65533; E&#65533;&#65533;&#65533;&#65533;I&#65533;&#65533;&#65533;*&#65533;&#65533;gU&#65533;&#1350;&#65533;&#65533;&#65533; &#65533;u&#65533;m&#65533;&#138;&#65533;z&#526; &#65533;&#65533;V&#65533;4jJQ3~$&#65533;&#65533;&#65533;&#65533;dY=&#65533;P&#65533;&#65533;&#65533;!&#65533;
`d&P&#1161;FM:&#65533;&#65533;&#65533;&#65533;{&#65533;j&#65533;&#65533;:M&#65533;&#65533;&#65533;&#65533;&#65533;j g&#65533;&#2025;&#31261;&#65533;&#65533;&#65533;&#65533;K&#65533;&#65533;J,I&#1834;S&#65533;+pWh2&#65533;&#65533;&#1004;&#65533;&#65533;&#65533;]*&#65533;&#65533;&#65533;&#65533;g&#65533;&#65533;1&#65533;&#65533;p&#65533;&#65533;fZ`9j&#65533;w*K&#65533;&#65533;p&#65533;3&#65533;&#65533;3&#65533;&#65533;Y&#65533;&#65533;i&#65533;&#65533;&#65533;&#65533;&#65533;&#65533;&#65533;&#65533;&#260;&#65533;"m!&#65533;&#65533;r&#65533;&#65533;&#65533;&#65533;&#65533;b&#65533;f&#65533;W5&#65533;m&#65533;8-uB&#51366;1&#65533;&#65533;r&#65533;b&#65533;&#65533;	 &#65533;[&#65533;&#303;&#65533;m0&#65533;&#1673;&#65533;lX&#65533;f&#65533;&#65533;&#65533;
z_&#65533;&#65533;b&#65533;&#65533;4&#65533;&#65533;n&#65533;&#65533;S&#65533;&#65533;i\&#65533;&#65533;FcC&#65533;{{Z;j:&#65533;Sv&#65533;"*:&#532;&#65533;^:&#65533;)q#&#65533;&#65533;&#65533;/&#65533;z&#65533;&#65533;&#65533;&#65533;&#65533;&#65533;U|RJ&#65533;&#65533;t&#65533;&#65533;W&#65533;b&#65533;<&#65533;|&#941;H&#65533;^V&#65533;&k&#65533;&#65533;y|4|&#65533;&&#65533;,&#65533;&#65533;&#65533;
[&#782;&#65533;&#65533;&#65533;!&#65533;&#65533;&#65533;[&#65533;&#65533;iiV &#65533;/&#65533;&#65533;+&#65533;&#65533;r&#65533;&#65533;&#65533;Q&#65533;E&#65533;6Q&#65533;&#65533;G&#65533;&#65533;&#65533;W&#65533;&#65533;&#65533;g:&#65533;&#65533;&#65533;&#65533;o&#65533;&#65533;&#65533;-8	8&#65533;qH &#65533;.&#1421;ZPrC+]SrB&#65533;<&#65533;&#65533;&#65533;&#65533;&#65533;&#65533;L&#65533;&#65533;>&#65533;&#65533;
&#65533;&#65533;8 Pz&#65533;&#65533;&#65533;B&#65533;:&#65533;&#65533;#eY[&#65533;Wt&#65533;&#65533;y&#65533;v#&#65533;&#65533; V10&#65533;&#65533;a-&#65533;K_vV<&&#65533;DU#&#65533;t&#65533;&A&#65533;&#65533;&#65533;XLR&#65533;`&#65533;&#42565;]Y&#65533;F&AM&#65533;S&#65533;e&#65533;Fe&#65533;o*[#&#65533;&#65533;&#65533;$&#65533;DHg0&#65533;y&#65533;6Ek&#65533;&#65533;GI@@&#65533;7&#65533;:@&#65533;&#65533;&#65533;&:&#65533;.6	kASR&#65533;&#65533;&#65533;B5UI&#65533;&#65533;&#65533;oAJ&#65533;&#65533;c&#1312;&#65533;&#65533;&#65533;-&#65533;&#771;&PVt&#65533;GoE&#65533;6&#713;U&#65533;&#65533;&#65533;"d&#65533;L](k&#65533;pl&#65533;%&#65533;K&#65533;~h&#65533;&#65533;&#65533;q&#65533;b&#65533;&#65533;&#65533;w&#65533;&#65533;&#65533;&#65533;<P&#65533;&#65533;&#65533;&#65533;&#65533;e&#65533;(B&#65533;&#65533;&#65533;H&#65533;&#65533;Wu&#65533;3&#65533;&#65533;L&#65533;&#65533;r&#65533;b{Lk&#65533;&#65533;XI;&#65533;&#65533;,\+&#65533;&#65533;&#1688;&#65533;=q-Zs&#65533;ca&#65533;-=&#65533;p&#65533;"'&#65533;&#65533;&#65533;&#65533;-WA&#65533;+C&#65533;&#65533;M&#65533;&#65533;&#65533;&#65533;3"Ym&#65533;Rp&#65533;&#65533;R8~9&#65533;&#65533;&#65533;$&#65533;d&#65533;&#65533;&#65533;&#65533;<N&#65533;&#65533;&#65533;Aw&#65533;s&#65533;g&#1308;3&#65533;&#65533;i&#65533;&#65533;&#65533;&#65533;&#65533; &#65533;&#65533;v&#65533;&#65533;Enu&#65533;2(&#65533;&#65533;&#65533;&#65533;r&#296;&#65533;&#65533;3&#465;D;&#65533;&#65533;&#65533;&#65533;J&#65533;OY&#65533;h6&#65533;@T&#65533;&#65533;&#65533;&#324;&#65533;c&#65533;&#65533;&#65533;&#65533;&#65533;6&#65533;)&#65533;&#65533;3&#65533;&#65533;Fu&#65533;&#65533;,&#65533;&#65533;kM&#65533; &#65533;x&#65533;1&#65533;&&#65533;c* &#65533;&#65533;Sk&#65533;,&#65533;0&#65533;&#65533;&#65533;n&#65533;&#65533;I  &#65533;>*u  &#65533;'>&#65533;&#65533;Hr&#65533;&#65533;I&#65533;H@X,G-&#65533;dS&#65533;jl7&#1565;H&#65533;)(Q&#65533;lcUB&#702;&#65533;&#65533;&#65533;&#65533;&#65533;&#722;&#65533;Ft&#65533;&#65533;1&#65533;&#65533;&#65533;&#65533;&#65533;q,&#65533;S&#65533;N&#65533;$&#65533;&#65533;&#65533;&#65533;&#65533;&#65533;+&#65533;(
3]&#65533;&#65533;m?&#65533;&#65533;I&#65533;JU&#65533;u&#1066;&#65533;|&#65533;&#65533;&#65533;,A)&#65533;Q&#65533;" &#65533;nnj&#65533;&&#65533;I&#65533;_&#65533;&#65533;2&#65533;&#65533;&#65533;&#65533;&#65533;&#65533;"')ZU&#65533;^_zHK&#65533;&#65533;f&#65533;&#65533;&#1041;&#65533;&#65533;h&#65533;&#65533;&#65533;G &#65533;&#65533;
&#1074;&#65533;8&#65533;&#65533;[&#65533;m5&#65533;&#1318;5&#65533;&#65533;Z&#65533;&#65533;<&#65533;&#65533;&#65533;v@&#65533;&#65533;r&#65533;&#65533;E&#65533;
R&#65533;&#65533;&#65533;&#65533;&#65533;KZ&#65533;&#65533;&#65533;z>&#65533;&.ekYZ&#65533;
'&#65533;?&#65533;z&#65533;&#65533;&#65533;+&#65533;&#65533;&#65533;&#65533;&#65533;<&#65533;VW&#65533;``NOv&#65533;D!&#65533;v&#65533;&#65533;jfx&#65533;kJ&#65533;&#65533;&#65533;&#65533;&#65533;&#65533;z&#65533;&#65533;&#65533;^&#65533;&#65533;&#65533;&#65533;b&#65533;&#65533;&#65533;4&#65533;e&#65533;LU&#65533;&#65533;~&#65533;&#65533;&#65533;f8&#65533;&#65533;&#65533;S=|&#65533;<J&#65533;&#65533;vY&#65533;>&#65533;&#65533;&#128;=&#65533;d`&#65533;&#65533;H&#65533;&#65533;&#65533;&#65533;&#65533;&#65533;P&#65533;&#65533;I&#65533;X&#65533;'ML&#65533;S8@&#65533;&#65533;&#65533;[|R&#65533;&#65533;&#65533;
!&#65533;&#65533;&#65533;&#441;&#65533;&#65533;F&#65533;&#65533;u7&#619;&#1604;!&#65533;&#65533;E&#65533;!&#65533;^&#65533;:J&#65533;&#65533;&#65533;&#65533;&#65533;m?&#65533;&#65533;&#65533;&#11161;Zu&#65533;\&#65533;&#65533;,b&#65533;&#65533;VxIf&#65533;&#23658;>&#65533;&#65533;P&#153;f+&#65533;Kdm&#65533;&#65533;&#65533;&#65533;&#65533;z&#65533;&#65533;&#65533;&#65533;fF&#65533;a2&#65533;p&#65533;g&#65533;-|W&#65533;&#65533;X&#1453;&#65533;o&#65533;`&#242;W&#65533;	D`$
&#65533;f&#65533;t&#65533;&#42628;)&#65533;O&#65533;D&#65533; &#65533;<&#65533;R&#65533;&#65533;&#65533;&#65533;&#65533;Y@&#65533;&#65533;&#65533;&#65533;&#65533;ZZi&#65533;&#65533;&#65533;y*?F&#65533;:&#65533;&#65533;_^Y&#65533;1N)?<^&#65533;&#65533;(&#65533;&#446;Dn&#65533;uh&#65533;"5&#65533;&#65533;&#65533;2&#65533;&#65533;&#65533;l&#65533;&#65533;&#65533;&#65533;4u{&#65533;&#65533;M&#65533;&#65533;&#65533;&#65533;z&#65533;&#65533;<T&#65533;&#65533;&#1831;&#65533;+&#65533;&#65533;6&#65533;y&#65533;&#65533;lrv&#65533;&#65533;&#65533;L&#65533;&#65533;&#65533;0=v&#65533;&#65533;&#65533;u&#65533;&#65533;&#65533;e&#65533;,&#65533;&#65533;&#65533;&#65533;&#65533;&#146;&#65533; &#65533;;H| H&#65533;aC&#65533;&#65533;tLTx
s_$&#65533;&#65533;W`&#65533;hJ&#65533;qy&#65533;B_&#65533;&#65533;&#65533;$7m<&#65533;d&#65533;On*#&#65533;FH&#65533;1&#65533;&#65533;&#65533;G&#65533;1w}=&#65533;&#65533;&#65533;&#65533;&#65533;&#65533;a{&#65533;P&#65533;8&#1001;7Q^&#65533;&#65533;&#65533;#F&#65533;&#65533;&#65533;.&#65533;&#1773;&#65533;0&#65533;&#65533;&#65533;h&#65533;&#65533;&#65533;&#65533;[&#65533;&#65533;.'&#65533;&#65533;&#65533;&#386;&#65533;&#65533;8&#65533;&#65533;&#65533;&#65533;v&#65533;P&#65533;&#65533;g@&#65533;&#65533;~.&#65533;&#65533;0&#65533;&#65533;&#65533;&#65533;d&#65533;&#65533;&#65533;z&#65533;&#65533;H{?&#65533;t&#65533;&#65533;b*zl10.&#65533;h&#65533;&#65533;_&#65533;@&#65533;all&#65533; E2YS&#65533;P&#65533;&#65533;8&#65533;&#65533;$&#65533;&#65533;e&#65533;y=&#65533;&#65533;@&#65533;1r&#65533;$I&#65533;BN&#65533;&,&#65533;U&#65533;&#65533;zE&#65533;~&#65533;&#65533;Nl4t&#65533;&#65533;W.&#65533;[>&#65533;&#65533;{IV&#65533;&#65533;&#65533;B&#65533;V(?l-d&#65533;sw&#65533;&#65533;&#359;tA&#65533;k&#1269;#&#65533;3&#65533;GD&#65533;&#65533;TnfJHn&#65533;&#65533;]&#65533;'n\W&#65533;#&#65533;&#65533;j&#65533;?eGv&#65533;&#65533;	&#65533;&#65533;&#65533;njh__d_&#65533;WF&#65533;&#65533;}&#148;&#65533;&#65533;s&#1474;_CP&#65533;3- &#65533;9&#65533;&#65533;J&#65533;`;&#65533;&#65533;&#65533;X&#65533;X&#65533;&#65533;&#65533;&#65533;y&#65533;0&#65533;yF&#65533;Y&#65533;A&#65533;Q&#65533;w&#65533;&#65533;y&#65533;ga9P^&#65533;&&#65533;&#65533;y&#65533;&#65533;#@&#65533;&#65533;?&#65533;&#65533;<6t&#65533;&#65533;rG&#65533;g &#65533;94u~2"P4(d&#65533;Vb&#65533;&#65533;k&#65533;%c?&#65533;f&#65533;&#65533;O&#65533;5g&#65533;5&#1077;&#65533;&#65533;&#65533;EDN8f&#65533;&#65533;&#65533;k&#65533;&#65533;te&#65533;tY&#65533;&#65533;&#65533;7'a&#65533;nd&#65533;k&#4550;vNsV&#65533;R~o&#65533;&#295;_&#65533;&#65533;Hv8Y$#&#65533;8&#65533;&#65533;&#65533;XcqvD&#65533;`FXp|TXS&#65533;X&#65533;x &#65533;&#65533;(8&#65533;&#65533;(&#65533;d&#65533;&#65533;b2&#65533;M&#65533;&#65533;7&#65533;&#65533;&#65533;&#65533; \&#65533;&#65533;&#65533;	&#65533;D&#65533;&#65533;&#65533;$&#65533;8q&#65533;&#65533;&#65533;1 H u&#65533;2=&#65533;$&#65533;ht!&#65533;9&#65533;+u Q&#65533;&#65533;&#1816;d&#65533;&#65533;&#65533;7&#65533;s&v&#65533;/v/F&#1546;&#65533;&#65533;bS&#65533;&#65533;&#65533;^&#65533;H&#65533;Xf
hs<&#740;mU7&#65533;&#65533;&#332;&#65533;&c&#65533;}&#1623;MrRyk&#65533;U&#65533;&#65533;'s&#65533;-&#65533;N&#65533;h~d&#65533;V&#65533;v_&#65533;3VCrat&#464; vWeQ Np&#65533;5t&#65533;T !X&#65533;At&#65533;P&#65533;&#65533; 7&#65533;&#65533;&#65533;&#65533;V&#65533;W&#65533;i&#65533;&#65533;Qyt&#65533;&#65533;&#25893;!r9&#65533;&#65533;&#65533;id&#65533;&#65533;$&#65533;iuR&#65533;0&#65533;A&#65533;&#65533;&#65533;8q&#65533;$y&#65533;U&#65533;&Yd&#65533;&#1712;&#65533;&#65533;&#65533;]&#65533; &#65533;h&#65533;oe&#65533;&#65533;&#65533;&#65533;&#65533;&#65533;&#65533;Y&#65533;&#65533;I2&#65533;&#65533;(:&#65533;QQ?&#65533;S&#1584;\F&#65533;&#65533;&#65533;\&#65533;f&#65533;	&#65533;&#65533;i&#65533;&#65533;yPh#&#65533;&#197;&#691;R&#1910;}_mQ&#65533;THE2&#65533;*&#1944;nm&#65533;&#65533;c&#65533;mX~l&#65533;,x&#65533;P1 s&#65533;&#65533;c&#1558;&#65533;&#65533;&#65533;{&#65533;X&#65533;{X#d&#65533;&#65533;txv 4&#65533;I&#65533;&#65533;&#65533;F&#65533;&#65533;M&#65533;&#65533;' &#65533;&#65533;&#65533;&#65533;&#65533;{p&#65533;&#65533;PW&#65533;<&#65533;yo&#65533;&#65533;&#65533;&#65533;&#65533;ZT\&#65533;&&#65533;&#65533;Q0&#65533;p&#65533;*&#42728;&#1627;&#1143;&#65533;V&#1159;Q@&#65533;^&#65533;&#65533;&#65533;	&#65533;&#65533;&#65533;:Z&#65533;&#65533;:b&#65533;&#65533;&#65533;{&#65533;&#65533;7&#65533;2&#65533;9&#65533;&#65533;iv6J&#65533;9&#65533;&#65533;&#65533;6&#65533;9&#65533;e<&#65533;u3I&#65533;&#65533;&#65533;]&#65533;H3&#65533;&#65533;3y&#65533;&#65533;V	&#65533;&#65533;8&#65533;c&#65533;MD&#65533;&#65533;0&#65533;W&#65533;_&#65533;=l&#65533;&#65533;Y&#65533;&#65533;Xu&#65533;&#65533;&#65533;&#65533;&#65533;E0&#65533;W&#65533;&#65533;w &#65533;> (0P&#65533;&#65533;&#65533;&#65533;x &#65533;0&#65533;1&#65533;I&#65533;&#65533;EB&#65533;&#65533;	&#65533;C&#65533;x&#65533;qU&#65533;&#65533;yI&#65533;&#65533;&#65533;&#65533;&#65533;i&#65533;C@&#65533;&#65533;&#65533;&#65533;a&#65533;c&#65533;.:&#65533;&#65533;&&#65533;&w&#65533;&#65533;/&#1698;T&#1572;=&#65533;&#65533;;&#65533;,z&#65533;&#65533;&#65533;&#65533;;H:&#65533;&#65533;{&#65533;&#65533;&#65533;K&#65533;&#65533;#&#65533;5&#65533;&#65533;&#65533;:&#65533;K&#65533;&#65533;&#65533;h&#65533;&#65533;a#&#65533;W4&#65533;&#65533;&#65533;I&#65533;I&#65533;]8&#65533;^&#65533;&#65533;&#65533;~&#65533;	}$~b&#594;l&#65533;=n&#65533;&#65533;F&#65533;CXH&#65533;&#65533;tW&#65533;&#65533;X&#65533;w&#65533;&#65533;&#65533;&#1686;&#65533;&#65533;0&#1573;&#65533;2&#65533;g&#65533;l"&#65533;&#65533;= &#65533;0`&#65533;Y&#65533;AQ&#65533;&#65533;&#65533;&#65533;B&#65533;&#65533;&#167329;	&#65533;&#65533;&#65533;[&#65533;&#65533;W
hzYH"b@V&#65533;"&#65533;&#65533;&#65533;&#65533;&#65533;&#65533;Iy.j&#65533;,&#65533;:&#65533;Z&#65533;&#65533;@&#483;,Kb&#65533;&#65533;s+&#65533;L&#65533;&#65533;;+&#65533;
&#65533;&#547;&#65533;X&#65533;X&#65533;&#65533;ME&#65533;,A&#65533;&#65533;Z&#65533;&#65533;&#65533;Gk&#65533;T&#65533;B&#65533;xM&#65533;i&#65533;g&#65533;&#65533;#@F&#65533; ,n&#65533;&#65533;%&#65533;&#65533;*L&#65533;0&#65533;0&#65533;&#65533;&#65533;&#65533;&#65533;qDE&#65533;&#65533;Q&#65533;&#65533;&#65533;Jka&#65533;&#65533;&#448;&#65533;&#65533;P
&#65533;\tiR&#65533;Q&#65533;9&#65533;&#65533;&#65533;&#65533;&#65533;&#65533; &#65533;&#65533;/&#65533;&#1265; J&#65533;4&#65533;j&&#65533;P&#65533;)q&#65533;&#65533;&#65533;?{&#65533;&#65533;9&#65533;&#65533;&#31547;
&#65533;&#65533;+T&#65533;3J>z\(uS&#65533;p&#65533;&#65533;&#65533;(<&#65533;j&#65533;&#65533;k&#65533;\Z7&#65533;&#65533;D{&#65533;N&#65533;&#65533;&#65533;&#65533;&#65533;&#65533;&=V&#65533;&#65533;i&#65533;&#65533;Vjo&#65533;&#65533;&#65533;&#65533;4))&#65533;&#65533;&2Y&#65533;:Hd&#65533;O&#65533;5>|5>&#65533;&#65533;&#663;&#65533;u-31 [PK.xk&&#301;&#65533;&#65533;&#1719;g&#65533;P&#1353;&#65533;z$@Q&#65533;&#65533;8*Q%c&#65533;j&#65533;&#65533;Kq&#65533;&#65533;&#65533;&#65533;P&#65533;Y&#65533;&#65533;9&#65533;&#65533;&#65533;
&#65533;A&#65533;&#65533;&#65533;&#65533;&#65533;&#65533;&#65533;>&#65533;&#65533;-&#65533;&#65533;&#65533;*&#65533;&#65533;&#65533;&#65533;,&#65533;<&#65533;&#65533;&#65533;&#65533;&#65533;[xQYJ&#65533;&#65533;g&#65533;L&#65533;&#65533;or&#65533;LZ*&#65533;&#65533;&#65533;&#65533;Z&#65533;&#65533;&#1559;&#65533;{&#65533;&#65533;*&#65533;v&#65533;&#65533;&#65533;gi)&#65533;&#65533;&#65533;&#65533; xZ&#65533;&#65533;;&#65533;y!OY&#65533;./&#65533;&#65533;&#65533;&#65533;o&#65533;&#65533;&#65533;&#65533;&#65533;&#65533;&#65533;&#65533;&#65533;$8&#65533;&#65533;&#65533;&#65533;&#65533;-&#65533;&#65533;qhPay#&&#65533;x&#65533;&#65533;&#65533;&#65533;&#65533;&#1144;&#65533;&#65533;&#65533;&#65533;&#65533;&#399;'qp&#65533;q&#65533;&#65533;\u&#65533;&#65533;&#65533;)&#65533;s&#65533;kC&#65533;&#65533;&#65533;&#65533;F&#65533;=(0F&#65533;&#65533;AV&#65533;&#65533;&#65533;0{&#65533;&#65533;&#65533;{&#65533;&#65533;Vg]&#65533;&#65533;&#65533;&#65533;;&#65533;`lL&#65533;&#65533;P&#65533;K_)&#65533;d&#65533;9&#9734;c&#65533;V7L&#65533;m&#65533;,&#65533;&#65533;&#65533;&#65533;{H&#65533;K&#65533;&#65533;J&#65533;&#65533;yg&#65533;&#65533;&#65533;&#65533;&#65533;&#65533;&#65533;&#65533;&#65533;-rf&#65533; '+&#65533;v&#247;[&#65533;i}&#65533;&#65533;+&#65533;\&#65533;&#65533;&#65533;&#827;&#65533;&#65533;	#&#65533;&#65533;&#397;+&#65533;\\&#65533;\&#65533;&#65533;,&#463;&#65533;]&#65533;&#65533;&#65533;'&#1996;&#65533;&#65533;&#1453;&#65533;T&#915;2&#65533;&#65533;&#65533;&s04&#761;&#65533;&#65533;N)&#65533;&#65533;S\"PQ&#1556;fJ&#65533;&K)|&#65533;&#65533;AX&#65533;*&#65533;@&#65533;[&#65533;&#65533;nw4&#65533;x&#65533;&#65533;&#65533;&#65533;&#65533;&#65533;&#65533;&#65533;&#65533;^&#65533;I&#65533;G&#65533;&#65533;j&#65533;fh&#65533;&#65533;&#65533;y95F-&#65533;&#65533;&#1146;D&#65533;&#65533;	b &#65533;&#65533;&#65533;:&#65533;{&#65533;&#472;Uq&#65533;&#65533;A&#65533;&#65533;{&#65533;&#65533;E(]&#65533;A&#65533;Lr&#1052;&#65533;&#65533;&#65533;&#1242;&#65533;&#65533;&#65533;<&#65533;q&#65533;&#65533;5IM
&#65533;T&#65533;1&#65533;K2&#65533;&#65533;&#65533;&#65533;&#65533;&#65533;&#1803;77R&#65533;&#65533;%u&#65533;[B
&#65533;LlX7+f&#65533;&#65533;&#65533;&#1432;&#65533;&#65533;Y&#607;&#65533;&#65533;3&#65533;E\Y&#65533;4lp&#65533;&#65533;N&#65533;&#65533;&#1779;!o&#65533;l&#65533;&#65533;C&#65533;lI&#65533;&#65533;&#65533;k$&#65533;U&#65533;">&#65533;&#65533;&#65533;s&#65533;&#65533;r 7*)&#65533;&#65533;_X&#65533;Y&#65533;UQ&#65533;&#1278;-&#65533;8&#1081;y&#65533;Yjn&#65533;R&#65533;&#65533;&#65533;s&#65533;z&#65533;&#65533;&#65533;&#65533;&#65533;>&#65533;&#65533;&#65533;&#1847;r&#65533;}&#65533;&#65533;&#65533;&#65533;f&#65533;&#65533;&#65533;&#65533;&#65533;&#65533;I]&#1766;&#65533;&#65533;3&#65533;&#65533;&#65533;&#959;N&#65533;&#65533;:N]&#65533;/&#813;C&#65533;a&#65533;&#65533;Wge&#65533;&#40217;l&#1385;&#65533;&#1568;=&#65533;&#65533;&#65533;f&#65533;&#65533;U!o9&#65533;&#65533;m&#65533;&#1904;&#65533;&#65533;&#65533;&#65533; &#65533;&#1475; 7m,>&#65533;&#65533;&#65533;&#65533;?&#65533;&#65533;&#65533;|4n<&#65533;&#44492;Z&#65533;&#65533;&#65533; &#65533;&#65533;&#65533;&#65533;e^&#65533;b&#65533;f&#65533;&#65533;?&#65533;7&#65533;I\&#65533;&#65533;j>&#65533;&#65533;&#65533;&#65533;&#65533;A=&#65533;&#65533;&#65533;f&#65533;&#65533;w&#65533;f]&#65533;&#568;-&#65533;y&#65533;&#483;kC&#65533;=&#65533;&#65533;&#65533;&#65533;&#515;&#65533;=&#65533;&#65533;Y&#65533;&#65533;&#1332;&#65533;&#65533;O&#65533;&#65533;&#1527;&#65533;%\Ud&#65533;&#65533;&#65533;T&#65533;&#65533;m4&#65533;(m=&#65533;.&#65533;D&#65533;&#65533;o&#65533;4kWFw&#65533;&#65533;h&#65533;&#65533;&#65533;+&#65533;&#65533;]&#65533;&#65533;&#65533;&#65533;S&#65533;&#65533;&#65533;f&#65533;&#65533;*&#65533;eR&#65533;=&#65533;&#65533;o&#65533;S&#65533;&#1611;&#65533;&&#65533;&#65533;&#65533;(&#65533;&#65533;&#65533;aG&#1936;&#65533;qj&#65533;&#65533;&#65533;]&#65533;bh&#824;&#65533;=&#862;ZWA&#65533;&#2026;Z&#65533;&#65533;E>&#65533;&#65533;&#1362;T4&#65533;j&#65533;}&#953;-J&#65533;]+J&#65533;&#65533;&#65533;&#65533;&#65533;!&#65533;&#1351;N(&#65533;
&#65533;P:3e&#65533;FK3&#1062;&#65533;&#65533;8m&#65533;&#65533;&#65533;&#65533;&#65533;"&#65533;Ya7&#65533;Gi&#65533;&#1693;&#65533;F.O&#65533;8&#65533;&#65533;&#65533;&#65533;W&#65533;&#65533;&#65533;h&#65533;&#65533;&#65533;a&#65533;&#65533;>+"&#1541; &#65533;&#65533;&#65533;Z^}/&#65533;&#65533;=zX&#65533;H&#65533;&#65533;Y&#65533;&#65533;&#65533;&#65533;Ug	&#65533;0/&#65533;&#65533;&#65533;B&#65533;&#65533;&#65533;|&#65533;@I@&#65533;;Q&#701;&#65533;&#65533;&#65533;&#65533;&#51033;&#65533;&#65533;&#65533;@&#65533;&#65533;v&#65533;&#880;&#65533;&#65533;&#65533;4&#65533;t&#65533;&#65533;&#65533;-&#65533;=&#65533;&#65533;&#452;&#65533;&#65533;'8&#65533;4i&#65533;&#65533;&#65533;&#65533;&#65533;#&#65533;&#65533;&#65533;"&#1018;&#65533;&#65533;,~A&#65533;Jn[~L2C&#65533;U&#65533;&#65533;9&#65533;&#65533;3NI&#65533;u&#65533;^&#65533;&#65533;Q&o&#65533;H&#65533;E&#65533;&#65533;*&#65533;V5|a&#1034;{m&#65533;. P&#65533;&#65533;&#65533;Rw<&#65533;rw`&#65533;&#1301;f&#65533;'l&#65533;&#65533;&#65533;	a&#65533;a&#65533;&#65533;&#65533;&#65533;.&#65533;
&#65533;&q&#65533;&#65533;$&#65533;C&#65533;&#65533;0&#65533;(&#65533;Q&#65533;&#65533;&#65533;&#65533;&#53619;&#65533;U&#65533;V&#65533;&#65533;&#65533;&#65533;&#65533;z&#65533;&#65533;&#65533;&#65533;&#65533;&#65533;n&#65533;&#65533;&#65533;&#170;P&#65533;&#65533;#&#65533;&#65533;U&#65533;&#8182;&#65533;)&#65533;&#65533;,&#65533;&#65533;&#65533;&#65533;&#65533;&#65533;&#65533;&#65533;m&#453;&#65533;(&#65533;&#65533;&#65533;^&#65533;&#65533;&#65533;L9c/&#65533;R&#65533;&#65533;&#65533;&#65533;&#65533;-&#65533;)\&#65533;&#65533;)&#65533;&#65533;&S+&#65533;L&#65533;#&#65533;~gZq&#65533;&#65533;c&#65533;&#65533;L/_a&#65533;&#65533;&#65533;@r&#65533; 7&#65533;5&#65533;&#65533;&#65533;&#65533;K&#65533;&#65533;&#65533;;z!&K-&#65533;&#65533;&#65533;T&#65533;&#65533;y&#65533;[;&#65533;&#65533;@N&#65533;	&#65533;_&#65533;q&#65533;`&#65533;&#65533;W&#65533;&#65533;O&#65533;c&#26502;j&#65533;eD&#65533;X&#65533;&#65533;&#65533;&#1708;j&#65533;&#65533;&#65533;&#65533;&#65533;&#65533;E&#65533;wBd&#65533;T&#65533;?CO&#65533;&#65533;&#65533;t*&#65533;&#65533;y&#65533;&#65533;&#65533;n2&#65533;jR&#65533;&#65533;:&#65533;U%`&#65533;&#65533;&#65533;D(&#65533;@+&#65533;&#65533;	&#65533;&#65533;&#65533;&#65533;B&#65533;&#65533;&#65533;&#65533;&#65533;&#65533;&#65533;&#65533;&#65533;z^&#65533;&#65533;&#65533;e&#65533;e&#65533;>c&#65533;'&#65533;&#65533;&#65533;I
&#65533;&&#65533;&#65533;&#65533;&#65533;]&#65533;&#65533;&#65533;&#65533;&#65533;&#65533;r&#65533;a&#65533;:&#65533;&#65533;#&#65533;&#65533;I 007&#65533;0= &#65533;NN&)Iw&#65533;wk&#65533;&#65533;-&#65533;&#65533;&#65533;1&#65533;&#65533;&#65533;&#65533;`&#65533;H #&#65533;&#65533;B&#345;&#65533;&#65533;f&#65533;*&#65533;&#65533;A&#65533;&#65533;&#65533;&#65533;&#65533;8&#65533;&#65533;D:&#260;e&#65533;&#65533;&#65533;<6&#65533;&#65533;ER&#65533;!&#65533;&#65533;&#434;&#65533;5j&#65533;<&#65533;&#65533;&#65533;
	&#65533;0&#65533;&#65533;&#627;&#560;$&#65533;b&#65533;&#65533;&#65533;&#355;&#65533;&#65533;&#65533;4&#65533;&#65533;S&#680;a&#65533;T.&#65533;&#65533;&#65533;&#65533;f&#65533;B&#65533;3&#65533;&#65533;&#65533;&#65533;&#65533;&#65533;e&#606;]&#1781;&#65533;&#65533;\&#1142;&#65533;r&#65533;l&#65533;=&#65533;&#65533;&#65533;&#65533;&#65533;H&#65533;^iF&#65533;&#65533;jn&#1647;&#65533;
&#65533;c&#65533;6&#65533;Z>&#65533;&#65533;b&#65533;$	E&#65533;}#-&#65533;&#65533;O&#65533;&#65533;M&#65533;&#65533;1L@&#65533;e&#719;&#65533;ndZ&#65533;[&#65533;`&#1770;E&#65533;&#65533;&#1783;&#65533;S&#65533;&#65533;2b&#65533;=&#65533;F\%&#65533;&#65533;&#65533;$v+&#65533;9 &#65533;&#1573;&#65533;&#65533;&#65533;]&#65533;y;&#65533;&#65533;&#65533;&#65533;aD&#65533;&#65533;b{&#65533;!&#65533;8&#65533;N&#65533;DM&#65533;&#65533;	R-2&#65533;H&#65533;B&#65533;&#65533;&#65533;&#65533;}&#65533;$%&#65533;R&#65533;.&#65533;&#65533;_0z}&#65533;$E&#65533;&#65533;&#1219;&#65533;$b&#65533;&#65533; E!&#65533;&#65533;R&#65533;]&#65533;QQ&#65533;&#65533;q&#65533;&#65533;P&#65533;&#65533;uXc&#65533;m&#65533;&#65533;-&#65533;&#65533;n&#65533;&#65533;]&#65533;&#65533;uB&#65533;2&#65533;5}&#65533;&#65533;MX&#65533;'&#65533;C&#532;#&#65533;&#65533;9&#65533;&#1549;`&#65533;&#65533;&#65533;]&#65533;y&#65533;&#65533;iXF&#65533;g&#65533;&#65533;&#1433;)v&#65533;&#65533;]m&#65533;dij&#65533;&#65533;XJ&#65533;.&#65533;7&#65533;,o&#65533;Y	o&#65533;&#65533;y&#65533;o&#65533;&#1897;@&#65533;e&#65533;Dp&#65533;XP&#65533;px&#65533;=`PC0,&#65533;\$&#65533;&#65533;:&#65533;Mgv&#65533;d&#65533;w&#65533;m&#65533;%&#65533;!"&#65533;8@5sV3&#65533;&#641;&#65533;M8I_RHM&#65533;jH`&#65533;&#65533;ia&#65533;&#65533;&#65533;}&#65533;* &#65533;"&#65533;&#65533;&#65533;
(&#65533;&#65533;&#65533;&#65533;&#65533;F(&#65533;F6P&#389;&#65533;&#65533;&#65533;&#65533;&#65533;Z&#65533;C&#65533;8T&#65533;&#65533;\S6&#65533;fZj&#1400;&#65533;&#65533;&#65533;f&#65533;&#1402;x&#65533;T&#65533;&#65533;&#65533;&#429;&#65533;&#65533;g&#65533;`V&#65533;[&#65533;&#65533;&#65533;&#65533;&#65533;VWg&#65533;&#65533;$&#65533;&#65533;zZYee&#65533;H&#1238;\&#65533;&#65533;$Wh&#65533;%=/&#65533;&#65533;ZQ&#65533;&#65533;&#65533;&#65533;&#65533;Y!	&#65533;q~&#65533;-m&#65533;c'2Gdd&#31679;&#65533;&#65533;'&#65533;&#65533;/&#65533;,&#65533;@4&#65533;#B8&#65533;3&#65533;8&#65533;&#65533;y&#65533;&#65533;v&#65533;i&#65533;).L?l0?&#65533;q-Ip ?B&#65533;1&#65533;&#65533;I!&#65533;|&#65533;*)J&#65533;&#65533;C&#65533;o&#1014;&&#414;&#65533;&#65533;&#65533;&#65533;&#65533;&#65533;&#65533;k&#65533;&#1524;&#65533; lr&#65533;}v&#65533;&#65533;&#65533;&#65533;&#65533;&#65533;&#65533;!}G&#65533;xT&#65533;Wu@U&#65533;&#65533;=&#65533;1&#696;&#65533;k&#65533;d&#65533;&#65533;&#65533;&#65533;o?&#65533;&#65533;#H&#65533;&#1092;"CVa&#65533;G&#65533;(&#65533;&#65533;&#1777;&#42915;&#65533;Z&#65533;&#65533;&#65533;*%&#65533;&&#65533;&#65533;&#65533;	1&#65533;]&#1938;oi&#65533;&#65533;0Zf^&#65533;&#65533;&#44296;,}&#65533;&#65533;A	&#65533;&#65533;&#65533;|gF-O  q&#65533;F&#65533;}&#65533;*Ip&#65533;&#65533;d&#65533;|s&#65533;&#65533;y4}@&#65533;&#65533;&#65533;&#65533;u1&#65533;K&#65533;?&#65533;g&#65533;f}x4;&#65533;&#65533;&#65533;&#24638;&#65533;B&#65533;9&#65533;	$&#65533;&#65533;&#65533;&&#65533;&#65533;&#65533;
&#65533;&#65533; &#65533;m~&#65533;&#65533;&#65533;C&#65533;y0&#65533;x{&#65533;JN&#65533;&#65533;
.pp&#65533;&#65533;&#65533;e&#65533;&#65533;&#65533;G'&#65533;&#65533;&1"nA&#902;&#65533;&#65533;\&#65533;r&#65533;Cf.s3&#65533;W&#1669;&#65533;&#65533;o%&#65533;<&#65533;@&#65533;&#65533;6/7&#65533;*&#65533;
ap&#65533;&#65533;&#65533;&#65533;JZ&#65533;-W&#65533;}j&#65533;&#65533;&#65533;'1&#65533;&#840;&#65533;x&#65533;&#65533;&#65533;&#65533;.&#65533;&#360;yi&#65533;&#65533;&#65533;&#65533;&#65533;&#65533;E&#65533;dzZ&#65533;nz&#65533;'d&#65533;&#65533;$)&#65533;K&#65533;&#65533;w&#65533;&#65533;&#65533;/}&#65533;c&#65533;
&#65533;&#65533;&#303;&#65533;&#65533;u&#65533;&#65533;&#65533;&#65533;&#65533;&#65533;i&#65533;(&#65533;&#65533;
&#1539;'&#65533;,Af&#65533;|&#65533;S&#65533;"d)U~r&#65533;&#65533;:&#65533;&#65533;p&#65533;2&#65533;$&#762;&#65533;o&#1243;	&#65533;&#65533;K&#65533;4q&#65533;&#65533;&#65533;&#65533;w-&#65533;|A[&#65533;&#65533;a2&#65533;&#65533;"Ei1&#65533;&#65533;&#65533;&#1493;&#65533;M&#65533;&#65533;}&#65533;&#65533;<&#65533;&#65533;&#65533;&#65533;H&#65533;&K&#65533;&#65533;&#65533;j&#65533;&#1051;&#65533;h&#65533;&#65533;T&#65533;<&#65533;DJ&#65533;yg&#65533;&#65533;&#65533;&#65533;&#16721;x5&#65533;R7&#1257;[4`&#65533;&#65533;&#65533;f&#65533;&#65533;r&#795;&#1604;&#65533;&#490;7G+Q {'+&#65533;nzc&#65533;&#65533; R&#65533;r*@&#65533;#
&#65533;&#65533;DdH1&#65533;&#65533;G&#335;".&#65533;&#65533;$&#65533;&#65533;&#65533;&#65533;&#65533;&#65533;$&#65533;
@&#65533;	kt)&#65533;S"*&#65533;
9&#65533;&#65533;y&#28725;Q ,&#65533;&#1312;RgyK]IW&#65533;
&#65533;(/&#65533;^&#65533;M(&#65533;1&#65533;	&#65533;U&#65533;qJQf&#65533;&#65533; .v&#65533;.cp1+&#65533;&#65533;&#65533;9j&#65533;&#65533;M&#65533;j[&#65533;"&#65533;&#65533;&#65533;&#65533;`_P&#65533;&#65533;&#65533;qJ&#65533;T&#65533;_&#65533;&#65533;w&#65533;S&#65533;&#65533;&#65533;&#65533;&#65533;&#65533;!lb&#65533;&#1536;-$P8&#65533;&#65533;&#65533;&#65533;[&#65533;&#65533;&#44602;2&#65533;LO&#65533;&#1182;&#65533;4&#1111;j&#65533;&#65533;&#65533;&#65533;&#65533;&#65533;pD&#65533;O&#65533;l&#65533;8&#65533;J&#65533;&#65533;&#65533;&#65533;&#65533;dd&#65533;e&#65533;[&#65533;&#65533;&#65533;U&#65533;Z&#1060;&#65533;&#65533;m>&#65533;&#65533;E[&#65533;&#65533;]&#65533;	H&#65533;fK&#65533;6&#65533;&#65533;U.U&#65533;Z&#65533;&#65533;&#65533;&#65533;'
&#65533;&#65533;aC'L&#65533;&#65533;&#65533;&#65533;4k&#65533;&#65533;&#65533;&#65533;8&#1261;P&#65533;|&#65533;)Wj&#65533;&#65533;{&#65533;
&#65533;&#65533;$7|&#65533;&#65533;D+&#65533;&#65533;W&#65533;	&#65533;X&#65533;R&#65533;x&#65533;	X&#65533;F&#65533;c&#65533;&#65533;"4&#65533;&#65533;`&#65533;=&#65533;b/&#65533;Y&#65533;S&#65533; &#65533;$&#65533;Z&#65533;(&#65533;&#65533;x&#65533;II4z&#65533;ut
#B&#65533;iPR&#65533;&#335;C&#65533;@:&#65533;W&#65533;M&#65533;V4@&#65533;$o&#65533;W@&#65533;l
&#65533;+&#65533;v&#65533;|\* &#65533;&#65533;_&#65533;n{+&#65533;$&#65533;&#65533;&#1218;&#1948;.S?x&#1912;y&#65533;&#65533;&#65533;+&#65533;Uus<&#65533;`?&#65533;5/F:2&#65533; 3&#65533;&#65533;M&#65533;E&#65533;&#65533;&#65533;E&#65533;&&#65533;&#65533;&#65533;&#65533;Z&#65533;y`/@&#65533;.&#65533;/"&#65533;@!&#65533;&#65533;&#65533;[&#65533;&#2002;&#65533;&#65533;;&#65533;8 :"&#65533;&#65533;&#65533;&#65533;&#752;	&#65533;B#&#65533;&#65533;&#1974; &#65533;^&#65533;&#65533;}&#65533;&#65533;&#65533;FW1&#257;&#65533;I&#65533;JpQl&#65533;V&#65533;$&#65533;M&#65533;3&#65533;3&#65533;&#995;U&#65533;&#65533;i&#65533;>F&#65533;&#65533;"S8G&#65533;&#65533;&#65533;&#65533;&#65533;iB&#65533;&#65533;L@e&#65533;F&#65533;!&#65533;QF&#65533;&#65533;&#65533;S&#65533;&#65533;t&#65533;]&#65533;\&#65533;&#707;
&#65533;&#65533;&#65533;&#65533;&#65533;1Z&#65533;&#65533;&#65533;z&#65533;A0e/&#65533;m&#65533;\u.-&#65533;&#65533;0s&#65533;&#65533;&#65533;&#65533;sfp6/{&#65533;&#65533;;&#65533;&#65533;&#65533;ieA-&#65533;$G&#65533;1&#65533;&#65533;&#65533;&#65533;&#65533;_5x&#65533;&#860;]&#65533;;&#65533;&#65533;&#65533;D&#65533;fc@7&#65533;&#65533;7&#65533;zBp&#65533;"fF
&#65533;&#65533;&#65533;&#65533;&#303;e&#65533;&#65533;&#65533;&#65533;&#65533;R&#65533;Xo\&#65533;&#65533;&#65533;&#65533;&#65533;e&#65533;8&#65533;&#782;&#65533;]RQ4&#65533;&#65533;"O&#65533;3&#65533;&#65533;&#65533;&#65533;&#65533;t&#65533;9q&#65533;&#65533;&#65533;q&#65533;&#838;&#65533;r&#65533;<&#65533;&#65533;&#65533;&#65533;d&#65533;&#65533;v&#65533;z&#65533;&#65533;nXa&#65533;}p&#65533;&#65533;&#65533;&#65533;6&#65533;vP&#65533;&#65533;&#65533;N;&#65533;J&#65533;wU&#65533;^AX&#65533; /&#65533;&#65533;&#65533;&#65533;5&#65533;U&#65533;9&#65533;qV&#65533;(K&#2004;Sy&#65533;&#65533;bZ&#65533;&#65533;T&#65533;&#65533;X &#65533;&#65533;&#65533;pr9/&#65533;}&#65533;&#65533;\&#65533;&#65533; ?X&#65533;&#65533;&#65533;'&#65533; w	b&#65533;)&#65533;&#65533;;&#65533;&#65533;<&#65533;w&#65533;X&#65533;!&#65533;&#65533;&#65533;&#65533;(&#65533;&#65533;&#65533;oRV&#65533;&#65533;Y&#65533;e&#65533;&#65533;UP&#65533;F&#65533;:qR&#65533;1&#65533;r&#65533;&#65533;d?Kr&#65533;&#65533;&#988;|&#65533;_&#65533;&#65533;e[)&#65533;&#65533;"mUg&#65533;V\]p&#65533;_&#65533;B&#65533;T;&#65533;&#65533;&#65533;&#65533;&#65533;_k&#65533;e&#65533;&#65533;&#65533;&#65533;&#65533;&#65533; &#65533;&#65533;&#65533;n&#65533;&#65533;#&#65533;&#65533;&#65533; &#65533;g&#65533;sxRrg[s$eN&#65533;g_&#65533;m&#65533;&#256;{&#65533;V&#65533;fPX'ww&#65533;Sr[&#65533;q&#65533;&#65533;&#65533;&#65533;?&#65533;&#65533;%&#65533;&#65533;P&#65533;sP&#65533;&#65533;6zFi&#65533;-=Cs$s(^&#65533;&#65533;{&#65533;&#65533;"&#65533;&#65533;&#65533;tB&#65533;&#65533;&#65533;k9&#65533;>&#65533;&#65533;M&#65533;|&#903;X&#65533;0&#389; X&#65533;&#65533;&#65533;&#65533;&#65533;&#65533;V*&#65533;RXm&#65533;7&#65533;Fm&#65533;&#65533;!4~eN&#65533;&#65533;&#65533;v&#65533;nogu&#65533;w&#818;vZ&#65533;G&#65533;K&#65533;x&#65533;p@&#65533;&#65533;f&#65533;&#65533;o&#65533;&#65533;N&#65533;qu6M
d&#65533; QF!e&#65533;&#65533;F!O&#65533;&#65533;;&#65533;h&#65533;&#65533;g	&#65533;&#65533;&#65533; &#65533;&#65533;E&#65533;06&#65533;&#65533;tp`B&#65533;a&#65533;&#65533;&#65533;b,0&#1906;B&#65533;APe&#65533;{&#65533;{&#65533;&#65533;Q&#65533;&#65533;&#65533;>&#65533;(<X=  C&#65533;HZ42&#65533;|,&#65533;|[p&#65533;!&#65533;a &#65533;5s&#982;&#65533;;&#65533;}&#65533;&#65533;@Q&#65533;#&#65533;@F&#65533;&#65533;&#65533;&#65533;7&#65533;Fv&#65533;3zEt&#65533;^&#65533;'c&#65533;&#65533;qw&#65533;&#65533;~&#65533;&#65533;]k&#65533;&#65533;'&#65533;frfCKq"&#65533;`j&#65533;o&#65533;&#65533;x&#65533;&#65533;kth{pS&#65533;&#65533;ghu&#65533;E&#65533;&#65533;6Cz&#65533;$r&#65533;&#65533;&#65533;w&#65533;i"z	3&#65533;&#65533; )hM&#65533;h&#65533;&#65533;&#65533;Y&#65533;&#65533; " &#65533;8&#65533;veQ5X* &#65533;J&#65533;&#65533;+Mx&#65533;&#65533;>@GO&#65533;&#65533;&#65533;3&#65533; &#65533;%l&#65533;&#65533;&#65533;&#65533;r,&#65533;49&#65533;Y&#65533;-&#65533;&#65533;&#65533;G&#65533;&#1540;&#65533;&#65533;&#65533;&#65533;%Jt&#65533;]&#65533;&#65533;&#65533;!-F!&#65533;H&#11797;&#65533;&#65533;7eh&#65533;&#65533;&U&#65533;X&#65533;i&#65533;n^&#65533;9&#65533;&#65533;&#1294;|&#65533;@&#65533;7g&#65533;L&#65533;T&#65533;&#65533;7X@&#65533;;&#65533;&#65533;xQ&#65533;_&#65533;A$&#65533;NV&#65533;p&#65533;Lt&#65533;<&#65533;p8&#65533;&#65533;	&#65533;&#65533;&#65533;&#65533;&#65533;X&#65533;&#5141;hidh&#1607;&#65533;&#65533;&#65533;qu&#65533;X"@&#65533;7&#65533;&#65533;j&#65533;&#65533;'&#65533;&#65533;F]&#65533;I&#65533;Z1&#65533;Z&#65533;&#65533;^[&#65533;I>&#65533;&#65533;H&#65533;&#65533;@lJgI X<&#65533;w00&#65533;\&#65533;s&#65533;Q&#65533;&#65533;K&#65533;=&#65533;&#65533;)P&#65533;!6S)&#65533;&#65533;\&#65533;T 1&#65533; &#2038;&#65533;w&#65533;Kzsn&#1637;&#65533;a&#65533;&#65533;2&#65533;fY&#65533;$&#65533;&#65533;&#65533;&#65533;Cw!&#65533;N&#65533;&#65533;&#65533;x&#65533;p6[1xy&#65533;&#65533;&#65533;'X&#65533;oy&#65533;g"rw&#65533;M(j)&#65533;&#65533;&#65533;iE&#65533;&#65533;R#{&#1686;p	&#65533;
&#65533;&#65533;kb&#65533;&#65533;F11aj&#65533;&#65533;p&ZE&#65533;&#65533;N&#65533;s&#65533;c :&#65533;T&#65533;2&#65533;&#65533;be&#65533;b+y&#65533;T&#65533;&#65533;&#65533;c&#65533;&#65533; 669&#65533;&#65533;&#65533;
&#65533;&#65533;&#65533;tD	&#65533;S&#65533;DIJP$L&#65533;]&#65533;W&#1176;S&#65533;W&#65533;Y'~`^h~b&#65533;&#65533;&#65533;U&#65533;&#65533;ci&#65533;`&#65533;&#65533;&#65533;&#65533;&#65533;#&#65533;&#65533;&#65533;	&#65533;&#65533;Bw&#65533;V&#65533;W&#65533;&#65533;xadD*!j&#65533;&#65533;&#65533;&#65533;&#65533;g&#65533;i&#65533;&#65533;=&#65533;&#65533;&#65533;b&#65533;v&#65533;gO&#65533;ig&#417;&#65533;V&#65533;&#65533;a}&#65533;&#65533;&#65533;/&#65533;E&#65533;n&#65533;&#65533;Y&#65533;&#65533;`/&#65533;3&#65533;6k|&#65533;&#65533;y&#65533;b&#65533;&#65533;kM&#65533;!uH1&#65533;&#65533;w&#65533;(=&#65533;kK&#65533;&#65533;u&#65533;QK'&#65533;^&#65533;?@&#65533;t&#65533;&#65533;&#65533;Y&#65533;4&#65533;G&#65533;&#65533;&#65533;&#1172;p2&#65533;#-Ie&#65533;&#65533;f&#65533;&#65533;&#65533;&#65533;&#65533;&#653;\&#65533;&#65533;+Y!&#569;&#65533;&#65533;I&#65533;&#65533;'&#65533;[j$6&#65533;UfI&#65533;_J&#65533;&#65533;#&#65533;=%&#65533;&#65533;&#65533;%&#65533;p&#65533;&#65533;p&#65533;m&#65533;&#65533;y	
i&#65533;&#65533;&#65533;#&#65533;fG&#65533;&#25074;3&#65533;*&#65533;i	%&#65533;&#680;&#38415;*r&#65533;X8&#65533;E&#65533;&#65533;&#976341;P&#65533;t&#65533;&#65533;o &#65533;3&#65533;	BCo&#65533;k&#65533;&#65533;&#65533;*&#65533;b$&#65533;&#65533;O&#65533;&#65533;&#65533;&#65533;s4&#65533;_&#65533;&#65533;Dw&#65533;&#65533;J&#65533;&#65533;&#65533;&#65533;&#65533;&#65533;w&#65533;-&#65533;&#65533;&#65533;&#65533;ZW"&#65533;&#65533;+M&#65533; 1Y&#65533;$&#65533;&#65533;w&#65533;6m&#65533;&#65533;&#65533;&#65533;I&#65533;_&#65533;&#65533;&#1066;&#65533;&#65533;&#65533;Z&#65533;&#65533;I&#65533;h&#65533;n&#6798;&#65533;%Eu%&#65533;&#65533;
&#65533;[&#65533;L&#65533;&#65533;&#65533;&#65533;&#65533;j&#65533;&#371148;&#65533;u&#65533;&#65533;r^ :&#65533;:^&#65533;:&#65533;&#65533;&#65533;&#65533;YVc&#65533;^&#65533;*&#65533;&#65533;&#1057;{&#65533;z&#65533;:&#65533;&#65533;1W&#65533;yVR2|&#65533;C&#65533;g&#65533;&#65533;z&#65533;&#65533;&&#65533;3&#65533;&#65533;w&#65533;T&#64986;l&#1050;&#65533;&#65533;&#65533;(|A0&#65533;&#65533;d&#65533;&#65533;&#65533;>>&#65533;{=&#65533;l&#65533;a&#65533;h,@[&#65533;&#65533;&#65533;FqcQ&#65533; &#65533;uJV&#65533;c;&#65533;T&#65533;2&#65533;Z]Q&#65533;&#65533;&#1945;&#65533;b+&#65533;&#65533;*&#65533;az~&#65533;&#65533;&#65533;f&#65533;&#65533;&#65533;&#1410;&&#65533;&#1703;~&#65533;h~&#1375;:&#65533; &#65533;&#65533;&#65533;&#65533;&#65533;&#65533;WvK2p&#65533;&#65533;&#65533;&#65533;;}&#65533;&#65533;&#65533;X&#65533;&#65533;<&#65533;k&#65533;&#65533;3&#65533;U&#1079;_`q&#65533;48@&#65533;yK&#65533;&#65533;&#65533; \V&#65533;-&#65533;&#65533;&#65533;&#65533;&#65533;!;&#65533;&#1688;&#65533;&#65533;yVAOw`|&#65533;m3&#65533;!rF&#65533;&#65533;;&#65533;&#65533;}uh&#65533;>&#65533;&#65533;X`B;T&#65533;a&#65533;&#65533;&#65533;d=&#65533;&#65533;&#65533;q$&#65533;G&#65533;66&#65533;A\&3`&#65533;&#65533;[&#1788;&#65533;&#700;t8fe&#65533;&#65533;&#65533;aZ&#65533;'&#65533;&#65533;&#65533;&#65533;&#1518;&#65533;&#65533;&#65533;g&#65533;&#65533;h&#65533;B\&#65533; q&#65533;&#65533;&#65533;&#65533;&#65533;&#65533;&#65533;&#65533;&#65533;&#45590;&#65533;&#65533;&#65533;&#65533;&#65533;J&#65533;P&#65533;&#65533;&#65533;&#65533;&#65533;
M&#65533;&#65533;bQ&#65533;'&#65533;+&#65533;&#65533;k&#65533;G&#65533;G&#65533;&#65533;=&#65533;&#65533;r&#65533;&#65533;|&#65533;&#65533;v`&#65533;C7&#65533;?&#65533;H(d&#65533;&#65533;&#65533;&#65533; &#65533;&#65533;&#65533;r&#65533;&#65533;d&#600;u&#65533;&#65533;&#65533;&#65533;&#65533;&#65533;D2>I&#65533;&#65533;QK(&#65533;b&#582;r&#65533;<&#65533; &#65533;&#65533;#P&#1741;&#65533;&#65533;h&#65533;&#65533;&#65533;*/&#65533;&#65533;&#65533;&#65533;&#65533;&#65533;&#65533;&#65533;&#65533;jCEpT&#1979;&#65533;Y&#65533;&#65533;5&#65533;"&#65533;} *&#65533;&#1844;&#65533;&#65533;h
!&#65533;&#65533;:&#65533;&#65533;oU&#65533;g<`Y&#65533;k&#65533;&#65533;&#65533;&#65533;&#65533;|&#65533;e*&#65533;m&#65533;&#65533;&#65533;`;z&#65533;"&#1718;&#65533;&#65533; &#65533;k&#65533;!)*&#65533;w&#65533;&#65533;.@&#517;&#65533;&#65533;</&#65533;&#65533;&&#65533;kG&#65533;&#65533;3&#65533;[&#65533;0&#65533;o&#65533;&#65533;5&#65533;XJ:&#65533;&#65533;&#65533;&#146;&#65533;&#65533;&#1577;&#65533;&#65533;&#1126;|&#65533;&#65533;,&#65533;&#65533;&#65533;&#65533;&#65533;&#171;&#65533;v&#65533;&#65533;OK$&#65533;&#65533;&#749;&#65533;&#65533;&#65533;&#65533;&#65533;&#1203;&#65533;&#65533;m&#65533;r&#65533;&#65533;rw&#65533;&#65533;&#65533;&#65533;z&#65533;T&#65533;&#65533;&#65533;&#65533;&#65533;Lt&#65533;&#65533;ts&#65533;T&#830;&#65533;1&#65533;&#65533;,&#65533;&#1115;&#65533;&#65533;&#65533;~&#65533;&#65533;+Wz&#65533;&#65533;&#65533;nLD
&#65533;&#65533;&#65533;&#65533;&#65533;&#1052;&#65533;,Dz&#65533;W&#65533;&#65533;&#65533;&#65533;-A(&#65533;3g&#65533;B3+&#65533;&#1050;&#65533;&#65533;&#65533;&#65533;3&#65533;}&#65533;&#31933;&&#65533;x&#65533;iz&#65533;&#65533;&#1498;`6Q6-K!C&#65533;:&#65533;&#65533;F&#65533;&#65533;&#65533;&#65533;vq&#65533;8|&#65533;&#65533;K&#65533;&#1414;&#955;K&#65533;WI~&#65533;&#65533;A&#65533;&#1047;l&#454;gZ&#65533;,m&#65533;&#65533;&#65533;n&#65533;&#65533;&#65533;&#65533;&#1218;&#65533;&#65533;z&#65533;&#65533;S&#872;Z&#65533;&#65533;&#65533;i=E&#65533;&#65533;&#65533;&#65533;&!b&#65533;?&#65533;&#65533;O-&#65533;&#884;&#65533;&#65533;&#65533;&#65533;l&#65533;&#65533;@&#65533;Y&#65533;z&#65533;J&#65533;&&#65533;&#65533;&#65533;&#65533;&#65533;8&#897;&p&#65533;C&#65533;&#65533;&#1041;&#65533;&#65533;&#65533;A&#65533;&#65533;&#65533;&#65533;&#65533;0&#65533;&#65533; &#65533;0	&#1136;E&#65533;&#1522;z^&#65533;2&#65533;&#65533;e
T&#65533;R>&#65533;A&#65533;6&#65533;l&#65533;&#65533;&#65533;|&#65533;&#65533;&#65533;&#65533;&#65533;&#65533;&#65533;&#373;&#65533;J&#65533;&#680;&#65533;Q&#65533;p&#65533;%]&#65533;&#65533;&#1629;&#65533;,&#65533;&#65533;&#65533;5&#65533;c3T&#65533;H&#65533;&#65533;&#65533;w&#65533;&#65533;o&#65533;&#1254;g5&#65533;&#65533;&#65533;&#65533;=&#65533;&#65533;9&#65533;h*&#65533;&#65533;&#65533;=&#65533;D2t&#65533;&5&#65533;&#65533;9&#65533;e&#65533;&#65533;&#65533;+&#65533;&#65533;:&#65533;&#65533;-&#65533;4&#65533;ip4&#65533;a&#65533;&#65533;m&#65533;Pv&#65533;@xr&#65533;&#65533;;&#65533;&#65533;f&#65533;&#65533;&#65533;k3&#65533;&#65533;&#65533;L&#1199;y&#65533;!5&#65533;&#65533;&#65533;&#65533;>hR&#65533;&#65533;&#65533;;&#2260;,&<&#65533;&#65533; eF&#65533;&#65533;S&#65533;d&#65533;&#65533;,&#1208;:L&#65533;&#65533;m&#65533; &#65533;*V	u&#65533;Fk,&#65533;B5&#65533;&#65533;+&#1893;&#65533;&#65533;&#65533;&#65533; &#65533;&#65533;&#304;Y&#65533;&#719;&#65533;&#1727;[&#65533;d&#65533;&#65533;w&#65533;n$M?OT$&#65533;U&#65533;&#65533;pL&#65533;&#65533;_^N'&#65533;J}&#65533;vb&#65533;&#65533;&#65533;4&#65533;0(&#65533;@~&#65533;B^j&#65533;\&#65533;&#65533;&#65533;F&#65533;&#65533;&#65533;u&#65533;
&#65533;=&#65533;&#1803;N5&#65533;&#65533;O&#65533;&#65533;"Y p&#65533;&#65533; +&#65533;d&#65533;p&#65533;Q0&#65533;&#65533;&#65533;&&#856;[b&#65533;&#65533;&#65533;d&#65533;&#65533;k&#65533;0&#386;*,&#65533;Q&#65533;&#65533;U&#65533;m&#65533;D)&#920;&#65533;&#65533; &#65533;&#65533;&#65533;&#65533;&#65533;+&#65533;&#65533;k&#65533;&#65533;&#65533;&#65533;&#65533;&#65533;&#65533;|n&#65533;&#65533;&#65533;&#65533;F<U>&#65533;&#65533;&#65533;&#65533;&#65533;&#65533;s&#65533;&#1590;<w!&#65533;&#65533;9Zc&#65533;?}&#65533;&#65533;q~*&#65533;&#65533;&#65533;FG&#65533;&#65533;

(&#65533;&#65533;&#65533;a&#31743;]&#65533;&#65533;&#65533;G&#65533;&#701;&#65533;&#65533;&#65533;&#65533;?I8&#65533;&#65533;xUU&#65533;&#65533;8&#65533;&#65533;&#65533;MTNe&#65533;" @&#65533;&#65533;{&#65533;&#65533;&#65533;&#65533;&#1226;&#65533;&#65533;&#65533;s&#65533;&#65533;&#65533;}35I&#65533;&#65533;>#&#65533;{mE&#65533;&#65533;-&#65533;wG&#65533;r-,&#1272;&#65533;&#65533;w&#65533;b&#65533;r&#65533;&#65533;&#65533;&#65533;w&#65533;M&#65533;nN&#65533;&#65533;&#65533;.&#65533;&#65533;~ ?&#65533;&#157;!N&#270;n&#65533;U&#65533;]1&#65533;9&#65533;&#65533;&#65533;^&#65533;&#65533;&#65533;$&#768;&#65533;&#65533;O`l;M&#65533;&#65533;I&#65533;&#65533;&#65533;rN&#65533;&#65533; &#65533;&#65533;W$&#65533;&#65533;y&#65533;&#65533;m&#65533;&#65533;&#65533;&#65533;-&#65533;&#65533;&#65533;TYkL&#65533;M=R&#65533;&#18277;&#65533;&#65533;&#65533;&#65533;t&#65533;pd&#65533;&#65533;]D&#65533;&#65533;>s_&#65533;&#65533;&#65533;&#65533;a#&#65533;#
f.&#65533;&#65533;&#65533;l&#65533;&#65533;&#65533;&#65533;&#65533;SX&#65533;&#65533;&#65533;Y&#65533;=&#65533;:s&#65533;i&#65533;[&#65533;>&#65533;+w&#65533;&#65533;t&#65533;&#65533;&#65533;&#1541;#m&#65533;>\&#65533;&#65533;&#65533;?&#65533;&&#65533;&#65533;&#65533;&#65533;&#2005;&#65533;&#65533;:x&#65533;~&#65533;&#65533;d&#65533;7&#65533;&#65533;r&#65533;&#65533;<M&#65533;(>;t&#65533;
e	&#65533;&#65533;H&#65533;&#65533;&#65533;&#65533;'&#65533;Vn&#65533;|&#65533;&#65533;&#65533;&#65533;	&#65533;eU&#65533;&#65533;|&#65533;&#65533;&#65533;&#65533;&#65533;D&#65533;&#65533;`&#65533;&#65533;&#65533;&#65533;&#65533;&#65533;(@&#65533;&#65533;&#65533;&#65533;&#65533;&#65533;}V&#65533;&#65533;{&#65533;&#65533;^&#65533;&#65533;&#65533;&#65533;&#400;C&#65533;&#65533;&#65533;%&#65533;&#349;&#65533;"E&#65533;]&
&#65533;&#65533;]&#65533;&#65533;&#65533;&Iyab&#65533;&#65533;h&#65533;IX4&#65533;&#65533;Ag&#65533;O&#65533;c&#65533;&#309;f&#65533;iS&#65533;&#65533;&#65533;XH.&#65533;&#65533;7&#65533;$&#65533;&#65533;&#265;&#65533;&#65533;AH"&#65533;&#65533;F&#1518;!&#65533;#&#65533;&#65533;!,&#65533;&#65533;&#65533;&#225;8&#65533;As$&#65533;&#65533;&#65533;E#r&#65533;Q7@G2M:&#65533;yiF&#65533;]&#926;=&#65533;5
&#65533;&#65533;4&#65533;&#65533;IM&#65533;&#65533;$&#65533;qX&#65533;&#597;J&#1519;[&#202;&#65533;c&#65533;&KN^&#65533;Vdl&#1463;m&#65533;f&#65533;K&#65533;&#65533;]&#65533;$&#65533; &#65533;&#65533;&4`&#65533;b&#65533;J&#65533;2&#131;[&#65533;As&#65533;&#1139;a&#65533;{&#65533;&#65533;&#8151;i&#65533;&#65533;	V&#65533;&#131;&#65533;&#65533;&#65533;&#24180;&#65533;Z&#65533;s&#65533;&#65533;l&#65533;Lf&#65533;^N&#65533;&#65533;8v&#65533;&#934;P=&#65533;&#65533;&#640;&#65533;j&#65533; L&#1069;&#65533;IX&#1626;k&#65533;N&#65533;w&#65533;&#65533;Q&#65533;&#65533;2O&#65533;h&#65533;&#65533;&#65533;&#65533;&#65533;&#65533;D&#595;0a&#65533; &#65533;/w&#65533;BD&#65533;&#65533;\&#65533;OY&#65533;&#65533;r:p&#40301;&#65533;x&#65533;&#65533;&#65533;S&#65533;&#65533;l\&#65533;e&#65533;Zb&#65533;&#65533; <i&#65533;]P&#65533;&#65533;&#65533;SO&#65533;&#65533;-EI&#65533;&#65533;9 R"T:e&#65533;UZ&#65533;&#65533;&#65533;Vsq&#65533;&#65533;[&#65533;|X&#65533;%&#65533;p&#325;&#65533;]#&#65533;&#65533;c&#65533;r$&#65533;&#65533;`&#65533;&#65533;&#65533;&#145;&#65533;&#65533;&#346;&#65533;K&,5I&#65533;dGnh&#65533;m&#65533;&#65533;x&#65533;/&#65533;&#65533;d%f&#65533;9&#65533;V&#65533;&#65533;1sn&#65533;&#65533;Zi]B&#65533;&#65533;I&#65533;&#65533;GnI&#65533;Y&#65533;!^&#65533;&#65533;flh&#65533;9&#1559;&#65533;Hc&#65533;p[j&#1795;G&#65533;&#65533;U&#65533;&#65533;W&#65533;sD&#65533;=&#65533;!&#65533;	&#65533;ftV&#65533;&#65533;W&#1952;+i&#65533;B:&#65533;a&#65533;|&#65533;&#1319;c9%3&#65533;,&#65533;&#65533;&#65533;}#&#65533;&#65533;HS&#264;&#65533;dGR&#65533;i&#65533;[A&#65533;(&#65533;]	&#65533;s&#65533;&#65533;y&#65533;T&#65533;&#65533;"mS&#65533;&#65533;&#65533;&#65533;V&#65533;x&#65533;qT&#65533;+X&#65533;
h.&#65533;&#65533;L&#65533;&#65533;&#65533;&#65533;"[9\oX?&#65533;&#65533;&#65533;c&#65533;&#65533;j&#228;&#65533;&#65533;&#65533;j&#65533;2H&#65533;{/&#65533;|&#65533;&#1263;&#65533;&#65533;IY&#65533;_2l&#65533;.Mr&#65533;&o&#65533;&#65533;GJ1eZ&#65533;&#65533;&#65533;`&#65533;&#65533;
&#65533;&#65533;Ip&#65533;M&#65533;Y&#65533;~&#65533;)&#65533;&#65533;O~l&#65533;&#65533;0&#65533;eh&#65533;|&#65533;&#65533;6
Dz&#931;&#65533;&#65533;&#65533;I dzP&#65533;&#65533;&#312;l&#65533;&#65533;
d&#168;C&#65533;&#65533;U$x[n l&#65533;&#65533;>8)I?&#65533;&#65533;&#65533;&#65533;]
+,&#34485;&#325;Xg&#65533;&#65533;&#1814;&#65533;&#65533;&#65533;&#65533;&#65533;&#65533;SA&#65533;&#65533;&#65533;6&#65533;&#1581;&#65533;&#65533;&#699;k&#65533;&#65533;&#65533;&#65533;2}&#65533;&#65533;&#65533;&#65533;&#65533;Xo6&#65533;&#65533;+yWIpx*[l&#65533;&#65533;-&#65533;{&#65533;P3&x
&#65533;&#65533;&<&#65533;&#65533;&#65533;U11&#65533;w&#65533;2j&#65533;&#65533;&#817;&#377;&#65533;\K"3&#65533;&#65533;j&#65533;&#65533;"L&#238;&#65533;&#65533;&#65533;`&#65533;7&#65533; &#65533;&#65533;&#65533;&#65533;zs&#65533;&#65533;&#65533;0&#65533;&#65533;)&#65533;&#65533;&#65533;d&#65533;u:,&#65533;&#65533;&#65533;0}^&#65533;&#65533;&#65533;&#65533;&#65533;{&#65533;^&#65533;&#65533;&#65533;F&#65533;&#942;&#65533;8Rc&#65533;&#65533;w&#65533;O4y&#65533;6&#65533;&#65533;J	-PC&#527;"&#65533;&#65533;,f&#65533;&#65533;mGAJS&#65533;&#65533;7n&#65533;&#65533;&#2020;&#65533;&#65533;]-&#65533;~4&#65533;`7&#65533;n&#65533;!.8&#65533;^'&#65533;f&#65533;&#1628;&#65533;D&#65533;B&#1460;.w&#65533;R&#1919;>1'&#65533;&#65533;e&#65533;&#65533;eR&&#65533;PPi7g*&#65533;&#65533;~G1&#65533;m&#65533;d&#65533;S]hZ&#65533;&#65533;&#65533;&#65533;NH&#65533;&#65533;MD&#937;&#65533;7&#587;&#65533;&#65533;&#65533;<q<&#65533;&#65533;&#65533;o&#65533;GF&#65533;,&#65533;&#65533;[{&#65533;&#65533;&#65533;SUQ (&#65533;&#65533;h&#65533;S&#65533;Gj&#65533;&#65533;m&#65533;&#65533;>E&#65533;#J.&#65533;B	&#6404;&#65533;BRP^&#65533;&#65533;&#65533;&#1430;&#65533;&#65533;%KT&#373;&#65533;&#65533;uT&#65533;&#482;&#65533;&#65533;h&#65533;	&#65533;e^&#65533;&#65533; Y&#290;&#65533;]&#65533;B&#65533;&#65533;d'&#65533;&#65533;py&&#65533;W&#1944;9"&#65533;&#65533;5&#65533;&#65533;_h&#65533;C&#65533;&#65533;&#65533;&#65533;a&#65533;&#65533;&#65533;0&#65533;u&#65533;&#65533;3V&#65533;&#65533;#>&#65533;xF&#1317;&#65533;&#65533;&#65533;&#65533;a&#65533;I&#65533;T&#65533;K&#65533;&#65533;&#65533;&#65533;j&#65533;[8&#65533;&#65533;E&#65533;# &#65533;&#65533;Fz&#65533;&#65533;&#65533;&#65533;&#65533;d&#65533;W9&#65533;&#65533;&#65533;TS&#65533;RPw&#65533;j+&#65533;cDXe6&#65533;]-D"&#65533;&#65533;&#65533;&#65533;q&#65533;&#65533;?G&#65533;&#65533;(}5
X&#65533;Ax&#65533;&#65533;	&#65533;f&#65533;&#65533;S&#65533;&#65533;2&#65533;&#65533;}&#65533;&#65533;
\=&#65533;r&#65533;&#65533;'&#65533;&#65533;&#65533;&#65533;8&#65533;R&#65533;8&#65533;&#65533;,c&#65533;&#65533;x	 Z+RcR&#865;^&#65533;v-&#65533;&#65533;h,2}P+&#65533;T&#65533;&#65533;&#65533;|&#65533;nO&#65533;&#65533;&#65533;&#65533;&#65533;&#814;&#137;w:&#65533;Wk&#65533;:&#65533;}A&#65533;&#65533;\z&#65533;&#65533;&#65533;&#65533;qQ6J&#65533;C k&#65533;#{h&#65533;&#65533;:{&#65533;'&#65533;&#65533;F&#65533;&#65533;`&#65533;&#65533;&#65533;&#65533;&#65533;&#65533; &#65533;&#65533;&#65533;R1&#65533;&#65533;Q&#65533;&#65533;|4&#65533;&#65533;&#65533;&#65533;&#65533;*)&#65533;&#1029;"&#65533;&#65533; $&#65533;&#65533;\&#65533;u&#65533;[&#65533;E&#65533;&#65533;Fj&#65533;&#65533;v&#65533;&#1463;88E&#65533;6&#65533;&#65533;o&#65533;&#65533;&#65533;Y;d*W&#65533;&#65533;&#65533;&#65533;&#65533;<5a`E&#1319;&#65533;&#65533;em..Y1'r*&#65533;&#65533;&#65533;b(C&#65533;Q&#65533;&#65533;_&#65533;j&#65533;&#65533;&#65533;&#65533;q&#65533;&#65533;]M/+&#65533;hJA&#65533;L&#65533;B]oGG&#65533;&#65533;&#65533;R&#65533;&#65533;7&#65533;S&#65533;zj&#65533;&#65533;EQ&#65533;l&#65533;&#65533;S&#65533;4&#65533;&#65533;QP8&#65533;_L&#65533;8&#1536;\&#65533;C&#65533;&#65533;&#65533;S&#65533;&#65533;&#65533;*&#65533;G&#65533;6&#1336;9&#65533;<&#65533;&#511;F&#59700;&#65533;&#65533;Y6J&#65533;e&#65533;S&#65533;#i!c&#65533;@q&#918;&#65533;*&#65533;mm/&#65533;Y&#65533;&#162;(8&#65533;&#65533;*&#65533;`/&#65533;<&#65533;&#65533;2&#65533;+]&#65533;2&#65533;A&#65533;]?(&#65533;&#65533;G&#65533;I&#65533;&#65533;%&#65533;yac&#65533;&#65533;bv?&#306;&#65533;K0f&#65533;&#65533;w&#65533;T&#65533;n&#65533;&#65533;&#65533;&#65533;&#65533;r&#65533;L&#65533;J&#65533;|&#65533;F Yfo&#65533;&#65533;}&#65533;W&#65533;1m&#65533;&#65533;&#65533;F&#65533;&#65533;&#65533;\8j&#65533;k&#65533;&#65533;
&#342;g|il&#65533;&#65533;&#65533;&#65533;TmFU&#65533;V &#65533;&#65533;Y&#65533;N,E&#65533;~l&#1366;&#65533;4&#65533;&#65533;d&#65533;&#65533;&#65533;&#65533;&#65533;&#65533;6
&#65533;&#65533;1&#65533;[&#65533;&#65533;7j&#65533;&#65533;@&#65533;$)&#65533;&#65533;&#65533;-I&#65533;o&#65533;&#65533;b&#65533;#&#65533;U&#65533;gT'K&#65533;/&#65533;1&#65533;K&#65533;&#65533;f&#65533;&#65533;L["{&#65533;&#65533;k#&#65533;&#65533;&#65533;^&#65533;&#65533;uG<auwc&#65533;b&#65533;I&#65533;&#65533;V !x&#4535;]&#65533;  &#65533;&#65533;&#65533;|'&#65533;&#65533;F&#65533;y&&#65533;&#65533;$&#65533;&#65533;&#65533;`&#65533;n&#65533;&#65533;&#65533;RHc	 &#65533;&#65533;&#65533;|&#65533;&#65533;&#65533;D&#65533;&#65533;w&#65533;*&#65533;e&#65533;&#65533;r&#65533;&#65533;{&#65533;&#1505;&#65533;[&#65533;&#65533;&#65533;jg&#65533;O?&#65533;%Ff]&#65533;&#65533;&#65533;-&#65533;U`l]&#65533;5&#65533;i&#835;&#65533;8c#&#65533;?,nvP&#65533;&#65533;mg&#65533;&#65533;&#65533;&#65533;&#65533;&#65533;I&#65533;jq&#65533;&#65533;&#65533;H&#65533;)&#65533;9nrO=&#65533;&#65533;`7&#65533;&#65533;fj*&#65533;&#65533;r&#65533;&#317;&#65533;&#65533;&#65533;6&#65533;&#65533;&#65533;&#65533;&#65533;i+<R&#65533;H&#65533;&#65533;&#65533;A&#65533;"&#65533; &#65533;&#1683;8&#65533;&#65533;k&#65533;m&#65533;&#65533;&#65533;k&#65533;&#65533;Ix8&#65533;&#65533;&#65533;&#65533;(&#65533;h_&#65533;&#65533;&#65533;&#65533;k&#65533;&#65533;&#65533;"9rw&#65533;&#65533;&#65533;&#65533;&#65533;&#65533;U&#65533;xm&#65533;&#65533;&#65533;&#65533;y'&#65533;&#65533;P&#65533;&h&#65533;&#65533;o-z&#65533;&#65533;&#65533;>j&#65533;&#65533;ID&#65533;&#65533;&#65533;&#65533;&#65533;&#65533;+S&#65533;&#65533;&#65533;&#65533;[L&#65533;&#65533;&#65533;&#65533;UO&#65533;&#1245;&#65533;t&#65533;9vh&#65533;|c&#65533;&#65533;U  &#65533;jO&#65533;&#65533;&#65533;&#65533;E&#65533;&#65533;s|lo&#65533;&#65533;&#65533;&#65533;&#65533;&#1130;&#65533;a8&#65533;&#65533;`&#65533;&#65533;&#65533;	?&#65533;&#2043;&#65533;&#65533;&#65533;&#65533;!&#65533;&#65533;&#65533;&#1400;s&#65533;m&#65533;;&#65533;x&#65533;&#65533;r&#65533;,qy&#65533;tu&#1414;m#&#65533;O&#65533;B[&#65533;&#65533;z&#65533;&#65533;[&#197;[&#65533;&#65533;g|&#65533;&#65533;z&#65533;&#65533;&#65533;&#65533;DvkE{;&#65533;&#65533;&#65533;&#65533;&#65533;&#65533;K	&#65533;f&#65533;&#65533;jk&#65533;0{QQ&#65533;S9&#65533;mN&#65533;yL&#65533;1&#65533;|&#65533;guZvX&#65533;%&#65533;&#65533; L&#65533;&32&#65533;N&#65533;ch&#65533;&#65533;&&#65533;}%o~M3~&#65533;&#65533;51y x&#65533;W&#65533;&#65533;`y7p&#65533;~&#65533;&#65533;}qy&#65533;&#65533;&#65533;&#65533;&#65533;&#65533;qX &#65533;&#65533;"[&#65533;3"e&#65533;b6_&#65533;mcV<L&#65533;&#65533;r6s(lb&#65533;hhY&#65533;q&#65533;7Qqe[&#65533;"&#65533;&#65533;w=&#65533;0&#65533;L&#65533;7&#65533;uI&#65533; &#65533;&H&#65533;l&#65533;eVFL&G<&#567;f]&#65533;]:&#65533;&#65533;{80z&#65533;2{&#65533;jY',&#65533;1&#65533;P	H&#65533;&#65533; 9Z&#65533;3&#65533;&#452;'&#65533;&#65533;&#65533;lt3&#65533;T&#65533;W&#65533;&#65533;&#65533;E~&#65533; iO&#65533;v&#65533;&#65533;^hO7`&#65533;`F FW&#65533;p&#65533; &#65533;cc&#65533;bH&#65533;AHu&#65533;bgA7&#65533;u
&#65533;)66&#65533;&#65533;&#65533;[nD4Vk&#65533;&#65533;s&#65533;4&#65533;R&#65533;?&#65533;zXk &#65533;g+B&#65533;H&#65533;%&#65533;e18tL&#65533;&#65533;&&#65533;Z &#65533;8*4&#65533;&#65533;e_&#1175;M&#65533;'&#65533;&#1610;&#65533;(&#65533;&#65533;x&#65533;^&#65533;	M&#65533;&#65533;&#65533;&#65533;|g5m?$<K6_&#65533;&#65533;9&#1411;gK&#65533;N&#65533;&#65533;v:i&#65533;&#65533;f=U(=R@O&#65533;s&#65533;)&#1456;`] N&#1840;h&#65533;X&#65533;33&#65533;&#65533;T&#65533;&#65533;-&#65533;&#65533;&#65533;77"37&#65533;&#65533;&#1621;&#65533;&#65533;j&#65533;
8| &#65533;&#65533;"&#65533;&#65533;&#65533;(z&#65533;&#65533;[&#65533;d&#65533;Se!7Z&#65533;^&#65533;&#65533;7&#65533;xW&#65533;8z&#65533;&#65533;V#&#65533;s&#65533;TyT(&#65533;{l&#65533;KJ&#65533;&#65533;F6&#65533;&#65533;$&#151;&#65533;&#1891;E&#273;.&#65533;&#65533;3&#65533;/&#65533;4&#65533;H&#65533;&#65533;}&#1877;&#65533;&#65533;M&#65533;&#65533;)&#65533;%&#65533;&#65533;g&#65533;lU&#65533;&#65533;[=&#65533;&#65533;&#65533;fG&#65533;`E4&#65533;&#65533;<&#65533;&#65533;&#65533;>b&#65533;u&#65533;`&#65533;&#65533;;y<&#1613;&#65533;p&#65533;1&#729;&#65533;&#65533;&#65533;&#65533;7 [&#65533;?&#65533;&#65533;G<&#65533;I^&#65533;a&#65533;&#65533;&#65533;"9U&#65533;&#65533;{&#65533;d-&#65533;4s&#65533;&#65533;8&#65533;&#65533;c|p,&#65533;&#65533;&#38315;&#65533;z&#65533;&#65533;yW<'(&#65533;&#1175;&#65533;&#65533;&#65533;&#65533;&#65533;&#65533;{Ur12&#65533;)&#65533;}&#65533;K&#65533;t&#65533;&#65533;&#65533;&#65533;y&#65533;Y&#65533;5&#65533;&#65533;)T&#65533;'0g&#65533;-7&#65533;C&#65533;	&#38148;%&#1178;
   &#65533;&#65533;&#65533;o&#65533;h>[py&#1028;~)i&#65533;hB9E&#65533;)&#65533;9&#65533;&#65533;N&#65533;&#65533;}&#65533;c&#65533;g8&#65533;f&#65533;p4&#65533;&#65533;>&#65533;&#65533;q U&#65533;&#356;XPpj>@&#65533;&#65533;UuEd&#65533;&#65533;T&#65533; &#65533;&#65533;&#65533;&#65533;|&#65533;{&#65533;&#65533;&#65533;&#65533;z&#65533;Y&#65533;&#65533;&#65533;&#65533;&#65533;&#65533;&#65533;o&#65533;Q8&#65533;\j&#65533;&#65533;&#65533;&#65533;\&#65533;%&#65533;6&#65533;Fb:&#65533;&#65533; @&#65533;	&#65533;\&#65533;0}&#65533;E&#65533;Fw&#65533;&#65533;&#65533;&#65533;eM&#1700;0&#65533;J^/&#65533;
&#210;@h&#65533;&#65533; ,Bh&#65533;&#65533;<&#65533;i7P4PW:&#65533;&#65533;9cG+&#65533;*&#65533;ao8sO&#65533;#6z8j&#65533;E&#1635;k&#461;&#65533;xK&#65533;6&#65533;jx7G*@K&#65533;G&#1825;I&#65533;&#65533;6K:&#65533;+&#65533;&#65533;&#65533;m&#65533;&#65533;
'&#65533;,&#65533;&#65533;&#65533;&#65533;")&#65533;&#65533;&#212;&#65533;&#65533;(cmY&#65533;&#65533;	&#65533;&#65533;&#65533;&#65533;&#65533;&#65533;&#65533;V&#65533;W&#670;/&#65533;&#65533;z&#1682;3&#65533;x&#65533;&#65533;&#65533;&#65533; ZR|&#65533;0;&#65533;9&#65533;uY&#65533;{Z&#65533;_&#65533;&#65533;&#404;Dj&#65533;w&#65533;0O&#65533;^&#65533;&#65533;&#65533;&#65533;&#65533;Ha&#65533;"&#65533;&#65533;&#65533;"h&#65533;75&#65533;t&#65533;&#65533;&#140;&#65533;6J7&#65533;L&#65533;T &#65533;1&#65533;&#65533;4&#65533;z&#65533;#X&#65533;,&#65533;&#65533;&#65533;e&#65533;ZzkH
&#65533;0&#65533;0&#65533;je&#1629; &#65533;&#65533;&#65533;&#1708;&#65533;@&#65533;q&#65533;b&#65533;!zwh&#65533;&#65533;&#65533;&#65533;@|&#65533;&#65533;&#65533;z&#65533;h*&#65533;-&#65533;!&#65533;r&#65533;dh&#65533;2&#65533;&#65533;&#65533;&#1541;&#65533;&#65533;:&#65533;&#65533;S6&#65533;j&#65533;_&#65533;Ctck&#65533;&#51778;&#65533;&#65533;&#65533;[&#65533;&#65533;&#65533;&#65533;&#65533;&#65533;&#65533;&#65533;;&#65533;&#65533;i&#65533;&#65533;{m+0&#65533;bVr2&#65533;&#65533;;&#65533;&#267;&#65533;&#65533;&#65533;&#65533;  &#65533;+&#65533;G\T&#65533;wp!A&#65533;S &#65533;`&#65533;&#65533;&#65533;8&#65533;HY&#65533;&#65533;(-&#65533;d0&#65533;M6v&#65533;7&R&#65533;X&#65533;M&#65533;H&#65533;&#65533;&#65533;hZv>k&#65533;&#890;@&#65533;O&#65533;&#65533;H&#65533;&#42978;&#65533;{S7&#65533;8d&#65533;&#65533;?$&#65533;_&#65533;&#65533;t&#65533;Q&#65533;&#65533;&#65533;&#65533;&#30338;&#65533;&#65533;T&#65533;UU&#65533;&#65533;&#65533; &#65533;&#65533;ax&#65533;h{&#65533;&#65533;&#65533;"&#65533;&#65533;&#65533;KQ&#65533;^W&#65533;&#65533;&#65533;&#65533;t&#65533;&#65533;r&#65533;!|KFK&#65533;&#65533;&#65533;}&#65533;&#65533;&#65533;&#65533;W&#65533;&#1577;&#65533;p &#65533;q&#65533;M3&#65533;&#65533;&#65533;&#65533;Z&#65533;kG&#65533;
{;&#65533;+&#65533;X(&#65533;&#65533;G&#65533;&#65533;T&#65533;u&#65533;B&#65533;j^,&#65533;&#65533;&#65533;K&#65533;&#65533;:F*&#65533;Zv&#65533;	&#65533;kD&#39592;\&#65533;A&#65533;7&#65533;=&#65533;&#65533;&#48744;&#65533;&#65533;6G&#65533;&#65533;9&#1204;0&#500;}&#65533;&#65533;&#65533;#Pr&#65533;y{&#1371;&#65533;&#65533;&#65533;.xK&#65533;&#65533;0c&#65533;uM&#65533;[&#65533;&#65533;&#65533;U&#65533;;&#65533;;&#65533;&#65533;+&#65533;&#65533;=&#65533;&#65533;;&#1158;&#65533;Y&#65533;&#65533;{YP{&#65533;u&#24339;&#396;&#65533;&#65533;
&#65533;u&#65533;&#65533;&#65533;+,&#65533;+&#65533;;R`I&#65533;&#65533;E&#65533;&#65533;Z&#65533;&#65533;&#65533;&#65533;&#1703;&#65533;&#601;`z&#1803;&#65533;&#65533;&#65533;&#65533;&#65533;&&#65533;&#65533;1&#65533;&#65533;&#65533;R&#65533;)&#65533;&#65533;)&#65533;&#1150;)&#65533;&#65533;

.&#65533;#&#65533;-&#65533;i&#65533;T&#65533;&#65533;!'&#65533;{&#65533;Y&#65533;r8&#65533;#&#65533;6&#65533;&#65533;R&#65533;&#65533;D&#65533;D&#65533;&#65533;&#65533;&#65533;&#65533;&#65533;L&#65533;&#43926;&#65533;L&#65533;&#65533;&#65533;&#65533;&#65533;&#65533;{&#65533;&#65533;&#65533;x&#65533;b&#65533;0&#65533;&#65533;&#65533;R&#65533;&#65533;e&#65533;T&#1511;&#65533;&#1397;&#65533;&#65533;&#65533;&#1682;Z&#65533;1U&#65533;?&#65533;39w&#65533;&#1392;&#65533;b&#65533;<&#65533;BCG&#65533;&#746;&#65533;@)&#65533;&#65533; &#65533;)&#65533;C&#65533;~Z&#65533;g&#65533;2NV&#65533;[&#65533;S&#65533;
&#65533;&#65533;&#65533;&#65533;&#65533;Q&#65533;[&#596;|4&#65533;&#65533;&#65533;&#65533;&#65533;&#65533;,&#65533;l&#65533;X0&#65533;6&#65533;&#65533;=w&#65533;n*&#65533;&#65533;wDyZ&#65533;&#65533;4&#65533;[(&#65533;[>&#65533;# W&#65533;%&#65533;&#65533;&#65533;&#65533;&#65533;S]&#65533;&#65533;&#65533;k&#65533;r&#1899;t&#65533;&#1817;&#65533;&#65533;&#396;&#65533;&#65533;,vV&#65533;&#65533;&#65533;BS&#65533;y&#65533;&#65533;&#65533;&#65533;L&#65533;&#65533;&#65533;&#65533;f&#65533;&#65533;&#65533;<a6MV&&|R&#65533;&#65533;Av[D&#65533;&#65533;&#65533;@* &#65533;y54 &#65533;pU&#65533;i&#65533;&#65533;&#65533;&#65533;&#65533;A&#65533;l&#65533; &#65533;> `)+&#65533;&#65533;)X:$x&#65533;|&#65533;&#65533;&#1069;E&#65533;&#65533;&#65533;0&#65533;l&#221;L&#65533;G`&#65533;)&#65533;D&#65533;Z&#65533;&#65533;1]&#65533;X&#65533;,5&&#65533;&#65533;&#65533;&#65533;&#65533;&#65533;&#65533;&#400;&#65533;y&#65533;&#65533;&#65533;&#65533;&#65533;&#65533;K&#65533;&#65533;,LV&#65533;(&#65533;&#65533;&#65533;f\&#65533;&#65533;&#65533;*c&#65533;&#65533;!&#65533;3&#65533;&#65533;&#65533;&#65533;&#65533;I&#65533;&#794;P&#65533;&#65533;]K&#65533;&#65533;&#752;a&#396;&#65533;&#65533;["&#65533;w&#65533;v&#65533;j&#65533; *P&#65533;4@&#65533;g&#65533;v=&#65533;3O#&#65533;&#65533;&#463;%&#65533;&#65533;,&#65533;&#65533;&#65533; &#65533;1&#484;&#188;&#65533;U&#65533;&#65533;"XG&#65533;&#65533;h5(&#65533;&#65533;
&#65533;uX&#65533;x&#65533;&#65533;N&#65533;&#65533;&#883;#&#65533;&#65533;*&p&#65533;&#65533;&#65533;&#65533; &#65533;"&#65533;H&#65533;URD{&#65533;)&#65533;&#65533;V&#65533;
&#65533;&#65533;&#65533;z&#65533;#q&#65533;5&#65533;&#65533;Y&#65533;d&#65533;&#65533;&#65533;x{&#65533;8&#65533;&#65533;&#65533;-&#65533;&#65533;&#65533;&#883;]&#65533;B&#65533;S&#65533;&#65533;&#65533;&#65533;&#65533;K&#65533;&#65533;6&#894;?&#408;V&#65533;W&#65533;&#65533;"n&#65533;&#65533;&#65533;u~&#905;)&#1639;@&#65533;&#470;&#65533;&#65533;,4&#65533;F&#65533;-&#65533;R#=&#65533;}&#65533;&#65533;S@gP&#65533;X&#65533;2y &#65533;&#65533;&#65533;&#65533;v&#65533;&#2021;I&#65533;-&#65533;O}&#151;&#65533;&#65533;&#65533;\&#65533;&#65533;&#65533;&#65533;n&#65533;&#65533;U *!nE&#65533;+&#65533;	` &#65533;&#65533;&&#65533;MA&#65533;f3E&#65533;,&#65533;A&#65533;!k&#65533;&#65533;{C&#65533;2&#65533;%D5&#65533;&#65533;&#65533;T&#65533;o>&#65533;&#65533;:&#65533;Q&#1847;J<&#65533;&#65533;&#858;>&#65533;&#65533;K&#856;n&#65533;&#65533;%&#65533;&#65533;&#65533;_&#65533;L&#65533;&#65533;\&#65533;>t2W&#65533;>i&#65533;#&#65533;&#65533;&#1373;&#65533;"@&#65533;=>&#65533;&#65533;Ti&#65533;X!arY&#65533;&#65533;&#65533;{&#65533;b]7&#65533;W?&#65533;&#65533;&#65533;&#65533;&#65533;N&#65533;c&#65533;&#65533;&#65533;&#65533;)qa&#65533;Q)&#65533;&#1233;I&#65533;&#65533;-&#65533;&#746;&#65533;&#65533;8@ wCw&#65533;b&#65533;y&#65533;a&#65533;(5&#65533;z96&#65533;.&#65533;N&#65533;>&#1713;&#65533;[X&#65533;&#65533;B&#65533;Z&#65533;&#65533;^[&#228;^&#65533;\K&#65533;}]&#65533;&#65533;&#65533;&#65533;&#65533;&#65533;&#65533;:>&#65533;&#65533;&#65533;&#65533;]|&#65533;eF&#65533;^G&#65533;&#65533;=&#65533;M%z&#65533; S&#65533;H&#65533;&#65533;|&#65533;&#65533;p&#65533;[S&#65533;*&#65533;
&#1655;N&#65533;ua0oxI&#65533;&#65533;&#65533;k&#65533;X^W &#961;g&#65533;&#65533;Lo	&#65533;&#65533;&#65533;h&#65533;T&#65533;&#65533;&#65533;&#65533;&#65533;&#65533;N&#65533;&#65533;&#65533;L&#65533;&#65533;&#65533;&#65533;G&#65533;w&#65533;(X&#65533;B9&#65533;&#65533;{&#65533;&#65533;&#65533;&#65533;&#65533;&#324;&#65533;^&#65533;6e&#65533;8&#716;N&#65533;&#613;&#65533;&#65533;}RHn &#65533;&#65533;&#65533;&#65533;&#65533;&#65533;&#791;&#65533;Y&#65533;&#65533;x&#1361;
}QO&#65533;K&#65533;m &#65533;Q &#65533;gR&#65533;&#65533;&#1745;{VE&#65533;;&#65533;&#828;Z&#65533;&#388;&#65533;&#65533;&#65533;B'P&#65533;&#65533;&#65533;+O&#65533;g7&#65533;d&#65533;j	W&#65533;&#65533;|&#65533;&#65533;&#65533;C&#65533;;&#65533;&#65533;&#65533;&#65533;.&#65533;&#65533;M&#65533;&#65533;&#65533;&#65533;&#65533;&#65533;&#65533;&#65533;p?&#65533;&#65533;;&#65533;U&#65533;&#65533;AqJ &#65533;^?c&#65533;&#65533;&#65533;&#225;&#65533;R"TA&#65533;&#65533;@,&#65533;&#65533;=&#65533; &#65533;!u&#65533;,&#65533;&#65533;2<]&#65533;&#65533;&#65533;&#65533;Y&#65533;2&#65533;U&#65533;&#65533;&#65533;t&#65533;&#65533;&#65533;&#65533;$>&#65533;&#65533;&#65533;~:0&#65533;&#65533;&#65533;&#65533;&#65533;p&#65533;4I&#65533;&#65533; &#65533;*" E&y)y1[[vw==&#65533;&#65533;-kky&#65533;&#65533;y&#65533;&#65533;	'rC04&#65533;5&#65533;"0&#65533;&#65533;I&#65533;&#65533;&#65533;&#65533;&#65533;&#65533;&#65533;6&#65533;.	8&#65533;&#65533;3&#65533;|U%&#65533;&#65533;(	&#65533;+&#65533;&#65533;&#65533;&#65533;&#65533;&#65533;&#65533;`&#65533;&#65533;&#65533;&#65533;&#65533;&#65533;&#65533;&#65533;&#65533;&#65533;&#65533;&#65533;&#65533;&#65533;&#65533;&#65533;w&#65533;wm&#65533;EE&#65533;E&#65533;&#65533;a:
<F&#65533;U&#65533;K&#65533;&#65533;l&#65533;&#65533;#H&#65533;&#65533;&#199;&#65533;&#65533; 8qbC/jD&#65533; &#463; Cb&#65533;&#65533;&#65533;(&#65533;d&#65533;&#1345;&#65533;&#727;V&#65533;`c6s&#1914;g1&#65533;&#65533;)M&#65533;9&#65533;&#1472;&#65533;,tZ&#65533;&#65533;&#65533;NZCVgNpO&#65533;&#65533;&#65533;S&#935;&#65533;&#33820;&#1546;&#65533;(&#65533;q;&#65533;Bu:&#65533;&#18350;N&#65533;&#65533;&#65533;5$ E&#65533;t1&#65533; h&#65533;&#65533;>&#65533;&#65533;&#65533;)&#612;"pmu&#65533;V&#65533;&#65533;z85&#65533;+U&#65533;&#65533;f&#65533;h&#65533;R&#65533;&#65533;12&#65533;&#65533;,&#65533;&#65533;_&#65533;&#65533;ueJ5&#65533;&#65533;&#65533;:y&#65533;Cm3&#65533;k&#65533;&#65533;[&#65533;fW&#65533;&#65533;n&#1036;&#65533;&#1057;XI&#65533;+ (&#65533;&#65533;&#65533;o&#65533;Q&#65533;y&#65533;&#65533;&#65533;&#65533;&#65533;&#65533;[&#65533;&#65533;G$uj&#65533;ll&#65533;&#65533;&#65533;&#65533;&#65533;&#1932;&#65533;&#65533;&#65533;&#65533;T&#65533;&#281;&#65533;&#65533;2&#986;u&#1335;&#65533;&#65533;&#65533;c&#65533;&#65533;&#65533;&#65533;&#65533;&#65533;hE&#65533;Ui&#65533;U&#65533;C&#65533;&#65533;_Wm&#65533;&#65533;
&#65533;&#65533;&#65533;
u&#65533;&#65533;&#65533;,&#65533;Y&#65533;!$/&#65533;&#65533;&#65533;&#65533;{&#65533;I&#65533;$V&#65533;t0&#65533;7&#65533;&#65533;&#65533;$&#65533;<(&#65533;t4d&#141;&#65533;p&#65533;c&#65533;&#65533;&#65533;&#65533;&#65533;^c&#65533;l &#65533;&#65533;&#65533;H~&#65533;dVB&#65533;v&#65533;&#65533;&#65533;&#65533;&#65533;:r&#65533;S&#65533;p&#65533;QTQ-&#65533;7&#65533;t&#65533;ub&#65533;9&#65533;u&#65533;&#1573;&#65533;{&&#65533;&#65533;FXP0&#65533;&#65533;F &#65533;&#65533;&#65533;&#65533;r&#65533;Q&#65533;Z&#65533;!S&#65533;xE1(eP&#65533;&#65533;YnG&#65533;&#65533; X&#65533;#`1&#65533;z7&#65533;&#65533;Tu&#65533;8&#65533;&#65533;&#65533;@Gv&#65533; =&#65533;E&#65533;d&#65533;(&#65533;&#1606;&#65533;&#65533;&#65533;"&#65533;<&#65533;&#65533;&#65533;&#65533;C&#65533;x&#65533;!&#65533;&#65533;E&#588;5N&#65533;&#269;&#298;&#65533;&#65533;&#65533;!&#65533;&#65533;&#65533;&#65533;&#65533;&#1070;6&#65533;&#65533;uF[&#65533;&#65533;s&#65533;P&#65533;7	&#65533;&#65533;&#65533;&#65533;m*&#65533;f.&#65533;Y&#65533;B&#1064;^ni&#65533;&#65533;i&&#65533;&#1387;&t&#1721;&#65533;&#65533;h&#65533;&#1165;&#65533;V`k&#65533;y&#65533;-*p&#65533;&#1120;%&#65533;z`1S&#46933;&#65533;w&#783;&#65533;iZ&#65533;&#65533;e&#65533;i&#65533;&#65533;1xR~&#65533;1cq&#65533;&#65533;'X&#65533;&#65533;&#65533;&#65533;&#65533;&#65533;W-&#65533;.&#65533;J&#65533;&#65533;&#65533;  b&#65533;&#65533;&#65533;7&#65533;@S|&#65533;"h&#65533;&#65533;]&#65533;\8&#65533;H&#65533;&#65533; u&#65533;%n&#65533;a&#65533; &#65533;&#65533;#h&#65533;m&#65533;&#65533;&#65533;&#65533;Rk&#65533;w`gz0&#65533;=oKg6&#65533;-Fq&#65533;ed &#65533;&#65533;&#209;&#65533;&#65533;&#65533;&#65533;"P\&#65533;&#65533;&#65533;q&#65533;xuet&#65533;H<&#65533;J>&#65533;(&#65533;a&#65533;&#65533;&#65533;&#65533;&#65533;&#65533;Qsb&#65533;14&#65533;w&#65533;&#65533;&#65533;&#65533;&#65533;&#293;(~&#65533;X&#65533;kLy&#65533;&#65533;&#65533;&#65533;&#65533;x"&#65533;&#65533;&#65533;V.{&#65533;S&#65533;D&#65533;z&#65533;Xj&#808;&&#65533;&#65533;v&#65533;&#65533;&#65533;@S&#65533;&&#65533;Ut1=`&#65533;&#65533;&#1199;&#65533;r&#65533;d&#65533;n&#65533;&#65533;&#65533;Z&#65533;&#65533;}B\&#65533;&#65533;&#65533;e&#65533;>v&#65533;g&#65533;_&#65533;m)&#65533;0qM&#65533;bj&#65533;m&#65533;?&#65533;&#24439;&#65533;Y~	&#65533;E&#65533;&#65533;\&#65533;W8{p"&#65533;&#65533;,&#65533;&#65533;&#65533;&#65533;)&#65533;RIP&#65533;>&#65533;-&#65533;`y"&#65533;R&#65533;A&#65533;i.sl&#65533;S&#65533; U:&#65533;&#65533;c(<&#65533;TP&#65533;(&#65533;&#65533;d"k&#65533;4&#65533;&#65533;&#65533;&#65533;@C&#65533;&#65533;&#65533;3&#65533;]&#65533;0&#65533;&#65533;&#65533;&#65533;&#65533;&#65533;=bC&#65533;&#65533;&#65533;&#65533;Lb
fH "&#65533;"_q&#65533;&#65533;JjX&#65533;Z&#65533;0&#1277;&#65533;&#65533;h&#65533;&#65533;&#65533;&#1150;&#537;Q6&#65533;&#65533;6P &#65533;&#65533;&#65533;&#65533;Mi&#65533;&#65533;v&#65533;&#65533;&#65533;&#65533;8&#65533;&#65533;&#65533;3&#65533;P^It&#65533; &#65533;"&#65533;&#65533;G&#65533;&#65533;b&#65533;2 NmZ&#65533;&#65533;X&#65533;Fz&#65533;|&#65533;0X&#65533;^&#65533;Bq8&#65533;=I&#65533;M&#65533;(&#65533;:&#65533;0&#65533;$D&#676;&#65533;&#65533;&#65533;&#65533;R&#65533;C&#65533;&#65533;0i&#65533;gyrr:&#65533;&#65533;&#65533;&#65533;R&#65533;*"&#65533;XH&#65533;&#65533;L&#65533;&#65533;s&#65533;&#65533;&#65533; EWDqix&#65533;_&#65533;&#65533;&#65533;&#65533;&#65533;&#65533;&#65533;&#65533;X&#65533;0K)&#65533;T#-&#728;&#65533;a&#65533;bpk&#65533;(&#65533;&#65533;nX&#65533;'ra&#65533;b&#65533;"oA&#65533;&#65533;&#65533;&#65533;&#65533;O&#65533;&#65533;&#65533; &#65533;&#65533; &#65533;&#65533;x&#65533;1LF&#65533; &#65533;&#65533;&#65533; &#65533;&#65533;R ~&#65533;&#65533;I&#65533;=&#65533;&#65533;]E&&#65533;&#65533;&#65533;&#65533;&#65533;a1&#65533;H&#65533;n&#65533;&#65533;)&#783;+d&#65533;L,
0&#65533;&#65533;d&#65533;&#65533;s&#65533;&#65533;P1u[N]j&#65533;cc&#65533;&#65533;C&#65533;|8&#358;&#65533;NYI/&#608;&#65533;jGQ&#666300;&#65533;&#65533;0>DByX&#65533;IP&#65533;|\&#65533;&#65533;M&#65533;U&#65533;&#65533;F&#65533;V8&#65533;y&#65533;L&#65533;&#65533;==O&#65533;&#65533;J
&#65533;&#65533;RhET]&#65533;N&#65533;.&#65533;ax&#65533;(}&#65533;
.&#65533;&#65533;&#65533;J&#65533;9&#65533;&#65533;r&#65533;X=6v&#65533;&#65533;E&#65533;&&#65533;X&#65533;6&#65533;&#65533;&#65533;&#65533;=! ?&#65533;&#948;g[&#65533;)K&#65533;S&#65533;&#65533;t&#65533;{&#65533;&#65533;&#65533;n7Fr&#65533;&#65533;Y&#65533;&#65533;&#65533;&#1255;&#65533;&H4G&#65533;&#65533;)^&#65533;&#65533;&#617790;&#853;o&#65533;:&#65533;&#65533;&#65533;u&#65533;t&#65533;Br-
X&#65533;&#65533;/$TK$&#65533;Lu&#65533;XO&#65533;R&#65533;j&#65533;&#65533;&#65533;&#65533;g1@mC'&#65533;&#65533;y&#65533;3:&#65533;f&#65533;iV&#65533;d&#65533;&#65533;Y&#1744;k&#65533;j&#65533;&#65533;&#65533;&#65533;'&#65533;&#65533;,GZ&#1290;&#568;?,&#65533;&#65533;&#65533;&#65533;N&#65533;,&#65533;&#341;~5&#65533;&#65533;&#65533;w&#65533;&#65533;&#813;i&#65533;&#65533;&#65533;&#65533;V&#65533;>M&#65533;g&#65533;&#65533;&#65533;&#65533;&#65533; &#65533;&#65533;*&#65533;FIs&#65533;X&#65533;&#65533;&#65533;&#65533;}&#65533;*&#65533;B&#65533;&#65533;V~-&#65533;&#65533;p&#65533;&#65533;\&#65533;&#65533;&#65533;%&#65533;&#65533;&#65533;&#65533;7&#65533;:fY&#65533;Rp &#65533;&#65533;3
b1&#65533;i;p&#65533;&#65533;&#65533;&#1799;I&#65533;	.&#65533;z(	@@4e&#65533;On:&#65533;&#65533;c&#65533;C&#65533;XUN&#65533;&#65533;d4L&#65533;&#65533;fb&#65533;2&#65533;&#65533;&#65533;i&#65533;k&#65533;9&#1575;&#65533;&#65533;\&#65533;&#65533;&#65533;&#65533;&#65533;]&#65533;]&#65533;Kh?&#65533;&#65533;v&#65533;n&#65533;&#65533;D':&#261;&#65533;&#65533;a,F;&#65533;&#65533;mlu&#65533;&#65533;69&#65533;?4W4&#65533;&#65533;&#65533;&#65533;&#65533;&#65533;54&#65533;S&#65533;`&#65533;E&#176;~u&#65533;&#65533;]&#65533;Mw&#65533;&#65533;&#65533;&#65533; &#65533;&#65533;0&#65533;yM&#65533;RI&#65533;&#65533;]&#65533;y&#65533;[&#65533;rV&#65533;0&#65533;&#65533;&#65533;#&#65533;&#65533;&#65533;&#65533;Mbi3&#65533;&#65533;z&#65533;[3&#65533;&#65533;2{&#65533;~4,&#65533;&#65533;,&#65533;V&#65533;>&#65533;&#65533;K5&#65533;;g&#1694;&#65533;&#1124;>&#65533;G&#65533;j&#65533;&#65533;d&#65533;&#65533;&#65533;&#65533;&#65533;]n;&#65533;&#65533;&#65533;u^&#65533;&#65533;&#65533;R2&#65533;p&#65533;&#65533;&#65533;N&#65533;&#65533;&#65533;y&#462;&#65533;&#65533;u&#65533;&#65533;&#65533;&#65533;s&#65533;&#65533;&#65533;&#65533;&#65533;&#65533;&#65533;M&#65533;&#65533;w|&#65533;&#65533;u&#65533;Yo-Ksgw+2S&#65533;&#65533;&#65533;^%&#65533;&#65533;&#65533;&#65533;7,&#65533;	N.~&#65533;&#185;I&#65533;X &#65533;&#65533;&#65533;&#65533;&#65533;5a&#43769;7&#65533;&#65533;/&#65533;&#65533;&#65533;co&#65533;&#65533;&#65533;^0&#65533;U&#65533;z&#65533;&#65533;&#65533;&#65533;&#65533;&#36833;p&#65533;o&#65533;&#65533;&#477;:(&#65533;Nn&#65533;w7&#65533;5V4&#65533;mn&#65533;R&#65533;\ESf'lb&#65533;&#65533;&#65533;&#65533;&#65533;&#65533;&#65533;n.\&#65533;&#65533;&#65533;n;&#65533;&#65533;&#65533;&#1133;&#65533;&#65533;&#65533;&#65533;&#65533;&#65533;&#65533;
H&#65533;&#1465;&#65533;&#65533;&#816;&#65533;&#65533;d#&#65533;&#65533;&#65533;&#65533;w&#65533;!+&#65533;&#65533;&#65533;&#65533;&#65533;K&#65533;&#65533;5|=&#65533;`z&#65533;&#65533;L&#65533; &#65533;eg&#1874;&#65533;Bv&#65533;,p&#65533;&#65533;{&#65533;Z&#65533;z&#65533;w&#65533;&#65533;A&#65533;[&#65533;&#65533;~=&#65533;u&#65533;O&#65533;&#65533;R&#415;&#65533;&#65533;o.&#65533;&#65533;&#65533;&#65533;2T&#65533;&#65533;&#65533;o&#65533;0&#1949;&#65533;2	p&#65533;*j_U&#65533;?&#65533;&#65533;&#65533;&#65533;&#65533;x&#258;&#65533;&#65533;o&#65533;&#65533;&#65533;&#65533;&#65533;&#65533;9NeRPD&#65533;2v&#65533;C&#65533;g'&#65533;&#65533;&#65533;&#65533;&#65533;&#65533;'t.&#65533;4&#65533;&#65533;lFPy3IJ&#65533;t&#65533;&#65533;t&#65533;&#65533;U5e&#65533;&#65533;x&#65533;&#65533;g&#65533;{q&#65533;g&#65533;_&#65533;&#65533;{e&#65533;&#65533;&#65533;|&#65533;6&#65533;&#65533;6a'&#65533;AB;&#65533;V&#65533;6~&#65533;G\0&#65533;a\&#65533;|*UiB&#65533;p&#65533;R&#65533;:9&#65533;p&#65533;cwF&#65533;G&#65533;;Vx&#65533;w|f&#65533;85g&#65533;g&#65533;&#65533;&#65533;,&#65533;Z&#65533;VB@A{qy&#260;k@4mFU&#65533;f~oc&#65533;'s{e{&#65533;&#65533;&#65533;f3I&#65533;z&#65533;fp&#65533;&#65533;m&#65533;&#65533;h3&#65533;xte|&#65533;w8
{{&#65533;&#65533;V&#65533; &#65533;&#65533;&#65533;uYG&#65533;g&#65533;T&#1537;&#65533;u&#65533;&#33099;&#65533;`g@&&#65533;}(vVu&#65533;&#65533;As&#65533;Zt&#65533;R	&#65533;1&#65533;&#65533;&#65533;&#65533;p&#65533;&#65533;&#65533;&#455;L&#65533;&#65533;q&#65533;&#65533;&#65533;&#65533;o&#65533;&#65533;&#65533;&#65533;\&#65533;&#65533;g&#65533;\1&{.&#522;&#65533;&#395;&#65533;B&#65533;&#65533;&#65533;y&#65533;&#65533;V&#65533;]d&#24984;&#65533;&#65533;-;&#65533;}e&#65533;N?&#1034;$5&#65533;&#65533;&#65533;&#65533;]&#65533;&#65533;xZ&#65533;&#65533;&#65533;!8&#65533;&#65533;&#65533;w&#65533;&#65533;&#65533;&#65533;xC&#65533;n&#65533;8&#65533;&#65533;&#65533;&#65533;'&#65533;Sq&#65533;&#65533;s&#65533;pk&#65533;:4a97&#65533;A&#65533;&#65533;&#65533;&#65533;&#65533;&#65533;uR(&#65533;-&#65533;&#65533;&#65533;&#65533;&#65533;H&#65533;&#65533;&&#65533;{&#65533;&#65533;&#65533;&#65533;&#65533;&#65533;&#1549;&#65533;&#65533;v&#65533;\d&#65533;&#65533;~&#65533;o&#1336;&#65533;&#65533;d`z&#65533;B&#65533;D&#65533;ef	&#65533;&#65533;&#65533;h4M&#65533;Y'u&#65533;&#1168;x&#65533;h&#4560;~&#65533;&#65533;&#401;&#65533;u&#65533;&#65533;&#65533;&#65533;Csx-9p&#65533;&#65533;&#65533;&#65533;X&#65533;Q&#65533;g&#65533;Fx&#65533;&#65533;w&#65533;&#65533;9&#65533;&#65533;w"&#65533;&#65533;&#65533;&#65533;q&#65533;u&#65533;&#65533;&#519;XivY&#65533;YYqO&#65533;g&#65533;'&#65533;&#65533;&#65533;&#65533;&#65533;&#65533;E&#65533;a1h&#65533;&#65533;&#65533;p&#65533;&#65533;JT&#65533;&#65533;&#65533;&#65533;m&#65533;1d4>&c-r&#65533;J u&#65533;&#533;w&#65533;&#65533;&#65533;g(&#65533;&#517;uoy&#65533;&#466;&#65533;&#65533;&#65533;&#587;&#65533;&#65533;&#65533;Wg~iG&#65533;B)&#65533;d}&#65533;&#65533;w;(&#65533;w&#65533;&#65533;6t&#65533;1&#65533;_&#65533;&#65533;&#65533;&#65533;&#65533;&#65533;&#1614;%&#65533;@&#65533;&#65533;B1&#65533;&#65533;&#594;&#65533;&#65533;p&#65533;&#65533;&#65533;g&#65533;&#65533;S&#65533;{&#65533;V&#65533;&#1625;0$4&#65533;]cx{&#65533;(#&#65533;&#65533;e&#65533;9J&#65533;Ze&#65533;&#65533;&#65533;f&#65533;&#65533;8&#65533;&#65533;y&#65533;&#65533;y&#65533;&#65533;&#65533;&#65533;&#65533;&#37380;(&#65533;9&#65533;6	&#65533;&#65533;y&#65533;&#65533;&#65533;&#65533;&#65533;&#65533;vHIJ&#65533;&#65533;J&&#65533;p&#65533;v&#65533;?&#65533;N,&#65533;&#65533;&#65533;}E&#21141;&#65533;&#65533;&#65533;&#65533;&#65533;&#65533;I&#65533;&#65533;&#65533;9&#65533;C)&#65533;&#65533;X&#65533;&#65533;X&#65533;&#65533;&#65533;cY&#65533;]Y&#65533;&#65533;&#65533;&#65533;&#65533;&#65533;B&#65533;E&#65533;(&#65533;&#65533;'&#65533;&#65533;p&#65533;$&#65533;&#65533;&#65533;&#167;BD&#65533;&#65533;&#65533;/&#65533;&#65533;&#65533;&#65533;f:)&#65533;v&#1434;&#65533;i&#65533;&#27226;&#65533;I&#65533;v&#65533;&#65533;&#65533;2	{&#65533;&#65533;z&#65533;&#65533;,&#65533;1&#65533;&#65533;^&#65533;&#65533;&#65533;8>H&#65533;6&#65533;&#65533;&#65533;{&#65533;&#65533;&#65533;&#65533;V&#65533;&#65533;t&#65533;&#65533;x&#65533;X&#65533;&#65533;&#65533;&#65533;&#65533;1&#65533;&#65533;&#65533;w[&#65533;	&#65533;/&#65533;j&#65533;&#65533;&#65533;{:J&#65533;&#65533;s
8&#65533;+&#65533;&#65533;&#65533;mq(&#65533;Ds&#65533;&#65533;DZ~B1&#65533;&#65533;&#65533;;&#65533;{Z&#65533;&#65533;9&#65533;&#65533;i &#65533;Iuez9&#1864;&#65533;&#65533;&#65533;&#65533;9&#65533;&#65533;&#65533;&#65533;a&#65533;s&#65533;Y;+&#65533;&#65533;F
&#65533;&#65533;0&#65533;yI>
&#65533;Y/&#616;&#65533;&#65533;&#65533;:&#65533;]&#65533;&#65533;&#65533;&#65533;y6&#65533;X&#65533;&#65533;&#65533;(&#65533;	i&#65533;b&#616;&#65533;&#65533;&#65533;&#65533;W&#65533;&#230;$go:m$&#65533;&#65533;&#65533;t'&#65533;&#65533;&#65533;z&#65533;&#65533;&#65533;&#1707;&#65533;Y&#65533;&#65533;
&#65533;&#65533;d&#65533;&#65533;&#43720;y&#65533;-&#672;7w&#65533;<&#65533;&#65533;&#65533;&#65533;&#65533;&#65533;I&#65533;&#65533;&#1688;&#65533;JR(&#65533;b&#65533;&#65533;2r2j&#65533;&#1008;s&#65533;&#65533;&#65533;&#65533;&#65533;yH&#65533;ki&#65533;j&#65533;
&#65533;)&#65533;&#65533;&#65533;&#65533;&#65533;&#65533;&#65533;&#65533;&#65533;&#65533;&#615;&#13990;&#65533;&#1680;,
&#65533;#&#65533;|&#65533;&#65533;p&#65533;&#65533;n&#65533;&#65533;8&#65533;&#65533;&#65533;&#65533;&#65533;t&#65533;&#65533;y&#65533;07&#65533;:&#65533;D(3p&#65533;)
&#65533;&#65533;&#65533;&#65533;&#65533;&#682; &#1770;&#65533;&#65533;&#65533;Z&#65533;&#65533;&#65533;&#65533;:ZW4&#65533;&#65533;&#65533;&#65533;R&#65533;z&#65533;K&#1689;&#65533;&#65533;-&#65533;VIfz&#65533;zI-2J&#65533;x&#65533;&#65533;2&#65533;&#65533;Y&#65533;&#65533;&#564;!K&#65533;l&#65533;&#1256;h&#65533;)&#65533;j&#1537;&#1610;&#65533;XI&#65533;Ik&#65533;&#65533;&#65533;&#65533;&#683;T:&#65533;:&#65533;i&#65533;&#65533;&#65533;K$/&#65533;"4&#424;y&#65533;:&#65533;M[&#65533;&#65533;&#65533;a&#65533;&#65533;&#65533;&#65533;9K&#65533;I&#65533;&#65533;3&#65533;&#65533;I&#65533;&#65533;	&#65533;{&#65533;&#65533;K&#65533;&#65533;&#65533;&#65533;zz}+&#65533;BKRGc&#65533;&#65533;&#65533;&#65533;&#65533;39&#65533;&#65533;&#65533;&#65533;;{8&#48604;[&#65533;&#65533;>x&#65533;E&#65533;&#65533;&#65533;bI&#65533;h&#65533;Z&#65533;&#65533;J&#65533;&#65533;&#65533;&#65533;&#65533;W&#65533;j&#65533;)y&#65533;pZ&#65533;=(&#65533;&#65533;Z5d
8&#65533;&#65533;&&#65533;X&#65533;&#65533;I&#65533;&#65533;&#719;&#65533;j&#65533;&#65533;&#65533;&#65533;&#65533;&#65533;[&#65533;&#65533;&#65533;&#65533;j&#65533;0&#1724;&#65533;{&#65533;&#65533;9&#65533;&#65533;&#1581;e[(&#65533;WH1&#65533;&#65533;#&#65533;(&#24243;&#65533;Rj&#65533;&#65533;&#65533;{&#65533;A&#65533;&#65533;+&#65533; &#65533;&#65533;&#1659;&#65533;&#65533;&#541;&#65533;&#559;&#65533;h&#65533;&#65533;&#1727;&#65533;k&#65533;&#65533;&#65533;&#65533;&#65533;&#65533;#&#65533;`&#65533;&#65533;w&#65533;&#65533;&#65533;&#65533;&#65533;I&#65533;'&#65533;&#65533;&#65533;
&#65533;&#65533;&#1749;&#65533;K&#65533;&#65533;&#65533;u&#65533;&#65533;&#65533;&#65533;&#65533;&#65533;&#65533;&#65533;&#65533;;&#65533;&#65533;J&#65533;/[&#65533;&#65533;*O&#65533;e&#1194;&#65533;&#65533;V&#65533;&#65533;h&#65533;-&#65533;&#65533;{u&#65533;&#759;&#65237;&#65533;&#65533;&#65533;&#65533;&#65533;&#65533;8*&#65533;b&#65533;&#65533;K&#65533;a&#486;&#65533;&#65533;\&#65533;&#65533;3|D&#65533;&#65533;&#65533;&#595;&#65533;u[(&#65533;&#65533;5&#65533;&#65533;(&#65533;%;&#65533;F|&#65533;&#65533;8&#65533;&#65533;{&#65533;mi&#65533;C&#65533;&#65533;&#65533;&#65533;A\&#65533;:L&#252;J&#65533;&#65533;&#65533;&#65533;K&#1482;p&#65533;I&#65533;&#65533;g&#65533;&#65533;Q2&#65533;r&#65533;&#288;&#65533;N{&#65533;G&#1836;/&#65533;&#65533; &#65533;&#65533;&#65533;&#65533;&#65533;P&#65533;&#65533;&#65533;&#65533;
&#65533;
qx&#65533;=&#65533;&#232;K&#65533;<&#65533;L\y	&#65533;,
\K&#65533;&#65533;B&#65533;Q&#65533;&#65533;&#65533;wE&#655;&#65533;*&#65533;i&#65533;&#65533;&#65533;:&#65533;#|&#65533;&#65533;+&#65533;*&#65533;h&#65533;&#407;&#65533;&#65533;&#65533;j&#65533;&#65533;8&#65533; |&#65533;&#65533;I&#65533;&#65533;&#65533;d2&#65533;J&#65533;&#481;<9&#65533;&#65533;&#65533;&#65533;&#65533;&#65533;t&&#65533;&#65533;&#65533;&#353;[&#65533;&#65533;&#1589;&#65533;k&#65533;&#65533;&#65533;cu&#65533;&#65533;&#65533;&#65533;&#65533;l&#826;&#65533;&#65533;N&#65533;&#65533;&#65533;&#65533;&#65533;&#65533;*Lc&#65533;&#65533;L&#65533;l+R%&#65533;&#1240;2l&#65533;&#65533;
&#464;\&#65533;&#65533;8Ln^&#65533;&#65533;&#65533;&#65533;&#65533;&#65533;,&#65533;6&#65533;&#65533;&#1015;&#1719;;&#65533;&#65533;!&#65533;&#65533;WaC54&#65533;&#65533;&#65533;A&#65533;$_6&#65533;&#2027;&#65533;	&#948;&#65533;n&#65533;&#65533;yF&#65533;&#65533;}&#65533;&#65533;&#65533;l&#65533;&#65533;[&#65533;1&#909;&#65533;g&#65533;&#46750;&#65533;&#830;&#65533;&#65533;z&#65533;^X&#65533;O&#65533;&#65533;R&#65533;o([-W&#1672;h&#65533;&#65533;&#65533;&#819;4&#65533;&#65533;$k&#65533;&#65533;&#65533;&#65533;'&#65533;&#65533;&#65533;&#65533;&#1019;&#65533;&#65533;&#65533;&#65533;&#65533;&#65533;<&#65533;&#65533;L&#65533;&#65533;&#65533;&#44749;&#65533; &#65533;&#481;f&#65533;[&#65533;&#1547;&#263;z&#65533;i&#65533;&#65533;bz&#65533;Y&#65533;&#65533;&#65533;K&#65533;&#65533;[&#65533;&#65533;&#65533;&#65533;&#65533;,&#65533;}&#65533;&#65533;&#65533;O&#65533;&#65533;M&#65533;)&#65533;&#65533;4&#65533;&#65533;&#65533;&#65533;&#65533;1=&#65533;D2&#65533;f&#65533;&#65533;&#65533;&#65533;1&#65533;&#65533;G&#65533;Nx&#65533;&#65533;&#65533;&#65533;|&#65533;c}&#65533;~&#65533;&#65533;FM&#65533;&#65533;&#65533;&#65533;z&#65533;Yl&#65533;&#65533;E&#65533;&#65533;5&#1662; r&#65533;&#65533;6:&#65533;&#65533;&#65533;&#65533;G&#1635;&#65533;&#65533;&#1674;&#65533;M&#65533;&#65533;&#65533;&#65533;&#65533;&#65533;c&#65533;&#65533;&#65533;&#1193;&#65533;&#65533;d&#65533;&#65533;=&#65533;&#65533;	&#65533;&#65533;&#65533;&#65533;7&#65533;8&#65533;&#65533;?&#65533;&#65533;r&#1846;L
&#65533;B&#65533;&#65533;&#65533;whA&#65533;}&#65533;&#65533;	&#875;+&#65533;y&#65533;&#65533;({&#65533;&#65533;=&#740;]{&#65533;\&#197;{&#65533;&#65533;k&#65533;T]&#65533;&#65533;8&#65533;:m&#65533;I&#65533;&#65533;&#65533;B&#65533;p&#65533;kb!{&#65533;&#65533;&#65533;&#65533;'&#65533;&#65533;&#65533;q&#65533;&#65533;&#65533;&#65533;|&#65533;Bm&#65533;}&#65533;Lx&#754;&#65533;&#65533;&#9007;&#65533;]&#65533;&#65533;&#65533;&#65533;&#65533;&#65533;&#65533;&#65533;u&#65533;&#65533;&#65533;-&#65533;&#65533;}b&#65533;0&#65533;I&#65533;O!&#65533;
&#65533;&#65533;&#65533;M&#65533;G&#65533;&#65533;B&#65533;&#1791;&#65533;&#1403;&#1762;&#65533;&#65533;&#65533;&#1898;`&#65533;+&#65533;&#65533;=&#65533;.&#65533;&#1657;&#65533;&#65533;L&#65533;&#65533;S&#65533;&#65533;J&#65533;&#65533;W&#65533;&#65533;&#65533;i&#65533;&#1896;&#65533;&#65533;&#65533;C&#65533;&#65533;-&#65533;&#65533;&#65533;\&#1940;<&#65533;P&#65533;%&#65533;&#65533;&#65533;&#65533;&#65533;&#65533;&#65533;&#65533;8&#65533;&#65533;]&#65533;&#65533;&#65533;&#257;&#65533;&#65533;f~&#65533;x&#65533;=&#65533;&#429;&#65533;^h&#65533;S)&#65533;&#65533;]&#65533;-&#65533;&#65533;&#65533;&#65533;=&#65533;&#65533;n&#65533;&#572;&#65533;&#65533;&#65533;&#65533;&#65533;&#1423;&#65533;&#65533;&#65533;N^&#65533;&#65533;e&#65533;A&#65533;&#65533;&#65533;P&#65533;&#65533;&#65533;&#65533;&#65533;&#65533;,&#65533;m~&#65533;]&#65533;&#65533;&#65533;=R&#65533;&#65533;&#65533;<&#65533;7&#65533;&#65533;^&#65533;&#1102;&#65533;'&#65533;&#65533;&#65533;O&#65533;&#65533;0&#65533;&#610;>:8U&#65533;&#65533;&#65533;&#65533;}&#65533;&#65533;&#65533;&#65533;sJ4&#65533;&#629;TN&#65533;&#65533;~&#65533;I&#65533;&#65533;&#1468;&#65533;b&#65533;&#1317;&#65533;&#65533;&#65533;	&#787;}&#65533;Y&#65533;q&#65533;Vm&#65533;;PkA&#65533;m&#65533;W&#65533;iSg&#65533;&#65533;8&#65533;&#65533;%
&#65533;C&#65533;&#65533;&#1166;&#65533;&#65533;m&#65533;&#65533;~&#65533;&#65533;&#65533;&#65533;&#65533;&#65533;&#65533;&#65533;P&#65533;&#65533;cF&#65533;C.|&#65533;&#65533;&#65533;K&#65533;&#65533;w&#23233;NZu&#65533;\&#65533;]&#65533;Z7&#65533;.&#65533;&#65533;&#65533;p}&#65533;O&#65533;&#65533;&#65533;&#65533;&#65533;.{&#65533;
&#65533;&#65533;x~&#65533;Z>&#65533;r\&#65533; dp&#65533;&#65533;j9-&#65533;&#65533;-&#65533;&#65533;&#65533;&#65533;&#65533;&#65533;^&#65533;&#65533;.&#65533;&#65533;&#65533;&#65533;c|&#65533;&#65533;&#65533;&#65533;$X&#65533;&#65533;&#65533;&#65533;,&#65533;&#65533;&#65533;i]8Uu&#65533;"&#65533;&#65533;&#65533;&#65533;&#65533;(&#65533;`&#65533;&#65533;&#65533;m`&#65533;&#65533;&#65533;&#65533;&#1885;&#65533;&#65533;&#682;x&#65533;&#65533;U&#65533;&#65533;T&#65533;&#65533;&#65533;[&#65533;&#65533;&#1832;&#65533;]&#65533;F=&#65533;C;'"[&#65533;y&#65533;7&#65533;&#226;9v&#65533;&#65533;~&#65533;&#65533;!&#65533;&#65533;&#65533;&#65533;;&#65533;S&#65533;&#1165;&#65533;&#65533;$&#65533;&#65533;&#731;&#65533;&#65533;M&#65533;1O&#65533;&#65533;&#65533;~s=&#65533;&#65533;&#1505;%&#489;,&#65533;	k&#65533;S&#59223;&#65533;&#65533;~&#65533;&#65533;E&#65533;&#65533;&#65533;j&#65533;&#65533;&#65533;H~&#65533;&#65533;&#1027;&#65533;&#65533;{&#922;e&#65533;0$&#65533;&#65533;&#65533;&#65533;!&#65533;zE&#65533;Q&n&#65533;&#65533;&#65533;}&#65533;&#65533;3/&#65533;_&#65533;&#65533;&#65533;&#65533;&#1594;O_&#65533;?&#65533;&#65533;-]&#65533;&#65533;&#2020;&#502;&#65533;&#65533;qE&#65533;&#65533;PL&#65533;F&#65533;&#65533;&#65533;P&#65533;W&#65533;&#65533;W&#65533;&#65533;T>&#65533;/&#65533;&#65533;&#65533;&#65533;&#65533;&#65533;&#65533;&#65533;&#65533;o&#65533;$&#65533;&#65533;&#1820;&#65533;&#1150;&#65533;&#65533;&#65533;&#65533;&#65533;?&#65533;&#65533;&#65533;F&#65533;&#65533;&#65533;^He&#65533;&#65533;&#65533;&#65533;&#65533;|Uqz^&#65533;\&#65533;/&#65533;`&#65533;&#65533;&#65533;&#65533;&#65533;&#65533;&#65533;&#65533;&#65533;V&#65533;&#65533;&#65533;&#65533;/&#65533;n&#65533;%&#65533;&#65533;&#65533;&#65533;&#65533;&#65533;&#65533;&#65533;&#65533;&#65533;3&#65533;&#65533;+&#65533;H&#65533;?&#65533;&#65533;&#65533;&#65533;&#65533;8&#65533;&#65533;&#317;&#65533;&#65533;&#65533;&#383;&#65533;&#65533;&#65533;'&#1097;&#65533;&#1381;&#65533;&#1586;&#65533;&#65533;&#1897;&#65533;&#65533;&#65533;&#65533;&#65533;&#65533;&#65533;&#65533;{&#65533;&#65533;&#65533;&#65533;&#65533;&#65533;&#65533;&#65533;&#65533;&#65533;&#65533;&#1681;&#65533;&#923;&#65533;&#65533;P&#65533;&#65533;/&#65533;>&#65533;&#65533;&#65533;T&#65533;03F&#65533;
&#65533;8&#65533;B&#65533;&#65533;,f&#65533;&#1547;R,h&#65533;BB&#65533;(,&#65533;&#65533;s&#65533;L&#65533;C&#65533;k&#65533;+[t	lA7!&#65533;Big%y&#65533;9L&#65533;0(&#589;4&#65533;&#65533;&#65533;&#627;&#65533;Q.&#65533;&#65533;\&#65533;&#223;&#65533;N&#156;&#65533;&#65533;$jZD&#65533;T&#65533;{x&#65533;S&#65533;&#28722;c&#65533;
rp&#65533;Y&#65533;&#65533;&#65533;&#65533;w2&#65533;&#65533;&#65533;&#65533;Y&#1917;&#656;6&#65533;h&#65533;&#65533;>o&#65533;&#65533;B&#65533;&#65533;&#65533;&#65533;&#65533;KOzL&#65533;&#65533;&#65533;&#65533;&#65533;##-*q&#65533;&#204;1&#1002;&#65533;&#65533;r&#65533;&#65533;&#1125;I&#65533;&#65533;)S&#65533;&#65533;w&#65533;&#65533;&#65533;c|o>&#65533;L&#65533;r&#1944;&#65533;&#65533;&#65533;`&#65533;&#65533;&#65533;iw&#457;VuW}|-&#65533;i|&#65533;&#65533;<J&#65533;u&#65533;&#65533;&#65533;.UmK[&#65533;b&#65533;-g&#65533;&#65533;&#65533;&#65533;z&#65533;G&#65533;F&#65533;yMc&#65533;&#65533;&#65533;6kh&#65533;&#65533;&#1543;O&#65533;&#65533;&#65533;&#65533;&#65533;&#65533;&#65533;&#65533;&#1984;&#65533;&#65533;5	G&#65533;a&#65533;&#65533;(}=&#65533;\a&#65533;&#65533;&#65533;Z&#65533;&#65533;)e&#65533;i.&#65533;&#65533;]&#65533;Q&#65533;&#65533;&#65533;t&#65533;]}:&#65533;&#65533; }&#65533;=&#65533;&#65533;&#65533;&#65533;&#65533;&#65533;T	nWh&#65533;v&#65533;>&#65533;A&#65533;&#65533;&#65533;XG&#1871;&#65533;&#65533;H&#974;(&#65533;`y&#65533;&#65533;&#65533;z&#65533;'NZ&#65533;'&#65533;*R&#65533;g]&#65533;B:E&#65533;S,&#65533;&#1570;f&#65533;)8L&#65533;KU&#65533;aEY&#65533;]&#65533;&#65533;|&#65533;0&#65533;&#65533;W,&#65533;&#65533;"&#65533;&#65533;U&#34910;&#65533;&#65533;&#65533;'O&#65533;&#65533;@dS&#65533;&#65533;&#65533;&#65533;W&#65533;&#65533;&#65533;&#65533;&#65533;dD&#65533;&&#65533;&#65533;TN&#65533;&#65533;s>&#65533;&#65533;&#65533;(yu&4[ &#1895;&#65533;&#65533;&#65533;&#65533;&#65533;{&#65533;&#65533;'R&#65533;9)&#65533;Ir&#65533;!&#65533;LB&#65533;q&#1404;&#65533;&#65533;&#65533;&#65533;qG&#65533; &#65533;E&#65533;Y.
!&#65533;)&#65533;&#52038;i&#52428;&(&#50335;&#409;&#65533;&#65533;&#65533;v&#65533;g&#65533;&#65533;j{&#65533;[xa&#1754;&#65533;[&#65533;sI&#65533;gEj&#65533;r&#65533;&#65533;l&#65533;&#65533;&#65533;&#65533;&#65533;`^b&#65533;o>f#&#65533;6&#65533;)&#65533;&#65533;&#65533;&#65533;&#41966;j&#65533;&#65533;&#60898;&#65533;&#65533;&#65533;8y&#65533;'k&#65533;U^pu&#65533;VZ&#17190;.&#65533;&#65533;v&#65533;n&#65533;&#65533;&#65533;&#65533;&#65533;&#65533;&#65533;&#65533;
H2[##&#65533;&#65533;&#65533;*.&#65533;Q&#65533;&#65533;&#65533;&#65533;&#65533;4&#65533;Z&#65533;v&#65533;&#65533;"V.&#65533;&#65533;i&#65533;&#65533;&#65533;&#65533;&#65533;$&#65533;&#65533;
#&#65533;:&#65533;:j5\U&#65533;<R|6S&#65533;.&#65533;&#65533;>M&#65533;[&#65533;&#65533;&#65533;\Q&#65533;I&#65533;&#65533;&#65533;qC&#65533;2A"&#65533;&#65533;&#65533;&#65533;,&#65533;&#65533;*&#65533;&#65533;&#65533;&#65533;o&#65533;&#65533;&#65533;&#65533;&#65533;h&#65533;&#65533;&#65533;>,&#65533;:/&#65533;&#65533;8&#65533;7&#65533;&#65533;&#65533;N&#65533;][&#65533;p&#65533;&#65533;a&#65533;&#65533;&#65533;EC&#65533;&#65533;&#65533;9&#65533;'&#65533;&#65533;&#65533;&#65533;&#65533;&#65533;&#65533;l&#65533;&&#65533;&#65533;&#65533;{3K&#65533;@&#65533;b&#65533;jI&#65533;&#65533;&#65533;z&#65533;\&#65533;'&#65533;&#65533;>'&#65533;&#65533;&#65533;e&#65533;q&#65533;|&#65533;&#65533;3&#65533;fZ&#65533;&#65533;&#65533;DG&#65533;+L%&#65533;&#65533;8&#65533;31&#65533;&#65533;&#65533;&#65533;O&#65533;&#65533;&#65533;&#65533;&#65533;&#65533;&#65533;&#65533;&#65533;&#65533;&#65533;;:&#65533;g~K3w&#65533;&#65533;+|u&#65533;&#65533;&#65533;#Y[&#65533;&#65533;c]P2&#65533;b&#65533;&#65533;1,b&#65533;C&#65533;&#65533;&#65533;&#65533; &#65533;G(1&#65533;[&#65533;&#65533;w&#65533;&#65533;1k!&#65533;&#65533;&#1826;&#65533;&#65533;cE/,9&#1626;&#65533;&#65533;&#65533;&#65533;&#65533;&#65533;&#65533;&#65533;&#11815;B&#65533;-&#65533;D&#65533;{&#65533;&#65533;n7>/&#65533;''&#65533;&#65533;&#65533;&#65533;&#65533;&#65533;&#65533;y&#65533;ue*&#65533;g&#65533;7&#65533;]&#65533;
&#65533;H<&#65533;3&#65533;v&#65533;
&#65533;&#65533;&#65533;XEEW&#65533;&#65533;u=&#65533;Uy&#22691;	,&#65533;&#65533;&#1260; &#34837;&#65533;pC&#65533;&#65533;&#65533;B&#65533;&#361;&#65533;&#65533;&#65533;]&#65533;F&#65533;&#65533;&#65533;M&#65533;&#65533;2$&#65533;c&#65533;B&#65533;&#65533;|h &#65533;,&#65533;&&#65533;&#65533;N&#65533;&#65533;\&#65533;&#65533;&#65533;~n&#65533;{&#65533;A@&#65533;&#65533;k&#65533;Z&#65533;&#65533;&#65533;&#272;&#65533;&#65533;&#65533;q:BU'%.&#65533;X&#65533;&#65533;lX&#1171;&#65533;&#65533;&#65533;&#65533;6&#65533;j&#65533;&#65533;D_&#65533;&#65533;w-2&#65533;"&#65533;T&#65533;-&#65533;F&#65533;p&#65533;+&#65533;US	&#65533;E.{&#65533;9[(&#65533;&#65533;LRP&#65533;/&#65533;%5&#65533;&#65533;LZR&#65533;&#552;N&#65533;)N&#65533;5&#65533;H"&#65533;]&#65533;b%&#65533;&#65533;4&#65533;&#65533;`f&#65533; &#65533;N&#65533;&#65533;^g\&#65533;w&#65533;&#65533;a&#65533;QHu&#65533;&#65533;k&#65533;)&#65533;@&#65533;&#538;G&#65533;d1	Z?&#65533;brO&#65533;J&#65533;![&#65533;=j&#546;&#65533;s&#65533;I&#65533;&#65533;&#65533;&#65533;f&#65533;&#65533;e&#65533;(L&#65533;&#65533;&#65533;4b&#65533;&#65533;R&#65533;iD&#65533;&#65533;&#65533;&#65533;W&#65533;:w<j&#65533;&#65533;&#65533;&#65533;<UX%E&#65533;&#65533;&#65533;&#65533;TOQB&#65533;.3bSo&#65533;K&#36804;&#65533;&#1040;V&#65533;&#65533;&#65533;;&#65533;!{&#65533;&#65533; "s&#65533;E&#65533;&#65533;4&#65533;:&#65533;Q&#65533;&#65533;&#65533;&#1698;&#65533;@vm&#65533;q7E&#65533;^6&#65533;&#65533;rZ&#65533;i&#65533;J{&#65533;b&#65533;&#65533;JkM&#65533;&#65533;KP>&#65533;x&#65533;X&#65533;hP&#65533;U}&#1939;&#65533;Amc#&#65533;&#65533;&#65533;8T&#65533;&#65533;&#48384;w>&#65533;&#65533;&#65533;2&#65533;&#65533;&#65533;Y0&#65533;4m^&#65533;&#65533;&#65533;&#65533;&#65533;2&#65533;&#65533;&#65533;&#1110;&#65533;qZ&#874;U&#65533;&#65533;&#65533;&#65533;gjv&#65533;'T&#65533;&#65533;B&#65533;&#65533;&#65533;X&#65533;[&#65533;/&#65533;&#65533;&#65533;xMD&#65533;n&#65533;&#65533;&#65533;&#1596;6&#65533;~&#65533;&#65533;g&#65533;H&#65533;&#65533;&#65533;SPW&#65533;GT&#65533;D&#65533;I&#65533;&#65533;x&#65533;T@O&#65533;M&#65533;&#65533;&#168;ifb7&#65533;F&#65533;&#65533;q&#65533;A&#65533;*F&#65533;&#65533;&#65533;&#1254;&#65533;&#65533;&#65533;b7&#65533;&#65533;&#65533;&#65533;&#1207;&#65533;t&#65533;&#65533;wG&#65533;D]u&&#65533;&#65533;&#1487;Du+&#65533;&#65533;u&#65533;&#65533;&#65533;'&#65533;&#65533;6Rh&#65533;&#1337;&#65533;&#65533;&#65533;&#65533;&#65533;1&#65533;u&#65533;g&#65533;&#65533;&#65533;"m&#65533;zC&#65533;&#1014;&#65533;)&#65533;&#65533;{&#65533;&#65533;f7&#65533;'&1gC{V&#65533;"&#1385;&#65533;c&#65533;&#65533;&#65533;&#65533;^i&#65533;&#65533;&#65533;&#65533;&#867;&#65533;&#65533;S3&#65533;&#65533;L&#65533;'&#65533;x&#65533;J&#1667;t&#65533;&#65533;dT|&#65533;&#65533;&#65533;&#65533;x>c{&#65533;&#65533;&#65533;&#65533;mvU&#65533;	+%&#65533;,&#10734;&#65533;[[&#65533;&#65533;X&#65533;&#65533;|v&#65533; &#65533;1h&#65533;+&#65533;2&#65533;"^(&#65533;c&#65533;&#1482;&#65533;:&#65533;&#65533;k&#65533;c*&#65533;&#65533;&#65533;&#65533;&#65533;[Gs&#65533;&#65533;&#65533;3&#65533;xQ&#65533; /X|&#65533;DP4&#65533;<&#65533;H+u&#65533;&#65533;p&#65533;	#&#65533;&#65533;2b&#65533;&#65533;2&#65533;^&#65533;Xu U&#836;T&#65533;&#65533;&#65533;|&#65533;k&#65533;YR&#65533;&#65533;!&#65533;&#65533;&#65533;KiU&#11720;&#65533;&#65533;U&#65533;&#65533;g&#65533;&#65533;c&#65533;&#65533;&#65533;|m&#65533;(F&#65533;N&#65533;&#65533;&#65533;&#65533;&#364;&#65533; 3&#65533;&#65533;&#65533;&#65533;&#65533;w&#65533;&#65533;F"j&#65533;&#65533;V&#65533;y\l&#65533;J$&#734;&#65533;&#33290;&#65533;>;&#65533;S/c&#65533;&#65533;e&#65533;,Z&#65533;&#65533;M&#65533;{"&#65533;&#65533;&#65533;3&#65533;&#32213;&#65533;&#65533;+&#65533;&#65533;g,&#65533;&#65533;&#65533;{n&#65533;&#65533;&#65533;-&#65533;M&#65533;&#65533;&#65533;w&#65533;v&#65533;&#65533;4&#65533;&&#65533;&#65533;w[&#65533;Yb&#65533;&#65533;&#65533;&#65533;I&#65533;&#65533;&#1295;Jo=&K&#65533;&#65533;&#65533;&#65533;&#65533;0&#65533;K&#65533;&#20544;&#65533;&#65533;<&#65533;Q&#65533;Kv&#65533;&#65533;&#65533;}&#65533;&#65533;&#65533;&#65533;pf&#65533;8&#65533;g&#65533; &#65533;&#65533;Wr&#65533;&#65533;a&#65533;7&#65533;_'&#65533;Y&#65533;z&#1828;&#65533;&#65533;z&#65533;X&#65533;U&#65533;Y&#65533;m6Z[&#65533;v5&#65533;&#65533;&#65533;)&#65533;3q&#65533;&#65533;9&#65533;QxX&#65533;l&#65533;&#65533;h.&#65533;Qua&#65533;m|&#65533;&#65533;&#65533;y&#65533;}&#65533;&#65533;&#65533;&#65533;&#65533;L6&#65533;&#65533;&#65533;3&#65533;+#t&#65533;&#1388;!:&#65533;&#65533;&#65533;V:&#273;&#65533;m1?w&#65533;&#65533;&#65533;'&#65533;&#65533;&#65533;j&#65533;&#65533;&#65533;dJ-&#65533;4&#65533;.&#65533;f&#65533;&#65533;%&#65533;s&#65533;&#65533;&#65533;Jl&#65533;+&#65533;v&#65533;+&#1828;&#65533;&#65533;&#65533;&#65533;cb&#65533;V&#4957;&#65533;AY&#65533;r&#1207;&#65533;&#65533;r.&#65533;&#65533;&#65533;j>~&#65533;9.&#65533;&#65533;&#65533;&#65533;&#65533;;&#65533;&#65533;&#65533;&#65533;&#65533;Jb&#65533;W&#65533;&#65533;&#65533;&#65533;&#65533;&#65533;&#65533;&#745;&#65533;&#65533;(y&#65533;$&#65533;p&#65533;=&#65533;t&#65533;&#65533;6G&#65533;&#65533;z&#65533;&#65533;&#1727;&#65533;9X/&#65533;5&#65533;&#65533;q&#65533;wXg&#65533;'&#65533;&#65533;&#65533;xu&#65533;&#65533;&#65533;&#65533;Gt&#65533;g|I&#65533;|&#65533;&#65533;&#65533;Qp&#65533;&#65533;&#65533;&#65533;sev}&#65533;A&#65533;b	Y&#65533;q&#65533;e5Ri&#65533;0;2]&#65533;TR7v&#65533;D7&#65533;&#65533;z&#65533;W3HFg6s&#65533;&#65533;r`&#65533;qP&#65533;lFRSu{+fwrg~&#65533;x&#65533;&#65533;^&#65533;'&#65533;&#65533;Gc&#65533;&#65533;p~&#65533;xGl&#65533;5P&#65533;&sd&#65533;]&#65533;2~6&#65533;X&#65533;&#65533;`D&#65533;}-wo&#65533;&#65533;k&#65533;&#65533;U&#65533;&#65533;
&#65533;&#65533;&#65533; &#65533;]&#65533;nE~&#915;A~Go&#65533;6&#65533;&#65533;Ew8Xu&#65533;5&#65533;L&#65533;}F&#65533;&#65533;&#65533;&#65533;}&#65533;&#65533;&#65533;/K&#65533;&#65533;&#65533;y|G&#65533;P&#65533;&#65533;&#65533;&#65533;&#65533;rHWK&#65533;MY&#65533;&#65533;&#65533;&#65533;&#65533;V&#65533;j&#65533;m[&#65533;~,&#65533;v,U
&#65533;ri&#65533;D&#65533;&#65533;&#65533;g&#65533;bf&#394;&#65533;&#65533;qEY&#65533;|&#65533;t&#65533;H8&#65533;&#65533;&#65533;|rx&#65533;t&#65533;&#65533;Mxg&#65533;&#65533;&#65533;f&#65533;&#65533;Z&#65533;&#65533;ZwP&#65533;&#65533;rM&#65533;:&#65533;&#332;&#1303;{&#65533;&#65533;W&#65533;&#65533;_&#65533;F&#65533;h&#65533;&#65533;0* {cH&#65533;&#65533;&#65533;J7G&#65533;&#65533;&#65533;n&#65533;&#65533;&#65533;&#65533;7&#65533;&#65533;$<&#65533;'y&#65533;&#459;D&#65533;&#65533;&#65533;&#65533;|mGc&#65533;&#65533;txt9C{&#65533;V,J&#65533;{&#1099;&#65533;&#65533;o&#65533;&#65533;)Y!&#65533;&#65533;&#65533;&#65533;&#65533;(&#65533;p&#65533;I&#65533;&#32787;&#65533;&#65533;&#65533;Tn&#65533;&#65533;x&#65533;&#65533;&#65533;V&#65533;&#65533;&#65533;&#65533;&#65533;&#65533;&#65533;8|&#65533;&#65533;wT&#65533;o"Y&#65533;i&#65533;&#65533;&#65533;&#65533;X&#65533;&#65533;&#65533;&#65533;&#65533;k$&#65533;&#65533;&#65533;&#65533;s&#65533;cp&#65533;&#65533;&#65533;QG&#65533;&#1992;&#65533;3&#65533;&#65533;&#65533;&#65533;q\8m=&#1486;&#65533;P^h&#65533;&#65533;&#65533;&#65533;h&#65533;&#65533;&#65533;&#65533;`&#65533;M&#65533;3&#65533;4&#65533;&#65533; J#qXj@&#65533;~&#65533;&#65533;fY&#65533;ww&#65533;&#65533;)Sz&#65533;uYtxK&#65533;!&#65533;&#65533;v&#65533;+9O0I&#65533;&#65533;H3kyn&#65533;'&#65533;&#65533;&#65533;&#65533;&#65533;e&#65533;Y&#65533;cYv&#65533;&#65533;.&#464;I	k(&#65533;%/h&#65533;&#65533;&#65533;&#65533;&#65533;QR&#65533;W#&#65533;&#65533;c&#65533;8};)&#65533;L&#1619;xi&#65533;R8&#65533;&#65533;T&#65533;&#65533;T&#65533;tl9&#65533;&#65533;&#65533;&#65533;)&#65533;&#65533;h&#65533;Y[y&#65533;t|I&zhog&#65533;&#65533;I:&#65533;&#65533;u
&#65533;&#65533;&#65533;hzR&#65533;&#65533;h&#65533;&#65533;&#34319;I&#65533;&#65533;D4&#65533;&#65533;N]&#65533;&#65533;6&#65533;&#65533;&#65533;,x&#65533;{&#65533;&#65533;ga&#65533;~&#65533;&#65533;-&#65533;(&#65533;&#65533;o&#65533;&#65533;&#65533;&#65533;.4&#65533;O)Q&#65533;Y&#65533;&#65533;)Vxh1&#65533;H&#65533;S&#1175;&#65533;&#65533;?~&&#65533;/&#65533;W&#65533;"&#65533;&#65533;&#65533;&#65533;&#1536;&#65533;U&#65533;&#65533;YG&#65533;;&#65533;t&#65533;&#65533;&#65533;A&#65533;&#1610;&#65533;Xh&#65533;&#1436;&#65533;{&#65533;&#65533;WX&#65533;&#65533;&#1618;:&#65533;&#5722;r&#1621;&#65533;d&#65533;D&#65533;jk&#65533;&#65533;O&#65533;&#65533;&#65533;i&#65533;&#65533;D&#65533;8&#65533;&#65533;&#65533;B9&#65533;&#65533;&#65533;*&#1737;+&#65533;&#65533;m&#65533;vz&#65533;&#65533;&#65533;&#65533;&#65533;9&#65533;&#1376;&#65533;&#1493;&#65533;1&#65533;&#65533;u}&#65533;	&#65533;JH&#65533;,&#65533;&#65533;&#65533;&#65533;&#65533;)&#65533;E&#65533;&#65533;-Xfz&#65533;X&#65533;y&#65533;
&#65533;V&#65533;&#65533;)&#65533;&#65533;6&#65533; &#65533;&#65533;u$&#65533;&#65533;{x4&#65533;&#65533;&#65533;&#65533;&#65533;&#65533;Y&#65533;&#65533;8]+&#65533;&#65533;&#65533;'&#65533;>&#65533;n&#969;yK9&#65533;uh&#65533;&#65533;&#65533;&#65533;:&#65533;&#1945;i&#1352;&#65533;&#65533;J&#65533;Gh&#65533;&#65533;&#65533;&#65533;?&#65533;&#65533;n&#65533;&#65533;&#65533;X&#65533;R&#65533;-&#65533;6&#65533;g>&#65533;f&#65533;&#65533;h&#65533;HBh:&#65533;&#65533;&#65533;&#65533;&#65533;8&#65533;Qy&#65533;Mw&#65533;'&#65533;!&#65533;&#65533;<9&#65533;&#65533;i&#65533;&#65533;JuK&#65533;&	&#65533;8&#65533;P&#65533;&#615;&#9825;&#65533;&#1693;H*&#65533;&#65533;F&#65533;&#39598;&#65533;&#65533;&#809;&#65533;&#65533;&#65533;&#65533;&#65533;2&#65533;qq&#65533;+&#65533;yA&#65533;M&#65533;&#65533;?&#65533;&#65533;&#65533;-(l:7&#65533;{&#65533;f&#65533;&#65533;U&#65533;&#65533;/&#65533;&#65533;&#65533;xF)&#65533;{&#65533;N&#65533;I&#65533;@X&#65533;&#65533;Z&#65533;&#65533;&#65533;&#65533;J&#65533;
l&#65533;&#65533;&#65533;*rs&#65533;&#65533;&#65533;Efk&#65533;u&#65533;t&#65533;&#65533;&#65533;&#65533;&#65533;{!:&#65533;&#65533;&#681;&#65533;&#666;3Z&#65533;&#53901;&#65533;Y&#65533;>I&#65533;AJ&#65533;&#65533;&#65533;9&#611;&#65533;&#65533;P&#65533;&#65533;&#65533;&#65533;)v&#65533;&#65533;&#65533;&#65533;*&#65533;M3k&#65533;&#65533;Z&#65533;&#65533;1h&#65533;Kbz&#65533;&#65533;&#65533;*&#65533;&#65533;9S&#65533;yZ(&#65533;f&#65533;K&#65533;&#65533;J&#65533;&#65533;&#1623;&#65533;i&#65533;&#65533;9q&#65533;e&#65533;&#18080;&#65533;&#497; *u/k&#65533;&#65533;&#65533;&#65533;&#65533;&#65533;}&#65533;&#65533;&#65533;&#65533;&#65533;&#65533;&#65533; pU&#65533;&#65533;P&#40074;(&#65533;1&#65533;&#65533;&#65533;Z&#65533;&#325;V&#65533;r&#65533;1
:&#65533;&#65533;W&#65533;&#65533;&#65533; &#65533;&#65533;&#65533;)&#65533;&#65533;&#65533;R&#65533;l&#1743;%G&#756;&#1399;&#65533;&#65533;&#65533;&#65533;&#65533;&#566;&#65533;:&#65533;;k&#65533;&#65533;&#65533;&#65533;&#65533;:&#65533;&#65533;&#1640;&#169;&#65533;&#65533;)q&#65533;&#65533;v#j&#65533;&#65533;_d&#65533;&#65533;%&#1571;&#65533;&#65533;&#65533;&#65533;&#65533;hoh&#65533;[&#65533;&#65533;&#1541;&#65533; &#65533;H&#65533;&#65533;&#65533;&#65533;n&#65533;a&#65533;&#65533;d&#65533;&#65533;&#65533;&#65533;&#65533;k&#65533;&#65533;&#65533;&#65533;&#65533;&#65533;&#65533;&#65533;[&#737;yZ&#65533;J+&#65533;?&#65533;&#65533;h8l3&#65533;y[&&#65533;&#65533;R&#65533;+&#65533;\y&#65533;&#65533;[cY&#65533;&#65533;&#65533;&#65533;6)&#65533;T&#65533;&#65533;&#65533;@`V&#65533;&#65533;	&#65533;&#65533;&#65533;&#65533;U{&#65533;&#65533;&#65533;u&#65533;&#65533;G&#696;!&#1779;\&#65533;&#65533;V&#65533;\c&#65533;9&#65533;&#65533;_&#65533;G+&#65533;{9&#65533;&#65533;h&#65533;&#65533;H&#65533;&#65533;qD&#65533;5&#65533;&#1781;;&#65533;&#65533;W&#65533;&#65533;z&#65533;&#65533;H&#65533;?@&#65533;&#65533;&#65533;&#65533;&#65533;J&#65533;H+&#65533;k&#65533;X&#65533;A&#65533;&#65533;|&#65533;&#65533;K&#65533;&#65533;&#65533;&#65533;&#65533;&#65533;&#65533;&#65533;&#1688;.&#65533;&#65533;&#65533;'&#65533;&#65533;&#65533;8+&#65533;&#65533;&#65533;u&#65533;p)&#65533;&#65533;&#65533;&#955;s&#65533;&#65533;&#65533;&#65533;&#65533;&#65533;&#65533;v&#65533;&#65533;:S&#65533;&#65533;W&#65533;&#65533;&#65533;&#65533;{(&#65533;&#65533;Z&#65533;&#65533;*&#65533;&#647;&#65533;&#65533;&#65533;&#315;k&#65533;NK&#65533;vcmX&#65533;|&#1591;#&#65533;&#65533;&#65533;&#65533;+z#&#65533;&#65533;&#65533;2&#65533;|&#189;k&#65533;&#65533;&#65533;&#65533;&#1323;&#65533;&#65533;&#65533;k&#65533;&#65533;&#65533;eO8Y&#65533;0{N&#65533;f)&#65533;\&#65533;ql&#65533;&#65533;&#65533;&#65533;&#65533;&#65533;&#65533;g\&#65533;Z&#65533;&#65533;&#65533;&#65533;&#65533;&#65533;&#65533;&#65533;B&#1777;3\t1l&#65533;&#65533;x2&#65533;&#1855;&#65533;&#1529;&#65533;&#65533;&#1769;<&#65533;cD&#65533;&#65533;'&#65533;&#65533;j&#65533;S&#65533;&#65533;&#65533;9&#65533;&#65533;&#65533;&#65533;&#65533;&#65533;&#65533;a&#65533;s&#65533;&#637;V&#65533;&#65533;,&#65533;&#65533;&#65533;J&#65533;&#65533;&#65533;&#65533;&#65533;C&#65533;&#65533;&#65533;&#65533;e4z&#65533;&#65533;q1&#51128;G&#65533;q;7&#65533;l&#65533;/&#65533;CK&#65533;&#65533;+&#65533;<&#318;&#65533;r:&#65533;&#65533;}&#65533;m	&#65533;P&#65533;&#65533;\&#65533;&#65533;;&#65533;&#65533;&#840;&#65533;XXY&#65533;&#65533;(&#65533;&#65533;Z&#65533;Y8B&#65533;*&#65533;&#65533;|&#65533;&#65533;;&#65533;&#65533;&#65533;&#65533;&#65533;&#65533;&#65533;~6&#65533;&#65533;8u&#65533;&#65533;&#65533;.&#65533;I;&#65533;&#1778;&#65533;&#65533;&#65533;p&#65533;&#65533;&#65533;L&#65533;&#65533;\&#65533;&#65533;z&#900;l&#65533;~	&#65533;b&#743;5z&#65533;A7M\G&#65533;gz&#65533;&#65533;{&#65533; i&#65533;/:	O&#65533;&#65533;k*&#65533;r&#65533;|y&#65533;&#65533;c9&#65533;&#65533;&#65533;jZ&#65533;S|&#65533;&#65533;<&#65533;a&#11704;&#65533;&#65533;>}&#65533;LZ&#65533;&#65533;<&#65533;1&#1694;j&#65533;;&#65533;&#65533;J=Cf;&#65533;&#65533;K&#65533;Y&#65533;&#65533;/&#65533;&#65533;&#65533;&#65533;*-&#65533;V&#65533;&#925;*@&#65533;&#407;&#65533;5G&&#65533;&#65533;&#644;&#65533;&#65533;&#65533;&#65533;&#65533;&#65533;Ls&#65533;&#65533;&#65533;&#65533;&#65533;&#65533;&#65533;&#1846;?=&#951;&#65533;&#65533;K&#543;&#65533;&#65533;&#65533;,_&#65533;8&#65533;g&#65533;c&#65533;&#65533;4&#710;&#65533;&#871;&#65533;&#216;&#65533;&#65533;|&#1848;@M&#65533;&#65533;&#65533;&#438;&#65533;&#65533;KS&#65533;&#65533;d&#65533;&#1435;&#687;&#65533;M&#65533;
&#65533;,&#65533;=&#65533;s&#65533;S&#65533;&#65533;)&#65533;&#1611;C&#65533;&#65533;&#65533;&#65533;{&#65533;|-&#65533;&#65533;&#65533;6xz&#65533;'&#65533;&#65533;V&#65533;&#65533;t&#65533;&#65533;&#65533;.i&#65533;&#65533;=&#65533;
;N&#65533;&#65533;&#1284;&#65533;&#65533;&#65533;7}&#65533;
\&#65533;Ake2&#65533;M&#1335;&#65533;&#65533;&#65533;o&#65533;&#65533;&#65533;&#65533;g&#1481;&#65533;&#65533;&#65533;&#65533;&#65533;|&#1634;D&#65533;&#65533;j&#65533;+&#65533;+,&#65533;Ap&#65533;&#65533;4&#65533;&#65533;x&#65533;&#65533;[&#65533;&#65533;&#65533;&#65533;_]&#65533;&#65533;&#65533;,&#65533;4X&#65533;&#65533;&#65533;&#65533;_&#65533;&#65533;&#65533;M&#65533;&#65533;-&#1514;-&#65533;&#65533;M&#65533;&#65533;H[&#65533;&#65533;&#65533;=&#65533;(|&#65533;&#65533;&#52278;&#65533;DL&#65533;&#65533;&#65533;&#65533;&#65533;&#65533;L&#65533;}&#65533;&#65533;&#65533;&#65533;y&#65533;&#65533;&#65533;&#65533;&#65533;W&#65533;&#65533;2&#65533;&#65533;4|&#65533;y&#741;<&#65533;&#65533;]&#65533;&#65533;&#65533;&#65533;&#65533;-j\&#65533;&#20267;&#65533;&#65533;[&#65533;a&#65533;&#65533;{K&#65533;&#65533;0.%&#65533;r-&#65533;&#1484;&#65533;W&#65533;&#65533;&#1899;p&#65533;M&#65533;&#65533;&#65533;&#65533;N&#65533;&#65533;%&#65533;}O&#65533;&#65533;'&#957;&#65533;k&#65533;R&#65533;&#65533;-&#65533;&#65533;&#65533;&#65533;Z&#65533;&#65533;]&#65533;&#65533;&#65533;&#65533;&#65533;&#718;&#65533;;&#65533;&#65533;&#65533;&#65533;(&#920;&#65533;<&#595;\&#65533;&#65533;&#65533;.l&#65533;&#65533;&#65533;89}&#65533;y&#65533;&#65533;&#65533;]&#65533;(&#65533;g&#1955;*&#65533;8&#65533;j]&#65533;&#65533;e&#65533;&#65533;,&#65533;<&#1672;N&#65533;&#65533;&#65533;*&#65533;&#65533;&#65533;&#65533;&#65533;I&#65533;&#65533;&#65533;&#65533;-&#65533;E^&#65533;^&#65533;j&#65533;&#65533;1&#65533;pF~&#65533;D&#958;Rf&#65533;+&#65533;j	&#65533;&#65533;S&#65533;&#65533;<&#65533;N&#65533;&#65533;&#65533;&#65533;&#65533;&#65533;&#1034;&#65533;&#65533;&#65533;&#65533;&#65533;&#65533;
&#65533;&#65533;Z=&#65533;  !&#65533;   ,    ?C &#65533;&#65533;jr&#65533;b&#65533;&#65533;&#65533;a>&#65533;&#65533;&#65533;&#65533;&#65533;&#65533;&#65533;u&#65533;&#65533;&#65533;&#65533;&#65533;&#65533;:&#65533;&#65533;&#65533;&#65533;&#65533;&#65533;&#65533;&#65533;&#65533;&#65533;	&#65533;&#65533;&#65533;&#65533;&#65533;&#65533;&#65533;&#65533;a&#65533;&#65533;&#65533;&#65533;&#65533;&#65533;&#65533;&#65533;&#65533;&#65533;&#65533;&#65533;@&#65533;e'&#65533;Ih&#65533;C%&#65533;&#521;[&#65533;&#65533;r&#1425;C&#1898;&#65533;#&#65533;&#65533;&#65533;&#65533;&#65533;&#65533;&#1164;'&#65533;&#65533;&#65533;&#65533;&#65533;&#65533;&#65533;&#65533;	&#65533;&#65533;&#2015;IE
&#65533;2&#65533; &#65533;&#65533;$&#65533; @$(&#65533;FFdH&#65533;&#65533;A&#65533;&#65533;D&#608;$&#65533;&#65533;)C&#1616;&#65533;&#65533;0-&#700;H&#65533;&#195;'&#65533;\B&#65533;&#65533;&#970;'J&#65533;&#65533;&#1123;&#65533;&#65533;&#65533;&#40169;&#65533;&#65533;&#65533;JEjs&#65533;&#875;&#65533;&#65533;&#65533;J&#65533;>&#65533;fy&#65533;z&#65533;%&#65533;n&#65533;&#65533;&#65533;&#65533;&#879;&#65533;e&#65533;&#65533;;&#65533;X&#65533;&#65533;&#1810;]&#65533;&#65533;&#65533;h&#65533;&#65533;Ln%&#65533;&#1606;K%&#65533;&#65533;(@c[AL5Z&#65533;&#65533;v&#65533;&#65533;/
&#65533;~&#65533;V&#65533;&#65533;&#65533;.&#65533;&#65533;&#1247;&#65533;{t&#65533;.i&#733;SN&#65533;s&#65533;&#65533;V&#65533;&#65533;o&#65533;&#65533;&#65533;An&#65533;:|&#65533;C:x9&#65533;F&#65533;qz&#65533;2&#65533;&#596;&#65533;Q&#65533;T&#65533;5i&#65533;&#65533;T&#65533;:&#65533;&#65533;&#65533;K&#65533;&#65533;&#195;&#65533;&#65533;&#65533;"E3&#65533;&#65533;4~f&#65533;&#65533;V&#65533;cu&#65533;&#65533;&#65533;&#65533;]&#65533;A&#65533;)si&#65533;&#65533;a
ta&#65533;u
&#65533;3&#65533;$&#65533;ab&#65533;&#65533;&#65533;&#1477;r&#65533;&#65533;C+&#65533;&#65533;&#65533;!&#65533;&#65533;&#65533;6&#65533;&#65533;&#65533;Y&#65533;&#65533;&#65533;"&#65533;&#65533;&#65533;FL	/&#65533;&&#65533;T&#65533;&#65533;&#65533;*ubA`&#65533;&#65533;R&#65533;?&#65533;&#65533;7&#65533;&#65533;&#65533;@&#65533;&#65533;&#65533;>&#65533;&#65533;&#65533;$&#65533;&#65533;sN&#65533;;l&#1026;&#65533;X.I&#65533;f0j9%oc&#65533;p&#65533;&#65533;qH&#65533;&#65533;x9&#65533; upVG&#65533;H&#65533;eg&#65533;v&#65533;uE&#65533;~&#65533;&#65533;)@&#65533;&#65533;&#65533;'UL&#65533;Y&#65533;PG=!(L&#65533;&#65533;G&#65533;}O&#65533;g(&#65533;Wi	&#65533;&#65533;y&#65533;&#65533;#&#65533;!&#65533;UK &#65533;G&#65533;sfRR&#65533;<D&#1558;&#65533;,j(k;&#65533;&#1466;&#65533;$R&#65533;&#1674;&#65533;F&#65533;&#3070;&#65533;Z&#13004;&#65533;&#538;&#65533;&#65533;a,l&#65533;&#65533;&#65533;d&#65533;&#65533;&#65533;Y&#65533;&#65533;qX&#65533;;&#65533;&#1573;m&#65533;&#1926;&#65533;&#65533;&#65533;\&#65533;m)&#65533;$&#65533;+7&#65533;;t!&#65533;if&#65533;&#65533;AT&#281;&#65533;&#65533;i/&#65533;r&#65533;&#65533;&#65533;s.h'&#65533;)&#65533;&#65533;&#65533;o&#65533;&#65533;&#65533;"&#1821;~6]&#65533;h&#65533;&#65533;&#65533;wh&#65533;D&#65533;A&#65533;&#65533;f0z^&#65533;NM5)&#65533;&#65533;&#65533;&#65533;&#65533;&#65533;\&#65533;&#65533;&#4653;&#65533;&#65533;&#65533;&#1890;!&#300;	0dT&#65533;v&#65533;&#65533;&#65533;&#1771;&#65533;<k&#65533;&#65533;l&#65533;"&#65533;f)&#65533;&#65533;H&#65533;z&#65533;&#65533;(6&#1650;&#65533;&#65533;&#65533;Xe<&#65533;&#65533;&#822;%i[&#65533;&#65533;X&#65533;+_&#65533;u&#65533;&#65533;b]M]c&#65533;&#65533;j&#65533;&#65533;#&#65533;&#65533;&#65533;l&#65533;C&#65533;&#65533;&#65533;E  &#65533;&#65533;J"&#65533;&#65533;&#65533;F&#65533;&#65533;;&#65533; &#65533;&#65533;~6q&#65533;&#65533;&#65533;&#65533;&#65533;&#1744;&#65533;&#65533;7&#65533;C&#65533;N9|&#65533;&#65533;^&#65533;w&#65533;ST&#65533;&#65533;VV&#65533;N&#65533;&#65533;&#65533;&#65533;&#65533;aHa:&#65533;&#65533;&#65533;2&#65533;&#65533;&#65533;&#65533;&#65533;&#65533;0&#65533;&#65533;j&#65533;&#65533;&#65533;
&#65533;3&#65533;&#175;>4&#65533;&#65533;*&#65533;4&#965;&#65533;&#65533;L&#65533;&#65533;Y-&#65533;"P&#65533;&#65533;&#65533;&#65533;r&#65533;&#65533;}&#65533;&#65533;&#65533;&#65533;&#65533;&#65533;&#65533;&#65533;&#65533;&#65533;v&#65533;&#65533;&#1705;&#65533;&#65533;&#65533;7`&#65533;&#65533;&#65533;&#65533;jE&G&#65533;*&#65533;&#65533;1&#65533;&#65533; 9l7&#65533;&#65533;&#65533;#I Ob&#65533;<=n9&#1880;&#65533;8 swK`&#65533;W&#65533;&#65533;s&#65533; &#472;&#65533;&#65533;BI&#65533;P&#65533;&#65533;N&#65533;&#65533;oH*&#65533;&#976;&#65533;&#65533;&#65533;.&#65533;&#65533;a&#65533;f&#65533;;&#65533;, &#65533;S&#65533;	&#65533;&#65533;&#65533;&#65533;D?&#65533;&#65533;&#533;5qiHyH&#65533;3&#65533;&#65533;&#65533;&#65533;5m9z&#65533;T%*&#224;&#65533;I&#65533;&#14408;&#65533;&#1208;&#65533;&#65533;k&#65533;&#65533;F@&#65533;k_&#65533;&#65533;
&#65533;(&#65533;&#65533;&#65533;&#65533;$&#65533;&#65533;W&#7168;&#65533;:&#1169;w&#65533;&#65533;r&#65533;&#65533;j&#65533;
&#65533;\&#65533;@H&#65533;&#65533;Rf<`&#65533;6&#65533;1Frn&#65533;k
a&#65533;FH&#146;-Pu&#65533;B!'&#65533;+'8&#65533;&#65533;T!@&#65533;dH&#65533;R&#65533;7&#65533;&#65533;&#65533;rf,f2&#65533;&#65533;$,&#65533;&#65533;-v(6&#65533;&#643;&#65533;&#65533;&#65533;#X&#65533;
&#65533;&#65533;&#65533;C-&#65533;;P&#1397;&#65533;Y&#65533;&#65533;7"c&#1510;I&#65533;)&#65533;EO
&#65533;_&#65533;&#65533;R&#65533;&#65533;&#65533;f]P&&#65533;G&#65533;d&#65533;S&#65533;&#65533;&#513;r&#65533;&#65533;9&#65533;E&#65533;&#65533;	C&#65533;C6&#65533;Brr{&#65533;&#65533;&#65533;&#1640;GZ&#65533;g
&#65533;&#65533;&#65533;)&#65533;)Nn&#65533;&#65533;&#65533;v&#65533;2&#65533;Y8&#65533;DA&#65533;FSZ4w&#65533;&#65533;	*#
gZ&#65533;}&#65533;\&#65533;Hm&#65533;<&#900;&#65533;&#65533;&#65533;&#65533;Y&#65533;"&#65533;&#65533;Hb&#65533;&#65533;A=s&#65533;n{&#65533;&#65533;i"&#65533;&#65533;m&#65533;&#257;&#65533;@F&#65533;&#65533;&#65533;iO2&#65533;&#65533;&#65533;~h&#65533;Ps&#65533;N%L&#65533;9&#65533;&#65533;&#65533;&#883;>&#65533;qqZ&#65533;&#65533;#?&#65533;8&#65533;5&#65533;cmL+?!&#65533;N&#65533;
&#65533;&#65533;-&#65533;Az&#65533; &#65533;&#65533;D&#65533;&#65533;)R8&#65533;&#65533;&#65533;q&#65533;)/&#65533;&#65533;&#65533;&#65533;&#65533; &#1899;GYDf&#65533;th&#65533;)d&#65533;&#355;&#65533;&#65533;&#65533;&#65533;&#65533;r&#65533;&#65533;4Q#k3&#65533;&#65533;`&#65533;&#65533;&#65533;S&#65533;&#65533;V&#65533;&#65533;&#65533;&P&#232;,&#65533;A`^9&#65533;&#65533;
&#65533;&#65533;$t&#65533;s&#65533;x&#65533;!ZU}&#65533;EMp&#65533;+\&#65533;&#65533;O&#65533;d&#65533;&#65533;&#65533;&#65533; &#65533;Qc&#65533;$&#65533;&#17026;&#1460;B&#65533;&#65533;&#65533;&#65533;g&#65533;9&#65533;&#65533;V&#65533;&#65533;sun]v2&#65533;&#65533;O&#65533;y&#65533;k&#65533;&#65533;*&#65533;&#37053;&#65533;&#65533;T@&#65533;&#656; &#65533;&#65533;e+N&&#65533;&#65533;&#65533;p)({-&#802;&#65533;6=&#65533;0&#65533;c]&#65533;&#65533;&#65533;%&#65533;Q&#65533;&#65533;&#65533;Zx&#65533;&#65533;b&#65533;jj	&#65533;K&#65533;Im&#65533;m=&#65533;&p&#65533;Vl_&#65533;&#65533;&#65533;&#65533;&#65533;&#65533;&#65533;&#65533;&#65533;H&#65533;Z&#65533;g&#65533;&#65533;A&#65533;&#65533;&#65533;.A<O&#65533;|&#65533;&#65533;&#65533;|YS3&#65533;&#65533;&#65533;3r&#65533;&#65533;&#65533;&#65533;&#65533;z:&#65533;&#65533;&#65533;&#65533;&#65533;	&#65533;&#65533;^&#65533;4&#65533;&#65533;bPD&#65533;Veu&#65533;=&#65533;&#65533;&#65533;z2A,o&#65533;&#65533;T&#65533;6&#65533;,U&#65533;&#65533;&#65533;&#65533;&#65533;>&#65533;&#65533;:xy&#65533;&#65533;/ &#65533;`6)&#65533;&#65533;BkSN^&#65533;}&#65533;p&#65533;&#65533;S0&#65533;b&#65533;&#65533;&#65533;t&#65533;&#65533;&#65533;G&#65533;+{&#65533;P&#65533;&#65533;&#65533;jy&#65533;&#1247;&#65533;t&#65533;B&#65533;&#65533;&#65533;&#1316;F&#65533;&#65533;&#65533;&#65533;&#65533;&#65533;&#65533;&#65533;f&#65533;<&#65533;7]&#65533;	c&#65533;42&#65533;{&#65533;Z&#65533;&#65533;&#65533;&#65533;X/y&#638;u&#380;&#65533;&#65533;&#65533;Y&#65533;&#65533;L&#65533;&#65533;&#65533;U&#65533;&#65533;r&#65533;&#65533;2!W
&#65533;[&#65533;2M&#65533;&#65533;_.vT&#65533;&#1878;%+f&#65533;&#65533;&#65533;&#65533;&#65533;w&#65533;&#65533;&#65533;H{&#65533;eh&#65533;&#65533;4}0&#65533;K&#65533;&#30002;;&#1140;&#65533;)&#65533;&#65533;-MW$&#65533;&#1313;&#65533;F=&#65533;M#&#65533;6&#65533;&#181;`&#65533;&#65533;#&#65533;&#65533;&#65533;#>&#65533;@&#65533;&#65533;N{&#65533;&#65533;&#65533;G\&#1900;:&#65533;&#65533;*XV&#65533;&#65533;c\j&#65533;&#65533;L&#65533;t&#65533;2`s&#65533;&#65533;!v&#65533;&#65533;8DH&#65533;&#65533;&#65533;&#65533;&#65533;&#65533;-2D"TA&#1230;&#65533;Z$&#65533;&#65533;&#65533;
x&#65533;A&#65533;no&#65533;&#65533;&#65533;zzj&#65533;W&#65533;&#65533;A&#65533;x&#65533;&#368;&#65533;&#65533;&#65533;Ad&#65533;Je &#65533;2j&#65533;&#65533;Zx&#65533;&#1959;M;&#65533;y&#65533;o&#65533;&#65533;&#65533;&#65533;&#65533;&#65533;Di	&#65533;&#65533;G&#65533;{&#65533;%&#65533;&#65533;&#65533;&#65533;&#65533;&#65533;&#65533;&#65533;&#65533;w&#65533;N&#65533;&#1315;F|&#65533;i&#65533;&#65533;g5&#65533;B&#65533;&#65533;&#595;&#65533;J&#1516;&#65533;&#65533;<&#65533;an&#65533;b&#65533;&#65533;&#1567;&#65533;&#65533;i&#65533;&#65533;&#438;&#65533;&#65533;,&#65533;&#65533; &#65533;J;x=_9j&#65533;h&#65533;T&#65533;Ww&#65533;y&#65533;&#65533;&#1137;l D&#65533;$&#65533;&#65533;&#65533;+&#65533;2&#65533;p&#65533;b&#65533;N5&#65533;t"&#65533;]&#65533;&#65533;&#65533;QvtZ&#65533;&#65533;&#65533;G&#65533;*,&#65533;&#65533;qI&#65533;&#65533;G&#65533;k&#65533;&#65533;&#909;N>&#65533;G&#65533;&#65533;	&#65533;~&#65533;&#65533;&#65533;x?<&#65533;&#65533;&#65533;&#65533;&#65533;&#65533;O1&#170;&#65533;&#65533;9R&#65533;&#65533;&#65533;y&#65533;&#65533;yGw&#65533;1g2
hW&#65533;@n&#65533;&#65533; &#65533;s*4&#65533;&#65533;&#65533;7;&#65533;e&#65533;t&#739;2:DZh&#65533;{&#65533;&#65533;X &#65533;PHpYb"hg&#65533;&#65533;&#65533;&#65533;&#65533;5,b1b&#65533;&#65533;V&#65533;w&#65533;G&#65533;}985&#65533;&#65533;&#65533;&#65533;&#65533;f7XM5&F&#65533; ?H&#65533;&#65533;&#65533;&#65533;Dq&#65533;w	&#65533;~&#65533;&#65533;~&#65533;&#65533;O&#65533;~&#65533;&#65533;p&#65533;P$&#65533;V&#65533;&#65533;W&#65533;&#65533;^&#65533;&#65533;&#65533;&&#65533;]G&y&#65533;&#65533;r:f)&#65533;l&#65533;&#65533;d8^
&#65533;L&#65533;3&#65533;&#65533;s9F&#65533;x&#65533;&#65533; d08S2%X{u&#65533;&#65533;N&#65533;{&#65533;&#65533;&#65533;fkF+&#65533;&#65533;#(v&#65533;)&#65533;&#65533;&#65533;&#65533;,&#65533;|D&#65533;Re%&#65533;m&#807;{9&#65533;o&#65533;&#65533;v&#1044;>&#65533;r6&#65533;&#65533;>u%~&#65533;Q&#65533;g&#65533;&#65533;\P&#65533;&#65533;&#65533;N&#516;RX&#65533;Pj)&#389;K&#65533;&#65533;&#65533;j&#65533;&#65533;&#65533;&#65533;>ZEH&#65533;&#65533;1&#65533;\='B&#65533;&#65533;&#65533;&#65533;y&#65533;VB2z&#65533;({&#65533;zw&#65533;&#65533;&#65533;X&#65533;&#65533;/}&#65533;&#65533;&#65533;u&#65533;:"&#65533;&#65533;&#65533;"&#65533;&#65533;&#65533;&#65533;H<b"&#65533;v&#65533;&#65533;f|&#65533;&#65533;n&#65533;G&#65533;&#65533;|&#65533;&#65533;m&#65533;&#65533;&#65533;&#65533;&#65533;v&#65533;&#65533;E&M,&#65533;z1&#65533;&#65533;)QvQ&#65533;w&#65533;&#1540;T&#65533;&#65533;&#65533;&#65533;(&#65533;/&#65533;&#65533;&#65533;&#65533;V&#65533;&#65533;&#65533;&#65533;ib8d&#65533;A xy&#65533;2:&W#&#65533;m(lH&#65533;lA@rn&#65533;&#321;&#65533;&#65533;&#65533;1zXflm&#65533;&#1363;>Y|&#65533;&#65533;	&#65533;pbY&#65533;8&#65533;%&#65533;!&#65533;|6Me#&#65533;&#65533;&#65533;&#65533;&#65533;B&#65533;&#65533;p&#65533;\&#65533;Y&#65533;&#65533;!&#65533;&#65533;&#65533;&#65533;`&#65533;&#65533;&#65533;8&#65533;&#65533;&#65533;&#65533;#&#65533;&#65533;&#65533;o&#65533;`&#65533;&#65533;M&#65533;#h&#65533;&#65533;&#65533;&#65533;tI&#65533;9&#65533;&#65533;&#65533;~&#65533;&#65533;|&#65533;&#65533;&#65533;&#65533;&#65533;&#65533;&#65533;&#65533;'%&#344;\H&#65533;k&#65533;V&#760;&#65533;&#65533;&#65533;&#65533;t&#65533;&#374;^&#65533;&#65533;&#65533;e&#65533;V&#65533;7&#65533;c&#65533;_&#65533;(L&#65533;?&#65533;&#65533;;&#65533;L&#65533;a&#65533;&#65533;*&#65533;4
&#65533;&#65533;<Y&#65533;&#65533;&#65533;C&#65533;U&#65533;&#65533;&#1428;&#65533;WuF&#65533;tL7&#65533;R&#65533;&#65533;e&#65533;M&#65533;&#65533;&#65533;|[Iv&#65533;&#65533;2&#65533;oey&#65533;&#65533;)Da&#65533;=i&#65533;5]&#65533;+&#65533;g&#65533;iTF&#465;&#65533;&#1419;uypy&#65533;&#65533;&#65533;&#65533;&#65533;v.&#65533;&#65533;&#65533;Q&#65533;&#65533;&#65533;&#65533;)&#65533;&#65533;&#65533;@)&#65533;r9&#65533;z&#65533;&#888;')I[*&#594;+)[~&#65533;&#65533;&#65533;}R&#65533;'&#65533;&#65533;Y(&#65533;&#65533;&#65533;e&#65533;z@&#65533;&#65533;?&#65533;&#65533;&#65533;&#1499;3	`  0d;!@3&Ft&#65533;&#65533;t&#65533;b&#65533;&#65533;I&#65533;*c(8&#65533;*&#65533;("!&#65533;Y&#65533;H"nGb&#65533;&#65533;>d)&#65533;[T&#65533;&#65533;I&#65533;&#65533;&#65533;&#65533;5&#65533;-&#65533;&#65533;.&#65533;G~:&#1055;&#65533;b60&#65533;Dj.>r&#65533;O&#65533;6&#65533;"S&#65533;r'v&#65533;*cP&#65533;	&#65533;&#65533;&#65533;x&#65533;A&#65533;&#65533;0&#268;+&#485;^:&#65533;&#65533;&#65533;]&#65533;&#65533;&#65533;&#65533;7&#65533;&#65533;N&#65533;UKs&#65533;&#65533;&#65533;`&#65533;&#65533;2&#65533;&#1784;&#65533;U&#65533;'-&#65533;z&#65533;y&#65533;>&#65533;J&#65533;&#65533;:&#65533;&#65533;  &#65533;&#65533;;zf&#423;u&#65533;&#1249;L&#65533;}`W`&#65533;&#65533;&#65533;&#65533;nI|&#65533;R&#65533;&#65533;&#65533;&#65533;&#65533;&#65533;&#65533;rS&#65533;M&#65533; &#65533;78d&#65533;&#65533;a&#65533;&#65533;58&#65533;=7&#406;&#65533;&#65533;&#65533;t&#65533;&#65533;&#65533;?&#65533;!-&#873;&#65533;&#65533;>;&#65533;&#1057;&#65533;W6j&#65533;&#65533;&#65533;&#65533;&#65533;9X y&#680;&#65533;&#65533;8 &#1228;`&#65533;&#65533;e&#65533;PV2&#65533;&#65533;&#65533;i\&#65533;&#65533;&#65533;s&#65533;F1qZ([j&#65533;3&#65533;&#65533;&#65533;&#65533;m{&#65533;&#65533;;&#65533;&#65533;(&#65533; X&#65533;&#65533;pC&#1718;&#65533;&#65533;I&#65533;&#65533;x&#65533;&#65533;&#1614;&#65533;&#65533;&#65533;&#65533;&#65533;&#65533;&#65533;D'K&#65533;&#65533;1&#65533;dY|&#65533;Y&#65533;&#65533; ?jTF&#65533;[u&#65533;h-!&#671;&#65533;S2&#1188;<&#65533;\&#65533;T8
#&#65533;#&#65533;&#65533;&#65533;1NK'ly'&#65533;&#210;3&#65533;&#65533;&#65533;W9&#65533;&#266;$YxI(&#65533;y&#65533;z%&#65533;&#65533;j&#65533;c&#65533;&#65533;!k&#65533;&#65533;.&#425;2&#65533;&#65533;&#65533;&#65533;&#65533;z&#65533;9&#65533;8&#65533;&#65533;&#65533;&#65533;&#65533;*&#65533;8&#65533;&#65533;j&#65533;&#65533;&#65533;&#65533;&#65533;&#65533;&&#65533;&#65533;T@&#65533;&#65533;&#65533;C 0&#65533;?<h6&#65533;f{&#65533;$&#65533;&#65533;&#65533;&#65533;l&#65533;&#65533;k
&#65533;&#65533;$&#65533;&#65533;
&#65533;l1&#65533;&#65533;&#65533;&#65533;&#65533;h2&#21345;&#65533;a&#65533;YVt&#671;&#65533;y&#65533;i&#246;&#65533;9&#65533;&#65533;&z&#1850;&#65533;h;j&#65533;h&#65533;&#417;d&#65533;&#65533;G&#65533;&#65533;A&#65533;&#65533;&#65533;&#65533;x/&#65533;&#65533;Y&#65533;/&#65533;&#65533;jW*Pa:r&#65533;	B&#65533;{&#65533;()&#65533;&#65533;l&#65533;E&#65533;Uz&#65533;	iF&#65533;&#65533;&#65533;&#65533;&#65533;
&#65533;q*KK&#65533;Q&#65533;zR&#65533;T&#65533;&#65533;r{6&#65533;&#65533;&#65533;g&#65533;&#65533;J^;&#65533;3&#65533;*j&#65533;J&#65533;r&#65533;&#65533;&#65533;N&#1640;&#65533;&#65533;	Mi[&#65533;&#65533;B"]R&#65533;`&#65533;+&#65533;Zs&#65533;&#65533;`Z&#714;&#65533;K&#65533;&#65533;&#65533;&#65533;&#65533;,&#65533;&#65533;&#65533;&#1663;&#65533; @&#65533;&#65533;?&#65533;)^	y2qr@&#65533;&#65533;&#65533;&#65533;&#65533;&#65533;3#&#65533;&#65533;&#65533;	J@&#65533; &#65533;&#65533;'&#65533;8pc&#1066;&#65533;J&#65533;r&#65533;&#65533;k&#65533;^l&#65533;		&#65533;&#65533;V&#65533;&#65533;&#65533;&#65533;&#65533;&#65533;g&#65533;f&#65533;&#65533;&#65533;jA&#65533;&#65533;&#65533;?&#65533;z&#65533;&#65533;&#65533;&#65533;&#65533;&#65533;&#65533;'u&#65533;V&#65533; &#65533;_62&#65533;&#65533;&#65533;{Kz&#65533;[&#65533;&#65533;&#65533;&#65533;&#65533;&#65533;w&#65533;&#65533;&#65533;{`&#65533;R&#65533;&#65533;zw&#65533;K&#65533;&#65533;&#65533;&#65533;h&#65533;&#65533;&#65533;&#65533;B&#1727;`&#65533;t$@&#65533;&#65533;7,8&#65533;&#65533;F&#65533;p&#65533;&#65533;v&#65533;&#65533;\__[z&#65533;&#65533;~&#65533;&#65533;&#65533;&#461;&#65533;&#65533;^&#65533;&#65533;&#65533;&#65533;&#65533;&#65533;&#65533; ,~&#65533;d&#730;c
&#65533;'\&#65533;&#65533;&#65533;&#65533;'&#65533;A&#65533;&#65533;i>1L&#65533;&#65533;g&#65533;&#65533;Li&#10627;&#65533;&#251;&#65533;X&#65533;>_&#65533;&#290;&#65533;&#65533;*D{o&#65533; A(xC&#65533;&#65533;Q&#65533;&#65533;G&#65533;e&#65533;&#65533;m&#65533;&#65533;R&#65533;P&#65533;\&#65533;&#65533;#&#65533;V&#65533;C&#65533;&#65533;&#1376;&#65533;^&#65533;&#65533;w&#65533;&#775;;&#65533;h|&#65533;&#65533;|&#65533;EZc&#65533;L"x&#65533;&#65533;&#402;&#65533;&#65533;oD&#65533;&#65533;&#65533;&#65533;&#1818;&#65533;t&#65533;&#65533;3&#65533;&#65533;&#65533;&#65533;<&#65533;7&#65533;&#65533;2&#65533;'&#65533;&#512;&#65533;&#65533;V&#65533;&#65533;R00sE[8+&#65533;=[&#638;&#65533;'&#65533;&#65533;&#65533;J&#65533;&#502;&#65533;L&#65533;&#65533;4&#65533;~&#65533;&#65533;&#65533;&#65533;&#65533;&#65533;Ux&#65533;&#65533;=&#65533;&#302;&#65533; &#65533;2Q&#65533;&#65533;&#65533;8T&#65533;i	0f&#65533;&#65533;_&#65533;d&#65533;z&#65533;&#65533;&#65533;H&#65533;&#65533;V&#65533;&#65533;&#65533;&#65533;&#65533;&#51379;&#1654;8=&#65533;&#65533;j&#65533;q&#65533;&#65533;$*&#65533;&#65533;}}&#65533;&#65533;l&#65533;&#65533;Y&#65533;&#1420;&#65533; &#657;&#65533;&#65533;&#65533;&#65533;D&#65533;&#65533;&#65533;u4&#65533;Wv&#65533;SH"9@&#65533;;&#65533;V[&#65533;&#65533;&#65533;w&#65533;<q&#65533;&#65533;&#65533;P&#65533;&#65533;&#65533;"&#819;q&#65533;&#65533;&#65533;&#65533;&#65533;+1!"&#65533;g&#1532;bp7nU&]&#65533;8\9&#65533;&#65533;&#65533;[&#65533;&#65533;&#65533;&}&#65533;&#65533;&#65533;&#65533;&#65533;&#65533;&#65533;&#65533;&#65533; 3&#65533;+M&#65533;-=m&#65533;&#65533;&#65533;Zf&#1581;&#65533;&#65533;1Y&#65533;d\&#65533;Q&#65533;&#65533;{&#65533;s{&#65533;f&#65533;&#65533;$&#65533;>&#65533;i&#65533;5z&#65533;&#65533;&#65533;&#65533;]S&#65533;&#65533;&#65533;CzL&#65533;&#65533;&#65533;&#65533;&#65533;&#65533;&#65533;.&#65533;&#65533;Q6&#65533;&#65533;&#65533;T&#65533;,h&#65533;&#65533;&#65533;a&#65533;&#65533;&#65533;&#522;L&#65533;_pi"&#65533;&#527;&#65533;&#65533;9[&#1075;Or&#65533;&#65533;&#323;&#65533;p&#65533;c&#65533;&#65533;.&#65533;6&#65533;&#65533; &#1110;uz7Lr&#65533;W9&#65533;&#65533;&#65533;&#65533;&#65533;&#49992;&#65533;&#65533;&#26293;v{&#65533;&#65533;&#1628;&#65533;*K&#65533;/Mt&#65533;E
&#65533;&#65533;F&#65533;3&#65533;qb&#65533;&#65533;&#1263;>&#65533;&#65533;&#65533;&#65533;&#65533;&#65533;&#65533;\&#65533;W	.K>&#65533;&#65533;&#65533;I}&#65533;^\LMj%b&#65533;&#65533;h@&#65533;&#65533;&#65533;&#1153;&#65533;VN&#65533;;&#65533;&#65533;&#65533;p(sTm&#65533;&#65533;4&#65533;&#65533;&#65533;&#1579;)~&#65533;v&#65533;&#65533;&#65533;rC&#65533;&#65533;,&#65533;-&#65533;&#65533;Gn&#65533;}&#65533;$"/&#65533;&#65533;"~&#65533;:&#65533;&#65533;&#65533;&#65533;}&#65533;&#65533;&#65533;&#65533;&#65533;&#642;&#65533;m&#65533;=&#65533;[&#65533;&#23234;&#65533;&#65533;&#65533;KI J&#65533;&#65533;?&#65533;*&#65533;&#828;&#65533;m&#65533;&#65533;&#2945;Z&#65533; &#65533;&#65533;&#65533;>&#65533;w&#65533;&#65533;&#65533;&#65533;\&#1783;&#65533;&#65533;&#65533;&#65533;&#65533;s&#65533;tG&#65533;&#65533;+&#693;&#65533;&#1292;&#65533;&#65533;&#65533;&#65533;&#65533;a|&#65533;&#65533;R&#65533;&#65533;<U&#65533;&#65533;&#676;&#65533;y*&#65533;k-&#65533;=&#65533;rD&#65533;&#65533;1N8&#65533;0k&#65533;r&#65533;:n&#1446;i,&#65533;&#65533;&#65533;-I&#65533;&#65533;kp&#65533;GpYEt$T$k&#65533;<&#65533;&#65533;&#65533;&#65533;U&#65533;h&#65533;&#65533;&#1893;;<&#65533;&#65533;&#1094;&#65533; &#65533;}&#65533;&#65533;=&#65533;,P&#65533;(&#65533;&#65533;&#65533;&#65533;&#65533;k&#65533;&#65533;)d&#65533;K&#65533;\p^J  Y&#65533;&#65533;&#65533;x&#65533;&#65533;S&#65533;H&#65533;vw.Es&#65533;&#65533;i6(&#65533;H&#65533;&#840;&#65533;&#65533;&#65533;^&#65533;&#65533;N&#65533;&bU&#65533;N&#65533;&#65533;&#65533;^G^&#65533;f&#65533;&#65533;&#65533;&#65533;<&#65533;\&#65533;p/&#65533;&#65533;O&#65533;&#65533;^n&#65533;hrj&#65533;&#65533;&#65533;&#65533;&#65533;&#65533;&^^&#65533;&#65533;q]&#65533;&#65533;Q&#65533;&#65533;&#65533;&#65533;&#65533;N&#65533;&#65533;&#65533;M&#65533;5g&#65533;&#65533;&#65533;&#65533;
&#65533;&#65533;2T&#65533;&#65533;&#65533;M&#65533;&#65533;&#65533;7&#65533;&#65533;dk&#65533;&#65533;&#65533;s$&#65533;&#65533;$&#1658;\&#65533;&#1214;&#65533;Q&#65533;9&#65533;&#65533;.&#65533;&#65533;] &#65533;&#65533;&#65533;s&#65533;&#65533;v~&#65533;&#65533;SR&#65533;m&#65533;Q&#65533;&#65533;&#65533;t&#65533;&#65533;F&#65533;&#65533;>&#65533;&#65533;~&#65533;&#65533;^&#65533;&#65533;&#65533;&#65533;&#65533;`&#65533;&#65533;&#65533;&#65533;i&#65533;&#65533;&#501;?x<_&#65533;&#65533;x&#65533;&#65533;z&#65533;&#65533;&#65533;&#65533;&#65533;v&#65533;&#65533;4&#65533;&#65533;&#1773;&#65533;U[&#813;&#65533;&#65533;#&#65533;&#65533;_&#65533;G&#65533;?h&#65533;s]L&#65533;,&#65533;m&#65533;X&#65533;o&#65533;&#65533;&#65533;&#65533;,&#65533;&#65533;&#65533;{<&#65533;&#65533;&#65533;&#65533;&#65533;]&#65533;&#65533;Pk&#65533;:&#65533;/&#65533;_&#65533;G&#65533;&#65533;&#65533;P 
&#65533;g&#65533;&#65533;]~&#65533;&#65533;[&#65533;]&#65533;&#65533;&#65533;&#65533;&#1186;&#65533;[&#65533;&#65533;&#65533;&#65533;&#65533;&#65533;~&#65533;K]&#65533;&#65533;=&#831;&#65533;&#65533;#.&#65533;$.&#65533;2&#65533;&#65533;&#65533;l&#1737;N&#65533;]&#65533;&#65533;&#65533;\&#65533;&#65533;a" J&#65533;&#65533;H&#65533;&#65533;s&#65533;&#65533;&#65533;&#65533;&#65533;{&#65533;&#65533;&#65533;&#65533;&#65533;&#65533;.&#65533;&#65533;! &#65533;.&#65533;8&#65533;,W&#429;&#65533;&#65533;&#65533;&#65533;t&#65533;9R&#65533;#h>c&#65533;&#65533;j&#65533;I&#65533;&#65533;&#65533;rh&#65533;E&#65533;&#65533;&#65533;&#65533;&#65533;&#65533;r&#65533;&#65533;cC&#65533;'&#65533;&#65533;Q&#65533;&#65533;&#65533;&#65533;&#65533;&#65533;a&#65533;blo&#65533;:&#65533;&#65533;&#65533;&#65533;] &#65533;&#65533;&#65533;&#65533;&#65533;&#65533;&#65533;&#65533;&#65533;&#65533;&#65533;&#65533;&#65533;&#65533;&#65533;]&#65533;&#65533;9&#65533;&#65533;&#65533;&#65533;&#65533;&#65533;&#65533;>&#65533;&#65533;&#65533; !&#65533;!&#65533;&#65533;&#65533;&#65533;&#65533;&#65533;&#65533;&#65533;&#65533;&#16122;&#65533; 0&#65533;&#65533;=oG&#65533;4&#65533;&#65533;@tu=&#65533;8&#65533;&#65533;DG&#65533;i&#65533;8ic&#65533;Z #%&#65533; &#65533;&#65533;#Q~&#65533;&#226;K&#65533;+G&#65533;A1&#65533;&#17876;e&#65533;&#65533;3B&#927;>wE&#65533;&#65533;N&#65533;@&#65533;&#65533;s$&#65533;T8]&#65533;&#65533;*g
&#65533;&#65533;&#65533;P&#65533;&#65533;`&#65533;~K&#65533;&#65533;&#1651;h&#65533;.&#65533;&#65533;&#65533;&#65533;&#65533;`&#65533;}BW&#65533;Z&#65533;&#65533;&#65533;&#741;&#65533;&#65533;8&#65533;&#65533;D#&#65533;5P&#65533;&#65533;%V&#65533;&#65533;&#65533;&#472;&#65533;&#65533;%&#65533;&#65533;PLe&#65533;2&#65533;(&#65533;I4&#65533;B&#65533;&#65533;&#65533;&#65533;&#65533;!S&#65533;TW&#65533;0p&#65533;&#65533;E&#65533;&#65533;&#65533;&#65533;&#65533;3d&#65533;&#65533;!D&#1551;[&#65533;|&#1660;&#65533;N&#1530;&#65533;&#65533;u&#531;w&#65533;'/^Az&#65533;&#65533;&#65533;&#65533;'|8&#65533;s&#65533;+`&#65533;&#65533;f&#65533;|1&#65533;&#65533;"qs&#65533;'d&#65533;&#65533;fG&#65533;-J&#404;&#65533;S&#65533;&#65533;&#65533;-&#1903;&#65533;@_&S&#65533;(&#65533;S&#65533;&#65533;&#65533;R+X&#65533;_?&#65533;D	U&#65533;QuB&#65533;&#65533;}&#65533;&#65533;'o-&#65533;BZv&#65533;&#65533;X j&#65533;A[tH&#65533;&#65533;t}0&#65533;=S&#65533;qW^|&#65533;#_&#65533;&#65533;0&#65533;o&#65533;|&#65533;c&#65533;&#65533;&#65533;f%&#65533;E&#65533;e&#65533;`a"6A)&#65533;g>&#65533;FI,&#65533;H&#65533;&#65533;jV&#65533;&#65533;S&#1521;&#65533;&#65533;0&#65533;&#294;4&#65533;D&#65533;&#65533;&#65533;&#65533;&#65533;&#65533;7
&#65533;&#65533;&#65533;[k"Y&#65533;)&#65533;3&#65533;q&#65533;&#65533;3<&#65533;A&#65533;&#65533;&#65533;]&#65533;Y]8<h@&#65533;&#65533;B&#65533;&#65533;&#65533;^&#65533;&#65533;G&#65533; &#65533;&#65533;&#65533;2]&#65533;&#65533;&#2000;WR&#65533;R&#65533;m&#65533;~&#65533;m&#65533;&#65533;%&#65533;&#65533;)&#65533;
&#65533;w&#1322;&#65533;&#65533;&#43648;	&#65533;QX*&#65533;*&#65533;&#65533;&#1111;`&&#65533;!&#65533;,!&#65533;&#65533;c &#65533;5&#65533;&#65533;u&#65533;&#65533;&#65533;&#65533;&#65533;
&#65533;&#65533;7&#65533;&#65533;o7J&#65533;i
&#65533;&#65533;J5&#65533;&#65533;"^&#65533;d&#1746;F&#65533;S&#65533;K&#65533;&#65533;&#65533;&#65533;&#65533;e/<&#65533;&#65533;&#22003;&#65533;	f&#65533;&#65533;&#65533;h&#65533;&#65533;l&#1916;&#65533;sw>g&#65533;m&#65533;&#1839;8&#65533;&#65533;&#65533;&#65533;&#65533;&#65533;S&#65533;1&#65533;&#65533;&#65533;qv&#65533;J&#65533;h@&#65533; &#65533;&#65533;$&#65533;B]&#65533;&#65533;m{&#65533;&#65533;&#65533;&#1319;&#65533;&#65533;&#65533;j&#65533;,&#65533;*&#818;&#65533;!&#65533;&#65533;&#65533;&#1824;} "+&#65533;7}&#65533;&#65533;U&#65533;0&#65533;&#65533;8&#65533;V4 +&#65533;&#65533;f&#65533;&#65533;&#65533;X*&#65533;`&#65533;a&#612;&#65533;,&#65533;b&#65533;d#&#65533;d&#1362;B&#65533;k&#2030;,&#65533;B&#65533;DYKT&#1630;&#65533;m&#65533;&#65533;&#65533;&#65533;&#65533;&#65533;&#65533;R&#65533;&#65533;l&#65533;a]N#&#65533;&#65533;b&#65533;&#65533;&#65533;b&#65533;&#65533;&#65533;&&#65533;g&#65533;&#65533;&#65533;W&#65533;@&#65533;v>&#65533;&#65533;&#140;7&#65533;%p&#65533;Z&#65533;/&#65533;'x[&#65533;&#65533;&#65533;kl&#65533;.l&#65533;\2&#65533;' &#1061;&#65533;&#65533;+*&#65533;4&#65533;`&#65533;&#65533;{&#65533;&#65533;&#65533;&#65533;&#65533;&#65533;A&#65533;&#65533;&#65533;G>&#65533;&#65533;&#65533;&#998;
&#65533;&#65533;&#65533;&#65533;t`@&#65533;&#65533;D&#65533;&#65533;~&#65533;=&#65533;d&#65533;ou&#65533;]&#65533;&#65533;C&#65533;&#65533;.&#65533;b&#65533;c&#65533;&#65533;&#460;`\&#65533;h{&#65533;7&#65533;&#65533;i&#65533;t%&#65533;&#65533;&#65533;&#65533;+&#65533;&#65533;&#65533;&#65533;&#65533;'B&#65533;4&#65533;s&#65533;K&#1815;p&#65533;&#65533;|&#65533;	M&#65533;G&#65533;&#65533;Q&#65533;&#65533;`&#65533;&#65533;`&#65533;&#65533;&#65533;&#65533;&#65533;&#65533;H&#65533;s(|X&#65533;`&#65533;.`&#65533;9&#65533;&#65533;&#378;
&#65533;QQ&#65533;&#65533;a&#65533;zDg&#65533;a&#65533;L&#65533;&#65533;&#65533;,&#65533;H^wW&#65533; 6&#65533;x&#65533;qYR^4&#65533;|&#65533;4O$&#65533;&#65533;&#65533;&#65533;m&#65533;(V&#65533;&#1359;b&#65533;+i	Yy&#65533;~e&#65533;&#65533;&#65533;p&#2032;&#65533;&#65533;&#65533;-t&#65533;&#150;&#65533;g&#1135;~&#1114;U&#1952;&#65533;X&#65533;n;&#65533;$T&#65533;&#65533;Mn&#65533;\&#65533;!&#65533;+n&#65533;e&#65533;&#65533;&#65533;&#65533;&#65533;&#65533;p<a&#31107;ARPGr&#65533;{&#65533;&#65533;4H&#65533;R9=a&#65533;J&#65533;2&#65533;&#65533;&#65533;E&#65533;c&#65533;&#65533;&#65533;tK&#65533;&#65533;VyCZ
vi&#65533;1&#65533;L&#65533;8&#65533;&#65533;2&#65533;`&#65533;,&#65533;l&#65533;&#65533;&#65533;&#65533;]&#65533;`&&#65533;,&#65533;,w(&#65533;b&#65533;&#65533;&#65533;K&#65533;s&#65533;T&#65533;f)D&#65533;&#65533;&#65533;&#65533;V&#65533;&#65533;&#65533;_c&#65533;&#65533;!&#65533;}p`#&#65533;&#1704;,&#65533;Xs&#65533;?&#45621;7~`}R#&#65533;V&#65533;G4&#65533;Q~3&#1547;&#65533;9&#65533;CZRJ&#65533;&#65533;&#65533;$&#65533;.JB&#65533;&#65533;&#65533;&#65533;&#65533;$G
&#65533;j&#65533;a&#65533;\&#65533;(&#65533;q8\6&#65533;qj*&#65533;I&#65533;&#65533;&#65533;i29&#65533;&#65533;&#65533;g&#65533;CgH&#13751;&#65533;&#65533;&#65533;C&#65533;XZ&#65533;b&#65533;f&#65533;iL&#65533;&#65533;'	&#65533;3&#65533;*&#65533;,Gd#&#65533; &#65533;k*&#65533;&#65533;Y&#65533;&#65533;&#65533;&#65533;U&#65533;T&#65533;tp&#65533;7&#65533;&#65533;&#65533;&#65533;n-&#65533;&#736;4&#65533;O&#65533;&#65533;M&#65533;&#65533;&#65533;p&#65533;7&#65533;&#65533;&#65533;&#65533;&#65533;#@K&#65533;&#65533;&#65533;ki&#65533;[P&#65533;&#454;za~~&#65533;$d#*Y&#65533;&#65533;SF&#65533;&#65533;&#65533;&#65533;&#65533;&#65533;&#65533;&#65533;&#1315;&#65533;g&#65533;zIG&#65533;&#65533;&#2032;&#65533;p&#65533;R&#65533;&#65533;&#65533;&#65533;&#65533; )Iy&#65533;t+N,&#65533;&#65533;b&#65533;S.l&#65533;A&#65533;&#65533;C&#65533;  `&#65533;&#65533;&#65533;&#65533;?&#65533;Y&#65533;#0&#65533;&#65533;uP&#65533;p&#65533;&#65533;&#65533;*
=H\
&#65533;&#65533;&#65533;,&#65533;n&#65533;j\w&#65533;&#1450;V&#65533;%&#65533;&#65533;i3&#65533;&#65533;J&#65533;&#65533;&#65533;I&#827;&#65533;&#65533;&#65533;lj&#65533;&#65533;&#65533;&#65533;&#65533;&#65533;
v&#65533;&#65533;&#65533;@l&#65533;&#65533;b&#65533;&#65533;uld!
&#65533;&#65533;&#65533;w&#65533;&#65533;&#65533;&#65533;'a&#65533;&#65533;p&#65533;0&#65533;IQ&#65533;&#65533;w&#65533;0e@L7<&#1740;&#65533;59&#65533;&#749;zr&#65533;&#65533;Y&#389;a&#245;&#65533;Kw&#65533;&#65533;&#65533;&#19767;2&#65533;&#65533;&#65533;&#65533;&#65533;\&#65533;8&#65533;&#65533;Ij&#65533;v&#65533;&#65533;&#65533;&#65533;&#65533;xR5F&#65533;R2&#65533;&#65533;P&#65533;f&#11631;J&#65533;[&#65533;&#65533;&#65533;&#859;&#65533;&#65533;bE&#65533;&#65533;-w&#65533;&#65533;&#65533;]&#65533;|+!&#65533;&#65533;&#65533;D~f&#65533;&#65533;q&#65533;&#65533;W&#65533;&#65533;W&#65533;&#65533;$p&#65533;&#65533;&#65533;&#65533;4&#1328;6\3&#65533;0&#65533;&#65533;&#1138;&#65533;&#65533;&#65533;
&#65533;&#65533;&#65533;T&#65533;&#65533;&#65533;=&#65533;s8QK&#65533;&#65533;&#65533;n<&#65533;&#65533;\&#65533;4&#65533;"&#65533;mQY&#65533;,a&#65533;&#65533;y&#65533;vuZ&#158;&#65533;f&#65533;&n&#65533;&#65533;&#65533;b;qN&#65533;>&#65533;&#65533;se\X3wcG&#65533;&#65533;K&#65533;&#65533;&#65533;&#65533;&#65533;Z&#53396;&#65533;&#65533;&#65533;&#65533;"&#65533;&#65533;&#65533;&#65533;yQF&#65533;&#65533;]Ny$ !q&#65533;U{&#65533;&#65533;&#65533;&#1085;&#254;&#65533;ju&#65533;&#65533;&#65533;&#65533;&#65533;&#65533;r`D&#65533;&#65533;&#65533;X&#65533;Gh- &#65533;&#65533;D]&#65533;z'&#65533;wp&#65533;&#65533;m&#65533;zcw&#65533;&#65533;&#1461;&#1940;&#65533;:E&#1473;&#65533;&#65533;K)&#65533;Z&#65533;=&#5702;&#65533;&#65533;&N&#65533;&#1754;7b&#65533;&#65533;B/Y&#65533;C&#65533;n&#65533;*Bx&#65533;&#65533;&#65533;&#65533;&#65533;&#65533;&#65533;X.SW&#65533;&#65533;&#65533;&#65533;L&#65533;^&#65533;&#464;&#65533;&#65533;&#65533;&#65533;.t&#65533;&#65533;G6&#65533;&#65533;n}&#65533;&#65533;&#65533;%&#65533;&#65533;r6&#65533;&#65533;&#65533;&#65533;kI&#65533;h&#65533;&#65533;&#65533;&#65533;&#65533;&#65533;-;&#65533;v&#65533;&#65533;&#65533;&#65533;&#65533;9pX&#65533;&#65533;&#65533;Xp&#65533;A&#65533;&#65533;&#65533;&#65533;<&#742;}&#65533;K[&#65533;7&#65533;x&#65533;&#65533;m&#65533;&#65533;:&#65533;MwD'&#65533;&#65533;A&#65533;&#65533;&#65533;&#65533;&#65533;&#65533;fk&#65533;&#65533;>q7Ni&#65533;^P&#65533;&#65533;`*DH7&#65533;&#65533;&#65533;&#65533;L(c&#65533;&#1714;&#65533;I&#65533;v]]&#65533;&#65533;&#65533;'G&#65533;&#65533;#&#65533;&#65533;&#65533;0&#65533;rD&#170;&#65533;&#65533;y&#65533;&#65533;G xnl&#65533;;&#65533;JW/&#65533;&#65533;&#65533;&#65533;&#65533;a&#65533;&#65533;&#65533;&#65533;&#65533;&#65533;I&#65533;&#65533;&#65533;&#990;&#65533;&#65533;6&#65533;&#65533;&#65533;5:v&#65533;&#65533;&#65533;/&#1657;&#65533;|;&#65533;&#65533;&#65533;`&#65533;&#65533;&#65533;&#65533;v&#65533;&#65533;&#65462;8&#65533;&#65533;&#65533;&#65533;v&#65533;&#65533;&#65533;6&#65533;6&#65533;o&#65533;&#65533;&#65533;&#65533;Q&#65533;&#65533;HNqIO&#65533;&#65533;&#65533;&#65533;&#65533;&#65533;&#65533;&#65533;/&#65533;&#65533;J&#65533;&#65533;i&#65533;b\&#65533; y&#65533;&#65533;S&#65533;&#65533;&#65533;U&#65533;&#65533;p&#65533;gj&#65533;&#65533;r&#65533;gb&#65533;5z*gzQ&#65533;z&#65533;&#65533;z*E&#65533;&#65533; 
&#65533;KOvE&#65533;D{&#65533;&#65533;'t&#65533;&#65533;3&#65533; 2&#65533;$&#65533;&#65533;t`&#65533;t&#65533;DFA1u$-VW}X&#65533;|&#65533;&#65533;b&#65533;=&#65533;&#65533;OuF&#65533;w&#65533;&#65533;&#1495;n&#1719;G&#65533;&#65533;v<8&#65533;<H4&#65533;FeW&#65533;&#65533;&#65533;&#65533;E&#43269;.X/&#65533;&#65533;$&&#65533;&#65533;&#65533;8&#65533;&#65533;Z&#65533;&#65533;p&#65533;&#65533;&#65533;&#65533;G8
&#65533;&#65533;F)6/6&#65533;>&#65533;&#65533;b&#65533;&#65533;Sk&#1536;$&#65533;1&#816;y/&x&#65533;&#65533;D&#65533;s&#65533;z&#65533;C&#65533;:&#65533;w&#65533;^*xS)&#65533;M&#65533;2@w{&#65533;&#65533;~y'e:S~$&#65533;&#65533;.&#65533; &#65533;&#65533;&#65533;.&#65533;UTHO&#65533;&#65533;f&#65533;@(}&#65533;w>&#65533;$EhX&#65533;&#523;o&#65533;&#65533;&#65533;HG0&#65533;>&#65533;R&#65533;&#65533;&#65533;PO &#65533;&#65533;WY&#65533;&#65533;&#65533;VFD&#65533;&#65533;&#65533;f&#65533;/&#65533;*&#65533;x&#65533;&#65533;&#65533;&#65533;"U$w&#883;&#65533;&#65533;&#65533;h9&#65533;&#65533;A&#65533;&#1223;W&#65533;n&#65533;ig&#65533;I}&#65533;Jshq*fph&#65533;&#65533;&#65533;q
&#65533;a&#65533;Ws&#65533;%{&#65533;&#65533;'T&#65533;t&#65533;&#65533;hz&#65533;U&#65533;K&#65533;:&`[&#65533;&#65533;zL&#65533;GpN&#65533;&#65533;zA;wz&#65533;&#65533;&#65533;&#65533;&#65533;~&#65533;&#65533;J&#65533;&#65533;b)vW&#65533;&#332;&#65533;&#65533;&#65533;&#65533;Tuz&#65533;WH&#65533;2&#65533;"R&#65533;&#65533;&#65533;u39P&#65533;H}uG&#65533;(&#392;&#65533;s&#65533;g&#65533;+	&#65533;`p&#65533;~!O&#1944;*K&#1613;&#65533;&#65533;QY*&#65533;T&#65533;93E&#65533;&#65533;3&#65533;&#65533;&#65533;4C/<&x&#65533;xiwxj&#65533;o&#65533;&#65533;/Ushpa0c&#65533;q&#65533;&#65533;&#65533;xj&#65533;&#65533;a&#65533;F&#65533;,%&#65533;&#65533;&#519;).&#65533;&&#65533;&#513;&#65533;&#65533;)pk&#65533;&#65533;su0s&#65533;&#65533;&#65533;&#65533; G&#65533;	&#512;[&#65533;4&#65533;&#65533;#&#65533;B3h&#65533;&#65533;&#65533;
&#65533;Xc7&#65533;&#65533;wV&#65533;&#65533;&#65533;p&#65533;&#65533;&#65533;i&#65533;{0n&#65533;` &#65533;9I&#65533;:&#65533;&#65533;&#65533;&#65533;&#65533;1&#65533;u&#65533;y&#65533;?Y&#65533;&#65533;r &#472;"&#65533;&#65533;&#65533;v&#338;IY&#65533;G&#65533;&#65533;S&#601;T&#65533;v&#65533;&#65533;H&#1628;&#65533;&#65533;}O&#65533;M)&#65533;&#65533;)8&#65533;&#65533;&#65533;q&#65533;&#65533;xJ&#65533;&#65533;&#65533;&#65533;i(i}Bq&#65533;y&#65533;f0a&#65533;S&#65533;&#1118; 7i&#65533;&#65533;&#65533;&#65533;&#65533;&#65533;&#65533;9&#65533;&#65533;&a~&#65533;&#65533;-&#65533;k&#65533;&#65533;((/&#65533;^&#65533;&#1624;&#65533;']&#65533;	&#65533;&#65533;&#65533;D^&#65533;=&#1273;&#65533;&#65533;6&#65533;&#65533;bv=*&#65533; &#65533;f&#65533;9&#65533;<n&#65533;&#65533;&#65533;&#65533;(&#65533;=9&#65533;6&#580;M8zY&#65533;&#65533;}!&#668;5z&#65533;7
&#65533;8&#65533;&#65533;;&#1699;+)+&#65533;&#65533;3MI&#65533;&#65533;&#65533;[@o&#65533;&#65533;(6&#65533;&#65533;&#65533;p&#65533;&#65533;b&#65533;q&#65533;x&#65533;r&#150;&#65533;&#65533;&#65533;&#65533;&#65533;$&#65533;r#GT&#65533;&#65533;&#65533;iB[5&#65533;]&#65533;W&#65533;&#65533;&#65533;&#65533;&#65533;r?vk&#65533;&#65533;o&#65533;A<&#65533;h39{J&#65533;q&#65533;TN&#65533;&#65533;&#65533;?&#65533;&#65533;5&#65533;&#65533;&#65533;&#552;{&#65533;EI&#65533;zq6&#65533;&#65533;vv&#65533;*:`7&#65533;"&#65533;X&#65533;&#65533;&#65533;&#65533;DX&#65533;}%&#65533;&#65533;&#65533;&#65533;&#65533;G&#65533;"&#65533;&#65533;&#65533;G>&#1706;<&#43694;J&#65533; D
&#65533;G&#65533;&#65533;$8f &#65533;&#65533;&#65533; &#65533;1D&#65533;&#65533;0&#65533;
e&#65533;h&#65533;m
&#65533;&#65533;9&#65533;&#65533;&&#65533;Y/k2&#65533;&#65533;i&#65533;&#65533;Av&#65533;&#65533;&#65533;S
&#65533;X&#65533;c&#65533;&#65533;&#65533;&#65533;&#65533;g&#65533;&#65533;&#65533;&#65533;r&#65533; :&#65533;&#65533;qj&#65533;&#65533;	dZCc&#1360;o&#65533;dz&#65533;1&#65533;s]&#65533;&#65533;&#65533;&#65533;&#65533;&#65533;&#65533;&#65533;&#65533;&#65533;&#65533;9&#65533;6&#660;&#65533;&#65533;=8&#65533;7&#9890;:`&#65533;&#1712;&#65533;&#65533;&#65533;99va&#65533;&#65533;&#1367;&#65533;&#65533;&#65533;&#65533;&#65533;Iz84&#65533;&#65533;&#65533;&#65533;&#65533;&#65533;&#65533;&#65533;I&#65533;&#65533;C&#65533;	F<&#65533;&#65533;@l1 &#65533;&#65533;&#65533;U&#65533;&#65533;}&#65533;&#65533;&#65533;y&#65533;PJ&#65533;:&#748;}y&#65533;&#65533;&#65533;Bx&#65533;&#65533;&#65533;U&#65533;&#65533;U8b&#65533;&#65533;GK &#65533;IJ&#65533;t&#65533;5&#65533;)&#65533;0&#65533;x&#65533;
]&#65533;&#65533;	&#615;&#65533;&#65533;&#65533;cw&#65533;&#65533;N&#65533;]&#65533;&#65533;(&#65533;&#65533;&#65533;&#65533;w&#65533;&#65533;5&#65533;c&#65533;&#65533;ep&#65533;"&#65533;t&#65533;&#65533;&#65533;T&#65533;Q&#1050;O&#65533;;&#624;&#65533;&#1648;q&#65533;&#65533;&#65533;&#65533;+g&#65533;&#425;&#65533;J&#65533;&#65533;&#65533;&#65533;9&#65533;LZ&#65533;&#65533;&#65533;s;&#65533;vw&#65533;g&#65533;&#65533;&#65533; &#65533;&#65533;J&#65533;&#65533;&#65533;z&#65533;\&#65533;Q&#65533;&#65533;YZ&#65533;J-O*x4]aI&#65533;&#65533;S%V&#65533;&#65533;&#65533;@B[9\&#65533;&#65533;`rJ;[&#65533;&#65533;&#65533;Q&#65533;&#65533;z)y{B&#65533;&#65533;0&#65533;&#65533;&#65533;	&#65533;&#65533;&#65533;&#65533;&#65533;&#65533;d&#65533;&#1168;&#763;z&#1306;di{&#65533;$G]
[k&#65533;zqK&#65533;u&#65533;&#65533;	&#65533;{A/&#65533;=l&#65533;&#65533;+k&#65533;&#65533;{&#65533;&#65533;&#65533;&#65533;v,&#65533;&#65533;&#65533;z&#65533;Q&#1784;P6m1w&#65533;&#65533;{&#65533;&#65533;&#65533;v{&#65533;&#65533;h ps&#65533;&#65533;i&#65533;&#65533;&#1689;IK&#65533;&#65533;XK&#65533;&#65533;&#65533; &#65533;&#65533;&#65533;&#65533;m(&#65533;&#474;&#65533;&#65533;'&#65533;&#65533;&#65533;&#65533;&#65533;&#65533;&#65533;s&#65533;&#65533;K&#65533;b&#65533;B&#65533;gK&#65533;Ayr&#65533;&#65533;&#1038;&#65533;&#65533;]&#65533;i&#65533;&#65533;;&#65533;&#65533;&#1148;)'&#65533;&#65533;&#307;&#65533;&#1686;&#1467;&#65533;;r&#65533;&#1774;6&#1191;&#65533;&#65533;&#65533;|&#65533;S&#65533;J&#65533;&#65533;&#65533;&#65533;&#723;}&#65533;&#65533;&#65533;
&#65533;&#65533;&#356;J&#65533;<i&#65533;&#65533;&#65533;&#65533;&#1784;&#65533;&#65533;&#65533;&#65533;&#65533;&#65533;j&#65533;&#65533;>Z"&#65533;&#65533;&#65533;&#65533;^&#65533;&#65533;{&#65533;&#65533;y&#65533;&#65533;&#65533;&#65533;&#65533;f&#1658;2&#65533;&#65533;T&#65533;@&#65533;&#65533;&#65533;a9[&#65533;;H&#65533;hq&#65533;&#65533;R@&#65533;&#65533;&#197;&d&#1665;&#65533;&#65533;&#189;&#65533;y)&#499;&#427; &#65533;&#1779;?&#65533;j&#1773;&#65533;&#1665;&#65533;e&#65533;;&#65533;:&#65533;T&#65533;&#65533;B&#65533;&#65533;&#65533;&#65533;L&#39289;l<&#65533;klm&#65533;}|&#65533;&#65533;U&#65533;&#735;&#65533;&#380;,&#65533;&#65533;K&#65533;&#65533;&#326;&#65533;&#65533;&#65533;m&#65533;K&#65533;e&#65533;&#65533;Fim&#65533;
&#65533;&#65533;&#884;*&#291;{&#65533;7&#65533;&#65533;&#65533;x&#65533;&#65533;&#65533;&#65533; &#65533;&#65533;&#65533;&#65533;<+&#65533;oh&#65533;&#65533;&#65533;8&#65533;&#65533;&#65533;&#65533;x&#65533;&#1725;&#65533;I&#65533;&#65533;XSz&#65533;&#65533;&#65533;&#65533;&#65533;&#65533;&#65533;&#65533;&#65533;&#65533;&T[W&#65533;&#65533;z&#65533;&#65533;&#65533;]&#65533;&#65533;x&#43041;&#65533;&#65533;<&#65533;Y&#65533;&#65533;&#65533;d&#65533;&#65533;}&#65533;\S&#65533;}k r&#885;L&#65533;&#65533;7#&#65533;&#65533;Sl&#65533;&#65533;&#65533;&#65533;&#65533;<&#65533;-
&#827;l&#65533;rA&#65533;q&#65533;"S&#65533;&#65533;&#1848;&#65533;+O&#1084;&#65533;&#65533;&#65533;n&#65533;i&#65533;p&#65533;&#65533;%&#65533;" >&#65533;&#65533;&#65533;;)8&#65533;&#65533;&#65533;W&#65533;&#65533;&#65533;~,&#65533;&#570;
&#65533;&&#65533;&#677;&#65533;i&#65533;\0&#506;D\&#65533;&#65533;{&#65533;wjD&#65533;J&#715;&#1317;&#65533;&#65533;L]}q&#65533;&#65533;:&#65533;[&#65533;&#211;8&#65533;&#65533;&#65533;&#65533;K&#65533;e&#65533;2&#65533;&#1455;lM-&#65533;9&#65533;&#1109;&#1731;y{"&#65533;&#65533;O&#65533;&#65533;&#65533;&#65533;&#65533;&#65533;)&#65533;&#65533;*&#65533;&#65533;m&#65533;L&#65533;&#65533;g&#504;)&#511;h|&#65533;8&#65533;&#1620;&#65533;&#65533;&#65533;;\u+7z&#65533;&#65533; K&#933;&#65533;h&#65533;&#65533;J]&#65533;N}&#65533;<v&#65533;Rb&#65533;,&#65533;l&#65533;&#65533;pR&#65533;&#65533;p&#65533;&#65533;&#65533;&&#65533;[&#65533;S&#65533;\D&#65533;&#1671;&#65533;k&#65533;&#65533;1&#65533;&#328;&#65533;&#359;rM&#65533;&#65533;&#65533;m&#65533;U&#65533;&#65533;&#65533;(&#65533;;&#1566;]&#65533;w&#65533;&#65533;&#65533;&#65533;+&#65533;&#65533;&#65533;&#65533;]&#65533;&#65533;x&#65533;4&#65533;&#1555;&#65533;&#1169;&#65533;u_c&#65533;%]&#1623;&#65533;2J&#65533;T&#1073;&#65533;&#65533;&#65533;&#65533;=&#65533;&#65533;&#1282;&#65533;&#65533;l&#65533;&#65533;3&#65533;rR&#65533;f&#65533;&#1843;}&#65533;&#65533;x&#65533;k&#65533;&#65533;&#65533;3&#1081;5&#65533;&#1386;&#65533;&#65533;"cl&#65533;&#65533;$&#65533;i&#65533;N&#65533;&#65533;y9&#1847;qJ&#1444;b1&#65533;&#65533;mdh&#65533;!&#65533;\&#65533;&#65533;T&#65533;6&#65533;&#65533;PJ&#65533;&#65533;8&#65533;&#65533;&#65533;&#1873;;&#65533;^p&#65533;&#65533;&#65533;&#65533;Fn&#65533;&#65533;&#65533;&#65533;&#65533;&#65533;L&#65533;&#65533;;Y&#1174;&#65533;&#65533;&#65533;L&#65533;&#65533;0Kl&#65533;&#65533;&#65533;&#65533;Z&#65533;&#65533;m&#65533;&#65533;&#65533;i&#65533; x&#65533;&#65533;K&#65533;&#65533;&#65533;7&#1836;}}&#65533;&#65533;Oj&#65533;&#145;&#65533;-&#65533;I&#65533;:q&#65533;&#65533;&#65533;&#948;&#65533;&#65533;$h&#65533;&#1363;F&#65533;d99&#65533;%&#65533;&#1349;&#65533;h&#65533;&#65533;@V&#923;&#65533;H}&#65533;m&#65533;&#65533;&#65533;&#682;&#65533;^&#65533;&#65533;U&#65533;	&#65533;&#65533;>&#65533;&#65533;<(&#65533;j4&#65533;b&#65533;-&#65533;)r&#65533;K>&#65533;&#65533;R&#65533;0-&#65533;i&#65533;&#65533;&#65533;g&#65533;&#65533;&#65533;&#65533;n&#65533;if&#65533;&#65533;h&#65533;&#65533;&#1334;lM&#65533;&#65533;{&#65533;&#65533;cI-&#65533;&#65533;&#65533;&#1326;K&#65533;
&#65533;&#65533;:K[Sm&#4960;H&#65533;&#1287;|&#65533;N&#65533;&#65533;}&#65533;4 &#65533;&#65533;&#65533;&&#65533;_&#65533;&#65533;&#65533;&#65533;:Ic.&#65533;	&#65533;]&#65533;>\&#65533;5|z&#65533;&#65533;|&#65533;&#65533;^&#65533;&#65533;&#65533;&#14110;&#65533;&#65533;&#1820;!muNn&#65533; &#65533;&#65533;^&#65533;&#65533;?&#65533;]<&#65533;&#65533;&#65533;&#65533;J&#65533;C&#65533;&#65533;&#65533;-&#65533;&#65533;&#65533; &#65533;I&#65533;&#65533;&#295;=D>f&#65533;&#65533;&#65533;&#65533;&#65533;&#65533;+&#65533; oJ&#65533;n&#65533;f9&#65533;&#65533;&#65533;&#65533;&#65533; 0&#65533;&#65533;&#65533;&#65533;t&#65533;l&#65533;^-&#662;&#65533;&#65533;&#65533;&#65533;&#65533;+&#65533;&#65533;&#65533;&#65533;}&#65533;X&#65533;&#65533;S&#65533;l9&#65533;&#65533;&#65533;(&#65533;&#65533;&#65533;gn&#65533;9&#65533;&#65533;Q&#65533;&#65533;_&#65533;X&#65533;h&#65533;&#65533;,En&#65533;K&#65533;&#65533;\&#65533;ON&#65533;&#65533;.&#65533;`&#65533;&#65533;S&#65533;&#65533;B&#65533;&#65533;&#65533;O&#65533;&#24462;&#65533;l&#65533;&#65533;&#65533;&#65533;&#65533;&#65533;.&#65533;P}&#65533;%&#65533;&#65533;'&#65533;&#65533;&#634;&#65533;N&#65533;WF&#65533;&#65533;P}&#65533;&#65533;"&#65533;&#65533;&#910;&#65533;Z&#65533;K&#65533;d&#65533;bmd@&#65533;&#65533;tbD&#65533;&#24694;&#1387;L&#65533;&#65533;ZN(&#65533;&#65533;i/&#65533;&#65533;>&#65533;&#65533;&#65533;5&#65533;&#65533;&#65533;&#65533;&#49037;&#65533;&#65533;&#65533;&#65533;c&#65533;&#65533;a&#65533;Xp&#65533;h_&#65533;&#65533;&#65533;>Y&#2044;p&#65533;J_&#65533;\&#65533;o&#65533;&#28398;&#65533;~&#65533;&#671;&#65533;<&#65533;&#65533;&#65533;&#65533;u&#65533;fh&#65533;M&#65533;&#65533;9&#65533;O&#279;&#65533;&#65533;&#65533;&#1978;&#65533;3&#65533;&#65533;&#65533;&#1803;&#65533;&#65533;&#65533;&#65533;&#910;&#65533;E&#65533;v&#65533;&#65533;&#65533;?&#65533;&#65533;&#65533;&#65533;&#65533;&#65533;&#65533;~&#65533;0B&#65533;9 SO&#65533;"&#65533;&#65533;7&#65533;&#65533;7&#65533;&#65533;&#65533;&#65533;&#65533;&#65533;&#65533;&#65533;&#65533;&#65533;&#65533;0 &#65533;&#65533;&#65533;&#65533;s&#65533;E?V`|&#65533;&#65533;Z&#65533;&#65533;&#65533;&#65533;&#65533;&#65533;&#65533;&#65533;&#65533;&#65533;&#65533;&#65533;&#65533;e
a&#65533;o&#65533;b&#65533;lb&#65533;r&#65533;>&#65533;&#65533;Y&#65533;&#65533;&#65533;<&#65533;]&#65533;&#65533;&#65533;&#65533;&#65533;&#65533;&#65533;&#65533;&#65533;&#65533;&#65533;9]&#65533;&#65533;]&#65533;&#65533;&#65533;]&#65533;&#65533;&#65533;:&#65533;&#65533;&#65533;&#65533;&#65533; &#65533;	$&#65533;&#65533; y&#65533;&#65533;]&#65533;3&#65533;&#1786;v&#1059;&#65533;&#65533;&#65533;z&#65533;&#65533;&#65533;i&#65533;&#65533;XB}&#65533;6&#65533;&#65533;A&#65533;&#65533;1d%&#65533;&#65533;$&#1600;c&#65533;	~`&#65533;d&#65533;&#65533;&#65533;&#65533;&#65533;&#65533;x&#65533;&#65533;&#65533;b&#65533;
J&#65533;&#65533;&#65533;8&#65533;&#65533;&#65533;&#65533;&#65533;*&#65533;&a&#65533;D&#65533;&#65533;&#65533;T&#65533;dMdk$&&#65533;>&#65533;"U&#65533;&#1319;$&#65533;.$&#65533;e&#65533;-&#1783;n&#65533;V&#65533;&#65533;&#65533;Li&#65533;&#65533;.&#65533;;M&#65533;Ml3&#65533;&#65533;<&#65533;n&#65533;av&#65533;3#&#65533;'&#65533;x&#65533;&#65533;D#&#65533;&#65533;&#65533;&#65533;k&#65533;&#65533;&#65533;&#65533;&#65533;&#65533;&#65533;lh1&#906;&#65533;4&#65533;&#65533;G&#1251;5g&#65533;S&#65533;&#65533;&#65533;R&#65533;&#65533;&#65533;+kC&#227;{o&#65533;:&#65533;V&#65533;&#65533;&#65533;&#65533;&#65533;&#65533;&#65533;Tm&#65533;&#65533;&#65533;B&#65533;u+&#65533;&#65533;^&#65533;kE&#65533;}&#65533;&#65533;H&#65533;&#65533;&#65533;Q&#65533;|&#65533;&#65533;&#65533;H&#65533;&#65533;&#65533;&#65533;&#65533;&#65533;&#65533;/&#65533;&#65533;Pd2&#65533;&#65533;&#65533;&#65533;&#65533;&#65533;F/&#65533;&#65533;&P&#65533; .&#1432;D&#65533;<FlU&#65533;h:&#65533;FY7:D&#4444;&#65533;$HF&#65533;Tfi&#65533;rj|&#65533;b&#65533;&#65533;&#65533; h&#172;&#65533;Al&#65533;&#65533;>&#65533;&#65533;&#65533;L &#65533;d&#129;26&#65533;a< F&#65533;s&#65533;)_&#65533;G*&#65533;S&#1097;W&#65533;w\A)eW&#65533;p2%X&#65533;xW&#65533;U&#65533;8I&#65533;y&#65533;&#65533;&#65533;&#65533;F&#65533;$&#65533;h&#65533;y]&#65533;&#65533;LL1&#65533;&#65533;WL&#65533;&#65533;&#65533; &#65533;X&#65533;&#65533;&#65533;&#1601;&#65533;T&#65533;&#65533;7&#65533;&#65533;&#65533;b&#65533;&#65533;Y&#65533;&#65533;5J&#65533;&#65533;:$&#962;&#65533;&#65533;&#65533;&#65533;&#65533;@D"7q&#65533;&#65533;H6&#65533;&#65533;&#1192;8&#65533;P&#65533;4z&#65533;6&#65533;H&#65533;B&#65533;&#65533;&#65533;c0&#65533;p!&#421;&#65533;&#65533;&#65533;&#757;&#65533;t&#65533;R&#65533;UB&#1939;&#65533;&#65533;%;ewZ&#65533;&#65533;x&#65533;D[&#65533;Xx@&#65533;{&#65533;&#65533;-|	&#65533;f&#65533;&#65533;&#65533;.J5&#65533;D&#65533;~&#65533;&#65533;&#61072;>t&#65533;<&#65533;&#65533;J&#65533;&#65533;(&#65533;&#65533;&#65533;&#65533;AZ&#65533;&#37248;&#65533;*&#65533;=uj&#65533;&#65533;&#65533;z
&#65533;I&#65533;V6&#65533;&#65533;6xR&#65533;&#65533;d&#65533;]&#65533;~4A&#65533;B&#65533;&#60281;&#65533;&#65533;&#65533;&#65533;&#65533;&&#65533;&#65533;MB5&#496;&#650;&#65533;2v+&#65533;&#65533;2&#65533;&#65533;eR&#65533;$&#65533;z"&#65533;f&#65533;&#65533;&#65533;&#65533;$o+t&#65533;U&#65533;2y&#65533;)&#65533;~&#65533;&#65533;&#65533;&#65533;&#65533;y
u&#65533;&#65533;N&#33645;&#65533;&&#65533;;N?x&#65533;&#65533;(6&#65533;&#65533;&#65533;&#65533;eO&#65533;&#39247;b&#65533;)&#65533;v&#65533;&#65533;&#65533;Tl&#65533;2&#65533;f&#65533;&#65533;&#65533;g+&#65533;&#65533;&#1085;&#65533;&#65533;T&#65533;&#65533;&#65533;P&#65533;&#65533;/&#65533;,m&#65533;4&#65533;\&#65533;U&#65533;&#65533;s) _&#65533;&#1603;&#65533;@&#65533;:&#65533;&#65533;ru&#65533;&#65533;Fs&#65533;&#65533;j&#1238;&#65533;&#65533;&#65533;&#65533;G&#65533;&#1787;&#65533;&#65533;$&#65533;&#65533;&#65533;&#65533;M&#65533;`&#65533;r&#65533;h&#65533;&#1822;&#65533;&#65533;^[&#65533;&#65533;z7&#65533;&#65533;&#297;&#65533;&#65533;&#65533;G&#65533;&#65533;&#65533;g&#65533;&#65533;*&#65533;&#65533;^&#65533;^e&#65533;&#65533;=&#65533;&#65533;=&#65533;2O9Y9&#65533;/GK&#65533;&#65533;5+3&#65533;&#65533;&#65533;&#65533;&#65533;&#65533;`N;&#65533;^|&#65533;&#65533;&#65533;&#65533;&#65533;&#65533;&#65533;&#65533;&#65533;&#65533;&#65533;&#65533;6&#65533;&#65533;&#296;V&#65533;K&#65533;&#65533;H&#65533; &#65533;u(o^&#65533;&#65533;&#65533;&#65533;/~&#65533;D"&#65533;rM&#65533;$H/0&#65533;{&#65533;&#65533;&#65533;&7RAO&#65533;sju$&#65533;&#65533;]"Yh&#65533;($&#65533;&#65533;&#65533;&#65533;&#65533;&#620;&#65533;&#65533;&#65533;	&#65533;Y&#65533;Y&#65533; &#65533;	&#65533;&#65533;l}&#65533;s&#65533;&#65533;0g&#65533;&#65533;&#65533;&#65533;9&#65533;a&#65533;&#65533;*&#65533;!&#65533;&#65533;&#65533;
`K&#65533;&#65533;&#65533;H{jS&#65533;&#65533;h&#65533;.b&#65533;^&#65533;&#65533;&#65533;&#65533;&#65533;x&#65533;&#65533;&#65533;$&#65533; &#65533; &#65533;&#65533;&#65533;&#65533;^&#65533;&#65533;_N(B&#65533;m&#65533;wS&#65533;&#65533;&#65533;&#65533;o&#65533;&#54280;&#65533;&#65533;&#65533;4%ye0HT&#65533;&#65533;&#65533;&#65533;&#65533;*`&#65533;&#65533;%7Y&#65533;#&#65533;OsH&#65533;(&#45534;&#65533;m. h)&#65533;W&#65533;&#65533;^&#65533;N&#65533;&#65533;&#65533;&#65533;+a&#65533;nu&#1099;&#65533;#c&#65533;&#65533;:&#65533;qS&#65533;&#65533;&#65533;&#560;b&#65533;&#65533;lp&#65533;&#65533;&#65533;&#1241;&#65533;&#65533;c&#65533;&#65533;9&#65533;z&#365;y&#1588;/&#65533;&#65533;i&#65533;	&#65533;[&#65533;r&#65533;&#65533;	&#65533;a&#65533;X&#65533;&#65533;u&#58311;j &#65533;&#65533;>&#626;J&#65533;2&#65533;&#65533;&#807;&&#65533;t3J&#65533;o,=&#65533;&#65533;&#1002;&#65533;NF&#65533;&#65533;dF&#65533;-P&#65533;X&#65533;&#65533;&#65533;&#65533;&#65533;&#65533;&#65533;@&#65533;Z0_&#65533;j&#65533;&#65533;&#65533;DM&#65533;&#65533;(&#65533;hL&#65533;&#65533;&#65533;&#1956;&n&#65533;&#65533;Az&#65533;b&#65533; 5!&#65533;*;&#65533;H&#65533;#5d&#65533;&#65533;&#65533;&#65533;&#65533;	&#65533;&#65533;l%&#65533;)&#65533;v&#1182;&#65533;,!b&#65533;&#998;^%&#65533;&#65533;&#65533;&#65533;Ax6&#65533;&#65533;&#65533;&#1191;3&#65533;&#65533;;&#65533;z&#1056;&#65533;b\d&#65533;B&#65533;H&#65533;D&#1324;Y&#65533;CE&#65533;f&#65533;^:J0$&#65533;&#65533;&#65533;&&#65533;&#65533;y&#65533;<g2%&#65533;&#65533;6z&#65533;3&#65533;+J&#31164;kf3o&#1892;MMx&#65533;R]&#65533;j&#65533;A&#65533;H&#65533;@7p&#65533;s-&#65533;R"&#65533;&#65533;&#65533;&#65533;H&#65533;d)&#65533;&#65533;T&#65533;N&#65533;&#65533;&#65533;R&#65533;r&#65533;&#65533;i&#65533;&#65533;]&#65533;&#65533;&#458;&#65533;[&#65533;&#65533;7V&#65533;(8]B5&#65533;&#65533;&#65533;&#65533;m&#65533;\5Z-&#65533;&#65533;[+H&#65533;&#65533;:Q`C8&#65533;&#781;&#65533;-qI&#65533;6&#65533;&#65533;|E&#65533;&#65533;&#65533;Z&#65533;&#65533;&#65533;&#65533;&#1228; &#65533;&#65533;&#65533;&#1336;n&#65533;&#65533;5&#65533;&#65533;r&#65533;&#65533;|&#65533;l&#65533;:T&#65533;&#915;&#65533;&#65533;=&#65533;&#65533;V&#65533;&#65533;&#65533;&#65533;~Q&#65533;T&#65533;X?P $
&#65533;&#65533;/rT&#65533;`&#65533;&#65533;&#65533;5&#65533;$L[&#65533;&#65533;&#65533;b&#65533;.t&#65533;&#65533;&#65533;$&#65533;&#65533;}N&#65533;$&#65533;&#65533;&#65533;e@1t&#65533;]&#65533;&#65533;&#65533;&#65533;&#683;p&#65533;&#1678;&#65533;&#65533;{fx&#65533;&#65533;&#65533; b&#65533;&#65533;&#65533;w&#65533;&#65533;n&#65533;&#13612;{&#65533;	&#65533;&#65533;&#65533;6&#65533;&#65533;&#65533;o&#65533;3&#65533;&#65533;VGq&#65533;x&#65533;Q&#65533;&#65533;&#65533;&#65533;,u`&#65533;&#256;	\U&#65533;&#65533;&#65533;&#65533;k&#65533;&#65533;&#65533;&#65533;d&#65533;&#65533;&#65533;&#65533;i&#65533;3&#65533;&#65533;V&#65533;&#65533;mw&#65533;&#65533;m&#65533;VK&#65533;x&#65533;&#65533;&#65533;&#65533;&#65533;>&#65533;,&#65533;#p&#65533;&#65533;&#65533;.&#65533;,&#65533;k&#65533;7&#65533;&#65533;&#1110;U&#65533;Ye&#65533;&#65533;&#65533;9&#65533;&#65533;y&#35366;w<d&#65533;*zE&&#65533;w_&#65533;&#1906;&#65533;&#65533;&R2F{
&#65533;6?&#65533;&#1387;&#65533;&#65533;&#65533; W&#65533;&#65533;&#65533;&#65533;H&#65533;&#65533;&&#65533;D&#65533;y&#65533;]&#65533;&#65533;&#65533;&#65533;&#65533;\&#65533;j&#761;&#517;&#65533;&#65533;&#65533;&#65533;&#65533;&#1209;6,&#65533;&#65533;&#65533;m&#65533;&#65533;&#65533;&#65533;&#65533;~nn&#65533;&#65533;m^&#65533;7`&#65533;=&#65533;3&#65533;&#65533;F&#65533;&#65533;&#65533;&#65533;&#950;&#65533;&#65533;&#65533;Uk&#65533;&#65533;h&#65533;&#65533;&#65533;&#65533;&#65533;&#65533;my&#65533;&#65533;&#65533;&#65533;Id&#65533;66&#65533;-|&#65533;;&#65533;(&#1619;&#65533;&#65533;H&#926;/g&#65533;k&#65533;&#65533;UBJ_&#65533;r&#65533;&#65533;&#65533;,&#65533;I&#65533;X&#65533;&#20517;e`{Hl&#65533;&#65533;&#65533;&#65533;f9&#65533;&#65533;&#614;p&#65533;C&#65533;&#65533;U>&#65533;>&#65533;f&#65533;L&#65533;&#65533;[u&#65533;)&#65533;&#65533;&#65533;&#65533;&#65533;}j&#65533;&#65533;d?&#65533;p&#65533;7`s&#65533;&#65533;&#65533;&#65533;&#65533;&#65533;&#65533;F&#65533;&#65533;{&#1828;&#65533;&#65533;t&#65533;&#65533;&#65533;&#65533;1&#65533;y&#65533;&#1423;`&#65533;nSS&#65533;s6&#65533;&#65533;[&#65533;&#65533;tC&#65533;&#65533;&#65533;E&#65533;&#65533;&#875;&#65533;KY&#65533;{&#65533;&#65533;&#65533;&#65533;&#65533;V\&#65533;P&#1895;&#65533;7l3&#65533;|&#65533;&#65533;&#65533;rM&#65533;&#65533;&#65533;&#65533;&#65533;+v&#922;&#65533;i[R;&#65533;)&#65533;&#65533;&#65533;}b&#65533;?:&#65533;&#65533;&#65533;&#65533;N_ny&#65533;&#65533;&#65533;C&#65533;[nsCZ&#65533;F_&#65533;&#65533;B&#782;&#65533;&#65533;&#65533;&#65533;&#65533;&#65533;&#65533;&#65533;&#65533;N&#65533;&#65533;i&#65533;&#65533;&#65533;&#65533;&#65533;&#65533;&#65533;&#65533;&#65533;_&#65533;S"&#65533;o&#65533;&#65533;/f4&#65533;[&#65533;`&#65533;i&#65533;&#65533;.9+&#65533;&#65533;C&#65533;&#65533;&#65533;&#65533;&#65533;&#65533;&#65533;&#65533;q&#65533;k&#65533;[&#65533;r&#65533;.e&#65533;l&#65533;&#65533;^&#65533;&#65533;&#65533;.&#65533;&#1503;b&#65533;&#65533;&#65533;&#1368;&#65533;~&#65533;)P&#65533;&#65533;?&#65533;~xy&#65533;y&#65533;o&#65533;x'c&#65533;&#65533;&#65533;CvsS&#65533;w #bh!St&#65533;~&#65533;&#65533;zk7x`v&#65533;FcWTSQ7u&#65533;&#65533;(&#65533;p[v&#65533;R1rK&#65533;{&#65533;&#65533;&#65533;'|&#65533;&#65533;n&#65533;WY&#65533;&#65533;Ph&#65533;~&#65533;rz&#65533;Gt4&#65533;~&#1175;~[&#65533;~!Q&#65533;_&#65533;&#65533;,1&#65533;__Fq&#65533;}C&#65533;}&#65533;D&#65533;&#65533;&#65533;w&#65533;&#65533;~&#65533;TXy&#65533;gs4&#65533;A&#65533;\0&#65533;Y}&#65533;&#65533;w&#65533;y3&#65533;|&#65533;&#65533;6&#65533;&#65533; Hhv&#65533;n'&#65533;n&#65533;$xpT&#65533;nD&#65533;g&#65533;&#65533;&#65533;&#65533;&#65533;=N&#65533;b&#65533;&#65533;S&#65533;&#65533;z&#65533;&#65533;6&#65533;6WU{&#65533;&#65533;u&#65533;&#65533;"&#65533;{)&#65533;6KGFb'1&#65533;d&#65533;j&#65533;H5&#65533;blE&#65533;&#65533;&#65533;7&#65533;&#65533;)g&#65533;&#65533;'r[&#65533;&#65533;&#65533;ttQR@&#65533;*#&#65533;&#65533;HeKu?[V&#65533;gJG&#65533;eS&#65533;w&#994;M&#65533;Z-Gr&#35210;&#65533;|UX&#65533;&#32204;&#1111;&Z&#521;&#1128;
&#65533;&#33102;&#65533;g&#65533;r&#65533;&#65533;&#65533;v&#1232;bF&#65533;&#65533;&#65533;h;&#65533;sn&#65533;B^&#65533;'&#65533;&#65533;&#65533;(&#65533;&#456;&v0&#65533;&#872;m&#65533;F&#65533;#&#65533;&#65533;FvD&#65533;&#65533;&#65533;&#65533;&#65533;M&#65533;&#65533;o{V&#65533;Sh&#65533;h&#65533;2&#65533;5a=&#1158;a&#65533;f&#65533;(t\&#65533;`&#1048;n&#65533;a/HxgG&#65533;&#65533;&#65533;&#65533;&#65533;C&#65533;/&#211;(&#65533;KV&#65533;&#65533;&#65533;2S&#65533;q&#65533;f&#65533;w&#65533;8)d&#65533;D&#65533;`ZHg&#65533;`&#65533;&#65533;&#65533;&#65533;&#65533;&#65533;&#1538;&#65533;H&#65533;D&#65533;+&#65533;&#65533;&#1368;&#65533;&#65533;&&#65533;4g&#65533;&#65533;i&#65533;&#65533;jq&#65533;&#65533;j&#65533;s&#65533;&#65533;(&#65533;&#65533;^5z&#65533;&#65533;w&#65533;&#65533;ht&#65533;wz&#65533;h~&#65533;&#65533;m&#65533;&#65533;z&#65533;&#65533;&#65533;&#65533;x&#65533;&#65533;{Q&#65533;&#65533;&#65533;&#65533;&#65533;&#65533;&#65533;/&#65533;&#65533;&#65533;&#65533;&#65533;c+{1&#65533;&#65533;xFP&#65533;&#65533;Fi&#65533;i&#65533;J&#37487;@g>&#65533;ni&#65533;o&#65533;6&#1560;"y&#65533;&#65533;0&#65533;&#65533;uH`[&&#65533;Y&#65533;#&#65533;&#65533;&#65533;T&#65533;&#65533;O`&#65533;&#65533; eJA'&#65533;!&#65533;r&#65533;&#65533;|&#65533;V&#65533;&#65533;~nP&#65533;&#65533;i&#65533;&#648;C;&#65533;L&#65533;&#65533;@&#65533;&#65533;u&#65533;&#65533;&#65533;i&#65533;&#457;l&#65533;&#65533;&#65533;I&#65533;&#65533;&#454;&#65533;&#65533;_&#65533;V &#65533;&#65533;g'&#65533;&#65533;fdR&#65533;&#65533;w&#65533;&#65533;&#65533;bl&#65533;&#65533;U)&#308;&#65533;s9B&#65533;w&#65533;}d&#65533;8&#65533;$(&#65533;_7&#65533;&#65533;&#65533;i&#65533;ExNP@m&#65533;i\&#65533;&#65533;&#65533;&#65533;&#65533;&#65533;&#65533;&#583;k&#65533; &#65533;}f&#65533;&#608;&#65533;x&#65533;&#65533;K&#65533;&#65533;n&#65533;\}0be&#65533;&#65533;&#65533;&#65533;&#65533;&#65533;U&#65533; &#65533;q4&#65533;3&#65533;&#65533;&#65533;8&#65533;3&#65533;&#65533;&#65533;9a&#65533;&#65533;&#65533;|0&#65533;&#65533;i&#65533;?Y&#65533;&#65533;&#65533;.Zr$&#65533;$&#403;j&#65533;&#408;&#65533;1&#65533;&#65533;[&#1033;j&#65533;&#65533;&#789;&#65533;H&#65533;)p(s&#65533;7&#1273;&#65533;&#65533;&#65533;&#65533;9&#65533;&&#65533;% &#65533;cy&#65533;ici&#65533;&Mpi&#65533;&#65533;b&#65533;{&#65533;&#65533;&#65533;	H!&#1566;&#65533;&#65533;e&#65533;j&#65533;9s:&#65533;&#65533;&#65533;&#65533;&#65533;m&&#65533;&#65533;G&#65533;&#65533;&#65533;g-&#65533;&#65533;&#65533;&#65533;v8@&#65533;v%&#65533;[&#65533;kp&#65533;X&#65533;&#65533;:&#65533;P&#65533;&#1624;&#65533;&#65533;&#65533;&#65533;}KM&#65533;e!
&#65533;3&#65533;&#65533;&#65533;y
&#5572;&#65533;&#65533;&#65533;
&#65533;k&#65533;&#65533;&#65533;W:]&#65533;&#65533;44*&#65533;&#65533;w&#65533;J&#65533;&#65533;&#65533;&#65533;>&#65533;&#65533;Am&#65533;&#65533;&#65533;7&#65533;TY&#65533;&#65533;x&#65533;kh&#65533;\&#65533;&#65533;N
&#65533;&#65533;&#156;&#65533;&#65533;&#65533;&#65533;&#65533;Y&#65533; u/&#65533;#&#65533;G&#65533;BY<|&#65533;&#1572;h#&#65533;&#65533;E&#614;&#65533;&#65533;&#65533;&#65533;&#1241;&#65533;:&#65533; &#65533;&#65533;1&#65533;w*N&#65533;&#65533;&#65533;&#653;|zx&#65533;x&#65533;&#65533;&#65533;&#65533;zg&#65533;&#1440;Wz&#65533;&#758;&#65533;&#65533;&#1571;&#65533;&#1704;&#65533;	&#65533;&#65533;zx&#65533;*&#65533;N&#65533;C&#65533;S&#1475;&#65533;&#65533;&#65533;7&#65533;&#65533;&#65533;&#65533;B&#65533;l&#65533;&#65533;>&#65533;%&#65533;&#646;&#65533;&#65533;&#65533;&#65533;&#44522;&#65533;&#65533;&#65533;7&#65533;&#65533;H&#65533;+&#65533;r&#65533;C&#65533;N&#65533;&#65533;&#65533;&#65533;&#65533;vz&#65533;I&#65533;J&#65533;&#65533;`&#65533;&#65533;&#65533;&#896;&#65533;&#65533;)&#65533;tH&#65533;r&#65533;upAM&#31545;TM&#65533;&#65533;&#65533;&#65533;k*&#65533;.&#65533;&#65533;|&#65533;&#65533;&#65533;R"&#65533;&#65533;&#65533;&#65533;9&#65533;&#65533;Z&#65533;&#65533;&#65533;&#65533;w&#65533;&#65533;N&#65533;&#65533;Z&#65533;? &#65533;&#65533;&#65533;h/&#174;;&#65533;nV&#65533;&#599;!&#65533;&#65533;;&#65533;&#65533;Y#&#65533;&#65533;&#65533;q&#65533;&#65533;ZVe&#65533;}W&#65533;&#65533;&#65533;Z&#65533;J&#9015;	&#65533;&#65533;&#1713;J&#65533;&#65533;&#65533;&#65533;%a&#608;&#65533;*&#65533;&#65533;&#694;Q(&#65533;<&#65533;&#65533;&#65533;&#65533;Y&#65533;E&#65533;u&#65533;4&#65533; 6&#65533;&#65533;Q&#65533;&#65533;j&#65533;&#584;&#65533;&#65533;&#65533;z1I0&#19234;C5^Z]t&#65533;xdW&#65533;u&#65533;&#65533;M&#65533;&#65533;&#65533;o&#65533;&#65533;@!&#65533;;&#65533;(&#743;r&#1717;dx&#65533;v&#65533;@&#65533;&#65533;&#65533;&#65533;&#65533;+&#65533;l&#65533;y&#65533;X&#65533;x&#65533;&#65533;&#65533;&#65533;aJ&#65533;&#65533;&#65533;&#65533;&#65533;&#65533;&#65533;&#65533;*&#65533;&#65533;&#65533;B?w?&#65533;&#65533;&#65533;&#65533;k&#65533;!&#65533;4&#65533;[&#65533;&#65533;&#65533;&#65533;&#65533;x&#65533;*w&#65533;&#65533;w&#65533;&#65533;;&#65533;&#65533;Y&#65533;#&#1763;l&#65533;ff+&#65533;&#65533;~	\&#65533;T&#65533;&#65533;;&#18203;{;Qy&#65533;&#65533;UC&#65533;i&#65533;&#65533;&#65533;&#65533;x&#65533;&#65533;3&#65533;pA&#65533;^lICtcH&#65533;&#65533;&#65533;^fz&#65533;&#1236;&#65533;g&#65533;&#65533;y3Fq8L5["&#65533;{&#65533;&#65533;i&#65533;&#65533;&#65533;&#65533;;m&#65533;&#554;e&#65533;E&#65533;4({&#65533;&#65533;&#65533;&#65533;&#65533;&#65533;&#65533;c+&#65533;&#65533;&#65533;&#65533;&#65533;:&#65533;&#65533;&#65533;&#65533;&#65533;k&#65533;M! &#65533;{&#65533;&#65533;&#65533;
[&#65533;&#65533; &#65533;&#65533;&#65533;fve&#65533;&#65533;&#65533;\0*twH&#65533;&#65533;[g&#65533;&#65533;&#65533;U&#65533;&#65533;H&#65533;&#447;Y&#65533;&#65533;hV|&#278;&#1757;&#825;I*&#65533;&#65533;&#1764;&#65533;jS&#65533;c&#65533;<&#65533;&#65533;&#463;&#65533;H<K&#65533;&#65533;&#65533;2BX&#65533;z*&#65533;&#65533;&#65533;;&#65533;&#65533;ui&#44315;y&#65533;mT\^&#65533;)Y&#65533;()&#65533;&#65533;l&#923;&#65533;4X&#65533;&#65533;T&#65533;&#65533;&#65533;D&#65533;s&#65533;&#65533;&#65533;9&#65533;&#65533;&#65533;&#65533;i&#65533;&#65533;&#65533;&#65533;&#65533;&#65533;&#65533;K&#65533;&#65533;N&#65533;&#65533;&#65533;&#65533;q&#65533;&#65533;<&#65533;&#65533;&#26750;&#65533;&#65533;Dy&#1783;&#65533;qR&#65533; &#65533;&#65533;&#65533;zp&#65533;9r&#65533;&#65533;&#65533;&#65533;w&#65533;&#65533;&#65533;&#65533;&#65533; &#65533;&#65533;&#65533;Z&#65533;#&#65533;&#65533;&#65533;|&#901;&#1811;/&#65533;&#65533;'&#65533;&#65533;&#65533;y&#65533;&#65533;i\&#65533;Q&#65533;&#65533;lg&#65533;&#65533;&#65533;f)&#65533;lHs&#65533;&#65533;&#65533;_3&#65533;)L!&#65533;&#436;[&#65533;&#65533;V&#65533;/&#65533;t&#65533;&#65533;k&#65533;&#65533;1&#65533;&#65533;&#65533;&#65533;,&#65533;&#65533;&#65533;&#65533;&#65533;m&#65533;&#65533;[&#65533;&#65533;L&#65533;&#65533;&#1073;B&#65533;&#65533;&#65533;y&#65533;B&#65533;&#65533;&#65533;&#65533;&#65533;:[&#65533;&#65533;&#65533;T,&#65533;&#65533;Z&#65533;&#65533;&#65533;v&#65533;&#65533;&#65533;&#766;<~&#65533;&#65533;&#65533;&#65533;$P&#65533;U
Z&#65533;Z&#65533;&#65533;&#65533;&#65533;&#65533;*a;&#65533;&#65533;3&#65533;g:&#65533;&#65533;&#175;/-&#65533;P&#65533;&#65533;&#65533;&#510;&#65533;H&#65533;\}&#65533;]&#65533;&#65533;'\  &#65533;x8&#65533;)&#65533;&#65533;&#65533;&#65533;&#65533;&#65533;x-]]&#65533;W&#65533;&#65533;FcR&#65533;&#65533;&#65533;&#65533;(<7&#1194;&#65533;&#65533;&#65533;c&#65533;&#65533;&#65533;&#65533;&#65533;d&#65533;&#65533;&#65533;:&#65533;&#65533;&#65533;E6&#65533;`&#65533;0T&#65533;f&#65533;&#65533;I1F&#65533;&#65533;j&#829;&#65533;&#65533;PW+&#65533;&#65533;rb&#48689;J&#1373;][&#65533;&#65533;(.&#65533;&#65533;9&#65533;&#65533;&#65533;]\f&#65533;&#65533;q&#65533;&#65533;&#65533;0&#65533;]&#65533;&#65533;&#65533;v&#65533;"&#65533;&#65533;jM&#65533;f&#65533;&#65533;&#65533;y&#65533;&#65533;&#65533;&#65533;<&#65533;&#65533;}&#65533;V-&#65533;k{&#65533;&#65533;&#65533;f&#65533;&#65533;&#65533;&#65533;P&#65533;y&#65533;k&#65533;'&#418;&#65533;&#65533;&#65533;w&#65533;&#65533;&#65533;]&#65533;&#65533;=&#65533;R&#65533;&#65533;E8r&#65533;!&#65533;
&#65533;L&#65533;tiu&#65533;q{&#65533;&#65533;"&#65533;&#65533;&#65533;q&#65533;\Y&#65533;&#65533;&#65533;)I+=b&#65533;3F&#65533;&#65533;&#65533;&#65533;&#65533;&#755;&#65533;O&#65533;"&#65533;&#65533;ey&#65533;&#65533;&#65533;&#65533;t&#65533;&#65533;&#65533;&#65533;&#65533;&#65533;M&#65533;r;&#65533;
&#65533;&#65533;2&#65533;$I0e&#65533;d&#65533;&#65533;&#65533;/&#65533;&#65533;=m&#65533;I&#65533;&#65533;&#65533;&#65533;&#65533;!K&#1735;+&#1595;&#65533;&#65533;&#65533;g&#65533;&#65533;aF&#65533;&#760;&#65533;&#65533;&#1772;&#65533;q&#818;7&#559;&#65533;&#65533;&#65533;&#65533;&#65533;&#65533;(3F&#65533;&#65533;&#65533;&#65533;&#65533;&#65533;&#251;M&#65533;=&#65533;&#65533;&#65533;&#65533;&#65533;U&#65533;&#65533;&#65533;&#65533;)&#65533;&#65533;&#65533;&#993;&#65533; &#65533;U&#65533;j&#65533;v4&#65533;J&#65533;&#65533;&x{g&#65533;&#65533;m&#65533;&#65533;P"&#65533; &#65533;&#65533;W&#65533;=|&#65533;W&#65533;&#65533;&#65533;<J&#65533;S:&#65533;7&#65533;&#65533;&#65533;&#65533;&#65533;&#65533;&#65533;&#65533;M&#65533;&#65533;:&#65533;&#65533;|&#65533;f&#1610;-&#65533;&#65533;&#65533;&#65533;	K&#65533;c&#431;&#65533;&#65533; &#65533;N$n&#65533;&#65533;&#65533;&#65533;G^7&#65533;L&#65533;&#65533;K[g-&#65533;&#65533;|&#65533;&#10346;&#65533;W&#34954;&#65533;1&#65533;&#65533;&#65533;-i.&#65533;;x;&#1055;6&#65533;&#65533;A&#65533;,&#65533;&#65533;y&#65533;v&#65533;g&#65533;&#65533;&#65533;m&#65533;&#&#65533;-&#65533;")&#65533;7&#65533;&#65533;&#35776;K+5&#65533;_&#65533;&#143;Xvj&#65533;&#33236;&#65533;g&#65533;Bs&#65533;b&#65533;&#1582;&#18301;&#65533;&#65533;o&#65533;&#65533;V&#65533;&#65533;&#2008;&#65533;f&#65533;&#65533;&#2014;&#65533;&#65533;&#65533;&#65533;&#65533;&#65533;&#65533;v&#65533;&#65533;&#65533;w&#65533;&#65533;g&#65533;7MJ&#65533;V&#65533;&#65533;%U&#65533;STg&#65533;M&#65533;u&#65533;&#65533;&#65533;&#65533;&#65533;&#65533;&#65533;&#65533;L&#65533;:&#65533;&#65533;&#65533;&#65533;k&#65533;&#65533;n&#65533;{&#65533; &#65533;&#1848;&#65533;_&#65533;&#65533; \]&#65533;&#65533;M{KJ&#65533;&#65533;&#65533;&#65533;\&#65533;&#65533;"&#65533;&#65533;:"5F&#65533;1W&#65533;&#65533;&#65533;*&#65533;&#65533;V&#65533;{C/&#1035;*&#65533;3&#65533;&#65533;M&#65533;7{&#65533;M&#65533;8&#65533;u&#672;&#65533;&#65533;&#65533;&#65533;Q]&#65533;&#65533;&#65533;&#65533;&#65533;&#65533;*u&#65533;k&#65533;&#65533;&#65533;&#65533;&#65533;8&#65533;&#10795;&#65533;&#65533;&#65533;&#65533;&#65533;&#65533;&#65533;&#37769;&#65533;&#65533;(&#65533;&#65533;&#65533;&#65533;&#65533;0&#65533;Nf&#65533;8&#65533;&#65533;&#65533;&#65533;~&#65533;&#65533;&#65533;Fu=&#65533;E&#65533;&#65533;~&#65533;{&#65533;&#1516;&#65533;&#65533;m&#65533;&#65533;&#65533;O&#65533;[&#612;w&#65533;&#65533;#;kCv&#65533;&#65533;"&#65533;&#65533;&#65533;&#65533;!R&#1996;&#65533;&#65533;s&#65533;&#65533;&#65533;&#65533;&#1500;&#51131;&#65533;JP&#65533;B&#65533;&#65533;
0&#65533;&#65533;p&#1217;&#65533;&#65533;&#65533;QKH&#65533;I&#65533;&#873;?&#65533;GN&#65533;2&#65533;`r&#65533;&#65533;!}&#65533;P/&#65533;)&#65533;&#65533;`&#65533;&#65533;e&#65533;&#65533;*&#65533;&#65533;F]&#65533;}>&#65533;&#65533;&#65533;&#58394;a&#65533;&#65533;p&#65533;&#65533;&#1259;&#1655;&#65533;D&#65533;,&#65533;X&#65533;Fc&#785;&#65533;[&#1381;&#65533;&#65533;&#65533;&#65533;&#65533;I&#65533;&#65533;hL&#65533;&#65533;&#65533;&#65533;&#65533;rn&#65533;<&#65533;P&#749;&#65533;&#65533;f&#65533;&#65533;&#65533;&#65533;&#65533;&#65533;&#65533;y&#65533;N&#65533;&#65533;&#1694;1&#65533;&#65533;&#65533;t
(D&#65533;&#65533;U&#65533;&#65533;&#65533;&#65533;&#65533;#Ihr+'&#65533;b&#65533;&#65533;&#65533;V&#65533;bj&#65533;&#65533;u&#65533;&#65533;l&#65533;a&#65533;&#65533;:&#65533;>&#65533;&#65533;&#65533; &#65533;&#65533; &#65533;_	&#65533;n}&#65533;&#65533;&#65533;&#65533;&#65533;&#65533;`&#65533;8&#65533;[&#65533;@&#65533;;&#1215;&#65533;+%&#1673;&#65533;&#1760;&#65533;3&#65533;Z&#65533;&#65533;&#65533;&#65533;q\&#65533;&#65533;(&#1276;&#65533;&#65533;&#65533;&#65533;&#65533;&#65533;?z&#65533;{&#65533;&#65533;&#65533;&#65533;&#65533;&#65533;	&#65533;B&#65533;&#65533;A&#65533;&#65533; Z&#65533;U&#65533;!&#65533;&#65533;A &#65533;&#65533;E&#65533;L&#65533;8&#65533;# &#65533;E&#65533;@q#&#337;PB&#65533;&#65533;R&#65533;&#65533;e&#65533;!,&#65533;&#65533;[:v3&#65533;]KP3g'D<&#65533;DT&#65533;>&#65533;H&#65533;&#65533;&#65533;&#65533;)!|&#65533;&#65533;I&#520;&#65533;UWXd&#65533;
&#65533;&#65533;WUYp&#1914;&#65533;5lXz&#65533;X8Y{&#65533;m'o&#65533;0&#65533;.&#635;$&#65533;&#65533;e&#65533;b&#65533;&#65533;&#65533;&#65533;<&#65533;&#933;y&#690;L,&#65533;&#65533;&#65533;]1&#65533;&#65533;&#65533;V&#65533;&#726;[&#65533;&#138;&#65533;&#65533;&#65533;&#818;b&#65533;sXSc>Or&#65533;&#65533;jvxN6&#65533;&#65533;m &#65533;"&#65533;&&#65533;&#65533;k]&#65533;w&#1652;&#65533;/&#65533;&#65533;&#65533;?s&#65533;<Z&#65533;8&#65533;OQ&#65533;&#65533;zW&#65533;hQRJ&#65533;&#65533;X&#1186;G&#65533;9&#65533;&#65533;&#65533;=&#65533;&#65533;L&#65533;&#65533;l-&#65533; &#287;>?&#65533;L(&#65533;&#65533;c.&#65533;&#65533;h&#65533;&#65533;&#65533;M&#65533;m&#65533;(&#65533; "x\\i&#65533;&#65533;&#65533;~eVpbI&#65533;&#65533;-&#65533;`|&#65533;W 
&#65533;&#65533;&#65533;w&#65533;%z&#65533;a_,
O	=&#65533;&#581;&#65533;&#65533;&#65533;&#65533;&#65533;&#65533;&#65533;&#65533;<&#593;&#65533;-&#65533;&#65533;+&#65533;a&#1429;U&#65533;}&#65533;Y&#65533;&#65533;F`&#65533;f&#65533;(&#65533;&#65533;&#1115;o&#65533;99\m&#65533;)&#65533;&#65533;m4&#65533;&&#65533;c&#65533;&#65533;B&#65533;$U&#65533;&#65533;sRE	&#65533;l&#65533;e&#65533;__D4&#65533;E"&#65533;&#65533;y&#65533;&#65533;'&#65533;v&#65533;&#65533;%&#65533;&#65533;&#65533;&#65533;s&#65533;%}v:cI&#65533;F&#65533;&#350;&#65533;*&#65533;[r&#65533;&#65533;&#65533;&#65533;z&#65533;W&#65533;j&#65533;W&#65533;7&#1412;ZPj&#65533;&#65533;&#1452;8A&#65533;$&#65533;h@^ xb[+&#65533;<g&#65533;-&#65533;V F!&#65533;&#65533;&#65533;`&#65533;&#65533;PES&#65533;&#65533;Fn&#65533;&#65533;&#65533;(&#65533;&#65533;z&#65533; &#65533;&#1815;&#65533;&#65533;(_&#65533;H8&#65533;&#65533;p&#65533;JI &#65533;&#65533;&#65533;&#1510;NX&#1451;&#65533;}&#65533;&#65533;9&#65533;&#65533;&#65533;&#65533;&#65533;fn&#65533;&#65533;; &#65533;D&#65533;;&#65533;\uH&#65533;&#65533;&#65533;&#65533;u&#65533;]
&#65533;&#65533;&#65533;)&#65533;&#65533;&#65533;&#65533;&#65533;&#65533;&#65533;&#65533;&#65533;&#65533;/&#65533;$&#65533;&#65533;&#65533;&#65533;p&#65533;&#65533;_n&#65533;%j[&#65533;7&#65533;d*ge&#65533;b3YZZ&#65533;&#65533;&#65533;&#65533;&#65533;&#1015;&#65533;&#65533;W^&#65533;&#65533;&#65533;&#65533;)&#65533;&#65533;B&#65533;&#65533;&#59166;fa&#65533;&#1024;&#65533;&#65533;K&#1218;)&#65533;&#65533;V&#65533;.Gr[&#65533;&#65533;&#65533;&&#65533;&#65533;O&#65533;F&#65533;S&#65533;\&#65533;)&#65266;&#65533;&#65533;Z)&&#65533;&#65533;&#65533;%&#65533;&#65533;t&#65533;&#65533;o"&#65533;&#65533;f&#573;&#65533;&#65533;6t<&#65533;&#1299;&#65533;7w&#65533;^xCQc&#65533;&#65533;K&#65533;&#65533;S&#65533;&#52483;l&#583;Zzs*d?&#65533;&#65533;&#65533;9&#65533;&#1574;&#65533;&#65533;&2 &#65533;&#65533;&#65533;\&#65533;Xx&#65533;s;&#65533;6&#65533;&#65533;&#65533;&#65533;j&#65533;&#65533;&#65533;*&#65533;&#65533;F&#65533;zt&#65533;&#65533;&#1457;&#65533;l>}&#65533;aUI&#65533;$&#65533;&CD;&#65533;y@W&#65533;sy&#65533;&#65533;4&#65533;&#65533;&#65533;&#482;&#65533;&#65533;8&#65533;G&#65533;&#65533;Mj&#65533;}q;%w&#65533;s&#65533;p&#65533;&#65533;&#65533;&#65533;/5&#65533;@&#65533;^&#65533;&#186;&#65533;&#65533;)]L &#65533;&#65533;&#65533;m&#65533;N&#65533;&#65533;	&#65533;R&#65533;&#65533;&#65533;&#65533;!r&#65533;&#65533;H&#65533;&#65533;b= &#65533;&#65533;b@&#65533;&#65533;&#65533;Q&#65533;CE&#65533;&#65533;$&#1225;u&#65533;&#65533;&#65533;&#65533;&#65533;&#65533;&#65533;&#65533;&#65533;&#65533;]&#65533;ff&#65533;&#65533;)mU6k&#65533; &#65533; X&#65533;
Z&#65533;n&#65533;+&#65533;!qy&#65533;&#65533;&#65533;&#65533;&#65533;*&#65533;&#65533;biL&#65533;Th&#65533;&#65533;Q&#65533;q^#&#65533;t&#65533;-&#65533;&#65533;&#65533;{Z&#65533;6@:&#65533;.~Z3`&#65533;x&#65533;&#65533;&#65533;cY&#65533;&#65533;&#65533;\&#65533;/:&#65533;,S&#65533;	&#65533;&#65533;&#65533;&#65533;&#65533;B&#65533;U&#65533;&#65533;a&#65533;&#7046;T;&#65533;{&#65533;X&#65533;&#65533;&#65533;&#65533;'&#65533;s&#65533;#&#65533;&#65533;&#65533; N&#65533;&#65533;&#65533;\b&#65533;&#65533;&#65533;&#837;@&#65533;&#65533;&#65533;&#318;&#65533;ru/&#65533;c&#65533;rH&#65533;&#65533;&#1362;U&#65533;&#65533;V|(&#65533;	&#65533; &#65533;&#65533;&#65533;&#65533;&#65533;<&#65533;&#65533;xp^&#1106;&#65533;<&#65533;hNaDbr&#65533;&#65533;:pfa2&#65533;^6&#65533;&#65533;&#458;&#65533;&#65533;&#65533;&#65533;&#65533;&#65533;&#65533;&#65533;6&#65533;!&#1766;&#65533;F&#65533;q&#65533;m[&#65533;&#65533;&#65533;&#65533;f5&#65533;&#65533;&#65533;&#65533;&#1317;H&#65533;&#65533;M&#65533;&#65533;,&#65533;J&#65533;&#65533;&#65533;TXMk:-&#65533;!&#65533;B&#65533;'K2&#65533;&#65533;&#65533;&#65533;0E&#65533;&#65533;)4&#65533;&#65533;hS(&#65533;&#65533;&#65533;J&#65533;&#65533;&#65533;&#1874;&#65533;!RY&#65533;&#65533;\&#65533;x&#65533;&#65533;A=[&#65533;rw*=&#1348;| LBX&#65533;&#65533;&#284;2&#65533;&#65533;&#65533;e>&#65533;/Hu&#65533;&#65533;?&#65533;&#65533;&#1772;`&#65533;&#65533;h(g&#65533;W&#65533;&#65533;4N	&#65533;&#65533;&#1103;*#&#65533;&#65533;`4D&#65533;LI#&#65533;4B&#65533;&#65533;&#65533;&#65533;;9*&#65533;&#65533;sn&#65533;&#65533;K&#65533;&#65533;&#65533;&#65533;V&#65533;g;&#65533;&#1409;~N&#61223;6b&#65533;&#65533; MY&#65533;P&#65533;u>&#65533;	h&#65533;
&#65533;|&#65533;E&#65533;9&#1488;v&#65533;S&#65533;&#65533;a&#65533;fy&#65533;<&#65533;qI)]%X&#65533;&#65533;<V&#65533;&#65533;&#65533;&#65533;YN&#65533;hS&#65533;u&#65533;&#65533;&#65533;hU&#1147;a"&#65533;&#65533;&#65533;\&#65533;Qs&#65533;[&#65533;r&#535;&#65533;ej&#65533;`&#65533;&#65533;]pI`@U&#65533;&#65533;	&#65533;A&#65533;&#65533; &#65533;Z&#65533;&#65533;&#65533;V&#65533;&#65533;&#65533;n&#65533;&#65533;>&#65533;&#65533;&#65533;&#65533;iw:&#65533;&#734;&#65533;&#65533;&#65533;&#65533;_)&#65533;:W&#65533;&#65533;+&#65533;&#65533;&#65533;&#65533;q&#65533;&#65533;&#65533;&#65533;s[?o&#749;&#65533;F&#65533;&#65533;&#65533;&#65533;&#65533;&#65533;&#65533;1&#65533;l&#65533;&#65533;&#65533;&#65533;~&#65533;&#65533;H&#65533;B@fJ&#1122;&#65533;&#65533;&#65533;&#65533;k;[H&#65533;D&#65533;&#65533;6&#65533;%&#65533;&#65533;&#65533;J&#65533;z&#65533;&#65533;&#65533;&#65533;u&#65533;	K&#65533;z%&#65533;{&#65533;&#65533;5nmF
&#65533;&#65533;&#65533;!P&#1395;U
&#65533;&#65533;!&#65533;4&#65533;&#65533;:A+&#65533;wV&#65533;j&#65533;&#65533;&#65533;=&#65533;)&#65533;&#65533;x&#65533;)&#65533;<&#65533;&#65533;&#65533; &#65533;YB&#65533;U]&#65533;&#65533;&#65533;nX&#65533;&#65533;&#559;&#65533;=&#65533;`&#65533;j&#65533;&#65533;G&#65533;&#65533;5:&#588;m&#65533;&#65533;j&#65533;&#65533;&#65533;&#65533;&#65533;h(_!&#65533;&#65533;&#882;&#65533;KZ&&#1590;u&#65533;&#1637;&#65533;&#65533;a&#65533;&#65533;&#65533;.&#65533;'&#65533;&#65533;&#65533;6&#65533;&#65533;@&#65533;&#37953;&#188;&#1774;&#65533;/&#65533;ubn]&#65533;&#65533;&#65533;&#65533;F&#65533;&#65533;&b&#65533; 6*B &#65533;&#65533;}L&#65533;&#65533;&#65533;j&#65533;&#65533;&#65533;q
&#65533;n&#65533;&#65533;&#65533;&#65533;gBp&#1339;&#65533;&#65533;j&#65533;&#65533;&#65533;F9m&#65533;&#65533;&#65533;&#65533;&#65533;`&#65533;E&#65533;&#65533;^.\&#65533;&#65533;&#65533;.C&#65533;&#65533;H&#65533;&#65533;&#65533;&#65533;Dj&#65533;&#586;&#65533;&#65533;R&#65533;K&#65533;&#65533;&#65533;&#65533;yB 	&#65533;&#65533;^lK&#65533;m&#65533;'a	&#65533;>A&#65533;&#65533;&#167;&#65533;m&#65533;&#65533;&#65533;:N&#65533;&#65533;|$&#65533;&#65533;C&#65533;&#51479;&#1972;&#65533;&#65533;&#65533;&#65533;O;&#65533;/&#65533;~q&#65533;&#65533;f&#65533;q&#65533;&#65533;&#374;X&#65533;m&#65533;G*&#65533;5&#65533;+d&#65533;&#65533;y&#65533;Nu&#65533;&#65533;&#65533;M&#65533;<6N&#65533;6&#65533;j&#65533;&#65533;&#65533;&#65533;8&#65533;&#65533;n&#65533;2&#65533;f&#65533;~R~j&#65533;BLou&#65533;;&#65533;ex&#65533;,MiK3&#65533;&#65533;bN&#65533;&#65533;F&#2025;G`2&&#65533;N&#65533;M0{&#65533;&#1030;N&#65533;&#65533;&#65533;&#65533;
o*&#65533;M=y&#65533;&#65533;F&#65533;&#65533;r&#65533;&#65533;	&#65533;4&#65533;e$L&#65533;&#65533;>&#65533;&#65533;{&#65533;&#65533;o&#65533;&#65533;&#65533;0&#65533;6T&#65533;&#65533;&#65533;/&#65533;Q&#65533;<&#65533;q&#65533;&#65533;@&#65533;$Qc&#65533;&#65533;6)&#65533;u&#65533;iv9&#65533;&#1896;yvwx9(&#65533;&#65533;&#65533;w&#65533;QNvY&#65533;&#65533;&#65533;&#65533;&#747;>f&#65533;&#65533;&#65533;&#65533;HIc&#65533;&#65533;&#65533;6oY=&#65533;&#65533;&#65533;&#65533;=&#65533;&#65533;<&#65533;&#65533;&#65533;&#65533;&#65533;&#65533;&#65533;&#65533;&#65533;[&#65533;&#65533;&#65533;&#65533;Iw&#65533;&#65533;&#65533;.&#65533;&#65533;&#65533;&#65533;&#65533;&#65533;SV&#65533;+6&#1961;&#65533;&#65533;H&#65533;&#65533;&#65533;&#65533;&#65533;{R&#65533;&#65533;&#65533;B&#1123;#&#65533;$&#65533;&#65533;&#65533;!h&#65533;&#876;&#65533;e^&#65533;a&#831;&#65533;&#65533;&#65533;&#65533;`_&#65533;&#65533;&#65533;V>W-&#65533;&#65533;&#65533;z&#65533;&#65533;"&#65533;sX&#65533;m&#65533; &#65533;&#65533;(e&#65533;2&#65533;&#65533;mG&#65533;t&#65533;&#65533;bL&#1473;&#65533;R&#65533;&#65533;)&#65533;Du&#65533;&#65533;7&#65533;&#65533;Y&#65533;'\w&#65533;|&#65533;&#65533;H(ee&#65533;&#65533;|l&#65533;eJV&#65533;&#65533;&#65533;1n&#65533;&#65533;'z&#65533;"q;ED&#65533;TI&#65533; &#65533;&#65533;[ma4&#65533;$q&#65533;o&#65533;wE&#65533;q	&#1315;#&#65533;&#65533;&#65533;#&#65533;@'&#65533;UD&#65533;!wF&#65533;&#65533;y|&#65533;H`tRg&#65533;&#65533;b&#65533;w$&#65533;u&#65533;$Qf}&#65533;'&#65533;fJA7s&#65533;z&#65533;&#65533;.&#65533;4]&#65533;f$&#65533;4g&#65533;yq&#65533;a"EqP6&#65533;&#65533;5[&#65533;f`&#65533;&#65533;^&#65533;d&#65533;o&#65533;!&#65533;&#65533; h&#65533;&#65533;v&#65533;g&#65533;r&#65533;9&#65533;>(v&#65533;E#1B&#65533;K&#65533;w&#356;"?&#65533;Lo&#65533;&#65533;J&#65533;*&#65533;(XBx1&#65533;&#65533;q&#65533;F&#65533;/&#65533;sV&#65533;&#65533;!
_V&#65533;59&#65533;&#65533;&#65533;e &#65533;:Yw&#65533;&#65533;a]&#65533;&#65533;&#65533;&#65533;	&#65533;46B&#65533;&#65533;&#65533;&#65533;&#65533;&#452;&#65533;&#65533;&#65533;H@&#65533;&#65533;&#65533;6tHA|&#65533;W{K\0&#65533;Pt&#65533;l&#65533;h&#65533;&#65533;(#&#65533;6&#65533;+&#65533;>ws&#65533;&#65533;&#65533;&#65533;_&#65533;'&#65533;X&#65533;&#65533;W&#65533;&#65533;o'w8&#65533;}&#65533;&#65533;p&#65533;h&#65533;G&#1546;?#j&#65533;&#65533;c&#65533;%&#65533;T&#65533;9&#1655;c&#65533;e&#65533;&#65533;p&#65533;&#65533;k&#65533;&#65533; &#65533;0Yg&#65533;> )@&#65533;&#65533;d&#65533;x&#65533;&#65533;h^B&#65533; kxXkh&#65533;&#65533;&#65533;k&#65533;&#65533;V&#65533;&#65533;Wz&#65533;&#65533;&#65533;23W&#65533;*w&#65533;&#65533;i.H&#65533;W&#65533;&#65533;&#65533; V&#65533;j7l&#47501;&#65533;P&#65533;&#65533;F&#65533;&#65533;$5h&#65533;u&#65533;\&#65533;&#65533;e&#65533;&#65533;&#65533;&#65533;]i&#65533;R&#65533;q-&#65533;&#65533;tP#&#65533;&#65533;C&#65533;sg&#65533;&#65533;d{2I&#65533;YLN&#65533;w&#65533;&#65533;)~&#65533;G&#65533;&#65533;&&#65533;&#65533;&#65533;C&#65533;e#!&#65533;&#65533;&#65533;&#65533;>&#65533;"&#65533;&#1236;?&#65533;A&#65533;&#65533;&#65533;&#65533;&#65533;&#65533;z&#65533;&#65533;{&#65533;&#65533;	[&#65533;q9&#65533;&#65533;&#65533;K&#65533;&#65533;&#65533;hf&#65533;H?&#65533;(d6@lI&#65533;&#65533;&#65533;(&#65533;&#65533;&#65533;&#65533;&#65533;&#65533;I\&#65533;1wl4&#65533;9&#65533;&#1032;&#65533;S&#65533;XoZ&#65533;&#65533;X&#65533;&#65533;4&#65533;0&#65533;&#65533;&#65533;&#65533;&#65533;%&#65533;!&#65533;&#65533;"D"wa~&#1046;&#65533;&#65533;&#65533;{a&#65533;&#65533;&#65533;bzIj&#695;&#65533;&#65533;tW&#65533;*&#65533;&#65533;g0&#65533;&#65533;&#65533;&#1776;&#65533;&#65533;e&#65533;X87&#65533;&#65533;&#65533;&#65533;&#65533;xFai&#65533;&#65533;q&#65533;&#65533;f_1 +&#65533;I&#65533;&#65533;&#65533;&#65533;!&#65533;&#65533;g&#65533;&#65533;&#65533;Q&#1613;2&#65533;x&#65533;{&#65533;&#65533;&#65533;&#65533;&#65533;&#65533;RCX&#65533;&#65533;&#65533;9&#65533;P~8&#65533;&#65533;&#65533;:Z0U&#603;!&#1691;&#65533;&#65533;&#65533;&#65533;qe&#217;&#65533;&#65533;&#65533;E&#65533;&#65533;9&#65533;&#1335;&#65533;&#65533;&#65533;&#65533;&#65533;x;'&#65533;I&#65533;t&#65533;y&#65533;&#65533;Tyq06&#65533;7&#65533;%&#65533;-(&#65533;&#65533;)&#65533;&#65533;y&#65533;4r-&#65533;y&#65533;8 &#65533; &#65533;&#65533;&#65533;r9&#65533;&#65533;&#65533;&#65533;&#65533;&#65533;3x&#65533;&#65533;Ng&#65533;E&#65533;&#665;&#65533;j&#65533;&#65533;&#65533;iz^PG,&#211;&#65533;@{Og&#65533;&#65533;Tvs&#65533;&#65533;&#65533;&#65533;l|9&#65533;&#65533;&#65533;&#65533;&#65533;n":&#65533;&#65533;^&#65533;)&#65533;%&#1685;&#65533;&#65533;YR&#1550;&#65533;&#65533;V&#65533;4*M&#65533;&#65533;ipl&#65533;eAy3br&#65533;\w&#65533;4?&#65533;bk&#390;H&#65533;&#65533;&#65533;G&#65533;&#65533;&#65533;&#65533;&#65533;a8&#1640;p#&#65533;#&#65533;&#296;DD&#65533;s&{+Y&#65533;K&#65533;W&#65533;&#65533;&#65533;_&#646;V&#65533;&#65533;&#65533;&#490;.&#65533;	&#337;j&#65533;&#65533;u&#65533;y&#65533;EY&#65533;&#65533;&#65533;fK&#65533;;&#65533;&#65533;&#65533;K&#65533;&#65533; {&#65533;&#65533;&#65533;W&#65533;@&#65533;6&#65533;&#65533;XWI|&#65533;X&#65533;&#65533;Z&#65533;&#65533;!&#65533;&#65533;&#65533;@v c~z8&#65533;*&#65533;3z&#65533;5:&#65533;&#65533;r&#65533;B&#65533;E&#65533;L&#65533;&#1699;&#65533;c@j)B
@&#65533;&#1112;]&#65533;B&#65533;'&#65533;&#65533;&#65533;&#65533;&#65533;hw&#65533;&#65533;VN&#65533;6y&#1648;&#65533;&#65533;&#65533;|&#65533;&#65533;&#65533;&#1207;v&#65533;&#65533;&#65533;%&#65533;&#65533;	}&#65533;t&#65533;&#282;rkB&#65533;3&#65533;&#65533;&#65533;7&#65533;Ts&#65533;j&#65533;&#1252;WA&#65533;<X&#387;}7v}&#65533;&#65533;SP&#65533;h&#65533;&#65533;J&#65533;&#65533;iW&#65533;&#65533;&#65533;:&#65533;$&#65533;&#65533;6&#65533;&#65533;&#1070;&#65533;&#65533;2&#65533;SZ&#65533;;Z&#65533;&#65533;qY1H&#65533;9~&#65533;&#65533;&#65533;:v&#65533;)^&#65533;*&#65533;j&#65533;c&#65533;&#65533;&#65533;>>PF&#65533;(&#65533;{Z&#704;|&#65533;v&#65533;Vo\:&#65533;&#65533;&#65533;&#65533;&#65533;zQ&#65533;Y&#65533;&#65533;lE+&#65533;l&#65533;&#65533;z&#865;x}&#65533;&#65533;7y	&#274;:&#65533;X&#241;&#65533;z&#65533;&#202;r&#65533;:a:'&#65533;$&#1715;!&#65533;&*&#65533;n&#65533;&#65533;&#65533;&#65533;a&#745;7&#65533;e&#65533;&#65533;;&#537;&#65533; &#65533;&#65533;&#1515;2&#65533;<w&#65533;pw&#65533;&#65533;L&#65533;*+&#65533;&#65533;b&#65533;&#65533;O&#65533;VXp&#65533;N!&#65533;;&#65533;&#65533;&#65533;t&#65533; #(&#65533;&#65533;p&&#65533;&#65533;&#65533;(&#65533;#&#65533;:&#65533;&#65533;4&#65533;&#65533;&#65533;&#52300;&#65533;{Y&#65533;&#65533;,yks&#65533;&#65533;&#65533;&#65533;e&#65533;&#65533;&#1254;Z&#203;>&#1645;D&#65533;xg&#678;&#65533;Wfq&#65533;&#65533;&#65533;hz&#65533;&#65533;m&#65533;&#726;4&#744;.&#65533;&#65533;&#65533;k&#65533;&#65533;z&#65533; &#65533;&#65533;&#65533;&#65533;:&#65533;1&#519;&#65533;&#65533;G&#65533;f&#65533;3&#65533;6&#65533;&#65533;"&#65533;&#65533;
&#65533;&#65533;&#65533;)&#65533;&#65533;&#65533;p&#65533;&#65533;&#65533;<&#65533;&#65533;&#65533;&#65533;?&#65533;	&#65533;&#65533;&#65533;y&#65533;&#65533;&#65533;T&#65533;&#65533;R
&#65533;&#65533;&#65533;&#65533;&#65533;mlk\r&#737;&#65533;&#65533;b&#65533;`i#US&#65533;[&#65533;&#65533;&#65533;&#65533;&#65533;y&#65533;&#65533;&#65533;&#65533;&#65533;&#65533;&#20203;&#65533;&#65533;W&#65533;{&#65533;m&#65533;&#65533;2&#65533;&#65533;&#65533;&#65533;&#65533;&#65533;F&#65533;mL&#65533;&#65533;&#65533;&#65533;|
f&#65533;j&#65533;&#65533;i&#65533;&#65533;&#65533;&#65533;&#65533;&#65533;&#65533;&#1773;g|&#65533;&#65533;&#65533;&#65533;I&#65533;&#65533;Su$Cx&#65533;&#65533;&#65533;$&#65533;Y&#65533;Z!V &#65533;&#65533;&#65533;&#1066;,&#65533;&#65533;X&#260;(g\&#65533;7&#65533; MV&#65533;w6&#65533;&#65533;-&#65533;B&#65533;)&#65533; X.yR&#65533;&#65533;`&#193;b8&#65533;]&#65533;&#65533;&#65533;&#65533;&#1979;&#65533;&#65533;[&#65533;ezYC&#65533;WLz&#567;Jl&#65533;`&#65533;r&#65533;&#532;&#65533;&#65533;F&#65533;K&#65533;&#65533;@Xlt&#65533;&#65533;&#65533;&#65533;&#65533;p&#65533;TXR&#65533;z&#65533;&#65533;&#65533;t&#65533;cl&#65533;\g&#65533;",&#156;K&#65533;&#65533;G&#65533;&#65533;&#65533;&#65533;&#65533;0C&#65533;-&#65533;&#65533;&#65533;j&#65533;rI3d&#65533;&#433;"(&#65533;&#65533;&#65533;
&#65533;&#65533;&#65533;q<&#65533;&#65533;|&#65533;&#65533;?&#65533;&#65533;&#65533;{X/k&#65533;&#65533;&#65533;&#65533;p&#65533;&#65533;=&#65533;&#374;&#761;&#65533;&#65533;@K&#1509;&#65533;C&B&#65533;Iy&#65533;&#65533;I&#65533;&#65533;v&#65533;&#65533;&#65533;&#684;c&#65533;&#65533;M&#65533;{m&#65533;&#65533;&#65533;&#65533;LlV|b&#65533;h&#65533;&#1080;l&#65533;&#65533;X&#65533;P&#65533;&#65533;d&#65533;,&#65533;R&#65533;&#1866;&#65533;&#65533;&#65533;d&#65533;&#65533;&#65533;&#65533;&#65533;&#65533;&#65533;D&#65533;&#65533;&#65533;&#65533;&#65533;9&#65533;&#65533;z&#65533;&#65533;&#65533;Cnf&#65533;)&#1083;&#65533;&#65533;+&#65533;9*&#65533;&#65533;h&#65533;,&#65533;li%&#65533;g|>&#65533;1&#65533;"&#65533;&#65533;&#65533;&#559;+&#64281;&#65533;&#65533;Sg{QSV1&#65533;&#1552;9Dr&#65533;&#65533;&#65533;&#65533;L&#65533;R;&#65533;k&#65533;z&#65533;&#326;&#65533;&#65533;6"&#65533;&#65533;6&#65533;=\&#35592;<&#65533;&#65533;&#65533;W&#65533;M&#65533;&#65533;&#65533;z'N&#65533;&#1474;8&#65533;S`&#65533;&#65533;q+&#65533;&#65533;2&Z&#65533;&#65533;&#65533;&#65533;l&#65533;&#65533;&#65533;j&#65533;&#740;&#65533;\&#65533;5]&#65533;<&#65533;tI&#65533;&#65533;$&#65533;t>&#65533;&#65533;&#65533;A&#65533;c&#65533;&#65533;$&#1357;&#65533;&#496;)m&#1286;K&#65533;~,&#65533;&#65533;&#65533;?;0&#65533;&#65533;\_#ve&#65533;-8&#65533;&#65533;N&#65533;&#65533;2&#65533;?&#65533;#b]&#65533;&#65533;&#65533;&#65533;&#65533;&#65533;'_
&#65533;&#1509;&#65533;0&#65533;&#65533;&#65533;$+&#65533;s&#65533;u&#65533;&#65533;#{&#65533;M&#65533;Iv&#1532;&#65533;&#1136;|PZ&#65533;}&#65533;&#65533;&#65533;&#65533;&#65533;&#65533;K&#65533;}&#65533;&#65533;&#65533;&#65533;&#65533;&#65533;&#819; &#65533;i&#65533;&#65533;H&#65533;&#65533;m&#65533;&#65533;&#65533;6&#65533;&#65533;&#65533;K&#65533;&#65533;Mk&#65533;&#65533;wKS&#65533;y1&#65533;&#1451;&#65533;&#65533;&#65533;&#65533;7{z&#65533;&#65533;]&#65533;W&#65533;>&#65533;w  &#65533;&#65533;&#65533;;&#65533;&#65533;\
&#65533;&#1054;&#65533;&#65533;&#65533;`<cZV^(&#65533;e]U&#65533;,d&#65533;&#1150;[*&#65533;
o&#65533;&#65533;&#698;&#65533;,&#448;&#65533;Y&#65533;+&#65533;s&#65533;k^}M&#65533;&#1496;P&#65533;fn&#65533;&#65533;&#65533;&#65533;wq:&#65533;&#284;6&#65533;&#742;&#789;&#65533;&#65533;&#65533;K&#65533;+-&#65533;j&#65533;)i&#65533;&#65533;S&#65533;&#65533;&#65533;d&#65533;\pIi&#65533;i2&#65533;++/&#65533;&#65533;sA&#65533;"&#65533;&#65533;(&#65533;w&#65533;U&#65533;L&#65533;&#65533;1v&#65533;&#65533;&#65533;&#65533;&#65533;]&#65533;y&#65533;&#65533;+&#65533;&#65533;&#65533;4&#65533;Ve&#65533;j&#65533;d'&#65533;&#65533;&#65533;&#65533;&#168;*.&#65533;&#65533;%>5`	&#65533;&#984;_8&#1938;&#1346;G&#65533;&#65533;&#65533;&#65533;f&#65533;TB&#65533;)&#65533;&#65533;&#2024;&#65533;&#65533;\&#65533;~P&#65533;&#65533;|&#65533;&#65533;&#65533;&#65533;&#65533;N&#65533;e&#65533;=&#65533;&#65533;L&#65533;&#65533;'&#65533;&#65533;+&#65533;&#65533;&#65533;&#65533;&#65533;&#65533;&#65533;&#65533;&#686;&#65533;&#65533;&#65533;&#65533;:
&#65533;!&#65533;fu~&#65533;&#65533;&#65533;&#65533;b&#65533;E&#65533;&#65533;&#691;&#1721;&#41436;he&#65533;4V&#65533;ww`%NP &#65533;&#1442;&#65533;B&#65533;"&#65533;_&#546;D&#65533;2&#65533;&#1968;&#65533;&#65533;&#65533;&#65533;&#65533;&#65533;:&#65533;F&#65533;JO&#830;&#65533;.&#65533;)&#1117;&#65533;:u&#65533;P&#65533;&#65533;&#65533;&#65533;&#65533;&#65533;&#65533;J&#65533;&#65533;	&#65533;?&#65533;&#65533;ku&#65533;j&#65533;=y&#65533;.x&#65533;j.&#65533;_&#65533;&#65533;&#65533;&#1529;^q&#65533;&#65533;@J}&#65533;&#65533;&#65533;z>&#65533;&#65533;&#65533;&#65533;&#65533;Mc&#156;&#65533;La&#65533;&#2034;&#65533;&#65533;&#65533;j4&#65533;^&#65533;&0&#65533;&#65533;'w!&#65533;=&#65533;ktQL8'&#65533;wu&#65533;&#65533;q&#65533;&#65533;&#65533;k &#65533;N&#65533;X&#65533;&#65533;&#65533;U&#65533;&#65533;&#65533;&#65533;&#65533;&#65533;1$R
&#65533;&#65533;iA&#65533;&#65533;S:YT&#65533;mo&#65533;?&#65533;d&#65533;&#65533;T&#65533;&#65533;&#65533;&#65533;7w&#65533;rC&#65533;&#929;&#65533;ZW&#65533;I&#65533;&#65533;{&#65533;&#65533;s&#65533;&#65533;&#65533;ReP&#65533;R"&#839;&#65533;&#65533;&#65533;&#65533;&#65533;&#65533;&#1598;&#65533;,?&#65533;&#65533;&#65533;&#65533;&#65533;&#65533;&#65533;1&#65533;&#65533;.&#65533;&#65533;&#65533;\&#65533;x&#65533;&#65533;k&#65533;&#65533;w&#65533;&#65533;&#65533; (a&#65533;j&#65533;&#65533;1&#612;W&#65533;O&#65533;R&#65533;|{&#65533;&#65533;?&#65533;&#65533;&#65533;&#65533;&#65533;&#65533;B&#65533;Z&#65533;&#65533;&#65533;kGV&#65533;&#65533;&#65533;&#65533;z&#65533;&#65533;h&#65533;g&#65533;&#65533;^N&#65533;&#65533;&#65533;[&#65533;&#65533;&#65533;?&#65533;7&#65533;&#65533;m&#65533;&#65533;2&#65533;&#65533;&#65533;&#1897;R&#65533;&#65533;{&#65533;&#65533;re6&#65533;0&#65533;&#65533;&#65533;N&#1130;&#65533;&#65533;Y&#65533;}&#65533;&#65533;&#65533;/&#65533;&#65533;
&#65533;&#65533;&#65533;&#65533;	&#65533;+&#65533;&#65533;&#65533;&#65533;&#65533;@&#65533;&#65533;&#65533;&#65533;&#65533;&#65533;&#65533;-rC&#65533;&#65533;\3ZV`&#65533;&#65533;&#65533;&#65533;&#65533;&#65533;(%&#65533;@&#65533;&#65533;&#65533;&#65533;)&#65533;&#65533;
&&#65533;&#65533;&#65533;&&#65533;&#65533;&#65533;]&#65533;&-,kk)&#65533;&#65533;&#65533;NE&#65533;&#65533;EIy[&#65533;w.&#894;N),&#65533;&#1413;&#65533;&#65533;&#65533;&#65533;&#65533;1u&#65533;&#65533;&#65533;B;ww&#65533; = 
&#65533;l&#65533;by]$&#65533;IP&#65533;`AJIF(&#65533;&#1024;&#65533;="z)E&#65533;&#65533;&#65533;&#65533;:d&#65533;&#65533;&#65533;&#65533;n&#65533;&#293;&#65533;!&#65533;!&#65533;&#65533;P)&#65533;&#65533;
&#65533;,J<&#65533;&#65533;e&#65533;,&#65533;&#65533;AN&#65533;8&#65533;&#65533;&#65533;4&#65533;&#65533;Lr@W&#65533;s&#65533;&#65533;Sp6&#65533;B&#65533;&#65533;G&#65533;8UD'r&#698;5P&#65533;G=&#65533;&#65533;&#65533;&#65533;!W&#65533;B&#65533;&#65533;&#360;&#1421;&#65533;&#65533;=&#65533;p5+&#65533;jT&#65533;&#587;TH&#65533;&#65533;&#65533;b#&#65533;b&#65533;&#65533;&#65533;I&#65533;%.&#65533;&#1565;c&#207;8&#65533;T&#65533;&#65533;ZB~3&#65533;UK]&#1018;&#65533;%&#65533;&#65533;&#65533;kd&#65533;&#65533;&#65533;!S&#65533;&#65533;&#65533;7[&#65533;&#65533;&#65533;&#65533;&#65533;&#65533;&#65533;R&#65533;us&#65533;1a&#65533;(&#65533;&#65533;M&#65533;&#65533;\&#65533;H{&#65533;&#65533;q  &#65533;a&#65533;&#65533;&#65533;' &#65533;&#65533;
>&#65533;>&#65533;&#65533;&#65533;&#65533;&#65533;iEM&#65533;K&#65533;&#65533;&#65533;r.il&#65533;1=&#65533;!y&#65533;&#65533;HP"&#65533;&#65533;&#65533;V&#65533;\9BM}&#65533;YeB&#65533;&#65533;&#65533;&#65533;&#65533;&#65533;IQj&#65533;&#65533;9&#65533;&#65533;"[TMQ(&#65533;U&#65533;y&#65533;a&#65533;~&#65533;U&#65533;&#65533;&#65533;&#18434;&#65533;&#65533;SZ&#65533;!&#65533;Ry&#65533;&#65533;&#65533;g&#65533;mQ\<&#65533;&#65533;Q&#65533;&#65533;)u<&#65533;A2&#65533;o&#65533;&#65533;&#65533;cBJ&#65533;C&#65533;YV&#898;&#65533;Hp&#65533;&#65533;%i"I&#65533;K0&#65533;&#65533;;&#65533;(7KK&#65533;&#65533;&A2&#65533;&#568;e6-&#65533;3&#65533;&#65533;c&#65533;&#65533;&#65533;G&#65533;&#65533;t#H8&#65533;&#65533;,&#65533;=&#65533;&#65533;&#65533;>&#65533;A&#65533;nm&#65533;&#65533;B&#65533;9t#&#65533;&#65533;6*S%&#65533;QvG/@j&#65533;&#65533;&#65533;G&#65533;_ &#65533;e&#65533;&#65533;&#65533;&#65533;V&#65533;&#65533;&#65533;&#65533;&#65533;&#65533;L&#65533;X&#65533;fRL&#65533;&#65533;&#65533;1&#65533;&#65533;(&#65533;&#65533;aX&#65533;&#544;&#65533;)&#65533;&#65533;D&#65533;&#65533;&#65533;&#65533;,&#65533;8&#65533;o:b&#65533;a&#291;&#65533;&#65533;]V&#65533;&#65533;H&#65533;&#15765;L&#65533;OC&#65533;1J&#65533;&#65533;&#65533;&#65533;&#65533;&#65533;&#65533;)&#65533;&#65533;&#65533;-&#65533;&#65533;&#65533;&#65533;0r~3&#65533;Jl&#65533;&#65533;&#1860;x&#65533;&#386;-&#65533;&#1638;U?&'&#65533;&#65533;n&#65533;&#65533;1>&#65533;>&#65533;T#t+ {&#65533;%&#65533;&#65533;DO8hiI&#65533;z&#65533;8&#65533;&#65533;Q&#65533;y&#65533;J&#2009;,&#65533;C]D"*&#65533;f&#65533;&#65533;&#65533;!&#65533;&#65533;&#65533;&#826;	&#65533;&#65533;&#65533;\&#65533;:2w%&#65533;4&#65533;q.V5H&#65533;&#65533;{&#65533;j&#65533;I&#65533;1[&#65533;&#65533;&#998;&#65533;&#65533;&#65533;j&#65533;&#1490;&#65533;=f&#467;D.&#65533;k&#65533;=&#65533;z&#65533;&#65533;t&#65533;I&#65533;&#65533;S&#65533;V.a&#65533;"&#65533;&#65533;xUU&#65533;/&#65533;/&#65533;.&#65533;&#65533;&#65533;&#366;9A&#1395;C&#65533;O&#65533;&#65533;n&#65533;g&#65533;&#65533;t&#65533;U&#65533;O~I&#65533; Z&#65533;u&#65533;1&#65533;&#65533;j&#65533;)&#65533;T(&#65533;&#65533;&#65533;&#65533;P&#65533;.w&#640;&#65533;&#65533;&#65533;1&#65533;c&#65533;5&#65533;&#65533;:=7&#1228;dM&#65533;&#65533;&#65533;4&#65533;'&#65533;	&#65533;&#65533;&#65533;&#65533;&#65533;W}&#65533;&#65533;3O&#65533;4&#65533;Vs&#65533;&#65533;&#65533;&#65533;(&#65533;&#65533;8&#65533;)q+&#65533;G&#65533;&#65533;&#1704;:&#65533;&#65533;a&#65533;&#65533;&#65533;Xd&#65533;2rv&#65533;&#65533;T&#65533;&#65533;&#65533; )7f&#65533;$Y&#65533;>&#65533;\&#65533;&#65533;7V&#65533;o,&#65533;0&#65533;C/1pi&#65533;kP&#65533;vs&#65533;&#65533;&#65533;"`&#65533;&#65533;&#65533;S&#65533;&#65533;&#597;&#65533;![&#65533;&#65533;R@1X&#65533;5&#65533;k&#65533;~F@&#65533;am&#65533;=	IT&#65533; &#65533;;&#45388;<&#65533;i:%&#65533;&#65533;&#880;&#65533;3Q&#930;&#65533;&#65533;&#65533;&#65533;!4&#65533;&#65533;ec9&#65533; k&#65533;8N&#65533;z&#1396;L&#65533;D&#65533;&#65533;&#65533;&#65533;&#65533;&#65533;&#65533;&#65533;+'qQ&#65533;.1&#65533;&#65533;&#61685;&#65533;[p"x&#65533;&#65533;&#65533;&#65533;&#65533;Q_&#65533;G$&#65533;&#65533;/&#65533;8&#65533;&#65533;&&#65533;&#65533;&#65533;T&#65533;u&#65533;&#65533;&#65533;&#65533;&#65533;Gz#&#65533;&#65533;&#65533;7&#65533;8&#65533;&#65533;&#65533;S\&#65533;0
.&#65533;.&#65533;Z4r&#65533;oL&#65533;qD&#65533;&#65533;>&#65533;&#645;&#65533;[&#65533;(&#65533;=&#65533;&#65533;/&#65533;  &#65533;&#65533;&#65533; >h&#65533;&#65533;Fj&#65533;&#65533;&#65533;&#65533;&#65533;K&#65533;|&#65533;&#285;&#65533;&#65533;&#65533;&#65533;&#65533;&#65533;&#65533;&#65533;WDs&#65533;j}}$&#65533;"!i3&#65533;&#65533;h&#65533;N&#65533;&#544;&#65533;E&#65533;&#65533;&#65533;J&#65533;V&#65533;&#65533;B	y&#960;g&#65533;5&#1095;&#65533;&#65533;&#65533;/8&#65533;2&#65533;)&#65533;&#65533;6i&#65533;t&#65533;&#65533;=&#65533;y&#65533;&#65533;&#65533;I&#65533;1&#65533;5&#65533;H&#65533;&#65533;U&#65533;p(x&#65533;&#65533; &#65533;y&#65533;&#1020;4&#40447;&#65533;Z&#65533;&#65533;=H&#65533;&#65533;&#65533;&#65533;&#65533;J&#65533;&#540;nf9e&#65533;be&#65533;z&#65533;@0@&#65533;uXf X&#65533;&#65533;&#65533;&#65533;D&#65533;&#65533;&#65533;Bbb&#65533;'&#65533;!&#65533;nH&#1296;&#65533;&#65533;&&#65533;&#65533;&#65533;&#65533;0&#65533;*n&#65533;&#65533;D&#65533;&#1400;)!&#65533;&#65533;&#65533;h&#65533;>z&#65533;&#65533;J&#65533;xR$&#65533;&#880;9uzh&#65533;&#65533;7&#65533;&#65533;&#65533;>&#65533;A&#65533;phJ&#65533;)s&#65533;&#65533;F&#65533;p&#65533;&#65533;&#65533;(&#65533;&#65533;5l~&#65533;&#65533;V&#65533;>&#65533;&#65533;&#438;&#65533;3&#65533;&#65533;I&#65533;&#65533;J&#65533;X&#65533;&#65533;j&#65533; ?&&#65533;qm5&#65533;Q&#65533;[E&#65533;&#65533;HPY&#65533;4&#1984;&#65533;m|q&#65533;&#65533;&#65533;&#1298;&#65533;&#65533;.&#1284;&#65533;&#1872;&#65533;&#65533;K&#65533;]1&#65533;&#65533;d&#65533; 0&#65533;`&#65533;&#65533;&#65533;&#65533;T&#65533;t&#65533;&#1893;t&#65533;w&#65533;&#65533;)2&#65533;J&#65533;&#65533;&#65533;&#65533;&#65533;&#65533;&#65533;&#65533;&#65533; &#1318;B&#65533;&#65533;&#716;jvd&#65533;&#65533;ea&#65533;&#65533;X&#65533;G&#65533;&#65533;X&#65533;&#65533;Y&#65533;H&#65533;&#65533;1&#65533;U<&#65533;\&#65533;&#65533;&#65533;&#65533;&#65533;W&#65533;&#65533;'&#65533;&#65533;r&#65533;&#65533;}n&#1803;p&#65533;&#65533;&#65533;9&#65533;[&#65533;&#65533;#V&#65533;&#65533;~scI&#65533;l&#65533;(&#65533;Q~(2&#65533;&#65533;&#65533;j&#65533;>&#65533;&#65533;(bT&#65533;&#1904;&#65533;o&#65533;&#1679;f&#65533;&#65533;#ej&#65533;Z+&#65533;-&#65533;K sHp&#65533;V@&#65533;-&#65533;i+&#65533;I&#65533;&#1458;}{&#65533;~&#483;&#65533;&#65533;&#65533;W&#65533;bRG&#65533;;Y&#65533;&#65533;&#65533;n&#65533;&#65533;Q&#65533;
G&#65533;&#65533;&#65533;]&#1889;U&#65533;&#65533;#&#65533;&#65533;Y/8&#65533;f&#65533;&#65533;r&#65533;^&#65533;&#65533;V&#65533;&#65533;&#65533;{5h&#65533;&#65533;V&#65533;&#65533;v&#65533;&#65533; a)?&#65533;&#65533;
'&#65533;&#65533;&#65533;&#65533;&#796;&#65533;&#65533;&#65533;u&#65533;(n&#65533;&#229;&#1057;&#65533;&#65533;&#1113;&#364;.L&#65533;&#65533;&#1018;&F,Z]Y&#65533;&#1234;&#65533;&#65533;N&#65533;N&#65533;<J7[&#65533;&#65533;<&#65533;5&#65533;&#65533;P&#65533;`&#65533;s&#590107;&#65533;Z&#65533;S &#65533;@T&#65533; R=1&#65533;&#58575;|&#232;&#65533;G<&#65533;&#65533;eE)&#65533;&#65533;&#65533;&#65533;(&#65533;]&#65533;!&#65533;&#65533;Lk&#65533;&#1268;W&#65533;DHD3&#65533;&#65533;qqr&#65533;<D&#65533;&#65533;E&#65533;&#65533;&#65533;&#65533;&#65533;&#65533;&#65533;::&#65533;&#65533;&&#65533;&#65533;&#65533;&#65533;&#65533;&#65533;oDx&#65533;7a&#65533;&#65533;#}/&#65533;&#1044;&#65533;&#65533;&#65533;A12	&#65533;g&#65533;0A/,/[Z%&#65533;&#65533;&#65533;&#65533;>*b&#973;&#1329;&#65533;&#65533;Qjj&#65533;%&#65533;&#65533;nbND@&#65533;&#65533;&#65533;I &#65533;&#65533;&#65533;R&#820;&#65533;w&#65533;&#65533;
&#1604;&#65533;n&#65533;&#65533;^&#65533;&#65533;f\&#65533;&#65533;|(&#65533;&#65533;&#65533;&#65533;&#65533;&#65533;&#65533;A&#65533;&#1230;G&#65533;,)^&#65533;I;&#65533;dK&&#65533;.&#65533;bo&#65533;&#65533;&#65533;w&#65533;rM&#65533;&#65533;&#65533;&#65533;&#65533;2&#65533;&#65533;&#65533;E&#65533;[8lw&#65533;&#65533;=&#65533;c&#65533;&#65533;&#65533;&#65533;&#65533;w&#65533;OKS&#65533;5&#65533;q'&#65533;&#1554;&#65533;&#65533;&#149;&#65533;&#65533;&#65533;&#65533;v8&#65533;&#65533;&#65533;&#65533;a&#65533;&#65533;](X&#65533;&#65533;&#65533;&#65533;&#65533;&#65533;&#65533;m/&#1582;&#65533;&#65533;_;&#65533;a\   ,amK&#65533;&#65533;&#65533;&#65533;M&#65533;&#65533;Kw&#65533;&#65533;;&#65533;&#65533;y&#65533;&#65533;&#65533;w&#65533;&#65533;&#65533;v&#65533;p)&#65533;&#65533;&#65533;"U'&#65533;ZxAEUj&#65533;I5&#65533;&#65533;w&#65533;r*&#65533;u&#65533;&#799;&#65533;{u&#65533;T3\&#427;N3&#65533;k{&#65533;&#65533;&#65533;&#65533;&#65533;kxl`&#65533;&#65533;&#65533;&#65533;&#65533;v&#65533;/&#65533;~&#65533;&#45233;.&#65533;&#65533;h&#65533;{Gx&#65533;QI&#65533;f&#65533;&#65533;'wQ&#65533;5&#65533;&#65533;&#65533;&#65533;sN $&#65533;9&#65533;&#65533;&eE%&#65533;n&#65533;6[
cyP Cr15&#65533;&#65533; Qph' &#65533;&#65533;&#65533;&#65533;>X]5;&#65533;&#65533;&#65533;&#65533;&#65533;SL&#65533;%K`E}&#65533;&#65533;{h&#65533;c&#65533;6t2-2Ry&#65533;&#65533;|)aQUv!}&#65533;&#65533;&#65533;&#65533;d=&#65533;C=FnP%speM]&#65533;e&#65533;&#65533;|&#65533;7H&#65533;&#65533;P&#65533;&#65533;&#65533;>6w&#65533;VHnU?&#65533;&#65533;?&#1127;Wf8uW&#65533;Ty&#65533;&#65533;&#65533;Pu&#65533;&#65533;&#65533;|&#65533;&#65533;Y&#65533;&#65533;i&#65533;&#65533;/&#65533;&#65533;&#65533;&#65533;/&#65533;&#65533;dr&#65533;&#65533;%&#65533;wy]7#&#65533;c'&#65533;P05r&#65533;&#65533;
0&#65533;&#65533;<pz&#65533;s TC6&#65533;z&#65533;w&#65533;&#65533;&#65533;X#&#65533;6x*?$}&#65533;X&#65533;&#65533;'&#1539;^&#65533;1&#65533;h"e&#65533;6@v&#1959;Z&#65533;&#65533;I&#65533;]&#4099;&#65533;d"&#466;&#65533;&#65533;!&#65533;&#65533;&59&#65533;,&#65533;&x&#65533;&#65533;i&#65533;g&#65533;&#65533;h&#65533;X0@5o&#65533;&#65533;&#65533;P"X&#65533;oY%hS&#65533;&#65533;&#65533;`&#65533;(X&#65533;!&#65533;YA&#65533;|&#65533;hu&#65533;jx&#65533;QU&#65533;Yx}([&#65533;%&#65533;&#65533;9(&#65533;8j&#65533; 1&0&#65533;u&#65533;t,&#65533;b&#65533;R{D&#65533;&#65533;&#65533;Pc/#d\&#65533;&&#65533;&#65533;&#65533;c+b&#65533;&#65533;&#65533;&#65533;r8&#65533;&#65533;$y7V;&#65533;&#65533;b2&#65533;&#65533;&#65533;&#65533;k&#65533;>2&#65533;o39&#65533;[>C&#65533;,&#65533;g@&#65533;&#65533;S&#65533;&#65533;=&#65533;&#65533;H&#65533;1&#65533;BI	FY&#65533;2g]&#1990;f&#65533;4=V&#65533;&#65533;0&#1360;&#65533;2&#65533;&#65533;
&#65533;&#1528;z&#277;&#65533;&#65533;&#65533;&#65533;8w&#886;&#65533;&#65533;WXz5&#65533;&#30222;g&#65533;&#65533;=Apq&#65533;h&#65533;&#65533;B&#65533;a&#65533;&#65533;&#65533; &#519;&#65533;U9&#65533;&#65533;&#65533;2&#65533;&#65533;00= &#65533;Q 7&#65533;]&#65533;1&#65533;(%^&#65533;V0r 0&#65533;&#65533;&#65533;'&#65533;#K	&#65533;XP&#65533;2E&#65533;&#65533;4E)L&#65533;$y&#65533;&#65533;W:&#65533;;fk&#1232;{&#65533;%&#65533;c0&#65533;&#65533;9&&#65533;z&#65533;&#65533;A&#65533;&#65533;&#65533;&#65533;3Y5&#65533;(t&#65533;e&#65533;Q@&#65533;Iy&#65533;&#65533;)&#65533;p&#65533;"*x,L&#1620;&#135;VDWN&#65533;u&#65533;H9)&#65533;&#65533;[&#65533;&#1545;&#65533;&#65533;&#65533;&#65533;&#1513;&#65533;h&#65533;R&#65533;G3&#7702;&#61854;k&#65533;N&#65533;&#65533;&#65533;l&#65533;3`]&#65533;{'@o&#65533;&#65533;&#65533;TxD&#65533;&#65533;}&#33249;e&#65533;&#65533;&#65533;&#65533;&#65533;&#65533;|R&#65533;&#65533;j&#608;B&#65533;s&#65533;&#65533;&#65533;&#65533;&#65533;&#65533;0&#65533;HZ&#65533;&#65533;&#65533;j&#65533;i&#65533;?&#65533;&#65533;&#65533;>&#1302;&#65533;RHaL&#65533;&#65533;)&#65533;&#65533;&#65533;X&#65533;&#65533;C/&#65533;'&#65533;&#65533;,&#65533;4#&#65533;"J&#65533;&#65533;&#65533;&#65533;#&#65533;9&#65533;&#65533;&#65533;&#65533;&#65533;&#65533;r&#65533;&#65533;	w=&#65533;&#65533;&#65533;I&#65533;9
&#65533;T&#65533;3+&#65533;L&#65533;u&#65533;NZ&#65533;:&#669;Q&#65533;zi&#419;&#65533;i,"Jvpw~U&#65533;&#65533;&#65533;d&#65533;&#65533;b#O&#65533;&#65533;&#65533;&#65533;&#65533;&#65533;!&#63014;|&#65533;<&#65533;&#65533;&#65533;&#65533;H&#65533;&#65533;a&#65533;&#65533;H&#65533;&#65533;&#65533;&#65533;&#65533;&#65533;H&#65533;&#65533;&#65533;Z&#65533;&#65533;&#65533;&#65533;&#65533;D&#65533;&#65533;A&#65533;&#65533;&#65533;&#65533;* &#65533;0&#65533;R&#65533;vB&#2017;X&#65533;r&#65533;&#65533;z&#65533;0&#65533;&#65533;E:&#65533;	,d&#65533;'jf#&#65533;&#1378;&#65533;vZ&#65533;&#65533;d,&#37234;yS&#65533;&#65533;&#65533;	&#65533;&#65533;`&#65533;_&#65533;&#65533;&#65533;[V:&#65533;W:&#65533;F&#65533;&#65533;&#65533;v&#65533;JdU&#65533;V&#65533;&#65533;&#65533;U &#65533;\&#65533;&#65533;&#65533;y&#65533;&#65533;
&#65533;&#65533;&#65533;&#65533;&#65533;G&#65533;x&#65533;&#65533;&#65533;Og)&#65533;&#65533;Rgc&#65533;P&#65533;&#65533;1&#65533; &#65533;&#65533;Pq&#65533;&#65533;&#65533;R&#65533;&#65533;&#65533;7&#65533;X&#65533;&#65533;3&#65533;&#65533;9V&#65533;z[&#65533;P&#65533;'t&#65533;&#65533;f&#65533;&#65533;&#65533;&#65533;:8&#65533;&#65533;	 &#65533;z&#65533;&#65533;j&#65533;|N
&#65533;s|&#65533;&#65533;b&#65533;&#65533;&#65533;&#65533;&#65533;&#65533;&#65533;W&#65533;4&#65533;)9&#65533;&#768;1&#65533;z&#65533;&#65533;&#149;&#65533;hS&#65533;&#65533;&#65533;&#65533;)BY&#65533;&#65533;&#65533;*&#65533;&#65533;&#65533;?&#65533;&#65533;&#65533;&#65533;&#65533;S&#65533;H"/&#65533;&#65533;SM&#65533;&#65533;II&#65533;&#65533;J&#65533;&#65533;&#65533;uQO&#1050;&#65533;}D&#65533;&#65533;&#65533;z&#65533;&#65533;&#65533;&#65533;N&#65533;&#65533;&#65533;8p@&#1124;izp&#65533;&#65533;&#65533;4i&#65533;&#65533;H&#65533;e&#65533;&#65533;&#1536;HQ$.&#65533;C&#608;&#65533;&#65533;&#1888;&}&#65533;&#65533;&#65533;&#65533;&#65533;&#65533;&#65533;b&#65533;X&#65533;&#65533;z;&#65533;&#65533;+ &#65533;'*g&#65533;&#65533;&#354;&#65533;c&#65533;&#65533;&#65533;&#65533;!&#1234;&#65533;Z&#65533;&#65533;0&#65533;&#65533;&#65533;3&#65533;0&#65533;&#65533;k;F&#65533;&#65533;&#65533;&#65533;)&#65533;G@&#65533;&#65533;&#65533;&#65533;L'&#65533;&#65533;E*=&#65533;&#65533;&#65533;&#904;LT%ULK&#65533;>&#65533;&#65533;DZ&#65533;&#65533;&#65533;V&#1623;&#65533;&#65533;f&#65533;&#65533;&#65533;&#65533;_&#65533;&#65533;Z&#65533;dA&#65533;g&#65533;Dw&#65533;F&#65533;G&#65533;7&#65533;T{&#65533;a&#65533;&#65533;I&#65533;8&#65533;&#65533;-&#65533;2&#65533;'&#65533;8&#65533; 0&#65533;&#65533;<&#65533;&#65533;|&#65533;&#65533;&#65533;a&#65533;&#65533;2%&#65533;,&#65533;&#65533;.$:Fv&#65533;S&#65533;3&#65533;&H&#65533;&#65533;l0&#65533;V&#65533;&#65533;4&#65533;2&#65533;&#65533;I&#65533;&#65533;&#65533;G&#65533;:&#65533;&#65533;&#65533;+&#65533; &#65533;&#65533;&#65533;&#1715;U&#65533;&#65533;'&#65533;&#65533;,&#65533;fR&#65533;&#65533;&#65533;&#1273;?&#65533;4VGfF&#65533;M	&#812;&#65533;&#65533;&#65533;&#65533;&#65533;&#65533;D&#65533;0Kpc&#65533;&#65533;&#65533;&#65533;u&#65533;H&#1758;&#65533;&#65533;&#65533;&#65533;?&#65533;&#65533;1&#65533;w&#65533;:&#65533;ty&#65533;VKiZ&#1759;&#65533;&#224;Uj&#65533;&#65533;&#65533;{	&#65533;&#193;"&#65533;&#65533;&#65533;Cm&#65533;&#65533;n&#65533;&#65533;&#65533;&#65533;&#65533;&#1237;2&#65533;&#65533;&#631;C&#65533;&#65533;&#65533;b,&#65533;&#65533;rR &#65533;&#65533;j&#65533;z&#65533;C&#65533;&#297;;&#65533;&#65533;j&#65533;&#65533;&#65533;&#65533;t0&#65533;	&#65533;r&#65533;&#65533;G&#65533;&#65533;P&#65533;&#65533;&#65533;&#65533;(&#65533;*&#65533;&;_&#65533;&#65533;Vt&#65533;XK&#65533;&#65533;+&#65533;x\&#65533;&#65533;+&#65533;&#65533;&#65533;&#65533;&#65533;&#65533;b&#65533;C&#65533;A&#65533;pT&#65533;$&#65533;&#65533;&#65533;&#65533;&#65533;2&#65533;&#65533;&#65533;&#65533;&#65533;;&#65533;qil&#65533;<&#65533;k&#65533;W&#65533;&#65533;"(&#65533;'U&#65533;<&#65533;	&#65533;@&#65533;'6l&#65533;&#65533;&#65533;=&#65533;&#65533;	&#65533;&#65533;F&#65533;]&#65533;[R,&#65533;1z&#65533;+&#65533;"HK&#65533;&#65533;&#65533;&#65533;8&#65533;&#65533;&#65533;&#65533;&#65533;&#65533;&#65533;g&#65533;&#796;&#65533;&#65533;&#65533;l&#65533;l&#65533;&#65533;&#1260;c&#65533;&#65533;Xz&#65533;&#65533;{<&#65533;G&#65533;&#65533;&#65533;|&#65533;7&#65533;K&#65533;&#65533;{d&#65533;&#65533;&#502;z,9&#65533;&#65533;&#65533;&#65533;&#65533;}L&#65533;%&#65533;&#65533;&#65533;b&#65533;&#65533;Y&#65533;_)g%&#635;&#65533;&#65533;&#1354;&#65533;&#65533;&#65533;o&#65533;&#65533;)Y0&#65533;&#65533;&#65533;3|&#65533;&#65533;
/&#65533;e&#65533;&#65533;&#65533;&#65533;&#65533;~r&#679;&#65533;&#65533;
&#65533;&#65533;Z]F&#1547;&#65533;&#65533;w&#65533;<&#65533;&#65533;&#65533;-&#65533;&#65533;X&#65533;&#65533;&#65533;&#65533;t&#65533;-&#639;)&#65533;&#874;&#65533;&#65533;&#65533;:&#65533;&#65533;&#65533;q&#798;*&#65533;&#732;&#65533;&#65533;&#65533;&#65533;S<&#65533;&#65533;&#65533;&#65533;&#65533;?&#65533;{&#65533;3&#65533;:k&#65533;YG&#65533;&#65533;l&#558;&#65533;&#65533;(&#65533;	&#65533;&#65533;&#65533;&#65533;I:&#65533;&#65533;&#65533;&#65533;&#65533;&#65533;&#65533;&#65533;S&#65533;&#65533;Y&#65533;&#65533;C&#65533;k&#65533;o&#65533;&#222;(l&#65533;&#65533;&#65533;&#65533;&#65533;&#65533;&#65533;1&#65533;&#65533;&#65533;&#65533;K&#65533;R&#65533;&#65533;Y&#65533;am&#65533;&#65533;&#65533;&#65533;&#65533;&#65533;&#65533;&#65533;l&#65533;Pkm&#1117;f&#65533;&#65533;&&#65533;o&#65533;&#1125;V&#65533;&#65533;&#65533;#&#65533;ZkS&#65533;z*&#65533;&#65533;79&#65533;F&#65533;&#65533;&#65533;s(s&#65533;&#65533;&#65533;&#65533;&#65533;&#1365;:&#65533;&#65533;V9}&#65533;|&#65533;AT(pK8&#65533;&#65533;l&#65533;==&#65533;h|&#65533;&#65533;&#65533;&#65533;&#429;&#1655;&#65533;&#65533;&#65533;&#65533;&#65533;&#65533;z&#65533;&#65533;&#65533;&#65533;f&#65533;ZM&#65533;&#1557;&#65533;&#65533;x&#65533;&#65533;<&#65533;&#758;&#65533;&#837;&&#65533;&#65533;C&#65533;&#65533;~&#65533;Z&#65533;&#65533;gu4I),&#65533;&#65533;&#65533;v&#1557;&#65533;&#65533;Y&#1174;F&#65533;&#65533;qvx&#1710;&#65533;&&#65533;&#65533;&#65533;&#65533;&#65533;&#65533;9&#65533; b&#1808;&#65533;J<&#65533;&#65533;7&#1912;&#65533;&#65533;E&#65533;&#65533;&#65533;w&#65533;&#65533;&#65533;&#65533;kKjMOq&#65533;w&#65533;|&#1943;&#65533;&#65533;]fjT&#65533;&#65533;*&#65533;:}&#65533;>&#65533;&#1719;w&#65533;&#65533;&#65533;lY&#65533;g|:&#65533;&#65533;&#65533;H&#65533;&#1161;&#65533;&#65533;&#65533;&#65533;<&#65533;{>OE&#1664;&#65533;&#65533;4&#65533;-&#65533;&#65533;&#65533;l&#65533;&#65533;&#65533;I&#65533;h&#65533;&#65533;&#65533;&#65533;&#65533;$&#65533;&#65533;Tl&#65533;e&#65533;&#65533;&#65533;&#65533;kEB&#65533;l^q&#65533;&#65533;#&#65533;wr&#65533;&#65533;&#65533;&#65533;4^{&#65533;)x&#65533;&#65533;H&#65533;&#65533;&#65533;&#65533;&#65533;&#65533;=&#65533;8&#65533;&#1376;g&#65533;*9&#65533;	?TC)C@P&#65533;&#65533;e	3&#65533;&#2045;&#65533;0N&#65533;&#65533;&#65533;&#65533;&#65533;&#249;&#65533;
&#65533;asN&#65533;(C&#65533;&#65533;&#65533;kP5&#65533;-&#65533;j&#65533;=&#65533;&#1684;}*&#65533;c&#65533;&#65533;&#65533;,&#65533;~=&#65533;<&#65533;&#65533;N&#65533;&#65533;&#1772;&#65533;&#65533;&#65533;&#65533;&#65533;G&#65533;P&#65533;&#65533;&&#65533;&#1754;&#65533;&#65533;	&#65533;&#65533;&#65533;&#65533;&#65533;|uE&#65533;&#65533;&#65533;l6&#65533;&#65533;&#65533;p4l&#65533;&#65533;`N&#65533;&#1656;&#65533;&#65533;&#65533;&#65533;5&#65533;{&#65533;&#65533;&#65533;r&#65533;G3B&#65533;&#65533;&#65533;&#65533;&#1971;&#65533;"&#65533;&#65533;&#65533;j1|*xj&#65533;&#65533;&#65533;&#65533;&#65533;&#65533;C]F:&#65533;C&#65533;&#65533;&#65533;&#65533;q5&#65533;&#65533;;&#65533;&#65533;&#65533;Yu &#65533;&#65533;&#65533;&#510;&#65533;|9&#65533;K&#65533;s&#65533;s&#65533;m&#65533;&#65533;L,&#65533;&#65533;&#65533;M&#65533;&#65533;&#65533;&#65533;&#65533;&#65533;@&#65533;&#65533;h&#65533;/&#65533;&#65533;{g!&#65533;;:&#65533;^&#65533;:.&#44573;&#65533;	B&#65533;&#65533;:&#65533;&#65533;&#65533;&#660;&#65533;&#491;&#65533;&#65533;r&#65533;&#1386;&#65533;&#65533;&#65533;N~&#65533;7&#65533;&#65533;&#65533;N*>&#65533;&#65533;C~&#595;&#65533;H~&#65533;z&#65533;&#65533;&#65533;%&#65533;&#65533;Qx&#65533;&#65533;&#65533;N.&#65533;&#814;&#65533;|&#65533;S&#65533;&#65533;&#65533;&#65533;_<&#65533;&#65533;0Z&#65533;&#65533;&#65533;Gz&#759;&#65533;&#65533;
&#65533;(&#1225;R&#65533;1&#65533;&#319;&#65533;E!Q^L(Q{&#65533;&#65533;]&#65533;&#65533;&#65533;&#65533;&#65533;&#65533;yM&#65533;&#65533;&#65533;&#65533;&#802;&#65533;&#65533;B|I&#65533;&#65533;&#65533;&#65533;&#65533; &#65533;A&#65533;c ~&#65533;#p&#65533;O&#9806;&#65533;&#65533;&#65533;&#65533;&#65533;&#65533;	&#65533;&#65533;o&#65533;X`:_\&#65533;&#65533;&#65533;&#65533;N&#65533;n#&#65533;~&#65533;V&#65533;0&#65533;&#65533;6.&#65533;sG&#65533; &#65533;&#65533;mw&#65533;VEQK&#65533;!&#65533;&#65533;-&#65533;&#65533;&#65533;gx&#65533;&#65533;&#65533;&#65533;g&#65533;&#65533;&#65533;&#65533;SI&#65533;&#65533;&#65533;>&#65533;&#65533;[y&#65533; B&#65533;&#65533;FX&#65533;4)O&#65533;&#65533;1M&#65533;&#65533;O&#65533;T/ &#65533;&#65533;&#65533;kk&#65533;+&#65533;&#1266;&#65533;&#65533;&#65533;&#65533;&#65533;&#65533;&#65533;&#65533;z&#65533;&#65533;&#65533;O3&#65533;&#65533;&#65533;&#65533;K&#65533;R&#65533;&#65533;&#65533;&#65533;s?&#65533;"H&#65533;i&#65533;XO&#65533;Z&#65533;E&#65533;&#1305;&#65533;&#65533;&#65533;&#65533;&#65533;k&#65533;w&#65533;&#65533;&#65533;'cr\UV%&#65533;^C:&#65533;oh##:&#65533;z3&#65533;/?&#65533;&#65533;&#65533;e^&#65533;&#65533;&#65533;&#65533;&#65533;{&#65533;&#65533;`&#65533;n&#65533;&#65533;&#65533;&#65533;-	&#65533;&#65533;(&#65533;&#65533;&#65533;&#65533;&#65533;+&#65533;&#65533;&#65533;&#65533;&#65533;&#65533;&#65533;&#65533;&#65533;&#65533;&#65533;&#65533;&#65533;&#65533;&#65533;D&#65533;&#65533;&#1087;&#65533;&#970;&#65533;&#65533;&#65533;&#65533;_&#65533;&#65533;&#65533;
&#65533;&&#65533;&#65533;]&#65533;&#65533;&#65533;&#65533;&&#65533;&#65533;&#65533;Iy&#65533;a&#65533;&#65533;&#65533;&#65533;&#65533;,r&#65533; &#65533;&#65533;&#65533;a&#65533;hg"&#349;)&#65533;&#1881;Hq&#65533;&#65533;;0Z&#65533;&#65533;1FGe k&#65533;&#41347;$&#65533;T&#65533;&#65533;9&#65533;&#65533;QI$$&#65533;&#65533;0&#65533;&#65533;$&#65533; &#65533;YS@:?&#65533;	:&#65533;B&#65533;X	*]Z4&#65533;?}X&#65533;	&#65533;&#65533;iJ&#65533;&#65533;&#65533;&#65533;e-)&#65533;&#65533;`&#65533;&#65533;)&#65533;&#65533;&#65533;h^&#65533;\&#65533;v'&#887; &#65533;&#65533;&#65533;P&	ny&#65533;d&#65533;&#65533;&#65533;Q&#65533;&#65533;ZkeJ`&#65533;&#65533;
&#65533;<,&#65533;&#65533;J:C&#65533;&#65533;9&#65533;r9&#65533;P&#65533;*W&#65533;'&#65533;t
p&#65533;R}A&#65533;lM&#65533;&#65533;Zs&#65533;&,Y&#528;&#65533;&#65533;an&&#65533;Y'&#275;1Y&#65533;&#65533;&#65533;[q&#65533;&#378;;w&#65533;&#65533;&#65533;&#65533;&#65533;-[V@&#65533;z&#65533;,&#65533;{&#65533;&#65533;R0j&#65533;H&#65533;0n<	&#65533;&#65533;S0&#65533;x1#&#65533;=j&#65533;&#65533;&#65533;
gv_&#65533;=0%&#65533;&#65533;&#65533;ML&#65533;&#65533;&#1363;Zy&#65533;5&#65533;U
&#65533;q_,bL&#480;StW!v&#65533;QX&#65533;P&#65533;i5&#65533;8dU&#65533;X9Tr.I&#65533;%Pm&#65533;&#65533; &#65533;&#65533;&#65533; Pq&#1368;&#65533;	&#65533;&#65533;c&#65533;)&#65533;&#65533;c=zB&#65533;cA&#65533;&#65533;K'&#65533;&#65533;&#65533;H&#65533;&#65533;A&#65533; &#65533;eN&#65533;?f&#65533;#'~&#65533;&%&#65533;H}&#65533;&#65533;}&#65533;&#262;Kp&#65533;&#65533;iB&#65533;&#65533;L0&#1268;)'-&#65533;&#65533;&#65533;&#1743;9N&#65533;&#65533;&#65533;!&#65533;'Iu&#65533;&#928;2&#1889;&#65533;8&#65533;bY&#65533;<&#65533;?&#65533;s&#65533;S<A&#65533;d&#65533;@&#65533;A=&#65533;$V&#65533;S&#65533;&#65533;E,&#65533;S&#65533;&#65533;&#65533;:&#2026;&#65533;%&#65533;![&#65533;CQ&#1034;B&#65533;&#65533;PA&#65533;R&#65533; &#65533;&#65533;&#65533;&#65533;?&#769;&#65533;&#65533;H<HP"Q&#65533;Lx&#65533;8&#65533;Y&#65533;M&#65533;.&#65533;&#65533;&#65533;&&#65533;w&#65533;&#65533;&#65533;&#65533;&#65533;&#1305;&#65533;&#65533;f&#65533;&#65533;&#65533;.&#65533;&#65533;!&#65533;@&#65533;&#3839;V&#65533;&#65533;C~&#1552;&#65533;W&#65533;&#65533;&#65533;kXa&#65533;&#65533;f&#65533;+&#65533;&#1379;G&#65533;c/_&#552;&#65533;&#65533;,&#39429;&#65533;f&#623;&#65533;&#1152;9&#65533;k&#65533;d&#65533;&#65533;&#65533;j&#1430;&#65533;vt\r&#65533;&#65533;&#65533;&#65533;&#65533;j])2&#1630;&#65533;&#65533;4&#65533;]1Z.&#65533;&#65533;AGO&#65533;:&#65533;l&#944;A&#65533;]&#1792;&#65533;
5$&#65533;&#65533;x&#65533;W &#65533;&#65533;&#65533;D&#65533;&#65533;iW&#65533;:&#65533;\&#65533;&#65533;&#65533;&'=&#65533;P*&#65533;Pn&#65533;&#65533;J1&#65533; 9IQNm!Udk&#65533;P&#65533;P0&#65533;&#65533;<;&#65533;a&#65533;&#65533;Z&#65533;&#65533;&#65533;&#65533;&&#1458;&#65533;CYv&#65533;&#1998;&#65533;7&#65533;u&#65533;[,&#65533;+&#65533;-_&#65533; &#65533;&#65533;7&#65533;&#65533;&#354;u&#65533;2&#65533;&#65533;&#65533;;&#65533;\&#65533;&#65533;&#65533;&#65533;R&#65533;&#65533;	&#65533;&#65533;&#65533;&#65533;Q\&#551;)I&#65533;&#35291;~z&#65533;_&#65533;I&#65533;&#65533; &#65533;,&#65533;-&#65533;OCD}+&#777;*&#65533;&#65533;&#31354;&#65533;#I&#65533;p&#65533;&#65533;+&#65533;75c9s&#65533;&#65533;&#65533;&#1843;&#65533;&#65533;tq&#1975;PF&#65533;&#65533;v&#65533;4G&#65533;Kg&#65533;&#65533;&#65533;J&#65533;&#65533;&#65533;&#65533;&#65533;&#65533;=&#65533;4dj&#65533;&#65533;&#65533;88&#65533;&#65533;3M&#65533; bK&#65533;&#1724;&#65533;^&#65533;qS&#65533;`K&#65533;#&#65533;T&#65533;q&#65533;&#65533;&#65533; &#65533;&#65533;d&#65533;Z&#65533;&#65533;#&#65533;38&#385;J&#65533;&#705;&#65533;&#65533;&#65533;'&#65533;&#65533;r.
@&#65533;&#65533;&#65533;q&#65533;r@&#65533;&#65533;&#65533;;&#65533;&#65533;+u&#65533;&#65533;&#65533;&#65533;J1&#1461;&#65533;&#65533;&#65533;&#65533;	&#65533;&#65533;6&#65533;P@&#65533;x&#65533;&#65533;&#65533;;&#65533;y`&#65533;H&#65533;&#65533;&#65533;0&#65533;&#1024;e&#65533;&#65533;&#65533;&#483;&#65533;5o\'&#155;F6&#65533;&#65533;)KV&#65533;a&#65533;
o&#1282;fv&#65533;&#65533;9p&#65533;(&#65533;!J &#65533;&#65533;&#65533;&#65533;&#65533;(&#65533;&#65533;&#65533;h&#65533;_"&#65533;V&#65533;&#65533;&#65533;&#65533;<&#65533;&#65533;&#65533;&#65533;&#65533;&#65533;g&#65533;lCp&#65533;U&#65533;PA*&#65533;)&#65533;&#65533;t&#10970;L&#65533;2[8A!J&#65533;}nI&#597;0&#65533;mPg&#65533;&#65533;&#65533;&#65533;&#65533;&#434492;&#65533;V
E&#65533;&#716;&#1097;@_&#65533;b&#65533;&#65533;&#65533;
&#65533;!&#65533;&#65533;R=&#65533;&#65533;&#65533;H&#65533;&#65533;s&#65533;&#65533;4&#65533;&#65533;p&#65533;dq&#65533;ZZ&#65533;v&#65533;&#65533;&#1950;&#65533;X&#65533; f1I&#65533;q 6F&#65533;$2&#65533;&#65533;z&#65533;&#65533;&#65533;s&#65533;<W&#65533;1N&#65533;l&#65533;SF&#65533;7z&#65533;
[&#65533;&#65533;:ug8@u&#65533;}&#65533;Y;U&#65533;&#65533;A&#65533;';#d&#65533;f&#65533;&H&#65533;R&#65533;[&#65533;&#1168;&#65533;&#65533;&#65533;&#65533;O3&#65533;D(&#65533;&#65533;&#65533;&#65533;&#65533;&#65533;&#65533;t&#65533;7&#65533;&#65533; Pj&#65533;,&#65533;[&#65533;&#65533;&#65533;S&#65533;*&#65533;&#65533;M
D&#65533;&#65533;N&#65533;&#65533;&#65533;:v&#65533;]*&#65533;&#65533;!<&#65533;&#65533;&#65533;j&#65533;&#1710;5+&#65533;&#65533;2a&#65533;Q&#65533;&#65533;.8&#65533;&#65533;&#65533; &#65533;.&#65533;&#65533;z&#65533;&#65533;f&#65533;&#65533;YE&#504;l&#65533;`&#65533;&#65533;&#487;H&#65533;&#65533;&#65533;&#65533;B&#65533;V&#65533;nq&#65533;+&#1738;b&#65533;&#65533;&#65533;&#65533;_o&#295;f&#65533;&#65533;&#65533;&#65533;&#65533;Fy&#65533;h@S&#65533;25Vl&#65533;{&#65533;&#65533;V&#65533;&#1351;&#65533;&#65533;{&#65533;c&#996;S>&#65533;&#65533;&#65533;&#65533;0&#65533;&#65533;P&#65533;&#65533;*2~&#65533;4H&#65533;&#65533;xD2yhi &#65533;+P0&#65533;&#65533;m&#65533;&#65533;P&#65533;)D&#65533;'&#65533;<&#65533;/&#65533;4&#65533;3R&#65533;&#1151;&#65533;O&#65533;&#65533;&#65533;T&#65533;HUav&#65533;&#65533;&#65533;<g}&#65533;&#65533;e&#65533;&#65533;[&#65533;]&#65533;&#65533;JS&#65533;&#65533;&#65533;f]&#65533;&#65533;/&#65533;>7&#65533;&#65533;4L]&#65533;&#65533;3&#65533;&#65533;&#65533;sM&#65533;s&#65533;w&#65533;K&#65533;$&#65533;8&#65533;&#65533;}3&#65533;
#`&#65533;M&#65533;Z&#65533;N&#65533;-Y&#65533;&#65533;(S:H`&#65533;8w&#65533;9j6`&#65533;&#1182;C&#65533;a&#445707;*-&#65533;&#65533;&#65533;&#65533;&#65533;LR&#65533;&#65533;)&#868;&#65533;t&#65533;&#65533;*&#65533;L&#65533;&#65533;1&#65533;[&#65533;&#735;_&#65533;&#65533;~&#65533;&#65533;&#65533;&#65533;L&#65533; *5n&#65533;&#65533;&#65533;6&#65533;&#65533;&#501; q&#65533;j&#41238;:&#65533;&#65533;&#65533;9g&#65533;N&#65533;&#65533;K&#65533;&#65533;J&#65533;&#65533;&#760;&#65533;&#65533;&#317;m]+&#218;j&#65533;9&#65533;&#65533;&#65533;-r&#65533;&#65533;6&#65533;&#65533;&#65533;&#1726;e50&#65533;s1&#65533;M&#65533;w&#65533;&#299;&#65533;]&#65533;&#65533;+V/K&#65533;&#65533;&#65533;;&#1664;Lf&#65533;&#65533;<&#65533;1&#65533;&#65533;&#65533;[&#65533;&#65533;$K,d&#65533;&#65533;&#65533;Tz&#65533;&#65533;[lfM&#65533;y&#65533;&#65533;n &#65533;s$$Q&#65533;&#65533;&#65533;	o&#65533;N&#65533;&#65533;&#65533;&#65533;4i&#65533;&#65533;r\(uJ&#65533;T&#1261;&#65533;&#65533;3{&#65533;&#65533;L&#65533;`&#65533; &#65533;&#65533;&#65533;O&#65533;:m&#65533;&#65533;}GL&#65533;&#65533;n&#65533;&#65533;&#65533;m&#65533;&#65533;&#65533;&#65533;&#1410;w&#65533;&#65533;LL&#65533;&#65533;&#65533;&#65533;&#65533;7&#65533;Rx&#65533;&#65533;Yq&#65533;w&#1217;99,.&#65533;&#65533;g&#65533;!_xb1&#65533;&#65533;=k7&#65533;&#65533;&#65533;H|&#65533;t>h#R&#65533;&#65533;&#65533;5cgD_&#65533;)&#65533;joa&#65533;&#65533;&#65533;&#65533;eG&#65533;&#65533;R&#65533;&#65533;&#65533;>g&#65533;:&#65533;Y&#65533;&#65533;&#65533;&#65533;h"q&#65533;U&#65533;&#65533;j&#65533;&#65533; &#65533;&#65533;[	&#65533;3&#65533;,&#65533; &#65533;U@z&#65533;E"MM{&#65533;O&#65533;&#464;&#65533;&#65533;g&#1710;F2&#65533;&#65533;nMm{j&#65533;&#65533;u &#65533;&#65533;B&#65533;,&#65533;&#65533;&#65533;&#65533;]&#65533;&#65533;)9&#65533;&#65533;C&#65533;&#65533;&#65533;&#61259;Y`&#65533;0&#65533;&#65533;$Q&#65533;R&#65533;m&#65533;&#65533;&#65533;&#65533;A&#65533;&#65533;&#65533;?&#65533;W&#65533;&#65533;E&#65533;&#65533;&#65533;k&#65533;&#65533;&#65533;&#65533;&#65533;m&#65533;P6&#65533;&#65533;w?&#65533; 9&#65533;&#65533;&#65533;&#65533;#Z&#65533;&#490;&#65533;&#65533;&#65533;P&#65533;&#65533;&#65533;&#65533;Q&#65533;M&s&#65533;&#65533;bI:&#1474;&#65533;)<&#65533;|&#65533;&#65533;	&#65533;&#65533;j&#65533;C&#65533;q?
9l)&#65533;6&#65533;O&#65533;&#65533;&#65533;f&#65533;&#65533;~I r%&#65533;[&#65533;r&#65533;L&#65533;i\p&#1193;m?&#65533;&#65533;&#597;&#65533;&#65533;{&#65533;&#65533;&#65533;E0&#65533;n&#65533;";&#65533;&#65533;-&#65533;gA&#65533;&#65533;&#65533;Wj&#65533;&#65533;.b&#65533;{,*x&#65533;&#65533;&#65533;&#65533;&#65533;&#65533;9&#65533;w&7*&9&#65533;7u-&#65533;&#65533;p&#1796;_&#65533;q&#65533;shzesMbfg
&#65533;&#65533;TW&#65533;h&#65533;&#65533;2&#65533;{p&#65533;`&#65533;Qs&#65533;r*7_&#65533;w`(&#65533;O&#65533;&&#65533;TSz&#65533;a&#65533;{&#1217;3&#65533;X~&#65533;`&#65533;S&#65533;f 0tUc2&#65533;{&#65533;4&#65533;Ev;&#65533;t>&#65533;|4P&#65533;1[k&#65533;?&#65533;qu&#65533;&#65533;z&#65533; z&#65533;n&#65533;9&#149;\5q&#65533;Q+D&#65533;&#65533;&#65533;&#65533;S&#65533;bo&#65533;&#65533;(&#65533;&#65533;~&#65533;gZ&#65533;&#65533;pv&#65533;o&#65533;^&#65533;w&#65533;&#65533;+"gbMw&#65533;\e&#65533;W&#65533;&#65533;DD'&#65533;H&#65533;y&#65533;S<&#65533;&#65533;&#65533;&#65533;'&#65533;&#65533;Ad&#65533;&#65533;-q5i&#65533;6bxLb&#65533;Y&#65533;Fz&#755;&#65533;&#65533;%&#65533;&#65533;&#65533;j&#65533;(1&#65533;&#65533;Ec4g&#65533;&#65533;x&#65533;x`5&#1546;&#65533;F/&#65533;F&#65533;&#65533;4"  &#65533;gt&#65533;&#65533; &#65533;d&#1095;A&#65533;t`l&#486;|7&#65533;IP?&#65533;&#65533;))R8&#65533;&#65533;&#65533;u[gp&#65533;&#65533;pT&#65533;}&#65533;&#65533;\$~M@+d&#65533;`bH&#65533;b&#65533;SX&#65533;>&#1170;Z&#65533;d!qns&#65533;8&#65533;dy&#65533;&#65533;t&#65533;o&#65533;&#65533;&#65533;&#65533;&#65533;&#65533;&#65533;&#65533;g&#65533;C^&#65533;o&#65533;(&#65533;&#65533;&#65533;H&#65533;&#65533;C&#65533;!k&#65533;&#65533;&#65533;&#65533;b=&#65533;81&#65533;&#65533;q OWQ~,&#65533;M&#1744;D&#65533;8q&#65533;&#65533;&&#65533;i&#65533;&#65533;G!&#65533;Y.&#65533;&#65533;&#65533;r'8Fk&#65533;;?&#65533;&#65533;(&#65533;&#65533; h&#65533;
=`&#65533;(!l&#65533;&#65533;&#65533;bqt&#65533;&#65533;tJ'7@&#65533;&#65533;s4&#65533;'/p&#65533;4[&#65533;u&#65533;&#65533;X[&#65533;&#65533;&#65533;&#65533;&#65533;&&#65533;&#65533;.&#65533;8&#65533;R&#65533;VoQ&#65533;aH1&#65533; 7i&#65533;w&#65533;&#334;j&#65533;,s&#1494;&#65533;2&#65533;j1nq&#65533;^n&#65533;wpx&#65533;2dM&#65533;g]&#65533;)&#65533;=E&#65533;&#65533;&#65533;X&#65533;VTh/&#65533; &#65533;D&#65533;&#65533;&#65533;_&#65533;D&#65533;0&#65533;&#65533;&#65533;E&#65533;&#65533;b&#65533;)&#65533;&#65533;&#65533;j&#65533;&#65533;&#65533;6x&#65533;.&#65533;/HqjRi&#65533;&#65533;;&#586;&#65533;&#65533;&#65533;W&#65533;n&#65533;m&#65533;@w>&#65533;&#65533;k&#65533;&#65533;&#65533;W&#65533;_&#65533;t&#65533;&#65533;t0SMh?&#65533;&#65533;X&#65533;54'&#65533;&#65533; &#65533;&#65533;S&#65533;v`)|+&#65533; &#65533;&#65533;r&#65533; w&#65533;Gk&#65533;AiV(p&#65533;&#65533;&#65533;X&#65533;vy&#65533;wIW&#65533;&#65533;[5&#65533;}	&#65533;6&#65533;.@TXa&#65533;&#384;&#65533;)&#65533;&#65533;&#65533;&#65533;&#65533;&#65533;&#65533;i&#65533;&#65533;q&#65533;D0&#65533;&#65533;%{&#65533;i{<&#65533;y&#65533;O5&#65533;&#65533;&#65533;&#65533;<`&#65533;a3&#65533;&#65533;&#65533;&#65533;&#65533;&#65533;F&#65533;&#65533;&#65533;&#65533;&#65533;;&#65533;8&#65533;&#65533;&#65533;pBX&#65533;<&#65533;{>&#65533;G&#199;c&#65533;q&#65533;W&#65533;>F&#65533;l5&#65533;&#65533;&#65533;%)P&#65533;B&#65533;&#65533;Q&#65533;&#65533;nbF&#65533;&#65533;&#65533;&#65533;R^x?7)ndWJ@6&#65533;&#65533;%&#65533; UR&#65533;&#65533;6&#65533;w|&#65533;7k&#1606;u&#65533;&#65533;g&#65533;&#65533;1&#65533;&#65533;&#65533;&#65533;U&#65533;&#65533;&#65533;	g&#65533;&#65533;p)&#65533;Y&#65533;&#65533;S&#65533;&#65533;&#65533;;_D&#65533;r&#65533;&#65533;&#65533;&#65533;R~&#65533;Q&#65533;Py&#65533;&#4763;&#65533;i&#65533;$#r&#65533;&#65533;&#65533;&#65533;&#65533;r&#65533;I{+7&#65533;j&#65533;F&#65533;&#65533;&#65533;&#65533;AC%&#41056;w&#65533;9&#65533;&#65533;&#65533;&#65533;qZ&#65533;&#65533;&#65533;&#65533;xc#tHQ&#65533;I&#65533;&#65533;JIXw&#65533;|&#65533;w&#65533;&#65533;l&#65533;%&#65533;&#65533;i}&#65533;c&#65533;&#773;p]X!:v&#65533;@+QJ@+&#1971;&#65533;h,Z&#65533;&#65533;&#65533;&#65533;4J]$&#65533;&#65533;U &#65533;&#65533;dz&#65533;&#65533;&#65533;&#65533;.SA&#65533;&#65533;)pOx?	G&#65533;&#65533;&#65533;&#65533;&#65533;"&#65533;&#65533;&#65533;Yy&#65533;&#65533;&#65533;b&#65533;`
&#65533;jc&#65533;y*r&#65533;&#1583;E"N&#65533;&#1640;&#65533;&#65533;&#65533;&#65533;P&#65533;&#65533;&#65533;&#65533;&#65533;r&#1779;&#65533;&#65533;U&#65533;#&#1441;&#65533;&#65533;	&#65533;&#65533;0&#65533;Pr&#65533;x&#65533;&#65533;&#350;&#65533;&#326;d7&#65533;4&#65533;Y&dZ&#65533;w&#65533;6,&#65533;a&#65533;I&#65533;+&#65533;&#65533;/&#65533;&#65533;\(J4N&#65533;&#65533;&#65533;D&#65533;1E
&#65533;&#65533;n&#65533;2\Z!~&#65533;:i8&#65533;P&#65533;&#65533;N&#65533;g:&#65533;x&#65533;C&#65533;&#65533;$|&#65533;&#65533;fJ&#65533;p&#65533;&&#32817;&#65533;x&#65533;&b&#65533;'R4&#65533;&#20815; &#65533;&#65533;&#65533;s&#65533;&#65533;Pye&#65533;&#65533;i&#65533;j&#65533;j&#65533;Z&#65533;&#65533;&#65533;&#65533;h&#65533;&#65533;y&#65533;&#65533;&#65533;U&#65533;}&#65533;&#65533;&#65533;=&#65533;i1&#65533;&#65533;&#281;&#65533;&#65533;&#65533;mGQ@&#65533;{&#553;t#@&#65533;&#65533;&#65533;HjG7m&#1059;A&#65533;&#65533;tu&#65533;&#65533;<&#65533;v}&#65533;
&#65533;&#65533;&#65533;m?J`&#65533;&#65533;}&#65533;&#65533;&#65533;]YJ&#65533;W&#65533;i&#65533;&#65533;&#65533;]J&#753;O&#1787;&#65533;&#65533;&#65533;&#65533;&#65533;G&#65533;&#1783;m&#65533;g&#65533;&#65533;CG&#65533;.&#65533;f&#65533;&#65533;&#65533;&#65533;&#65533;&#65533;s&#65533;&#65533;&#65533;&#65533;A&#65533;QEX&#65533;&#65533;&#65533;C;k&#65533;&#65533;$&#65533;G&#65533;&#65533;&#1410;&#65533;:&#65533;&#65533;&#65533;&#65533;+&#65533;&#65533;b&#65533;&#1712;&#65533;E/D&#65533;=b&#65533;J49&#65533;&#65533;&#65533;_kW&#760;K>B7&#65533;&#65533;+&#65533; K\&#615;HG3&#65533;{	k &#65533;&#823;&#65533;8k&#65533;&#65533;&#65533;&#220;&#65533;`&#65533;&#65533;7&#65533;&#65533;P&#65533;6&#65533;&#65533;J&#65533;&#65533;&#65533;&#65533;&#65533;&#65533;6&#65533;&#1257;&#65533;x~&#65533;A&#65533;B&#65533;VA`&#65533;7j&#436;SEJ&#65533;&#65533;&#65533;e&#65533;&#65533;&#65533;%&#20631;y&#65533;<&#65533;&#65533;#&#65533;&#49848;&#65533;&#65533;'&#65533;&#65533;&#65533;&#65533;&#65533;&#65533;; Md`<@I1&#65533;&#65533;&#65533;&#65533;y&#65533;&#65533;&#65533;&#65533;!1&#65533;N&#65533;&#65533;&#65533;X9=&#65533;C&#65533;\fq&#65533;&#65533;&#65533;@&#65533;&#65533;&#65533;&#65533;&#65533;m&#65533;&#65533;o;&#1279;C&#65533;]&#65533;&#65533;<&#65533; gp&#65533;d&#65533;&#65533;[&#65533;&#65533;yRHy&#65533;&#65533;&#65533;&#65533;&#65533;C&#65533;ff;%/`&#65533;K&#65533;&#65533;P:&#65533;j6&#65533;&#65533;$&#65533;&#65533;&#65533;vOv&#65533;)&#65533;!&#65533;&#65533;V"&#65533;&#65533;&#65533;4&#65533;&#65533;&#65533;(J&#65533;Kg&#65533;s&#65533;}YL&#65533;&#65533;.B&#65533;&#635;&#65533;&#65533;&#65533;&#65533;&#65533;&#65533;&#65533;&#65533;&#65533;&#65533;t&#65533;2&#65533;R&#65533;Mu-&#65533;&#65533;0e&#65533;&#65533;)&#419;#z&#65533;&#65533;V&#65533;&#65533;&#364;y&#65533;.Y&#65533;[&#65533;&#65533;(&#65533;&#65533;&#601;&#65533;&#65533;&#65533;`&#65533;;&#65533;&#65533;8(a&#65533;&#65533;&#65533;k&#45775;&#65533;&#65533;>s!&#65533;&#65533;ZW1&#65533;#+&#65533;Qw&#65533;)&#65533;&#65533;(1 &#65533;
&#65533;v&#65533;D&#65533;Roh&#1625; 8&#65533;!c&#65533;x&#65533;&#65533;,a&#65533;&#65533;.&#65533;&#10708;L&#65533;F&#65533;&#65533;&#65533;9{	&#65533;&#65533;&#65533;:,yi&#680;&#65533;&#65533;/&#65533;&#65533; &#65533;&#65533;	&#65533;&#65533;:&#65533;&#65533;\&#65533;\[&#267;y&#65533;&#65533;&#65533;&#65533;&#65533;&#65533;&#65533;&#65533;|&#65533;X[&#65533;&#65533;&#65533;&#65533;'&#65533;&#1655;;K&#236;&#65533;iL&#871;&#65533;&#360;&#65533;&#65533;&#65533;:&#65533;J&#65533;&#65533;%'#&#65533;&#65533;`&#65533;6&#65533;&#65533;&#65533;=&#65533;*&#906;[&#65533;&#65533;|s&#65533;~w&#65533;Ey&#65533;K`&#65533;&#65533; &#65533; @&#65533;P&#65533;&#65533;U&#65533;5&#65533;&#65533;&#65533;&#65533;&#65533;&#65533;&#65533;&#65533;:&#65533;&#65533;\&#65533;&#65533;&#65533;&#65533;&#65533;&#65533;*&#65533;@&#65533;	&#65533;&#65533;B&#65533;&#65533;_&#65533;&#65533;cK<&#1566;,/&#1577;&#65533;}&#65533;]&#65533;&#65533;&#65533;om&#65533;cPB&#65533;&#65533;&#65533;&#65533;&#65533;<Q'&#65533;1&#65533;&#65533;&#65533;!js&#65533;&#65533;&#65533; &#65533;b&#65533;&#65533;&#65533;&#65533;&#65533;&#1218;pv&#65533;p&#65533;&#65533;[/&#65533;Y@&#65533;&#766;&#65533;'D&#65533;r&#65533;&#65533;1&#65533;&#65533;Aa4&#65533;&#65533;&#65533;&#65533;s&#65533;&#65533;&#65533; o&#65533;&#65533;&#65533;{&#65533;r[ (4u&#65533;&#65533;&#65533;&#65533;&#65533;Q&#327;&#65533;&#65533;)y?=`&#65533;U&#65533;&#65533;+[&#65533;&#65533;i]&#65533;&#65533;&#65533;&#65533;u&#65533;&#65533;&#65533;,&#65533;m&#65533;&#65533;3;&#65533;&#65533;&#65533;m&#1403;6&#65533;&#65533;&#65533;&#65533;: &#65533;&#65533;&#65533;&#65533;&#65533;H8&#65533;&#65533;&#65533;&#65533;C&#65533;]*&#65533;I-&#65533;&#65533;]M&#65533;&#65533;&#65533;fn&#65533;&#65533;|&#65533;&#24742;&#65533;&#65533;&#65533;p&#65533;t&#65533;A&#65533;&#65533;&#65533;h&#65533;&#65533;&#736;#!~|Rq&#65533;YgT&#65533;&#1664;&#65533;&#65533;&#65533;E73&#65533;b&#65533;b&#65533;&#65533;&#65533;j&#1768;w&#65533;y[&#65533;&#65533;&#65533;w y&#65533;~[&#65533;&#65533;&#65533;&#65533;<&#65533;dDEfe&#65533;&#65533;i&#65533;,o&#65533;&#65533;B9&#65533;&#65533;7&#65533;!e&#65533;&#65533;:&#65533;i&#65533;LuO}j&#65533;js&#65533;&#65533;&#65533;&#65533;&#65533;a&#65533;&#971;&#65533;!2&#65533;&#65533;&#65533;*&#65533;&#65533;&#65533;=4&#65533;_!en-&#65533;&#65533;&#1990;]&#65533;&#65533;
a&#65533;~&#65533;&#1373;m&#65533;&#65533;&#65533;&#65533;&#65533;(&#65533;&#65533;3&#65533;jL&#65533;X&#65533;&#65533;mx&#65533;&#65533;&#875;&#65533;&#65533;&#65533;&#1627;g&#65533;i&#65533;0&#1619;W&#65533; &#65533;&#65533;bG;&#65533;u#&#65533;&#65533;|&#65533;&#65533;5[&#65533;&#65533;x&#65533;&#823;&#65533;&#65533;EK4&#1498;5&#65533;
@>E&&#65533;&#65533;&#65533;&#892;&#65533;A&#65533;&#65533;y&#65533;d&#65533;%O&#65533;G&#65533;&#65533;\&#65533;&#65533;C&#65533;cw&#65533;0p&#65533;c0OD&#65533;&#65533;V&#65533;!2&#65533;]&#65533;AE9&#65533;&#65533;&#65533;&#65533;u&#65533;P&#65533;j&#65533;&#65533;&#65533;&#65533;&#65533;&#65533;&#65533;&#65533;`&#54206;&#65533;N1&#65533;P&#65533;&#65533;'L<&#65533;&#65533;&#65533;&#65533;&#65533;&#65533;&#65533;&#65533;&#1922;&#65533;<&#65533;&#65533;&#65533;&#65533;&#65533;n&#65533;&#65533;&#65533;
&#65533;M$\&#65533;&#65533;a&#65533;W^nd&#65533;&#65533;&#65533;&#65533;^$~I~;&#65533;&#65533;L&#65533;:+&#65533;&#65533;&#65533;&#65533;&#65533;r&#65533;&#1240;&#573;&#65533;t&#65533;&#65533;kG&#65533;&#65533;&#65533;&#65533;JNx&#65533;&#65533;&#65533;&#65533;&#65533;&#65533;DX&#456;t&#65533;&#65533;@&#65533;}&#65533;&#65533;&#65533;&#65533;&#65533;&#65533;Y&#65533;j &#65533;w&#65533;&#65533;XeX&#65533;&#65533;Xj\&#65533;&#19652;&#65533;&#65533;"$K&#65533;]&#65533;&#65533;^&#65533;&#65533;&#65533;&#65533;&#65533;&#65533;@&#1380;}&#65533;!&#65533;&#65533;h&#65533;m&#65533;O&#157;~&#65533;&#65533;oj&#65533;&#65533;&#875;&#65533;&#65533;^&#65533;&#1177;&#65533;V&#65533;&#65533;A&b&#65533;
&#65533;&#1220;&#65533;&#65533;&#65533;&#65533;&#65533;

,&#65533;&#65533;&#65533;#4H&#65533;&#65533;&#65533;5h&#65533;8&#65533;
+&#65533;&#65533;&#65533;&#65533;B&#65533;f&#65533;@7&#65533;W-&#65533;&#65533;9&#65533;j&#65533;&#65533;W&#65533;&#206;&#65533;9d&#65533;e&#65533;2v&#65533;&#65533;&#65533;&#65533;&#65533;K*}&#65533;&#65533;&#65533;&#65533;&#65533;n&#65533;&#65533;&#1037;&#65533;&#65533;&#1387;%)&#65533;&#65533;&#65533;&#65533;&#65533;N&#65533;&#65533;&#65533;(&#65533; 1&#65533;#&#65533;&#65533;>&#65533;]&#65533;&#65533;&#65533;Zsx&#65533;X&#65533;&#65533;p&#65533;&#65533;&#65533;Q[&#65533;<,&#65533;&#65533;N&#65533;&#65533;_:y&#65533; C&#65533;&#65533;&#65533;vo&#65533;&#65533;&#65533; &#65533;@&#65533;e&#65533;&#65533;&#65533;&#65533;&#65533;&#65533;|&#65533;&#65533;s6&#65533;&#65533;&#65533;&#65533;r&#65533;&#1904;&#65533;/&#65533;&#65533;&#65533;5&#65533;&#65533;=`&#65533;V&#65533;&#65533;C&#1523;Z&#65533;&#65533;~&#65533;A&#65533;&#65533; X&#65533;&#65533;nU&#65533;mmI0&#65533;&#65533;&#65533;=&#65533;&)1-	&#65533;v+&#65533;&#65533;&#65533;#&#65533;IrChE&#65533;T&#65533;&#65533;&#65533;XR&#65533;&#65533;&#65533;&#65533;&#65533;\&#65533;%&#65533;-&#65533;&#65533;h&#65533;[r&#65533;a&#65533;&#65533;&#65533;r&#65533;&#65533;&#65533;&#65533;
<:r&#65533;'&#65533;&#65533;&#65533;I&#65533;&#65533;&#65533;&#65533;&#65533;&#23092;&#65533;&#65533;&#52848;&#65533;&#65533;&#65533;t&#65533;t&#65533;:&#65533;&#65533;&#65533;#&#65533;&#65533; &#65533;P&#65533;A&#65533; bD&#65533;&#65533;&#65533;B&#65533;&#65533;a&#65533;&#203;&#65533;/X&#65533;5&#65533;&#8333;`4&#65533;&#65533;&#65533;&#65533;bH-$O2&#65533;&#65533;&#65533;&#65533;|=&#1384;&#65533;/3&#65533;8&#65533;I&#65533;&#973;A&#65533;:*&#65533;J&#65533;H&#65533;&#65533;&#628;)&#743;P&#65533;A1H0~S&#65533;:&#65533;&#65533;g$W&#65533;Im.&#65533;&#65533;&#65533;b&#65533;&#65533;&#554;&#65533;s&#65533;D p&#65533;p&#65533;	&#65533;&#65533;2`&#1477;]&#65533;SV&#65533;&#598;&#476;-)5(V&#65533;&#65533;&#65533;	&#65533;&#284;,k&#65533;6kL&#65533;d)&#65533;M&#65533;&#1412;&#65533;&#589;2&#65533;c&#65533;&#65533;&#65533;&#65533;&#65533;R&#65533;;S&#65533;WPt{g7&#65533;|
31&#65533;&#65533;b&#65533;M&#65533;&#65533;}/2^Mr&#736;&#65533;&#65533;;=z&#57455;_i&#65533;~&#65533;;A&#65533;&#65533;&#65533;&#65533;&#65533;&#65533;;&#65533;&#65533;&#65533;-&#65533;&#65533;s&#65533;&#65533;!J&#65533;&#65533;&#65533;&#338;G&#65533;&#65533;&#65533;j&#65533;&#65533;I&#65533;x&#65533;&#65533;T(g&#65533;U&#65533;Y&#65533;&#65533;&#65533;&#1282;_(&#65533;S&#65533;IU&#65533;X+,&#65533;UT&#65533;G&#1351;mmh&#65533;&#65533;,&#65533;&#65533;&#65533;&#65533;&#65533;&#65533; ?&#65533;&#65533; &#65533;V&#65533;&#65533;Vr&#65533;&#65533;&#65533;]8f&#65533;&#1934;]L@puh&#65533;Ma&#65533;@&#65533;
Ap&#65533;&#65533;&#65533;&#65533;MPR&#65533;Sl&#65533;&#1613;B&#65533;&#65533;&#65533;(&#65533;Q/&#1096;&#65533;&#65533;:&#65533;&#65533;&#65533;&#65533;j&#65533;d7E&#65533;&#65533;F&#65533;P&#65533;]&#65533;j&#65533;G&#65533;&#65533;&#65533;&#65533;F&#65533;Q@&#65533;9\F&#65533;&#65533;&#65533;&#65533;&#65533;Y&#65533;&#10297;W&#65533;&#65533;#fyr&#65533;&#65533;w&#65533;&#65533;&z&#392;&#65533;a+&#65533;&#65533;&#65533;^&#65533;&#65533;=|&#65533;&#65533;&#65533;gJS&#65533;&#65533;}"&#65533;&#65533;&#65533;sI&#65533;&#65533;*0&#65533;5&#1227;V&#65533;z&#65533;O&#65533;&#65533;c&#65533;&#65533;N&#65533;K&#65533;&#65533;vb&#65533;U&#65533;&#361;&#65533;&#65533;&#65533;&#65533;W(&#65533;&#65533;:&#65533;&#65533;N&#65533;&#65533;&#65533;&#65533;q&#65533;&#65533;&#65533; &#65533;&#65533;&#65533;&#65533;z&#65533;%&#65533;>6Cn&#65533;&#65533;"&#65533;CE&#65533;&#65533;&#65533;&#65533;&#65533;i&#65533;)XYI&#65533;&#1686;]v#0&#65533;@i&1&#65533;&#65533;&#65533;&#1809;&#37888;&#65533;&#65533;&#65533;M&#65533;&#65533;&#65533;""&#65533;&#65533;Y&#65533;5b&&#65533;`&#425; Z&#65533;`&#65533;ch&#65533;!&#65533;&#65533;&#65533;*&#979;f&#65533;0c&#65533;&#637;|$pf&#65533;&#65533;&#65533;c&#65533;u&#65533;&#65533;s&#65533;&#65533;&#65533;jEe&#301;I&#65533;y&#65533;jJw&#65533;&#65533;Z%&#65533;&#8265;&#65533;&#65533;a&#65533;&#65533;&#65533;&#65533;V|:M&#65533;&#65533;&#65533;*&#65533;&#65533;4k&#65533;&#65533;&#65533;&#65533;&#65533;&#65533;&#1098;&#65533;4&#65533;'&#65533;&#65533;k&#65533;ZP;&#65533;&#65533;&#1990;KWBG&#65533;&#65533;c1&#65533;&#65533;;Hun	&#65533;.&#65533;&#65533;&#65533;&#65533;&#65533;[&#65533;&#65533;\&#65533;&#65533;&#65533;X&#65533;&#65533;\xm&#65533;&#65533;h	&#65533;Fp&#1464;&#65533;&#65533;&#65533;&#65533;un&#65533;&#65533;B&#65533;&#424;&#65533;&#65533;&#65533;2'Z&#65533;H&#65533;&#65533;&#65533;&#65533;s&#65533;5&#65533;&#65533;5&#65533;&#65533;:&#65533;&#65533;&#65533;&#65533;&#65533;&#65533;<&#65533;&#65533;&#65533;#&#65533;"12&#475;3&#65533;&#65533;~&#65533;^&#65533;u&#65533;Q=&#65533;&#65533;&#436;&#65533;D&#65533;&#65533;=&#1727;Z&#65533;H&#65533;W&#65533;-Q&#65533;&#65533;&#65533;eb&#65533;#&#65533;=&#65533;G&#65533;&#65533;&#65533;&#65533;&#65533;&#65533;&#65533;&#65533;VNee6&#65533;&#65533;&#735;&#65533;&#65533;&#65533;-&#65533;&#65533;n[I&#65533;&#65533;&#65533;3&#65533;&#65533;&#65533;.&#65533;&#65533;D4 p&#65533;&#65533;Y&#65533;&#65533;&#65533; .q=t&#65533; &#65533;&#65533;hlfI&#65533;&#65533;&#65533;&#65533;&#65533;%u&#65533;s&#65533;&#65533;F&#65533; E&#65533;&#834;L&#65533;&#65533;uV&#65533;2=&#65533;7 hu&#65533;?&#65533;&#65533;&#65533;P$&#65533;4&#65533;%.&#65533;d&#65533;i&#65533;&#65533;)&#65533;o5&#65533;;
&#65533;@&#65533;3&#65533;E&#1035;8&#65533;&#960;&H&#65533;S&#65533;G&#65533;g&#65533;"m&#65533;\&#65533;&#65533;&#65533;&#65533;&#65533;am&#65533;>K&#65533;qu!	&#65533;&#65533;~ &#65533;&#65533;&#65533;&#65533;G&#65533;V&#65533;>&#65533;&#65533;&#65533;&#65533;f&#65533;&#65533;&#65533;D&#65533;L9&#65533;&#65533;&#65533;r&#65533;&#65533;\.&#65533;@&#65533;&#65533;r4H&&#65533;&#65533;Ah&#65533;o&#65533;S^&#65533;&#65533;.&#65533;&#65533;^&#65533;B.	2|T&#65533;$5&#65533;JQQ&#65533;+O&#65533;*v&#65533;/&#65533;&#65533;Je&#65533;&#65533;&#1100;(&#65533;`bJL&#65533;&#65533;pW&#65533;&#65533;&#65533;&#65533;&#65533;&#65533;&#65533;e&#65533;&#65533;x&#65533;c&#65533;QC&#65533;&#65533;&#65533;&#65533;&#65533;u1&#65533;&#65533;##&#65533;PQ&#65533;qhK&#65533;&#65533;F&#65533;&#65533;o@&#65533;&#65533;a&#65533;&#65533;GAr&#65533;&#65533;b&#65533;V	&#65533;&#65533;&#65533;&#65533;&#65533;L(&#65533;&#65533;F &#65533;"tVP+&#65533;3a&#65533;@ &#65533;^}S &#65533;&#65533;&#65533;<&#65533;&#65533;3&#65533;P&#65533;&#65533;@'l&#148;(=e`&#65533;&#65533;&#65533;;&#4360;&#65533;&#65533;(e&#1609;emr1$&#65533;&#65533;&#65533;|)&#65533;u&#65533;&#295;rS&#65533;x&#65533;Cp&#65533;^&#65533;&#65533;D&#65533;&#300;&#65533;&#65533;Q&#65533;&#1887;&#65533;KR&#65533;&#65533;/&#65533;)&#65533; &#65533;nJ2E<&#65533;U&#65533;=&#1237;&#65533;c&#65533;&#65533;:&#65533;&#550;A&#65533;q{m&#65533;k&#65533;&#65533;i&#1018;&#65533;/&#65533;'&#65533;wZ&#65533;&#65533;c&#65533;&#65533;&#65533;&#65533;lq&#865;
M,a&#65533;f+;&#65533;|&#65533;,.Yw&#65533;`&#65533;&#1459;&#65533;F7K&#1460;&#65533;SG&&#65533;,|&#65533;`RS&#65533;&#65533;&#65533;&#65533;&#65533;8i&#65533;Oj0&#65533;&#65533;TE`&#65533;
&#65533;&#65533;u&#65533;77*&#65533;&#65533;G<F	&#65533;0g&#65533;&#65533;:t&#65533;['"&#65533;&#65533;'B&#65533;&#65533;f+J&#490;&#65533;&#65533;&#65533;V&#65533;\&#65533;&#65533;tq=	&#376;&#65533;<&#65533;&#65533;&#65533;&#65533;&#65533;Z&#65533;X&#65533;&#65533;~&#65533;{&#65533;#_&#65533;&#65533;&#65533;FgE&#65533;&#65533;BFa&#65533;&#65533;I?&#65533;&#65533;&#65533;&#65533;C.D&#65533;j&#65533;&#65533;&#65533;&#65533;j&#1707;&#65533;&#65533;(&#65533;&#1590;Q4&#1274;&#65533;&#65533;(&#65533;&#65533;`t:&#65533;n 6&#65533;&#65533;&#65533;4&#65533;&#65533;H&#65533;&#65533;&#65533;&#65533;<&#65533;&#65533;M&#65533;TY&#65533;H&#65533;&#65533;&#955;KaX&#65533;	&#65533;.&#65533;4O&#65533;&#65533;&#65533;&#65533;&#65533;&#1432;&#65533;&#1348;&#65533;N&#65533;9&#65533;&#65533;
5&#65533;&#65533;&#65533;>&#65533;&#65533;>&#65533;V&#65533;c&#941;b&#65533;*&#65533;%;9V&#65533;&#65533;@*&#65533;F&#65533;&#65533;Uz&#65533;&#65533;&#65533;&#65533;&#65533;&#65533;&#65533;w&#65533;&#65533;&#65533;+&#65533;&#65533;'&#65533;&#65533;&#911;&#65533;|&#65533;&#65533;&#65533;d60r&#65533;&#65533;J&#65533;&#65533;f&#65533;&#65533;&#65533;&#65533;*&#65533;&#2008;&#65533;&#65533;G&#65533;&#65533;Y&&#65533;&#65533;,%&#309;Q&#65533;&#65533;1&#864;&#65533;Bp&#65533;&#65533;&#65533;^&#65533;2&#65533;&#65533;#&#65533;+&#65533;P&#65533;&#65533;&#65533;eb~!&#65533; &#65533;H&#65533;&#65533;f[S3&#65533;76&#65533;1qj&#65533;j&#65533;$&#65533;&#65533;&#65533;p&#65533;;m<QF&#7132;&#65533;&#65533;&#65533;&#1081;zx&#65533;&#65533;p&#65533;&#65533;
^&#65533;V9S&#65533;&#65533;&#1647;&#65533;&#65533;&#65533;+&#65533;&#65533;Z&#65533;&#65533;r C&#65533;&#65533;iov&#65533;&#65533;&#1410;&#65533;8&#65533;&#65533;&#65533;&#65533;&#65533;&#65533;&#65533;&#65533;&#65533;&#890;N.E&#65533;&#65533;&#65533;s&#65533;&#65533;&#65533;&#65533;u&#65533;C&#65533;|&#65533;*E-Z$&#65533;`&#65533;&#65533;&#65533;5&#65533;&#65533;&#65533;@&#65533;-	gB&#65533;&#65533;e&#65533;&#65533;WZ'&#65533;&#65533;&#228;$&#65533;8&#65533;&#65533;&#65533;.&#65533;_&#65533;#&#65533;_X\j&#65533;c&#65533;&#65533;&#65533;&&#65533;&#65533;&#1114;%&#649;x&#65533;&#65533;&#65533;&#65533;r]&#65533;&#65533;&#65533;{*&#65533;&#65533;&#65533;&#603;&#65533;&#65533;&#65533;2&#65533;&#65533;!k&#65533;&#65533;`%&#65533;_:&#65533;&#1869;&#65533;xV1&#65533;?&#65533;&#1910;&#65533;&#65533;l&#65533;R&#65533;&#65533;k&#65533;y}_&#65533;&#65533;]&#763;f&#65533;9&#1756;&#65533;&#65533;&#65533;&#1296;mH&#65533;&#65533;&#65533;&#65533; r&#65533;&#65533;&#974;Fa	&#65533;&#65533;&#65533;B[6&#65533;0&#65533;&#65533;a &#65533;&#65533;s&#65533;&#65533;&#65533;&#65533;< &#65533;&#65533;/)uE&#65533;&#65533;&#65533;$&#1825;&#65533;5upD&#65533;!&#65533;V}&#65533;S&#65533;m&#65533;&#65533;&#65533;Kfa&#65533;+&#65533;&#65533;ik&#65533;&#1787;&#65533;f&#65533;Wpr%k&#65533;aW|u&#1692;&#65533;&#65533;&#65533;&#65533;@&#498;&#65533;&#632;&#65533;&#65533;U&#751;r&#65533;6&#65533;&#65533;&#65533;&#65533;&#542;&#65533;U&#65533;&#65533;`&#65533;&#65533;&#65533;&#65533;nU&#65533;&#65533;&#65533;&#65533;{&#65533;&#65533;_>,&#1365;&#65533;&#65533;[U&#65533;E&#65533;=	 <*&#65533;n&#65533;EP&#65533;IC&#65533;&#65533;H&#65533;&#65533; &&#412;IE]N$!&#65533;L&#65533;&#65533;K+&#65533;&#65533;F&#65533;&#65533;,0t&#65533;&#65533;&#65533;&#65533;;&#65533;!$[zW&#65533;'G&#65533;d&#65533;6&&#65533;'&#65533;L&#65533;&#65533;&#65533;#&#65533;pL&#65533;&#65533;ntv&#65533;Q'&#65533;f.4'&#65533;{f&#65533;v&#65533;kxcX&#65533;&#1989;	&#65533;&#65533;w&#65533;'J&#65533;4ftI}&#65533;&0&#65533;&#65533;L&#65533;Sk6PMAd&#65533;f7&#65533;&#65533;u&#65533;z&#65533;&#65533;n&#65533;g&#65533;Q&#65533;iv,&#65533;>hv}&#65533;&#65533;&.&#65533;*&#65533;%,&#65533;&#65533; &#65533;Y&#65533;j&#933;	/&#65533;8&#65533;&#65533;ptA	&#65533;Qp pJypFswZ&#65533;6.}&#65533;Apk&#65533;Q*/&#65533;&#65533;Q+&#65533;8&#65533;&#65533;&#65533;	JTyBu(?n&#65533;&#65533;&#65533;&#65533;1&#65533;'0H&#967;nA&#65533;&#65533;&#65533;z&#774;U&#65533;t)&#65533;q1&#65533;&#65533;f&#65533;={&#65533;&#65533;Y&#21762;k&#65533;&#65533;@3&#65533;&#65533;!&#65533;z&#65533;r6|4&#65533;&#65533;&n&#65533;&#65533;&#65533;&#65533;O&#65533;&#65533;,`&#65533;6&#65533;5&#65533;E&#65533;&#65533;&#65533;&#65533;y&#65533;&#65533;&#65533;>&#65533;#d&#65533;&#65533;/&#65533;"&#65533;r!-&#65533;rxBR  R_B&#65533;&#65533;$&#1640;~&#65533;P&#65533;@S&#65533;B&#65533;%j!6&#65533;>ES~&#65533;p&#65533;&#65533;xy&#65533;{&#65533;&#65533;k&#65533;3&#65533;2&#65533;:H&#65533;S&#65533;UUT&#65533;&#65533;;IU&#65533;'&#65533;d&#65533;JXd&#65533;D]&#65533;&#65533;<&#65533;:y&#65533;C<TvN&#65533;&#65533;U&#65533;&#65533;&#65533;&#65533;1&#65533;&#65533;t9@7&#65533;&#65533;&#65533;t&#65533;R&#65533;&#65533;&#207;&#65533;euu?@&#65533;&#65533;&#65533;n&#200;|F&#65533;r&#65533;&#65533;&#65533;HM&#65533;&#65533;&#65533;&#65533;"j&#65533;&#65533;H&#65533;&#65533;0&P 4&#65533;`&#65533;S+&#65533;a'~&#65533;&#65533;zB&#65533;&#65533;wc&#65533;&#65533;&#65533;&#65533;G&#65533;I&#65533;e.p&#65533;&#65533;&#65533;&#65533;wxby.&#1420;J&#65533;\)&#65533;;
&#65533;y&#65533;#&#65533;%&#65533;&#65533;h&#65533;L&#65533;&#1097;&#65533;&#65533; &#65533;&#65533;&#65533;]K&#65533;&#65533;&#65533;2&#65533;*&#65533;&U&#65533;&#65533;V&#65533;&#65533;q&#65533;c&#65533;8&#65533;4Z&#65533;&#65533;< &#65533;1'`|H&#1546;!i#&#65533;&#65533;hQxv&#65533;=y@&#65533;g&#65533;&#65533;P&#1047;&#65533;&#65533;&#65533;it&#65533;&#65533;&#65533;!a+sno&#65533;ZC&#65533;:&#65533;&#65533;&#1554;^M&#65533;@h&#65533;&#65533;&#65533;4@"&#65533;8&#65533;ai&#65533;6&#65533;&#65533;7a*&#65533;9&#65533;&#65533;~k&#65533;p&#65533;4&#65533;rW&#65533;&#65533;&#65533;&#65533;&#65533;hd&#65533;&#65533;&#65533;&#65533;&#65533;&#65533;yjiyL&#65533;Mty	&#1544;m	$sP5&#65533;t&#65533;4&#65533;>wM(&#65533;b&#65533;5nP1$SFV&#65533;]&#65533;4t&#65533;I&#65533;&#65533;z&#1414;{&#65533;&#65533;u&#65533;&#65533;&#65533;t%)?&#65533;)!&#65533;&#65533;1&#146;&#65533;&#65533;&#65533;&#65533;	&#65533;uv&#65533;&#65533;g4i&#65533;w&#65533;&#65533;5?&#65533;%n&#450;G&#65533;&#65533;<&#65533;&#65533;&#65533;&#65533;,{&#65533;@u1&#65533;&#65533;6 &#65533;&#65533;&#65533;`&#65533;&#65533;&#65533;&#65533; &#65533;&#65533;I@a&#65533;&#65533;8 &#65533;y&#65533;L&#65533;&#65533;&#65533;"&#65533;&#65533;f1&#65533;&#65533;h&#65533;K&#65533;6&#65533;pyyP5&#65533;&#65533;&#65533;TF&#65533;&#784;&#65533;W&#65533;&#65533;E&#65533;c&e&#65533;SeT&#65533;&#65533;fj&#65533;1>fF^8s&#65533;&#65533;&#65533;&#40194;&#65533;&#65533;C&#65533;&#65533;W&#65533;&#65533;pE_&#65533;	"1*&#65533;L&#65533;Pe&#1248;&#65533;	&#65533;&#65533;&#1171;-PQ&#65533;&#65533;z&#65533;&#65533;)}a&#1441;&#402;W`
D&#65533;+&#65533;I&#65533;u&#65533;S&#65533;&#65533;O&#65533;(&#65533;7&#65533;S&#65533;&#65533;a0P&#65533;YpM&#65533;&#65533;&#65533;Iw&#65533;  %&#65533;C q&#65533;L&#65533;&#65533;&#390;"&#65533;&#65533;yJ&#65533;C&#65533;0&#65533;&#330;hM&#65533;&#65533;)&#65533;&#65533;&#65533;S&#65533;&#65533;&#65533;&#65533;&#65533;&#65533;ks&#606;Z&#65533;&#65533;&#65533;&#65533;&#65533;&#65533;<&#65533;&#65533;&#65533;~&#65533;&#65533;u&#65533;&#65533;&#65533;&#65533;UA&#65533;3[&#65533;v&#65533;&#65533;@C&#65533;A/D&#1114;&y&#65533;^&#65533;f&#65533;&#665;J&#65533;&#65533;&#65533;&#65533;b&#65533;&#1604;&#65533;Z}Dd&#65533;&#65533;)z&#65533;&#65533;&#65533;o&#65533;&#65533;	Z&#65533;!&#65533;y&#1110;k&#65533;&#65533;F}u&#65533;C@P &#65533;X&#65533;  &#65533;&#65533;1UN&#65533;&#65533;4a.&#65533;&#65533;2:&#65533;y&#1067;&#65533;	&#65533;&#65533;p++J}aho(j&#65533;T&#65533;;&#65533;vt&#1242;&#37455;&#65533;&#65533;&#65533;T&#65533;H%&#65533;&#65533;
s@&#65533;a&#65533;&#65533;{&#65533;u/&#65533;&#65533;&#65533;cS&#65533;&#65533;	&#65533;>&#65533;'UP&#65533;E&#65533;(&#65533;&#65533;&#180; &#65533;3&#65533;4&#65533;&#678;&#65533;H&#65533;&#65533;G&#65533;P&#65533;hP&#65533;Igu&#65533;E&#65533;&#65533;&#65533;>&#65533;&#65533;&#65533;&#65533;\&#65533;&#65533;&#65533;:&#65533;&#1776;&#65533;&#65533;&#65533;&#65533;a&#65533;&#65533;:v79Y&#65533;08i/&#65533;&#1240;Y&#65533;$&#65533;&#65533;&#65533;H&#65533;&#65533;X9 v&#65533;%,&#65533;&#65533;&#65533;CPL&#65533;&#65533;&#1177;&&#65533;bA&#1062;#&#65533;+&#65533;&#1464;&#65533;U&#65533;&#65533;g&#65533;"&#65533;N&#65533;&#65533;&#65533;U&#65533;&#704;Qk}&#65533;843&#65533;*&#65533;&#65533;&#65533;X&#65533;	&#65533;&#65533;&#65533;:&#65533;&#65533;&#65533;&#20533;V&#65533;&#65533;UckV&#65533;&#65533;1&#19736;&#65533;&#65533;&#65533;&#65533;&#65533;&#32896;*&#65533;&#65533;&#65533;X9&#65533; &#65533;d&#65533;y&#65533;&#65533;t4&#65533;&#65533;&#65533;&#65533;&#65533;t&#65533;&#65533;Kv&#65533;&#695;&#65533;&#65533;&#65533;&#65533;&#65533;&#1818;l&#65533;&#65533;eMZ?z&#65533;&#35793;&#65533;t'&#65533;&#65533;K&#65533;Z&#65533;d0&#65533;&#65533;yW&#65533;I&#65533;&#65533;p&#65533;&#65533;Q&#65533;c&#65533;4Sp(&#65533;&#65533;H&#65533;M&#65533;&#65533;|Qh &#65533;#&#65533;[&#65533;&#65533;&#65533;&#65533;I[kL&#65533;D4&#65533;9&#65533;4&#65533;7&#65533;&#65533;&#65533;&#65533;2&#65533;uH &#65533;9+$&#65533;S9<&#65533;W &#65533;&#65533;&#885;M&#65533;&#573;&#65533;a&#65533;H&#65533;i;Z:&#65533;&#65533;9&#65533;dzm/V&#65533;1&#65533;k&#65533;kL&#65533;&#65533;&#1649;D1&#65533; @=i&#260;&#65533;&#65533;&#65533;&#65533;&#65533;&#65533;&#65533;&#65533;&#65533;"&#65533;TPX&#65533;&#65533;&#65533;B>&#65533;+f&#65533;&#65533;K1"&#65533;&#65533;K	*&#65533;&#65533;!&#65533;	&#65533;p&#65533;&#65533;Q&#65533;&#65533;&#65533;G&#65533;$&#65533;&#65533;&#65533;h=&#65533;&#65533;Y&#65533;&#65533;&#65533;$b&#65533;T5%&#1105;&#65533;&#1772;&#65533;1$M[/&#65533;;1&#65533;|e&#65533;&#65533;&#65533;&#65533;F&#65533;M@&#65533;&#65533;+&#65533;&#65533;&#65533;&#65533;&#65533;j&#65533;J<r&#65533;&#65533;)&#65533;&#65533;&#65533;&#65533;&#65533;S&#65533;N&#65533;&#65533;&#65533;&#65533;&#65533;x&#65533;&#65533;l&#65533;&#65533;&#65533;&#65533;&#65533;-
&#403;&#1762;&#65533;&#65533;x&#1832;&#65533;&#65533;`&#65533;&#65533;&#65533;g&#65533;;&#65533;&#65533;w&#65533;&#65533;&#65533;&#65533;&#65533;h&#65533;&#65533;[&#65533;"P&#65533;L&#65533;&#65533;&#65533;&#65533;&#65533;&;&#65533;&#65533;&#65533;V&#536;&#65533;h&#65533;&#65533;%&#65533;0&#65533;z&#65533;b5	&#65533;&#65533;&#65533;7&#65533;&#65533;Q&#65533;^&#563;&#65533;w\&#65533;h&#65533;&#585;tU&#65533;Y&#1723;7Xf&#65533;L&#65533;&#65533;&#65533;&#65533;J&#65533;&#65533;<@?*d	%&#65533;&#65533;&#65533;6J&#65533;&#65533;G&2p&#65533;(&#65533;L&#65533;&#65533;[F=&#65533;JD,&#65533;&#65533;&#65533;&#65533;+7&#65533;&#65533;&#65533;&#1612;&#65533;9h&#65533;&#65533;&#65533;>&#65533;&#65533;s&#1783;z&#65533;;&#65533;&#65533;ml&#65533;m|&#65533;&#65533;G&#65533;&#65533;&#65533;_|&#65533;y&#65533;z&#65533; &#65533;&#65533;!8&#65533;`$&#65533;&#65533;&#65533;p,&#65533;Ky&#65533;<&#65533;&#65533;&#65533;<[^&#65533;T &#65533;g &#65533;&#65533; &#65533;&#65533;D&#65533;L*J&#65533;a+&#65533;%l&#65533;&#65533;&#65533;&#65533;_2&#65533;&#65533;&#65533;L&#65533;&#65533;&#207;4&#65533;&#65533;&#65533;&#635;&#65533;&#65533;hD&#65533;]G4HE&#65533; &#65533;&#65533;&#65533;IL&#65533;&#387;&#65533;1&#65533;(&#65533;&#65533;&#65533;&#65533;&#1252;&#65533;&#65533;&#65533;v&#65533;&#65533;&#65533;&&#65533;&#65533;&#65533;&#1675;&#65533;&#586;^&#65533;XC]&#65533;}&#65533;&#65533;&#65533;&#65533;H&#65533;&#65533;&#65533;&#65533;&#65533;+I&#65533;&#65533;mc&#65533;&#65533;&#65533;x&#65533;x&#65533;+&#65533;J}'&#65533;&#65533;&#65533;|&#65533; &#65533;$&#65533;&#65533;&#1812;0&#65533;&#65533;&#65533;&#65533;5ew8&#1889;&#65533;	5&#65533;&#65533;n&#65533;&#65533;-&#65533;s&#882;&#65533;&#65533;+&#65533;  &#65533;&#65533;&#65533;S&#65533;e|&#65533;&#65533;1&#65533;d&#65533;|&#65533;i&#65533;&#65533;&#65533;&#65533;m&#65533;'&#65533;wP9K&#65533;&#65533;T&#65533;&#65533;t&#65533;bE&#65533;&#65533;&#65533;L&#65533;3&#1889;xP&#65533;3,}&#65533;&#65533;4&#65533;M&#65533;P4k&#65533;X&#65533;a&#65533;&#65533; j^&#65533;f&#1682;{{&#65533;&#65533;&#1398;!^ &#65533;1&#1183;g&#1590;}t&#65533;]&#65533;&#65533;&#65533;&#65533;f&#65533;jD&#65533;&#1474;G&#65533;rca&#65533;'&#65533;&#65533;7&#65533;.=&#65533;&#65533;&#65533;v}x&#65533;Z&#65533;M&#1440;&#65533;&#550;[j8 l&#65533;&#1904;z&#65533;&#65533;`&#65533;{&#65533;g&#65533;&#65533;&#853;&#65533;s&#65533;&#65533;6&#65533;&#65533;&#65533;&#65533;&#65533;&#65533;;m&#1724;v&#65533;d&#65533;&#65533;&#65533;u&#65533;' X&#65533;&#65533;&#65533;5=f'](&#65533;&#65533;&#65533;U&#65533;&#65533;R&#65533;&#65533;&#65533;&#65533;EW5&#65533; C&#65533;&#65533;&#65533;zv%
&#65533;&#65533;&#65533;&#65533;$&#65533;4&#65533;&#65533;&#65533;T&#65533;&#65533;&#65533;<&#1759;i!&#65533;&#65533;&#65533;l&#65533;&#65533;&#65533;&#65533;&#65533;7Q&#65533;&#65533;&#65533;a}&#65533;&#1858;&#65533;&#65533;;>&#65533;&#65533;)&#65533;/3%K&#65533;.P&#65533; &#65533;q&#65533;&#65533;&#65533;"K;jS!&#65533;&#1882;&#65533;&#65533;&#65533;)j^YJg&#65533;&#1009;n&#65533;&#65533;m]V&#65533;&#65533;&#65533;m.&#65533;&#65533;&#65533;+&#65533;<&#65533;&#65533;]&#65533;&#65533;7&#65533;NZ&#65533;&#65533;&#65533;1&#65533;&#65533;, Dw&#65533;C&#65533;s&#65533;&#65533;&#767;&#65533;&#65533;M*&#65533;&#65533;v=0+2&#65533;&#65533;&#65533;|d&#65533;&#65533;&#65533;c&#65533;&#65533;v&#65533;Y&#65533;y&#65533;&#65533;em&#65533;&#65533;&#853;&#65533;&#65533; 
&#65533;3&#933;MR&#65533;&#1032;&#65533;Fd&#65533;&#65533;&#65533;&#65533;>&#1903;&#65533;&#65533;d&#65533;&#65533;'&#65533;&#65533;6&#65533;L=&#65533;U&#65533;&#65533;pE&#65533;&#65533;&#65533;&#65533;^A&#65533;&#65533;4u&#1520;&#1962;.&#65533;.&#65533;&#65533;&#65533;{%&#2000;&#65533;&#65533;&#65533;)&#65533; &#65533;&#65533;&#65533;m&#65533;&#65533;&#65533;sa&#65533;r/&#1870;F&#65533;x&#65533;I&#65533;&#65533;d?2&#65533;&#65533;&#65533;&#65533;&#32641;&#65533;&#65533;&#65533;&#65533;&#792;&#65533;>7 &#65533;t&#65533;e~g7&#65533;&#65533;&#65533;s&#65533;&#65533;&#65533;&#65533;&#65533;}&#65533;&#65533;b&#65533;5&#65533;`cf&#65533;g&#65533;2.&#65533;t_&#65533;&#65533;-&#65533;M&#65533;&#65533;h&#65533;<!&#65533;>&#65533;#&#65533;&#65533;&#65533;&#65533;&#65533;z&#65533;&#65533;&#65533;x@n&#65533;&#65533;&#65533;&#65533;&#65533;&#65533;~hS/&#65533;&#65533;M&#65533;&#65533;&#65533;<k&#65533;&&#65533;+v&#1484;&#65533;>&#65533;&#65533;h&#65533;&#1054;.X&#65533;&#65533;&#65533;$M&#65533;]&#65533;&#65533;=>&#65533;g&#65533;a&#65533;{z&#65533;&#65533;&#1342;&#65533;)gI&#65533;u&#3118;&#65533;&#65533;'&#65533;&#65533;z&#65533;&#65533;i&#65533;+&#65533;&#65533;>&#65533;O&#65533;&#65533;&#65533;&#65533;C&#65533;&#65533;x&#65533;&#65533;&#65533;&#65533;&#65533;&#65533;7&#1129;&#65533;&#839;&#944;&#65533;&#65533;&#65533;/&#65533;&#65533;&#65533;&#65533;&#65533;&#65533;&#65533;Z&#65533;5&#65533;&#65533;5*-&#65533;&#65533;&#65533;&#65533;&#65533;&#65533;b/_&#65533;I&#65533;&#65533;&#65533;e&#65533;&#65533;&#65533;&#65533;=C&#65533;&#65533;&#65533;&#65533;&#65533;Sl&#65533;|&&#65533;u.&#65533;&#65533;&#65533;6@(&#65533;^&#65533;n&#65533;&#65533;&#65533;&#65533;&#65533;`&#65533;&#65533;&#65533;&#65533;&#65533;&#65533;&#65533;&#65533;(&#65533;&#65533;&#65533;&#65533;&#65533;&#65533;&#65533;&#65533;&#65533;&#65533;&#65533;(v&#65533;&#65533;	C&#65533;&#65533;abj&#65533;&#65533;<#
&#65533;]9&#65533;&#65533;:&#65533;&#65533;E&#65533;&#65533;E&#65533;&#65533;&#65533;&#65533;&#65533;&#65533;&#65533;&#65533;&#65533;t&#65533;&#65533; &#65533;&#65533;&#65533;&#65533;&#65533;e%&#65533;&#65533;&#1080;U&#65533;&#65533;&#65533;&#65533;V&#65533;&#65533;+\&#65533;&#65533;X%&#65533;]&#65533;&#65533;&#61259;&#65533;d&#65533;&#65533;&#65533;|&#65533;&#65533;&#65533;&#496;L&#65533;/<X&#65533;&#65533;`&#65533;K3&#65533;&#65533;I&#65533;A&#65533;ZP\&#65533;&#65533;*$'"%TYq&#65533;H&#65533;&#65533;&#65533;&#65533;&#65533;&#65533;&#65533;t ( 4&#65533;H&#65533;d0&#65533;&#65533;&#65533;&#65533;&#65533;yX&#280;&#65533;e&#65533;&#65533;M&#65533;&#65533;&#65533;R&#65533;5w&#65533;&#65533;&#65533;`MM;/&#65533;&#65533;&#65533;&#65533;&#65533;G&#65533;&#65533;&#65533;
&#65533;&#65533;[&&#65533;l&#65533;&#65533;&#65533;D&#65533;Y &#65533;&#65533;ob&#65533;&#65533;&#65533;F&#65533;r&#65533;&#65533;0&#65533;&#462;&#65533;
9Ed&#65533;4# h&#1794;IT&#65533;_&#65533;&#65533;&#65533;&#65533;X3&#65533;&#65533;D&#65533;F&#1453;58*&#2044;&#65533;~M&#65533;&#65533;&#65533;&#65533;&#27957;so&#65533;&#65533;&#65533;R9d&#65533;&#65533;;^&#65533;&#65533;dg&#65533;?"4&#65533;|"&#460;w&#65533;&#65533;x&#65533;*&#65533;&#65533;=&#65533;&#65533;&#65533;K&#65533;&#65533;&#187;&#65533;&#65533;9q&#65533;&#65533;q&#65533;&#65533;	&#65533;sN&#65533;>&#65533;J&#65533;&#65533;e&#65533;^_UU&#65533;[&#65533;&#1346;h&#65533;?&#65533;&#65533;CS`!&#65533;&#65533;]&#65533;5 ^[u%&#65533;_&#65533;(T-l&#65533;H&#65533;-_K&#65533;&#65533;&#65533;&#8976;&#65533;&#65533;IY&#65533;&#1216;rpv^?&#65533;d&#65533;j&#65533;3$f&#65533;,&#65533;L3&#65533;s3&#65533;E&#65533;&#65533;&#65533;&#65533;&#65533;n&#65533;YIE&#65533;|&#65533;>&#65533;"QW&#65533;"P&#65533;&#65533;^&#65533;Dc+&#65533;7&#65533;B&#65533;Q&#65533;&#65533;N =T&#65533;WxF&#65533;{&#65533;&#65533;'M0&#65533;&#65533;YMu&#65533;&#1500;6&#65533;&#65533;&#65533;&#65533;&#65533;C&#65533;#&#65533;^I&#65533;&#65533;TR :EWTpU&A&#65533;&#65533;n&#65533;c&#65533;<H&#65533;j&#65533;&#65533;6&#65533;\s&#65533;&#65533;&#263;)&#65533;*&#65533;&#65533;&#65533;&#65533;WW&#65533;&#65533;Y&#65533;l*&#65533;f&#65533;&#65533;&&#65533;&#65533;AV	&#65533;t&#65533;&#65533;AL&#65533;x$&#65533;&#65533;<s&#822;K&#65533;&#65533;-2&#65533;&#65533;&&#65533;&#17595;&#65533;m&#65533;3B&#65533;&#65533;&#65533;N&#65533;&#65533;3&#65533;&#65533;&#65533;&#583;oI&#65533;&#65533;Y&#65533;#c&#65533;$&#65533;&#65533;&#65533;\&#65533;[=1&#65533;&#1951;&#65533;&#65533;&#65533;*&#65533;&#65533;I=&#65533;&#65533;&#65533;,&#65533;&#65533;)&#65533;&#65533;&#65533;&#65533;&#65533;&#65533;W *\&#65533;_&#65533;$A&#552;&#65533;Q&#65533;Pw&#65533;:m&#65533;0&#48733;Z&#65533;7&#65533;'&#65533;R&#65533;*&#1492;&#65533;&#65533;z&#65533;&#65533;&#65533;xH&#65533;$&#65533;,E&#65533;^&#65533;;M&#65533;o&#65533;M+&#65533;	&#65533;	&#65533;)'E'&#65533;X&#65533;~H&#65533;f&#1683;^_&#65533;&#65533;K&#65533;=n&#65533;Z&#65533;&#65533;v&#65533;s&#65533;&#65533;Mf&#65533;H&#65533;&#65533;&#65533;&#65533;dm&#65533;wv&#65533;&#65533;4&#65533;&#65533;&#65533;&#165;,L8o=&#65533;&#65533;+6&#65533;&#65533;&#65533;&#65533;&#65533;p&#65533;yy&#65533;&#65533;&#65533;&#65533;Q&#65533;Ovv&#65533;7&#65533;9<&#65533;&#65533;&#65533;b&#65533;&#1446;&#65533;&#65533;&#65533;&#65533;z-&#149;&#65533;>^D&#65533;	 &#65533;&#65533;&#234;&#65533;S&#65533;o&#65533;&#65533;&#65533;@r"&#65533;|&#65533;B&#65533;o&#65533;y&#65533;&#65533;&#65533;$&#65533;&#65533;&#65533;&#65533;dppy!&#65533;&#332;&#65533;71&#65533;)&#65533;x&#65533;&#65533;$$.]&#65533;<&#65533;&#65533;d&#65533;-6&#65533;&#65533;&#65533;&#65533;T&#65533;Km&#65533;&#65533;A&#65533;&#65533;pf&#65533;&#65533;L&#65533;R1&#801;s&#65533;&#65533;^G>"5&#65533;&#1896;j&#65533;s`&#65533;06&#65533;&#65533;!p0T&#65533;&#65533;'&#65533;9&#65533;&#65533;&#65533;\&#65533;&#65533;0&#65533;0
(&#65533;	W&#65533;&#65533;&#65533;&#772;!&#65533;&#65533;
W&#65533;&#65533;&#65533;&#65533;IM&#65533;GEJ&#65533;1&#65533;NK&#65533;&#65533;\&#65533;2&#65533;&#65533;`,T&#65533;al&#65533;=
&#65533;&#65533;f&#65533;&#65533;&#65533;}44&#65533;xB3&#65533;&#65533;&#65533;&#65533;&#65533;&#65533;&#65533;&#65533;&#65533;&&#65533;&#65533;&#65533;&#65533;2&#65533;&#65533;&#65533;b&#65533;&#65533;&#65533;&#65533;uL&#65533;&#65533;t.'Bi&#1649;Hr&#65533;&#65533;/&#65533;&#65533;G\&#65533;&#1103;%T_&#65533;&#65533;&#65533;G&#65533;&#1168;&#65533;&#65533;&#65533;&#65533;&#65533;h&#65533;!&#65533;&#65533;&#65533;KXB42q&#65533;/&#65533;&#65533;#i&#65533;56ooK&#65533;&#1946;&#1827;&#65533;6^&#65533;#~&#65533;a&#65533;:&#65533;BJ&#65533;&#65533;#LcE&#65533;&#65533;i&#65533;r&#65533;&#65533;t&#65533;&#65533;&o&#65533;&#65533;&&#65533;&#65533;&#65533;&#65533; :&#65533;"B&#65533;&#65533;@&#65533;&#65533;S&#65533;&#11416;&#65533;&#65533;&#65533;&#65533;&#65533;c&#65533;&#808;&#65533;0CC&#65533;&#65533;"\44&#65533;&#65533;m&#65533;&#65533;beG&#65533;&#65533;&#65533;&#65533;&#65533;&#65533;\&#65533;&#65533;&#65533;&#65533;K&#65533;&#65533;&#65533;&#65533;&#65533;S,m&#65533;&#65533;Ss&#65533;<9&#65533;&#65533;&#1907;&#65533;=&#65533;z&#915;IO&#1447;r^q!
&#65533;&#65533;&#65533;xT&#65533;&#65533;%?&#65533;&#65533;N&#65533;>4&#65533;!&#65533;&#65533;&#65533;J9&#65533;&#65533;&#65533;&qc&#65533;jH1&#65533;&#65533;Q&#65533;]&#65533;C&#65533;&#65533;\&#65533;R&#65533;&#65533;&#65533;dE:&#65533;bd&#65533;&#65533;&#65533;&#65533;>&#65533;x&#65533;u?Y&#65533;9&#65533;N&#65533;&#65533;&#65533;&#65533;&#65533;,H&#65533;&#65533;^D&#65533;&#65533;&#65533;&#65533;&#1810;3YuSy&#65533;^&#65533;&#65533;&#65533;]&#65533;hn&#65533;&#65533;&#65533;&#65533;7&#65533;&#65533;Qh&#65533;g&#65533;*&#65533;J&#65533;&#65533;&#65533;(L&#65533;&#65533;Y&#65533;4Jr&#65533;&#65533;&#65533;&#65533;]e&#65533;&#65533;J&#65533;5&#65533;&#65533;|+C&#65533;*&#65533;Z&#65533;uN&#65533;M&#65533;&#65533;.&#65533;&#65533;&#65533;4c&#65533;%Yq&#65533;&#1105;&#65533;O&#65533;hN&#65533;TR&#65533;.&#65533;&#65533;&#65533;iC{	&#1563;&#9588;=&#65533;j&#65533;&#65533;&#1605;&#65533;&#65533;&#65533;ml:&#65533;&#65533;Ld4&#65533;&#65533;PM&#65533;D&#65533;:S&#65533;K-{lI&#65533;&#65533;roy0&#65533;544+Fj&#65533;(}g&#65533;iT`&#65533;u<&#1565;l%&#65533;&#65533;&#65533;&#65533;&#65533;&#65533;&#65533;h&#65533;	&#65533;&#65533;Up&#65533;]&#65533;&#65533;NQO&#65533;7&#65533;&#65533;--|&#65533;&#65533;X`&#65533;&#65533;u&#65533;}gSk&#65533;&#65533;4&#65533;&#65533;p\u	Y:m&#65533;LTH&#65533;J:&#65533;&#65533;&#65533;&#1781;&#65533;KP]&#65533;w&#65533;&#65533;&#65533;B+&#65533;&#65533;F&#65533;aQ&#65533;&#65533;f&#65533;&#65533;Z&#65533;5&#65533;&#65533;z&#65533;I&#65533;,=&#43754;&#65533;&#65533;&#1954;&#65533;&#404;C&#65533;&#65533;,&#65533;4j~&
s:&#65533;&#65533;2&#65533;&#65533;&#65533;G&#65533;1&#65533;z&#65533;.&#65533;&#620;E&#65533;&#65533;&#65533;V}w&#65533;&#65533;T&#65533;Z&#65533;e &#65533;&#65533;&#65533;&#65533;oSU\&#1978;zY&#65533;&#65533;&#65533;c|f&#65533;&#65533;&#65533;n&#65533;&#65533;F&#65533;&#692;&#65533;W&#65533;8&#65533;:&#65533;&#65533;`&#65533;1&#65533;&#65533;&#65533;s&#65533;N&#65533;N"9&#65533;*&#65533;gU&#65533;&#65533;&#65533;&#65533;s&#65533;&#65533;&#65533;&#65533;&#65533;&#65533;&#65533;&#65533;,n&#65533;V&#65533;`&#65533;&#65533;i`&#65533;"&#65533;oMI&#65533;v&#65533;G8&#65533;bQ&#65533;"W&#65533;eH&#65533;3k&#65533;*K&#65533;&#1688;&#65533;U&#65533;nY&#65533;S&#65533;@&#65533;	C &#65533;&#65533;3l5&#65533;&#65533;&#65533;&#65533;sz&#65533;&#65533;e9&#65533;&#1553;&#65533;d&#65533;&#65533;&#65533;&#65533;z&#65533;&#870;&#65533;&#65533;Ku&#65533;&#65533;IW&#1174;>o_uj&#65533; &#65533;&#65533;&#65533;;&#65533;&#65533;u&#65533;&#65533;T&#65533;&#490;t&#65533;@W&#65533;_&#65533;^&#65533;s&#65533;&#65533;&#65533;O~&#65533;&#65533;&#1779;D1v(&#65533;H&#65533;&#376;&#65533;mK&#65533;&#65533;0&#65533;&#65533;&#65533;z*H&#1420;&#65533;W-q&#65533;
&#65533;&#8669;N&#65533;gmc&#65533;:&#65533;+pQX'&#65533;&#65533;&#65533;&#65533;Z&#65533;&#65533;\n&#65533;&#65533;&#65533;&#65533;&#65533;&#65533;kF[&#65533;&#65533;&#65533;&#1828;&#65533;V&#65533;'.&#65533;&#65533;&#65533;&#65533;&#9531;&#65533;&#65533;7&#65533;&#65533;6#{&#1613;&#65533;&#65533;&#65533;]&#65533;&#65533;&#65533;Yo&#65533;$&#65533;&#65533;&#65533;#K7&#1743;.&#65533;&#65533;	&#65533;l7&#65533;&#65533;&#65533;6 &#65533;&#1483;&#65533;-ae`Q&#65533;&#65533;&#65533;&#65533;&#65533;w&#65533;-&#65533;&#65533;&#65533;1&#65533;&#65533;m&#65533;&#65533;&#65533;&#65533;,&#1448;[M&#65533;N&#65533;,;UJ^Gg&#65533;&#65533;vS&#65533;&#65533;N&#65533;c&#65533;}&#65533;-&#65533;&#65533;&#65533;&#65533;r&#65533;+&#65533;&#65533;&#65533;G:&#65533;&#65533;,fS&#65533;{&#65533;&#65533;4&#65533;w>&#65533;z&#65533;&#53948;&#65533;&#65533;wrfrt&#65533;'[&#65533;&#65533;&#65533;y&#65533;&#65533;}W&#65533;&#65533;&#852;M&#65533;g/]t/&#65533;&#65533;,&#65533;p&#65533;/&#65533;V&#65533;&#65533;U&#65533;&#65533;-&#65533;&#65533;[w&#65533;3]&#65533;&#65533;mb&#1429;&#65533;&#65533;{~'&#65533;&#65533;&#65533; &#65533;&#65533;&#65533;&#65533;&#65533;$&#65533;o&#65533;&#65533;>&#65533;&#61918;&#59163;=&#65533;&#65533;w&#65533;s&#1885;&#65533;&#2038;&#65533;1;{&#65533;&#65533;Y&#65533;&#65533;_&#65533;&#65533;&#65533;&#65533;&#65533;~}{&#65533;&#65533;t(!V%&#65533;&#65533;|b&#65533;>&#65533;b&#65533;&#65533;q&#65533;&#65533;K&#65533;W,&#65533;s&#65533;w&#65533;&sx&#65533;whtHk&#65533;&#65533;s&#65533;'>n&#65533;&#65533;&#65533;&#65533;A}|'x&#65533;&#65533;n~V,&&#65533;n&#65533;&#65533;Qpe&#65533;et&#65533;f{&#65533;&#65533;&#65533;Y&#65533;'&#65533;&#65533;&#65533;m&#65533;7| :&#65533;&#65533;q&#65533;&#65533;O&#439;uh~&#65533;l]&#65533;&#65533;r&#65533;U&#65533;&#65533;&#65533;x&#65533;K,&#65533;F&#65533;
&#65533;&#65533;m&#65533;P&#1639;_&#65533;&#65533;A&#65533;&#65533;Gx&#65533;
&#65533;h&#65533;G&#65533;lx~&#65533;&#65533;x]&#65533;&#65533;^&#65533;fy2|&#65533;&#65533;&#65533;&#65533;&#65533;sg&#65533;q&#65533;r&#65533;&#65533;&#65533;&#65533;t&#65533;&#65533;7&#65533;V*&#65533;&#65533;<&#65533;n&#65533;e}3&#65533;l&#65533;}&#65533;f~&#65533;&#65533;~&#65533;x&#1393;x{x&#65533;]f&#65533;&#65533;^&#65533;&#65533;&#65533;&#65533;fuP_&#65533;&#65533;;&#65533;&#65533;&#1542;:&#65533;~{5^&#65533;&&#65533;B&#517;#A0 hrG&#65533;Dg&#65533;&#65533;s&#65533;`7XhM&#65533;A&#65533;&#65533;&#65533;&#65533;U&#65533;&#65533;&#65533;Hv`&#65533;&#1420;J&#1546;&#888;'&#65533;&#65533;$Q&#65533;&#65533;7&#65533;%8j&#65533;&#65533;.&#65533;z&#1495;z&#65533;xJ&#1033;&#65533;&#65533;&#65533;wCp&#65533;|&#65533;7~&#1432;un&#65533;Z&#65533;&#65533;}&#65533;&#65533;&#65533;&#65533;g&#65533;&#65533;&#65533;8t&#65533;&#65533;Vz&&#65533;&#584;~&#65533;&#331;&#65533;Ez#&#65533;&#65533;&#65533;&#1413;HSA&#65533;&#65533;Avxb &#37158;&#65533;X&#65533;}&#65533;&#65533;a&#65533;X&#65533;&#65533;8&#65533;&X&#65533;lu&#65533;|&#65533;x&#65533;wt&#65533;#&#65533;W&#65533;Hz&#65533;Cl&#65533;	&#65533;Fecx&#65533;&#65533;&#65533;&#517;6&#65533;e~&#65533;iZxa&#65533;&#65533;R&#65533;&#65533;|8&#65533;&#65533;a)&#65533;&#1618;d'&#65533;&#65533;&#65533;H&#65533;a&#65533;+&#65533;&#65533;y&#65533;Qb&#65533;&#65533;&#48208;a&#65533;1g&#65533;~jXg&#65533;C&#65533;&#65533;U&#65533;&#65533;?&#65533;&#65533;+	}&#65533;&#461;LyRb&#65533;&#65533;&#65533;7&#65533;&#65533;8ty&#65533;7&#65533;&#65533;r&#65533; &#65533;&#65533;99&#65533;N&#65533;&#65533;&#65533;W&#65533;&#65533;F&#65533;L&#65533;n&#65533;&#65533;&#1427;&#65533;g&#65533;y)&#65533;PI&#65533;&#65533;+&#65533;&#65533;&#65533;}9	BY&#65533;&#65533;H&#65533;&#521;&#65533;&&#65533;&#65533;&#164363;f&#65533;[y&#65533;&#65533;8>&#65533;&#1489;v&#65533;&#65533;&#65533;e&#65533;&#1302;&#65533;&#274;&#65533;8&#65533;&#65533;&#1475;v&#65533;&#65533;Jx&#65533;&#65533;t&#65533;s&#65533;B&#65533;&#65533;&#65533;3X&#65533;&#65533;|=g&#65533;&#65533;=&#65533;&#65533;&#65533;h&#65533;i]&#65533;&#65533;Ar-gJ q&#65533;&#65533;:&#65533;Z&#65533;&#65533;w&#65533;&#65533;	&#65533;&#65533;&#65533;*I&#65533;g&#65533;&#65533;&#601;&#65533;&#65533;&#522;&#360;&#65533;&#65533;I&#65533;&#65533;&#24642;&#65533;%&#65533;&#65533;&#65533;&#65533;CW&#65533;&#65533;&#65533;&#65533;&#65533;@&#65533;x&#65533;&#65533;I9&#65533;&#65533;&#65533;H&#65533;&#65533;H&#65533;&#65533;&#65533;&#65533;*R&#65533;z&#65533;	g i&#65533;D&#1619;&#65533;)&#65533;&#65533;&#65533;&#65533;&#65533;&#65533;&#65533;+&#65533;&#65533; t&#65533;&#65533;&#65533;0&#65533;&#65533;&#65533;'&#65533; &#65533;&#65533;&#65533;7&#65533;&#65533;&#65533;&#65533;&#65533;&&#65533;&#65533;&#65533;(&#65533;&#1864;&#65533;&#65533;&#65533;&#65533;2J|&#65533;&#38937;&#65533;&#65533;&#65533;&#65533;&#65533;&#1615;9&#65533;&#65533;?a&#65533;	&#65533;b&#65533;&#65533;Yq&#65533;a	&#65533;&#65533;&#65533;&#65533;&#65533;Y&#65533;*I&#65533;Z&#65533;&#65533;J&#65533;&#65533;I&#65533;&#65533;1iI~&#65533;&#65533;&#65533;&#65533;&#65533;j&#65533;&#65533;&#65533;i&#65533;&#65533;&#1628;&#65533;H&#65533;_&#65533;%I&#65533; &#65533;@&#65533;t}&#1465;/Cd&#7526;&#65533;)&#65533;&#65533;	&#65533;&#65533;&#1563;&#65533;&#65533;&#65533;py&#65533;S&#65533;F&#65533;&#65533;&#65533;d&#65533;&#65533;)mD&#657;&#65533;y&#65533;&#65533;&#65533;&#65533;&#65533;5&#65533;*=L&#65533;&#65533;'&#1705;6w&#65533;&#65533;&#350;&#65533;&#65533;K}&#65533;&#65533;e&#65533;&#65533;&#65533;X*Cs&#65533;&#65533;&#65533;&#65533;)&#65533;#&#65533;&#65533;&#406;B&#65533;&#65533;O&#65533;&#65533;&#65533;y&#65533;h&#65533;&#65533;&#65533;&#65533;:'&#65533;&#65533;&#65533;7&#65533;&#65533;&#65533;&#65533;[&#65533;&#65533;&#65533; &#65533;@:&#65533;&#65533;&#65533;A&#65533;&#65533;&#65533;&#65533;_&#65533;
&#65533;z&#65533;&#65533;Zg&#65533;&#65533;&#65533;&#65533;&#65533;z&#65533;oV&#65533;Di&#65533;&#65533;&#65533;&#65533;&#65533;&#65533;L:&#65533;&#65533;&#65533;
&#65533;&#65533;&#65533;i&#65533;&#65533;/H(z8&#65533;&#65533;&#65533;	&#65533;I&#43393;j&#65533;&#65533;
y&#65533;&#1583;!&#65533;&#65533;&#65533;&#1686;pw&#65533;^&#65533;&#65533;y&#65533;&#65533;ME}&#65533;&#65533;&#65533;&#65533;&#65533;&#65533;i&#65533;&#65533;0&#65533;0J&#65533;&#65533;&#65533;&#65533;&#65533;&#65533;g&#65533;Q&#65533;&#38679;X&#65533;&#65533;z&#65533;E&#65533;&#65533;)[&#65533;&#65533;j&#65533;&#65533;&#559;^&#65533;hz&#65533;&#65533;&#65533;J&#65533;x&#65533;Yu(&#65533;&#65533;(&#65533;k&#65533;&#65533;&#65533;&#65533;&#65533;&#65533;&#65533;mS:Z&#65533;e&#65533;&#65533;b&#65533;&#65533;s6Z&#65533;i&#65533;j&#65533;P/&#1758;&#65533;&#1643;$&#65533;&#65533;&#65533;&#65533; "J&#65533;&#65533;j&#65533;&#65533;8&#65533;&#65533;&#65533;x9&#65533;&#65533;:&#65533;%w&#65533; &#65533;&#65533;7&#1547;&#65533;:&#65533;lK&#65533;&#65533;z&#65533;F)&#65533;'&#65533;&#65533;8&#65533;&#65533;&#65533;&#65533;&#65533;&#65533;&#65533;&#65533;`&j&#65533;&#65533;3#&#65533;9&#65533;&#65533;&#65533;S&#65533;n]j&#65533;&#65533;&#65533;&#65533;&#16055;p&#65533;&#65533;#&#65533;&#65533;Y&#65533;l&#65533;&#65533;&#65533;&#65533;hv&#65533;&#65533;o&#65533;&#65533;&#65533;MI&#65533;m&#65533;&#65533;.&#65533;=m&#65533;&#65533;&#65533;&#65533;&#65533;&#65533;e&#65533;j&#65533;&#65533;V&#65533;&#65533;&#65533;RY&#65533;3&#65533;=&#65533;&#65533;&#65533;&#65533;&#65533;&#65533;&#1704;&#65533;f&#65533;&#65533;&#65533;&#65533;(y8&#65533;&#65533;
&#65533;&#65533;Z0&#65533;v;l&#65533;&#65533;1&#65533;9J&#65533;W0&#65533;Pu_$&#65533;&#953;&#65533;&#485;&#65533;&#515;&#65533;Z&#65533;&#65533;&#65533;8&#65533;&#65533;&#65533;<&#65533;hqO&#65533;&#65533;&#65533;g&#65533;&#65533;&#1534;&#61168;wk^&#65533;{&#65533;&#65533;&#65533;zO&#65533;&#65533;vZ&#65533;o;&#65533;&#65533;&#65533;&#65533;&#65533;m&#65533;;
&#65533;[&#65533;&#65533;8y&#65533;&#759;&#34940;V&#572;&#65533;&#65533;&#65533;-&#219;&#65533;ei&#65533;&#65533;&#65533;&#65533;,&#65533;&#65533;&#65533;&#65533;&#65533;_	&#65533;&#65533;&#65533;&#65533;&#65533;&#65533;R;K&#65533;&#65533;&#65533;a&#65533;Zv&#65533;D&#65533;&#65533;w&#65533;z&#65533;&#65533;&#65533;&#65533;e&#65533;&#65533;t&#65533;:&#65533;h&#65533;&#65533;/&#65533;&#65533;&#65533;&#65533;&#65533;i{&#65533;z&#65533;[&#1786;&#65533;&#65533;0&#65533;&#65533;&#65533;&#65533;&#65533;F&#65533;&#65533;&#65533;&#65533;|&#65533;B&#65533;&#65533;P&#65533;s&#65533;&#65533;&#65533;+&#65533;'&#65533;&#65533;k&#65533;&#65533;&#65533;&#65533;&#65533;&#65533;&#65533;&#47838;&#65533;&#65533;&#65533;&#65533;&#65533;&#65533;&#65533;x&#65533;x&#65533;nTF&#65533;a
cr&#65533;&#65533;X&#65533;&#65533;&#810;&#65533;y&#65533;&#65533;&#65533;&#65533;&#65533;&#1785;X&#65533;&#65533;y&#1780;YZ&#65533;[[s;sLH&#65533;AL&#65533;dh&#65533;	&#65533;&#65533;k4&#65533;&#639;&#65533;&#65533;A&#65533;&#65533;&#65533;&#65533;)
6&#65533;&#65533;&#65533;v&#65533;&#65533;&#595;pk&#65533;Y&#65533;&#65533;[&#65533;&#65533;&#65533;F&#65533;&#65533;:&#65533;&#65533;&#65533;&#65533;(I&#65533;&#65533;&#28142;lx&#65533;G&#65533;-w&#65533;&#65533;f&#65533;l&#65533;&#65533;&#65533;_&#65533;&#65533;&#65533;e2sS&#65533;&#65533;&#65533;&#65533;8\&#65533;ML&#65533;e&#65533;|&#65533;&#65533;&#65533;k&#141;&#65533;W&#65533;{&#65533;r&#65533;&#65533;&#65533;|&#65533;&#65533;k&#65533;&#523;&#65533;e&#65533;&#172;&#1727;%&#65533;8J&#65533;&#65533;`5&#65533;ek&#65533;&#65533;&#65533;&#260;&#65533;g&#65533;&#65533;H&#65533;0&#65533;*G&#65533;G&#65533;&#65533;<i&#65533;;&#1020;&#65533;&#65533;&#65533;z+&#65533;&#65533;&#65533;&#65533;&#65533;&#65533;&#65533;&#693;_<G&#65533;l&#711;&#65533;&#65533;Q&#65533;V*}$&#1333;&#919;&#65533;GHR&#65533;&#65533;&#65533;&#65533;&#65533;&#65533;&#1130;h&#65533;&#1977;&#65533;&#65533;[&#65533;&#65533;K(4Z&#65533;l&#65533;&#1588;&#65533;e&#65533;&#1288;&#65533;e;&#65533;	3&#65533;P&#65533;&#65533;&#65533;4&#65533; &#65533;&#65533;&#65533;q&#65533;l&#65533;&#65533;\&#65533;-&#65533;&#65533;\&#545;&#65533;&#65533;&#65533;&#65533;&#65533;-&#65533;g&#65533;&#65533;O&#65533;&#65533;?&#65533;&#65533;&#65533;&#65533;&#65533;&#65533;&#65533;y&#65533;B&#65533;&#65533;&#1259;/&#65533;&#65533;&#65533;&#65533;&&#65533;&#1163;&#65533;&#65533;K&#65533;&#65533;\&#65533;aJ&#65533;&#65533;&#65533;&#65533;&#65533;&#65533;&#65533;&#65533;m&#65533;&#65533;f&#65533;&#65533;<&#65533;&#65533;&#65533;&#65533;T[&#847;L&#65533;'|&#65533;&#65533;&#65533;a;&#65533;&#65533;&#65533;&#65533;&#65533;<&#65533;_&#65533;&#65533;&#65533;4&#65533;ed&#65533;&#65533;e&#65533;&#65533;A{&#65533;&#65533;&#1295;r&#65533;&#65533;&#65533;&#65533;&#65533;-&#65533;n[&#65533;>&#65533;&#65533;&#65533;&#65533;&#65533;&#65533;&#816;&#65533;&#65533;5d&#65533;0Z
&#65533;&#65533;&#65533;D{&#65533;V&#65533;&#65533;'&#65533;&#973;}&#65533;&#65533;W&#65533;u&#51900;9&#1633;&#65533;&#65533;v&#65533;;M&#65533;^*&#1438;&#65533;&#847;&#65533;&#65533;&#65533;]&#65533;&#65533;&#65533;^Q*x &#65533;&#65533;&#12245;&#52908;`&#65533;Z&#65533;&#65533;S#&#65533;&#65533;&#65533;&#65533; &#65533;&#65533;]g&#65533;&#65533;&#65533;`&#65533;&#65533;r&#65533;&#65533;&#65533;k&#846;&#65533;&#65533;&#65533;&#65533;"&#65533;<&#65533;Uk&#1156;|J&#65533;&#65533;&#65533;/m&#65533;&#65533;&#65533;P&#65533;&#65533;&#65533;&#65533;k&#1513;&#65533;t&#65533;&#468;=&#1883;mJ&#825;&#1011;&#65533;F&#65533;&#65533;&#65533;;=&#1194;-&#65533;5<&#65533;kK&#1524;&#65533;&#65533;T&#65533;&#65533;&#65533;0&#883;H,68-&#65533;l&#65533;B<[&#65533;&#65533;&#65533;c&#65533;&#65533;&#65533;&#65533;&#65533;&#65533;l&#65533;&#65533;&#65533;X&#1846;&&#65533;&#65533;&#65533;\&#65533;&#1116;&#65533;&#65533;&#65533;&#1357;+&#1236;&#65533;&#65533;&#65533;x&#65533;O&#65533;&#2037;{&#65533;"&#65533;|&#65533;&#65533;&#65533;EH&#1149;&#65533;&#65533;h=&#65533;&#65533;@i&#65533;&#65533;Ax&#65533;&#65533;&#65533;&#65533;&#1324;&#65533;&#65533;<&#65533;)&#65533;&#65533;&#65533;&#65533;n:&#65533;&#65533;&#65533;(z&#65533;&#65533;&#65533;k&#65533;[&#65533;&#65533;&#65533;&#65533;&#65533;-&#65533;&#65533;-t&#65533;&#65533;&#65533;m&#65533;&#65533;&#65533;&#65533;.;&#65533;M&#65533;&#65533;Om&#65533;&#65533;-&#65533;&#65533;&#65533;V&#65533;&#1950;&#65533;__5&#65533;&#65533;&#65533;&#65533;`&#65533;l&#65533;(&#65533;A.&#65533;G&#65533;&#1636;&#65533;m&#65533;&#65533;=&#65533;&#65533;f&#65533;&#65533;&#65533;r]^m&#65533;-&#65533;&#65533;-1U&#65533;&#65533;&#65533;&#65533;&#65533;&#1713;&#65533;&#65533;\&#65533;v&#65533;&#65533;&#608;	&#532;&#65533;&#65533;
L&#65533;&#65533;&#65533;&#65533;I&#65533;&#65533;&#65533;h&#65533;&#65533;>&#65533;&#65533;&#65533;&#65533;&#65533;&#1636;,&#65533;N&#65533;&#65533;&#65533;&#65533;&#65533;&#65533;&#65533;)a&#65533;&#65533;&#65533;w&#65533;X%&#65533;&#65533;&#65533;&#65533;.&#65533;&#65533;&#65533;&#65533;M&#65533;~,&#65533;c&#65533;&#65533;&#65533;[TW&#65533;n&#65533;&#65533;4&#65533;-l&#65533;p:&#65533;&#65533;e>&#65533;&#65533;&#65533;&#65533;-&#65533;3&#65533;&#65533;bt&#65533;N'&#65533;&#65533;&#65533;&#65533;&#65533;&#65533;&#65533;&#1872;^&#65533;&#65533;.&#2040;&#65533;*&#65533;&#65533;&#65533;&#65533;&#65533;&#65533;&#65533;H
&#1654;&#65533;&#886;-@&#65533;&#65533;&#65533;'&#65533;&#65533;#&#65533;&#65533;&#65533;x[N&#65533;l&#65533;&#65533;&#65533;&#65533;&#65533;&#65533;&#65533;P&#65533;&#65533;1&#65533;8&#65533;&#65533;&#65533;F&#65533;+M&#65533;&#1822;&#65533;&#65533;&#65533;&#1631;&#65533;&#65533;c&#65533;c&#65533;&#65533;[&#65533;&#65533;&#65533;&#65533;*j}&#65533;[&#65533;&#65533;%^&#65533;&#65533;&#65533;&#65533;,&#65533;Y&#65533;&#1594;l&#65533;&#65533;}&#65533;(m&#65533;&#65533;&#65533;&#65533;I&#65533;&#65533;D&#65533;&&#65533;&#65533;&#65533;&#65533;R&#65533;&#65533;&#65533;&#65533;&#65533;&#65533;h,&#65533;t&#65533;&#65533;&#65533; _&#65533;?&#65533;N&#65533;E.&#65533;'3&#65533;\&#65533;&#65533;&#934;]&#65533;&#65533;w&#65533;&#65533;&#65533;8&#1933;&#65533;&#65533;&#65533;9/oS]&#65533;=&#65533;&#797;&#65533;f&#65533;(5-&#65533;&#942;&#65533;&#65533;&#65533;&#65533;@,&#65533;%_&#65533;&#65533;
&#65533;&#65533;&#65533;&#65533;&#65533;&#65533;&#65533;&#65533;&#65533;u&#65533;&#700;&#65533;&#65533;m.&#65533;t&#65533;&#65533;&#1729;J&#65533;e&#65533;&#65533;&#65533;]&#65533;S&#65533;7&#65533;&#65533;&#65533;&#65533;Y&#33596;&#667;x&#65533;!&#65533;&#65533;/&#65533;&#65533;&#65533;&#65533;&#17487;&#65533;>&#65533;&#65533;&#65533;&#65533;\&#65533;&#65533;&#65533;|f^&#65533;&#65533;&#65533;v/j&#65533;&#65533;~&#65533;&#65533;&#65533;&#65533;&#65533;&#65533;&#65533;b&#65533;&#65533;z&#65533;&#65533;&#65533;R&#65533;(0&#65533;&#65533;&#65533;&#65533;l&#65533;&#65533;&#65533;&#65533;&#65533;U{&#65533;&#65533;&#65533;o&#65533;&#65533;&#65533;&#65533;&#65533;\&#1581;/z&#65533;&#65533;&#65533;EnNL/&#65533;]&#65533;m&#65533;&#65533;&#65533;&#65533;?_&#65533;??&#65533;B&#65533;&#65533;x&#65533;f&#65533;&#65533;8&#65533;&#65533;&#65533;&#65533;/&#65533;&#65533;&#65533;H8&#65533;&#65533;q&#65533;?&#65533;&#65533;&#65533;[Q&#65533;&#65533;3&#65533;&#65533;&#65533;&#65533;CQ&#65533;&#65533;&#65533;&#65533;&#65533;U\&#65533;&#65533;e^&#65533;V&#65533;&#65533;`&#65533;&#65533;&#65533;&#65533;&#65533;-1&#65533;&#65533;&#65533;--@%&#65533;n|&#65533;&#65533;&#65533;&#489;&#65533;&#65533;&#341;/&#65533;&#65533;&#65533;&#395;&#65533;&#65533;&#1384;&#65533;&#65533;&#1634;&#65533;&#65533;&#65533;&#65533;&#1998;&#65533;&#65533;&#1140;&#65533;&#65533;&#65533;&#65533;&#65533;&#65533;&#65533;&#65533;&#65533;&#65533;&#65533;{&#65533;H&#65533;&#65533;&#65533;&#65533;&#65533;&#65533;&#65533;&#65533;&#65533;&#65533;	&#65533;&#65533;&#65533;h&#65533; 
dI%\x&#65533;!;&#65533;&#65533;&#65533;A&#65533;&#65533;k	j&#65533;r-&#65533;&l&#332;&#65533;&#65533;&#65533;Q&#1952;&#65533;&#65533;&#65533;[u&#65533;"HV&#65533;&#65533;CH(&7&#65533;7&#65533;&#65533;&#65533;I&#65533;6{&#65533;vJ&#65533;&#65533;&#65533;'O8&#52843;&#65533;&#65533;&#65533;Kb0&#65533;&#65533;&#65533;Y&#65533;&#65533;U^Cj&#65533;&#65533;G&#65533;&#65533;X:&#65533;&#65533;&#65533;NV&#65533;wee>&#65533;&#65533;V!Z&#65533;:&#65533;&#65533;4x&#65533;&#65533;&#1818;S&#65533;	=&#65533;&#65533;Y&#65533;&#4514;K&#65533;]~l&#65533;f&#65533;K&#65533;&#65533;@&#65533;&#65533;&#65533;&#65533;&#65533;(&#65533;k&#65533;&#715;&#65533;&#65533;&#397;&#65533;E{R&#1486;&#65533;&#65533;eb&#65533;&#65533;|&#65533;XUx*#Q&#65533;&#65533;)&#65533;&#65533;H&#65533;&#733;&#65533;&#65533;6&#65533;&#65533;}7G}&#1769;K
p5H&#65533;+&#65533;,}&#65533;&#65533;&#65533;l&#65533;&#65533;&#65533;&#65533;&#65533;&#65533;&#65533;&#65533;&w&#811;8)&#65533;&#65533;&#65533;oJ&#65533;_i&#65533;&#65533;g&#65533;&#65533;&#65533;&#65533;&#65533;&#65533;F&#65533;&#65533;r&#266;&#65533;&#65533;&#65533;&#65533;OEV&#65533;I&#65533;&#65533;z&#65533;&#65533;&#65533;p&#65533;&#65533;Q&#65533;I(d&#65533;	2m&#65533;&#65533;&#65533;&#65533;`*%&#65533;]&#65533;&#65533;%XJ#>8^&#65533;&#65533;y&#65533;&#65533;dUg&#65533;U&#65533;m0P&#65533;.
3&#65533;*U&#65533;Ea}&#65533;&#867;&#65533;&#65533;&#65533;Sa&#65533;&#65533;&#65533;F&#65533;&#65533;]&#65533;w&#65533;&#65533;`&#65533;&#65533;A&#65533;]&#65533;&#65533;&#65533;&#65533;X&#65533;&#65533;&#807;&#65533;@}&#65533;{&#65533;&#65533;g&#65533;g&#65533;&#65533;&#65533;v	:&#65533;&#65533;HdA&#65533;&#1366;?>&#65533;Z&#65533;&#65533;&#65533;eq&#65533;F&&#65533;a&#65533;5ao:&Im'&#65533;Wh`&#65533;$&#65533;(&#65533;&#65533;&#65533;)n&#65533;0)&#1826;&#65533;-&#65533;&#65533;&#65533;#&#65533;bK&#65533;&#65533;B&#65533;E&#65533;>&#65533;&#65533;&#65533;&#65533;&#65533;e &#65533;H~YTS4&#65533;&#65533;zN*f&#65533;&#65533;vi&#22420;4&#65533;i&#65533;J&#65533;&#65533;a3Ih&#65533;&#65533;&#65533;&#25690;a&#65533;&&#65533;i&#65533;	&#65533;w&#65533;&#65533;&#65533;q&#65533;&#65533;&#65533;k&#65533;&#65533;V&#65533;&#65533;&#677;&#65533;&#65533;&#65533;TbP&#65533;&#65533;{&#65533;{&#65533;&#65533;h&#65533;f&\p&#65533;H&#65533;&#65533;&#65533;&#65533;x
&#65533;Z&#65533;Rx }&#65533;&#65533;w`x&#65533;V&#65533;&#54711;&|O&#65533;&#65533;",&#65533;5Ko&#65533;J<&#65533;&#65533;&#65533;&#65533;/&#65533;&#65533;/#&#65533;Tj&#65533;&#65533;>&#1752;&#65533;&#65533;yt&#65533;w&#65533;<F&#65533;W&#65533;&#65533;&#65533;&#65533;Ls&#65533;)+
&#65533;(*,&#65533;Y&#65533;&#65533;&#65533;P"vr&#65533;;&#65533;&#65533;
&#65533;E&#65533;.&#65533;.m&#65533;^&#65533;v&#65533;g{3&#65533;&#65533;&#65533;&#65533;&#65533;6&#65533;&#65533;&#1502;&#65533;i&#65533;sy&#65533;k&#65533;6&#65533;&#65533;n]&#65533;+2&#65533;&#914;&#65533;w&#65533;z/mj&#65533;{&#509;&#65533;pp&#65533;[&#65533;&#65533;&#65533;h&#65533;aI&#65533;m&#886;&#65533; 3&#65533;&#65533;{&#65533;6&#65533;x&#65533;&#65533;&#65533;Eq&#65533;&#65533;&#65533;&#65533;&#1678;7&#867;&#65533;a'&#65533;&#65533;.+&#65533;&#65533;&#65533;Ws$&#65533;&#65533;&#65533;K&#65533;3&#65533;I&#65533;&#65533;TGnp&#942;C&#65533;&#65533;&#65533;&#65533;&#65533;&#65533;&#65533;<]&#65533;&#65533;^&#65533;&#65533;&#65533;&#65533;&#65533;&#65533;g}G&#65533;|&#65533;&#65533;:&#65533;&#65533;&#65533;&#65533;&#65533;+o&#48139;}&#65533;&#65533;~N~&#65533;&#65533;&#65533;o.#y&#65533;&#65533;&#65533;F&#65533;k+&#65533;&#65533;&#65533;&#65533;&#65533;&#65533;&#65533;-&#65533;&#65533;&#65533;&#65533;om&#65533;D&#65533;&#958;&#65533;R&#65533;A &#65533;6&#65533;
a[&#65533;B	&#65533;&#65533;&#65533;kb&#65533;&#65533;&#65533;f&#65533;&#65533;&#65533;iop&#65533;&#65533;&#65533;&#65533;&#65533;qmx&#65533;c&#65533;&#65533;*&#65533;1&#65533;]&#65533;M&#1179;&#65533;P&#65533;B&#65533;&#65533;o&#65533;J&#65533;
&#65533;T&#65533;&#65533;&#65533;|&#65533;&#65533;&#65533;&#65533;&#65533;"&#65533;'&#65533;&#65533;4&#65533;&#65533;G&#65533;0&#1505;&#65533;&#65533;/sOEC&#1673;+t&#65533;&#65533;&#65533;&#65533;&#65533;)&#65533;&#65533;&#65533;YQl&#65533;yG&#65533;i&#65533;rC,c&#65533;&#65533;&#65533;&#65533;&#65533;X&#65533;&#65533;&#65533;&&#65533;&#65533;<&#65533;N&#65533;&#65533;&#65533;&#65533;"&#65533;B&#65533;W&#65533;&#65533;&#65533;&#65533;&#65533;B&#65533;=&#65533;&#65533;&#65533;
C9?^P&#65533;&#65533;&#65533; &#65533;&#65533;#RP&#65533;b&#65533;:&#65533;&#65533;m&#65533;C&#65533;X&#65533;&#40501;("&#65533;|&#65533;&#65533;Q&#65533;<&#65533;=N&#65533;r]&#65533;&#65533;(&#432;}&#65533;&#65533;<<$w&#65533;&#1833;Q&#65533;&#65533;l,&#65533;xB&#65533;&#65533;Y\&#65533;&#65533;/	&#65533;GM&#1456;&#65533;|&#65533;&#65533;&#65533;7B&#65533;&#65533;&#65533;m4&#65533;&#65533;28 #.)&#65533;&#65533;	i(,&#65533;]&#65533;I&#65533;&#65533;xL&#65533;Rg&#65533;&#65533;UF&#639;R&#65533;.&#65533;&#65533;&#65533;&#65533;3kw*u&#65533;&#969;&#65533;l&#65533;&#65533;t&#65533;&#65533;&#961;&#65533;&#65533;&#65533;[?&#65533;H<X&#65533;-&#65533;&#65533;&#65533;&#65533;&#65533;9L1t&#65533;&#65533;$&#65533;&#65533;&#65533;&#65533;&#65533;,&#65533;(?&#65533;Y&#65533;X&#65533;&#65533;n
&#65533;f&#65533;&#65533;&#65533;&#65533;&#65533; &#65533;&#65533;:Q&#65533;&#65533;(&#65533;&#65533;qG&#65533;sh&#65533;&#65533;&#65533;&#65533;&#65533;I&#1300;&#65533;&#65533;$&#65533;HCyo&#65533;6&#65533;1=j;&#65533;RlY&#65533;F&#65533;HM&#65533;PY&#65533;&#65533;&#65533; &#65533;NO&#65533;H&#1373;9&#65533;#&#300;2&#65533;WJ&#65533;<7&#65533;&#65533;a&#65533;'&#65533;	&#65533;&#1811;)!&#65533;&#65533;;L%G&#65533;1/&#65533;4y&#65533;&#65533;&#65533;a&#65533;&#65533;&#65533;&#65533;&#65533;T&#65533;&#65533;D&#65533;J
&#65533;&#65533;&#65533;&#65533;&#65533;F&#65533;	VD&#65533;m&#65533;&#65533;Ac6&#65533;&#65533;&#65533;n&#65533;Kky&#65533;&#65533;&#65533;&#24633;m&#1442;&#65533;,bSh&#65533;zE&#65533;&#65533;W&#65533;&#65533;4&#65533;&#65533;9Q&#65533;H2&#65533;&#65533;&#65533;&#65533;&#65533;WY&#65533;&#65533;&#65533;&#65533;&#65533;&#1146;&#65533;&#65533;#rs&#65533;&#65533;&#65533;#E&#1242;)&#65533;&#65533;&#65533;z&#65533;p&#910;pj&#1794;&#1171;&#65533;V&#65533;,J&#65533;&#65533;&#65533;5&#65533;1&#65533;&#65533;&#65533;Y&#65533;:Y&#65533;&#65533;&#1256;D&#65533;B&#65533;&#65533;&#65533;E&#65533;&#65533;@&#65533;&#65533;*m&#65533;&#65533;^&#65533;Z&#65533;`&#65533;;g&#352;T]&#65533;r4[&#65533;&#65533;&#65533;#&#65533;J&#65533;&#65533;L&#65533;&#65533;&#65533;d5&#65533;&#65533;$&#65533;	&#65533;&RJu'&#65533;&#65533;d&#65533;"&#65533;H&#65533;&#65533;K2x&#149;Z&#65533;&#1387;&#65533;v&#65533;] gw&#65533;&#65533;&#65533;K&#65533;&#65533;&#65533;&#65533;Z.&#65533;&#65533;&#65533;bPs&#615;&#65533;A&#65533;&#65533;&#65533;\nDO&#65533;&#1981;&#658;&#65533;&#65533;(:&#65533;&#65533;&#1025;v43&#65533;&#65533;/p!&#65533;&#65533;&#1355;&#65533;&#65533;^&#65533;&#65533;K\&#65533;K/&#65533;)&#65533;srop&#65533;&#65533;qh.<&#65533;&#65533;&#65533;g&#65533;&#65533;&#65533;&#65533;W&#65533;&#65533;.&#65533;&#65533;&#65533;,&#65533;\&#65533;&#65533;&#4386;&#65533;&#65533;6&#65533;&#65533;j&#65533;&#65533;&#65533;6}&#65533;=&#65533;5F&#65533;&#65533;&#65533;'&#65533;c&#65533;&#65533;&#65533;&#65533;y&#65533;&#65533;&#65533;|q&#65533;#ks&#65533;|D&#65533;+&#65533;o|&#65533;&#65533;6&#65533;&#65533;Y&#65533;&#65533;&#65533;&#65533;yAH&#65533;1&#1922;&#65533;&#65533;&#65533;&#65533;]KJ&#65533;&#65533;bfm&#65533;)&#1764;&#65533;&#1639;&#65533;&#65533;h&#65533;|^	v&#931;&#65533;&#65533;|&#65533;\&#65533;U&#65533;&#497;}&#65533;_A&#65533;&#65533;5&#65533;&#65533;sT&#65533;&#65533;(FC&#65533;&#65533;&#65533;&#367;x&#65533;&#65533;Y&#65533;uu_&#65533;!f&#65533;&#65533;kSz&#65533;Tb&#65533;T&#65533;hjC3&#65533;&#65533;&#65533;&#65533;&#65533;[[
&#65533;N&#65533;*w&#65533;&#65533;8D&#65533;&#65533;oqw&#65533;5&#65533;&#65533;&#65533;G+&#65533;&#941;&#65533;&#65533;&#65533;&#65533;j&#65533;`&#65533;z&#65533;=&#65533;0&#65533;&#65533;s(&#65533;F&#65533;&#65533;&#65533; R&#65533;&#65533;-&#1234;&#65533;&#65533;&#65533;&#65533;&#65533;/&#65533;v&#65533;&#65533;&#65533;'&#65533;&#65533;&#65533;G&#58042;&#65533;&#812;v&#65533;&#65533;c&#65533;&#65533;&#834;&#65533;&#65533;&#65533;k&#65533;&#65533;&#65533;&#65533;|&#65533;&#1772;r&#65533;&#65533;&#65533;&#65533;s,&#409;q%&#65533;;>f)&#65533;&#65533;&#65533;&#65533;&#65533;.#.^&#65533;>f&#65533;R&#65533;&#65533;&#65533;&#65533;4&#65533;&#65533;m9&#65533;7&#65533;&#65533;{~&#65533;&#65533;O&#567;&#65533;J&#65533;f&#65533;&#65533;H&#65533;&#65533;&#65533;=&#65533;&#65533;8&#65533;&#65533;&#65533;&#65533;A&#65533;&#65533;&#65533;&#65533;&#65533;&#65533;;&#65533;&#65533;&#65533;z&#65533;k&#65533;&#65533;O&#65533;}I&#65533;]&#65533;O&#244;e&#1058;&#65533;&#65533;&#65533;&#65533;IyKD&#65533;&#65533;Zi&#1405;s&#65533;}&#65533;x&#65533;c&#65533;tO&#65533;r&#65533;M&#65533;r&#1051;}&#65533;KN&#65533;R[&#65533;k&#65533;&#65533;\&#61511;}&#65533;e&#65533;&#65533;
v&#65533;&#65533;&#65533;1&#65533;P&#65533;&#65533;*&#65533;"&#65533;&#65533;M&#65533;H/&#65533;h8:&#65533;d&#65533;&#65533;-&#65533;&#65533;\&#65533;&#65533;np&#65533;&#65533;&#65533;]&#65533;f0S&#65533;&#65533;&#65533;&#65533;]h%&#65533;&#65533;&#65533;&#65533;&#65533;Q&#58565;&#65533;&#65006;=ai&#65533;&#65533;&#65533;&#65533;>&#65533;&#65533;&#65533;&#65533;&#65533;&#65533;&#65533;i&#979;&#65533;&#65533;g%,&#65533;&#1786;&#65533;&#65533;&#65533;&#65533;h&#65533;p*&#65533;+,C&#65533;y&#65533;Ch^&#65533;|{V6W&#65533;&#65533;j&#65533;&#65533;ld[&#65533;O$&b&#65533;`&#65533;V&#65533;&#65533;&#65533;&#65533;r&#65533;r3v~|&#65533;z&#65533;w&#65533;&#65533;8$c
&#65533;v*Wx7|3&#65533;w&#65533;v&#65533;&#65533;[&#65533;v&#65533;U)\&#65533;&#794773;G&#65533;&#65533;&#65533;	hy&#65533;&#65533;yuy&#65533;&#65533;v&#65533;X&#65533;']F&#65533;u&#65533;&#65533;&#65533;r&#65533;T&#65533;&#65533;&#65533;D&#65533;&#65533;^&#65533;&#65533;y&#65533;&#65533;s)&#65533;~&#65533;7U&#1638;g&#65533;7l&#65533;wT&#65533;W^H&#65533;:!j&#65533;gFYC|&#65533;&#65533;H&#65533;fi&#65533;&#65533;c&#65533;m}&#65533;&#65533;&#65533;V&#65533;&#65533;|k&#65533;\K8o&#65533;DKo&#65533;yO&#65533;aIV&#65533;&#65533;Dzlwf&#65533;Z&#65533;f&#65533;dXk&#65533;&#65533;uf&#65533;=h&#65533;~5&#65533;&#65533;x&#65533;8*&#65533;&#65533;u@&#65533;Z&#457;&#65533;&#65533;[&#65533;&#65533;Y&#65533;Q"!H&#65533;&#65533;X&#65533;hZ&#65533;&#65533;&#65533;&(&#65533;(n&#65533;;hVS&#65533;@&#65533;s&#65533;&#65533;&#1397;&#65533;&#65533;&#65533;nq&#65533;c&#65533;8h|&#65533;~&#65533;&#65533;&#65533;&#65533;~&#65533;&#65533;&#65533;CJ&#65533;Xh&#65533;&#65533;U|1p&#65533;7OG&#65533;u]*eq&#65533;&#65533;p&#65533;N&#65533;`&#65533;u&#65533;'&#65533;.&#1543;&#65533;Ej&#65533;&#65533;a&#65533;&#65533;j&#65533;&#65533;{&#1591;&#65533;E&#65533;&#65533;&#65533;j-x&#65533;&#262;&A&#65533;~&#65533;d&#65533;&#65533;&#65533;&#65533;&#65533;&#65533;&#65533;&#65533;O6+&#65533;r&#65533;&#65533;&#65533;r&#65533;yF&#65533;&#65533;]&#65533;&#65533;'&#487;a&#65533;&#65533;D&#65533;&#65533;,&#65533;4&#65533;g&#65533;E&#65533;@&#65533;SX c&#65533;&#65533;2r{h&#65533;W&#65533;/&#65533;1&#516;&#65533;&#65533;&#65533;3&#65533;s&#65533;f&#65533;c&#65533;BF&#65533;&#65533;&#65533;H&#65533;G&#65533;o&#65533;&#65533;&#65533;&#65533;z<Y&#65533;&#65533;2J)(x&#65533;!$&#65533;&#65533;&#65533;&#65533;wRv&#65533;t&#65533;&#65533;i	&#65533;&#65533;&#65533;&#65533;&#1482;&#65533;H&#65533;%e]i&#65533;C&#65533;fo&#65533;&#1422;t&#65533;pU&#65533;t&#65533;'&#65533;&#65533;&#65533;1&#59913;WY&#65533;e&#65533;&#65533;&#65533;]&#65533;@&#65533;&#65533;7&#65533;p$&#65533;&#424;&#65533;&#65533;&#1484;&#65533;#RE&#65533;&#65533;\&#65533;&#65533;&#65533;Lj&#65533;&#65533;BK&#65533;ge&#65533;&#65533;&#65533;&#65533;lY\&#65533;F&#65533;&#65533;8&#65533;E)46	bB&#65533;;&#65533;&#65533;&#65533;;&#65533;r&#65533;&#65533;~&#65533;&#65533;-y&#65533;J&#532;&#65533;&#65533;&#65533;Ij&#65533;&#65533;&#65533;&#65533;f-2&#65533;|&#65533;&#65533;N&#65533;$&#65533;x&#65533;f&#65533;&#65533;&#65533;&#65533;W&#65533;o&#65533;}&#65533;y&#65533;&#65533;&#139;.&#1541;M2&#65533;k9&#65533;m&#65533;)&#65533;i&#600;|9]	&#65533;W&#65533;&#65533;&#65533;S&#65533;9&#65533;?&#1492;g&#65533;&#65533;&#52827;&#65533;&#65533;&#65533;r&#65533;&#65533;0&#65533;U}&#65533;(+&#65533;&#65533;Y&#65533;&#215;9'&#65533;X&uaj&#594;&#65533;^IXy,&#65533;A&#65533;z&#65533;Y&#65533;4H&#65533;9&#65533;&#65533;&#65533;&#65533;ggui&#65533;&#65533;(&#65533;M&#65533;&#65533;&#1630;&#65533;&#65533;&#65533;&#65533;q&#65533;&#65533;o&#65533;yS&#65533;6m&#65533;&#65533;g&#65533;&#65533;x)C&#65533;&#65533;fB&#270;)Ud&#65533;&#65533;&#65533;x&#65533;&#65533;&#65533;&#65533;&#65533;G&#65533;&#65533;i&#65533;&#65533;&#65533;&#65533;&#65533;&#65533;&#65533;&#65533;8&#65533;EN&#352;X&#1506;&#65533;&#65533;s&#65533;8&#1700;RI&#65533;r&#65533;&#65533;&#65533;&#65533;&#65533;&#65533;&#65533;V*&#65533;,&#65533;&#65533;&#65533;C88&#65533;T	&#65533;&#65533;	&#65533;&#65533;&#65533;&#65533;d&#65533;&#65533;&#65533;t&#65533;p&#65533;H&#65533;%&#65533; :&#65533;q&#65533;&#65533;&#65533;&#65533;t&#65533;&#65533;$&#65533;v,
&#65533;&#65533;5>&#65533;v&#65533;&#65533;u&#65533;%&#65533;&#65533;i&#65533;&#65533;&#2024;&#65533;&#65533;o:&#65533;&#65533;&#1419;&#65533;I&#65533;&#65533;&#1699;&#65533;&#65533;&#65533;&#460;&#65533;&#65533;J}&#65533;&%&&#65533;&#65533;&#65533;z&#65533;HM&#65533;&#399;:&#65533;BZ&#65533;eI&#65533;tj,5&#65533;-2.C&#65533;&#65533;I&#65533;&#65533;g&#65533;&#65533;|&#65533;&#65533;&#65533;&#65533;&#65533;y&#1691;&#65533;&#65533;&#65533;&#65533;&#65533;&#65533;&#65533;&#65533;i&#65533;I&#65533;Z&#65533;&#65533;[z&#65533;&#65533;&#65533;&#65533;&#65533;U&#65533;A)&#65533;&#65533;)&#65533;&#65533;`&#65533;&#65533;7&#65533;&#65533;7&#65533;&#65533;"w&#65533;&#65533;&#1693;1&#65533;d&#65533;&#65533;&#65533;y&#65533;]z	iJ&#65533;&#65533;&#65533;&#65533;&#65533;&#65533;z&#65533;&#65533;&#1665;oi&#65533;&#65533;&#516;#j&#65533;&#65533;&#65533;w&#65533;z&#65533;&#65533;&#65533;*&#65533;/&#65533;&#65533;&#65533;&#65533;&#65533;b&#65533;&#65533;q&#65533;&#65533;%&#65533;m&#65533;&#65533;P6&#65533;&#65533;&#65533;)&#65533;{&#65533;G&#65533;&#65533;&#65533;&#65533;&#65533;&#65533;f&#65533;\&#65533;a&#65533;&#65533;b&#65533;{&#18019;^&#686;&#65533;&#1672;&#39818;*&#65533;1&#65533;&#65533;<&#65533;&#65533;z&#65533;&#65533;&#65533;,&#65533;&#65533;&#1692;%;&#65533;%&#65533;C&#65533;&#65533;sW&#65533;d9&#65533;&#65533;2
&#65533;&#65533;&#65533;@&#65533;&#43557;:C&#65533;d&#65533;&#65533;&#65533;_Q&#65533;&#65533;*&#65533;BZ&#65533;&#1160;&#65533;B)&#65533;=I&#65533;Q)&#65533;Kks&#65533;h&#65533;&#65533;J&#65533;&#65533;&#65533;&#65533;&#65533;*&#65533;~(v&#65533;y&#65533;&#646;Z&#65533;&#65533;&#65533;&#65533;&#65533;}&#65533;&#65533;{Y&#65533;&#65533;&#65533;&#65533;S&#65533;&#65533;^&#46240;&#65533;&#65533;&#65533;J&#65533;&#65533;
&#65533;'&#65533;UIyUK&#65533;&#65533;&#65533;g{&#65533;&#65533;&#65533;v&#65533;8&#65533;&#65533;&#65533;,+&#65533;&#65533;&#1650;em&#65533;&#653;&#65533;&#65533;3&#65533;&#65533;&#65533;Jt&#65533;?W;Z9Z&#65533;&#65533;&#65533;&#1251;X{&#65533;g)&#65533;&#65533;&#65533;{&#65533;&#65533;%Nk&#65533;)&#620;&#65533;:&#65533;&#65533;C&#65533;&#65533;&#65533;&#65533;|&#65533;&#65533;&#65533;&#65533;&#65533;&#65533;&#65533;&#65533;&#65533;&#65533;<t&#1441;&#65533;&#65533;&#65533;v	&#65533;&#65533;&#65533;&&#65533;&#65533;&#65533;&#65533;&#65533;&#65533;&#65533;v&#65533;&#65533;&#65533;&#65533;%&#65533;'{&#65533;|+&#65533;&#65533;y&#65533;&#65533;{&#65533;&#65533;&#65533;uk&#65533;&#65533;O{&#65533;&#65533;&#65533;[G&#65533;&#65533;&#65533;&#65533;x&#65533;K"&#65533;&#65533;z&#65533;&#65533;K&#65533;&#65533;{&#65533;&#65533;k&#65533;&#65533;*&#65533;&#1931;&#65533;Q&#65533;&#65533;&#65533;&#65533;y&#65533;&#65533;{xr[wU&#65533;u&#65533;&#65533;&#65533;&#65533;&#65533;&#65533;qJ&#65533;\r&#65533;&#65533;&#65533;&#65533;\&#65533;&#65533;&#65533;M&#65533;&#65533;V&#65533;&#65533;&#65533;Kw&#65533;&#65533;JJ\c;&#65533;JK&#65533;U
&#65533;&#65533;&#65533;&#65533;!&#65533;xK>b&#65533;&#65533;+&#65533;&#65533;&#65533;G&#65533;&#65533;&#21913;&#65533;k3&&#65533;&#65533;}&#65533;F&#65533;&#59916;&#65533;&#65533;&#65533;o&#65533;e&#65533;&#65533;&#65533;&#65533;&#65533;+&#65533;K&#65533;a*&#65533;@&#65533;&#65533;*&#826;&#65533;&#65533;&#65533;/\&#65533;&#65533;&#65533;x&#65533;&#255;&#65533;&#65533;&#65533;7&#65533;\&#65533;&#65533;yOl&#65533;&#65533;&#65533;`&#65533;&#65533;{&#65533;0"&#65533;A&#65533; Ul&#65533;}&#65533;q&#64223;R,&#65533;&#65533;&#65533;&#65533;&#65533;)&#65533;&#65533;&#65533;&#65533;&#65533;~&#65533;{&#65533;r&#65533;&#133;L&#65533;*&#65533;&#65533;&#65533;&#65533;a&#65533;U&#1657;?p&#65533;},&#65533;|&#65533;
&#65533;&#65533;{&#65533;&#65533;Y&#65533;/&#65533;&#65533;_&#65533;&#65533;&#65533;&#65533;&#65533;&#65533;&#65533;e<0&#65533;<&#65533;	&#65533;&#65533;&#65533;|&#65533;&#65533;&#65533;&#65533;0,&#65533;+|&#65533;.+&#65533;^l&#65533;&#65533;"&#65533;&#65533;r~z&#65533;*&#65533;s&#65533;"=&#65533;&#65533;&#65533;]&#65533;&#65533;&#740;&#65533;&#65533;&#52773;Z&#65533;&#65533;&#65533;&#65533;Y<&#65533;&#65533;_3l&#65533;'&#65533;&#65533;&#65533;,&#65533;&#65533;&#65533;t&#65533;#f&#65533;K\&#65533;&#1818;&#65533;X&#65533;&#65533;&#65533;&#65533;&#578;&#65533;&#65533;]<V&#65533;&#65533;&#65533;&#65533;99&#65533;&#65533;&#65533;}P:&#65533;4&#65533;\&#65533;&#65533;X&#65533;{Y&#65533;&#1736;&#65533;&#65533;&#65533;>Ls&#65533;&#65533;k"L&#65533;&#36598;&#65533;l&#65533;&#65533;&#65533;&#65533;&#65533;:&#65533;F&#65533;&#440;l&#65533;&#65533;{&#65533;&#65533;&#65533;&#65533;&#46844;&#65533;
&#65533;Mx&#65533;&#65533;&#65533;&#732;&#65533;&#65533;<&#65533;&#65533;&#1056;K&#65533;&#65533;F&#65533;&#801;&#65533;&#65533;i&#65533;&#1386;&#65533;&#843;f&#65533;hK&#65533;&#65533;w|&#65533;&#65533;&#65533;B&#65533;&#65533;.]&#65533;Z&#1845;&#65533;J&#65533;&#996;&#715;&#65533;&#65533;G&#65533;&#65533;&#65533;&#886;2&#65533;s".&#65533;fM&#65533;&#65533;Q&#65533;V|&#65533;G&#65533;N&#65533;&#65533;&#65533;+&#65533;&#65533;&#65533;&#65533;&#65533;&#65533;&#65533;w&#65533;&#65533;&#65533;\&#65533;&#1707;&#65533;&#65533;&#65533;&#65533;&#708;&#1286;L&#65533;F-&#1487;&#65533;&#65533;&#565;&#65533;&#65533;j&#65533;&#65533;&#65533;&#65533;x(d&#65533;&#65533;>{&#65533;M&#65533;{&#65533;p&#65533;&#65533;^&#65533;&#65533;+&#733;E&#65533;&#65533;Z&#65533;&#65533;V&#65533;&#65533;&#65533;&#65533;&#65533;9\&#65533;\S&#65533;&#65533;&#65533;&#65533;&#65533;&#65533;M&#65533;q&#1896;&#65533;
=d&#65533;&#65533;&#65533;d&#65533;,&#537;&#65533;&#65533;*h&#65533;&#65533;|&#65533;<&#65533;&#65533;t&#65533;&#65533;r&#65533;&#65533;&#65533;+&#65533;&#1020;&#65533;_&#65533;c&#65533;&#65533;&#65533;&#65533;&#632;L&#65533;&#65533;2\>&#65533;&#65533;&#65533;&#65533;&#65533;&#41741;&#65533;&#65533;&#1182;&#65533;C&#65533;&#65533;]&#65533;&#65533;&#65533;c&#65533;&#65533;&#65533;E&#65533;klrf&#65533;[&#65533;&#65533;&#65533;>&#893;x&#65533;&#65533;&#65533;=&#65533;&#65533;&#65533;&#65533;-&#65533;C&#65533;&#1685;}&#65533;#(&#867;L&#65533;&#65533;BE&#65533;&#65533;&#65533;-&#65533;&#65533;&#65533;s}&#1803;&#65533;&#65533;&#65533;&#65533;&#65533;&#65533;&#65533;&#65533;&#65533;&#65533;&#65533;&#1050;&#65533;  !&#65533;   ,    ?C &#65533;&#65533;jb&#65533;&#65533;&#65533;&#65533;&#65533;>a&#65533;&#65533;&#65533;&#65533;&#65533;&#65533;<&#65533;&#65533;&#65533;&#65533;&#65533;&#65533;&#65533;&#65533;&#65533;&#65533;&#65533;&#65533;&#65533;&#65533;&#65533;&#65533;&#65533;&#65533;&#65533;	&#65533;&#65533;&#65533;&#65533;&#65533;&#65533;&#65533;&#65533;&#65533;:&#65533;&#65533;@&#65533;e'&#65533;Ih&#65533;&#65533;%&#65533;&#203;&#65533;&#65533;&#65533;&#876;h&#65533;&#65533;&#1614;&#65533;j&#340;&#65533;r&#65533;&#65533;&#65533;&#65533;&#65533;&#910;&#1593;'&#1643;r&#65533;&#1112;b&#65533;&#65533;&#65533;	&#65533;&#65533;&#65533;&#51707;#E&#65533;&#65533; D&#65533; &#65533;)" &#65533;C&#65533;&#65533; `&#65533;Q&#65533;  &#65533;&#65533;H&#65533;&#65533;F&#65533;&#65533;=9&#65533;&#65533;&#210;&#65533;&#65533;\8&#65533;&#20951;&#65533;&#284;y&#65533;&#65533;&#846;0C&#65533;&#65533;O&#65533;0u&#65533;Jth&#355;F&#65533;}&#65533;&#65533;&#65533;M_J&#65533;H5&#65533;&#65533;9&#65533;^&#1850;0!N&#65533;&#65533;D&#65533;&#65533;N&#65533;8n&#65533;&#65533;mQ&#65533;&#65533;&#65533;&#65533;&#65533;&#65533;&#65533;M{?&#65533;L)Je&#65533;&#65533;Q&#65533;Z	&#65533;&#65533;W\c&#65533;&#65533;%&#65533;-A_&#580;A &&#65533;
0&#65533;&7[Wx&#65533;:&#65533;&#65533;B&#65533;%d&#65533;2&#65533;&#65533;E&#65533;&#65533;V6X&#65533;y&#65533;&#1841;{oP6&#65533;nj&#65533;&#65533;+&#65533;fa&#65533;n&#65533;&#65533;u B&#1076;0Gp&#65533; CJ&#65533;n&#65533;&#65533;&#65533;&#65533;r,,&#65533;&#65533;&#65533;P&#65533;&#65533;o^&#65533;&#65533;&#65533;O&#65533;)~&#65533;t9w&#65533;<&#65533;&#65533;&#65533;&#65533;&#65533;&#65533;L&#65533;W&#65533;&#65533;&#65533;&#65533;&#65533;+&#65533;&#65533;& ct&#65533;S Z]$&#65533;&#65533;
4I&#65533;*&#65533;&#65533;-&#65533;fW]R&#65533;&#1478;&#65533;&#65533;*&#65533;&#65533;&#65533;Eg&#65533;&#65533;&#65533;Mb&#65533;&#65533;Ea:&#65533;&#65533;&#65533;&#65533;"&#65533;l&#65533;&#65533;c&#65533;&#65533;&#65533;Y&#65533;&#65533;N<:&#65533;#&#65533;d&#65533;&#65533;&#651;&#65533;&#65533;&#65533;&#65533;X&#1412;h&#65533;&#65533;kn&#65533;&#65533;&#65533;
D&#65533;&#65533;TJ&#65533;*e&#65533;&#900;&#65533;&#65533;?&#65533;&#65533;&#65533;&#65533;!&#65533;F &#1361;s&#65533;I]Aa&#65533;Y&#65533;(&#65533;y&#65533;H&#65533;&#469;&#65533;&#65533;&#65533;&#65533;&#65533;P&#65533;QU&#2016;&#65533;&#65533;W&#65533;L&#65533;&#65533;&#65533;=5&#65533;TEa%i&#65533;&#65533;a&#65533;g&#65533;&#65533;P&#65533;7&#65533;&#65533;&#65533;&#65533;.&#65533;&#65533;MRV&#65533;&#65533;&#65533;&#65533;b&#65533;&#65533;&#38343;]v
"&#65533;&#65533;&#65533;&#65533;&#65533;&#65533;&#65533;&#65533;"&#65533;:4&#65533; dV&#65533;b&#65533;i&#65533;U&#65533;&#65533;f&#65533;"&#845;&#65533;	Ml8&#65533;(&#65533;k&#65533;&#65533;"&#65533;&#65533;&#65533;u&#65533;mKBi&#65533;&#65533;&#65533;&#65533;&#65533;&#65533;&#65533;e&#65533;&#65533;&#65533;s&#65533;NGfW&#65533;&#65533;g&#65533;lR&#65533;)u"&#65533;)&#1180;uZ'&#65533;&#65533;&#65533;f&#65533;Lp&#65533;&#65533;&#65533;x&#65533;qg&#65533;U&#65533;&#65533;&#1314;&#65533;U&#65533;&#65533;&#65533;&#65533;O&#679;&#65533;~b&#65533;f&#65533;|}&#43627;&#65533;T CH&#65533;r,&#65533;&#65533;&#65533;&#65533;ad&#177;&#65533;&#65533;&#65533;&#65533;~&#65533;i&#65533;&#65533;&#65533;J&#65533;&#65533;&#65533;&#65533;*&#65533;&#65533;&#65533;&#65533;&#65533;&#65533;;&#65533;fv&#65533;g(mMcy&#65533;X	)@&#65533;&#65533;s&#65533;&#65533;&#65533;&#65533;\&#65533;&#65533;`&#65533;x}+,V&#65533;- &#65533;[&#65533;*&#65533;&#65533;C&#65533;&#65533;_&#65533;cF&#65533;EDDBE &#65533;%tf&#65533;&#65533;&#65533;&#65533;J1&#65533;&#65533;&#65533;n&#65533;&#65533;&#65533;&#65533;&#65533;z&#65533;\0&#65533;&#65533;&#1265;&#65533;zT&#65533;&#65533;x&#65533;2&#65533;&#65533;N&#65533;&#65533;&#65533;&#65533;{&#65533;hP&#65533;&#65533;&#65533;q&#488;&#65533;&#65533;&#65533;&#65533;p&#65533;1`&#65533;w[&#65533;r&#65533;&#65533;2&#65533;-&#65533;&#65533;&#65533;&#65533;&#65533;&#65533;&#65533;5a&#65533;D&#65533;&#65533;e&#65533;9sv<&#65533;&#65533;3_k;c[)N&#65533;D&#65533;Z&#65533;&#65533;r &#65533;&#65533;1&#65533;&#65533;&#65533;&#65533;<&#65533;&#65533;4#&#65533;&#65533;6&#65533;&#1754;u>j&#41421;&#65533;k&#65533;[&#65533;&#65533;D1&#65533;&#65533;&#589;&#65533;AZ	&#65533;@O!0s&#65533;&#65533;&#65533;&#65533;}K&#65533;&#7187;8&#65533;mQ&#65533;&#65533;&#65533;W7&#65533;<&#65533;=;@&#65533;4&#1511;&#65533;T&#65533;b&#65533;&#65533;&#65533;D&#65533;&#65533;`nn&#65533;&#65533;`&#65533;&#65533;&#65533;{9&#65533;&#65533;&#65533;! &#65533;v&#65533;&#65533;a&#65533;v&#65533;C&#65533; 9&#65533;&#65533;&#65533;n&#65533;<&#65533;&#65533;&#65533;#&#65533;&#65533;p&#65533;&#65533;&#65533; 5&#65533;U&#65533;&#65533;w"&#65533;+DZ&#1677;.Cf&#65533;(Z\^&#65533;;&#2000;&#65533;&#65533;&#65533;&#65533;&#65533;&#65533;&#65533;&#65533;u&#65533;O&#65533;j&#65533;6'F
D&#439;&#65533;>&#65533;&#65533;K[&#65533;w&#65533;A&#65533;L&#65533;#&#65533;&#65533;&#65533;J&#65533;&#65533;FrPuyb&#65533;&#65533;,6:J2Rx&#1240;
&#65533;%&#65533;M~%&#65533;&#65533;s&#65533;&#65533;3N(&#65533;&#65533;!	t&#65533;&#65533;V&#65533;&#65533;0&#65533;&#65533;l&#65533;&#65533;"f&#65533;&#65533;t&#65533;l&#65533;6I&#65533;&#65533;&#65533;&#1710;~9&#419;q&#37567;&#65533;@5&#65533;&#65533;&#1792;1BS4&#65533;&#65533;&#65533;j&#65533;&#666;&#1548;&#65533;&#1192;F&#65533;yO&#65533;_q&#65533;CN&#65533;d&#65533;
ATNS&#65533;F&#65533;&#65533;t&#65533;&#65533;|'<&#65533;6&#65533;&#65533;s=&#65533;dM&#387;&#65533;%r;&#65533;&#65533;&#65533;#J)&#65533;&#65533;I&#65533;&#65533;LC>iI&#65533;P&#65533;&#65533;&#65533;&#65533;&#65533;V&#65533;.QU&#65533;&#65533;&#65533;&#65533;&#65533;&#65533;&#1026;&#65533; \I&#65533;&#65533;Mx)&#65533;&#65533;&#1616;&#65533;2&#65533;&#65533;I&#65533;&#65533;%&#65533;4:&#65533;5&#65533;(f4v&#65533;S&#65533;&#65533;&#65533;F&#65533;E&#65533;&#65533;ejk@`e&#391;Dj&#65533;&#65533;&#677;6&#65533;I&#65533;o&#65533;3&#65533;&#65533;P\&#65533;SN&#65533;&#65533;&#352;&#65533;DH&#65533;!f&#65533;fDk7F &#65533;&#65533;X&#900;&#65533;&#65533;&#65533;s@:&#65533;&#65533;&#65533;wU&#65533;B&#65533;&#65533;&#65533;J2&#65533;*&#65533;K&#65533;DFQ&#65533;kA:#N[&#65533;	y&#65533;&#65533;&#65533;&#65533;H]1&#65533;&#658;&#65533;&#65533;w&#65533;	T&#65533;Qt&#65533;T&#65533;P-YsQ&#65533;&#65533;\&#65533;=&#65533;SW&#65533;&#65533;&#1442;h&#65533;Xt3g$M&#65533;&#65533;6&#65533;A=k_&#65533;&#65533;V&#65533;^&#65533;&#65533;&#65533;&#65533;mp&#480;&#65533;n<b&#65533;T&#1578;RC1q&#65533;u+$&#65533;x0&#65533;&#65533;*&#65533;&#65533;&#309;&#65533;v&#65533;K&#65533;&#65533;&#1584;s&#65533;&#65533;[&#65533;&#65533;<y&#65533;R)&#65533;]=&#65533;&#65533;F&#65533;&#1391;v&#65533;&;QP&#65533;Q`&#65533;L&#65533;&#65533;FV&#65533;*QA)qm&#65533;&#65533;k&#65533;4&#65533;&#818;9&#65533;Dr&#65533;1&#65533;q&#65533;&#65533;&#65533;&#65533;&#65533;&#65533;D&#65533;3&#128;f&#65533;&#65533;i&#65533;&#65533;	&#65533;&#65533;@&#65533;&#65533;2&#65533;&#65533;LS&#65533;h&#65533;&#65533;&#65533;m&#65533;&#65533;&#65533;b~T5&#65533;d&#65533;&#1727;8E`@&#895;&#65533;3]&#65533;8&#65533;kr/&#65533;d$&#65533;&#65533;HV&#65533;t&#65533;&#65533;2&#65533;&#65533;&#65533;{ &#65533;"U)&#65533;&#65533;b&#65533;](!&#491;&#65533;&#65533;&#1207;&#65533;&#65533;e!s&#963655;(V&#65533;&#65533;bDI&#65533;f6&#65533;&#65533;&#65533;&#65533;?)&#65533;&#65533;.&#65533;&#65533;&#65533;'&#65533;8&#65533;&#65533;&#664;gN-&#65533;G{^&#65533;KWrq&#65533;&#65533;s;&#359;!SY&#65533;31&#65533;&#65533;i&#65533;6&#65533;~&#65533;&#65533;o7&#65533;&#65533;&#184;&#65533;^&#65533;&#65533;&#65533;uc=&#65533;)&#65533;&#65533;&#65533;j&#65533;&#65533;&#65533;&#65533;{&#65533;&#65533;&#65533;&#65533;&#65533;Z&#65533;z&#1458;&#65533;[&#65533;v&#65533;&#65533;z&#65533;Yr&#65533;&#668;&#65533;&#923;(,&#65533;u&#65533;|&#65533;>&#65533;&#65533;-&#65533;&#65533;&#65533;&#65533;&#65533;_&#65533;&#65533;a[X&#65533;&#65533;&#65533;}&#65533;R@sK&#65533;&#65533;&#65533;&#65533;&#1176;&#65533;&#65533;&#65533;&#859;&#65533;&#65533;&#537;A&#65533;fN*&#65533;&#65533;&#1765;&#65533;&#65533;&#65533;&#65533;z&#65533;&#1567;&#1691;&#1098;&#389;&#65533;&#65533;4&#65533;|&#65533;&#139;&#65533;(&#65533;&#65533;b$&#65533;&#65533;&#65533;&#65533;&#65533;k>D&#65533;&#65533;&#65533;\un&#65533;&#65533;6&#65533;&#65533;&#65533;k&#65533;V&#65533;&#65533;&#65533;&#65533;{\ &#65533;&#65533;&#65533;&#65533;&#65533;&#65533;&#65533;&#65533;&#65533;2w&#480;&#65533;&#65533;e&#65533;&#65533;&#65533;&#65533;
&#65533;I&#65533;wtL&#65533;&#65533;&#65533;;&#65533;&#65533;r&#65533;&#65533;&#65533;&&#65533;&#65533;&#65533;&#65533;&#65533;Fv&#65533;&#65533;&#65533;&#65533;&#65533;Y&#65533;&#65533;-G&#65533;z&#65533;&#65533;<ax&#65533;&#65533;&#65533;:&#65533;&#494;;&#65533;&#65533;^LF=&#65533;&#65533;^&#65533;&#65533;&#65533;N{&#65533;&#65533;&#65533;o&#65533;"JJ&#65533;&#65533;o1&#65533;&#65533;&#65533;w&#65533;&#65533;&#65533;&#65533;gA&#65533;&#65533;&#65533;I&#65533;q&#65533;&#65533;&#65533;&#65533;&#65533;>&#65533;X&#65533;&#65533;O&#65533;&#351;&#65533;&#65533;#&#65533;&#65533;&#65533;C>&#65533;[[&#65533;&#65533;&#65533;&#65533;&#65533;7&#65533;&#65533;&#65533;&#65533;&#65533;z&#65533;P&#65533;bL&#65533;&#862;&#65533;'{&#65533;6&#65533;&#65533;&#65533;&#65533;&#65533;)&#65533;5j&#65533;
o&#65533;4d$&#65533;^&#65533;7o&#65533;~&#570;&#65533;U&#65533;h&#65533;w&#65533;&#65533;&#65533;O>&#65533;&#65533;&#65533;&#65533;f&#65533;d;&#65533;cS
&#65533;&#65533;o&#1585;X&#65533;E5gE(&#65533;hV&#65533;&#65533;N&#65533;&#65533;&#65533;&#65533;yW&#65533;6&#65533;N&#65533;&#65533;&#65533;Z&#65533;&#65533;&#65533;&#65533;&#65533;&#65533;&#65533;&#65533;&#65533;?&#65533;&#65533;g<&#65533;&#65533;&#65533;&#65533;&#65533;#&#65533;&#65533;&#65533;y&#65533;&#65533;yk&#65533;&#65533;5g2H&#65533;&#65533;&#65533;Z_&#65533;Wn&#65533;'X`&#65533;Ia&sUf &#65533;u&#65533;W]q&#65533; &#65533;g&#65533;w^!&#65533;7&#65533;{&#65533;_&#65533;n>&#65533;|&#65533;&#65533;MFW}cv&#65533;6T&#65533;UZ&#65533;wh&#65533;&#65533;:&#65533;v&#65533;v&#65533;UT5&#65533;&#65533;!wX7~i&#65533;&#65533;G~&#65533;&#65533;v&#65533;Gd&#65533;Ucr4x&#65533;&#65533;yq&#65533;&#65533;&#65533;x&#65533;&#65533;&#65533;&#65533;`&#65533;n r&#65533;&#65533;}[X&#65533;Y&#65533;&#65533;&#65533;&#65533;t&#65533;&#65533;!4B&#65533;&#65533;A'T&#65533;&#65533;&#65533;l&#65533;7&#65533;&#65533;z|&#65533;:
&#65533;&#65533;&#65533;&#65533;&#65533; (z&#65533;&#65533;&#65533;g&#65533;&#65533;&#65533;&#65533;O&#65533;&#65533;&#65533;8}uG&#65533;&#65533;&#65533;&#1352;&#65533;&#65533;u)6D14w&#65533;>&#65533;"%&#65533;&#65533;&#65533;H&#65533;I&#65533;3&#65533;4&#65533;P2&#65533;&#65533;
&#65533;f#r~&#65533;5&#65533;&#1540;&#65533;&#65533;~&#65533;H.}G&#65533;C&#65533;&#65533;&#65533;=&#65533;&#1157;&#65533;&#65533;"b&#65533;&#65533;&#65533;g.XX&#65533;\&#65533;&#65533;k&#65533;&#1420;&#65533;&#65533;V&#65533;W&#65533;0N&#65533;h&#65533;&#65533;&#65533;1y&#65533;&#1784;&#65533;&#65533;u&#65533;&#65533;&#65533;|&#65533;&#65533;&#65533;&#65533;&#65533;d&#65533;x&#65533;&#65533;X&#65533;L&#65533; {D&#65533;&#65533;-T&#65533;a&#65533;(&#65533;Ec&#65533;&#65533;&#65533;&#65533;u5&#65533;F@&#65533;|<&#65533;&#65533;=H5&#65533;E&#65533;Ph&#65533;p&#65533;&#65533;~&#65533;&#65533;	&#65533;b&#65533;&#65533;&#65533;5g0&#65533;(G&#65533;4THP&#65533;&#65533;&#65533;&#65533;&#65533;&#65533;&#65533;&#529; &#1484;Yx&#65533;&#65533;&#65533;F&#65533;Jas"(#&#65533;^&#65533;&#65533;s&#65533;&#65533;&#65533;z@&#65533;z&#65533;4m&#65533;SV&#65533;xv&#65533;&#65533; &#65533;(&#65533;&#65533;&#65533;&#65533;x^&#65533; &#65533;&n&#65533;&#1539;:&#65533;i0&#65533;	+8h&#65533;&#65533;i&#65533;&#65533;*=y5U#}&#65533;&#65533;&#65533;O&#65533;1&#65533;+  &#65533;	]E&#65533;&#65533;Tju&#65533;up&#65533;&#534;z&#65533;b&#65533;]&#65533;&#65533;w~SN}&#65533;`&#65533;,&#65533;8k &#1623;y|y&#65533;&#65533;&#1169;/&#65533;&#65533;&#65533;&#65533;&#65533;7*i7&#65533;&#65533;&#65533;e&#65533;zv&#65533;s&#1640;&#65533;&#1800;&#65533;&#65533;&#65533;r%<'&#65533;&#65533;	&#65533;&#65533;R&#65533;$&#65533;&#65533;C&#65533;&#65533;G&#65533;&#65533;&#65533;&#65533;{&#65533;&#65533;&#65533;8&#65533;xJ'cn&#65533;x&#65533;&#65533;&#65533;U&#65533;!&#65533;&#393;&#65533;&#65533;b&#65533;&#65533;&#65533;&#65533;W<D%[hAG&#65533;mY&#65533;&#65533;pVY?&#65533;&#65533;>%&#65533;6F&#65533;\&#21412;&#65533;&#65533;&#65533;&#65533;qZ&#65533;&#65533;[&#1609;r&#65533;Y&#65533;9?&#1488;5%I&#65533;&#65533;&#65533;&#65533;x&&#65533;1&#65533;&#65533;^&#65533;l2I&#65533;&#65533;&#65533;sP&#65533;&#65533;&#65533;E&#65533;&#65533;&#65533;T]}v<&#65533;Gn&#65533;(&#65533;&#65533;9&#65533;yV&#65533;&#65533;m&#65533;&#65533;&#65533;&#65533;&#65533;&#65533;)F&#65533;&#65533;&#65533;p !&#65533;`&#65533;&#65533;7S&#65533;td&#65533;w&#65533;&#65533;&#65533;oYSo9.&#1427;&#65533;&#533;^5&#65533;a&#65533;(#&#65533;D&#65533;&#65533;p&#65533;&#1359;&#65533;0w&#65533;7&#65533;Fh+Ue&#65533;&#65533;&#65533;5&#1890;&#65533;&#1872;/&#65533;t&#65533;&#65533;U&#952;&#65533;&#1474;&#65533;&#65533;&#65533;&#65533;?&#65533;`&#65533;kz4>&#65533;b&#65533;&#65533;&#65533;&#65533;&#65533;;(y&#65533;&#65533;&#65533;XZe6&#65533;&#65533;&#65533;Yf&#65533;&#65533;&#65533;&#65533;&#1247;&#65533;&#65533;H&#65533;&#65533;G&#65533;D&#65533;&#65533;t &#65533; &#65533;#&#65533;)&#65533;&#65533;*x	o&v0h &#65533;&#65533;C,c&#65533;{&#1428;&#65533;&#65533;2&#65533;&#65533;&#65533;y&#65533;!&#65533;a5&#1557;&#65533;&#65533;&#65533;&#65533; L&#65533;3k)M&#65533;&#65533;&#65533;&#65533;H&#65533; &#65533;&&#65533;&#65533;&#65533;1&#65533;&#65533;&#65533;0Y&#65533;&#65533;&#65533;&#65533;
IP&#65533;&#65533;&#65533;8dF)&#65533;k&#65533;&#65533;]1&#65533;p&#65533;T&#65533;&#65533; n&#65533;&#65533;~&#65533;kjPx&#65533;	&#65533;&#65533;&#65533;8%)&#65533;F&#65533;Z*&#65533;&#65533;&#65533;\
m&#65533;y&#65533;&#65533;&&#65533;&#65533;.c&#65533;&#65533;&#65533;&#65533;w&#65533;&#65533;^&#65533;Y&#65533;&#44558;t&#65533;&#65533;|&#65533;&#65533;&#65533;j&#65533;&#65533;x&#65533;&#65533;&#65533;&#65533;J}&#65533;J
f] &#65533;&#65533;&#65533;&#65533;"&#65533;d&#43943;&#65533;&#65533;G:{&#65533;
&#65533;%&#65533;&#65533;XR`&#65533;&#1108;&#65533;:&#65533;c13	&#65533;t&#65533;~*&#65533;&#65533;&#65533;&#65533;&#65533;&#65533;)$&#65533;R&#65533;fz&#65533;&#65533;UW&#65533;&#65533;'&#65533;&#65533;&#65533;t&#65533;T8&#65533;&#65533;Gtms&#65533;GRZ&#65533;'k&#65533;Q&#65533;&#65533;&#65533;7*(&#65533;&#65533;8&#65533;&#65533;J&#65533;&#65533;:Q&#65533;&#65533;&#65533;&#65533;&#65533;&#65533;&#65533;&#65533;a gH&#65533;0&#65533;&#65533;Wq&#65533;&#65533;&#65533;&#65533;4&#1325;v&#65533;&#65533;&#65533;<#&#65533;_
&#65533;]=Q&#65533;~
 &#65533;&#1690;&#65533;Ht&#65533;&#65533;&#65533;z&#65533;&#1618;&#65533;&#65533;d&#65533;&#65533;&#65533;vH&#65533;&#65533;{7&#65533;&#65533;jk&#65533;q&#65533;T5D&#65533;&#65533;&#65533;R&#65533;-t[&#65533;c&#65533;&#65533;&#65533;f&#65533;@&#65533;&#65533;)&#65533;&#65533;&#65533;&#65533;&#65533;$(qI&#65533;&#1746;>&#65533;Y&#65533;&#65533;&#65533;'&#65533;&#1720;u"h`&#65533;"y&#65533;&#1925;&#65533;Iw:1[&#65533;&#65533;&#677;&#65533;&#65533;&#65533;&#65533;:#<*&#65533;r&#65533;w&#65533;i&#65533;&#65533;&#65533;)&#65533;E&#65533;I6&#65533;&#749;l&#65533;&#65533;&#37556;&#27840;&#65533;&#65533;&#65533; &#65533;&#65533; @&#65533;S&#65533;;j`
V &#65533;&#1672;a&#705;&#54940;^&#1781;^&#65533;&#65533;&#65533;&#700;5&#65533;]&#65533;)=&#175;&#65533;S&#65533;&#65533;ZJ&#65533;&#65533;@
z&#65533;&#1131;&#65533;&#65533;9&#65533;&#65533;"&#65533;j@&#65533;F'&#65533;&#65533;&#65533;~&#65533;&#65533;&#65533;&#65533;0&#65533;OQGA`&#65533;&#65533;&#65533;&#65533;&#65533;&#65533;2udG&#36389;&#65533;&#65533;t:P&#65533;&#65533;&#65533;&#65533;Y&#65533;&#65533;&#65533;&#65533;&#65533;2&#65533;p&#65533;&#65533;&#65533;F&#65533; &#65533;&#65533;&#65533;&#65533;&#65533;b&#65533;;+E&#65533;&#65533;&#65533; *o;&#65533;jz&#65533;	&#65533;&#65533;&#65533;+&#65533;&#9620;&#65533;{&#65533;d&#1288;p&#65533;t&#65533;Q[j&#65533;&#65533;&#65533;Z&#65533;&#65533;&#65533;&#65533;&#65533;&#1761;d&#65533;&#65533;`&#65533;u&#65533;*,aY&#65533;X&#65533;&#65533;&#65533;p&#1648;H|&#65533;b&#65533;&#65533;DZ#
&#65533;&#65533;&#65533;T&#65533;&#1335;&#65533;2H&#65533;K&#65533;&#65533;F&#65533;;R5&#65533;;]&#65533;&#65533;&#65533;{&#65533;0/&#65533;	&#65533;&#65533;&#65533;Gs&#65533;&#65533;&#65533;&#65533;&#65533;T&#65533;&#65533;&#65533;&#65533;(&#65533;LX&#65533;&#369;y&#65533;'&#65533;+-w&#65533;&#1509;6&#65533;&#65533;&#65533;&#65533;&#65533;&#65533;&#65533;&#65533;&#65533;&#65533;&#65533;&#65533;&#65533;%&#65533;&#65533;&\&#65533;&#65533;&#1587;&#65533; &#65533;c;Wz&#65533;&#65533;[	Q&#65533;&#65533;PI&#65533;-J&#65533;&#571;&#65533;&#65533;&#65533;>&#65533;&#65533;&#1574;&#65533;&#65533;I&#65533;$&#65533;&#1227;&#65533;`9&#65533;)
~&#65533;&#65533;S&#65533;j&#65533;L&#65533;&#65533;&#65533;&#65533;C"kxql(~&#65533;&#65533;&#65533;&#446;&#65533;&#65533;kHiW,&#65533;4&#65533;&#65533;[&#65533;&#65533;&#65533;&#65533;&#65533;&#1426;O`&#65533;&#65533;O&#65533;&#65533;&#65533;&#65533;B&#65533;kT&#65533;&#65533;&#65533;&#65533;5&#65533;-+&#65533;r&#65533;B&#65533;7&#65533;&#65533;i&#65533;&#65533;f&#65533;&#285;&#65533;&#65533;&#311;m&#65533;Z&#65533;FY&#65533;#&#65533;&#65533;p&#1720;R7&#65533;&#65533;&#65533;&#65533;&#65533;L&#65533;&#65533;&#65533;&#65533;l&#1114;&#65533;@ wV&#598;&#1275;&#65533;&#65533;&#65533;&#65533;|&#65533;&#65533;&#1090;+&#65533;\&#65533;&#671;&&#65533;&#65533;&#65533;&#65533;&#65533;;&#65533;1&#65533;Y	&#65533;&#65533;&#65533;&#65533;&#65533;&#65533;"&#65533;&#65533;:&#646;&&#65533;&#65533;&#65533;&#65533;&#65533;&#220;&#65533;&#65533;g&#65533;S&#65533;&#65533;d&#65533;K1&#1236;&#222;&#65533;&#65533;&#65533;&#65533;&#65533;P&#65533;&#65533;&#65533;&#65533;bx&#65533;&#65533;&#65533;&#65533;a&#65533;&#65533;Ye&#65533;;&#65533;|&#939;&#65533;~K&#65533;&#65533;&#65533;&#65533;&#65533;l 9&#65533;]&#65533;&#65533;&#65533;&#65533;&#65533;&#65533;&#65533;&#65533;&#65533;&#65533;t&#65533;&#591;&#65533;&#65533;a&#65533;&#65533;R&#65533;&#65533;"&#65533;2&#65533;&#65533;*&#65533;7`]&#65533;&#884;6&#65533;&#65533;&#65533;&#65533;T&#65533;9L&#65533;:&#65533;&#318;&#65533;&#646;&#65533;&#65533;&#65533;+&#65533;&#65533;&#65533;'&#295;&#65533;&#65533;&#65533;&#65533;5&#65533;&#65533;&#65533;&#65533;`&#65533;?F&#65533;&#65533;d&#65533;&#65533;w&#822;&#65533;w&#65533;&#311;&#65533;&#65533;&#65533;&#65533;mTL&#368;&#65533;:M=9&#65533;&#65533;wd&#65533;&#65533;&#65533;&#65533;&#65533;&#65533;p&#65533;t/&#65533;5YX8&#65533;&#65533;L8&#65533;Q&#65533;i&#65533;&#953;&#65533;<e4&#65533;\&#65533;6&#65533;A&#65533;&#65533;{&#65533;|c&#65533;&Y0\&#141;&#65533;&#65533;J&#65533;3H&#65533;&#65533;$ &#65533;s&#65533;l&#65533;&#65533;&#65533;&#65533;)&#1812;&#65533;&#65533;&#65533;&#65533;&#65533;;&#65533;{7f&#65533;&#65533;&#65533;&#65533;&#65533;&#65533; &#65533;&#65533;s&#65533;&#1089;a&#65533;&#65533;E&#65533;6&#65533;&#65533;:;&#65533;&#65533;&#1569;Q-&#65533;(-@c4&#65533;s&#65533;kb&#65533;&#65533;&#65533;&#1806;&#65533;?&#65533;(<&#65533;)&#65533;&#65533;=5&#65533;b&#65533;:k&#65533;&#65533;^&#65533;=&#65533;&#65533;Y&#1778;m&#903;&#65533;&#65533;&#65533;W~C&#65533;]!&#65533;]u&#65533;]&#65533;*&#548;Q&#65533;Y]n&#65533;M&#65533;]m ^&#65533;&#65533;&#65533;&#65533;&#65533;&#65533;,&#65533;8&#65533;&#144;&#65533;k&#65533;&#65533;&#65533;&#65533;&#427;&#65533;c&#65533;&#65533;&#65533;&#65533;&#591;M&#65533;2p7]|&#65533;&#1927;=&#65533;t&#65533;
&#65533;wZ&#65533;&#65533;&#65533;&#65533;&#65533;&#65533;-&#65533;mZ'&#65533;&#65533;C&#65533;&#65533;&#65533;m&#65533;&#65533;&#65533;&#65533;&#65533;-c	&#65533;&#1918;&#65533;"V~&#65533;&#65533;l&#65533;/wI&#65533;&#65533;A&#65533;&#65533;&#65533;5<&#65533;&#65533;L>&#1885;&#65533;&#491;&#65533;&#65533;k}X&#65533;;5y&#65533;#&#65533;GL]&#65533;%C&#65533;K&#65533;G&#65533;
&#65533;L&#65533;&#65533;.j<&#65533;&#65533;&#65533;/&#65533;&#65533;
&#65533;8^&#65533;&#65533;m&#65533;&#65533;*c&#65533;&#65533;+&#65533;&#65533;&#65533;m&#65533;/\&#65533;'&#609;&#65533;&#65533;&#65533;&#65533;Jk]&#65533;  18|&#65533;&#23004;&#695;)&#65533;h&#65533;&#65533;x&#1875;&#65533;&#65533;&#65533;0,&#65533;&#65533;-E&#65533;&#65533;&#65533;f&#65533;`^&#65533;&#65533;x&#65533;&#65533;.&#65533;&#1102;&#65533;r&#65533;&#470;m&#65533;@&#65533;&#65533;d`&#65533;X&#65533;A&#65533;&#65533;&#65533;{&#65533;+&#65533;&#65533;(&#860;&#65533;&#65533;&#1746;&#65533;&#65533;X!&#65533;&#65533;tWfR&#65533;Lkxs9&#65533;s&#65533;tkR&#1745;&#65533;&#65533;~&#65533;&#65533;.&#65533;&#65533;&#2046;&#65533;&#65533;6(&#65533;&#1993;-&#65533;V{&#65533;&#65533;&#65533;&#65533;&#65533;&#65533;]&#65533;&#65533;&#65533;L&#65533;&#65533;&#12029;v&#65533;&#65533;,U&#65533;]E&#65533;&#65533;&#65533;^&#65533;&#1723;&#65533;,&#65533;/&#65533;E&#65533;]@^Q&#65533;&&#65533;@=QW&#65533;&#46218;&#65533;&#65533;#&#65533;&#65533;&#1929;D&#65533;&#478;&#65533;&#65533;E&#65533;&#65533;&#65533;)w&#65533;_&#65533;&#65533;J&#65533;&#65533;&#1230;&#26055;p&#1918;g&#277;&#65533;&#65533;t &#65533;^&#65533;&#65533;&#65533;\&#65533;&#65533;&#65533;&#65533;\&#65533;`&#65533;&#65533;&#65533;&#65533;&#65533;&#65533;&#65533;7V&#65533;~B&#65533;&#65533;&#65533;&#65533;D&#65533;&#65533;&#65533;i&#65533;zg&#65533;(&#65533;.8|k@v&#65533;b&#65533;&#65533;&#65533;$~3/&#65533;&#1398;w&#65533;&#65533;&#65533;Y&#65533;<&&#65533;^&#65533;&#65533;&#65533;&#65533;&#65533;&#65533;&#65533;&#65533;&#1082;&#65533; km&#65533;?&#65533;&#1444;&#65533;&#65533;&#65533;m&#65533;&#65533;&#65533;9P;@&#65533;N	&#65533;&#65533;l&#18959;&#65533;-&#65533;B_&#65533;O&#65533;&#65533;V&#65533;D?&#65533;a&#65533;&#65533;&#65533;$&#65533;&#65533;&#1210;&#65533;O_&#65533;&#65533;&#65533;&#65533;L&#65533;&#65533;&#65533;&#65533;&#65533;G&#65533;.&#65533;iC7&#65533;&#65533;b&#65533;`&#65533;&#65533;&#65533;`&#65533;0S&#65533;&#65533;^s&#65533;Y&#65533;&#65533;&#65533;&#1677;N&#65533;s&#2028;&#65533;&#65533;&#65533;[&#65533;iC{4]O&#65533;&#65533;&#65533;&#65533;y&#65533;&#65533;&#65533;&#65533;&#65533;I&#65533;&#65533;&#65533;X0/&#1008;&#65533;&#65533;&#65533;+&#65533;K&#65533;o9]&#65533;&#65533;&#65533;&#65533;&#65533;&#65533;&#65533;&#65533;aj&#65533;o&#65533;:xl&#65533;&#65533;&#65533;&#65533;!$!&#65533;&#65533;&#65533;&#65533; ]&#65533;&#65533;&#65533;&#65533;&#65533;&#65533;>b&#65533;&#65533;
&#65533;&#65533;&#65533;&#65533;&#65533;<&#65533;:&#65533;&#65533; &#65533;&#191;b&#65533;&#65533;u&#65533;&#404;C&#65533;&#65533;&#65533;&#65533;&#65533;&#65533;'&#65533;&#65533;&#65533;&#65533;&#65533;&#65533;@	&#65533;&#65533;&#65533;&#65533;&#65533;&#65533;&#65533;&#65533;&#65533;&#65533;%n&#65533;&#65533;&#65533;&#65533;^&#65533;e&#65533;&#65533;&#65533;&#65533;&#65533;&#65533;&#65533;&#65533;&#65533; V	&#65533;M&#65533;&#65533;(D&#65533;p&#822;8Z&#65533;&#65533;&#65533;# &#65533;&#65533;%*h&#65533;&#561;&#65533;&#65533; C&#65533;&#65533;&#65533;&#65533;,&#65533;&#65533;&#65533;&#65533;9t &#65533;cEK&#859;8m&#65533;D2&#65533;Bt
	(t&#65533;Q&#65533;H%&#65533;&#139;&#65533;&#991;L^&#65533;e&#65533;&#65533;R&#65533;JH&#65533;&#65533;
&#1120;Y&#65533;6&#65533;&#65533;P&#65533;3&#65533;&#65533;Z[&#45933;Zm&#65533;"&#65533;$&#65533;"TG&#65533;&#65533;2 &#65533;&#65533;_&#65533;,8&#65533;&#65533;T&#65533;T&#65533;&#65533;
o+V&#65533;$aj@&#65533;n&#65533; &#65533;:q&#65533;&#825;&#65533;&#206;&#65533;r5&#791;#[&#65533;D&#65533;el&#65533;&#65533;&#65533;`&#65533;&#65533;@&#65533;&#65533;/ui&#65533;Z5&#65533;[w&#65533;&#65533;&#65533;&#65533;&#65533;&#65533;&#65533;&#65533;&#65533;&#65533;&#65533;&#65533;&#65533;&#65533;&#65533;&#65533;&#65533;;&#65533;&#65533;	J_1]yr&#65533;&#65533;w'tZv&#65533;==8&V&#65533;X&#65533;&#65533;&#65533;&#65533;&#65533;G&#65533;_&#65533;&#699;z&#65533;t	&#65533;e &#65533;:sV&#1151;3&#65533;/,@}% X&#65533;&#65533;S&#65533;=&#65533;]2nQ&#65533;&#65533;B&#65533;]&#65533;`!Bt&#65533;Z&#956;&#65533;&#65533;&#65533;&#65533;I&#214;earW G}&#65533;b`,&#65533;&#65533;W&#65533;&#65533;&#65533;&#65533;Xm&#65533;&#65533;6ZdtQf&#65533;
&#65533;(&#65533;&#65533;b
_F!f&#13169;&#65533;&@f@&#65533;&#65533;/&#65533;&#65533;f&#65533;,Q2&#65533;H-&#65533;&#65533; &#65533;&#65533;n&#65533;&#65533;5&#65533;!&#65533;\<-&#65533;u&#65533;&#65533;dz&#65533;&#65533;&#65533;&#65533;&#65533;u&#65533;&#65533;i&#65533;?w&#65533;i]&#65533;(&#65533;&#65533; &#65533;&#65533;5x&#65533;Y&#65533;AF&#65533;&#65533;&#65533;&#65533;&#65533;A$&#65533;&#65533;Z&#65533;WK&#65533;&#65533;%~&#65533;&#479;~'<d2I&#65533;	f&#65533;&#65533;&#65533;&#65533;q&#65533;&#65533;F(Z&#65533;r&#65533;*&#65533;_&#65533;8k\$^&#65533;@"&#65533;&#65533;&#65533;W_&#65533;&#65533;c&#65533;&#65533;&#65533;H&#65533;b&#65533;&#65533;x&#65533;&#65533;&#65533;&#65533;&#65533;l&#65533;&#65533;&#65533;f&#65533;yV&#65533;&#65533;&#65533;.b&#65533;\;v&#65533;#&#65533;&#65533;&#65533;BZ/&#65533;N&#65533;m&#65533;f&#65533;&#1146;&#65533;P@&#65533;P/&#65533;c&#65533;Y&#65533;h&#855;&#65533;	&#65533;&#65533;uV&#65533;'&#65533;&#65533;&#65533;]&#65533;&#65533;^e*Q&#803;&#65533;DJ&#65533;u&#65533;z&#65533;&Z1G&#65533;b&#65533;&#65533;zi|&#65533;&#65533;&#65533;&#65533;R&#65533;&#65533;&#535;z&#65533;&#65533;&#629;z&#65533;&#65533;V&#65533;z&#65533;[&#65533;&#714;&#65533;&#673;&#65533;k&#65533;&#65533;&#1706;3&#65533;&#65533;J&#65533;&#65533;i&#65533;e&#65533;)&#65533;F&#65533;&#65533;/y&#65533;&#65533;&#65533;>&&#65533;(&&#65533;&#65533;&#472;&#65533;&#65533;c&#65533;x+-&#65533;&#65533;ZK4&#65533;JI&#65533;e 0&#65533;j&#65533;@I&#65533;l&#65533;v	%&#65533;	&#65533;&#65533;&#65533;&#65533;&#65533;k&#65533;&#65533;&#65533;&#65533;&#65533;&#65533;&#65533;&#65533;&#65533;&#65533;&#65533;;&#65533;q&#65533;&#65533;I&#1883;n&#65533;o6x"&#65533;&#65533;&#65533;K&#65533;&#65533;&#65533;&#65533;&#1392;&#65533;zJ&#65533;s0&#65533;Q&#65533;&#65533;&#65533;q&#65533;_&#65533;&#65533;c&#65533;^^!Wj&#65533;jz&#65533;~{X&#65533;&#37799;&#1930;7&#65533;6[&#65533;&#65533;1&#29491;&#65533;;&#65533;&#65533;G&#65533;&#65533;&#65533;&#65533;u&#65533;=&#1899;&#65533;&#65533;
+&#65533;Q&#65533;&#1912;&#65533;&#65533;2N&#65533;.&#65533;Wc&#65533;&#65533;&#65533;[omm`&#65533;&#65533;&#1162;&#65533;&#65533;/&#65533;&#65533;d'&#65533;tq&#65533;&#65533;k&#65533;&#65533;#&#65533;p&#65533;^&#65533;&#32906;w&#65533;&#65533;$.?&#65533;+p&#65533;\&#65533;7&#65533;y&#65533;&#65533;7&#65533;&#65533;&#65533;&#65533;&#65533;n&#843;&#65533;&#65533;S &#65533;A	&#65533;&#65533;&#65533;&#65533;&#65533;&#65533;s&#65533;&#65533;&#65533;	&#65533;&#65533;
S&#65533;:F&#65533;&#65533;0l!&#65533;`&#65533;&#65533;&#65533;&#65533;u&#65533;&#65533;&#65533;fG&#65533;h&#65533;x&#65533;I&#65533;#"*S&#65533;&#65533;g&#65533;3&#65533;&#65533;&#65533;D&#65533;9&#65533;&#65533;z{&#65533;&#919;&#65533;&#65533;i{1&#65533;&#1580;&#65533;4&#65533;o&#65533;&#65533;&#65533;&#65533;d&#65533;&#65533;3&#65533;BZ&#65533;&#65533;&#65533;&#65533;&#65533;G&#368;&#65533;&#65533;\&#65533;&#65533;Df&#65533;&#65533;]&#65533;&#65533;m&#65533;&#65533;#&#1394;&#65533; &#65533;&#65533;&#65533;&#65533;1z&#65533;v&#65533;&#65533; 09&#65533;8&#65533;m&#65533;LR&#65533;&#65533;&#289;)&#65533;&#65533;&#65533;Hz&#65533;9&#65533;&#65533;&#65533;&#65533;0BNA bs@a
K&#65533;&#65533;.&#65533;K`&#65533;&#65533;&#65533;&#65533;0E&#65533;s&#65533;1&#65533;&#220;`&#65533;jh&#65533;&#65533;w&#480;&#65533;1lx/{"&#65533;&#65533;&#65533;f&#65533;L&#65533;{FY2&#1148;=/i&#65533;&#1514;b^&#65533;&#1588;j&#65533;h&#65533;O[&#65533;&#1758;&#65533;
&#65533; >_&#65533;r&#65533;l&#65533;}E&#65533;&#65533;uF&#65533;&#65533;&#65533;&#65533;&#65533;&#65533;k&#65533;&#65533;m&#65533;1w&#65533;# &#65533;&#65533;xafn2X&#65533;|#LO6t8&#65533;SF)&#65533;&#65533;h*&#65533;d&#65533;0&#65533;0iN&#65533;!&#65533;&#65533;pJ&#65533;&#65533;"&#65533;l&#65533;&#65533;fCYf$&#65533;&#65533;&#65533;I&#65533;y&#1169;&#65533;&#65533;	|&#1610;&#65533;z&#65533;&#65533;&3yAd&#65533;P&#65533;&#65533;L&#65533;U&#65533;He&#65533;f&#65533;"4&#65533;&#65533;b&#65533;&#65533;Nn2&#859;ST&#337;&#65533;X"g%R&#65533;&#65533;, J&#65533;&#65533;u&#65533;&#65533;H&#65533;|^&#65533;&#65533;&#65533;&#65533; &#65533;&#65533;G&#65533;!&#65533;+&#65533;&#65533;O&#65533;&#142227;&#65533;&#65533;P&#65533;&#65533;&#65533;&#65533;&#65533;&#65533;&#65533;:&#65533;&#65533;n&#65533;|&#65533;FI$Jt^I&#65533;&#65533;hC#&#65533;<&#65533;QV&#65533;03&#65533;1&#65533;)&#65533;&#65533;&#292;&#65533;&#65533;@J_&#65533;&#65533;W&#65533;tt,L&#1889;&#65533;P&#65533;z&#804;VD&#65533;Mu	&#65533;&#65533;&#65533;&#32184;&#65533;&#65533;O;&#65533;1&#65533;&#65533;gF&#65533;o/&#65533;&#65533;&#65533;&#65533;&#65533;DN&#65533;&#65533;6&#65533;&#65533;&#65533;&#65533;u&#65533;&#65533;P&#65533;&#65533;5&#65533;&#65533;<&#65533;&#65533;d5&#65533;Y&#65533;&#65533;m&#65533;3&#65533;&#65533;&#65533;[&#65533;Z&#65533;&#65533;&#1390;&#65533;&#1383;?&#65533;&#65533;]&#65533;]$h%&#65533;!,in&#65533;&#65533;&#65533;'&#65533;7&#65533;>v&#65533;&#65533;oQ9`&#65533;Z6M&#65533;&#65533;	5&#65533;&#65533;%:&#65533;&#65533;"i&#65533;pR&#1009;&#65533;t&#65533;&#65533;KY&#65533;fX&#65533;&#65533;a&#65533;[&#65533;&#65533;[&#65533;6&#65533;&#65533;&#65533;-Oga&#65533;%&#65533;x&#65533;&#65533;h&#65533;\`&#65533;&#65533;&#253;&#65533;&#65533;	V&#65533; &#715;&#65533;M&#65533;&#65533;&#65533;\&#65533;B&#65533;&#65533;[&#65533;&#65533;q&#65533;&#65533;Vha7&#65533;&#65533;K&#65533;v&#65533;dy&#65533;!&#65533;&#65533;&#65533;&#65533;&#65533;:&#65533;&#65533;&#65533;&#65533;s&#65533;&#65533;yJ&#65533;&#65533;&#65533;&#386;&#65533;&#65533;/4&#65533;&#65533;&#65533;&#65533;0o!&#65533;&#65533;i&#65533;&#536;"r&#65533;E&#65533;&#65533;&#686;&#65533;&#65533;K-&#65533;&#65533;h&#65533;&#65533;V&#65533;s0%&#65533;&#65533;&#65533;(&#65533;&#268;&#65533;0K&#65533;bM>"&#65533;&#65533;r&#65533;&#65533;&#65533;&#65533;&#2001;&#65533;E=j&#65533;Z&#65533;{>&#65533;&#65533;7Y>+&#65533;&#65533;&#1840;&#65533;,&#65533; y&#65533;E&#65533;b8q%X&#65533;s&#65533;s+:&#65533;&#65533;&#65533;b&#65533;3&#65533;j&#65533;x&#65533;&#65533;&#65533;&#65533;&#65533;&#749;&#65533;2?&#65533;&#1864;Zq&#65533;&#65533;6&#65533;D&#65533;&#65533;&#65533;uA&#65533;&#65533;@&#1684;%&#65533;&#65533;rN&#65533;&#65533;&#65533;y+&#65533;3V&#65533;j&#65533;&#65533;&#854;2&#65533;&#65533;&#65533;&#65533;&#65533;7&#65533;&#65533;8&#65533;&#65533;Bn&#65533;&#65533;h&#65533;o8&#65533;Gt&#65533;&#65533;&#65533;&#65533;&#1808;&#65533;&#65533;&#65533;&#65533;?Mq&#65533;Jn&#935;&#65533;8q&#65533;&#1098;z&#65533;&#65533;&#333;&#65533;&#65533;!&#65533;&#65533;d&#65533;H&#65533;&#65533;&#65533;Us&#65533;$1Y&#65533;&#28052;t&#65533;p&#65533;B&#65533;&#65533;&#65533;&#65533;Lw&#65533;
&#65533;&#65533;&#65533;/Z&Ea&#1238;mlCA&#65533;&#65533;&#65533;&#65533;&#537;W&#65533;&#65533;&#65533;H&#65533;@&#65533;&#65533;&#65533;u^	&#65533;&#65533;&#65533;%@V&#65533;&#65533;7&#65533;&#65533;k\&#65533;Ue+&#65533;&#65533;&#65533;0&#65533;&#65533;&#65533;&#2004;VA-MKp&#65533;kXc&#65533;M&#65533;&#65533;&#65533;K&#65533;V&#65533;7&#65533;i&#65533;+Nx/&#65533;&#65533;v&#65533;&#65533;?&#65533;&#65533;&#65533;*&#65533;&#65533;&#65533;s3#Qg&#65533;v&#65533;&#65533;&#65533;g&#65533;&#65533;)6"g~W-w&#65533;&#65533;&#65533;&#65533;&O@&#65533;@&#65533;&#65533;&#65533;&#65533;V&#65533;)wl8B&#65533;&#65533;&#65533;Y&#65533;A&#65533;&#1518;&#65533;oM&#65533;&#65533;5&#65533;&#65533;&#65533;&#65533;&#65533;1&#65533;x&#65533; &#65533;nD&#65533;&#65533;&#65533;8h' &#65533;_J&#65533;&#65533;_Gw&#65533;:&#65533;&#65533;1&#65533;C&#65533;0&#65533;&#65533;/&#65533;X&#65533;&#65533;&#65533;&#65533;&#65533;&#65533;'|h&#65533;&#65533;]&#65533;~&#65533;&#65533;&#65533;&#8559;&#65533;&#65533;&#65533;&#65533;&#65533;&#65533;&#65533;#x\&#65533;&#65533;99|&#65533;!&#65533;&#65533;w&#65533;&#65533;/ &#65533;&#65533;H&#625;_&#65533;!jf2F}&#65533;{)&#65533;T&#65533;&#65533;N&#65533;&#65533;k8m&#65533;&#65533;ksb&#65533;
0]&#65533;&#65533;&#65533;d8&#65533;?&#65533;Q^&#65533;fe&#65533;&#65533;?&#65533;E{C&#65533;{&#65533;&#322;&#65533;&#65533;X{&#65533;G&#65533;{4&#65533;OGuzt.&#65533;A&HQ&#65533;G Gp&#887;$&#65533;&#65533;u&#65533;6cg&&#65533;qg&#65533;&#65533;&#65533;H`wo&#65533;~&#65533;&#65533;V0~&#65533;og~&#65533;w:&_&#65533;`8&#65533;z&#65533;3&#65533;w5&#65533;&#65533;K&#65533;&#65533;ir&#65533;SYXx&#65533;Gx&#65533;x0&#65533;&#65533;zx&#65533;S&#65533;x&#65533;A@M&#65533;&#65533;c&#65533;g>&#65533;&#65533;r&#1363;O\dd/&#65533;&#65533;&#65533;$X
&#65533;t&#65533;-m7l&#65533;&#65533;?C&#65533;5&#65533;&#65533;&#65533;4n&#65533;5 &#65533;&#65533;&#65533;G&#65533;]6&#65533;cfIG&#65533;&#65533;&#65533;c&#65533;&#65533;& X&#65533;&#65533;t&#65533;&#65533;&38&#65533;&#65533;&#65533;es&#65533;&#65533;&#65533;+&#65533;F`&#65533;&#65533;I&#65533;&#65533;Q5(&#65533;&#65533;&#65533;&#65533;&#65533;0&#65533;5&#65533;%#&#65533;v&#65533;&#65533;&#65533;v&#65533;f&#65533;wdH&#65533;&#65533;&#65533;~&#1512;~#&#65533;pkxi 82&#65533;S(&#65533;/&#65533;&#65533;t&#65533;&#65533;&#65533;WB$&#263;&#65533;&#65533;}&#65533;&#65533;'&#65533;&#65533;&#65533;&#65533;(R&#65533;&#65533;&#65533;=&#65533;'&#65533;&#65533;&#65533;&#65533;Az&#65533;@&#65533;hr&#65533;-&#65533;'5&#65533;&#32898;P&#65533;&#65533;]&#65533;X&#65533;dz<Pt&#65533;&#65533;&#65533;].r-&#65533;H,DH&#65533;z8&#65533;V.&#65533;y&#65533;&#65533;&#65533;&#65533;&#1033;&#65533;&#394;&&#65533;3&#43203;&#65533;0&#65533;&#65533;jj&#65533;&#65533;&#65533;&#65533;&#65533;&#65533; VTp&#65533;'&#65533;t'Z&#65533;'&#65533;&#65533;#&#65533;Xy &#65533;}&#65533;X&#65533;&#65533;Xr&#65533;&#65533;5&#65533;&#65533;8&#65533;'&#65533;&#65533;W&#65533;P&#65533;i&#65533;&#65533;&#65533;T&#65533;(&#65533;sp&#65533;p&#65533;&#65533;&#462;&#65533;&#340;v8&#65533;&#65533;&#65533;&#65533;hI&#65533;m&#65533;&#65533;&#65533;q&#65533;&#65533;8A}&#65533;?,&#65533;&#65533;7Y&#65533;&#65533;u&#65533;&#65533;&#65533;y&#65533;s,&#65533;&#65533;M&#65533;(&#65533;&#65533;Vz&#65533;&#65533;+)&#65533;&#65533;s&#65533;&#65533;{Z&#65533;W&#65533;&#65533;Q&#65533;&#65533;&#34313;&#522;&#65533;&#200;&#65533;z&#65533;&#217;&#65533;|&#65533;h&#65533;&#65533;Um0@&#65533;&#20692;7&#65533;:)&#65533;@_&#65533;&#65533;&#65533;&#65533;&#65533;&#65533;}Bh&#65533;FY&#65533;&#65533;{&#65533;&#65533;&#65533;?&#65533;&#65533;f&#38334;&#65533;lWS&#1992;&#65533;Ty&#65533;{&#476;&#65533;&#65533;&#65533;&#65533;)b]&#65533;w&#65533;&#65533;C/&#65533; &#65533;C&#65533;&#65533;W&#65533;o)&#65533;&#65533;9&#65533;&#65533;Y&#65533;&#65533;&#65533;'6&#65533;&#65533;&#65533;&#541;&#65533;5 f&#65533;	&#65533; 1 &rW&#65533;&#65533;y(&#65533;	9&#65533;&#65533;&#592;&#65533;$G&#65533;$&#65533;&#65533;U&#803;&#65533;i&#65533;9&#65533;]&#65533;UI&#65533;&#65533;94&#65533;&#65533;&#65533;&#65533;W&#65533;&#65533;&#65533;-<&#65533;W2&#65533;&#65533;&#65533;/&#65533;^.&#65533;&#65533;&#65533;&#65533;6RW&#65533;&#65533;F&#65533;&#65533;&#65533;_&#65533;&#65533;F&#65533;&#65533;&#65533;&#65533;`A&#65533;&#65533;e&#65533;&#65533;q&#1622;&#65533;&#65533;7:&#65533;8&#65533;&#65533;&#65533;&#65533;&#65533;&#65533;jO&#1605;&#65533;H&#65533;i&#65533;hD:&#65533;&#65533;XwT&#65533;~Y&#65533;NZ&#65533;s&#65533;9[&#24093;:e&#65533;=j&#65533;Z&#65533;&#65533;[&#65533;&#65533;&#65533;&#65533;&#65533;
[&#65533;&#65533;I&#65533;v&#727;&#65533;X&#65533;3&#65533;
\BnW&#65533;{&#65533;&#65533;&#65533;wdr&#1695;&#65533;I&#65533;&#65533;&#65533;-le;&#65533;v&#65533;&#65533;<&#65533;	&#65533;]&#65533;&#65533;&#65533;&#65533;s&#65533;T&#30246;h&#65533;&#65533;&#65533;3&#65533;>]B&#65533;&#65533;&#65533;&#65533;4&#65533;&#65533;&#65533;t &#65533;~&#65533;;&#65533;c&#471;&#65533;pT&#65533;&#65533;&#65533;&#65533;C&#65533;p&#65533;}&#65533;&#65533;qrH&#65533;&#65533;9,&#65533;&#65533;&#65533;Z&#65533;}&#65533;&#65533;N	&#65533;&#65533;&#65533;~GZ&#65533;&#65533;I&#65533;1e&#65533;&#65533;	C&#1001;&#65533;f&#65533;^9U&#65533;9&#65533;&#65533;&#65533;o\:&#65533;]Z&#65533;&#65533;)'&#65533;&#65533; &#65533;&#65533;&#65533;9G&#65533;H&#65533;n&#65533;z&#65533;&#65533;fo&#65533;J&#65533;t&#65533;\&#65533;j,&#65533;&#65533;&#65533;i&#65533;&#1673;D&#65533;&#65533;&#65533;&#65533;9&#65533;&#65533;"[UkE&#65533;&#65533;(&#65533;&#616;|5f&#65533;&#65533;&#65533; &#65533;&#65533;:f&#65533;&#65533;&#65533;&#65533;&#65533;/)&#65533;&#65533;!&#65533;_o&#65533;&#61807;&#1686;&#65533;&#65533;&#65533;t&#65533;&#65533;t^"&"e&#65533;$K&#65533;&#65533;&#65533;&#65533;^&#65533;&#65533;ZY&#1650;&#65533;V&#65533;&#65533;&#65533;&#65533;&#65533;&#668;&#65533;:&#65533;&#65533;$&#650;&#65533;&#65533;
&#65533;&#65533;&#65533;&#65533;&&#65533;&#65533;%&#65533;&#65533;9&#65533;QZ&#65533;Y_:`&#65533;&#65533;&#65533; <&#65533; &#65533;t&#65533;&#12371;&#65533;&#65533;&#65533;&#65533;kX&#65533;=&#65533;{&#65533;&#42038;&#65533;&#65533;&YDL&#65533;\SU&#65533;&#65533;&#65533;z&#65533;&#65533;&#65533;&#65533;i&#65533;&#65533;&#65533;&#65533;&#65533;&#65533;
&#578;&#65533;&#65533;&#65533;H&#65533;}D&#65533;V{.w&#65533;&#65533;&#65533;V&#65533;&#65533;.9_&#65533;K&#65533;&#65533;&#65533;&#65533;m?&#65533; @+&#65533;&#65533;&#65533;o&#65533;&#65533;C&#65533;&#65533;+&#65533;tgZX&#65533;&#65533;&#65533;K&#65533;&#65533;&#65533;:[9p&#1785;&#65533;;&#65533;iX&#65533;&#65533;z&#65533;&#65533;&#65533;&#65533;&#65533;&#65533;X> &#65533;&#65533;2l &#65533;>d&#65533;&#65533;Rs@&#65533;&#65533;&#65533;W][&#65533;&#65533;&#65533;:&#65533;&#65533;\K&#65533;&#65533;&#65533;&#65533;&#65533;1N
&#65533;&#65533;&#65533;#&#65533;&#65533;,&#65533;)&#65533;&#65533;1&#65533;&#65533;&#65533;!&#65533;t&#65533;SGv&#65533;&#65533;&#65533;-&#65533;&#65533;{&#65533;&#1584;y+&#65533;l &#65533;&#65533;&#65533;&#65533;&#65533;&#65533;&#65533;>&#1235;4I&#65533;
&#65533;&#65533;5&#65533;&#65533;S2&#65533;&#65533;S&#65533;&#1784;C&#47336;&#65533;)&#569;&#65533;^Xw&#65533;H&#65533;&#65533;&#65533;&#65533;&#65533;
S&#65533;&#65533;Mz&#65533;&#65533;Y)Y&#65533;`&#1644;S&#65533;&#65533;&#65533;&#65533;&#65533;&#65533;&#65533;&#65533;l&#65533;P&#65533;&#65533;@X PJ&#65533;d&#65533;&#65533;P&#65533;&#1753;&#65533;&#65533;&#65533;b&#65533;&#65533;&#65533;32&#65533;v&#65533;r&#65533;i&#65533;`&#65533;l8&#65533;e;&#65533;*U&#65533;&#65533;&#65533;&#65533;&#65533;&#65533;&#65533;&#65533;K&#65533;)Wi&#65533;l&#65533;&#65533;&#65533;&#65533;&#65533;F&#1931;&#65533;J&#65533;J&#65533;Wk&#65533;&#65533;&#1746;RW&#65533;&#65533;u&#65533;|&#65533;&#65533;m&#65533;!&#65533;&#65533;d&#1827;&#65533;;&#65533;*&#65533;&#65533;&#65533;&#65533;&#1572;&#65533;h,&#65533;&#65533;&#65533;&#65533;&#65533;&#65533;(&#65533;&#65533;[C&#65533;&#1772;&#65533;j&#65533;^ &#65533;&#65533;&#65533;e&#65533;&#65533;&#65533;A&&#65533;?&#571;&#65533;&#65533;&#297;&#1054;&#65533;Rt &#65533;&#65533;K&#65533;&#65533;wk!3&#1792;&#65533;X &#65533;kh&#65533;&#242;v%&#1460;\B&#65533;&#65533;&#65533;&#65533;LL1H&#65533;&#65533;&#65533;Nq&#65533;63&#65533;_&#65533;y^p&#65533;^`%&#65533;W&#65533;&#65533;&#65533;&#633;x&#65533;&#65533;f&#65533;&#65533;&#1433;z1&#65533;&#65533;|&#65533;&#65533; oR&#65533;&#65533;l&#65533;@J&#65533;&#65533;f&#65533;kLp&#65533;&#65533;P*&#65533;,&#65533;&#65533;aw&#65533;&#65533;&#65533;4&#65533;{&#65533; >k&#65533;&#65533;&#1855;&#65533;&#805;'L&#65533;9l&#65533;O)n&#1472;-&#65533;&#65533;|{&#65533;\&#65533;&#65533;I&#65533;s&#753;L&#65533;&#65533;l&#65533;{&#65533;&#65533;}Z&#65533;&#65533;&#65533;<S&#65533;]+&#65533;MN &#65533;o`&#65533;&#65533;&#65533;&#65533;
J=&#65533;&#1241;&#65533;&#65533;&#65533;&#65533; &#65533;&#65533;&#65533;&#65533;&#65533;]&#65533;T<&#65533;&#65533;%&#65533;&#65533;[&#65533;&#65533;&#65533;	&#65533;&#65533;3&#65533;&#65533;%&#65533;&#65533;\&#65533;g|[&#65533;O
&#65533;z&#65533;0&#65533;&#65533;t\&#65533;&#65533;|&#65533;	&#65533;&#65533;,&#65533;&#65533;&#65533;S:&#65533;V
&#65533;~&#65533;&#65533;&#65533;<&#65533;B&#65533;&#65533;)&#65533;'&#65533;E"P[n&#65533;E&#65533;\&#65533;&#65533;k&#65533;&#65533;&#65533;-&#65533;T&#65533;i&#65533;w&#65533;&#65533;2&#65533;&#65533;&#65533;y &#320;mt&#65533;o&#65533;o;{&#65533;&#251;&#65533;&#65533;&#65533;i&#65533;F&#65533;&#65533;Lz&#65533;L&#65533;1)&#65533;&#65533;&#65533;&#765;V&#65533;&#65533;&#65533;O&#65533;<&#65533;[&#65533; &#65533;C&#65533;&#1165;&#65533;&#1160;&#65533;&#417;&#65533;&#65533;9&#65533;&#1230;&#65533;&#65533;&#65533;L&#65533;&#65533;=&#65533;U	&#65533;<&#65533;7&#65533;&#65533;&#1053;&#65533;j&#65533;F&#1893;	&#65533;&#65533;I&#65533;G&#65533;&#65533;t&#65533;i&#65533;&#65533;&#65533;&#65533;&#65533;&#65533;&#65533;&#427;&#65533;&#65533;Z&#65533;&#65533;,&#65533;&#65533;&#65533;&#65533;&#65533;&#65533;&#65533;:&#65533; &#65533;&#65533;&#65533;&#65533;&#65533;FT&#65533;&#65533;&#65533;&#65533;Zs&#65533;&#65533;]&#65533;&#65533;&#65533;&#65533;O&#65533;&#41609;%&#65533;&#65533;&#65533;&#65533;&#65533;&#65533;U&#65533;s&#65533;&#65533;&#1554;|&#65533;t&#1185;}&#65533;D&#65533;&#65533;;&#65533;<&#65533;&#65533;&#65533;&#1557;&#65533;&#65533;E&#65533;&#65533;C&#65533;]&#65533;>-&#65533;&#1852;&#65533;I&#65533;&#864;}&#65533;&#65533;~xy&#1003;&#65533;&#65533;&#65533;&#65533;Y&#65533;<&#65533;&#65533;Ol&#65533;.L&#65533;2&#65533;&#65533;&#60794;&#65533;,&#65533;&#65533;&#65533;&#65533;{\&#65533;-z&#65533;&#65533;D==H&#65533;&#65533;@&#65533;&#65533;c&#65533;6j&#65533;6y&#20162;&#65533;&#65533;.`&#65533;&#65533;&#65533;w&#65533;&#65533;S&#65533;p&#65533;V&#65533;	&#65533;&#651;&#1106;&#65533;&#65533;&#65533;*&#65533;&#65533;&#65533;&#65533;Q)Z&#65533;&#65533;&#65533;M&#65533;6u&#852;&#65533;&#65533;9]&#18075;&#65533;&#65533;&#65533;&#65533;&#65533;&#65533;E&#65533;&#65533;e&#65533;&#65533;&#65533;&#1667;&#65533;&#2046;&#65533;&#65533;{^N&#65533;&#65533;&#65533;k&#65533;}&#65533;WM&#65533;b.&#65533;&#65533;r*5&#65533;}%&#65533;G&#65533;&#65533;&#65533;&#65533;e&#65533;&#65533;&#65533;S%
x&#65533;w&#65533;?&#65533;&#65533;&#65533;`@.&#65533;$&#65533;&#65533;&#65533;&#65533;&#65533;L&#65533;s&#65533;=V&#65533;0N|&#65533;,}a&#65533;&#65533;&#65533;]&#65533;;&#1940;&#1032;JJ~&#65533;H&#65533;7%&#18142;&#65533;&#65533;:&#65533;&#1627;&#65533;&#65533;# &#1323;K&#65533;.&#65533;v&#65533;&#65533;TW&#65533;mc@4Y&#65533;|+&#65533; ;&#65533;e~&#65533;c&#65533;&#65533;&#65533;&#65533;U&#65533;&#65533;&&#65533;Q&#65533;w&#65533;&#65533;&#65533;&#65533;{&#65533;~&#65533;&#65533;t&#65533;&#65533;&#65533;n&#65533;&#65533;&#65533;&#65533;`&#65533;&#65533;j&#65533;uy&#65533;&#65533;&#65533;n&#65533;5~&#65533;k&#65533;&#1667;&#65533;&#65533;&#65533;EM&#65533;&#65533;&#65533;&#65533;S&#65533;&#65533;&#65533;&#65533;2&#65533;&#65533;&#65533;&#65533;.&#65533;&#65533;I:[&#65533;]&#65533;&#65533;&#1756;sQ&#65533;&#65533;&#65533;&#65533;(&#65533;&#65533;<&#65533;W&#65533;k[~&#65533;&#65533;&#65533;
&#65533;X&#65533;&#44349;&#65533;
&#65533;&#65533;q&#65533;&#65533;
&#65533;&#65533;&#65533;Yr&#65533;&#65533;&#65533;&#65533;&#65533;&#574;&#65533;>w&#65533;&#65533;&#65533;M&#65533;&#65533;&#65533;x&#65533;&#65533;}&#65533;&#65533;&#65533;&#65533;&#65533;N&#65533;x&#65533;%&#65533;&#65533;"M&#65533;T&#65533;&#65533;&#65533;M&#65533;<&#65533;I &#65533;&#65533;&#65533;&#65533;<&#65533;&#65533;&#65533;5&#65533;&#65533;&#65533;~C&#65533;n&#65533;l&#65533;&#65533;HoR&#65533;&#65533;&#65533;&#65533;&#959;6&#65533;&#65533;No&#65533;W&#65533;W}
&#65533;&#65533;rgO&#65533;&#65533;v&#65533;
_&#65533;?&#65533;&#65533;&#65533;&#65533;d&#2045;&#65533;&#65533;-m&#65533;&#65533;]&#65533;]W&#65533;&#65533;&#65533;&#65533;w&#65533;U&#65533;4&#65533;>&#65533;)&#65533;&#65533;&#65533;})&#65533;j&#65533;4&#65533;L&#65533;_&#65533;&#65533;&#65533;&#65533;O&#65533;&#65533;&#65533;J&#65533;&#65533;&#65533;&#65533;k&#65533;]&#65533;5&#65533;&#65533;&#65533;&#65533;&#65533;D&#65533;<&#2034;&#65533;&#65533;&#65533;A.&#65533;&#65533;N&#65533;&#65533;&#65533;&#65533;&#65533;&#65533;&#65533;&#65533;&#65533;)K?&#65533;&#65533;&#65533;&#65533;&#1914;Rb&#65533;&#65533;&#65533;@&#65533; &#65533;i&#1410;>&#65533;&#65533;&#65533;&#65533;`&#65533;&#65533;&#65533;&#65533;C&#65533;&#65533;t&#65533;9&#65533;5&#65533;%&#65533;&#65533;&#65533;q/&#65533;f]"<i&#65533;w&#65533;&#65533;y+N&#65533;N&#65533;U&#65533;-o&#65533;&#65533;n&#65533;&#65533;W&#65533;o&#65533;&#65533;&#898;&#65533;&#65533;&#65533;?&#65533; &#312;&#65533;&#65533;&#65533;O/&#65533;+&#65533;)&#65533;N&#65533;=&#65533;&#65533;O&#65533;&#65533;&#65533;&#65533;7&#65533;&#65533;:&#65533;N.&#65533;a&#65533;&#65533;&#65533;~&#65533;&#65533;&#2019;&#65533;>boa&#65533;a&#65533; &#65533;l&#65533;&#65533;~&#65533;Y&#65533;~&#65533;
&#65533;<&#65533;&#65533;&#65533;]&#65533;&#65533;&#65533;&#65533;&#65533;&#65533;&#65533;&#65533;&#65533;&#65533;9&#65533;&#65533;&#65533;&#65533;&#65533;&#65533;&#65533;&#65533;&#65533;&#65533;:&#65533;j&#65533;&#65533;&#65533;&#65533;&#65533;&#65533;&#65533;&#65533;&#352;&#65533;&#65533;&#185;&#65533;I&#65533;&#65533;&#65533;&#432;&#65533;&#65533;&#65533;&#65533;&#65533;&#590;&#65533;&#795;&#1787;&#65533;&#65533;&#65533;&#65533;&#65533;&#7624;&#65533;&#1622;x&#65533;&#65533;&#65533;&#292;&#65533;&#65533;G&#1063;&#65533;&#65533;~(&#65533;8&#65533;&#65533;&#65533;&#65533;*\&#65533;&#65533;&#65533;&#199;Vz9&#65533;F&#65533;&#65533;)&#65533;&#65533;|&#65533;(&#65533;cGC2&#65533;&#65533;d&#65533;F o&#65533;\&#65533;q&#65533;&#595;G&#65533;@@&#65533;&#65533;&#65533;7&#65533;&#264;&#65533;&#65533;\"
M&#1584;(Q&#65533;H&#65533;*]&#65533;&#65533;&#65533;&#65533;&#65533;KG(A&#65533;&#65533;&#866;&#65533;(&#65533;&#65533;v&#65533;&#65533;&#65533;Z5Vl&#65533;a&#65533;X&#65533;&#65533;f&#65533;&#65533;=&#65533;&#65533;&#65533;5&#65533;5&#65533;P/o:~&#65533;&#65533;&#65533;w&#65533;=c&#65533;&#65533;&#65533;Z*&#65533;*j&#65533;[C&#65533;&#65533;&#65533;e&#65533;&#65533;M&#65533;&#65533;x&#65533;;6&#65533;-&#65533;&#65533;\n&#65533;m&#65533;&#65533;&#39655;&#1004;&#65533;~	 &#65533;h&#698;&#65533;Q&#65533;C&#65533;&#65533;#&#65533;&#65533;&#65533;)a&#65533;d&#65533;&#65533;$N&#65533;-ys,&#65533;&#65533;&#65533;n&#65533;%\&#65533;&#65533;&#65533;&#65533;=&#65533; &#65533;&#65533;v&#65533;&#65533;&#65533;Y&#65533;&#65533;@&#65533;s$&#65533;u5&#65533;&#65533;&#65533;&#65533;&#65533;d&#65533;&#65533;5-1,l&#65533;&&#453;L&#65533;&#65533;T&#65533;&#65533;&#65533;&#65533;&#65533;&#65533;/&#65533;^K&#65533;)&#65533;!&#65533;&#65533;G&#65533;&&#65533;&#65533;c&#65533;g&#65533;&#65533;&#65533;f&#65533;3g"&#65533;&#65533;&#65533;V&#65533;&#65533;&#65533;`i&#65533;LVBv$bW"m&#65533;UD&#65533;M&#65533;p&#65533;&#65533;&#65533;&#65533;4q&#65533;m&#65533;\M&#65533;9&#65533;&#65533;s&#65533;&#65533;&#65533;&#1680;&#1301;h&#65533;'V&#65533;C|NB	X  &#65533;&#65533;z Z&#65533;&#65533;&#65533;c&#65533;2&#65533;=>&#65533;e&#65533;u&#65533;L&#65533;&#65533;&#65533;&#65533;&#65533;&#65533;6&#65533;U&#65533;&#65533;&#65533; &#65533;W@O*&#132;i&#65533;p:v_#dF&#65533;&#65533;L(&#65533;f&#65533;&#205;&#65533;&#65533;r&#65533;^&#65533;8E&#65533;a$&#65533;I"e&#65533;E&#65533;&#65533;&#65533;&#65533;6&#65533;$#&#65533;1c&#65533;7&#65533;c&#65533;&#985;&#65533;c&#65533;&#65533;mj+&#65533;$VQ&#65533;U&#65533;}&#65533;(f&#65533;Z&#65533;Ta&#65533;Y'&#65533;&#65533;{q&#65533;&#65533;Z&#65533;I&#65533;:&#65533;\ff&#65533;&#65533;&#65533;)&#1626;&#65533;I&#65533;:&#65533;	&#65533;&#65533;eyf~>&(/_&#65533;&#34889;&#65533;&#65533;n&#65533;&#65533;j&#65533;(&#65533;),&#65533;&#612;&#2030;w)&#65533;&#65533;&#1946;+R&#65533;~&#674;&#65533;&#65533;&#65533;Xpp.&#65533;&#65533;b&#65533;7&#65533;&#65533;[q&#65533;&#65533;&#65533;j&#65533;CG&#65533;j&#65533;&#65533;&#65533;&#65533;&#65533;&#65533;	&#65533;x]}l&#65533;TkrY'+k,&#65533;^:&#728;\b&#65533;&#65533;uU;&#65533;7&#65533;E&#1715;&#65533;&#65533;&#65533;/&#65533;&#65533;t&#65533;&#14779;&#65533;&#65533;q
FK&#65533;&#65533;&#65533;+&#1226;&&#65533;&#65533;>*&#1725;&#65533;&#65533;"&#65533;&#65533;&#65533;8"d&#65533;`k,v&#433;e &#65533;ET&#2459;q3l&#65533;&#65533;&#65533;&#65533;&#65533;kK&#65533;&#65533;;Y&#65533;&#65533;#&#65533;=6&#448;CU&#65533;N&#65533;&#65533;x$/h,&#65533;*7&#65533;&#1502;&#65533;&#65533;&#65533;sX&#65533;H&#65533;L&#65533;&#983;&#1740;&#65533;&#65533;&#65533;6m&#65533;&#65533;.&#65533;XM&#65533;Y	g&#65533;v&#65533;wP&#65533;l&#65533;^&#65533;,u&#65533;&#65533;+&#65533;&#65533;&#65533;&#65533;&#65533;o_P&#65533;&#65533;w&#65533;&#65533;5&#65533;&#65533;+"&#65533;&#65533;&#65533;&#65533;&#65533;&#65533;&#65533;p#&#65533;j&#65533;&#65533;&#65533;#&#65533;&#65533;Z&#65533;\&#65533;&#65533;<&#65533;&#65533;&#65533;w^+2;W2&#65533;o>&#65533;^&#65533;&#65533;/&#16179;y4"m&#65533;&#65533;M&#50714;&#65533;|-1Qs&#1173;&#65533;&#65533;G&#65533;&#65533;}&#65533;h&#65533;C&#65533;&#65533;`M%\z_*&#65533;&#65533;r&#65533;!l~&#65533;&#442;G&#65533;/o`&#65533;K&#65533;q|&#65533;06ly&#811;&#65533;L&V=&#65533;\&#1054;&#65533;4&#65533;&#65533;
ep&#65533;&#65533;&#65533;&#65533;u&#65533;-&#65533;*&#65533;*&#65533;&#65533;&#65533;>&#65533;&#65533;}&#65533;&#65533;&#356;&#65533;C&#65533;&#65533;r&#65533;&#65533;&#65533;&#65533;*&#65533;8I&#65533;l&#65533;&#65533;0K&#65533; &#65533;E&#65533;&#65533;&#65533;P&#65533;h&#65533;&#65533;&#65533;&#65533;&#65533;f4&#65533;V&#65533;&#65533;&#65533;&#65533;H&#65533;?i*|&#65533;A&#1681;H&#1676;&#1475;&#65533;&#65533;k&#65533;X&#65533;Bj$&#65533;0&#65533;&#65533;r&#65533;c&#65533;H &#65533;2&#65533;&#65533;$&#65533;&#65533;CIX&#65533;;&#65533;&#65533;&#65533;.)>&#65533;&#65533;Y"&#65533;&#65533;&#1388;&#65533;&#65533;&#65533;c&#65533;&#1433;&#65533;?&#65533;&#65533;/&#65533;&#65533;&#65533;N&#65533;s!0&#65533;&#802;&#65533;&#65533;&#65533;&#65533;^&#65533;&#791;f|&#65533;/&#65533;Ynm&#65533;1&#65533;+&#65533;fA:&#65533;q&#65533;&#65533;&#65533;>&#65533;G@Z&#1220;.&#65533;!&#65533;y&#65533;U/&#65533;+&#65533;&#65533;f&#65533;&#175;u*&#65533;w&#65533;$'u&#65533;C_YE|&#65533;&#65533;&#65533;&#65533;%&#65533;#>&#65533;C&#65533;4%?&#65533;&#65533;J&#65533;&#65533;&#65533;&#65533;dg&#65533;&#65533;O&#65533;I&#1109;j&#65533;V&#65533;j&#65533;$&#65533;&#65533;+&#65533;&#65533;&#65533;&#65533;.i&#65533;F\>*&#65533;&#65533;%1&#65533;&#65533;Fa&#65533;n&#65533;`!&#65533;g&#65533;&#65533;1[&#65533;&#65533;n&#65533;&#65533;K&#65533;Ka&#65533;&#65533;A&#65533;7w&#65533;c&#65533;&#65533;I&#65533;&#65533;&#65533;&#65533;&#65533;&#65533;DPP &#65533;&#65533;&#65533;Z@-Z&#65533;Pj&#65533;q&#65533;CY{&#1326;'re%&#65533;pA&#65533;&#65533;&#65533;&#65533;&#65533;K+&#65533;&#1407;&#65533;&#65533;u&#65533;c&#65533;,*:5&#65533;&#65533;&#65533;&#65533;s&#65533;&#65533;7:&#65533;&#65533;&#65533;&#65533;"&#65533;b(&#65533;&#65533;3&#65533;&#65533;&#65533;&#65533;@l{&#65533;8Ls,&#65533;&#65533;Lg:&#65533;ov&#65533;&#65533;0&#65533;&#65533;b&#65533;Hr&#65533;&#65533;&#65533;&#65533;&#65533;W&#65533;$&#65533;&#65533;&#65533;&#65533;&#65533;&#65533;W7&#65533;N&#65533;.5&#65533;rT&#65533;U&#65533;&#65533;{&#65533;&#65533;&#65533;&#65533;&#65533;G&#65533;&#65533;&#809;f&#65533;e0jn/	&#65533;&#65533;n&#65533;&#65533;}&#65533;jnU9V&#957;e&#65533;u-&#65533;&#65533;Aw&#65533;\&#65533;&#65533;[k\_'&#65533;5:&#634;&#65533;&#65533;&#65533;&#1012;&#65533;5~&#65533;&#65533;.U&#65533;&#65533;P?&#65533;R&#65533;y&#65533;&#65533;&#65533;&#65533;#&#65533;&#65533;m&#65533;&#65533;-&#65533; '{=q&#65533;&#65533;z&#65533;&#65533;BP&#65533;&#65533;&#65533;&#65533;&#65533;)&#65533;&#65533;&#65533;&#48096;&#65533;u&#65533;;x&#65533;i&#65533;&#65533; &#65533;&#65533;&#65533;&#65533;&#65533;'&#65533;T&#1448;&#65533;&#65533;fOT]mo,&#65533;>&#65533;&#65533;&#65533;]p7L&#1854;&#65533;&#65533;M&#65533;(W&#65533;V&#65533;~&#65533;r&#65533;(&#65533;&#65533;	&#65533;&#65533;8&#438;&#65533;&#65533;W&#65533;U&#65533;&#65533;U&#65533;3$&#65533;&#65533;&#65533;	&#65533;&#65533;&Vysrj
_&#65533;Bl&#65533;&#65533;Ie&#65533;&#65533;&#158;`&#65533;&#65533;j&#65533;kR&#65533;&#65533;&#1970;g3&#65533;&#65533;!/`e&#65533;&#65533;R&#65533;&#476;&#65533;&#65533;b&#65533;&#65533;&#65533;)&#65533;Tzr-&#65533;&#665;T&#65533;aZ7l8&#65533;&#65533;&#65533;G&#65533;&#65533;&#65533;2&#65533;&#1029;&#65533;/Vz&#65533;&#65533;&#65533;&#65533; &#65533;&#65533;b&#65533;M&#65533;&#65533;i&#65533;tv&#65533;f&#65533;6Z&#65533;&#65533;&#65533;&#65533;&#65533;&#1532;
&#65533;
&#65533;&#65533;g~&#65533;&#65533;&#65533;R$'&#65533;`&#65533;)a"&#65533;S&#378;*&#65533;x{U~&#65533;,&#65533;8&#65533;G&#65533;&#65533;jh&#65533;z&#65533;&#65533;&#1429;<&#65533;f6;&#65533;&#65533;a&#65533;	="&#65533;@&#65533;&#65533;&#65533;&#65533;2G&#65533;&#65533;&&#65533;qi&#65533;&#65533;AW&#1797;>&#65533;
J<(&#65533;&#65533;&#65533;s&#65533;Y7Ji[W&#65533;&#65533;&#65533;&#65533;t&#65533;&#65533;x&#437;&#65533;&#65533;&#65533;&#65533;%"&#65533;&#65533;&#65533;-h&#65533;AN7&#65533;&#65533;ln`olI*j&#65533;&#65533;'&#65533;d&#65533;:&#65533;&#11646;i8&#65533;V1&#65533;I1T
&#65533;&#65533;&#65533;e&#65533;U&#65533;&#65533;Ny&#207;]&#65533;K&#65533;&#65533;V&#65533;&#65533;&#65533;c&#65533;&#65533;fw&#65533;&#65533;&#65533;k&#65533;&#65533;&#65533;&#65533;&#65533;&#65533;u;t&#65533;V&#65533;&#65533;$&#65533;&#65533;l&#65533;-+&#65533;&#65533;~ &#65533;&#65533;&#65533;&#65533;a6&&#65533;@&#65533;]E&#65533;&#65533;W&#65533;j:&#65533;&#65533;&#65533;&#65533;/&#65533;y&#65533;N&#65533;]s&#65533;&#65533;&#65533;&#65533;&#65533;c&#65533;&#65533;@&#65533;&#65533;&#65533;&#65533;;&#65533;&#65533;&#65533;c&#65533;!&#65533;+=&#65533;&#65533;{&#65533;&#65533;&#65533;&#65533;"LY&#65533;&#65533;&#65533;&#65533;&#65533;&#65533;&#65533;&#65533;tt&#65533;&#65533;y&#65533;&#65533;&#65533;&#65533;&#65533;7&#65533;.8&#1746;&#65533;&#65533;|&#65533;&#65533;}v&#65533;>u&#65533;6{H^&#65533;&#1770;&#65533;&#65533;D&#65533;&#65533;&#65533;&#65533;&#65533;&#65533;V&#65533;&#65533;&#65533;[&#65533; z&#65533;&#65533;d&#65533;&#65533;&#65533;&#65533;f&#65533;_&#65533;&#65533;&#65533;&#65533;&#451;1c&#65533;LQ&#65533;&#65533;&#65533;$&#65533;3D&#1918;&#65533;U&#65533;&#65533;&#1559;&#65533;&#65533;&#65533;&#65533;&#65533;&#65533;R&#65533;i&#65533;&#65533;&#65533;&#65533;&#65533;&#65533;oc-N&#65533;&#65533;&#65533;&#65533;>	&#65533;&#65533;{}&#65533;&#65533;&#65533;&#65533;B_y&#65533;&#65533;/8e&#65533;&#65533;&#65533;&#65533;&#65533;T	&#65533;h0&#65533;.&#65533;6dr&#65533;}&#65533;&#65533;s&#65533;&#65533;W<&#65533;|&#65533;w&#65533;&#65533;&#65533;{&#1719;&#65533;&#65533;}&#65533;7f&#65533; At&#1328;m&#65533;&un@&#65533;h?&#65533;6]&#65533;DW&#65533;3Q&#65533; |=7vd&#65533;{`D&#65533;&#65533;li&#65533;`&#65533;&#65533;a&#65533;&#65533;&#65533;&#65533;&#65533;&#65533;a`f&#65533;/&#65533;ee N&#65533;f&#65533;R0&#65533;S&#65533;6VHWX&#65533;iSe&#65533;ek8&#65533;M0x&#65533;&#65533;&#65533;&#65533;~R&#65533;k~&#65533;(&#65533;&#65533;&#65533;n&#65533;&#65533;k&#65533;x$&#65533;v &#65533;?&#65533;&#65533;H0\
2&#65533;`&#65533;&#65533;P&#65533;	HD&#65533;m&#65533;&#65533;&#65533;&#65533;&#65533;&#65533;W&#65533;&#65533;n&#65533;{&#65533;'b&#65533;&d&#65533;&#65533;z&#65533;F&#65533;7VS&#1481;&#65533;&#65533;\&#65533;&#65533;&#65533;{Ycl&#65533;T1&#65533;|4jjAKF p&#65533;&#65533;y&#1744;()GP	v&#65533;r&#65533;vH&#65533;vD&#65533;&#65533;WnH&#65533;t &#65533;&#65533;&#65533;&#65533;&#264;&#65533;n&#65533;ZJ  &#65533; 4&#760;&#65533;Sh&#65533;b&#65533;*%&#65533;q&#65533;&#65533;~v&#65533;k&#65533;t&#65533;# rL&#65533;(7&#65533;7$h&#65533;&#65533;&#65533;&#65533;&#1419;&#65533;hrvX&#65533;&#40452;&#65533;(>w&#65533;`w&#65533;lfU&#65533;g&#65533;qGyPg6&#65533;&#65533;&#65533;'&#65533;&#65533;V&#65533;&#65533;f%&#65533;&#65533;p&#65533;g{&#65533;%^&#65533;&#65533;&#65533;
&#65533;zB&#65533;h&#65533;9y&#65533;J&#65533;{Z&#65533;EW&#65533;&#65533;&#65533;&#65533;\2h|>(;&#65533;p&#65533;@&#65533;&#65533;&#65533;&#1093;`&#65533;&#65533;f&#65533;&#1482;&#1365;&#65533;*Y&#65533;[&#65533;&#65533;x&#513;&#65533;h&#65533;*&#65533;&#65533;	&#37569;&#65533;j&#65533;&#206;&#216;&#65533;7&#65533;"q&#65533;&#65533;&#1169;~:5&#65533;O&#65533;-d&#65533;S&#65533;aeeHeQ&#65533;H&#65533;&#65533;&#65533;*mk&#65533;[(&#65533;&#65533;&#65533;>inqy&#65533;&#65533;=y&#65533;zHb(	pO&#65533;&#65533;&#65533;p&#65533;&#65533;&#65533;&#65533;U8&#65533;&#65533;&#65533;&#65533;m&#65533;&#65533;&#65533;&#65533;&#65533;y&#65533;&#65533;&#65533;&#65533;&#65533;G&#65533;&#65533;0>&#65533;3h'&#65533;&#65533;v&#65533;&#65533;(V&#1141;&#65533;&#65533;&#1489;&#65533;9&#65533;&#65533;&#65533;&#65533;&#65533;x&#65533;&#65533;&#65533;&#65533;&#65533;&#1162;i&#1618;6&#65533;QNP/6&#65533;l\&#65533;C U&#65533;&#65533;v&#65533;&#65533;	z&#65533;d&#65533;'&#65533;%&#65533;&#65533;&#65533;X{&#65533;)&#65533;&#65533;&#65533;u&#1206;Nrq&#65533;G7&#65533;&#65533;^G&#65533;dN&#65533;~&#65533;&#65533; @&#65533;&#65533;Yw&#65533;8&#65533;O!>&#65533;&#1042;&#65533;&#65533;&#65533;&#1559;&#65533;&#65533;&#65533;&#65533;_b&#65533;&#65533;&#65533;ic&#65533;&#65533;l8p&#65533;DQs&#65533; (&#65533;;&#65533;J&#65533;s&#65533;&#65533;&#65533;x&#65533;Y&#65533;&#65533;&#65533;EXt&#65533;i&#65533;t&#65533;v&#65533;0&#65533;&#1798;P&#65533;&#65533;\&#65533;&#65533;&#65533;%!&#65533;&#65533;&#65533;&#65533;&#65533;|be&#65533;&#65533;>[&#65533;&#65533;&#65533;	&#65533;YU&#65533;)&#65533;&#65533;I&#65533;mf&#65533;&#65533;&#65533;&#65533;&#65533;&#65533;QpC&#609;&#65533;&#65533;&#65533;Xh&#65533;6&#65533;1&#65533;I&#65533;X&#65533;&#1207;&#65533;3&#65533;&#65533;&#65533;&#65533;N&#65533;)&#65533;&#65533;&#65533;B&#249;*&#345;kgM&#1549;k&#65533;&#65533;Y&#65533;&#65533;Y&#65533;`I&#65533;&#825;&#65533;&#65533;'^&#65533;t)&#65533;&#65533;$&#65533;i,9y&#65533;&#65533;V}&#65533;&#65533;h&#65533;p9RT&#65533;&#65533;|Uz^&#65533;vgy&#65533;&#65533;&#65533;b
&#65533;&#65533;&#65533;&#65533;DT}&#65533;F&#65533;&#65533;&#65533;&#65533;v5&#65533;B|`&#65533;&#65533;7&#65533;IB&#1602;>&#65533;&#65533;	&#65533;&#65533;&#65533;iw&#65533;W7&#65533;1 &#65533;&#65533;&#65533;.&#65533;&#65533;&#65533;&#65533;&#65533;&#65533;:s&#65533;&#65533;&#65533;&#65533;&#65533;&#65533;&#1290;]i&#65533;&#65533;&#65533;pC&#420;&#65533;&#65533;,&#65533;v&#1207;&#65533;/:&#65533;*&#65533;2&#65533;66&#325;:&#65533;&#65533;&#65533;wxQ&#65533;'&#65533;&#65533;=&#65533;&#65533;[&#65533;&#65533;\&#65533;&#65533;	O^)n&#65533;w&#65533;`u&#65533;&#1785;&#65533;&#65533;g&#65533;u8nO:&#65533;[&#65533;&#65533;&#65533;d*&#65533;O&#65533;&#65533;&#1439;tyxxi&#65533;BH&#65533;&#1498;&#65533;g&#65533;&#65533;GW&#59807;f&#1510;&#65533;&#65533;t2&#65533; &#65533;&#65533;%&#65533;&#65533;&#65533;&#65533;&#65533;x&#65533;&#65533;J&#7811;&#65533;	&#65533;&#65533;y9Oj&#65533;&#65533;&#65533;&#65533;*s+&#65533;]&#65533;&#65533;6&#65533;H&#65533;&#619;&#65533;&#65533;k&#65533;&#65533;a&#1614;5&#65533;&#65533;&#65533;I  &#65533;&#65533;&#65533;&#65533;G&aY&#65533;&#65533;#3ax&#65533;_R&#65533;x h&#65533;&#65533;&#65533;&#65533;5&#65533;[u&#65533;&#65533;g {&#65533;"gX&#65533;9&#65533;&#65533;j&#65533;&#65533;z&#65533;&#65533;&#65533;k&#65533;&#65533;YY&#640;&#65533;&#65533;{U&#65533;&#65533;&#65533;p[&#65533;E&#65533;&#65533;9&#65533;`&#236;hj&#65533;&#65533;&#65533;jTmj+&#65533;BT&#65533;&#65533;&#65533;&#65533;m&#65533;&#65533;t*&#65533;v&#65533;&#65533;&#65533;&#65533;&#65533;L&#65533;n&#65533;(&#65533;&#65533;&#65533;&#594;j;&#65533;l&#65533;&#65533;&#65533;Z&#65533;&#65533;&#65533;&#65533;&#65533;&#65533;e&#65533;&#65533;fIh&#65533;a&#65533;K&#65533;&#65533;&#65533;&#65533;&#65533;+{}&#65533;a&#65533;15z&#65533;&#65533;3+[(&#65533;&#65533;&#1265;&#9699;&#65533;e&#65533;&#1449;&#65533;&#65533;&#65533;y&#65533;&#65533;F&#65533;&#65533;&#1648;&#65533;9&#65533;	&#65533;&#65533;O&#65533;&#65533;=*&#65533;-P&#65533;&#65533;:&#65533;&#65533;k&#65533;n&#65533;&#65533;&#65533;&#65533;&#65533;g&#65533;\&#65533;&#65533;_&#65533;&#65533;CKm&#65533;&#65533;2&#65533;x&#65533;U&#65533;D&#65533;&&#65533;&#65533;&#65533;V&#65533;F.c&#762;&#65533;&#65533;H&#65533;L&#642;ed&#65533;&#65533;>	&#65533;|&#65533;Z&#65533;&#1036;&#65533;&#65533;z&#65533;&#65533;l&#65533;&#65533;&#65533;&#65533;X&#65533;&#65533;g&#65533;&#65533;f[&#65533;&#65533;W&#65533;c&#65533;&#65533;&#65533;&#65533;&#65533;&#65533;&#65533;&#65533;&#65533;&#65533;&#65533;&#65533;G&#65533;&#65533;Q&#65533;5&#65533;&#65533;4j&#65533;&#65533;&#65533;+bx:&#65533;&#65533;{r&#65533;&#65533;:T&#65533;Kz{>&#65533;U&#65533;&#65533;&#65533;2Kn&#65533;&#65533;&#65533;&#65533;[&#65533;&#65533;&#65533;&#65533;;&#65533;&#65533;&#710;&#65533;&#65533;&#65533;&#65533;&#65533;s,&#65533;&#65533;&#65533; )&#65533;&#65533;&#65533;&#65533;&#626;&#65533;&#65533;&#65533;&#65533;)&#65533;sG&#65533;'WNK&#65533;&#65533;&#65533;n)(&#65533;&#65533;&#65533;|&#65533;o&#65533;&#65533;O&#619;&#65533;94;&#1693;&#65533;&#65533;OK%&#65533;&#65533;&#65533;&#65533;MK&#65533;&#960;&#65533;&#1746;&#65533;&#65533;&#65533;&#65533;j&#65533;&#65533;\&#65533;:`&#65533;Y&#65533;fuE&#65533;c&#683;&#65533;&#65533;'&#65533;&#65533;`&#65533;&#65533;9&#65533;&#65533;&#65533;&#65533;&#65533;1&#65533;&#65533;N.d~&#65533;&#65533;&&#753;&#65533;&#65533;1{&#65533;&#65533;	d&#65533;w`&#65533;%sZ&#65533;&#65533;&#65533;&#1570;@&#1832;^&#65533;&#65533;<&#65533;&#65533;@(&#65533;IZ&#65533;"Z&#65533;&#710;&#65533;r&#635;yF&#65533;?&#65533;&#65533;&#65533;&#65533;Y&#65533;57&#65533;&#65533;&#601;zn&#65533;&#65533;
&#65533;&#65533;&#65533;&#65533;&#65533;&#65533;P&#65533;&#65533;H,jE&#65533;&#65533;U-&#65533;V&#65533;&#65533;&#65533;&#65533;CyZ&#65533;wh2&#65533;]E&#65533;](f5V4]&#65533;&#65533;J&#65533;&#65533;&#65533;&#65533;L<&#343;&#1593;&#65533;Z&#65533;&#937;&#65533;X|&#65533;u{&#65533;&#65533;&#65533;&#65533;N&#65533;&#65533;&#65533;&#65533;&#65533;&#1036;&#65533;_y&#65533;b&#65533;i&#65533;q&#65533;e&#65533;x#&#65533;n&#65533;H&#65533;&#5391;&#65533;Us&#65533;&#1217;&#65533;^LZ&#65533;{&#65533;]&#65533;5&#65533;n&#65533;p&#1505;&#65533;l7K&#65533;&#65533;&#65533;&#65533;&#65533;&#65533;&#65533;;I&#65533;^J&#65533;&#65533;&#65533;J3&#1850;&#65533;&#65533;m&#65533;!&#65533;&#65533;
&#65533;&#65533;&#65533;&#65533;&#1466;&#65533;&#65533;&#65533;hO&#65533;1@&#65533;;	&#65533;&#65533;T;&#65533;&#65533;|&#65533;"&#65533;L&#65533;Z&#65533;9&#65533;&#65533;&#65533;h&#65533;d&#65533;R&#65533;&#65533;&#65533;L&#65533;&#65533;M&#753;&#65533;&#65533;&#294;e&#65533;&#65533;&#65533;Cp&#65533;&#65533;&#65533;O&#65533;&#65533;&#65533;T&#65533;Z&#65533;@D&#65533;&#65533;*&#65533;&#65533;&#65533;&#65533;&#65533;&#65533;H&#65533;&#65533;&#65533;x&#65533;&#65533;&#65533;nVQ]&#65533;&#65533;&#65533;&#65533;O&#65533;Bt ),e11&#65533;)&#65533;J&#65533;&#65533;&#65533;?xI&#65533;v&#65533;&#65533;&#65533; &#65533;L&#65533;&#65533;&#65533;&#65533;j&#65533;o&#65533;&#1002;&#65533;&#65533;m}&#65533;&#186;&#65533;&#65533;&#65533;&#65533;&#65533;:&#65533;)|<( &#1035;*&#65533;&#65533;h&#65533;&#65533;&#65533;[&#65533;{&#65533;&#65533;&#65533;`o&#65533;&#65533;$&#65533;&#65533;&#65533;&#65533;AG&#65533;&#65533;&#65533;]&#65533;j&#65533;+}&#65533;&#65533;&#238;	&#65533;&#65533;&#65533;=&#65533;&#65533;;C&#65533;&#1752;&#65533;-} &#65533;&#65533;&#65533;Z&#65533;+&#65533;V&#363;]&#65533;x&#65533;g&#65533;&#65533;;&#65533;;z&#65533;&#65533;&#65533;&#65533;;&#65533;&#65533;&#65533;&#65533;&#1262;&#65533;&#65533;&#65533;\&#65533;jk&#65533;&#65533;<&#1830;R&#65533;U]Y&#65533;&#634;Q&#65533;jjr&#65533;&#65533;4&#65533;E;&#65533;&#65533;/I&#785;&#65533;&#65533;&#65533;&#65533;F}&#65533;l&#65533;&#65533;&#65533;&#1137;&#65533;&#65533;&#65533;+&#1033;&#65533;}&#65533;&#65533;`&#65533;&#65533;&#65533;&#65533;&#65533;&#65533;g&#1760;	&#1045;1&#65533;&#1057;&#65533;	X&#65533;&#65533;8?&#65533;]&#65533;&#65533;{:&#1165;&#65533;Q1&#65533;&#65533;W&#65533;&#65533;8&&#65533;L&#65533;M!&#65533;&#65533;Q&#65533;G&#65533;p&#65533;&#65533;
&#65533;&#150;&#65533;ZneM&#65533;&#65533;m&#65533;&#65533;&#65533;+&#65533;&#65533;&#65533;\&#65533;&#65533;!&#65533;&#826;&#65533;&#65533;A&#65533;&#65533;&#65533;&#65533;&#65533;&#65533;I&#65533;G&#65533;#6&#65533;&#65533;&#65533;&#65533;T&#881;&#65533;&#65533;&#65533;ZM&#65533;&#65533;&#65533;&#65533;YJf&#65533;&#65533;&#65533;&#825;&#65533;d&#65533;&#1000;&#65533;&#65533;&#65533;k&#65533;&#65533;m&#65533;&#65533;{&#65533;&#65533;&#65533;&#65533;&#65533;&#65533;&#65533;9&#65533;&#65533;3&#65533;z&#65533;B &#65533;k&#65533;&#65533;&#65533;&#1866;c&#950;&#65533;&#65533;&#1387;Z=]&#65533;&#65533;&#65533;&#65533;E&#65533;T&#65533;>~&#65533;/'&#1614;&#65533;&#65533;:&#65533;&#65533;K&#65533;L&#65533;s23.&#65533;EP&#65533;w&#65533;3}&#65533;&#65533;-&#65533;_&#65533;&#65533;&#65533;&#65533;&#65533;I7&#65533;Z&#65533;&#65533;}&#65533;&#65533;&#65533;&#65533;&#65533;&#65533;&#65533;m9{&#65533;&#65533;&#1854;9&#65533;g_&#65533;k&#65533;o&#65533;@&#65533;?Q`&#65533;&#1584;&#65533;Lw&#65533;;&#65533;V^&#65533;&#65533;-&#1186;&#489;i]&#1775;&#65533;&#28446;e&#65533;8&#1531;&#65533;$&#65533;&#65533;&#65533;&#65533;&#65533;&#65533;g)&#65533;&#65533;&#702;&#65533;&#65533;&#65533;&#65533;p&#65533;{&#65533;&#65533;&#65533;&#65533;~	&#65533;&#65533;)&#65533;[V(&&#65533;&#65533;	&#609;&#65533;s&#65533;L5>&#65533;&#65533;&#65533;&#65533;&#65533;&#65533;&#65533;m&#65533;h&#1667;L&#65533;&#65533;&#65533;&#65533;/~&#65533;&#65533;&#65533;&#65533;&#1239;N&#65533; &#65533;&#1744;&#65533;k_&#65533;
&#65533;&#65533;H&#65533;H0&#65533;&#65533;V&&#65533;@&#65533;&#65533;m&#65533;9&#65533;P&#65533;&#65533;c&#65533;&#65533;&#65533;}&#65533;9&#65533;&#65533;&#65533;&#65533;r&#65533;&#65533;&#65533;F&#65533;B&#65533;&#65533;&#54203;&#65533;&#65533;#&#65533;&#65533;&#662;&#1934;l&#65533;&#65533;V&#65533;R&#65533;;0&#65533;&#830;&#65533;
tG&#65533;&#65533;0&#65533;&#65533;&#65533;F&#65533;&#65533;&#65533;.&#65533;}&#65533;&#65533;&#65533;&#65533;&#65533;@&#65533;&#65533;MTK&#65533;&#65533;2&#65533;&#65533;&#65533;&#65533;&#65533;z~&#65533;q&#65533;&#65533;&#65533;dg&#65533;&#65533;H&#65533;&#35785;&#65533;&#65533;>{9&#65533;&#65533;p}&#65533;&#65533;m&#2047;&#65533;&#65533;|&#65533;&#65533;0H&#65533;&#65533;|&#65533;*{&#65533;&#65533;&#65533;&#65533;m&#65533;d&#65533;&#65533;Uh&#65533;=&#65533;&#65533;&#65533; H&#65533;&#65533;N&#65533;&#65533;>&#65533;&#65533;&#65533;H~&#65533;&#65533;L&#65533;&#65533;R&#65533;*&#65533;&#65533;FM&#65533;&#65533;	&#65533;&#65533;vX&#65533;&#65533;&#65533;&#65533;|h&#65533;&#65533;&#65533;1/&#65533;&#65533;lJ.&#65533;&#65533;&#65533;p&#65533;&#1038;&#65533;)I&#1599;&#65533;n&#65533;&#65533;&#65533;Vp&#65533;|&#65533;g4&#1612;&#65533;&#65533;&#65533;l&#65533;&#65533;&#1818;j&#65533;+&#65533;&#65533;}&#65533;&#63398;X&#65533;&#65533;?p&#65533;[&#65533;#sl&#65533;&#65533;&#65533;L&#65533;&#65533;&#65533;&#65533;E&#65533;&#65533;9&#65533;
&#65533;Z&#65533;O&#65533;BN9.&#65533;Vf&#65533;&#65533;&#65533;Y&#65533;H2&#65533;&#65533;&#65533;&#1286;&#65533;c&#65533;&#65533;L$~;&#65533;j&#24248;&#65533;K&#65533;&#1789;
&#65533;@&#65533;&#65533;&#65533;_{	&#65533;&#65533;&#65533;_&#65533;&#65533;?&#65533;]&#65533;&#65533;p&#65533; ]&#65533;N&#65533;&#65533;)6&#65533;.&#65533;,&#65533;1-+D&#65533;&#65533;n(%%	a&#65533;&#65533;&#65533;ICQe&#65533;:&#65533;`&#65533;&#65533;3Ue&#65533;b&#65533;l&#65533;j&#65533;&#65533;u&#65533;&#65533;>&#65533;&#180;&#65533;o&#65533;&#65533;&#65533;&#682;&#65533;V&#65533;&#65533;&#65533;&#1135;&#65533;&#65533;&#65533;&#65533;&#65533;	[&#65533;&#65533;&#65533;F&#65533;@&#65533;&#65533;&#65533;&#65533;Z&#65533;&#65533;&#65533;&#65533;U&#65533;&#65533;?^\&#65533;&#65533;+B&#65533;;&#65533;&#65533; &#65533;	&#65533;}&#65533;&#65533;&#538;0&#65533;@=&#65533;&#65533;&#65533;3&#65533;&#65533;&#65533;&#197;"D&#65533;&#65533;!&#65533;q&#65533;2S&#65533;MU&#65533;&#65533;&#65533;H@0&#65533;&#65533;TR&#65533;&#65533;c&#65533;$&#65533; 0&#65533;@&#65533; &#65533;&#65533;&#1044;&#65533;5&#65533;C&#65533;e&#65533;&#65533;&#65533;&#65533;]EX&#65533;(QXc&#65533;&#65533;&#1092;-(p&#65533;&#65533;#&#65533;&#65533;&#65533; &#65533;{&#661;&#65533;&#65533;&#65533;&#65533;&#65533;^K&#65533;&#1587;&#65533;&#1194;U&#65533;&#65533;&#65533; &#65533;pCM&#65533;&#751;&#65533;&#65533;c&@&#65533;q&#65533; H=&#65533;&#65533;2&#65533;H&#65533;&#132;n* &#65533;&#65533;&#65533;&#449;I&#65533;&#65533;&#65533;&#39650;&#65533;v&#65533;&#65533;!&#65533;T&#65533;>&#65533;P&#65533;A&#65533;",
&#65533;x!&#65533;V&#65533;H&#65533;&#65533;!&#65533;&#65533;O&#7855;&#1544;&#65533;&#65533;&#65533;#&#65533;|Q;&#65533;&#65533;&#65533;);k&#387;&#65533;&#65533;g/8&#65533;d&#65533;&#65533;b^&#65533;\&#65533;&#65533;&#65533;&#65533;/o&#65533;X&#65533;&#65533;&#65533;&#65533;&#65533;g&#65533;1I&#65533;&#65533;&#65533;&#65533;G&#65533;2}:1&#65533;&#711;&#65533;m&#65533;&#65533;|#	zq&#65533;m&#65533;&#65533;5U&#65533;T&#65533;A&#65533;&#1601;&#65533;AB[u&#65533;u&#65533;n`a&#65533;&#65533;ue&#65533;e&#65533;[qe(&#65533;^s&#65533;&#65533;!]u]&#65533;&#65533;"&#65533;&#65533;h&#65533; N$&#65533;&#65533;b&#65533;&#65533;""&#65533;M&#65533;H] &#65533;&#65533;$l&#65533;F&#65533;&#65533;)r&#65533;&#65533;]5&#65533;&#65533;&#65533;&#1617;jX&#65533;&#65533;>&#65533;&#65533;&#1666;&#65533;&#65533;&#65533;n~U&#65533;G((NmUF9&#65533;&#65533;i'&&#65533;Yf&#65533;&#1817;&#65533;S#u&#65533;yw&#65533;Q&#605;&#65533;&#65533;%G&#65533;UW'&#65533;=&#65533;&#65533;'{,&#65533;c&#65533;&#1876;&#65533;}=!&#65533;*&#65533;&#65533;&#21817;yD&#65533;&#65533;&#65533;)&#65533; &#65533;4f&#65533;&#65533;Av
)x&#65533;z&#65533;&#1861;&#65533;j&#65533;!&#65533;Y&#1227;&#65533;&#65533;&#65533;J&#65533;9&#65533;&#65533;X&#65533;&#65533;&#65533;rDb&#65533;&#1834;+&#65533;&#65533;&#65533;&#65533;#&#65533;Ha%&#65533;,&#65533;#(&#65533;	&#65533;Y&#65533;&#65533;d&#65533;&#65533;:&#65533;0 &#65533;}G&#44193;&#65533;6&#65533;tNn&#65533;	3&#65533;&#65533;&#65533;&#65533;&#65533;F&#65533;&#65533;&#65533;&#65533;&#65533;&#65533; &#65533;nf7fRf&#65533;&#65533;-&#65533;&#65533;n&#65533;&#65533;f&#65533;n&#65533;!&#65533;&#65533;&#65533;*4	&#65533;&#65533;&#65533;&#65533;&#65533;y&#65533;Lo&#65533;&#65533;` *&#65533;'}&#65533;&#65533;4H&#65533;9&#65533;#U&#65533;&#65533;&#65533;%&#65533;[uie&#65533;W&#65533;R-&#65533;&#65533;&#65533;&#65533;&#19682;>&#65533;&#65533;&#65533;&#65533;&#65533;&#65533;_&#65533;&&#65533;zj&#65533;&#65533;&#65533;f]:&#65533;&#65533;%#&#65533; #&#65533;&#65533;&#1658;k&#65533;&#65533;&#65533;"&#65533;&#65533;-&#1612;&#65533;&#1307;J&#65533;EM
&#65533;aH&#65533;&#65533;&#223;&#65533;qBrHp&#176;+&#65533;&-L&#65533;&#65533;ji&#65533;&#65533;H&#65533;v&#65533;no&#65533;e&#65533;pBM&#65533;zViw&#65533;-&#65533;&#65533;&#65533;&#65533;&#1617;&#65533;&#65533;&#65533;H&u&#65533;&#65533;&#65533;v7N&#65533;&#65533;X&#65533;&#65533;_&#65533;&#65533;%&#65533;,>}}#I|&#65533;{&#65533;g&#65533;EH&#1729;&#65533;&#65533;f>5&#65533;Mn&#65533;&#1966;&#65533;&#65533;_&#65533;&#65533;&#65533;C&#65533;:&#65533;$SM%v&#65533;#&#65533;	&#65533;&#65533;'&#65533;&#65533;&#65533;&#65533;&#65533;G&#65533;{&#65533;K8O&#65533;&#65533;&#65533;&#65533;&#65533;&#65533;C&#436;&#65533;A&#65533;Ed&#65533; [&#65533;&#65533;&#65533;Z]&#65533;6&#65533;&#65533;&#65533;&#65533;&#65533;&#65533;y&#65533;Al&#65533;&#65533;&#65533;6&#65533;&#65533;&#65533;&#65533;&#65533;&#65533;&#65533;|}&#65533;&#65533;&#65533;0&#65533;s&&#65533;&#65533;J&#65533;^&#65533;7&#65533;dIJ&#65533;&#65533;&#65533;&#65533;X&#65533;6G^&#65533;&#65533;](&#65533;&#65533;&#65533;&#65533;&#65533;o&#65533;&#65533;&#65533;"&#65533;=&#65533;,s&#65533;&#3572;&#65533;&#65533;&#65533; |p&#65533;&#65533;&#65533;&#65533;&#65533;`&#65533;l3&#65533;&#65533;&#65533;F&#65533;/&#65533;&#838;&#65533;&#65533;WXZ&#65533;@&#65533;lkQ&#65533;&#65533;&#1415;km&#65533;
d&#65533;A&#65533;U&#65533;x&#65533;:&#65533;&#946;&#65533;3c&#65533;@&#65533;&#65533;"&#65533;&#65533;-&#65533;z&#65533;&#65533;&#65533;6E&#65533;&#65533;&#65533;&#65533;&#65533;&#65533;&#65533;p&#65533;?&#65533;O'&#65533;&#65533;&#65533;71&#65533;e~&#65533;3&#65533;&#65533;&#1170;&#65533;&#65533;M&#65533;&#65533;&#65533;H&#65533;;&#65533;lqK&#65533;&#766;&#65533;In&#65533;&#65533;H@$&#65533;c&#65533;n&#65533;ErJ^&#65533;&#65533;&#65533;z+&#65533;p$ 7&#65533;&#65533;e2(&#576;&#65533; &#65533;&#65533;&#65533;&#65533;t&#65533;9T&#65533;D)&#65533;&#65533;x2$&#752;4(A\z&#65533;&#65533;BDY&#65533;vF&#65533;&#65533;-r&#65533;&#65533;CbA&#65533; (&#65533;&#65533;S&#65533;&#65533;&#65533;&#65533;&#65533;N&#554;&#65533;D&#742;&#65533;7&#65533;_&#65533;EF&#65533;&#65533;&#65533;&#65533;& &#65533;&#65533;&#65533;"&#65533;&#65533;{c&#65533;F#&#65533;h&#65533;&#65533;!]!&#65533;G&#65533; &#65533;#&#65533;&#65533;&#65533;F9.R^&#896;&#65533;D&#65533;2&#65533;9&#65533;36&#65533;Mp*&#65533;&8&#65533;&#65533;aQ8&#65533;tN&#65533;&#1608;5&#65533;Rf&#65533;&#65533;'&#65533;C&#65533;Bk&#1075;P^NhQ_6r&#65533;&#65533;&#65533;u1&#65533;R&#65533;I&#65533;&#65533;&#65533;"#&#65533;&#65533;&#65533;&#65533;cU&#65533;N&#65533;G&#65533;Y&#65533;.&#65533;&#65533;&#65533;@M&#65533;K&#65533;:&#65533;&#65533;&#65533;&#65533;&#65533;&#65533;0y&#65533;F&#65533;#&#65533;&#65533;&#65533;&#1078;&#65533;M&#65533;mO&#65533;&#65533;"'O&#65533;&#65533;<x&#65533;4X[:&#65533;H&#65533;&#65533;&#65533;a)\&#65533;K&#65533;&#65533;'&#65533;$&#65533;La&#65533;&#65533;&#65533;R\&#65533;,(A&#65533;&#65533;Q	&#65533;%M&#65533;M&#65533;HA&#65533;&#65533;YV&#1403;}&#65533;&#65533;t&#65533;&#65533;@&#65533;d&#65533;^$&#65533;K&#65533;&#65533;T&#65533;&#933;&#65533;t4DhX&#65533;&#65533;F&#65533;A&#65533;&#65533;3(i&#65533;A&#65533;&#1462;68A&#65533;&#65533;R{&#65533;&#65533;&#1393;Tj&#65533;D&#65533;&#65533;5&#65533;M&#65533;*&#65533;&#700;cT&#65533;5&#65533;&#65533;&#65533;&#65533;=&#65533;v&#65533;&#65533;P&#65533;&#65533;	19&#65533;"&#65533;!&#65533;F&#65533;&#65533;&#65533;&#65533;&#65533;&#65533;&#65533;&#65533;3&#65533;ugo&#65533;&#65533;&#65533;&#65533;&#65533;h &#65533;i&#65533;AN&#65533;&#65533;v8&#65533;&#65533;&#65533;gP&#65533;&#65533;UNU&#65533;&#65533;&#65533;;&#65533;&#65533;v&#65533;Y&#65533;&#65533;
&#65533;&#65533;I&#65533;&#65533;&#65533;;r&#65533;j&#65533;&#65533;O&#65533;X&#65533;&#65533;&#65533;mR&#65533;uZ&#65533;6&#65533;&#65533;&#65533;&#65533;&#65533;P&#65533;O&#65533;3&#65533;mh/&#65533;&#65533;&#65533;&#65533;x@&#65533;o0y,&#65533;PT&#65533;@u&#65533;&#65533;&#65533;&#65533;-&#65533;6&#1431;6&#208;Q&#65533;(&#65533;i&#65533;&#65533;&#65533;&#65533;&#65533;s&#65533;&#65533;m^&#65533;&#65533;&#65533;e&#65533;"&#65533;&#65533;&#65533;c&#65533;&#65533;&#65533;W!0&#214;&#65533;n'W&#65533;&#65533;g&#65533;`N&#65533;&#423;&#65533; &#65533;&#65533;&#65533;1&#65533;"&#65533;&#65533;&#65533;&#1889;b&#65533; Hs&#65533;x&#65533;&#65533;&#138;&#65533;&#65533;&#3853;&#65533;%&#65533;eLA&#65533;g&#65533;p&#65533;&#65533;n&#65533;G
<`Q&#65533;5&#65533;$JK&#65533;@ &#65533;&#65533;&#65533;q&#65533;&#65533;m&#65533;b&#65533;&#65533;&#65533;&#65533;<q&#65533;r
&#65533;&#65533;"&#65533;;&#65533;&#65533;n&#65533;&#65533;L&#65533;w&#65533;&#65533;0&#65533;o&#65533;MU&#65533;&#65533;R&#65533;H	&#65533;-F&#65533;&#568;&#949;	&#65533;&#65533;&#65533;&#65533;&#65533;&#65533;!9&#65533;&#65533;&#65533;&#65533;24&#65533;O&#735;&#65533;&#65533;&#65533;$&#65533;&#65533;YH&#65533;&#65533;!&#65533;&#65533;4&#65533;&#65533;&#65533;q>&#65533;{Ev&#65533;kg\Q3&#65533;&#1228;[({5&#65533;&#65533;3&#65533;OZ&#65533;>otB&#65533;&#1965;&#65533;M&#65533;&#65533;[B:&#65533;]&#65533;&#505;&#65533;h	&#1747;&#184;$&#65533;&#65533;&#65533;{#M&#65533;&#65533;y%&#65533;|iu&#65533;-&#65533;7&#65533;&#65533;_{&#65533;&nQ&#65533;}&#65533;6&#808;&#65533;&#65533;5&#65533;F&#65533;&#9121;&#65533;&#65533;L3U0&#410;&#65533;w&#65533;\]3&#65533;&#65533;,&#65533;&#65533;y&#65533;h&#65533;N&#65533;A*g&#65533;&#65533;N&#65533;(&#65533;Wv&#895;bpG&#65533;&#65533;o&#65533;X&#65533;&#65533;d&#65533;Z&#65533;&&#65533;&#65533;1&#65533;&#65533;&#65533;h&#65533;&#65533;R&#65533;&#65533;&#65533;&#989;n&#65533;`&#65533;&#65533;[&#65533;T&#65533;w&#65533;&#65533;C&#65533;v&#65533;[&#65533;&#65533;4%&#65533;&#65533;zYb&#65533;&#65533;&#65533;VN&#65533;&#65533;Nor&#65533;W#&#65533;&#65533;&#65533;&#65533;|%&#648;[<&#65533;L&#65533;&#65533;&#65533;6&#65533;1&#65533;&#65533;(w//A&#65533;c	&#65533;&#65533;&#65533;&#65533;&#65533;&#65533;`&#65533;&#65533;&#65533;*&#65533;&#65533;uy&#65533;I&#65533;&#65533;&#65533;&#65533;F&#65533;NSv+P&#65533;P&#65533;G*&#1173;5&#65533;K;&#65533;&#65533;c&#65533;&#65533;&#65533;i&#1560;&#65533;&#237;{I&#65533;&#65533;( &#65533;:8#!X r&#65533;&#65533;&#65533;&#65533;&#65533;&#65533;&#65533;&#65533;&#65533;>v&#65533;&#65533;&#65533;&#1253;&#65533;5-&#1466;&#65533;m&#65533;&#65533;!&#65533;tA&#65533;&#65533;&#65533;	&#65533;&#65533;&#65533;&#65533;pM&#65533;&#65533;ut(&#65533;S}V&#1621;P&#65533;|{FfhZ7&#65533;&#593;&#65533;|&#65533;&#65533;&#65533;
&#65533;y&#65533;&#65533;=T&#65533;y&#65533;&#65533;_&#65533;&#65533;Q]&#65533;Y&#65533;0zF&#65533;
C&#65533;^&#65533;&#65533;8&#65533;g[7&#65533;z&#65533;Gm&#65533;&#65533;t&#65533;;'~&#65533;v&#65533;'[&#65533;1&#65533;3yv|2&#65533;&#65533;Iy&#65533;}&#65533;&#65533;{&#65533;&#65533;d&#65533;D&#65533;4}&#290;ok
&#65533;fB&#65533;&#65533;&#65533;Wc&#1686;m&#65533;K&#65533;Q{&#65533;%&#65533;&#65533;6&#65533;&#65533;w&#65533;&#65533;~&#65533;&#65533;&#65533;&5&#65533;E&#65533;&#65533;qI7&#65533;&#65533;JeE'| b9HT&#65533; 8&#65533;&#65533;M&#65533;w&#65533;&#65533;&&#65533;	&#65533;&#65533;&#65533;:'&#65533;`l&#65533;ShQ&#65533;&#65533;&#65533;z8O/&#65533;Y&#1574;xA&#65533;?q&#1351;a&#65533;pc&#65533;@m&#65533;2	&#65533;`J&#65533;ZT_/&#514;&#804;&#65533;[SW%&#65533;&#65533;%h}^&#65533;!&#65533;Bg&#65533;&#65533;&&#65533;&#65533;x&#65533;V&#65533;v7&#65533;w&#65533;w&#65533;&#65533;Y&#65533;n&#65533;&#65533;~&#65533;(&#65533;&#65533;w
&#65533;}&#65533;w&#65533;% &#65533;&#65533;o&#65533;&#65533;&#65533;&#65533;3y[&#65533;=daJm7&#65533;&#65533;&#65533;+&#65533;bd']&#47558;K7No&#65533;l&#65533;"&#65533;&#65533;&#65533;2`&#65533;&#65533;&#65533;&#65533;&#65533;3&#65533;BhP&#65533;&#65533;B&#65533;{&#65533;&#65533;{&#65533;g&#65533;&#65533;&#65533;&#65533;&#65533;d&#65533;O&#65533;&#65533;p6&#65533;(&#65533;H&#65533; (vq&#65533;@3&#65533;@6&#65533;]&#65533;u^&#65533;d&#65533;xyP&#1640;&#65533;e&#65533;&#65533;(&#65533;&#65533;Q~&#65533;%&#65533;&#65533;p9I&#65533;q&#65533;&#65533;N&#65533;&#65533;A&#65533;w&#65533;tV&#65533;&#65533;&#65533;r&&#65533;v&#65533;Xr&#65533;&#65533;k]Btd&#65533;E&#65533;5=f&#65533;d&#65533;&#65533;j&#65533;&#65533;t&#65533;DN&#65533;&#65533;G&#1957;e]xl&#65533;'!&#65533;&#2024;&#65533;&#65533;&#1472;T6
?&#65533;|&#65533;h.>&#65533;&#65533;&#65533;&#65533;:&#65533;v7%&#65533; &#65533;%&#65533;(A&#65533;&#65533;&#65533;&#65533;&#65533;&#65533;&#65533;Ccv&#65533;&#65533;&#65533;&#65533;&#817;&#65533;Z&#337;Mv&#65533;&#65533;&#65533;&#65533;&#1288;&#65533;7&#65533;s&#65533;a"&#1607;&#65533;h&#65533;&#65533;&#470;~&#65533;,&#65533;48&#65533;&#65533;&#65533;&#65533;8&#65533;5v&J&#65533;X&#65533;$	b&#65533;&#65533;&#65533;#&#65533;c&#65533;&#344;0d&#65533;&#65533;8&#65533;0&#65533;MC&#65533;vh&#65533;~&#65533;eF&#65533;&#65533;&#65533;&#65533;7;r &#65533;&#65533;,&#65533;&#65533;T&#65533;&#65533;&#65533;2{&#65533;&#1088;&#65533;&#1159;&#65533;3%ZA&#65533;]	&#65533;Id&#65533;&#65533;&#65533;&#65533;I&#65533;&#65533;a&#65533;)&#65533;&#65533;&#65533;&#65533;G`&#65533;&#65533;H&#65533;&#65533;&#65533;8#&#65533;&#65533;&#65533;&#65533;P&#65533;&#65533;d;&#65533;~.	p$&#65533;&#65533;&#260;&#65533;&#334;&#65533;.=T&#65533;wi~y&#65533;&#65533;&#11857;)QO%&#65533;&#65533;&#65533;&#65533;&#65533;	&#65533;&#65533;&#65533;:&#65533;&#65533;&#65533;&#65533;XH&#65533;&#65533;\W&#65533;4&#65533;&#65533;&#65533;&#65533;&#65533;y&#65533;&#65533;Yg&#65533;5&#65533;l&#65533;&#65533;M"l&#65533;&#65533;&#65533;&#65533;"&#65533;&#65533;%&#65533;&#65533;?&#65533;E&#65533;gR&#665;&#65533;4&#65533;u&#65533;[d&#65533;&#65533;y&#65533;&#65533;YCswj&#65533;%Pn&#65533;&#65533;s&#65533;&#65533;&#65533;EB&#65533;Q&#65533;&#65533;&#65533;&#65533;v,	&#65533;&#65533;&#65533;GR&#1064;&#65533;&#65533;&#65533;&#65533;&#138;Kq&#65533;%`&#65533;&#1361;&#65533;&#65533;&#65533;)b&#65533;I&#65533;&#65533;&#1566;&#65533;)&#65533;k&#65533;&#65533;%5&#545;&#65533;h&#65533;&#65533;&#65533;M&#1612;J&#65533;&#65533;&#1513;&#65533;EBl&#65533;t&#65533;R&#65533;&#1614;&#65533;YU&#65533;$&#65533;&#65533;&#1288;&#65533;&#65533;:oUGp>&#65533;f&#65533;&#65533;XS"JcC&#65533;^&#65533;&#65533;&#65533;&#65533;?b&#65533;Ug*&#65533;&#65533;&U&#65533;hnB&#65533;&#1632;2&#65533;	&#65533;&#65533;5&#65533;K&#65533;CU&#65533;n&#65533;&#65533;	&#65533;G&#65533;&#65533;CZ&#65533;GZJ85&#65533;&#65533;&#65533;&#65533;&#42299;&#65533;&#65533;&#65533;&#1051;)&#65533;&#65533;&#65533;*\bMX*F&#65533;Y&#65533;-&#65533;&#1527;&#65533;7:&#65533;$&#65533;)c&#65533;a&#65533;yn&#65533;YA&#65533;WM.6&#65533;j&#65533;X&#65533;&#886;&#65533;y&#65533;&#65533;J|&#65533;ybu&#65533;&#65533;&#65533;:i&#65533;&#65533;&#65533;.&#161;&#65533;:RUqAd)&#65533;&#65533;&#65533;X&ZM(&#65533;4&#65533;Q"&#65533;&#65533;&#65533;q&#65533;x&#65533;*&#65533;&#65533;&#65533;z5		Y&#65533;&#65533;&#65533;&#65533;&#65533;&#65533;&#65533;{&#65533;&#65533;i?&#65533;&#65533;HAD&#1712;|&#65533;~&#65533;&#429;&#65533;*&#65533;h&#65533;P:s&#65533;d&#1575;&#65533;	*7&#65533;>b&#65533;&#65533;&#65533;^
&#65533;3
]Ks-Zs&#65533;W&#65533;X&x&#65533;&#65533;&#65533;&#65533;T&#1241;6[e6&#65533;V9 &#65533;{f,&#65533;&#65533;&#65533;&#65533;&#65533;Zw2&#65533;&#65533;D%&#65533;#K&#65533;&#199;
!&#65533;&#65533;B&#65533;}{&&#65533;2&#65533;&#65533;`[&#65533;&#11548;&#65533;&#65533;&#65533;LT&#65533;s&#65533;!E&#65533;&#1696;M&#65533;&#65533;D&#65533;&#65533;y&#65533;
&#65533;&#65533;&#65533;J&#65533;&#65533;&#37558;H&#65533;&#65533;j&#65533;d[%z&#65533;&#65533;s&#65533;A&#65533;&#65533;&#65533;&#647;#&#65533;&#65533;&#65533;VyC &#65533;&#65533;i&#65533;(K&#65533;#&#65533;y-Zg&#65533;&#1713;&#65533;W|&#65533; =&#65533;?&#628;&#65533;	&#65533;&#65533;J&#65533;9&#65533;s&#656;&#65533;&#65533;t1< &#65533;&#65533;&#65533;2&#65533; &#65533;&#65533;&#65533;v&#65533;&#65533;W&#65533;7&#667;&#690945;&#65533;,&#65533;	&#65533;;&#1715;	&#65533;m&#65533;h&#65533;H&#65533;64&#65533;&#65533;Y&#65533;>&#65533;&#65533;q&#65533;&#65533;K&#65533;a&#65533;_&#65533;Rx&#65533;K&#65533;&#65533;%&#246;i[#&#65533;	&#65533;g&#65533;}Y9s&#65533;&#65533;&#65533;H&#65533;Ny&#65533;&#65533;k&#65533;]&#65533;&#65533;&#65533;&#65533;&#65533;foG&#65533;&#65533;uS&#65533;&#65533;&#65533;&#65533;Q&#65533;&#65533;&#65533;&#65533;&#65533;&#65533;&#65533;&#65533;&#65533;9&#65533;F&#65533;H&#65533;0,@&#65533;d&#65533;&#65533;&#65533;C&#65533;Cf&#65533;T^&#65533;&#65533;0&#65533;&#65533;7 4}&#65533;&#65533;&#65533;&#65533;F;&#65533;p&#65533;&#65533;n&#65533;8@&#65533;&#65533;&#65533;&#65533;t&#65533;J&#65533;@&#65533;xo9&#1851;r&#65533;F&#65533;1&#65533; |&#65533;&#65533;&#65533;	&#50902;&#65533;h~&#65533;;&#65533;&#65533;&#65533;I&#65533;&#65533;m&#65533;&#65533;h[&#65533;/&&#65533;&#65533;&#65533;&#65533;P&#65533;k&#65533;&#65533;S&#65533;&#65533;&#65533;&#65533;j&#301;&#10771;&#65533;&#65533;y^^&#65533;&#65533;\&#65533;&#65533;&#65533;&#65533;&#65533;`&#65533;O&#65533;&#65533;&#65533;6H&#65533;&&#65533;<&#65533;&#65533;&#65533;&#65533;7D&#65533;c&#65533;&#65533;&#164;&#65533;&#65533;#Ji{K_Z&#65533;*%&#65533;"&#65533;&&#65533;&#65533;-\&#65533;z8,&#65533;&#65533;w]<&#65533;&#65533;&#65533;&#65533;&#65533;&#65533;Qko&#65533;3&#65533;1&#65533;p&#65533;&#451;&&#65533;&#65533;&#65533;A9b&#65533;&#65533;&#65533;&#65533;&#65533;J8&#65533;&#65533;&#65533;$I&#65533;2&#65533;&#65533;t&#65533;5&#65533;&#65533;+&#65533;&#65533;6n&#1471;/&#65533;a&#65533;&#65533;B\&#65533;&#65533;{&#65533;&#65533;&#65533;li&#65533;E a&#65533;&#65533;$&#65533;a&#65533;&#65533;&#65533;&#65533;&#65533;807/&#65533;&#65533;&#65533;&#65533;[DN&#65533;,&#65533;&#40923;Jf;&#65533;E&#65533;&#65533;&#65533;f=H&#65533;&#1444;&#65533;&#65533;K&#65533;>&#65533;&#65533;&#65533;&#65533;rk&#65533;&#65533;&#65533;&#1457;&#65533;i&#65533;&#65533;d&#65533;&#65533;&#65533;b&#65533;&#65533;LK&#65533;&#65533;&#65533;Xr&#65533;&#65533;,&#65533;&#65533;u&#65533;w\&#65533;&#65533;+&#65533;&#1562;&#65533;3&#65533;&#65533;'&#65533;&#65533;&#65533;&#65533;[;P&#65533;&#65533;H&#65533;XV&#65533;&#65533;&#65533;w-Fa&#65533;&#65533;L&#65533;&#65533;&`^&#65533;&#65533;&#65533;&#38647;P&#65533;&#65533;f&#65533;Y&#65533;B&#1704;&#65533;e&#65533;&#4158;8&#65533;&#65533;c&#65533;0JM&#65533;&#65533;&#65533;&#65533;&#65533;C&#65533;|&#1222;&#65533;#<9&#65533;&#65533;,u[o&#65533;&#552;&#65533;&#65533;\&#65533;&#65533;,&#65533;&#65533;&#675;K&#65533;&#65533;\&#65533;&#65533;&#65533;/&#65533;,&#65533;g&#65533;&#909;&#65533;&#65533;&#1003;`&#65533;&#65533;&#65533;&#65533;M&#65533;t6F&#65533;%#5&#65533;&#65533;B&#65533;&#1610; &#65533;&#65533;&#65533;&#65533;7&#65533;&#65533;<&#65533;hLk&#65533;&#65533;&#65533;*<&#65533;q}&#65533;|&#65533;[	]&#65533;3&#65533;&#65533;'&#65533;&#65533;&vk&#65533;&#65533;&#65533;&#65533;&#65533;@&#65533;&#785;
5/&#65533;A&#65533;&#65533;&#65533;&#65533;b&#65533;q>{&#65533;&#1172;&#65533;&#65533;e+&#65533;&#65533;&#65533;`&#65533;"&#65533;&#65533;9=B-&#1625;&#65533;c&#65533;&#65533;B&#65533;&#65533;]&#65533;&#65533;Q&#65533;L&#65533;GD&#65533;&#65533;IM&#65533;g7&#65533;B&#65533;]bP&#65533;&#65533;Ww.&#65533;&#65533;&#135;&#65533;b-&#65533;&#65533;,
&#65533;&#65533;&#65533;&#65533;&&#65533;&#65533;_&#65533;&#65533;_i&#65533;|&#65533;w&#65533;&#65533;&#65533;&#1272;&#65533;
&#65533;&#65533;&#65533;&#65533;&#65533;r&#65533;l+r&#65533;&#65533;&#65533;4&#65533;&#65533;&#65533;&#65533;r1&#65533;&#65533;&#65533;-&#65533;&#65533;*QG&#65533;&#65533;&#65533;&#65533;&#65533;&#65533;&#65533;5!\;U o!&#65533;txTy&#65533;C&#65533;e&#65533;&#65533;&#65533;&#65533;:m&#65533;m&#65533;&#65533;&#65533;&#65533;&#65533;&#65533;&#65533;H&#65533;X&#65533;&#65533;%&#65533;&#65533;
&#65533;&#749;wef&#65533;&#65533;(&#65533;&#1428;Dq&#1767;E!&#65533;?&#65533;&#65533; #&#65533;&#65533;&#65533;m&#65533;6)W>&#65533;X&#65533;&#65533;_&#65533;&#65533;j&#65533;&#65533;,&#65533;7&#65533;&#65533;&#65533;7l&#65533;&#65533;&#65533;&#65533; &#65533;&#65533;&#65533;&#65533;&#65533;^&#65533;xz{&#65533;Zj$&#65533;m&#65533;&#65533;[&#65533;0&#65533;C&#1924;}&#65533;m&#65533;&#65533;&#65533;%`&#65533;&#65533;&#65533;i&#65533;&#65533;&#65533;&#65533;M&#65533;)` 4&#65533;&#65533;+&#65533;&#65533;&#65533;&#65533;&#65533;S_<N&#65533;/fy&#1593;>&#65533;&#65533;&#65533;R&#65533;;&#65533;r&#65533;&#65533;G]&#65533;K&#65533;}&#65533;&#65533;#&#65533;&#65533;&#65533;&#65533;&#65533;&#65533;f>&#65533;N&#65533;_#^&#65533; $&#65533;&#65533;	y,&#65533;&#65533;&#65533;&#65533;_&#65533;&#65533;z&#65533;&#34460;&#65533;f]&#65533;&#65533;&#65533;7&#65533;&#65533;9G)&#65533;&#65533;&#65533;gn&#65533;&#65533;&#65533;&#65533;8c&#65533;I{&#65533;&#65533;gz}n&#65533;&#65533;KN&#65533;&#65533;\,hSU_L&#65533;y&#65533;|&#65533;&#65533;0&#65533;&#65533;w NP _&#65533;=&#1363;&#65533;&#65533;l&#65533;K&#65533;ew&#65533;1=5-&#65533;&#65533;&#65533;ntk^^?&#65533;13]&#65533;3E&#65533;a&#65533;n&#65533;&#65533;,&#65533;&#65533;y~&#65533;&#65533;P9'&#65533;,&#1387;&#65533;.&#922;&#65533;W&#36324;&#1135;&#65533;i&#65533;&#65533;&#782;&#65533;&#65533;wlF&#65533;6.&#65533;1^@&#65533;&#65533;&#65533;+&#65533;[&#65533;&#65533;s&#65533;<&#65533;&#65533;d&#65533;&#65533;&#1161;w&#1914;&#65533;F&#65533;&#65533;&#65533;`&#65533;w&#65533;&#65533;MK#&#65533;&#65533;&#1872;&#65533;&#65533;=&#65533;&#65533;h&#65533;^&#65533;(&#65533;&#1000;&#65533;&&#65533;&#65533;p &#65533;&#65533;$&#65533;WN&#65533;!&#65533;I&#65533;&#65533;F&#65533;0&#65533;&#65533;z*
&#1118;&#65533;&#1046;&#65533;&#65533;&#65533;-5&#65533;$&#65533;&#65533;|&#65533;&#65533;L2{&#65533;&#65533;&#65533;Lo&#934;&#65533;KVYR&#65533;&#65533;'WL&#61596;&#65533;&#65533;&#65533;&#65533;&#527;&#65533;&#65533;X&#65533;&#65533;|&#65533;&#1946;&#65533;*&#65533;&#65533;&#65533;&#65533;&#65533;&#65533;>I&#65533;&#65533;&#65533;&#65533;&#65533;&#65533;L&#65533;&#65533;KG&#65533;&#65533;&#65533;&#65533;&#65533;A&#65533;&#65533;&#65533;D^&#65533;&#65533;i&#65533;&#65533;&#65533;L&#1819;~&#65533;n&#65533;&#65533;&#65533;z&#65533;&#65533;hO&#65533;&#913;&#65533;#&#65533;&#65533;&#65533;&#65533;&#65533;:&#65533;;`&#65533;=&#65533;&#65533; &#65533;&#65533;a`:]B &#65533;&#65533;&#65533;&#65533;Q&#65533;F&#65533;&#65533;/&#65533;g&#65533;&#65533;?O?\3&#65533;L&#65533;|`W&#65533;&#65533;&#65533;&#65533;&#65533;_&#65533;&#65533;&#65533;&#1725;N&#65533;S&#65533;&#65533;o}&#65533;&#65533;mJ&#65533;&#65533;0&#65533;&#65533;i/&#65533;&#65533;L&#65533;^&#65533;&#839;&#65533;D<&#65533;e&#65533;&#65533;b&#65533;&#65533;"&#65533;&#65533;&#65533;&#65533;&#65533;&#65533;&#65533;&#65533;I8&#65533;&#65533;&#65533;&#65533;W&#65533;&#65533;&#65533;&#65533;&#65533;&#65533;m&#65533;&#65533;&#65533;&#65533;q&#65533;)&#65533;&#65533;&#65533;ft0&#65533;&#65533;&#65533; &#1588;.&#65533;B@(D&#65533;+&#65533;&#65533;-&#65533;1&#65533;&#65533;&#65533;&#65533;&#65533;k&#65533;&#65533;&#65533;k&=   ub&#65533;E
&#65533;3UrhI:&#65533;%&#65533;(e&#65533;&#65533;&#65533;`&#65533;&#65533;&#65533;&#65533;qe&#65533;&#65533;a<&#65533;]
&#65533;&#65533;&#65533;j&#65533;9&#65533;&#65533;&#65533;&#65533;#j&#571;&#65533;&#65533;&#65533;^Q&#65533;&#65533;&#65533;&#65533;&#65533;&#65533;`?&#65533;VZq&#65533;^&#65533;&#65533;&#65533;&#65533;&#65533;&#65533;&#65533;&#65533; I&#65533;(O&#65533;&#65533;6&#65533;R&#65533;&#65533;&#65533;&#65533;&#65533; &#65533;&#65533;&#65533;^?.&#65533;U&#65533;X&#65533;&#65533;Ga&#65533;t&#65533;&#65533;B&#65533;y&#65533;&#65533;&#65533;W&#65533;
H0&#65533;&#65533;&#260;<&#65533;rZ&#65533;&#65533;h&#65533;&#65533;&#65533;&#65533;9&#65533;aH&#65533;&#930;&#65533;&#65533;&#65533;d&#65533;&#65533;&#65533;S&#65533;L&#65533;8&#65533;&#65533;&#1387;&#65533;&#65533;&#65533;b&#65533;&#32671;@	&#65533;p&#65533;&#65533;&#1625;g&#65533;&#1676;&#65533;V&#65533;	&#1166;&#277;&#65533;&#65533;&#1117;;oq &#65533;_&#65533;)&#65533;&#65533;q&#65533;e&#65533;^&#65533;r&#65533;&#65533;2&#65533;"&#65533;&#65533;&#65533;&#1364;&#65533;&#65533;&#65533;w&#65533;t9&#65533;&#65533;YQ &#65533;&#65533;&#65533;`&#65533;eIdY&#65533;d?&#65533;&#65533;&#65533;&#65533;P&#65533;L&#65533;f&#1318;e&#65533;FK&#1353;k&#1666;w&#65533;&#65533;&#65533;&#65533;?&#65533;BO&#65533;&#65533;&#65533;WP&#65533;&#65533;6&#65533;&#65533;N}&#65533;t&#65533;>'&#65533;iaL&#65533;m&#65533;eH>&#390;&#65533;&#65533;.b&#65533;x&#65533;Ev&#65533;&#65533;M&#65533;&#65533;&#1234;&#65533;v&#65533;&#65533;/8&#65533;9+<&#65533;&#338;&#65533;D&#65533;W>&#65533;V&#65533;Qp&#65533;l&#65533;]&#65533; UR=(a&#65533;-(&#65533;A&#65533;&#65533;t&#65533;t&#65533;Ui&#65533;v&#65533;g&#65533;%&#65533;_3) &#1482;s&#65533;^&#65533;u&#65533;b_IdFH$.&#65533;%@_})6Y!UUd	8	n  PY&#65533;&#65533;6qr&#65533;G&#65533;~&#65533;&#65533;,C&#65533;v&#65533;&#65533;`&#65533;d&#65533;5&#65533;&#65533;&#65533;&#65533;g&#44060;3&#65533;&#65533;&#1178;&#65533;&#65533;&#65533;M&#65533;q&#65533;2'&#65533;x&#65533;;&#65533;qd&#65533;u&#65533;&#65533;XT1&#65533;&#65533;(Ft&#1954;Y&#65533;uu&#65533;&#65533;&#65533;^&#65533;&#65533; j&#65533;c+}%i{&#65533;&#65533;&#65533;22!I$N&#65533;F&#65533;&#65533;hg;SUT%&#65533;T&#65533;&#65533;V&#65533;S&#65533;&#65533;&#65533;&#65533;^&#65533;&#1303;&#65533;]*P$&#65533;X&#65533;&#65533;,&#65533;&#65533;&#65533;npqs&#1227;&&#1813;B&#65533;&#792;BMC&#65533;&#65533;&#1077;;&#65533;&#65533;#C&#65533;&#65533;S&#65533;?y&#65533;&#65533;&#65533;p&#65533;&#65533;hPJ&#65533;	&#65533;HP'&#65533;&#65533;&#65533;&#65533;&#65533;j&#6698;/t&#65533;h&#65533;F&#65533;&#65533;&#65533;&#1199;_&#65533;&#65533;K&#65533;&#65533;H0&#65533;&#65533;&#65533;&#65533;c&#65533;&#65533;&#65533;&#65533;&#1194;&#65533;&#65533;&#65533;R~&#65533;&#65533;&#711;@&#65533;6e&#65533;~&#65533;&#65533;h&#65533;&#1742;&#65533;D{&#65533;&#65533;&#65533;E1&#65533;&#1705;&#65533;^&#65533;&#1223;qE&#65533;&#65533;XA9k&#65533;&#1081;A&#65533;&#65533;&#65533;*/&#65533;&#65533;`H&#65533;&#65533;&#65533;&#65533;.&#65533;&#65533;Nyn&#65533;&#65533;R&#65533;"&#65533;&#1543;S&#65533;&#65533;&#65533;)6&#65533;&#65533;rICc&#65533;&#65533;&#65533;&#65533;bJr3cM!&#65533;&#1900; &#65533;}&#65533;h&#65533;&#65533;&#65533;s&#65533;&#65533;&#65533;a&#65533;y&#65533;Ig&#65533;&#65533;@&#65533;E$&#65533;B&#65533;&#65533;&#65533;&#65533;&#1442;&#1322;{&#65533;&#65533;!&#65533;&#65533;k&#65533;<0&#65533;&#65533;&#65533;&#65533;&#65533;}&#65533;\&#65533;|]&#65533;&#65533;3&#65533;&#65533;1&#65533;n@&#65533;t&#65533;&#65533;*v2e&#65533;2	Vjzz<&#65533;A~&#65533;i-&#65533;&#65533;i<7&#65533;T&#65533;Z&#65533;&#65533;d!&#65533;7&#65533;&#65533;&#65533;&#65533;&@DN&#65533;&#1097;&#65533;&#65533;4&#65533;*&#65533;&#65533;&#65533;&#65533;&&#1899;RQU&#65533;&#65533;&#65533;&#65533;B&#65533;e&#65533;![l&#65533;)N&#65533;&#65533;\2&#65533;&#65533;&#65533;&#65533;kho&#65533;#&#65533;}h&#65533;&#65533;&#65533;&#65533;vS^ %#&#65533;&#65533;&#65533;-iH&#65533;Ah
&#65533;'&#65533;&#65533;]&#65533;&#136;&#65533;2&#65533;&#65533;&#65533;&#65533;&#65533;@&#65533;VP&#65533;,V_&#65533;&#65533;&#58001;&#65533;x9#N&#65533;&#65533;&#65533;&#65533;1&#65533;&#65533;&#65533;O&#65533;&#65533;&#65533;&#65533; &#1329;|&#65533;P&#1072;&#65533;&#65533;60=&#65533;B<&#65533;&#65533;^&#65533;l&#65533;&#137;&#65533;t&#65533;&#65533;&#65533;<b&#233;&&#65533;T&#65533;&#65533;&#65533;&#65533;&#337;-&#65533;&#65533;&#65533;&#65533;&#65533;&#65533;&#65533;&#65533;9&#65533;{_&#65533;^)&#65533;=&#65533;o"/&#65533;&#65533;&#65533;!&#65533;&#65533;X&#65533;+Q\&#65533;5&#65533;&#65533;&#65533;&#65533;\&#65533;&#65533;_&#65533;&#65533;&#65533;"C&#65533;&#65533;[rK&#1314;&#533;< &#65533;o&#65533;r&#65533;   &npT&#65533;)F0&#65533;N?&#65533;J&#65533;W&#1596;$rrO&#65533;&#65533;&#65533;&#1847;&#65533;	N&#65533;&#65533;&#65533;&#65533;&#65533;&#65533;Q&#65533; &#65533;D	"&#65533;0&#65533;&#65533;A&#65533; &#65533;&#65533;&#65533;&#65533;&#65533;b&#65533;\&#65533;&#65533;.&#65533;&#65533;&#65533;Rb&#65533;&#65533;&#65533;&#65533;&#65533;&#65533;%&#65533;0&#402;&#65533;A&#65533;&#65533;l&#65533;F&#65533;MOo;&#65533;&#65533;
lh&#65533;Y5&#65533;c|&#65533;C&#65533;&#65533;y&#1224;&#65533;&#65533;M&#65533;&#65533;&#65533;+&#65533;o fA&#65533;&#598;&#65533;l&#65533;e&#65533;&#65533;&#65533;6=&#65533;E~&#65533;&#1102;&#65533; &#65533;d&#65533;1&#65533;!a&#65533;Fsi&#65533;&#65533;'&#65533;&#65533;&#65533;&#65533;^&#65533;h%?&#65533; &#65533;Y&#65533;)&#65533;&#65533;K&#65533;'&#65533;DR>&#65533;&#65533;8&#65533;&#65533;&#65533;	&#65533;&#145;&#65533;r#"&#335;&#65533;n&#65533;&#65533;&#65533;&#65533;<
&#65533;K&#65533;(&#65533;E&L[&#65533;&#162;3&#65533;3u&#65533;1&#65533;&#65533;(&#65533;l&#65533;Ud(&#1392;v&#65533;&#65533;% L&#65533;&#226;&#65533;t&#65533;&#65533;Y&#65533;&#65533;U_&#65533;J9&#65533;7&#65533;H&#1106;&#65533;&#65533;"D&#65533;$&#65533;&#65533;&#65533;ah&#65533;&#65533;Z&#19134;j&#65533;1&#65533;&#65533;i&#65533;`&#1315;&#65533;&#65533;3d&#1921;&#65533;&#65533;	z&#65533;&#65533;&#65533;&#65533;&#65533;4")&#65533;HNt&#65533;S&#65533;+&#65533;G&#65533;<&#65533;&#65533;
&#65533;
&#65533;&#65533;z&#1459;n@&#65533;&#65533;&#65533;&#65533;	z&#65533;&#65533;&#65533;E&#65533;&#65533;&#65533;fl=|&#65533;&#65533;<v&#65533;#&#65533;&#1312;aC*1<1&#65533;E&#65533;e0&#65533;&#1685;&#65533;w&#65533;Q&#65533;o&#65533;S&#65533;9u&#65533;&#65533;&#65533;&#65533;Tv'mnS&#65533;]J&&#65533;&#65533;&#65533;{&#65533;&#65533;&#65533;&#65533;n8;&&#886;fuq&#65533;$&#65533;&#65533;&#65533;&#65533;&#65533;f&#65533;=&#65533;&#65533;J&#2030;UKEu&#65533;&#65533;&#65533;&#65533;&#65533;5&#65533;&#65533;-&#65533;&#65533;}&#65533;&#65533; &#65533;	&#65533;&#65533; {&#1541;J&#65533;6L&#65533;S&#65533;p &#65533;&#65533;M&#65533;hN&#65533;a&#65533;N&#65533;&#65533;4&#65533;2B&#65533;V&#65533;&#65533;0&#65533;.&#65533;&#65533;*AU&#65533;&#1256;&#1332;(V&#65533;eg&#65533;W&#65533;n[&#65533;&#65533;iA &#65533;z6&#65533;>o&#65533;&#65533;&#65533;n&#65533;j&#65533;\&#65533;&#65533;&#65533;/M&#1644;&#65533;&#65533;&#65533;&#65533;A&#65533;&#65533; gKt&#1104;h&#65533;&#65533;&#65533;&#65533;&#65533;+V&#508;%	&#65533;&#65533;&#65533;+&#65533;&#65533;5ck&#65533;C&#65533;&#65533;&#65533;:n&#65533;&#65533;&#65533;&#65533;A&#65533;&#65533;&#65533;&#542;&#65533;&#65533;V&#65533;&#65533;&#65533;g&#65533;&#65533;&#65533;Nre	&#65533;&#65533;8&#65533;&#65533;&#65533;&#65533;s:&#65533;&#65533;B&#65533;T&#65533;)&#65533;'8 &#65533;dX&#65533;&#1809;&#65533;7\8&#65533;h4&#65533;e3&#65533;&#65533;`I&#65533;&#65533;&#65533;&#65533;#$	&#65533;&#65533;&#65533;IS&#65533;&#65533;1&#65533;1&#65533;bh\V`&#65533;&#1015;&#65533;&#65533;&#65533;&#65533;h&#36465;m&#65533; &#65533;&#65533;&#65533;KDV&#65533;ESj&#65533;&#65533;&#65533;&#65533;E0&#65533;u&#65533;&#65533;t&#65533;&#430;6"&#65533;[~&#65533;4&#65533;+&#65533;U&#65533;1&#65533;&#1958;6&#65533;&#65533;I&#65533;&#628;&#65533;&#65533;m&#65533;&#65533;&#65533;Y&#65533;&#65533;&#663;k &#65533;'&#65533;&#65533;&#611;&#65533;Jm\l&#65533;hE]hh&#65533;&#65533;&#65533;]0&#65533;&#65533;`&#65533;&#65533;u&#183;)&#65533;
@&#65533;O&#65533;f6&#65533;&#65533;h<,/&#65533;D&#65533;6&#65533;Rej
9T{&#65533;&#65533;nP)&#65533;&#65533;p&#65533;&#65533;)O88&#65533;&#65533;ij&#65533;g&#65533;&#65533;-&#65533;&#65533;"[ &#65533;&#65533;z1&#65533;&#930;&#65533;]kc#&#65533;&#13650;&#65533;&#65533;V&#65533;&#65533;Z&#65533;DZ<&#65533;7&#65533;}^k&#65533;bl&#65533;&#65533;o&#65533;&#65533;:&#65533;&#65533;&#65533;v`&#65533;&#65533;&#65533;&#65533;&#1772;b&#65533;&#65533;gf&#65533;u&#65533;&#65533;&#65533;&#814;&#65533;&#65533;Z&#1481;&#65533;&#65533;&#1528;&#65533;&#65533;m&#65533;&#65533;&#65533;&#65533;~&#65533;&#65533;&#65533;&#1827;m~`&#65533;M&#65533;&#459;>&#50981;zEI&#65533;&#65533;X&#65533;&#65533;&#65533;&#65533;\H&#65533;s&#65533;$=&#65533;&#65533;PgR&#65533;&#65533;&#65533;&#65533;7&#65533;VkC&#65533;&#65533;&#65533;&#65533;&#65533;Qk,&#65533;&#65533;X+&#65533;z&#65533;&#65533;&#65533;>n&#65533;+&#65533;&#65533;&#65533;*&#65533;o&#65533;Y)"t;O&#1841;&#65533;&#65533;c
&#65533;%&#65533;v]
&#65533;&#1794;>:IY&#65533;&#65533;&#65533;&#65533;&#65533;1:&#65533;{&#711519;&#65533;&#65533;&#65533;T+&#65533;&#65533;&#65533;&#65533;&#65533;/&#65533;&#65533;&#65533;&#65533;&#65533;&#65533;oX&#65533;&#65533;&#65533;Q&#1948;&#65533;o&#65533;h&#65533;&#65533;[&#65533;&#65533;]&#65533;D&#65533;^	 &#65533;&#1736;&#65533;&#65533;=&#65533; =&#65533;A(&#65533;&#65533; &#65533;&#65533;a&#65533;S&#65533;7&#65533;.&#65533;&#65533;{&#65533;&#65533;A&#65533;&#65533;y(&#65533;AI&#65533;Pya&#65533;Z&#65533;&#65533;&#65533;0/,&#65533;U -&#65533;&#65533;,&#65533;"6&#65533;h&#65533;cG:$$!&#65533;ZCFLD&#65533;{&#65533;VcA&#65533;PsF&#65533;&*&#65533;&#65533;tn&#65533;ej`&#65533;&#65533;"b&#1475;}zCF&#65533;&#65533;^&#65533;d&#65533;&#65533;&#65533;C&#65533;F&#65533;&#65533;!&#65533;&#65533;}&#65533;Y&#65533;_&#22979;c&#65533;&#65533;y&#65533;&#65533;&#65533;q&#65533;&#65533;npU(&#1282;wuh&#65533;&#65533;w&#65533;&#65533;p{<(@&#65533;&#65533;w&#65533;7}y&#65533;
G$p &#65533;&#65533; WR&#65533;S&#65533;r&#65533;v<[&#65533;-&#65533;q&#65533;&#65533;&#65533;&#65533;b#&#65533;B&#65533;BcE&#65533;&#65533;&#1479;&#65533;r)Q>i&#65533;&#65533;&#65533;3O&#65533;&#65533;&#65533;"(&#65533;P&#65533;G{&#65533;uU&#65533;&#65533;T&#65533;&#65533;d&#65533;&#65533;D23JF&#65533;&#65533;PsB|&#65533;&#65533;&#65533;_?B@&#65533;y&#65533;&#65533;&#65533;,&#65533;*&#65533;&#65533;&#1252;&#65533;S5D&#65533;`&#65533;b&#1356;aFn&#65533;&#65533;fURWXxs&#65533;v&#65533;r~&#65533;&wv&#65533;_0*&#1250;i&#65533;o&#65533;&#65533;C)ph&#65533;H&#65533;Av p&#65533;&m|$&#65533;q=@i&#65533;p&#65533;R&#65533;~"(&#65533;gq&#65533;
&#65533;&#65533;8>Pr&#65533;x&#65533;&#65533;&#65533;*_ q&#65533;Q8&#65533;&#65533;Q&#65533;F&#65533;5q&#65533;&#65533;&#65533;&#521;q&#1418;l&#65533;&#65533;&#65533;r=&#65533;8&#65533;#s&#546;&#65533;&#65533;G&#65533;H&#65533;&#65533;i&#65533;)&#65533;&#65533;e&#1042;0&#65533;&#65533;>'c$&#65533;&#65533;&#65533;l&#65533; &#65533;q&#65533;R$&#65533;R&#65533;j&#65533;
B&#65533;&#65533;/&#65533;&#65533;v]Lv&#65533;c}N&#65533;n&#760;
&#140;&#1799;\&#1160;v&#65533;g&#65533;L]c~&#65533;dW^h&#65533;uT&#65533; n$51&#65533;j)A&#65533;vN&#65533;	&#65533;&#65533;$D&#65533;M&#65533;xF&#65533;&#65533;&#65533;&#65533;&#65533;&#65533;Ep&Q&#65533;O&#65533;&#65533;&#65533;8&#65533;T&#65533;&#65533; &#65533;!49&#65533;&#65533;&#65533;	9&#65533;/4&#65533;&#65533;&#1473; R(&#65533;nZ1	Y&#65533;D&#1000;&#65533;&#65533;f-	<&#65533;&#65533;>&#65533;q.&#1626;&#65533;&#1609;&#65533;&#65533;)i&#65533;32&#65533;F6\BwS&#65533;&#65533;r~+&#65533;&#65533;I&#65533;!d>&#65533;	5O&#65533;DT&#65533;+_&#65533;C#M&#65533;I^&#65533;&#65533;&#65533;&#65533;&#65533;
h&#65533;V)&#65533;&#65533;7	&#65533;&#65533;]&#65533;&#65533;_&#65533;&#65533;&#65533;W&#65533;scg3&#65533;&#65533;&#65533;&#65533;&#65533;&#65533; | &#65533;&#65533;7&#65533;&#65533;Lv&#65533;&#65533;&#65533;&#65533;=&#65533;@i&#65533;Er]Rc0	&#65533;.&#65533;'HA&#65533;(&#65533;&#65533;)b&#65533;&#65533;`&#65533;R&#65533;;&#65533;&#409;$&#65533;n&#65533;G&#65533;`&#65533;)&#65533;&#65533;]&#65533;&#65533;&#65533;&#65533;&#65533;&#65533;&#65533;&#38054;Y&#65533;q&#65533;&#65533;&#65533;;H &@WL0&#65533;=&#65533;&#65533;&#65533;&#65533;&#65533;i&#65533;)*&#65533;GYuU7}B&#65533;m&#65533;!F`U]R	&#65533;&#65533;&#65533;e&#65533;TC&#65533;&#1449;F&#65533;&#65533;&#65533;9m&#65533;)W&#65533;2o^&#65533;W&#65533;'&#65533;&#65533;E*&#65533;&#65533;&#65533;&#65533; &#65533;`&#65533;&#65533;v&#65533;&#65533;Nb#&#65533;x&#65533;`T&#65533;?x &#65533;&#65533;L&#1183;T&#65533;1&#655;	8&#65533;&#65533;y&#65533;&#65533;eZ&#65533;&#65533;~&#65533;;&#65533;&#65533;&#65533;$' &#65533; &#65533;/tU&#65533;&#65533;&#65533;&#65533;&#609;&#65533;&#65533;2&#65533;&#65533;)&#65533;d+I&#65533;&#65533;i&#65533;]&#65533;&#65533;;Z&#65533;&#1065;Q&#65533;;qT.x;&#65533;&#65533;&#65533;&#65533;0&#65533;&#65533;6#0)&#65533;&#65533;&#65533;m&#65533;&#65533;&#65533;&#65533;e&#65533;&#65533;t&#65533;4:W&Fm@&#65533;&#65533;%&#65533;&#65533;^3d&#65533;&#65533;&#65533;X&#65533;C&#65533;&#65533;S&#65533;&#65533;|$wa&#65533;&#65533;&#65533;,di<&#65533;&#65533;/a&#65533;&#65533;	&#65533;YQ~&#65533;`&#65533;-&#65533;&#65533;&#65533;B@&#65533;&&#65533;&#65533;&#65533;O&#65533;&#65533;&#65533;
 &#65533;lcS
&#65533;&#65533;Zcb&#65533;&#65533;)T&#1696;&#65533;&#65533;UhQ&#65533; &#65533;)T&#65533;&#65533;&#65533;U&#65533;&#65533;:@g&#65533;&#65533;x&#24867;5&#14932;&#65533;T&#65533;&&#65533;+J&#65533;&#65533;Z&#65533;&#65533;&#65533;&#65533;Y:4YT[&#65533;&#65533;&#65533;6&#649;z&#65533;(&#65533;:&#65533;&#65533;&#65533;hL&#65533;&#644;&#65533;&#396;N&#65533;|&#65533;&#668;&#65533;}&#65533;&#65533;&#65533;&#65533;h&#65533;&#65533;&#65533;M&#65533;n{&#65533;o|&#65533;&#65533;&#65533;2`&#65533;&#65533;,&#65533;&#65533;}&#65533;fPb&#65533;&#65533;7&#1898;w|&#65533;#&#65533;?G7x&#65533;i&#65533;&#65533;&#1611;&#65533;&&#65533;&#54942;&#65533;9^(U&#65533;&#65533;F-&#65533;wc&#65533;*l&#65533;J&#65533;&#65533;+&#65533;&#65533;z&#65533;&#65533;&#65533;&#65533;&#65533;&#2016;aYaP&#65533;i&#65533;&#65533;&#65533;&#65533;&#65533;A&#65533;&#65533;&#1770;&#65533;&#690;&#65533;&#65533;6&#1266;&#65533;&#48657;&#65533;&#65533;&#65533;U6Vl&#65533;x&#65533;7&#65533;&#65533;<&#65533;&#65533;<&#65533;{&#65533;*Hr&#65533;&#65533;]Bv&#65533;&#65533;Gu&#65533;8&#65533;&#65533;&#65533;n)&#65533;NX&#65533;&#65533;&#65533;%&#65533;&#65533;&#65533;4s&#65533;X&#65533;`&#65533;W&#26221;&#1061;Z&#65533;&#65533;&#65533;&#65533;&#65533;Ro=&#65533;~&#65533;Q&#65533;h:@&#65533;7~&#65533;"&#65533;D&#65533;
C&#65533;6 6Y&#65533;&#65533;Z&#65533;&#65533;Rp?&#65533;:&#65533;&#65533;J&#65533;{j&#65533;&#65533;B&#65533;~e`*q{&#65533;}&#33491;j&#65533;&#65533;T&#65533;*&#65533;&#65533;&#65533;&#65533;&#1784;&#65533;&#65533;&#65533;&#505;+&#65533;&#65533;&#65533;&#65533;&#65533;&#65533;&#1713;&#65533;x&#65533;&#65533;&#41169;&#65533;&#65533;&#65533;&#65533;|&#65533;&#65533;]F&#1594;bW&#65533;&#1240;@K&#65533;&#65533;Ww&#65533;K&#65533;&#65533;v&#65533;a&#65533;K&#763;&#677;&#65533;+ &#65533;&#65533;&#65533;7{&#65533;gJK-&#1170;&#65533;9hP&#65533;T&#65533;=&#65533;i!R&#65533;&#65533;&#65533;&#65533;&#65533;&#65533;1&#1499;&#65533;=.&#65533;&#65533;&#65533;&#65533;&#65533;&#65533;&#65533;rkR'&#65533;i{&#65533;&#65533;k&#65533;&#65533;&#560;xW&#65533;k&#1662;J;&#65533;d&#65533;&#65533;;&#65533;&#338;&#65533;&#65533;&#65533;&#65533;(&#65533;`&#65533;&#65533;+3&#65533;&#65533;&#65533;]&#65533;&#65533;.k&#65533;&#65533;&#65533;&#65533;&#65533;&#65533;4&#65533; &#65533;&#65533;&#65533;&#65533;&#65533;&#65533;L9&#65533;&#65533;[&#65533;&#65533;7S&#65533;&#65533;&#65533;b&#65533;Z&#65533;&#65533;
&#65533;_&#65533;&#65533;/q&#65533;N{&#65533;*<&#65533;jx?&#65533;F-xi&#65533;&#65533;&#501;&#65533;)&#65533;&#535;&#65533;&#65533;.&#65533;X&#65533;X&#65533;&#65533;[&#65533;&#1723;&#65533;&#65533;xR&#65533;&#65533;&#65533;&#65533;j&#65533;&#65533;&#65533;(&#65533;WO&#65533;&#65533;&#65533;{&#65533;X&#65533;&#65533;;R&#65533;h&#65533;&#65533;&#65533;^&#65533;&#65533;+'&#65533;nR&#65533;&#65533;&#65533;&#65533;g&#65533;&#500;&#65533;#+&#65533;&#65533;
&#65533;&#65533;&#65533;&#65533;&#65533;q&#65533;&#65533;&#522;
=\}&#65533;uJ&#65533;u&#857;=&#1146;dg$&#65533;}&#65533;&#65533;&#65533;&#65533;|&#65533;&#65533;lB&#65533;&#65533;&#65533;&#65533;&#65533;O;&#65533;[&#65533;&#65533;&#65533;Z:&#65533;&#65533;	
&#65533;&#65533;Q&#65533;Q&#65533;C=&#65533;<&#65533;&#316;V&#65533;&#65533;&#65533;V&#65533;&#65533; &#649;I&#65533;&#908;'&#65533;Q&#65533;&#65533;&#65533;&#65533;$&#754;p&#65533;J&&#65533;U&#65533;L&#65533;&#65533;.&#65533;N|&#65533;&#65533;l&#65533;&#65533;&#65533;#&#65533;&#65533;;B&#65533; $&#65533;M&#65533;&#65533;&#65533;&#65533;&#396;k&#65533;a&#65533;d&#65533;&#65533;&#65533;1=&#65533;M&#65533;&#65533;<&#65533;g&#65533;&#652;&#65533;g,&#65533;&#65533;y:>z&#65533;&#65533;&#65533;&#65533;&#1555;&#65533;K&#65533;&#65533;<&#65533;&#65533;|%&#65533;v&#65533;GZQ`&#65533;&#65533;7&#65533;C;&#65533;&#65533;	6,B#&#65533;x&#65533;&#277327;l&#65533;=8&#65533;&#65533;$%h&#65533;/S &#65533;"&#65533;&#65533;&#65533;&#65533;&#65533;&#875;m8&#65533;}@&#65533;&#65533;R&#65533;&#65533;>l&#65533;&#65533;&#1147;&#65533;&#65533;XR>&#65533;&#65533;&#65533;&#65533;'&#65533;&#664;der9[&#65533;jJ&#65533;K&#65533;i-&#65533;%m&#65533;&#271889;''j&#65533;0&#65533;&#65533;&#65533;\&#65533;-&#65533;&#65533;r+&#65533;&#65533;{&#1266;&#65533;\&#65533;5Ik&#65533;&#65533;'K&#65533;&#65533;&#65533;&#1571;&#65533;&#65533;&#498;&#65533;&#65533;H&#65533;&#65533;&#65533;&#1643;LCu&#65533;N&#65533;<+Q&#65533;F&#65533;+a&#65533;h&#65533;&#65533;&#65533;&#65533;)&#65533;g&#65533;&#65533;&#65533;sB"b&#65533;&#65533;&#65533;&#65533;H`Z&#65533;&#65533;4&#65533;}Q&#65533;&#65533;&#65533;O];&#65533;L5)&#65533;}H'&#65533;6&#65533;S]&#65533;i&#65533;&#65533;&#65533;o|&#65533;&#65533;][|&#65533;&#65533;&#65533;&#65533;d&#65533;&#65533;&#1103;m&#65533;!&#65533;&#1553;-hj&#65533;&#326;&#65533;}&#65533;y&#65533;&#65533;&#65533;&#65533;;&#65533;J/&#65533;&#65533;&#65533;y:&#1268;h&#65533;3&#65533;&#65533;1&#65533;{&#65533;&#65533;?&#65533;f&#65533;)&#65533;&#65533;&#65533;@f@&#65533;&#65533;&#65533;x&#65533;&#1283;&#65533;&#65533;}&#65533;6[\&#65533;|F{&#65533;oV&#65533;&#65533;1Z&#65533;&#65533;&#65533;&#65533;&#65533;-&#974;<
&#65533;/&#65533;Q&#65533;
&#65533;S&#65533;h&#65533;&#65533;h&#65533;|f*_&#65533;&#2019;\b\&#65533;&#65533;A9k&#804;&#65533;&#65533;&#65533;&#42872;4&#65533;&#554;&#65533;&#65533;&#65533;&#65533;&#65533;Z&#65533;&#65533;8&#65533;&#1589;&#65533;&#65533;&#65533;&#65533;&#65533;b&#65533;&#2000;&#65533;#&#65533;z&#65533;&#65533;K&#65533;o@&#65533;&#65533;2&#65533;\&#1265;-&#31581;\&#65533;&#65533;Dz*L&#65533;&#65533;J&#65533;&#65533;i&#65533;&#65533;&#65533;wN&#65533;&#65533;\Ef&#65533;h&#65533;B&#65533;G(&#1909;&#65533;M&#65533;}&#65533;&#65533;&#65533;&#65533;Y&#1385;&#65533;W&#65533;V&#477;&#568;&#65533;&#65533;&#65533;&#65533;9
 27&#915;:&#65533;&#65533;&#65533;&#65533;&#65533;HL&#65533;&#1728;w&#65533;Rw&#65533;=W&#65533;(7&#65533;&#26410;&#65533;n&#65533;%)&#65533;&#65533;&#65533;&#65533;=Y&#65533;&#1860;&#65533;&#65533;&#65533;&#65533;&#65533;i"5&#65533;&#65533;/\&#65533;j&#65533;e&#2020;&#65533;&#65533;D&#65533; &#65533;&#65533;Uj&#720;M&#65533;yg&#1189;q} &#65533;&#65533;&#65533;d|&#65533;&#65533;8&#65533;&#65533;&#65533;8{b&#65533;&#65533;>\&#65533;&#65533;;&#65533;TJ&#65533;c9&#65533;&#65533;)&#65533;&#65533;w&#65533;&#65533;q&#65533;&#1769;R&#65533;$&#65533;uA&#65533;=&#65533;&#65533;>&#65533;&#65533;&#65533;A&#65533;&#65533;&#65533;&#1148;&#65533;&#65533;l&#65533;&#201;&#65533;X-&#65533;[&#65533;&#65533;5&#65533;&#65533;v5&#65533;&#65533;&#611;4&#1229;&#43678;&#65533;&#65533;&#65533;&#65533;^&#65533;t	F&#65533;7&#65533;&#65533;)q&#65533;MNA&#65533;&#65533;Mt&#65533;&#65533;.&#65533;&#65533;E&#65533;&#65533;^&#128;;.&#65533;i&#65533;Q&#65533;|&#65533;&#65533;+%\&#65533;F:dZ2&#65533;&#65533;&#65533;9g"&#65533;&#65533;n&#28300;&#65533;&#1527;&#65533;w7q&#65533;&#65533;s^&#65533;C&#65533;&#65533;{&#65533;&#65533;L&#65533;&#65533;j F&#65533;&#65533;&#65533;&#65533;eV&#65533;&#65533;<&#65533;&#65533;&#65533;$&#65533;&#1399; &#65533;^&#65533;&#630;}`t&#65533;.&#65533;&#65533;&#65533;>K]U&#65533;5&#65533;C&#65533;&#65533;&#65533;&#65533;&#65533;J&#65533;&#65533;&#65533; &#65533;&#65533;&#65533;&#65533;&#65533;&#65533;\&#65533;E&#65533;;o&#65533;1&#65533;&#65533;&#65533; &#65533;&#65533;&#65533;&#65533; &#65533;&#65533;MI9&#65533;?&#65533;&#65533;8&#65533;.w&#65533;-M bp&#65533;
&#65533;&#65533;i&#65533;p&#65533;&#65533;&#65533;a&#65533;A&#65533;&#65533;&#65533;&#65533;p&>&#65533;&#65533;&#65533;&#65533;&#65533;*u&#65533;&#3228;&#65533;&&#65533;7&#54420;&#65533;&#65533;^&#65533; YL&#65533;&#65533;&#65533;&#65533;R&#1214;h &#65533;U&#65533;&#65533;X&#65533;&#65533;&#65533;&#65533;&#65533;g&#65533;Jo&#1826;&#65533;-&#65533;&#65533;&#65533;&#65533;&#65533;&#65533;&#65533;&#1643;&#65533;D&#65533;&#65533;&#65533;k&#65533;IV&#65533;&#65533;&#65533;}&#65533;"&#65533;_Dj&#65533;n&#65533;&#65533;l&#65533;l&#63572;&#65533;&#65533;&#65533;[>&#65533;[&#65533;&#65533;&#685;&#65533;&#65533;
&I&#65533;;ar:&#65533;&#65533;&#65533;#&#65533;0&#65533;&#65533;= &&)w)&#65533;&w&#65533;&#65533;k&#65533;;&#65533;&#65533;&#65533;&#65533;-&#65533;&#65533;	&#65533;&#65533;+&#65533;&#65533;U8'E=RQ&#65533;r&#253;+&#65533;CSIET&#65533;&#65533;t&#1602;&#65533;&#1745;b	%	:<&#65533;&#65533;&#65533;hy&#65533;&#65533;&#65533;h&#65533;&#65533;I&#65533;&#65533;U&#65533;&#65533;&#65533;&#65533;(&#65533;&#65533;I	0&#65533;&#65533;&#65533;&#65533;J&#65533;1&#65533;C8N@&#65533;AP@ &#65533;2j&#65533;&#65533;&#65533;F::j&#65533;&#65533;&#65533;$n BLYf&#24471;{"&#65533;&#65533;&#65533;&#65533;&#65533;&#65533;0k&#1212;)&#65533;&#65533;&#65533;:q&#65533;\)(&#65533;&#65533;C}&#65533;&#65533;&#65533;&#1255;H&#65533;Qc&#65533;&#65533;%Ti&#65533;$I&#65533;A&#65533;&#1248;B[&#65533;&#65533;&#65533;Sl&#1124;V{&#65533;&#65533;&#65533;k\&#65533;Z&#65533;&#65533;&#65533;B&#65533;&#65533;[Yh&#65533;5u&#65533;!zS&#65533;	&#65533;&#65533;&#65533;*&#65533;&#65533;m&#65533;3b&#65533;&#464;#&#65533;&#65533;&#65533;&#65533; t&#65533;&#65533;@
 &#65533;&#1041;&#795;8&#65533;&#65533;NQ&#65533;&#1641;6&#65533;U&#65533;4DX&#65533;#&#1270;"&#65533;RLE&#65533;&#1321;&#65533;&#65533;w&#65533;7Y&#65533;&#65533;tA&#65533;&#65533;&#65533; &#65533;!&#65533;4v"r<`&#1576;}D&#65533;p&#65533;n&#65533;&g&#65533;&#65533;&#65533;&#65533;&#65533;:&#65533;&#65533;^kt&#65533;&#65533;&#65533;&#65533;&#65533;a&#65533;&#65533;&#65533;
&#65533;&#65533;--&#65533;&#65533;&#65533;md&#65533;G8$&#65533;xbe!&#65533;W:&#65533;&#65533;&#65533;&#65533;*eO&#65533;T%0&#65533;T&#65533;!&#65533;r&#65533;d&#65533;&#65533;eV&#65533;&#65533;&#65533;(&#65533;.&#65533;&#1874;c4&#65533;&#65533;&#65533;]8&#65533;X\q&#65533;&#1487;&#65533;&#65533;B+5)V#@#&#65533;&#65533;&#977;Z|%&#1619;&#65533;E	&#65533;e&#65533;t&#65533;&#65533;w&#65533;&#65533;v&#65533;y&#65533;&#65533;fQn&#65533;&#65533;&#65533;&#65533;j&#65533;&#65533;&#65533;&#65533;5<@&#65533;&#65533;@ &#65533;&#65533;&#65533;&#65533;$&#65533;x&#65533;
&#317;&#65533;c&#65533;&#65533;c&#65533;&#65533;06&#65533;OL&#65533;^&#65533;0&#65533;&#65533;w&#65533;u&#65533;&#65533;v&#65533;&#65533;&#65533;F&#65533;D&#65533;&#65533; &#65533;&#65533;E&#65533;&#65533;j"&#65533;&#65533;&#65533;&#65533;=[5"}mf&#1067;&#65533;^&#65533;U	&#65533;&#65533;&#65533;&#65533;(&#65533;I@&#65533;Y(X&#65533;A&#65533;4&#65533;&#65533;&#65533;&#65533;E&#65533;&#65533;&#65533;n&#65533;&#65533;Y&#65533;e-Y|$&#722;D(E0&#65533;6&#65533;&#65533;T_\&#65533;H&#65533;&#65533;&#65533;&#65533;-i&#65533;&#65533;&#65533;AU&#35117;&#65533;&#65533;&#65533;B&#65533;8&#65533;2&#65533;&#16131;&#65533;&#65533;(&#65533;h&#65533;&#65533;&#1374;&#45501;&#65533;5&#65533;Cf&#65533;&#65533;Q&#65533;&#65533;U^&#65533;&#65533;~&#65533;&#65533;6n&#428;a54&#65533;&#65533;A&#65533;j^&#65533;fm&#65533;&#65533;	&#65533;&#65533;&#65533;&#65533;&#65533;N&#414;&#65533;b&#65533;&#65533;[&#65533;&#65533;&#65533;{&#65533;&#65533;&#65533;	<&#65533;h&#65533;uZ&#2019;&#65533;VC&#65533;&#65533;43U=Y&#65533;P|&#65533;&#65533;F&#65533;+&#65533;#&#65533;&#65533;X&#65533;&#65533;&#65533;p&#65533;&#65533;}&#65533;&#65533;V&#65533;&#65533;&#65533;a&#65533;&#65533;>&#65533;,cb0&#65533;v6zd&#1033;&#65533;v@R&#65533;&#65533;&#65533;&#65533;O&#65533;&#65533;&#65533;&#65533;&#65533;&#65533;n&#65533;&#65533;&#65533;&#65533;+&#65533;p&#65533;&#65533;	&#65533;&#65533;R&#65533;o&#65533;\z`(VZ&#65533;;k-&#65533;I&#65533;&#65533;X&#65533;&#65533;&#65533;&#65533;pb&#21235;-&#65533;&#65533;:^RW=&#65533;&#65533;&#65533;R&#65533;&#65533;&#65533;~C&#65533;R6&#65533;&#316;_,q&#65533;&#65533;Y9&#65533;iu&#65533;&#1422;#&#65533;&#65533;&#65533;&#65533;!/&#65533;&#65533;sv$}0x
&#65533;&#65533;&#65533;&#65533;J&#65533;&#65533;&#65533;khs]u&#65533;M&#65533;@&#65533;pt/&#65533;&#65533;&#65533;&#65533;8
|ZA&#65533;rM}&#2022;Y{&#65533;V&#65533;&#65533;;&#65533;#&#65533;&#65533;&#65533;m^jZ&#65533;7Ln&#65533;&#65533;&#65533;Fr&#65533;8&#65533;&#65533;o&#65533;&#183;u&#65533;Y&#65533;&#65533;&#65533;S$&#159;`&#65533;Q|&#65533;&#504;&#65533;7&#515;n&#65533;&#65533;&#65533;&#65533;b&#65533;&#65533;&#366;&#65533;&#65533;Q&#65533;#&#65533;&#65533;&#65533;Lz&#65533;&#65533;n&#65533;)FH&#65533;&#65533;*N&#65533;: R-&#65533;&#65533;&#65533; &#65533;&#65533;&#65533;nacXxg1,mcKY
8F<ut&#65533;=7X^&#65533;&#65533;<&#65533;@oz&#65533;&#65533;L(&#1681;&#65533;:
&{&#1851;&#65533;q&#65533;2&#65533;&#65533;!j
`&#65533;&#65533;Q&#65533;K&#65533;&#65533;&#65533;&#65533;||&#65533;<&#65533; &#136;&#679;&#65533;&#65533;&#65533;&#65533;;&#65533;&#65533;&#65533;} &#65533;&#65533;D0&#65533;d&#65533;&#65533;&#65533;I	j&#65533;ndV&#65533;x5,5&#65533;&#65533;r7&#65533;!&#65533;&#65533;&#65533;9&#65533;L&#65533;%(B&#65533;&#65533;Ht0&#65533;&#65533;S&#65533;y!&#65533;&#65533;D&#65533;Z&#65533;&#65533;E&#65533;l`1k&#65533;Xv^@&#1313;&#65533;&#65533;&#65533;#&#65533;U&#65533;/y&#779;&#65533;&#65533;&#65533;,&#65533;&#65533;n&#65533;{&#65533;&#65533;4k&#65533;&#65533;&#65533;&#65533;&#65533;V&#65533;b'&#65533;TI&#65533;a4_Z&#65533;7&#65533;g&#65533;&#65533;&#65533;QAP&#65533;&#536;&#65533;F&#65533; z&#65533;&#65533;&#65533;a&#65533;&#65533;&Ox&#65533;^V&#65533;#"&#65533;bP&#1628;R&#65533;&#65533;CV&#65533;&#65533;CZ&#65533;"&#65533;UY&#65533;\f\&#65533;
V&#65533;&#65533;L~M&#65533;&#65533;&#65533;&#65533;x>&#65533;zc&#65533;*L&#65533;JIS&#65533;H&#65533;q\%+&#65533;&#65533;*$&#65533;p&#65533;P:&#65533;&#949;&#65533;l]&#65533;d &#65533;&#545;a&#65533;&#65533;&#7766;YT&#65533;EE>&#65533;H3i&#65533;L$I&#65533;s&#65533;&#65533;5&#65533;&#65533;&#65533;&#53420;&#65533;TbT&#65533;@&#65533;x&#366;Z&#65533;&#65533;&#65533;zNZ&#65533;S&#65533;k&#65533;g061+&#65533;&#65533;z&#65533;(&#65533;^&#65533;&#65533;)&#65533;A&#65533;&#65533;=& J&#65533;M&#65533;	&#65533;6SEdU&#65533;&#654;&#65533;&#65533;F31,4m
&#65533;;&#65533;5*&#1396;&#65533;&#65533;*pE&#65533;&#65533;V&#65533;z&#65533;O&#65533;&#65533;&#65533;&#65533;Q&#65533;VJ&#65533;R&#65533;&#65533;&#65533;
&#65533;k&#65533;&#65533;&#65533;s&#65533;
S&#65533;&#65533;&#65533; p&#65533;&#65533;tX&#65533;&#65533;)0Kh&#65533;W(&#65533;{&#65533;t&#65533;Z&#65533;e&#65533;QN#Tu&#708;	&#65533;`&#65533;j&#65533;V&#65533;&#65533;V&#65533;&#65533;&#65533;(&#65533;fY&#65533;&#65533;I&#65533;.&#65533;3&#65533;&#65533;&#65533;&#65533;&#65533;X|y&#65533;&#65533;&#65533;oz&#65533;)u1&#65533;&#65533;&#65533;O&#5460;&#65533;]c&#65533;&#65533;'&#65533;%b&#21253;E&#65533;a&#1524;&#65533;&#65533;N&#65533;S'b&#65533;&#65533;m&#65533;q&#65533;&#65533;L&#65533;/&#65533;&#1611;&#65533;/;&#65533;&#65533;&#1136;3&#65533;d&#65533;&#65533;=fD&#65533;&#65533;D
&#65533;&#65533;&#65533;&#65533;&#65533;f6&#65533;c&#1526;&#65533;iC&#65533;&#65533;&#65533;S&#65533; &#65533;|A&#65533;&#65533;&#65533;P&#65533;T^*&#65533;&#65533;e&#65533;	&#65533;&#65533;Z&#65533;JW&o&#65533;t&#65533;&#65533;&#65533;oS.6DO&#65533;&#65533;&#65533;7&#65533;&#65533;&#65533;&#65533;2&#65533;&#254;&#65533;&#65533;]&#65533;&#65533;76&#65533;Mj&#65533;u&#65533;t&#65533;2&#65533;&#65533;3&#65533;&#65533;r&#65533;&#65533;#&#65533;W&#65533;&#65533;K &#65533;&#65533;c&#65533;&#65533;3&#65533;&#65533;&#65533;&#65533;&#65533;&#65533;&#65533;F	&#65533;S&#65533;&#65533;Dh-&#65533;&#65533;&#65533;&#1723;&#65533;eO7H&#65533;Us&#65533;V&#65533;&#65533;&#65533;I&#65533;&#65533;&#65533;$k^m4&#730;&#65533;&#65533;&#65533;&#65533;&#65533;W&#65533;v&#65533;4&#462;&#65533;&#65533;&#65533;|&#65533;jVC&#65533;&#65533;&#65533;&#65533;&#65533;R&#65533;jc&#65533;P&#65533;r&#65533;&#65533;&#65533;&#65533;&#65533;(&#65533;&#65533;&#65533;&#65533;H&#65533;&#65533;&#65533;Kgr;&#65533; &#65533;&#65533;P$&#65533;He&#65533;A!9*&#65533;&#65533;&#65533;&#65533;U]&#65533;QO&#65533;X&#65533;#Q&#65533;&#65533;&#65533;4&#65533;H&#65533;&#65533;g&#65533;&#65533;
&#65533;&#65533;R-&#65533;EL&#65533;&#65533;&#65533;&#65533;&#65533;W8&#65533;a &#65533;XV[Z&#65533;&#65533;&#65533;&#65533;`6|&#65533;&#65533;)&#65533;&#977;a&#65533;&#65533;&#65533;t&#65533;W&#1411;Z&#65533;	F&#65533;&#65533;&#51939;-&#65533; &#65533;&#65533;94&#65533; sUS&#65533;&#65533;&#65533;&#65533;T&#65533;&#65533;>S&#65533;&#65533;!&#65533;UJ&#65533;&#65533;IK&#65533;&#65533;&#65533;&#65533;+&#65533;hkO&#65533;&#567;&#65533;w&#65533;T&#65533;&#65533;&#65533;R:*&#65533;&#65533;&#65533;&#65533;+&#65533;rAj&#924;T&#65533;|eqg9)Q&#65533;z	W&#65533;&#65533;&#65533;@w&#65533;&#65533;V&#65533;B&#65533;&#65533;i&#60567;&#65533;2K&#65533;{1rN&#65533;&#65533;&#65533;&#65533;EA&#65533;&#65533;&#65533;_&#65533;&#65533;C&#65533;x&#65533;f&#65533;&#65533;wY&#65533;E&#65533;&#65533;&#65533;&#65533; &#65533;&#65533;&#65533;R&#65533;(>&#65533;:&#65533;TRP&#65533;&#65533;@2&#65533;y<6&#65533;&#65533;?&#65533;&#65533;&#65533;y&#65533;&#65533;N9&#65533;&#65533;I&#65533;&#65533;&#65533;L&#339; h&#65533;+&#65533;&#65533;b&#65533;&#65533;&#65533;V&#65533;/&#65533;&#65533;4RR&#1470;&#65533;Zi&#65533;V&#65533;$&#65533;&#65533;Z&#65533;iZl&#65533;T&#65533;{&#65533;&#707;ln&#65533;&#65533;Wi&#65533;&#65533;N&#65533;_m({&#65533;&#65533;&#65533;&#65533;&#65533;&#65533;&#1359;9&#65533;k`I2&#65533;j;&#65533;&#65533;&#65533;0&#65533;Wa74Vw&#65533;-I&#65533;Ty	&#65533;&#65533;U(&#65533;qp&#65533;_qvxp&#65533;0j&#65533;xC&#65533;A&#65533;fV&#65533;&#65533;&#65533;y&#65533;&#65533;p^rWO&#65533;a&#65533;&#65533;FF4p&&#65533; >)s{&#65533;a')W<~&#65533;;&#65533;&#65533;:`)&#65533;&#65533;*&#65533; Q&#65533;7Z&#65533;&#247;vZ&#65533;8&#65533;&#65533;YC&#65533;*&#65533;&#65533;|&#663;&#65533;JX*&#65533;&#65533;R;&#65533;?+%dQEuN&#65533;lVu&#65533;&#65533;"opy&#65533;TS:uZ&#65533;7vd&#65533;~U6]&#65533;w&#65533;#o&#65533;a&#65533;BT$w\W&#65533;&#65533;&E&#65533;4oQo&#65533;|c&#65533;&#65533;&#65533;	DN&#65533;[`V&#65533;&#65533;gw&#65533;&#65533;&#65533;Z$&&#65533;&#65533;?&#65533;&#65533;h&#65533;<&#65533;vPaX&#65533;&#X&#65533;A&#65533;[  &#65533;&#65533;Y0&#65533;&#65533;'3&#65533;&#65533;G&#65533;&#65533;r& &#65533;b&#65533;;&#65533;b&#65533;6&#65533;&#65533;&#65533;pk&#65533;"&#65533;5&#65533;ch*f&#65533;]&#65533;|M}KGl&#65533;dUxlFJW&#65533;&#65533;&#65533;&#65533;[D&#65533;l&#65533;H O&#65533;u&qH{&#65533;e&#65533;w&#65533;&#65533;~t7h&#65533;1&#65533;1@H6&#65533;v]S&#65533;o&#65533;gSE&#65533;9&#65533;%`exV&#65533;&#65533;^&#65533;&#65533;3"&#65533;&#65533;&#65533;#!&#65533;&#65533;^&#65533;X_&#65533;MnPrE &#65533;F&#65533;&#65533;&#65533;&#65533;%&#65533;O&#65533;&#65533;y4&#65533;<&#65533;q&#65533;q7&#65533;)&#65533;z*&#65533;&#65533;&#65533;&#65533;	C@3&#65533;AYy&#65533;C;&#65533;&#65533;&#65533;&#65533;&#65533;p58&#65533;Q&#65533;&#65533;j&#322;&#65533;nC"&#65533;&#65533;bPW&#65533;In&#65533;1&#65533;&#65533;\b&#65533;J&#65533;R&#65533;x&#65533;&#65533;mRX&#65533;t}E&#65533;SL&#65533;&#65533;&#65533;e^&#65533;&#65533;%vt&#65533;m`&#65533;&#65533;&#65533;S&#65533;&#65533;;S&#65533;Lc&#65533;Z%&#65533;&#65533;5^[&#65533;L&#65533;&#65533;;&#65533;&#65533;V&#65533;&#65533;_&#65533;&#65533;&#65533;&#65533;U&#65533;x&#65533;&#65533;Pfk!o&#65533;8&#65533;V8W&#65533; &#65533;&#65533;&#65533;)&#65533;&&#65533;rXR&#65533;`&#65533;pO&#65533;"zA&#65533;O&#65533;&#65533;&#65533;&#65533;&#65533;&#65533;&#65533;&#65533;7A&#65533;&#65533;i5&#65533;'&#65533;a:~a&#65533;&#65533;7=81y)&#65533;E&#65533;&#65533;&#65533;&#65533;SyX&#65533;Q0&#65533;&#65533;&#65533;-&#65533;XS:&#65533;&#65533;&#65533;LX&#65533;&#65533;9l&#65533;&#65533;R&#65533;+Hd&#65533;&#1428;&#65533;"u.1`&#65533;l&#65533;8&#65533;&#1449;Sq$&#65533;s&#65533;&#65533;y&#65533;&#65533;&#65533;&#65533;&#65533;;&#65533;vc)&#65533;&#65533;]OE&#65533;6RwvU3&#65533;u&#65533;&#65533;&#65533; &#65533;_&#65533;5xr&#65533;x&#65533;&#65533;&#65533;XVm&#65533;&#65533;&#65533;&#65533;TM&#65533;n&#65533;&#65533;_&#65533;	&#65533;0&#65533;&#65533;h&#65533;P &#65533;`&#65533;&#37916;7&#65533;&#65533;HX&#65533;gX&#65533;&#65533;s&#65533;0vP&#65533;&#65533;z&#1363;&#65533;'&#65533;&#65533;&#65533;&#65533;&#65533;&#65533;r&#65533;u*vc&#65533;j&#65533;XJ0>&#65533;&#65533;2H&#65533;&#65533;&#65533;&#65533;&#65533;|&#65533;&#580;&#65533;&#65533;
!&#65533;&#65533;I&#65533;O&#65533;&#65533;AG&#1227;&#65533;D~&#65533;W&#65533;&#65533;~H&#65533;&#65533;V&#65533;&#1448;&#65533;&#65533;&#451;QWiv&#65533;ECfvv&#65533;q&#65533;K&#65533;&#65533;9L&#65533;&#65533;iK&#65533;&#65533;

&#65533;&#65533;GK&#65533;y9&#65533;&#1439;hv&#65533;&#65533;&#65533;&#65533;&#65533;eM{&#65533;&#65533;&#65533;L&#65533;hVt\)EF&#65533;_e &#65533;&#65533;I&#65533;&#65533;&#65533;0`&#65533; !&#65533;&#65533;I&#65533;P&#65533;@&#65533;&#65533;v*O&#65533;&#65533;&#65533;9a&#65533;	&#65533;q&#296;&#65533;AG&#65533;&#65533;
1&#65533;U&#65533;&#65533;"&#65533;&#65533;C4.&#65533;`&#65533;&#65533;&#65533;@&#65533;&#65533;&#65533;(Z&#65533;bOV}tt&#65533;(&#65533;&#65533; &#65533;&#65533;$&#65533;&#65533;9&#65533;Q&#65533;&#65533;Gz&#65533;Ec}M&#65533;t,T:@&#65533;&#65533;I&#65533;S) U&#65533;&#65533;&#65533;&#335;&#1945;&#65533;Xe&#65533;	&#65533;;&#65533;x&#65533;mf&#65533;T&#65533;\e&#65533;&#65533;&#65533;&#65533;z&#65533;&#65533;pzxvJ&#65533;|i/y&#65533;&#65533;&#65533;&#65533;&#65533;&#65533;&#65533;&#65533;2&#65533;&#65533;&#65533;&#646;&#65533;I&#65533;&#65533;&#550;*&#65533;H6&#65533;&#65533;&#65533;E&#65533;&#65533;i&#65533;Pi&#931;&#65533;$xZQu(&#65533;z&#65533;&#1346;.X&#65533;
e&#65533;
H|&#65533;T~&#65533;&#65533;&#65533;&#65533;2&#65533;i&#65533;&#65533;&#65533;&#65533;HJ&#65533;&#65533;b&#65533;&#65533;4&#65533;&#65533;5&#65533;&#65533;&#65533;F&#65533;c&#553;&#65533;&#65533;I&#65533;Q&#65533;&#65533;&#65533;&#65533;&#65533;&#856;&#65533;&#65533;I&#65533;9 ?DQ&#65533;L&#65533;[I&#65533;d&#1689;&#65533;&#65533;\*&#65533;&#65533;&#27906;&#1621;&#65533;&#65533;m&#65533;&#65533;&#65533;)Hm	.&#65533;E&#1441;&#65533; &#65533;&#65533;&#65533;&#65533;&#65533;&#65533;fU&#65533;&#65533;8&#65533;&#65533;Gg&#65533;&#431;&#65533;tWDpK&#65533;&#65533;C&#65533;jWvy&#65533;&#65533;&#65533;&#65533;&#65533;:&#65533;&#65533;&#65533;&#65533;&#65533;W&#65533;)&#65533;0&#65533;}&#65533;(&#65533;&#65533;&#65533;&#65533;w &#65533;
pa&#65533;%&#65533;1&#65533;&#65533;Qexx&#65533;&#65533;&#65533;&#65533;r&#65533;j)j&#65533;R O1Jff&#65533;&#65533;&#65533;&#1574;l&#65533;
&#65533;&#65533;q&#65533;HH&#65533;(&#65533;5ku&#65533;&#65533;<{&#65533;&#65533;&#65533;@8m&#65533;[&#65533;&#65533;&#65533;-9&#65533;t&#65533;i&#65533;&#65533;4p&#546;&#65533;H2&#65533;&#65533;EX&#65533;&#65533;A&#65533;b&#65533;m&#65533;&#65533;&#65533;P&#65533;JN&#65533;*&#65533;&#65533;z&#65533;Ggf{&#65533;	hM&#65533;&#65533;&#65533;{-&#1205;<&#65533;&#65533;M&#65533;&#65533;w-m&#65533;&#65533;&#65533;&#65533;&#65533;&#65533;z&#65533;&#65533;WaB&#65533;&#65533;B&#65533;&#65533;&#65533;&#65533;xUw&#65533;O&#65533;&#65533;&#65533;&#65533;I&#65533;&#65533;Z3i&#65533;&#65533;6<&#1578;'[.&#65533;[e3[&#65533;&#403;=&#65533;&#65533;S&#65533;&#688;&#65533;<&#65533;*&#65533;l&#65533;&#65533;+k&#65533;5E}&#538;\&#65533;&#65533;&#65533;J&#65533;K&#65533;&#65533;&#65533;&#65533;&#65533;K&#65533;&#65533;nJph&#65533;&#65533;m
Dg9&#65533;+	""&#65533;\&#1694;&#65533;&#65533;u&#65533;Z&#65533;&#65533;!&#65533;&#65533;U&#1419;&#65533;&#65533;pt&#65533;&#65533;K
&#65533;&#65533;vx&#65533;&#65533;&&#293;S&#65533;Q&#65533;n&#192;pbk&#65533;
&#65533;&#65533;p&#65533;&#65533;y&#65533;W&#65533;&#65533;
&#65533;&#65533;&#65533;&#65533;z&#65533;d&#65533;&#65533;q;&#65533;\&#65533;&#65533;&#65533;&#65533;&#65533;&#65533;r&#65533;&#65533;m&#65533;&#65533;&#65533;{Wc&#65533;	<7&#65533;&#65533;7I8&#65533; &#65533;&#1730;QA&#65533;&#65533;&#65533;&#65533;&#65533;&#65533;+&#65533;&#65533;I&#65533;&#65533;0&#65533;&#65533;&#65533;&#65533;)&#65533;!&#65533;&#65533;&#65533;&#65533;R&#65533;5w&#65533;r&#65533;J
&#65533;&#65533;&#65533;7&#65533;;,&#65533;w&#65533;&#65533;3&#65533;9Ru&#65533;Q&#65533;(&#65533;&#65533;5>&#65533;&#65533;&#65533;&#65533;'u&#304;W&#65533; ~i&#65533;0&#65533;&#256;x&#65533;Y&#65533;uFD&#65533;I&#65533;&#65533;&#65533;&#65533;&#65533;&#65533;&#65533;3p{k&#65533;o&#65533;&#65533;&#65533;<&#65533;&#65533;F%&#65533;9&#65533;p&#412;k&#65533;<&#65533;&#65533;&#65533;&#65533;`&#65533;&#65533;2u,&#65533;&#65533;r&#65533;KR&#65533;4&#65533;&#65533;Q&#65533;b-P~<&#65533;o&#65533;&#65533;+04&#65533;&#65533;(.&#65533;&#65533;&#65533;&#65533;<&#65533;T&#65533;&#65533;J&#65533;\I&#65533;C&#65533;&#65533;&#65533;&#65533;<&#65533;E&#65533;&#65533;b&#65533;L&#65533;&#65533;&#65533;&#65533;&#65533;&#65533;&#65533;e&#65533;&#65533;&#65533;&#65533;&#65533;h&#65533;]j&#65533;&#65533;Jp&#65533;T&#65533;&#65533;&#65533;0e&#65533;C<&#65533;Q40-N&#65533;&#65533;&#65533;x&#65533;{&#65533;:&#65533;&#65533;Q&#65533;M\&#65533;&#65533;&#65533;&#65533;&#65533;&#65533;c&#65533;&#65533;	&#65533;&#65533;q&#65533;&#65533;B\&#65533;I&#65533;[	&#65533;&#65533;h&#536;&#65533;&#65533;&#65533;5[&#65533;&#65533;&#65533;{XOP&#65533;&#65533;&#65533;&#65533;&#65533; &#65533;&#65533;&#65533;&#65533;h,	&#65533;Lk&#65533;&#65533;&#65533;&#65533;(&#65533;s/I.Q&#65533;e?D6S3&#65533;F&#65533;&#65533;I&#65533;$H&#65533;&#65533;J&#65533;-9&#65533;#&#65533;&#1031;&#65533;&#65533;&#65533;&#590;&#65533;&#65533;B&#65533;&#65533;4&#65533;&#65533;Z&#1136;&#65533;&#166;< b)&#65533;g'C&#65533;2N&#65533;&#65533;U&#65533;4&#65533;&#65533;&#711;&#65533;&#65533;Wh&#65533;&#65533;&#65533;"&#65533;&#65533;,*?&#65533;9&#65533;&#65533;&#65533;Z&#65533;&#65533;&#65533;vP&#65533;&#65533;&#65533;&#65533;&#65533;&`>Z&#65533;j
x3-m&#65533;&#65533;v&#65533;&#65533;&#65533;&#65533;&#65533;&#65533;&#65533;b2O&#65533;&#65533;&#65533;&#65533;&&#65533;&#1667;&#65533;&#65533;m&#65533;&#65533;"&#65533;8s]&#65533;Ig&#860;KEm&#65533;&#65533;&#65533;&#65533;&#65533;&#65533;bX&#65533;&#65533;AW$u]&#65533;M&#65533;&#65533;&#65533;&#65533;&#65533;&#65533;&#65533;k&#65533;&#65533;&#1115;&#65533;&#65533;&#1907;&#65533;&#65533;&#1266;&#65533;>&#65533;&#65533;&#968;&#65533;T)&#65533;&#65533; L+&#65533;M&#65533;&#65533;^&#65533;&#65533;&#65533;&#65533;g&#65533;&#65533;&#65533;B.<&#65533;Bs&#65533;;p&#65533;&#1376;&#65533;&#65533;2&#65533;;`&#65533;w&#65533;&#65533;&#65533;"&#65533;K&#1784;&#65533;e&#65533;&#65533;ExK&#65533;&#65533;0&#65533;&#65533;&#65533;&#65533;FB&#65533;&#65533;&#331;&#65533;+&#65533;&#65533;
&#65533;&#65533;&#65533;&#65533;&#65533;%5o\&#349;&#65533; &#65533;&#65533;&#65533;s&#65533;C&#65533;$&#65533;&#65533;&#65533;b/&#65533;b&#65533;&#65533;jT&#65533;^&#65533;&#65533;&#65533;&#65533;&#65533;&#65533;{&#65533;&J&#65533;&#65533;&#65533;<&#65533;&#65533;k3{&#65533; <&#1116;&#65533;&#1566;t?U<S&#65533;&#2009;&#65533;&#65533;&#1446;&#65533;!K&#1627;$w&#65533;&#65533;E&#65533;&#65533;v]&#65533;4&#65533;}&#65533;1&#1909; &#65533;&#65533;&#65533;iY-&#65533;95<&#65533;W"&#65533;&#65533;&#65533;&#65533;&#65533;&#65533;'&#65533;&#65533;5(K&#65533;g\<&#65533;@|&#65533;&#65533;+&#65533;U&#1278;&#65533;&#65533;z&#65533;WbD&#65533;&#65533;iqIj&#1866;b&#65533;q&#65533;r&#65533;&#65533;&#744;&#65533;w&#65533;&#65533;P&#65533;&#65533;&#336781;>-+Gz&#65533;e&#65533;0|&#65533;&#65533;&#65533;z&#65533;&#65533;&#65533;n&#65533;&#65533;&#65533;g&#65533;}B&#1708;&#65533;&#65533;E&#65533;&#65533;)&#65533;9&#65533;&#65533;&#65533;9&#65533;&#65533;x9`&#65533;p&#65533;Zx\&#1398;&#65533;$&#1494;&#65533;&#65533;:&#65533;&#65533;&#65533;&#65533;&#65533;&#65533;&#65533;&#65533;&#761;&#65533;&#65533;&#65533;&#65533;&#65533;&#65533;*&#65533;Z&#65533;&#65533;	&#65533;'P&#65533;&#65533;&#65533;!&#65533;8&#65533;{&#65533;&#65533;&#65533;L/&#65533;.&#65533;W&#65533;1&#65533;&#65533;cJ&#65533;&#65533;&#65533;.D&#65533;&#65533; &#65533;&#65533;&#65533;&#65533;K&#65533;&#65533;&#65533;&#65533;W&#65533;Z&#65533;K&#65533;n&#65533;^&#1400;&#65533;&#65533;	A&#65533;Hd_&#65533; ?#k>9{&#65533;|4&#65533;q&#65533;F&#65533;&#65533;&#65533;&#65533;?.kO&#65533;&#65533;<&#65533;n&#65533;M&#1363;&#65533;vX~&#65533;&#65533;&#65533;f&#65533;&#65533;&#65533;~&#65533;&#65533;&#65533;&#65533;&#1886;ZD&#65533;&#65533;o&#65533;&#65533;&#65533;&#65533;&#65533;mv&#1403;&#65533;z&#65533;D&#65533;j&#65533;&#65533;&#65533;&#65533;8&#65533;&#65533;&#65533;&#65533;&#65533;&#65533;&#65533;}&#65533;o&#65533;&#65533;Q&#65533;&#65533;u&#65533;&#65533;&#65533;&#65533;&#65533;&#65533;R&#65533;$&#65533;&#65533;9&#65533;b&#65533;&#65533;&#63374;&#65533;&#65533;P -J&#65533; r&#16362;%&#65533;&#65533;&#65533;&#531;hT&#65533;L !&#65533;&#65533;	&#65533;&#1381;X&#65533;q&#65533;&#65533;~&#65533;-&#65533;&#65533;=&#65533;7&#65533;&#65533;&#65533;3MIo&#65533;f&#65533;&#65533;3&#523;5,&#65533;=&#65533;&#65533;&#65533;&#556;a&#65533;&#65533;&#65533;h&#65533;	&#65533;dO&#65533;!h&#65533;&#65533;&#646;&#2036;;&#65533;I[&#65533;^i&#29097;&#65533;&#65533;&#65533;&#65533;&#65533;`&#65533;4j&#65533;&#65533;]&#65533;&#65533;^&#65533;&#65533;&#65533;&#65533;&#65533;&#65533;&#65533;&#65533;&#65533;&#65533;U&#65533;_o&#65533;&#65533;e&#65533;iE&#65533;&#65533;&#65533;&#65533;Z&#65533;&#65533;&#65533;M^&#65533;&#65533;&#65533;|&#65533;&#65533;&#65533;n&#65533;d<&#65533;&#65533;]&#1348;&#65533;&#1379;2p&#65533;&#65533;&#65533;&#65533;.&#65533;]&#65533;)yk	&#65533;&#65533;'c&#65533;&#65533;hE&#65533;T&#65533;&#65533;IIRt&#65533;ERh'&#65533;U(&#65533;	&#65533;C&#65533;R&#65533;a<&#65533;a:h&#65533;[&#65533;&#65533;e&#65533;&#65533;#&#574;&#65533;Cj&#65533;&#65533;&#65533;&#1276;&#65533;&#65533;&#65533;r&#65533;&#65533;I#&#65533;&#65533;&#65533;&#65533;&#65533;&#18584;&#65533;9&#65533;9&#65533;&#65533;&#65533;h&#65533;&#65533;&#65533;&#65533;]&#65533;&#65533;&#65533;&#65533;&#65533;&#65533; "&#65533;&#65533;&#65533;YY)&#65533;KB-F\&#65533;&#65533;&#330;2&#65533;&#65533;&#65533;&#65533;T&#65533;[&#65533;B&#65533;&#65533;&#65533;W&#65533;	&#1796;|&#65533;&#65533;DK&#65533;&#65533;&#65533;&#65533; sMs&#65533;&#1849;&#65533;!&#65533;\i&#65533;&#65533;B&#1123;H&#65533;]&#65533;&#65533;r&#65533;&#932;J&#65533;&#65533;yZ&#65533;&#65533;&#1375;'E&#65533;tipe&#65533;b&#65533;&#65533;&#65533;&#65533; &#65533;" &#65533;&#65533;&#65533;V&#65533;&#1783;n&#65533;	&#65533;CL&#65533;h&#65533;&#65533;A&#65533;K&#65533;&#65533;&#65533;0g&#65533;	l@RXE&#65533;&#65533;#G&#65533;  &&#65533;v&#65533;PT&#65533;p6
&#65533;8a&#65533; *R&#65533;M&#65533;&#65533;&#65533;&#65533;&#65533;.&#65533;&#180;&#65533;&#65533;&#65533;EN&#65533;nx&#65533;&#65533;>f-%W]&#65533;+&#65533;&#65533;&#65533;
&#65533;&#65533;&#65533;ps[~&#65533;&#65533;&#65533;&#65533;S&#65533;]g&#65533;z&#65533;y&#65533;&#65533;&#65533;&#65533;&#1229;o&#15499;gG&#65533;&#65533;&#65533;&#65533;&#65533;&#65533;[&#65533;^`&#65533;&#65533;>&#65533;&#65533;&#65533;&#65533;k&#65533;:&#65533;&#65533;Y4&#65533;&#1392;&#65533;%&#65533;V&#65533;CRw^&#65533;UP&#65533;5&#65533;RMS&#65533;&#65533;&#65533;&#65533;c&#65533;&#65533;T"%&#1286;VH&#65533;&#65533;iH_X_&#65533;X&#65533;S&#65533;&#65533;d&#65533;E&#65533;kY&\&#65533;&#65533;wru&#1349;&#65533;6&#65533;&#65533;C&#65533;S<!=l&#65533;Y#&#65533;&#1844;aEv&#65533; Y&#65533;&#65533;X&#65533;e&#65533;mV&#65533;b&#65533;&#65533;&#65533;&#65533;xBZ&zm&#65533;<&#65533;&#65533;RKJ&#65533;"&#65533;&#65533;^&#65533;&#65533;Xk&#65533;,&#65533;&#65533;&#65533;6&#65533;&#65533;H4V9&#65533;[&#65533;&#65533;D&#65533;j&#65533;.'&#65533;m5&#65533;&#65533;x&#65533;a&#65533;h:&#1992;&#65533;&#518;&#65533;&#65533;&#34967;NWcz&#65533;g&#65533;{E`&#65533;&#65533;&#65533;&#65533;&#65533;J&#65533;&#65533;&#65533;&#8197;&Cp&#65533;&#65533;Y&#1354;&#65533;X&#65533;}&#1568;J%&#1930;&#65533;&#65533;&#65533;&#65533;b&#65533;&#65533;>&#65533;a&#65533;&#65533;Z&#65533;O&#65533;)(&#65533;}&#65533;&#65533;U}
1&&#65533;~&#65533;zh&#65533;/&#65533;&#65533;i 4&#65533;pD\&#65533;`&#65533;&#65533;&#65533;U&#65533;i{&#65533;"&#65533;n&#65533;`k&#65533;<&#65533;)&#1620;&#65533;&#65533;B!&#65533;&#65533;Z&#65533;&#65533;&#65533;:Kg&#65533;k)9&#65533;&#65533;2
&#65533;rj&#65533;&#65533;#&#65533;0&#65533;I&#65533;&#65533;&#65533;9&#65533;4&#65533;
&#65533;$4z&#65533;0&#65533;^y&#65533;h&#551;qs.x&#65533;&#65533;0z_&#65533;&#65533;(&#65533;_&#65533;"+&#65533;&#65533;&#65533;r&#65533;&#65533;&#65533;<&#65533;D]&#65533;&#65533;&#65533;&#65533;&#65533;&#65533;&#65533;l~!A*X^&#65533;J`q%8&#65533;&#65533;&#65533;Z&#65533;&#65533;&#65533;+T*f&#65533;&#65533;b&#65533;&#65533;&#65533;l&#65533;&#65533;;&#65533;
bGU&#65533;k&#65533;&#65533;$&#65533;&#65533;&#65533;v&#65533;*&#65533;m[&#65533;>2&#65533;&#65533;'&#65533;&#25187;&#65533;Y&#65533;SV&#65533;&#65533;&#65533;dn>&#65533;&#65533;&#65533;Hh&#65533;&#65533;NB9&#65533;&#65533;&#65533;&#65533;k!&#65533;&#65533;&#65533;&#65533;&#65533;8&#65533;r&#65533;t&#65533;x7&#65533;&#65533;&#65533;&#65533;=o&#65533;'-+&#65533;&#65533;G_&#65533;*&#65533;u &#65533;&#65533;&#65533;&#65533;&#65533;&#993;&#65533;&#598;&#65533;&#65533;&#65533;&#65533;0&#65533;&#65533;&#65533;&#65533;@ w&#841;&#65533;&#65533;x&#65533;&#65533;&#65533;i&#992;B&#65533;&#1256;R&#65533;&#65533;&#65533;ut*&#319557;*&#65533;&#65533;&#65533;&#65533;=&#65533;Xg-&#65533;&#65533;b&#65533;&#65533;&#65533;&#65533;c&#1503;&#65533;Sd&#65533;&#65533;
&#65533;&#65533;Wm~&#65533;!&#65533;_&#65533;&#65533;w&#65533;&#45195;&#65533;8&#1143;oTfp&#65533;&#65533;$G9&#173;&#65533;`&#65533;&#65533;[&#65533;&#65533;X&#65533;&#65533;Bw&#65533;&#65533;$W&#65533;o\&#65533;[&#65533;&#65533;&#65533;J&#65533;&#65533;&#65533;!u^Z&#65533;&#65533;&#65533;&#65533;*&#65533;&#65533;pe&#65533;[&#65533;&#65533;&#65533;&#65533;9&#65533;&#65533; Bb[&#65533;m&#65533;&#65533;&#65533;&#39816;HN'e&#65533;&#65533;	/x&#65533;1&#65533;u&#65533;33
@S/&#65533;"&#65533;X&#65533;(OQ&#65533;g&#65533;	E&#65533;&#65533;54yq&#65533;Z&#65533;&#65533;_b&#65533;&#65533;&#65533;&#65533;&#65533;DiG&#65533;&#65533;&#65533;&#65533;V5a&#839;8&#65533;&#65533;&#65533;H&#65533;&#65533;&#65533;Om&#65533;&#65533;&#65533;#&#65533;^&#65533;&#65533;8&#65533;&#65533;&#65533;&#65533;&#2047;>T&#65533;&#676;&#65533;&#65533;&#65533;i&#65533;7V&#65533; ?&#65533;`&#65533;IuM&#65533;G&#65533;W
F&#65533;&#65533;	&#65533;&#65533;a&#1730;	&#65533;&#65533;I)&#65533;J&#65533;Z&#65533;&#65533;j#&#65533;A&#65533;&#65533;uW&#1305;&#65533;&#65533;&#65533;Bj&#65533;&#65533; At&#65533;'&#65533;9.nl&#65533;Sb&#65533;&#65533;X&#1281;&#65533;&#65533;Y&#65533;|&#65533;&#65533;&#65533;1&#65533;UN|b&#195;E&#65533;&#65533;i@)J G&#65533;&#65533;Mn&#65533;&#65533;<&#65533;&#65533;;&#65533;*&#65533;/{@kP&#65533;&#65533;&#65533;=&#65533;D`/&#65533;&#65533;Rg6&#490;&#65533;]&#65533;vD&#65533;&#65533;&#65533;&#65533;&#492;&#65533;-lG;&#65533;B&#65533;&#65533;&#65533;mP&#65533; u&#65533;% &#65533;,= @b&#65533;p&#227;&#65533;
&#65533;7&#65533;3ROz&#65533;1)?a&#65533;&#65533;&#65533;&#65533;	\&#65533;&#65533;&#65533;M&#65533;&#1318;&#65533;&#65533;Q&#65533;&#65533;&#65533;+&#65533;&#65533;3&#65533;h^6	u&#65533;&#65533;)&#65533;e&#65533;&#65533;&#65533;p&#65533; &&#65533;8&#65533;&#65533;&#65533;&#65533;&#65533;|&#65533;&#65533;8&#65533;&#65533;V9&#65533;&#65533;]&#65533;2g&#65533;&#65533;b9+&#65533;T&#65533;K&#65533;
:&#65533;&#65533;K-&#65533;gJ&#65533;&#65533;*&#985;&#65533;&#65533;j&#1915;&#65533;&#65533;<&#65533;4&#65533;|&#65533;W&#65533;&#65533;#=!Z!&#65533;&#65533;&#845;&#65533;&#65533;Y&#65533;&#65533;&#65533;&#65533;3&#65533;(:&#65533;&#65533;&#65533;&#65533;&#65533;&#65533;b&#65533;r&#1146;t:&#65533;z&#65533;pxC&#65533;f&#19292;$&#65533;X0JI4N}/B
&#65533;W&#65533;H&#65533;&#65533;dA]6#K\&#65533;&#65533;&#65533;4&#65533;6KV&#1300;9e	&#717;4&#65533;&#65533;C&#65533;&#65533;	xZ&#65533;&#65533;&#65533;&#65533;T&#65533;&#65533;$*>r&#65533;U&#65533;"u&#65533;&#65533;&#65533;,F&#65533;yMvD&#813;j&#65533;&#65533;:;&#65533;@&#65533;d&#65533;+X~&#65533;&#65533;&#65533;&#65533;&#1137;&#65533;\&#65533;&#65533;&#65533;&#65533;&#65533;&#65533;H&#65533;&#65533;$c&#1095;_&#65533;&#65533;Q&#65533;&#65533;ul&#65533;Z2&#65533;&#65533;&#65533;"&#65533;&#65533;(&#65533;&#65533;&#65533;&#1520;4&#65533;&#65533;jQ&#65533;$w
&#65533;Q@p&#65533;7&#65533;&#65533;x`&#65533;&#65533;O&#65533;-5&#65533;KQ&#65533;&#65533;&#65533;&#65533;B3&#65533;&#65533;&#65533;
&#65533;c&#65533;&#65533;&#65533;m
&#65533;y\&#65533;&#65533;&#65533;)&#238;2&#65533;&#65533;KFSu&#65533;Y&#65533;%]4e&#65533;<b"%&#65533;&#65533;v&#65533;&#65533;_m]&#65533;~&&#2080;U&#65533;[&#65533;&#65533;&#65533;&#1472;`
&#65533;&#65533;&#65533;&#65533;&#65533;&#65533;y&#1096;&#65533;a&#65533;&#65533;p&#65533;&#65533;&#65533;&#1811;&#65533;uy&#65533;&#65533;m&#65533;&#65533;&#65533;&#65533;Th&#65533;&#65533;
(&#65533;g>&#65533;$m'&#65533; -&#591;)m&#65533;&#65533;&#65533;&#65533;&#65533;MY&#65533;&#65533;&#65533; &#65533; &#65533;'&#65533;&#65533;{&#65533;&#65533;q&#65533;&#65533;k]u&#65533; DI&#65533;&#65533;2!&#65533;s{J&#65533;&#65533;fx&#65533;Kp&#65533;&#65533;&#65533;q`8T&#65533;rg&#65533;&#65533;&#65533;&#65533;&#65533;&#65533;s>E&#65533;&#65533;&#65533;&#65533;&#65533;%&#65533;&#65533;&#65533;
V% &#65533;?&#65533;&#65533;&#65533;y&#1131;E&#65533;&#65533;&#65533;&#65533;f^&#65533;&#65533;yW9&#65533;Y&#65533;&#65533;l&#65533;&#1841;c5&#65533;O&#65533;" a&#65533;96&#65533;"&#65533;&#65533;~7&#65533;{&#515;&#65533;&#65533;v.	&#65533;&#65533;&#65533;&#65533;*&#65533;&#65533;&#65533;'-&#65533;{E&#65533;&#65533;h$&#65533;i&#65533;8a&#65533;&#65533;B&#65533;[&#65533;&#65533;&#65533;|f&#65533;85m&<&#65533;Q&#65533;&#65533;&#65533;I&#65533;u&#65533;1&#65533;191&#65533;&#65533;Z&#65533;&#65533;&#65533;&#65533;`#&#65533;&#65533;&#65533;&#65533;&#855;&#65533;&#65533;&#65533;e&#1788;&#65533;&#65533;&#65533;&#1652;k&#65533;&#65533;bE;&#65533;&#65533;&#65533;&#65533;&#841;m/&#65533;&#65533;/|&#65533;Fu`y&#65533;5(p&#65533;lS+&#65533;i&#65533;&#65533;&#65533;&#65533;&#65533;&#65533;&#65533;V&#65533;x{=&#65533;[&#65533;&#65533;Q^&#65533;}&#65533;&#65533;%&#65533;&#65533; p@&#65533;X&#419;pw&#65533;{29&#65533;&#65533;OF-&#65533;Q&#65533; &#65533;rz&#65533;Uq&#65533;[Z&#65533;;&#65533;kHA&#65533;4N&#65533;&#65533;&#65533;&#65533;95R'(=1&#65533;&#65533;&#65533;DQ=&#869;6c&#65533;a&#65533;3&#65533;O YS&#65533;>&#65533;&#899;&#65533;o`Wjo7G}&#65533;&#65533;J&#65533;&#65533;&#65533;&#65533;&#65533;14&#65533;&#1260;&#65533;_&#65533;&#65533;&#65533;:&#65533;d&#37553;&#65533;&#65533;&#41278;&#65533;|&#65533;&#927;w&#65533;&#65533;&#65533;&#65533;[>&#65533;k&#65533;&#65533;S&#65533;&#65533;B#&#65533;]&#65533;G&#65533;}&#65533;&#65533;r4L&#65533;.&#65533;&#65533;]&#35109;W=)&#65533;E&#65533;`&#65533;&#65533;/&#65533;&#65533;<&#65533;&#65533;&#65533;&#65533;&#65533;V~k&#65533;&#65533;&#65533;j&#65533;&#65533;8=&#65533;&#65533;&#65533;&#65533;&#65533;&#65533;U'&#65533;&#65533;:&#65533;&#65533;&#65533;&#65533;&#65533;|&#65533;g!&#65533;!&#65533;&#65533;es&#65533;&&#65533;E&#65533;71&#65533;!&#65533;az4&#65533;3mtc&#65533;^F&#65533;3X&#65533; &#65533;{n&#65533;V&#65533;|&#65533;}w&#65533;!&#1078;&#65533;g&#65533;u_T&#65533;&#65533;}~&#65533;4&#65533;W&#1831;?&#65533;6@&#65533;&#65533;[&#65533;@|aG`p|lg&#2039;#5Ay&#65533;R&#65533;0p&#65533;&#65533;&#65533;&#65533;&#65533; T$~&#65533;R&#65533;6x)&q&tC&#65533;&#244;&#65533;VB&#65533;&#65533;7<%&#65533;3&#65533;&#65533;&s&#65533;&#65533;;&#65533;#U~U"&#65533;&#65533;&#65533;&#65533;&#65533;&#65533;}&#65533;D6&#65533;l&#65533;&#65533;<&#65533;&#65533;Jl&#65533;fkEmc&#65533;&#65533;qE#phjv&#65533;28&#65533;&#65533;&#65533;&#65533;c&#65533;&#65533;%&#65533;&#65533;&#65533;&#65533;E#,H&#65533;&#65533;&#65533;Vh)R&#65533;HXD&#65533;&#65533;@&#65533;&#65533;O&#65533;aFO&#65533;&#65533;Fv&#65533;6&#1799;&#65533;a&#65533;&#65533;h&#65533; &#65533;QjaBhxe $&#65533;w&#65533;hJ&&#65533;70&#65533;byGq&#65533;&#65533;bDn&#65533;I+&#65533;g&#65533;&#65533;Bw&#65533;&#65533;+C&#65533;&#65533;0d&#65533;&#65533;BKDL&#65533;(#&#65533;z&#65533;2&#65533;<Dgc&#65533;g&#65533;&#65533;&#65533;&#65533;1{(w&#65533;uc&#65533;(&#65533;T&#65533;k(({&#65533;D{&#65533;&#65533;.&#65533;&#65533;1&#65533;&#65533;vh&#65533;u&#65533;h&#65533;&#65533;7&#65533;&#391;&#65533;&#65533;6&#65533;f-S&#65533;&#167;H&#305;&#65533;\&#65533;_&#65533;-'&#65533;&#65533;3I,&#65533;#h&#65533;&#65533;&#65533;Uu&#65533;&#65533;O&#65533;&#65533;k&#65533;$&#65533; B&#65533;Y&#1448;xC28&#65533;&tB&#65533;&#65533;#8&#65533;0q7L$w#&#65533;&#65533;p,5F&#65533;b&#65533;&#65533;M :k &#65533;&#65533;cr8hm&#65533;&#519;-T&#65533;&#65533;&#65533;&#65533;T&#65533;W]&#65533;!|&#65533;6 &#65533;&#65533;&#65533;VP&#65533;(qa3&#65533;&#65533;'&#65533;h|h&#65533;&#65533;%&#65533;b&#65533;N&#65533;&#65533;h&#65533;hH&#65533;&#65533;@&#65533;&#65533;4`&#65533;m&#65533;0M&#65533;&#65533;&#65533;`&#65533;5G&#65533;&#65533;A&#37266;&#65533;&#65533;&#65533;)&#65533;	E&#65533;&#65533;g&#65533;&#33532;&#65533;%\13&#65533;'&#65533;&#65533;_;&#1617;\&#209;	`&#65533;w&#1221;oW&#65533;&Pp&#65533;&#65533;u&#65533;&#65533;8
&#65533;3.U&#65533;	0pK&#65533;&#65533;&#1816;7&#65533;Iog&#65533;7 GD&#29198;/`&#65533;9&#65533;T;If&#65533;&&#65533;T&#65533;&#65533;d&#65533;&#65533;&#65533;&#65533;&#65533;L&#65533;&#65533;&#65533;g&#65533;&#65533;!lre&#65533;&#65533;C&#65533;&#65533;n&#65533;C&#65533;\&#65533;&#65533;&#65533;i&#65533;&#65533;i{i&I&#65533;\/&#65533;&#65533;&#65533;&#65533;u&#65533;9&#65533;	&#65533;'&#65533;X
u&#65533;95&#65533;P&#65533;&#65533;&#65533;&#65533;&#65533;r&#65533;&#65533;&#65533;&#65533;&#65533;t&#65533;Y&#65533;&#65533;'g&#65533;&#65533;&#65533;UY&#65533;&#65533;&#65533;X&#65533; &#65533;&#1307;&  *&#65533;&#65533;Y9NI&#65533;'T&#65533;v&#65533;W983"&#65533;&#65533;@c@ppO n&#65533;&#65533;&#65533;&#65533;p&#65533;Cfo&#1419;]&#65533;hM&#65533;D#&#65533;F&#65533;y&#65533;&#65533;k&#65533; yUE&#65533;W&#65533;&#65533;	P&#65533;(tA&#65533;(#&#65533;&#65533;&#65533;:!s&#65533;sE&#65533;^5&#65533;+&#514;F&#65533;&#65533;&#65533;&#65533;&#1889;&#65533;&#65533;&#65533;&#65533;z&#65533;q-
&#65533;Ks&#65533;&G&#65533;E3gS'?>(&#65533;&#1683;&#65533;#&#65533;|h&#131;1&#65533;r6&#65533;(Z47&#65533;d7&#65533;&#65533;(&#65533;&#65533;-&#65533;&#65533;7=P~Qp&#65533;&#65533;:&#65533;uB&#65533;`s&#65533;`&#65533;a&#65533; (&#65533;@$&#65533;RT{&#65533;2Lp&#65533;&#65533;J &#65533;j&#65533;/w&#65533;&#65533;&#65533;Pfr&#65533;&#65533;.\&#65533;&#65533;;

l&#65533;
&#65533;&#65533;1Y&#65533;&#65533;&#65533;&#65533;&#65533;::p&#65533;0&#65533;r&#612;L&#65533;F&#65533;Df&#65533;&#585;<&#65533;&#65533;Q&&#65533;&#65533;&#65533;'&#65533;yX&#65533;&#65533;I&#65533;&#65533;4h&#65533;2&#65533;&#65533;x}&#65533;F0c&#65533;&#65533;&#65533;k2&#65533;&#65533;&#65533;!2&#65533;&#65533;&#65533;t&#65533;&#39973;&#65533;!&#65533;&#65533;&#65533;Q&#65533;'&#65533;`&#425;V&#65533;&#65533;&#65533;uV&#65533;}&#65533;2&#65533;&#298;&#65533;6&#65533;&#65533;2&#65533;&#65533; K&#65533;J&#65533;&#1136;Ip &#65533;&#65533;&#65533;$&#65533;&#65533;&#65533;&#65533;=&#65533;*:&#65533;jo &#169;X'P&#65533;&#65533;Ak&#65533;&#65533;)&#65533;&#65533;&#65533;d&#65533;&#65533;&#65533;i&#65533;e&#65533;d$&#65533;Mp&#65533;&#65533;M1`&#32421;&#65533;&#65533;&#65533;uZN&#65533;&#65533;&#65533;Qt&#65533;B &#65533;ct,X&#65533;&#65533;!&#65533;g&#65533;q&#65533;&#65533;&#65533;m;&#65533;U+&#1298;p+@&#65533;&#65533;&#65533;(? j&#65533;h&#65533;&#65533;{&#65533;G&#65533;&#65533;&#65533;CK&#65533;&#65533;"&#65533;&#65533;-QwG&#65533;'*&#65533;&#65533;vl1&#65533;&#65533;&#65533;pwVR&#65533;w9B@|,  &#633;jC0&#65533;&#618;p&#65533;K&#65533;&#65533;}&#468;&#65533;Qs&#65533;	w&#65533;d&#65533;&#65533;W&#65533;>{&#65533;&#65533;J&#65533;&#1349;&#65533;D&#65533;&#65533;&#65533;Ta&#65533;;4&#65533;&#65533;&#65533;N&#65533;&#65533;Ac&#65533;sy&#65533;T&#65533;O&#65533;{&#65533;nsk&#65533;]&#2005;&#65533;&#65533;&#65533;U&#65533;W&#65533;J
E0&#65533;W&#65533;6hW&#65533;[&#65533;&#1718;&#65533;Y&#65533;+&#65533;&#65533;1&#65533;&#65533;&#65533;#jF&#65533;`&#65533;&#65533;&#65533;&#65533;UX&#65533;O&#65533;&#65533;&#65533;&#65533;&#65533;&#65533;&#65533;)&#65533;&#65533;&#65533;&#65533;Jc&#65533;&#65533;
[B&#65533;&#65533;&#65533;)`&#65533;&#65533;aw&#65533;&#65533;&#65533;&#65533;&.&#65533;&#65533;&#65533;wph1{A&#1066;DB
&#65533;&#65533;w&#1339;&#65533;&#65533;
p&#65533;&#65533;&#65533;Sv&#65533;Cu&#65533;IV&#65533;N%&#65533;&#65533;XH[&#65533;
&#65533;&#65533;&#65533;&#65533;*&#65533;&#65533;&#65533;&#65533;f&#65533;cY&#65533;0&#65533;[z&#65533;[|&#65533;&#65533;&#65533;&#65533;1&#65533;&#65533;e&#65533;&#65533;2&#65533;8&#65533;e&#65533;&#65533;I`KD&#65533;[&#65533;q &#65533;kW&#376;`W&#65533;9&#65533;&#65533;&#65533;&#1103;&#65533;
&#65533;&#65533;&#65533;!&#65533;I&#65533;Jh&#65533;W&#65533;3&#65533;&#65533;&#65533;&#65533;&#65533;.&#65533;!?e&#65533;+sb&#65533;&#65533;&#65533;&#65533;7&#65533;&#65533;#D9&#65533;&#65533;&#65533;&#65533;p&#65533;@&#65533;J/&#65533;p&#65533;)&#65533;(:&#65533;a&#65533;p&#65533;&#65533;vH&#65533;&#3382;h&#65533;c&#65533;r&#65533;&#65533;.L&#65533;t&#65533;&#65533;&#65533;+&#65533;^&#65533;MP&#65533;`&#65533;`*&#65533;&#65533;&#65533;@!N&#65533;&#65533;Y;&#65533;_
&#65533;"&#752;:m`{&#65533;&#65533;j`&#65533;F&#65533;1h&#65533;&#65533; &#1942;&#65533;&#65533;&#65533;&#65533;&#65533;+Z&#65533;&#65533;&#65533;&#65533;3&#65533;&#65533;KK|&#65533;&#65533;&#65533;&#65533;6&#65533;g[&#65533;2&#65533;&#65533;q&#65533;&#65533;	&#65533; &#65533;&#65533;#&#65533;&#65533;&#65533;&#239;&#1455;&#65533;&#65533;&#65533;&#65533;A1KAN&#10935;&#65533;[U&#1181;08&#65533;&#65533;K&#65533;&#65533;&#65533;&#65533;&#65533;&#65533;I9&#65533;x(&#65533;x&#65533;Aq&#65533;&#65533;/&#65533;&#65533;&#65533;%&#1285;&#151;&#65533;&#608;9}&#63094;&#65533;&#1853;&#65533;\&#65533;gZ&#65533;&#65533;&#65533;&#65533;v`<&#65533;&#65533;&#65533;UB&#65533;&#65533;4&#65533;/&#65533;l&#65533;p&#65533;y&#664;&#65533;&#65533;vFJVGO&#65533;n&#65533;&#65533;&#65533;D#&#65533;&#65533;&#65533;U;+&#65533;&#65533;5!&#65533;&#65533;K&#65533;&#65533;We&#65533;&#65533;d&#65533;&#279;&#65533;p&#65533;6&#65533;7+&#65533;&#1171;s&#65533;&#1078;BH&#65533;3J&#65533;" &#65533;&#65533;&#65533;&#65533;&#65533;&#527;&#65533;[BP&#65533;&#307;I&#65533;A&#65533;&#65533;&#65533;A&#65533;&#1300;M&#65533;&#65533;&#65533;&#65533;&#65533;1&#65533;&#65533;&#65533;lHPsF&#65533;#&#65533;&#65533;&#65533;&#425;L&#65533;&#65533;&#65533;&#65533;&#65533;\V&#65533;<&#65533;>L6&#65533;{^&#65533;&#65533;Z&#65533;M&#65533;@&#65533;Y&#1333;_+&#65533;$mf&#1782;$&#65533;)};&#65533;&#65533;&#1113;&#65533;<9&#65533;&#65533;&#65533;}&#65533;&#65533;&#65533;S&#65533;_&#65533;&#65533;yG&#65533;&#65533;&#65533;0&#884;&#1132;!&#65533;&#65533;8e&#65533;_&#65533;+&#65533;b&#65533;&#65533;c&#65533;=$a&#65533;&#65533;AQ-8
W&#65533;R&#1391;&#65533;v&#65533;[&#65533;&#65533;&#65533;
&#1529;a&#65533;&#65533;i&#1372;&#65533;&#65533;&#65533;&#65533;&#65533;a&#65533;ZX&#65533;A&#65533;Y"	&#65533;&#65533;%&#65533;&#65533;&#65533;&#65533;.&#65533;&#65533;&#65533;&#65533;&#65533;&#65533;&#65533;3&#65533;>&#65533;Qy&#65533;'&#65533;&#65533; &#65533;&#65533;&#65533;&#1140;&#707;&#65533;:	&#65533;2&#65533;&#65533;&#65533;U&#721;&#65533;&#65533;&#65533;&#65533;&#65533;&#65533;-l&#65533;&#65533;&#65533;&#1721;&#65533;&#65533;&#65533;&#65533;&#65533;&#65533;&#65533;&#65533;^&#65533;Ov&#65533;&#65533;&#65533;4&#1673;&#65533;&#65533;&#65533;&#65533;&#65533;&#65533;&#65533;&#65533;&#65533;7&#444;&#65533;&#65533;&#65533;[a(&#65533;o&#1953;<&#65533;S&#65533;"&#65533;n&#65533;V&#65533;&#65533;&#65533;&#65533;p E&#65533;&#65533;/&#65533;pB&#65533;&#65533;&#65533;&#65533;I@&#65533;&#65533;b0&#65533;&#65533;&#65533;&#65533;&#65533;~Ai&#65533;"#&#30778;&#65533;&#65533;&#65533;T]&#65533;&#65533;&#65533;&#65533;B\&#1807;U&#65533;&#148;&#65533;&#65533;x&#65533;&#65533;fJQ=&#65533; ,&#65533;&#1961;<(P	&#65533;&#65533;&#65533;<e\5&#65533;&#65533;&#65533;&#65533;&#65533;a^&#65533;&#65533;&#65533;>&#65533;H&#65533;t&#65533;Nj&#65533;,&#65533;&#65533;1&#65533;&#1164;&#65533;&#65533;k&#65533;&#1900;&#65533;5&#65533;{6&#65533;+&#65533;&#65533;&#65533;@&#65533;&#65533;&#65533;&#65533;	&#65533;&#65533;[&#246;&#65533;&#65533;&#65533;G=&#65533;{&#65533; #.&#65533;~&#65533;S&#65533;A@~&#65533;%&#65533;&#65533;&#1827;D&#65533;&#65533;&#65533;&#65533;&#65533;7&#65533;X&#65533;&#65533;&#65533;~&#501;5&#65533;0Z&#65533;&#65533;&#65533;&#65533;R6&#65533;/&#65533;&#65533;&#65533;e7^
&#65533;&#65533;&#1820;&#65533;&#65533;}&#65533;Z&#65533;&#65533;[~'@&#65533;&&#65533;&#65533;\`%p=&#65533;&#65533;&&#390;&#65533;&#1088;&#65533;&#65533;c&#65533;&#65533;&#1838;s>&#65533;v&#65533;&#65533;r&#65533;w&#35805;&#65533;K8z&#65533;&#65533;&#65533;&#65533;Z&#65533;^&#65533;4(5&#65533;&#65533;&#65533;2&#65533;1&#65533;&#1705;&#65533;2&#65533;&#65533;&#65533;'&#65533;&#65533;&#65533;&#65533;p&#65533;&#65533;s w&#65533;&#507;&#65533;&#65533;U&#65533;&#65533;(J&#65533;g&#1198;&#65533;^/D~&#65533;%{&#65533;&#65533;w&#65533;[&#65533;NJ&#65533;-&#65533;&#65533;.&#65533;b&#65533;&#65533;&#65533;&#65533;&#65533;q&#65533;&#65533;&#686;&#65533;&#65533;&#65533;&#65533;&#65533;>^&#65533;&#65533;bky&#65533;&#65533; &#65533;&#65533;&#208;&#65533;%x&#65533;&#1092;(&#65533;-E&#65533;M077&#65533;-3&#1627;&#65533;&#65533;&#1483;=5&#592;&#65533;&#65533;&#65533;&#65533;&#65533;&#65533;&#1208;&#857;&#65533;5->G&#65533;^&#65533;&#65533;&#65533;&#65533;~&#65533;b|&#65533; O&#65533;p&&#65533;&#65533;&#65533;&#65533;&#65533;8}&#65533;bg&#65533;&#65533;&#65533;&#65533;&#65533;&#65533;E&#65533;&#65533;"0&#65533;&#65533;&#65533;S&#65533;N/2&#65533;~&#65533;Hr&#65533;/;&#65533;&#65533;&#65533;+&#65533;~Q&#65533;&#65533;(\&#65533;j#&#65533;&#65533;&#13631;&#65533;*?&#65533;&#65533;"&#65533;<&#65533;&#65533;Z&#65533;&#65533;&#846;&#65533;&#65533;8&#65533;rh*&#65533;&#65533;&#65533;&#65533;&#65533;&#65533;Ys&#65533;\^&#65533;&#65533;n&#65533;&#65533;&#65533;N&#65533;v&#65533;*2&#65533;9&#65533;R&#65533;&#65533;ao&#65533;*&#65533;s+Q&#65533;|)&#65533;&#65533;i&#65533;Z=&#65533;p&#65533;&#65533;i&#65533;&#65533;!&#65533;&#65533;$B&#65533;&#65533;&#65533;&#744;#&#65533;F&#65533;L4[9&#65533;&#65533;&#65533;&#65533;&#65533;q5&#65533;h&#65533; '&#65533;&#65533;O@&#65533;&#65533;&#65533;|&#65533;&#65533;q&#65533;c&#65533;&#65533;&#65533;*_&#65533;&#65533;OqN^&#65533;&#65533;i}&#65533;`&#65533;&#65533;&#65533;&#65533;%&#65533;n&#65533;&#65533;&#65533;&#65533;&#65533;&#65533;&#65533;|&#65533;&#65533;&#65533;&#65533;&#65533;3&#65533;&#65533;v&#65533;m&#65533;rI:	&#65533;&#65533;&#65533;@rabu&#65533;&#65533;<&#65533;&#65533;9]&#65533;&#65533;&#65533;:&#65533;&#65533;E&#65533;&#65533;T&#65533;&#65533;&#65533;&#317;&#65533;&#65533;&#191;&#65533;&#65533; &#65533;&#65533;&#65533;&#65533;tb@ne(&#65533;&#65533;&#65533;&#65533;W&#65533;&#65533;&#65533;&#65533;qU^/&#65533;&#65533;&#65533;&#65533;V&#65533;&#65533;8&#65533;&#65533;^&#65533;&#65533;_&#65533;&#65533;&#65533;&#65533;&#65533;z&#65533;Fu(C*&#65533;&#65533;&#65533;&#65533;)D&#65533;&#65533;&#199;&#65533; J&#65533;Bq&#1794;F&#65533;i(#&#65533;z5M&#65533;.$=&#65533;&#65533;&#65533;s&#65533;A+ bj&#65533;Q&#65533;/y\&#65533;&#1593;fKO	 $I&#65533;&#65533;N&#65533;&#65533;>&#65533;4&#65533;G&#65533;$0hH&#65533;@&#65533;&#65533;3cd&#65533;JtBNX]u&#65533;b&#65533;Ul&#65533;	&#65533;&#65533;X&#65533;c&#65533;vp&#65533;Yw.&#65533;H&#65533;r&#65533;&#65533;&#65533;G&#65533;QPh<&#65533;&#65533;&#65533;&#65533;\&#65533;&#65533;&#65533;e&#65533;&#65533; V#&#65533;fI(Fg&#65533;&#724;&#65533;U&#65533;&#65533;&#65533;&#65533;ge&#65533;&#65533;&#65533;]&#1281;ru&#65533;;&#65533;&#65533;Ls]&#203;@(&#65533;&#65533;&#65533;s&#2027;{&#65533;&#65533;6&#65533;&#65533;&#65533;&#65533;&#65533;H&#65533;&#65533;&#65533;~[&#65533;/&#65533;&#65533;&#65533;;&#65533;&#65533;;&#65533;#&#65533;7ft&#65533;&#65533;&#65533;=b&#65533;T@&#1454;&#65533;&#65533;r&#65533;&#449;"Dw &#65533;&#2036;&#65533;{[&#65533;<&#65533;&#2019;&#65533;U&#65533;&#65533;UVG|&#65533;]+)&#65533;d&#65533;Yd5&#65533;&#1219;:Q ~	&#65533;&#65533;&#65533;^{&#65533;v]]&#65533;a&#1569;&#65533;&#65533;&#65533;&#65533;)P&#65533;&#65533;i&#65533;u&#65533;b&#65533;1&#65533;Ud&#65533;E6&#65533;&#65533;&#65533;Uf#e8&#65533;&#65533;y&#65533;&#65533;&#65533;&#65533;f&#65533;!3&#65533;&#65533;%PPD`<&#65533;#&#65533;&#65533;v&#65533;c1Y	&#65533;\&#65533;6at&#65533;&#65533;&#65533;&#65533;q%]s&#65533;v'&#65533;&#65533;&#65533;&#65533;&#65533;-&#65533;&#65533;I&#65533;&#65533;&#65533;tf9&#65533;&#65533;&#65533;%&#65533; &#65533;&#65533;f&#65533;&#65533;9&#65533; &#65533;&#65533;Me&#65533;70 &#65533;S~*%&#65533;(m&#65533;&#65533;S &#65533;&#65533;U,`&#65533;&Tj&#65533;w<&#65533;%V&#65533;Y&#65533;&#65533;X\	&#65533;q&#65533;6&#65533;&#65533;&#65533;&#65533;&#65533;&#41446; &#65533;&#65533;&#65533;<'&#65533;&#65533;&#65533;&#65533;&#65533;&#65533;&#65533;&#65533;e&#65533;+&#65533;q&#65533;K*&#65533;%&#65533;&#65533;.5&#65533;&#65533;;J&#65533;#&#65533;&#65533;&#65533;d&#65533;&#65533;<FJ&#65533;&#65533;7&#65533;,&#65533;&#65533;)&#65533;&#65533;&#65533;*nWJ&#65533;&#65533;&#65533;@T!p)&#65533;[&#65533;k&Dn&#65533;&#65533;G&#65533;h&#65533;~[&#1158;Z&#65533;y&#65533;4&#65533;)B&#65533;&#65533;&#65533;&#65533;&#65533;&#65533;TD&&#65533;&#65533;&#65533;&#65533;1&#65533;' EM"@zU&#65533;N\&#65533;&#65533;N&#65533;qZ&#65533;&#65533;&#65533;&A&#65533;f\&#65533;&#65533;&#65533;&#65533;O&#65533;L&#65533;&#65533;&#65533;F"&#65533;&#65533;&#65533;&#65533;&#65533;&#881;0v&#751;9[;&#65533;&#979;kl&#65533;&#65533;)&#65533;,/&#65533;p&#65533;R&#65533;1&#65533;"4[&#65533;^
&#65533;&#65533;&#65533;(D2&#65533;0&#65533;[&#65533;&#65533;pg&#1535;&#65533;&#65533;&#523;&#65533;K&#65533;&#65533;u&#65533;%&#65533;&#65533;]&#65533;t&#65533;&#65533;&#65533;w&#65533;M/&#65533;X&#65533;&#65533;&#65533;&#65533;&#65533;&#65533;&#65533;d&#65533;C&#65533;1L{&#65533;&#65533;&#65533;&#65533;G&#65533;L&#65533;S&#65533;@&#65533;&#65533;&#65533;&#65533;(&#65533;e&#65533;BW&#65533;&#65533;&#65533;Z&#65533; &#65533;&#31628;2&#1767;&#65533;&#65533;r&#65533;&#65533;&#65533;&#65533;t&#65533;&#65533;^&#65533;.&#824;&#65533;=y&#65533;4&#65533;
&#865;&#65533;7+&|&#65533;>/&#65533;&#65533;AW&#65533;<1&#65533;/&#65533;`&#1038; &#65533;n&#65533;&#65533;a&#65533;&#65533;!&#65533;F&#65533;&#65533;N&#65533;&#65533;&#65533;&#65533;pf&#65533;&#65533;&#1510;&#65533;&#65533;>I&&#1357;&#65533;l}&#65533;&#65533;.&#65533;c>g@Q1F&#65533;&#65533;&#65533;G&#65533;&#65533;&#65533;&#65533;&#65533;&#65533;7&#65533;&#65533;8&#65533;~&#65533;&#65533;&#65533;&#65533;&#65533;7&#65533;&#65533;n&#65533;hFK`&#65533;'&#65533;!NAC(&#65533;z&#65533;&#65533;b_@&#65533;&#65533;b&#65533;c&#65533;/&#65533;d&#65533;Jy%csa&#65533;`&#65533;B6&#65533; &#65533;&#65533;&#65533;&#65533;&#65533;v&#65533;:&#65533;. mZ&#65533;x@&#65533;&#65533;&#65533;l"&#65533;&#65533;&#65533;&#65533;>&#65533;&#65533;&#65533;}&#65533; &#65533;2&#65533;
&#65533;X&#65533;RD&#65533; &#65533;&#376;Px&#65533;&#65533;&#65533;H&#65533;*^Q&#65533;&#65533;&#217;&#65533;&#65533;&#65533;&#65533;Y&#65533;1&#65533;&#65533;c"~&#65533;(&#65533;0&#65533;I&#65533;"&#65533;^&#65533;>&#65533;&#65533;&#65533;&#65533;c&#65533;&#65533;F&#65533;&#65533;w&#65533;&#65533;&#65533;q&#65533;&#65533; &#65533;9&#65533;q&#65533;)&#65533;&#65533;&#65533;?;&#65533;&#1088;&#65533;&#292;&#65533;&#65533;&#65533;%&#65533;*o&#65533;c &#65533;&#65533;&#65533;&#65533;&#65533;%E&#1602;&#65533;&#65533;8D&#65533;&#65533;aI@@	37&#65533;&#65533;&#65533;b2L&#65533;&#65533;.o&#65533;&#65533;v&#65533;V8TBx&#65533;&#464;&#65533;0&#65533;DD"&#65533;$I&#65533;E&#1107;&#65533;&#65533;&#65533;&#65533;&#65533;Ij&#1681;&#65533;lAW&#65533;&#65533;&#65533;&#65533;dp&#65533;&#65533;&#65533;f#&#65533;Lq&#65533;n&#65533;&#65533;,&#65533;:&#65533;&#65533;p&#65533;m&#65533;&#65533;&#65533;&#65533;&#65533;&#65533;7@&#65533;,kf+R6&#65533;&#65533;!&#65533;&#65533;&#65533;&#65533;@&#472;M&#65533;&#65533;&#65533;&#65533;&#65533;!&#65533;FiNo"&#65533;y&#65533;&#65533;"*&#65533;&#65533;M&#65533;&#65533;T&#65533;T*fT&#65533;U&#65533;H])&#65533;
&#65533;L&#65533;9L&#65533;Z`*&#65533;&#65533;xY:&#65533;&#65533;&#65533;&#65533; 5&#65533;5&#65533;b&#65533;Q\&#65533;&#65533;&#1671;&#65533;&#65533;HpQ&#65533;O&#65533; 2I&#65533;N&#65533;eR&#65533;m*&#65533;&#65533;?&#65533;&#65533;&#65533;&#65533;D&#65533;hT&#65533;Vu&#65533;&#65533;Lj&#65533;N/&#65533;&#65533;PugA&#65533;&#65533;L&#65533;&#65533;&#65533;[&#65533;&#65533;&#65533;&#65533;&#65533;y"B&#65533;&#65533;\=d5&#65533;&#65533;u&#65533;&#65533;&#65533;Rk`&#65533;&#65533;U&#65533;6&#65533;
UI&#65533;\r&#65533;&#65533;b&#65533;&#65533;/&#65533;`zZ9E&#65533;&#65533;&#65533;>j0&#65533;oR:&#65533;&#65533;Y&#65533;*@M &#65533;&#65533;&#65533;&#65533;&#65533;&#65533;&#65533;j?&#65533;&#65533;&#65533;p^n&#65533;il&#7866;&#65533;,&#65533;O&#65533;W&#65533;J&#65533;,&#65533;&#65533;&#65533;W&#65533;&#65533;V&#65533;&#65533;&#65533;k5&#65533;q&#65533;&#65533;V(&#65533;&#65533;&#65533;T&Z%V&#65533;"&#65533;{&#65533;&aK&#65533;0&#65533;&#65533;o&#1377;k&#65533;&#65533;f%&#65533;Pge^r
7&#65533;,&6&#65533;P&#65533;kQs&#1530;&#65533;6&#65533;,&#65533;~&#65533;&#65533;^&#65533;:&#1342;&#65533;&#65533;h&#65533;&#65533;&#482;&#65533;&&#65533;eW&#65533;&#65533;&#65533;W&#65533;F&#65533;&#65533;z&#65533;&#65533;<$i&#65533;*&#65533;&#65533;&#65533;&#65533;&#65533;&#65533;&#65533;&#65533;&#65533;d&#65533;&#65533;&#65533;&#65533;&#65533;&#65533;&#65533;&#65533;&#65533;&#65533;&#65533;&#65533;&#65533;&#65533;;	&#65533;&#65533;&#65533;md&#65533;&#938;&#65533;&#65533;*w&#65533;&#65533;&#65533;&#65533;ry;&#65533;&#65533;&#65533;&#65533;&#65533;|K&#65533;_&#65533;Id&#65533;"5&#65533;&#1101;&#65533;'&#65533;&#65533;IC&#65533;&#65533;G&#65533;"}&#65533;&#1334;&#1610;7ef&#65533;-r&#65533;{&#65533;+&#65533; &#65533;\&#65533;&#65533;|&#65533;lN&#65533;&#65533;&#65533;I~&#65533;~&#65533;&#65533;&#65533;&#65533;&#65533;y&#65533;q&#65533; |&#65533;&#65533;Q@6(&#65533;H)&#65533;&#65533;&#65533;&#65533;&#65533;&#65533;&#65533;E&#65533;+L&#65533;<x8&#136;&#65533;&#65533;&#65533;~&#65533;^%&#65533;&#65533;&#65533;&#65533;+&#65533;F&#65533;&A&#65533;N&#65533;&#65533;vE8>5#q&#65533;J&#65533;&#65533;g\&#65533;vWr`&#60633;&#65533;:I&q&#65533;&#65533;&#65533;o}&#65533;&#65533;&#949;h&#65533;&#65533;A\/&#65533;
y&#65533;*&#65533;&#688;&#65533;=}&#65533;>&#65533;&#65533;li&#65533;&#65533;;_U&#249;&#65533;&#65533;&#65533;&#65533;&#65533;^&#65533;&#65533;&#65533;&#65533;I&#65533;&#65533;p&#65533;&#65533;&#65533;B2&#65533;M&#65533;&#65533;C&#65533;&#65533;q`&#65533;M&#65533; ! On&#65533;[&#65533;&#65533;&#65533;e&#65533;m!&#65533;Js&#65533;iK&#2031;&#65533;M[&#65533;	&#65533;^&#65533;&#65533;&#65533;-&#65533;*&#65533;[&#65533;&#65533;&#65533;m&#65533;&#65533;&#65533;p5w&#65533;&#65533;&#65533;&#65533;o&#65533;WlG&#65533;&#65533;&#146;&#65533;FbX&#2040;&#65533;&#65533;~&#65533;&#129;e&#65533;p~&#65533;n&#65533;R.&#65533;9&#65533;$ux&#1358;&#65533;&#65533;&#65533;&#65533;T&#65533;y&#65533;O&#65533;&#65533;s&#58487;&#65533;9&#65533;^&#881;&#65533;&#65533;&#65533;&#65533;&#199;&#65533;&#65533;&#65533;wK&#65533;y=&#1135;&#308;&#65533;&#65533;&#65533;@&#65533;&#65533;&#65533;&#65533;&#682;&#65533;O&#65533;t&#65533;&#65533;1&#65533;f&#1833;&#65533;n&#65533;&#65533;Z&#65533;&#65533;&#65533;x&#65533;o&#65533;&#65533;&#237;&#65533;&#1998;:&#65533;h&#65533;y&#65533;knr&#65533;G2&#65533;(&#65533;&#65533;&#65533;&#65533;&#65533;&~&#65533;O&#65533;&#65533;&#65533;&#65533;&#65533;t&#65533;c&#65533;&#65533;%&#31128;i&#65533;c&#65533;=)&#65533;l&#65533;j&#1721;\&#65533;&#65533;a&#65533;&#471;&#65533;eA&#65533;&#849;9]&#65533;0&#65533;m|j&#65533;<&#65533;&#65533;_&#65533;&#65533;&#65533;u+G&#65533;&#65533;&#65533;&#65533;u&#65533;&#65533;&#65533;&#65533;&#65533;&#65533;q&#65533;&#65533;&#65533;&&#65533;&#65533;&#65533;&#65533;=&#65533;&#65533;&#65533;&#65533;Gmy3&#65533;g=rg&#65533;&#65533;#&#65533;[&#1678;&#65533;&#65533;Nf&#65533;#&#65533;&#65533;&#65533;&#65533;;&#65533;&#65533;&#65533;&#65533;_yk{t&#65533;&#830;x&#65533;Z&#65533;&#1452;.&#65533;&#65533;&#65533;&#65533;I&#65533;&#65533;&#65533;?&#65533;&#65533;_&#231;G&#1951;&#65533;&#65533;gY&#65533;&#65533;j&#65533;V&#65533;&#65533;&#65533;#&#65533;J_bo&#65533;yV2(@~&#65533;:re{-&#65533;&#65533;{&#65533;3w&#65533;7H&#65533;|J&#65533;:&#65533;&#65533;x&#65533;gp&#65533;gW%&#65533;t&#65533;Ej&#65533;&#65533;l&#30018;O&#65533;N&#65533;4v&#65533;w|&#65533;vRw]{#|)&#65533;i&#2039;6&#65533;^&#65533;c.&#65533;gE&#65533;&#65533;&#65533;&#65533;JXP&#65533;y!&#1473;(&#65533;?&#65533;&#65533;j&#65533;'V&#65533;go&#65533;\&#65533;d&#65533;&#65533;G|l&#65533;&#65533;&#65533;&#65533;8&#65533;C@e~&#65533;&#65533;!&#2018;I&#65533;7x	&#65533;pX&#65533;&#65533;5(xgum&#65533;zq&#65533;KH}&@Y&#65533;xs8&#65533;Ruc&#65533;W&#65533;Qy&#65533;]%&#65533;e&#65533;c	&#1555;&&#65533;&#65533;&#65533;
&#65533;>{d&#65533;&#65533;I&#65533;aNX&#65533;&#65533;&#65533;|&#65533;&#65533;&#65533;"8yI&#65533;&#65533;&#65533;&#65533;&#65533;x&#65533;2&#65533;x(&#65533;i&#65533;H&#65533;&#65533;~&#65533;&#65533;~!TO&#65533;x2]#&#65533;&#65533;&#65533;{/`a&#65533;&#65533;D{&#65533;&#65533;&#65533;8j0&#65533;|&#65533;&#65533;&#65533;O&#65533;|&#65533;X&#65533;&#65533;&#65533;IS&#65533;v&#65533;&#1544;&#65533;&#65533;&#1191;&#65533;&#65533;Hv&#65533;}&#65533;Xv&#65533;G&#65533;&#65533;&#65533;D&#65533;&#65533;&#65533;&#65533;&#65533;5&#65533;v&#65533; ~&#65533;Xl&#65533;&#65533;&#65533;&#65533;s&#65533;&#65533;&#65533;&#65533;&#65533;%&#65533;FE&#65533;e#(&#65533;&#519;&#65533;8&#65533;&#65533;g&#65533;O&#65533;q2&#65533;&#65533;8&#65533;&#65533;8&#65533;&#65533;w&#65533;&#65533;8&#65533;&#65533;B&#65533;&#65533;&#65533;f&#65533;&#65533;r&#65533;8i&#65533;&#65533;&#65533;Fq&#65533;}&#65533;&#65533;v&#65533;Hy&#65533;&#1161;&&#65533;&#65533;&#65533;&#65533;&#65533;&#65533;v)&#65533;&#65533;&#65533;&#65533;&#65533;&#65533;+h&#65533;.&#65533;OI&#65533;&#65533;m&#36174;,(p&#65533;7&#65533;q&#65533;&#65533;/&#65533;&#65533;&#65533;&#65533;uqq&#65533;&#65533;&#65533;&#65533;%xw&#65533;IeY&#65533;&#65533;&#65533;<V&#65533;y1&#65533;&#65533;&#65533;&#65533;&#65533;p&#65533;7&#65533;Mgy&#65533;x&#65533;&#65533;dFPY&#65533;R{j&#65533;r&#65533;H&#65533;"&#1105;t8&#65533;&#65533;{]8mQ&#65533;Y&#65533;8x}6&#65533;5&#65533;&#65533;&#65533;&#65533;&#65533;&#65533;W&#65533;&#65533;~E&#65533;X&#65533;&#65533;Q&#65533;&#65533;@&#65533;P&#65533;O&#65533;&#65533;&#65533;Z&#65533;&#65533;?&#65533;X&#65533;X&#65533;p&#65533;Pi&#65533;&#45528;ydn&#65533;&#65533;&#65533;&#840;=&#65533;E&#65533;&#65533;Y&#65533;&#65533;T8yWh&#65533;&#65533;&#65533;w&#65533;&#65533;pe&#65533;>w&#65533;&#65533;h&#65533;sueh{&#65533;8"&#65533;&#65533;&#65533;&#65533;En\&#65533;&#65533;&#65533;W!	>&#65533;i&#65533;<&#65533;&#65533;&#65533;	&#65533;&#65533;&#65533;&#65533;&#65533;&#65533;&#65533;c&#65533;X&#65533;W&#65533;"y&#65533;&#65533;y&#65533;&#65533;H&#65533;&#65533;y&#65533;9&#65533;&5&#65533;&#65533;&#65533;&#65533;j&#65533;&#65533;B&#65533;&#65533;&#65533;&#65533;1)&#65533;&#65533;Xz&#65533;&#65533;&#65533;Y&#65533;&#65533;+aH&#65533;&#65533;c&#65533;i&#65533;M&#65533;&#65533;I&#65533;\&#65533;&#65533;&#65533;&#65533;&#65533;&#65533;&#65533;H&#65533;&#65533;d&#65533;&#65533;&#65533;we}A_&#65533;n&#65533;&#65533;&#65533;&#65533;&#604;(&#65533;&#65533;(&#65533;&#65533;&#65533;~ 1&#65533;L&#65533;&#65533;&#65533;x&#65533;twU&#65533;f&#65533;&#1673;&#65533;&#65533;(c&#65533;Y&#65533;v&#65533;c&#65533;&#65533;&#65533;e3&#65533;&#65533;&#65533;%&#65533;&#65533;&#65533;&#65533;&#65533;&#65533;&#65533;&#65533;&#65533;&#65533;&#65533;&#65533;&#65533;B&#65533;&#65533;D&#65533;&#65533;M:&#65533;&#65533;&#65533;X&#65533;Y&#65533;3Y&#65533;&#65533;&#65533;&#65533;&#65533;x&#65533;&#65533;&#1601;n&#65533;&#65533;(I&#65533;b&#65533;&#65533;j&#65533;&#65533;N&#65533;?$&#65533;iJv&#65533;&#65533;
z&#65533;&#65533;&#65533;:&#614;J&#65533;&#65533;MF&#65533;6&#65533;&#65533;yx&#65533;&#440;&#65533;&#65533;&#65533;&#65533;&#65533;
&#37091;X7&#65533;&#65533;e&#65533;&#65533;'M&#65533;Y|&#65533;&#65533;E&#65533;&#65533;&#65533;&#65533;&#65533;3*G&#65533;&#65533;&#65533;&#65533;R&#65533;&#65533;&#65533;&#38096;&#640;)&#65533;&#65533;G&#65533;&#65533;&#65533;z&#65533;J&#65533;o7&#65533;&#65533;i&#65533;u&#65533;|i&#65533;&#65533;&#65533;&#587;&#65533;&#1667;&#65533;*`g%j&#65533;&#65533;'I&#65533;&#65533;&#65533;N&#65533;&#65533;!&#65533;8&#65533;$&#65533;&#65533;&#234;i&#65533;z&#65533;&#65533;&#65533;&#65533;)&#65533;&#65533;&#65533;&#65533; &#65533;&#65533;sZ&#65533;&#65533;&#65533;V&#63081;&#65533;&#65533;z&#65533;&#65533;=C&#65533;OFy&#65533;&#65533;&#1684;&#65533;&#65533;&#65533;&#65533;&#65533;&#65533;&#65533;&#65533;&#65533;&#27445;&#65533;&#65533;&#65533;&#65533;&#65533;&#65533;&#65533;&#65533;y*&#65533;Jh&#65533;&#65533;D&#65533;&#65533;
&#65533;&#65533;0i&#65533;&#65533;&#65533;q(%F{&#65533;j&#65533;-&#65533;&#65533;:][&#65533;c&#65533;&#590;f&#65533;&#65533;&#65533;"&#65533;&#65533;&#65533;%|z&#65533;&#1767;&#65533;&#65533;&#65533;&#65533;
&#65533;}&#65533;&#65533;.Js&#65533;vR_%&#65533;Z&&#65533;ie:z.&#65533;&#65533;.&#65533;)&#65533;&#65533;z&#65533;Ajf&#1478;&#65533;&#986;&#65533;'&#65533;Q&#65533;&#65533;z&#65533;-&#65533;&#65533;H&#65533;&#65533;W&#65533;Mh&#65533;&#65533;&#482;&#65533;Zj&#65533;&#65533;6&#65533;&#65533;&#65533;oH&#65533;&#65533;GO-Sq&#65533;&#65533;&#65533;N&#65533;|:k&#65533;y&#65533;&#65533;&#65533;	&#65533;E[&#65533;&#65533;w&#65533;[&#65533;&#65533;&#1713; Z&#65533;6[&#65533;&#65533;&#65533;&#65533;&#65533;&#65533;PZ:;
&#65533;&#65533;9N&#65533;&#65533;Eu&#65533;&#65533;@$&#65533;%&#65533;v&#65533;9&#65533;H&#65533;{&#65533;=&#629;&#65533;&#65533;&#65533;X&#1576;u&#65533;^m&#65533;&#65533;B&#65533;&#65533;M&#65533;~1&#1719;&#65533;_m:&#65533;&#65533;&#65533;&#65533;Vw!&#65533;D[P&#754;&#65533;g&#65533;w&#65533;%8&#65533;&#65533;&#65533;u&#65533;&#65533;&#65533;j&#65533;oj&#65533;]&#65533;&#65533;Z&#65533;&#65533;+j&#65533;w&#65533;&#65533;&#65533;&#65533;&#65533;&#65533;:&#65533;&#65533;	&#65533;X+j&#65533;8&#65533;&#65533;a&#65533;*fx&#65533;&#65533;f&#65533;&#65533;T&#65533;Y&#65533;#{&#65533;?&#27119;&#65533;&#65533;49';&#65533;&#65533;k&#65533;&#65533;h&#65533;z&#65533;&#65533;;c&#65533;&#65533;K&#65533;^U&#65533;K&#65533;&#65533;&#65533;&#65533;&#65533;eU^&#65533;&#65533;&#65533;2&#65533;&#65533;&#739163;5&#65533;&#65533;@Z&#65533;t&#682;&#65533;&#65533;\&#65533;&#65533;[*&#65533;&#65533;&#65533;&#65533;k|1{v&#65533;G&#65533;&#65533;&#65533;&#65533;&#65533;jK&#65533;q&#65533;V&#65533;y&#65533;+'&#65533;"(@&#65533;&#65533;k&#65533;}&#65533;&#65533;&#65533;8&#65533;&#65533;&#65533;&#1722;&#65533;&#693;&#65533;[&#65533;&#65533;{&#65533;&#65533;&#65533;&#65533;&#65533;E&#65533;&#65533;v&#65533;&#65533;&#65533;&#65533;&#65533;+&#65533;&#65533;&#65533;&#65533;	&#65533;&#65533;
&#65533;{&#65533;&#65533;&#65533;s&#713;h&#65533;&#65533;L&#65533;&#65533;Dk&#65533;&#65533;&#65533;!&#65533;~+&#65533;&#65533;Z&#65533;*&#65533;&#65533;&#65533;&#745;-&#65533;@&#65533;&#65533;&#65533;&#65533;&#65533;&#65533;5Y&#65533;&#65533;&#65533;&#65533;R|zU&#65533;*%r&#65533;,&#65533;&#65533;&#729;gk&#65533;h&#65533;&#65533;&#607;&#693;&#65533;5&#65533;~A%&#65533;&#65533;*&#65533;&#65533;j&#65533;E&#1671;&#537;&#65533;yW&#65533;9+&#65533;9&#1630;tLbJk&#65533;&#65533;
&#65533;&#65533;:z&#65533;c&#65533;&#65533;&#65533;%j&#65533;&#65533;&#1771;&#65533;&#65533;nJ&#65533;&#555;&#65533;&#52115;L&#65533;z&#65533;	&#65533;&#65533;&#65533;&#65533;&#65533;8U	L*R&#65533;l&#65533;&#65533;Rd&#65533;T'Oo&#65533;&#515;&#65533;&#65533;&#65533;&#65533;w&#65533;&#65533;&#65533;M,&#65533;&#65533;&#65533;&#65533;i&#65533;&#65533;<&#65533;$\&#65533;&#775;&#65533;&#65533;b&#561;L&#65533;&#65533;,&#65533;'b&#65533;&#65533;o&#65533;q&#65533;&#65533;&#33640;l;&#65533;&#65533;&#4797;x&#65533;l&#65533;e<&#65533;0&#65533;&#65533;d&#65533;&#65533;b&#65533;&#65533;Fz&#65533;&#65533;j&#139;&#65533;&#65533;&#65533;Q&#65533;K^&#65533;FN&#65533;&#65533;yE&#1775;&#65533;&#65533;&#65533;"&#65533;&#65533;j&#65533;&#65533;&#1675;&#65533;[&#36662;&#65533;&#65533;&#65533;U&#65533;e&#65533;&#65533;&#65533;&#65533;C&#65533;&#65533;&#65533;Jm&#65533;&#65533;&#65533;Q&#65533;&#65533;&#65533;&#1037;&#65533;`i&#65533;c80&#65533;&#65533;&#65533;&#65533;&#65533;[&#65533;m&#65533;&#410;,&#65533;q&#65533;&#65533;&#65533;)&#65533;W&#65533;&#65533;biw>&#831;;&#65533;&#65533;|j^L&#65533;L&#65533;&#65533;&#65533;]&#65533;HV&#65533;o?&#65533;X$&#65533;7W&#65533;&#677;h&#65533;&#65533;&#816;&#65533;l&#65533;W&#65533;&#743;&#65533;&#65533;&#65533;&#65533;&#65533;E[o&#65533;&#65533;&#65533;1&#65533;u&#65533;&#65533;&#65533;&#65533;&#65533;&#65533;[&#65533;K&#65533;u&#65533;&#1322;&#65533;:&#65533;&#65533;<&#211; &#65533;&#65533;a&#65533;=?M&#65533;R}&#65533;&#65533;&#65533;&#65533;K&#65533;&#65533;+&#65533;&#65533;&#42801;&#65533;]+&#65533;(&#65533;&#65533;&#65533;&#65533;&#65533;&#65533;&#65533;&#65533;&#65533;Du&#65533;<&#65533;&#65533;&#65533;\O&#65533;9+&#65533;&#260;ApG&#65533;&#65533;&#65533;&#65533;&#65533;&#65533;c&#65533;&#65533;&#877;&#65533;&#65533;&#1484;&#869;&#65533;&#65533;&#65533;&#65533;&#65533;o]&#1412;T&#65533;&#65533;&#65533;&#65533;&#65533;&#65533;&#1361;&#672;&#65533;&#65533;&#65533;h&#65533;&#65533;pQ&#65533;p<&#65533;k&#65533;&#708;}&#65533;&#65533;&#65533;&#65533;&#65533;m&#65533;&#65533;&#65533;&#65533;!&#65533;]&#65533;ALw`&#65533;&#65533;_ko&#1913;&#65533;vB&#65533;&#65533;&#65533;&#65533;{&#65533;^&#65533;&#65533;&#65533;v&#65533;@&#65533;&#65533;&#573110;]&#1423;&#65533;&#65533;z&#65533;&#65533;Z.&#65533;[f(&#65533;&#65533;&#65533;=&#65533;&#1769;&#65533;T&#65533;S&#65533;;&#65533;&#1043;&#65533;&#65533;&#65533;&#65533;+;&#65533;&#65533;D&#65533;&#569;&#65533;=&#65533;"y&#65533;n}&#498;&#65533;&#65533;<&#65533;&#65533;&#65533;&#65533;&#65533;y&#65533;8&#65533;&#1591;&#65533;&#65533;+&#65533; m&#65533;&#65533;W&#65533;&#65533; &#65533;j,&#65533;\Y&#65533;&#65533;&#635;&#65533;,v&#65533;M&#65533;&#65533;I&#65533;&#65533;&#858;I&#1972;k&#65533;&#65533;&#65533;&#65533;&#65533;us&#65533;>&#65533;:d&#65533;z&#65533;&#65533;&#65533;P&#65533;&#65533;X[&#65533;&#65533;M&#550;&#65533;a&#65533;&#65533;&#65533;/&#59642;&#65533;n&#65533;\&#65533;&#65533;}&#65533;
&#65533;&#65533;G&#65533;&#65533;&#65533;&#375;&#65533;&#65533;&#65533;&#65533;&#65533;&#848;]&#65533;&#65533;&#65533;&#65533;&#65533;&#65533;&#65533;R:&#65533;|&#65533;&#65533;&#65533;<&#65533;&#65533;&#65533;y&#65533;&#65533;&#65533;&#65533;&#65533;&#65533;6&#65533;&#758;N&#65533;W &#65533;&#65533;*N&#65533;&#296;&#65533;I&#65533;&#65533;&#65533;LI&#65533;	&#65533;&#1013;^&#65533;&#65533;v=rJ&#65533;&#65533;&#1324;&#65533;&#65533;\&#65533; &#65533;Y&#65533;6&#65533;&#2406;\&#65533;?&#65533;&#65533;umpk&#65533;&#65533;k&#65533;&#1465;&#65533;&#1485;&#65533;&#65533;&#65533;dn&#65533;:&#1004;&#65533;&#1751;&#65533;&#65533;l&#863;&#65533;g&#65533;A&#65533;&#65533;i&#65533;&#1493;&#65533;v&#65533;&#65533;&#65533;b&#65533;&#65533;&#65533;&#65533;&#65533;?}&#65533;&#65533;&#65533;&#65533;;&#65533;&#65533;l&#65533;&#65533;&#65533;&#65533;&#65533;&#65533;s^&#65533;&#65533;#&#65533;&#1956;&#142;&#65533;vN&#65533;	G"9&#65533;h+&#65533;&#65533;yA&#65533;&#65533;&#65533;J;c&#65533;v;&#65533;&#65533;&#65533;Mu.&#65533;E&#65533;&#65533;&#65533;>&#65533;-&#65533;&#1560;&#675;&#1198;&#65533;&#65533;&#65533;PTH&#65533;N&#65533;&#1725;hj&#65533;5&#65533;&#65533;&#65533;&#65533;&#65533;&#65533;&#65533;&#65533;9x&#1752;F&#65533;?&#65533;&#65533;&#65533;&#65533;ww&#65533;s&#65533;K&#65533;(N&#65533;L&#1810;P}&#65533;DHe&#65533;Si&#65533;&#65533;&#65533;E&#65533;5&#65533;&#65533;f-&#65533;&#65533;&#65533;&#65533;&#65533;&#65533;&#65533;&#65533;>&#65533;&#65533;&#65533;&#685;&#65533;&#58462;&#65533;&#65533;4&#65533;&#65533;~&#65533; &#65533;&#65533;&#65533;&#65533;&#65533;&#65533;&#65533;X&#65533;;e&#65533;	Z&#65533;Tr&#65533;b&#65533;&#65533;H;6&#65533;&#65533;(&#65533;&#65533;G&#65533;&#65533;&#65533;&#65533;&#65533;)O&#65533;&#65533;+&#65533;q&#65533;&#65533;&#65533;&#65533;J&#65533;&#65533;r&#65533;&#65533;]l&#862;f&#65533;&#65533;&#65533;`J&#65533;&#65533;Xf&#65533;&#65533;&#65533;&#65533;&#65533;&#65533;h&#65533;&#65533;&#65533;&#1000;&#65533;&#65533;&#1016;&#65533;_O&#65533;&#65533;&#65533;&#65533;l&#65533;&#65533;[&#65533;d&#65533;;&#65533;&#65533;&#65533;&#65533;h&#65533;e$^&#65533;&#65533;&#65533;r&#65533;&#65533;M9&#65533;*&#65533;&#65533;SZy&#65533;&#65533;k&#65533;&#65533;.&#65533;&#65533;&#65533;&#65533;&#65533;&#65533;k&#65533;&#65533;.&#65533;o8&#65533;`&#65533;&#65533;&#65533;+&#65533;&#65533;&#65533;&#65533;&#65533;k&#65533;[&#65533;&#65533; &#65533;&#65533;R&#65533;&#65533;+'y&#65533;&#65533;&#65533;&#65533;&#65533;&#65533;&#65533;a&#65533;&#65533;G&#65533;A&#920;g=&#65533;b&#65533;&#970;U&#65533;&#65533;vz&#9276;&#65533;U+L&#65533;_&#65533;&#65533;&#970;P&#65533;;&#65533;&#65533;~Ho&#65533;&#65533;&#65533;&#65533;l&#65533;&#65533;-&#65533;&#1307;&#65533;d&#65533;&#65533;rH&#65533;K~&#65533;#&#65533;&#65533;&#65533;&#65533;V&#65533;&#65533;b&#1389;&#65533;&#65533;&#65533;&#65533;/&#65533;&#65533;&#65533;0&#65533;&#65533;&#65533;&#65533;&#65533;3_&#65533;&#65533;&#65533;.&#65533;&#65533;_&#65533;&#65533;{&#396;&#65533;&#65533;&#65533;/&#65533;&#65533;4&#357;&#65533;&#65533;&#65533;&#65533;&#65533;xj&#65533;&#58303;&#65533;&#65533;&#65533;&#65533;&#65533;,+@n&#65533;(%U&#65533;\&#65533;e&#65533;{&#65533;&#65533;e&#65533;&#65533;&#65533;&#65533;&#65533;V&#65533;&#65533;&#65533;&#65533;Z|`&#65533;?^&#65533;&#65533;&#65533;&#65533;&#65533;&#65533;&#65533;H&#65533;&#65533;3qz&#65533;&#65533;&#65533;/&#65533;&#65533;&#65533;&#65533;&#65533;&#65533;&#65533;&#65533;&#65533;&#65533;&#65533;&#65533;&#65533;/m&#228;8&#65533;&#65533;C&#675;&#65533;&#65533;&#65533;&#65533;&#65533;&#65533;&#65533;&#65533;&#1202;&#65533;&#65533;&#65533;&#65533;&#952;&#65533;&#65533;&#65533;&#65533;&#65533;&#1786;&#65533;&#65533;&#65533;&#65533;&#65533;&#65533;	1&#65533;;&#65533;&#65533;&#65533;&#65533;&#65533;&#65533;&#65533;&#65533;&#65533;&#65533;&#65533;eQN&#65533;&#65533;&#65533;&#65533;&#1593;e&#65533;&#65533;%4(&#65533;&#65533;@EJ&#494;&#65533;&#262;&#65533;&*&#65533;P&#65533;C^{Y&#65533;*&#65533;G&#65533;$&#65533;Y&#1800;&#65533;a&#65533;&#65533;	&#65533;&#65533;,&#65533;&!&#65533;&#65533;*&#65533;|&#65533;&#65533;%I&#65533;t&#65533;C&#65533;&#65533;&#65533;&#65533;-K
C8&#65533;&#65533;I&#65533;&#65533;&#65533;q&#65533;&#594;#&#65533;_1Q&#65533;dv"`&#65533;&#65533;&#1240;2u)&#65533;&#65533;/&#65533;&#1652;,&#65533;n&#65533;G&#65533;&#65533;&#65533;m:&#65533;&#65533;&#65533;--&#65533;&#65533;;&#65533;&#65533;&#1292;}&#65533;&#1213; O&#65533;=CQ&#65533;&#65533;&#65533;s&#65533;G&#65533;l]&#65533;&#65533;$&#330;/&#65533;2u&#65533;&#65533;&#65533;&#65533;c&#65533;rl&#65533;&#65533;&#65533;a&#65533;X&#65533;Bb&#65533;&#65533;P&#65533;&#65533;&#65533;&#65533;&#65533;&#65533;&#65533;7v&#65533;&#1654;O&#46508;[&#65533;fJ&#65533;o&#65533;&#1925;n&#65533;Q&#65533;q&#65533;U&#65533;Z&#65533;&#59548;&#65533;&#65533;&#65533;&#65533;&#65533;&#65533;&#65533;&#65533;ou&#65533;&#65533;7&#65533;e&#65533;&#65533;E&#65533;%h&#65533;&#65533;)&#65533;&#65533;&#1554;&#65533;|&#65533;&#65533;&#65533;[<&#65533;`]^5?&#65533;M}p&#65533;P&#65533;Ys)&#65533;F&#65533;y &#65533;&#65533;&#65533;&#65533;&#1473;&#65533;Jceea&#65533;&#65533;-&#65533;`y&#65533;-%!m&#65533;q&#65533;&#65533;m&#65533;}8&#65533;`&#65533;&#65533;&#65533;Y?&#65533;]&#65533;`]&#65533;"t:gbr4&#65533;&#65533;&#65533;-DL&#65533;w&#65533;x&#65533;E&#65533;&#65533;5@&#65533;&#65533;,D&#65533;6&#65533;_&#65533;&#65533;&#30734;&#65533;&#65533;&#65533;^	&#65533;&#420;}G&#65533;&#65533;@@U&#65533;C&#65533;&#65533;G>v^&#65533;`jh&#65533;2&#65533;&#65533;&#65533;1&#65533;&#65533;v&#65533;&#65533;&#65533;c&#65533;&#65533;H&&#65533;&#65533;yP&#65533;o&#65533;	W&#65533;"Zh&#65533;&#65533;y&#65533;fu&#65533;&#65533;&#65533;&#65533;fG&#65533;&#65533;&#1408;e&#65533;>&#65533;b&#65533;&#65533;&#65533;f&#65533;&#65533;I&#65533;#&#65533;GR%&#65533;x&#65533;&#65533;&#65533;&#65533;U&#65533;&#65533;&#65533;$&#65533;C&#65533;3%=&#65533;&#65533;&#65533;&#65533;&#65533;]&#65533;>&#65533;WYs&#65533;Mcg&#65533;az)bV&#65533;&#65533;dt&#65533;%e&#65533;/B&#43806;O=&#65533;&#65533;&#65533;:Hv&#65533;f&#65533;&#12738;&#65533;&#42948;&&#65533;&#585;&#65533;&#872;l[&#65533;&#65533;"&#65533;&#65533;&#65533;&#65533;j'&#65533;&#65533;9&#65533;&&#65533;InU/&#65533;&#65533;&#65533;i&#65533;E&#65533;( &#65533;&#65533;&#65533;&#65533;&#65533;&#65533;[&#65533;JA&#65533;&#65533;&#65533;X&#65533;&#65533;&#65533;&#65533;V&#65533;&#65533;.&#65533;R&#667;&#65533;o&#65533;&#65533;f&#65533;&#65533;="&#65533;&#65533;&#65533;J\ (&#65533;B;&#691;e&#65533;&#65533;q&#430;&#65533;&#65533;-&#65533;&#65533;nk]&#65533;k&#65533;0&#65533;*#K&#65533;b&#65533;f&#65533;&#65533;~"kL&#65533;\&#65533;F($&#65533;&#65533;&#65533;I15(&#65533;&#65533;F^B&#65533;GM\&#65533;U&#1308;h&#65533;&#65533;&#65533; &#65533;^&#65533;&#65533;&#496;w7&#65533;[&#65533;]{&#65533;&#1150;[g&#65533;&#65533;U&#65533;&#65533;/&#65533;rg&#816;9&#65533;mk&#65533;&#65533;8&#65533;&#65533;&#65533;&#65533;&#65533;f&#65533;&#65533;&#65533;2&#840;{&#65533;&#65533;&#8598;&#65533;.&#65533;W]g&#1707;&#65533;&#65533;&#65533;&#65533;	&#914;9&#65533;&#65533;f&#65533;t&#65533;&#814;&#65533;/&#65533;&#65533;:&#65533;%Bkg:B&#65533;&#65533;&#65533;&#65533;h|k&#65533;&#65533;&#65533;L&#65533;?;#r&#65533;SC&#65533;w&#65533;&#65533;&#65533;&#65533;&#65533;&#65533;M&#65533;h&#65533;5n,&#65533;&#1752;&#65533;'&#65533;&#65533;&#65533;&#65533;m&#65533;&#65533;&#65533;+&#65533;&#65533;&#65533;x&#65533;z{3&#65533;&#65533;w&#65533;&#65533;o&#65533;&#1917;w&#137;&#65533;)j&#1699;M&#942;&#65533;h&#65533;|&#791;&#65533;y*Y&#65533;o&#65533;&#65533;&#65533;&#65533;&#65533;k&#65533;&#65533;&#65533;&#65533;&#65533;$:&#359;J&#65533;&#65533;&#1365;A&#65533;&#65533;EpK&#65533;&#65533;&#65533;&#65533;&#65533;&#65533;c4h4&#65533;&#65533;bHj&#566;7&#65533;&#65533;DNf&#65533;&#65533;
&#65533;&#65533;&#65533;&#65533;P=&#65533;&#65533;]&#65533;PA&#65533;&#65533;&#65533;|j&#65533;C&#65533;&#65533;&#65533;&#65533;&#65533;&#65533;&#65533;&#65533;&#65533;[7&#65533; &#65533;Jh9&#65533;&#65533;6&#65533;M-&#65533;>2&#65533;\&#65533;&#65533;"6&#65533;m}&#65533;&#65533;R&#65533;@@&#65533;&#65533;,e&#65533;H_&#65533;&#65533;!&#65533;&#65533;v&#65533;&#65533;`&#65533;&#65533;x&#65533;(4&#65533;3&#65533;&#65533;(B9J&#65533;Ok|!&#65533;B=&#65533;&#1092;]&#65533;&#65533;l&#65533;T&#65533;&#1809;N&#65533;m&#65533;&#65533;&#1620;b&#65533;&#65533;a&#65533;g&#65533;t"&#65533;@D-^&#65533;S&#65533;Uc&#65533;ot&#65533;V&#65533;&#65533;&#65533;&#65533;c&#65533;<&#65533;&#65533;&#65533;&#65533;E&#65533;<r|bD&#65533;AHF&#276;L&#65533;&#65533;&#65533;&#552;+Q6&#65533;|&#65533;+Z&#1002;&#65533;K&#65533;&#1905;wv&#65533;,}(>A63&#65533;$u'M&#65533;E&#65533;&#65533;8&#65533;xsP&#65533;bU&#65533; 7u&#341;!(!-?&#65533;b&#65533;&#65533;&#65533;3y3&#65533;&#65533;&#65533;&#65533;V&#65533;&#65533;&#65533;NJ&#65533;&#65533;#`yBM&#65533;&#65533;0R&#65533;&#65533;1h&#65533;2&#65533;&#65533;q&#65533;j,&#65533;+q&#65533;K&#65533;&#65533;o&#65533;&#65533;&&#65533;	&#65533;RO&#65533;&#184;&#1800;&#65533;YMjJt&#65533;&#65533;&#65533;hG&#65533;Y&#65533;Mf4nG&#65533;E.3:&#65533;"&#65533;&#65533;&#65533;{&#65533;&#65533;&#65533;j$1jH*b&#65533;&#65533;8&#65533;&#65533;t&#65533;&#1371;&#65533;&#65533;H:R&#65533;&#65533;&#65533;&#65533;Dm&#65533;&#65533;&#65533;&#65533;&#384;&#65533;qN&#1067;&#65533;&#65533;d)A&#65533;]&#1317;i&#65533;&#65533;&#65533;n=&#65533;osc&#65533;&#65533;(&#65533;Jg&#65533;U&#65533;hiZ&#65533;&#65533;&#65533;&#1001;t&#65533;&#65533;&#65533;!&#65533;L&#1702;&#65533;&#65533;&#65533;&#65533;&#65533;&#65533;D&#65533;;&#65533;&#65533;h=&#65533;{&#65533;)&#65533;&#65533;o&#65533;&#65533;&#65533;&#816;&#65533;&#65533;}&#65533;eHM*?&#65533;Y&#65533;&#65533;&#65533;a%&#65533;&#65533;&#618;I)&#65533;&#65533;P&#65533;&#65533;1&#65533;Mz&#65533;&#65533;&#65533;;&#65533;&#65533;9&#65533;&#1820;&#65533;&#65533;&#65533;R&#65533;Z&#65533;&#65533;&#65533;&#65533;&#65533;&#65533;lH&#65533;\&#65533;&#65533;n&#1942;&#65533;w&#65533;I&#65533;:&#65533;&#65533;]B&#65533;ju\&#65533;&#65533;&#65533;&#65533;&#65533;T&#65533;6&#65533;&[&#65533;&#1416;&#65533;&#65533;&#65533;''&#65533;&#33112;&V&#65533;&#65533;#_&#65533;&#65533;E&#65533;&#9646;&#65533;UP&#65533;&#65533;&#65533;Zc&#65533;&#65533;&#65533;&#65533;2l0&#65533;&#65533;L&#65533;&#182;&#65533;x&#65533;&#65533;_j&#1998;&#65533;s&#65533;&#65533;&#65533;/u{&#65533;&#1747;&#65533;M&#65533;&#65533;&#65533;&#65533;&#65533;&#65533;d\ 	VTFL0&#65533;0	&#1897;vW&#65533;J&#65533;&#65533;t&#65533;]cV&#65533;&#65533;0x-&#65533;&#65533;&#65533;W&#65533;~&#65533;e.&#65533;3&#65533;&#65533;t&#65533;m&#65533;<C\C &#65533;&#65533;&#65533;&#65533;}&#65533;&#65533;&#65533;f&#1467;p&#65533;o&#65533;,jV&#65533;W&#65533;&#65533;&#65533;&#65533;`&#65533;K&#65533;h3Us&#65533;&#65533;})&#65533;&#560;{&#65533;&#162;&#65533;&#65533;:&#65533;q %&#65533;R&#65533;~&#65533;2yo|&#65533;&#65533;&#65533;&#65533;&#65533;&#65533;&#65533;sd&#65533;
&#65533;&#65533;&#1164;&#65533;&#65533;;&#65533;/e&#65533;&#65533;&#65533;>&#65533;&#65533;)&#19535;&#65533;&#65533;&#65533;z&#65533;Q&#260;&#65533;Ek-&#65533;	&#65533;u &#65533;&#65533;&#65533;&#65533;g&#65533;N&#65533;&#65533;+&#65533;_&#65533;&#65533;&#65533;&#65533;W&#65533;~&#65533;&#65533;1&#65533;&#65533;&#65533;`&#65533;e&#65533;&#65533;]&#65533;&#65533;&#170;M]&#65533; &#65533;jK&#65533;&#65533;Olf4&#65533;&#65533;&#65533;e&#65533;Z&#65533;&#1516;v(&#65533;&#65533;zg>{&#65533;&#65533;K2&#65533;&#65533;+i&#65533;VO&#65533;&#65533;z&#65533;,j]&#65533;&#65533;&#486;&#65533;0.&#65533;:n&#65533;8&#65533;&#65533;	M&#65533;&#65533;&#65533;I&#65533;&#65533;0&#65533;&#65533;V3&#65533;&#332;G&#65533;&#65533;&#65533;&#1590;!\kI&#65533;&#65533;5&#65533;m&#65533;j&#65533;Q&#65533;&#65533;+&#65533;&#65533;&#65533;&#65533;X&#65533;"B&#65533;&#65533;p&#65533;X6H?&#65533;BRn&#65533;o&#65533;Z&#65533;:;R\#G&#65533;7&#65533;&#65533;i&#65533;&#65533;:&#65533;6&#65533;&#65533;:}e&#65533;)oE&#65533;XF&#65533;&#65533;&#65533;}&#65533;w&#1530;&#1541;t9&#65533;/&#65533;G&#65533;&#65533;8&#65533;^&#65533;&#65533;&#65533;n&#65533;o&#1149;,_I&#65533;e=&#65533;&#65533;&#65533;e&#65533;x&#65533;&#65533;l&#65533;&#65533;&#65533;&#65533;&#65533;l&#285;&#65533;&#65533;z&#65533;&#65533;6r&#1600;&#65533;4:&#65533;=y&#65533;7&#65533;oo&#65533;&#65533;g^&#65533;&#65533;s&#65533;&#65533;:&#65533;&#65533;&#65533;\,&#65533;&#65533;e}&#65533;X'&#65533;&#1151;&#65533;&#65533;2&#65533;&#65533;&#1435;u&#65533;nhy&#65533;&#65533;&#65533;&#65533;9&#65533;&#65533;&#65533;J&#65533;V&#65533;&#65533;&#65533;3.&#65533;e&#65533;&#65533;}7G&#65533;&#1367;&#65533;"&#65533;G&#65533;&#65533;`E&#65533;R&#65533;#&#65533;&#65533;qEu+&#65533;&#65533;&#65533;&#65533;*y1&#65533;&#65533;cI&#65533;x&#1618;;&#65533;u&#65533;s&#65533;&#65533;&#65533;v&#65533;&#65533;&#65533;&#65533;S|&#65533;D&#65533;&#65533;}
@w}&#65533;/9h&#65533;&#65533;&#65533;&#65533;u&#65533;h&#65533;~m.W&#65533;&#65533;?::&#65533;f&#65533;&#65533;&#65533;&#65533;&#65533;&#65533;&#687;&#65533;&#65533;&#65533;B&#1203;&#65533;5&#65533;&#65533;x&#65533;0&#65533;=&#65533;_&#65533;s&#65533;W&#1779;&#65533;6&#65533;&#65533;Od&#65533;r&#65533;&#65533;V'yQ&#65533;p&#65533;7&#65533;u&#65533;n3&#65533;j&#65533;U{&#65533;wk&#65533;+WU|R\&#65533;2&#65533;&#65533;/z&#65533;&#65533;M&#65533;~&#65533;&#65533;&#65533;TcA&#65533;&#65533;%+&#65533;&#1507;YXsA&#65533;Q&#65533;&#65533;Noug&#65533;&#65533;>&#65533;|~v;&#65533;5j&#598;p&#65533;&#65533;z&#65533;&#65533;|&#65533;]&#65533;&#65533;x&#65533;b&#65533;Zw7V&#65533;&#65533;|&#65533;&#65533;LF&#65533;&#65533;3)D&#65533;&#65533;2$80m&#65533;&#65533;&#65533;>&#65533;e&#65533;&#65533;hUo&#65533;&#65533;o &#65533;mD&#65533;y&#65533;&#65533;:~' &#65533;&#65533;Y0XZY&#65533;&#65533;&#65533;3&#65533;{&#866;y6h&#65533;&#65533;&#65533;w&#65533;&#65533;&#455;&#65533;&#65533;(Z&#65533;kn8`&#65533;&#65533;&#65533;s&#65533;}&#65533;7F@&#65533;6&#65533;&#65533;\&#65533;5gWxk&#65533;&#65533;Y
&#65533;x &#65533;p&#65533;&#65533;I&#65533;ah{&#65533;&#65533;|&#65533;&#65533;[(&#65533;slro&#65533;&#65533;o&#65533;&#65533;&#65533;&&#65533;C{Qp&#65533;D&#65533;u xxW~&#65533;G~&#65533;&#65533;&#65533;63&#65533;&#65533;&#65533;e&#514;&#65533;ws&#65533;&#65533;n($Wi&#65533;Hp&#65533;&#65533;&#65533;&#65533;?-&#65533;&#65533;'T&#65533;&#518;&#65533;&#1351;W&#65533;&#65533;N&#65533;F&#65533;&#65533;&#65533;'fa&#65533;v&#65533;g&#65533;&#65533;hY&#65533;w&#65533;&#65533;8&#65533;&#65533;&#65533;tK8&#65533;&#65533;&#65533;v&#65533;h&#65533;&#65533;x{&#65533;&#515;_Bs&#65533;y&#65533;x7^&m&#65533;&#1537;&#65533;&#65533;&#65533;CG\:&#65533;}&#65533;&#1548;&#65533;&#65533;S&#65533;mq&#65533;&#65533;&#65533;&#65533;&#65533;&#65533;z&#65533;&#329;&#65533;z&#65533;&#65533;J&#65533;&#65533;{&#65533;Xx\&#65533;q&#65533;&#65533;s&#65533;&#1540;&#65533;h&#65533;~f]&#65533;w&#65533;~&#65533;&#65533;O&#65533;&#65533;&#65533;&#65533;&#65533;&#65533;&#65533;&#65533;&#65533;HR&#65533;&#65533;&#65533;&#65533;U&#65533;g&#65533;&#65533;&#65533;&#65533;&#65533;}Jn&#65533;W?&#65533;!n&#1600;&#65533;&#65533;&#65533;%&#65533;nD&#65533;&#65533;u&#65533;BD&#65533;-&#65533;x &#65533;o|&#65533;r&#65533;f&#65533;&#65533;u:&#65533;&#65533;y&#385;&#65533;H&#65533;0)&#65533;&#65533;7&#65533;e)&#65533;&#65533;s&#65533;gH&#65533;9=nG&#65533;x&#518;&#65533;&#65533;&#65533;!#&#65533;i&#65533;&#65533;&#65533;a&#65533;fyY&#201;&#65533;&#65533;!J&#65533;a22Uohf&#65533;&#65533;&#65533;S	l&#65533;&#65533;&#65533;X&#65533;6&#65533;>&#65533;&#65533;&#65533;&#65533;9&#65533;&#65533;|*&#65533;&#65533;&#65533;&#65533;&#65533;&#65533;&#1625;&#65533;&#65533;&#65533;}C&#65533;&#65533;(&#65533;d&#65533;&#65533;&#65533;&#65533;X&#65533;'~u&#65533;&#65533;&#65533;`&#65533;&#65533;&#65533;I&#65533;&#65533;&#65533;h&#65533;&#65533;r&#65533;(&#65533;&#65533;8~ &#65533;p&#65533;X&#65533;&#65533;xqq&#65533;j&#65533;&#65533;&#65533;&#65533;5&#65533;&#65533;&#65533;&#65533;&#2024;&#65533;&#65533;e[zH&#65533;,&#65533;&#65533;y&#65533;KI&#65533;&#65533;&#65533;T&#65533;&#65533;cH;)q&#65533;y&#65533;&#65533;	&#65533;7&#65533;UvsX&#65533;x&#65533;k&#65533;&#17883;&#65533;&#65533;&#65533;&#65533;4B&#65533;&#65533;v	g&#65533;&#65533;&#65533;i&#65533;&#65533;&#65533;&#65533;&#65533;I&#65533;&#65533;D&#65533;J'&#65533;9Iu&#65533;&#65533;&#65533;&#65533;	&#65533;&#65533;I|&#64032;&#30749;&#65533;yny&#65533;[&#65533;&#65533;<&#65533;&#65533;&#65533;&#65533;]&#65533;&#65533;Y&#65533;%C&#65533;&#65533;&#65533;:&#65533;&#65533;m&#65533;j&#65533;9M&#65533;i&#65533;&#65533;&#65533;0&#65533;b&#65533;vyX&#65533;h&#65533;&#606;2j8&#65533;&#65533;!&#65533;&#65533;&#1816;&#65533;&#65533;&#65533;&#65533;3&#65533;3&#65533;&#65533;=&#65533;&#65533;y&#65533;g)&#65533;&#65533;&#65533;v&#65533;&#65533;&#65533;&#65533;&#65533;&#65533;5&#65533;)e&#65533;&#1506;&#65533;&#65533;&#65533;O&#65533;+&#65533;&#65533;&#65533;&#1682;&#65533;&#65533;aJ&#65533;3&#670;&#65533;&#65533;&#65533;&#65533;&#65533;N	&#65533;9[&#1630;%&#65533;&#65533;>&#65533;&#65533;&#65533;&#65533;&#65533;9&#65533;&#65533;Y&#65533;&#65533;&#1632;@Z&#65533; &#65533;&#65533;v&#65533;YO&#65533;&#65533;9&#65533;&#65533;&#65533;$"&#65533;&#1160;&&#65533;j&#65533;irj&#65533;h*&#65533;&#65533;&#65533;&#65533;]&#65533;&#65533;&#65533;&#65533;l&#65533;ry&#65533;&#65533;Ym0&#65533;&#65533;&#65533;>&#65533;h&#65533;&#65533;&#65533;&#65533;J&#65533;&#65533;zJ&#65533;JM&#65533;u&#65533;&#65533;&#65533;~&#672;&#65533;0y%I&#65533;&#65533;&#65533;&#65533;&#1507;L&#65533;&#29260;^Ik&#65533;~&#1060;]&#65533;I&#65533;E6&#65533;&#65533;&#65533;m&#65533;3&#65533;Q&#65533;oZ`^&#65533;U&#65533;&#65533;&#65533;I&#65533;&#65533;g&#65533;&#65533;&#65533;j&#217;&#65533;}*&#65533;F*&#65533;x&#65533;&#65533;3&#65533;&#1697;g&#65533;MZ&#1233;&#65533;J&#65533;%&#65533;_&#65533;d&#65533;e&#65533;L&#65533;&#65533;:&#65533;v&#65533;j&#65533;&#65533;&#65533;&#65533;V&#2726;t&#65533;&#65533;&#65533;Y&#65533;&#65533;*&#65533;&#65533;&#65533;&#65533;z&#65533;&#24666;&#65533;&#65533;&#65533;m*&#65533;&#65533;:&#65533;&#743;B&#65533;&#65533;
&#65533;J&#65533;	k&#65533;C&#65533;&#65533;&#65533;&#65533;t&#65533;&#65533;&#403;>	a&#65533;&#65533;P1&#65533;)Qe&#65533;&#65533;&#65533;&#65533;&#65533;9F&#65533;&#65533;&#65533;&#65533;&#65533;&#65533;&#65533;&#65533;&#65533;&#65533;&#65533;Z&#65533;7\&#65533;&#65533;&#65533;&#65533;*.#&#65533;&#65533;&#65533;&#65533;&#65533;J&#65533;H&#65533;&#65533;k&#65533;)&#65533;&#65533;&#65533;9
&#65533;m&#590;%+&#920;&#65533;&#65533;&#26021;&#65533;}&#65533;Z&#65533;&#65533;&#65533;&#65533;Z^&#65533;&#65533;&#65533;y&#65533;$Dw&#65533;&#65533;&#65533;&#65533;C;x&#505;f&#65533;zK&#65533;Z&#65533;bj&#65533;&#65533;:&#65533;x&#65533;&#65533;K&#65533;KK&#65533;S&#65533;&#65533;&#65533;)&#65533;pZ&#65533; +KADD&#65533;&#65533;&#65533;Zr&#65533;&#65533;&#65533;&#65533;d@&#65533;j&#65533;&#65533;&#65533;&#65533;i"y[&#65533;:&#65533;q&#65533;5&#522;&#65533;Z&#65533;R&#65533;&#65533;G&#65533;&#65533;&#65533;k&#65533;&#1946;&#65533;&#65533;T&#65533;~&#65533;G&#65533;&#65533;zi&#65533;s&#65533;&#65533;&#65533;&#65533;&#65533;&#65533;&#65533;&#65533;S&#65533;RH&#65533;&#65533;r&#65533;&#65533;&#65533;&#65533;&#65533;&#65533;`&#65533;&#65533;&#65533;D&#65533;&#65533;I{=+NZ&#65533;&#65533;&#65533;&#65533;&#65533;
&q&#65533;&#65533;&#65533;&#65533;~&#65533;&#65533;&#65533;&#65533;&#65533;&#65533;&#65533;/9&#65533;&#65533;&#65533;&#65533;&#65533;k&#65533;&#65533;j&#65533;u5&#65533;&#65533;k}&#65533;8&#65533;&#65533;&#65533;W&#65533;[z&#65533;*&#65533;&#65533;H&#65533;&#65533;*&#65533;&#65533;k&#65533;&#65533;I&#65533;&#65533;&#65533;&#65533;&#65533;b&#65533;{&#65533;&#65533;T&#65533;&#65533;&#65533;$&#65533;&#65533;&#65533;p&#65533;&#65533;&#65533;&#65533;F&#65533;&#65533;&#765;&#2043;&#65533;&#65533;&#751;2	&#65533;&#65533;{&#65533;J.&#65533;&#65533;&#65533;&#65533;kRU:L&#65533;c&#65533;&#65533;+&#65533;6'&#65533;&#65533;&#65533;KZ&#65533;2+sn&#65533;&#65533;Hi&#65533;&#65533;z&#65533;&#65533;Ey?&#65533;&#65533;&#1252;&#65533;'&#65533;&#65533;7&#65533;'&#65533;y{&#65533;l&#65533;D&#65533;7&#65533;&#65533;:&#65533;&#65533;&#65533;(&#65533;7&#65533;+&#65533;&#65533;p&#65533;
z7&#65533;&#65533;A&#65533;&#65533;>&#65533;&#65533;W&#65533;&#65533;&#65533;+&#65533;&#65533;&#65533;GBm&#515;&#1635;_&#65533;&#65533;3&#65533;&#65533;I&#1820;&#65533;&#65533;&#65533;&#65533;&#1581;&#1711;&#65533;&#65533;n&#65533;,&#65533;p&#65533;"&#65533;&#65533;6&#65533;&#65533;;&#65533;E&#65533;g&#65533;6&#65533;:kg&#65533;w	&#65533;&#65533;(&#65533;c:&#65533;&#65533;&#65533;Y&#65533;&#65533;5&#65533;F&#65533;e%&#65533;{&#65533;&#65533;&#65533;&#504;
&#65533;&#65533;V&#65533;&#65533;\&#65533;&#65533;&#65533;&#65533;&#65533;&#65533;t&#65533;V|&#65533;D&#1837;&#65533;&#65533;_&#65533;C&#822;&#65533;,&#65533;ki9&#65533;&#65533;R&#65533;&#65533;}&#65533;&#65533;rL&#65533;&#65533;&#65533;&#65533;&#65533;&#65533;&#433;&#236;&#65533;&#65533;&#179;V&#65533;5L&#65533;&#65533;&#65533;&#65533;sk&#65533;&#65533;W&#65533;&#65533;{&#65533;,&#65533;n&#65533;&#65533;&#352;<&#65533;&#65533;|&#65533;&#65533;&#65533;^&#65533;&#65533;Y&#65533;&#65533;F&#65533;&#65533;T&#547;&#65533;B&#65533;v&#65533;&#65533;&#65533;&#65533;b&#65533;8{&#65533;?\&#65533;N&#1719;&#65533;&#65533;&#65533;&#1301;R:k&#65533;0l&#65533;&#65533;,&#65533;&#65533;&#1840;t&#65533;&#65533;;&#65533;u,&#65533;&#65533;+&#65533;{&#65533;&#65533;&#65533;l&#65533;&#65533;&#65533;&#65533;&#65533;&#65533;&#65533;=&#65533;&#65533;1&#65533;&#65533;&#65533;g&#65533;*d&#65533;&#65533;^;&#65533;I&#65533;&#65533;d&#65533;&#65533;&#65533;&#65533;&#522;&#65533;&#65533;#&#65533;g&#65533;&#65533;6\&#65533;R&#65533;&#65533;N&#555;&#65533;|&#65533;&#65533;=\&#328;\&#65533;&#65533;&#65533;]&#65533;&#65533;&#65533;&#696;&#65533;u&#65533;S$h&#65533;q&#65533;j&#65533;&#65533;&#65533;&#65533;bZ&#65533;*L&#65533;[&#65533;&#65533;&#65533;&#1133;z&#65533;i&#65533;&#65533;$&#65533;&#65533;(&#65533;&#65533;,&#65533;&#65533;+&#65533;+]&#65533;&#65533;&#65533;&#65533;&#65533;|&#1405;&#65533;&#14141;slkw&#65533;&#65533;&#65533;&#65533;&#65533;&#65533;&#65533;*&#65533;\&#65533;7&#65533;&#65533;e&#65533;<&#65533;&&#65533;em&#65533;m&#65533;&#65533;&#65533;&#65533;&#65533;|&#65533;<&#65533;<{(&#65533;S&#65533;&#65533;&#65533;ni&#65533;]i&#65533;o|&#65533;&#65533;u}&#65533;-MV$L&#65533;q&#1320;&#65533;&#65533;f&#65533;U&#65533;\&#65533;&#65533;&#403;&#65533;&#65533;&#65533;}&#65533;Ej&#65533;j\&#65533;w&#65533;&#65533;
&#65533;&#65533;&#65533;&#817;&#65533;)&#65533;&#65533;&#65533;&#1460;K&#65533;1]&#1673;&#65533;&#65533;&#65533;+&#65533;&#65533;&#65533;&#65533;&#65533;@#{&#65533;&#65533;K&#65533;6,Zo&#65533;&#65533;&#278;l&#65533;w&#65533;&#1381;&#65533;$]&#65533;&#65533;&#65533;&#65533;&#65533;&#65533;&#1838;&#65533;&#65533;,&#65533;%L$2&#65533;J&#65533;&#65533;&#65533;&#65533;&#65533;8&#65533;&#65533;
&#65533;&#65533;&#65533;&#904;&#65533;&#65533;G&#65533;&#1585;&#65533;&#65533;&#65533;s&#306;&#65533;&#383;&#577;  !&#65533;   ,    ?C &#65533;&#65533;jb&#65533;&#65533;&#65533;&#65533;&#65533;b>a:&#65533;r&#65533;&#65533;&#65533;&#65533;u &#65533;&#65533;&#65533;&#65533;&#65533;&#65533;&#65533;&#65533;&#65533;&#65533;&#65533;&#65533;&#65533;&#65533;&#65533;&#65533;&#65533;&#65533;&#65533;&#65533;&#65533;&#65533;&#65533;	&#65533;&#65533;&#65533;&#65533;&#65533;&#65533;&#65533;&#65533;&#65533;&#65533;&#65533;&#65533;&#65533;&#65533;h&#65533;&#65533;%&#65533;&#65533;&#65533;&#458;&#378;&#65533;&#65533;&#65533;&#1483;&#1506;#&#65533;<&#65533;&#877;'&#65533;&#1439;I&#65533;&#65533;&#65533;&#65533;&#65533;&#12571;&#65533;&#65533;%(	&#65533;&#65533;&#65533;&#65533;&#65533;r#E&#65533;&#65533;&#65533;&#65533;&#65533;2P&#65533; = &#65533;@&#65533;&#65533;PH'C&#65533;3&#65533;&#65533;&#464;&#65533;nCz&#65533;l&#65533;&#65533;, #"K&#65533;0'&#65533;&#65533;&#65533;&#65533;L&#65533;iH&#65533;&#65533;&#65533;&#65533;&#21720;@&#65533;&#65533;z&#65533;	&#65533;&#65533;Kv*&#23154;&#65533;&#1249;&#65533;&#924;3&#65533;j&#65533;&#65533;&#65533;&#65533;&#1578;&#65533;"&#65533;&#65533;&#65533;&#65533;qiB'&#65533;&#65533;I&#65533;e&#65533;&#65533;&#1774;&#65533;&#65533;&#1469;E&#65533;&#65533;]X&#65533;&#65533;&#65533;M&#65533;&#65533;&#65533;/&#65533;l&#454;}&#65533;"&#1584;fI&#65533;%&#65533;&#65533;&#65533;j&#65533;&#65533;&#65533;&#65533;cZ8`&#1901;WY&#65533;&#65533;&#65533;&#65533;&#65533;&#65533;Fw&#65533;e&#65533;v&#65533;Y &#65533;&#65533;R&#65533;&#65533;&#65533;+#&#65533;&#65533;^{&#65533;&#65533;&#65533;&#65533;"F&#65533;&#65533;&#65533;&#65533;!&#65533;c&#1310;2&#65533;Y&#65533;&#65533;&#65533;yM&#65533;&#65533;EJIRSQ&#65533;K&#65533;.&#65533;jV&#65533;,&#868;d&#65533;*&#65533;&#65533;E)>&#65533;RL&#65533;&#65533;&#65533;&#1276;&#65533;&#65533;3&#65533;&#65533;&#65533;,&#65533;|&#65533;&#65533;2@ D &#65533;&#65533;m&#65533;@e&#65533;&#65533;3&#65533;v&#65533;Fq&#65533;W&#65533;&#65533;l&#65533;&#1606;&#65533;&#65533;&#65533;&#4589;&#65533;f&#65533;`rdP|T&#65533;&#65533;&#65533;Aa8&#65533; i	&#65533;#&#65533;&#65533;&#65533;!&#65533;8&#65533;cz&#65533;&#12623;&#65533;&#65533;&#65533;&#65533;&#65533;&#65533;+&#65533;m&#65533;&#65533;&#65533;E&#65533;&#65533;5	&#65533;&#411;&#65533;&#65533;&#65533;g&#65533;i&#65533;=&#65533;&#65533;w&#65533;&#1620;&#65533;&#65533;&#65533;Ay&#65533;%lrT&#65533;a1Ht&#65533;Y&#65533;~x&#65533;9QD&#65533;&#65533;^D&#65533;Z&#65533;v?&#65533;|&#65533;&#65533;&#65533;&#65533;z&#65533;&#65533;4\U&#65533;&#65533;&#1060;y&#65533;U&#65533;&#65533;&#65533;E&#65533;(&#65533;9&#65533;PP&#65533;Z&T&#65533;`_&#65533;F&#65533;&#65533;&#65533;&#65533;&#65533;&#65533;*&#65533;^M&#65533;!5 &Xk`&#65533;&#65533;h&#65533;%&#65533;X&#65533;&#65533;&#65533;&#65533;W&#65533;)v&#13540;&#65533;1&#65533;5&#65533;YjF{&#65533;8'4&#65533;&#65533;
&#65533;jF&#65533;4yU(&#65533;Q&#65533;6&#602;[&#65533;i&#65533;@A&#65533;&#65533;E<,&#65533;&#65533;?v&#65533;&#65533;e&#65533;"&#65533;&#65533;F&#65533;&#65533;&#65533;&#65533;u&#65533;Z&#65533;oM&#65533;~J(z&#65533;B&#65533;&#65533;9&#65533;{&#65533;**}&#65533;vGi&#65533;&#65533;&#65533;&#65533;&#65533;&#65533;^&#65533;&#65533;&#65533;&#65533;0J&#65533;B2&#65533;,$&#65533;@&#65533;
&#65533;&#65533;&#154;&#65533; 1&#1532;&#65533;&#874;u;e&#65533;&#65533;&#65533;r&#976; &#46602;&#65533;&#65533;5D&#65533;\\I&#65533;i&#65533;q&#65533;&#65533;x&#65533;#&#65533;&#65533;&#1150;&#65533;&#65533;&#65533;Uc=&#65533;dN>k&#65533;X&#65533;&#65533;&#65533;&#65533;`&#1612;pa&#65533;&#65533;&#65533;	&#65533;s&#65533;N*+&#65533;nI&#65533;&#65533;&#65533;&#65533;&#65533;)&#65533;&#65533;&#65533;&#65533;v&#65533;T&#65533;&#65533;&#65533;&#65533; z=&#65533;&#65533;&#65533;&#65533;&#65533;I&#65533;L|6&#65533;&#65533;&#65533;W&#65533;x&#271;G&#65533;&#65533;&#65533;_&#65533;6&#65533;EX&#65533;&#65533;&#65533;&#65533;j&#65533;&#65533;&#65533;&#65533;&#65533;#&#65533;l&#65533;&#65533;&#65533;;&#65533;*&#448;&#65533;MW&#65533;i&#65533;2;&#65533;&#65533;&#65533;&#65533;&#65533;&#65533;\W&#65533;&#65533;&#65533;,&#65533;&#65533;&#65533;<&#65533;&#65533;7O&#65533;&#65533;7&#65533;&#65533;,3&#65533;&#65533;3&#65533;x<&#65533;/V,&#870;MY&#65533;&#65533;&#65533;&#65533;o&#65533;&#65533;&#18927;&#65533;&#65533;&#65533;u!&#65533;&#65533;O}w&#65533;].&#65533;cN&#65533; :&#65533;j&#65533;%&#65533;&#65533;&#65533;7&#65533;&#65533;IN&#1393;&#65533;A$&#65533;&#65533;&#65533;cpw&#65533;&#65533;I&&#65533;'F&#65533;&#65533;q&#633;
&#65533;b&#65533;&#65533;&#65533;&#65533;&#65533;&#65533;&#65533;&#65533;&#65533;&#249;J&#65533;&#65533;~u&#65533;'&#65533;&#65533;&#65533;%](&#65533;H&#65533;:&#65533;&#65533;&#65533;&#65533;&#65533;&#65533;[&#65533;&#65533;&#65533;-&#65533;&#65533;t&#65533;&#65533;&#65533;&#65533;&#65533;'&#65533;&#65533;g&#65533;[&#65533;Te+&#65533; ED&#65533;U2S&#65533;&#65533;&#65533;&#65533;4;&#65533;&#65533;&#65533;&#65533;&#65533;v&#65533;&#65533;s&#65533;&#919;&#65533;&#65533;A!
&#246;&#65533;0$X&#65533;&#65533;&#65533;H&#65533;o~&#65533;&#65533;&#65533;G&#65533;&#65533;&#65533;!lJ&#65533;2&#65533;&#65533;&#65533;8&#65533;1J&#65533;&#65533;&#65533;8&#65533;&#65533;	&#65533;&#65533;I&#1314;<&#65533;&#65533;&#65533;u._&#65533;2&#65533;@W7&#65533;\&#65533;&#65533;w&#65533;s!]&#65533;&#65533;#&#65533;pHCo&#65533;&#65533;&#65533;&#65533;&#65533;#K&#65533;&#65533;&#65533;X1&#65533;&#65533;&#65533;0&#65533;&#65533;&#65533;&#65533;&#65533;&#65533;&#65533;q&#65533;&#65533;D0oEEaCFS4&#65533;mp&#65533;&#65533;E&#65533;1wX&#65533;Ua%&#65533;1&#65533;o&#65533;&#65533;&#65533;&#65533;4&#65533;=J# a[@&#65533; &#65533;&#205;&#65533;9&#65533;c&#65533;&#65533;&#65533;g
kB&#65533;!&#65533;9'&#65533;G&#65533;&#65533;_&#65533;{&#65533;&#65533;&#65533;&#65533;e?&#65533;&#65533;&#65533;&#65533;C&#596;].&#65533;&#65533;&#65533; 	;&#65533;I&#65533;q&#65533;&#65533;&#65533;&#65533;S*S&#65533;$&#65533;\e+&#65533;&#65533;&#65533;&#1609;&#65533; &#65533;i&#65533;,&#65533;&#65533;&#65533;+&#65533;l&#65533;&#65533;&#65533;6&#65533;W&#65533;Ub&#65533;@k&#65533;0&#65533;&#65533;&#65533;D {ST2&#65533;W&#65533;,&#65533;S&#65533;c&#65533;&#65533;<&#65533;&#65533;{&#65533;l&#65533;J&#65533;	?5(&#65533;&#65533;\(&#65533;&#65533;i1	&#65533;&#156;-&#65533;&#65533;&#65533;&#65533;lO&#65533;U&#65533;b&#65533;eo 'I?,?&#65533;'=C&#65533;&#1450;D.Q(&#65533;&#65533;&#65533;|&#157;&#65533;5&#65533;&#65533;&#65533;&#65533;&#65533;&#65533;&#65533;I	9lp&#65533;(fJ&#65533;&#65533;f&#65533;&#65533;&#65533;qT&#65533;&#65533;&#65533; &#65533;`&#65533;:&#1146;H&#65533;8&#65533;&#65533;l)&#65533;`&#148;&#65533;!&#65533;,_a&#65533;(&#65533;&#65533;h&#65533;&#65533;&#65533;&#65533;&#65533;)&#65533;-&#65533;&#65533;&#65533;_=jD&#65533;H6&#65533;R"
&#65533;&#65533;TH&#65533;"&#65533;A&#65533;&#65533;&#170;&#65533;&#65533;&#65533;&#65533;&#65533;Cn&#65533;H&#65533;52;&#65533;;d&#65533;*&#1656;B=	&#65533;I\sBP&#65533;&#65533;&#65533;>&#65533;&#65533;]&#65533;&#65533;&#65533;&#65533;&#65533;K&#65533;&#918;&#65533;p&#65533;&#65533;&#65533;g1&#65533;&#65533;S&#65533;3&#65533;&#65533;=&#65533;&#512;R&#65533;&#65533;&#65533;;:&#65533;(&#65533;&#473;&#806;Ou&#65533;&#65533;Y&#65533;&#65533;&#65533;&#65533;V&#65533;ly"&#65533;&#65533;&#65533;NA(&#65533;&#65533;C&#65533;&#899;_[&#65533;z&#65533;&#65533;Kq&#65533;\O)HUmj&#783;U&#65533;&#65533;9&#65533;d&#65533;&#65533;&#65533;&#65533;0c&#65533;8j&#65533;&#65533;q6t&#65533;= a&#482;&#1089;b&#65533;8qF&#65533;~&#65533;&#65533;B&#1866;&#65533;@&#149;&#65533;&#65533;u&#65533;&#65533;&#65533;kWI&#65533;&#65533;&#65533;}hz&#65533;&#65533;&#65533;&#65533;v&#65533;\&#65533;&#65533;&#65533;&#65533;c&#65533;&#65533;K&#65533;}&#65533;N&#65533;&#186;&#1437;&#1233;&#65533;&#65533;.&#65533;&#65533;C&#65533;~&#65533;f&#65533;&#65533;&#65533;:&#65533;6X&#65533;&#65533;&#65533;2&#65533;&#65533;0&#65533;&#65533;&#65533;&#65533;h&#65533;2{&#65533;^W&#65533;W{&#65533;&#65533;&#65533;M&#65533;$&#65533;&#65533;1r&#65533;jd&#65533;]&#65533;&#65533;&#65533;f&#65533;S&#65533;&#65533;j&#65533;&#65533;}<j&#65533;&#1316;&#65533;&#65533;M&#65533;&#65533;U&#65533;&#65533;
&#65533;.c 	&#65533;@&#65533;&#65533;&#65533;ot@&#65533;&#65533;L&#65533;&+&#65533;r&#65533;%O}&#65533;&#65533;&#65533;&#65533;&#65533;&#65533;&#65533;]&#65533;C&#65533;&#65533;&#43454;&#65533;r&#65533;*exk&#65533;jS&#65533;&#65533;1&#65533;]|+&#65533;E|V&#65533;@&#65533;t&#65533;&#65533;/&#65533;&#65533;&#65533;1&#65533;$&#65533;&#65533;<KWpv}<&#65533;&#65533;6L&#65533;i&#998;<&#65533;,&#65533;&#1689;&#65533;;&#65533;&#65533;&#65533;l&#65533;J&#65533;J&#65533;&#65533;&#65533;&#65533;t&#65533;&#65533;`&#65533;L&#65533;h}&#65533;G&#65533;&#65533;`&#65533;&#65533;[&#65533;&#65533;&#65533;&#65533;4Nq&#65533;c&#65533;&#65533;&#65533;&#65533;oj&#65533;&#65533;<&#65533;&#65533;&#65533;&#65533;&#65533;0&#65533;E%a&#65533;&#65533;&#65533;&#232;[&#65533;&#65533;&#65533;&#65533;&#65533;&#65533;&#65533;^&#65533;&#65533;l.&#65533;E.R&#65533;?l&#65533;&#65533;kc{&#65533;>5A)&#65533;&#65533;&#65533;BFdo&#65533;\Y&#65533;&#923;&#65533;#p4@&#65533;&#65533;&#65533;&#65533;&#65533;&#65533;&#65533;&#442;hueS&#65533;=&#65533;28e&#65533;&#65533;qu&#65533;;&#65533;&#65533;&#65533;&#65533;&#65533;4|N&#65533;c&#65533;
&#65533;&#65533;&#65533;&#65533;}&#65533;&#65533;&#65533;&#65533;Ox&#65533;&#65533;&#65533;&#1352;&#65533;1&#65533;!&#65533;&#65533;&#65533;Z&#65533;>9&#65533;>u&#65533;&#65533;&#1787;g&#65533;5&#65533;-^&#65533;/&#65533;&#65533;[n&#763;&#65533;&#65533;x;L&#65533;TgpS&#65533;&#65533;tz&#65533;&#65533;T&#65533;&#65533;&#65533;&#2004;&#22039;5&#65533;&#1198;uH&#65533;&#65533;&#65533;w&#57993;#&#65533;6|&#65533;&#65533;@&#65533;GK&#65533;
?&#65533;&#65533;&#65533;e&#65533;&#65533;&#65533;&#65533;M&#65533;[&#65533;i&#65533;{&#65533;&#65533;&#65533;~h&#65533;/&#65533;&#65533;/&#65533;&#65533;Z&#65533;&#65533;&#65533;&#65533;&#65533;_j&#527;&#65533;&#65533;&#65533;DHcn&#65533;&#65533;&#65533;&#65533;&#65533;&#65533;&#65533;s&#65533;y&#65533;&#65533;w&#65533;&#65533;&#65533;
&#65533;f&#65533;*&#65533;z&#65533;GHbJ&#65533;&#65533; 1ug&#65533;&#65533;;&#65533;w{h&#65533;&#65533;&#65533;\W8&#65533;{aV"5Ea&#65533;&#65533;-&#65533;C*&#65533;'o]&#65533;&#65533;&#65533;|&#65533;Gb/&#65533;}&ba&#65533;R&#65533;&#65533;B&#65533;Bz&#65533;&#65533;E~>hx&#65533;W~&#65533;&#65533;wq&#65533;x&#65533;~F&#65533;~&#65533;yLh&#65533;e&#65533;&#65533;CWSPV&#65533;.8&#65533;9&#65533;I&#65533;&#65533;P&#65533;&#65533;<&#65533; t
q]	X&#65533;xmf6*&#65533;|-&#65533;g&#65533;&#65533;B&#65533;&#65533;g8u&#65533;M&#65533;&#65533;u&#65533;6\&#65533;o&#65533;B&#65533;t&#65533;&#65533;&#65533;4V&#65533;qv&#65533;&#65533;L&#65533;&#65533;&#65533;v&#65533;&#65533;&#65533;&#1544;Yf&#65533;&#65533;M58&#65533;&#65533;K{dI&#65533;j@8~&#65533;&#1545;D(&#65533;&#65533;&#457;&#65533;&#65533;jJ&#516;&#65533;'r`N&#65533;]RH&#65533;&#65533;We&#65533;W1&#65533;&#65533;&#65533;&#65533;]]&#65533;w&#65533;
&#65533;@&#65533;&#65533;pzd&#65533;	&#65533;8&#65533;&#65533;m&#65533;&#65533;&#65533;!HD&#65533;&#65533;&#65533;&#65533;v&#65533;)&#611;&#65533;&#1126;&#65533;&#65533;s-F&#65533;Y&#65533;&#65533;&#1848;D&#65533;&g&#65533;C@&#65533;&#65533;&#65533;c<&#65533;x&#65533;&#65533;&#65533;&#65533;&#65533;T&#65533;Xp&#65533;8&#65533;&#65533;&#65533;s&#65533;ly&#65533;&#65533;&#65533;&#65533;&#65533;&#65533;&#65533;&#527;&#65533;(&#65533;&#65533;&#65533;x?&#65533;&#65533;&#65533;x&#65533;X&#65533;&#65533;&#65533;&#65533;&#65533;FB#&#65533;&#65533;Vf&#65533;&#65533;&#65533;&&#65533;snB;&#65533;&#65533;5&#65533;&#65533;&#65533;A&#65533;C(&#65533;'e(1&#1600;	dG&#65533;&#65533;<gQ&#65533;3&#1549;&#65533;&#65533;&#65533;&#65533;&#65533;0&#65533;&#65533;	!&#65533;Xz&#65533;3&#65533;&#65533;&#530;&#65533;5&#65533;&#65533;&#65533;L'x*&#65533;&#65533;C&#65533;qM&#65533;&#65533;IG9T&#741;&#65533;4&#65533;Z&#65533;M: &#65533;&#65533;&#65533;;&#65533;&#65533;k7&#65533;\&#65533;&#65533;&#65533;&#65533;&#65533;H$&#65533;&#65533;p&#65533;H&#65533;hi&#65533;&#65533;&#65533;ps&#65533;dR&#1430;p&#65533;OW8&#65533;7'&#65533;\&#65533;k&#65533;h&#65533;wW7|Sh&#65533;5>_&#65533;^m(=&#65533;&#65533;(&#65533;"	*&#65533; &#65533;V&#65533;_0&#65533;&#65533;i&#65533;&#65533;&#65533;&#65533;uU&#65533;)7j{&#65533;&#65533;&#65533;`e	&#65533;(F{&#65533;`<&#65533;&#65533;X&#65533;&#65533;&#65533;&#65533;4U&#65533;o&#65533;6&#65533;&#65533;&#65533;&#65533;&#65533;P&#577;&#65533;)b&#65533;&#65533;g&#65533;3FS&#65533;
Wc_r&#65533;&#65533;Y&#1824;&#65533;&#65533;&#65533;^yj]i&#65533;&#65533;&#585;&#65533;I&#65533;-&#65533;&#65533;&#65533;v&#65533;&#65533;~E&#540;gi&#65533;v&#1494;&#65533;U&#65533;HtSB	&#65533;&#65533;&#65533;s&#65533;E/o&#65533;'&#65533;&#65533;hb&#65533;&#65533;r$&#65533;&#65533;&#65533;y&#65533;&#65533;&#65533;&#65533;&#65533;&#65533;	&#65533;I7&#65533;'U&#65533;Q&#65533;&#65533;&#65533;&#65533;&#39443;&#65533;Y&#65533;9)&#65533;&#65533;&#519;@'`&#65533;D&#65533;x"q&#65533;h^&#65533;+&#65533;&#65533;&#65533;&#65533;&#65533;`&#65533;p&#65533;&#65533;&#1345;&#65533;&#65533;&#65533;\^C-Pc&#65533;}4&#65533;h&#65533;&#65533;Pc@6/&#65533;E&#65533;\ :k&#65533;U&#65533;@zt;c&#65533;&#65533;<&#65533;&#65533;/`&#65533;_0V&#65533;V&#65533;u&#65533;FJ&#65533;&#17733;Zq&#65533;&#65533;&#65533;|&#65533;4&#65533;@&#65533;V&#65533;
&#65533;&#65533;&#65533;&#65533;#&#65533;!&#65533;&#65533;&#65533;BGrc;&#65533;&#65533;&#65533;&#65533;.&#65533;8&#65533;e&#65533;W'o&#65533;&#65533;&#65533;&#65533;Q&#65533;&#65533;:t&#65533;2&#65533;E&#65533;g&#65533;&#65533;?!J50&#65533;&#65533;&#65533;&#65533;a7L&#65533; &#65533;Xh&#65533;2E&#65533;H&#65533;&#65533; 8 &#65533;p;&#65533;u&#65533;t&#65533;DU&#65533;,+&#347;&#65533;&#65533;&#65533;}&#65533;"Ne&#65533;8&#65533; z&#65533;M&#1904;7&#65533;SHix&#65533;&#65533;x&#65533;&#65533;&#65533;1T&#65533;?Qt&#65533;&#65533;ysid&#65533;h&#65533;L&#65533;&#65533;&#65533;&#65533;w&#65533;Fc&#65533;&#65533;&#65533;|&#65533;z&#65533;S&#65533;&#65533;&#65533;&#65533;Y&#65533;&#65533;y&#65533;b:&#65533;&#65533;yhGP&#65533;&#65533;&#65533;&#65533;5ml&#65533;8p&#65533;&#65533;&#65533;C&#65533;&#65533;vJ&#65533;y&#65533;&#65533;Q&#65533;,~&#41664;([&#65533;4+&#65533;o&#65533;&#65533;S&#65533;U&#65533;B&#1472;&#65533;&#65533;D&#65533;W	&#65533;U&#65533;&#65533;&#65533;Y&#65533;~}&#65533;&#65533;&#65533;&#65533;&#65533;&#65533;JU&#65533;8&#65533;&#65533;&#65533;
Yp&#65533;@&#65533;F@7H&#65533;K**&#65533;){Y8&#65533;&#65533;B#&#65533;&#65533;yS	9&#65533;&#65533;sG&#65533;&#65533;&#2009;&#65533;&#65533;&#325;&#65533;:}9&#65533;&#330;\&#65533;9X)
&#65533;&#65533;f&#65533;A&#1569;G&#65533;&#65533;&#65533;&#65533;@&#65533;&#65533;&#65533;J&#65533;c&#65533;&#65533;&#65533;&#1024;&#65533;&#65533;:A&#2928; +i&#65533;&#65533;:&#65533;r&#65533;&#65533;Z<&#65533;g&#65533;&#65533;&#65533;&#65533;&#65533;&#65533;B&#65533;&#65533;x&#65533;&#65533;HT&#65533;JN&#65533;wk&#65533;:&#65533;&#65533;&#65533;&#423;S#&#65533;Z#&#65533;4@&#65533;&8&#65533;&#65533;&#65533;kEg&#65533;G&#65533;kG&#65533;0" &#65533;KPs&#65533;iobf&#65533;u&#65533;R&#65533;g&#65533;&#65533;y&#65533;&#65533;&#65533;t&#65533;&#65533;&#65533;&#65533;&#65533;&#39671;&#65533;e&#65533;E&#65533;$Z\\&#65533;&#65533;r&#65533;&#65533; OB&#65533;[&#65533;&#65533;Z&#65533;r&#65533;w&#65533;&#65533;&#65533;&#65533;&#65533;&#65533;h&#65533;4Iu&#65533;T&#65533;&#65533;&#65533;p`&#65533;NBV"&#65533;&#65533;%&#65533;:g&#65533;HR*u&#65533;W&#65533;&#65533;&#65533;&#65533;&#65533;&#65533;&#42211;;_&#65533;&#65533;S&#65533;&#65533;I&#65533;&#65533;j&#65533;&#65533;;&#65533;&#65533;d4&#65533;5&#65533;&#65533;&#65533;YfK&#65533;[&#65533;}6&#65533;[&#65533;s&#65533;&#65533;&#65533;&#1342;K&#65533;&#65533;&#65533;;&#65533;&#65533;&#65533;0GY&#65533;&#65533;8J&#65533;&#65533;&#65533;Y&#65533;=&#65533;i&#65533;&#65533;P&#65533;&#65533;&#65533;&#65533;&#65533;x&#65533;&#65533;ir #Pr#&#65533;nJP&#65533;&#65533;&#65533;S&#65533;5{0&#65533;'&#65533;&#65533;g&#65533;&#65533;&#65533;&#65533;&#65533;&#65533;
&#65533;%&#65533;&#65533;uW&#65533;&#65533;?g&#65533;.&#65533;&#1706;&#65533;&#65533;3&#65533;&#65533;j&#65533;`&#65533;&#65533;&#65533;&#65533;{u&#65533;&#65533;&#65533;&#1165;^k-&#65533;4c&#65533;&#65533;x
&#65533;p+&#65533;"&#65533;-&#65533;&#65533;&#65533;8&#65533;&#65533;2&#65533;&#65533;&#65533;I&#65533;&#65533;O&#65533;&#65533;&#65533;K&#65533;&#65533;&#65533;U&#65533;&#65533;&#65533;\\;&#65533;&#65533;cZ@&#65533;&#65533;&#65533;	&#65533;g)&#65533;[&#65533;'j&#65533;&#65533;&#65533;&#65533;&#65533;|&#1328;&#65533;8&#65533;&#65533;U&#65533;&#65533;1&#65533;&#351;&#65533;j&#65533;&#65533;&#65533;&#65533;&#65533;gHG&#65533;&#65533;&#65533;"<>&#65533;&#65533;&#65533;Y&#65533;&#65533;;	&#65533;r&#65533;0]&#65533; |&#177;&#744;&#65533;&#65533;&#65533;&#1788;#E&#65533;&#65533;z&#65533;z:&#65533;<L&#194;*&#65533;&#65533;bR%&#65533;&#279;`&#65533;&#65533;&#65533;&#315;9&#754;&#65533;&#65533;N&#65533;/&#43196;&#65533;P&#65533;7h"&#65533;&#65533;.&#65533;&#65533;}&#65533;&#65533;70&#65533;Ia&#65533;&#700;&#65533;&#65533;;q&#65533;&#65533;f&#65533;&#65533;@&#65533;$l&#65533;&#393;7V&#20037;r&#65533;ys&#65533;&#65533;e&#65533;&#65533;&#65533;O&#65533;|&#65533;&#65533;&#65533;A&#65533;M&#65533;&#477;&#65533;&#65533;&#1397;&#65533;
h&#514;&#65533;&#65533;<&#65533;m&#65533;&#65533;.&#65533;&#65533;&#65533;&#65533;&#65533;&#588;
&#65533;R&#65533;f&#65533;&#65533;0&#65533;&#65533;&#65533;|&#65533;J&#65533;&#65533;&#65533;&#65533;&#65533;=&#65533;&#65533;)&#65533;&#65533;&#65533;l&#65533;&#65533;&#65533;&#65533;&#65533;&#65533;&#65533;&#65533;&#65533;&#65533;_@&#65533;A&#1853;&#65533;&#65533;&#65533;E,&#65533;0*&#65533;&#65533;\&#65533;<&#65533;#&#65533;&#65533;d/&#65533;&.M8&#65533;&#65533;&#65533;=&#65533;:H%&#65533;f&#65533;&#65533;&#65533;&#65533;&#65533;Vjl&#65533;&#65533;&#65533;-&#65533;\&#65533;&#65533;&#65533;&#470;K&#455;&#65533;&#65533;&#65533;}L&#65533;L|}&#782;&#65533;&#65533;&#65533;+B&#65533;&#65533;&#65533;&#65533;(;&#65533;&#65533;&#65533;|&#65533;%l&#65533;+&#65533;a]&#1443;&#65533;&#65533;@D	&#65533;f&#65533;&#65533;_&#65533;%&#65533;fz&#65533;B&#65533; &#65533;a&#65533;am &#65533;&#65533;&#65533;&#65533;&#65533;&#65533;&#65533;&#65533;%->&#65533;&#65533;&#133;&#333;{hjT&#65533;n&#65533;&#65533;&#65533;}&#230;&#65533;R1z~P&#65533;S&#65533;&#65533;&#65533;)&#65533;-]&#65533;g&#65533;&#65533;&#65533;&#65533;FSU&#65533;&#65533;Bk&#65533;&#582;&#65533;S'5&#65533;&#65533;?&#65533;=&#65533;wH&#65533;&#65533;&#65533;&#65533;&#65533;&#1643;&#65533;]B&#65533;&#65533;&#1338;1&#65533;&#65533;6&#65533;&#65533;Lc<f\&#65533;mT&#65533;5&#672;&#65533;.&#65533;&#65533;&#65533;|&#65533;]&#65533;^Zfd&#65533;&#65533;0&#65533;&#65533;e&#65533;&#65533;&#65533;`&#65533;&#65533;M&#65533;&#65533;&#65533;r&#65533;&#65533;rwX&#65533; &#65533;:o&#65533;2&#65533;&#65533;B{&#65533;K&#65533;&#1596;&#65533;&#65533;&#65533;u&#1447;*&#1333;&#65533;&#65533;&#1538;&#65533;]&#65533;&#65533;&#65533;M&#65533;-&#65533;j&#65533;&#65533;_+k&#65533;t&#65533;&#65533;&#65533;&#1112;w&#65533;.&#746;Em&#65533;&#1089;&#65533;q&#65533;&#65533;a&#65533;&#65533;V&#65533;&#65533;&#65533;&#65533;2&#65533;&#65533;yk&#65533;S&#65533;*K^&#65533;d&#3597;&#65533;)&#65533;,&#65533;&#65533;&#65533;&#2020;&#65533;&#65533;&#65533;&#924;Bm&#541;&#65533;&#65533;&#65533;A&#65533;&#65533;n&#65533;&#65533;&#65533;&#65533;&#65533;&#65533;&#65533;N&#65533;&#65533;&#65533;L&#65533;m&#65533;fpm&#65533;fM&#65533;&#65533;&#65533;b1 &#65533;&#65533;&#65533;X&#65533;-&#65533;}&#65533;&#65533;y&#65533;#&#65533;&#65533;&#65533;=&#65533;~&#65533;g&#65533;&#65533;&#65533;&#65533;r5#M&#65533;^&#65533;&#65533;3&#65533;5&#65533;\j&#65533;&#9991;&#65533;&#65533;T\&#65533;&#65533;OnG	^&#65533;&#65533;&#65533;d&#65533;D&#65533;)&#65533;W th&#65533;&#65533;.&#65533;&#65533;&#65533;x&#384;O&#65533;&#65533;u&#65533;&#65533;Z88x$}&#65533;&#65533;+'&#65533;G}d&#65533;\n5&#65533;&#65533;&#2041;&#65533;Ul/&#65533;&#65533;Td3&#65533;5&#65533;&#65533;&#65533;&#65533;9>&#65533;&#65533;&#65533;&#65533;&#65533;>N&#65533;&#65533;&#41916;&#65533;`&#65533;&#65533;&#65533;&#65533;&#65533;&#65533;&#65533;Y&#65533;V&#65533;&#1095;&#65533;&#65533;G2&#65533;&#65533;&#65533;K&#65533;&#65533;&#65533;Q^&#1540;Z|<I&#65533;f&#65533;&#65533;<&#65533;&#65533;&#478;&#65533;&#65533;&#65533;&#65533;]&#65533;~&#65533;B&#65533;2&#65533;&#65533;*6&#65533;&#65533;bt&#65533;&#428;\&#65533;&#65533;&#828;&#65533;&#65533;&#65533;&#65533;&#65533;&#476;&#65533;X|&#65533;?a;&#65533;)&#65533;>&#65533;'&#65533;&#1860;&#65533;,g&#65533;p&#65533;(&#65533;m&#465;&#65533;o&#65533;&#65533;&#65533;&#1118;&#65533;&#65533;&#65533;&#65533;&#65533;&#473;ZF&#65533;&#65533;&#65533;&#65533;cx&#65533;2~&#65533;Xj&#65533;k&#65533;&#65533;8&#65533;8&#65533;&#65533;&#65533;&#65533;;&#65533;3&#1894;>&#65533;J&#65533;&#65533;&#65533;&#65533;&#65533;&#149;R&#984;I {r&#65533;&#65533;&#65533;n&#1974;&#65533;&#65533;8&#65533;&#65533;&#65533;&#65533;&#65533;&#65533;&#65533;~#V&#65533;,&#65533;^&#65533;&#65533;&#65533;6&#65533;&#65533;8&#65533;&#65533;&#65533;7&#65533;G&#65533;r&#65533;.r&#65533;r  G&#65533;&#65533;F_G&#65533;&#65533;8&#65533;I&#65533;&#65533;&#65533;&#65533;Qq&#65533;&#65533;&#65533;0&#65533;&#65533;&#65533;|&#65533;Fh&#65533;r"&#65533;8&#65533;&#65533;&#65533;}&#65533;&#65533;S&#65533;&#65533;&#944;r&#489;&#65533;&#65533;&#65533;.&#65533;}&#65533;zr ]c&#65533;&#65533;{w&#33324;U&#65533;&#65533;&#1801;&#65533;&#65533;&#65533;&#65533;&#65533;&#65533;&#65533;d&#840;&#65533;
&#65533;&#65533;:qd&#65533;&#65533;&#65533;&#65533;}&#65533;m&#65533;&#65533;<&#65533;2.&#65533;&#65533;&#65533;&#65533;I&#1942;o&#65533;&#65533;&#65533;(O&#65533;)&#65533;&#65533;X&#65533;&#65533;@&#65533;&#65533;&#65533;&#65533;~&#65533;&#65533;&#65533;&#782;&#65533;&#65533;&#65533;&#955369;(&#65533;+&#65533;&#65533;#8r&#65533;&#65533;6H&#65533;_&#65533;&#65533;&#65533;&#65533;&#65533;&#65533; R&#1169;O&#65533;T(
Q&#65533;b&#65533;&#65533;&#65533;&#65533;&#65533;V&#221;60&#1879;:cO&#65533;&#65533;&#65533;7&#65533;&#65533;R&#65533;&#65533;&#65533;Hl&#65533;&#1511;&#65533;&#65533;Z v&#65533;^z&#1818;&#65533;&#1372;&#65533;&#65533;&#65533;&#65533;~&#65533;&#65533;&#65533;m&#65533;&#65533;&#1917;&#65533;_&#65533;&#65533;&#65533;&#65533;&#65533;&#65533;&#65533;&#65533;&#65533;<]&#65533;&#65533;&#65533;]<&#65533;&#65533; l&#65533;&#65533;&#65533;&#65533;u1bj&#65533;&#65533;&#65533;&#65533;>&#65533;&#65533;&#65533;&#65533;&#65533;&#65533;&#65533;&#65533;&#65533;&#65533;&#65533;	&#65533;&#65533;-&#65533;&#65533;. &#65533;&#65533;&#65533;&#65533;(&#65533;e&#65533;&#65533;&#65533;U&#65533;&#65533;&#65533;^&#65533;&#65533;&#65533;&#237;&#573;&#65533;&#65533;&#65533;&#65533;&#487;Q&#65533;hI&#65533;&#65533;jQe??_h9OK5&#65533;&#65533;d&#65533;&#65533;&#65533;&#65533;&#65533;&#65533;&#65533;*&#65533;&#65533;O9&#65533;E=0&#65533; L&#65533;&#65533;&#65533;&#65533;8\&#65533;&#600;j&#65533;"&#65533;&#65533;Gq&#65533;E&#65533;&#65533;F`&#65533;Q#Q'&#65533;D&#65533;QJ&#65533;"!H&#65533;Q&#65533;	)&#65533;&#65533;6&#65533;&#65533;&#65533;&#65533;!s&#65533;2&#65533;3&#65533;7&#65533;&#65533;P#&#614;|X&#65533; @@!O&#65533;2&#65533;&#65533;T\!&#65533;&#65533;!&#65533;&#181;&#65533;&#301;Z&#65533;nE&#65533;&#65533;&P6&#65533;&#65533;v&#65533; &#65533;B&#65533;&#65533;&#65533;&#65533;A&#65533;Xv&#602;&#65533;&#65533;X&#65533;
&#65533;>Rt`&#65533;&#1850;r&#65533;&#65533;&#65533;6&#65533;&#65533;j&#65533;&#65533;&#65533;7@&#65533;&#65533;J&#65533;BeF&#65533;&#65533;Wgf&#65533;b&#65533;&#65533;&#65533;&#65533;/7&#65533;&#65533;(;m&#1049;&#65533;g&#65533;V&#65533;^M&#65533;u&#65533;&#65533;&#65533;B9&#1366;&#65533;&#65533;&#65533;q&#65533;&#65533;N&#65533;&#65533;p4`&#65533;Cj&#65533;	&#65533;&#65533;M&#65533;&#65533;aH&#65533;&#65533;&#65533;2&#65533;xh&#65533;&#65533;)&#65533;&#65533;&#65533;&#65533;d#&#65533;&#65533;2H&#65533;&#65533;&#65533;&#65533;&#65533;s&#65533;&#65533;k2&#65533;&#65533;DO_&#65533;&#65533;&#65533;&#65533;C&#65533;o&#65533;v &#1597;J5uTUQ&#65533;V&#65533; 8`&#65533;&#65533;&#65533;_N Xcf1&#65533;_Qt!H\&#65533;&#1397;a&#65533;\&#65533;&#65533;|&#65533;U&#65533;#&#65533;&#65533;b&V&#65533;)&#65533;ha~@u&#65533;&#65533;!!&#65533;mv&#65533;'&#65533;5&#65533;C&#65533;&#65533;ibl&#65533;&#65533;L&#65533;&#65533;.&#65533;q&#65533;Zl&#65533;Ui$&#65533;&#572;&#65533;&#65533;mH|&#65533;&#65533;[&#65533;&#65533;V&#65533;  &#421;&#65533;&#65533;q&#65533;$&#65533;T_&#65533;=&#65533;@9T&#65533;ux&#65533;Z&#65533;&#65533;)&#65533;&#65533;#Q&#65533;&#65533;&#65533;8&#65533;&#65533;(5&#65533;
*&#65533;H&#65533;&#65533;T&#2020;;&#65533;E&#65533;'P8&#65533;cG&#65533;&#65533;&#65533;&#65533;H&#65533;&#65533;&8&#65533;&#65533;&#65533;&#65533;&#65533;X&#65533;&#65533;&#65533;&#65533;&#65533;:&#65533;vX&#65533; !^&#341;&#65533;|&#65533;&#65533;&#1387;Fp&#65533;&#65533;j&#13073;&#65533;&#65533;$[&&#65533;(&#243;&#65533;P@&#65533;h&#65533;&#1650;&#65533;f&#65533;
&#65533;&#65533;\y&#65533;e&#65533;&#65533;"n&#65533;&#65533;D&#65533;m&#65533;&#28838;.&#65533;R&#65533;&#65533;ez&#65533;DxH&#65533;&#65533;d&#65533;v h&#65533;&#65533;&#65533;&#65533;`&#65533;o&#65533;,wR&#65533;$<gt&#65533;&#65533;'u^r&#65533;&#65533;&#65533;&#65533;&#354;&#65533;)hN$}7&#65533;n&#65533;:*&#65533;&#65533;&#65533;Q&#65533;_*&#65533;&#65533;&#65533;Y&#65533;&#65533;&#65533;`&#65533;"&#65533;*&#65533;&#65533;&#65533;&#65533;&#65533;&#41197;&#65533;&#65533;UZ&#65533;Q&#65533; d&#65533;&#65533;!&#65533;&#65533;&#1925;W^"*&#65533;&#65533;<_&#65533;&#65533;&#65533;&#65533;5T;W&#65533;&#65533;&#65533;&#65533;Xc]-#&#65533;&#65533;&#65533;:&#65533;e &#65533;&#65533;X&#65533;u&#1628;&#65533;&#65533;&#1937;&#65533;&#65533;&#65533;vif&#65533;V&#65533;&#65533;&#65533;&#65533;&#65533;&#65533;&#65533;&#65533;&#65533;&#65533;&#65533;z&#65533;Z&#65533;&#65533;&#65533;hY&#65533;&#709;of&#65533;!A&#65533;&#65533;8q7p&#17699;SO&#783;r&#65533;C&#65533;&#65533;&#65533;;&#65533;&#65533;u&#65533;q&#65533;&#65533;&#65533;>&#65533;t&#65533;%J&#65533;&#65533;&#65533;&#1410;,&#65533;&#65533;%&#65533;n&#65533;'&#65533;&#65533;&#65533;&#65533;&#65533;&#65533;\R&#65533;j&#65533;&#65533;,|V&#65533;{e&#65533;&#65533;%&#65533;&#65533;&#65533;&#65533;&#65533;&#65533; &#65533;jt&#65533; &#65533;y&#65533;&#65533;&#65387;&#65533;5&#65533; &#65533;&#65533;&#65533;&#65533;&#65533;v4"&#65533;&#65533;&#1365;)p"f&#65533;+ |SZ&#65533;a&#65533;&#65533;e&#65533;X&#65533; &#1830;m&#65533;&#65533;&#65533;!&#65533;0&#65533;6 &#65533;&#65533;o(`nl&#65533;&#65533;r)]&#65533;&#65533;&#65533;&#65533;G	&#65533;p)?&#65533;Q&#65533;&#65533;y&#65533;&#65533;MA`\&#65533;&#65533;$B&#65533;9&#65533;r&#65533;s&#65533;?&#65533;&#65533;&#65533;Mgt&#1417;&#65533;FL&#65533;1k&#65533;G&#65533;&#65533;&#65533;,x;&#65533;Pu&#65533;&#65533;A&#65533;t7&#65533;&#65533;&#65533;oW&#65533;J!&#65533;R&#65533;%:&#65533;{&#891;YWX&#1404;(&#65533;&#65533;&#65533;&#65533;%&#65533;7>&#65533;&#65533;C&#65533;J!&#65533;&#65533;&#1532;&#65533;,B"&#65533;aS&#65533;&#65533;&#65533;1&#65533;k&#65533;&#65533;&#65533;&#65533;&#526;,&#65533;V-@ h&#65533;&#65533; i1M&#65533;&#65533;&#65533;&#65533;mrHL&#65533;EA&#65533; 6&#65533;&#65533;X$ !O&#65533;6!:&#65533;\&#65533;]&#65533;Zwd&#65533; t\&#65533;48&#65533;&#65533;_&#65533;&#65533;&#65533;&#65533;T&#65533;#&#65533;&#65533;&#65533;:(0&#65533;Ix+la&#65533;$ :B&#65533;&#65533;X&#65533; 8&#65533;&#65533;&#65533;OwCf~&#65533;&#65533;&#65533; 93&#65533;g&#65533;&#65533;&#65533;&#36697;of&#65533;&#65533;[&#65533; &#65533;DE&#65533;Uw
$>&#65533;&#65533;&#65533;]&#65533;F&#65533;&#65533;"&#65533;&#65533;G* Q&#65533;{u&#1300; &#65533;E&#65533;&#65533;o{&#65533;&#65533;&#65533;`&#65533;O&#65533;x&#65533;}9&#65533;	&#65533;&#65533;&#65533;&#65533;&#65533;! HD&#65533;&#65533;[&#65533;,M!&#65533;&#65533;&#65533;&#65533;I\u(%i&#65533;LKzt&#65533;&#65533;Y&#443;@&#65533;&#65533;czR!&#65533;&#65533;&#65533;V&#65533;A~&#65533;2`&#65533;e	!BY&#65533;&#65533;q&#65533;&#65533;&#65533;R&#65533;&#1209;'&#65533; &#65533;|&#65533;/y&#65533;I&#65533;&#65533;&#65533;&#65533;2&#65533;&#65533;&#65533;&#65533;&#65533; MY$sx&#305; /&#65533;&#65533;c&#65533;;&#1897;MU&#65533;;&#65533;+e&#65533;H&#65533;mQV&#65533;&#65533;o%&#65533;0&#147;&#65533;P&#65533;&#65533;"&#65533;B&#65533;}&#65533;@]&#65533;>&#65533;&#65533;W&#65533;&#65533;&#65533;(&#65533;&#65533;&#65533;&#65533;"&#65533;Xe{Y&#65533;&#65533;**&#65533;&#177;&#65533;!J&#65533;&#65533;h"&#377;H &#65533;&#65533;O&#65533;&#65533;4zH&#65533;&#65533;&#65533;&"c(&#65533;P&#65533;)&#921;&#65533;<n&#65533;J&#19506;&#65533;&#65533;\&#65533;	_KK&#65533;4&#65533;r&#65533;G/&#65533;J&#65533;Br6&#65533;C\&#65533;p&#65533;&#65533;&#65533;KA&#65533;&#65533;&#220;l-&#65533;&#65533;W&#65533;z&#65533;&#65533;&#65533;6&#2026;&#65533;&#65533;r&#1274;T&#65533;&#65533;!&#65533;+&#65533;1V&#65533;&#65533;Zq4&#65533;$&#65533;&#65533; A7&#65533; &#909;w&#65533;oZL_&#65533;&#65533;&#65533;&#65533;&#65533;1yz&#65533;&#65533;`)*<&#65533;&#65533;&#65533;sC&#1610;&#65533;BT&#65533;&#65533;UnE+&#65533;&#1545;"&#65533;&#65533;&#65533;&#65533;&#65533;&#65533;?&#65533;&#65533;&#65533;&#65533;&#65533;{&#65533;'ch&#1686;&#65533;&#65533;&#65533;&#65533;&#65533;&#65533;&#65533;b&#65533;SX&#1684;&#65533;0&#65533;)S6&#65533;S&#65533;&#65533;Vt&#65533;Sg&#65533;&#65533;`s&#65533;&#65533;&#65533;&#65533;a&#65533;&#65533;[fK?&#65533;]&#65533;4&#65533;&#65533;+&#65533;BWi]v&#65533;&#65533;JF|t&#65533;Y4g&#65533;&#65533;&#1462;&#65533;&#65533;hn&#65533;"5&#65533;d&#65533;&#65533;&#65533;_&#65533;&#65533;&#65533;K&#65533;8N&#65533;&#65533;h~&#636;&#65533; &#1634;@I&#65533;t&#65533;P&#65533;&#65533;&#65533;&#65533;&#65533;e&#65533;J&#65533;>&#65533;&#65533;=&#65533;&#65533;&#65533;gN&#65533;&#65533;axZi&#65533;T&#65533;h&#65533;:Z&#65533;7&#65533;ikKl&#65533;&#65533;2&#65533;&#65533;&#65533;
n=&#65533;&#65533;&#65533;V&#65533;0&#65533;&#65533;fglTDRw&#65533;4&#65533;&#65533;&#65533;&#65533;J&#1184;&#65533;&#285;&#65533;&#1452;&#65533;&#65533;Y&#65533;]U&#65533;W&#65533;&#65533;&#65533;n&#65533;&#65533;d]@&#65533;*[Y&#65533;&#65533;l'\&#65533;&#65533;^>&#65533;4&#65533;&#65533;&#65533;U&#65533;&#65533;&#65533;	q&#65533;&#65533;&`&#65533;5&#65533;&#65533;&#65533;%Imx8&#65533;	&#65533;^&I&#1521;&#65533;p&#65533;&#65533;&#1843;kj&#1344;&#65533;&#65533;Y&#1050;&#65533;&#65533; u&#65533;&#65533;&#65533;&#65533;R&#65533;&#65533;&#65533;&#65533;8&#65533;&#65533;&#65533;&#65533;&#65533;H&#65533;&#65533;&#65533;O8^&#65533;g&#65533;&#349;s&#65533;>&#65533;&#65533;&#65533;v&#65533;&#65533;&#65533;d&#65533;Q}&#65533;s\&#65533;' &#65533;Rw&#65533;&#65533;n|&#65533;|&#65533;&#65533;&#392;^&#65533;E&#1131;K&#65533;&#65533;&#65533;&#65533;&#65533;!&#65533;(&#65533;&#65533;{&#65533;\^1&#65533;&#65533;&#65533;\&#65533;[&#65533;&#1589;V&#65533;~y&#65533;/&#825;&#65533;&#65533;&#65533;b[&#65533;I&#1167;&#65533;&#65533;NP&#65533;&#65533;&#65533;h&#65533;&#65533;&#65533;&#65533;G6&#65533;>>&#65533;D&#65533;UC&#955;&#65533;&#65533;&#65533;&#65533;y&#65533;j&#65533;&#65533;&#65533;&#65533;&#65533;,&#65533;&#65533;&#65533;&#65533;&#65533;&#65533;kOKp&#65533;&#65533;+&#65533;.}&#65533; )&#65533;&#65533; mO&#65533;&#65533;&#2030;&#65533;&#65533;&#65533;&#65533;&#65533;FH&#65533;&#65533;G&#65533;}&#65533;_w$&#65533;X!&#65533;CT&#65533;D&#65533;;&#65533;&#65533;m&#65533;&#65533;&#65533;z&#544;&#65533;jX&#65533;+&#65533;~B&#65533;&#65533;9&#65533;&#65533;m&#65533;&#65533;s&#65533;&#65533;&#730;Ud&#65533;V&#65533;&#65533;'&#65533;&#65533;&#65533;T&#65533;&#65533;t6S&#65533;Y&#65533;D8_@&#65533;n &#65533;r&#65533;&#65533;+;&#65533;q&#65533;Y&#65533;&#65533;2&#65533;&#65533;o\M
;p&#65533;&#65533;1&+82m`P&#65533;&#65533;&#65533;&#65533;&#65533;&#5626;&#65533;&#65533;&#507;&#65533;&#65533;NV..8&#65533;&#65533;;&#65533;&#65533;&#65533;b
Au&#65533;~&#65533;&#65533;xhc&#65533;&#65533;%xI{&#65533;&#65533;hy&#65533;$A&#65533;Ty&#65533;&#65533;4&#65533;&#65533;\MV3&#65533;W&#65533;&#65533;t*&#65533;*U&#65533;Up&e&#65533; &#65533;Wl&#422;V&#65533;]M&#65533;{T&#65533;^&#65533;&#65533;VX&#65533;=&#65533;w&#65533;0&#65533;,&#65533;t&#65533;&#65533;&#65533;&#65533;j&#65533;1Xm&#65533;2&#65533;|D"n b]&#65533;2]k&#65533;&#65533;`&#65533;&#65533;&#65533;
d:!2&#65533;&#65533;Q&#65533;W/)&#65533; HZp&#65533;~S w&#65533;7&#65533;&#545;p&#65533;wp&#65533;&#65533;wh&#65533;&#65533;w&#65533;&#65533;i&#65533;1x&#65533;0&#1413;&#65533;&#453;x&#65533;v&#65533;&#65533;&#65533;}&#65533;%~&#1536;&#65533;&#65533;.Z&#65533;$4&@`%4&#65533;3f&#65533;#&#65533;W&#65533;&#65533;&#65533;M&#65533;&#65533;d&#65533;wD&#65533;&#65533;y&#65533;&s&#65533;wVhA	V&#201;&#65533;{Rqt&#65533;e&#65533;&#65533;&#65533;&#65533;&#65533;e&#1552;&#65533;&#65533;&#65533;&#65533;4H|&#65533;&#65533;O[#?&#1652;&#65533;&#65533;wD>&#65533;!&pGk&#65533;&#65533;2&#65533;X&#65533;	NpGp&#65533;s1-&#65533;&#65533;&#65533;&#65533;n&#65533;F7
8y&#65533;&#65533;&#65533;(@T&#65533;&#65533;Lgj&#65533;'&#65533;yX&#65533;&#65533;&#65533;&#65533;&#65533;"F&#65533;&#65533;il8&#65533;&#65533;i&#65533;&#65533;&#65533;&#65533; #&#65533;&#65533;&#65533;vx&#65533;&#65533;8qD&#65533;&#65533;c&#65533;&#65533;&#65533; I&#65533;&#65533;&#65533;7F&#65533;y&#65533;s]&#65533;0E
&#65533;&#65533;&#65533;&#65533;3&#65533;&#65533;2&#65533;H6&#65533;G&#65533;la&#65533;&#65533;18&#65533;&#1619;+&#65533;&#65533;e[&#65533;&#65533;1hlR&#65533;=5h"r4|]a&#65533;&#65533;&#65533;ms&#65533;_@&#65533;X&#65533;N&#65533;2(W&#65533;	&X&#65533;t&#65533;!t&#65533;H&#65533;&#65533;&#65533;7&#65533;x&#65533;&#1176;RP&&#65533;&#65533;&#65533;&#65533;&#65533;q&#65533;&#65533;&#65533;X&#65533;&#65533;R&#65533;eK$&#65533;XI&#65533;&#40454;Y&#65533;&#65533;&#1294;&#65533;G&#65533;sx&#65533;wH&#65533;z&#65533;Y&#65533;U&#65533;&#65533;ji&#65533;w"&#65533;&#65533;7&#65533;&#65533;g#&#65533;&#65533; y&#65533;&#65533;Qf&#65533;&#65533;M&#65533;3s9&#65533;&#65533;&#65533;&#65533;W&#65533;`V&#65533;&#65533;,K4&#65533;&#65533;&#216;+&#65533;U&#65533;tU&#65533;&#65533;;9?&#65533;&#65533;lN&#451;&#65533;Yz]q-&#65533;V&#65533;&#65533;&#65533;3&#65533;&#65533;O&#65533;G&#65533;5}&#65533;&#65533;fqd7I6&#65533;&#65533;&#65533;b&#65533;@#"&#65533;/&#65533;&#65533;&#65533;&#65533;&#65533;Q&#65533;l)j&#65533;&#65533;7&#65533;"&#65533;&#65533;8&#65533;&#65533;l&#1613;&#65533;&#1622;nPZ# &#65533;&#65533;&Si&#65533;&#65533;&#65533;yw]Y&#65533;cH[&#1493;"v&#65533;&#65533;&#65533;&#65533;K&#65533;&#65533;xx&#65533;&#65533;&#65533;Y&#65533;&#65533;9&#65533;&#26206;&#40534;&#65533;!H&#928;PA'[&#65533;&#65533;&#65533;1&#65533;&#65533;6&#65533;&#65533;&#65533;&#1445;]&#65533;&#65533;z/&#65533;&#65533;&#65533;&#65533;&#65533;dd&#65533;&#32024;&#65533;&#65533;&#65533;&#65533;D-&#65533;&#65533;&#65533;&#65533;E&#65533; &#65533;&#65533;&#1624;4hz<&#65533;&#65533;XX^Ekyg&#1638;f&#65533;%$&#65533;&#65533;X&#65533;&#65533;&#65533;&#65533;`4)rS'|&#65533;&#65533; a&#65533;&#65533;&#65533;e&#65533;T7&#65533;&#65533;D0&#65533;/`%&#65533;&#1571;&#65533;h&#65533;&#65533;I&#65533;&#65533;,&#65533;p&#65533;&#65533;I&#65533;W&#65533;0&#65533;Dw&B&#65533;&#65533;S&#65533;J&#65533;&#65533;&#65533;&#65533;&#65533;&#65533;&#65533;&#65533;O&#65533;&#65533;^J&#65533;_&#65533;&#65533;oA>&#65533;ob
C&#65533; 9@&#65533;+S:# &#65533;&#65533;]&#65533;v&#65533;&#65533;&#65533;j&#65533;&#65533;&#65533;d/&#65533;z&#65533;&#1439;y&#65533;&#65533;&#65533;&#65533; &#65533;&#65533;&#65533;e&#65533;&#65533;+3:|&#65533;R{
&#65533;&#65533;&#65533;lz&#65533;&#65533;&#65533;&#65533;+h&#65533;U&#1247;&#65533;&#65533;!&#65533;&#594;&#65533;&r~&#65533;&#65533;0y&#65533;&#65533;c&#65533;&#65533;&#65533;X&#65533;P#se&#65533;&#65533;`!&#65533;&#65533;u&#65533;&#65533;&#65533;`&#65533;u&#65533;a&#675;`*&#65533;nW&#65533;Q&#65533;&#65533;Gj&#65533;&#65533;&#65533;&#65533;Lj&#65533;Y&#65533;&#65533;&#65533;&#65533;&#1481;&#65533;{&#65533;4&#65533;&#65533;&#65533;*&#65533;&#65533;H&#65533;my&#65533;&#65533;Z&#65533;&#1322;o&#65533;A}Ra&#65533;&#65533;&#65533;#0`"P &#65533;&#65533;stnGT]7JE|	&#1623;&#167;~&#65533;&#65533;|&#65533;;I&#65533;r&#65533;&#65533;z&#65533;&#65533;\&#65533;&#168;I&#65533;.&#65533;&#65533;x&#291;i!&#65533;e0&#65533;&#65533;[aQ&#65533;	&#65533;-	&#65533;&#65533;&#65533;>&#65533;&#65533;	&#65533;(&#65533;&#65533;mF&#65533;&#65533;/hf}&#65533;, G&#65533;&#65533;&#65533;&#65533;Z&#65533;"&#1765;&#65533;&#65533;&#65533;&#65533;&#491;&#65533;&#65533;&#65533;S
&#65533;&#65533;"&#65533;&#65533;(&#65533;&#65533;Z&#65533;0&#65533;&#65533;&#65533;&#65533;S&#762;ss&#65533;&#65533;I&#65533;#&#65533;&#65533;@{&#65533;&#65533;&#65533;&#65533;Z}PB	*&#65533;l &#65533;&#65533;sv&#65533;&#65533;&&#65533;
&#65533;&#671;&#65533;&#65533;Vkz{&#65533;&#65533;&#65533;&#65533;&#65533;<&#65533;j,'JNJG&#65533;S<&#65533;&#65533;D]bD&#65533;D'&#65533;&#65533;E^*&#65533;t!&#65533;1&#65533;N&#745;fV&#65533;&#65533;&#65533;#&#65533;5J&#65533;&#65533;A&#65533;u0&#65533;S&#65533;&#65533;&#65533;_&#65533;&#65533;&#65533;TA;&#65533;?&#65533;R&#65533;f8&#65533;0g&#562;+&#65533;&#65533;&#65533;&#65533;&#65533;0P&#65533;&#65533;Z&#65533;\&#65533;'&#65533;p&#65533;&#541;&#65533;&#65533;Sb&#421;!&#65533;&#65533;&#65533;&#65533;B&#65533;&#65533;&#65533; yX&#1288;&#65533;P&#65533;L&#131;Y&#65533;OI&#65533;&#65533;	&#65533;&#65533;J&#65533;U&#65533;M&#1717;&#65533;H&#65533;&#65533;V&#65533;&#65533;=r&#65533;&#65533;&&#65533;m&#65533;r&#65533;3&#65533;&#65533;&#65533;&#65533;{&#65533;&#65533;	mD&#65533;&#65533;&&#607;`&#65533;v&#65533;&#65533;&#65533;IQ&#65533;&#65533;7xQ&#65533;J&#65533;xd&#65533;&#65533;_&#65533;&#65533;;&#65533;;f1i&#65533;&#65533;&#65533; &#65533;&#65533;&#65533;&#65533;&#65533;V&#65533;&#65533;&#1142;&#54777;&#65533;;&#65533;&#65533;&#65533;&#65533;N&#1714;&#65533;&#65533;wK`&#65533;X&#65533;&#65533;&#65533;W&#65533;X
&#65533;&#65533;&#65533;&#65533;&#65533;&#65533;&#65533;&#65533;&#65533;{&#65533;&#65533;&#65533;V&#65533;&#65533;b&#65533;&#65533;&#65533;{&#65533;&#65533;g-&#1035;&#65533;&#65533;&#65533;&#65533;&#65533;&#65533;&#65533;z&#65533;&#65533;&#65533;W]&#65533;*&#65533;&#65533;n2b&#65533;_&#65533;U&#65533;&#65533;e&#65533;DY<&#65533;&#65533;vu=&#65533;&#65533;&#65533;&#65533;&#65533;3&#65533;\w&#65533;&#65533;&#1845;&#65533;"&#1719;'&#65533;&#65533;|[&#65533;&#65533;&#65533;>&#65533;k&#65533;&#65533;&#65533;3&#65533;&#65533;X(,&#65533;&#65533;&#1570;	&#65533;|&#65533;&#65533;&#65533;&#65533;&#65533;&#1657;&#65533;&#65533;&#65533;&#65533;&#65533;&#65533;&#654;&#65533;&#446;&#65533;&#65533;&#65533;wW&#65533;&#65533;y&#65533;s  &#65533;*&#65533;|&#65533;&#65533;&#65533;3U&#65533;X&#65533;&#65533; &#65533;f&#65533;g&#65533;&#65533;&#65533;&#65533;*&#65533;-&#65533;M&#65533;,?&#65533;L&#65533;2l&#65533;Ya&#65533;&#65533;9&#65533;&#65533;ZMNt^D&#65533;D<&#65533;&#65533;&#65533;&#65533;)&#65533;sl&#65533;&#65533;N&#65533;k&#65533;&#65533;I&#65533;&#65533;&#1769;$5K&#360;|+Z&#65533;w&#65533;&#65533;&#9521;&#65533;&#65533;&#65533;&#65533;&#65533;f/<m&#65533;&#65533;&#65533;&#396;&#65533;&#65533;&#65533;&#65533;&#65533;&#65533;&#65533;T:&#481;&#65533;&#65533;n&#65533;&#65533;&#65533;|&#65533;&#65533;&#65533;;&#65533;&#65533;0&#65533;b&#65533;}|&#65533;&#65533;Jb &#65533;&#65533;-&#3060;f/*@&#65533;&#65533;&#65533;	|&#65533;&#65533;&#65533;&#65533;&#65533;M&#65533;&#65533;&#65533;u&#65533;&#251;&#65533;&#65533;*W)&#65533;&#65533;|zJ&#65533;U&#1537;&#65533;[&#65533;&#65533;K&#65533;&#131;&#65533;&#65533;j&#65533;7t8h&#65533;&#65533;&#65533;f&#65533;<&#65533;&#65533;&#65533;&#65533;&#65533;&#65533;t&#65533;&#65533;&#65533;5)z&#65533;8&#65533;&#65533;&#65533; &#65533;&#65533;&#65533;0&#65533;&#65533;"&#65533;&#299;&#65533;&#2044;&#65533;&#65533;{&#65533;j<w&#65533;&#65533;q&#65533;&#65533;&#65533;|&#65533;&#65533;'&#65533;-M&#486;&#65533;&#65533;x\{&#65533;&#65533;)&#65533;&#65533;^z&#65533;Vu&#65533;&#65533;lj&#65533;&#65533;/*E&#65533;&#65533;&#65533;&#65533;&#65533;&#65533;&#65533;&#65533;R&#207;&#65533;&#65533;&#65533;&#65533;&#65533;&#65533;&#764;5e&#65533;&#65533;E&#65533;gk[&#444;&#65533;7&#65533;&#65533;&#65533;	5c^2&#65533;E&#65533;9f&#65533;&#65533;&#65533;&#65533;V&#65533;&#65533;&#1852;&#65533;R&#65533;&#65533;&#65533;[PM&#65533;s#&#65533;&#65533;&#65533;Jq&#65533;N]&#65533;&#65533;&#65533;X(&#65533;&#1220;-&#65533;m7(&#65533;p&#65533;&#65533;4&#65533;&#65533;0}&#65533;&#65533;&#65533;&#65533;5&#65533;&#65533;{&#65533;&#65533;&#65533;&#1256;&#65533;&#65533;&#1220;&#65533;&#65533;&#65533;&#65533; M3&#65533;&#65533;'A6&#10017;L&#885;T&#65533;-l&#65533;U&#65533;&#65533;&#65533;j&#65533;F\&#65533;g&#65533;&#65533; &#65533;r&#65533;&#65533;&#147;9&#65533;&#65533;A&#65533;&#1527;&#65533;&#1045;&#65533;* &#65533;|&#65533;U&#65533;y&#65533;&#65533;&#1067;|&#65533;]&#65533;m&#65533;pf&#65533;=&#65533;X{X&#65533;&#1889;~@&#798;&#65533;&#65533;K:IP&#65533;&#65533;&#65533;p&#65533;&#65533;&#65533;@&#65533;h\&#65533;T:&#65533;&#2029;&#65533;&#1516;&#65533;;&#65533;&#65533;&#65533;&#65533;&#1629;&#65533;&#65533;)&#65533;[&#65533;&#65533;EH&#65533;&#65533;J$#&#65533;&#65533;~&#65533;&#1710;m&#65533;&#65533;]&#65533;&#65533;8&#65533;z&#65533;{&#65533;&#65533;}F&#65533;&#65533;W}&#65533;&#65533;&#65533;&#65533;&#65533;&#65533;&#65533;[&#65533;&#65533;&#65533;|bM|&#65533; &#65533;&#65533;Y3&#65533;&#65533;,&#65533;&#34035;|Q&#65533;&#65533;&#65533;&#759;&#65533;&#65533;+&#65533;&#65533;+&#65533;'-&#2029;k&#1570;&#65533;&#1546;&#65533;&#1938;&#65533;&#65533;	&#65533;7&#65533;&#65533;&#65533;&#1558;&#65533;&#1253;&#65533;&#65533;T&#65533;&#65533;0^&#65533;v&#1687;&#696;  &#65533;&#65533;\m&#50960;4&#65533;&#65533;M&#65533;&#65533;&#65533;&#65533;]&#65533;&#65533;&#1384;&#65533;ba3K|&#65533;&#65533;*&#65533;&#65533;P&#65533;&#65533;&#65533;s+&#65533;M&#595;{Z&#65533;&#65533;&#65533;D&#1449;&#65533;&#65533;&#65533;&#65533;u&#65533;PV&#65533;&#65533;)&#65533;&#65533;;&#65533;&#65533;&#65533;&#65533;&#65533;&#65533;r;&#65533;^]4&#65533;&#65533;&#65533;&#65533;gY&#65533;&#65533;&#65533;&#65533;R&#65533;&#65533;&#65533;,&#65533;-&#65533;;>&#65533;5>&#65533;o&#65533;ZE&#65533;&#65533;I&#65533;&#65533;>k&#65533;~&#65533;&#65533;H\&#65533;$&#65533;h&#65533;&#65533;&#65533; z&#843;{&#65533;&#23070;&#65533;V&#65533;&#65533;>&#65533;\&#65533;&#65533;g&#648;-L|&#65533;&#65533;&#65533;J'&#65533;y&#65533;&#65533;\&#65533;(I&#65533;&#65533;g^&#65533;|&#65533;&#65533;&#65533;&#65533;&#65533;R&#65533;*S,&#65533;U&#65533;&#65533; &#783;\5> &#414;~&#65533; &#65533;&&#65533;Z&#65533;i6&#65533;&#65533;&#65533;B&#65533;(&#65533;S&#65533;&#65533;&#65533;&#65533;n&#65533;9&#65533;&#65533;%I&#65533;&#65533;&#65533;&#65533;&#65533;&#65533;&#65533;_E]&#65533;&N&#65533;&#65533;&#1369;&#65533;&#65533;&#65533;&#65533;&#65533;&#65533;&#65533; &#65533;&#65533; O&#65533;^z&#987;&#580;"&#65533;n&#65533;&#65533;&#65533;j&#65533;&#65533;&#65533; z&#65533;N&#65533;&#65533;&#65533;>&#65533;&#65533;&#65533;&#65533;&#65533;}:w&#65533;z&#65533;&#65533;|	&#65533;&#1794;&#65533;&#65533;&#65533;&#1664;z&#65533;&#65533;n&#65533;2&#65533;v&#65533;j&#65533;A~6&#65533;&#65533;&#65533;~&#65533;>&#65533;&#65533;9&#65533;&#65533;&#65533;7o&#65533;&#65533;x&#65533;A^&#65533;&#65533;`&&#65533;&#65533;&#65533;&#65533;x&#65533;L&#65533;&#65533;&#65533;[#&#65533;&#65533;&#65533;q&#65533;&#65533;&#65533;2&#65533;&#65533;&#65533;&#65533;&#65533;&#1191;X&#65533;&#65533;&#65533;=&#65533;&#65533;&#65533;o&#65533;L&#65533;&#65533;&#65533;&#65533;l>,&#65533;t&#65533;&#65533;Y&#65533;I&#65533;/X&#65533;K&#65533;&#65533;&#65533;>#&#65533;SU&#65533;&#65533;>&#65533;^&#65533;&#65533;&#65533;g&#65533;,&#65533;&#65533;&#65533;&#65533;&#65533;&#65533;&#65533;B}Zah&#65533;&#65533;&#65533;#&#65533;&#65533;o&#65533;s&#65533;&#65533;&#785;^&#65533;u&#65533;&#65533;E[x&#65533;&#65533;&#65533;&#65533;\&#65533;&#65533;B&#65533;v~&#65533;P|&#65533;&#65533;n&#65533;&#65533;&#65533;&#65533;&#65533;N1[<&#65533;&#65533;3	&#1929;&#65533;&#65533;&#65533;A&#65533;&#65533; &#2017;&#65533;</&#65533;X&#65533;&#65533;&#65533;/&#1365;&#65533;>&#65533;q&#65533; &#65533;&#65533;&#65533;&#65533;%&#65533;&#65533;~k&#65533;!&#65533;-#&#1654;&#65533;&#65533;x&#65533;q&#65533;&#65533;&#65533; /&#65533;&#65533;&#65533;&#65533;U&#65533;)&#793;KA&#2020;&#65533;O&#65533;;&#65533;&#65533;&#65533;&#65533;?&#65533;&#65533;C&#65533;&#65533;&#65533;&#65533;z|&#65533;&#65533;&#65533;&#65533;&#65533;&#65533;z&#65533;'G >lo&#65533;&#65533;&#65533;b&#65533;>&#65533;Y
<Y&#65533;&#65533;&#65533;&#65533;&#65533;&#65533;&#65533;]&#65533;&#65533;&#65533;&#65533;&#65533;&#65533;&#65533;&#65533;&#65533;&#65533;&#65533;&#65533;]&#65533;&#65533;&#65533;&#65533;ha&#65533;&#65533;:&#65533;&#65533;&#65533;&#65533;&#65533;&#65533;&#65533;&#169;&#418;&#65533;&#65533;&#65533;&#65533;&#65533;&#65533;&#65533;&#1124;&#65533;&#65533;&#65533;&#65533;&#65533;&#1577;&#65533;&#65533;&#65533;&#65533;&#65533;&#65533;j&#1798;&#65533;x&#65533;&#65533;&#65533;&#65533;&&#53979;&#65533;&#65533;&#65533;&#65533;&#65533;G<&#65533;~l%&#65533;`&#65533; 
H&#65533;&#65533;&#65533;&#65533;&#65533;"$&#65533; 
	&#422;x&#65533;D&#65533;&#331;7&#65533;2r&#65533;&#65533;&#65533;&#9423;?t&#65533;H&#65533;#&#527;"10&#65533;&#65533;&#65533;  V&#65533;&#65533;9g&&#65533;"#<TY&#65533;S&#65533;&#990;?&#65533;&#65533;&#65533;8Z&&#65533;&#65533;&#65533;&#65533;ZRs&#65533;&#1565;&#65533;5,&#65533;&#65533;&#65533;U=E&#65533;&#65533;5&#65533;&#65533;b&#65533;DA;&#65533;&#65533;&#65533;&#65533;v&#65533;E&#65533;&#65533;&#65533;[&#65533;]&#1917;&#65533;J/Z&#65533;&#700;&#65533;&#65533;&#65533;&#62015;&#65533;&#65533;&#65533;VG&#65533;&#1461;&#65533;"u&#65533;&#65533;4&#65533;&#65533;S!	d&#65533;p!V&#65533;&#65533;a&#65533;j)_&#65533;BM&#65533;&#65533;&#65533;&#65533;S[Y&#65533;&#65533;&#65533;&#214;)&#65533;&#65533;X&#65533;&#65533;&#592;&#65533;i{&#65533; &#65533;d&#65533;&#1660;{ &#65533;&#65533;&M&#65533;&#65533;p&#65533;j&#65533;BMG&#65533;.&#65533;4&#65533;F&#65533;&#65533;&#190;&#65533;i"6L&#65533;	&#1740;&#65533;<&#65533;`q&#65533;&#65533;z%v=5&#65533;&#65533;J&#65533;p&#65533;&#65533;&#65533;&#65533;&#65533;{2&#65533;&#65533;J&#65533;&#1704;&#65533;&#65533;&#65533; _&#1172;w&#65533;b&#65533;&#65533;&#65533;V;&#65533;4&#65533;&#65533;Sf&#65533;&#65533;]|1L8a:&#1784;C&#65533;f&#65533;&#65533;&#65533;\&#65533;&#65533;Su$&#65533;V"i&#65533;&#65533;n&#65533;&#65533;v&#65533;G3&#65533;4R&#65533;&#65533;Y&#65533;[&#65533;&#65533;&#65533;&#65533;K&#65533;!w\M&#65533;-&#65533;&#65533;s#i&#65533;&&#65533;A|&#65533;V&#65533;&#65533;=&#65533;&#65533;wvy&#65533;&#65533;&#65533;e&#65533;\&#65533;&#65533;{&#65533;&#65533;E_b&#65533;Y&#65533;[&#65533;&#65533;&#65533;&#65533;kf&#65533;Y2pV&#65533;&#1500;&#65533;$&#989;~]r&#704;M&#65533;&#65533;T6&#65533;&#65533;&#65533;cMZh&#65533;&#65533;&#65533;Q&#65533;'cr&#65533;&#65533;&#65533;0&#65533;&#65533;#	&#65533;i&#65533;&#65533;z&#65533;VE*&#406;c&#65533;4&#65533;x&#65533;2&#65533;j*p &#65533;Z*o;&#65533;4&#65533;&#65533;1&#65533;$CVz)&#65533;&#65533;&#65533;&#1690;&#65533;&#65533;Q&#65533;K&#65533;&#65533;<&#65533;#&#65533;jil&#65533;&#65533;&#888;'4&#65533;&#1058;Ved&#65533;)m&#65533;m&#65533;&#614;Xu&#65533;&#65533;'&#65533;r&#65533;Zo&#65533;9(vl&#65533;s&#65533;&#65533;&#65533;r&#65533;&#65533;
&#65533;.&#65533;&#65533;Nv&#65533;&#65533;i&#65533;=r&#65533;&#65533;l"&#65533;+&#65533;DB&#65533;+D&#65533;&#65533;v&#65533;&#65533;M&#65533;&#65533;&#65533;0&#65533;&#65533;M&#65533;&#65533;&#65533;&#65533;K&#65533;&#65533;:1N&#65533;&#65533;&#65533;&#65533;&#65533;&PQ&#65533;J	Z&#65533;[%!Xk&#65533;&#65533;&&#65533;l&#65533;&#65533;&#65533;&#65533;&#65533;9m&#65533;k&#65533;	&#60769;&#65533;wD6e&#1948;G}D&#967;
&#65533;H&#65533;w&#65533;&#65533;%&#430;&#65533;w&#65533;&#1774;&#65533;&#65533;:&#65533;&#65533;&#65533;w&#65533;&#65533;&#1410;&#65533;`&#65533;*&#65533;&#65533;k&#65533;k#&#65533;j&#65533;&#65533;&#65533;&#65533;q&#65533;&#65533;&#65533;&#65533;k&#65533;&#65533;&#65533;&#65533;&#65533;&#65533;M:4Gv&#65533;&#65533;S&#65533;"&#65533;&#65533;PAm&#65533;:&#65533;&#65533;&#65533;x&#65533;&#65533;
&#65533;%&#65533;&#65533;'&#65533;&#65533;&#65533;&#65533;;&#65533;&#65533;}&#65533;&#65533;&#65533;&#65533;&#65533;&#65533;%(&#65533;&#8393;&#65533;&#65533;&#65533;Tmb&#65533;&#65533;&#1861;&#65533;(&#65533;O&#65533;&#65533;k&#65533;[	&#65533;/;-s&#65533;&#65533;&#65533;8&#65533;a&#65533;&#65533;&#65533;i/&#65533;&#65533;&#65533;0N&#290;&#65533;r?&#65533;&#65533;&#65533;rO&#65533;w&#65533;&#65533;&#65533;
&#65533;;	<&#65533;&#65533;[gM&#65533;&#65533;$&#65533;+&#52307;B&#65533;o&#65533;l&#1496;}&#1662;4&#65533;~K&#65533;E_n&#65533;&#65533;]6W&#65533;B&#1503;&#65533;&#65533;&#65533;&#65533;&#65533;&#65533;&#65533;'&#65533;&#65533;j&#65533;&#65533;QZ&#65533;5&#65533;j&#65533;&#65533;W&#65533;D&#65533;&#65533;T	&#65533;&#65533;aM&#65533;&#65533;&#65533;&#65533;&#464;/@ "TP[H&#65533;<&#65533;&#65533;z&#65533;c&#65533;&#65533;6&#65533;&#65533;!'9&#1179;U&#65533;6&#1597;&#65533;&#65533;;	_&#65533;&#65533;&#65533;B&#65533;&#65533;K&#65533;&#65533;G&#65533;&#65533;&#65533;G0V&#65533;&#65533;"&#65533;&#65533;&#65533;t&#65533;&#65533;fd&#65533;9&#801;N&#65533;t&#65533;9&#65533;8H&#65533;&#65533;&#65533;&#65533;NQ`X&#65533;&#65533;a&#65533;-&#65533;&#65533;Z&#65533;&#65533;&#65533;I9&#65533;w44[&#65533;&#489;&#1025;b(&#65533;c
G&#65533;&#65533;&#65533;1yuSa&#65533;zt&#65533;W&#65533;&#65533;=&#65533;9OS%P&#65533;rHI&#65533;"|&#65533;&#65533;d&#65533;&#65533;-!rm&#65533;&#65533;&#65533;Jf&#65533;&#65533;&#65533;f&#65533;&#65533;&#65533;h?&#65533;qn&#65533;&#65533;[yE&#1153;&#65533;&#65533;Y&#65533;&#65533;&#65533;&#65533;&#65533;:2Xd&#65533;b&#65533;&#65533;&#880;1M&#65533;&#65533;&#65533;#&#65533;&#65533;H]y	&#65533;&#65533;&#65533;F&#65533;?&#65533;&#65533;8&#459;&#65533;&#65533; &#65533;<&#65533;&#65533;mz/&#65533;&#65533;&#65533;HG&#65533;&#65533;R>&#65533;d&#65533;'2MB)q&#65533;b&#65533;&#65533;x;{&#65533;K&#65533;&#65533;l!R&#65533;&#65533;R&#65533;?+iIZ&#65533;l&#65533;&#65533;e&#65533;&#65533;&#65533;&#65533;[&#65533;n&#65533;&#65533;&#65533;&#65533;&#65533;Q&#65533;&#65533;&#65533;2>&#65533;&#65533;&#65533;Ta$Z&#65533;S&#65533;my&#65533;&#65533;&#65533;f&#65533;&#65533;&#65533;&#65533;cD<&#65533;&#835;&#65533;&#65533;l&#65533;6&#65533;&#65533;MA&#65533;S&#65533;&#65533;Ld&#65533;&#65533;&#1234;&#65533;&#65533;&#65533;T'A&#65533;&#65533;=&#65533;&#65533;&#65533;&#65533;&#65533;&#65533;'&#691;Q*&#65533;&#65533;&#65533;.&#65533;&#65533;&#65533;~&#65533;&#65533;&#65533;&#298;V&#65533;&#65533;8&#65533;&#65533;&#65533;&#65533;&#65533;&#65533;hK32&#65533;&#65533;&#65533;&#65533;.1&#65533;&#1525;&#65533;&#65533;&#65533;&#65533;&#65533;&#65533;T/d2U]e&#65533;^&#65533;&#65533;&#65533;P&#65533;1&#65533;&#65533;&#65533;&#65533;&#65533;&#65533;&#65533;&#65533;5M&#924;&#65533;&#65533;!=&#65533;&#65533;^&#65533;A&#65533;&#65533;&#65533;t&#65533;&#1385;&#65533;P&#65533;I&#65533;Kbr&#65533;&#65533;a&#65533;R-&#65533;,4*&#65533;4&#65533;&#65533;&#65533;&#65533;&#65533;&#65533;"&#65533;M@k&#65533;J[&#65533;&#65533;!&#65533;&#65533;&#65533;92"&#65533;6;&#65533;p&#65533;	&#65533;&#65533;V&#65533;&#65533;M&#65533;&#65533;7&#65533;xEN&#65533;&#65533;<&#65533;&#65533;.I&#65533;&#65533;&#65533;&#65533;&#65533;&#65533;#&#65533;8&#65533;k&#65533;&#847;&#65533;U&#65533;&#65533;&#65533;B<66&#1499;!d&#65533;&#1631;pU&#65533;yu &#65533;]&#65533;.&#65533;F&#65533;o8&#65533;&#65533;r4&#65533;(&#65533;&#65533;<E&#65533;;PFe2&#65533;U&#65533;&#65533;0&#65533;	&#65533;&#65533;w&#65533; &#65533;&#65533;&#65533;]&#65533;?/&#65533;,	&#65533;&#65533;Y&#65533;&#65533;T&#1682;&#65533;!E&#65533;&#65533;,z&#65533;`&#65533;&#1593;&#65533;&#65533;nn&#65533;&#65533;IH&#65533;&#65533;q&#65533;&#65533;&#65533;&#566;&#65533;0&#65533;&#65533;Q&#1935;&#65533;&#1642;&#65533;&#65533;&#65533;&#65533;&#65533;&#65533;&#65533;&#1615;&#65533;&#65533;&#65533;&#65533;&#65533;u&#65533;KP&#65533;&#65533;&#65533;r&#65533;#@&#65533;j&#65533;&#65533;e'Q&#65533;a&#1782;v&#65533;&#65533;&#65533;&#1857;&#65533;&#65533;F|&#65533;\&#65533;&#65533;k&#65533;L&#65533;4&#65533;&#65533;Yp&#65533;&#65533;&#65533;
&#65533;	[b&#65533;&#65533;&#65533;x&#65533;&#65533;&#65533;&#285;+2&#65533;&#65533;	&#35216;&#65533;Y>e&#65533;V|]&#65533;[&#65533;d&#65533;B_%[&#65533;&#65533;
&#65533;j&#65533;d,Mj&#65533;&#65533;&#65533;&#65533;&#65533;xq|&#65533;&&#65533; &#65533;[,&#65533;&#65533; %^&#65533;&#65533;H^f&#65533;&#65533;,T7L&#922;6'{&#65533;Se&#65533;&#65533;&#65533;&#65533;t&#65533;kq-&#47842;ws0&#65533;l_T0&#65533;N&#65533;&#65533;&#65533;f7&#65533;&&#65533;&#65533;&#65533;&#65533;]&#65533;I&#65533;&#65533;&#65533;%&#65533; &#65533;%&#65533;'~&#1121;&#65533;2&#65533;K&#65533;a&#65533;&#65533;&#65533;h2y&#65533;S'&#1250;&#65533;r&#65533;u]&#65533;1&#65533;hyq&#65533;GP&#65533;&#65533;&#65533;vS&#65533;&#65533;b&#65533;&#65533;UY#u&#65533;"&#65533;J&#65533;&#65533;&#65533;.&#65533;kIb&#65533;&#65533;&#65533;]&#65533;&#1068;&#65533;e&#65533;&#65533;&#65533;&#65533;&#65533;8V&#65533;&#65533;2&#65533;&#65533;2j}&#65533;(&#65533;gk&#65533;w&#1590;&#65533;tm`&#65533;
8&#65533;X&#65533;R&#65533;&#65533;&#65533;q&#65533;x&#65533;]4Z&#65533;L&#65533;&#65533;C&#65533;&#65533;&#65533;&#65533;~&#65533;&#65533;&#65533;&#65533;&#65533;&#65533;[&#65533;m&#65533;l-&#65533;q[m<&#65533;Z&#65533;&#65533; &#65533;<&#65533;'A&#65533;&#65533;&#65533;C&#65533;&#65533;&#65533;&#65533;yC&#65533;Mr&#65533;j&#65533;&#65533;&#1906;&#65533;<&#65533;&#65533;lm&#65533;_&#65533;&#65533;r&#1324;&#65533;-&#65533;&#65533;[X &#948;&#65533;Ef&#65533;W&#1865;&#65533;H&#65533;&#65533;&#65533;&#65533;<&#65533;&#65533;~&#65533;&#65533;u&#65533;r(&#65533;&#65533;&#65533;&#65533;&#65533;&#65533;y&#65533;&#65533;U&#65533;&#65533;D&#65533;&#65533;5&#65533;&#65533;4&#65533;&#65533;&#588;&#65533;Rp[&#65533;h&#65533;&#65533;0&#65533;Dg&#65533;&#65533;R&#65533;z&#1023;&#65533;f&#65533;&#65533;&#65533;\&#65533;&#65533;]&#65533;n&#65533;"U&#65533;&#65533;&#65533;&#65533;&#65533;&#65533;6&#65533;?8&#65533;n&#65533;&#65533;&#65533;&#65533;@&#65533;&#65533;u&#65533;&#65533;7&#65533;&#65533;&#65533;&#1404;o&#65533;&#65533;&#65533;pN&#65533;&#65533;)&#65533;&#65533;;$&#65533;e"&#474;&#65533;&#65533;r&#65533;9&#65533;&#65533;vW&#65533;GL&#65533;Eyidys&#65533;]6P&#65533;qy&#65533;&#65533;&#65533;&#65533;yu&#65533;`&#65533;&#65533;J&#65533;&#65533;P6{\d&#65533;n&#65533;&#65533;a&#65533;t[&#65533;:&#65533;\&#65533;&#65533;k&#65533;Q;r&#65533;`&#65533;cxk&#65533;477&#65533;&#343;d&#65533;&#65533;$&#65533;M&#65533;u&#65533;!xq&#65533;|>&#65533;X DHFx&#65533;>B1&#65533;|&#65533;a}&#65533;}z&#65533;v&#65533;&#65533;}0&#65533;q&#65533;wk&#65533;&#65533;eOfo&#65533;~`&#65533;$&#65533;&#65533;q&#65533;w&#65533;&#65533; &#65533;&#65533;&#64966;g([&#65533;&#65533;&#65533;t$74&#65533;S&#65533;&#65533;&#65533;5&#65533;&#65533;lB&#65533;O$w	&#65533;&#65533;`&#65533;&#65533;'[8&#65533;x'&#65533;	&#65533;&#65533;(&#65533;Q&#65533;2zL&#65533;m&#65533;&#65533;&#65533;&#65533;aI7hc&#65533;@&#65533;&#65533;.&#65533;GT&#65533;&#65533;MUW&#65533;&#65533;&#65533;.&#65533;&#65533;6Pxk&#65533;&#65533; `&#65533;&#65533;fj&#65533;&#65533;&&#65533;&#65533;^H&#65533;j&3xq&#65533;&#65533;&#65533;&#134;&#65533;&#65533;=iI&#65533;CQ&#65533;a'e&#65533;CX&#65533;1&#65533;&#1559;&#65533;&#65533;&#65533;vO(&#65533;E1U8.1&#65533;&#65533;&#65533;&#65533;d&#65533;8&#65533;&#65533;&#65533;f&#65533;&#65533;~}&#65533;&#65533;&#65533;&g&#65533;&#65533;&#65533;X&#65533;L&#65533;w&#65533; 5k&#65533;_(rm&#65533;W]&#525;&#65533;'J&#65533;wlT&#65533;&#65533;ef&#65533;	6m&#65533;&#65533;&#65533;^&#65533;ya&#65533;s &#65533;)&#65533;&#65533;&#65533;XzIu'&#65533;&#65533;h@&#65533;&#65533;zF{WW&#65533;QED&#65533;&#65533;&#65533;p&#65533;&#65533;V&#65533;_,&#65533;\W"&#65533;y&#65533;Hq&#65533;&#65533;m&#1554;&#65533;6&#65533;7&#65533;w&#65533;h&#65533;bx&#65533;b&#65533;{&#65533;&#65533;&#65533;&#65533;'&#1043;&#65533;&#65533;A }&#1036;&#65533;hjg=S&#65533;p@b&#65533;&#65533;8!&#65533;&#65533;4(&#65533;&#453;YU'&#65533;v0&#65533;~w&#65533;|&#1483;&#65533;G&#65533;&#65533;&#65533;~&#65533;Ay(s&#65533;T&#65533;d&#65533;6&#65533;&#65533;U&#65533;&#65533;&#65533;x
&#65533;P&#65533;&#143;&#65533;&#65533;&#65533;&#65533;w&#65533;xwmZyq&#929;&#65533;&#65533;&#65533;&#65533; &#65533;&#65533;?gg&#1602; QJW(&#65533;fh&#65533;&#393;9y&#65533;&#65533;?&#65533;+y&#65533;fi&#65533;#&#65533;_&#65533;f&#65533;N@&#65533;&#65533;V&#65533;pXI{&#65533;&#65533;&#65533;~1e8&#65533;&#65533;&#65533;&#65533;u&#65533;&#65533;&#65533;&#65533;&#65533;w&#65533;&#65533;}&#65533;&#65533;&#65533;Hq(,Y&#1499;Y&#65533;|fG&#65533;&#65533;HKX7&#65533;w&#65533;&#65533;A&#30013;&#65533;Sy&#65533;&#65533;Ea&#65533;&#65533;&#65533;&#65533;&#65533;w&#65533;&#65533;&#65533;&#65533;y|;X)&#65533;&#1564;i&#65533; Y!d9r&#65533;!&#65533;&#65533;&#65533;x&#65533;>z&#65533;&#886;(D&#65533;&#65533;&#65533;y&#65533;8&#65533;_&#921;&#65533;&#65533;&#65533;s(`&#65533;!i%&#65533;&#65533;&#65533;&#65533;Y&#65533;i\&#65533;&#65533; Y&lu&#65533;&#65533;u&#65533;	V&#65533;&2&#65533;&#65533;&#65533;&#65533;&#409;j&#65533;&#65533;&#65533;&#65533;&#65533;&#65533;um&#65533;&#65533;K&#65533;<&#602;&#65533;&#65533;C&#65533;&#525;]i&#65533;&#65533;X&#65533;i&#65533;&#65533;\&#610;&#65533;G&#65533;&#65533;&#65533;&#65533;M'4&#65533;8*^2&#1092;1&#65533;0I	&#65533;K&#65533;Br&#65533;=&#65533;dY&#65533;q&#65533;&#65533;_%J&#65533;0io)&#65533;&#65533;&#65533;&#65533;~&#65533;i&#65533;E&#1698;&#65533;&#65533;?&#65533;&#65533;&#65533;)&#65533;&#65533;&#65533;y&#65533;&#65533;YYn&#606;{&#65533;&#65533;&#65533;&#65533;&#1615;&#65533;Uz&#65533;w&#65533;&#65533;&#65533;yy&#65533;&#65533;7 s&#1314;Qz&#65533;&#65533;\&#65533;4*{N&#155;&#65533;&#551;(&#65533;&#65533;f6?fi&#65533;Zx"&#65533;&#65533;&#65533;;
&#65533;j&#65533;&#65533;&#65533;O&#1434;&#65533;G&#65533;oX&#65533;a&#65533;U&#65533;9&#65533;~&#65533;&#65533;?&#33940;&#65533;&#65533;&#65533;&#65533;&#65533;ZI&#65533;G&#65533;&#65533;&#65533;&#1635;;Z&#65533;&#65533;c&#65533;&#532;9&#65533;+J&#65533;&#65533;&#65533;&#65533;&#65533;&#65533;&#65533;&#65533;&#65533;G&#65533;&#65533;&#65533;y&#65533;&#650;D:_T*&#65533;&#65533;&#65533;Cr8&#65533;&#65533;%&#65533;C3&#65533;9&#65533;&#65533;&#65533;&#65533;&#65533;x{&#65533;&#65533;&#65533;hTA&#65533;u&#65533;&#65533;;&#65533;&#65533;&#65533;xq	&#65533;u
&#65533;&#65533;c&#65533;&#65533;~&#65533;\|v4&#65533;t&#65533;&#65533;&#65533;&#65533;&#65533;&#65533;&#65533;&#65533;.#&#65533;&#65533;I4&#65533;y&#65533;ei&#65533;&V&#65533;&#65533;#9&#65533;Pii`&#65533;&#65533;g&#65533;&#46623;&#65533;&#65533;&#65533;&#65533;a&#65533;0*&#65533;&#65533;j&#65533;&#65533;&#65533;&#65533;&#65533;Ep&#65533;&#65533;&#65533;&#65533;(&#65533;&#65533;&#65533;&#65533;W&#65533;&#37227;\&#65533;W&#65533;&#65533;U9&#65533;&#65533;h&#65533;kai&#65533;&#65533;&#65533;&#65533;UJ&#65533;&#65533;&#65533;ee&#65533;&#65533;i&#65533;C+&#65533;&#17051;cz&#65533;&#65533;&#647;sy{&#65533;A&#65533;&#65533;&#65533;)&#65533;O6&#65533;A+a 9&#65533;&#65533;DE&#65533;H&#65533;&#65533;&#65533;&#144;&#65533;&#65533;]&#65533;&#65533;&#65533;&#65533;&#65533;JF&#65533;z&#65533;2&#65533;h&#65533;&#65533;&&#65533;&#65533;&#65533;&#65533;&#65533;&#65533;&#65533;&#65533;&#65533;p{&#65533;&#65533;y&#65533;&#65533;&#65533;&#65533;>&#65533;f&#65533;&#65533;&#65533;J&#65533;xV&#65533;^zP&#65533;&#65533;&#65533;&#65533;&#65533;u\&#65533;&#65533;&#65533;&#65533;v&#65533;|&#65533;z&#65533;&#65533;8&#65533;&#65533;Z&#65533;&#276;&#12483;&#65533;&#65533;&#65533;I&#65533;&#553;&#65533;&#65533;8&#33735;K&#65533;_y&#65533;8&#65533;&#65533;G&#65533;&#65533;'&#65533;&#65533;K&#65533;&#65533;Z&#65533;CK&#65533;&#65533;9VG&#65533;F&#65533;&#65533;&#65533;&#65533;&#65533;&#65533;&#65533;&#65533;rK&#65533;tJwU&#65533;D&#65533;T&#65533;!&#65533;E&#65533;&#65533;2&#65533;&#65533;&#65533;&#65533;%{&#65533;&#65533;&#65533;x&#65533;&#720;vb
R&#65533;&#65533;pH&#65533;-&#65533;P&#65533;&#65533;h&#65533;P&#65533;&#65533;f#&#65533;&#65533;(r&#65533;yu
(&#65533;&#1524;&#65533;*&#65533;&#65533;%&#65533;[&#65533;&#65533;&#597;]9&#65533;&#65533;&#65533;&#696;&#48681;&#65533;|&#65533;&#29457;[&#65533;&#65533;5d[&#65533;)!&#65533;bl&#65533;&#65533;&#65533;&#65533;&#65533;&#65533;i&#65533;&#65533;e&#65533;&#1854;&#65533;;8&#65533;{&#65533;,&#755;&#65533;;&#65533;&#762;&#33523;&#65533;&#503415;&f&#65533;g &#65533;&#65533;?&#65533;`&#65533;&#65533;u&#65533;&#65533;&#65533;&#65533;&#65533;&#65533;&#65533;6 &#65533;@&#65533;_&#65533;&#65533;&#65533;$07:X&#65533;(&#65533;&#65533;&#65533;&#65533;&#65533;&#65533;e&#65533;&#65533;&#65533;N&#65533;_&#65533;&#65533;s&#65533;&#65533;;&#65533;&#65533;*z&#65533;&#65533;&#65533;&#65533;*&#65533;p&#1765;&#65533;&#451;&#65533;j&#65533;H:|&#65533;&#65533;_U&#823;~i&#65533;I&#65533;&#65533;&#65533;;&#423;&#65533;&#65533;&#65533;)&#65533;&#65533;&#65533; "&#65533;;&#65533;&#65533;<&#43246;&#65533;&#65533;&K&#65533;W&#65533;P"&#65533;&#65533;1&#65533;&#65533;&#65533;&#692;&#65533;T&#65533;&#65533;&#65533;u&#65533;68&#65533;&#65533;+xv&#65533;_nZRWp&#65533;&#65533;9&#65533;p&#65533;I&#65533;{&#225;&#65533;&#65533;|&#65533;&#65533;Y|&#65533;&#65533;&#65533;&#65533;&#586;'&#65533;-`&&#65533;&#65533;4&#65533;fE&#757;&#395;^{&#65533;&#65533;&#65533;Y&#65533;&#65533;>&#65533;&#65533;;t%E&#65533;&#317;&#65533;&#65533;`&#65533;&#65533;7&#65533;z&#65533;h&#65533;f&#65533;y&#65533;&#65533;7+&#65533;&#65533;&#65533;)&#65533;	&#65533;y{9&#65533;&#65533;&#65533;-&#65533;&#65533;&#65533;&#65533;wU&#65533;&#65533;CH=m&#65533;js&#65533;&#65533;&#65533;&#65533;&#633;&#65533;&#65533;&#65533;(&#65533;&#215;U&#44246;&#1505;&#65533;&#65533;&#179;&#65533;&#65533;&#65533;&#65533;&#65533;&#1733;&#65533;&#65533;&#65533;{&#65533;&#65533;&#65533;&#65533;h&#65533;&#65533;e&#65533;&#65533;&#65533;;&#65533;Vm&#65533;&#65533;&#65533;?&#1764;&#65533;|&#65533;&#65533;gC&#65533;UrR>hQ)ub8&#65533;&#65533;&#65533;i&#65533;B&#65533;z&#65533;&#65533;<x2i&#65533;I&#65533;
&#65533;lL[&#65533;-K,&#65533;i&#694;&#65533;&#1753;&#65533;j&#65533;}&#65533;&#65533;Ej&#65533;^&#65533;&#65533;&#65533;m&#65533;&#65533;`J&#65533;0&#65533;&#65533;&#65533;9&#65533;s&#65533;9h&#65533;&#65533;&#65533;)0ll&#65533;&#65533;i&#65533;&#65533;%M&#65533;&#65533;&#65533;&#65533;cq*&#65533;&#65533;&#65533;&#65533;<|&#65533;t&#65533;&#65533;&#65533;&#65533;&#65533;&#65533;t[&#65533;&#65533;\&#1387;&#754;R9<&#65533;&#65533;v&#65533;&#65533;&#1031;&#65533;QU|&#65533;&&#65533;&#65533;&#65533;z&#65533;w&#476;&#65533;^h&#65533;o&#65533;&#65533;P&#65533;C3 &#65533; <&#1098;&#1632;~v&#65533;&#571;:&#65533;&#65533;&#65533;Wl&#65533;&#65533; &#65533;-a&#65533;&#65533;&#65533;&#65533;& &#65533;}Q&#1631;&#1061;2&#65533;&#65533;&#65533;&#65533;k&#65533;&#65533;&#65533;l&#65533;N&#65533;&#65533;(&#65533;&#65533;&#65533;{J{&#65533;&#65533;1&#65533;&#65533;&#65533;&#65533;&#65533;&#65533;&#65533;L&#65533;5&#65533;6&#65533;e&#65533;&#65533;K&#1292;&#65533;&#65533;w4&#65533;D&#65533;P&#65533;L6,&#65533;&#65533;h&#65533;&#65533;\&#65533;&#65533;&#65533;&#65533;&#65533;(&#65533;&#65533;I&#1716;l&#65533;&#65533;h_&#65533;&#65533;&#65533;D &#1445;&#1914;&#65533;&#65533;br&#65533;&#65533;S&#65533;J&#65533;P&#65533;B &#65533;&#65533;h&#65533;&#65533;&#65533;mK&#65533; &#65533;&#65533;&#44891;q&#1907;	&#1856;w&#65533;b&#65533;9teH&#65533;Zn&#65533;?l&#65533;(&#65533;&#65533;&#65533;f&#65533;&#1590;&#1565;7&#65533;&#65533;&#65533;@'&#65533;5&#65533;&#65533;&#65533;&#65533;W&#65533;&#65533;<&#65533;&#65533;&#65533;&#65533;=H&#65533;&#65533;&#65533;&#65533;RL&#6679;1=&#65533;FF&#65533;&#65533;K&#65533;Ki&#65533;*&#65533;y&#65533;o@i&#65533;&#65533;&#844;&#65533;&#65533;B&#65533;&#65533;&#1341;m&#65533;:0x&#65533;&#65533;&#65533;<i&#65533;&#65533;T&#65533;&#65533;GI&#65533;&#65533;&#65533;&#65533;&#65533;&#65533;&#3303;&#65533;&#65533;a<&#65533;&#65533;)&#65533;&#205;&#65533;&#1963;&#65533;SL&#65533;y&#65533;&#65533;&#65533;&#1881;&#65533;P&#65533;k&#65533;]&#65533;&#65533;&#65533;&#65533;Un&#65533;;&#65533;&#65533;&#65533;&#65533;{&#65533;&#65533;&#65533;&#65533;\&#191;&#1779;&#65533;&#65533;&#65533;&#65533;+.N&#65533;&#65533;h&#65533;_&#65533;\[&#65533;&#65533;>8[P&#65533;&#65533;&#65533;O&#65533;k&#65533;&#65533;&#749;&#65533;&#65533;;&#65533;&#65533;&#1391;8&#65533;&#65533;&#65533;O&#65533;&#1720;&#65533;&#65533;&#65533;s&#928;M&#65533;!&#65533;&#65533;+&#65533;$d&#65533;&#65533;&#65533;7&#65533;Qhq&#65533;&#65533;K(&#65533;&#65533;&#65533;&#65533;&#65533;^&#65533;5+0V&#65533;&#65533;&#705;|&#65533;&#65533;&#65533;q%&#697;&#65533;&#65533;4yk_=&#65533;&#65533;P&#65533;&#65533;l&#65533;[9&#65533;lTwl&#65533;&#65533;&#65533;P&#65533;&#65533;&#65533;&#65533;&#65533;&#65533;$g&#65533;&#65533;<&#65533;&#65533;&#65533;&#65533;&#65533;Q&#65533;&#65533;&#65533;&#65533;~b&#65533;"&#65533;5j^&#65533;&#65533;&#65533;t&#65533;D2&#65533;&#65533;Np&#65533;=@&#65533;&#65533;#&#65533;Y&#65533;&#65533;&#65533;&#65533;&#65533;&#65533;&#1671;&#65533;&#65533;&#65533;[&#65533;L&#688;N&#65533;&#65533;&#65533;&#65533;&#65533;&#65533;E&#65533;&#65533;[&#65533;*&#65533;&#65533;&#65533;&#65533;&#65533;v&#65533;&#65533;&#65533;K	&#65533;&#65533;}SH&#65533;{6?=&#65533;y&#65533;n&#65533;&#65533;u&#65533;&#65533;&#345;2&#65533;&#65533;U&#65533;&#65533;&#65533;.&#65533;&#65533;}&#65533;F~&#65533;e&#65533;K&#65533;&#65533;WFe?7&#65533;+&#65533;&#65533;&#65533;] &#65533;N /q&#65533;T.&#65533;x&#65533;&#65533;#&#65533;7&#65533;
E&#65533;7>&#65533;&#65533;{:&#65533;&#65533;9&#65533;k&#65533;+&#603;}&#65533;&#65533;&#65533;&#65533;&#65533;l&#65533;&#730;&#65533;&#65533;&#65533;&#65533;n&#65533;&#65533;(&#65533;&#65533;;[&#65533;&#65533;&#65533;&#65533;&#284;&#65533;&#65533;&#65533;&#65533;&#65533;&#65533;;&#65533;Mvc&#65533;&#65533;&#65533;e&#65533;CI&#65533;iK&#65533;&#65533;[j&#65533;&#500;&#65533;&#65533;~&#65533;'&#65533;&#65533;&#65533;&#65533;r&#65533;s&#65533;&#65533;D&#65533;&#65533;&#65533;&#65533;>&#65533;&#65533;h&#65533;E&#65533;&#65533;&#65533;9&#65533;&#65533;~&#65533;|qG+&#65533;3&#65533;&#65533;&#65533;P&#65533;&#65533;lk&#65533;&#65533;&#65533;rF3&#65533;&#65533;&#65533;~&#65533;mf&#65533;&#65533;&#65533;&#65533;&#65533;&#65533;-Ra&#65533;&#65533;K&#65533;qn&#65533;&#65533;R/&#65533;eh&#65533;Yo&#904;>Bn&#65533;&#65533;}&#65533;&#65533;8RP[&#65533;&#65533;o&#65533;&#65533;&#65533;&#65533;&#65533;&#65533;&#65533;.l&#65533;&#65533;)&#65533;8&#65533;&#65533;>wB&MC&#65533;&#65533;[&#65533;&#65533;]L&#65533;&#65533;&#65533;&#65533;z&#65533;&#1818;&#65533;SO&#65533;&#65533;y&#65533;&#65533;&#65533;,&#65533;&#65533;?&#65533;&#65533;&#65533;&#65533;?x&#65533;&#65533;L&#65533;&#1906;&#65533;&#65533;&#65533;d&#65533;q%&#65533;&#65533;&#65533;/&#65533;}&#65533;G&#65533;p&#65533;&#65533;&#65533;&#65533;&#65533;&#65533;v`&#65533;&#65533;@U%(+a:&#65533;&#65533;IC'&#65533;&#65533;&#65533;&#65533;&#65533;b&#65533;&#65533; &#65533;&#65533;&#65533;&#65533;&#65533;<&#65533;&#65533;&#65533;>&#65533;lb&#65533;&#65533;&#65533;e&#65533;&#65533;&#65533;&#65533;&#65533;&#65533;&#65533;&#65533;D&#65533;&#65533;&#65533;U[&#65533;&#65533;&#65533;&#65533;	+&#65533;&#1161;&#65533;V&#1418;|&#65533;&#1567;z&#65533;3&#65533;&#65533;&#65533;B&#65533;-&#945;&#65533;u	(&#65533;?&#65533;^&#65533;&#65533;\&#65533;&#65533;&#65533;&#65533;&#65533;&#1990;q&#65533;{&#65533;&#65533;&#65533;&#65533;-X&#65533;4%<A
&#65533;P&#65533;`
&#65533;9&#65533;	&#65533;Q&#65533;&#65533;&#65533; =j&#65533;@I&#65533;&#65533;(&#65533;}&#65533;7PQ>bn&#65533;m3&&#65533;&#65533;&#65533;n&#65533;&#65533;e&#65533;&#332;\O7/~&#65533;'0f&#65533;4&#65533;&#65533;|4_&#65533;&#65533;D&#65533;*&#65533;&#65533;U&#65533;Rd&#65533;&#65533;O&#65533;-S`&#65533;vm&#65533;n&#65533;V'h&#65533;&#65533;&#65533;&#65533;&#65533;K&#65533;#&#65533; R$&#1912;k&#65533;&#65533;=&#65533;&#65533;F_&#65533;)&#65533;&#1515;&#65533;*UFX&#44051;i;m&#65533;@ISek&#65533;u.&#65533;&#65533;&#1322;&#65533;&#65533;&#992;3&#65533;&#65533;&#65533;&#65533;Lc&#65533;%&#65533;D
,B&#65533;h&#65533;v &#65533;=&#65533;&#65533;8&#65533;Z&#65533;&#65533;&#47483;wQb&#65533;eW&#65533;&#65533;&#65533;&#191;&#65533;)&#65533;;&#65533;&#65533;&#65533;Y&#65533;&#65533;&#65533;&#65533;B&#65533;&#65533;9%8&#65533;&#65533;H&#526;S&#65533;&#65533;KR&#65533;&#464;;&#65533;&#65533;4&&#65533;&#65533;/&#65533;&#65533;'&#65533;,}u;&#65533;QB&#65533;&#65533;&#65533;&#65533;&#65533;&#65533;8]tD&#65533;f&#65533;&#65533;2G&#1346;U5&#65533;&#65533;XYL0&#1668;&#65533;ue&#65533;;}&#39254;l&#65533;%&#65533;\q&#65533;%&#65533;\n&#65533;Z~&#65533;&#202;+ &#65533;&#65533;,&#65533;IP4brIu.~&#65533;&#65533;&#65533;e&#65533;&#65533;x&#65533;f:P&#65533;N&#65533;&#65533;f&#65533;m&#65533;H&#65533;;&#65533;&#65533;f&#529;&#65533;&#65533;7MAMI&#65533;&#65533;|9:'&#65533;Q>3&#1815; &#65533;&#1152;&#65533;&#65533;&#65533;&#1557;-i&#65533;&#65533;<k&#65533;R	TF&#65533;&#65533;i&#65533;h&#65533;&#65533;#&#65533;T&#65533;D&#65533;]D&#65533;z&#65533;&#65533;H&#65533;&#65533;&#65533;BH&#65533;&#65533;&#65533;[&#65533;$g,&#65533;&#65533;&#65533;H&#65533;&#65533;`-&#65533;6_&#65533;I&#1463;v&#765;&#65533;%&#65533;W&#65533;&#65533;`&#65533;V&#65533;&#65533;ZhJ&#65533;Dl&#65533;&#65533;&#65533;z&#65533;&#65533;&#65533;u+ &#65533;U&#65533;|&#65533;&#65533;%
<&#65533;Y&#65533;Fz&#65533;,&#65533;&#65533;&#65533;&#65533;m&#65533;&#65533;&#65533;_&#65533;&#533;X&#65533;z6&#65533;2&#65533;"&#65533;J&#65533;&#65533;0&#65533;&#65533;&#859;&#65533;&#65533;&#65533;&#65533;&#65533;&#65533;&#65533;.&#1693;&#65533;&#65533;R&#65533;r&#65533;&&#65533;J&#65533;O&#65533; &#65533;	%5L&#65533;	&#65533;&#42767;&#65533;y'&#65533;4&#641;&#65533;w&#65533;b&#65533;&#65533;&#65533;&#65533;&#65533;&#65533;&#65533;e1&e&#1054;~&#65533;`&#65533;$&#65533;H6&#65533;&#65533;&#65533;&#65533;A&#65533;V;&#65533;&#65533;&#65533;&#65533;n&#65533;3%s&#65533;73h&#41129;J&#65533;&#44141;&#65533;L.&#65533;6&#65533;&#65533;&#65533;&#65533;Hh&#65533;\J&#65533;&#65533;(j&#65533;&#65533;3&#65533;&#65533;#,HT&#65533;&#65533;X&#65533;#&#65533;&#65533;T&#65533;&#65533;&#402;&#65533;&#65533;U&#65533;&#65533;&pu&#65533;&#65533;ip&#65533;9&#65533;&#65533;&#65533;M&#65533;&&#65533;|&#65533;,j&#65533;&#65533;&#65533;&#65533;HO&#65533;&#65533;V&#65533;&#65533;&#65533;&#65533;&#65533;&#65533;7k&#65533;.&#65533;&#65533;_&#65533;&#65533;&#17723;fy&#65533;o&#65533;&#34312;dx&#65533;Lz&#65533;LCt&#65533;gQ&#65533;&#65533;Y\z&#65533;&#65533;^&#65533;&#65533;/&#65533;&#65533;&#761;83&#65533;j&#65533;t&#65533;&#1334;,d&#65533;&#65533;&#65533;&#65533;\j&#1249;&#65533;o&#65533;&#65533;v&#65533;&#65533;&#65533;&#65533;&#65533;&#65533;e&#65533;&#65533;&#65533;t&#65533;K&#65533;&#65533;+&#65533;&#65533;Z&#65533;U&#65533;&#65533;sa0n%&#65533; &#65533;m&#65533;&#65533;bH&#65533;!&#65533;&#65533;fW&#65533;&#65533;&#701;G&#65533;6&#65533;l>4&#65533;L&#65533;[&#65533;h&#65533;&#913;&#832;z&#1432;w&#65533;FO&#65533;9
Nl'&#65533;!m&#65533;S}&#65533;7vC&#65533;&#65533;h&#65533;mg&#65533;&#65533;&#65533;	&#65533;`p&#220;kHg:&#65533;YLFC&#65533;b&#65533;s&#65533;&#65533;Pv&#65533;&#65533;T&#65533;q2b&#65533;,&#65533;&#65533;&#65533;,&#65533;&#65533;tD&#65533;&#437;&#65533;wyAy&#65533;{&#65533;&#65533;&#65533;<&#65533;&#65533;&#65533;X&#939;E&#65533;R&#65533;X&#65533;W&#65533;&#65533;^&#65533;0&#65533; j&#65533;&#65533;&#65533;&#65533;&#65533;&#65533;&#65533;&#65533;&#65533;&#65533;&#65533;DH&#65533;&#65533;p&#65533;;&#65533;@&#65533;&#65533;8&#65533;&#65533;&#1647;$&#65533;&#65533;
&#250;b3&#65533;&#65533;n&#65533;;&#65533;&#65533;&#65533;&#65533;&#65533;$$}#&#65533;*&#65533;'&#65533;5&#65533;&#65533;6&#65533;+x&#65533;&#65533;&#65533;x&#65533;	&#65533;f*&#65533;&#65533;G?/JM&#65533;S&#65533;.&#65533;F&#65533;&#65533;&#65533;&#1103;&#65533;kX&#569;&#65533;}Ps&#65533;&#65533;&#65533;&#65533;4&#1397;r&#65533;&#65533;Kf&#65533;&#65533;&#65533;%Q\&#65533;&#65533;u&#65533;&#65533;(&#65533;L&#65533;o&#65533;&#65533;&#65533;&#65533;&#65533;&#1703;&#65533;&#65533;&#65533;&#776;&#65533;&#65533;gT&#1098;&#1409;&#65533;}l&#65533;2	 &#65533;fd$,$&#65533;&#65533;&#65533;&#65533;6D&#65533;&#65533;&#65533;&#65533;&#65533;&#65533;:#2&#65533;0&#65533;v&#65533;&#65533;&#65533;&#65533;&#65533;&#65533;F>2&#65533;K&#65533;&#65533;$&#65533;&#65533;HR&#65533;2'&#65533;&#65533;%L&#65533;0%&#65533;&#422;Ed;&#65533;4
9&#65533;U&#65533;&#65533;&#65533;8&#65533;X&#65533;&#65533;T0C&#65533;IG&#65533;T&#65533;2k&#65533;&#65533;!sa6&#65533;n&#65533;&#65533;%tF	&#65533;b&#65533;:!}&#65533;&#65533;&#740;&#65533;&#65533;u&#65533;N&#65533;i&#65533;&#65533;x(M&#65533;Q&#65533;&#65533;R&#65533;fL{&#65533;L&#65533;.&#65533;q&#65533;8&#65533;w&#945;&#65533;&#1237;a}Tc%&#65533;H&#65533;n3&#65533;Q&#65533; &#65533;x&#65533;&#65533;&#65533;&#65533;&#65533;8&#65533;&#65533;C2&#65533;]&#65533;KUI&#1543;F&#65533;&#65533;&#65533;&#65533;d~&#65533;&#65533;&#65533;K&#65533;P&#65533;&#1449;&#65533;9t&#65533;B2%&#65533;&#65533;N&#1824;J&#65533;P&#65533;&#65533;G6g&#65533;
&#65533;&#1306;T&#558;&#65533;a&#65533;&#65533;J&#65533;&#65533;&#65533;&#65533;rC&#65533;&#65533;&#65533;&#65533;&#65533;P&#65533;C&#65533;&#65533;&#65533;Xf&#65533;&#65533;&#65533;)Q1&#65533;9(&#65533;U&#65533;b&#65533;&&#65533;&#65533;x&#65533;&#65533;&#65533;fgY&#65533;&#65533;EuZ&#411;.:&#65533;&#674;%&#541;&#65533;&#65533;\/c&#65533;0#&#952;&#65533;~&#65533;#&#65533;&#65533;&#65533;&#65533;bP&#65533;	\&#65533;_Y&#65533;&&#65533;&#65533;&#65533;qF&#65533;&#65533;%Y&#934;&#65533;Q&#65533;&#65533;&G`2g&#65533;&#65533;&#65533;&#65533;fM&#65533;&#65533;&#65533;"&#65533;h&#65533;&#65533;vt&#65533;&#65533;6l]G&#65533;&#65533;&#65533;&#65533;&#740;&#65533;&#65533;`&#65533;&#65533;&#1281;s'&#65533;m&#65533;	s+&#65533;i&#65533;&#65533;R&#65533;&J&#65533;	&#65533;FQ&#65533;uAX&#65533;	&#65533;&#65533;J-&#65533;&#65533;}&#65533;Xaj][&#65533;Q&#65533;&#65533;o&#8244;&#65533;&#65533;skVo&#65533;&#65533;&#65533;G&#65533;&#65533;&#65533;J&#65533;f&#1077;Fu&#65533;&#65533;&#65533;lK&#65533;&6&#65533;&#65533;x&#65533;&#65533;{{&#65533; ?6A&#65533;50&#65533;K&#65533;_&#65533;,&#65533;&#65533;3+&#65533;C]&#65533;&#65533;&#65533;&#65533;&#65533;&#65533;p&#65533;,{&#65533;>t&#65533;&#776;<&#65533;&#65533;&#65533;[&#65533;J&#65533;66B\gr&#65533;2&#65533;r&#65533;&#65533;in&#65533;0&#65533;d_G&#65533;&#65533;&#65533;&#1500;&#65533;&#65533;r\D	/&#65533;Z	&#65533;"u&#65533;&#65533;4V&#65533;&#65533;&#65533;S[&#65533; K4&#65533;&#65533;c}&#65533;b&#65533;=&#65533;l&#65533;&#65533;K&#65533;X&#65533;&#65533;&#65533;&#65533;eD&#65533;&#65533;&#65533;V`&#65533;&#65533;;&#65533;&#65533;&#65533;v:&#65533;2P-&#65533;&#65533;J&#65533;&#65533; &#65533;&#65533;m&#65533;&#65533;&#65533;^c&#65533;&#65533;m&#65533;&#65533;_:&#65533;&#65533;&#65533;-&#65533;&#984;&#65533;n&#65533;&#65533;f&#65533;o>&#65533;g*'&#65533;mh&#65533;&#65533;k
i&#65533;Nz&#65533;)&#65533;45&#65533;ei&#65533;:X&#65533;V&#65533;cU&#65533;&#65533;&#65533;I5&#65533;&#65533;i"W&#65533;J&#65533;B~&#65533;h>R&#65533;&#65533;&#65533;&#65533;&#65533;F&#65533;&#65533;&#65533;sY&#624;&#65533;&#65533;-Q?aWL&#65533;	.&#65533;&#65533;&#65533;e&#1499;&#65533;%;&#65533;!&#65533;&#65533;&#65533;&#65533;&#65533;3u
&#65533;&#65533;s&#65533;&#65533;&#65533;wt&#65533;&#65533;Ax&#65533;&#65533;&#65533;y&#65533;y&#65533;e&#65533;&#65533;ucUq&#65533;Nz&#65533;&#65533;&#65533;&#65533;&#65533;<&#65533;&#65533;v&#65533;&#65533;6&#1600;&#65533;&#65533;[&#65533;({e4&#65533;K&#65533;&#65533;~-"l,j&#65533;&#65533;&#65533;&#65533;;&#65533;q&#65533;jA&#65533;&#65533;=&#65533;&#65533;'&#65533;6n&#65533;g&#65533;3&#941;&#65533;@%P&#65533;&#65533;G&#65533;"Sa&#1506;&#65533;&#65533;Q&#65533;Q .&#65533;L&#65533;&#65533;&#65533;&#65533;
^e&#65533;&#65533;t&#65533;&#65533;&#1885;1&#65533;&#65533;&#65533;F]l&#65533;&#65533;=&#65533;&#65533;/mRV&#65533;5 83CEv[&#65533;&#65533;&#65533;&#65533;=2[p{?:;&#65533;&#65533;&#65533;}&#65533;&#65533;&#619020;&#65533;&#65533;%&#65533;&#65533;&#65533;8&#65533;r&#65533;&&#1905;I&#44843;^&#65533;&#65533;t&#65533;&#65533;&#65533;&#65533;_o&#65533;/|ca<&#65533;&#65533;n&#65533;&#65533;&#65533;&#65533;&#65533;\}]&#65533;&#65533;+[&#65533;&#65533;r$F&#1909;v&#65533;f&#65533;&#65533;&E{(n4&#65533;	&#65533;&#65533;jk&#65533;mJeC&#65533;&#65533;PJw&#65533;ro&#65533;&#65533;t&#65533;i&#65533;2&#65533;&#65533;&#65533;l&#65533;&#65533;p&#65533;fm@sB&#65533;A&#65533;z&#65533;&#65533;-W0&#65533;f&#65533;6v.X8}&#65533;Y&#65533;v&#65533;eX&#65533;6&#65533;&#65533;&#65533;p&#65533;&#65533;}T&#65533;p{&#65533;s{GSp"aw&#65533;&#65533;&#65533;&#65533;g"]ie&#65533;0&#65533;&#65533; &#65533;&#65533;GwgG&#65533;B&#65533;8&#1029;0C&#65533;<p^&#65533;&#65533;<&#65533;i&#65533;&#65533;&#65533;=$&#65533;&#65533;&#65533;&#65533;m&#65533;&#65533;X&#65533;d&#65533;x&#65533;&#1474;&&#65533;l&#65533;RkX&#65533;h&#65533;vz@Qz,u&#65533;V$'5+&#65533;Lk&#65533;zKg|'&#65533;uzhf&#65533;|&#65533;{&#65533;5A&#65533;&#65533;v&#65533;Ce&#65533;`&#65533;k&#65533;w}T&#65533;&#65533;$&#65533;9&#65533;C	jaw&#2007;c&#65533;h!_&#65533;2HH&#65533;d&#65533;=L&#65533;=&#65533;&#65533;&#65533;&#65533;_x( rLFW&#65533;C[&#65533;&bsU&#65533;&#65533;y&#65533;rer&#65533;?&#65533;&#65533;y&#65533;H&#65533;Z&#65533;&#65533;|&#65533;&#65533;&#65533;7&#65533;"&#65533;&#65533;?&#65533;gi&#65533;g){`&#65533;S|Hgx{oX%Tm"&#65533;V&#65533;&#65533;n&#65533;&#65533;m&#65533;&#65533;p&#65533;i/&#65533;&#65533;&#65533;Q&#65533;D&#65533;&#65533;&#65533;PE&#65533;&#65533;&#65533;b&#65533;&#1481;&#65533;&#65533;F:&#65533;&#65533;&#65533;2n&#65533;&#1027;&#65533;&#528;&#65533;&#65533;{&#65533;{&#65533;&#65533;z~&#65533;pFab&#65533; &#65533;WFJFK&#65533;~&#65533;&#65533;~&#65533;&#65533;#O&#65533;&#65533;[&#65533;aO&#65533;&#65533;Sif&#65533;&#65533;	T&#65533;:&#65533;BaXex&#65533;H&#65533;'#m&#65533;&#1478;&#65533;&#65533;v&#65533;%&#65533;`5&&#1028;&#65533;&#65533;&#65533; !&#65533;&#1410;&#65533;U|&#65533;v&#65533;&#65533;&#65533;18 &#65533;E,&#65533;y&#496;&#65533;tj&#65533;&#65533;&#65533;&#65533;&#65533;	&#65533;0x&#65533;&#65533;B&#65533;&#65533;&#948;./&#65533;0&#65533;w&#65533;4XA&#65533;&#65533;f&#65533;&#65533;-q&#65533;	y7&#65533;&#65533;}&#65533;&#65533;&#65533;&#65533;&#65533;q[U&#65533;&#65533;\qd&#65533;&#65533;EY&#65533;&#65533;&#65533;&#65533;&#65533;7q&#65533;&#65533;&#65533;e}&#65533;&#65533;&#65533;Vhr&#65533;X&#65533;&#466;f2b &#65533;&#65533;6g#&#65533;PwI@d&#65533;&#65533;&#65533;&#1362;&#65533;&#65533;t<i&#65533;&#65533;]&#65533;y	&#65533;&#65533;}&#1492;&#65533;86&#65533;f&#65533;z&#65533;,t3\&#65533;r&#65533;M	&#65533;&#65533;ISwdS&#1483;G&#65533;_&#65533;&#146;&#65533;&#65533;&#65533;c&#65533;&#65533;&#65533;7&#65533;&#65533;&#65533;&#65533;pI&#65533;&#65533;-&#65533;Y&#65533;&#65533;&#65533;&#65533;&#65533;9U(p&#65533;=&#65533;&#65533;&#65533;M~Zz&#65533;k&#65533;&#65533;&#65533;E&#65533;4&#65533;y&#65533;_&#65533;,&#65533;&#65533;8&#65533;F!ix&#65533;&#65533;&#65533;&#65533;&#65533;&#65533;e&#65533;&#65533;8&#65533;&#65533;x&#65533;T)rV
&#65533;&#65533;&#65533;gI<'&#65533;_&#65533;&#65533;&#65533;&#65533;s&#65533;&#65533;&#65533;&#65533;N&#1704;n&#65533;i/	X&#1705;&#65533;&#65533;1&#65533;&#65533; &#65533;&#65533;&#65533;&#65533;(&#65533;&#65533;&#65533;M&#65533;&#65533;&#65533;'S'&#65533;Z&#65533; Xr&#65533;&#65533;&#65533;&#65533;&#65533;x&#65533;&#65533;&#480;&#65533;v&#65533;&#65533;&#65533;&#335;6&#65533;I*q&#65533;&#65533;&#65533;9&#65533;&#65533;C	&#65533;h&#1904;&#65533;&#65533;R&#65533;&#65533;Y&#65533;&#65533;)&#65533;&#65533;&#65533;&#65533;&#65533;&#65533;&#606;&#65533;&#65533;T&#65533;&#65533;&#65533;&#65533;`&#65533;&#65533;W,'&#65533;k=&#65533;[f)/:ym&#65533;&#65533;]&#65533;g&#65533;7
&#65533;]3&#65533;&#65533;I&#65533;&#65533;i&#65533;9&#65533;Q&#65533;&#65533;&#65533;&#65533;&#65533;s&#65533;&#65533;&#65533;n&#65533;&#65533;{&#65533;3J19]&#65533;&#540;&#65533;&#65533;{&#65533;Y>&#65533;W'n&#65533;&#65533;&#65533;&#65533;<&#65533;	&#65533;;)?&#65533;G&#65533;l&#65533;&#65533;d7&#65533;AZ&#65533;	&#65533;&#65533;&#65533;x&&#65533;3&#65533;K&#65533;&#1897;UM:&#65533;i5&#65533;&#65533;&#39211;rw&#65533;N&#65533;xF&#65533;&#487;W&#65533;NPCd&#65533;7&#65533;!C0&#65533;&#65533;&#65533;&#65533;&#65533;;&#65533;&#65533;&#65533;&#65533;iQ&#65533;3I&#65533;y&#65533;&#65533;r&#65533;r}&#65533;(&#65533;&#65533;g2U&#65533;&#65533;Y^Wg^t6&#65533;&#602;&#65533;Hor&#65533;h&#65533;}&#65533;&#65533;U&#65533;&#65533;]&#65533;&#65533;&#65533;J&#65533;&#65533;&#65533;H&#65533;>&#229;&#65533;&#65533;&#65533;&#65533;y&#65533;f&#65533;*&#65533;9*&#65533;@
&#65533;&#65533;&#65533;&#65533;&#65533;<&#65533;&#65533;	&#65533;&#65533;&#65533;&#586;&#65533;&#65533;)&#65533;]B&#65533;}&#65533;w&#17035;&#65533;N&#65533;V&#65533;&#65533;&#65533;&#65533;&#65533;&#65533;&#65533;&#1360;&#65533;w5&#65533;&#65533;&#65533;*I?&#65533;"&#65533;&#4826;&#65533;&#1098;y&#65533;G&#65533;&#65533;&#624;&#65533;@&#65533;Z
&#65533;&#65533;&#65533;&#65533;&#65533;4&#65533;&#65533;&#65533;]U:&#65533;&#1704;&#65533;&#65533;Y&#65533;&#65533;&#65533;&#65533;z|o&#65533;t^c&#65533;&#65533;&#1056;N&#65533;V&#65533;Pv&#65533;&#65533;O&#65533;I&#65533;&#65533;&#65533;&#65533;&#65533;&#1711;&#65533;&#65533;&#65533;&#65533;&#65533;:&#1699;&#65533;&#65533;Y&#65533;&#65533;&#65533;&#65533;Y&#65533;#&#65533;i&#65533;&#65533;p&#65533;&#65533;'&#65533;&#65533;&#65533;j&#65533;&#65533;&#65533;&#65533;)&#65533;&#65533;I&#65533;&#65533;&#65533;&#65533;&#65533;&#65533;&#11949;&#65533;'iw&#65533;&#65533;r)&#65533;&#65533;O&#65533;&#1290;g&#65533;&#65533;&#65533;&#65533;I&#65533;@\2&#65533;&#65533;&#65533;1}4CN(U&#65533;&#65533;&#65533;N~6&#65533;&#65533;z&#65533;_Eo>&#65533;(gUmCp&#65533;9&#65533;u9&#65533;GJ&#65533;c0y&#65533;K&#65533;V&#65533;&#65533;{&#65533;9&#65533;&#65533;&#65533;y&#65533;&#1733;&#65533;S[&#65533;&#65533;]&#65533;&#65533;&#571;{&#65533;&#65533;&#65533;e&#65533;&#65533;&#65533;&#65533;&#65533;i{T&#1337;&#65533;&#65533;
UH&#65533;s&#65533;&#65533;k&#65533;[&#65533;ZQw&#65533;4UA&#65533;&#65533;&#65533;{Iu&#65533;&#65533;&#65533;&#65533;&#65533;&#65533;Wvf&#1742;0&#65533;D&#65533;&#65533;z&#65533;&#65533;&#65533;KUL&#65533;*&#65533;&#65533;zl&#65533;&#65533;G&#65533;&#65533;04l&#65533;7&#65533;o&#65533;z&#65533;J&#65533;&#65533;&#1352;U&#65533;&#65533;&#65533;&#65533;&#65533;&#65533;&#65533;&T&#65533;&&#65533;L&#65533;.&#65533;&#65533;&#25019;&#65533;	&#65533;&#65533;&#65533;&#65533;&#2008;a &#65533;&#65533;&#65533;&#65533;&#65533;&#65533;V&#65533;&#65533;W`&#65533;;c&#65533;E`&#65533;;&#65533;&#65533;&#355;&#65533;&#65533;&#65533;&#42424;&#65533;1&#65533;&#65533;}&#65533;&#65533;r&#65533;v&#65533;&#65533;:q&#65533;e,&#65533;&#65533;IT&#685;&#65533;&#65533;v&#65533;&#65533;&#65533;&#43537;&#65533;|+XXn&#65533;|&#65533;&#65533;1:iCmM&#65533;&#65533;6&#65533;&#65533;&#65533;&#65533;&#65533;&#65533;8q&#65533;&#65533;&#65533;&#65533;&#65533;&#65533;&#65533;&#65533;&#65533;kF&#65533;\T,m&#65533;&#65533;&#65533;;&#65533;\(g?&#65533;D
L&#65533;&#65533;&#65533;m+&#65533;&#65533;lW&#452;&#65533;&#456;&#65533;&#65533;A&#65533;{g&#65533;U&#65533;kxl&#65533;&#65533; .&#65533;&#65533;v&#65533;I7&#1814;&#444;8<&#65533;&#65533;&#65533;H&#65533;&#65533;&#65533;j0&#65533;&#65533;1&#65533;&#65533;&#65533;&#65533;&#65533;{&#65533;ev&#65533;&#65533;&#65533;I	&#152;&#65533;U{&#65533;&#65533;r&#65533;&#65533;&#65533;8bf&#65533;&#65533;N5&#65533;&#65533;3YIl&#65533;;&#65533;&#27578;&#65533;&#65533;&#65533;d_&#65533;0$K&#65533;&#65533;e&#65533;G&#65533;)&#65533;&#826;Yk&#65533;&#65533;,&#65533;&#65533;l&#65533;&#65533;x&#65533;{,&#65533;&#65533;&#65533;w
&#563;&#65533;&#65533;O&#65533;mO'&#65533;&#65533;bU&#65533;&#65533;&#65533;&#65533;(&#65533;&#65533;&#65533;&#65533;{S&#65533;&#65533;0&#65533;&#65533;3&#65533;&#65533;&#65533;J&#65533;&#65533;&#65533;;&#65533;&#65533;&#65533;"&#65533;&#65533;&#65533;&#65533;L&#933;L&#296;&#65533;&#65533;e&#65533;w D&#65533;+&#41034;Sl&#65533;&#65533;&#65533;o&#65533;&#65533;&#65533;+&#65533;&*&#65533;#&#65533;(&#65533;&#65533;Q&#866;hw&#65533;&#1973;5&#65533;c=T&#65533;^0&#65533;&#65533;&#65533;&#65533;A&#65533;&#65533;&#550;&#65533;&#65533;&#65533;&#65533;&#1228;g&#65533;j&#65533;&#984;h&#65533;9&#65533;&#65533;%&#65533; &#396;*&#65533;
5gG&#65533;m&#65533;&#65533;
&#65533;&#65533;N!&#1014;&#65533;C&#65533;U&#1534;x&#65533;	&#65533;&#65533;o&#65533;;&#65533;{$&#65533;&#65533;&#65533; m&#65533;9&#65533;&#65533;&#65533;&#65533;+&#65533;-&#65533;]u&#65533;3&#65533;&#65533;q&#65533;&#65533;~:SB`&#65533;3&#65533;&#65533;E&#65533;&#65533;yE&#65533;&#65533;&#65533;|&#65533;&#65533;&#65533;;&#1893;%j&#1032;&#65533;j&#65533;k&#65533;&#65533;cDaA#2&#65533;&#1157;&#65533;&#65533;<&#65533;&#65533;&#65533;@^y-&#65533;{=l&#65533;&#65533;:/&#65533;&#65533;Z&#65533;&#65533;&#65533;&|&#65533;&#65533;&#65533;>l&#65533;&#65533;&#65533;M]&#65533;&#65533;\&#65533;&#65533;X04&#65533;&#65533;&#65533;P&#65533;z&#65533;&#65533;&#65533;B&#65533;&#65533;&#65533;&#65533;&#65533;&#65533;&#65533;&#755;&#1896;&#65533;?.&#65533;4Y&#65533;]&#65533;&#65533;&#65533;bM&#65533;&#65533;]b&#65533;`r&#65533;&#65533;&#1378;\&#65533;L"&#65533;om&#65533;&#65533;&#65533;VGF!&#65533;8&#65533;&#65533;|&#65533;&#65533;&#65533;:p&#65533;[&&#65533;&#65533;o&#65533;&#65533;B&#65533;&#65533;&#65533;Li&#65533;)&#65533;&#65533;[;&#65533;&#65533;&#65533;m! q<D g&#65533;&#65533;s&#65533;&&#578;&#65533;&#1625;&#65533;&#1625;=&#65533;."6&#65533;&#65533;&#65533;I~(&+&#65533;&#65533;&#65533;&#65533;FM&#65533;&#65533;&#65533;&#65533;x&#65533;&#65533;&#1257;g&#65533;=&#65533;.&#437;]@]<&#65533; T&#65533;&#65533;&#65533;&#65533;\IR&#65533;&#65533;t&#65533;_&#65533;(&#65533;0n&#65533;&#65533;&#65533;&#65533;&#65533;&#65533;h;&#65533;3&#65533;	&#65533;&#65533;y&#65533;<&#932;s&#65533;&#65533;@&#65533;&#65533;wl&#65533;3{&#65533;A&#65533;&#65533;D&#65533;+&#65533;9&#65533;&#65533;&#65533;~-&#65533;&#65533;&#2046;<&#65533;k&#65533;` &#65533;&#65533;&#65533;&#65533;P>I&#65533;]&#65533;dT&#65533;&#65533;&#65533;&#65533;5WF&#65533;.&#65533;&#65533;&#65533;&#65533;&#65533;&#65533;&#65533;&#65533;&#65533;!&#65533;&#65533;>&#523;&#1718;&#65533;L&#65533;qIA&#65533;,&#65533;&#65533;&#65533;&#65533;&#65533;0&#65533;&#65533;&#65533;&#65533;&&#1755;&#65533;B?V	&#65533;&#65533;&#65533;&#65533;&#65533;&#65533;R&#65533; &#65533;A&#1112;,&#65533;5L&#65533;5&#65533;&#65533;^&#65533;&#65533;=&#65533; &#65533;&#65533;&#65533;&#65533;^'p&#65533;&#65533;&#65533;&#65533;&#65533;F&#65533;&#65533;&#65533;&#1767;&#65533;0&#1145;j&#65533;&#65533;C1&#65533;sJ&#65533;2;Z|&#65533;&#429;&#65533;<&#65533;&#65533;D&#65533;&#65533;&#65533;&#65533;iVc&#25399;&#65533;&#65533;8&#608;&#65533;&#65533;&#65533;&#65533;]1&#65533;&#65533;&#65533;&#65533;&#65533;&#65533;&#1134;&#65533;NF
&#65533;&#65533;&#1364;&#65533;(&#65533;m&#65533;&#1708;&#65533;h&#65533;&#65533;&#65533;&#457;&#65533;&#65533;&#65533;&#65533;e&#334;C&#65533;&#65533;&#65533;&#698;&#65533;&#65533;w#&#65533;&#65533;w&#65533;@&#65533;k|N&#65533;&#65533;&#65533;c=&#65533;&#65533;&#65533;G &#65533;&#65533;&#65533;&#65533;&#65533;X&#65533;&#65533;&#65533;&#1065;~&#65533;.l&#65533;Z&#65533;&#65533;&#65533;n&#65533;m&#65533;&#65533;&#1958;&#65533;&#1961;7&#65533;&#65533;&#65533;&#65533;:&#65533;&#65533;[&#65533;&#65533;&#65533;9&#65533;&#65533;&#65533; Y&#65533;&#65533;&#65533;S^&#1029;m&#65533;5{L&#65533;0&#65533;d&#65533;$V6&#65533;&#65533;~&#65533;&#1230;&#65533;o.0&#65533;&#65533;4zGm&#65533;&#65533;&#65533;&#65533;&#65533;&#65533;@w&#65533;!&#65533;b&#65533;&#65533;&#897;b&#65533;&#65533;"&#65533;\&#65533;+&#65533;R.&#65533;&#65533;&#65533;&#65533;&#65533;&#65533;&#65533;&#65533;3&#65533;L&#65533;P&#65533;&#65533;&#65533;<m&#38558;&#65533;l&#65533;&#65533;&#65533;QPr&#65533;&#65533;&#65533;N&#65533;&#65533;n&#65533;o}&#65533;&#65533;&#65533;,:&#65533;&#65533;, &#65533;&#65533;&#65533;~&#65533;&#65533;&#65533;]&#65533;&#65533;&#65533;&#65533;$&#65533;&#65533;@&#65533;&#65533;C&#65533;&#65533;!&#65533;&#65533;&#65533;&#65533;&#65533;&#65533;2&#65533;)&#65533;&#65533;a,"7&#65533;Y')&#65533;S&#65533;&#65533;	\
&#65533;^d|&#65533;~&#65533;9/&#65533;&#65533;&#65533;&#65533;a&#65533;_&#65533;`&#65533;&#65533;A&#65533;)&#65533;&#65533;/t&#65533;&#65533;&#65533;&#65533;h&#344;G&#65533;&#65533;&#65533;&&#65533;T&#65533;&#65533;&#65533;97&#65533;&#65533;x&#65533;&#65533;&#65533;&#65533;&#65533;}&#731;&#65533;&#65533;Q&#65533;&#65533;o_&#65533;&#65533;q&#65533;'$&#65533;F&#65533;bo&#65533;&#65533;&#65533;&#65533;&#65533;&#65533;EW&#65533;&#65533;l&#65533;Z&#65533;p&#65533;tS&#65533;&#65533;&#65533;(&#65533;|&#65533;&#65533;J&#65533;&#65533;R&#65533;=T&#65533;&#65533;L0&#65533;"&#65533;&#65533;&#65533;(D&#65533;+&#65533;-;&#65533;&#65533;,1&#65533;;	@k-&#65533;B&#65533;&#65533;&= b E&#65533;%U&#65533;[CII&#65533;&#65533;`e&#65533;&#65533;`&#65533;&#65533;&#65533;&#65533;&#65533;n&#65533;&#65533;
&#65533;]&#65533;&#65533;#<&#65533;9&#65533;&#65533;&#1326;<&#65533;&#65533;&#65533;&#65533;&#65533;e'c&#65533;&#65533;3&#65533;&#65533;&#65533;Z&#65533;&#65533;&#65533;/&#65533;&#65533;q\&#65533;&#65533;&#65533;&#65533;&#65533;&#1830;&#65533;&#65533;&#65533;	&#65533;y)&#65533;P\8&#65533;&#65533;&#65533;&#65533;&#65533;4&#65533;&#906;C{!&#65533;&#65533;WO&#65533;&#65533;|&#65533;j&#65533;!&#65533;&#65533;&#65533; &#65533;&#65533;s&#65533;&#534;N&#65533;P&#65533;2&#65533;l&#65533;&#65533;&#65533; &#65533;&#1549;&#65533;&#65533;^&#65533;&#65533;H&#65533;)&#65533;'&#65533;&#65533;|R&#65533;I&#65533;&#65533;&#1123;E&#65533;*]&#687;i9P&#65533;4@&#65533;&#65533;fM_UH&#65533;&#65533;&#65533;&#1455;\&#65533;&#65533;&#722;e &#65533;&#65533;&#65533;h&#65533;&#65533;&#925;&#65533;&#65533;&#65533;&#65533;Mq'&#65533;y;&#65533;&#65533;&#65533;&#65533;$&#65533;&#65533;&#65533;&#65533;5&#65533;i&#65533;&#65533;}y&#65533;&#65533;t&#65533;&#65533;O&#65533;,d&#1668;&#65533;&#65533;|P&#65533;aH&#65533;&#65533;dC&#65533;1&#32363;&#65533;&#65533;-&#65533;&#65533;X3e&#65533;&#65533;~&#65533;&#65533;I&#65533;k	&#1194;&#65533;&#65533;&#65533;Us&#65533;(&#65533;BE&#65533;&#65533;&#65533;6k&#65533;&#65533;8qys&#65533;O&#54526;&#65533;&#65533;A&#65533;&#65533;&#1326;p!t\&#65533;9FN$&#65533;&#65533;Y&#65533;zr&#65533;j&#65533;&#65533;7&#65533;&#65533;u;[O&#65533;	G&#65533;{Q&#65533; NBS`S8XT&#65533;&#65533;:&#65533;]&#65533;y&#65533;&#65533;E]Y&#1557;f&#65533;U&#65533;lG&#65533;&#65533;&#1410;&#65533;&#65533;&#65533;B\sI&#1034;].1&#65533;&#65533;(}&P~
&#65533;&#1037;&#65533;	8&#65533;#;!&#65533;0h2Jl2&#65533;&#1197;#G+IW&#65533;Q&#65533;&#65533;&#65533;&#65533;&#65533;&#65533;&#65533;,<&#13078; &#65533;&#65533;&#65533;h$%&#65533;4i&#65533;&#1753;9&#65533;f&#65533;&#65533;&#65533;&#65533;N)&#65533;Q=^&#65533;&#65533;\EI&#65533;NH&#65533;&#65533;}r&#65533;&#65533;}&#1601;0U&#65533;x&#65533;'Q&#65533;l&#65533;&#65533;&#65533;&#65533;&#65533;W&#65533;&#65533;}t}&#65533;&#65533;&#535;&#65533;pz&#65533;#&#65533;&#65533;V&#65533;&#65533;w&#65533;N&#65533;	&#65533;&#65533;&#65533;&8&#65533;a&#65533;&#65533;&#65533;*L&#65533;&#130;_IU&#65533;&#65533;\R&#65533;&#65533;&#65533;\iy&#65533;&#65533;^&#65533;&#422;@'.9&#65533;5&#65533;&#1249;}v	&#65533;_~d&#65533;&#65533;&#65533;&#65533;&#11691;f&#65533;Ha&#65533;D&#65533;C&#65533;&#65533;R$f&#65533;&#65533;&#65533;)&#65533;4&#65533;8&#65533;5:&#65533;&#65533;&#65533;&#65533;Cc2h&#65533;&#65533;N&#65533;&#65533;^&#65533;&#65533;[4&#65533;Qp&#65533;&#65533;&#829;&#65533;&#185;*j'&#65533;&#65533;&#65533;9&#65533;&#65533;&#65533;&#65533;"&#65533;&#1050;&#65533;v&#65533;&#65533;&#65533;w&#65533;~&#65533;f&#549;J&#65533;&#65533;x&#65533;F:g&#65533;&#65533;vC%&#65533;&#65533;&#65533;)&#65533;&#65533;aL&#1020;"%OH&#65533;m&#65533;&#65533;&#65533;j`&#65533;B&#65533;Wi&#65533;	=&#65533;&#65533;p&#65533;P&#1263;P;&#1414;&#354;uV&#65533;&#65533;&#65533;x&#65533;&#65533;V&#65533;Y
h4&#65533;(#&#65533;&#65533;n&#65533;6&#65533;/&#65533;&#65533;&#65533;^`d&#65533; \&#65533;&#65533;\L&#65533;M&#65533;RZ&#576;&#65533;&#65533;Yjx&#65533;&#853;|j&#65533;OH&#65533;&#65533;en&#1308;&#65533;&#65533;&#65533;Q&#65533;&#65533;&#65533;&#65533; &#65533;&#65533;jc{Xs&#65533;&#65533;&#65533;g&#65533;&#65533;=&#65533;&#65533;&#65533;<&#65533;z&#1960;&#1959;y&#65533;&#65533;&#65533;)&#65533;v&#65533;&#65533;)&#65533;&#65533;%&#65533;S&#65533;&#65533;V&#65533;&#65533;6&#65533;Sa&#65533;&#65533;7&#65533;&#65533;-&#65533;&#65533;8&#65533;|&#65533;H&#65533;tT&#65533;@&#65533;&#65533;&#65533;Y&#1430;&#65533;&#65533;&#65533;5&#65533;&#65533;&#65533;v&#65533;Z&#65533;&#65533;V&#65533;(&#65533;&#65533;
&#65533;eU &#65533;f&#65533;~&#65533;&#65533;!4|&#65533;&#65533;&#65533;}&#65533;e0 &#65533;>3&#65533;&#65533;c&#65533;zAk&#65533;&#65533;&#65533;&#65533;a&#65533;&#65533;&#65533;<p3&#65533;&#65533;&#65533;6&#65533;\5zs0z&#65533;r&#65533;It^&#65533;a8&#65533;i&#65533;&#65533;&#65533;&#65533;&#65533;2&#65533;I&#65533;&#65533;1&#65533;&#65533;&#65533;<$&#65533;&#65533;"V)&#65533;&#65533;&#65533;v&#65533;j&#65533;6e&#65533;&#65533;ek&&#65533;CL&#65533;7&#65533;J e&#65533;&#65533;&#65533;^&#65533;&#65533;HE&#65533;9hy&#65533;&#65533;Uv&#65533;&#65533;_`&#65533;L&#65533;&#65533;&#65533;&#65533;y&#972;&#65533;y&#1388;f&#65533;.&#65533;&#65533;p&#65533;&#65533;&#65533;[&#65533;&#65533;3&#65533;&#65533;k&#65533;J&#65533;&#65533;&#65533;?&#65533;&#65533;&#65533;-L[,x&#65533;hB&#65533;&#65533;(
&#65533;idm &#65533;	&#65533;&#65533;&#65533;	n^&#65533;&#65533;&#65533;*&#65533;&#65533;LD&#65533;qZG&#65533;R&#65533;&#65533;<&#65533;!&#65533;!&#65533;&#65533;2L&#65533;&#65533;&#65533;	&#65533;h	?&#1109;N&#65533; &#65533;&#65533;&#65533;A&#65533;&#65533;&#65533;&#65533;&#65533;&#65533;;~&#561;&#65533;&#65533;+&#65533;&#65533;&#65533;&#65533;&#65533;&#65533;"4&#65533;&#65533;&#65533;.Y&#65533;&#65533;XI1z&#1259;&#65533;&#65533;&#65533;:h&#65533;#	&#65533;r&#65533;P&#65533;pc&#65533;B&#65533;&#65533;&#65533;F&#65533;a&#65533;E&#65533;&#65533;N,&#65533;g&#65533;&#65533;q&#65533;&#65533;&#65533;i69&#65533;nP.&#65533; &#65533;&#65533;? " &#65533;#&#65533;&#65533;&#65533;h1&#65533;&#65533;&#65533;&#65533;pBC&#65533;&#65533;&#65533;
&#65533;%&#65533;dM&#65533;&#65533;&#65533;&#65533;n $&#65533;M&#65533;KT&#65533;&#65533;&#65533;&#65533;d&#65533;&#65533;EM&#65533;&#65533;s&#65533;&#65533;&#65533;&#673;&#65533;(X )(&#65533;aJ&#65533;K&#65533;&#65533;Ne7c&#485;&#65533;&#65533;5 d&#65533;&#1740;PtbD&#65533;G&#65533;S&#65533;&#65533;MlV&#65533;&#65533;V&#65533;&#65533;&#65533;&#65533;&&#65533;Rp_&#65533; &#65533;*|&#872;&#65533;&#65533;L&#65533;`&#65533;&#65533;&#65533;&#65533;|_&#65533;[&#65533;&#20794;5&#65533;&#65533;&#65533;|&#65533;&#65533;&#65533;i&#65533;UZ&#65533;&#65533;&#65533;&#65533;@k&#65533;&#65533;&#65533;&#65533;b&#65533;bEq&#65533;G&&#65533;0&#65533;cM&#65533;&#65533;&#662;R&#65533;&#65533;&#65533;&#65533;&#65533;31&#65533;o&#65533;&#65533;(/-k&#65533;;5&#65533;&#240;&#65533;&#65533;P&#65533;}FK&#65533;[&#65533;&#65533;J&#65533;yS&#65533;&#9710;&#65533;&#65533;z&#65533;&#65533;&#65533;&#65533;W&#65533;&#65533;&#65533;Sd&#65533;&#65533;&#65533;&#65533;&#65533;&#65533;^&#65533;&#65533;&#65533;&#65533;dM&#65533;8&#65533;9&#65533;&#627;=ms&#65533;&#65533;&#65533;V&#65533;&#65533;&#159;`7&#65533;&#65533;&#1312;/&#65533;&#65533;$&#65533;]):&#984;N2M&#861;&#560;[\&#65533;&#441;&#65533;&#65533;&#65533;v&#65533;&#65533;=&#65533;G&#65533;f&#65533;M16&#65533;X&#65533;&#65533;Oy&#65533;[&#65533;&#65533;L M$&#65533;&#65533;t&#65533;0H&#65533;7&#65533;z7&#65533;&#65533;-t/&#65533;&#65533;&#65533;.eH&#65533;F&#65533;	&#65533;&#65533;&#65533;&#65533;%&#698;HC6l&#65533;0aAQ&#65533;s&#575;:&#65533;w&#65533;&#65533;Z&#65533;&#65533;:&#65533;&#65533;zH&#65533;&#546;DZ&#65533;E&#65533;?uH{:S\&#65533;'&#65533;G&#65533;&#65533;&#65533;&#65533;&#65533;j&#65533;&#65533;&#65533;8&#65533;%&#65533;&#65533;&#809;R&#65533;`&#65533;nv&#65533;&#65533;]&#65533;&#65533;&#65533;dZ(y&#65533;&#65533;&#65533;Q&#65533;&#269;&#65533;&#1657;&#1454;&#65533;/p&#65533;&#65533;M&#65533;&#65533;&#65533;m&#65533;&#65533;{&#65533;&#65533;&#65533;	&#65533;Z&#65533;&#65533;&#65533;Y&#65533;&#639;7k&#65533;&#65533;&#65533;&#65533;g)D&#65533;2&#65533;&#65533;BC&#65533;&#65533;&#65533;&#482;&#65533;J8&#65533;rB&#65533;&#65533;O&#65533;ok&#857;@&#65533;RyO&#65533;&#65533;&#65533;&#65533;L{y&#65533;&#65533;.1&#65533;&#65533; e*&#65533;G7&#65533;k&#65533;&#65533;&#65533;K.,&#65533;&#65533;&#65533;i&#65533;&#65533;&#65533;&#65533;&#65533;P&#65533;_-k&#65533;&#65533;(2p&#65533;&#65533;&#65533;&#65533;&#65533;&#65533;0k&#65533;h s;k="&#65533;lN&#65533;h6&#1053;8&#65533;&#65533;&#65533;l&#65533;&#65533;;&#65533;L&#65533;&#65533;:&#65533;#&#65533;&#65533;sB&#65533;&#65533;&#65533;A&#65533;&#65533;&#65533;e&#65533;&#65533;&#65533;&#65533;	&#65533;&#65533;4&#65533;&#65533;&#65533;m&#65533; &#65533;@&#65533;$&#65533; &#65533;b&#65533;&#65533;&#65533;&#65533;:{&#65533;&#65533;n]m&#65533;lx_&#65533;Q&#65533;q&#65533;&#65533;&#65533;8 1&#65533;&#65533;&#65533;T"&#65533;&#176;Cx\&#65533;&#65533;I&#1738;2&#65533;&#65533;9-9&#65533;~)&#65533;&#65533;&#65533;&#65533;1&#57820;m&#65533;&#65533;%h&#696;d*&#65533;Z}&#65533;&#65533;L&#1753;&#65533;&#65533;&#65533;	&#65533;&#65533;&#1388;2&#65533;&#65533;W&#65533;&#65533;&#65533;Ya&#65533;HP&#65533;~&#65533;&#962;4g&#65533;ZM&#65533;d&#65533;G&#65533;&#65533;&#65533;?&#65533;&#65533;t&#65533;#^{&#65533;&#1027;&#65533;1&#65533;&#65533;!&#65533;&#65533;&#65533;&#65533;&#65533;A
&#65533;&#65533;&#65533;e&#65533;&#65533;p&#65533;&#65533;S&#65533;&#65533;+6&#65533;9=?&#65533;I&#65533;&#65533;x&#65533;]&#65533;&#65533;&#65533;\#&#65533;#5Y&#65533;&#65533;d&#65533;f &#65533;&#65533;Dme&#65533;&#65533;g&#65533;&#65533;&#65533;&#65533;1&#65533;&#65533;%G\&#65533;&#65533;v&#65533;&#65533;W&#65533;&#65533;uIkn&#65533;'&#65533;&#65533;&#65533;>&#65533;$4&#65533;F&#1342;i&#65533;&#65533;&#65533;&#65533;&#65533;t&#65533;y&#65533;&#65533;&#65533;&#65533;&#65533;&#65533;]jf&#65533;&#65533;d&#65533;&#65533;&#65533;"&#65533;&#65533;&#65533;&#65533;&#65533;hbo&#65533;&#65533;&#65533;&#65533;g&#65533;&#65533;&#65533;&#65533;=6r&#65533;&#65533;&#65533;m&#65533;&#65533;&#65533;&#65533;&#65533; &#65533;H&#65533;&#65533;&#65533;t3^t&#65533;&#65533;&#65533;?a&#65533;&#65533;I&#65533;p&#65533;&#65533;&#65533;&#65533;&#1251;f9j6&#65533;!&#65533;7y&#65533;%8#V&&#65533;&#65533;a&#65533;w&#2016;t&#65533;#0#!L&#742;Z-&#65533;k&#65533;vH&#65533;b&#65533;ST%{X&#65533;l&#65533;&#65533;lD&#65533;2t"TAD3&#65533;l&#65533;&#65533;;&#65533;|'TK@&#65533;D&#65533;&#65533;<9&#65533;b&#65533;&#65533;3I&#65533;*M&#65533;4&#65533;Wf&#65533;V&#65533;&#65533;&#65533;v`&#65533;n&#503;}&#65533;~&#65533;9,DQ&#65533;]&#65533;x&#65533;G-t&#65533;P0pn&#65533;=&#65533;&#65533;&#65533;hM&#65533;* &#65533;&#65533;	 `{&#65533; &#65533;x&#65533;x>gB&#65533;4&LB^&#65533;&#65533;&#65533;&#65533;aT&#65533;%&#65533;!&#65533;&#65533;s&#65533;!&#65533;&#65533;&#65533; &#65533;%^&#65533;&#65533;&#65533;h[&#871;
&#65533;&#65533;QQz&#65533;&#65533;&#65533;p&#65533;&#65533;k&#65533;&#65533;#!FZHN&#65533;&#65533;&#65533;&#65533;r&#65533;&#65533;&#65533;&#65533;&#65533;/X"&#65533;&#65533;{&#65533;5&#65533;&#65533;M&#65533;WA&#65533;&#65533;t8&#65533;&#65533;@H&#65533;Tb&#65533;4&#65533;\U&#65533;Uar&#65533;@&#65533;&#65533;f&#65533;p/&#65533; +;&#65533;ne>&#65533;&#65533;&#65533;#~OS?&#65533;&#65533;w.Z(#us"=0
,  v&#65533;&#65533;A`&#65533;C&#65533;&#65533;7yp&#65533;h8iRP0&#65533;&#65533;'`jH&&#65533;=&#65533;/&#65533;&#65533;p&#65533;}&#519;&#65533; &#65533;&#65533;&#65533;9&#65533;(&#65533;
T&#65533;&#65533;Q&#65533;&#65533;&#65533;&#65533;I&#65533;&#65533;&#1603;&#65533;&#65533;&#65533;3&#65533;d&#65533;\&#65533;&#65533;&#584;&#65533;&&#65533;e&#65533;j@&#65533;&#65533;%&#65533;C%c&#65533;&#65533;lI&#65533;)&#65533;qa&#65533;(0&#65533;&#65533;&#65533;K&#1424;&#65533;&#65533;U&#65533;u&#65533;6}&#65533;U8ys&#1207;uF\V&#65533;f&#65533;e^a&#65533;i
&#65533;#&#65533;&#65533;&#65533;9&#65533;CS&#65533;&#65533;>Xx&#65533;&#65533;G[&#65533;C&#65533;~&#65533;&#65533;Sx&#65533;&#65533;&#65533;H&#65533;&#65533;("&#65533;&#65533;&#65533;&#65533;6H&#65533;V&#65533;&#65533;h]&#65533;G&#65533;&#65533;&#1359;v9{|RRXb&#65533;&#65533;Iz&#65533;D&#65533;&#65533;Q&#65533;&#65533;
Y&#65533;&#65533;	4y&#65533;&#65533;8;M&#5199;x%&#65533;^&#65533;&#65533;&#65533;&#65533;9&#65533;(&#65533;d^&#65533;&#65533;$&#65533;&#65533;&#65533;"&#65533;&#65533;&#65533;&#65533;&#2005;&#65533;&#65533;I&#65533;&#65533;&#65533;&#65533;i&#65533;&#65533;&#65533;&#65533;;x`&#65533;&&#65533;&#65533;&#65533;&#65533;CH&#65533;j&#65533;`&#65533;W'&#65533;&#65533;w= &#65533;&#65533;&#568;&#65533;b&#65533;#&#65533;&#65533;^&#65533;"5&#65533;&#65533;Fk&#65533;&#65533;&#65533;&#65533;T&#65533;V9w&#65533;`WB.$	`ywaH&#65533;&#65533;&#65533;
4&#65533;&#65533;hY7_z&#65533;&#65533;px&#65533;i&#65533;&#65533;&#65533;E&#65533;&#65533;$&#65533; &#65533;&#519;&#65533;;4&#65533;&#65533;7r&#65533;&#65533;&#65533;&#65533;A&#65533;&#65533;#&#65533;M&#65533;v&#65533;&#65533;)&#65533;&#65533;Cn&#65533;&#65533;&#65533;&#65533;&#65533;:&#65533;&#65533;c&#65533;&#65533;x&#65533;)&#65533;E&#65533;&#65533;&#65533;&#65533;"&#65533;&#65533;&#65533;&#65533;&#65533;&#65533;&#65533;&#671;&#65533;&#65533;&#65533;=$&#65533;&#65533;&I&#65533;|S&#65533;WP&#65533;&#65533;&#65533;$z&#65533;&#65533;&#65533;l&#65533;&#65533;&#65533;m&#65533;&#65533;6v&#65533;4g"B&#65533;vV&#65533;U&#65533;X~&#65533;&#476;Zh_&#65533;&#1613;~&#65533;_H&#65533;N&c&#65533;W&#65533;e&#65533;4&#65533;y&#65533;=P&#65533;&#65533;Fny&#65533;&#65533;&#65533;A&#65533;&#65533;&#65533;$&#65533;X&#65533;w&#65533;&#65533;&#65533;@&#65533;&#65533;_&#65533;%&#65533;&#65533;d&#65533;gb&#65533;&#65533;&#65533;&#65533;&#65533;&#65533;&#65533;&#65533;&#38864;e&#65533;@&#65533;&#65533;J&#65533;&#65533;&#672;mJ&#65533;&#65533;&#65533;du&#65533;&#65533;&#65533;B&#65533;&#65533;
j=&#65533;&#65533;uj&#65533;&#65533;J&#65533;&#65533;8;&#65533;&#65533;&#65533;&#65533;&#65533;tI#&#65533;&#65533;u#z&#65533;:s&#65533;&#65533;6&#65533;&#65533;E&#65533;P&#65533;&G/IVc4&#65533;&#65533;&#65533;kt>CJjw&#65533;J0&#65533;&#65533;g\&#65533;&#65533;&#65533;&#65533;G&#65533;V&#65533;Sre&#65533;6&#65533;&#65533;27&#65533;I&#65533;&#65533;y &#65533;b&#65533;*&#65533;C`&#65533;&#65533;&#65533;&#65533;gF&#65533;&#65533;&#65533;&#65533;8[&#65533;&#1153;&#65533;Ra&#65533;%&#65533;8&#65533;&#65533;X&#65533;h:&#65533;&#65533;iq8
&#65533;&#65533;&#65533;&#65533;&#65533;yZ&#65533;&#65533;w&#65533;"&#65533;&#65533;&#65533;:&#65533;&#65533;&#1626;<&#65533;&#23578;&#65533;
j&#65533;&#65533;J&#65533;&#65533;8&#65533;jU&#65533;&#65533;&#65533;m&#65533;y&#65533;&#65533;L&#65533;&#65533;v&#65533;&#65533;&#65533;&#65533;&#65533;%zs&#1122;&#65533;4v_&#65533;n&#65533;&#65533;=&#888;V]Rg{&#65533;}&#65533;)&#65533;a`k&#65533;&#65533;:u7K&#65533;&#65533;"&#65533;&#65533;z&#65533;P&#65533;&#65533;q&#65533;EU&#65533;&#65533;&#65533;&#65533;&#29292;&#65533;&#65533;&#65533;&#65533;r&#65533;U&#65533;&#65533;*&#65533;&#65533;&#65533;I&#65533;X&#65533;y&#65533;7+&#65533;&#65533;!&#65533;&#65533;&#65533;tp u&#65533;*&#65533;T&#65533;&#65533;V2&#65533;&#65533;z&#65533;&#65533;&#65533;&#65533;&#65533;:&#65533;&#65533;&#1391;&#3431;&#65533;&#65533;A&#423;&#65533;&#65533;(&#65533; &#65533;&#65533;n&#65533;&#65533;&#65533;&#65533;e\&#65533;&#65533;%&#65533;&#65533;&#1747;Q&#65533;j&#65533;&#65533;&#65533;&#65533;&#65533;|&#65533;&#65533;zh&#65533;.]UN&#65533;&#65533;i,&#65533;&#65533;V &#65533;!o&#65533;&#65533;&#65533;&#65533;#&#65533;&#48611;&K-&#1346;z&#65533;(&#65533;GJ&#65533;&#1707;&#65533;&#65533;M&#65533;&#65533;&#65533;&#1678;&#65533;AYL3&#65533;&#65533;&#65533;<&#65533;&#65533;&#65533;&#65533;*&#65533;E&#65533;j&#65533;&#65533;XZ&#65533;rg&#65533;&#65533;%h&#3335;hrX&#65533;&#65533;&#65533;&#65533;&#65533;&#65533;J&#65533;nH&#65533;&#65533;:&#65533;&#65533;&#65533;&#65533;q&#65533;&#65533;E&#65533;J&#65533;1&#65533;q+&#65533;R&#65533;&#65533;&#65533;c&#65533;&#65533;&#65533;&#65533;&#1711;&#65533;I!&#65533;&#1333;L&#65533;&#65533;&#65533;;z&#65533;X#&#65533;&#65533;&#65533;j&#65533;&#65533;&#65533;({&#65533;&#65533;&#65533;&#65533;&#65533;s&#65533;&#65533;[&#65533;&#46908;&_&#65533;&#65533;)&#65533;&#65533;E&#65533;&#65533;&#65533;&#65533;H&#65533;&#65533;v(r&#65533;t&#65533;&#65533;&#747;&#65533;&#65533;5X&#65533;&#839;&#65533;&#1664;&#65533;k&#65533;&#65533;&#65533;i
j>&#65533;7&#65533;&#65533;&#65533;&#65533;A&#65533;&#741;H&u&#65533;&#1450;X&#65533;&#65533;&#1448;&#65533;&#65533;&#65533;&#65533;&#65533;&#65533;&#65533;Cs&#65533;&#65533;7\a&#1788;&#65533;&#65533;&#65533;&#65533;*&#65533;&#65533;T8&#65533;SZ&#65533;&#65533;&#65533;&#65533;&#65533;xJ&#65533;KJ&#65533;&#65533; &#65533;W&#65533;H&#65533;I{&#65533;&#65533;&#65533;&#65533;T&#65533;&#65533;2_&#65533;&#65533;&#65533;'&#65533;N&#65533;&#65533;&#65533;&#65533;&#65533;&#65533;&#65533;FU&#65533;&#65533;&#65533;!k&#65533;&#65533;7es&#65533;&#65533;&#65533;&n&#65533;k&#65533;&#65533;t&#65533;*' &#65533;	9 ^E&#65533;&#65533;&#65533;&#65533;H&#65533;&&#65533;{&#65533;&#1350;LW&#65533;%&#65533;&#65533;h&#65533;-&#65533;&#65533;.<&#65533;1&#65533;Ik&#65533;O&#65533;&#65533;&#2799;;&#65533;&#65533;&#65533;&#1666;6&#53025;&#65533;9?<)&#65533;+&#65533;,&#65533;s;&#65533;&#65533;&#65533;&#65533;I&#65533;_;&#65533;&#65533;;B&#65533;&#65533;&#65533;&#65533;;&#65533;&#65533;D&#65533;&#574;X&#65533;&#65533;&#1413;&#65533;&#65533;+Ivx@&#65533;0&#65533;&#65533;x>&#65533;x&#65533;&#65533;3&#65533;&#65533;I&#65533;&#65533;L&#65533;&#65533;	&#65533;&#65533;H&#65533;&#65533;"&#65533;&#65533;&#65533;Ct&#459;1&#65533;`&&#65533;Q*&#65533;&#65533;&#65533;A&#65533;&#65533;
R&#65533;i&#65533;z}&#65533;
I&#65533;&#65533;y&&#65533;:&#65533;%vi&#65533;k&#960;&#65533;&#65533;&#65533;&#65533;	W&#633;[&#65533;&#65533;E&#65533;&#65533;&#65533;&#65533;&#65533;&#290;l&#65533;M&#65533;Cx&#65533;&#65533;;{&#65533;z&#65533;&#65533;&#65533;]	&#65533;&#65533;&#65533;&#65533;<&#65533;0l&#65533;$&#65533;&#65533;&#65533;MA&#65533;&#65533;U&#65533;&#65533;&#65533;&#65533;;y^&#65533;jY&#65533;&#65533;&#65533;&#65533;&#1217;&#65533;&#65533;",&#65533;&#65533;&#65533;&#65533;,&#65533;&#65533;&#65533;&#65533;\h&#65533;&#65533;F[Wx&3-&#65533;&#65533;1&#65533;D&#1600;&#65533;k&#65533;-&#65533;&{s&#65533;&#65533;&#65533;&#65533;&#65533;&#65533;Ypy&#65533;&#65533;<9&#65533;&#65533;i&#65533;&#65533;&#65533;
&#65533;&#65533;P&#65533;&#65533;&#65533;&#1452;&#1021;&#65533;&#65533;&#65533;&#65533;&#65533;:0&#65533;:&#65533;&#65533;&#65533;<&#65533;5&#65533;u&#65533;*&#735;lrq]&#65533;&#907;&#65533;&#65533;&#65533;&#65533;Z&#65533;v<&#65533;D&#65533;&#65533;&#512;m&#65533;Y5&#65533;&#65533;&#65533;&#723;&#65533;{&#65533;&#65533;2Lo&#65533;	^&#65533;^&#65533;-H&#65533;d&#65533;`Cg2&#65533;t,&#65533;&#65533;.&#65533;&#65533;&#65533;&#65533;go$&#65533;H6&#65533;FG&#65533;+&#65533;C&#65533;6H&#65533;&#65533;&#65533;&#65533;*Cp&#65533;&#65533;KaR=&#65533;&#65533;&#65533;,&#65533;Z&#294;&#65533;P&#65533;i&#65533;?&#65533;Uq"&#65533;&s&#65533;&#145;&#65533;Pa&#65533;&#65533;&#65533;L&#65533;99`&#65533;&#65533;7&#1818;&#65533;&#65533;&#65533;&#65533;
&#65533;&#65533;rm{&#65533;&#65533;&#65533;&#65533;B\'&#65533;&#65533;&#65533;Q&#65533;C}Q&#65533;&#65533;&#65533;&#65533;+&#65533;&#1276;&#65533;&#65533;&#65533;1&#65533;b&#329;-&#65533;&#65533;&#65533;&#65533;Z.&#65533;I&#65533;YV4&#65533;<&#65533;F3~&#65533;&#65533;d&#65533;}&#65533;&#65533;+&#65533;&#65533;P&#1263;%&#1697;>&#65533;] d&#65533;F2?dMW,&#65533;&#65533;&#1826;\-em"S&#65533;"&#65533;l&#65533;T&#65533;&#65533;bwX&#65533;&#65533;t&#65533;&#1729;&#65533; &#65533;#&#65533;69&#65533;j&#65533;&#1378;%&#65533;&#65533;&#65533;&#65533;iw&&#65533;&#65533;&#65533;&#65533;,&#65533;&#65533;&#65533;&#65533;i&#65533;&#65533;&#65533;&#65533;&#65533;U&#65533;&#65533;&#65533;&#65533;&#65533;L&#65533;&#65533;A&#65533;&#65533;>&#1312;i&#65533;x&#65533;&#65533;#&#65533;&#65533;&#65533;&#65533;&#65533;&#65533;G|&#65533;u&#65533;&#65533;&#65533;t&#65533;K4&#65533;&#65533;&#65533;{l&#65533;m]%J&#65533;&#65533;&#65533;M&#65533;q&#65533;&#1155;&#65533;&#65533;&#65533;+_&#65533;+3M&#65533;&#65533;&#65533;&#65533;&#65533;
&#65533;&#65533;0&#65533;n&#65533;&#65533;&#65533;&#65533;&#65533;{&#65533;FH&#1782;&#65533;&#65533;&#65533;&#65533;&&#853; kI&#65533;&#65533;$&#65533;.&#65533;2&#65533;@&#65533;&#65533;&#65533;&#65533;h&#65533;Xn&#65533;&#65533;n)&#5829;]&#365;&#65533;%&#65533;&#65533;;~&#1004;&#65533;&#65533;@N&#65533;g&#65533;&#65533;`&#65533;&#65533;Y&#65533;H&#65533;&#65533;	&#65533;Y&#65533;l&#65533;>&#65533;&#65533;Y&#65533;&#65533;&#1357;=&#65533;Eb}&#372;&#65533;&#379;&#65533;&#65533;Z&#65533;&#65533;&#65533;e=&#65533;&#65533;*!M&#65533;}e&#65533;&#65533;&#65533;W&#65533;&#65533;|&#65533;&#65533;&#65533;.&#65533;&#65533;&#65533;&#65533;&#65533;1&#65533;F0]&	&#65533;&#65533;&#65533;&#65533;&#801;&#65533;\&#65533;
&&#65533;p<M&#65533;&#65533;|p&#65533;U&#65533;n#l&#65533;;&#65533;IE&#65533;&#65533;#&#65533;&#65533;&#65533;&#65533;gi&#65533;&#65533;H&#65533;&#65533;&#11279;&#65533;p&#65533;n&#65533;/k&#65533;&#65533;W&#65533;V^&#65533;&#65533;&#65533;&#65533;{&#65533;^}i&#65533;N&#65533;d-a&#65533;&#65533;&#65533;&#65533;K&#65533;&#65533;&#65533;&#65533;&#65533;[&#65533;&#65533;&#65533;&#1890;&#65533;&#65533;&#65533;M&#65533;&#65533;&#65533;w&#65533;&#65533;/p&#65533;7&#65533;-&#65533;&#65533;&#65533;j&#65533;&#65533;&#65533;&#1467;&#65533;!&#65533;&#65533;<#&#65533;1e+0*"&#65533;&#65533;#&#65533;L	rs&#65533;_&#65533;&#1761;&#65533;*1&#65533;&#65533;&#65533;2&#65533;)&#65533;5m&#65533;2&#65533;&#65533; i&#65533;>&#65533;E&#1161;&#65533;P&#65533;&#65533;&#1609;&#65533;&#65533;AM&#65533;a^&#65533;&#65533;&#65533;)S&#65533;w"L&#65533;z&#65533;.&#65533;&#65533;y&#65533;Q&#65533; &#65533;|cCv&#65533;'&#65533;&#65533;:&#65533;U&#65533;>&#65533;&#65533;H&#65533;&#65533;&#65533;/|&#1436;&#65533;Y&#65533;&#65533;&#65533;&#65533;r&#65533;Z&#65533;<&#65533;0&#65533;~&#65533;&#65533;&#65533;]&#65533;&#65533;)Z
DV|j&#65533;&#65533;T&#65533;&#65533;&&#65533;&#65533;&#65533;&#65533;&#65533;}{L&#65533;&#65533;&#65533;&#65533;Cm&#835;c&#65533;&#65533;2&#65533;&#65533;&#65533;Q>&#65533;&#65533;&#65533;&#65533;&#65533;&#65533;&#65533;V&#313;&#65533;h[U&#65533;&#65533;&#65533;`&#65533;F&#65533;&#65533;>|M&#65533;&#65533;[&#65533;5k&#65533;&#65533;E&#65533;&#65533;C&#65533;C i&#65533;Z&#65533;8PI6&#65533;yO&#65533;&#65533;&#65533;z/&#65533;&#65533;&#65533;%&#65533;1x&#65533;%&#65533;&#65533;&#65533; h:ryI#&#65533;&#65533;&#65533;&#65533;&#65533;arQe(UD&#65533;&#65533;&#65533;&#65533;n&#65533;E&#65533;&#65533;&#65533;&#65533;9&#65533;:&#65533;e#t&#65533;&#65533;&#65533;&#65533;&#65533;&#65533;&#65533;&#65533;9&#65533;&#65533;r&#65533;&#65533; &#65533;St%&#65533;&#65533;^&#65533;	&#65533;3&#65533;&#65533;{/?\&#65533;&#65533;&#65533;}&#65533;&#65533;Vz&#65533;&#65533;&#65533;&#65533;&#65533;&#65533;n&#65533;&#65533;&#65533;&#1919;`&#65533;/r&#65533;R#&#65533;&#65533;%&#65533;&#65533;&#65533;&#65533;#j&#65533;&#65533;&#65533;A&#65533;&#65533;Y&#65533;&#65533;&#65533;YQ&#65533;&#65533;!&#65533;&#65533;&#65533;&#65533;%&#65533;0&#65533;&#65533;3J&#65533;&#65533;qZ&#65533;&#65533;#&#65533;&#65533;)P&#65533;8RI&#65533;&A&#65533;&#65533;&#65533;RF&#65533;&#65533;&#65533;y&#65533;&#65533;R&#65533;8&#20281;S$O&#65533;&#65533;&#640;&#65533;	]P0&#65533;&#65533;&#65533;R&#65533;G&#65533;a#XI@JF&#65533;0
&#65533;&#65533;&#65533;RQC&#65533;&#65533;&#65533;&#214;&#54967;;&#1718;&#65533;@7F&#1913;@+&#65533;T9QS&#65533;O&#65533;x&#65533;&#65533;&#268;X&#65533;L&#65533;!R&#296;&#65533;*Be&#65533;,&#65533;&#65533;0k^&#65533;I&#65533;f~
&#65533;:&#65533;&#65533;5L&#65533;&#351;A&#65533;[La&#65533;Fmb&#65533;M6E;&#65533;&#65533;&#65533;&#1650;&#65533;e&#65533;&#65533;&#65533;&#2037;&#65533;qQ&#65533;&#65533;0&#65533;8Py&#65533;&#65533;&#65533;9&#65533;&#65533;Zu&#65533;&#1009;&#65533;KA
e&#65533;#F ,h&#65533;&#65533;&#65533;&#65533;&#65533;&#65533;&#65533;&#65533;&#65533;n}v&#65533;&#65533;pk\&#65533;@o&#65533;M&#65533;&#65533;s4&#65533;&#65533;d&#601;(&#65533;RGym`|&#65533;&#65533;_t`&#65533;&#65533;&#1219;&#65533;&#65533;ShV&#65533;Y&#65533;&#65533;U&#65533;fJ&#65533;&#65533;ETXM`i&#65533;&#65533;&#65533;	=0A&#65533;Wd&#65533;0VX&#65533; KY4&#65533;P&#65533;Pl&#65533;&#65533;&#65533;\u&#65533;p]&#65533;5&#65533;^x&#65533;&#65533;O Ia&#65533;&#65533;&#65533;&#65533;(&#65533;&#65533;B,&#65533;If&#65533;-[&#65533;&#65533;&#65533;*yb&#65533;&#65533;<&#65533;Fb&#65533;&#65533;d&&#65533;yj&#65533;&#65533;&8&#65533;@&#65533;)&#65533;]&#65533;&#65533;m&#65533;&#65533;&#65533;l&#65533;f&#65533;.&#65533;&#65533;&#65533;K+&#65533;'&#65533;e&#65533;&#65533;r]}!&#65533;9&#65533;&#65533;&#65533;&#65533;&#65533;&#65533;&#65533;u&#65533;>GA$UP@%(&#65533;A&#1061;j$&#65533;&#65533;&#65533;&#65533;&#65533;Y&#1059;u&#65533;&#65533;^s&#65533;0&#65533;}&#65533;&#65533;$&#46132;&#65533;&#65533;&#65533;&#65533;&#65533;Y`Cp&#65533;&#65533;&#65533;&#65533;e$+V4&#65533; N"&#65533;
_&#65533;hhaRP=&#65533;T&#65533;H&#65533;U&bE&#65533;
dt&#65533;A&#65533;&#65533;&#65533;"4R &#65533;2&#65533;xG!)b&#65533;]q&#65533;oNA
	+&#65533;&#65533;&#65533;Z'D&#65533;]eU&q&#65533;cR&#65533;[%&#65533;S&#65533;&#65533;&#65533;&#65533;d&#65533;&#65533;!&#65533;6&#65533;a":Y&#9736;&#65533;&#1608;&#65533;&#65533;y &#65533;r&#65533;&&#65533;ox&#65533;@&#65533;&#65533;%pg-yV	\p &#65533;&#65533;4C&#65533;P&#65533;&#65533;&#65533;J&#65533;&#65533;jMu&#65533;&#65533;&#65533;J&#65533;&#65533;&#65533;&#65533;&#65533;mh SFb&#65533;vB &#65533;&#65533;&#65533;&#65533;&#65533;:&#65533;Gu&#65533;&#65533;Z&#65533;R&#249;&#65533;G&#65533;~&#65533;z+&#65533;&#65533;&#1978;P&#65533;&#65533;mC-$&#65533;&#65533;&#3859;&#65533;&#65533;x&#65533;&#65533;O2&#65533;@&#65533;&#65533;&#65533;&#65533;S&#65533;B&#65533;&#65533;1&#65533;x&#65533;&#65533;I&#65533;&#65533;&#65533;&#65533;,B.&#139;&#65533;&#65533;|3(k&#65533;&#65533;.&#65533;u&#65533;dk&#65533;k&#65533;&#65533;CL&#65533;&#65533;&#65533;&#65533;o&#65533;&#65533;&#65533;&#1767;&#65533;[&#65533;&#65533;&#65533;&#65533;&#65533;&#65533;&#65533;u&#65533;&#65533;M*&#65533;&#65533;&#65533;&#442;&#65533;p1&#65533;/&#65533;&#65533;&#1326;&#65533;3--%C&#65533;h
'o-&#65533;&#65533;&#65533;
i&#65533;g&#65533;/3B&#65533;&#981;&#65533;s&#65533;&#65533;x&#65533;&#65533;z&#65533;&#65533;j5&#1131;*fqz&#65533;
?{&#65533;&#65533;A&#65533;&#65533;27&#65533;&#65533;&#65533;D&#65533;&#65533;t&#65533;&#65533;&#65533;-le&#65533;O&#65533; &#65533;+&#65533;&#65533;@-F&#65533;s@W&#65533;&#65533;&#65533;2&#65533;&#65533;&#65533;&#65533;&#65533;&#65533;oB&#65533;&#65533;0&#65533;&#65533;IDu&#65533;XV&#65533; &#65533;oAn	&#65533;&#65533;&#65533;&#65533;(g9&#65533;-%	i&#65533;
&#65533;&#65533;&#65533;}&#65533;"o) &#65533;:b&#65533;&#65533;(F&#65533;S&#65533;#&#65533;&#65533;L&#65533;&#65533;&#65533;&#65533;x
&#65533;Q&#65533;G&#65533;&#65533;&#65533;&#65533;&#65533;e)c&#65533;&#65533;&#65533;,&#65533;&#65533;|q W&#1627;&#65533;<T&#65533;a\[&#65533;&#65533;&#65533;'&#65533; f&#65533;&#65533;w&#65533;&#65533;&#65533;:nO&#65533;C_&#65533;&#65533;7&#65533;I&#37840;@&#65533;{&#65533;&#65533;+&#65533;&#65533;N&#65533; }<&#65533;78h&#65533;&#65533;&#65533;6.7&#65533;ap&#65533;X&#65533;&#65533;&#65533;&#65533;	&#65533;ml&#65533;&#65533;&#65533;&#65533;E&#65533;d3&#65533;&#65533;&#65533;&&#65533;Ab'o{3V. &#65533;&#65533;pb&#65533;<*<t&#65533;N`q&#65533;&#65533;V]&#65533;L&#65533; 0"&#65533;rq#&#65533;&#65533;G&#65533;2&#65533;&#65533;D&#65533;&#65533;&#65533;&#65533; &#65533;D@&#65533;N&#250;'&#65533;s&#65533;&#65533;b&#65533;RG&#65533;&#65533;}6&#65533;S&#65533;&#65533;T&#65533;&#65533;&#65533;&#65533;&#65533;&#65533;X>&#65533;4Sd&#65533;&#65533;&#65533;i&#65533;*&#147;2&#65533;l6&#65533;k&#65533;&#65533;&#65533;$?r&#65533;{8&#65533;A&#65533;g5Cbh&#65533;L&#65533; &#65533;_&#65533;mc&#65533;&#65533;&#65533;&#65533;&#65533;&#65533;&#65533;c;&#65533;&#65533;&#65533;"&#215;5&#65533;&#37120;B&#65533;#&#65533;&#65533;&#65533;&#65533;&#65533;}&#65533;"&#65533;IB&#65533;&#65533;]&#65533;/A;&#65533;D&#65533;QK&#65533;E&#65533;l&#65533;&#65533;6&#65533;hI)&#65533;$SU&#65533;Y&#65533;E&#65533;e&#65533;&#65533;&#65533;&#453;&#65533;&#65533;@Es;&#65533;&#65533;q&#65533;J[uSg&#65533;&#1658;&#65533;&#65533;C&#65533;&#30978;	&#65533;&#65533;\&#65533;&#65533;K&#65533;32&#65533;&#65533;&#65533;&#1054;&#65533;"?&#65533;)&#65533;L&#65533;y&#65533;-&#65533;&#65533;&#65533;&#65533;&#65533;T&#65533;PM&#65533;c&#1099;&#65533;&#65533;zu&#65533;&#766;&#65533;3`U&#65533;A2K&#65533;>&#65533;&#65533;t#&#65533;&#65533;&#65533;&#65533;&#65533;|&#65533;&#65533;I&#1090;&#65533;Q&#65533;&#65533;&#1014;>&#65533;&#65533;K&#65533;lj@&#65533;^m&#65533;&#65533;)Pa&#65533; ND'f&#65533;U%&#752;&#65533;-{&#65533;\ER&#65533;&#65533;T&#65533;	&#65533;&#65533;&#65533;l&#65533;n&#65533;8&#65533;&#65533;4&#65533;pV&#65533;9C#F&#65533;r&#65533;]&#65533;&#65533;v&#65533;&#881;&#65533;&#65533;&#65533;B&#803;8`&#65533;)l&#65533;\&#65533;&#65533;&#1491;&#65533;*Ws&#65533;W2R
&#65533;&#65533;&#65533;&#65533;Z&#65533;&#65533;Jxb&#65533;`&#65533;z&#65533;/&#65533;&#65533;&#65533;-&#65533;&#65533;OAa&#65533;&#65533;b&#65533;&#65533;j&#65533;i&#65533;G&#65533;&#1924;&#65533;&#65533;5m&#65533;G&#65533;&#65533;&#65533;&#65533;+&#65533;N&#65533;{&#65533;>&#65533;&#65533;&#65533;&#65533;&#65533;&#65533;&#65533;4&#65533;&#65533;
&#65533;P&#65533;m&#65533;&#65533;JBW&#65533;H&#65533;1M&#65533;&#65533;&#788;&#65533;:u|c&#65533;&#65533;&#65533;&#65533;&#65533;&#65533;jn&#65533;*3Fwi&#65533;0&#596;6&#65533;&#65533;&#65533;&#1498; &#65533;&#65533;&#65533;2sk&#65533;d9&#65533;&#65533;.&#65533;#&#65533;n&#1277;f&#65533;70&#65533;&#2034;&#65533;Lu6&#65533;[&#65533;X)&#65533;&#65533;&#65533;&#65533;&#65533;X5Pb&#65533;&#65533;&#65533;9&#65533;&#65533;&#65533;9x&#65533;{^c@:&#65533;6&#65533;F&#532;&#65533;&#65533;b&#65533;4Y&#65533;Y&#65533;&#985;&#65533;ls!&#65533;&#65533;&#65533;x&#492;jCgI[`&#65533;&#65533;&&#65533;Q&#65533;B&#65533;JC&#65533;U;&#65533;$e&#65533;&#65533;&#65533;&#553;n[&#65533;T&#65533;&#65533;&#65533;&#65533;O&#65533;[&#65533;+&#65533;J&#65533;'&#65533;&#432;&#65533;,&#65533;_|&#65533;&#65533;N&#65533;&#65533;a&#65533;w&#65533;I!\z&#65533;*f&#65533;p&#65533;&#65533;&#65533;&#65533;&#65533;&#65533;fi&#65533;E&#65533;]
{&#65533;&#65533;m.&#65533;VU\k&#65533;&#65533;&#65533;vU2&#65533;&#65533;&#65533;1&#65533;s&#65533;T&#65533;a&#65533;&#65533;&#65533;&#65533;&#65533;&#65533;&#65533;&#65533;&#65533;&#65533;&#65533;>&#65533;	UHW&#65533;x!&#65533;t&#65533;7~&#1035;&#65533;&#65533;&#65533;U&#65533;@/&#65533;F&#65533;&#65533;&#65533;z&#65533;Cy&#65533;K&#65533;&#65533;B&#65533;&#65533;8&#65533;&#65533;&#65533;&#65533;&#65533;&#65533;z$&#65533;&#65533;7U&#65533;&#65533;&#1486;&#65533;
P&#65533;{l&#65533;&#65533;_+&#65533;oO&#65533;d&#65533;&#65533;4&#65533;&#65533;6&#65533;%&#1174;S&#65533;	+&#693;&#65533;&#1353;&#65533;&#1787;9&#65533;E WS&#65533;,1/&#65533;&#65533;&#65533;tD&#65533;M^<S,&#65533;M&#65533;&#65533;9&#65533;f&#65533;&#65533;&#65533;&#65533;A&#65533;&#65533;kW&#65533;&#3563;&#65533;&#65533;#&#65533;$&#65533;&#65533;M&#65533; &#65533;&#65533;#n+&#65533;&#65533;>&#65533;&#65533;&#65533;&#65533;UK&#65533;&#65533;x&#65533;5&#65533;q&#65533;&#65533;$T(e9&#65533;
&#562;L&#65533;#F'&#65533;&#65533;C&#65533;&#65533;_&#65533;&#1340;&#65533;6mg&#65533;&#65533;&#65533;,&#225;&#65533;1&#65533;&#65533; v&#65533;&#65533;J&#65533;M&#65533;&#65533;&#65533;JH&#65533;&#574;j&#65533;&#1435;&#65533;I&#65533;-&#65533;&#65533;C&#65533;O&#65533;&#65533;SZ&#2020;&#65533;&#65533;&#65533;@&#65533;b&#65533;&#65533;&#65533;&#65533;#&#65533;>&#65533;&#65533;&#65533;0[&#65533;&#65533;`&#65533;V&#65533;&#65533;&#65533;&#65533;\&#65533;&#65533;&#65533;&#65533;-&#65533;&#65533;&#1510;&#65533;&#65533;,&#65533;&#65533;&#65533;&#65533;&#65533;&#65533;R'[&#65533;8P;Pr'&#65533;6qedU"cy&#65533;&#65533;hk&#65533;`W
&#65533;1r&#65533;Ua&#65533;5'&#65533;'
&#65533;95&#65533;&#1025;&#65533;RG&#65533;&j&#65533;&#65533;=Lwk&#65533;&#65533;\&#65533;&#65533;{2&#65533;&#65533;5O&#65533;N`$I&#65533;4&#65533;&#65533;12|Bwl&#65533;q,&#65533;VG&#65533;@&#65533;'&#65533;&#65533;|L&#65533;&#65533;&#65533;&#65533;0&#65533;JXtTH}Z&#65533;&#65533;Y&#65533;>&#65533;@&#65533;&#65533;&#65533;%ny&#65533;]&#65533;_&#65533;C!&#65533;8&#65533;&#65533;+&#65533;~&#65533;FI&#65533;&#65533;w&#65533;!ugoKv+y&#65533;o%0y&#65533;w&#65533;tg&#65533;&#65533;rp8P&#65533;D&#65533;&#65533;&#65533;2&#65533;&#65533;hc&#1160;&#65533;3&#65533;&#65533;G&#65533;&#65533;&#65533;&#65533;y&#65533;&#65533;g&#65533;a"&#65533;&#65533;X&#65533;&&#65533;&#65533;n&#65533;&#65533;&#65533;&#65533;&#65533;a&#65533;&#65533;Y&#65533;QC&#65533;qW&#65533;d|&#65533;&#65533;j&#65533;&#65533;z<&#65533;&#65533;&#65533;1&#65533;pcp&#65533;n&#65533;&#65533;&#65533;s&#65533;a|&#65533;Gh&#65533;&#65533;b&#65533;!]E&#65533;k-&#1540;J&#65533;&#65533;N}&#65533;;wh&#65533;&#65533;Ut@k?&#1482;&#274;."&#65533;36&#65533;7xCcW8&#1797;B&#65533;WU&#65533;&#65533;&#65533;CX&#65533;"&#65533;v 0&#65533;f&#65533;!8$V&#65533;&#65533;o &#65533;WBb&#65533;&#65533;&#65533;&#65533;:&#65533;&#65533;&#65533;g&#65533;&#65533;A&#65533;&#65533;gi&#65533;&#65533;&#65533;&#65533;&#65533;&#65533;&#65533;1&#65533;<obF&#65533;g&#65533;qrz&#65533;8&#65533;&#65533;fit&#65533;<`&#65533; b X&#65533;&#65533;&#65533;&#65533;&#385;3&#65533;X7&#65533;8&#65533;2&#65533;Y&#65533;&#65533;I0&#65533;4&#65533;4I&#65533;#7Mr&#65533;&#65533;&&#65533;J&#65533;u&#65533;&#65533;\7J&#65533;B&#65533;{Z&#65533;@&#65533;&#65533;&#65533;&#65533;&#65533;l&#65533;&#65533;&#65533;|&#65533;U&#65533;&#65533;G&#65533;&#65533;>&#65533; ,0"` #'#&#65533;"XL&#65533;&#65533;F&#65533;h1X0&#65533;~X&#65533;7;0&#65533;o&#65533;R~&#65533;F/rFd
 N&#65533;g&#65533;&#65533; 6%X&#65533;]J0&#65533;&#65533;&#65533;U&#65533;&#65533;aqy&#65533;&#65533;&#65533;cRcgGF&#65533;'&#65533;&#65533;i&#65533;&#65533;/&#65533;u&#65533;&#65533;&#65533;X&#65533;&#65533;&#65533;&#65533;z&#65533;&#65533;&#65533;)&#65533;a&#65533;&#65533;&#65533;sk-&#65533;&#65533;D7&#65533;&#65533; e-!RR``&#65533;&#65533;4&#65533;imR40&#65533;h&#65533;&#65533;&#65533;(&#296;&#65533;S&#65533;@&#65533;p}&#65533;&#1548;&#65533;[tcH&#65533;&#65533;d)&#1240;&#65533;&#65533;v@&#65533;)&#65533;&#1200;&#65533;&#65533;"dH]O&#65533;&#65533;f&#65533;&#65533;&#65533;&#65533;ZE^&#65533;&#65533;&#65533;fl6&#65533;t&#65533;Cw&#65533;&#65533;&#43330;'3 &#65533; ~&#65533;J`&#65533;&#65533;&#1056;aZPu&#344;g&#65533;I&#65533; &#65533;&#65533;F&#65533;	y&#65533;&#65533;&#65533;&#65533;Y!X&#65533;&#65533;P&#65533;&#601;&#65533;hiP&#65533;{&#65533;&#65533;y&#65533;P&#65533;r&#65533;&#65533;z&#65533;&#1234;K&#65533;c&#65533;{U9&#65533;&#65533;&#65533;&#65533;&#65533;ssI&#65533;&#65533;?H&#65533;H;&#65533;C)m/&#65533;&#65533;&#65533;i)&#167;t&#65533;&#452;9
&#65533;m&#65533;$iA&#65533;s&#65533;R&#65533;&#65533;&#65533;&#65533;R&#65533;
Y	&#65533;np &#65533;09&#65533;&#65533;&#65533;&#65533;d&#65533;&#65533;gY&X ^&#65533;~&#65533;X&#65533;&#65533;8s'B&#65533;&#65533;+<&#65533;S>&#65533;SHW&#65533;&#65533;z&#65533;x&#65533;5&#65533;&#65533;C&#65533;&#65533;&#65533;,&#65533;5GN&#224;&#65533;&#65533;&#65533;3I&#65533;&#65533;s&#65533;	&#65533;%&#65533;J&#65533;k*a&#65533;&#65533;9
&#65533;&#65533;X?e&#65533;!&#65533;&#65533;&#65533;&#65533;&#65533;&#65533;&#65533;+&#65533;&#65533;5&#65533;&#65533;&#65533;&#65533;0YZU9HH&#65533;:Q&#65533;&#65533;&#65533;w]"	&#65533;h@f&#65533;L&#65533;c<&#65533;M&#65533;&#65533;P&#65533;kR&#65533;&#65533;&#547;	&#65533;&#65533;&#65533;&#65533;&#65533;&#65533;*?&#65533;&#65533;&#65533;T&#65533;	Gi*
&#65533;E&#65533;0&#65533;f~
Z&#65533;&#1801;vX&#65533;B&#65533;&#65533;&#65533;oyy@C&#65533;
&#65533;B&#65533;Tr&#65533;&#65533;,&#65533;&#65533;&#1779;G3W&#65533;&#65533;LM&#65533;1&#65533;&#65533;/MCD&#65533;&#1553;&#65533;&#65533;`&#65533;&#65533;&#65533;&#65533;:&#65533;&#65533;X&#65533; &#608;&#65533;&#65533;&#65533;&#65533;&#65533;&#65533;x&#65533;&#567;&#65533;&#65533;6&#65533;&#65533;JG&#65533;y&#65533;&#65533;&#65533;&#65533;Z*X&#65533;2&#65533;tJ&#65533;S"*&#65533;z&#65533;&#65533;AP&#65533;&#1378;&#65533;&#65533;S&#65533;&#65533;&#65533;&#65533;
{&#65533;&#1690;&#65533;I&#65533;&#65533;(&#65533;&#65533;x&#65533;S&#65533;&#65533;F&#65533;<{&#65533;&#65533;&#65533;&#65533;&#65533;&#39583;&#65533;5&#392;&#65533;&#65533;&#65533;`&#65533;&#65533;&#680;,B
*B&#65533;&#65533;_vn&#65533;@&#65533;&#65533;$&#65533;&#65533;vP&#65533;d&#65533;U V&#65533;w&#65533;&#65533;;&#65533;r&#65533;&#65533;PN&#65533;:&#65533;=h&#65533;&#65533;	5&#65533;&#1631;&#65533;&#344; &#1703;&#65533;&#65533;&#65533;&#65533;&#65533;&#65533;y&#65533;&#65533;&#65533;Z&#65533;8&#65533;&#65533; 3;&#65533;&#65533;&#65533;&#65533;&#65533;&#65533;&#65533;P&#65533;`&#65533;&#65533;?&#37563;&#1641;&#65533;&#65533;s&#65533;y&#65533;&#65533;&#65533;;&#65533;&#65533;&#65533;[&#65533; 7&#65533;&#65533;&#65533;*%ptV&#65533;&#65533;]'&#65533;G6Z&#65533;7`&#1363;9&#65533;c+H&#65533;	&#171;6U O&#65533;&#65533;&#65533;&&#65533;&#65533;^cz&#65533;f&#65533;1j&#65533;&#65533;&#65533;&#65533;7Q&09`&#65533;U8T&#65533;&#65533;9g&#65533;h&#65533;&#65533;&#65533;&#65533;(p&#65533;!&#65533;Ps&#65533;&#65533;&#65533;k&#65533;pky&#65533;&#65533;L&#65533;
X&#65533;&#65533;&#65533;&#65533;&#65533;&#65533;&#1782;m&#65533;&#65533;[&#65533;&#65533;&#65533;JGZYJ&#65533;%:&#65533;&#65533;&#65533;&#65533;&#65533;&#65533;&#65533;&#65533;!&#65533;r+EH$
7CF&#65533;["&#65533;c&#65533;Ye&#65533;5&#65533;@1&#65533;c8&#714;.&#1770;)&#65533;&#65533;Ni&#65533;^&#1266;&#65533;k&#65533;&#65533;x&#65533;&#65533;
=	&#65533;&#65533;&#65533;Z&#65533;&#1563;G&#65533;&#65533;	&#65533;v3&#65533;]&#65533;U&#65533;&#65533;&#65533;+&#65533;^A^K&#65533;?&#65533;s&#65533;B&#65533;&#65533;&#65533;8&#65533;&#65533;d"2&#65533;&#65533;P&#587;cKE hs9&#1436;&#65533;&#65533;@p&#65533;&#65533;&#65533;pZ&#65533;&#65533;A&#1151;a&#65533;&#65533;cT&#65533;&#65533;b&#65533;&#65533;{&#65533;pK&#65533;&#65533;&#65533;&#65533;t %W&#65533;y&#65533;al&#422;(&#65533;&#65533;F3P&#65533;&#65533;+{&#65533;&#65533;HB&#65533;&#65533;&#65533;&#65533;&#65533;;wZ&#65533;sx&#65533;rQ&#65533;r&#65533;&#65533;B&#65533;l&#65533;$&#65533;&#65533;5&#65533;&#65533;&#65533;&#65533;&#65533;|J&#65533;&#65533;RW&#65533;E&#65533;&#65533;a&#65533;
&#185;e&#65533;&#65533;+&#65533; &#65533;&#65533;L&#65533;&#65533;&#65533;5&\&#65533;&#65533;&#65533;&#65533;ZB&#65533;0&#65533;a&#65533;!&#65533;&#65533;d`&#65533;&#65533;#&#65533;O{&#65533;&#65533;&#65533;^u&#65533;&#65533;&#192;&#65533;&#65533;&#65533;0i&#65533; &#65533;'&#65533;&#65533;&#65533;4w&#65533;%j&#65533;n0?b+%me&#65533;9&#65533;&#65533;&#65533;&#65533;&#1821;H{1w	Y&#65533;&#65533;&#65533;&#65533;],&#65533;&#65533;&#65533;hP&#65533;&#65533;:&#65533;K}[b&#65533;&#65533;&#559;&#65533;4y&#518;k&#65533;&#65533;X&#65533;=&&#65533;I4&#65533;&#65533;&#65533;$&#65533;&#65533;E(&#565;&#65533;&#65533;&#65533;&#65533;t&#65533;&#65533;55\&#65533;j,&#65533;&#65533;&#65533;&#65533;8&#65533;&#65533;&#65533;&#65533;&#65533;1v&#65533;&#65533;2&#730;&#65533;&#1974;1&#65533;&#65533;&#142; &#65533;C&#65533;&#65533;&#65533;,&#65533;&#65533;7&#65533;f&#65533;^&#65533;&#65533;6&#65533;&#65533;&#65533;s)&#556;p&#65533;EY&#727;`[)p&#65533;&#65533;1&#65533;yj&#65533;&#65533;&#65533;&#65533;{7&#65533;F&#65533;&#65533;{&#65533;&#65533;&#65533;S&#65533;0&#65533;C&#65533;&#864;&#65533;&#65533;]&#65533;&#65533;&#1673;&#65533;&#65533;&#1534;J=&#65533;&#688;&#65533;&#65533;&#65533;&#65533;&#65533;&#65533;&#65533;A&#65533;&#65533;E&#65533;Tx[[h&#65533;&#65533;k&#65533;&#65533;&#65533;&#65533;*&#65533;&#65533;&#1627;A&#65533;DZ&#290;&#65533;&#65533;{&#65533;-&#65533;&#65533;&#65533;&#65533;t&#65533;&#65533;0&#65533;+i&#65533;7 ?&#2010;QSV&#65533;&#65533;&#65533;|>&#65533;&#65533;&#65533;&#65533;&#65533;&#65533;s&#65533;l&#1637;&#65533;&#65533;i	./9&#65533;&&#65533;llw &#65533;c#}F&#65533;&#65533;&#65533;<&#65533;d&,&#65533;oX&#65533;&#65533;y&#65533;	N&#65533;G,3&#1163;5&#65533;$&#65533;&#65533;&#65533;&#65533;&#65533;&#779;q&#65533;<&#65533;&#1728;&#65533;&#65533;&#1340;B&#65533;L&#65533;|&#65533;&#1308;&#65533;&#65533;"&#65533;&#65533;"&#1519;&#65533;&#65533;&#65533;|#&#65533;R&#65533;L&#65533;&#65533;+&#65533;&#65533;&#65533;Yz!k&#65533;xd&#65533;{&#65533;&#65533;&#65533;j&#65533;&#65533;,>&#1205;&#65533;,zC&#65533;&#65533;&#65533;&#65533;m &#65533;s}&#65533; k&#65533;[g&#65533;&#65533;&#65533;5&#65533;&#65533;&#65533;&#65533;&#65533;&#65533;q&#65533;&#65533;&#65533; &#1045;&#65533;LKq}][b-&#65533;&#65533;&#65533;k&#65533;&#65533;&#65533;q&#65533;&#65533;4&#65533;Uaz&#65533;&#65533;M&#1717;&#65533;B&#65533;&#65533;&#65533;E
v&#65533;hz&#65533;&#65533;/Z&#65533;&#65533;&#65533;&#65533;&#65533;&#65533;|&#65533;9&#65533;&#65533;,&#65533;,&#65533;&#65533;z&#65533;&#65533;&#822;n&#65533;q&#65533;J&#65533;`&#65533;&#65533;$&#65533;&#65533;&#65533;:&#1825;&#65533;G
?&#65533;&#65533;&#65533;&#65533;L@X3m3&#65533;ja&#65533;Gsa{&#997;&#1780;&#65533;=&#65533;+&#65533;&#65533;*&#65533;&#65533;,&#65533;&#65533;&#65533;&#65533;&#65533;&#65533;&#65533;
&#65533;1[&#65533;&#1515;&#65533;T	=&#65533;!&#65533;&#65533;h&#65533;&#65533;M&#65533;&#65533;W&#65533;~&#65533;&#1850;&#65533;&#65533;Wn&#65533;&#65533;1&#65533;nK &#795;&#65533; &#65533;v6&#65533;d&#65533;t&#65533;,&#65533;&#65533;&#65533;&#65533;&#65533;&#65533; &#65533;&#65533;&#65533;'&#65533;&#65533;&#65533;p&#33655;&#65533;&#65533;&#65533;&#9550;&#65533;w&#65533;&#65533;	&#65533;&#65533;&#65533;?&#65533;&#289;>&#65533;&#65533;&#65533;&#65533;6&#65533;g;h&#65533;4&#65533;~&#396;j&#65533;&&&#65533;%2&#65533;&#65533;E:&#65533;X&#65533;\&#65533;b&#65533;[&#65533;$:&#987;&#65533;&#65533;&#65533;[&#65533;'&#65533;h&#65533;&#65533;&#65533;&#65533;(&#65533;&#65533;&#65533;&&#65533;sL&#65533;&#65533;7e&#65533;&#65533;&#65533;&#1977;&#65533;P&#65533;&#65533;l^&#65533;{&#65533;&#65533;&#1877;&#65533;- )lOf&#65533;&#65533;&#65533;&#65533;&#65533;k&#65533;n&#65533;&#65533;&#1967;&#65533;&#65533;p&#65533;&#65533;&#65533;&#65533;5OSs&#65533;hX&#65533;&#65533;&#65533;&#702;&#65533;/^(&#65533;%&#65533;&#65533;1&#436;&#10945;&#65533;'d&#65533;&#65533;Cqg[&#65533;&#65533;^&#65533;&#26273;;&#65533;&#65533;&#65533;&#65533;4n&#65533;J&#65533;&#65533;n&#65533;&#65533;/ -&#65533;R&#65533;[&#65533;&#65533;&#65533;&#65533;1&#65533;&#65533;R&#815;&#65533;&#65533;gn&#65533;=&#65533;X^&#65533;&#453;&#65533;&#65533;&#65533;&#65533;&#65533;&#65533;&#65533;&#65533;&#65533;&#65533;&#65533;&#65533;&#65533;&#1104;&#65533;&#65533;&#65533;&#202;&#65533;?&#65533;r@&#65533;b&#65533;&#65533;&#1037;&#65533;0&#65533;M&#65533;&#65533;m&#65533;'&#65533;_&#65533;&#65533;L&#65533;&#65533;:&#65533;X&#65533;&#729;&#65533;& &#65533;&#65533;^ldC@&#65533;&#65533;&#65533;H&#65533;&#65533;&#65533;~&#65533;v&#65533;&#65533;&#65533;L&#65533;&#65533;#&#65533;S&#65533;&#1859;&#1096;&#65533;a&#65533;&#65533;&#893;&#65533;&#65533;	&#65533;&#65533;{&#65533;&#65533;&#65533;&#2016;I&#65533;&#65533;&#65533;&#65533;0X	Y\<-&#65533;&#65533;&#65533;&#65533;&#65533;&#65533;=&#65533;&#65533;O&#65533;&#65533;&#65533;&#65533;&#306;&#65533;&#65533;&#65533;&#65533;k&#65533;&#65533;&#65533;&#65533;g^&#65533;<&#65533;&#65533;&#65533;b&#65533;U=&#65533;&#65533;&#542;[&#65533;&#65533;&#65533;&#65533;&#63243;YY&#65533;W&#65533;&#65533;F&#65533;H&#65533;&#65533;&#65533;&#65533;&#65533;&#65533;&#65533;FU&#65533;&#65533;&#65533;K&a#"&#65533;Lpd0&#65533;w&#65533;h&#65533;&#65533;-&#65533;q&#65533;&#65533;&#65533;>&#65533;a&#65533;&#65533;&#65533;@x&&#65533;w&#65533;P&#65533; &#65533;&#1932;&#65533;l&#65533;&#65533;&#65533;&#65533;\8&#65533;&#65533;&#65533;M&#1273;&#65533;&#65533;T\k&#65533;~&#65533;&#65533;&#65533;s&#65533;&#1781;&#65533;&#65533;&#65533;&#65533;7N=&#65533;Qu&#65533;&#65533;&#65533;N=&#65533;&&#65533;&#65533;E&#65533;&#65533;&#65533;&#65533;&#65533;&#65533;&#65533;&#65533;&#65533;&#65533;'VU/?&#65533;&#65533;`3&#65533;\^&#65533;&#65533;&#65533;qZ&#65533;&#65533;&#65533;&#65533;&#65533;&#65533;&#65533;&#65533;&#65533;%`QX#'&#65533;	&#65533;&#65533;e&#65533;&#65533;&#65533;+n&#65533;&#65533;&#65533;&#65533;&#304;&#765;&#190;&#175;&#1188;n%&#681;&#1251;&#65533;&#65533;&#65533;&#65533;&#1950;(@&#65533;&#65533;D&#65533;&#65533;&#65533;&#39904;&#65533;&#65533;&#65533;&#1760;&#65533;&#65533;&#65533;{&#65533;_&#65533;U|&#65533;&#65533;&#65533;&#65533;&#65533;&#65533;&#65533; &#65533;! &#65533;L(X&#65533;&#65533;P&#65533;&R@&#65533;&#65533;&#900;1BH&#65533;@R&#65533;00p&#65533;#e&#65533;I\&#65533;&#65533;&#65533;G-&#65533;&#65533;&#65533;&#65533; &#65533;p&#65533;&#65533;;V&#65533;5&#65533;&#65533;&#269;&#65533;&#65533;$&#65533;)&#65533;&#65533;&#65533;&#65533;&#65533;&#876;&#65533;&#65533;&#65533;&#65533;&#905;#&#65533;RN&#65533;Za&#65533;hS&#65533;e&#65533;]H`&#65533;&#65533;F9+-Q&#65533;&#65533;s&#65533;U&#65533;p&#65533;&#65533;&#65533;X&#65533;&#65533;&#1083;R&#65533;&#65533;Kgo&#1087;&#65533;&#65533;&&#65533;K&#65533;V&#65533;&#65533;%2&#65533;&#65533;[&#65533;&#65533;&#65533;Gr4Y&#65533;eHI&#65533;%;&#65533;y^;Q&#65533;&#65533;a1SgN&#65533;&&#65533;&#65533;&#65533;V&#65533;s&#65533;&#65533;l&#65533;&#65533;&#65533;&#65533;S&#65533;]&#65533;N&#29077;&#65533;'V&#65533;&#65533;V&#65533;&#65533;&#65533;&#1421;$&#65533;?z&#65533;&#65533;&#65533;&{[@&#65533;L&#65533;P&#65533;&#65533;&#65533;&#65533;&#65533;&#65533;_E&#1767;,R*@&#65533;&#65533;&#65533;&#65533;Rz@&#65533;&#65533;&#65533;&#65533;/?&#65533;Lx&#65533;jm&#65533;&#65533;!&#65533;	r&#65533;UG	V"HAQs&#65533;&#65533;&#65533;&#65533;P?	&#65533; V&#65533;B&#65533;YL&#65533;@MpuH&#65533;[&#65533;&#21833;&#65533;&#65533;EK&#65533;&#65533;&#65533;G&#65533;&#65533;v^`
&#65533;XXZ&#65533;$`Z&#65533;&#65533;&#65533;R&#65533;&#608;v&#65533;&#65533;@z&#65533;H&#65533; 5&#65533;&#65533;\l&#65533;i&#155;mO&&#65533;&#65533;">gMt6&#65533;&#65533;g&#65533; &#65533;&#65533;J&#65533;1&#65533;&#65533;>&#65533;&#65533;p&#1818;`%&#385;&#65533;G&#65533;&#65533; &#65533;?PZa5TRg&#65533;@0L&#65533;&#65533;wyB&#1249;&#65533;`@@5Q&#65533;&#65533;	$&#65533;I&#903;&#65533;tkLS qZ&#65533;L5%&#65533;_N&#65533;X2&#65533;]DeK&#65533;*h&#65533;^&#65533;&#65533;u&#65533;{'&#65533;pL&#65533;0&#65533;z!0R(&#65533;&R&#65533;)&#65533;&#65533;&#65533;|9&#65533;&#65533;&#242;&#65533;6&#65533;UV!&#65533;&#65533;UE&#65533;&#65533;,2&#65533;G&#65533;&#65533;&#65533;&#1154;&#65533;X@	&#65533;c&#65533;&#65533;g$zG&#65533;&#65533;&#65533;"pV&#65533;)&#1856;&/&#65533;q&#65533;&#65533;9Ms&#65533;&#65533;P R:&#31000;_&#65533;#gk&#65533;&#1430;N=}n&#65533;Z&#65533;l&#30811;h
&#65533;0&#65533;&#65533;Moky&#65533;9&#65533;&#65533;&#65533;&#65533;v"&#65533;&#65533;  &#65533;&#65533;~&#65533;&#65533;&#65533;&#1761;&#65533;H &#65533;&#65533;P[d`3U&#65533;n&#65533;&#65533;	0u&#65533;rM0&#65533;PQ&#893;X&#65533;&#65533;f+&#65533;!R0&#65533;&#65533;&#65533;&#65533;.&#65533;*&#65533;&#65533;&#65533;&#65533;&#65533;e&#65533;:&#350;&#65533;&#65533;[	8&#1472;&#65533;N+&#65533;O&#65533;]n#L&#65533;&#65533;*<&#65533;-&#65533;&#65533;hwdx&#65533;&#65533;&#65533;&#65533;.b&#65533;z&#65533;p(&#65533;^&#65533;n&#65533;&#65533;&#65533;p&#65533;i&#65533;+<&#65533;&#65533;Q&#65533;\/&#65533;&#65533;&#65533;&#65533;*^^:&#65533;&#65533;7lq}&#65533;&#65533;Y9&#414;g|&#65533;0&#65533;{q[&#65533;4&#65533;&#65533;&#707;&#65533;w&#65533;&#65533;2&#1140;2L&#65533;&#65533;kY&#65533;6&#65533;<{-&#65533;&#65533;l&#65533;&#65533;sG=w
&#65533;^&#65533;w94b&#65533;&#65533;4a&#65533;rTT&#65533;%&#65533;Oj&#65533;}&#65533;&#65533;Tvrxl&#65533;&#65533;*{V&#65533;&#65533;'&#65533;&#65533;y&#65533;?Es&#65533;&#65533;&#65533;yU&#65533;&#65533;wO&#65533;&#65533;&#65533;[P&#65533;&#65533;?s&#65533;&#53271;&#65533;&#65533;4&#65533;&#1638;_&#65533;+&#1840;$H&#65533;&#65533; &#65533;=&#65533;&#65533;'v&#65533;/>1G` X?J5&#65533;H',&#65533;Ha4&#65533;T&#65533;&#65533;cr&#65533;&#65533;&#65533;/.&#65533;	rF48&#65533;0&#65533;w&#65533;&#65533;9HAE&#65533;&#65533;&#65533;H&#65533;Bv&#1315;;F&#65533;
2KAL&#65533;&#65533;&#65533;&#65533;l{&#65533;}&#65533;&#65533;2&#65533;&#65533;&#29218;&#65533;N&#65533;&#65533;A%W&#65533;{&#65533;&#65533;&#65533;&#65533;e#&#65533;&#65533;&#65533;&#65533;&#65533;&#65533;&#65533;&#65533;&#65533;}&#65533;&#65533;	&#65533;<&#65533;&#65533;&#65533;&#65533;B(&#65533;&#65533;&#65533;&#65533;&#65533;'HhE&#65533;&#65533;c&#65533;&#65533;&&#65533;&#65533;&#65533;&#65533;
n&#65533;&#65533;"&#65533;j&#1357;&#65533;o&#65533;&#65533;V$&#65533;a/&#65533;R&#1916;6HA&#65533;&#65533;`H0&#65533;&#65533;&#65533;c&#65533;&#724;&#65533;C&#65533;&#65533;&#65533;&#65533;P4&#65533;L&#65533;=|3K&#65533;&#65533;&#1337;&#65533;=&#65533;&#65533;&#65533;(&#1867;&#65533;^&#65533;&#65533;,&#65533;E&#65533;mf#{&#65533;&#65533;&#65533;&#65533;@3"\t&#65533;$&#65533;&#1083;#x3#S&#65533;E&#65533;&#386;&#65533;&#65533;[H&#65533;@&#65533;&#65533;&#65533;O&#65533;&#65533;y&#65533;&#65533;&#65533;<&#65533;GlUkGj&#65533;&#65533;%&#65533;&#65533;H&#65533;&#65533;@9!&#65533;&#65533;&#65533;&#65533;?nd&#65533;_&#65533;j&#65533;&#65533;K#&#65533;y&#1174;&#65533;&#65533;&#65533;&#65533;zn&#744;$&#65533;&#65533;J&#65533;&#65533;&#65533;ie6&#65533;DHa1&#65533;&#65533;;V&#662;&#65533;R&#65533;)ZY+;V,&#65533;&#65533;&#65533;%&#65533;&#65533;t&#65533;R&#493;F&#65533;9&#65533;i1&#65533;&#65533;&#65533;V&#65533;&#65533;&#65533;&#65533;a&#65533;gbx1W"&#65533;&#65533;&#65533;&#65533;&#65533;c&#65533;v&#65533;&#65533;&#65533;3&#796;`&#65533;L R&#65533;&#65533;"&#65533;lE&#65533;D&#65533;)&#65533;@&#65533;&#65533;&#65533;;pq&#65533;V=&#65533;x$&#988;&#65533;&#42037;&#65533;V&#65533;&#65533;&#65533;i&#65533;&#65533;Q&#65533;&#65533;&#65533;<&#65533;&#65533;C`&#65533;%&#65533;&#696;&#65533;&#65533;&#65533;&#65533;k&#65533;|h&#65533;"&#65533;&#65533;B]&#65533;~&#65533;u&#65533; &#65533;&#65533;&#65533;&#65533;&#65533;&#65533;&#65533; -&#65533;&1&#1170;&#65533;tw}&#65533;`&#65533;&#65533;c&#65533;
5bX&#65533;)4&#65533;&#65533;J&#65533;&#1716;&#65533;&#65533;&#65533;&#65533;k=0&#65533;8 &#65533;*.Q&#65533;&#65533;&#65533;0q.&#65533;T&#65533;N&#964;&#65533;&#65533;&&#65533;&#65533;&#65533;&#546;&#65533;&#65533;M&#65533;&#65533;P&#65533;&#65533;[&#65533; V&#65533;F&#65533;6&#65533;&Y&#1098;Vs&#65533;&#65533;&#1108;&#65533;@%&#65533;k&#65533;&#1109;&#65533;d&#65533;=%&#65533;pFITk&#65533;&#65533;,&#65533;&#65533;&#65533;,&#65533;Ev"&#65533;&#65533;&#65533;SXT&#65533;&#65533;C&#65533;&#65533;&#65533;2[-2F/&#1362;:&#65533;&#65533;L:-o&#65533;\WiO{&#65533;&#65533;&#65533;&#1461;&#65533;&#65533;)&#65533;&#65533;&#65533;&#65533;&#65533;E&#65533;[&#65533;O&#65533;&#65533;&#65533;&#65533;M&#65533;&#65533;r&#65533;;&#65533;&#65533;&#65533;ZD&#65533;SK\&#65533;*&#65533;k&#65533;|&#65533;qN&#65533;!
 &#65533;DV&#65533;@D&#65533;d&#65533;&#65533;N N&#65533;&#65533;B&#65533;7)$RN(+W&#65533;&#65533;&#65533;&#1937;Sh&#65533;&#65533;&#169;&#65533;*&#65533;&#65533;&#65533;, z&#65533;&#65533;ZNUO5&#65533;&#65533;&#65533;o,&#65533;&#65533;&#65533;&#65533;F}&#65533;8&#65533;,&#65533;&#65533;b&#65533;5k&#65533;&#65533;&#65533;6&#718;&#65533;&#65533;&#65533; gE&#65533;Wqe&#65533;x&#65533;&#65533;8\$&#65533;a(&#65533;&#65533;&#65533;C<&#65533;/55C&#65533;<&#65533;CJK&#65533;&#65533;&&#65533;&#65533;R&#65533;&#65533;'&#65533;gN&#65533;&#65533;&#65533;&#65533;&#65533;&#1433;bf&#65533;X&#65533;[S&#65533;&#65533;T &#65533;N&#65533;&#65533;4AE&#65533;%3YN&#65533;2R&#65533;$&#65533;&#65533;2Y&#65533;r&#65533;&#65533;h@&#65533;&#65533;&#65533;&#65533;&#65533;&#65533;&#65533;&#65533;3&#65533;~I&#65533;&#65533;&#65533;x&#65533;~&#60670;y&#65533;/J&#1196;&#65533;8&#65533;D&#65533;*&#65533;L=c&#1681;&#65533;&#65533;3e#&#65533;&#65533;&#65533;&#65533;M&#65533;L&#65533;&#65533;^&#65533;&#65533;oH;Z&#1172;&#65533;$`0&#65533;R&#637;4A&#65533;&#65533;	kz&#65533;&#65533;:W&#65533;d&#65533;F,5&#65533;&#293;&#65533;<O&#65533;(&#65533;|9&#65533;&#65533;Qi&#1307;v&#65533;&#65533;&#65533;&#65533;3"&#65533;&#65533;&#65533;u&#65533;*k2&#65533;ee&#65533;.&#65533;1H&#176;&#65533;DFH&#65533;&#65533;&#65533;o&#65533;ef&#65533;`&#65533;x8&#65533;
&#65533;&#65533;i&#65533;A&#65533;#&#65533;&#65533;&#65533;&#65533;=&#65533;S]&#65533;X&#65533;&#65533;&#65533;&#65533;r6u&#65533;&#65533;mR&#299;w&#65533;aY&#65533;&#65533;{{w&#65533;&#65533;#s&#65533;D&#65533;&#65533;8&#65533;Z&#65533;&#65533;(&#5470;&#65533;j'&#1561;&#65533;&#65533;&#65533;&#65533;&#65533;*&#65533;&#65533;&#65533;B&#65533;;&#297;&#65533;o&#65533;KX&#65533;Z6$_&#65533;&#65533;9&#65533;&#65533;&#65533;&#1880;}u&#65533;/&#65533;[?&#65533;&#65533;&#65533;&#797;&#65533;)Bl&#65533; &#65533;&#65533;&#65533;{&#65533;s&#65533;X&#65533;	O(&#65533;&#65533;&#65533;|&#65533;&#65533;C&#65533;&#65533;Ss*&#65533;@;&#989;&#65533;&#65533;&#65533;&#65533;&#65533;3&#65533;&#65533;jq&#1981;&#711;&#65533;8&#65533;&#65533;Y&#65533;&#65533;&#65533;ibj&#65533;$3&#65533;&#65533;&#65533;Q&#65533;3&#65533;&#65533;&#65533;an&#65533;&#65533;\&#65533;|&#65533;}db&#2006;z&#1372;&#65533;&#65533;n&#65533;&#65533;&#65533;&#65533;&#321;e$a96y&#65533;7&#65533;y&#65533;&#65533;y&#65533;&#65533;y"$i&#65533;&#1057;j0uE3d03%&#849;z&#65533;&#65533;.`I]&l&#65533;&#65533;<&#65533;#&#65533;S`&#65533;d&#65533;&#65533;e&#65533;{&#65533;3&#65533;Q&#65533;&#65533;n&#65533;|&#65533;ts&#65533;&#65533;g&#65533;a&#65533;d&#65533;,&#65533;R[\wg&#65533;&#65533;uWHK&#8238;&#65533;y&#65533;&#65533;u&#65533;F&#65533;&#65533;"&#1906;H&#65533;~&#65533;`n&#65533;&#65533;oqGZ&#65533;W&#65533;Z&#65533;&#65533;!t7&#65533;uc(&#65533;	+%\urQ'<&#65533;bM&#65533;&#65533;L&#65533;7&#65533;'d#d&#65533;&#65533;&#65533;9&#65533;&#65533;&#65533;.&#65533;3Cp&#65533;/&#65533;b&#65533;@z&#341;b&#65533;&#65533;0&#516;z!]GV"&#65533;&#65533;eTt2)*Ct&#65533;7nT$t&&#65533;{#&#65533;MI&#65533;{&#65533;&#1349;M&#65533;&#65533;&#65533;&#65533;&#65533;8&#65533;ewP&#65533;&#65533;H"w j@v)R!&#65533;u_A&#65533;r&#65533;Y&#65533;8>&#65533;&#65533;&#65533;}=&#65533;@&#65533;f&#65533;&#65533;o&#65533;&#65533;#?&#65533;&#65533;&#65533;.&#65533;wps&#65533;4&#65533;&#65533;&#65533;@&#65533;&#65533;P+&#65533;&#454;&#65533;
8|&#65533;Gq&#65533;Xy&#65533;q^Y&#65533;HUy&#65533;aKV"&#65533;cW&#65533;3k2&#65533;&#65533;&#65533;&#65533;&#65533;&#65533;&#65533;&#65533;w&#65533;&#65533;&#65533;&#65533;BzX&#65533;g&#65533;&#65533;x&#65533;'&#65533;hd]&#65533;|&#1080;UC`&#65533;R&#65533; &#65533;Q&#65533;tRp Lp7@t6&#65533;e&#65533;^&#65533;&#65533;t,Pa&#65533;&#65533;&#65533;Ip&#65533;&#65533;&#65533;5&#65533;?&#65533;}&#65533;B }&#65533;&#65533;&#65533;&#65533;e5&#65533;&#1355;&#65533;&#65533;v&#65533;&#65533;&#65533;&#65533;\&#65533;R&#65533;&#65533;&#65533;&#65533;4&#65533;&#65533;h&#65533;Ua&#65533;&#65533;h&#65533;1i
&#65533;aS&#65533;xY(>&#65533;I&#65533;i&#65533;&#65533;y&#65533; z&#65533;c&#65533;FBgAEj#&#65533;L&#65533;A&#65533;&#65533;&#65533;&#65533;&#65533;jWcL91&#65533;to&#65533;&#65533;9&#65533;&#65533;^b&#65533;&#65533;&#65533;Lr[Pd&#65533;a&#65533;7&#65533;dI-&#65533;k &#65533;&#65533;;V&#65533;&#65533;4 @*S&#65533;~#Y&#65533;h&#65533;&#65533;c&#65533;<B&#65533;*/`&#65533;y&#65533;&#65533;4}&#65533;&#65533;PD(&#65533;r}&#65533;%g&#65533;P@)&#65533;t	r6&#65533;F&#65533;6&#65533;&#65533;&#65533;&#65533;'&#65533;&#65533;_&#65533;&#65533;`&#65533;H@2&#65533;D&#65533;tZ&#65533;&#65533;&#65533;&#65533;g&#65533;7&#1233;r	&#65533;@&#65533;:A+&#65533;&#65533;@&#65533;vB&#65533;&#65533;&#65533;&#65533;e[^&#65533;&#65533;O&#1551;&#19983;&#65533;&#65533;\&#65533;&#65533;&#65533;&#65533;&#65533;0&#65533;&#65533;&#65533;q&#65533;&#65533;&#65533;k&#65533;!&#65533; l &#65533;*&#65533;&#1217;6&#65533;&#65533;&#65533;h|IhV&#65533;I
j&#65533;&#65533;fdqt&Y2&#809;&#65533;6X&#65533;&#65533;&#65533;&#65533;&#65533;&#65533;&#65533;&#65533;GcH&#65533;&#65533;PU&#65533;t!j&#65533;b&#65533;&#65533;i&#65533;4&#65533;v&#65533;O&#65533;W&#65533;+&#65533;XJ&#65533;X&#65533;&#65533;Q&#65533;i#^&#65533;a&#65533;&#65533;&#65533;&#65533;&#65533;&#65533;&#65533;89r&#65533;mK&#65533;W:Iqa	0$d&#65533;&#65533;hq&#65533;Ku(&#65533;>&#65533;&#65533;r&#65533;r&#65533;&#65533;(b&#65533;&#65533;/i\m&#65533;&#65533;&#65533;H&#65533;`&#65533;!`QR5D&#65533;kBd25&#1055;4&#65533;N&#65533;&#65533;UQ&#65533;&#65533;&#65533;@&#65533;&#65533;q&#65533;&#65533;
&#65533;&#65533;&#65533;7JMFwt&#65533;@_&#65533;5&#65533;&#65533;&#65533;&#65533;!D[&#65533;D)
&#65533;&#65533;&#161;&#65533;&&#65533;&#65533;r'&#65533;&#65533;s&#65533;BQ&#65533;FtWY&#65533;&#65533;qEO&#65533;T~W&#539;TIi&#65533;ia3&#65533;yx&#65533;&#65533;&#65533;9d9:&#65533;&#65533;&#65533;_*&#65533;&#65533;!&#65533;&#65533;c&#65533;af[&#65533;&#65533;By&#65533;&#65533;&#65533;&#65533;jc+6CC&#65533;i&#65533;&#65533;H&#65533;b&#149;&#65533;&#65533;&#65533;4&#65533;&#65533;4I&#65533;&#65533;!Q&#65533;&#65533;l&#65533;&#65533;z&#65533;&#65533;Vu&#65533;V67n&#65533;3{9}z(&#65533;&#1409;@&#65533;%?C0&#65533;vm&#65533;&#65533;Z)&#65533;&#65533;&#65533;sv&#65533;ZEk&#65533;}&#65533;h&#65533;66&#65533;&#65533;&#65533;&#65533;kQ&#65533;&&#65533;&#65533;&#65533;&#65533;&#65533;&#65533;Z&#65533;&#65533;-&#65533;f!&#65533;z&#227;U&#65533;Tz&#65533;&#65533;&#65533;]&#65533;&#65533;!u*&#65533;&#65533;&#65533;&#65533;:&#65533;&#1714;2&#65533;[ r&#65533;&#65533;6mI&#65533;3&#65533;&#65533;&#65533;\&#65533;&#65533;p3z&#65533;5n&#65533;r&#65533;sBG&#65533;'&#65533;L&#65533;r&#1482;]"&#65533; &#65533;&#65533;spu&#65533;&#65533;gV&#65533;FwI&#65533;&#1062;&#65533;&#65533;&#65533;&#65533;(M&#65533;>W{&#65533;2&#65533;&#65533;5&#65533;&#65533;9&#65533;K(P^H&#65533;:&#65533;H&#65533;D&#65533;=&#65533;f(`&#65533;&#65533;&#65533;&#65533; p4?&#65533;U5s&#65533;&#65533;"c'&#65533;&#65533;i&#65533;&#65533;&#65533;&#65533;&#65533;&#65533;&#65533;7&#65533;Z&#65533;&#65533;&#65533;@&#65533;Q&#65533;&#65533;&#65533;i&#65533;&#65533;%&#65533;&#65533;&#1011;&#65533;/&#65533;&#65533;&|Ii&#65533;&#65533;F&#65533;&#13369;&#65533;%r&#65533;&#65533;&#65533;W
&#65533;[ZC&#65533;6&#65533; &#65533;i+v)&#65533;@&#65533;dmi@J&#1089;M&#1759;&#65533;&#65533;d&#65533;&#65533;l&#65533;(v`&#65533;I&#65533;&#934;&#65533;dp&#1639;&#65533;t$&#65533;&#65533;"t5*&#65533;&#65533;&#570;R&#65533;+&#65533;&#65533;&&#65533;!
&#65533;q[&#65533;O*&#65533;x&#65533;&#65533;&#65533;&#65533;8&#65533;&#65533;P!&#65533;vO:a&#65533;5&#65533;&#65533;&#65533;H&#65533;K&#65533;&#65533;a&#65533;:&#65533;&#65533;&#65533;79&#65533;&#65533;&#225;&#65533;+&#65533;&#65533;&#65533;gE&#48274;{&#65533;&#65533;&#65533;B B&#65533;8&#164;v&#65533;&#65533;W&#65533;&#963;&#65533;_yr6K&#65533;9T&#65533;i&#65533;&#65533;~&#65533;X&#227;&#65533;h9&#65533;&#65533;&#65533;zB'&#65533;&#65533;={&#65533;&#65533;2[&#65533;&#65533;Q&#65533;&#65533;&#65533;&#65533;lu&#65533;I&#65533; h3yp K&#65533;&#65533;"&#65533;	&#65533;&#1236;&#65533;"H^a`&#1098;/&#65533;&#65533;A;&#65533;&#65533;W&#65533;&#65533;&#65533;&#65533;9&#65533;\&#65533;Xl&#65533;&#65533;y&#65533;B&#65533;&#65533;&#65533;*&#65533;P&#65533;&#65533;1&#65533;X5&#65533;&#65533;5&#65533;&#65533;&#65533;7&#65533;Rp&#65533;&#65533;I&#65533;	jP&#179;&#65533;&#65533;X&#65533;&#65533;&#65533;\&#65533;&#65533;KwB&#65533;&#65533;(&#65533;&#32306;&#65533;&#65533;&#65533;&#65533;&#65533;|&#65533;4&#65533;&#65533;&#65533;&#65533;4&#65533;&#65533;oX&#65533;y&#65533;b&#65533;:
E&#65533;WK&#65533;9&#65533;&#65533;&#1043;&#65533;&#65533;M@&#65533;m3Q ;wD<&#65533;&#65533;v&#65533;&#65533;&#65533;0eTp&#65533;m&#65533;&#65533;=`e&#65533;&#65533;N&#65533;&#65533;&#1793;&#296;,&#65533;%&#65533;&#65533;&#65533;&#65533;PS&#65533;P&#65533;<&#65533;K&#65533;&#65533;x&#65533;&#65533;&#65533;&#65533;X *<&#65533;)%&#65533;k&#65533;&#65533;&#65533;&#65533;WHH&#65533;&#65533;&#65533;&#65533;=&#65533;F&#65533;&#65533;&#65533;p&#65533;&#65533;&#65533;&#65533;&#58466;&#65533;&#65533;&#65533;j)%&#65533;&#65533;&#65533;&#65533;&#43284;|N&#65533;&#65533;z&#65533;&#65533;&#65533;N&#65533;&#65533;&#65533;&#65533;&#65533;&#826;&#65533;[&#65533;&#65533;&#259;<&#65533;&#65533;&#65533;&#65533;&#65533;h&#65533;&#65533;&#65533;.&#65533;&#65533;&#65533;&#65533;&#1473;5&#65533;N&#65533;|2&#65533;ER!&#65533;/&#65533;&#65533;&#885;&#65533;&#65533;d&#694;&#65533;S&#65533;|Zm!&#65533;'|&#65533;r}&#65533;&#156;&#65533;{&#65533;&#65533;9&#65533;&#343;w&#65533;0&#65533;T *b&#65533; &#65533;)&#65533;&#65533;"&#65533;&#65533;u&#65533;&#65533;&#65533;&#65533;&#65533;&#65533;&#65533;&#65533;&#65533;&#466;&#65533;l&#65533;&#65533;!&#65533;w&#65533;&#1116;'[C&#65533;&#65533;&#65533;l&#65533;&#65533;&#65533;&#65533;<&#65533;ab&#65533;G&#65533;y&#65533;&#65533;8&#65533;&#65533;&#65533;)&#65533;&#65533;5&#65533;Ixx&#65533;&#65533;a&#65533;y&#65533;'&#65533;V&#65533;&#65533;l &#65533;[&#65533;&#65533;o&#65533;UOdm&#1958;&#65533;ad&#242;h&#65533;(xI0zz&#1137;\&#65533;&#65533;(&#65533;&#1272;&#65533;
&#1166;}`c+eY&#1165;&#65533;9&#65533;K&#65533;&#65533;&#65533;&#65533;T&#65533;&#412;&#65533;1&#65533;	U&s&#65533;&#65533;!&#1610;c4&#65533;f>z&#65533;&#65533;&#65533;&#65533;B&#65533;&#65533;@&#65533;&#853;v&#1468;UIe0&#65533;&#38234;&#1479;K&#65533;
l&#65533;m&#65533;&#65533;x&#65533;+&#65533;&#567;kq&#65533;7&#65533;G&#65533;&#65533;&#65533;&#65533;<&#65533;&#65533;X&#65533;|&#65533;&#65533;&#65533;&#65533;&#65533;1&#65533;[&#65533;v&#65533;j&#65533;u&#65533;&#65533; S&#65533;b&#65533;T7;&#65533;u&#65533;k-nTT&#795;&#1137;&#65533;&#65533;&#65533;2&#65533;&#65533;|&#65533;|&#65533;MWJLj&#65533;&#843;&#65533;&#65533;i&#65533;!&#65533;&#65533;&#65533;&#65533;&#65533;&#65533;&#65533;&&#65533;&#65533;&#65533;`GS0 /&#65533;&#65533;&#65533;&#65533;Ot&#65533;&#65533;{3$S&#65533;&#65533;&#65533;Am&#65533;{R&#65533;&#65533;#X&#65533;E&#65533;&#65533;e&#65533;&#65533;j&#65533;&#65533;&#65533;&#65533;&#65533;A{&#65533;,;&#65533;@&#65533;&#65533;&#65533;&#65533;&#65533;&#65533;&#65533;&#65533;&#65533;&#65533;&#1935;f&#65533;&#65533;~&#65533;"&#65533;&#65533;&#65533;&#65533;}&#65533;&#65533;&#65533;&#65533;t&#65533;&#65533;Ft;&#65533;7&#65533;8,&#65533;O&#65533;;&#771;u=|&#1543;&#65533;&#65533;&#65533;&#65533;&#65533;sluHE>&#65533;&#65533;&#65533;m/V-&#65533;&#65533;&#65533;&#65533;&#65533;&#65533;&#65533;$^&#65533;&#65533;e.&#65533;&#65533;&#65533; &#65533;#`Y&#65533;EY5J&#65533;]@&#65533;&#65533;E&#65533;7&#599;a&#65533;pRv;&#913;&#426;&#65533;\&#65533;r&#65533;&#141;ylz&#65533;&#65533;K&#65533;&#65533;8&#65533;&#65533;5&#65533;&#1816;&#65533;&#65533;&#65533;&#65533;&#65533;&#602;&#65533;R&#65533;$&#65533;&#65533;&#199;&#65533;>&#65533;&#65533;p(9&#65533;	F&#65533;<i&#20722;&#65533;&#65533;&#65533;&#65533;&#65533;j&#393;Q<&#65533;h&#65533;&#65533;Dh&t&#65533;&#905;QT&#65533;&#65533;)&#65533;&#65533;]&#65533;&#65533;an&#65533;t&#52840;;&#65533;&#65533;9&#65533;}&#65533;H&#65533;&#65533;.Y&#65533;B&#65533;po[&#65533;&#65533;&#65533;&#65533;&#65533;&#65533;9j&#65533;&#65533;VM&#65533;|iz&#65533;b&#65533;&#65533;Q&#65533;&#65533;N&#65533;&#65533;x&#65533;&#65533;&#65533;&#65533;&#65533;&#65533;&#65533;gGs&#65533;&#65533;	&#65533;&#65533;N&#1882;&#65533;&#65533;&#65533;&#65533;&#65533;0&#65533;&#65533;U&#65533;&#65533;v&#65533;L&#65533;j&#65533;sb&#65533;&#65533;z&#65533;"&#65533;&#65533;&#65533;&#65533;w&#65533;&#44078;&#65533;<&#65533;A&#65533;^NjLjZ&#65533;E>B!n&#65533;AW&#65533;&#65533;"c{&#65533;&#65533;&#65533;;p&#65533;OwS3&#65533;&#65533;&#65533;&#65533;&#65533;&#65533;j>&#65533;&#65533;NN&#65533;o&#65533;&#65533;:Y&#65533;K&#65533;l&#65533;&#65533;x&#65533;8z&#65533;&#952;&#65533;&#65533;&#65533;&#65533;N&#65533;&#65533;tP&#65533;&#830;[&#65533;H&#65533;U&#65533;&#65533;&#1956;<^&#506;%&#65533;&#65533;&#65533;n9&#65533;&#65533;&#65533;&#65533;&#65533;&#65533;$&#65533;a&#65533;&#65533;Z&#65533;m&#65533;
&#65533;d
&#65533;&#65533;&#1885;&#65533;/F&#65533;&#65533;:<&#65533;&#65533;&#65533;m&#65533;8 &#65533;Z&#65533;&#65533;R6!A&#65533;^n&#65533;@'(&#65533;e&#65533;&#65533;D&#65533;&#65533;&#65533;&#65533;'&#65533;&#65533;X&#65533;4&#65533;/&#65533;V:&#65533;&#65533;&#65533;w&#65533;&#65533;&#65533;wV&#65533;&#65533;mA&#65533;&#65533;ky^Z&#65533;M&#65533;&#65533;&#65533;&#65533;%&#65533;N-&#65533;&#65533;&#1275;&#65533;
&#65533;z|&#35814;B&#65533;&#65533;&#65533;^&#65533;&#1617;&#65533;Tt&#65533;o&#65533;b&#65533;&#65533;&#1309;&#65533;w&#65533;&#65533;%@&#65533;&#65533;f&#65533;&#65533;&#65533;&#1944;&#65533;&#65533;4&#65533;JL&#65533;2I&#65533;}&#65533;|-t&#65533;o&#65533;&#65533;&#65533;&#65533;&#65533;&#65533;&#65533;&#65533;&#65533;&#65533;&#65533;-d&#65533;&#65533;&#65533;&#65533;p&#65533;S-&#65533;&#65533;{&#65533;g&#65533;&#65533;xN&#1014;&#65533;jba&#65533;<
&#65533;&#65533;&#65533; l#&#65533;RE&#65533;&#65533;&#65533;&#65533;&#65533;&#65533;&#65533;&#65533;&#65533;t&#65533;&#65533;&#65533;&#65533;&#65533; &#65533;&#65533;&#65533;ta+n&#65533;@&#65533;}(to%v&#65533;V`&#65533;&#65533;&#65533;&#65533;&#65533;&#447;&#65533;(U&#65533;&#65533;&#65533;&#65533;&#510;&#1214;/&#65533;&#65533;&#65533;&#65533;&#65533;e&#65533;&#65533;^&#65533;		&#65533;&#65533;&#65533;&#65533;H&#65533;_&#65533;&#65533;&#65533;&#65533;&#65533;D&#1530;&#65533;&#65533;|&#65533;&#65533;&#65533;&#65533;&#65533;&#65533;&#65533;&#65533;e&#65533;&#65533;&#65533;;7&#65533;4m&#65533;&#65533;&#65533;&&#65533;&#65533;'T &#65533;&#65533;8&#65533;="0&#65533;"&#65533; &#65533;l&#65533;&#65533; &#65533;wB&#65533;&#65533; &#65533;&#65533;&#65533;-/J&#1184;q&#65533; &#65533;P&#65533;:-2&#65533;&#65533;c!&#65533; }&#65533;:&#65533;&#65533;P&#65533;&#36352;qpN&#65533;Yn&#65533;I=H&#65533;&#65533;TlS&#65533;fE&#65533;&#65533;&#65533;&#65533;6&#65533;&#65533;KpB3r2&#65533;"&#65533;HP[C&#65533;"&#65533;&#65533;Q&#65533;&#65533;&#65533;Ixqj&#665;&#65533;&#65533;&#65533;&#65533;&#65533;$&#65533;&#65533;&#65533;&#65533;;7jN&#65533;&#65533;&#1419;&#65533;&#65533;\&#65533;&#65533;-&#65533;&#65533;3&#65533;a*&#65533;&#65533;yV&#65533;M&#65533;&#65533;+l&#65533;&#65533;a-&#65533;&#65533;&#65533;&#65533;g&#65533;&#65533;c&#65533;_:&#65533;Cm&#65533;&#65533;j&#664;&#65533;8&#65533;&#65533;&#65533;f
&#65533;dTp&#65533;&#65533;1IG&#65533;-&#65533;&#65533;Y&#65533;&#65533;	&#65533;&#65533;]V#&#65533; &#65533;!
&#65533;&#65533;&#65533;	&#65533;&#65533;&#65533;Zp&#65533;&#65533;&#65533;&#1122;&#65533;"&#65533;a-&#65533;{&#65533;&#65533;&#65533;l&#65533;o&#65533;*&#65533;&#65533;&#65533;l&#1511;&#991;&#65533;ix&#65533;\&#65533;^Y&#65533;\h@&#65533;&#65533;&#65533;*2&#65533;!v)&#65533;^&#65533;y&#151;_&#65533;&#65533;&#65533;&#65533;(h&#65533;!&#65533;vZ6&#65533;&#65533;&#65533;C&#65533;&#65533; &#65533;&#65533;d&#65533;&#65533;&#65533;_j(&#65533;&&#65533;d&#65533;&#65533;&#1241;;&#37430;BY:&#65533;Gk&#65533;&#65533;&#65533;l&#65533;&#65533;&#65533;&#65533;n&#65533;&#65533;&#65533;&#65533;&#65533;&#65533;&#1830;g&#65533;E&#65533;	v&#65533;RHw(G&#65533;^~9&#65533;z&#65533;&#65533;&#65533;QDvl	@vq&#65533;]x&#65533;&#1113;&#65533;QG&#65533;Ri&#65533;&#65533;&#65533;&#65533;D&#65533;&#65533;&#65533;u#&#65533;j&#65533;&#1207;&#138;IF&#65533;&#65533;h	&#&#65533;N&#65533;uEH&#65533;N&#65533;}&#65533;*&#65533;`h&#65533;j&#65533;&#65533;&#65533;&#65533;&#65533;&#65533;&#65533;&#65533;r-&)&#1068;&#65533;Mgd&#65533;9&#65533;&#65533;&#65533;0&#65533;-&#65533;Y&#65533;&#65533;&#65533;7&#65533;=&#65533;+jE6&#65533;&#65533;M&#65533;&#65533;,&#65533;>.Il:&#974;&#65533;&#65533;&#65533;A&#65533;&#65533;&#65533;E&#65533;V*&#65533;h&#65533;&#65533;5M&#65533;QQf&#65533;&#1280;&#65533;)&#65533;&#65533;AK"&#65533;&#65533;&#65533;0&#65533;k&#65533;d&#65533;&#65533;&s&#65533;`g&#65533;?&#65533;k%&#65533;&#65533;&#65533;&#65533;&#65533;&#65533;&#65533;2<&#65533;&#65533;&#65533;DP&#65533;&#65533;&#65533;J&#65533;-&#65533;/&#65533;C&#65533;&#65533;:&#65533;1&#65533;&#65533;&#65533;&#65533;$&#65533;U2]&H&#65533;&#594;&#65533;&#65533;&#65533;Z&#65533;CN&#65533;wYZs&#861;j2&#65533;&#65533;&#65533;&#65533;h'&#65533;&#65533;Z,&#65533;Y&#65533;J&#65533;&#65533;&#65533;&#65533;`&#65533;3&#65533;&#65533; &#65533;Pg,S<&#65533;(_>&#65533;BEc&#65533;D3}BC&#65533;&#65533;&#65533;&#65533;hC&#65533;{j&#65533;]&#65533;&#65533;'6|F&#65533;&#65533;&#65533;c[eE&#65533;e&#65533;E0p&#65533;&#65533;\&#65533;&#65533;&#65533;&#65533;&#65533;&#65533;[La&#65533;aT v7&#65533;'B&#65533;o&#65533;&#65533;&#65533;&#65533;&#65533;gfOO}_&#65533;^1&#65533;,&#65533;&#65533;w&#65533;M&#65533;&#65533;;l&#65533;&#65533;&#65533;&#65533;&#1005;;&#65533;a&#65533;&#65533;n&#65533;&#65533;6P&#65533;&#65533;&#65533;&#65533;>&#65533;&#65533;wp&#65533;&#65533;i&#65533;=t&#65533;&#65533;-}&#65533;&#717;&#65533;&#65533;&#1579;m|&#65533;s&#65533;&#65533;&#1406;&#65533;&#65533;&#65533;&#65533;&#65533;M&#65533;&#65533;f&#65533;&#1555;L&#65533;&#65533;&#65533;&#65533;&#65533;&#1633;&#65533;?&#65533;pS_&#65533;&#65533;&#1815;m&#65533;&#65533;&#65533;c&#65533;t&#65533;7&#65533;&#65533;0 8!&#65533;&#65533;&#65533;3&#65533;&#65533;&#57458;S&#65533;&#65533;&#65533;&#65533;5&#65533;	r&#65533;&#65533;\&#65533;""&#65533;&#65533;h&#65533;s&#65533;a&#1395;&#65533;5Mk&#65533;&#65533;J&#65533;3&#65533;&#65533;~&#65533;&#65533;&#65533;&#1041;&#65533;&#65533;&#65533;N&#65533;&#65533;&#65533;&#65533;f7-&#65533;m&#65533;u &#801;&#65533;|&#1550;&#65533;o~D\&#65533;&#65533;&#65533;&#65533;n&#65533;8`&#65533;&#65533;g<&#65533;E&#967;S&#65533;_&#65533;&#65533;&#65533;&#65533;&#65533;&#770;W&#65533;
&#65533;	&#1905;+&#65533;&#65533;u&#65533;s&#65533;&#65533;j&#65533;&#65533;&#65533;&#65533;n&#65533;Q&#65533;b&#65533;p&#65533;D&1&#65533;S&#65533;&#65533;&#65533;&#65533;&#65533;&#65533;KY
&#65533;{&#65533;&#65533;t9&#65533;&#65533;y&#65533;2&#1037;<&#65533; &#65533;&#65533;&#65533;)GH&#65533;&#65533;.&#65533;1Y&#65533;&#65533;t&#65533;09&#65533;d&#65533;.\8&#65533;&#65533;e+&#65533;&#65533;&#65533;&#65533;&#65533;-&#65533;M&#65533;&#65533;|&#65533;&#65533;&#65533;&#65533;&#65533;&#65533;&#65533;&#65533;T&#65533;&#65533;&#65533;-&#65533;&#65533;&#65533;8&#65533;&#65533;=&#65533;&#65533;&#65533;(&#65533;&#65533;&#65533;&#65533;&#65533;<&#65533;g&#65533;&#65533;a16]&#65533;+ZY&#65533;bS&#1032;&#65533;&#65533;&#65533;&#37974;k&#65533;%&#65533;'L#&#65533;r&#65533;&#65533;&#65533;9&#65533;&#65533;r&&#65533;&#65533;hHu&#65533;&#65533;&#65533;,&#65533;i"&#65533;&#65533;&#65533;sK&#65533;&#65533;&#65533;'&#65533;&#65533;&#65533;&#65533;s&#65533;&#65533;d&#65533;P&#65533;i&#65533;&#65533;$&#65533;&#65533; &#65533;&#65533;&#65533;&#470;vgq&#65533;&#65533;o&#802;!&#65533;&&#65533;Q[
&#65533;t[:&#65533;hR(&#1243;!&#65533;c&#65533;&#65533;YN8&#65533;P&#65533;J&#65533;&#65533;*&#65533;YJ.:LV&#1850;&#65533;.Dy&#65533;&#65533;&#65533;,6&#65533;&#65533;h3&#65533;&#65533;o&&#984;w;)&#65533;&#65533;&#65533;&#1173;&#65533;4
&#65533;&#65533;&:&#65533;&#65533;5&#65533;&#65533;&#137;'!&#65533;80Eo$&#65533;*&#65533;&#65533;i(^l&#65533;&#65533;&#65533;&#794;&#65533;&#65533;/I&#352;&#65533;@Vi-&#65533;&#174;&#65533;|&#65533;&#65533;&#65533;&#65533;&#65533;&#65533;vq+8&#65533;@vV&#65533;&#65533;@&#65533;&#65533;&#65533;coZ&#65533;](&#65533;3l&#65533;ek&#65533;&#65533;8&#65533;&#65533;&#65533;&#65533;m,&#65533;&#65533;t&#65533;&#65533;&#65533;\iJ&#1527;L&#65533;N&#65533;6H:,&#65533;&#65533;S&#65533;&#65533;c&#65533;&#65533;j&#65533;&#65533;&#65533;E&#65533;V,&#65533;&#65533;&#65533;&#65533;o&#65533;&#65533;&#1643;&#1942;&#65533;Q&#65533;l(&#65533;K&#810;&#65533;&#65533;&#65533;&#1208;H9&#65533;s&#65533;{&#65533;&#65533;Y&#65533;	Y7&#65533;&#65533;ekWRW&#65533;&&#65533;&#65533;%'ZA&#65533;}&#65533;0&#65533;&#65533;&#65533;|&#65533;&#65533;=@%vh&#65533;-rmJ&#65533;l&#65533;6&#65533;0&#65533;&#65533;z&#65533;&#65533;_&#65533;~&#65533;&#65533;&#65533;&#65533;)j&#65533;&#65533;n&#65533;n&#65533;&#65533;upd=&#65533;&#596;I&#65533;U-&#1572;&#65533;7j&#65533;&#65533;j^Hm&#65533;VT&#65533;&#65533;&#65533;&#65533;x&#65533;9&#65533;Z&#65533;R&#65533;&#65533;I&#65533;&#65533;&#65533;&#65533;\&#65533;f&#65533;&#65533;&#65533;'4@&#65533;&#65533;&#65533;-&#65533;&#65533;&#65533;F&#65533;1q&#65533;:<&#65533;&#65533;k`&#65533;d&#65533;&#65533;&#65533;30&#65533;;A&#65533;&#65533;N}*L&#65533;0p&#65533;[&#65533;Rx&#65533;&#706;ql&#65533;Fv&#65533;&#718;=&#65533;&#65533;i&#65533;&#65533;&#1653;Nq,&#65533;Gzc&#65533;9&#65533;xn&#65533;33&#65533;&#65533;&#65533;&#65533;&#65533;&#65533;*[&#65533;&#65533;&#65533;&#1548;&#65533;&#65533;g&#65533;Ol&#65533;O&#1642;N&#65533;q&#65533;(L&#65533;&#65533;&#65533;&#65533;^&#65533;4s&#65533;I&#1231;R -&#65533;&#65533;YKD&#65533;d&#65533;)&#65533;&#65533;|&#65533;&#65533;&#65533;Re&#65533;Y&#65533;U6&#65533;&#65533;&#65533;x&#65533;]&#65533;V&#65533;u&#65533;,&#65533;&#65533;l=|V&#65533;&#65533;&#65533;&#65533;&#65533;E&#65533;gN{&#1570;&#65533;&#65533;E&#65533;&#65533;jL&#65533;&#65533;&#65533;'&#65533;[[&#65533;_?&#65533;&#65533;&#65533;R&#65533;&#65533;0@&#65533;&#65533;&#65533;F45&#65533;El&#65533;&#65533;:&#65533;&#65533;L"&#65533;%&#65533;&#65533;&#65533;&#65533;&#29618;&#65533;Y&#65533;&#65533;&#65533;5&#65533;&ep&#65533;[&#65533;&#65533;{&#65533;&#65533;&#65533;/Q&#65533;&#65533;&#65533;<&#65533;&#54973;&#65533;&#65533;&#1004;bC{/1&#65533;5&#65533;&#65533;62d&#65533;z&#65533;9sG&#65533;m&#65533;&#65533;&#65533;&#65533;&#65533;&#65533;&#65533;&#65533;&#65533;g4K&#65533;&#65533;&#65533;&#65533;&#65533;A&#65533;&#65533;&#65533;&#65533;&#65533;ERc&#65533;9&#65533;&#65533;&#65533;&#65533;&#65533;&#65533;&#40637;-&#65533;&#65533;C&#1784;A&#65533;&#65533;&#65533;&#65533;&#65533;&#65533;&#65533;]9&#65533;&#65533;&#65533;&#65533;&#65533;&#65533;&#65533;&#65533;&#65533;7M&#65533;|;&#65533;q2&#1247;&#65533;&#65533;&#654;&#65533;&#65533;&#65533;&#65533;s&#65533;v.&#65533;&#65533;j&#65533;/&#65533;b&#65533;&#65533;&#65533;&#65533;N&#65533;Fz&#65533;_&#65533;z&#65533;V&#65533;f&#65533;g&#65533;~&#65533;&#65533;&#65533;&#65533;&#65533;&#65533;&#65533;Q&#65533;&#65533;/&#65533;5&#65533;&#65533;&#65533;&#65533;&#65533;t&#65533;&#65533;\k&#65533;&#65533;5&#65533;&#65533;^&#65533;&#65533;&#65533;QJ&#481;&#65533;xc&#65533;=&#65533;i&#65533;g|&#65533;D&#65533;i&#65533;&#65533;=&#65533;&#2044;&#65533;&#65533;&#65533;c&#65533;&#65533;&#65533;n&#65533;;&#65533;&#65533;&#65533;&#65533;2&#65533;3&#65533;e&#65533;&#65533;%n&#65533;g|&#65533;&#65533;&#65533;&#65533;&#65533;u&#65533;&#65533;&#65533;&#65533;&#65533;&#65533;&#65533;&#65533;&#65533;/c)&#65533;&#65533; &#65533;|&#65533;&#65533;&#65533;&#65533;?&#65533;&#65533;&#65533;V&#65533;&#65533;&#65533;|;"l|&#1076;&#65533;&#65533;&#65533;+O&#65533;&#65533; &#65533;&#65533;&#65533;Q&#65533;2&#65533;
r&#65533;&#65533;&#65533;9&#65533;&#65533;&#783;&#65533;n&#65533;+&#65533;&#65533;&#65533;&#65533;,&#65533;6]s]:&#65533;&#44020;&#65533;l&#738;5Ri&#65533;&#65533;Y&#65533;&#65533;Z&#65533;E&#65533;,]1"&#1396;{&#65533;qI&#65533;X&#65533;&#65533;y&#694;$&#65533;g} &#65533;&#65533;&#65533;'`htr'&#65533;7&#65533;&#65533;g?&#65533;&#65533;v&#65533;&#65533;l8$&#65533;&#65533;z&#65533;&#65533;T/u&#65533;&#65533;&#65533;J&#65533;&#65533;^&#65533;Fy&&#65533;m&#65533;W&#65533;s,&#65533;7~0&#65533;w%8R&#65533;W&#65533;&#65533;m	&#1538;f&#65533;w&#65533;&#65533;&#65533;&#65533;&#323;NG{&#65533;z&#775;Q&#65533;&#65533;6&#65533;&#65533;&#65533;&#65533;C_&#65533;o&#65533;&#65533;:BHa&#65533; AF&#65533;^&#65533;1&#65533;2&#65533;&#65533;&#65533;m&#65533;4Q&#65533;W\8&#65533;et&#65533;&#65533;&#65533;&#65533;'5&#65533;'oMXof&#65533;&#65533;~&#65533;tFv8}y&#1285;x&#65533;lM&#65533;&#65533;&#65533;|*&#65533;&#65533;P}&#65533;C&#65533;V&#65533;&#65533;a &mX~c&#65533;E &#65533;^&#65533;|8&#65533;w}&#65533;&#65533;&#65533;=b|&#65533;&#65533;U&#65533;&#65533;`w~Zh<M&#65533;&#65533;TXf&#65533;(&#65533;&#65533;&#514;&#65533;z&#65533;&#65533;&#65533;h&#65533;&#65533;&#65533;m&#65533;hy?&#65533;pr8&#65533;&#65533;&#65533;&#65533;'&#65533;&#65533;3e&#65533;&#1345;!&#29485;h&#65533;&#65533;W&#65533;&#65533;&#65533;&#65533;&#65533;~O8&#65533;0x&#65533;&#1543;#x&#65533;&#65533;&#65533;l&#65533;&#65533;&#65533;A&#65533;&#65533;&#65533;a(+$>U(T&#65533;Wh&#65533;%Zy&#65533;&#65533;(&#65533;vzH&#65533;}Dw&#65533;&#65533;1&#65533;t&#65533;(&#65533;\}&#65533;n-&#65533;xr&#65533;Q&#65533;&#65533;w&#65533;&#65533;&#65533;&#65533;&#65533;&#65533;w&#65533;&#16588;o&#65533;((DtXn&#65533;&#1539;&#65533;E|&#65533;7[&#1608;&#65533;I87&#65533;&#65533;q7Y&#65533;&#65533;}&#65533;hw&#65533;&#65533;&#65533;,y&#65533;a(&#65533;&#65533;x&#65533;&#65533;h&#65533;p&#65533;&#65533;3&#65533;&#450;v&#65533;&#1552;3&#65533;&#65533;4X&#65533;&#65533;}D&#65533;&#65533;g&#65533;Di&#65533;&#65533;h&#65533;&#65533;c(z3y&#65533;&#65533;&#519;&#65533;&#65533;LY&#65533;&#65533;Di{!9r&#65533;&#65533;0&#37254;qN1'&#65533;>&#65533;Pq&#65533;&#65533;&#65533;&#65533;&#65533;&#65533;9&#65533;y3&#65533;x&#65533;W&#65533;\&#65533;w&#65533;G&#65533;R&#65533;&#65533;&#65533;8&#65533;&#65533;'&#65533;n&#65533;en&#65533;Xz&#65533;!M?&#65533;m&#65533;&M&#65533;&#65533;yCy&#65533;6&#65533;18&#65533;&#65533;k&#65533;&#65533;Z&#65533;&#65533;&#65533;-)f&#65533;h&#65533;O&#65533;q|y&#65533;&#65533;&#65533;9&#65533;L(&#232;&#65533;7&#65533;a&#65533;e&#65533;~&#65533;&#65533;&#65533;5$&#65533;&#65533;|&#65533;&#65533;x&#594;u'&#65533;/y&#65533;~I&#65533;{&#65533;](x&#65533;&#587;}&#65533;&#65533;&#65533;H1&#65533;&#65533;&#65533;&#65533;hf&#65533;y&#65533;&#65533;&#65533;mG&#65533;&#65533;&#65533;OL &#65533;%$YFy&#65533;&#1783;&#65533;&#65533;Xl&#65533;&#65533;bc&#65533;&#65533;&#65533;Y&#65533;&#65533;&#65533;&#65533;&#65533;&#65533;&#65533;'&#65533;&#65533;H&#65533;*&#1628;?&#65533;&#65533;&#65533;L&#65533;&#65533;&#65533;&#65533;&#65533;&#65533;&#65533;&#65533;UL&#65533;&#65533;[&#65533;&#65533;'}&#65533;9{&#65533;&#65533;&&#65533;&#65533;&#65533;	&#65533;&#65533;&#65533;&#65533;&#38066;&#65533;&#65533;&#457;,?P&#65533;&#65533;E&#65533;&#65533;&#65533;FX&#65533;&#65533;q- &#65533;&#65533;J&#65533;&#65533;"&#65533;&#65533;w&#65533;04&#65533;&#65533;&#26358;&#65533;&#65533;&H&#65533;V&#65533;kgf&#65533;8&#65533;&#65533;&#65533;w&#65533;&#65533;'&#65533;:&#65533;&#65533;&#65533;)&#65533;&#65533;1&#65533;&#65533;&#65533;5C_&#65533;&#65533;#&#65533;E5&#1737;&#65533;&#65533;&#65533;&#65533;0&#65533;Xk3&#65533;W&#65533;_)&#65533;Qz&#65533;&#1368;&#65533;	&#65533;&#65533;j&#65533;TZ&#65533;&#65533;x&#65533;f&#65533;q&#65533;&#65533;1&#65533;&	&#65533;&#65533;Yb'&#65533;Bdh&#65533;q&#65533;&#65533;&#65533;&#65533;&#65533;y7&#65533;&#65533;~&#65533;6i&#65533;&#65533;I&#65533;,&#65533;`[&#65533;&#65533;o&#65533;I&#65533;&#65533;X&#65533;i&#1691;U	{E&#65533;J&#65533;&#65533;&#376;&#65533;&#65533;&#65533;&#65533;&#65533;&#65533;&#65533;) &#65533;J&#65533;}b&#65533;F&#65533;&#65533;]&#65533;&#65533;&#65533;&#65533;&#65533;U
&#65533;&#65533;&#65533;&#65533;&#65533;&#65533;&#65533;Jc&#65533;^&#65533;&#65533;&#65533;9&#65533;S&#659;&#65533;y&#1943;&#65533;gf&#65533;kx&#65533;S&#65533;&#65533;&#65533;&#65533;&#65533;-&#65533;&#65533;5&#65533;&#65533;'s&#65533;jQ	&#65533;&#65533;&#65533;[u$&&#65533;&#65533;&#65533;F&#65533;&#65533;&#65533; X&#65533;&#65533;*&#65533;&#65533;&#65533;&#65533;)_&#65533;&#1700;=&#65533;&#65533;&#65533;&#65533;
w&#1945;&#65533;BJ&#65533;U&#65533;&#65533;J&#65533;&#1642;M&#65533;P&#65533;&#65533;&#674;&#793;&#65533;_&#65533;&#65533;&#65533;&#1049;&#65533;@j&#65533;&#65533;g&#65533;>H&#65533;&#65533;&#65533;p% &#65533;&#65533;5Y'&#65533;&#65533;ER&#65533;&#65533;&#65533;&#282;&#65533;X&#1614;&#65533;&#65533;&#65533;&#473;%&#65533;b&#231;&#65533;>&#65533;&#65533;-&#65533;&#65533;fvz&#65533;&#65533;^Y&#65533;&#10186;&#168;&F&#65533;L&#65533;&#65533;&#65533;
&#65533;I&#65533;J&#65533;&#65533;&#65533;x}&#65533;&#65533;&#6728;&#537;&#65533;2J&#65533;&#65533;*&#65533;&#65533;&#65533;&#65533;(&#65533;x&#65533;*&#65533;G&#65533;&#65533;3A&#65533;9&#65533;&#65533;&#65533;&#679;&#65533;ZRg&#65533;&#65533;9&#65533;&#65533;&#65533;9-Y&#677;S&#596;&#65533;&#65533;&#65533;%)&#65533;fJf&#65533;&#1513;i&#65533;C[&#1664;5K&#65533;-&#65533;&#65533;&#65533;&#65533;$&#65533;'&#65533;&#65533;&#65533;q&#1064;&#65533;|w&#65533;&gi7&#65533;&#65533;&#65533;&#65533;&#65533;&#65533;S&#65533;M6&#65533;&#65533;&#65533;Z&#65533;&#65533;&#65533;&#2575;&#65533;*@&#65533;&#65533;L&#344;&#65533;&#65533;Nja[	&#65533;&#65533;&#1628;&#65533;;&#65533;&#65533;&#65533;&#65533;&#65533;&#65533;&#65533;&#65533;&#65533;z&#65533;&#65533;y&#65533;&#65533;8&#65533;&#65533;&#65533;&#65533;3k&#65533;&#1566;&#65533;ys&#65533;&#65533;&#65533;Hw&#65533;&#759;&#65533;.H&#65533;&#65533;&#65533;&#65533;&#65533;i&#65533;&#65533;&#65533;&#65533;9KYy&#65533;&#65533;&#65533;&#65533;I&#65533;&#65533;&#65533;&#1437;&#65533;K&#65533;&#65533;:&#65533;&#65533;&#65533;&#65533;&#65533;I&#65533;z&#65533;&#65533;&#65533;&#65533;&#65533;~I&#65533;&#65533;&#65533;&#65533;&#65533;&#65533;&#65533;(&#65533;&#65533;&#65533;&#65533;&#65533;S#&#65533;&#65533;&#65533;b&#65533;&#65533;&#1765;S&#65533;?&#65533;u&#65533;N&#65533;&#65533;Sk&#65533;&#65533;&#1166;&#65533;[&#65533;
&#65533;&#65533;&#65533;W&#65533;&#1771;&#65533;R&#65533;&#65533;&#65533;&#65533;Q"v&#65533;X&#251;cI&#65533;&#65533;&#65533;&#65533;!&#65533;&#65533;A &#1690;&#65533;&#65533;&#65533;&#65533;(&#65533;^;&#65533;lz&#65533;&#65533;&#65533;&#65533;&#65533;&#670;&#65533;&#65533;&#1851;k&#65533;I&#65533;v&#65533;z9&#65533;N&#65533;&#65533;&#65533;Lh;S&#65533;U&#65533;`&#65533;&#65533;&#65533;&#65533;&#65533;#\=&#65533;uMN&#65533;&#65533;&#65533;A&#65533;S&#65533;w&#622;&#65533;.&#1783;FH&#65533;&#745;&#65533;[&#65533;&#65533;&#65533;&#65533;mv&#65533;&#65533;t&#65533;*{&#65533;&#65533;&#65533;&#65533;8;&#65533;&#65533;Rz&#65533;>&#65533;&#65533;%&#65533;+&#65533;&#65533;k&#65533;&#309;&#65533;&#65533;&#65533;v&#65533;&#65533;&#65533;Z&#65533;&#65533;&#65533;&#65533;6&#1803;&#65533;k&#392;J&#65533;&#65533;&#65533;u&#65533;&#65533;&#65533;7&#65533;Acql&#65533;&#65533;&#65533;&#65533;rL&#31328;&#65533;)&#65533;&#65533;&#65533;5"&#65533;&#65533;<&#65533;&#65533;&#65533;&#65533;ww&#65533;d,&#65533;a&#65533;&#65533;f&#196;f&#65533;&#65533;N&#813;&#65533;]I&#44788;&#676;&#65533;{J&#65533;&#65533;vl&#65533;&#65533;J"&#65533;&#65533;g&#65533;&#65533;&#65533;&#65533;#(&#65533;:&#65533;&#65533;^&#65533;n&#65533;)&#65533;&#65533;&#65533;*&#65533;&#65533;<C |&#65533;4&#612;&#510;&#65533;F&#65533;	&#1801;&#65533;&#65533;B&#65533;&#65533;&#65533;&#65533;8&#65533;x&#65533;,&#65533;&#65533;l&#65533;&#65533;&#65533;&#65533;'&#65533;&#65533;l&#65533;8k&#65533;&#111209;&#65533;&#65533;&#65533;&#672;&#65533;&#65533;j&#65533;&#65533;&#65533;&#65533;&#65533;&#65533;&#65533;&#1750;&#65533;L&#65533;P<A&#65533;&#65533;T&#65533;w&#65533;&#65533;;&#65533;+hG&#65533;&#65533;&#65533;&#65533;&#65533;$&#65533;&#65533;&#65533;,&#65533;&#65533;&#65533;k+&#65533;&#65533;8&#65533;&#65533;L&#65533;&#65533;&#65533;&#1915;&#65533;eNL&#65533;&#65533;&#65533;&#65533;&#65533;t&#65533;&#65533;H&#1315;&#65533;&#65533; &#65533;&#65533;~&#65533;,&#65533;_&#770;
&#65533;&#65533;>&#65533;&#1008;&#65533;T&#65533;:&#65533;&#65533;&#65533;&#65533;&#65533;I&#65533;&#65533;&#65533;&#65533;"(&#65533;&#65533;&#65533;&#282;&#65533;&#65533;&#65533;&#65533;&#65533;c&#65533;&#65533;&#65533;&#65533;L&#65533;&#65533;&#65533;
2B&#65533;&#1575;&#65533;n&#65533;&#65533;A\&#65533;n&#65533;&#65533;*&#65533;K&#1847;[&#65533;&#65533;&#65533;&#1016;y&#65533;&#65533;&#65533;&#65533;z&#65533;&#65533;
&#65533;N&#65533;&#65533;&#65533;&#65533;&#65533; qQ&#65533;>s;I~&#65533;r&#65533;ZZ &#65533;&#65533;&#65533;&#65533;<&#65533;C&#877;&#65533;&#65533;&#1270;&#65533;&#51989;{&#65533;XT&#65533;&#65533;\&#65533;&#1530;&#65533;&#65533;l&#65533;M,&#65533;J8}&#65533;}+&#65533;&#65533;:C&#65533;<[)&#65533;C&#1481;&#65533;r&#65533;&#65533;4&#65533;&#65533;L&#65533;|&#65533;&#65533;&#65533;&#65533;&#65533;QJ&#65533;&#65533;j&#562;&#65533;f&#65533;&#65533;&#65533;&#65533;&#65533;&#65533;&#65533;&#65533;&#65533;&#65533;&#65533;&#65533;5Y&#65533;g&#1335;&#65533;a&#65533;&#65533;&#65533;&#65533;&#65533;&#65533;&#65533;&#65533;&#52813;&#65533;&#65533;hk+S7&#65533;C&#65533;&#65533;&#1183;&#65533;&#65533;g<&#65533;4j&#65533;&#65533;k&#767;X &#65533;s&#65533;&#65533;&#65533;&#65533;&#65533;&#65533;E&#1792;&#65533;[&#296;\&#65533;{&#65533;&#65533;&#65533;&#65533;&#65533;&#65533;]&#65533;&#65533;&#65533;&#65533;&#65533;&#65533;&#65533;u&#65533;&#1881;r&#52792;&#65533;&#65533;C&#65533;y&#65533;&#65533;&#65533;QK&#65533;k&#65533; &#65533;&#65533;&#65533;&#65533;&#65533;H&#65533;&#65533;V&#65533;&#65533;&#65533;&#65533;d&#65533;&#65533;&#65533;&#65533;&#65533;&#65533;&#65533;!&#65533;&#683;[&#65533;&#825760;;&#65533;Y&#65533;&#65533;&#65533;&#65533;&#65533;&#65533;L9@&#65533;&#1441;&#995;&#65533;&#65533;&#65533;&#65533;J&#65533;&#65533;$;&#65533;&#65533;&#65533;&#65533;&#65533;&#65533;&#65533;m&#65533;}=&#65533;Pu&#65533;&#1467;f&#65533;&#1165;&#65533;&#65533;&#1852;&#65533;(&#65533;&#65533;J&#409;|&#65533;&#65533;&#517;&#65533;&#65533;&#65533;&#1958;&#65533;#@H&#65533;NS&#402;&#65533;&#65533;&N&#1190;&#65533;uC&#65533;%&#65533;&#65533;p&#65533;{&#65533;<&#65533;&#65533;H&#65533;&#65533;&#65533;+&#65533;F&#65533;&#65533;&#517;7&#65533;&#65533;|Or&#65533;6&#1202;&#65533;&#818;G&#65533;&#65533;L&#65533;&#65533;&#65533;G&#65533;Kn&#65533;j>&#65533;X&#755;&#65533;=&#65533;D=&#65533;o&#65533;&#65533;H|&#65533;&#65533;&#65533;&#65533;&#65533;}5&#65533;3&#65533;&#65533;&#65533;:&#65533;Sq&#65533;&#65533;&#65533;&#65533;&#65533;&#39222;K&#65533;&#65533;&#65533;&#65533;oM&#65533;8&#65533;=&#65533;&#65533;2&#65533;4..6g&#65533;&#65533;H&#65533;&#65533;&#65533;w&#65533;&#875;&#65533;&#65533;$&#65533;&#65533;(<xp&#65533;&#1021;&#65533;g*&#65533;&#65533;1&#65533;9{#&#65533;&#65533;2&#65533;&#65533;&#65533;n&#65533;&#65533;&#1062;&#65533;&#65533;&#65533;n&#65533;/&#65533;&#65533;V&#65533;}&#65533;~&#65533;&#65533;k&#65533;&#65533;]&#65533;	&#65533;&#1859;&#65533;&#65533;&#478;&#65533;>&#65533;&#65533;&#65533;M&#65533;N&#65533;U&#65533;&#939;&#65533;!&#65533;3&#65533;&#65533;&#65533;{X&#65533;&#65533;J&#1834;'t&#65533;Z&#65533;*-&#65533;)&#65533;&#65533;&#65533;{&#65533;Q&#65533;s&#65533;W&#65533;]>&#1450;~&#65533;&#65533;p&#137;^&#65533;&#65533;Q&#65533;'&#65533;n&#65533;&#1297;&#65533;\"&#65533;&#65533;R&#65533;&#65533;&#65533;u&#65533;3(&#65533;m&#65533;&#65533;&#65533;Y&#65533;~&#65533;cy/|'&#65533;&#65533;&#65533;5_&#65533;&#1936;^}&#65533;&#65533;<&#65533;E&#65533;&#65533;&#65533;&#65533;&#65533;&#65533;E&#65533;v&#65533;t}&#65533;&#65533;&#65533;[&#65533;.&#65533;&#65533;jb&#65533;&#65533;&#531;z&#65533;&#65533;&#65533;&#65533;&#65533;&#65533;&#65533;=&#1006;&#65533;&#65533;,1&#65533;&#65533;-&#65533;&#1517;&#65533;+&#1056;&#65533;&#65533;_&#65533;F~&#65533;&#65533;&#65533;&#65533;&#65533;&#65533;t*&#65533; g&#65533;&#65533;&#65533;&#65533;&#65533;~.&#65533;6~>&#65533;&#65533;&#65533;&#65533;tc&#65533;&#65533;&#65533;~&#65533;&#65533;p~&#65533;3&#65533;&#65533;&#65533;&#65533;&#65533; L&#65533;X5&#65533;&#65533;&#1966;5&#65533;&#65533;q&#65533;&#65533;0&#65533;&#65533;&#65533;&#65533;SN&#65533;3?&#65533;:&#65533;Y;&#65533;X'&#65533;&#65533;}&#65533;e&#65533;&#65533;&#65533;B&#65533;&#65533;&#65533;&#65533;&#1614;&#65533;&#65533;&#65533;&#65533;&#65533;+&#65533;&#65533;&#65533;f&#65533;&#65533;&#65533;+&#65533;&#65533;x&#1666;&#65533;&#65533;V&#65533;&#65533;To&#65533;&#65533;&#65533;h[[&#65533;&#65533;\&#65533;&#65533;l&#65533;&#65533;&#65533;d&#65533;&#65533;&#65533;"^w&#65533;>G&#65533;D\&#65533;j&#65533;&#65533;g&#65533;9&#65533;&#65533;&#65533;&#65533;[&#65533;&#65533;&#65533;_&#65533;&#65533;&#65533;&#1834;1&#65533;	&#65533;&#65533;#&#1495;&#65533;&#65533;r&#65533;&#65533;&#65533;mli&#65533;&#65533;&#65533;&#65533;?&#65533;&#65533;&#65533;&#65533;&#65533;&#65533;&#65533;&#1643;&#65533;&#65533;&#65533;kS&#65533;9&#65533;&#65533;&#65533;&#65533;;&#65533;&#65533;&#65533;&#65533;!_&#65533;{l&#65533;&#65533;&#65533;&#65533; /&#65533;&#65533;&#65533;&#1700;&#65533;&#65533;c:DMm&#65533;<&#65533;uh&#65533;&#65533;/&#65533;&#65533;&#65533;&#65533;&#65533;%U3&#65533;&#65533;&#65533;`&#65533;&#65533;&#65533;&#65533;\&#65533;&#65533;^&#65533;&#65533;&#65533;/-&#65533;&#65533;;&#65533;(&#65533;&#65533;&#65533;e&#65533;&#65533;&#65533;&#65533;&#65533;/'&#65533;&#65533;&#65533;&#65533;&#65533;&#65533;&#65533;&#65533;8&#65533;&#65533;&#65533;&#65533;&#65533;&#65533;q&#65533;&#376;&#65533;&#65533;&#65533;?&#65533;&#65533;&#65533;&#65533;&#65533;&#602;&#1097;&#65533;&#65533;&#65533;&#65533;&#65533;&#65533;&#65533;&#65533;&#65533;&#1853;&#65533;&#65533;&#1660;&#65533;H&#65533;&#792;	&#65533;&#65533;@&#65533;(n&#65533;&#65533;&#65533;&#65533;&#65533;&#65533;&#65533;&#65533;&#65533;&#65533;&#65533;&#65533;	&#65533;&#65533;&#65533;&#65533;&#65533;&#65533;&#65533;n[:]&#65533;&#1561;C&#65533;&#65533;&#65533;&#65533;e&#1434;&#65533;&#65533;&#65533;X&#65533;?&#65533;&#65533;jv&#65533;c&#65533;&#65533;&#65533;&#65533;y&#65533;&#65533;ld9n&#65533;6ZY9&#65533;&#532;G&#65533;&#65533;&#65533;&#65533;a.&#632;&#65533;0&#65533;I&#65533;&#65533;&#65533;!&#65533;v&#65533;P*&#65533;(iR=&#1950;&#65533;Lv&#65533;&#65533;&#1032;&#65533;e&#65533;&#65533;&#1431;&#65533;&#65533;k9&#65533;&#65533;|@_&#65533;U&#65533;&#65533;[&#65533;&#65533;&#65533;&#65533;2j9a&#65533;&#65533;&#65533;&#1717;&#65533;&#65533;&#65533;>&#65533;&,&#65533;&#65533;U&#65533;&#65533;L&#65533;[Hhd6p8fi,&&#65533;c&#65533;?"{&#65533;l&#65533;X\&#65533; 7&#65533;9*_&#65533;&#65533;&#65533;O&#65533;&#1204;&#65533;=SV&#65533;q&#65533;&#262;i3]=&#65533;0`&#1964;&#65533;f&#38230;&#65533;&#65533;&#249;X>&#65533;Y6&#65533;&#65533;&#815;:g~\&#65533;&#65533;&#65533;~e&#65533;*^&#65533;.L&#65533;&#1907;&#65533;&#65533;&#65533;Z_&#65533;.&#65533;&#65533;&#65533;&#65533;|U&#65533;&#65533;&#1470;&#65533;&#65533;&#65533;n&#65533;&#65533;^&#65533;X3&#27095;&#65533;&#65533;c!Qg]x&#65533;&#65533;x&#65533;I&#65533;iD&#65533; j&#65533;u7&#65533;}&#65533;&#65533;&#65533;Kf&#65533;&#65533;aS9&#65533;&#65533;g&#65533;=&#65533;&#65533;%
&#65533;&#65533;J&#65533; '-&#1462;&#65533;{)&#65533;&#65533;b&#65533;6f(&#65533;n!&#65533;&#65533;Y&#65533;Y&#1935;&#65533;Y&#65533;&#65533;y&#65533;&#1896;#&#65533;&#65533;=&#65533;{[5&#1996;vC&#65533;&#65533;=&#65533;NATm&#65533;&#65533;!&#65533;&#65533;iN^`B&#65533;Le&#65533;]&#65533;&#17169;0&#65533;eR&#65533;&#65533;TxN8&#1304;'Z&#65533;]%&#65533;)	&#65533;|&#65533; &#65533;&#65533;X&#65533;&#65533;~&#65533;n%&#65533;&#65533;&#65533;&#65533;d&#65533;&#65533;&#65533; &#65533;&#65533;&#65533;&#65533;&#65533;&#65533;&#65533;&#65533;9&#65533;B&#65533;u&#65533;&#65533;&#65533;VH^&#65533;&#65533;&#65533;&#65533;&#65533; &#65533;&#65533;&#629;&#65533;&#65533;&#65533;]&#65533;&#65533;k5&#65533;&#65533;s+T&#65533;a&#65533;y&#433;O&#65533;&#65533;INF&#65533;XW&#65533;&#65533;&#420;&#65533;m&#65533;j<&#65533;&#1076;&#65533;+&#65533;&#65533;&#477;{&#65533;&#1064;&#65533;z%)m&#65533;Z&#65533;&#65533;&#65533;&#65533;&#65533;:)X&#65533;&#65533;&#65533;b&#65533;\oA&#65533;
&#65533;]%&#65533;gh[Drj&#64288;&#1947;&#65533;&#65533;)h&#65533;&#65533;&#65533;.r&#65533;Z&#65533;z&#65533;&#65533;"/&#65533;	\k&#65533;&#65533;&#65533;)&#65533;&#65533;$k&#65533;&#65533;,f
S&#65533;1N&#65533;&#65533;&#1635;&#65533;&#65533;8&#65533;&#65533;&#65533;n&#65533;[hx2&#65533;&#28604;Ru&#65533;.W&#65533;\&#65533;7&#65533;&#65533;(&#65533;&#65533;&#65533;&#65533;&#15785;vc&#65533;&#2046;&#65533;'&#1117;&#65533;&#65533;&#65533;&#609;I&#65533;&#65533;K&#65533;(&#65533;S&#65533;etZ&#65533;&#65533;b&#65533;&#65533;&#65533;&#65533;p&#1407;ZE&#65533;LM:&#65533;G&#65533;b&#65533;&#65533;&#401;&#65533;&#65533;.B&#65533;&#65533;'7&#65533;&#65533;&#65533;&#65533;&#65533;w<&#65533;O&#65533;x&#65533;z&&#65533;m&#65533;{&#65533;V&#65533;9&#65533;g&#65533;&#65533;C7X&#65533;r&#65533;g`&#65533;&#65533;B&#65533;&#65533;&#65533;&#65533;(&#65533;/&#65533;K&#65533;9&#1247;&#65533;&#65533;m1T&#65533;&#65533;&#65533;&#50718;(&#65533;&#65533;&#65533;&#65533;5&#65533;A2&#65533;&#65533;g&#65533;z&#65533;&#12851;f&#65533;&#65533;l&#65533;-z&#264;&#65533;&#65533;7&#1390;)&#65533;&#65533;&#65533;`&#65533;&#65533;H&#65533;&#65533;'h#+&#65533;p&#65533;8&#65533;~W	&#1995;&#65533;&#65533;>Hh&#65533;&#65533;%&#1891;&#65533;f}u&#65533;&#65533;&#65533;8&#65533;E&#65533;&#65533;&#65533;&#65533;&#65533;&#65533;&#65533;:Y&#65533;&#65533;&#65533;&#65533;&#65533;&#65533;&#65533;&#65533;}&#65533;mb(p&#65533;mc&#1458;&#65533;7-p}
U&#65533;&#65533;I&#65533;h&#65533;7&#65533;&#65533;1&#65533;&#65533;&#182;&#65533;=&#65533;D&#65533;&#65533;&#65533;&#65533;&#65533;&#65533;&#65533;&#65533; oN&#1066;&#65533;&#65533;&#65533;"&#65533;-&#65533;&#65533;k_&#65533;&#65533;G5&#65533;}&#65533;&#65533;x&#65533;&#65533;,&#65533;=R&#65533;&#65533;C 8&#1412;"&#65533;&#65533;p#&#65533;T&#65533;&#65533;E&#65533;"&#65533;Os&#65533;C&#65533;&#1854;&#65533;-&#1205;n{1\&#65533;&#65533;&#65533;D&#65533;EP&#65533; &#1898;&#65533;s'&#1969;-n&#1242;&#65533;&#65533;&#65533;?&#65533;xKQ	%&#65533;<5&#65533;Py!TM&#65533;&#65533;&#65533;&#65533;>&#65533;/re&#65533;&#65533;z&#65533;x&#65533;&#65533;&#65533;*&#65533;&#65533;&#65533;&#65533;&#65533;D.1LgU&#65533;W&#65533;&#65533;@+&#65533;~J&#65533;&#65533;	&#65533;&#65533;9&#65533;O&#65533;-[&#65533;X&#65533;&#65533;&#65533;&#65533;dQ\(&#65533;&#65533;%k9&#65533;b&#65533;&#65533;Z&#65533;&#65533;(&#65533;2Fhh"d"&#65533;&#65533;&#443;&#65533;&#65533;t&#65533; S&#65533;D&#65533;v&#65533;&#65533;&#65533;&#65533;&#65533;02&#65533;=&#65533;R&#65533;
&#65533;LJ&#65533;l&#65533;&#65533;&#65533;!Q&#65533;%&#65533;&#65533;&#65533;_&#65533;&#65533;$&#65533;<&#65533;K&#65533;&#65533;RAS&#65533;&#65533;&#1304;&#65533;A7n1&#65533;&#65533;&#65533; &#65533;h;&#65533;M&#65533;&#65533;Ta&#65533;,_Y1&#65533;)G&#65533;&#65533;&#65533;&#65533;&#522;&#65533;K[.&#65533;&#65533;&#65533;d;&#65533;&#65533;&#65533;|&#65533;6d&#65533;&#65533;)MF&#65533;&#65533;>&#65533;&#1995;pXM5F	g&#1270;&#65533;}B&#65533;f&#1644;d&#65533;J&#65533;&#65533;U&#65533;k&#65533;M&#65533;8G4?&#65533;&#65533;QC%&#65533;&#65533;&#65533;x&#65533;&#65533;P&#65533;&#65533;i&#65533;8&#65533;Os&#65533;3%q&#65533;`&#65533;&#65533;c&#65533;(&#65533;&#268;%j3&#65533;&#377;=&#65533;r&#1100;&#65533;_vf&#65533;&#908;&#65533;&#65533;&#65533;&#65533;T&#65533;&#65533;&#65533;z&#65533;&#65533;&#65533;&#65533;(G&#65533;
V&#65533;f&#65533;>&#65533;{&#65533;T&#65533;&#65533;Su}&#65533;tSJ*&#65533;7S&#65533;i:&#65533;9P9&&#65533;&#65533;&#65533;o&#65533;&#65533;&#65533;pTmR"&#65533;1&#65533;&#65533;zSt^&#65533;e~u"TO&#65533;@cnM&#65533;@TgR&#65533;J%hr&#65533;z&#65533;s&#65533;&#65533;:&#65533;&#564;&#65533;&#65533;; -&#65533;&#65533;T&#65533;&#1777;&#65533;>&#65533;|&#65533;+&#65533;c&#65533;&#65533;&#1425;}&#65533;P&#65533;L^7&#65533;_&#65533;f&#65533;&#65533;-D&#65533;w,&#65533;&#65533;3&#65533;&#65533;5.&#65533;)&#65533;&#65533;e&#65533;&#65533;Z&#65533;f&#65533;$&#65533;O&#65533;"2&#65533;&#65533;u&#65533;4&#65533;&#65533;d&#65533;5Q:^&#65533;~&#1259;d}&#65533;&#65533;X&#65533;&#65533;&#1756;&#65533;\&#1701;&#65533;Y&#65533;&#65533;:&#65533;&#65533;&#65533;E&#65533;&#65533;&#65533;+&#65533;&#65533;M&>&#65533;a&#65533;&#65533;\&#65533;&#1444;&&#65533;hXl&#833;&#65533;'&#65533;&#65533;&#65533;C&#65533;\&#65533;z&#980;]&#65533;l&#65533;&#65533;&#65533;e)&#65533;h:&#65533;jr&#65533;r&#65533;.&#65533;&#65533;&#65533;&#65533;6<&#65533;&#65533;&#65533;&#65533;&#65533;^]&#65533;&#65533;&#321;T&1&#65533;`U&#65533;&#1526;U&#65533;p&#418;&#65533;&#65533;&#1717;&#65533;T&#65533;%3&#65533;&#65533;2&#65533;&#65533;=um&#65533;&#51644;a8&#65533;&#65533;&#65533;&#65533;U&#65533;W)&#65533;&#65533;*&#65533;&#65533;Q&#65533;&#65533;&#65533;&#1340;&#65533;&#65533;&#65533;&#65533;&#65533;&#65533;&#65533;&#65533;.)y[|&#65533;&#65533;&#27867;3+&#65533;(L&#65533;&#65533;9&#65533;nUp&#65533;&#65533;&#65533;A/FF&#65533;%&#65533;k9&#65533;(&#65533;U&#65533;&#65533;&#65533;&#65533;z&#65533;&#65533;&#65533;&#65533;!&#65533;&#587;*x&#65533;&#65533;&#65533;R&#65533;Q&#65533;&#65533;r&#65533;&#32543;&#65533;f&#65533;_V&#65533;&#65533;Q&#65533;3&#65533;
:1&#65533;&#1499;&#65533;U&#65533;&#330;&#65533;5&#65533;&#65533;AR<&#65533;u&#65533;&#65533;&#65533;qgZ&#65533;0&#65533;{%2M&#65533;6&#65533;0rW&#65533;&#65533;|&#65533;&#65533;&k&#65533;J&#65533;aqy&#1709;&#65533;&#65533;&#1690;&#65533;N&#65533;Z&#1740;S(%&#65533;&#65533;&#65533;&#65533;C&#65533;&#65533;mrK&#65533;)&#65533;Uu&#65533;&#65533;&#65533;bW&#65533;Z&#65533;&#65533;&#65533;q&#65533;k&#65533;M&#65533;^&#65533;&#65533;&#65533;&#65533;uK#[&#65533;`" &#65533;V&#65533;o&#65533;&#65533;c&#65533;&#65533;&#65533;&#65533;va}Mm&#65533;&#65533;_&#65533;&#65533;o`&#65533;Mj&#65533;~,&#1131;&#65533;4&#65533;x=&#779;+&#65533;6&#65533;&#65533;&#65533;p&#65533;&#65533;{ne&#65533;&#65533;;m6&#65533;&#65533;&#65533;U&#65533;4&#65533;&#617;$&#65533;>Xy#v&#65533; '&#65533;xR0
Y&#65533;&#65533;f&#65533;&#65533;&#508;Z&#65533;&#65533;&#65533; &#65533;&#65533;As&#1537;R&#65533;&#65533;&#65533;&#65533;UA\&#65533;&#65533;G&#65533;c&#65533;~29&#65533;^b-'&#65533;&#65533;&#65533;77&#65533;&#65533;&#1206;&#65533;&#1644;V9&#65533;&#65533;&#65533;&#65533; Y&#65533;&#65533;&#65533;&#65533;_^`&#65533;&#65533;&#65533;&#65533;x&#65533;&#65533;&#65533;j&#65533;&#65533; &#65533;&#65533;&#65533;:&#65533;][q
5&#65533;XO&#65533;&#1195;j&#65533;&#486;&#65533;q&#65533;pl&#65533;}k&#449;&#65533;&#65533;&#65533;&#65533;1&#65533;&#65533;N|]&#65533;{&#65533;|&#65533;&#65533;o"2&#1904;&#65533;o&#65533;&#65533;&#65533;&#65533;h9&#65533;&#65533;&#65533;&#65533;?&#65533;M&#65533;&#65533;}&#65533;&#65533;qp&#65533;&#65533;%X^&#65533;&#65533;L-:&#65533;&#65533;&#65533;g&#65533;&#4863;"A&#1229;&#598;&#65533;&#65533;&#65533;X&#65533;k&#65533;/z-&#65533;&#65533;&#65533; &#65533;t&#65533;&#65533;_&#65533;&#65533;&#65533;8&#65533;'_&#65533;7&#65533;&#65533;&#65533;&#1711;&#65533;&#65533;&#65533;&#65533;&#65533;&#65533;&#65533;&#65533;2o&#65533;G!&#65533;&#65533;&#65533;[&#65533;H&#65533;&#65533;&#65533;d%ezh&#65533;&#65533;&#65533;&#65533;F}U&#65533;|hs+&#65533;,#zK&#65533;RHgi&#65533;FcT7|.&#65533;?xc&#65533;6[&#65533;&#65533;d&#65533;7~&#449;j&#65533;M(Ds&#65533;UO&#65533;o&#65533;&#65533;|&#65533;N7ai&#65533;l&#65533;AW&#65533;2&#65533;%qYv&#65533;)wt`8A&#65533;*#H&#65533;BC&#839;uv&#65533;&#65533;&#65533;TG&#65533;wZG&#65533;&#65533;]R_&#65533;&#65533;&#65533;&#65533;&#65533;v*&#65533;&#65533;X&#65533;z&#65533;'n&#65533;eu&#65533;uOs&#65533;q|&#65533;V}&#65533;JR&#65533;w&#65533;Fh4&#65533;6&#65533;Tu&#65533;w|H&#65533;J&#65533;%&#567;x&#65533;ws&#65533;&#65533;>&#65533;&#65533;~&#65533;}&#65533;&#65533;a^&#65533;IH&#65533;&#65533;G&#65533;[&#65533;&#65533;]z&#65533;kVH&#65533;&#65533;&#65533;&#65533;	&#65533;&#65533;,&#65533;v)v&#65533;'LqXw&#65533;&#65533;~&#388;&#65533;aOHp&#65533;&#65533;?D&#65533;&#65533;&#65533;d&#65533;4R&#65533;&#65533;&#65533;g}&#65533;&#65533;}&#65533;&#65533;h&#65533;&#65533;&#65533;&#65533;&#65533;<&#65533;i&#65533;ya&#65533;&#65533;&#65533;k&#65533;5z&#65533;f&#184;D&#9669;&#65533;"&#65533;p&#65533;&#65533;8G&#65533;hY&#65533;w}&#65533;uD&#65533;n&#65533;&#65533;&#65533;[91&#65533;&#65533;6&#65533;~&#65533;h&#65533;}&#12492;&#65533;&#65533;&#65533;&#33455;&#65533;&#65533;&#65533;v&#65533;q&#65533;z&#65533;&#65533;&#65533;x&#65533;"&#65533;&#65533;&#65533;}&#65533;he&#65533;&#65533;&#65533;&#65533;&#1352;&#65533;&#65533;&#42318; &#65533;&#65533;&#65533;x&#65533;h&#65533;&#65533;&#65533;t-&#65533;}&#65533;E&#65533;.&#464;&#65533;p&#65533;&#903;[&#65533;"p&#65533;&#65533;&#65533;&#260;_&#65533;x&#65533;&#65533;&#65533;&#65533;&#65533;t9sxL&#65533;{ve&#65533;&#65533;}&&#523;&#65533;8Y&#65533;x&#65533;'	&#65533;&#65533;7&#65533;p&#376;&#65533;Y&#65533;&#65533;(&#65533;&#65533;I&#65533;0&#65533;&#65533;&#65533;&#1425;&#65533;&#65533;p&#65533;(;&#65533;&#1293;&#65533;ch&#65533;fh&#65533;hHuH&#65533;sx^P&#65533;p&#951;&#65533;>	&#65533;&#65533;&#65533;T\&#65533;&#65533;&#65533;8v|&#65533;=Rhab&#65533;i&#309;LpF~Ux&#65533;jI&#65533;&#45462;8i&#65533;4&#65533;&#65533;\&#65533;&#65533;&#65533;#&#65533;K&#65533;v&#65533;&#65533;&#65533;[&#65533;V&#65533;&#65533;H&#65533;&#65533;&#65533;}tx&#65533;[Y&#65533;l]&#65533;O&#65533;p&#65533;Xs
9y&#65533;R&#65533;o4&#65533;v&#65533;e&#65533;&#1109;&#65533;&#21622;&#65533;&#65533;&#65533;~:&#65533;&#65533;oi&#65533;&#65533;&&#65533;&#65533;&#65533;&#65533;!&#65533;&#65533;S&#65533;V&#65533;v&#65533;&#65533;(61&#65533;}&#65533;%M(Q	u&#65533;E&#65533;e&#65533;&#65533;&#65533;&#65533;e%&#65533;&#65533;&#65533;A&#65533;XP&#65533;U&#65533;&#65533;&#65533;&#65533;&#65533;&#65533;G]&#65533;yEh~wo&#65533;&#65533;&#65533;&#37857;&#65533;M&#65533;w8&#65533;&#65533;'&#65533;&#65533;&#65533;&#65533;V&#65533; &#65533;{&#65533;h&#65533;&#65533;X&#65533;&#65533;&#65533;&#65533;@&#65533;b&#65533;(s&#65533;&#65533;J&#65533;I&#65533;&#65533;&#65533;(j!&#65533;&#65533;|&#65533;&#65533;&#65533;4&#65533;h&#65533;H&#1491;&#65533;&#65533;*RI&#65533;&#65533;&#604;l&#65533;&#65533;&#65533;)&#65533;-q&#65533;&#65533;y&#65533;&#65533;v&#65533;&#65533;&#65533;&#65533;#&#65533;\&#65533;&#65533;&#65533;&#65533;7p&#65533;&#65533;`&#65533;Q&#65533;&#65533;&#65533;&#65533;&#65533;&#65533;h_&#65533;&U&#65533;~*&#65533;&#65533;&#65533;y&#65533;7&#65533;&#65533;H&#65533;4g&#65533;&#65533;^&#65533;xo&#65533;8&#65533;&#65533;W&#65533;8&#1679;&#1321;&#65533;&#65533;RZ&#1504;w&#65533;=&#1553;&#65533;'A&#65533;5h>&#65533;&#65533;&#65533;&#65533;'&#65533;&#65533;&#65533;T&#65533;Sy&#65533;&#65533;&#1244;uQ&#65533;&#65533;G_&#65533;&#65533;&#65533;&#65533;u&#65533;&#65533;&#65533;^Z&#65533;&#65533;w{&#65533;i&#65533;I&#65533;[Z&#65533;	&#65533;:&#65533;&#65533;&#65533;&#65533;<z1&#65533;8#&#65533;&#65533;8&#65533;&#65533;'oh&#65533;{&#65533;g&#65533;&#65533;&#65533;&#65533;&#65533;&#65533;e(&#65533;4:&#65533;-&#65533;9&#65533;Az&#65533;S&#1697;y&#65533;&#65533;&#29435;W&#65533;	&#65533;&#1122;&#9818;&#65533;X&#65533;&#65533;
&#65533;6Y&#65533;9z&#65533;n&#65533;&#65533;W&#65533;&#65533;&#65533;dcpJ&#65533;&#65533;8&#65533;&#65533;&#65533;*&#65533;&#65533;&#65533;8d>&#65533;&#65533;X&#65533;&#65533;_&#65533;E&#65533;	R&#65533;&#35420;&#65533;RJt&#65533;
a&#65533;d&#65533;&#65533;&#65533;$&#65533;WYj2Zy&#65533;
Y&#65533;&#1567;&#65533;&#65533;&#65533; &#65533;&#65533;&#65533;*&#65533;&#65533;y&#65533;&#65533;&#65533;I&#585;&#65533;&#65533;`k&#65533;&#65533;hxq&#65533;'&#65533;&#65533;7&#65533;&#65533;Y&#65533;&#65533;:&#65533;&#65533;&#65533;&#65533;C&#65533;&#65533; N&#65533;y&#65533;Z_&#65533;:&#65533;r&#65533;9{&#65533;&#543;F&#1563; Y&#65533;l&#65533;&#65533;&#65533;&#65533;&#65533;&#65533;;i&#65533;Yz&#65533;&#65533;&#65533;&#65533;X&#65533;&#65533;&#65533;i&&#65533;H&#65533;F9&#65533;&#65533;&#65533;&#23016; &#65533;&#65533;&#65533;j&#65533;&#65533;&#1426;{&#65533;&#65533;*&#65533;&#65533;W&#65533;&#65533;&#65533;&#65533;S&#65533;h&#65533;&#65533;&#65533;~5&#29923;H&#65533;&#65533;&#65533;&#64899;&#65533;&#65533;;&#65533;&#65533;j&#65533;&#1743;&#65533;-$&#65533;z]X&#65533;&#65533;3&#65533;i&#65533;&#65533;/&#65533;P&#65533;&#65533;p&#65533;j&#65533;q&#1451;K&#65533;&#65533;&#65533;&#65533;7&#65533;&#65533;^&#65533;&#65533;&#65533;&#65533;&#65533;&#338;b&#65533;cZ)&#65533;&#65533;ofz4&#65533;ck&#65533;J{&#65533;i&#65533;A!&#1628;A&#65533;&#65533;e&#676;&#65533;&#65533;{&#65533;{W&#65533;bX&#65533;&#683;M&#65533;&#65533;l&#65533;-d&#65533;&#65533;&#65533;F&#65533;&#65533;&#65533;]&#65533;J&#65533;&#65533;oc&#65533;Fk&#65533;x&#65533;&#65533;l&#65533;&#65533;e&#756;gk&#65533;&#695;F&#65533;&#65533;_&#65533;&#65533;&#65533;&#65533;o0&#65533;|&#65533;&#65533;&#65533;i8E&#65533;&#1866;&#65533;&#65533;&#761;&#65533;&#43313;&#65533;&#65533;&#65533;&#65533;&#65533;&#65533;&#65533;&#65533;d&#65533;&#65533;&#65533;&#65533;&#65533;&#65533;&#65533;\V&#65533;&#65533;&#65533;&#65533;&#281;&#65533;&#65533;&#65533;&#65533;&#65533;&#65533;j&#65533;i&#65533;&#65533;&#65533;7&#65533;&#65533;}&#65533;&#65533;&#65533;w&#65533;w|&#65533;I&#65533;&#65533;&#65533;&#65533;&#65533;O&#65533;z&#65533;&#65533;P&#65533;&#65533;&#65533;T&#65533;7&#65533;&#65533;&#65533;&#65533;w&#65533;&#65533;&#65533;&#65533;&#65533;&#65533;&#65533;[&#65533;&#65533;'}&#65533;&#763;&#65533;&#65533;&#65533;&#65533;Z&#65533;b&#65533;&#65533;&#65533;&#65533;$V&#65533;Dc&#65533;+&#65533;&#65533;*x&#65533;|So&#65533;gOy&#65533;&#65533;&#65533;Xp&#65533;&#65533;&#51886;&#65533;fr&#65533;&#65533;&#65533;j&#65533;O&#65533;&#65533;&#65533;&#65533;,&#723;T&#65533;&#65533;&#65533;>&#65533;&#65533;mK&#65533;&#65533;&#65533;S[&#65533; K&#65533;&#1451;&#65533;&#65533;;&#65533;&#65533;&#65533;&#65533;+&#65533;&#65533;&#65533;?[l5i@K&#65533;F&#600;W&#65533; \x&#65533;[&#65533;P&#65533;&#65533;&#65533;oK&#65533;&#65533;7&#65533;&#65533;;&#65533;&#65533;f&#65533;&#65533;&#65533;&#65533;&#65533;;&#65533;&#65533;Z&#65533;&#65533;m&#65533;&#65533;&#65533;{&#65533;&#65533;&#65533;&#65533;&#65533;&#65533;l&#65533;&#65533;D&#65533;A&#65533;7L&#65533;V&#65533;&#65533;&#65533;&#65533;&#65533;&#764;&#65533;&#172;&#65533;!&#65533;k&#65533;L&#65533;&#65533;k&#65533;3$&#65533;&#65533;*&#65533;&#65533;)&#65533;&#65533;:&#65533;&#65533;&#65533;&#65533;!L&#65533;5&#65533;&#65533;O&#65533;&#65533;2&#721;ky&#65533;&#65533;[&#1073;&#65533;&#50729;w&#742;&#65533;&#65533;W>L&#65533;&#65533;&#649;&#65533;&#65533;&#65533;(&#65533;&#65533;j&#65533;&#65533;&#65533;&#318;;{g+<&#65533;&#65533;&#65533;To&#65533;'<a&#65533;J&#65533;&#65533;&#65533;&#65533;|&#65533;&#65533;L&#65533;L&#65533;&#65533;H"&#648;E&#65533;W&#65533;&#65533;&#65533;&#65533;&#65533;*t&#65533;v&#65533;&#65533;&#65533;&#65533;&#65533;&#65533;&#65533;|&#65533;&#65533;+&#65533;S)r&#65533;&#65533;)&#65533;K&#65533;(&#65533;&#65533;&#65533;l}&#65533;&&#65533;&#65533;+&#65533;&#65533;)&#65533;&#65533;&#65533;&#65533;&#65533;&#65533;&#65533;&#65533;&#65533;&#65533;&#65533;P&#65533;&#65533;&#65533;&#65533;&#65533;K!og&#65533;&#65533; Gl&#65533;<&#65533;a&#65533;&#65533;w&#65533;d&#65533;&#65533;&#65533;&#65533;&#65533;&#65533;&#65533;&#65533;&#65533;&#65533;&#65533;&#65533;&#65533;&#65533;&#65533;&#65533;&#65533;&#65533;&#65533;2&#65533;|&#65533;&#65533;&#65533;e&#65533;&#65533;g&#65533;&#65533;&#65533;\&#65533;&#65533;Io&#65533;S&#65533;&#65533;k&#65533;| !&#65533;   ,    ?C &#65533;&#65533;jb&#65533;&#65533;&#65533;&#65533;a&#65533;&#65533;&#65533;&#65533;&#65533;:&#65533; >la&#65533;&#65533;&#65533;&#65533;&#65533;&#65533;&#65533;&#65533;&#65533;&#65533;&#65533;&#65533;&#65533;&#65533;&#65533;j&#65533;&#65533;&#65533;&#65533;&#65533;&#65533;&#65533;&#65533;	&#65533;&#65533;&#65533;&#65533;&#65533;&#65533;&#65533;&#65533;&#65533;&#65533;&#65533;&#65533;&#65533;&#65533;r&#65533;&#65533;&#65533;Ih&#65533;&#65533;%'&#65533;&#1288;&#65533;&#65533;&#65533;&#65533;&#65533;C&#65533;&#65533;r&#65533;#&#65533;&#65533;&#65533;&#65533;&#65533;&#65533;&#65533;&#1357;'&#65533;&#65533;&#65533;&#65533;&#65533;1&#65533;a&#65533;&#65533;&#65533;&#65533;&#65533;&#65533;&#65533;F(&#65533;
A"&#65533;&#65533;P!&#65533; &#65533;H(b&#65533;&#65533;D&#65533;8&#65533;&#65533;A&#65533;	&#65533;&#65533;Q&#65533;I'S&#65533;&#65533;&#65533;L&#65533;&#65533;,&#65533;, #&#844;85&#1576;&#65533; L@&#65533;&#65533;&#65533;&#65533;3g&#1123;H&#65533;&#65533;|&#65533;&#65533;&#65533;&#65533;&#65533;&#65533;I&#65533;&#65533;M&#65533;:&#65533;&#65533;&#65533;&#1712;+H&#65533;a&#65533;R4&#65533;0]&#65533; &#65533;&#65533;G&#65533;RY`f&#65533;&#65533;&#65533;5D6Q]Kc&#65533;&#65533;&#65533;&#65533;.&#65533;Z&#65533;&#65533;9&#65533;&#65533;&#65533;Y&#227;&#65533;&#65533;&#65533;&#65533;,B^f&#65533;<$Hfrq&#65533;&#65533;&#65533;&#65533;%&#65533;K&#65533;z&#65533;?Q(&#65533;&#65533;/&#65533;~%&#65533;Qu";A&#65533;*&#622;C&#65533;&#65533;
&#65533;&#65533;&#672;(qn^y&#65533;&#65533;II&#65533;&#65533;W&#65533;;&#65533;&#65533;P&#65533;N&#65533;9/N&#65533;8&#65533;*W&#65533;&#1342;M&#65533;&#65533;&#65533;59&#65533;&#65533;C&#65533;K%j`&#65533;&#65533;&#65533;&#65533;&#65533;
u}&#65533;M&#65533;&#1692;&#65533;u&#65533;&#65533;-&#277;q&#65533;&#65533;Q_&#65533;&#328;^&#65533;&#65533;U&#65533;``&#65533;&&#65533;&#65533;&#65533;&#65533;&#65533;%&#65533;V\cy&#65533;\&#65533;}&#65533;&#65533;^&#65533;X&#65533;f(&#65533;RW&#65533;&#65533;!&#1442;0&#65533;iI&#65533;&#65533;&#65533;8&#65533;&#65533;3Z&#65533;fM&#65533;&#65533;(&#65533;6&#65533;8&#65533;&#65533;n&#65533;J&#65533;1&#65533;%y&#65533;4&#65533;&#65533;f$+&#65533;Ad&#65533;e&#65533;d?N&#65533;&#65533;&#65533;&#65533;&#65533;&#65533;d*3HnHV&#37849;Z	J	Q&#65533;&#65533;H" ' 8J&#65533;UW&#65533;&#65533;aWRv&#65533;j'&#65533; u&z&#65533;&#65533;&#65533;&#65533;S~&#65533;=zy&#65533;U&#65533;&#65533;U&#65533;&#65533;&#65533;}&#65533;5&#65533;&#1280;&#65533;&#65533;
j&#65533;&#65533;g&#65533;&#65533;&#65533;&#962;&#65533; &#65533;&#65533;&#65533;tDa&#65533;	K&#65533;&#65533;`&#65533;&#65533;&#65533;z&#65533;&#65533;s&#65533;&#65533;i&#65533;Y&#65533;G&#65533;,&#65533;&#65533;&#65533;b&#65533;e&#65533;&#65533;et#&#65533;:+@;&#308;b&#65533;&#65533;M&#65533;&#65533;&#65533;&#65533;&#1742;&#65533;&#65533;&K&#65533;>&#65533;&#65533;&#65533;&#65533;n&#65533;MkF&#7050;&#65533;&#65533;g&#65533;Y&#65533;&#874;&#65533;&#65533;&#1553;uq&#65533;J&#65533;&#65533;=&#65533;s%&#65533; &#65533;t&#65533;
&#65533;&#65533;&#65533;&#65533;w&#65533;&#65533;j&#1961;&#65533;&#65533;yh&#65533;&#65533;&#65533;&#65533;g&#65533;{I&#65533;&#65533;&#65533;P&#65533;~ &#65533;&#65533;R&#65533;&#65533;_y &#65533;*&#65533;&#65533;R&#65533; &#65533;&#65533;&#65533;&#65533;)Pd&#65533;&#65533;&#65533;&#65533;s*<&#65533;
L5&#65533;@&#65533;&#65533;&#65533;"&#893;
&#65533;]I7&#65533;.&#65533;&#65533;*+u&#65533;&#65533;&#65533;Z4<&#65533;1&#65533;&#65533;&#65533;I&#65533;>&#65533;Tp&#65533;h&#65533;&#65533;/7h&#65533;&#65533;&#65533;&#65533;j&#65533;&#65533;&#65533;&#65533;l&#65533;&#65533;Y&#65533;j&#65533;f8.'&#65533;AMPhT+&#65533;&5&#65533;v&#65533;'^(&#65533;&#65533;&#479;|&#65533;6T&#65533;&#65533;{FGz&#65533;&#65533;&#65533;&#65533;&#65533;m&#65533;&#65533;|&#65533;&#1191;&#65533;&#65533;&#65533;e.&#65533;&#65533;G&#65533;&#65533;&#65533;-&#1416;#J"3&#65533;:0&#65533;q&#65533;!&#65533;&#947;&#65533;&#65533;&#65533;&#65533;&#65533;AgT&#65533;vF&#65533;4&#65533;&#65533;&#65533;t&#65533;J7&#65533;&#65533;e{&#65533;&#65533;&#65533;P=&#65533;5C6P&#65533;&#65533;NK#&#65533;.~&#65533;&QG&#65533;&#1008;&#1646;j&#65533;&#818;&#65533;_.&#65533;&#65533;&#65533;&#65533;&#65533;&#65533;&#65533;-&#65533;&#65533;&#65533;?&#65533;f&#65533;}&#65533;7&#65533;&#65533;&#65533;&#65533;$P&#65533;&#65533; &#65533;&#65533;&#65533;&#65533;R&#65533;86n;Rx`&#65533;V&#65533;&#65533;&#65533;?9&#65533;0F9&#65533;&#65533;'RC&#65533;FLW&#65533;&#65533;]&#65533;!&#65533;: SH'&#65533;&#65533;p&#65533;A&#65533;X&#65533;(&#65533;&#65533;P&#65533;[L&#65533;*&#65533;&#65533;&#65533;&#65533;&#65533;z&#65533;&#65533;"Q&#65533;&#65533;&#481;&#65533;&#65533;j&#65533;&#65533;&#65533;&#65533;-&#65533;&#65533;&#65533;&#65533;h&#65533;&#65533;&#65533;(2&#65533;&#65533;&#65533;&#65533;|d&#65533;&#65533;&#65533;{S\&#65533;&#65533;&#1504;*&#65533;F&#65533;_&#65533;&#65533;8&#65533;&#65533;8[Q&#65533; D&#65533; &#65533;`IKGH
N&#65533;-!&#65533;
&#65533;&#65533;I&#65533;
&#65533;&#65533;&#65533;&#65533;$=&#65533;N9&#65533;&#65533;&#65533;&#65533;&#65533;.&#65533;&#65533;,&#65533;&&#65533;&#65533;!i)&#65533;L&#65533;64&#364;s&#65533;'&#65533;)&#65533;&#65533;&#65533;&#65533;&#65533;'\HB4!A&#972;&#65533;&#65533;&#65533;&#65533;1`
&#65533;&#65533;g&#65533;F(&#65533;+&#65533;&#65533;|M+i&#65533;&#65533;&#1291;&#65533;&#65533;&#65533;&#11332;y&#65533;b4F&#65533;2&#65533;&#65533;NlMl&#65533;:#&#65533;&#1816;Cr&#65533;&#65533;8&#65533;&#65533;&#1048;4&#65533;Tw&#291; #&#65533;&#65533;bD 9dh9H2&#65533;&#65533;-&#65533;&#65533;&#65533;&#65533;&#65533;$2Q&#65533;0&#65533;&#65533;,	%s&#65533;&#65533;K&#65533;&#65533;q&#65533;&#65533;w&#65533;H&#65533;&#65533;&#65533;,$%&#65533;NY&#65533;T&#1936;_&#65533;&#65533;&#65533;&#65533;HPf&#65533;&#65533;] "ztI&#65533;^&#65533;&#65533;<&#65533;9&#65533;;&#65533;q)&#65533;&#548;bN&#65533;I&#65533;/=&#65533;&#65533;&#1236;&#65533;P&#65533;w&#65533;&#65533;	&#65533;2&#65533;&#65533;@&#54448;&#65533;&#65533;&#65533;xNe&#65533;&#65533;
;&#65533;&#65533;&#65533;&#65533;&#65533;T':&#65533;&#65533;p&#65533;Q&#65533;v&#65533;c&#65533;&#65533;&#65533; &#65533;&#65533;*"&#65533;&#65533;&#65533;&#65533;&#65533;&#65533;&#65533;&#65533;t"!&#65533;&#65533;w&#65533;&#65533;l&#65533;r&#65533;,&#65533;Ae&#65533;&#65533;Z&#65533;&#65533;&#65533;&#65533;&#65533;&#65533;2&#65533;J&#65533;&#65533;RQ&#65533;&#65533;&#65533;,'&#65533;e:B&#65533;<L09&#65533;,P&#1223;p&#65533;Z&#65533;R&#65533; &#65533;G&#542;&#65533;v&#65533;F&#1104;V&#65533;&#65533;id&#65533;&#65533;&#65533;q&#65533;^&#65533;&#65533;Pe+5&y&#65533;&#1952;&#65533;&#65533;&#65533;&#65533;l-U&#65533;&#65533;k&#65533;p&#65533;Z&#65533;o&#65533;&#65533;v&#65533;j&#65533;&#65533;&#65533;09&#65533;"&#65533;O&#65533;X&#65533;&#65533;Z&#65533;B&#65533;;7&#65533;z&#65533;r4&#65533;&#65533;&#65533;n&#65533;&#65533;M&#65533;&#65533;*2)&#65533;z)e&#65533;&#65533;&#65533;!&#65533;&#65533;/F-9&#141;&#65533;&#65533;&#879;&#65533;+a&#65533;I&#65533;&#65533;pU&#65533;(&#65533;&#65533;d&#65533;&#65533;;&#65533;&#65533;._*&#65533;&#65533;&#65533; h-&#65533;&#65533;&#65533;)&#65533;&#65533;:&#65533;&#65533;&#65533;._l1&#65533;&#65533;&#65533;j0&#65533;pT&#65533;&#65533;S/]&#65533;6&#65533;&#65533;Sl}&#65533;&#65533;&#65533;&#65533;1&#65533;J&#65533;&#65533;.3&#65533;M&#65533;&#65533;c&#65533;x&#65533;&#65533;C&#65533;#(C&#65533;&#65533;&#65533;&#65533;<&#65533;&#65533;&#65533;4&#65533;3H&#65533;&#65533;&#65533;&#65533;%bM9&#65533;X&&#65533;w%&#65533;Qx&#65533;DB&#65533;&#65533;&#65533;U&#65533;&#65533;&#65533;PiN&#65533;&#65533;|oP&#65533;&#65533;Qz&#65533;&#65533;/b&#65533;&#65533;/&#65533;^&#65533;@&#65533;&#65533;&#65533;&#65533;V&#65533;R&#65533;&6B)&#65533;&#65533;&#65533;&#65533;&#65533;&#65533;&#65533;'&#65533;H|x&#65533;&#65533;@&#65533;&#65533;&#65533;s*&#65533;&#65533;)&#65533;J&#65533;F^&#1568;W%&#65533;
M{&#65533;&#65533;&#1140;W&#65533;T&#65533;&#65533;t &#65533;4b+&#65533;!&#65533;N&#1656;&#444;&#65533;&#65533;G&#65533;c&#65533;&#65533;&#65533;r&#156;;d&#65533;&#65533;&#65533;\&#65533;&#65533;&#65533;&#65533;b&#65533;&#65533;GBv&#65533;&#65533;&#65533;&#65533;f;&#65533;G}H&#65533;&#65533;&#65533;&#65533;(0:X&#65533;g&#65533;&#65533;mmo[&#65533;&#1969;\&#65533;&#65533;
0&#65533;v&#65533;tl&#65533;+&#65533;&#65533;\&#1545;&#921;&#906;&#65533;&#65533;D&#65533;&#65533;&#65533;X&#65533;9&#65533;&#65533;&#65533;&#65533;HA&#65533;&#65533;&#65533;wBx(&#65533;3&#65533;t9']&#65533;[T&#65533;n&#65533;&#65533;&#65533;&#65533;,&#65533;&#65533;z[&#65533;+&#1554;&#65533;&#65533;	&#65533;%n5j&#65533;&#65533;p&#65533;&#65533;p&#65533;&&#65533;&#65533;q&#65533;&#65533;&#65533;&#65533;&#65533;B,YQ&#65533;,&#65533;&#65533;&#65533;&#65533;&#953;&#927;&#65533;&#65533;8h&#65533;&#65533;<&#65533;9t&#65533;%b{&#65533;\P&#65533;&#1141;

2&#65533;N)&#65533;&#65533;&#65533;&#65533;\&#65533;&#153;&#65533;&#65533;&#65533;&#65533;&#65533;&#65533;&#65533;&#65533;;s&#65533;+&#65533;*p&#65533;e]&#1997;4&#65533;'#'d!&#65533;&#65533;&#65533;!]&#1681;W&#65533;&#434;&#65533;&#65533;&#65533;M1&#65533;)B&#65533;&#65533;&#65533;&#65533;&#65533;+N&#65533;&#65533;&#65533;&#1558;&#1336;&#65533;^o&#65533;Xj&#65533;&#65533;&#65533;&#455612;&#65533;f&#65533;&#65533;&#65533;1&#65533;F&#65533;u&#65533;k8&#65533;va&#65533;Bz&#65533;&#65533;&#65533;&#65533;&#65533;&#65533;&#65533;G&#65533;&#65533;n&#65533;h?&#65533;&#65533;&#65533;&#65533;&#65533;&#65533;&#65533;`s&#65533;&#65533;.D&#65533;(&#65533;bv&#65533;k}&#65533;\&#65533;&#1791;&#65533;K&#65533;&#65533;&#65533;Y&#65533;{&#65533;&#65533;s&#1659;;?+&#65533;V&#65533;&#65533;{q&#65533;&#65533;S&#65533;&#130;7&#65533;1&#65533;!&#65533;&#65533;\P&#65533;&#65533;A-&#65533;U&#65533;&#65533;r&#65533;#&#65533;u5&#65533;&#65533;&#65533;Z&#65533;&#65533;(&#65533;&#728;AE&#65533;&#65533;1&#65533;&#65533;&#27058;&#65533;z&#998;z(zX&#65533;&#65533;&#65533;z&#65533;Vs&#65533;z&#65533;&{&#65533;&#65533;G&#65533;Nq:&#65533;&#65533;n&#65533;&#65533;{&#65533;uv&#65533;|&#65533;&#65533;&#65533;u&#65533;u_&#65533;&#65533;}&#65533;&#65533;N&#65533;B&#65533;E^&#65533;C0&#65533;m&#65533;\&#65533;&#65533;w&#65533;ERyWw&#65533;v&#65533;V&#65533;T&#65533;7&=&#65533;&#65533;w&#65533;!7~&#65533;&#65533;=*&-&#65533;U&&#65533;$&#65533;W%&#65533;&#65533;m"cPH&#65533;&#65533;U&#65533;V[&'2g&#65533;&#65533;Fth&#65533;a8&#65533;d8&#65533;&#1110;e&#65533;&#65533;&#65533;&#65533;&#65533;&#65533;&#65533;$&#65533;&#65533;< ^&#65533;CV&#65533;&#65533;&#65533;&#65533;{&#65533;:&#65533;&#65533;n &#65533;Qv&#65533;'&#65533;KA&#65533;@&#65533;\&#1015;&#65533;&#65533;(Q&#65533;v&#65533;W`&#65533;N&#65533;&#65533;&#65533;#&#65533;&#65533;/&#65533;xq"&#65533;8XEb&#65533;g&#65533;&#65533;w&#65533;4w&#65533;V}&#65533;`qC&#65533;-&#1524;I&#65533;=&#65533;d?&#65533;(y&#65533;hU$gN=f&#65533;&#65533;&#65533;gI&#65533;0}8VE&#65533;#U &#65533;b8(&#65533;&#65533;X&#65533;
&#65533;&#65533;&#65533;@tj&#65533;&#65533;&#712;%&#65533;&#65533;&#65533;&#65533;6&#65533;E&#65533;&#65533;5Xv 8C&#65533;&#65533;u&#65533;2|&#65533;W|&#65533;S&#65533;d&#65533;q9&#65533;&#743;&#65533;&#53576;,&#65533;&#65533;F<1H}&#65533;GY:8$&#65533;&#65533;&#65533;&#65533;&#65533;B&#65533;p&#65533;G&#65533;&#65533;xc&#65533;H6&#65533;&#65533;}DH&#65533;w[&#65533;&#65533;t&#65533;&#65533;T&#65533;(&#65533;&#65533;&#65533;~&#65533;&#65533;&#565;&#65533;&#65533;&#65533;&#65533;^]f&#65533;6&#65533;&#65533;&#65533;&#65533;&#65533;&#65533;h&#65533;&#65533;&#65533;ld&#204;h&#65533;&#65533;&#65533;&#65533;&#1096;&#65533;B&#65533;&#65533;h&#65533;&#65533;f&#1768;&#65533;&#65533;$C&#65533;&#65533;Q&#2040;&#65533;&#65533;k&#65533;&#65533;0&#65533;Vo&#65533;*[&#65533;|&#65533;&#65533;h&#65533;&#65533;&#65533;v&#520;&#65533;h0Li=&#65533;&#65533;&#65533;%hwR&#65533; &#65533;c&#65533;|3v?ZiE?(.s&#65533;&#65533;H[&#65533;c)v#K&#65533;&#65533;4klu>&#65533;U'gymY\:&#65533;6&#65533;? &#65533;&#65533;&#65533;&#65533;&#65533; &#65533;&#65533;&#65533;w&#65533;&#65533;{&#65533;z&#65533;x&#65533;&#65533;8{Q &#65533;&#65533;&#65533;{u&#65533;9W&#65533;&#65533;(&#65533;&#65533;r&#65533;P&#65533;&#65533;r&#5651;&#65533;q&#65533;&#65533;@I3&#65533;&#65533;&#65533;D&#65533;GinH&#65533;@h&#65533;O&#65533;&#1416;P&#65533;&#65533;kNWyF +a&#65533;&#65533;&#65533;(&#65533;$&#65533;&#65533;<6q^y&#65533;2E&#65533;Py&#65533;&#65533;q?i&#65533;&#65533;5MX&#65533;gp&#1628;r&#65533;&#65533;7&#65533;&#65533;P&#65533;WG&#65533;/&#65533;&#65533;kH&#65533;&#65533;&#1553;~	{&#65533;&#1629;&#648;$&9&#65533;/Pt&#65533;g&#65533;#&#65533;&#65533;sl(&#65533;^2&#65533;u&#65533;v&#65533;5)&#65533;]&#65533;&#65533;&#65533;y&#65533;&#65533;)&#65533;&#65533;&#65533;&#65533;&#722;&#65533;&#65533;hnQ&#65533;&#65533;I&#65533;&#65533;M&#1632;&#65533;i&#65533;2&#65533;p&#65533;' &#65533;K&#65533;5@&#65533;&#65533;(&#65533;n)/&#65533;6.&#65533;&#1493;}&#65533;&#65533;Y&#65533;&#65533;&#65533;x#&#65533;&#65533;&#65533;&#65533;=&#65533;&#65533;x&#65533;b&#65533;M8 &#65533;*&#470;&#65533;2&#65533;&#65533;i&#65533;k&#65533;&&#65533;&#65533;C&2&#65533;
&#65533;-4&#65533;&#65533;Y&#65533;H~WX%|&#65533;0&#65533;&A&a%&#65533;(&#65533;&#65533;	&#65533;&#65533;&#65533;{:&#65533;&#65533;&#65533;&#65533;&#65533;\&#65533;&#65533;&#65533;%g&#65533;&#65533;&#65533;&#65533;h&#65533;&#65533;M&#65533;U&#65533;&#65533;p`&#65533;o*&#65533;(0&#65533;&#65533;&#65533;&#65533;&#65533;&#65533;&#65533;&#65533;	&#65533;&#65533;v&#65533;&#65533;&#65533;&#65533;&#65533;&#65533;!zY&#65533;Y/5+fY&#65533;d"}&#65533;ZTT&#65533;F&#65533;&#65533;0&#65533;w&#65533;&#65533;&#65533;&#65533;$&#65533;&#65533;=&#65533;&#65533;&#65533;&#65533;&#65533;>&#65533;&#65533;&#65533;sd!&#65533; &#65533;&#65533;	&#65533;&#65533;H&#65533;8&#65533;&#1192;8u&#65533;(@&#65533;&#65533;&#65533;c(&#1130;B&#65533;&#65533;&#969;w&#65533;&#65533;@&#65533;P	&#65533;@&#65533;&#65533;S&#65533;&#65533;&#65533;v&#65533;-YJY&#65533;e&#65533;^&#65533;y&#65533;{&#33600;&#65533;XE3&#65533;K&#65533;F&#65533;zk
@&#65533;&#65533;&#65533;&#50708;Ji&#65533;R&#65533;&#1866;&#65533;&#65533;&#65533;&#65533;v$%&#65533;&#65533;D9&#65533;Ft&#65533;D&#65533;&#65533;(&#65533;&#65533;j&#65533;&#65533;i&#65533;&#597;LF&&#65533;&#65533;E	g&#65533;&#65533;9&#65533;!F$R&#65533;&#65533;&#65533;V&#65533;&#65533;Gk&#65533;&#1197;&#65533;h&#65533;&#65533;Uy(8&#65533;&#65533;&#65533;J&#65533;f&#65533;o&#65533;]&#65533;&#65533;&#65533;(&#65533;k&#65533;&#65533;@&#65533;T&#65533;&#65533;?&#65533;cH4&#65533;&#65533;/&#65533;&#65533;'&#65533;&#65533;&#65533;&#65533;t9&#65533;&#65533;:&#65533;&#65533;&#65533;&#65533;B&#65533;&#65533;]J&#65533;&#65533;Y&#65533;&#65533;&#583;&#183;J&#65533;&#65533;&#65533;&#65533;/&#65533;&#65533;9d&#65533;&#422;b&#65533;&#65533;&#65533;&#65533;|&#378;&#65533;t&#65533;D&#65533;JH&#65533;&#65533;&#65533;y&#65533;&#65533;&#65533;&#65533;hGI$&#65533;;&#65533;P]&#65533;&#65533;F7XU&#65533;
?&#65533;&#65533;Z&#65533;x$&#65533;&#65533;b	#(Vt_&#65533;-T&#65533;T&#65533;&#65533;[(&#65533;Ce&#65533;&#65533;\&#65533;79au&#65533;&#65533;8&#65533;
L%&#65533;&#1201;7&#65533;ZA}r&#65533;&#65533;B&#65533;Q&#65533;)SqL p&#65533;O&#65533;&#18710;&#65533;&#65533;&#65533;fa&#65533;=&#1522;&#65533;HG'&#65533;&#65533;5D&#65533;3&#589;&#682;&#65533;1&#65533;$xk&#1797;&#65533;n&#1366;&#65533;gI&#65533;S&#65533;H&#65533;&#65533;r&#65533;&#65533;O{`&#65533;&#65533;&#65533;&#65533;&#65533;vg&#65533;a$&#65533;&#65533;Xkh&#65533;32&#65533;&#432;&#65533;	&#65533;&#65533;&#65533;
&#65533;Z&#65533;&#65533;&#65533;L&#65533;&#598;&#65533;&#1583;3x&#65533;r&#65533;&#65533;~t;&#65533;fr&#65533;&#65533;{B&#65533;&#65533;&#65533;&#19457;7&#65533;&#65533;@&#65533;j@J&#65533;&#1272;&#65533;&#1432;&#65533;V&#65533;&#65533;K&#65533; 4-&#65533;A &#65533;&#65533;yg&#65533;&#65533;1I`$&#65533;&#65533;&#65533;&#65533;&#1953;&#65533;Pw&#65533;ef&#65533;H&#65533;cz8&#65533;&#65533;B{&#65533;&#65533;U&#65533; w&#65533;X&#65533;&#65533;{&#65533;H{&#65533;&#65533;@@&#65533;&#65533;&#763;&#65533;&#65533;&#65533;&#65533;L&#65533;&#65533;&#65533;&#65533;&#65533;&#65533;5xqu2<Q&#65533;)&#65533;'&#65533;&#65533;v&#65533;&#65533;&#1879;&#65533;[&#65533;&#65533;:&#65533;i&#65533;S&#65533;&#751;&#65533;k&#65533;&#65533;b&#65533;-d&#65533;&#65533;:7&#65533;6&#65533;k&#65533;&#65533;&#65533;WL/T&#65533;&#65533;Q&#65533;L%&#65533;&#65533;&#65533;G&#1401;!&#65533;&#65533;f&#65533;&#65533;&#65533;\&#65533;,&#65533;5@s&#65533;&#65533;4&#65533;d&#65533;&#65533;N&#65533;&#65533;&#65533;J&#65533;&#65533;z&#145;&#65533;&#65533;U&#65533;&#65533;&#65533;k&#65533;&#65533;&#65533;;;(&#65533;&#65533;&#65533;&#65533;tv&#38480;&#777;r&#65533;gj&#65533;&#387;&#65533;D)f-&#65533;2s&#65533;&#65533;&#65533;&#65533;4&#65533;L&#65533;&#65533;&#539;&#65533;;&#65533;v&#65533;h5&#65533;zjY&#65533;Y&#65533;&#65533;&#65533;&#1867;&#65533;&#65533;L&#715;Z/k&#65533;&#65533;a&#65533;Q&#65533;~&#65533;&#65533;&#65533;&#65533;1&#65533;g&#65533;&#359;&#65533;6&#65533;&#65533;&#375;|&#65533;9&#65533;e&#1430;&#65533;&#65533;&#65533;d&#65533;&#65533;j&#65533;/B)&#65533;&#65533;{&#65533;n&#65533;`K&#65533;&#65533;&#65533;&#859;&#65533;&#65533;AT9&#65533;&#65533;&#1196;'h&#65533;&#65533;&#65533;z &#65533;3&#65533;&#65533;&#65533;n&#65533;&#65533;Q,|&#65533;&#65533;A&#65533;O&#65533;1&#65533;p3&#65533;&&#65533;&#65533;&#65533;&#679;&#65533;C&#65533;B&#65533;&#65533;|&#1656;&#65533;&#65533;&#1844;=&#52062;+&#65533;&#65533;;&#741;X
&#65533;39&#65533;&#65533;-&#65533;F&#1226;&#65533;I)5&#65533;D&#65533;&#65533;g&#65533;&#65533;&#65533;&#65533;&#45651;p&#65533;&#65533;qN&#27530;z&#65533;?&#65533;&#65533;H&#65533;&#65533;G&#680;h &#65533;d&#65533;&#65533;&#65533;&#65533;&#65533;&#65533;m&#65533;6}&#65533;1&#65533;PA&#65533;
&#65533;&#65533;/b&#65533;&#65533;&#65533;NE&#65533;!i&#65533;8 &#65533;&#65533;;&#1385;&#65533;)&#65533;&#65533;&#65533;&#65533;e&#65533;&#65533;6XRN&#65533;&#65533;?;&#65533;&#65533;,&#65533;&#65533;&#65533;e&#65533;&#65533;:&#65533;&#65533;&#65533;&#65533;&#1031;&#65533;-, ?&#65533;&#65533;	&#65533;&#65533;&#65533;+Q&#65533;}&#65533;[&#65533;3-)J&#65533;&#65533;&#65533;&#65533;/&#1726;&#65533;&#65533;&#65533;=(&#65533;R&#65533;\&#65533;V&#65533;&#65533;&#65533;&#65533;&#65533;r&#65533;&#65533;\+&#65533;,&#65533;w&#65533;&#65533;&#1145;U&#65533;}&#65533;&#65533;R&#1244;&#65533;-&#65533;&#65533;H&#65533;y&#65533;&#38532;&#65533;&#65533;J&#889;&#65533;&#65533;&#65533;>&#65533;H&#65533;KM&#65533;=&#65533;j&#65533;&#65533;&#54854;&#65533;'&#1363;T &#65533;I&#65533;&#65533;
&#1324;K&#550;&#65533;Azk&#65533;T=M&#65533;&#65533;&#65533;ie&#65533;5S&#65533;+~&#65533;&#65533;&#65533;&#65533;&#65533;&#65533;&#1079;&#65533;&#65533;+&#65533;-&#65533;u&#65533;Tw-N&#65533;&#65533;|gu&#65533;&#65533;&#65533;&#65533;*&#65533;&#65533;\&#65533;R&#65533;&#65533;&#65533;&#65533;&#1581;4&#65533;&#65533;-&#65533;'&#65533;&#65533;)&#65533;&#65533;&#65533;&#65533;Z&#65533;a&#65533;l&#821;&#65533;&#65533;0&#65533;6&#65533;&#65533;I&#65533;b&#65533;Q&#65533;0&#65533;&#65533;&#65533;&#65533;&#65533;<&#65533;$+&#522;L&#65533;&#65533;&#65533;M&#65533;&#65533;M&#65533;H0&#65533;F&#65533;&#65533;&#65533;&#1771;SX&#65533;I&#65533;\&#65533;&#65533;&#65533; &#65533;&#65533;[&#65533;&#65533;>V&#989;cK
7&#65533;&#65533;e&#65533;Y&#65533;&#65533;.&#65533;&#65533;&#1853;&#65533;&#251;,&#65533;&#65533;	  &#65533;&#65533;&#65533;(&#65533;H&#65533;&#65533;-&#65533;:&#65533;*&#65533;&#65533;&#65533;&#65533;&#65533;;&#65533;&#366;U,&#65533;&#65533;&#65533;&#1563;&#65533;-&#65533;&#65533;>B&#765;&#65533;&#65533;2m &#65533;&#65533;&#65533;&#65533;&#65533;&#65533;&#65533;c&#65533;&#65533;e&#65533;&#65533;^&#65533;&#65533;&#65533;xS&#65533;=&#396;&#65533;<:8&#65533;?}&#65533;{&#65533;2^~&#65533;k4&#288;&#65533;%&#65533;&#65533;&#65533;&#1206;&#65533;&#65533;P&#65533;&#65533;&#65533;&#410;&#1371;9A&#65533;d&#65533;&#65533;&#65533;&#65533;&#65533;&#65533;A&#65533;/&#65533;&#1624;&#65533;&#65533;h|&#582;&#65533;&#65533;[&#65533;&#65533;8&#65533;&#65533;&#65533;&#65533;=yDu&#226;&#65533;&#1512;<&#65533;&#65533;h
&#65533;&#65533;&#65533;&#65533;oB&#65533;&#19081;(&#65533;&#1982;&#1004933;&#65533;&#65533;&#65533;2&#65533;&#65533;L&#65533;b66&#65533;&&#65533;&#65533;&#65533;-(&#65533;-WN&#65533;_&#1158;&#65533;^&#65533;b&#65533;&#65533;`&#65533;i.&#65533;N&#65533;a&#65533;&#65533;&#65533;7}0kd&#65533;&#65533;&#65533;&#65533;&#65533;&#65533;&#65533;<&#65533;&#1596;)&#65533; \&#65533;&#65533;&#65533;&#65533;8&#65533;&#65533;&#65533;&#65533;d=P^t&#65533;&#65533;&#65533;&#65533;&#65533;>&#65533;^|&#65533;}&#65533;]Q0\$&#65533;&#65533;&#65533;&#65533;&#65533;&&#65533;>&#65533;&#65533;r*N&#1169;&#65533;&#65533;&#65533;&#65533;	&#65533;&#65533;&#65533;X&#65533;y&#65533;&#65533;&#65533;)&#65533;&#65533;&#65533;&#65533;}&#65533;&#65533;&#65533;+B$&#65533;F]&#65533;&#65533;&#65533;=&#65533;&#65533;&#65533;'&#65533;&#65533;&#65533;/&#65533;&#65533;p&#65533;&#65533;M&#65533;&#65533;%&#65533;&#65533;,&#65533;&#1470;.R.&#65533;8&#65533;&#65533;&#65533;&#65533;]N&#65533;&#1118;e@?&#65533;&#65533;&#65533;6/&#65533;&#1406;t&#65533; l>&#65533;&#65533;0&#65533;&#65533;0&#65533;&#65533;r<&#65533;Z&#65533;t|&#65533;X&#65533;&#65533;ZO&#65533;&#65533;k&#65533;&#65533;&#65533;p&#65533;&#65533;eW&#65533;&#65533;&#1343;&#65533;&#65533;j&#65533;M&#65533;&#65533;&#65533;i,&#65533;8	(&#65533;6y&#65533;|&#65533;&#65533;N&#65533;&#1642;#&#65533;@&#65533;&#65533;&#65533;&#65533;]&#65533;&#65533;g&#65533;E&#65533;&#65533;&#65533;(&#65533;&#65533;&#65533;&#65533;>&#65533;&#65533;&#65533;&#65533;K&#65533;?>]&#65533;4&#65533;D^&#65533;&#65533;&#1037;OM@&#65533;&#65533;m]Y&#65533;Y.&#65533;w&#65533;/&#65533;>2&#65533;&#65533;&#65533;&#65533;A&#65533;&#65533;#&#65533;&#65533;~>$&#65533;&#65533;&#65533;?x&#65533;&#65533;N&#65533;&#65533;_&#65533;F&#65533;%&#65533;&#65533;&#65533;&#65533;GU&#65533;MF&#65533;q(&#65533;P&#65533;&#65533;&#65533;&#65533;&#65533;&#65533;&#65533;V_4&#65533;M&#65533;P&#65533;&#65533;&#65533;&#65533;&#65533;&#65533;&#65533;&#65533;&#65533;&#65533;&#1503;#&#65533;F&#65533;|&#65533;v&#65533;8v?|&#65533;&#65533;&#65533;&#65533;&#65533;V&#65533;&#65533;9&e
&#65533;~1&#65533;	&#65533;&#65533;&#65533;&#65533;@&#65533;&#65533;&#65533;&#65533;&#65533;,]&#65533;]&#65533;&#65533;
&#65533;9&#65533;&#65533;&#65533;&#65533;&#65533;&#65533;:a&#65533;j&#65533;&#65533;jl&#65533;&#65533;&#65533;
!&#65533;&#65533;&#65533;!&#65533;&#65533;&#65533;&#65533;&#65533;&#65533;&#65533;
&#65533;>&#65533;&#65533;&#65533;&#65533;&#65533;]<Y&#65533;~Y&#182;&#65533;&#221;b&#65533;&#65533; &#65533;&#65533;&#65533;r&#65533;&#65533;&#65533;>&#65533;&#65533;&#65533;&#65533;&#65533;&#65533;&#65533;	&#65533;&#65533;+&#65533;&#65533;&#65533;1&#65533;x&#65533;&#65533;&#65533;&#65533;%n&#65533;&#65533;&#65533;&#65533;e&#65533;&#65533;&#65533;&#65533;&#65533;&#65533;&#65533;	&#65533;&#65533;C&#65533;[&#65533;!&#65533;Y&#65533;da&#65533;1_p&#65533;&#65533;&#65533;+&#65533;&#65533;y&#65533;&#65533;&#65533;&#463;2@&#65533;I&#65533;&#65533;%0HXi&#65533;0c&#65533;B&#65533;=-Vp&#65533;3&#65533;gN=&#65533;,\D&#65533;N&#65533;WFY%]J&#65533;&#65533;&#65533;&#65533;Zv&#65533;[U&#65533;&#65533;&#65533;&#65533;b&#1296;V	G&#65533;&#65533;e&#65533;&#65533; &#65533;YR&#65533;&#65533;G&#65533;&#65533;&#65533;Wq&#65533;5&#65533;&#403;&#65533;&#65533;&#65533;^ &#65533;/&#65533;U &#65533;&#1519;&#65533;&#241;&#65533;R&#65533;W&#65533;^G&#65533;hm&#65533;{&#65533;Y-&#65533;&#65533;&#65533;
eJ&#65533;fU&#65533;&#65533;j,+&#65533;&#65533;l&#65533;<&#65533;&#65533;*B&#65533;.sj&#65533;z&#65533;&#65533;3K{&#65533;&#65533;AG7&#65533;Z&#65533;p&#65533;&#65533;&#65533;'&#65533;8&#65533;&#65533;&#65533;&#65533;)&#65533;&#65533;&#65533;&#1734;&#65533;&#65533;n<]&#65533;D&#65533;&#1533;&#18895;;&#65533;&#65533;&#65533;s&#65533;&#65533;C&#65533;&#65533;TL&#65533;D&#65533;&#594;&#65533;&#65533;&#65533;o&#65533;&#65533;G&#65533;&#65533;&#65533;&#65533;&#65533;' &#65533;&#65533;M;&#65533;d&#65533;&#65533;&#65533;0&#65533;V]5&#65533;&#65533;J[1t&#65533;&#65533;Hx&#65533;o_X&#65533;P`I&#65533;,y&#65533;!ZA&#65533;\&#65533;d&#65533;VpUm&#65533;&#65533;&#65533;&#790;&#65533;'&#65533;&#65533;&#65533;&#65533;_}	&#65533;ca&#65533;&#65533;Jb&#65533;5&#65533;,&#65533;A2&#65533;&#65533;&#65533;!II.&#65533;5y&#65533;g&#65533;&#65533;Jb@RYm&#65533;&#65533;&#65533;/&#65533; s&#65533;l&#65533;i&#65533;&#65533;muPJH&#65533;&#65533;o&#65533;&#65533;&#1819;&#369;hu&#65533;%&#65533;&#65533;sp
&#65533;BxqWEw&#65533;&#65533;&#65533;w&#65533;
>qR&#65533;&#65533;&#262;&#65533;&#65533;&#65533;&#65533;:&#65533;`q&#65533;|&#65533;fZ&#2022;5&#65533;&#65533;&#65533;!E&#65533;&#65533;&#65533;&#1060;&#65533;t"h&#65533;&#65533;2&#65533;"&#65533;&#65533;&#65533;&#65533;&#904;F%&#65533;&#65533;&#65533;&#1067;R1ZV&#65533;&#65533;&#65533;jb&#65533;n&#65533;&#65533;&#65533;0&#65533;&#65533;&#65533;&#65533;K6&#65533;~&#65533;&#65533;&#65533;`9*&#65533;
b&#65533;&#65533;X"B&#65533;V%"GRf+f&#65533;(&#65533;&#65533;f&#65533;&#65533;&#65533;Q&#65533;&#763;&#65533;&#65533;R&#65533;&#65533;&#65533;&#65533;&#65533;&#65533;&#65533;&#65533;&#65533;'&#65533;&y&#65533;	&#65533;&#65533;1&#65533;(!&#65533;f]HS&#65533;&#65533;y&#65533;&#65533;&#65533;#&#65533;&#861;&#65533;8&#65533;\s&#65533;&#65533;&#1888;#A&#65533;&#65533;k'&#65533;=&#14968;&#824;&#65533;EO&#65533;&#65533;1&#65533;L`&#65533;&#65533;&#65533;4kjs8&#1271;J}&#65533;%&#65533; &#65533;T&#65533;&#65533;&#65533; D&#65533;*&#65533;VF&#65533;oZ&#65533;<&#52397;&#65533;&#65533;z&#65533;&#65533;&#65533;:&#65533;&#65533;&#65533;p&#65533;&#65533;&#626;&#65533;l&#65533;&#65533;N&#65533;&#65533;c7Z&#65533;&#65533;&#65533;b&#65533;#c&#65533;u*i&#65533;]&#65533;%&#660;m&#65533;&#65533;>&#65533;JhR>/!&#65533;&#65533;vI&#31163;K&#65533;&#65533;&#65533;&#65533;e&#65533;&#65533;+l &#65533;&#656;&#65533;kRl&#65533;&#65533;&#65533;&#65533;p&#65533;&#65533;&#65533;&#65533;r&#65533;;W&#65533;&#65533; W&#65533;&#65533;&#65533;&#65533;&#65533;&#65533;&#65533;#&#65533;&#65533;&#65533;&#65533;&#65533;&#65533;&#490;&#65533;b&#65533;F9&#65533;&#65533;G&#65533;&#65533;)&#65533;&#65533;a&#65533;=[&#65533;&#65533;J&#65533;&#65533;E&#65533;pA&#65533;eD!	&#65533;$j-6&#65533;'[b&#65533;&#65533;~&#65533;&#65533;&#65533;c&#65533;o>&#65533;a&#65533;_&#65533;&#65533;k&#65533;&#65533;&#65533;i_{-&#65533;>&#65533;&#65533;m&#65533;p?B8&#1918;&#65533;MYI&#65533;&#65533;&#65533;u&#65533;4&#1498;&#1203;D&#65533;
&#65533;&#65533;e &#65533;&#65533;Lg&#65533;&#1367;&#65533;@&#65533;q&#65533;mp&#65533;B49&#444;f&#65533;&#65533;&#65533;&#65533;C&#65533; 61i&#65533;M&#65533;&#65533;&#65533;&#65533;&#65533;	k&#65533;&#65533;
_&#65533;&#65533;&#1269;&#65533;<&#65533;&#65533;&#65533;&#275;> !ws&#65533;&#65533;&#65533;&#65533;&#65533;&v&#65533;K &#1957;&#65533;E&j&#65533;S&#65533;&#65533;&#65533;&#65533;d"&#65533;SE&#62169;&#65533;&#65533;&#65533;&#65533;&#65533;=&#65533;`&#65533;&#65533;K&#65533;&#65533;&#903;>&#65533;&#65533;&#65533;&#65533;cL_&#1655;AWi&#65533;Y&#65533;&#65533;&#65533;&#1587;&#65533;&#1903;4g&#65533;&#65533;&#65533;@U%0&#65533;&#65533; &#65533;&#65533;* &#65533;T&#65533;&#65533;&#65533;&#65533;~&#65533;&#65533;&#65533;&#65533;6p&#65533;&#65533;&#65533;&#65533;_`P2&#65533;&#65533;!&#65533;&b&#65533;&#65533;&#65533;1&#65533;&#65533;B`&#65533;<&#65533;d&#65533;&#65533;&#65533;&#65533;&#65533;&#65533;B;&#65533;&#65533;t&#65533;&#65533;&#65533;&#65533;2&#65533;&#65533;&#65533;Or&#65533;&#65533;0s&#65533;&#65533;,j-&#65533;#&#65533;N*&#65533;,&#65533;S&#65533;&#65533;&#65533;&#65533;&#65533;UQf&#65533;&#65533;&#65533;&#65533;&#65533;&#65533;&#65533;E&#65533;&#65533;D*&#65533;&#65533;8&#65533;&#65533;&#65533;=&#65533;0)\Xo&#65533;qLE&#65533;1&#65533;p&#65533;Z<&#65533;H&#65533;&#65533;)&#65533;\&#1666;&#65533;&#65533;&#65533;&#65533;}&#65533;17&#65533;&#65533;&#65533;&#65533;&#65533;-K&#65533;&#65533;&#65533;&#65533;K&&#65533;HT&#65533;+JY&#65533;&#65533;>%&#65533;0]&#65533;  &#65533;&#65533;&#65533;3O&#65533;&#668787;LEK&#65533;&#65533;1&#65533;&#65533;LZR&#65533;nb&#1614;&#65533;&#40086;&#65533;&#65533;&#65533;&#65533;p9'&#65533;&#65533;&#65533;M&#65533;&#65533;g&#65533;&#65533;9Lw&#65533;"&#65533;,"&#59033;&#280;aSx*&#65533;&#65533;&#65533;EjF&#1225;LM&#65533;5&#65533;&#65533;JeqZ b&#65533;&#65533;$&#65533;Tu&#65533;&#65533;&#65533;&#1214;&#65533;&#65533;6&#65533;q&#65533;d&#65533;&#65533;&#65533;J&#65533;`&#65533;&#65533;&#65533;&#65533;$&#65533;@&#65533;&#65533;&#65533;}ns&#65533;&#65533;
&#65533;\&#65533;F&#65533;l&#65533;/\&#624;M i&#65533;&#65533;6&#65533;&#65533;&#65533;&#724;QG&#65533;&#65533;zy&#65533;&#65533;&#65533; 
&#65533;z&#65533;_L&#65533;`(&#65533;t&#65533;^&#65533;_&#1576;&#65533;4RpAL&#65533;a&#65533;&#65533;kv3&#731;&#65533;48&#65533;&#65533;&#65533;&#1450;S&#65533;&#65533;&#65533;&#65533;]&#65533;1&#65533;&#65533;
i&#65533;"&#806;j&#65533;&#65533;>&#65533;xPD&#65533;&#65533;9&#65533;&#65533;Z&#65533;gV&#65533;j&#65533;8&#65533;%&#1259;&#65533;4"?&#134;[&#65533;&#65533;&#65533;&#65533;&#65533;m+Z&#65533;;&#65533;&#65533;#o&#65533;JM &#65533;&#506;&#65533;J&#65533;[o>&#65533;&#65533;Gbto&#65533;&#65533;&#65533;&#65533;dK@T&#65533;]&#65533;&#65533;g&#65533;&#65533;pIE &#65533;&#65533;&#65533;&#65533;k&#65533;Q&#65533;&#65533;&#65533;&#65533;&#65533;m 
&#65533;2`&#65533;\&#65533;&#65533;&#65533;&#65533;!P.&#65533;c%kk&#65533;&#65533;&#65533;#&#65533;&#65533;E%K&#65533;&#65533;&#65533;&#65533;&#65533;3&#65533;&#1741;Q&#65533;&#65533;h"&#65533;A&#65533;8>b&#65533;&#65533;2&#65533;2Q&#65533;IMjS&#65533;pT&#65533;&#65533;&#65533;&#65533;]&#65533;6&#65533;&#65533;&#65533;U&#65533;&#65533;&#65533;&#65533;&#65533;&#65533;8&#65533;&#65533;[)Ky&#65533;&#65533;&#65533;w&#65533;&#65533;e&#65533;r&#65533;&#65533;&#65533;m&#65533;&#65533;y^&#65533;&#884;{&#65533;{&#65533;L&#65533;?n&#718;&#65533;%|&#1586;aF&#65533;&#65533;/&#65533;&#65533;&#65533;&#65533;6&#65533;&#65533;&#65533;4-&#65533;f&#65533;&#65533;&#65533;64J&#65533;&#65533;p"&#65533;A&#65533;9#&&#65533;&#65533;e,J	&#65533;&#65533;#&#65533;F(&#65533; &#65533;F&#65533;&#65533;9&#65533;;f&#65533;&#65533;	&#65533;&#65533;&#65533;&#65533;&#1513;VU&#65533;v&#65533;&#1757;1;S=&#65533;&#65533;"Tp&#65533;3&#65533;X&#65533;#+y	7&#65533;&#65533;&#65533;&#65533;&#65533;\&#65533;&#65533;8B&#65533;&#65533;&#65533;*&#65533;e&#65533;&#65533;^&#65533;&#230;c&#65533;e&#65533;zy{rQne&#65533;7-&#65533;&#65533;&#65533;&#65533;@&#65533;(!/&#65533;x&#65533;&#65533;&#65533;&#1435;&#65533;6&#65533;
&#65533;JEd~=&#65533;Z&#65533;&#65533;~no]&#65533;%&#65533;<S&#65533;&#65533;&#65533;&#65533;g3&#65533;&#65533;hF&#65533;&#65533;8&#65533;C&#65533;&#65533;gn8x8&#65533;_*&#65533;
4&#65533;&#65533;&#65533;X&#490;sIj&#65533;&#65533;&#65533;&#65533;e&#65533;8/}&#65533;bt&#65533;&#65533;&#65533;&#65533;_P&#65533;&#65533;i&#65533;&#65533;&#65533;&#65533;&#65533;&#806;&#65533;&#65533;&#65533;&#65533;&#65533;H&#1973;&#65533;&#65533;G&#65533;5&#65533;&#65533;&#65533;,&#65533;&#65533;&#65533;&#65533;U[&#65533;==&#65533;&#65533;&#65533;&#65533;&#65533;1o&#65533;&#65533;&#65533;&#65533;&#65533;&#65533;@8&#65533;&#65533;]m&#65533;&#65533;&#65533;&#65533;&#65533;n&#65533;&#65533;&#65533;4&#65533;&#65533;&#65533;H&#65533;&#65533;&#65533;&#65533;hG`&#65533;&#65533;i&#65533;V&#65533;&#65533;&#312;&#65533;&#65533;l)&#65533;&#65533;&#65533;&#877;&#65533;&#12675;&#65533;x4&#65533;a&#65533;&#65533; E &#65533;&#65533;&#65533;{&#65533;&#65533;&#65533;&#1203;&#65533;>5&#65533;&#65533;&#65533;/&#65533;x;&#65533;&#65533;e&#65533;&#65533;v,S&#142;&#65533;&#516;&#65533;[&#65533;8&#65533;A&#65533;y-&#65533;&#65533;G5&#65533;}&#65533;XU&#65533;&#65533;'&#65533;\z&#1097;&#65533; 0&#65533;&#65533;&#65533;&#65533;>|)&#1223;?&#65533;.]&#65533;&#65533;+&#65533;sPF&#65533;[&#65533;l&#65533;&#65533;&#65533;&#65533;-&#65533;&#983;&#65533;&#65533;z&#65533;"&#65533;&#65533;ILk0h&#65533;&#65533;`&#65533;
&#65533;?X`&#65533;Q&#65533;~&#65533;=&#65533;H&#65533;}&#65533;&#1295;&#65533;E.p&#65533;GX&#65533;&#65533;:&#65533;&#65533;E7&#65533;&#65533;&#65533;&#65533;q&#65533;&#65533;0&#65533;&#65533;q&#65533;&#65533;q&#65533;7rdD]&#65533;e&#1254;V&#65533;gk&#65533;\&#65533;dI&#65533;z9l&#65533;&#65533;)&#65533;z&#65533;&#65533;z&#65533;&#65533;s&#1362;g&#742;{U&&#65533;&#65533;V&#65533;V"|:Dm&#65533;&#65533;28m<4&#65533;0EL&#65533;'|&#65533;&#65533;i4&#65533;w&#65533;&#65533;W&#65533;%8&#65533;V$&#65533;&#65533;u>HWH&#65533;u&#65533;&#65533;Jr`&#65533;&#65533;~&#65533;Q&#65533;g&#65533;&#65533;o&#65533;&#65533;p&#65533;p&#65533;&~~tY&#65533;&#65533;Y&#65533;V&#65533;&&#65533;&#65533;&#65533;f&#65533;%a&#993;&#65533;w&#65533;q&#65533;R( N01&#65533;&#65533;.o&#65533;R&#65533;BH&#65533;&#65533;&#65533;&#65533;&#65533;v7M&#65533;(&#65533;F^&#343;"8&#65533;)(&#65533;A1z=&#65533;s1&#1480;!({&#65533;z&#65533;{"0dB&#65533;0&#65533;=']&#65533;e&#886;{*x&#65533;+(e-&#65533;1&#65533;c&#65533;#m<&#1282;&#65533;x&#65533;&#65533;&#65533;X&#65533;1:Xmgd}EA_B8IUR$&#65533;B&#65533;&7&#65533;n	'+&#65533;>&#65533;&#260;<0qR&#65533;
I&#65533;&#65533;<X&#65533;Ogh&#65533;~&#65533;v%&#65533;.&#65533;f&#65533;"&#65533;&#65533;(	&#65533;&#65533;	&#65533;p&#65533; &#65533;%&#65533;&#65533;mRg&#65533; &#65533;&#65533;H&#65533;&#65533; &#65533;z&#65533;|x&#65533;&#65533;.&#65533;&#65533;?&#65533;]:`f&#65533;&#65533;S5&`f+r]&#65533;&#65533;{&#65533;&#65533;rJ{&#65533;xz(U&#65533;X&#65533;&#65533;&#33304;&#65533;zR%d&#65533;3&#65533;&#1991;{A&#65533; t&#65533;4&#65533;&#65533;&#65533;&#65533;(&#1610;&#65533;&#65533;'&#65533;L&#65533;&#65533;(&#65533;&#65533;&#65533;H2&#65533;@&#65533;&#65533;X&#65533;&#65533;&#1027;&#65533;8_&#65533;&#65533;u&#65533;&#65533;	F&#1555;AXn&#65533;CG&#65533;&#65533;&#65533;&#65533;}&#65533;&#1484;y&#65533;Z&#65533;v&#65533;&#65533;&#65533;h&#65533;~&#65533;&#65533;_&#65533;&#65533;`w&#65533;&#65533;5}%&#65533;&#65533;Q&#65533;h&#65533;$gq&#65533;&#65533;w&#65533;fx-&#65533;&#65533;&#960;q&#65533;WZ&#65533;wR&#65533;&#65533;&#321;&#65533;,ic?@D&#65533;&#65533;>W3:R&#65533;IW&#65533;&#65533;(&#65533;&#65533;86&#65533;#&#65533;2Xu&#65533;&#65533;&#1105;&#65533;&#65533;&#65533;q&#65533;9&#65533;I\"&#65533;&#65533;~&#65533;h&#65533;&#65533;&#65533;&#65533;((&#65533;T&#65533;&#65533;2&#65533;U&#65533;&#65533;&#65533;&#65533;&#65533;+s&#65533;&#65533;&#65533;&#65533;}&#65533;&#65533;@.&#65533;	#p&#65533;&#65533;&#65533;|&#65533;Wn&#65533;TFx&#65533;&#65533; &#65533;
ly_&#65533;}Z&#65533;d&#65533;&#65533;&#65533;R9&#65533;&#65533;V&#65533;&#65533;&#65533;&#1234;&#65533;j&#65533;&#65533;n&#65533;G&#65533;b	&#65533;&#65533;A&hYi4'f&#65533;&#23110;o&#65533;&#65533;&#65533;l&#65533;c &#65533;*&#65533;J&#26183;{h&#65533;+C&#65533;&#65533;|&#65533;X&#65533;&#1281;&#65533;>&#65533;&#65533;&#65533;&#65533;E&#1379;&#65533; &#65533;il&#65533;Yzy&#65533;&#65533;(&#65533;&#65533;&#65533;&#65533;i&#65533;5&#473;&#65533;x{/&#65533;&#65533;s &#65533;y&#65533;&#65533;&#65533;&#65533;&#65533;&#65533;&#65533;	&#65533;$:&#65533;&#65533;&#65533;:&#65533;&#65533;&#65533;r&#65533; #P(> A&#65533;&#65533;&#65533;&#65533;|f3&#65533;&#65533;&#65533;|&#65533;&#65533;W&#1577;W&#65533;&#65533;&#65533;&#65533;vW&#65533;hD&#65533;6	&#65533;&#65533;&#65533;H&#65533;4&#65533;&#65533;uVYZ&#65533;&#65533;o&#65533;6*&#65533;A&#65533;&#1117;&#65533;gi&#65533;h&#65533;&#65533;x&#65533;&#848; x`&#65533;&#65533;&#65533;&#65533;B&#65533;PR&#65533;&#65533;f&#65533;3 &#65533;&#65533; l
&#65533;&#65533;'y&#65533;&#65533;&#602;&#65533;&#65533;&#628;&#65533;|&#65533;&#65533;:&#65533;&#65533;&#1680;I&#65533;ks&#65533;ZlI&#65533;
&#65533;&#65533;&#65533;&#65533;fz&#65533;&#65533;&#65533;r&#65533;4&#162;%&#1633;'&#65533;&#65533;$&#1705;&#65533;Z&#65533;RjPZpzzq&&#65533;&#65533;&#631;&#65533;&#65533;&#65533;Q(&#65533;T&#65533;&#136;&#65533;:ZE&#1549;7&#65533;&#65533;WQ&#65533;7/C&#65533;&#65533;v&#332;&#65533;I&#65533;::Qo&#65533;P&#65533;&#65533;&#65533;j&#65533;I&#1977;&#65533;&#65533;&#65533;&#65533;}G&#65533;&#65533;e&#65533;&#65533;Yi&#65533;a&#65533;&#65533;Y&#65533;ji&#65533;&#65533;A&#65533;
&&#65533;JJX
Y&#65533;gcC&#65533;&#65533;&#65533;&#65533;/&#617;&#65533;&#65533;]&#38406;*&#65533;&#65533;&#65533;&#65533;&#65533;6M&#65533;j&#65533;
&#65533;&#65533;z*&#65533;=&#65533;&#65533;&#65533;Y&#65533;
&#65533;&#65533;&#65533;z&#65533;&#65533;&#65533;&#65533;&#65533;&#65533;&#65533;N)&#65533;q&#65533;&#65533;9&#65533;&#65533;{&#65533;&#65533;4z`h&#65533;/S&#65533;W}&#65533;:}&#65533;Z}y&#65533;&#65533;>&#65533;v	&#65533;&#65533;&#65533;9&#65533;pgg&#65533;&#65533;cI:&#65533;&#65533;:&#65533;/&#65533;wa"	{!&#65533;R*&#65533;&#65533;n&#65533;rZu&#65533;)&#65533;&#65533;T&#65533;&#65533;0&#65533;&#65533;&#65533;R&#65533;&#65533;&#65533;&#65533;f&#65533;&#65533;&#65533;O&#65533;YzSQ&#65533;&#65533;	&#65533;
&#65533;&#65533;&#1781;&#65533;&#65533;&#65533;A&#1112;&#65533;&#1376;&#65533;J&#65533;&#65533;J&#65533;Q&#65533;&#65533;C&#65533;&#65533;&#65533;
&#65533;Q&#65533;3!&#65533;&#65533;Z&#65533;Q&#65533;&#65533;k&#65533;&#65533;&#693;z&#65533;&#65533;&#65533;&#65533;K&#65533;&#65533;&#65533;&#65533;&#65533;&#65533;9xq*q&#65533;&#65533;&#259;&#65533;&#65533;&#65533;&#65533;!&#65533;;&#65533;&#65533;>h&#65533;>&#65533;&#65533;&#65533;&#165;v&#65533;@&#65533;&#1433;&#65533;&#65533;6B	&#65533;Wxf7&#65533;&#65533;&#65533;~S*&#65533;^&#65533;y _&#1258;w.d&#65533;&#65533;51T&#65533;&#65533;&#65533;B&#65533;h&#65533;^:$$&#65533;Ir*&#65533;&#65533;&#567;&#65533;&#65533;&#65533;:&#65533;&#65533;?&#65533;&#65533;&#65533;&#65533;G&#65533;&#715;&#65533;!&#65533;&#65533;&#65533;&#65533;&#65533;&#65533;&#65533;&#65533;;&#65533;k&#65533;&#65533;&#65533;&#65533;&#65533;&#1789;&#65533;;&#65533;r&#65533;&#65533;8p&#65533;&#65533;4&#65533;&#65533;&#65533;:N*p&#65533;&#65533;&#65533;&#65533;i&#65533;&#65533;9&#65533;=9&#65533;&#65533;K&#65533;&#1365;Ww&#65533;&#65533;&#65533;&#65533;&#65533;&#196;&#65533;&#65533;<&#65533;l&#65533;c~&#65533;&#65533;^Nz_&#65533;&#65533;}&#65533;I&#65533;X&#65533;YG&#65533;&#1658;&#65533;@&#65533;&#65533;&#65533;&#65533;g&#65533;&#65533; &#65533;&#65533;&#65533;f&#65533;&#65533;&#65533;&#65533;g&#65533;w&#65533;&#65533;`&#1674;Y&#65533;+BA&#65533;i&#65533;&#65533;&#42679;&#65533;*&#65533;&#65533;&#65533;j&#65533;&#65533;&#65533;n+&#65533;X&#65533;"&#65533;&#207;&#65533;T +&#65533;&#65533;j&#65533;&#494;&#65533;&#65533;F&#821;&#65533;c&#65533;  -++&#65533; N&#65533;&#65533;&#65533;&#65533;&#65533;&#65533;&#65533;&#65533;&#65533;&#65533;&#65533;&#65533;^L&#65533;8:ge&#65533;>&#65533;gG&#65533;%-&#65533;&#65533;&#65533;f&#65533;0Q&#65533;\N&#65533;oO%&#65533;1&#65533;k&#65533;pG&#338;;&#65533;K&#65533;&#65533;&#65533;Qai&#65533;&#65533;^&#150;&#1818;&#65533;|lD&#65533;&#65533;&#65533;&#65533;A&#65533;&#65533;&#65533;&#65533;KG&#65533;&#1931; &#65533;:&#65533;&#65533;{&#65533;Y&#65533;&#65533;&#65533;&#65533;2&#65533;&#65533;&#65533;Dm&#65533;&#65533;&#65533;&#65533;&#65533;&#65533;;q&#65533;C&#65533;&#65533;&#65533;&#65533;]&#65533; 
@&#65533;&#65533;
R8&#65533;K&#65533;YG&#65533;&#65533;&#65533;&#65533;g&#65533;zL&#65533; [&#65533;<&#65533;&#65533;&#65533;&#65533;&#65533;!;8&#1641;&#65533;&#65533;W6&#65533;`&#65533;&#65533;H&#65533;u&#65533;O	&#65533;&#65533;&#65533;&#65533;&#65533;_S&#65533;P&#65533;w&#24231;V&#65533;&#65533;&#244;&#65533;&#65533;L&}l_p&#65533;&#65533;&#1599;&#65533;`UC&#65533;`&#65533;<&3&#65533;&#65533;&#65533;|&#65533;*&#65533;O&#65533;&#65533;3L&#65533;&#65533;<&#65533;Y&#65533;&#65533;&#65533;v&#65533;
 &#65533;&#65533;:K&#65533; 4&#65533;Yk[&#65533;&#65533;&#65533;&#65533;=&#1021;'&#65533;sU&#65533;MF&#65533;&#65533;&#65533;	&#65533;&#65533;&#65533;9&#65533;U&#65533;Y&#65533;&#65533;&#65533;&#65533;&#65533;&#65533;&#1577;&#65533;&#65533;&#65533;Ur&#65533;&#65533;&#65533;&#65533;H&#65533;&#65533;G&#940;&#65533;&#65533;&#65533;&#65533;&#65533;@I&#1708;&#65533;n&#65533;sc9&#65533;m&#65533;&x&#65533;&#65533;&#461;|JC/N &#533;&#65533;	q&#65533;Q&#65533;;&#65533;&#65533;&#65533;	P&#65533;&#163;&#65533;&#65533;/ls&#65533;&#65533;&#65533;&#65533;2l&#65533;CFs&#65533;&#65533;&#65533;*&#1035;Z&#65533;k{&#65533;&#65533;j&#65533;
#&#65533;&#65533;"&#65533;&#65533;p=&#65533;KK}&#65533;pw'&#65533;1&#65533;&#65533;&#65533;T*&#65533;%_#&#65533;&#65533;&#65533;&#1877;&#65533;&#65533;&#65533;&#65533;A&#65533;&#65533;&#65533;d'&#65533;Ai&#65533;s&&#65533;&#65533;&%Q&#65533;g&#65533;R&#65533;&#65533;&#65533;^&#65533;*&#65533;I&#65533;&#65533;eX&#897;'&#65533;&#65533;&#65533;$&#65533;&#65533;&#65533;x&#65533;&#65533;&#449;&#65533;&#65533;L&#65533;\Y&#1580;&#65533;V&#65533;&#65533;rmN0|&#65533;Z&#65533;&#65533;&#65533;&#65533;&#65533;d&#65533;&#65533;&#65533;&#65533;&#65533;Z&#65533;&#65533;L&#65533;k&#65533;&#65533;D&#65533;&#65533;&#65533;M&#65533;r}c	Wwa&#65533;&#65533;&#65533;&#65533;i&#65533;&#65533;&#65533;&#65533;&#65533;)&#65533;&#65533;-&#65533;&#65533;&#65533;%{&#65533;Y&#669;&#65533;7vD
&#65533;&#65533;i&#65533;&#65533;&#65533; &#65533;&#65533;p&#65533;OD&#65533;%&#65533;ln@<&#65533;7&#65533;-N{&#65533;&#65533;]&#65533;&#65533;&#1994;&#486;&#65533;a&#1930;&#1323;&#65533;C;&#65533;&#1529;&#65533;<*aR&#65533;&#65533;T&#65533;&#65533;&#65533;*&#65533;&#65533;2&#65533;&#1846;pp&#65533;[&#65533;&#65533;&#65533;&#65533;&#65533;&#65533;&#65533;>&#65533;&#65533;M&#65533;&#65533;-&#65533;Xu&#1825;q+&#65533;&#65533;&#65533;&#65533;&#65533;&#65533;-&#65533; D&#65533;Da&#65533;&#65533;V2&#65533;&#65533;x8&#65533;&#65533;&#7003;Z,&#1662;&#65533;&#65533;w&#65533;&#65533;&#51938;&#65533;&#65533;g&#65533;&#65533;&#65533;&#65533;&#65533;&#65533; &#65533;O|&#65533;&#65533;&#65533;&#65533;x&#65533;&#65533;C)P&#392;&#65533;&#65533;A_z&#65533;wH&#65533;&#65533;B&#65533;&#65533;&#65533;&#65533;&#65533;q&#65533;&#65533;X>N&#65533;&#65533;@&#65533;&#65533;n.&#65533;`&#65533;*&#65533;&#65533;&#65533;\&#65533;&#65533;o&#65533;e&#65533;&#65533;&#65533;&#65533;&#65533;W&#65533;&#65533;&#65533;E&#65533;&#65533;&#65533;&#65533;&#65533;>&#1506;&#65533;&#65533;&#65533;&#65533;&<&#65533;w&#65533;&#65533;N&#65533;&#65533;&#65533;Q&#65533;&#65533;<&#65533;&#65533;Y&#65533;`&#65533;f6c&#65533;_&#65533;;}\&#65533;h&#65533;&#65533;@&#65533;&#65533;	&#65533;&#65533;Y&#65533;x&#65533;&#65533;h&#65533;&#65533;&#65533;&#65533;I&#65533;&#65533;&#65533;&#65533;hv&#65533;&#65533;0&#65533;&#65533;}&#65533;y&#65533;&#65533;p&#65533;Xz&#65533;&#65533;D&#65533;&#65533;Y&#65533;&#65533;&#65533;&#65533;&#65533;&#65533;-~&#65533;0&#65533;D}n&#65533;&#65533;.&#9658;&#65533;{^&#65533;&#65533;&#65533;ddM&#65533; Y&#65533;&#65533;Gm&#65533;&#65533;&#65533;~&#65533;&#65533;&#65533;&#65533;n&#65533;	&#65533;R&#65533;g&#65533;&&#65533;Y&#65533;9&#65533;@&#65533;"T&#65533;&#1853;&#65533;?&#65533;&#65533;&#65533;~w&#65533;&#65533;	W&#17133;&#65533;&#65533;&#1880;>&#65533;&#65533;^&#65533;&#65533;&#65533;O&#65533;-r6&#65533;97_.&#65533;&#65533;&#65533;&#65533;&#65533;m&#65533;N&#65533;&#65533;&#65533;&#65533;/&#65533;&#65533;&#65533;&#65533;&#65533;A$&#37085;&#65533;&#65533;\&#65533;&#65533;&#65533;&#65533;X}{t&#65533;&#65533;&#1534;&#65533;&#65533;&#65533;&#65533;&#65533;&#65533;&#248;&#65533;&#65533;O&#65533;&#65533;&&#65533;&#65533;&#65533;&#65533;m&#65533;%&#65533;&#65533;&#65533;&#65533;f&#65533;&#65533;&#65533;RpV&#65533;&#65533; &#65533;&#65533;&#65533;&#65533;Mm&#65533;&#65533;]&#65533;&#65533;&#65533;&#65533;&#65533;K&#65533;i^&#65533;&#65533;'i&#65533;&#65533;=&#65533;&#65533;&#65533;&#65533;&#65533;&#65533;&#65533;&#65533;&#65533;&#65533;q_iR&#65533;&#65533;&#65533;Y&#65533;&#65533;&#65533;&#65533;|&#65533;&#65533;G&#65533;0n&#65533;l&#65533;N&#65533;&#65533;>&#65533;/)IQ&#65533;&#65533;&#65533;&#65533;~&#65533;&#65533;&#65533;>&#65533;1?&#65533;p;&#806873;&#65533;&#940;&#65533;&#65533;&#65533;&#65533;&#65533;<O&#65533;&#65533;<	&#65533;P&#184;^&#65533;8&#65533;&#65533;T&#65533;&#65533;=~&#65533;&#65533;Mp&#65533;&#65533;&v&#65533;F&#65533;&#65533;X&#65533;&#65533;&#65533;&#65533;&#65533;&#65533;%&#65533;&#65533;&#65533;@u9&#65533;&#65533;&#65533;&#65533;;&#28632;&#65533;&#1475;&#65533;&#65533;d/&#65533;&#65533;&#65533;&#65533;&#65533;&#65533;&#65533;a&#958;W&#65533;&#65533;&#65533;&#65533;&#65533; &#65533;&#65533;&#911;&#65533;&#65533;O&#65533;n&#65533;&#65533;+/&#65533;2&#65533;&#65533;&#65533;|&#65533;&#65533;m&#65533;&#65533;6o&#65533;@&#65533;>Dv&#65533;&#65533;,&#65533;&#275;ow&#65533;~&E&#65533;&#65533;&#65533;&#65533;&#65533; &#65533;&#65533;&#65533;&#65533;K&#65533;&#65533;&#65533;&#65533;r&#65533;*&#1313;<
&#65533;&#65533;]&#65533;&#65533;&#65533;&#65533;&#65533;#]&#65533;Glj:&#65533;baa &#65533;&#65533;9&#65533;&#65533;&#65533;&#65533;&#65533;9&#65533;&#65533;~&#65533;&#65533;&#65533;&#65533;&#65533;&#65533;&#65533;&#65533;&#65533;1 &#65533;>&#65533;&#65533;b&#65533;&#65533;&#65533;&#65533;&#65533;&#65533;u&#65533;x&#65533;&#65533;&#65533;&#65533;&#65533;&#65533;&#65533;&#65533;&#65533;&#963;&#65533;@`&#65533;&#65533;&#65533;&#65533;&#65533;&#65533;&#65533;&#65533;&#65533;&#65533;Z&#65533;&#65533;&#65533;qV|&#65533;&#65533;hEt=07&#65533;"&#65533;&#65533;&#65533;&#65533;LO&#65533;O&#65533;&#65533;&#65533;&#495;&#65533;?z&#65533;(&#65533;&#65533;&#65533;&#65533;9 &#65533;&#32864;&#65533;&#65533;&#525;&#65533;&#561;&#65533;&#399;&#65533;&#65533;&#592;I&#1264;$C&#65533;&#65533;A&#65533;\&#65533;Xr&#65533;F&#65533;&#65533;'&#65533;&#65533;p:&#65533;Y
&#65533;#R&#65533;\v&#65533;(-Y&#65533;&#65533;&#65533;&#297;TT&#65533;PY&#65533;b&#65533;&#65533;lD&#65533;O&#65533;&#65533;&#65533;4&#65533;JZ#&#65533;v&#65533;&#65533;Z&#65533;R&#65533;7&#65533;&#65533;k&#65533;0cr|&#65533;5&#65533;&#65533;]&#65533;&#65533;A&#65533;H+&#65533;hQ)&#65533; &#65533;&#65533;&#65533;&#65533;\&#65533;X	&#65533;&#65533;{:&#65533;7rey&#65533;&#65533;M&#65533;&#65533;&#65533;BwC;&#65533;X&#65533;&#65533;^-&#65533;u&#65533;/	u&#65533;&&#1401;(&#65533;M&#65533;jWg&#2011;\&#65533;
&#65533;u&#65533;(&#65533;&#65533;x&#65533;-&#65533;,Z&#65533;&#65533;&#65533;!&#65533;>hit&#65533;&#65533;JZetQ&#65533;&#65533;&#65533;&#65533;&#65533;&#65533;kU&#65533;^p&#470;&#65533;&#65533;2&#65533;\^&#65533;q6w60&#65533;&#65533;&#65533;&#1292;&#65533;h&#65533;	R5&#65533;&#65533;f&#65533;&#65533;&#65533;&#65533;VNj&#65533;I&#65533;<&#65533;E(YA&#65533;E&#65533;&#1605;0T&#65533;@	5&#1424;hETF
&&#65533;&#65533;&#65533;%&#65533;c&#65533;H&#953;%WJ&#65533;&#65533;&#65533;Kn~&#65533;f&#65533;M&#65533;&#65533;y&#65533;&#65533;&#65533;(&#65533;e&#65533;LP&#65533;-&#65533;t&#65533;$&#65533;&#65533;RK.E&#65533;S]D&#65533;&#65533;s&#65533;&#65533;&#65533;$TEpeJp&#65533;&#65533;
mC&#65533;W&#65533;	D&#65533;&#65533;&#65533;&#65533;&#65533;&#65533;&#65533;L&#697;p&#65533;Y&#65533;=&#65533;L'&#65533;&#65533;HU&#65533;&#65533;&#65533;'&#65533;&#65533;&#65533;`&#65533;&#65533;&#65533;&#65533;`;S$&#65533;&#65533;d&#65533;&#65533;&#65533;r&#65533;&#1634;&#65533;c&#65533;g&#65533;("C&#65533;6C&#65533;)&#65533;&#65533;&#65533;&#65533;&#65533;V&#65533;I$&#1352;&#25381;&#392;#x&#65533;&#65533;&#65533;&#65533;&#65533;L^&#65533;#&#65533;&#65533;e&#65533;^&#65533;bBp~&#65533;&#65533;&#65533;&#65533;&#65533;	&#65533;&#65533;P6&#65533;x&#65533; &#65533;[&#607447;&#65533;&#65533;&#65533;XT&#65533;&#1324;{&#65533;V+&#65533;&#65533;&#65533;&#65533;|x&#65533;&#65533;&#65533;S&#65533;&#65533;&#65533;&#1842;&#65533;d@`&#65533;&#65533;&#65533;&#65533;&#65533;n:&#32973;ZH!&#65533;&#65533;bX&#65533;&#65533;&#65533;&#65533;B&#65533;&#65533;hxPE&#65533;&#65533;&#65533;&#65533;&#65533;&#65533;"&#1809;b>&#65533;z&#65533;&#65533;&#65533;[&#65533;&#65533;&#65533;K&#65533;&#65533;&#65533;&#65533;)k&#65533;&#65533;&#65533;W&#65533;C&#65533;&#65533;&#65533;x&#65533;&#65533;c&#65533;'g&#65533;W&#65533;&#65533;^&#65533;NyI&#65533;k&#828;Nkm&#65533;T&#1724;&#65533;tY&#65533;&#65533;&#65533;&#65533;&#1944;&#65533;&#2010;g&#65533;+2`&#65533;&#65533;&#65533;	&#65533;&#65533;n&#65533;&#65533;&#65533;&#65533;&#65533;&#1362;B&#65533;&#65533;&#65533;&#65533;X}/?^&#65533;&#65533;&#65533;&#65533;&#65533;;&#65533;&#65533;B&#65533;v&#65533;%B&#65533;3m&#1080;&#65533;&#65533;nA&#65533;&#65533;&#65533;&#65533;^^&#65533;n&#65533;&#65533;~I&#65533;}"&#65533;:&#65533;&#65533;w&#65533;<&#65533;P&#65533;\&#65533;&#65533;CE_\&#65533;&#65533;&#65533;b&#65533;&#65533;8&#65533;7&#65533;-j&#65533;&#65533;l &#65533;&#65533;&#65533;o&#65533;t&&#65533;C&#65533;.&#65533;&#65533;2II&#65533;M&#65533;-&#65533;&#65533;#1o&#65533;X&#65533;&#65533;&#65533;]s&#65533;&#65533;&#65533;&#65533;T&#65533;/&#65533;fS&#65533;&#65533;&#65533;&#65533;&#65533;&#65533;j&#65533;&#36185;.z&#65533;x3P&#65533;&#1969;&#65533;8r&#65533;:&#65533;1&#65533;.~&#585;&#65533;&#65533;8&#65533;&#65533;&#65533;&#65533;&#65533;9{s[&#65533;S&#65533;3&#65533;&#65533;&#65533;(?Yo&#65533;&#65533;&#65533;&#65533;o&#65533;&#65533;&#65533;&#65533;;&#65533;&#1172;7;&#65533;y&#65533;$ &#65533;&#65533;&#65533;;&#65533;e&#65533; &#65533;&#65533;Z&#65533;<&#65533;M &#65533;*&#65533; @&#65533;&#65533;%&#65533;&#65533;&#65533;a&#65533;&#65533;"T&#1350;ts&#65533;
+&#65533;&#65533;&#65533;&#65533;&#65533;&#65533;&#65533;&#65533;&#65533;&#65533;&#65533;gE&#65533;9&#65533;[&#65533;v&#65533;&#65533;&#65533;&#65533;DN`&#65533;a3&#65533;>&#65533;]s&#65533;&#65533;&#65533;h-&#65533;5'O<&#65533;&#65533;7&#65533;h&#65533;&#65533;&#65533;^q&#65533;`wzq]&#65533;A&#65533;&#65533;\&#65533;T&#65533;&xF&#65533;&#65533;c&#65533;&#65533;jC2H&#65533;Le&#65533;S &#65533;&#65533;9&#368;&#1053;&#65533;/yI&#65533;&#65533;&#65533;G(
M%.&#65533;Q&#65533;bx1-92Ye&#65533;J"yC&#65533;&#65533;L&#65533;&#65533;&#65533;&#65533;&#65533;&#65533;&#65533;\&#65533;&#65533;&#65533;SL&#65533; &#65533;E&#65533;&#65533;hB&#65533;&#65533;l&#65533;&#65533;7oPqJ&#65533;&#65533;KF&#65533;&#65533;<&#65533;&#65533;&#65533;cl&#65533;xF*j"&#65533;&#65533;3DL7&#65533;&#65533;&#65533;|i&#65533;&#65533;&#65533;pp`&#65533;&#65533;-&#65533;&#65533;&#65533;&#65533;&#65533;rS&#65533;5	&#1472;Dz3i&#65533;;&#65533;#&#65533;S&#65533;X&#65533; &#65533;&#65533;&#65533;&#65533;&#65533;x&#65533;&#65533;5q&#65533;K&#65533;&#65533;&#65533;P"1Z|&#65533;gs&#65533;&#1506;&#65533;&#65533;&#65533;>&#65533;D&#65533;@&#65533;&#65533;&#65533;&#65533;e&#65533;ds+&#65533;&#65533;&#65533;&#65533;Pi&#65533;H&#65533;&#65533;e54&#65533;6>!Dp&&#65533;0
A&#65533;%&#65533;&#65533;&#65533;!&#65533;3k&#65533;&#1031;&#65533;&#65533;&#65533;l6&#65533;i&#65533;&#333;&#65533;&#65533;&#65533;f&#65533;&#65533;Ho&#65533;&#65533;o4&#65533;:;&#65533;&#65533;&#65533;&#65533;nXA~*Tl&#65533;&#914;&#65533;4&#65533;&#65533;|&#65533;IKr&#65533;&#65533;&#65533;R!?&#65533;!O|&#65533;i&#65533;c&#65533;&#65533;&#65533;&#65533;T&#65533;&#65533;a5&#65533;l&#65533;D8&#995;TL&#65533;O-&#65533;;&#65533;]R&#65533;&#65533;^+&#65533;+&#65533;&#65533;&#65533;&#65533;&#716;p&#65533;(H&#65533;eG&#65533;&#65533;&#65533;i~UkZ&#65533;:&#65533;&#65533;&#65533;&#1319;N&#65533;[!+4&#65533;&#65533;iD&#65533;&#65533;3N&#65533;&#65533;&#65533;&#65533;@&#65533;lPK&#65533;Y&#65533;z&#65533;-c&#65533;&#65533;T&#65533;&#65533;"}&#65533;&#65533;'&#65533;&#65533;Utz&#65533;&#65533;&#65533;&#65533;X&#65533;&#65533;&#1352;&#598;s&#65533;s&#65533;I&#65533;u&#347;.&#65533;n$,&#65533;VQP<(&#65533;&#65533;&#65533;&#65533;h&#65533;JWb:&#1496;&#65533;;&#65533;i&#65533;&#65533;1D&#65533;w&#65533;7;X>&#65533;&#65533;&#65533;&#65533;%,qa
S&#65533;&#65533;&#65533;mi+&#65533;&#65533;X&#65533;&#1452;&#65533;&#65533;"'K&#855;b&#65533;&#65533;;&#65533;wEZ*&#65533;;&#65533;&#65533;d6W{&#256;&#65533;V&#65533;TKl&#2019;U&#65533;AQ&#65533;&#65533;&#65533;&#65533;&#65533;S&#65533;&#65533;&#65533;J)&#65533;&#65533;t&#65533;,&#65533;^&#65533;:&#65533;&#65533;&#65533;+\'8&#65533;B&#65533;&#1582;&#65533;K1&#65533;&#65533;Q&#65533;K&#65533;&#65533;&#65533;F&#65533;]&#1560;&#65533;	**Q&#65533;&#65533;V&#65533;&#65533;&#65533;q&#1729;&#972; d&#65533;J&#1114;?&#65533;@g&#46785;&#65533;&#65533;{5&#65533;&#65533;&#65533;]&#65533;&#65533;&#65533;%&#65533;&#65533;&#65533;&#65533;&#65533;&#7362;&#65533;&#65533;u&#65533;&#65533;=}>&#1388;&#65533;&#65533;&#1985;&#65533;&#65533;&#65533;&#65533;&#65533;&#65533;&#65533;i:&#65533;>&#65533;z-7IYZ&#65533;)h&#65533;l&#65533;-&#65533;u&#65533;`&#65533;p&#65533;&#65533;[\)LC&#65533;I&#65533;]U&#65533;b&#65533;&#65533;&#65533;-v&#65533;&#65533;&#65533;W&#65533;&#65533;&#65533;B&#65533;/&#65533;&#65533;_&#65533;&#65533;&#65533;&#65533;&#65533;F&#65533;&#65533;&#65533;&#65533;&#65533;&#65533;M1&#65533;&#65533;&#65533;G&#65533;&#65533;&#65533;r6Pno&#65533;Lu&#65533;&#65533;0*[&#65533;r&#65533;&#65533;W{&#65533;&#65533;`&#65533;n&#65533;j&#65533;&#65533;&#65533;&#65533;&#65533;b%b<&#65533;D`&#65533;H&#65533;&#65533;z&#65533;Jg&#65533;N&#65533;,&#1393;&#65533;j&#65533;^&#65533;u&#65533;&#65533;&#65533;47-jmDt
&#65533;h&#65533; &#65533;&#65533;&#65533;&#65533;&#65533;`&#65533;(&#65533;O&#65533;!&#65533;&#65533;Rtp&#65533;`j&#65533;&#65533;&#914;[&#65533;B&#65533;&#65533;?&#65533;_&#65533;&#1787;@>&#65533;&#65533;&#65533;&#65533;&#65533;&#65533;]&&#65533;&#65533;I.2&#1913;7Y&#65533;&#65533;&#65533;s&#65533;Y&#65533;&#65533;&#65533;&#65533;3&#65533;_&#65533;NM&#65533;&#65533;&#65533;&#65533;)o&#65533;&#65533;	&#65533;&#65533;&#821;}]=g&#65533;&#65533;;&#65533;&#65533;&#65533;Ac&#65533;&#65533;&#65533;&#272;&#65533;{J&#65533;&#65533;~p&#65533;&#65533;	\&#1338;&#65533;p&#65533;_3&#1933;&#65533;&#65533;r&#65533;!&#65533;&#65533;Q!S&#65533;ni,&#65533;&#65533;&#65533;&#65533;&#494;z&#65533;&#65533;&#65533;i&#65533;&#65533;[l&#65533;&#65533;S&#65533;&#65533;$&#65533;&#65533;t&#571;@&#65533;&#65533;/a]&#65533;(&#65533;w+7@&#65533;V2 ;tM&#65533;&#65533;]+&#65533;XR&#65533;rr&#65533;&#65533;l&#65533; }s&#65533;f&#65533;R\&#65533;?s&#722;n&#65533;]&#65533;&#65533;++&#65533;&#65533;\&#65533;&#65533;&#65533;&#65533;F&#990;_&#2039;&#35447;&#65533;&#65533;&#65533;&#65533;&#1758;&#65533;.&#65533;&#65533;&#65533;&#65533;5&#65533;H&#65533;&#65533;&#1943;z&#65533;{&#65533;&#65533;&#65533;&#65533;>&#65533;Oo&#65533;Z&#65533;&#4797;&#65533;m&#65533;E
&#65533;&#65533;&#65533;T&#65533;4&#1312;&#65533;&#65533;&#65533;&#65533;&#65533;s&#65533;&#65533;&#65533;&#65533;&#888;d&#65533;&#65533;&#65533;&#65533;=&#65533;O2&#65533;!>wZ&#65533;>&#65533;&#65533;3&#65533;&#65533;&#65533;G&#65533;&#65533;l>s|%y&#65533;&#636;&#1318;y&#65533;y&#65533;&#65533;E&#65533;#&#65533;mp3T&#65533;p&#65533;&#65533;oB&#65533;~&#65533;'x&#65533;ihG>&#65533;A8Tr&#65533;&#65533;&#65533;bn4W"xW o&#65533;B!&#65533;Cu&#65533;6]&#65533;&#65533;L&#65533;&#65533;&#65533;&#65533;b&#65533;z&#65533;W|&#65533;&#65533;|3&#65533;d&#65533;&#65533;/&#65533;u>&#65533;|})&#65533;p&#65533;vxs&#65533;z&#65533;}&#65533;&#65533;dQ&#65533;w&#65533;WE&#65533;GWF &#65533;ew&#65533;&#65533;#&#65533;|&#65533;&#65533;#FCi&#65533;C&#65533;&#65533;&#65533;gCbz1&#65533;?&#65533;d&#65533;XA~Uad&#65533;$F&#65533;oY&#65533;6K&#65533;=4x|&#65533;&#65533;~^(p&#65533;'x&#65533;&#65533;} &#65533;&#65533;&#456;?&#65533;&#65533;(&#65533;s_&#65533;M&#65533;Rp&#65533;T&#65533;&#65533;&#65533;&#65533;&#65533;g&#65533;K&#65533;&#65533;&#65533;*x&#65533;&#65533;&#65533;Xb,&uVwu&#65533;&#65533;u&#65533;&1&#65533;]9&#65533;&#65533;&#65533;n&#65533;x&#65533;3&#65533;i&#65533;p{&#1027;?&#65533;&#65533;&#65533;&#65533;&#65533;)ak`yP&#65533;&#65533;&#65533;G8j&#65533;8&#65533;%&#65533;}L&#1548;&#65533;&#65533;&&#65533;&~T&#65533;Pv&#65533;Wp&#65533;w&#65533;&#65533;&#65533;&#65533;&#65533;&#65533;&#65533; &#65533;G&#65533;&#65533;g`&#65533;d[&#65533;m&#65533;&#65533;Hsk8>N&#65533;w&#65533;&#65533;&'&#65533;&#65533;&#65533;CVdd&#65533;&#65533;&#65533;H&#65533;gv&#65533;Hx&#65533;S&#65533;&#65533;z&#65533;&#65533;IB?&#65533;&#65533;PC3&#65533;1c&#65533;&#65533;x6&#65533;W&#65533;&#65533;66&#65533;"b&#65533;&#65533;/&#65533;&#65533;W&#65533;&#65533;	&#65533;&#65533;&#65533;&#65533;&#1560;&#65533;g&#65533;p&#65533;8rX&#65533;&#65533;&#65533;&#1547;6&#65533;8&#65533;Xd&#65533;&#65533;9[&#65533;E\&#65533;&#65533;K&#524;&#65533;&#65533;rh&#1176;q&#65533;'~(	&#65533;F&#65533;pp&#65533;K&#65533;&#65533;&#65533;&#65533;&#65533;&#65533;&#65533;ar&#65533;&#65533;I&#65533;&#65533;JC&#65533;`&#65533;&#65533;&#65533;n&#65533;`tCN&#65533;y-&#326;&#65533;'&#65533;S&#65533;T:3)dn,@dj&#65533;34}lw&#65533;D&#65533;&#65533;/&#65533;
h\H_g\&#65533;~	jz&#65533;&#65533;&#65533;&#65533;&#1600;m1&#65533;&v&#65533;t&#65533;&#65533;i&#65533;&#514;f#Gt0 &#37062;h&#65533;&#65533;&#65533;&#65533;&#65533;&#65533;8q&#65533;I&#65533;&#1426;&#65533;&#65533;}&#65533;n)&#65533;&#328;:&#65533;&#65533;P&#65533;&#343;&#65533;Xw&#64000;>I&#65533;B&#65533;4&#65533;a&#65533;&#65533;&#65533;&#65533;|_&#1434;&#65533;&#65533;4&#65533;&#65533;x[&#65533;@t8Sy&#65533;YYse&#65533;&#65533;Zi&#65533;&#65533;&s&#32078;u&#65533;9&#65533;&#65533;C&#65533;&#65533;B&#65533;hj&#65533;&#65533;ky&#65533;&#65533;&#65533;&#65533;{G}&#1271;&#65533;&#65533;+&#65533;&#65533;&#65533;&#65533;8p&#65533;&#65533;&#65533;	&#65533;>%&#65533;&#65533;&#65533;&#65533;&#65533;	&#65533;&#65533;&#65533;&#65533;&#65533;)&#65533;#9&#65533;&#65533;w_ EV&#137;&#600;&#65533;&#65533;&#65533;&#65533;5G&#65533;g&#65533;&#65533;&#65533;&#65533;H&#65533;&#65533;&#65533;j&#65533;&#65533;3&#65533;&#65533;&#65533;&#1816;|[&#65533;&#65533;&#65533;F.Y&#65533;&#65533;i&#65533;Y&#65533;&#65533;&#65533;|&#920;&#65533;w'~Q8*R&#65533;&#65533;)~x&#65533;&#65533;F)&#65533;]&#65533;V&#65533;&#65533;&#65533;&#65533;z&#65533;&#65533;Q&#65533;NXS&#65533;dfh(J&#65533;&#65533;&#1429;^&#65533;&#1097;&#65533;&#65533;&#65533;m&#65533;&#65533;&#65533;vq&#598;tf&#65533;2&#65533;&#65533;&#65533;f&#65533;z&#65533;&#479;&#65533;	&#65533;d&#65533;&#65533;4&#1679;&#65533;y&#65533;h&#65533;&#65533;&#1638;&#65533;&#65533;9&#65533;&#65533;v&#65533; :F-h&#65533;x:&#65533;&#65533;&#65533;s&#65533;&#65533;&#65533;X&#65533;1&#65533;&#65533;)&#65533;&#65533;&#65533;&#65533;	&#65533;&#65533;&#65533;&#65533;j&#65533;dpo&#65533;&#65533;&#311;&#65533;	I&#65533;(`&#65533;&#65533; &#65533;oIP&#65533;1x&#65533;&#65533;H&#65533;j<&#65533;,*&#65533;6&#65533;yA&#65533;&#65533;&#65533;&#65533;6&#65533;&#65533;&#65533;e&#65533;&#65533;n&#65533;F^&#65533;TN&#65533;r&#65533;x&#65533;2&#65533;+-w?&#1478;&#65533;&#65533;m&#65533;YM&#65533;8[.&#65533;[:&#65533;&#65533;&#65533;&#65533;si&#65533;y&#65533;&#65533;ZZ&#65533;s&#65533;&#65533;0&#65533;%&#65533;&#1450;&#65533;R&#65533; B&#65533;&#65533;&#65533;&#65533;^&#65533;i&#65533;lJTn&#65533;&#65533;&#65533;Y&#65533;&#65533;e&#65533;y
A&#65533;&#65533;u&#65533;y/&#65533; |&#65533;8"w9&#65533;&#65533;&#65533;`J&#65533;&#65533;H&#65533;&#31606;&#65533;n:&#65533;&#65533;'`&#65533;&#65533;&#65533;&#65533;&#65533;h&#65533;[&#65533;&#65533;6
q**&#65533;E&#65533;2"&#65533;&#65533;&#65533;m&#65533;Z&#65533; &#65533;&#65533;&#65533;&#653;N&#65533; &#65533;&#65533;&#65533;&#65533;N&#1985;&#65533;d&#65533;f&#65533;&#65533;r&#905;J&#65533;&#65533;&#65533;&#65533;&#65533;&#65533;34&#1831;g&#65533;&#65533;&#65533;#j&#65533;h&#65533;1&#65533;i&#65533;R&#65533;&#651;&#65533;F&#65533;&#65533; &#65533;;p&#65533;&#65533;|'&#65533;&#65533;&#65533;
&#65533;&#65533;&#65533;&#65533;&#65533;Xh&#65533;&#65533;Z&#65533;&#65533;R&#65533;b"&#1191;&#65533;5iY&#65533;&#65533;u&#65533;z&#65533;&#65533;(H&#65533;E&#65533;&#65533;
d&#65533;e&#65533;
&#65533;&#65533;&#65533;[XqG&#65533;&#1642;&#65533;8&#65533;7	&#65533;&#65533;&#65533;&#1544;&#65533;&#1328;|&#65533;{&#65533;&#65533;J&#65533;3&#65533;&#65533;&#65533;&#65533;&#65533;&#65533;&#65533;&#65533;&#65533;j&#65533;&#65533;B&#65533;>*fCsT&#65533;U&#65533;&#65533;&#65533;y&#65533;Y?&#65533;	&#65533;[&#65533;y&#65533;y&#65533;&#65533;&#65533;7&#65533;*O&#65533;&#65533;&#65533;F&#65533;0d&#65533;J&#65533;&#65533;&#677;&#65533;x&#65533;&#65533;&#65533;&#65533;(&#65533;&#577;&#65533;i&#65533;&#65533;)&#65533;&#65533;g&#65533;&#65533;&#65533;<G;&#65533;&#1210;&#65533;&#65533;&#65533;&#65533;&#65533; t&#65533;&#65533;Z&#65533;j&#1289;w*o&#65533;&#65533;&#65533;&#65533;&#65533;}&#65533;|&#65533;&#65533;&#65533;&#65533;K&#65533;&#65533;Z&#65533;&#65533;5v&#65533;&#65533;&#65533;;{&#65533;J&#65533;@U&#65533;o&#65533;&#65533;m0&#65533;u&#758;&#65533;;z+&#65533;&#65533;Y&#65533;-&#65533;"/&#65533;[g&#65533;C&#65533;&#65533;&#65533;&#65533;&#65533;&#65533;&#1789;+&#65533;&#65533;&#65533;&#65533;3&#65533;&#65533;3z&#65533;&#65533;f,&#761;x&#65533;Z1'&#65533;G&#65533;&#65533;&#65533;91
gk&#65533;&#65533;t&#65533;&#65533;2&#65533;&#65533;&#65533;&#65533;4&#65533;&#65533;&#65533;&#65533;.&#65533;&#65533;&#552;&#65533;&#65533;&#65533;:&#65533;J&#65533;G&#65533;|&#65533;&#65533;&#65533;*&#65533;&#65533;b&#65533;k&#65533;w&#65533; E&#65533;4&#65533;&#65533;H&#65533;+&#65533;&#65533;b&#65533;0R&#65533;&#65533;&#65533;h&#65533;&#65533;&#65533;&#65533;&#65533;&#65533;&#65533;&#65533;&#65533;&#29063;&#379;&#65533;F&#65533;w&#755;I&#65533;&#65533;&#65533;zW0&#65533;&#65533;L(&#65533;~PK&#65533;}Y&#65533;&#65533;k&#65533;&#65533;&#596;:&#1605;&#767;&#65533;$x&#65533;&#65533;|[&#65533;&#65533;v&#65533;&#65533;KH&#65533;&#65533;&#65533;&#65533;v&#65533;&#65533;Sy0&#65533;1c&#65533;&#65533;fZ&#65533;&#65533;&#65533;&#65533;X&#681;&#65533;&#65533;&#302;&#65533;q&#65533;VM&#65533;&#65533;ik&#65533;|&#65533;'&#65533;&#65533;&#65533;&#65533;:&#65533;e[&#65533;&#65533;7&#65533;r&#1361;&#65533;;&#65533;&#65533;&#65533;-&#65533;&#65533;&#65533;&#65533;&#65533;&#65533;&#65533;&#65533;&#1497;q&#65533;/&#65533;&#65533;&#65533;k&#65533;a&#65533;&#65533;l&#65533;sE&#65533;&#65533;
K&#65533;b&#65533;&#65533;&#65533;&#65533;B&#65533;&#65533;2&#65533;&#1801;&#65533;&#65533;h*&#65533;&#65533;&#65533;C&#65533;:&#65533;&#65533;&#65533;&#65533;&#65533;&#65533;&#65533;&#65533;
&#65533;&#65533;J"&#65533;Ti&#65533;&#65533;6JH:EK&#65533;j&#65533;&#65533;&#65533;+&#65533;&#65533;%&#1734;&#65533;&#65533;@D&#929;&#65533;&#478;vz,&#65533;&#65533;H&#65533;%z&#65533;k&#65533;y&#65533;&#65533;&#65533;(&#65533;&#1706;&#65533;&#65533;&#1485;Z&#1019;&#65533;*&#65533;&#65533; x'&#65533;R&#65533;A&#65533;[6&#65533;&#65533;&#65533;::L(&#65533;Vi&#65533;G&#65533;u~&#65533;&#65533;&#65533;Bl&#65533;&#65533;&#65533;7&#634;&#1803;xn&#65533;&#65533;&#65533;L&#1017;<&#65533;&#65533;b&#65533;&#65533;O&#65533;&#376;U>w~&#65533;&#65533;&#65533;o
&#65533;`&#65533;'&#65533;&#1271;&#65533;&#65533;&#65533;&#65533;N&#65533;,O&#65533;m&#65533;6&#65533;&#65533;&#65533;&#65533;9&#65533;&#65533;&#65533;~&#65533;&#65533;&#65533;&#65533;&#65533;&#65533;&#65533;H&#65533;&#65533;3&#65533;&#65533;{&#1831;V=&#65533;G&#65533;|y&#65533;&#65533;&#65533; &#65533;&#65533;&#65533;&#65533;<&#65533;&#65533;&#65533;{&#65533;&#65533;&#65533;.&#65533;&#65533;&#65533;r&#65533;N\&#1157;&#65533;zck&#65533;j&#65533;&#1050;\]&#65533;E&#65533;O&#1113;&#65533;z]}
&Z&#65533;$I&#65533;i&#65533;&#65533;&#65533;&#65533;&#65533;&#65533;&#65533;&#65533;&#65533;
&#65533;&#65533;U&#366;&#1725;9
&#65533;&#65533;\&#1604;&#65533;-N&#65533;&#65533;&#426;$&#65533;&#284;|h)&#65533;&#762;&#65533;&#65533;&&#65533;&#65533;&#65533;m&#65533;&#65533;&#65533;&#796;e&#65533;&#65533;w&#65533;,&#65533;&&#65533;Q&#65533;[G&#875;&#65533;&#510;&#65533;-&#65533;&#65533;p&#65533;l|&#65533;V0&#65533;QaPb&#65533;<|&#65533;@[&#65533;&#65533;&#65533;&#65533;&#65533;+&#65533;"I&#65533;&#65533;)1/&#1389;&#65533;&#32391;&#1077;8&#65533;r&#65533;~&#65533;&#65533; &#65533;`bv"=&#65533;&#65533;M&#65533;&#1921;*R
%&#65533;&#65533;0&#65533;E&#65533;&#65533;&#39240;&#65533;&#661;&#65533;&#65533;b&#65533;&#65533;<&#65533;&#65533;&#65533;&#65533;&#1101;")&#65533;C5&#65533;M+&#65533;&#1470;}+&#65533;&#65533;l&#65533;;0&#65533;j&#613;UJ&#65533;m)&#65533;L&#65533;g&#65533;&#65533;&#65533;=&#65533;i&#65533;&#65533;X&#65533;&#65533;&#65533;F&#65533;&#65533;\&#65533;
&)&#65533;R+gd&#65533;&#65533;&BMu&#65533;7	&#65533;)&#65533;&#65533;&#65533;&#65533;&#65533;&#1271;&#65533;&#65533;&#65533;&#65533;3X&#65533;>&#65533;&#1551;&#65533;&#65533;+&#1802;&#65533;&#65533;&#65533;&#572;&#65533;&#65533;&#65533;]&#65533;&#65533;&#65533;&#65533;&#65533;&#65533;
-&#65533;{:]F&#65533;&#65533;&#850;&#1321;&#65533;&#65533;&#65533;&#65533;w&#65533;5&#65533;aT&#65533;&#65533;&#65533;&#65533;&#65533;&#1435;5T&#65533;E&#323;&#65533;&#65533;&#65533;&#65533;Y&#65533;&#65533;i&#434;&#65533;a&#65533;'&#65533;&#65533;&#65533;1&#65533;&#65533;&#65533;&#65533;&#65533;&#65533;&#65533;&#65533;&#65533;&#65533;&#65533;&#65533;S0MV&#65533;F&#860;&#65533;&#65533;&#65533;&#65533;&#875;&#65533;&#145;-&#65533;"&#65533;I &#65533;&#1049;&#65533;&#65533;F&#65533;w&#65533;&#1385;m&#65533;&#65533;-&#65533;y&#65533;`&#65533;&#65533;'I&#65533;&#65533;&#65533;&#65533;<&#65533;&#65533;&#65533;&#660;&#65533;&#171;&#65533;&#65533;k&#65533;C&#65533;&#65533;!XT&#65533;&#65533;!&#65533;o&#65533;&#1660;&#65533;&#65533;?&#65533;&#65533;&#65533;&#65533;&#65533;Zc"&#65533;&#65533;&#65533;(&#65533;y&#65533;&#1389;_&#65533;]&#65533;o>&#65533;e&#65533;&#65533;e&#65533;&#1627;~B&#1266;&#480;d&#65533;&#65533;|&#65533;&#65533;G&#65533;{&#65533;|&#65533;v&#1066;&#65533;[d&#65533;&#65533;&#65533;&#65533;&#65533;&#65533;+!&#65533;&#65533;&#65533;4&#65533;&#65533;&#65533;Ez&#65533;#&#65533;3&#65533;&#65533;`&#65533;&#65533;&#65533;lS&#65533;Q&#1310;mk&#65533;&#65533;&#65533;&#65533;&#65533;&#65533;&#65533;c&#1864;D&#65533;&#65533;&#65533;&#65533;&#65533;&#65533;&#65533;&#1424;|&#65533;&#65533;&#1830;&#65533;&#65533;&#382;&#65533;&#65533;:5&#65533;&#65533;&#65533;U&#65533;&#65533;VM)0&#1505;0&#1546;&#65533;&#65533;&#65533;p>p&#65533;\&#65533;&#65533;ndrG&#65533;&#65533;&#65533;NLj .&#65533;&#65533;&#65533;&#65533;%&#65533;&#65533;&#65533;{&#65533;&#65533;>&#65533;_&#65533;&#65533;&#65533;&#65533;&#65533;&#65533;&#65533;%&#65533;!	&#65533;&#65533;&#65533;&#65533;D&#65533;j&#65533;&#65533;&#65533;k2Uic&#65533;&#377;N&#65533;n&#65533;&#65533;&#65533;&#65533;&#65533;A&#65533;&#55158;&#65533;&#926;&#65533;J&#65533;&#65533;&#65533;&#65533;&#65533;9&#65533;&#65533;&#65533;&#65533;&#65533;T&#65533;L&#65533;&#65533;&#65533;&#65533;&#65533;&Mj&#65533;&#65533;7&#65533;L^&#65533;&#65533;&#1472;~&#65533;&#65533;&#65533;&#65533;&#672;(c{&#65533;!&#65533;&#1767;3f	4&#65533;U&#65533;H&#65533;{[&#65533;&#65533;&#65533;&#65533;f?&#65533;&#460;&#65533;|&#65533;dL&#55167;&#65533;r&#65533;&#65533;&#65533;&#65533;>Xz#&#65533;6&#65533;Z&#65533;w~D?&#65533;&#65533;J&#65533;&#65533;7&#65533;&#65533;N&#65533;&#65533;]&#65533;N&#65533;&#65533;a&#65533;vo0&#65533;Z&#11757;&#65533;cV`q&#65533;&#65533;;&#65533;7?&#65533;zy&#65533;i:&#65533;&#65533;&#65533;&#65533;i&#65533;&#65533;_f&#65533;&#65533;yBL&#65533;x&#65533; l&#65533;&#65533;&#65533;&#65533;&#65533;j&#65533;&#65533;&#65533;/&#65533;&#65533;&#65533;k&#65533;	&#1951;&#65533;&#65533; h&#65533;&#65533;&#65533;&#65533;/&#65533;T&#65533;U&#65533;&#65533;&#65533;&#65533;&#65533;v&#65533;&#65533;:&#65533;.&#65533;a&#65533;&#65533;&#65533;}&#65533;2?&#65533;#^n&#65533;&#65533;%VU&#65533;&#65533;&#65533;&#65533;&#65533;&#65533;&#65533;\(&#65533;&#65533;?z&#65533;/e&#65533;&#65533;&#65533;&
<&#65533;&#65533;&#65533;&#65533;&#65533;Y&#65533;ul&#65533;> x&#65533;&#65533;&#65533;&#65533;.&#65533;D&#65533;;6N&#65533;&#65533;G&#65533;]&#65533;G]G&#65533; &#65533; &#65533;&#65533;&#65533;&#65533;&#65533;&#65533;&#65533;.&#65533;,1&#65533;&#65533;&#65533;&#65533;&#65533;	&#65533;a&#65533;IIC'&#65533;@&#65533;&#65533;&#65533;&#65533;&#65533;jb&#65533;&#65533;&#65533;&#65533;&#65533;&#65533;&#65533;&#65533;&#65533;z&#1543;&#65533;v&#65533;&#65533;&#65533;9&#65533;&#65533;&#65533;CJ&#65533;>&#65533;&#65533;&#65533;&#8587;-0r&#65533;&#65533;"&#65533;&#65533;B&#65533;4-&#65533;&#65533;d&#65533;(&#65533;))&#65533;&#65533;J&#65533;4j&#65533;5[&#65533;*-&#65533;4&#65533;s&#65533;&#65533;8)M
e&#65533;f&#65533;&#65533;C&#65533;Jp3 &#463;?&#65533;&#65533; Ah&#65533;PA&#65533;u&#65533;&#65533;&#65533;&#65533;S&#65533;&#65533;	P&#65533;lW&#65533;&#65533;&#65533;J&#65533;&#414;&#65533;p&#65533;~i7)i&#65533;w&#1920;&#65533;&#65533;&#65533;*H&#65533;&#65533;&#65533;&#65533;Q&#65533;S&#65533;{&#65533;*.
O&#65533;&#65533;p>#'^&#681;&#2025;R&#65533;Q&#65533;&#65533;J&#65533;&#65533;Z&#65533;l&#65533;J&#65533;5bN&#65533;F&#65533;&#65533;&#1617;hi&#65533;3F-&#65533;5(&#65533;&#65533;q&#65533;v&#65533;&#65533;
}&#65533;&#1446;[&#65533;ni&#65533;e&#65533;&#65533; N&#65533;-&#65533;&#65533;y,/8&#65533;:uXr&#65533;&#65533;&#65533;&#65533;7&#65533;&#65533;&#65533;nF&#888;1&#65533;_&#65533;'&#65533;&#65533;&#1880;&#65533;QG&#65533;en&#1814;&#65533;&#65533;
&#65533;&#65533;{bz&#1118;&#65533;&#65533;&#65533;&#65533;&#65533;&#65533;]a&#1093;&#65533;;C&#65533;PDXa&#65533;u&#65533;W`&#65533;&#65533;&#65533;Y&#65533;t&#65533;Y&#1213;&#65533;Vu]&#65533;&#65533;vxm^TvH(&#65533;&#65533;v&#65533;&#65533;W]&#65533;&#65533;&#65533;R&#65533;&#65533;&#287;~nX&#65533;&#65533;&#1614;&#1097;&#65533;Y=&#65533;&#65533;3$&#65533;&#65533;L&#65533;%&#65533;&#65533;&#65533;&#65533;&#65533;1G&#65533;&#65533;*6&#65533;&#65533;&#65533;}8&#65533;&#65533;e&#65533;&#65533;qK1$bG&#65533;&#65533;&#1817;o&#65533;&#65533;&#65533; a&#65533;&#609;&#65533;,&#65533;` '"&#65533;7b&#65533;v.RE':&#65533;w&#2015;&#65533;&#476620;&#65533;&#25876;&#65533;&#65533;&#65533;&#65533;6&#65533;&#65533;&#65533;&#65533;q &#65533;W&#65533;N&#65533;&&#65533;&#65533;d1&#65533;t`T&#65533; &#65533;&#65533;&#65533;&#65533; &#812;&#65533;&#65533;_a%&#65533;&#65533;c&#65533;&#65533; W
&#1516;&#65533;#&&#65533;&#65533;5&#65533;<&#65533;^dO[l&#65533;&#65533;5&#65533;S&#1099;GIjhwNi&#65533;:&#65533;&#163;&#65533;?~&#65533;&#65533;&#65533;@&#65533;(&#65533;`&#65533;&#65533;&#65533;M&#65533;&#65533;&#13755;&#65533;HJi&#65533;m&#65533;&#65533;&#65533;&#1059;&#65533;ziKUR&#65533;&#65533;&#65533;@!q+&#65533;&#1506;&#65533;"*&#65533;H``&#65533;&#65533;&#65533;)&#65533;&#65533;&#65533;&#65533;+&#65533;&#31335;&#65533;6r&#65533;,{&#766;k&#65533;D&#295;h&#65533;&#65533;&#65533;&#65533;n&#65533;zM&#65533;l]&#65533;&#65533;&#65533;&#65533;`J&#65533;&#65533;&#65533;k&#65533;&#65533;&#148;h&#65533;&#322;F&#65533;*Y8&#65533;kN5@C'&#65533;,J*K&#65533;&#65533;+&#65533;&#65533;&#65533;&#65533;EM&#1522;&#65533;&#65533;&#65533;&#65533;&#65533;z&#65533;&#65533;\kFm&#65533;&#65533;&#65533;&#65533;5-D&#65533;6L&#65533;g&#65533;0k&#65533;&#65533;&#65533;kO&#65533;&#65533;&#65533;&#65533;NYe6&#65533;&#65533;Y&#585;*&#689;&#65533;&#65533;t&#65533;A&#509;&#65533;A&#65533; &#65533;&#65533;&#65533;&#65533;&#65533;Rs&#65533;&#65533;&#604;p&#65533;&#65533;I&#65533;k&#65533;1&#65533;b^K&#65533;\1&#65533;&#65533;Zm5
&#743;&#65533;g&#1864;&#65533;&#41120;&#65533;z&#65533;&#65533;&#65533;N"&#65533;&#65533;&#65533;y!&#65533;&#65533;!&#65533;T&#65533;&#65533;jX;&#65533;Za&#65533;;&#65533;%P&#65533;q}q&#65533;&#65533;&#65533;|&#65533;&#65533;x&#65533;&#1159;-u&#65533;Zg&#65533;&#65533;&#65533;0f&#65533;H&#65533;&#65533;z&#65533;8&#65533;ff&#65533;#M&#65533;&#65533;&#65533;iF&#65533;&#65533;60o&#65533;&#65533;&#65533;&#65533;&#65533;&#877;n&#65533;yS&#65533;&#65533;&#65533;&#65533;&#65533;&#65533;^&#65533;&#65533;'&#65533;&#65533;&#65533;&#65533;:`&#65533;&#65533;W&#65533;&#38243;&#65533;&#65533;&#459;&#65533;3&#65533;&#65533;b&#65533;SG"&#65533;1&#64836;j&#65533;!&#65533;&#819;&#65533;=&#65533;&#65533;J&#65533;&#65533;61&#65533;&#65533;R'&#65533;&#65533;&#65533;&#65533;&#65533;x&#65533;&#65533;&#65533;&#65533;o&#65533;&#65533;I&#65533;Th	&#65533;cc&#65533; &#398;(,&#65533;\&&#65533;A&#65533;fF&#65533;8&#65533;&#65533;X&#65533;&#65533;5&#65533;&&#65533;&#65533;&#65533;&#65533;F&#65533;&#65533;m&#65533;<
&#65533;&#65533;&#65533;&#65533;-&#65533;&#65533;B&#65533;&#1470;&#1256;f~q;&#65533;&#65533;H&#65533;j&#65533;`]&#65533;&#65533;E&#65533;4&#65533;K@ &#65533;&#65533;t&#65533;&#65533;^E@&#65533;%&#404;O &#65533;l[&#65533;,&#65533;C@-SXzb&#65533;:&#889;&#65533;&#65533;&#65533;&#65533;)&JL&#65533;&#65533;0&#65533;&#65533;&#65533;&#23680;&#65533;&w,\]'&#65533;F&#65533;0&#65533;p&#65533;&#65533;s&#65533;S&#65533;&#65533;&#65533;&#65533;"Cd&#1066;T&#544;&#65533;y4t&#65533;&#65533;b&#65533;&#65533;Q2&#65533;
<,]&#65533;&#65533;*&#65533;&#65533;z&#65533;d,&#65533;wKeP _&#65533;&#390;?3J&#65533;i&#65533;F&#1879;&#65533;v&#65533;f&#65533;&#65533;&#65533;.w&#65533;7&#65533;&#65533;s&#65533;&#65533;	9&#65533;P&#65533;z&#65533;&#65533;qC&#65533;?&#65533; VH&#34837;(&#65533;&#65533;&#65533;1lr&#65533;&#65533;&#65533;&#65533;0&#65533;&#65533;[&#65533;h&#65533;&#65533;|&#65533;@&#65533;Pb0&#65533;2&#65533;&#65533;&#65533;t&#65533;&#65533;&#65533;&#65533;&#65533;H&#65533;
e&#65533;&#65533;&#65533;ee#{&#65533;E&#65533;&#65533;&#65533;&#65533;&#65533;U&#65533;&#65533;~&#585;&#65533;&#65533;A&#65533;&#65533;&#65533;W&#65533;Q/&#65533;&#919;!{&#65533;&#65533;39x&#65533;&#65533;g&#65533;!&#65533;&#65533;&#65533;&#65533;&#65533;4t&#65533;&#65533;&#65533;&#65533;&#340;J&#65533;&#65533;1|B:&#65533;&#65533;&#65533;J&#65533;&#65533;&#65533;n&#65533;t&#65533;&#65533;&#65533;y?;&#65533;M6&#65533;.<&#65533;!&#20514;,Xx&#65533;89&#65533;&#65533;9
|&#65533;`&#65533;&#65533;&#65533;&#65533;S&#65533;&#65533;&#808;b&#65533;J
&#65533;&#162;&#65533;&#65533;&#65533;bI&#65533;&#852;Z&#65533;J'&#65533;&#65533;&#65533;&#65533;Ypw+&#65533;[&#65533;U&#65533;tU&#65533;&#65533;&#65533;$&#65533;|e&#65533;~&#65533;@r&#65533;%zW/&#65533;.&#65533;&#65533;&#65533;-&#65533;B&#65533;&#65533;&#292;&#65533;&#65533;&#65533;*&#65533;&#65533;E&#65533;&#65533;&#65533;jb&#65533;Q&#65533;&#65533;&#65533;&#65533;&#65533;R&#65533;~&#65533;&#65533;+9&#65533;JV&#65533;&#65533;!D@&#65533;[&#65533;&#65533;F&#65533;m&#65533;&#65533;&#65533;b)&#65533;&#65533;\J&#65533;&#65533;&#65533;W:&#65533;zA'&#65533;E(&#65533;&#65533;=:&#65533;&#65533;&#65533;(&#65533;[Q&#65533;Rb&#65533;&#65533;&#65533;lc&#65533;&#65533;bY|&#1793;QP&#65533;fc&#65533;#F&#65533;&#65533;B&ig&#65533;&#65533;ZJL&#65533;&#1390;(v&#65533;"_&#65533;nho&#65533;&#65533;D&#65533;&#65533;&#17128;&#65533;^^&#65533;)&#65533;&#65533;RNT-g}&#65533;"&#65533;K>&#65533;8)v&#65533;&#65533;R&#65533;&#65533;nx&#65533;&#46766;9&#65533;pNl&#65533;Xw&#65533;nw&#65533;&#1975;&#65533;4 &#65533;&#65533;?&#65533;0&#65533;u&#1360;&#65533;.#&#65533;~
 C&#65533;&#65533;&#65533;&#65533;&#65533;&#65533;&#65533;W&#65533;&#65533;&#65533;&#65533;O&#65533;4&#27268;u-&#65533;&#65533;&#65533;&#65533;&#65533;&#65533;&#65533;&#65533;-&#65533;2&#65533;&#65533;C&#65533;G&#65533;l&#65533;e&#65533;{&#65533;w&#65533;3&#65533;TLbg5&#65533;_&#65533;h&#65533;'}0&#65533;&#65533;&#1435;@<&#65533;&#65533;&#65533;Y&#65533;&#843;" &#65533;[&#65533;Fw&#65533;b-H&#65533;qA&#65533;W&#65533;&#65533;&#65533;b&#65533;&#65533;&#65533;d<&#1459;poV&#65533;&#65533;&#268;&#65533;&#65533;&#65533;
&#65533;^X&&#65533;&#1986;W&#65533;&#65533;%&#65533;]&#65533;&#65533;&#65533;&#65533;Q3&#65533;&#65533;&#65533;&#65533;`&#294;]&#1682;"&#65533;&#65533;&#65533;+&#65533;&#65533;b&#1650;&#65533;'0&#65533;3c&#65533;&#65533;Pf&#65533;$&#65533;P&#65533;-&#65533;&#65533; o&#65533;6N&#65533;"E&#65533;_g&#65533;&#65533;&#65533;i&#65533;KTi&#65533;t&#65533;&#1460;&#65533;Ug&#65533;&#65533;&#65533;&&#65533;N&#65533;&#65533;=rj '&#65533;&#65533;2&#65533;M&#65533;&#65533;G&#65533;&#65533;&&#65533;&#65533;e&#65533;wq&#65533;]&#65533;&#65533;&#1513;,/}y&#65533; &#65533;&&#65533;F&#65533;&#65533;&#65533;&#65533;&#65533;Oh96&#65533;q&#65533;'J&#65533;&#65533;&#65533;&#65533;&#65533;ft&#939;&#65533;&#371;&#65533;&#65533;a&#65533;&#588;&&#65533;&#1618;&#65533;BO*&#65533;:&#65533;&#65533;=K;W3+4&#65533;]&#65533;C>Kb&#65533;!&#65533;y&#65533;&#65533;p&#65533;&#65533;i&#65533;/&#65533;tq&#65533;&#65533;&#1808;&7&#65533;&#65533;D&#65533;&#65533;;b(&#65533;&#65533;>&#65533;&#65533;<&#65533;&#65533;&#65533;&#65533;&#65533;&#65533;&#65533;c&&#65533;:C!&#65533;Yo&#65533;&#65533;x&#65533;&#65533;&#65533;&#65533;y r&#65533;&#65533;`&#65533;@&#65533;&#65533;Y&#65533;yI&#65533;&#65533;&#65533;&#65533;%4 &#65533;&#65533;&#65533;&#65533;s;e&#716;&#65533;>&#65533;&#65533;&#65533;#N&#65533;&#65533;I&#65533;&#65533;N&#65533;&#65533;&#65533;=	&#65533;&#65533;&#65533;&#65533;s&#65533;gj	B&#65533;&#65533;&#65533;&#65533;{&#65533;&#65533;LT&#65533;f&#65533;&#65533;&#65533;&#65533;&#65533;&#65533;&#65533;&#65533;s&#65533;&#65533;&#65533;&#65533;tS4&#65533;P&#65533;Z&#65533;&#65533;&#65533;&#65533;R&#65533;{&#65533;^&#65533;tgC&#65533;[@%&#65533;&#65533;&#65533;&#65533;&#65533;&#65533;&#65533;[&#65533;&#65533;&#65533;&#65533;&#960;&#65533;:&#65533;&#65533;&#1118;&#65533;&#495;&#65533;Q&#65533;&#65533;%&#65533;bld&#65533; |L}&#65533;5/s&#65533;a}&#65533;&#65533;&#65533;EZbh&#65533;Y2&#65533;x &#65533;ut#&#65533;{&#65533;&&#65533;a&#65533;>&#65533;&#65533;}&#65533;'p&#65533;&#65533;#&#65533;EZ7j&#65533;&#65533; &#65533;v0\a&#65533;1c&#65533;&#65533;@G&#65533;cR&#65533;T8&#65533;u&#996;yQ&#65533;#&#65533;fqB&#65533;&#65533;}&#65533;&#65533;w&#65533;$t4u&#65533;dF&#65533;m&#65533;w~l&#65533;k#&#65533;"&#65533; yF&#65533;(W&#65533;&#65533;4	4X&#65533;Vy&#65533;&#65533;/&#65533;9Y&#65533;&#65533;&#65533;eu&#65533;z&#65533;&#65533; &#65533;d&#65533;&#65533;'&#65533;4b&#65533;7&#65533;&#65533;&#65533;t&#65533;/&#65533;:&#65533;P#&#65533;m?GO,&#65533;1x&#65533;f&#65533;ax+&#65533;&#65533;&#65533;4&#65533;&#65533;K&#65533;&#65533;m&#245;|&#65533;&#65533;(&#695;&#65533;)&#65533;`&#466;o&#65533;&#65533;/&#65533;4H&#65533;r&#65533;}dDN&#65533;&#65533;]8&#65533; &#65533;.h37&#65533;P?&#65533;Sk&#65533;T&#65533;%hy&#65533;&#65533;@&#65533;k&#65533;8&#65533;&#65533;z&#65533;&#65533;\&#65533;$*V8X#@&#65533;D{5&#65533;4&#65533;&#65533;k7&#65533;bs&#65533;g&#65533;&#65533;&#65533;`B8&#65533;&#65533;&#65533;C&#94235;Wa&#65533;P#&#65533;)s&#65533;L&#65533;z:&#65533;AzW&#65533;&#65533;&#65533;.X&#65533;&#65533;k{rt3&#65533;&#65533;R&#65533;xb&#65533;h&#65533;&#65533;xB&$&#65533;I&#258;qVB$t/}Uz&#65533;EjB	&#65533;g&#65533;B6&#65533;&#65533;4 &#1033;|wSj&#65533;N&#65533;&#65533;wCx%&#65533;&#65533;`&#65533;&#65533;O&#65533;&#65533;k&#65533;&#65533;O&#65533;A&#65533;&#1731;GU_&#65533;''&#65533;y&#65533;Xs&#65533;&#65533;{&#65533;(&#65533;&#376;&#65533;&#65533;F&#65533;w&#65533;|&#65533;CtG&#65533;X}&#65533;D&#65533;G(Ht&#65533;0<&#65533;&#65533;&#65533;d&#65533;&#65533;(&#65533;d&#65533;!e&#65533;&#65533;&#65533;&#65533;&#65533;&#65533;&#65533;&#65533;8&#65533;&#65533;}&#65533;Pg&#65533;&#65533;&#65533;&#65533;$D\f&#65533;Y&#65533;1cM&#65533;IP)&#65533;&#65533;&#5079;&#65533; s{7&#65533;&#65533;i&#65533;&#65533;&#65533;&#65533;	&#65533;>@&#65533;qx8~&#65533;f&#65533;7+X&#65533;`2oM&#65533;U%&#65533;&#65533;W&#65533;&#65533;lQ&#65533;&#65533;U&#65533;/x&#65533;&#65533;hJ&#65533;&#65533;&#65533;V&#65533;&#65533;hp&#65533;&#65533;{&#65533;?&#65533;&#1429;&#65533;j&#65533;&#65533;Kg2c&#65533;&#65533;~&#65533;h&#65533;'&#65533;&#1848;&#65533;h&#65533;Vu&#65533;&#65533;&#65533;&#623998;7&#65533;&#65533;&#65533;=K&#65533;J&#65533;x&#65533;&#65533;u&#65533;&#1156;&#65533;&#65533;&#65533;&R]&#65533;&#65533;&#65533;iqd)&#65533;&#65533;F&#65533;)&#65533;jh&#65533;K8:%-)
I7l&#65533;N&#65533;f7&#65533;&#65533;&#65533;&#65533;&#65533;u&#65533;&#65533;OiU&#65533;1o&#65533;I5D&#65533;&#65533;p<&#65533;)P&#65533;&#65533;&#65533;&#65533;v)etF&#65533;&#65533;u&#65533;&#65533;"&#65533;oD&#65533;s&#65533;&#65533;&#65533;&#65533;&#65533;_ho	&#449;&#65533;	&#65533;&#1118;)&#65533;1q&xa7&#65533;h{&#65533;&#65533;do&#65533;G&#65533;&#65533;Z&#65533;p6&#65533;&#65533;&#65533;'&#1557;b&#65533;t&#411;&#65533;&#65533;&#1587;&#65533;&#65533;&#65533;c&#65533;&#65533;A&#65533;&#65533;&#65533;&#65533;&#1180;&#65533;[ypGdH&#65533;&#65533;)&#65533;I7{&#65533;&#65533;&#65533;1f&#65533;&#65533;&#65533;&#65533;&#65533;P&#65533;q&#65533;&#65533;&YJ&#65533;&#65533; &#887;&#65533;&#65533;I'&#65533;0(&#65533;Lc&#1718;.&#1556;V&#65533;h&#65533;9&#65533;&#65533;	&#65533;&#65533;&#65533;a&#65533;!&#65533;z&#65533;"9a&#65533;&#65533;`bZ &#65533;'M3p&#65533;:*z&#65533;e&#65533;j&#65533;&#65533;#&#65533; &#65533;9&#65533;B&#65533;T&#65533;|z&#65533;Z&#65533;&#65533;&#581;;D&#65533;%&#65533;g[&#65533;Z_&#65533;&#65533;g&#65533;&#65533;&#65533;&#65533;#DI&#65533;\
I&#65533;X&#65533;&#65533;&#165;&#65533;y&#65533;&#65533;&#65533;&#65533;&#65533;(x&#65533;&#65533;&#65533;&#65533;	&#65533;&#65533;k&#65533;&#65533;&#65533;&#65533;y&#65533;!e&#65533;5H
H&#65533;&#65533;Q&#65533;9(&#65533;W)z|&#65533;&#65533;&#65533;&#65533;s&#65533;&#65533;
&#65533;V&#65533;&#65533;.9&#65533;Y&#653;&#65533;&#65533;&#65533;&#65533;IR&#65533;&#65533;&#65533;(&#65533;x*&#65533;&#65533;&#65533;&#65533;N#&#65533;zN&#65533;-&#65533;&#65533;&#65533;#&#1374;&#65533;&#65533;Vi&#65533;}&#65533;&#65533;&#65533;&#65533;
&#65533;&#30829;&#65533;5&#65533;d&#1384;&#65533;
&#65533;qe, &#65533;&#65533;:O&#65533;&#65533;&#65533;]&#65533;d&#65533;&#65533;&#65533;z&#65533;PB&#65533;&#65533;Db &#65533;&#65533;&#65533;&#65533;E&#65533;&#65533;&#65533;&#65533;&#65533;&#65533;*&#65533;&#65533;3&#65533;&#65533;S&#65533;3&#65533;&#65533;&#1552;e&#65533;*&#65533;&#65533;&#65533;&#65533;&#65533;1z&#65533;&#65533;V&#65533;&#65533;&#65533;&#65533;&#65533;	&#65533;&#65533;u&#65533;qJ&#65533;&#65533;&#65533;P&#65533;&#65533;<=g&#1583;&#65533;&#65533;(8Z&#65533;%&#65533;PJbP&#65533;`%8&#65533;zpUiz&#65533;)&#65533;&#65533;m1&#65533;&#65533;YJ&#65533;&#65533;&#65533;pL+&#65533;&#65533;x&#65533;&#1634;&#65533;~&#65533;>2&#1676;&#65533;z&#65533;&#65533;&#396;y&#65533;&#65533;&#65533;&#65533;;z|&#65533;i&#65533;&#36319;UHzd2&#65533;C
B&#304;_&#65533;~&#65533;&#65533;u&#65533;&#65533;)&#65533;WR&#65533;*{&#65533;I1&#65533;&&#65533;&#65533;PR&#65533;Qh &#65533;&#65533;&#65533;&#65533;*j&#65533;&;&#65533;&#65533;&#65533;&#65533;&#65533;&#65533;qz&#65533;&#65533;hf*q&#623;&#65533;&#266;$&#65533;&#65533;;X&#65533;>&#65533;&#65533;C&#65533;&#65533;h;&#65533;	&#65533;B&#65533;&#65533;&#65533;+1&#65533;&#1716;aU&#65533;&#65533;&#65533;&#65533;x&#65533;&#65533;Y&#65533;)P&#65533;&#65533;k&#65533;Y&#65533;.&#65533;I]{&#65533;&#65533;&#27612;VA&#65533;&#65533;p&#65533;E&#65533;&#65533;&#65533;&#65533;I5&#65533;&#65533;d;&#65533;G3,&#65533;&#65533;&#65533;&#65533; ;&#65533;	&#65533;8&#65533;&#65533;&#65533;s&#65533;z&#65533;&#65533;&#65533;%&#210;1K&#65533;&#65533;hk&#65533;MIk&#65533;P&#65533;&#65533;0d&#65533;&#446;&#25010;	&#65533;&#65533;&#65533;&#65533;&#65533;&#65533;Et&#65533;*}&#65533;8"&#65533;&#65533;&#65533;&#65533;&#65533;X&#65533;Z&#65533;X)&#1048;&#65533;J;9&#65533;&#65533;v&#65533;&#65533;&#65533;R&#65533;&#65533; &#65533;X"&#65533;&#65533;&#65533;&#65533;&#65533;&#65533;&#65533;&#65533;&#65533;L|&#65533;h&#65533;^&#65533;{&#65533;0&#65533;&#65533;jv	&#65533;p&#65533;&#65533;&#65533;&#65533;44&#1169;F&#65533;&#65533;&#65533;&#65533;sb&#65533;M&#65533;&#65533;j&#65533;&#65533;&#65533;m&#65533;&#65533;&#65533;&#65533;&#65533;FI`R&#65533;&#65533;&#65533;&#65533;;&#65533;&#65533;'&#65533;Q&#65533;&#65533;&#65533;&#65533;&#65533;H&#65533;!&#65533;;:&#65533;8&#65533;&#65533;&#65533;&#65533;&#65533;
&#65533;&#65533;&#65533;&#65533;c&#65533;&#65533;J&#65533;&#65533;:0<&#65533;=k|
&#65533;&#65533;S\)>&#65533;&#65533;&#65533;&#65533;&#65533;&#65533;Tr^&#65533;w&#65533;&#65533;&#1834;&#65533;	&#65533;2&#65533;(&#65533;&#635;&#65533;&#65533;&#65533;!&#65533;u:t:&#65533;&#65533;&#65533;2&#65533;F&#65533;&#65533;Y&#65533;E&#833;&#65533;0&#65533;&#65533;T&#65533;&#65533;Xh&#65533;7&#65533;e&#65533;&#65533;&#326;k&#65533;&#1622;~|,&#65533;&#65533;?&#65533;&#65533;&#947;F~{&#300;"&#65533;&#212;4&#1611;#nPn9&#65533;&#314;L/Z7&#65533;&#65533;&#65533;&#65533;)&#65533;&#65533;9&#65533;&#65533;M&#65533;a?[&#65533;B&#65533;&#65533;i\&#65533;'&#65533;\&#65533;&#65533;&#65533;&#65533;K&#65533;&#65533;?&#12030;&#65533;&#65533;&#65533;w&#65533;&#65533;&#65533;&#65533;&#65533;D&#65533;&#65533;&#1120;&#65533;<&#65533;&#65533;Z&#65533;&#65533;\&#65533;&#65533;&#1702;S&#65533;KQS7{&#1612;&#65533;&#65533;Py&#65533;gx9&#65533;&#65533;SaI&#65533;&#65533;&#65533;&#65533;r&#65533;|l&#555;<:|&#65533;&m,}&#65533;9&#65533;la&#65533;%&#65533;&#65533;Z&#65533;&#65533;n,s&#65533;T(V&#53130;&#65533;&#323;&#65533;&#65533;\&#65533;>a&#748;&#65533;&#65533;za&#802;&#65533;&#65533;&#65533;&#65533;&#65533;&#65533;l&#65533;/] &#65533;&#65533;&#65533;}&#65533;A&#65533;&#162;&#1832;&#65533;{{&#65533;&#65533;&#65533;&#65533;&#65533;yh&&#65533;e7,&#65533;/
_&#65533;D&#65533;&E&#65533;y,&#65533;&#65533;&#65533;&#65533;5&#65533;&#1980;;0*o#&#65533;&#581;&#65533;t&#65533;&#65533;&#65533;tn7M&#65533;1&#65533;#y&#65533;|l&#65533;&#65533;&#65533;&#65533;&#65533;O&#454;&#65533;,K&#65533;&#65533;&#65533;&#65533;<{t&#65533;&#65533;O&#65533;Eo&#65533;&#65533;&#65533;&&#65533;&#65533;$K&#65533;&#65533;x&#65533;mu&#65533;m&#65533;&#65533;&#65533;n&#65533;zk&#65533;,&#65533;X&#690;@W&#65533;g\:L&#65533;h&#65533;&#65533;&#65533;%}5}&#65533;&#65533;b&#65533;&#65533;&#65533;&#65533;&#65533;p&#65533;,&#65533;}&#65533;&#65533;&#65533;8&#65533; e&#65533;&#65533;G&#65533;R&#65533;&#65533;B9p&#65533;&#65533;&#58170;O&#65533;&#65533;&#65533;<HP&#65533;\&#65533;4*&#65533;&#65533;&#65533;<	&#65533;&#65533;&#65533;t&#65533;&#65533;3&#65533;W&#65533;&#65533;I&#388;sy]&#65533;&#65533;[&#707;~}&#1476;&#65533;&#65533;1&#65533;&#65533;&#1010;h&#65533;&#65533;&#1039;YV&#65533;&#65533;:pZ&#65533;&#65533;&#65533;&#65533;&#20428;&#65533;&#65533;]&#65533;_1&#65533;R.&#65533;&#65533;1-&#1632;&#65533;&#65533;&#65533;P&#65533;k&#65533;&#65533;&#65533;5N&#65533;&#65533;&#65533;p&#65533;[+&#65533;&#65533;|G&#65533;&#65533;&#65533;N&#65533;G&#65533;&#65533;&#65533;c7&#65533;&#65533;&#65533;G&#1737;&#65533;!&#65533;&#65533;&#65533;&#65533;V- &#65533;$&#65533;]&#65533;&#65533;&#65533;&#65533;&#65533;\&#1657;$&#65533;d&#65533;&#65533;&#65533;&#65533;h&#65533;&#65533;&#65533;Im&#65533;c&#65533;&#1558;b&#65533;M&#65533;&#65533;H&#65533;&#65533;$&#1382;&#65533;&#1177;&#65533;&#65533;&#65533;&#65533;:{&#65533;}m&#65533;&#65533;&#65533;
&#65533;&#65533;8&#65533;%&#65533;&#65533;&#65533;l&#65533;&#65533;".&#65533;&#1044;&#65533;&#65533;<0&#65533;&#65533;&#65533;&#65533;&#65533;&#65533;&#65533;E&#65533;`&#65533;&#65533;Z|&#65533;t&#1775;&#65533;&#65533;&#65533;C=&#65533;&#65533;&#65533;&#65533;v&#65533;(&#65533;&#65533;HIb&#65533;&#65533;&#1321;&#65533;M&#65533;%\{	z&#65533;n Wq&#65533;&#65533;e&#65533;&#65533;l6N+&#65533;&#65533;&#65533;&#65533;&#65533;&#1809;T&#65533;z&#65533;&#65533;<&#939;&#65533;&#65533;D&#65533;&#65533;'&#65533;&#65533;&#65533;n&#65533;|&#65533;&#65533;&#65533;&#65533;&#65533;&#65533;&#65533;&#65533;&#65533;&#65533;&#65533;L&#65533;~&#289;&#65533;&#44429;:&#65533;u&#65533;zWPS,]&#65533;&#65533;&#65533;n&#65533;Y&#65533;%^2&#65533;&#65533;&#65533;&#65533;X&#862;]3&#65533;"d&#65533;&#65533;P&#65533;B &#65533;q&#65533;&#65533;E&#65533;&#65533;aU]&#65533;r&#65533;Fy8&#65533;k&#65533;&#65533;&#65533;Y&#65533;M&#65533;x&#65533;&#65533;k`W&#65533;&#65533;!&#65533;	c&#65533;<P%&#65533;&#196;%&#65533;s9'&#65533;&#65533;&#65533;U&#65533;&#65533;n8]&#65533;&#65533;&#65533;&#65533;&#65533;&#1920;&#65533;|o&#65533;	&#65533;f&#65533;&#65533;K~:&#65533;:N&#65533;&#65533;&#65533;Bmv&#65533;&#65533;9Z &#65533;%V;l&#65533;k%&#65533;K&#65533;&#65533;-%(&#65533;uN&#65533;m&#65533;@&#65533;&#65533;$&#65533;&#65533;L&#65533;I&#65533;^y@&#65533;&#65533;&#65533;;&#65533;N&#480;&#65533;8&#65533;&#65533;U[&#65533;&#65533;&#65533;Z&#65533;&#65533;&#65533;E&#65533;&#65533;m&#65533;&#65533;-&#65533;>%7;&#65533;ZY"&#65533;3&#65533;LM&#65533;%dn &#65533;&#65533;&#65533;wUr&#65533;9&#65533;&#65533;&#65533;P&#65533;&#65533;&#65533;&#65533;X/&#65533;Y&#65533;&#65533;&#65533;*&#65533;&#65533;&#1571;Y&#65533;v&#65533;&#65533;&#65533;&#65533;&#65533;	/kK&#65533;&#65533;5&#65533;&#65533;&#65533;&#65533;&#65533;0&#65533;&#65533;&#65533;	&#65533;&#65533;N&#65533;&#65533; &#65533;&#65533;&#65533;&#65533;\~K&#65533;*&#890;(&#65533;&#65533;U&#65533;&#65533;&#65533;&#65533;&#65533;W&#65533;&#65533;&#65533;&#65533;&#65533;b&#65533;t&#65533;=B&#65533;&#65533;&#65533;=&#65533;&#65533;N%&#65533;2w&#65533;
&#65533;&#65533;P&#65533;)'&#65533;&#65533;&#65533;&#65533;&#65533;&#65533;s&#65533;Ww 5&#65533;rC&#65533;s&#65533;&#65533;t&#65533;p&#65533;&#65533;&#65533;&#65533;+l&#1402;&#65533; I/ &#65533;&#65533;&#65533;7&#65533;)&#65533;&#804;&#65533;&#196;&#65533;&#65533;&#65533;5&#65533;&#1194;&#65533;&#60059;&#2038;	4&#65533;&#65533;&#65533;_&#65533;_&#65533;&#65533;&#65533;K&#65533;&#65533;&#65533;&#65533;&#65533;B&#65533;V	{&#65533;sl&#65533;&#65533;&#65533;&#65533;q&#65533;&#65533;&#65533;:&#65533;e?&#65533;G>&#65533;&#65533;&#65533;c&#65533;A&#65533;a&#65533;&#65533;B&#65533;&#65533;&#65533;/&#65533;&#65533;i&#65533;&#65533;&#65533;2&#65533;&#65533;&#65533;	&#65533;[Cr&#65533;(+/&#65533;/\`3Z&#65533;&#65533;&#65533;&#65533;%n&#65533;(&#65533;@(&#65533;y&#65533;&#65533;&#65533;&&
&#65533;&#65533;&#65533;&#65533;&#65533;
&#65533;&#65533;&#65533;&#65533;,w&#65533;w&#65533;E&#65533;&#65533;I&&#65533;,&#65533;B-&#65533;)&#65533;N&#65533;N).&#65533;&#65533;;&#65533;&#65533;v&#1357;&#65533;&#65533;1F&#65533;&#1910;&#65533;&#65533;&#65533;B&#65533;&#65533;E0= E&#65533;r&#65533;&#65533;&#65533;CI&#65533;&#65533;&#65533;%&#65533;&#65533;4aH&#65533;K&#65533;N|.$P3&#65533;G&#65533;^&#1057;&#65533;!&#267;&#65533;48&#553;&#65533;&#65533;I&#65533;&#65533;9&#65533;T&#65533;&#65533;&#65533;'&#65533;&#178;dK&#65533;&#65533;F&#65533;LIrJ&#65533;&#65533;r&#65533;*G*&#65533;3@&#65533;J&#65533;9+Y&#65533;9&#65533;e&#65533;,?J&#1353;&#65533;$&#1304;e&#65533;&#65533;suS&#65533;S?{N|v&#65533;&#1783;r&#65533;nJU&#630;&#65533;5&#65533;&#65533;u&#65533;#\Gq&#65533;u&#65533;&#65533;/9&#65533;{&#65533;.6&#65533;&#65533;!1&#65533;&#65533;&#65533;T&#65533;&#65533;&#65533;c&#416;>9zE&#65533;X&#755;&#65533;6&#65533;E&#65533;K&#65533;o&#1746;&#65533;&#65533;&#65533;&#65533;&#65533;0&#65533;&#65533;n&#65533;&#65533;&#556;&#65533;&#1139;&#65533;&#65533;Ftl[&#65533;&#65533; &#65533;N@&#65533;v&#65533;&#65533;&#65533;&#65533;&#65533;&#1928;|r2&#65533;&#65533;&#65533;&#65533;&#65533;I&#65533;&#65533;&#65533;0bD&#65533;j&#65533;&#65533;&#65533;&#65533;&#65533;;F:&#65533;u0z&#65533;&#65533;&#25168;'(4.&#982;&#65533;&#65533;&#65533;0&#65533;:]?&#65533;&#65533;&#65533;&#65533;}&#65533;.
DQ&#65533;J&#65533;7&#65533;&#65533;O&#65533;D&#65533;MIh&#65533;RZa&#65533;U@$&#65533;A&#65533;|&#1363;&#65533;e&#1622;W&#65533;&#65533;&#65533;s&#65533;J&#65533;&#65533;&#65533;6&#65533;$&#65533;`&#65533;A&#1546;*&#65533;"&#65533;&#65533;eP&#65533;"&#65533;&#65533;&#65533;&#65533;&#65533;&#65533;`?-&#65533;R&#1615;&#65533;e&#65533;+&#65533;xv&#65533;*E#)&#65533;&#65533;k>%&#65533;&#65533;3&#65533;T&#612;*&#65533;&#65533;&#65533;&#65533;5[&#65533;,&#65533;al&#65533;&#65533;e&#65533;9=&#65533;&#65533;:&#65533;&#222;D&#65533;&#65533;q&#65533;'&#65533;Zo&#65533;&#65533;&#65533;&#65533;&#65533;&#65533;&#65533;Aw&#65533;%&#65533;u&#65533;y&#65533;x&#65533;@&#65533;x&#65533;&#65533;&#65533;&#65533;A&#65533;&#1380;&#65533;{V*)|;&#65533;D&#65533;P&#65533;&#65533;&#65533;u&#65533;_&#65533;pd&#65533;&#65533;&#65533;
&#65533;!q&#65533;&#65533;Q&#65533;.&#65533;&#1795;&#65533; &#65533;!&#65533;}e+b&#65533;&#65533;z_oz&#65533;&#65533;&#65533;&#65533;D&#65533;&#65533; Z6&#65533;&#65533;b-F&#65533;&#65533;&#65533;6&#65533;a&#65533;6{&#65533;sZ)&#65533;N&#65533; )&#65533;&#65533;ta&#65533;fE&#37625;&#65533;"T.&#65533;&#65533;&#65533;*PR&#65533;&#65533;&#65533;5&#65533;`j8&&#65533;&#65533;N&#65533;M!&#65533;XCN &#65533;& 9&#65533;&#65533;R&#65533;X&#988;&#65533;&#65533;&#65533;(&#65533;&#65533;!&#1089;&#65533;&#65533;!&#65533;\Ch'&#65533;&#65533;&#65533;&#65533;&#65533;1w&#65533;&#65533;hwNZ&#65533;&#65533;&#65533;1&#65533;&#65533;.&#65533;T&#65533;&#1366;In&#65533;&#65533;2*Q>@&#65533;&#65533;&#65533;D&#65533;&#65533;]T.&#65533;&#65533;M\&#65533;j&#65533;&#65533;&#65533;&#65533;H3&#65533;*&#65533;&#65533;&#65533;yf&#65533;&#65533;~&#65533;"&#65533;h1&#65533;&#982;&#65533;"&#65533;h&#65533;y&#65533;a[h&#65533;&#65533;&&#65533;&#65533;\Vc6&#65533;f&#65533;j&#17478;*&#65533;4&#65533;&#65533;v&#481;Z&#65533;t&#65533;~&#65533;&#65533;V&#65533;P&#65533;&#65533;)&#65533;&#65533;d~YO&#65533;&#65533;P&#65533;&#65533;&#65533;&#65533;&#65533;&#65533;&#65533;tR2&#65533;&#65533;&#65533;&#65533;O5]F;FA(&#65533;,&#65533;F'm&#65533;&#65533;u&#65533;b.-&#65533;<V8&#65533;&#65533;TF&#65533;&#65533;&#65533;GZ_&#65533;&#65533;^&#65533;R&#65533;J&#65533;
&#65533;#&#65533;f&#65533;&#65533;&#65533;&#65533;Y&#65533;GY&#65533;&#65533;'pZ&#65533;!&#65533;&#65533;1{&#65533;&#65533;u&#65533;n1&#1560;&#65533;&#65533;d&#65533;=&#65533;5+&#65533;h&#65533;&#65533;z]!&#1538;&#65533;&#65533;&#65533;&#65533;&#65533;&#65533;"r&#65533;t&#65533;M^&#65533;R.&#65533;&#65533;&#65533;&#65533;&#843;&#65533;3?&#65533;&#65533;&#65533;T&#65533;&#65533;o(&#65533;&#65533;&#65533;&#65533;&#65533;`M"&#65533;\e'&#65533;&#65533;> &#65533;&#65533;&#65533;T;G&#65533;.d&#65533;&#65533;&#65533;
;$&#65533;0e&#65533;q&#65533;w&#65533;&#65533;&#65533;9g&#65533;&#65533;&#65533;'&#65533;&#65533;-&#65533;X&#65533;2&#65533;&#65533;^Z&#65533;A&#65533;&#65533;B`}Y&#65533;&#65533;&#65533;&#65533;*&#65533;&#65533;n&#65533;UTZ&#31941;&#65533;&#1643;S&#1603;&#65533;&#65533;&#65533;7?#v-c&#65533;&#65533;&#65533;&#35700;&#65533;&#65533;n&#65533;&#65533;D<9o&#65533;4&#65533;&#65533;&#65533;b&#65533;&#65533;&#65533;QTz&#65533;&#65533;^a&#65533;&#65533;&#65533;&#65533;X"&#65533;tQ&#65533;6&#65533;2L3&#65533;&#65533;&#65533;\&#65533;j&#65533;&#65533;&#65533;"&#65533;&#65533;,&#65533;`M8 &#65533;d&#65533;&#65533;,&#45517;2"&#65533;B&#65533;&#65533;&#53550;4C
5&#65533;&#1581;&#65533;e<&#65533;&#65533;&#951;EW&#65533;&#65533;TV9b
&#65533; &#65533;+&#65533;&#65533;&#65533;&#65533;H&#65533;)&#65533;&#1344;&#65533;)v&#65533;a&#65533;*&#1765;&#65533;yK&#65533;&#65533;K&#65533;&#65533;AzST&#65533;N&#65533;a&#65533;5&#65533;q:&#65533;&#754;&#65533;w"&#65533;&#65533;&#65533;~&#65533;&#65533;K&#65533;&#65533;>&#65533;&#65533;Sn&#65533;&#65533;#&#65533;&#65533;Y&#65533;<&#65533;3&#65533;*&#65533;&&#65533;Z&#65533;mJEd	&#65533;&#65533;&#65533;q$B(&#65533;.&#65533;&#65533;&#65533;&#65533;`7&#65533;&#65533;&#577;A1	&#65533;L$&#65533;&#65533;&#65533;&#65533;2[+&#65533;&#1092;X)4aq&#65533;J&#65533;&#65533;#&#65533;Bdt&#1452;&#65533;&#65533;&#65533;R&#65533;]&;&#65533;&#65533;&#65533;
&#65533;3IJR&#65533;&#65533;@&#65533;&#65533;&#65533;&#65533;&#65533;1&#65533;m&#65533;
&#65533;bd&&#215;&#65533;t&#65533;&#65533;bO&#65533;I&#65533;Z&#65533;WDd&#65533;&#65533;&#65533;&#65533;;<5&#65533;&#65533;D&#65533;&#65533;`z&#65533;&#65533;lou&#65533;Z&#65533;EW9&#65533;$&#65533;[@&#65533;&#65533;&#65533;O&#65533;&#65533;&#65533;&#65533;$:@&#65533;]&#65533;H&#65533;&#65533;&#551;d ,&#65533;#\&#65533;Q!:A&#65533;X2&#65533;&#65533;&#65533;d8;z&#65533;&#65533;&#65533;4&#65533;
-d&#65533;&#65533;:b&#65533;&#65533;k&#65533;GW&#65533;&#65533;&#65533;z2&#65533;&#65533;?&#65533;4&#65533;&#65533;|&#65533;:&#65533;&#65533;&#65533;~&#699;&#65533;:T&#65533;&#65533;t&#65533;&#65533;&#65533;ri&#65533;0b:u&#65533;>^uz&#65533;&#65533;&#65533;b9&#65533;&#65533;NV)&#65533;E&#65533;Q%	+&#65533;b]&#65533;&#65533;>&#65533;Q&#65533;&#65533;E&#65533;&#1145;&#65533;W&#65533;&#565;&#65533;d&#65533;>&#65533;&#225;&#65533;&#65533;&#1391;jU3&#65533;&#65533;Br&#65533;3
U R&#1010;U&#65533;&#65533;C&#65533;&#65533;&#65533;/V&#65533;Ba?`t&#65533;f7&#65533;)p&#65533; &#65533;kJ&#65533; Z&#65533;&#65533;&#724;&#65533;U&#65533;l&#65533;&#65533;&#65533;&#1381;4&#65533;&#65533;}&#65533;R&#65533;&#65533;:&#65533;@&#230;Eq&#65533;s&#756;&#65533;>M&#65533;]d$&#65533;p&#65533;!!&&#65533;&#65533;&#65533;&#65533;p&#65533;7/&#65533;.XV&#65533;&#65533;n&#65533;S&#65533;&#65533;&#65533;&#65533;&#65533;EM~&#65533;&#65533;&#65533;}&#65533;&#65533;&#602;\&#65533;&#65533;Z&#65533;&#65533;eC&#65533;&#65533;H&#65533;&#65533;^&#65533;&#65533;&#65533;&#65533;&#65533;&#65533;_&#65533;gc&#65533;&#65533;&#65533;&#65533;&#65533;# &&#65533;&#65533;n1&#65533;B&#65533;&#65533;&#65533;&#65533;=y&#65533;"J8; &#65533;%
7&#65533;"&#65533;	[y&#65533;&#65533;L&#1248;Y&!{H&#65533;7N&#65533;Z7&#65533;}!=#K&#65533;d&#65533;&#65533;b&#65533;&#65533;iapq&#65533;pFR;y&#65533;vB&#21349;&#65533;&#65533;{&#65533;&#65533;&#65533;&#65533;	&#65533;*&#1661;&#65533;}&#65533;K&#65533;Xd&#65533;&#65533;[lR&#65533;&#632;k&#1682;+0&#65533;&#65533;L&#65533;&#867;C&#65533;&#65533;&#65533;&#65533;&#65533;&#65533;q]&#65533;7&#65533;&#65533;m&#65533;&#2007;&#65533;|&#65533;Z[St&#65533;&#65533;&#65533;&#65533;c&#65533;&#65533;^K&#65533; &#65533;&#65533;A&#65533;&#65533;&#65533;&#65533;&#642;&#65533;"&#65533;&#65533;,&#65533;&#65533;&#65533;&#65533;&#65533;&#65533;3p]]&#65533;&#65533;&#65533;L&#65533;u&#65533;&#65533;U&#65533;&#65533;&#65533;&#65533;B6E&#65533;&#65533; &#65533;;&#65533;&#65533;*0 &#65533;&#65533;]] &#65533;&#65533;R&#65533;&#1845;&#65533;&#65533;X&#65533;CdkLsX&#65533;&#65533;|&#65533;&#65533;^: 4&#65533;&#65533;r&#65533;@/f80&#65533; &#701;S&#65533;&#65533;o&#65533;&#65533;&#65533;u2u&#65533;&#65533;*fc&#65533;Qrvm&#65533;&#65533;e5&#65533;&#65533;`^&#65533;,4&#1097;n3&#65533;&#65533;&#65533;S&#1517;N&#65533;{&#65533;Q&#65533;xE_&#65533;v&#65533;&#65533;&#65533;J&#65533;w&#65533;{B&#65533;&#65533;}#&#65533;&#65533;&#65533;&#65533;&#225;&#65533;&#65533;[&#65533;	&#65533;&#65533;Wj&#65533;p&#65533;o&#65533;)&#65533;&#65533;X&#65533;&#65533;&#65533;A&#65533;h.&#65533;A;&#65533;&#65533;:u&#65533;&#277;>&#65533;F&#65533;&#65533;&#65533;t&#65533;&#65533;&#65533;&#65533;[.c&#65533;&#65533;a&#65533;&#65533;x&#65533;d&#65533;&#65533;&#65533;z&#65533;"&#65533;&#65533;&#65533;@&#65533;.R&#65533;{&#65533;&#1765;&#65533;&#65533;&#65533;&#65533;&#65533;&#65533;z&#65533;&#65533;&#65533;>}&#65533;Tw&#65533;)eE&#1155;hZ&#65533;NP&#934;&#2046;!CS&#65533;&#65533;&#65533;>&#65533;F&#65533;&#65533;h*&#65533;2&#44988;&#65533;&#65533;n&#65533;H&#40629;&#65533;H&#65533;L&#65533;&#65533;?&#65533;&#65533;WD&#65533;&#944;&#65533;&#65533;Z &#65533;&#65533;&#62487;&#65533;/&#65533;&#65533;wx&#65533;&#65533;Ny&#65533; B&#65533;&#65533;0  &#65533;7R ystr:&#65533;&#65533;y&#65533;&#65533;&#65533;a9&#65533;K&#65533;Dz&#65533;qz&#65533;WB&#65533;S&#65533;8((nH&#65533;fpas&#65533;I&#65533;S%)&#65533;tDa&#65533;&#65533;%{tVz U>&#65533;&#65533;>&#65533;&#65533;&#65533;&~)&#65533;{&#65533;&#65533;:.a&#65533;H&#389;|98&#65533;&#65533;&#65533;x&#65533;&#65533;I0&#65533;&#65533;&#65533;\&#785;)u&#65533;}&#65533;<&#65533;S-m&#65533;&#65533;n^&#65533;}&#65533;~r6ot&#65533;o&#65533;&#65533;&#65533;&#65533;2&#65533;F&#65533;kT&#65533;gu&#65533;7&#65533;6o&#65533;&#65533;C&#65533;Vh&#65533;p&#65533;`&#65533;&#65533;&#65533;$&#65533;r&#65533;&#65533;Q&#65533;&#65533;5&#65533;&#65533;G&#65533;p&#65533;pK&#65533;&#65533;}@&#65533;&#65533;q&#65533;>&#65533;C1&#65533;<&#65533;&#65533;&#65533;&#65533;&#65533;&#65533;0&#65533;K&#65533;#&#65533;q#&#65533;-'h&#65533;?&#65533;&#65533;&#65533;u&#65533;&#65533;	(&#65533;04b&#65533;B&#65533;&#65533;&#65533;@&#1546;&#65533;k&#65533;7M&#65533;&#65533;(&#65533;{I]%vy%!Lw&#65533;D3&#65533;&#65533;&#65533;9l&#1476;+&#65533;I&#65533;&#65533;&#65533;&#65533;&#65533;&#65533;U7WX&#65533;Z}3v&#65533;`&#65533;}&#1944;U&#65533;&#65533;md&#65533;wDr&#65533;g&#65533;&#65533;{&#65533;U&#65533;X%L"Rx&#65533;H&#65533;hw&#65533;9&#65533;5&#65533;&#65533;h@&#65533;b}n&#65533; B&#65533;y&#65533;&#65533;&#65533;:&#65533;&#65533;z&#65533;l&#65533;v-3&#65533;6+&#65533;&#65533;&#65533;`&#65533;&#65533;P>&#65533;8&#65533;&#65533;&#65533;.&#65533;q$&#65533;i&#65533;&#65533;c&#65533;v&#65533;h&#65533;&#1256;&#65533;&#968;&#65533;5"&#65533;)&#594;1&#65533;K&#65533;H=Hp7y YttF&#65533;E&#65533;&#65533;T&#65533;&#5279;6&#65533;A&#65533;%I&#65533;&#65533;&#65533;&#65533;W6^&#65533;#&#65533;H6&#65533;(&#65533;d&#65533;e&#65533;xvQ&#65533;-&#65533;F#&#65533;CG&#65533;&#65533;Qjh~7dm&#65533;&#65533;&#65533;&#65533;&#65533;v&#65533;&#65533;@xpd8E x=&#65533;&#65533;ge&#65533;+&#65533;&#65533;&#65533; IEPy E&#65533;1&#65533;#v&#65533;&#65533;&#65533;q&#65533;i&#65533;5&#65533;o&#65533;'&#65533;0&#65533;y1#h&#65533;j&&#65533;:p'&#65533;t&#65533;9'&#65533;&#65533;&#65533;&#464;&#65533;u@&#65533;^&#65533;&#65533;&#65533;&#65533;?k&#65533;M&#65533;X&#65533;(&#65533;&#65533;&#65533;Y&#65533;&#65533;h&#65533;&#1507;&#65533;l)&#65533;;&#65533;4U&#65533;&#65533;I&#65533;&#1554;&#65533;&#65533;&#65533;&#65533;i&#65533;	&#65533;&#65533;&#38531;&#65533;Mk&#65533;^d'&#65533;lUfeT&#65533;&#530;mT&#65533;fWs&#65533;&#65533;^&#65533;Z&#65533;&#65533;vu&#65533;+k&#65533;&#65533;&#65533;&#65533;&#65533;&#65533;*#`&#65533;&#65533;U&#65533;) Jx&#65533;&#65533;&#65533;&#65533;&#65533;&#65533;&#65533;&#65533;.W&#65533;p`GuS&#65533;&#65533;&#65533;#&#65533;(&#65533;G&#65533;&#65533;&#65533;i&#1480;&#65533;&#65533;&#65533;&#65533;&#65533;9&#65533;	&#65533;&#65533;&#65533;,&#65533;C&#65533; &#65533;8l&#65533;&#65533;R&#65533;&#65533;j&#65533;A#&#65533;&#65533;&#1051;&#1911;&#65533;&#65533;%&#65533;[7i&#65533;&#65533;&#65533;&#65533;&#65533;y&#65533;6I&#65533;&#65533;&#65533;&#65533;&#65533;	]&#65533;y&#65533;&#65533;VUM&#65533;zFY&#65533;&#1427;&#65533;3&#65533;&#65533;&#65533;f&#65533;>&#65533; &#32146;&#65533;&#65533;V&#65533;YrJ&#65533;S_&#65533;f&#65533;T&#65533;.2&#65533;x?&#65533;&#65533;e&#65533;e&#65533;&#65533;/F&#65533;u&#65533;o&#65533;&#65533;s@&#65533;&#65533;&#65533;U2y&#65533;#&#65533;&#65533;b8&#65533;88&#65533;
&#65533;p&#65533;(md&#65533;=P&#65533;!|&#65533;0&#65533;iR0z&#65533;&#65533;+%&#65533;
&#65533;&#65533;&#65533;&#65533;&#193;*Q&#65533;&#65533;X+kWZ06&#65533;&#65533;&#65533;{4&#65533;>&#65533;&#65533;-Z&#65533;&#65533;#&#65533;&#65533;:&#65533;&#65533;&#65533;&#65533;8&#65533;z9&#65533;ZJ&#65533;&#65533;&#8361;&#65533;G&#65533;9&#65533;;&#674;&#65533;9&#65533;&#65533;&#65533;&#65533;&#65533;&#65533;&#65533;&#65533;jOB&#65533;L&#65533;&#65533;&#10018;&#65533;!h'&#65533;&#65533;&#65533;n&#65533;
V&#512;~Y:w]
`_&#1678;&#65533;!&#65533;&#65533;&#65533;9&#65533;&#1325;E&#65533;%&#65533;&#65533;/&#65533;&#65533;&#65533;&#65533;&#65533;&#65533;u  J&#65533;&#65533;:6&#65533;:~&#65533;
&#65533;&#65533;&#65533;&#9834;&j&#65533;&#65533;&#65533;:7&#65533;&#65533;&#65533;&#65533;2&#65533;1&#65533;c&#65533;&#65533;&#65533;&#65533;q[&#65533;&#65533;&#65533;&#65533;?&#65533;4&#65533;&#65533;&#65533;&#65533;;&#65533;zss&#65533;'&#65533;z&#65533;&#1571;&#65533;&#1363;&#65533;&#65533;&#65533;&#65533;&#65533;&#65533; &#65533;&#65533;&#65533;&#65533;i&#65533;Nz&#65533;4IE&#65533;&#65533;D&#65533;&#65533;B&#65533;:V&#65533;&#596;&#65533;:&#65533;&#65533;!&#65533;#k&#65533;&#65533;&#65533;&#65533;
oOh&#65533;x&#65533;&#65533;Yw	&#65533;a&#65533;&#65533;A&#65533;&#65533;&#65533;1&#65533;w&#65533;y&#65533;l2p&#65533;2Io&#65533;&#65533;$&#65533;&#65533;&#65533;`&#65533;*&#65533;&#65533;!&#65533;/&#65533;:I&#65533;t`B&#65533;F&#65533;	&#65533;&#65533;q&#65533;&#65533;W&#65533;$&#65533;&#559;&#65533;&#65533;!Q&#65533;&#65533;&#65533;+&#65533;9~&#65533;i&#65533;,&#65533;	&#65533;&#666;0&#65533;&#65533;&#65533;$&#65533;&#65533;&#65533;W&#65533;I&#65533;V&#65533;O&#65533;&#65533;	&#65533;&#65533;w&#65533;&#65533;)&#65533;3&#65533;ML&#65533;&#65533;&#65533;^&#65533;&#1700;&#65533;&#65533;^&#1108;0&#65533;OW&#65533;V)&#65533;}0G7&#65533;&#65533;M&#1565;&#65533;&#65533;&#65533;&#65533;&#65533;
&#65533;&#65533;=&#65533;&#65533;G&#65533;&#65533;&#65533;&#65533;&#65533;&#65533;@8y/&#65533;&#65533;&#65533;`&#65533;TkIV&#65533;&#65533;&#65533;&#65533;&#65533;lB;&#65533;ih&#65533;&#65533;yj&#65533;&#65533;&#65533;T&#65533;(x&#65533;ef&#65533;J77&#65533;&#65533;H&#65533;Bhk&#65533;X&#65533;:yr&#65533;&#65533;KSs&#65533;&#65533;&#65533;)&#65533;&#65533;O&#65533;Z&#65533;}[&#65533;&#65533;K&#65533;&#65533;jsDC&#65533;&#65533;&#65533;&#65533;&#65533;&#65533;&#65533;&#65533;&#65533;&#65533;&#65533;g&#65533;p2&#65533;&#873;5&#65533;9}&#65533;'&#65533;&#65533;&#65533;v&#65533;&#65533;&#65533;>&#65533;KE&#65533;y&#65533;&#65533;&#65533;&#65533;{&#65533;&#65533;&#65533;&#65533;&#65533;5Y&#65533;F&#65533;\&#65533;&#65533;&#65533;H&#65533;F;&#65533;&#65533;0&#65533;6J&#65533;#AO&#1743;B&#65533;&#65533;&#1412;q%&#65533;&#65533;q#=&#65533;&#65533;&#65533;&#65533;&#65533;&#65533;&#65533;s]&#65533;q&#65533;&#65533;&#65533;&#65533;&#65533;R&#65533;c&#65533;&#65533;&#637;&#65533;&#65533;m&#1789;&#65533;{&#317;&#65533;AH&#65533;&&#65533;&#65533;&#65533;g&#65533;&#65533;7&#65533;1NL&#65533;+&#1667;OLM5&#65533;>;&#65533;&#65533;&#65533;&#65533;3&#65533;&#65533;&#65533;Z)U&#65533;t4&#65533;I&#65533;&#65533;K&#65533;&#65533;&#65533;sJW&#65533;&#65533;&#65533;&#65533;k&#65533;&#65533;r&#65533;j4&#65533;`&#65533;&#65533;&#65533;&#65533;;K&#65533;Y:&#65533;&#65533;&#65533;~&#65533;S%&#65533;Z&#65533;&#65533;&#65533;&#65533;&#65533;&#65533;&#65533;s&#65533;m&#65533;@&#65533;30&#65533;&#65533;8qZ&#65533;reI&#65533;&#65533;/,E&#65533;&#228;&#65533;J&#65533;&#65533;
&#65533;&#65533;&#65533;'0&#65533;&#208;&#65533;'&#65533;KBB&#65533;i&#65533;l&#65533;r&#65533;&#65533;&#65533;&$#|&#65533;PL&#65533;&#65533;Ss&#65533;&#65533;&#65533;&#65533;?&#65533;&#65533;;&#65533;&#65533;&#65533;r&#803;,&#65533;t&#65533;/&#65533;-&#1106;&#65533;E&#65533;&#65533;&#65533;_&#65533;'O&#65533;"a&#65533;&#65533;&#65533;&#65533;&#65533; \naV	x&#65533;GZ&#65533;&#509;&#65533;&#65533;&#19209;%&#65533;&#65533;&#65533;&#65533;&#65533;&#65533;g)&#65533;|;0&#65533;&#65533;&#65533;&#65533;&#65533;&#65533;%&#65533;&#65533;&#1957;LvY&#65533;&#65533;;?&#65533;&#65533;&#65533;qi&#65533;&#65533;&#65533;3r&#65533;&#65533;&#65533;kJ&#65533;&#65533;i&#65533;!+g<&#65533;&#65533;V&#65533;&#65533;.C[j;&#65533;}z&#65533;&#750;"&#65533;&#65533;&#65533;&#65533;&#65533;+ &#65533;&#65533;^X&#65533;&#783;&#65533;&#65533;'	&#65533;nWE&#65533;&#65533;:&#65533;4]cL&#65533;|&#65533;&#65533;e&#65533;&#65533;*&#1904;z&#65533;&#65533;&#65533;w&#65533;j&#65533;&#65533;&#65533;V,&#65533;F,&#65533;>&#65533;g&#65533;A&#65533;&#869;&#65533;&#65533;xl&#65533;&#65533;8&#65533;A&#65533;&#65533;{&#65533;s&#51660;&#65533;&#65533;&#65533;&#65533;&#65533;#&#65533;
&#65533;&#65533;&&#32806;{'Z&#65533;0u&#65533;t&#65533;&#65533;+L&#65533;&#65533;&#65533;&#65533;&#65533;&#65533;&#65533;"7(&#65533;&#65533;&#987;&#65533;8&#65533;.H&#65533;c&#65533;JZ&#727;t
&#65533;&#65533;1&#65533;}&#65533;&#65533;&#65533;&#65533;&#65533;&#65533;&#65533;F&#65533;q$&#65533;:,&#65533;!&#65533;;&#65533;&#65533;&#65533;&#65533;&#65533;&#65533;&#65533;%k&#65533;6&#65533;{p&#65533;&#65533;&#65533;&#65533;&#65533;&#65533;*}&#1625;ME
&#65533;&#789;&#65533;&#65533;&#65533;|&#65533;&#65533;&#65533;6&#65533;u&#1862;&#65533;&#65533;&#65533;^rD&#65533;P&#65533;f&#65533;x&#65533;g&#65533;?+&#65533;&#65533;&#65533;&#920;D&#65533;&#65533;|:&#65533;&#65533;
3&#65533;y(h%&#65533;Cu&#65533;Ns&#65533;
!&#65533;x-=&#9953;<&#65533;&#65533;u&#65533;I&#65533;b&#65533;Gl&#65533;,&#65533;&#65533;&#65533;ir&#65533;&#65533;C&#385;&#65533;&#65533;&#65533;@E&#65533;&#65533;[&#65533;u&#65533;!mq&#65533;K&#65533;91&#381;&#771;&#65533;}&#65533;&#65533;&#65533;4&#65533;ZCx&#2762;W7S&#1658;,&#65533;&#65533;&#65533;&#65533;&#65533;&#1719;i4&#65533;:	_&#65533;U&#65533;&#65533;e&#65533;&#65533;`&#65533;K&#65533;!&#65533;&#306;&#65533;i&#65533;{&#65533;&#1756;&#65533;&#65533;T&#1907;\&#43818;,&#65533;&#65533;s^&#65533;(&#65533;&#65533;&#65533;-R&#65533;&#65533;&#65533;&#65533;
n*"&#65533;Dt&#65533;pZ&#65533;&#65533;&#65533;1'PyRs&#65533;&#65533;MU &#65533;&#65533;
)o&#65533;&#65533;a &#65533;a\&#65533;Q!&#15411;&#65533;&#65533;g&#65533;r&#65533;&#65533;&#65533;:&#65533;-&#65533;&#65533;;&#1995;&#1173;
&#65533;&#65533;&#65533;M&#1318;&#832;6&#65533;&#65533;&#65533;&#65533;&#65533;&#1938;&#65533;&#65533;K&#65533;0&#65533;2^c&#65533;|&#65533;\A&#65533;9m	&#65533;&#65533;`&#65533;V&#65533;+~GzfLO&#1672;	s&#811;5&#65533;|&#65533;&#65533;&#65533;&#1322;&#1371;G1&#65533;Wm|~&#65533;&#65533;&#65533;DBZ&#65533;(&#65533;&#65533;&#65533;2>b&#65533;&#65533;gJJ&#65533;2L&#65533;&#65533;AwQ&&#65533;r&#65533;&#65533;mn &#65533;@&#65533;R&#65533;i9&#65533;&#65533;&#65533;jP&#65533;&#65533;&#65533;3|.&#65533;5Gk&#65533;&#65533;B&#65533;C&#65533;&#65533;&#65533;O&#65533;&#65533;_NJ&#65533;&#65533;&#65533;2&#65533;@&#65533;&#65533;{&#293;D&#65533;&#65533;&#65533;w&#65533;&#65533;&#65533;&#65533;K&#65533;&#65533;&#1606;n&#65533;7&#65533;&#65533;Z&#65533;&#65533;&#65533;&#65533;&#65533;j&#65533;&#65533;&#65533;4&#65533;&#65533;&#65533;&#65533;&#65533;&#65533;&#548;d&#65533;&#65533;&#65533;}v&#65533;V&#1250;&#65533;U&#65533;&#65533;&#65533;&#65533;&#65533;V&#65533;N&#65533;&#65533;y-&#65533;&#65533;))>&#65533;&#65533;+&#65533;Y&#65533;&#65533;A%&#65533;&#65533;&#792;&#65533;&#1333;&#65533;n9&#65533;&#65533;k&#65533;&#65533;-&#65533;&#65533;-&#65533;&#65533;&#65533;{&#65533;&#65533;&#65533;&#65533;&#65533;M&#65533;&#1494;&#65533;6&#65533;y&#530;&#65533;&#65533;&#65533;&#65533;&#65533;&#65533;&#65533;&#65533;QR&#1192;&#11329;&#65533;&#65533;d&#65533;(&#65533;c&#65533;_&#65533;C-&#65533;&#65533;&#65533;)(&#1419;&#65533;&#65533;&#65533;&#65533;&#65533;j$&#65533;fN&#65533;+M&#65533;=&#65533;&#65533;q&#65533;&#65533;&#65533;&#65533;&#65533;n&#65533;&#65533;/m&#65533;>&#65533;g&#65533;&#65533;(!&#65533;n&#65533;&#65533;yn&#65533;y&#65533;&#65533;&#65533;;&#65533;&#65533;&#65533;e&#65533;&#65533;&#65533;&#65533;&#647;S&#65533;K&#65533;m&#65533;S&#65533;&#65533;&#65533;U
&#65533;&#65533;&#65533;k}c&#65533;&#65533;sB&#65533;&#65533;&#65533;U&#65533;&#65533;&#65533;&#65533;;&#65533;&#65533;sO&#65533;pq&#65533;&#65533;+&#65533;&#65533;^&#65533; &#65533;?&#65533;y=&#65533;&#803;!&#65533;&#65533;&#65533;P&#65533;-&#65533;!%&#65533;&#65533;&#65533;`Vt&#65533;&#65533;&#65533;&#65533;&#65533;oS?&#65533;&#65533;O&#65533;&#65533;&#65533;n&#65533;l&#65533;&#65533;&#65533;m2&#65533;&#65533;&#65533;&#65533;e&#65533;@&#65533;J&#65533;&#65533;&#65533;05&#65533;&#65533;j&#65533;&#65533;&#1733;&#767;&#65533;.&#65533;&#65533;&#65533;?P&#65533;&#65533;7	&#65533; &#65533;&#65533;&#65533;[&#65533;P&#65533;&#65533;r&#65533;&#65533;]&#65533;z;&#65533;&#65533;&#65533;6&#65533;k&#65533;to&#1343;&#65533;^\\rz&#65533;4&#1692;&#65533;&#65533;&#65533;_&#65533;&#65533;&#65533;&#65533;&&#65533;&#65533;
&#65533;
&#65533;&#65533;&#65533;]&#65533;&#65533;&&#65533;&#65533;&#65533;a ayh&#65533;&#65533;&#65533;XS7570&#65533;0==EI&#65533;I&#65533;&#65533;w&#65533;&#65533;k;&#65533;&#65533;&#65533;,&#65533;-&#649;&#65533;+	&#65533;@&#65533;B&#65533;	O=hC\3'r&#65533;&#65533;'&#65533;1&#65533;RSR&#65533;T&#65533;Et&#65533;&#65533;<&#65533;&#65533;&#65533;&#65533;(``&#65533;&#65533;&#65533; &#65533;&#65533;&#65533;*&#65533;&#65533;S&#65533;fH8P Am&#65533;&#65533;]&#65533;&#1551;&#65533;&#65533;&#65533;&#65533;&#65533;&#65533;i^&#65533;zj&#65533;&#65533;&#65533;&#65533;&#65533;&#65533;x'S"&#65533; %je2&#65533;b)`&#65533;&#854;&#65533;&#65533;D&#65533;b&#65533;&#65533;&#65533;&#65533;^&#65533;&#65533;&#65533;'NP&#65533;D}&#65533;&#65533;&#65533;&#65533;)R&#65533;I_&#65533;&#65533;2&#65533;&#65533;&#1130;J'6&#65533;&#65533;ON;:Br&#65533;&#65533;a=4&#65533;x&#65533;&#65533;&#65533;&#65533;&#1763;J&#65533;&#65533;]@&#65533;nLi&#1084;&#65533;&#65533;K&#65533;P&#65533;x&#65533;	&#65533;&#65533;&#65533;N4h&#65533;&#65533;&#65533;&#1079;nc&#65533;|&#65533;>vl&#65533;&#65533;?C&#65533;2+&#65533;&#65533;, &#65533;&#982;*&#65533;&#65533;&#65533;&#65533;&^&#65533;UHU0&#65533;*=&#65533;&#1824;A&#65533;AZ&#65533;
&#1826;4&#342;-K&R s&#65533;Xb &#65533;J<8o`9&#65533;`&#65533;d&#65533;	~[&#65533;~&#65533;&#65533;&#65533;5&#65533;&#65533;(&#223;&#801;/_@&#65533;u&#65533;=&#65533;K&#65533;=&#65533;!r\&#65533;&#65533;j&#65533;S&#65533;rw&#65533;q{%n&#65533;T&#65533;&#65533;&#65533;RM&&#65533;IHe4&#65533;&#65533;<7E!=#h&#65533;Rp&#65533;&#65533;}&#65533;m&#65533;!&#65533;3&#277;!&#65533;&#1351;U%F&#65533;U^HRu&#65533;&#65533;&#1497;&#65533;\Ii&#65533;!dn&#65533;&#65533;ev&#65533;~@>v&#65533;s&#65533;&#65533;&#65533;a&#65533;P&#65533;&#65533;[&#65533;&#65533;V<%`]&#65533;Y&#65533;&#65533;f&#65533;%&#65533;&#65533;&#65533;&#65533;<&#65533;&&#65533;&Ip&#65533;u&#65533;'&#65533;&#65533;R&#65533;9&#65533;&#65533;&#65533;&#65533;&#1606;A&#65533;"\&#65533;&#65533;&#65533;&#65533;&#65533;-a&#65533;y&#65533;&#65533;&#65533;.&#65533;)G&#65533;&#65533;.#&#65533;4KB&#65533;z&#65533; 95&#65533;&#65533;q
&#65533;H&#65533;&#1866;&#65533;Vh&#65533;&#65533;H&#65533;&#65533;&#65533;&#65533;&#65533;&#65533;&#65533;yi$J&#65533;&#65533;z&#65533;DB9&H#&#65533;j&#65533;ig5P&#65533;h4^&#65533;&#65533;&#65533;T&#65533;#H&#65533;,M&#65533;&#65533;D&#65533;D#Ru&#65533;&#65533;h-&#65533;8&#65533;xa&#65533;&#65533;v{&#65533;O&#65533;&#65533;&#65533;UH&#65533;&#65533;n&#65533;(&#65533;&#65533;&#65533;!:&#65533;hme9n&#65533;&#65533;&#65533;miKV )&#65533;\X&#65533;&#65533;&#65533;_~)d3G&#65533;&#65533;`NY"dMUp]ZlHLl&#65533;&#65533;&#65533;`B&#65533;he&#65533;J&'&#65533;&#65533;&#65533;H*o&#65533;&#65533;&#65533;F&#65533;&#65533;A&#65533;I&#222;8ZN&#65533;z&#65533;,\b&#65533;&#65533;>
f&#65533;&#65533;&#65533;`&#734;&#65533;&#65533;&#65533;|&#65533;&#65533;&#65533;;&#65533;pjF&#65533;&#11269;&#65533;&#65533;&#65533;@8&#65533;
&#1195;b\IV&#65533;&#65533;&#65533;>&#65533;&#65533;*#}%&#65533;&#65533;&#65533;P&#65533;b&#65533;ykz&#65533;G<&#65533;&#65533;e&#65533;GI&#65533;&#65533;
&#65533;&#65533;%)8&#65533;&#65533;w&#65533;&#65533;&#65533; z&#65533;&#65533;e&#65533;r&#65533;&#65533;&#65533;&#65533;a&#65533;e&#65533;x&#65533;&#65533;&#480;&#65533;0&#65533;o&#65533;5V&#65533;y&#65533;&#65533;[~&#65533;&#65533;d&#65533;f&#65533;&#65533;&#65533;&#65533;B:&#65533;Ws&#65533;)%&#65533;&#65533;&#65533;&#65533;&#65533;c&#65533;/G}&#65533;<&#65533;&#65533;&#65533;&#65533;&#65533;&#65533;h&#65533;&#65533;&#65533;&#65533;0#&#65533;k	IQ'&#65533;v&#65533;&#65533;&#65533;o;#&#65533;>&#65533;a=r&#65533;&#507;&#65533;
&#65533;&#65533;&#65533;u;&#65533;V&#65533;&#65533;&#65533;^]&#65533;6,k&#65533;h&#65533;D&#65533;t&#65533;&#65533;&#65533;&#65533;-t&#65533;&#65533;&#65533;&#65533;&#65533;&#65533;Q&#65533;jW&#65533;&#65533;X&#65533;7`	&#65533;HC&#65533;&#65533;<A8 ]&#65533;&#65533;I&#65533;&#65533;*&#65533;&#65533;u&#65533;&#65533;V&#65533;*&#65533;B&#65533;2&#65533;SHG&#65533;iu&#65533;!kA]&#65533;&#65533;&#65533;9&#65533;r[9
&#65533;5EU&#65533;&#65533;R&#65533;z&#65533;&#65533;&#65533;&#65533;&#713;&#37080;&#65533;(&#65533;$EJ;&#65533;&#65533;&#65533;&#65533;&#65533;&#65533;@c
&#65533;&#65533;&#65533;&#65533;65&#65533;&#65533;#&#65533;s&#65533;Z&#65533;6&#65533;%&#65533;N&#65533;&#6045;p&#65533;@&#65533;i<&#65533;&#65533;&#65533;b04&#65533;&#65533;9&#65533; &#65533;w&#65533;&#1960;&#65533;,Q&#65533;Yo8E&#65533;t&#65533;Ek&#65533;&#65533;&#65533;&#65533;&#65533;&#65533;&#65533;&#65533;&#65533;&#65533;&#65533;?(=:&#65533;&#65533;l&#65533;&#65533;&#65533;
RRPo&#65533;&#65533; &#65533;v&#65533;&#65533;D%&#65533;K&#1640;&#65533;&#65533;&#65533;P&#65533;a&#165;&#65533;&#65533;0&#65533;&#65533;&#65533;yR1L&#65533;d,4&#65533;VWx&#65533;&#65533;&#65533;&#65533;&#65533;`T&#65533;&#65533;/&#65533;%M&#65533;&#65533;&#65533;T&#65533;x8&#65533;&#65533;)I&#65533;&#65533;&#65533;`&#65533;&#65533;7)&#65533;&#65533;&#65533;3&#65533;&#65533;&#65533;&#65533;kqw&#65533;&#65533;H&#65533;&#65533;0&#65533;Le&#939;'&#65533;&#65533;&#65533;&6&#65533;,	O&#65533;&#65533;#j&Px/7&#65533;ch,&#65533;&#65533;8&#65533;h&#65533;Z&#65533;&#154;&#65533;'x&#144;U&#65533;Z&#65533;0:F&#1423;B&#65533;
&#65533;&#65533;&#65533;H&#65533;&#65533;"'[9&#65533;=&#65533;&#65533;&#832;&#65533;`*C:&#1231;&#65533;v~	&#239;R&#65533;\ &#65533;]"&#65533;r&#65533;Kx&#65533;2_&#65533;b&#65533;'&#65533;&#869;J&#65533;&#65533;&&#65533;&#65533;&#813;.&#65533;l&#65533;V|p &#65533;/`"&#65533;IS&#65533;&#65533;TL=&#65533;J&#65533;&#65533;&#65533;&#18188;Y_T<'b&#65533;&#65533;&#65533;&#65533;lI&#65533;&#65533;V&#65533;&#65533;&#65533;&#65533;&#65533;	h&#601;&#65533;J&#65533;&#65533;1&#65533;+&#65533;&#65533;&#65533;&#65533;&#65533;&#625;w&#65533;Y-d&#65533;&#65533;&#65533;L!&#65533;kD#
&#65533;&#65533;0  &#65533;,	>F~&#336;!&#65533;&#65533;;&#65533;@*&#65533;&#65533;4G&#338;&#65533;&'F&#65533;~&#65533;&#65533;&#65533;J&#65533;u&#65533;	&#65533;&#65533;&#65533;&#65533;4&#65533;Uq&#693;&#532;&#65533;`&#577;&#65533;&#65533;%&#65533;&#65533;!<fT&#65533;&#65533;8&#65533;V&#65533;uSu]&#65533;&#65533;8&#65533;|&#65533;t&#65533;Z&#65533;&#65533;E{&#1899;C&#65533;&#65533;&#65533;&#65533;^&#65533;F&&#65533;&#65533;)\&#65533;:&#65533;&#65533;q&#1243;2&#65533;Fg&#65533;;&#65533;m&#65533;I&#65533;m&#65533;^&#65533;o&#65533;l&#65533;&#65533;&#65533;`&#65533;&#65533;J&#65533;&#65533;&#65533;B&#65533;	4&#65533;&#159;-&#65533;E
&#65533;a&#65533;t=&#65533;&#65533;o&#65533;&#65533;'&#65533;$&#65533;Q&#65533;o4@e&#65533;&#65533;&#65533;Y&#65533;A&#65533;J&#65533;YI&#65533;T&#65533;!&#65533;&#65533;5 &#65533;&#65533;&#65533;&#65533;&#65533;,&#65533;(aJ&#65533;&#65533;&#65533;&#65533;&#65533;&#65533;&#65533;&#65533;&#65533;&#65533;\&#65533;&#65533;k&#65533;d&#65533;&#65533;e&#65533;	.&#65533; &#65533;&#65533;}nQ`&#65533;&#65533;&#65533;k&#65533;&#65533;+]&#65533;&#65533;/w,&#65533;&#65533;RW&#65533;;&#65533;i&#65533;&#65533;&#65533;&#1524;&#1536;&#65533;&#65533;&#65533; &#688;&#65533;&#65533;&#65533;0]&#65533;&#65533;&#65533;J&#65533;&#65533;&#40164;&#65533;&#65533;&#65533;&#65533;&#65533;D4&#65533;;&#65533;&#65533;&#65533; &#65533;&#65533;>&#1745;#&#65533;*&#65533;&#65533;&#65533;k&#65533; G{9&#65533;&#65533;t&#65533;&&#65533;&#65533;Q&#65533;&#65533;&#65533;L^&#65533;&#65533;&#65533;h&#65533;H&#65533;l&#65533;a3&#65533;&#65533;&#65533;
{&#65533;N&#65533;&#65533;&#65533;&#65533;&#65533;E&#65533;kds&#65533;R&#65533;!wr?&#65533;|i&#1318;l$&#65533;t&#65533;&#65533;&#65533;O&#65533;f&#65533;j&#65533;&#65533;&#65533;b&#65533;&#65533;&#65533;&#65533;,&#65533;C)&#65533;&#65533;:&#65533;|&#65533;-&#65533;&#65533;&#65533;&#65533;~jv&#65533;2&#65533;U&#65533;&#65533;&#65533;&#65533;H&#65533;\<Z&#816;&#65533;
R,&#65533;&#65533;&#65533;I&#65533;&#1843;&#65533;&#65533;I7?&#65533;&#65533;P&#65533;&#65533;&#65533;f&#65533;<&#65533;[&#65533;{^&#65533;=&#65533;&#65533;i&#65533;@&#65533;b5~&#65533;&#1264;&#65533;&#65533;&#65533;&#65533;&#65533;|&#65533;&#65533;OK&#65533;Ou&#65533;&#65533;q&#65533;YT&#65533;K&#65533;&#65533;&#65533;&#65533;&#65533;]&#65533;T(2&#65533;&#65533;&#569;-X&#65533;UdC&#65533;&#65533;tL&#1666;d&#65533;&#65533;N&#65533;&#65533;=)&#65533;8]&#65533;&#65533;&#65533;&#65533;&#65533;k&#65533;m*&#1066;&#65533;0e&#65533;&#65533;&#65533;&#65533;&#65533;U&#65533;&#65533;&#65533;&#65533;&#65533;&#65533;'t&#65533;^&#65533;8&#65533;h_7&#65533;k&#65533;&#65533;&#65533;"Q&#65533;&#65533;pO:&#65533;|&#65533;&#65533;&#65533;d&#65533;!&#65533;&#65533;IwM<&#65533;x&#65533;&#65533;W&#65533;&#65533;&#65533;N&#65533;&#65533;&#65533;"&#65533;&#65533;#&#65533;&#65533;&#65533;}&#65533;&#65533;&#65533;&#65533;&#65533;@&#65533;&#65533;%&#65533;&#65533;)&#65533;"g&#65533;+J>P&#65533;&#65533;&#65533;!^ZJV&#65533;&#65533;=&#65533;o&#65533;0&#65533;>;5&#65533;&#65533;kE&#65533;h&#65533;k_&#65533;M&#65533;&#65533;&#65533;&#65533;g-n&#65533;1t&#65533;Hz&#65533;WQ2]&#65533;L~&#65533;n&#65533;&#65533;&#65533;&#65533;'&#65533;&#65533;&#65533;G&#65533;]&#65533;U~&#65533;&#65533;I&#65533;%&#65533;&#65533;u&#65533;&#65533;EK&#65533;&#65533;/s&#65533;&#1146;~&#65533;&#65533;&#65533;xAw&#65533;X&#65533;nfJ&#65533;"&#65533;3cr&#65533;&#65533;&#1529;h&#65533;u&#65533;I&#65533;W&#65533;5D&#65533;&#65533;_n&#65533;w&#65533;<&#65533;$x
HQ"1&#65533;&#65533;&#65533;p&#65533;G$NExp   " (&#65533;a&#65533;&#65533;<&#65533;&#65533;qkzP:o&#65533;=&#65533;gz5s w  &#65533;UZ	&#65533;&#65533;(&#65533;AN&#65533;`WX{&#65533;&#65533;`G&#65533;&#65533;l=&#65533;4$&#65533;4&#65533;&#65533;&#65533;&#65533;[C&#65533;ypS@]z&#65533;
&#65533;O&#65533;qQwd&#65533;US&#65533;g}Z&#65533;}&#1847;&#65533;&#65533;F6~&#65533;$vceg&#65533;vn&#65533;&#65533;6f/_5^8&#65533;xn&#65533;&#65533;FI&#65533;T&#65533;&#65533;L&#65533;-X^x8&#65533;V&#65533;h&#65533;&#65533;w&#65533;|%N4&#65533;&#65533;&#65533;&#65533;&#65533;&#65533;9Iu%8!\&#65533;2&#65533;=&#65533;`i&#65533;&#65533;&#65533; W,&#65533;2#&#1969;=&#65533;U34@&#65533;t&#65533;&#65533;s%-&#65533;&#65533;tg&#65533;&#65533;{<sH&#65533;&#65533;&#65533;d&#65533;&#65533;
ja&#65533;&#65533;-&#65533;R%&#65533;Z&#65533;&#65533;&#65533;&#65533;tm&#65533;|Q&#524;$x&#65533;V&#65533;&#65533;&#65533;Z[x,&#822;}x&#65533;&#65533;&#1549;Dg`&#1736;&#65533;&#65533;(&#65533;g~n&#563;&#65533;&#65533;$ &#65533;U&#65533;&#65533;p&#65533;U|&#65533;5&#65533;7@&#65533;nm&#1472;&#65533;&#65533;.&#65533;T&#65533;&#65533;D&#65533;2&#65533;&#1159;&#65533;e%@`x&#65533;<xx&#65533;;&#65533;0&#65533;&#65533;^&#38144;&#65533;&#65533;hAQ&#65533;H(&#65533;&#65533;&#65533;&#65533;A&#65533;O&#65533;&#65533;&#65533;R&#65533; &#65533;&#65533;g@P&#65533;w'&#65533;5mP&#65533;&#65533;b
E)&#65533;z~&#65533;(wf&#65533;I&#65533;wK%&#65533;
&#65533;x&#65533;(*	
&#65533;&#65533;&#65533;&#65533;z&#65533;&#65533;&#65533;&#65533;&#65533;}Kw2rar&#65533;&#1176;&#65533;&#65533;&#65533;<&#65533;W&#65533;&#65533;&#133;&#1592;uP&#65533;O&#65533;m&#65533;f&#65533;&#65533;%&#65533;&#65533;&#65533;,&#65533;&-&#65533;hnU&#65533;8uDq&#65533;T&#65533;&#65533;o&#65533;CA&#65533;&#65533;s0qU&#65533;w]&#65533;g"J&#65533;&#65533;&#65533;yx(&#65533;{&#65533;KCq1&#65533;&#65533;p&#1560;W_&#65533;&#65533;.&#65533;^&#65533;&#65533;&#65533;Wix&#65533;&#65533;&#65533;&#65533; &#65533;&#65533;Od&#65533;q&&#65533;&&#65533;&#65533;6X -hz0N&#65533;Lc&#65533;^&#65533;&9&#65533;&#65533;&#65533;&#65533;oL^&#65533;&#65533;{%&#65533;g&#65533;=&#65533;&#65533;4&#65533;t&#65533;/&#65533;&#65533;X&#65533;&#65533;&#65533;&#65533;I&#65533;`7&#65533;&#65533;|&#65533;&#1485;&#65533;S&#65533;&#65533;&#65533;Iu&#65533;&#65533;}R&#65533;&#65533;]&#65533;b]&#65533;&#65533;&#65533;-[&BC&#65533;e&#65533;&#65533;&#65533;	f&#65533;H&#65533;&#65533;&#65533;u&#65533;S0&#2021;&#65533;8&#65533;&#65533;4&#65533;&#672;&#65533;&#65533;3.y0&#10648;&#65533;&#65533;!&#65533;&#65533;w&#65533;&#65533;Vg_v6;me&#65533;81
/ &#1696;W&#65533;w&#65533;^&#65533;~KdQp3&#65533;6>&#65533;Fa&#65533;&#65533;&#65533;&#65533;&#65533;&#25766;G&#1328;&#65533;!j8&#65533;&#65533;&#65533;Q&#65533;&#65533;#s`&#65533;&#65533;`K2&#65533;=='&#65533;0&#65533;4&#65533;&#65533;OY@&#65533;&#65533;a&#65533;[&#65533;&#65533;Ub#&#65533;&#65533;t&#65533;&#597;%9&#65533;%
&#65533;&#65533;	&#65533;y&#65533;&#65533;6uNg&#65533;&#65533;&#36451;&#65533;&#1246;l) &#65533;&#65533;_&#65533;/^v^x&#65533;&#65533;
}&#65533;1;&#65533;%h&#65533;U&#65533;	_&#65533;&#65533;&#65533;&#1185;lh`k&#672;&#65533;F1&#65533;&#65533;W&#65533;;&#65533;ws&#65533;&#65533;w&#65533;&#65533;&#65533;:]&#65533;&#65533;&#65533;1&#65533;CM&#65533;y&#65533;&=&#65533;y&#65533;&#65533;&&#65533;i>&#65533;&#65533;tG-YPS&#65533;&#65533;v@&#65533;&#65533;9&#65533;&#65533;&#65533;[&#1258;&#65533;3{&#65533;G&#65533;5&#65533;&#65533;s&#65533;&#65533;&&#65533;,&#65533;&#65533;s&#65533; tQi&#65533;&#65533;'&#65533;/&#65533;&#65533;&#65533;|&#65533;&#613;&#538;&#65533;&#65533;9uY&#65533;&#65533;&#65533;8&#65533;Nv&#65533;&#65533;"&#65533;;&#65533;&#58374;#&#1303;I0&#1770;nv&#65533;|e&#65533;&#65533;5&#65533;(d&#65533;Nb&#65533;&#65533;&#65533;&#65533;&#65533;&#65533;~&#65533;&#65533;&#65533;W9&#65533;&#65533;IR&#65533;g&#65533;}&#65533;DI&#65533;n&#65533;1&#65533;bV&#65533;#t
XR&#65533;#zyjR&#65533;&#65533;&#65533;	&#65533;F&#65533;i&#65533;&#65533;(&#65533;&&#65533;&#65533;R9&#65533;&#65533;&#65533;z&#65533;&#65533;&#65533;8&#65533;P&#65533;&#65533;#>=k&#65533;xH&#65533;&#65533;?I&#65533;&#65533;8b&#65533;&#937;&#65533;&#65533;&#65533;&#65533;!iM&#65533;i&#65533;Wd&#65533;&#65533;&#65533;g&#65533;&#65533;l&#65533;8&#65533;1&#65533;Kju&#65533;&#65533;/&#65533;&#65533;)&#65533;A&#65533;&#65533;b&#65533;,&#65533;&#534;#&#65533;
&#65533;u&#1678;&#65533;&#65533;Ip+&#65533;cU~&#65533;&#65533;&#65533;&#65533;~&#65533;bV&#65533;zfS&#743;&#64144;&#65533;&#65533;&#65533;D&#65533;woi&#65533;Yx&#65533;&#65533;&#65533;u&#65533;_B&#65533;r&#65533;&#65533;&#65533;<&#65533;&#398;&#754;&#65533;z4&#65533;O&#65533;5q&#435;#&#65533;&#65533;*Jr&#65533;&#65533;d@l&#65533;v0&#65533;&#65533;)X&#65533;h<&#65533;$&#65533;R&#65533;Py&#65533;&#65533;Q!&#65533;p?&#26162;:&#65533;&#65533;y&#65533;V&#65533;X&#65533;|S&#65533;'&#65533;@&#65533;J'&#65533;&#65533;@&#65533;6}&#65533;y&#65533;@&#65533;lbg&#65533;b&#65533;y7$&#65533;&#65533;%&#65533;J!&#1332;&#65533;&#65533;&#65533;&#65533;&#65533;&#65533;&#65533;&#1773;&#65533;H&#65533;&#65533;J&#65533;Gi&#65533;bQc&#65533;Ly&#65533;&#1256;b&#65533;&#65533;&#65533;^+&#65533;&#65533;&#65533;&#65533;&#65533;&#65533;&#65533;ID&#65533;&#65533;&#65533;X&#65533;r{&#65533;9&|&#22535;&#65533;&#65533;p&#65533;&#65533;[q&#65533;V"&#65533; i&#65533;Z&#65533;&#65533;&#65533;&&#65533;j&#65533;&#65533;&#65533;&#65533;&#1528;e&#65533;&#65533;(&#65533;&#65533;&#65533;&#65533;m&#65533;G&#65533;$&#65533;A&#65533;&#65533;u&#65533;&#65533;&#65533;`/6&#65533;&#65533;&#65533;( F*&#65533;
(&#65533;K3[&#65533;&#65533;&#65533;.&#65533;&#65533;&#65533;S&#65533;.\&#65533;&#65533;&#65533;&#65533;;&#65533;_&#65533;&#65533;I{&#65533;&#65533;&#65533;d&#65533;d&#65533;b&#65533;&#1704;&#65533;&#1912;&#65533;v&#308;&#65533;&#65533;j&#65533;8&#65533;&#65533;kx&#65533;&#65533;
(o{p&#65533;2&#65533;&#65533;&#65533;&#65533;&#65533;x&#65533;&#65533;<&#65533;&#65533;o&#65533;X&#65533;o&#65533;&#65533;o&#65533;&#65533;&#65533;&#65533;&#65533;ag&#65533;9&#65533;Z&#65533;&#65533;_&#65533;&#65533;&#65533;&#65533;0o&#65533;&#65533;&#65533;&#65533;&#65533;&#65533;e&&#65533;y&#65533;&#65533;&#1475;t&#65533;&#65533;&#65533;&#65533;fuw&#65533;&#65533;@c,&#65533;O3&#65533;bI#&#65533;&#65533;&#65533;T&#65533;@?&#65533;&#65533;JYo-D	Q&#65533;&#65533; &#65533;&#65533;&#65533;&#65533;0&#175;&#65533;&#65533;&#65533;$&#65533;T&#65533;aYKn&#65533;%&#65533;&#15994;&#65533;[&#239;&#65533;l]&#65533;&#65533;&#653;7<e&#65533;[&#65533;'+U&#65533;oH,&#65533;m&#65533;u&#65533;&#65533;&#65533;&#65533;@&#242;1&#65533;&#65533;&#65533;	&#65533;\&#65533;z&#65533;&#65533;&#65533;&#65533;p&#65533;{wj[&#65533;b&#65533;WF&#1214;&#65533;&#65533;`&#65533;z&#65533;i&#65533;&#65533;~&#65533;&#65533;&#65533;&#65533;%&#65533;&#65533;D^&#65533;&#65533;=&#65533; W@&#65533;&#65533;3#y&#65533;&#65533;&#65533;&#65533;&T&#65533;&#485;Gp0}&#65533; &#65533;&#65533;4z&7JK&#65533; R&#65533;&#65533;&#65533;&#65533;+&#65533;;&#65533;P|&#65533;&#65533;&#65533;&#65533;&#65533;eq&#65533;&#65533;j&#65533;&#65533;7&#65533; &#65533;&#65533;&#65533;k&#65533;&#65533;&#65533;&#65533;&#65533;uY	&#65533;&#954;&#65533;&#65533;&#65533;}|r&#52863;&#65533;&#65533;K[&#65533;&#65533;eO;&#65533; 
&#65533;&#65533;&#65533;&#65533;&#65533;o&#65533;t&#65533;&#65533;&#65533;&#65533;D=/!&#65533;
&#65533;&#65533;&#65533;&#65533;&#65533;{&#65533;&#1646;&#65533;|&#65533;BM&#65533;s&#65533;)J.&#65533;&#65533;&#65533;&#65533;[N&#65533;&#65533;+&#65533;@-&#65533;E&#65533;&#65533;T&#65533;&#65533;[#&#65533;2&#65533;W=j &#65533;1#&#65533;X&#65533;&#65533;&#358;:&#65533;&#65533;&#65533;&#65533;&#1068;&#65533;;T@&#65533;:&#65533;&l&#65533;&#65533; &#65533;&#65533;&#65533;&#65533;|w<&#65533;&#65533;)yscP7&#65533;&#65533;&#65533;-+&#346;&#605;&#65533;5f&#65533;_&#1715;&#65533;&#65533;m&#65533;&#65533;JO61W&#65533;&#65533;[&#65533;&#1183;&#65533;&#65533;&#65533;,GU)U&#65533;&#65533;&#65533;w&#65533;&#65533;&#65533;'&#65533;&#65533;Dw&#65533;&#65533;&#65533;a6&#499;}&#1543;&#894;w'p&#65533;-&#65533;f&#65533;&#65533;&#65533;&#835;6&#65533;x&#65533;I&#65533;V,&#65533;K	v;&#65533;|*&#65533;&#65533;&#65533;$(&#65533;&#65533;&#65533;&#65533;&#65533;*X&#65533;&#65533;f&#65533;&#505;Y&#65533;&#813;)PrtAj(&#65533;&#65533;L&#65533;&`>{&#65533;5}&#65533;_&#65533;=%&#826;&#65533;&#65533;H&#65533;\&#65533;2&#65533;&#65533;&#65533;Y&#65533;&#65533;&#65533;m&#65533;&#65533;k}&#65533;~50T&#65533;&#65533;Z&#65533;&#65533;&#65533;&#65533;&&#65533;&#65533;I&#65533;l&#65533;&#65533;&#65533;-&#65533;&#65533;&#65533;&#65533;&#65533;|&#65533;&#65533;&#65533;&#65533;d&#65533;~"&#65533;&#65533;?d&#65533;"*^&#65533;\3&#65533;S(&#65533;&#65533;&#65533;1&#65533;&#65533;1&#65533;&#65533;8&#65533;&#65533;v&#65533;N&#1405;&#65533;QM&#65533;&#65533;&#1396;&#65533;b|"s&#65533;&#65533;&#65533;&#1732;X&#65533;&#65533;b&#65533;c&#65533;&#65533;&#65533;&#65533;&#65533;`81&#65533;&#65533;&#65533;Od#&#65533;N:#L&#65533;&#65533;&#65533;z(&#65533;&#65533;,V&#65533;JY&#65533;&#65533;5&#65533;Xq&#65533;$eG&#65533;&#65533;2&#65533;&#65533;&#65533;H,&#65533;&#65533;	&#65533;N&#65533;8T&#741;&#65533;[r&#65533;&#65533;&#1417;J&#1784;U&#65533;&#65533;&#65533;>&#65533;&#65533;&#65533;]u0M&#65533;:&#65533;&#65533;&#65533;}V&#65533;m	&#65533;&#65533;,r&#65533;&#65533;q&#65533;gs&#65533;&#65533;;=C&#65533;x&#65533;x&#65533;12&#65533;2.yNI
Fm^K&#65533;&#65533;`b&#1560;&#65533;&#65533;&#1916;&#65533;j&#65533;&#65533;&#65533;6V&#65533;&#1406;&#65533;WE&#65533;WK~u &#65533;X&#65533;%6&#65533;&#65533;&#65533;S&#65533;e
&#65533;
&#65533;t'&#65533;&#65533;x&#65533;&#65533;&#292;&#65533;t&#65533;==&#65533;>M
&#65533;&#65533;&#65533;&#65533;&#65533;@&#65533;&#65533;s&#65533;W&#65533;r&#65533;1
&#65533;&#65533; &#65533;X&#65533;&#65533;&#65533;&#65533;Qz&#65533;&#65533;&#65533;f&#65533;&#65533;u.&#65533;`mO4&#65533;&#65533;&#65533;&#65533;&#65533;9&#65533;,&#65533;&#65533;&#65533;&#65533;R;&#65533;&#65533;&#65533;&#65533;N&#65533;R&#65533;P&#65533;&#65533;&#65533;E9&#65533;&#65533;;&#65533;&#65533;&#65533;n&#65533;F&#65533;%G&#65533;&#65533;&#65533;b;)^&#65533;k&#65533;&#65533;&#477;&#65533;&#65533;&#65533;	&#65533;h&#65533;y&#65533;&#65533;&#65533;&#65533;CM&#65533;a<&#65533;&#65533; &#65533;&#65533;z&#65533;&#65533;&#65533;&#65533;}&#65533;&#65533;&#65533;s&#65533;&#65533;X&#1843;TIz&#65533;Q5&#65533;&#1390;&#65533;( ~&#65533;&#65533;&#65533;]s&#65533;c#&#65533;cY?&#65533;&#65533;~_&&#65533;&#65533;&#65533;|=|&#65533;irG:-,&#65533;YK&#65533;C&#65533; G&#65533; &#65533;&#65533;&#65533;~&#65533;&#65533;&#837; &#65533;9HJ&#65533;&#65533;^&#65533;&#65533;&#163;&#65533;]Q&#65533;&#65533;	&#65533;&#65533;&#65533;zo=&#65533;&#65533;&#908;&#65533;~M]&#65533;&#979;Z&#65533;j&#65533;2&#65533;&#65533;&#65533;&#65533;>&#65533;&#65533;&#65533;X&#65533;tp&#65533;Q&#65533;&#65533;i&#65533;&#907;&#65533;2/ yR&#65533;&#65533;l&#65533;%Y&#65533;&#65533;&#65533;OC&#65533;&#974;&#1362;4&#65533;&#65533;]&#65533;&#65533;#"u]&#65533;1&#65533;	,Ch&#65533;&#65533;&#65533;P&#65533;&#65533;oO&#65533;&#65533;7&#638;L&#65533;&#65533;&#65533;&#65533;&#65533;Wg&#65533;w+w&#65533;B&#65533;3&#65533;O&#65533;=&#65533;z&#65533;&#65533;&#65533;M&#65533;4l&#65533;m/&#65533;&#65533;&#65533;d&#65533;*&#65533;&#65533;&#65533;k&#65533;&#65533;&#65533;9&#65533;&#65533;&#65533; &#65533;q&#65533;y&#65533;&#65533;&#65533;q&#65533;w&#65533;Q1OopK&#65533;S&#65533;&#65533;&#65533;:&#1821;&#65533;&#65533;&#65533;&#65533;&#65533;&#65533;U(@+&#65533;&#65533;D&#65533;&#65533;&#65533;&#65533;|&#65533;z^`&#65533;&#65533;&#65533;&#65533;&#65533;&#65533;He%&#65533;&#65533;V&#65533;}{&#65533;e\&#65533;&#65533;&#65533;&#65533;n&#65533; "&#65533;&#65533;&
&#65533;&#65533;&#65533;&#65533;
)&#65533;&#65533;&#65533;&#65533;E&#65533;&#65533;"dATXjc&#65533;&#65533;&#65533;&#65533;mk=0&#65533;&#65533;=&#65533;&C&#65533;	&#65533;&#65533;hI&#65533;&#65533;&#65533;R&#65533;j&#65533;XR&#65533;&#65533;&#65533;&#65533;!&#65533;&#65533;&#65533;&#65533;&#65533;w	N@&#65533;&#65533;&#65533;A&#65533;&#65533;[<&#65533; &#65533;f!&#65533;&#65533;+:X&#289;)&#65533;&#65533;c&#65533;&#65533;pct&#866;&#65533; &#65533;\&#65533;&#65533;&#65533;&#724;#&#65533;1&#65533;&#65533;0{8qQ&#65533;&#627;&&#65533;&#65533;&#65533;&#65533;+1&#65533;&#65533;&#795;H&#65533;&#65533;&#65533;&#65533;BSiR&#65533;&#65533;>&#65533;*pj&#1387;U3&#65533;&#65533;&#65533;J&#65533;[G&#65533;&#65533;&#65533;R%&#65533;\&#65533;Z&#65533;*(&#1439;~#

E&#65533;&#65533;&#65533;&#65533;C&#65533;&#65533;&#65533;&#65533;'Q^a&#65533;-&#65533;h&#65533;&#65533;&#65533;&#65533;&#65533;b$&#65533;&#65533;c&#268;&#65533;F&#65533;&#65533;&#65533;&#65533;&#65533;&#65533;&#65533;&#1754;Md&#65533;&#65533;&#65533;&#65533;{&#65533;&#65533;&#65533;x [Ti&#65533;&#65533;&#65533;\&#862;&#65533;&#65533;&#65533;Y&#65533;\EH&#65533;C&#65533;6n#%&#65533;i&#65533;`&#65533;&#65533;r&#65533;m&#65533;&#65533;3&#65533;3&#65533;&#65533;-&#65533;=*q&#65533;?&#65533;>&#65533;&#65533;&#65533;&#65533;SaU&#65533;f&#65533;3	&#65533;&#65533;9&#65533;W\3/&#65533;Su&#65533;&#65533;\n&#65533;@&#65533;&#65533;&#65533;&#65533;&#65533;&#65533;&#65533;2fC~( J&#65533;&#65533;&#65533;&#1217;&uAy&#65533;&#65533;@LMag&#65533;S*S!U2&#65533;Vj(`i!"'&#65533;u&#65533;&#65533;Xd&#65533;&#65533;&#65533;Cf&#65533;U&#65533;0&#65533;Q&#65533;<&#65533;&#1038;g\&#65533;&#65533;x8&#65533;&#65533;&#65533;-&#65533;&#537;w&#65533;xd&#65533;&#65533;&#65533;f&#65533;U6&#1619;F2&#65533;&#65533;%f&#1620;&#65533;&#65533;xP`D^I%&#65533;&#65533;&#65533;&#65533;.&#65533;&#65533;&#65533;Z &#65533;p&#922;&#18697;O`XD0&#65533;4&#65533;&#65533;o&#65533;&#65533;&#65533;ww&#65533;q&#65533;&#65533;&#65533;&#65533;**K ^&#65533;&#65533;M 
&#65533;S&#65533;&#65533;&#65533;5p'L&#65533;_M&#65533;&&#65533;wb&#65533;&#1600;+y0_(&#65533;&#65533;y	E&#65533;&#65533;&#65533;E'`&#65533;&#65533;&#65533;+&#65533;&#65533;*&#65533;&#65533;?bA&#65533;d@+&#65533;&#65533;:%&#49513;&#65533;i&#65533;V!)lX&#1083530;Zz&#65533;l&#65533;Sze&#65533;&#65533;'*+|&#65533;&#65533;Y]0V&#65533;l&#65533;&#65533;e9&#65533;&#65533;$&#65533;&#65533;&#65533;^E.yb&#65533;M&#65533;x&#65533;z&#65533;8&#65533;&#613;aG&#65533;8H&#65533;&#65533;A&#65533;&#65533;^&#65533;&#130;&#65533;  &#65533; B&#65533;&#65533;@1evaBn&#565;&#65533;&#65533;&#65533;R&#65533;&#65533;0&#65533;&#65533;&#65533;w&#65533;Hif&#65533;Q&#65533;l&#65533;&#65533;&#65533;&#65533;&#65533;&#65533;x&#65533;&#65533;W&#65533;&#65533;V&#65533;O&#65533;&#1545;X&#65533;FUp&#168;&#65533;lj&#65533;&#65533;&#65533;&#65533;yy(]z&#65533;&#703;&#65533;L&#65533;4#&#65533;&#65533;&#65533;&#65533;E&#65533;+&#65533;&#65533;&#65533;&#1464;I&#65533;&#65533;&#65533;`&#65533;&#65533;&#65533;1q"&#65533;H&#65533;&#65533;&#65533;&#65533;&#65533;I&#65533;v&#65533;X&#65533;G&#65533;J&#65533;p&#65533;&#65533;&#26105;&#65533;uf7&#65533; &#65533;o&#65533;&#65533;4b&#65533;&#65533;&#65533;&#65533;k&#65533;&#65533;&#65533;&#65533;&#65533;-&&#65533;&#65533;[&#65533; &#65533;i&#65533;&#65533;&#65533;,&#1840;Cj&#65533;B&#65533;&#65533;]&#65533;a&#65533;&#65533;a&#65533;&#65533;&#65533;}&#65533;l7&#65533;&#65533;&#65533;&#65533;q&#65533;h)l1T&#65533;&#65533;&#65533;&#65533;r&#65533;&#65533;F&#65533;&#65533;&#61195;&#65533;&#65533;&#59390;&#65533;m&#65533;A&#65533;}&#65533;&#65533;<y&#65533;&#65533;&#65533;)&#65533;&#65533;1-&#65533;&#65533;&#65533;~&#65533; &#65533;{&#65533;&#65533;0&#65533;(&#65533;pV&#65533;&#65533;QU&#65533;&#65533;&#65533;z9&#65533;l&#351;w&#65533;&#65533;&#65533;&#65533;&#65533;4^&#65533;&#65533;&#65533;&n#&#65533;&#65533;&#65533;&#65533;8&#65533;{p\ &#65533;&#65533;&#65533;#j&#65533;&#65533;&#65533;5AQ&#65533;&#65533;]
&#65533;D&#65533;p&#65533;&#817;&{&#65533;!.&#65533;&#4363;a ]S&#65533;&#65533;l&#65533;&#1408;g&#65533;H&#65533;S`&#65533;&#65533;bw0d&#65533;&&#65533;&#65533;&#65533;&#65533;&#65533;&#65533;&#65533;;&#65533;`&#65533;i&#65533;J&#65533;&#65533;&#65533;&#65533;<&#65533;Q&#65533;&#136;;&#65533;&#65533;&#65533;&#65533;&#65533;&#65533;&#1770;&#65533;#&#65533;S&#65533;8oz&#65533;&#65533;&#65533;&#65533;2&#65533;d%&#65533;&#65533;&#65533;&#65533;&#1108; &#65533;&#65533;k&#65533;[&#65533;*>&&#65533;&#65533;4&#65533;'b&#65533;&#65533;&#65533;&#65533;&#65533;&#65533;}&#65533;&#65533;&#65533;&#65533;>&#65533;&#65533;q&#65533;mZZ&#65533;&#65533;&#65533;&#65533;&#65533;]&#65533;&#65533;q!&#65533;&#65533;40&#65533;P&&#65533;|\GPD&#65533;&#65533;&#65533;|WG&#65533;g}&#65533;&#65533;D&#65533;&#65533;Hd&#65533;
&#65533;r&#65533;&#65533;l&#65533;&#65533;&#65533;2M
&#65533;&#65533;	&#65533;`&#65533;$&#65533;q5]&#65533;&#65533;|&#65533;&#65533;1@&#65533;&#57382;&#1581;i6(\X&#65533;(U&#65533;V&#65533;-nl&#65533;&#65533;&#800;&#65533;F&#65533;&#771;9q&#65533;&#65533;"5D*&#65533;&#65533;1c$&#65533;&#65533;&#65533;&#65533;&#65533;&#65533;c$c&#65533;44&#65533;&#65533;I&#65533;&#65533;&#65533;&#65533;R&#1576;O&#65533;&#65533;$A&#65533;dg&#65533;&#65533;&#65533;&#65533;&#65533;&#65533;&#65533;&#65533;&#65533;# &#65533;&#65533;9&#65533;+&#65533;&#65533;%99&#65533;F&#65533;a,Q@&#65533;F3&#65533;t!/&#65533;&#65533;&#65533;&#65533;G;y.&#65533;H&#1281;&#65533;$\&#65533;Jz&#65533;&#65533;&#65533;t&#65533;&#65533;&#65533;&#724;Z&#65533;/I&#65533;&#65533;&#65533;&#65533;&#65533;/ &#65533;q&#65533;&#65533;&#65533;{&#65533;&#65533;h&#65533;&#65533;&#65533;|F8B4W&#65533;s&#65533;,p&#65533;&7)>3P&#65533;&#65533;/9&#65533;2#"&#65533;&#65533;&#65533;&#65533;6&#65533;3&#65533;.Z&#296;&#65533;	&#65533;x&#65533;N&#1641;?&#1536;@-O&#65533;Q&#65533;h&#65533;&#65533;&#65533;&#65533;&#65533;&#65533;}&#65533;&#65533;|&#65533;&#65533;&#65533;&#65533;&#65533;&#65533;@I&#65533;B&#65533;&#65533;S&#65533;&#65533;	&#65533;R&#65533;&#65533;V&#65533;&#65533;H&#946;X&#65533;&#65533;Z&#65533;&#65533;q&#65533;&#65533;&#65533;K&#65533;.LJ&#65533;&#65533;Mi*b.~&#65533;Tp&#65533;`c&#65533;&#65533;&#65533;v&#65533;@&#65533;&#65533;M&#65533;&#65533;&#65533;&#65533; &#65533;&#65533;O5&#65533;&#1248;J&#65533;5u&#65533;@&#65533;&#65533;&#65533;g\
M&#65533;&#65533;&#226;&#1384;Fu&#65533;&#65533;H&#65533;T&#65533;&#65533;p&#65533;_&#65533;&#65533;&#65533;&#690;&#65533;5.&#65533;&#65533;&#65533;&#65533;V&#65533;My&#65533;;OM&#65533;&#65533;&#65533;&#65533;&#65533;&#65533;+L&#65533;&#65533;&#65533;%&#65533;WXP&#65533;&#65533;&#65533;&#1464;&#65533;&#65533;&#65533;I&#65533;#{&#65533;&#65533;X9-6l@&#65533;B&#65533;(Z&#65533;~A&#65533;&#65533;&#65533;k&#65533;B&#65533;&#65533;&#65533; ~&#499;n&#65533;\(O&#65533;&#65533;&#65533;&#65533;H&#65533;&#65533;5&#65533;j/[&#1271;ui&#65533;&#1810;`lK&#65533;&#65533;L&#65533;&#65533;&#65533;)7&#65533;i&#65533;&#65533;-&#65533;9&#65533;&#65533;\lU&#65533;6&#65533;.1Vh] &#65533; ZbR`&#65533;&#65533;&#65533;Z&#65533;Y&#65533;&#314;&#65533;&#65533;&#65533;&#65533;&#65533;&#65533;1k&#65533;O1&#65533;W&#65533;&#65533;&#65533;&#65533;b;&#65533;py&#65533;&#65533;h&#65533;&#65533;F&#65533;:&#65533;L&#65533;&#39365;&#65533;&#65533;&#65533;n&#65533;
 $&#65533;&#65533;*&#65533;p|&#65533;BL&#65533;&#65533;8&#1046;&#65533;,fg&#65533;&#65533;I&#65533;p&#65533;&#65533;]V&#462;|&#65533;`9&#65533;(D&#65533;&#65533;&#65533;M&#65533;&#65533;H&#65533;&#65533;W&#65533;&#65533;O&#65533;!&#65533;(_&#65533;r&#65533;Szb3&#65533;&#65533;&#65533;P&#1547;7&#65533;&#65533;&#65533;v&#65533;&#65533;&#65533;&#65533;	&#65533;C &#65533;s&#65533;&#65533;l&#65533;&#65533;&#65533;&#636;&#65533;&#65533;&#65533;^0)^N9&#65533;&#65533;
	&#65533;&#65533;&#65533;&#65533;&#65533;ga5&#65533;?&#65533;&#65533;&#65533;&#65533;9&#813;B&#65533;&#65533;&#65533;f6&#65533;Zp&#65533;p&#65533;&#65533;&#65533;&#65533;4CX{&#65533;&#65533;kL&#65533;&#65533;&#65533;&#1339;)&#65533;N&#65533;&#65533;&#65533;`E&#65533;mC&#65533;&#65533;hd]J&#65533;.R&#65533;#&#533905;&#65533;:&#65533;&#65533;\&#65533; &#65533;&#65533;M]QX&#65533;Z&#65533;&#65533;f5&#65533;I+r&#1446;bH&#65533;FR_\&#65533;A&#65533;`9&#65533;nxq&#65533;_&#65533;&#65533;&#65533;&#65533;&#65533;:$@d&#65533;&#65533;&#65533;.&#65533;f&#65533;&#65533;%&#65533;&#65533;<&#65533; &#65533;&#65533;6Cs&#65533;&#65533;&#65533;7&#65533;;?6&#65533;&#65533;&#65533;&#65533;&#65533;0&#65533;Q&#65533;%&#65533;&#65533;U:&#65533;j&#65533;&#65533;&#65533;&#65533;E&#65533;?n	O&#65533;IZ&#65533;&#65533;&#65533;&#65533;p&#65533;,&#65533;&#65533;&#65533;&#65533;&#65533; &#65533;&#517;&#65533;&#65533;&#65533;8&#65533;&#65533;o:&#1760;P&#65533;:&#65533;'&#65533;&#65533;&#65533;e&#7665;_r&#65533;c&#65533;(&#65533;x!F&#65533;&#65533;[}&#65533;p7&#65533;&#65533;hI&#65533;&#65533;uTb9B&#65533;&#65533;Spww&#65533;&#65533;&#65533; &#1495;&#861;&#65533;&#65533;0&#65533;0uM:x&#65533;4%&#65533;c&(&#65533;[C&#65533;Z
&#65533;b=+~&#65533;I&#65533;p&#65533;U&#65533;&#65533;&#65533;&#65533;D&#65533;:&#631;&#65533;&#65533;3&#65533;&#65533;g&#65533;&#65533;&#65533;&#65533;=k&#65533;&#1589;/w&#65533;V&#65533;&#65533;&#65533;{ &#65533;&#65533;sh|&#65533;&#65533;&#65533;x&#65533;C&#65533;%&#65533;&#1429;&#65533;&#65533;&#65533;&#65533;\I&#65533;&#65533;&#65533;[6t}-&#65533;p&#65533;f}&#65533;"&#65533;a;&#65533;I
&#65533;&#65533;i&#65533;@&#65533;&Bz&#65533;8&#65533;9KU2&#65533;&#65533;s&#65533;&#65533;zD&#65533;)&#65533;s&#65533;Mp]&#65533;L&#65533;dI&#65533;0s&#65533;"C =L7&#65533;&#65533;G;w&#65533;&#65533;RL&#65533;&#65533;&#65533;|j&#65533;a&#739;_&#65533;T&#65533;Bj&#65533;&#65533;n$&#65533;v&#65533;gP&#65533;&#65533;F&#65533;Z&#65533;&#65533;(wTwgwv&#65533;`6!o@&#65533;&#65533;%&#65533;m&#65533;JR&#65533;&#65533;ylhx&#65533;/&#65533;y&#65533;ER&#65533;pJ&#65533;&#65533;b&#65533;&#65533;fHv&#65533;&#65533;"&#65533;&#65533;:&#65533;&#65533;h%RA&&#65533;y&#65533;&#65533;&#65533;@Y&#65533;%&&#65533;P 4&#65533;i&#65533;NACL&#65533;K7(;P&#65533;y&#65533;z M&#65533;W:&#65533;]&#65533;&ts&#65533; o&#65533;J1&#65533;&#65533;a7X]&#65533;&#65533;*&#65533;&#65533;&#65533;g6x&#65533;&#65533;<,! Y&#65533;f&#65533;6y%'&#65533;&#65533;f(&#65533;&#1412;z&#65533;&#65533;&#65533;&#65533;&#65533;&#65533;T&#65533;W&#65533;e&#65533;&#65533;h&#65533;,"Hfw&#65533;&#65533;&&#65533;&#65533;w&#65533;&#65533;fq&#65533;Q&#65533;&#65533;Q('/UP)&#65533;F&#65533;&#65533;Y&#65533;`c&#65533;&#65533;Q&#1527;&#65533;&#65533;7&#65533;d&#65533;&#65533;8&#65533;&#65533;&#65533;-lh3 c&#65533;&#65533;b--'&&#65533;&#65533;&#1545;&#65533;QzE&#65533;v&#65533;v`&#65533;&#65533;&#65533;&#65533;DO&#65533;&#65533; &#65533;&#65533;gBA'&#65533;B&#65533;l,&#65533;0`&#65533;&#65533;#q&#65533;&#65533;&#65533;&#65533;t&#65533;&#65533;&#65533;&#65533;&#65533;&#65533;_&#65533;_g&#65533;&#65533;&#65533;F&#65533;@V&#65533;*9_&#519;&#65533;&#65533;%JX&#280;&#65533;&#608;N&#65533;e&#65533;$&#65533;aWU(NEp&#65533;rd&#65533;&#65533;X&#65533;	&#65533;2	&#65533;+&#65533;6h&#65533;;&#65533;&#65533;&#65533;&#65533;6&#65533;E&#65533;&#65533;&#1158;t&#65533;}&#65533;@&#65533;&#65533;&#65533;#&#65533;&#65533;&#65533;&#65533;&#65533;>&#65533;&#65533;&#65533;(2q:&#65533;$t&#65533;&#65533;&#65533;&#65533;&#65533;D&#65533;fj	8&#65533;"0'*&#65533;4 T&Xz&#65533;	&#65533;&#65533;&#65533;s&#65533;&#65533;rI&#65533;&#65533;8]&#65533;itS5k&#34890;&#65533;&#65533;
&#65533;
&#65533;7&#65533;gn&#65533;(&#65533;EM&#65533;3}W&#65533;|9&#65533;:e&#65533;&#65533;&#65533;&#65533;G&#65533;&#65533;!&#65533;&#65533;m	92&#65533;NnV&#65533;&#1492;W&#65533;P)&#65533;,[&#65533;3v&#65533;T2_&#65533;&#65533;&#65533;&#65533;Wy6	g&#65533;X&#65533;&#65533;($&#65533;&#65533;&#65533;&#65533;&#65533;~&#65533;gq&#65533;&#65533;iIb&#65533;y(&#65533;y&#65533;8&#65533;/&#65533;2&#65533;XZc&#65533;s&#65533;Y&#65533;h8&#65533;&#65533;s&#65533;&#65533;` &#65533;Y&#65533;&#65533;&#65533;m$Ts&#65533;&#65533;&#65533;&#343;C&#65533;I&#65533;L&#65533;Wt&#65533;IL&#65533;%x&#65533;&#65533;"9D/`67v%&#65533;ur&#65533;<&#65533;&#65533;&#65533;n%O&#65533;^V&#65533;H&#16542;&#65533;&#65533;p&#65533;&#65533;d&#65533;ov&#65533;2&#65533;cH=&#65533;&#65533;+&#65533;w&#65533;KY&#65533;&#1080;&#65533;&#65533;&#65533;!5"&#65533;0&#65533;&#65533;&#65533;p&#1499;/5&#65533;&#65533;|t!k&#65533;&#65533;?3&#65533;&#65533;&#65533;&#65533;L&#65533;&#65533;+&#65533;&#65533;E&#65533;&#65533;X&#65533;&#65533;xi&#65533;g?&#65533;&#65533;#&#65533;&#65533;&#65533;yx&#65533;pZ&#65533;2&#65533;&#65533;&#65533;&#65533;'$#&#65533;&#65533;p &#65533;I\&#449;U3]1*2D;CP&#65533;&#65533;&#65533;&#65533;9]&#1493;T]&#65533;&#65533;&#65533;e&#65533;&#65533;&#65533;a&#65533;&#65533;&#65533;*&#65533;4&#65533;&#65533;^g0&#65533;n&#65533;&#422;&#65533;z&#65533;'&#1701;Y&#681;&#65533;&#65533;]:&#65533;uy&#65533;u&#613;&#65533;&#65533;+&#65533;&#65533;fN&#65533;G&#65533;&#65533;^&#65533;&#65533;`<&#65533;~&#65533;&#65533;&#65533;&#65533;&#65533;&#65533;H?&#65533;&#65533;&#65533;XY&#65533;a*I&#65533;8
&#65533;xk&#65533;&#65533;?6$&#65533;.J&#65533;v"&#65533;W&#65533;H&#65533; A&#65533;b&#65533;z&#65533;&#65533;&&#65533;U&#65533;w	&#65533;&#65533;&#65533;&#65533;&#65533;7&#65533;g|&#65533;&#65533;&#65533;&#65533;3&#65533;A&#65533;&#65533;S&#65533;d@&#65533;&&#65533;d@&#65533;+&#65533;&#65533;&#65533;q&#65533;&#65533;&#65533;&#65533;&#65533;&#65533;HLuz#&#65533;&#65533;N&#65533;&#65533;dR&#65533;&#65533;eF&#65533;2&#65533;f&#65533;&#65533; =fW&#65533;&#65533;Wcj&#27422;:&#65533;&#65533;&#65533;>&#65533;;>h&#778;Z&#65533;n&#65533;8p&#392;&#65533;&#65533;wM&#65533;&#65533;hZ&#65533; j&#65533;C*j&#65533;&#65533;&#65533;&#65533;I&#1687;/0&#65533;v#&#65533;Z&#65533;&#65533;&#65533;a&#458;&#65533;&#65533;&#65533;[J&#65533;&#65533;&#65533;&#65533; &#65533;&#1450;q&#65533;&#65533;&#65533;&#65533;&#65533;&#65533;^&#1856;&#65533;&#65533;&#65533;fnx&#65533;&#65533;&#65533;P&#65533;&#65533;&#65533;&#1183;^&#65533;0&#65533;p&#65533;"&#65533;f&#65533;&#65533;&#65533;~&#65533;&#65533;>H&#65533;(]&#65533;:n&#65533;&#65533;Iz&#65533;&#65533;&#65533;&#65533;v|&#65533;&#65533;z&#65533;q&#65533;&#65533;g&#65533;&#65533;&#65533;&#65533;)&#65533;&#65533;&#65533;Eru&#65533;y@&#65533;&#65533;z^&#65533;WX&#65533;"&#65533;p&#65533;o&#65533;zw$&#65533;# ee*&#65533;&#65533;h&#65533;&#65533;&#65533;'v&#65533;9&#65533;z&#65533;&#65533;P*&#65533;)&#65533;&#65533;&#65533;st&#65533;c&#65533;z8&#65533;&#65533;K&#65533;&#65533;F&#65533;&#65533;I&#65533;'&#65533;hy&#65533;&#65533;H*&#65533;	&#65533;&#65533;&#65533;X)&#65533;S&#65533;&#65533;&#65533;&#65533;s
&#65533;8'&#65533;tt&#65533;`l&#65533;&#65533;CE&#65533;5`&#65533;){&#65533;'BBIw&&#65533;E&#65533;`|K&#65533;t&#65533;&#65533;&#65533;&#14775;`&#65533;&#65533;x&#65533;&#65533;&U.&#65533;z&#65533;&#65533;&#1769;o&#65533;QD&#65533;&#65533;&#65533;q&#65533;y&#65533;&#15811;&#65533;g*&#65533;&#65533;m&#65533;&#65533;c&#65533;F&#65533;&#65533;H&#65533;[AZ&#65533;&#65533;WiE&#65533;@&#32500;&#65533;&#65533;b&#1786;&#65533;&#65533;&#65533;r&#65533;&#65533;&#65533;&#1626;yy&#65533;&#65533;8Rx&#65533;&#65533;J&#65533;&#65533;&#65533;&#65533;&#65533;-&#65533;)g&#65533;yhy7N&#65533;Y&#65533;&#65533;&#65533;p &#65533;V&#65533;@\&#65533;A&#65533;B&#65533;0&#65533;+n&#65533;&#65533;&#65533;R@&#65533;&#65533;[&#65533;p&#65533;SS&#65533;&#65533;&#65533;B]&#65533;-&#65533;T0&#296;&#24286;&#65533;B&#65533;_&#65533;&#65533;lOm&#65533;T&#65533;qA&#65533;d\&#65533;{&#65533;&#65533;
&#65533;&#65533;E2u}cFh&#65533;&#463771;~	&#65533;2&#65533;([&#65533;W&#65533;&#65533;&#65533;&#65533;%^n&#65533;?g$L&#65533;eZ&#65533;2J&#65533;&#65533;&#65533;&#65533;xzA&#65533;69E&#65533;;&#65533;&#65533;&#65533;&#65533;RJ&#65533;&,&#65533;&#65533;2&#65533;&#65533;&#65533;&#65533;&#65533;&#65533;?`&#65533;
&#65533;&#65533;&#65533;yvh6&#65533;[?(:&#65533;&#65533;&#65533;&#65533;9&#65533;0&#65533;&#65533;p&#65533;&#65533;CY&#65533;&#65533;&#65533;&&#65533;&#65533;&#65533;JA&#65533;&#65533;50X &#65533;&#65533;&#65533;PAd&#262;&#65533;z&#65533;#&#65533;&#65533;&#52164;;g&#65533;&#65533;&#65533;j&#65533;I&#65533;q&#65533;&#65533;|&#65533;&#65533;/R0&#65533;&#65533;  &#65533;U vj&#65533;&#65533;%&#65533;RS&#65533;Gu&#65533;B&#65533;&#65533;&#65533;&#65533;v&#65533;rH&#65533;;Y&#65533;&&#65533;&#65533;|&#65533;&#65533;l&#65533;;bq&#65533;U"&#65533;;&#65533;&#65533;&#661;&#65533;8&#65533;&#65533;&#65533;J-&#1816;qs&#65533;K&#65533;zc7&#65533;t&#65533;&#65533;r;&#283;
&#65533;&#65533;9&#65533;&#65533;&#65533;8&#65533;&#828;&#272; X|&#65533;ST&#65533;&#65533;WX&#65533;&#65533;&#65533;&#65533; 0&#65533;&#65533;(1P&#65533;h&#524;,&#65533;Bm&#65533;aJ&#65533;'&#65533;y&#65533;&#65533;1&#65533;&#65533;&#1227; &#65533;&#65533;BA&#65533;&#65533;+&#65533;*&#65533;<&#65533;i&#1922;0&#65533;&#65533;N&#65533;_O&#65533;&#65533;&#65533;&#65533;&#65533;!+&#65533;'&#65533;&#483;#&#65533;IZU&#65533;Z&#65533;&#65533;D&#65533;e&#65533;|&#65533;Z&#65533;&#65533;&#623;&#65533;&#65533;&#65533;&#65533;kI&#891;T&#635;9&#65533;&#65533;b&#65533;&#1331;&#65533;&#65533;F*%&#65533;&#65533;&#65533;&#65533;&#65533;&#65533;&#1510;<&#65533;&#65533;i&#65533;&#203;&#65533; &#333;&#65533;&#65533;* s&#65533;&#65533;&#65533;&#65533;z&#65533;&#65533;&#65533;&|&#689;0S&#65533;&#65533;&#1499;&#65533;&#619;&#65533;&#65533;^3N&#65533;T\I&#65533;&#65533;&#65533;&#65533;s&#65533;&#65533;&#589;&#65533;&#65533;&#65533;&#65533;&#65533;&#65533;&#1772;&#1527;]P&#65533;r&#65533;p&#65533;&#65533;)&#65533;&#65533;&#461;&#65533;&#65533;&#65533;/&#65533;}&#65533;&#65533;&#65533;&#65533;R&#65533;)R%P3B4&#65533;&#65533;&#65533;&#65533;&#65533;	&#65533;~,@hs&#65533;&#65533;r&#65533;&#65533;&#65533;V&#65533;x&#65533;&#65533;*q-&#1784;&#65533;&#65533;lm&#65533;(\(5&#65533;Q&#65533;&#65533;&#65533;]&#65533;&#65533;&#65533;&#65533;6&#65533;C&#65533;&#65533;&#65533;s&#65533;\&#65533;&#65533;Q&#65533;&#65533;0S\1&#65533;&#65533;&#65533;&#1669;&#65533;&#65533;&#286;-7 &#65533;&#14368;&#65533;]&#65533;&#65533;BC&#65533;&#65533;&#1256;}&#65533;&#65533;&#65533;&#65533;HR-&#65533;&#65533;[&#65533;D-&#11901;&#65533;O&#65533; &#65533;&#65533;&#65533;[0&#65533;&#65533;a@&#65533;g3&#65533; &#65533;95&#65533;b&#65533;P&#260;#D&#65533;&#65533;&#65533;&#65533;&#65533;!&#65533;&#65533;&#65533;9`&#65533;`&#65533;&#1435;&#65533;&#65533;&#65533;&#65533;&#65533;6l&#65533;Ia&#65533;PD1&#1983;z&#65533;&#65533;l&#65533;x&#65533;&#65533;&#65533;&#65533;&#65533;&#65533;&#65533;'&#65533;&#65533;&#65533;&#65533;`&#65533;&#65533;g&#65533;,5&#65533;&#65533;&#65533;&#65533;&#65533;/&#65533;&#65533;U&#65533;dB&#65533;C3&#65533;&#65533;&#65533;)i&#1650;O&#65533;&#65533;-&#65533;&#65533;s
&#65533;IQB&#65533;M&#65533;nL&#65533;&#65533;&#65533;1&#65533;&#65533;&#65533;&#65533;yqCm&#65533;c&#65533;&#65533;%&#65533;&#65533;&#65533;&#65533;&#65533;X&#65533;/&#65533;&#65533;&#65533;&#65533;&#65533;&#65533;&#65533;&#498;z&#65533;9&#65533;&#65533;&#65533;&#569;h&#65533;e&#65533; &#65533;&#65533;&#629;&#65533;&#1316;a&#65533;h&#65533;&#65533;gx(&#65533;&#65533;&#65533;7-&#65533;&#65533;T>q&#65533;{3&#65533;&#65533;&#65533;&#65533;iX^j.&#65533;ex&#65533;&#65533;fn&#65533;t&#65533;&#65533;4&#65533;&#65533;&#65533;&#65533;,U&#65533;&#65533;C&#65533;s&#65533;&#684;&#65533;OV&#65533;[&#65533;&#65533;|&#65533;&#65533;m&#65533;FE&#1482;2&#65533;&#528;&#775;&#65533;&#65533;&#65533;T&#65533;j&#65533;&#65533;&#65533;*&#65533;I-&#65533;&#65533;E&#65533;&#65533;=&#65533;6&#65533;[ C&#65533;&#1844;=&#65533;$4&#65533;&#65533;=&#65533;Vl &#65533;&#942;Zw&#65533;~&#65533;&#797;>&#65533;Jh &#1245;r&&#65533;&#65533;X&#65533;&#65533;&#65533;&#65533;&#1527;
&#65533;ts#Q.&#65533;Y&#65533;O~&#65533;&#65533;>&#65533;&#65533;6&#1996;N&#65533;+_@:&#65533;&#65533;&#65533;&#65533;&#65533;:&#65533;t&#65533;&#65533;&#1502;Cp19&#65533;&#65533;&#65533;k&#65533;&#65533;&#65533;&#65533;&#1353;s2I_&#65533;&#65533;&#65533;&#65533;u&#65533;&#65533;&#65533;&#65533;1&#65533;&#65533;&#65533;L&#65533;&#65533;)z&#1309;&#65533;&#65533;+&#65533; &#65533;&#65533;&#65533;**&#65533;&#65533;&#65533;mU&#5934;g&#65533;&#65533;&#65533;&#65533;K&#65533;=:&#65533;,'&#65533;&#65533;&#65533;&#65533;t&#65533;
w_&#65533;&#65533;&#65533;6r&#65533;&#65533;&#1656;&#65533;&#65533;&#65533;&#1917;n&#65533;<K&#1577;&#65533;&#65533;&#65533;Hr\&#951;&#65533;E&#65533;oM&#65533;&#65533;N%_&#65533;&#65533;&#65533;k `&#65533;&#65533;&#65533;:&#65533;&#65533;&#65533;AH&#758;&#65533;&#65533;:&#65533;&#65533;&#65533;+&#65533;&#65533;}&#65533;3&#65533;&#65533;M&#65533;C&#65533;n&#34233;&#65533;P%&#65533;xA&#65533; &#1026;M&#65533;&#65533;&#65533;z&#65533;&#65533;:&#65533;CH7&#65533;i&#65533;`T&#65533;~`&#65533;&#65533;P&U&#65533;E&#65533;.&#65533;6.>X&#65533;&#65533;r&#65533;&#65533;7#X&#65533;@*W&#65533;&#65533;0&#65533;&#65533;&#65533;&#65533;&#65533;D&#65533;&#65533;&#65533;e
&#65533;$ok&#65533;&#65533;&#1693;&#65533;[&#65533;&#50542;&#65533;<&#65533;&#65533;&#65533;&#65533;y&#65533;&#65533;P&#65533;&#65533;O1&#65533;1,&#65533;-&#65533;kw =w&#65533;&#65533;&#65533;[&#65533;&#65533;4&#65533;"&#65533;SEII&&#65533;&#65533;&#65533;&&#65533;&#65533;&#65533;&#65533;.&#65533;&#65533;)&#65533;&#65533;&#65533;e/H`8&#65533;^nV&#65533;(`&#65533;&#65533;&#65533;&#65533;&#65533;%&#955;&#65533;V&#65533;&#65533;&#65533;&#65533;&#65533;&#65533;&#65533;&#65533;&#1660;|&#65533;&#65533;&#65533;&#65533;m&#65533;('	&#65533;&#65533;&#65533;b&#65533; :a&#65533;&#65533;&#65533;<&#65533;&#65533;ul&#65533;&#65533;&#65533;E 
 `A&#65533;t*L&#65533;`&#65533;&#65533;&#65533;#>tH&#65533;N&#65533;Z@&#65533;i,&#65533;&#65533;&#964;\!RE&#65533;Ip&#65533;&#65533;&#65533;&#65533;I&#65533;(&#65533;&#65533;&#869;4m4umFn&#65533;&#65533;t&#65533;2x
&#65533;&#65533;&#65533;>Oj&#65533;&#628;O&#1234;IW&#65533;&#277;k&#65533;T&#65533;&#65533;J&#65533;9&#65533;&#40600;Kgvm&#65533;!&#65533;&#65533;D&#65533;T<P&#65533;&#1254; &#65533;=&#1714;& )&#65533;z&#65533;	(K&#65533;>&#65533;A&#65533;&#65533;&#65533;
&#65533;%&#65533;&#65533;*&#65533;&#65533;&#65533;Z&#370;yV`&#65533;&#65533;&#1386;&#65533;&#65533;&#65533;o0&#65533;&#65533;&#65533;:&#65533;&#65533;&#65533;&#1249;A&#65533;W3&#65533;2C&#65533;&#65533;m@&#65533;v={&#65533;&#65533;&#65533;3&#65533;&#65533;&#65533;&#65533;&#65533;wxP&#65533;&#264;]&#65533;5,&#65533;&#65533;a&#65533;+:-6B@<&#65533;&#65533;&#65533;i:k&#65533;Q&#65533;&#65533;.=&#65533;&#65533;L&#65533;J&#65533;s3&#65533;&#65533;'&#65533;&#65533;&#65533;&#65533;r&#65533;&#65533;&#65533;S&#65533;&#65533;&#65533;&#65533;/&#65533;?&#65533;&#65533;&#65533;y&#65533;&#65533;w&#65533;d^k&#65533;&#65533;&#65533;&#65533; &#65533;E&#65533;`&#65533;&#354;&#65533;,&#65533;&#65533;&#65533;]w&#65533;&#65533;DzrY9Op&#65533;&#65533;&#65533;-&#65533;&#65533;ANQ&#650;&#65533;&#65533;&#65533;&#65533;d&#65533;&#65533;X!&#65533;&#65533;&#65533;&#711;&#65533;&#65533;&#1678;&#65533;&#65533;&#65533;&#65533;x@&#65533;&#65533;#&#65533;&#65533;gR/Tm&&#65533;&#65533;&#65533;&#65533;=P&#65533;#&#65533;&#65533;1&#65533;\A&#65533;`9&#65533;&#65533;&#65533;Q&#65533;&#65533;q&#65533;3Q<y&#65533;I&#65533;&#65533;00td&#65533;$y'&#65533;*iU&#65533;>yfH&#1625;#i&#1209;&#65533;Un&#65533;`X&#65533;!&#65533;&#65533;z4&#65533;	&#65533;0A)&#65533;]/\9M&#65533;O&#65533;`C58xB&#65533;&#65533;\&#65533;u8T!&#65533;&#65533;*A"&#65533;&#65533;&#1410;\"&#65533;b&#65533;,:Ak=*&#65533;&#65533;&#65533;&#65533;&#65533;b&#781;9yfiJ&#65533;I&#1712;&#65533;{&#65533;&#65533;&#65533;&#65533;'&#65533;&#65533;&#65533;&#65533;$&#65533;P&#65533;d&#65533;O&#65533;B&#65533;a&#65533;&#65533;&#65533;%B&#65533;9G&#1814;&#65533;&#65533;e&#65533;&#65533;&#65533;&#65533;&#65533;&#65533;&#65533;&#65533;T&#65533;PbP*&#65533;H&#65533;&#65533;&#65533;,K&#65533;6&#65533;&#65533;&#65533;&#65533;v &#65533;&#65533;&#65533;(fHjd&#65533;&#65533;8&#65533;[&#65533;$&#65533;&#65533;&#65533;&#65533;&#65533;&#65533;&#65533;&#65533;l_&#65533;q&#65533;&#65533;n&#65533;X;Ad =&#65533;&#65533; $2g&#65533;&#65533;&#65533;%3_&#65533;&#65533;U&#65533; &#65533;:X&#65533;&W&#65533;&#65533;&#65533;&#65533;Z&#45747;* c+xXIWU&#65533;&#65533;=&#65533;'5O}<&#65533;P&#65533;m&#65533;&#65533;V7&#65533;&#65533;&#65533;&#65533;k&#65533;6&#65533;&#65533;pP&#65533;&#1409;k&#65533;&#65533;J&#65533;j0)7&#65533;&#65533;-Fm&#65533;&#65533;@w<{&#65533;&#65533;w&#65533;&#65533;};tj&#65533;&#65533;fg&#65533;1&#65533;&#65533;Wla&#439;&#65533;&#65533;&#65533;&#65533;q=&#65533;&#65533;&#65533;&#65533;y&#65533;F&#65533;xp&#65533;&#914;|&#65533;&#238;&#65533;&#65533;q&#65533;&#65533;&#65533;v&#65533;[|:&#65533;i&#65533;.&#65533;&#65533;&#65533;ny&#65533;&#65533;e&#65533;S&#65533;(/&#65533;&#65533;l&#65533;&#65533;&#65533;@/&#65533;<&#65533;j&#65533;v;&#65533;&#65533;[&#65533;|&#65533;Bw`B&#65533;&#65533;g&#65533;&#65533;&#65533;&#65533;&#65533;x<&#65533;&#65533;&#65533;&#65533;4&#1307;&#65533;F5&#65533;&#65533;&#65533;	&#65533;&#65533;&#65533;&#65533;&#65533;&#65533;&#65533;&#65533;&#65533;;&#65533;&#65533;&#65533;&#65533;g;&#65533;&#65533;&#65533;R&#65533;&#65533;&#65533;h &#65533;&#65533;fMk&#65533;&#65533;&#65533;&#65533;:0&#65533;s&#65533;(&#65533;&#65533;Y&#65533;&#65533;+&#1333;nu&#65533;&#1897;&#65533;&#65533;5!&#65533;G@&#65533;&#65533;&#65533;&#65533;%'&#65533;E&#65533;~8j&#65533;J'&#65533;&#65533;&uLRaxA
&#65533;0&#65533;e&#65533;_&#65533;&#1073;&#65533;&#65533;/v&#65533;&#65533;&#65533;&#65533;* X//&#65533;K&#65533;&#65533;Lu&#65533;&#65533;@&#65533;p&#1959;&#65533;&#65533;&#65533;&#65533;&#1829;z&#1843;&#493;&#65533;v&#65533;,DF&#65533;&#65533;&#65533;&#65533;&#391;>&#65533;E&#65533;Qe&#65533;&#65533;&#65533;8&#65533;V.q8$&#65533;&#65533;Gf&#65533;&#65533;&#65533;#&#65533;&#65533;7&#65533;&#646;/&#65533;##H&#65533;a-&#65533;6&#65533;c&#65533;&#65533;6"&#65533;ci&#65533;g&#471;E.&#65533;;U3&#65533;~4)&#65533;tck&#362;!&#65533;1&#65533;M&#65533;&#65533;p&#65533;$&#65533;&#65533;H&#65533;H&#65533;p&#65533;&#65533;<$1&#65533;E&#65533;&#1173;Ti&#65533;a &#65533;&#65533;&#65533;&#65533;-E(&#65533;&#65533;&#65533;&#318;&#65533;&#65533;>&#65533;	@&#65533;7&#65533;L&#65533;&#65533;0g!c<!#mu&#65533;&#65533;&#65533;&#65533;&#1028;j&#27952;&#65533;&#1100;&#65533;&#65533;I&#65533;v&#65533;&#65533;?&#65533;&#65533;&#65533;&#65533;&#65533;&#65533;8&#65533;;2&#578476;&#65533;-&#65533;)GC&#65533;&#65533;&#65533;&#65533;&#65533;]&#65533;&#65533;&#65533;r&#65533;s&#65533;',d%+&#65533;St&#65533;	&#65533;&#65533;&#65533;&#65533;&#65533;&#65533;&#629828;GZe&#65533;T8&#65533;J&#65533;&#65533;&#65533;&#65533;&#65533;&#65533;:&#65533;&#65533;&#65533;Qn&#65533;&#65533;5],E&#65533;&#65533;&#65533;&#65533;xl&#65533;DGa&#65533;&#65533;)^{&#65533;H
&#65533;&#65533;&#65533;f&#65533;&#65533;&#65533;&#65533;'&#65533;UM'&#65533;&#65533;o_d&#65533;x&#65533;9Z&#65533;HR!&#65533;&#1496;&#355;t1&#65533;&#65533;&#65533;&#65533;&#65533;&#65533;^s&#65533;&#65533;p&#65533;&#65533;&#65533;T&#65533;&#65533;^&#65533;&#65533;&#65533;&#65533;&?a&#65533;O&#65533;e5&#65533;&#65533;,&#65533;U1&#65533;V[H&#65533;&#65533;&#65533;cG&#65533;&#65533;&#65533;R&#926;f&#65533;Xz&#65533;P&#65533;NM&#65533;l&#65533;$L&#65533;&#65533;V&#65533;&#65533;&#65533;;&#65533;Z&#65533;I&#65533;}`&#65533;&#65533;&#658;&#65533;T&#65533;&#65533;d_0&#65533;K &#65533;&#919;D\&#65533;7&#65533;&&#1452;l&#65533;&#65533;M_E&#65533;&#65533;&#65533;g&#65533;&#65533;&#65533;OaV&#65533;}&#65533; &#65533;[k&#65533;|&#137;&#65533;L&#65533;&#65533;&#65533;&#65533;&#65533;0&#65533;zR&#65533;&#65533;&#65533;&#65533;WO&#575;&#65533;u&#65533;&#1377;&#65533;;W&#65533;JW&#65533;cu&#65533;G&#65533;{]&#65533;B6&#65533;&#65533;&#65533;&#65533;X&#65533;&#65533;Q&#274;&#65533;&#65533;"-&#65533;^:&#65533;/&#65533;&#65533;';$&#65533;&#65533;C	2&#65533;&#65533;/&#65533;e&#65533;&#65533;z&#65533;&#1846;&#65533;T&#65533;&#65533;%x&#65533;2]&#65533;&#65533;&#65533;&#65533;&#65533;&#65533;o]aw&#65533;9&#65533;A&#1075;mk+&#1055;fvk&#65533;D&#65533;&#1161;t"VR&#65533;&#65533;&#65533;&#65533;?&#65533;&#65533;6&#65533;M;&#65533;7&#65533;&#65533;&#65533;&#1998;34&#149;&#65533;&#65533;*G~M&#65533;l&#1893;1&#65533;&#65533;K&#65533;&#65533;&#65533;&#65533;F&#65533;&#65533;&#65533;j&#65533;&#65533;kr51&#65533;i&#65533;A\&#65533;x&#65533;&#65533;`&#65533;7&#1468;&#65533;&#65533;6&#65533;&#65533;&8d&#860;&#65533;`&#1336;&#65533;&#65533;&#65533;3eG&#65533;&#65533;&#65533;&#65533;?&#65533;&#65533;&#2036;a&#65533;&#65533;m&#65533;%V5&#65533;]7&#65533;&#65533;O&#65533;(&#65533;[&#65533;B gpKC:<&#65533;(&#65533;S&#65533;/D&#65533;[w&#65533;[0B&#65533;&#65533;&#1330;w&#65533;&#65533;&#65533;+G*r'>&#65533;&#1096;&#65533;I&#65533;@&#65533;&#65533;/&#65533;<Q&#65533;&#723;5&#65533;&#65533;&#65533;gk&#65533;&#65533;4&#65533;nb&#65533;&#65533;F&#186;%&#65533;&#65533;&#65533;&#65533;l&#65533;W&#65533;&#65533;&#65533;E&#65533;&#65533;&#65533;&#65533;j&#65533;q.dzj1}&#342;&#65533;"&#65533;&#65533;&#65533;u&#65533;&#65533;&#65533;tf&#65533;&#65533;&#65533;&#65533;6&#65533;&#65533;&#65533;&#65533;Q&#65533;n&#65533;&#65533;@&#65533;#&#65533;&#65533;&#65533;C&#65533;&#65533;cS&#65533;ro&#65533;n 2W&#65533;bS&#65533;tF&#65533;Ms&#65533;]&#65533;&#65533;Hd2&#65533;&#65533;?F2u&#65533;&#65533;r|&#65533;sF&#65533;&#65533;&#65533;&#65533;ml&#65533;&#65533;&#65533;&#65533;&#65533;&#65533;q&#65533;&#65533;&#65533;&#65533;&#65533;&#65533;&#65533;&#65533;&#65533;&#65533;0&#65533;N&#65533;&#65533;EB&#65533;4&#65533;&#65533;&#65533;&#65533;&#65533;5&#65533;&#65533;&#65533;,(K&#65533;&#65533;&#65533;&#65533;&#1302;$&#65533;|&#42175;&#65533;&#65533;G&#502139;&#65533;7&#65533;s&#65533;_&#65533;&#65533;a&#65533;&#18027;&#65533;&#65533;86&#65533;&#65533;V&#65533;&#65533;&#65533;&#65533;v&#65533;Nb\\&#65533;&#65533;&#65533;&#65533;&#65533;Y&#65533;&#65533;&#685;{.6&#65533;&#65533;&#65533;&#65533;&#65533;c3&#1153;&#65533;n&#65533;&#65533;8&#65533; K&#65533;u&#65533;Q&#65533;&#65533;&#65533;vk&#32273;<Nr^&#1282;&#65533;&#65533;&#1892;&#65533;&#65533;&#65533;U9Iy{-i-(&#65533;#&#65533;&#65533;&#65533;&#65533;v{&#65533;&#65533;q&#65533;&#65533;6&#65533;B&#65533;47&#65533;nS&#65533;&#65533;&#65533;G&#65533;&#65533;&#65533;{&#65533;K&#65533;&#65533;a&#65533;x&#65533;&#65533;&#65533;x&#65533;&#65533;&#65533;/]&#285;&#65533;Us&#65533;&#65533;&#65533;3&#65533;-&#60250;j&#65533;&#65533;~&#65533;q&#65533;&#65533;&#1603;.r&#65533;=&#65533;&#65533;&#65533;x&#65533;9&#65533;.|&#65533;0&#65533;W&#65533;Ucy:&#65533;/&#65533;3&#1470;&#65533;&#65533;M&#65533;&#65533;&#65533;7>@i	&#65533;_&#65533;&#65533;&#65533;e&#65533;&#65533;&#65533;h&#65533;&#65533;&#65533;&#65533;&#65533;a&#65533;&#65533;??&#65533;&#65533;&#65533;&#65533;&#65533;6&#65533;&#65533;&#65533;&#65533;z&#65533;&#65533;&#65533;&#65533;&#65533;/&#65533;/&#65533;$J`\)Gt&#65533;'fdQWrg`p6w&#65533;&#65533;~/7&#65533;57v&#65533;&#65533;~&#65533;g~&#65533;u&#65533;&#65533;|&#65533;vm&#65533;G}&#65533;P&#65533;#:&#65533;w_&#65533;'B:!||&#65533;lAV`d&#65533;d&#65533;s|{D&#65533;&#65533;p&#65533;rXG)wl&#65533;7p
'>&#65533;Uvwu&#65533;oE&#65533;u&#65533;&#65533;rOx8&#65533;&#65533;|&#65533;&#65533;#4|&#65533;&#65533;u&#65533;7 &#65533;6H&#65533;&#65533;&#65533;N<&#65533;&#65533;&#65533;k&#65533;]y&#65533;&#65533;&#65533;{%'e&#1909;F?&#65533;}&#65533;&#65533;rY&#65533;^i&#65533;w+d&#65533;5(&#65533;ox|*&#65533;O&#65533;htq&#65533;[(_]&#65533;kx&#65533;}&#65533;&#65533;&#65533;x~&#65533;&#65533;0&#65533;&#65533;&#65533;wvz5z&#65533;&#519;c	F`Z|wo~&#65533;3&#65533;"Du&#65533;&#65533;&#65533;&#65533;mtf'x&#65533;Y&#65533;|&#65533;g&#65533;1&#65533;&#65533;s&#65533;gi3&#65533;1&#65533;g{&#65533;T|3&#65533;&#65533;y&#65533;4;x&#65533;&#65533;&#65533;c*&#65533;&#65533;R(&#65533;b&#65533;R3&#65533;by&#65533;&#65533;&#65533;&#1158; &#65533;x&#65533;&#395;&#65533;GyK&#520;&#65533;hs&#65533;He&#43274;]&#65533;&#65533;&#65533;Nv0&#65533;&#65533;vI(eX&#65533;&#65533;&#65533;:&#65533;x(&#65533;0&#65533;&#65533;u &#65533;&#65533;&#65533;7,bnJ&#65533;p&#65533;&#65533;~&#65533;&#65533;}&#1752;&#65533;&#29187;9&#65533;`&#65533;&#65533;&#65533;ek&#65533;&#65533;&#65533;&#1035;&#65533;~&#1600;hq&#65533;&#65533;&#65533;&#65533;&#1542;&#65533;T&#65533;&#65533;&#65533;PMa@&#65533;&#65533;u.x&#65533;y&#65533;&#65533;&#65533;&#264;_&#1539;&#65533;&#65533;x&#65533;
&#65533;\hp&#65533;&#65533;&#65533;&#65533;u&#65533;&#65533;&#65533;&#65533;&#17939;&#65533;X&#65533;[&#65533;l&#65533;&#65533;q&#65533;j&#65533;0u{:&#65533;&#65533;2&#65533;j6&#576;&#65533;&#1482;Ri&#65533;&#65533;&#65533;&#65533;&#65533;(q&#65533;&#65533;&#65533;9X&#65533;u&zG&#65533;&#65533;&#517;a&#65533;&#65533;c&#65533;&#65533;B,&#592;t	&#65533;&#65533;#&#1487;&#65533;&#65533;a&#65533;&#65533;&#65533;(i5&#65533;&#65533;yx&#65533;&#65533;~&#695;uC&#65533;&#65533;&#552;xd)&#65533;g&#65533;x&#65533;&#65533;6&w&#65533;&#65533;&#65533;&#65533;&#65533;&#65533;!Nh&#65533;Q8&#65533;J)2'`J&#65533;&#65533;alW}&#65533;&#65533;4B&#65533;&#65533;&#65533;&#65533;x&#65533;&#65533;t&#65533;_6&#65533;Z&#65533;|z&#65533;p&#65533;&#65533;&#65533;&#65533;Xx&#65533;I&#65533;&#65533;E7&#65533;^&#65533;$x&#65533;q9^	&#65533;\w&#65533;&#65533;8&#65533;&#65533;&#580;ZX6&#65533;&#1605;1&#1616;&#65533;IJB&#65533;&#65533;(&#65533;&#65533;&#65533;P&#65533;&#65533;_&#65533;&#65533;n&#65533;4&#65533;&#65533;&#65533;&#65533;Vo,h&#65533;&#65533;WHd/&#65533;~&#65533;&#65533;&#65533;9&#65533;&#65533;'k&#65533;&#65533;&#65533;n&#65533;[I&#65533;&#200;x&#1736;z&#65533;&#65533;^&#65533;b&#274;&#65533;&#1626;+&#1303;&#65533;&#65533;.V1&#65533;&#65533;&#65533;zm&#65533;D?&#65533;&#65533;&#65533;&#1607;&#65533;I&#65533;U&#65533;&#65533;&#65533;&#65533;Qy&#65533;TW&#65533;&#65533;&#65533;&#1433;&#65533;#&#65533;&#65533;&#518;o'&#65533;t&#21879;&#65533;$	&#65533;cA&#65533;&#65533;8&#65533;_6f&#65533;v>R&#1551;&#65533;q&#65533;&#65533;&#65533;/&#65533;e
Jw&#65533;&#65533;&#595;&#65533;)&#65533;&#65533;&#542;&#65533;&#65533;&#65533;&#629;j&#65533;&#65533;g&#65533;>1&#65533;Q&#65533;&#65533;&#609;/I&#65533;&#65533;hqN&#65533;0&#65533;(J&#65533;@&#65533;&#65533;#&#65533;&#65533;cr&#65533;u=J&#65533;&#65533;&#146;&#65533;Q|&#65533;&#65533;&#65533;&#65533;\&#65533;:&#65533;&#65533;7l&#65533;&#65533;&#65533;&#65533;&#65533;&#65533;&#65533;&Z$&#65533;&#1502;&#65533;6&#65533;(&#65533;&#65533;&#1506;&#65533;&#65533;#I&#65533;o&#65533;	&#65533;7&#65533;&#65533;&#65533;I&#65533;&#65533;&#65533;l&#65533;&#65533;&#65533;&#1695;Az&#65533;u&#65533;&#65533;	&#65533;&#65533;&#65533;&#65533;&#65533;z&#65533;eX&#65533;)&#65533;&#65533;W&#65533;q &#790;B&#65533;HV&#65533;&#65533;&F&#1558;&#65533;&#65533;&#65533;sV&#1636;|&#65533;&#65533;&#65533;&#1606;QQ&#65533;&#65533;&#65533;&#65533;9&#65533;&#65533;G&#65533;&#65533;&#65533;&#65533;&#65533;&#65533;&#65533;3&#65533;XN&#65533;&#65533;H&#65533;@C&#65533;&#1501;0z}&#65533;&#65533;&#65533;&#65533;U4Z&#65533;)o&#65533;&#65533;&#65533;&#65533;Q&#65533;\i&#65533;b&#65533;@v&#65533;P&#65533;&#65533;&#65533;&#65533;|&#65533;&#65533;&#65533;&#65533;iC&#65533;&#65533;&#65533;J&#65533;x&#554;&#65533;z&#65533;1a#&#65533;A&#65533;ui0&#65533;&#65533;&#65533;u&#65533;fr*&#65533;&#65533;&#65533;&#65533;&#65533;&#65533;i&#65533;:&#65533;:J&#65533;&#65533;%{y&#65533;&#65533;&#65533;&#65533;&#65533;V&#65533;&#1273;&#65533;&#65533;&#42742;I&#65533;Y&#65533;&#65533;&#65533;9&#65533;Y&#65533;.JN&#65533;&#65533;&#65533;&#65533;p&#65533;c&#65533;&#65533;&#65533;&#65533;&#1610;&#65533;p&#65533;&#65533;&#65533;&#685;&#65533;z&#65533;M&#65533;i&#65533;Z&#65533;&#65533;&#65533;~&#65533;
&#65533;&#65533;N&#65533;&#599;!&#65533;&#65533;&#65533;&#65533;T&#65533;&#65533;Hg&#65533;YAw&#65533;C&#65533;)&#65533;&#65533;
V&#65533;s&#65533;c&#65533;&#65533;7&#65533;&#65533;i~E&#65533;&#65533;&#43989;&#65533;H&#65533;&R&#65533;&#65533;mS&#65533;C&#65533;gd<&#65533;&#65533;&#65533;&#65533;&#65533;&#65533;S&#65533;&#65533;&#65533;&#65533;&#65533;t]&#65533;&#65533;H$&#65533;&#65533;&#65533;O6&#65533;&#65533;&#65533;&#65533;;&#65533;&#65533;K&#65533;.+&#65533;o&#65533;&#65533;&#65533;	&#65533;&#65533;*&#65533;A&#735;&#65533;j&#65533;U;&#65533;y&#65533;'&#65533;j>&#65533;W&#65533;&#65533;`Z'&#65533;g&#24036;K~[&#747;<&#65533;&#65533;&#65533;;&#65533;&#65533;4&#65533;&#65533;&#65533;&#65533;&#65533;&#65533;E&#65533;&#65533;&#1707;u'&#65533;{&#65533;&#65533;&) @&#65533;&#65533;1&#65533;&#65533;
-&#65533;4&#65533;&#65533;&#65533;q&#65533;&&#65533;&#65533;x&#65533;&#65533;I&#65533;v&#65533;&#65533;&#65533;&#65533;V&#65533;&#65533;&#65533;[u&#65533;&#65533;%&#65533;&#65533;B+91k&#65533;&#65533;z&#65533;&#65533;&#65533;&#65533;d
z_XUc&#65533;{&#65533;&#65533;&#65533;V&#65533;&#65533;Z&#65533;=J&#65533;&#65533;&#1785;l&#749;&#65533;q&#65533;&#65533;K&#65533;&#65533;&#65533;X&#65533;&#747;,&#65533;Kj&#65533;i&#65533;&#65533;&#65533;{*&#305;\&#65533;&#65533;&#65533;&#699;&#65533;&#65533;&#65533;&#65533;&#65533;PH0J&#65533;(&#65533;z&#65533;&#65533;?x&#65533;&#65533;&#65533;&#65533;J&#65533;&#65533;&#65533;m&#65533;&#65533;N&#65533;p&#65533;&#65533;&#65533;c
&#65533;&#65533;*&#65533;&#65533;i&#65533;(K&#65533;&#65533;&#65533;&#65533;&#65533;&#65533;z&#65533;&#65533;x&#65533;bu&#65533;&#65533;I&#65533;&#65533;!&#65533;L&#65533;#k&#65533;L&#65533;&#65533;&#65533;&#65533;&#65533;[&#65533;&#65533;;&#65533;@&#696;v&#1751;&#65533;&#65533;&#65533;(2&#65533;#&#65533;@&#65533;&#65533;&#65533;g&#65533;*j(&#65533;&#65533;&#65533;&#65533;96&#65533;31&#65533;[&#65533;F&#65533;&#65533;,&#65533;p&#65533;h&#65533;&#65533;g&#65533;j&#65533;
&#65533;mt"&#65533;0	&#65533;7"&#65533;U&#65533;&#65533;&#65533;&#65533;7,2&#65533;;&#1747;&#65533;&#65533;_&#65533;JN&#65533;9&#65533;&#65533;&#65533;:&#65533;y&#65533;	&#65533;&#65533;D&#65533;Q<&#65533;&#65533;z&#65533;d(&#65533;&#65533;&#552;&#65533;w&#65533;xL&#65533;A&#65533;&#65533;9&#65533;&#65533;&#65533;&#65533;&#65533;&#65533;+&#65533;&#65533;.&#65533;)0&#65533;%&#65533;1Z&#65533;&#65533;#&#65533;bD&#65533;&#65533;&#65533;&#65533;f*&#571;&#65533;&#65533;&#65533;;&#65533;&#65533;&#1716;&#65533;&#65533;cF&#65533;&#65533;&#139;&#65533;^L&#65533;J&#65533;&#65533;&#65533;&#65533;ry&#65533;#ND`&#65533;|&#65533;8[&#65533;&#65533;{"&#65533;&#298;&#65533;&#65533;J*&#65533;<|&#65533;&#65533;R&#65533;
&#65533;&#65533;V&#65533;1N&#65533;e&#65533;&#65533;0&#65533;o&#65533;8&#228;&#52984;&#65533;&#65533;&#65533;8&#65533;&#65533;&#65533;;&#65533;9&#150;T:&#65533;&#65533;0&#65533;&#65533;q&#65533;E&#65533;&#65533;&#1783;&#65533;&#65533;&#65533;l&#526;&#65533;&#758;&#65533;&#65533;&#65533;&#65533;&#65533;&#65533;\'&#65533;*&#65533;&#65533;&#65533;;&#65533;&#347;|&#65533;&#65533;"&#65533;&#65533;Kw&#65533;H&#65533;&#65533;I&#65533;j&#65533;&#65533;*x&#65533;\6&#65533;&#65533;&#65533;&#65533;&#65533;l&#65533;&#65533;&#65533;&#65533;&#65533;^&#65533;)&#65533;&#65533;k&#65533;D&#555;&#65533;&#65533;h&#65533;&#2142;&#65533;&#65533;&#65533;[0&#65533;e&#65533;&#65533;e&#65533;f&#885;+&#65533;&#65533;&#65533;&#347;LOpL&#65533;4&#65533;5&#65533;&#65533;&#65533;L&#65533;&#65533;L&#65533;&#65533;&#65533;&#65533;&#65533;x&#65533;j&#65533;&#1573;&#636;&#65533;I-&#65533;U&#65533;&#1223;q&#65533;"c&#65533;&#1716;.m&#65533;
-&#405;z&#541;<&#65533;J&#65533;&#65533;K{&#65533;.l&#65533;TL&#65533;&#633;L|&#65533;&#65533;j&#65533;OzA&#65533;&#210;&#65533;&#594;&#65533;t"\,m&&#65533;g\&#65533;2&#65533;&#65533;&#65533;&#65533;&#65533;&#184;&#65533;&#65533;w&#65533;&#396;&#65533;&#65533;&#65533;&#65533;&#65533;&#65533;&#65533;>&#65533;&#65533;{&#65533;B&#65533;&#65533; &#65533;&#65533;&#652;g&#65533;{;&#65533;}f&#65533; &#65533;&#65533;?O&#65533;&#989;&#65533;&#65533;&#65533;&#65533;k&#65533;&#65533;&#65533;k&#65533;&#65533;k&#65533;,&#65533;&#65533;Z&#65533;7&#65533;&#65533;&#65533;X{&#1321;&#65533;&#65533;&#65533;bwxU&#65533;&#65533;&#65533;&#65533;U&#65533;&#65533;&#65533;&#65533;&#40293;&#65533;&#65533;_&#65533;&#65533;&#418;&#65533;|&#65533;&#1223;&#65533;&#65533;&&#65533;&#65533;&#65533;,&#65533;\&#65533;&#65533;&#65533;&#65533;I&#65533;&#1587;-&#65533;&#65533;&#65533;&#65533;&#65533;]&#65533;&#65533;&#65533;&#65533;?&#838;&#65533;&#65533;&#65533;	&#65533;&#1433;&#65533;&#1845;&#65533;(&#65533;k&#1677;y&#65533;3&#65533;&#65533;{&#65533;	L&#65533;$x&#65533;*i&#65533;W&#65533;&#65533;q&#65533;&#65533;&#65533;&#65533;&#65533;5}}F&#65533;&#65533;&#65533;l y&#65533;&#65533;&#65533;&#65533;!&#2046;&#65533;&#65533;Yi&#65533;s&#65533;&#65533;	&#65533;&#65533;U=&#65533;&#65533;|&#1363;&#65533;&#65533;K&#65533;&#65533;z&#882;m&#65533;==&#65533;&#65533;&#65533;y X&#65533;&#890;&#65533;&#65533;&#1672;&#65533;*&#65533;&#65533;&#65533;K&#65533;&#65533;&#65533;}&#65533;5&#65533;&#924;&#1954;&#65533;o&#65533;&#65533;|&#65533;&#65533;&#65533;vF;&#65533;&#65533;&#65533;&#65533;m&#65533;&#65533;&#65533;&#65533;q<&#1950;&#65533;&#65533;F&#65533;&#65533;&#65533;&#65533;&#65533;&#65533;&#65533;V&#11021;&#65533;8&#65533;&#65533;:^&#65533;&#65533;&#65533;&#65533;-&#65533;&#65533;o=&#65533;:M&#65533;T&#65533;&#65533;.&#65533;&#65533;)[&#65533;&#65533;&#65533;g&#65533;&#65533;&#65533;&#65533;h&#65533;q	&#65533;^=&#65533;&#65533;&#65533;&#65533;ra.&#871;w+&#65533;6]&#65533;B&#65533;	m&#65533;O&#65533;&#65533;&#65533;&#65533;&#65533;}]A^&#65533;&#65533;&#65533;&#65533;&#65533;-&#65533;mj&#65533;Is&#65533;&#65533;&#65533;&#65533;&#65533;&#65533;M&#65533;&#65533;G]&#65533;1K&#65533;"&#65533;&#65533;u\&#65533;&#65533;&#65533;&#65533;^&#65533;&#1979;n&#1888;&#65533;jq6&#65533;&#65533;M&#65533;&#65533;j&#1410;&#65533;&#65533;&#65533;G&#65533;C&#10749;&#65533;#&#65533;&#65533;r&#65533;&#65533;C=&#65533;&#65533;&#65533;j&#65533;&#65533;&#65533;&#65533;&#65533;a&#65533;&#65533;&#65533;W[vk&#1115;&#65533;&#65533;&#16215;&#65533;&#65533;&#65533;&#372;&#65533;&#65533;&#65533;&#65533;&#65533;&#65533;&#854;n&#65533;&#65533;8&#65533;&#65533;&#65533;&#65533;V&#65533;&#65533;{&#65533;~ns&#588;&#1672;=&#65533;&#653;&#65533;&#65533;&#65533;b&#65533;&#65533;s\&#65533;{I&#65533;&#65533;X&#65533;&#65533;&#65533;&#65533;&#65533;{|&#64987;&#65533;&#65533;&#65533;i&#65533;&#65533;&&#65533;A&#1578;&#65533;?=&#65533;&#65533;&#65533;&#128;~0&#65533;&#65533;c&#65533;~-&#1984;&#65533;R{&#65533;&#65533;&#65533;&#65533;&#65533;&#65533;&#734;&#65533;&#65533;&#65533;&#65533;&#65533;l&#65533;&#65533;&#65533;&#65533;&#65533;.s&#65533;9&#65533;&#27445;&#65533;&#65533;&#65533;>&#65533;&#65533;&#1972;M&#65533;%K&#1581;&#65533;&#65533;&#1079;&#65533;&#65533;;&#65533;vv&#65533;&#65533;&#1968;&#65533;&#65533;&#65533;&#65533;&#65533;&#65533; m&#65533;-&#65533;4^&#65533;&#65533;&#65533;&#1389;\&#65533;$&#65533;&#65533;&#65533;&#65533;)&#65533;&#65533;aM&#565;&#65533;&#65533;&#65533;&#65533;&#65533;&#65533;&#65533;&#1919;z&#65533;M&#65533;&#65533;v&#65533;&#65533;&#65533;&#65533;!&#65533;(&#65533;3&#65533;&#65533;/^&#65533;F&#65533;&#65533;4&#65533;&#65533;6&#65533;&#24412;&#65533;n&#65533;&#65533;&#65533;&#930;&#65533;&#65533;&#65533;T&#65533;&#65533;&#65533;&#65533;&#65533;&#65533;i>&#65533;_&#65533;&#65533;&#65533;&#65533;/&#65533;&#65533;i&#65533;z&#65533;&#65533;,&#65533;`&#65533;6/&#65533;&#65533;&#65533;&#65533;&#65533;&#65533;N&#65533;2&#65533;&#65533;#U&#65533;&#65533;&#65533;vi:&#65533;l&#65533;&#65533;&#65533;&#65533;*&#65533;&#65533; &#65533;&#65533;&#65533;:$m&#65533;-`&#65533;&#65533;l&#65533;I&#65533;&#65533;&#65533;S4
&#65533;&#65533;&#592;&#65533;&#1936;&#65533;&#65533;&#65533;&_&#65533;&#65533;&#65533;&#65533;&#65533;&#65533;&#65533;&#142;&#65533;&#65533;n&#65533;+&#65533;l^&#65533;&#65533;&#65533;&#65533;&&#65533;&#65533;&#65533;&#65533;J]&#65533;U&#65533;Ko&#65533;}&#65533;7^&#65533;&#1883;&#65533;x&#65533;&#65533;M&#65533;loG&#65533;N&#65533;n&#65533;'MXr&#65533;8&#65533;&#65533;&#65533;1p&#65533;&#65533;-&#65533;&#65533;^&#65533;&#65533;&#65533;}&#65533;&#2038;&#65533;&#65533;&#65533;?\q3V&#65533;&#65533;e/&#65533;&#65533;^&#65533;&#65533;&#65533;&#65533;&#65533;&#65533;&#65533;&#65533;&#65533;&#65533;&#65533;&#65533;&#65533;&#65533;&#65533;H&#65533;&#65533;U&#65533;&#65533;&#65533;&#65533;&#65533;&#65533;&#65533;&#65533;+&#65533;(n@&#65533;&#65533;%&#65533;&#65533;&#65533;&#65533;&#65533;&#65533;&#65533;&#65533;&#65533;&#65533;&#65533;	&#65533;&#65533;&#65533;&#65533;&#65533;`&#65533;{&#65533;Z&#65533;&#592;&#65533;&#933;&#65533;&#65533;&#65533;&#1258;&#65533;&#65533;&#1053;&#546;&#65533;&#65533;&#65533;&#890;&#65533;&#1087;&#1992;8&#65533;Q&#65533;&#65533;&#1171;&#65533;&#65533;&#65533;&#65533;&#65533;&#65533;&#65533;&#65533;&#65533;&#65533;&#65533;&#65533;&#65533;&#65533;&#65533;&#325;&#65533;&#65533;&#65533;&#65533;6&#65533;	(&#65533;&#65533;&#65533;&#65533;AC&#65533;&#65533;&#65533;&#65533;G&#65533;&#65533;,&#65533;&#65533;]&#65533;03r&#65533;&#65533;&#65533;r&#65533;&#65533;}&#65533;M&#804;&#65533;&#20246;0&#65533;!t9&#65533;$6&#65533;&#65533;&#65533;U&#65533;&#65533;2&#65533;N&#65533;&#65533;&#65533;&#65533;L&#65533;&#65533;/&#65533;&#65533;&#65533;&#65533;&#65533;&#65533;&#65533;QJq>Z&#65533;o&#65533;&#65533;E&#65533;2&+&#65533;T&#65533;pC&#65533;25&#65533;*T&#65533;,&#65533;r=j&#65533;]&#65533;&#65533;m&#65533;p&#65533;&#65533;f=&#65533;&#65533;F&#65533;&#65533;kmm&#842;*N
w&#65533;&#199;	4&#65533;&#65533;&#65533;gK&#65533;;;&#65533;&Q&#65533;8&#65533;b&#65533;T&#65533;W&#65533;9;&#65533;Yw&#65533;]&#65533;&#65533;'&#65533;&&#65533;&#65533;&#65533;&#27642;&#65533;&#65533;&#65533;|L&#65533;8X&#65533;&#65533;*&#65533;&#65533;4&#65533;F&#65533;&#65533;)&#65533;&#901;sp&#65533;>&#65533;'z&#65533;&#65533;k}&#65533;&#65533;&#65533;&#65533;[&#65533;&#65533;&#35543;e&#65533;U&#65533;73&#65533;|8.&#65533;&#65533;&#65533;&#65533;&#65533;&#65533;&#65533;&#65533;&#65533;&#65533;&#926;&#65533;V&#2014;Em9&#65533;a&#65533;&#331;-&#65533;&#65533;&#65533;&#65533;&#65533;&#237;&#1372;1&#65533;Y&#65533;u&#65533;&#65533;$ &am&#65533;Gei&#65533;T6&#65533;%&#65533;^&#65533;&#65533;&#65533;.&#65533;Gl&#65533;!p&#65533;&#65533;&#65533;[oS&#65533;&#26121;(&#65533;w&#1096;V	&#65533;&#65533;d&#65533;%&#65533;&#65533;&#65533;)(&#65533;d&#65533;U&#65533;&#65533;&#65533;&#65533;Z&#65533;&#65533;Iw&#65533;&#65533;&#65533;&#65533;GB*&#595;lH&#166;WE&#173;&#65533;&#65533;d&#65533;&#65533;C}-D&#65533;&#65533;c&#65533;&#65533;&#65533;J&#65533;}ca&#65533;U&#65533;&#65533;C_&#65533;&#65533;&#399;&#65533;-&#65533;&#65533;&#65533;&#65533;&#65533;I&#65533;!&#65533;vn&#65533;K&#65533;w&#65533;&#65533;v&#65533;U&&#65533;&#277;&#65533;&#65533;Sj"*&#65533;n&#65533;	&#65533;b&#65533;&#65533;&#65533;&#65533;&#65533;gr&#65533;c&#65533;&#1908;)&#65533;&#65533;&#65533;&#65533;&#65533;vl&#65533;&#65533;']&#801;&#65533;&#65533;	]&#65533;&#65533;&#65533;&#65533;c&#65533;f%&#65533;&#65533;w&#65533;(&#65533;&#65533;U&#65533;/&#65533;9&#65533;&#1509;z&#65533;i&#65533;W82&#65533;#&#65533;&#402;&#65533;&#65533;&#65533;(&#65533;
^&#65533;'&#65533;B&#65533;&#65533;&#65533;N:z]&#65533;&#65533;&#65533;(&#65533;&#65533;&#65533;7\o&#65533;&#65533;&#65533;rRK&#65533;V&#65533;&#65533;&#65533;g&#65533;&#65533;&#65533;]&#65533;,~'&#44914;&#65533;:&#65533;&#65533;&#65533;&#65533;&#65533;&#346;&#65533;h&#65533;(c~&#65533;&#65533;&#65533;&#65533;zk&#65533;&#65533;&#263;&#65533;&#65533;&#65533;&#65533;_&#65533;&#65533;I&#65533;y&#65533;[-&#65533;&#65533;8&#65533;&#65533;&#65533;K$&#65533;&#65533;&#65533;&#65533;&#65533;!O&#23748;&#65533;&#65533;&#65533;&#65533;&#956;(&#65533;&#65533;0&#65533;&#65533;&#65533;%5|&#65533;2&#65533;p%&#65533;&#65533;&#65533;!p&#65533;&#65533;&#65533;&#1897;&#65533;U&#65533;&#65533;;xy&#65533;9&#65533;C&#953;O&#65533;&#1367;+&#65533;e&#65533;&#65533;>,&#65533;&#65533;5&#65533;r&#65533;&#65533;T&#65533;&#65533;RM&#65533;&#65533;&#65533;&#65533;]&#65533;p&#65533;&#65533;aZtYu*7&#65533;!~\X&#65533;&#65533;
|b&#65533;&#1962;&#1566;&#836;#Ns&#1681;8&#65533;&#65533;n&#65533;&#65533;&#65533;G&#65533;3v&#65533;5!agE@&#65533;&#65533;u&#65533;i&#65533;&#65533;>=WGU[&#65533;ch&#65533;&#65533;&#65533;&#65533;&#65533;{f&#246;*~&#1135;g']&#65533;P&#65533;&#65533;G&#65533;&#979;
;z&#65533;K&#65533;q&#65533;&#65533;a&#65533;|&#65533;&#1647;&#65533;&#65533;	&#65533;&#65533;&#65533;^8&#65533;&#65533;&#65533;~&#65533;&#65533;&#65533; ,&#65533;&#65533;&#65533;_&#65533;\&#65533;:z&#65533;6&#65533;&#65533;&#65533;L&#65533;&#31255;&#65533;7&#65533;&#65533;i/&#1630;&#65533;&#943;y&#65533;n;&#65533;\&#65533;&#65533;|`&#1763;&#65533;F/&#65533;&#65533;x&#65533;a^&#65533;&#65533;U9&#65533;&#65533;&#65533;^&#65533;b&#65533;"&#65533;&#65533;&#65533;s&#1490;&#65533;!&#65533;&#1395;&#65533;&#65533;G|S&#65533;&#65533;&#65533;x&#43117;&#65533;&#1118;
&#65533;-&#65533;e&#53390;&#65533;M&#38335;y&#65533;&#966;	&#65533;&#65533;&#1958;&#65533;&#65533;u&#65533;&#65533;&#65533;^0&#65533;;i&#65533;&#65533;k{04&#65533;:&#65533;&#65533;K&#65533;	4@&#65533;p.z&#65533;&#65533;&#65533;F&#65533;'&#65533;K&#65533;A&#65533;M%&#65533;&#65533;&#65533;1qewaGV>}]&#65533;urcj&#65533;&#65533;&#65533;I&#65533;&#65533;[!&#65533;&#65533;AdU&#65533;#&#65533;&#65533;&#65533;&#65533;g&#65533;=&#65533;$&#65533;&#65533;&#65533;T&#65533;t&#65533;.n.&#65533; $&#65533;$5D&#65533;&#65533;&#65533;&#65533;BX&#65533;
&#36523;5f&#65533;&#65533;&#65533;c&#65533;80&#65533;&#49860;|&#65533;F&#65533;Ar&#65533;&#65533;t`,&#65533;%H&#65533;&#65533;q&#65533;zemh&#65533;>&#65533;q&#65533;&#65533;`&#739;0&#65533;&#479;_n&#65533;&#65533;&#65533;(&#65533;X&#521;&#65533;&#1177;&#65533;^&#65533;6&#65533;
^l&#65533;p&#1979;8HD&#65533;&#65533;&#65533;&#65533;Q&#65533;&#65533;b&#427;N6&#1116;k&#65533;(&#65533;=zY&#65533;~&#65533;&#65533;&#65533;&#65533;&#65533;&#65533;&#65533;2&#65533;&#65533;p&#65533;\>&#65533;VOTj&#65533;&#65533;G&#1742; &#65533;bOk6&#65533;9S
9&#772;&#65533;&#65533;feh&#65533;
&#65533;+k&#65533;&#65533;A#&#65533;&#65533;j2&#65533;&#65533;&#1056;&#65533;&#65533;8&#230;&#65533;=jM3UF&#65533;&#65533;sf&#65533;&#65533;Z';&#65533;(&#65533;ln&#65533;O9&#65533;H&#65533;2&#65533;R&#65533;&#1311;h&#65533;n&#65533;&#65533;4E]&#65533;&#65533;O&#65533;&#65533;E~&#65533;
&#65533;e&#65533;":L&#65533;&#65533;VE&#65533;&#65533;&#65533;jT&#65533;&#1216;&#65533;&#65533;(&#65533;&#65533;&#65533;&#65533;4&#655;$&#65533;9`@&#65533;&#65533;2&#65533;&#1295;`D&#65533;:+&#65533;&#1306;n&#65533;&#65533;&#65533;&#65533;0L&#277;&#65533;L&#65533;h&#65533;,S)&#65533;h&#65533;&#65533;lo
&#65533;&#65533; &#65533;&#65533;2I3G&#65533;&#65533;&#65533;U&#65533;&&#65533;&#65533;z&#65533;j/&#65533;Y&#65533;b&#65533;%&#65533;+&#65533;(85&#65533;&#65533;j&#65533;.&#65533;W&#65533;&#65533;&#65533;L&#65533;&#65533;&#199;&#65533;&#65533;8M&#65533;V&#65533;&#65533;V&#65533;'t)&#65533;&#65533;&#65533;:&#65533;&#65533;&#579;|&#65533;Zqj%&#634;&#65533;Mm&#65533;&#65533;hQ&#65533;&#65533;&#65533;6&#65533;Pl&#65533;c&#65533;&#65533;K&#65533;&#65533;&#65533;&#65533;2&#65533;g&#65533;(Z<r&#65533;&#65533;UnL&#65533;&#65533;&#65533;&#65533;P&#65533;&#1191;G9&#65533;&#1834;&#65533;&#1077;&#65533;&#65533;&#65533;&#65533;&#65533;&#65533;&#65533;&#65533;&#65533;&#65533;&#65533;}&#65533;&#65533;B&#65533;Q&#65533;&#65533;VD$&#65533;}&#65533;&#65533;&#65533;2#&#65533;&#65533;'=	v&#1326;&#65533;W&#65533;&#65533;m&#65533;&#65533;&#65533;9&#65533;&#65533;x&#65533;U&#65533;&#65533;&#65533;U&#65533;"8&#65533;&#65533;]f&#65533;&#65533;&#65533;&#65533;{&#949;&#65533;&#65533;2
&#65533;&#65533;}r&#65533;&#65533;&#1613;+Y^{&#1984;5V&#65533;&#65533;&#65533;oS&#65533;&#65533;=&#65533;m&#65533;&#65533;b9&#65533;vF&#65533;&#65533;k&#65533;]&#65533;@&#65533;2&#65533;&#65533;ek)\&#65533;&#65533;m&#65533;&#65533;,!&#65533;&#65533;&#65533;avT&#65533; `g9&#65533;&#65533;*&#65533;Q&#65533;&#1893;g&#65533;&#65533;&#65533;`&#1178;&#65533;&#65533;&#1316;&&#65533;&#65533;&#65533;&#65533;5_&#65533;&#65533;&#1875;&#65533;&#65533;H&#65533;&#65533;&#65533;&#38479;&#65533;(&#270;;`&#65533;&#65533;&#65533;W%&#33439;,\+C&#65533;o~oy&#458;eFK&#65533;&#65533;&#65533;&#65533;G&#65533;-J&#65533;0&#65533;&#65533;&#65533;e5&#65533;&#65533;fyYZ&#65533;&#65533;5&#65533;&#65533;N&#65533;&#65533;9&#65533;7k&#65533;&#65533;&#65533;&#65533;|&#65533;&#65533;x&#65533;#u&#65533;&#65533;I&#65533;#+y?&#65533;&#59419;l&#65533;*'&#829;\0&#65533;d&#65533;&#65533;lg&#65533;&#65533;&#65533;<\&#1897;&#65533;'&#65533;8&#65533;#&#65533;/&#65533;&#65533;&#65533;3&#65533;&#65533;&#65533;O&#65533;<~&#65533;&#65533;T'j&#65533;<6&#65533;&#65533;yJc>/&#65533;o&#65533;&#65533;1.&#65533;&#65533;&#65533;&#65533;&#65533;&#65533;=&#65533;{&#65533;h&#65533;&#65533;&#630;$ &#65533;1&#65533;E&#65533;M&#65533;&#65533;&#65533;&#65533;d&#65533;&#65533;&#65533;&#65533;&&#65533;]&#65533;/&#65533;&#65533;]M~&#65533;&#65533;&#65533;&#65533;Kct&#65533;Y&#65533;B&#65533;&#65533;&#65533;f&#65533;&#1172;&#65533;&#65533;&#65533;e&#458;&#65533;&#65533;&#65533;:W&#65533;h&#65533;&#65533;&#65533;-&#65533;h_&#65533;&#65533;O &#65533;Vu&#65533;c5&#65533;&#65533;&#65533;%&#65533;&#65533;&#65533;&#65533;&#65533;F':Q&#65533;&#65533;&#901;zz&#65533;T&#65533;&#65533;&#65533;=q|&#65533;Z&#65533;&#65533;v&#65533;x_,e&#65533;j&#65533;&#65533;&#65533;-&#65533;&#65533;&#137;&#65533;I&#65533;C&#65533;r&#65533;u>s&#65533;&#65533;]&#1987;)&#65533;F&#65533;&#65533;&#65533;&#65533;^w&#65533;&#65533;T&#65533;&#469;8P&#65533;&#65533;&#65533;&#65533;&#65533;&#65533;&#65533;&#65533;&#65533;&#65533;&#65533;&#65533;T&#65533;M3&#1395;Mq&#65533;k{{&#65533;&#65533;2&#65533;&#65533;&#65533;k.x&#65533;&#19078;3&#65533;Z&#65533;.&#1014;t2Py&#65533;&#65533;r&#65533;&#65533;4&#65533;l&#949;B&#65533;My&#65533;&#1916;&#65533;&#1195;&#65533;&#65533;&#65533;&#65533;m&#65533;yJ&#65533;&#65533;&#65533;&#65533;~v2&#65533;&#65533;&#65533;$_<&#65533;p?&#65533;&#65533;MoY&#65533;&#65533;&#65533;U&#65533;z&#525;&#65533;&#65533;Q&#65533;W&#151;&#65533;&#65533;&#675;X&#65533;oP&&#65533;}^e~&#65533;<>&#65533;&#65533;&#65533;&#65533;+&#65533;w&#65533;	c&#65533;&#65533;&#65533;&#65533;O&#65533;>=>&#65533;&#65533;+&#65533;&&#65533;D&#65533;m{&#65533;&#65533;&#65533;&#1748;&#65533;GbW| 6qXL&#65533;"Q&#65533;&#65533;U&#65533;&#65533;a&#65533;&#65533;na#&#65533;Td&#65533;Mh&#65533;n&#65533;&#65533;&#65533;&#65533;+FDc&#65533;r&#65533;z&#65533;&#65533;@X&#65533;v&#65533;&#65533;uh6&#65533;&#65533;K!Y&#65533;	!T&#65533;&#65533;&#65533;&#65533;&#65533;S^&#65533;{&#65533;&#65533;tWySw&#65533;
h&#65533;X&#65533;v&#65533;7]&#65533;bu8h&{wn4a}L&#65533;g&#65533;&#65533;P&#65533;<&#65533;&#65533;&#65533;6t&#65533;&#65533;=xF&#65533;f0&#65533;&#65533;~zq&#65533;&#65533;=%q&#65533;&#65533;X&#65533;<7xl]w}I&#65533;s.&#65533;&#65533;y&#65533;Y 8U&#567;&#65533;&#65533;&#65533;CH&#65533;&#65533;eSdwmh&#65533;fHu&#65533;g&#65533;o&#65533;&#65533;&#65533;r&#65533;D&#65533;wr&#65533;&#65533;&#1735;A&#65533;u&#65533;&#65533;N&#65533;xp_8&#65533;-&#65533;[3l&#65533;&#65533;dx&#65533;&#65533;X&#65533;p&#65533;&#65533;nZEBj&#65533;W&#65533;x&#65533;&#327;z&#65533;&#65533;&#65533;kl&#65533;&#65533;&#65533;r&#1540;&#65533;8&#65533;0&#65533;z&#65533;wY&#65533;W&#65533;o&#65533;&#65533;CY&#65533;~1fJ&#65533;W&#65533;&#13705;3&#65533;qgv&#65533;&#65533;&#65533;_G{&#65533;&#65533;&#65533;j&#65533;&#65533;&#65533;
&#1483;3Hv^&#65533;i&#65533;&#65533;&#65533;&#65533;&#65533;&#65533;&#65533;&#65533;[&#65533;&#65533;&&#936;&&#1288;
&#65533;fm&#65533;~&#65533;D&#65533;2g&#65533;&#65533;+S8&#65533;&#65533;7v&#65533;H.&#65533;Y'&#65533;NZ&#65533;&#65533;!&#65533;"Hx&#65533;&#65533;t&#65533;4x)&#65533;Hl&#65533;wy~&#400;&#65533;8F&#65533;&#65533;g&#65533;u&#65533;W&#65533;m&#65533;x&#65533;&#65533;>&#65533;Y&#65533;%b&#65533;&#65533;{&#65533;= &#65533;D&#65533;}&#65533;&#65533;&#65533;9&#2023;RidS&#65533;&#65533;hg&#65533;r&#65533;z&#65533;&#516;&#65533;&#65533;[&#65533;vXoV&#65533;lX&#65533;&#65533; &#65533;&#65533;&#65533;&#65533;Y&#65533;i&#65533;&#65533;up&#65533;&#65533;&#65533;&#455;&#65533;B&#25038;7&#1486;A(q&#65533;&#65533;&#65533;a&#65533;D&#65533;&#65533;&#65533; j&#1208;sIF&&#65533;M&#65533;&#65533;=&#65533;TXc)l&#32211;&#65533;&#65533;&#65533;&#65533;X&#65533;B&#65533;%t&#65533;(CG8]n&#65533;&#65533;&#65533;&#65533;&#65533;I&#65533;w&#65533;&#65533;d&#65533;&#65533;N$y&#65533;&#65533;'&#65533;")&#65533;Y&#1617;&#65533;&#65533;~P6&#65533;&#65533;BB\w4i&#65533;&#65533;&#65533;&#65533;Wc&#65533;p1&#37433;&#65533;'K&#1619;&#65533;&#65533;&#65533;S&#65533;L&#65533;&#65533;&#1128;&#65533;&#65533;&#65533;&#65533;&#65533;~&#65533;&#65533;&#65533;&#65533;rhp}(x&#65533;Gd&#65533;[&#275;Z&#65533;#&#600;I&#65533;&#65533;)u&#65533;&#65533;&#65533;X&#65533;&#65533;&#1556;D&#514;&#65533;&#65533;&#65533;&#65533;6&#582;_It&#65533;&#65533;n&#65533;&#65533;&#65533;&#65533;w&#65533;&#65533;&#65533;&#65533;^q&#65533;~&#65533;&#65533;&#65533;&#65533;&#65533;)&#65533;f&#65533;?a&#65533;&#65533;&#65533;Yp&#65533;Y&#65533;&#65533;&#65533;&#65533;UI&#65533;&#65533;iz&#65533;i&#65533;&#65533;x&#65533;&#65533;&#65533;&#65533;&#169;&#65533;&#65533;&#65533;&#65533;&#65533;&#1490;&#65533;&#65533;&#65533;"DB&#65533;&#65533;&#65533;&#65533;&#65533;O&#65533;&#65533;H&#65533;-&#1626;&#65533;&#1501;&#65533;x&#65533;&#65533;IV&#65533;`W&#65533;ne &#65533;&#65533;&#59971;&#65533;&#1697;&#65533;&#65533;&#65533;&#43229;&#65533;&#65533;&#65533;&#65533;&#65533;&#65533;I&#65533;&#65533;&#40453;wX&#65533;&#65533;&#65533;&#65533;`&#65533;&#65533;&#65533;i&#65533;y9&#65533;u	s&#65533;&#65533;&#65533;&#65533;F&#65533;&#65533;J&#65533;&#65533;9&#65533;&#65533;&#65533;&#65533;&#65533;&#65533;	(I&#65533;&#65533;&#22600;&#65533;&#65533;&#65533;h&#65533;&#65533;&#65533;$&#65533;&#65533;,&#65533;&#65533;&#1692;4z&#65533;?h&#65533;*j&#65533;&#65533;&#65533;&#65533;&#65533;&#593;&#65533;f&#65533;S	&#65533;&#65533;&#65533;&#65533;n&#65533;&#65533;e&#65533;$&#65533;&#65533;&#65533;$!&#65533;vnz&#65533;&#1989;&#65533;S	&#65533;&#65533;uz&#668;&#65533;&#65533;&#65533;l*&#65533;&#65533;&#65533;T7&#65533;C)&#65533;&#65533;(&#65533;&#65533;&#65533;&#65533;*&#65533;&#65533;Z&#65533;/
&#65533;&#65533;&#65533;&#553;&#65533;&#65533;&#65533;z&#65533;h&#65533;(0&#65533;&#65533;&#65533;&#65533;P&#157;:&#65533;r&#65533;&#65533;&#65533;&#65533;`,&#65533;i&#65533;!gN6*lP&#615;:E&#65533;[&#410;&#65533;&#65533;p&#65533;C}&#65533;&#65533;&#65533;v&#65533;|&#65533;&#682;^&#65533;&#65533;&#65533;Bh&#65533;&#65533;&#65533;&#65533;&#65533;.c&#65533;I&#65533;o&#65533;&#65533;ikCw&#65533;Q&#65533;7
&#65533;&#217;&#65533;v%&#65533;&#661;&#65533;&#65533;*&#65533;yto&#65533;P&#65533;&#65533;&#65533;Y&#65533;}*&#65533;&#65533;H&#65533;&#65533;:y&#65533;&#65533;&#65533;&#65533;&#65533;1U&#65533;j&#65533;&#65533;&#65533;&#65533;&#65533;&#65533;&#1345;&#65533;hQ&#65533;&#65533;w[6&#65533;&#65533;&#1582;&#65533;&#65533;zFQ&#65533;&#1637;&#1658;Ig&#65533;w&#65533;X&#65533;@&#65533;E&#65533;&#65533;&#65533;&#65533;H@&#65533;&#554;&#65533;&#65533;	&#65533;&#65533;&#65533;b&#65533;&#689;&#65533;&#65533;&#65533;Y&#65533;&#65533;&#65533;&#65533;&#65533;:?&#65533;&#65533;6v&#65533;&#65533;&#25194;xh&#65533;"K&#65533;&#65533;)&#65533;&#65533;&#65533;&#65533;B&#65533;&#65533;C&#65533;&#65533;&#737;Ly8&#65533;&#65533;&#65533;&#65533;&#1558;&#65533;&#65533;R#V&#65533;&#65533;:&#65533;a:&#65533;$K&#65533;&#65533;&#1524;"&#65533;&#65533;4&#65533;&#65533;J&#65533;&#65533;&#65533;&#65533;x&#65533;XZ[&#65533;i&#65533;V&#65533;&#65533;F&#65533;&#65533;&#65533;m&#65533;&#1683;&#65533;&#65533;&#65533;2&#65533;&#65533;Z&#65533;&#65533;+W&#65533;*&#65533;5&#65533;H&#65533;&#65533;&#65533;&#684;`k&#65533;;&#65533;<&#65533;&#65533;	&#65533;&#65533;k&#65533;[&#65533;T&#1766;y;&#65533;<&#65533;&#65533;^&#730;&#65533;;[H{&#65533;&#65533;&#65533;&#65533;NK&#65533;.: &#65533;~&#65533;&#65533;S&#65533;s&#48653;RnQ&#65533;&#65533;e&#65533;r&#65533;k&#65533;%&#65533;Z&#65533;&#65533;&#65533;&#65533;&#65533;&#65533;&#65533;&#1762;&#65533;&#65533;&#65533;J&#65533;&#65533;&#65533;&#65533;&#65533;%&#65533;&#65533;&#65533;+&#65533;&#65533;&#65533;&#65533;&#65533;z&#65533;&#65533;&#65533;&#65533;x&#1676;&#65533;&#47901;&#65533;s&#65533;d%&#65533;&#65533;&#65533;&#65533;&#65533;&#65533;&#1649;&#65533;y&#65533;&#65533;*&#65533;&#65533;5*&#65533;&#65533;[&#65533;+&#1667;&#65533;+&#65533;&#65533;k&#65533;U[&#65533;:{&#65533;'Z&#65533;&#65533;
&#65533;&#65533;&#23260;[&#65533;f&#65533;*)9&#65533;J&#65533;&#65533;&#65533;h>+&#65533;0&#65533;&#65533;Kx^&#65533;&#65533;s&#65533;&#65533;e&#65533;&#65533;{Y&#65533;&#65533;R@w8&#65533;1K&#65533;hd&#65533;&#9823;&#65533;;&#65533;9;&#65533;&J&#65533;'&#65533;&#65533;L&#65533;l&#65533;o)&#65533;&#65533;&#65533;k>w&#65533;4z{&#65533;&#65533;&#65533;s&#65533;x&#65533;&#65533;&#1791;i{s&#65533;&#65533;&#65533;&#65533;RL&#65533;C&#65533;J&#65533;&#65533;&#65533;&#65533;&#65533;&#65533;&#65533;&#65533;0,&#65533;&#65533;+&#65533;&#65533;+&#65533;B\&#65533;T&#1643;Z;&#65533;[W&#65533;c&#65533;&#65533;jI5&#1852;[&#65533;"&#65533;&#65533;&#65533;C&#65533;&#65533;&#65533;d&#65533;+&#65533;eM&#65533;w&#65533;&#65533;^&#65533;&#65533;&#65533;&#65533;Z&#65533;&#65533;&#1463;y&#65533;&#65533;&#65533;&#65533;&#65533;&#65533;&#65533;&#65533;j&#65533;](&#65533;&#65533;&#65533;&#65533;&#65533;&#65533;&#65533;;&#65533;I&#65533;Eo&#65533;5&#65533;&#65533;&#65533;&#65533;&#1546;&#65533;K
&#65533;
&#65533;&#65533;[|&#65533;&#65533;&#65533;[&#65533;&#65533;&#65533;&#7832;+&#65533;u&#65533;l&#65533;t&#65533;+&#65533;I&#65533;&#151;&#65533;&#65533;,zmM|&#65533;f&#65533;*&#65533;6&#65533;z&#65533;&#65533;&#65533;&#65533;f&#65533;F&#65533;&#681;&#65533;&#65533;+&#65533;&#65533;&#65533;&#65533;K&#65533;&#65533;&#65533;&#65533;&#65533;l&#65533;&#65533;{&#65533;&#65533;+&#438;,&#65533;&#65533;I&#65533;&#65533;&#65533;&#65533;S&#65533;&#65533;o&#65533;&#65533;&#65533;&#65533;C&#65533;&#593;&#65533;&#65533;i&#65533;&#65533;~k&#65533;g&#65533;s&#65533;&#65533;&#65533;al&#65533;!&#65533;&#65533;:&#65533;&#626;&#65533;W&#65533;&#65533;&#65533;&#65533;&#65533;9|&#65533;&#65533;&#65533;&#65533;\&#65533;&#65533;o\&#65533;&#65533;\&#65533;&#65533;&#65533;&#65533;&#65533;L&#65533;&#65533;&#65533;&#65533;&#65533;&#791;{&#65533;&#65533;&#65533;d1&#65533;&#65533;O)&#65533;M&#65533;N&#65533;z&#65533;;&#65533;&#65533;&#65533;&#839;|&#65533;&#65533;&#65533;n{&#65533;&#65533;&#65533;u&#65533;zI&#65533;&#1370;&#65533;&#65533;L&#65533;&#65533;kU&#65533;,&#65533;m&#65533;|&#65533;&#65533;&#65533;&#65533;Q&#65533;^&#65533;&#65533;&#65533;&#619;;&#65533;&#65533;_&#65533; !&#65533;   ,    ?C &#65533;&#65533;jb&#65533;&#65533;&#65533;&#65533;a&#65533;&#65533;&#65533;&#65533;r&#65533;&#65533;l&#65533;1&#65533;&#65533;&#65533;&#65533;&#65533;&#65533;&#65533;&#65533;:&#65533;&#65533;&#65533;&#65533;&#65533;&#65533;&#65533;&#65533;&#65533;&#65533;&#65533;&#65533;&#65533;	&#65533;&#65533;&#65533;&#65533;&#65533;&#65533;&#65533;&#65533;&#65533;&#65533;&#65533;&#65533;&#65533;r	&#65533;&#65533;Ih&#65533;&#65533;U&#65533;&#65533;&#968;[&#441;&#65533;&#65533;C&#65533;&#65533;&#909;&#65533;&#65533;&#1580;&#65533;&#1040;&#65533;&#65533;&#65533;&#65533;&#1627;&#65533;&#65533;a&#65533;%n	&#65533;&#65533;&#65533;&#65533;&#65533;#E&#65533;&#65533;&#65533;&#65533; NP &#65533; H&#65533;c $&#65533;&#65533;&#65533;&#65533;&#65533;3&#65533;&#65533;&#65533;O&#65533;&#65533;C&#65533;&#65533;#&#515;&#65533;<\&#65533;&#65533; D&#65533;bJ&#65533;	&#65533; &#65533;&#65533;*&#65533;&#65533;&#65533;&#65533;&#65533;&#65533;K&#65533;@#j`&#65533;&#220;<&#65533;&#65533;P&#40169;S&#65533;@g&#953;I5&#65533;@&#65533;5&#65533;&#65533;&#65533;(@&#65533;&#65533;O&#65533;|&#65533;&#65533;&#65533;&#708;e@T&#675;&#65533;m'|p&#65533;I&#65533;&#65533;&#65533;&#65533;&#65533;y&#65533;&#65533;&#65533;&#65533;&#65533;u&#65533;&#65533;&#65533;b&#65533;{&#65533;	m&#7304;w&#65533;]&#65533;KN&#132;}&#65533;Y&#65533;+.T&#65533;&#882;&#65533;&#65533;&#65533;&#629;&#65533;{&#149;&#65533;&#65533;&&#65533;&#65533;v&#65533;&#65533;&#65533;kw~Y&#65533;&#65533;&#65533;&#65533;|&#65533;&#65533;&#65533;l&#65533;;VeP&#65533;C.&#65533;q7&#65533;H&#65533;*&#65533;&#65533;	=&#65533;*&#65533;_&#65533;&#65533;5jW&#65533;Q&#65533;w$&#65533;'&#65533;Z&#65533;(&#65533;&#65533;&#65533;B&#65533;ji&#65533;[&#65533;'S&#65533;&#65533;'Lu*&#65533;&#65533;I&#65533;&#65533;&#65533;W&#1344;&#65533;5&#65533;&#1345;[&#65533;&#65533;&#65533;$s&#65533;&#65533;&#65533;=&#1541;g&#65533;drVI&#65533;&#65533;E&#65533;X&#65533;&#65533;,&#65533;&#65533;&#65533;&#65533;&#65533;!&#65533;&#65533;4&#65533;ex&#65533;a*2V&#65533;&#65533;&#65533;&#65533;3&#65533;<&#964;M0&#65533;&#65533;X&#65533;9&#65533;!&#65533;<W&#65533;<&#65533;ApJ&#65533;&#536;&#65533;A6	
C
&#65533;^9:RN,Bd&#65533;`;p&#65533;Wi8&#65533;&#65533;=&#65533;$&#65533;W>&#65533;&#65533;&#65533;!&#65533;A]&#65533;&#65533;V&#65533;&#65533;SgwR`7&#1182;&#1997;&#65533;&#65533;@X&#65533;&#1376;
&#65533;S&#65533;&#65533;'&#65533;}B&#65533;&#65533;RfD&#65533;&#65533;&#65533;&#65533;&#65533;&#65533;&#65533;T&#65533;&#65533;i&#65533;&#65533;&#65533;YS&#65533;#&#65533;E&#65533;\`&#1024;PE&#1027;&q&#65533;a&#65533;&#65533;V&#65533;&#65533;2&#65533;`&#65533;&#65533;&#65533;!o&#65533;L&#65533;%&#65533;V&#65533;&#65533;b&#65533;&#178;&#65533;b&#65533;&#65533; S&#65533;&#65533;i&#65533;&#65533;&#65533;&#65533; &#65533;&#65533;&#65533;!IW&)&#65533;!)&#1590;&#65533;&#65533;&#65533;&#65533;m&#65533;Xn&#65533;&#878;&#65533;&#65533;h&#65533;&#65533;(=h(&#65533;&#65533;&#1865;&#65533;&#65533;17`&#65533;%]wfG &#65533;gG||R&#65533;\m%&#65533;&#65533;&#65533;&#65533;&#34954;&#65533;'q&#65533;U&#65533;g&#65533;&#65533;K&#65533;:5&#65533;{&#65533;
&#65533;)&#65533;&#65533;&#65533;&#65533;&#65533;&#65533;:c&#65533;Z&#65533;&#65533;&#65533;C 7AE&#65533;&#65533;/&#65533;&#65533;4&#65533;&#65533;	 &#65533;&#65533;&#65533;&#138;&#65533;X&#65533;I^&#65533;m&#65533;&#590;&#65533;.`&#65533;&#1763;[&#65533;&#65533;"&#65533;&#65533;E&#65533;&#65533;&#65533;&#65533;&#65533;&#65533;	&#65533;(&#65533;&#65533;&#65533;O?&#65533;&#65533;&#65533;&#1982;6&#65533;&#65533;g&#65533;&#1899;&#65533;c&#65533;&#65533;&#65533;&#65533;c&#65533;H&#65533;&#1258;iQ&#167;^5&#65533;,&#65533;*&#65533;&#65533;5,&#65533;&#65533;z&#65533;g&#65533;&#65533;|&#65533;&#65533;&#65533;}'&#65533;r&#65533;&#65533;R&#65533;{\&#65533;DBU&#65533;&#65533;&#65533;S&#65533;&#65533;&#65533; &#65533;&#65533;1&#65533;Sq*2&#65533;v&#65533;NG&#65533;F~&#65533;&#65533;W&#65533;&#65533;&#65533;K1 &#65533;&#65533;5&#65533;&#65533;&#65533;&#65533;s&#65533;3&#65533;&#65533;&#65533;G&#65533;&#65533;:&#65533;&#339;h6&#65533;&#65533;D&#65533;&#65533;&#65533;&#65533;[&#65533;&#65533;p3N&#65533;l&#65533;&#65533;&#65533;~&#65533;&#65533;i&#65533;wO&#65533;&#65533;&#65533;&#65533;&#65533;&#65533;&#65533;S&#65533;&#65533;&#65533;&#401;&#65533;&#1631;yz7&#65533;T&#65533;	&#65533;&#65533;\]I~z&#65533;&#65533;&#65533;  &#65533;&#65533;&#65533;&#65533;&#65533;M&#65533;<&#65533;R&#1884;7&#65533;&#65533;$&#65533;r4!&#65533;&#65533;&#65533;&#404;&#945;&#65533;sK&#65533;&#65533;
T&#65533;&#1181;&#65533;P#&#65533;&#65533;&#65533;&#65533;:&#65533;&#875;1&#65533;&#65533;F7&#65533;&#65533;B&#65533;v&#65533;&#65533;g(&#220;&#65533;&#65533;&#65533;&#65533;&#65533;&#65533;&#65533;&#65533;*y&#65533;&#1206;tB&#65533;&#65533;pj&#65533;QL0&#65533;Q&#65533;&#65533;y 2&#65533;pb&#65533;&#65533;&#65533;C*&#65533;&#65533;G&#65533;&#1634; &#65533;qpf!&#65533;&#65533;&#65533;&#36343;&#65533;&#65533;$83&#65533;B&#65533;&#65533;&#65533;l*&#65533;M"&#65533;&#65533;9%gO(VH&#65533;@&#65533;&#65533;&#65533;OdL&#65533;&#65533;&#65533;&#1097;<1&#65533;&#65533;&#65533;8&#65533;HH&#65533;.s&#65533;&#65533;&i:&#65533;&#65533;a	&#65533;&#65533;&#65533;LA4[&#65533;&#65533;&#65533;	-t&#65533;cH&#65533;R&#65533;&#65533;f:&#65533;&#65533;~&#65533;&#65533;*&#65533;j&#65533;&#65533;c]&#65533;&#65533;.JH&#840;Hl&#65533;n &#65533;D&#65533;p&#65533;g&#65533;&#65533;&#65533;l&#65533;&#65533;5&#65533;&#65533;z*&#65533;"+&#65533;&#65533;*&#65533;&#65533;|\&#65533;"&#65533;&#65533;&#65533;&#65533;&#65533;&#65533;OM!&#65533;!f&#65533;5&#65533;&#65533;Z`{&#65533;&#65533;&#65533;	d~&#65533;$&#65533;|$IL.&#1038;&#65533;-&#65533;&#65533;I
&#65533;&#65533;&#65533;Y&#65533;&#65533;&#65533;&#1093;L&#65533;&#65533;&#65533;v&#65533;"&#65533;2^&#65533;E&#65533;v&#65533;5&#65533;&#65533;IT@J&#65533;&#65533;&#65533;&#65533;A*&#65533;&#65533;&#65533;&#65533;"Y&#65533;&#65533;bGEz&#65533;&#65533;&#65533;&#65533;&#65533;&#65533;U&#1689;\d 2&#866;&#65533;&#65533;&#65533;#&#65533;p&#65533;{&#65533;&#65533;%G&#65533;&#65533;>gNb&#65533;&#65533;&#65533;b&#65533;
QG&#65533;&#65533;+#*B2&#65533;&#65533;&#65533;&#65533;&#65533;&#65533;&#65533;;&#65533;&#65533;_&#1072;&#65533;r&#65533;&#65533;&#65533;[&#65533;&#65533;9&#65533;	f&#65533;&#65533;'&#65533;&#65533;H&#65533;&#65533;S@&#65533;h%&#65533; 1Tp&#65533;&#65533;&#65533;G&#65533;V&#65533;&#65533;&#65533;&#65533;&#65533;&#65533;B&#65533;&#65533;B&#65533;&#65533;&#65533;`3
&#65533;.&#65533;u7&#65533;b,&#65533;&#65533;&#65533;&#65533;p&#65533;>L&#65533;^^z&#65533;_-/&#65533;%Kq&#65533;&#65533;1&#1112;=R5&#65533;&#65533;Z3&#65533;R&#65533;i3&#65533;&#65533;Z&#65533;R&#65533;&#65533;&#65533;Fl&#65533;v&#65533;R&#65533;P&#65533;f6!Q&#486;&#65533;%U4&#65533;I[&#65533;&#1528;&#65533;9`SR&#65533;&#65533;&#65533;&#65533;&#926;,&#65533;X&#65533;j)&#65533;&#65533;&#65533;&#65533;Q&#65533;r%&#65533;O&#65533;u&#65533;l&#65533;@&#456;&#582;&#65533;un>,$&#298;W&#65533;&#65533;Uz5)zQ&#65533;&#65533;g&#65533;baC&#1783;X&#65533;8&#65533;&#65533; F&#65533;HIZX&#65533;@\&#65533;&#65533;&#65533;J&#65533;&#65533;<&#65533;d&#65533;Y&#65533;U&#65533;&#65533;&#65533;xL&#65533;&#65533;V&#65533;&#65533;u&#65533;	[&#65533;&#65533;&#65533;&#65533;&#65533;l&#65533;&#856;&#65533;P&#65533;&#65533;&#65533;.&#65533;&#1386;cu&#65533;	&#65533;&#65533;N&#65533;&#65533;'&#65533;1&#65533;&#65533;&#65533;&#65533;&#65533;&#65533; &#65533;&#65533;&#65533;)&#65533;
&#65533;&#65533;&#65533;&#65533;$k2]&#65533;&#65533;&#1274;I!+&#65533;K1&#65533;B&#65533;&#65533;x&#2010;[&#65533;-v&#65533; D!&#65533;S&#65533;j=&#65533;&#65533;(&#65533;r;&#65533;@E~&#65533;&#65533;C&#65533;&#65533;IXBv&#65533;s&#65533;&#65533;&#65533;&#65533;.&#65533;&#65533;&#65533;&#65533;Z&#65533;&#65533;b&#281;,&#65533;&#65533; 	&#65533;&#65533;i,ZU&#65533;&#1304;&#65533;o&#65533;p9mB&#65533;&#65533;I.n&#65533;&#65533;&#65533;E!&#65533;g&#65533; &#65533;&#65533;A&#65533;-J&#65533;&#65533;FMj/4&#65533;&#1317;>5&#65533;Vm&#65533;&#65533;1r&#65533;&#65533;&#65533;g&#65533;H&#65533;&#65533;<&#65533;du&#65533;&#65533;&#65533;&#65533;O&#65533;Ln&#65533;tIe&#65533;&#65533;&#65533;\&#65533;&#65533;&#65533;{&#65533;,&#65533;#&#65533;&#65533;&#65533;u&#65533;&#65533;&#65533;C[H&#65533;\&#1643;^&#65533;`Z&#65533;&#65533;&#65533;&#65533;&#65533;&#65533;r&#65533;&#65533;@&#65533;&#65533;&#65533;Y&#65533;B&#65533;&#65533;&#65533;&#1922;&#65533;&#65533;&#65533;&#65533;E&#65533;&#65533;&&#65533;&#65533;&#65533;&#65533;&#65533;
1&#1906;=&#1532;< F1[&#65533;&#65533;q&#65533;&#65533;&#65533;&#65533;;&#65533;&#65533;Z&#65533;&#65533;53&#65533;0&#65533;&#65533;g&#65533;&#65533;C&#65533;p&#65533;&#65533;(g&#65533;d&#65533;&#948;b&#65533;%&#65533;<&#657;9&#65533;&#65533;&#65533;uw&#65533;4&#65533;`Z&#65533;&#65533;)&#65533;&#65533;U&#65533;=&#65533;&#65533;&#65533;&#65533;&#65533;1w&#65533;&#65533;&#65533;&#2014;1&#65533;&#65533;H&#65533;&#65533;ND&#366;&#65533;&#65533;Qm,&#65533;&#65533;&#65533;&#1639;&#65533;2&#65533;K&#65533;MZK=&#65533;&#65533;
&#65533;sc&#65533;K&#65533;&#65533;&#65533;&#1851;&#65533;9&#65533;&#65533;&#65533;&#65533;9&#65533;xP!m
4\z&#65533;4?&#65533;u6&#65533;p>4&#65533;&#65533;&#65533;8&#65533;).&#65533;&#65533;&#65533;&#65533;&#65533;&#65533;&#65533;P-&#65533;/&#65533;&#1294;'&#65533;&#65533;&#65533; c5&#1041;![M&#65533;&#65533;+&#65533;\{^&#65533;4&#65533;&#65533;&#65533;sTe&#65533;&#65533;&#65533;;/S&#65533;*F1H&#65533;&#65533;&#65533;z-&#65533;&#65533;`&#65533;,&#65533;&#65533;&#65533;p&#435;&#65533;o&#65533;&#65533;&#65533;&#65533;{[&#65533;"&#65533;	&#65533;&#65533;b	b&#65533;tG&#65533;;&#65533;m&#65533;&#65533;&#65533;4&#65533;&#65533;&#65533;&#1723;&#65533;&#65533;u&#65533;k&#65533;&#65533;*r&#65533;!;8&#65533;&#65533;8&#65533;{O&#65533;&#283;?&#65533;&#65533;?&#65533;&#65533;&#65533;&#65533;T3&#65533;&#13503;&#65533;&#65533;&#65533;&#65533;#&#65533;_&#65533;&#65533;&#65533;&#65533;p&#65533;d&#65533;CY&#65533; Hz&#65533;Ve&#65533;&#65533;vN&#65533;&#65533;&#65533;c&#65533;&#65533;\&#65533;8&#65533;!&#65533;gS&#65533;Um&#65533;&#65533;Y&#65533;&#65533;Cu&#65533;{&#65533;&#65533;Z&#65533;o&#65533;&#65533;l\&#65533;-&#65533;&#65533;`v&#65533;Db&#65533;P/&#65533;Y&#1031;vYCD&#65533;&#65533;E&#65533;f}&#1543;h4&#65533;vdr\&#65533;c&#65533;i&#65533;"^&#65533;GPR~&#65533;&#65533;'&#65533;C&#65533;q&#65533;&#65533;j&#65533;&#65533;~G&#65533;-&#65533;'j&#65533;AdA&#65533;l&#65533;'VtX&#65533;] &#65533;m&#65533;sXP&#65533;m&#65533;&#65533; ?&#65533;&#65533;&#65533;&#65533;&#65533;&#65533;zD&#65533;?&#65533;<&#65533;&#65533;_S&#65533;&#65533;&#65533;6|#&#65533;_q&#65533;+&#65533;&#65533;`&#65533;4 &#65533;G&#65533;&x&#65533;A&#65533;&#65533;&#65533;&#391;&#65533;&#65533;Z6&#65533;&#65533;&#65533;w[&#65533;6&#65533;P/6ql9&#65533;\P&#65533;x&#65533;&#65533;&#65533;DHx&#65533;x&#41412;&#65533;&#65533;?&#65533;~P&#1156;:&#65533;&&#65533;&#65533;&#65533;G9M&#65533;@&#65533;&#65533;&#65533;ws&#65533;7P^&#65533;0&#65533;
r5&#65533;&#65533;pi&#65533;&#65533;\&#65533;&#65533;&#65533;&#65533;7&#65533;&#65533;&#65533;N&#65533;
&#65533;!r&#524;s&#65533;&#65533;&#65533;&#65533;X&#65533;c'ug)&#65533;&#728;g^fF=&#65533;&#65533;|&#65533;06%&#65533;u&#65533;&#65533;o&#65533;x&#65533;&#1703;&#65533;&#65533;n&#65533;iw'2&#65533; %&#65533;&#65533;&#65533;&#65533;&#1545;7j&#452;&#65533;&#65533;&#65533;&#65533;&#65533;&#65533;&#65533;&#65533;y&#65533;&#65533;d rV&#65533;&&#65533;
&#65533;7k&#1360;&#65533;&#65533;Ti&#65533;&#65533;&#65533;-%&#139;c&#65533;&#65533;T1&#65533;h&#65533;iAz%!&#65533;6&#65533;&#65533;W,&#65533;&#65533;&#65533;&#936;m&#65533;!&#65533;&#65533;{&#65533;&Y%Ug&#65533;Xsx&#65533;_&#65533;&#65533; &#65533;D&#65533;&#65533;=s&#65533;&#65533;&#65533;opp&#65533;&#65533;?9&#65533;&#65533;6&#65533;&#65533;&#65533;l &#65533;Y&#65533;X&#65533;&#65533;x&#65533;&#65533;H&#65533;&#65533;V&#65533;C&#65533;_&#65533;g&#65533;&#1551;&#65533;\C&#65533;Q&#65533;&#65533;FO&#65533;&#65533;czS&#65533;TI&#65533;&#65533;]&#65533;
$&#65533;
&#65533;GEd&#65533;z&#65533;2&#65533;&#65533;x9d&#65533;^&#65533;8&#65533;m&#65533;hr3&#65533;!&#65533;&#65533;&#65533;?&#65533;Umx&#65533;&#65533;jV&#65533;r&#65533;&#65533;&#65533;&#65533;6sy&#65533;v&#65533;)o&#65533;B#:&#65533;&#65533;&#65533;F&#65533;x&#65533;&#65533;E&#65533;&#65533;V&#65533;&#65533;$&#65533;&#65533;6ks.&#65533;r.&#65533;0&#65533;M&#663;-&#65533;&#65533;&#65533;&#65533;&#65533;&#65533;y&#65533;&#65533;&#65533;&#65533;&#65533;&#65533;&#65533;&#65533;u=&#65533;!?&#65533;&#65533;PI&#65533;C&#65533;&#65533;q&#65533;&#65533;H]Y&#65533;k&#65533;IY&#65533;ys&#65533;'&#1607;&#65533;%&#65533;&#65533;R&#65533;w&#65533;({I;&#65533;&#65533;
&#65533;&#518;< &#65533;&#65533;9&#65533;&#65533;&#65533;	&#65533;&#65533;"E&#65533;W1$&#65533;_I&#65533;	&#65533;inv&#65533;>&#65533; &#65533;Ryh&#65533;&#65533;_*&#65533;&#65533;&#65533;&#65533;|H&#65533;eZh&#65533;&#65533;&#65533;&#65533;&#65533;&b&#65533;X&#65533;W>m&#65533;+&#65533;Q&#65533;&#65533;&#65533;&#65533;&#65533;a&#65533;QP<&#65533;-&#65533;Rc&#65533;H&#65533;H&#65533;Lh&#65533;(&#65533;&#65533;&#65533;8 &#65533;I@I&#65533;&#65533;i&#65533;?&#65533;&#65533;(&#65533;1&#52496;V&#65533;&#65533;7s[&#65533;n&#65533;u2&#65533;&#65533;F&#65533;&#65533;T&#65533;&#157;@&#65533;&#65533;y&#1617;&#65533;&#1303;&#65533;X&#65533;9&#65533;&#65533;y{&#65533;%5 X&#65533;#30&#65533;M&#65533;&#65533;&#65533;W&#65533;['i&#65533;|'C&#65533;&#65533;&#65533;&#65533;&#65533;yo&#65533;&#1049;&#65533;	&#65533;8uX&#65533;&#65533;_&#65533;gQ#a&#65533;r&#1503;&#65533;&#65533;1&#65533;4&#65533;&#65533;&#65533;&#65533; &#65533;'u&#65533;F&#65533;&#65533;?&#65533;&#65533;&#65533;z}-5@}&#65533;UT#&#65533;?&#65533;&#65533;&#65533;&#65533;&#65533;&#65533;&`&#65533;&#65533;A(;Z&#65533;&#65533;&#65533;&#65533;i&#65533;!&#65533;&#65533;Ge&#65533;&#65533;i&#321;&#65533;&#65533;1X*&#65533;&#65533;Gf&#65533;&#65533;&#65533;]&#65533;1&#65533;&#65533;sQ*&#65533;Tj&#65533;&#65533;G&#65533;&#65533;&#65533;B&#1445;&#65533;2&#65533;?jdX&#65533;g&#65533;&#65533;V&#65533;r:&#65533;b&#65533;&#65533;f&#671;&#65533;t^jJ&#65533; &#65533;$&#65533;h&#65533;'&#65533;+&#65533;&#65533;si&#65533;UEv&#65533;/&#65533;d&#65533;&#65533;u&#65533;4&#65533;&#65533;-@r&#65533;&#65533;)&#65533;1&#65533;/&#65533;&#65533;6&#65533;0&#65533;Gr@&#65533;&#65533;&#65533;!85{qR&#65533;3&#1691;&#265;&#65533;&#65533;&#65533;&#65533;&#65533;&#65533;Z&#65533;=&#65533;8&#65533;
&#65533;Sz&#1319;&#65533;&#65533;&#65533;J&#65533;8&#65533;&#65533;&#65533;N&#65533;&#65533;&#65533;&#65533;&#65533;Zk,&#65533;&#31314;&#65533;S&#65533;@&#65533;&#65533;50&#65533;&#65533;!P p&#65533;Y&#65533;  &#65533;q&#65533;&#65533;&#65533;&#65533;>&#65533;&#65533;&#65533;L&#65533;{H&#65533;6&#65533;&#65533;gy&#65533;c[&#65533;pm&#65533;e&#65533;s&#65533;{&#65533; &#1717;&#65533;&#65533;a&#65533;y$_T&#65533;&#1572;M-
@&#65533;4(&#65533;t&#65533;nH&#65533;&#1610;&#65533;&#65533;r5t&#65533;&#65533;&#65533;0&#65533;Gj&#65533;&#65533;&#1769;Hp&#65533;&#65533;&#65533;&#65533;&#65533;&#65533;&#65533;C&#65533;&#65533;A&#65533;[l&#65533;Z^S&#65533;&#65533;'[;E[&#65533;0&#65533;&#65533;&#65533;WJ
dg(&#65533;&#65533;&#65533;B&#1203;=&#65533;&#65533;&#65533;Qj0&#728;&#65533;&#1118;&#65533;&#65533;&#65533;vk*8&#65533;df&#1452;&#65533;t&#65533;S&#65533; &#65533;&#65533;EE[&#65533;/cMw&#65533;&#65533;&#65533;Z&#65533;&#1453;&#1891;-&#65533;8.S&#718;&#65533;&#65533;=L&#65533;a	&#65533;&#65533;z&#65533;hhg&#65533;?&#1649;&#65533;&#65533;&#65533;&#65533;ik(n&#65533;,G~&#65533;&#65533;&#65533;W&#65533;K_&#65533;&#65533;&#65533;
<&#65533;&#65533;ew&#65533;&#65533;&#65533;Z&#65533;&#65533;&#65533;&#65533;&#65533;(2[&#65533;&#65533;{&#65533;&#65533;&#65533;&#65533;&#65533;b&#65533;Q&#65533;&#65533;&#65533;"&#65533;&#65533;&#65533;s&#65533;a`&#65533;&#65533;&#65533;F	a&#65533;&#65533;&#65533;@&#65533;&#65533;&#65533;,&#65533;&#65533;;&#65533;&#65533;&#65533;&#65533;&#65533;&#65533;&#65533;&#626;&#65533;Z&#65533;&#65533;f&#65533;&#65533;j&#65533;&#65533;&#65533;j&#65533;a{$&#65533;&#65533;:&#65533;&#65533;&#65533;&#65533;-&#65533;
(2-&#65533;&#65533;&#65533;&#65533;`&#65533;&#65533;G9&#65533;E&#65533;&#65533;d&#65533;`&#65533;f&#65533;&#65533;aL&#65533;&#65533;=&#65533;^&#65533;m&#65533;&#65533;A&#65533;&#1789;&#65533;;X&#65533;[&#65533;E&#65533;pC C&#65533;&#65533;9&#65533;g&#65533;w&#1769;&#65533;&#65533;&#65533;vw&#65533;y&#65533;O&#65533;K&#65533;&#65533;
&#65533;&#65533;Z&#65533;&#65533;*@&#65533;&#65533;&#171;&#65533;l&#65533;&#65533;&#65533; &#65533;Vg&#65533;	<&#65533;'&#65533;&#65533;TO&#65533;&#65533;m<&#65533;&#65533;
&#65533;|&#65533;&#65533;q?030&#65533;&#65533;t*Y&#65533;&#65533;'&#160;pXD&#65533;&#65533;&<Y&#1272;6&#65533;b`&#53389;h
&#65533;L+&#65533;&#65533;&#65533;="&#65533;9&#65533;&#65533;&#65533;8l&#65533;sG&#65533;&#1288;c*&#65533;&#65533;G&#65533;&#1697;&#1441;|&#65533;!&#65533;&#65533;eG&#65533;&#65533;r&#65533;&#65533;&#65533;&#765;&#65533;&#65533;&#65533;&#65533;&#65533;r&#65533;Jf[kst!A&#65533;&#65533;&#65533;&#65533;&#65533;5&#65533;
?^,&#65533;&#65533;k?&#65533;&#65533;&#65533;B&#65533;&#65533;&#65533;&#65533;&#65533;W6k&#65533;}C&#65533;&#65533;4>W&#65533;&{&#65533;&#65533;j)R&#65533;&#65533;a&#65533;}&#65533;&#65533;&#65533;&#65533;&#65533;&#18876;p! &#65533;#&#65533;&#65533;&#65533;2.&#65533;&#65533;&#65533;k&#65533;av!2&#65533;&#65533;&#65533;&#65533;&#65533;&#65533;cz&#65533;&#65533;;>I&#65533;&#65533;&#611;&#65533;6&#65533;Zb&#65533;9&#65533;'L&#65533;&#65533;&#65533;)&#65533;&#65533;&#65533;&#65533;&#65533; &#65533;|Rp=&#65533;&#65533;&#65533;&#65533;&#65533;&#65533;&#65533;U&#65533;t&#65533;&#65533;G&#65533;*&#65533;&#65533;FS3&#1170;&#65533;0K~&#65533;g&#65533;&#65533;&#65533;'8&#65533;&#65533;D&#65533;&#65533;&#65533;g&#65533;&#65533;&#65533;X@%}0&#65533;&#65533;!&#65533;&#65533;&#65533;&#65533;&#65533;j&#65533;&#65533;&#65533;w&#65533;&#65533;y&#65533;&#65533;&#65533;&#65533;&#65533;&#65533;&#65533;&#464;&#65533;&#65533;
&#65533;?&#65533;u_&#65533;&#65533;M{&#65533;>;&#65533;
]u9&#65533;^&#65533;#,&#65533;&#65533;#&#65533;&#65533;[&#244;&#65533;&#65533;&#65533;&#65533;O&#65533;Pd&#65533;&#65533;I&#65533;k&#65533;\[&#65533;F>&#65533;&#65533;&#65533;)&#65533;&#65533;XG\&#65533;&#65533;[T&#65533;&#65533;-{&#65533;&#65533;&#65533;SL&#65533;dMZt&#65533;&#65533;0=&#65533;y&#65533;Z&#1847;-&#65533;\&#65533;	&#65533;i&#65533;&#1267;&#65533;&#65533;J&#65533;3X&#65533;&#65533;F&#683;&#65533; \&#65533;F\i:&#65533;?&#65533;&#65533;V8&#65533;&#65533;&#909;&#1259;zl&#65533;U&#65533;&#65533;,+n&#65533;Z&#65533;Zf &#65533;\f&#65533;,L&#65533;&#65533;&#65533;&#65533;b&#65533; 3&#65533;$&#65533;&#65533;&#65533;&#65533;&#1421;&#65533;&#65533;m&#1027;&#65533;&#65533;^&#65533;&#65533;&#65533;&#65533;>l&#65533;&#65533;g&#65533;z&#231;|&#65533;&#65533;&#65533;V&#65533;&#65533;Cb&#65533;&#65533;&#65533;&#65533;&#65533;&&#65533;J&#65533;1&#65533;&#65533;&#65533;&#65533;&#65533;#&#1327;&#65533;b&#65533;`&#65533;0&#988;3&#873;&#65533;jy&#1419;&&#65533;&#65533;&#65533;|&#65533;[&#1704;}&#65533;"&#65533;&#1700;&#65533;&#65533;H&#65533;&#399;*&#65533;K&#65533;}&#65533;N&#65533;c&#65533;'&#65533;&#44857;WMk&#65533;m&#65533;&#65533;&#65533;$[&#65533;&#65533;L&#65533;O:&#65533;
 &#65533;7&#65533;&#65533;&#65533;&#65533;&#65533;&#65533;&#65533;Z&#691;1N&#65533;I&#65533;&#65533;-&#65533;&#65533;e&#65533;&#65533;<&#65533;&#65533;~A&#65533;n&#65533;&#65533;&#65533;H&#65533;&#65533;H&#65533;&#65533;<&#65533;&#65533;y&#65533;&#65533;}&#65533;&#583;5&#65533;&#65533;l&#65533;&#65533;&#65533;!&#65533;&#65533;&#65533;&#65533;2&#65533;&#65533;&#65533;&#65533;&#65533;Bj&#65533;&#65533;-&#65533;&#65533;&#65533;&#1935;^&#65533;]&#65533;&#65533;VP&#65533;&#879;&#65533;h&#65533;y&#65533;&#65533;h&#65533;&#65533;&#17451;&#65533; &#65533;a&#65533;&#65533;C&#1062;&#1461;m&#65533;&#65533;&#65533;&#7837;&#65533;&#65533;\&#65533;$&#65533;&#65533;&#65533;!]&#65533;&#65533;+~_&#65533;&#1836;&#65533;&#65533;&#456;&#65533;@&#65533;&#65533;W&#65533;E =K&#65533;<&#922;&#1485;&#65533;j&#65533;&#65533;&#267;K&#735;&#65533;&#65533;&#65533;M&#65533;&#65533;>&#65533;&#65533;L>&#48574;&#65533;'%&#65533;&#65533;&#65533;d1@t2&#65533;&#65533;p&#65533;9&#65533;=`&#65533;q&#65533;&#65533;&#65533;k&#65533;&#65533;&#65533;&#65533;&#65533;&#65533;&#65533;>&#65533;&#65533;H&#65533;T&#65533;&#65533;\&#65533;&#65533;>&#65533;&#65533;&#65533;E&#65533;q{0&#65533;&#65533;&#65533;&#798;&#65533;&#65533;=&#65533;0pY&#65533;u^N&#65533;&#65533;|&#65533;&#65533;&#65533;.&#65533;`&#65533;HJ&#65533;&#65533;e&#65533;&#65533;&#65533;&#65533;K&#65533;&#1638;&#65533;#&#65533;&#33566;&#65533;&#65533;&#65533;&#1293;&#65533;@&#1810;^f&#65533;L&#65533;&#65533;&#1012;*J&#65533;&#65533;&#65533;&#65533;E&#65533;&#65533;&#359;&#65533;&#65533;o".&#1373;&#65533;}=&#1583;ngr&#65533;2&#65533;&#65533;&#1875;&#65533;&#65533;m&#65533;&#65533;&#65533;R&#65533;O&#65533;*&#65533;&#65533;c&#65533;&#65533;&#65533;&#65533;v8&#65533;&#65533;0 K&#65533;&#65533;*&#65533;&#65533;;&#65533;&#65533;N&#65533;&#65533;O&#65533;&#65533;A&#65533;>?&#65533;&#65533;+7&#65533;&#481;
AS&#65533;C&#65533;&#65533;&#65533;kn&#65533;&#65533;&#65533;&#65533;?&#1356;f&#65533;r&#8000;&#65533;z&#65533;i&#65533;+@&#20995; &#65533;q8<&#65533;f&#65533;&#65533;\&#65533;l&#65533;&#65533;&#65533;*&#65533;&#65533;.&#65533;&#1769;&#65533;&#65533;J&#65533;&#65533; &#508;  $&#65533;&#65533;&#65533;|&#65533;a=
&#65533;&#65533;&#65533;i{&#65533; &#65533;&#65533;&#65533;O&#65533;Y&#65533;&#65533;&#65533;&#65533;&#65533;&#65533;t&#65533;=&#65533;&#65533;*:&#65533;&#65533;&#65533;5&#65533;"&#65533;&#65533;Yp&#65533;&#65533;^&#65533;&#65533;&#65533;&#65533;$)?&#65533;S&#65533;&#1104;M5&#65533;&#1140;&#65533;&#65533;O&#65533;&#65533;5&#65533;&#65533;_&#65533;?&#65533;&#65533;&#1960;(1H.&#65533;&#65533;4q&#65533;@S&#65533;&#65533;:&#65533;}&#65533;&#65533;g6!&#65533;&#65533;y&#65533;c&#65533;P&#65533;2&#65533;&#65533;&#65533;&#65533;d&#65533;&#65533;&#65533;}&#65533;&#65533;@&#65533;h&#65533;&#65533;&#65533;&#65533;&#65533;n?&#1349;U&#65533;&#65533;~&#65533;&#65533;&#65533;&#65533; ?4&#65533;&#65533;&#65533;1c&#1014;&#65533;&#65533;a&#65533;&#65533;&#65533;&#65533;< &#65533;&#65533;&#65533;a&#65533;^v&#65533;&#65533;&#65533;ou&#65533;b>&#65533;&#65533;&#65533;&#65533;&#65533;&#65533;&#65533;&#65533;&#65533;&#65533;	&#65533;&#65533;-&#65533;&#65533; 1&#65533;&#65533;&#65533;&#65533;&#65533;&#65533;n+&#65533;e&#65533;e&#65533;&#65533;&#65533;&#65533;&#65533;{&#65533;&#65533;&#65533;&#65533;&#65533;&#65533;&#65533;^&#65533;\&#65533;'&#65533;cC&#65533;hI#I&#189;&#65533;qIt&#65533;K5&#65533;&#65533;d&#65533;&#65533;&#65533;&#65533;&#65533;&#65533;&#65533;&#65533;&#65533;KOE9E=0&#65533;O&#65533; t&#65533;VqU&#65533;z&#65533;&#65533;&#65533;&#65533;Hc&#65533;&#65533; &#65533;	t&`&#65533;@&#65533;&#65533;&#65533;&#65533;&#65533;&#65533;_&#65533;~FN&#65533;&#65533;T
f&#65533;B.aC&#65533;&#65533;&#65533;E&#65533;(q&#65533;&#65533;&#65533;NJi&#65533;d&#65533;7l^&#65533;6&#65533;&#65533; &#65533;&#65533;$H&#65533; : >&#65533;&#65533;&#65533;&#65533;Ot<wv&#65533;t&#65533;M&#65533;Ms&#65533;S&#1716;&#704;&#65533;j&#65533;&#65533;C&#65533;j&#65533;3A`&#65533;&#65533;d&#65533;(0&#65533;&#65533;R&#65533;U&#65533;:&#65533;&#65533;&#65533;k&#65533;&#930;E&#65533;&#1447;&#65533;,v&#65533;&#65533;K8&#65533;!&#65533;
&#65533;z&#65533;$(&#65533;&#65533;$M&#65533;l*&#65533;&#735;6h&#65533;<&#65533;D*T&#65533;J&#65533;&#65533;K&#65533;+[&#65533;*&#65533;6=K&#65533;aa C&#65533;&#65533;&#65533;&#65533;&#65533;&#65533;g&#1146;&#65533;&#65533;&#65533;&#65533;&#65533;70D}&#65533;&#65533;]&#65533;&#65533;&#65533;&#65533;&#65533;&#508;9&#65533;(&#65533;I?H&#65533;)&#65533;&#65533;&#65533;%&#65533;&#65533;&#65533;&#65533;&#65533;&#65533;9Z&#65533;(&#65533;&#65533;&#65533;&#65533;!&#65533;4&#65533;&#65533;&#65533;&#65533;&#65533;&#65533;u &#1245;I&#65533;-&#65533;&#65533;(O&#65533;:X&#65533;SNu&#65533;Rrh&#65533;V6&#65533;`M3&#65533;Y&#65533;EVl&#65533;N&&#65533;&#65533;Uu1X&#65533; &#65533;u&#65533;&#65533; &#25928;&#65533;=(H &#65533;&#65533;W9	&#65533;Rc&#65533;&#65533;&#65533;d<&#65533;b&#65533;#&#65533;d&#65533;&#65533;&#65533;&#65533;&#65533;&#65533;Zi&#65533;&#65533;&#65533;&#65533;&#65533;>&#65533;&#420;.&#65533;&#65533;&#65533;&#65533; [z'&#774;&#65533;m&#65533;Do`&#65533;&#65533;&#65533;5*&#65533;&#65533;E&#65533;q&#65533;$7&#65533;sp&#65533; T&#65533;u&#65533;&#65533;&#65533;H&#65533;&#65533;0&#65533;&#65533;g#&#65533;td&#65533;G&#65533;&#65533;'&#65533;&#65533;&#65533;&#1501;|&#65533;P9e&#65533;-&#65533;&#65533;	&#65533;ZU&#65533;&#65533;S&#65533;&#65533;&#65533;&#1254;&#65533;u&#65533;_~(j\F%*&#65533;m&#65533; &#65533;"f&#65533;ZeU&#65533;&#65533;Z:&#65533;T&#65533;&#65533;@&#65533;_I&#65533;&#65533;^e&#65533;&#65533;&#65533;`l`&#65533;&#65533;'x&#65533;&#65533;&#65533;&#1220;P@Af&#65533;&#65533;:&#65533;Hg&#65533;5i&#65533;Bn&#65533;&#65533;&#65533;G>&#65533;&#65533;&#65533;&#65533;F&#65533;&#17659; &#65533;&#65533;iUvpez&#65533;&#65533;C&#65533;^&#65533;)&#65533;&#65533;`&#65533;
d&#65533;&#65533;F&#65533;&#65533;&#230;&#65533;&#65533;h&#65533;&#65533;_&#65533;&#65533;&#65533;@&#65533;QVCToI&#65533;Z&#65533;(&#65533;s&#65533;M'*2&#65533;$&#65533;i&&#65533;&#65533;aS@&#65533;&#65533;w&#65533;&#65533;&#65533;&#65533;jk&#65533;>&#65533;&#65533;&#65533;&#65533;
&#65533;&#65533;6&#65533;&#65533;3&#65533;&#65533;&#65533;
+&#65533;D&#65533;&#65533;&#65533;Hs(&#65533;`,&#65533;&#65533;*	2&#65533;&#65533;&#65533;_&#65533;V&#65533;mu&#65533;&#65533;&#65533;&#1459;|&#65533;&#1229;&#65533;B&#65533;&#65533;&#65533;&#1770;k&#65533;f&#65533;V&#65533;&#65533;c&#65533;q
&#65533;&#65533;B&#65533;&#65533;Ln&#65533;.&#65533;K&#65533;&#65533;&#65533;!&#65533;a&#65533;L&#65533;[6&#65533;4&#65533;+f&#65533;&#65533;y&#65533;&#65533;&#65533;O&#65533;&#65533;&#65533;&#65533;W&#65533;&#65533;H&#65533;&#65533;&#65533;&#65533;&#65533;0w#&#65533;&#65533;&#65533;D&#65533;&#65533;qv&#65533;y&#65533;&#65533;&#65533;&#65533;~2K&#65533;&#65533;i&#65533;-&#1708;&#65533;&#65533;.o&#65533;i~&#65533;&#65533;<&#65533;&#65533;n&#65533;3\ &#65533;&#65533;&#65533;`u&#65533;!&#65533;&#65533;"Ot&#65533;o&#65533;&#65533;&#65533;&#65533;;&#65533;T&#65533;&#65533;E Q&#65533;&#65533;&#323;&#65533;_}&#65533;z&#65533;"&#65533;&#1128;&#65533;X0+&#65533; x`[&#65533;&#65533;?&#65533;6&#65533;=&#65533;&#886;&#65533;&#65533; &#65533;$&#65533;&#65533;&#65533;?&#65533;N&#65533; &#65533;&#65533;&#65533;)&#65533;&#65533;&#65533;&#65533;>js&#65533;9&#65533;&#65533;&#1239;&#10881;&#65533;h&#65533;kq&#65533;&#65533;`&#65533; &#65533;&5&#65533;&#65533;hS&#513;&#1924;9&#65533;&#521;E&#65533;i&#65533;&#65533;@v&#65533;EQ,d&#65533;&#65533;[]'&#210;&#65533;&#65533;}'L&#65533;&#858;w&#65533;&#65533;}
wF&#65533;&#1641;&#65533;"&#65533;&#65533;qHWV&#65533;&#65533;&#65533;&#65533; &#65533;U@,yA&#65533;&#65533;24&#65533;&#65533;!mf&#65533;&#65533;KV&#65533;&#65533;XU&#65533;/R&#65533;&#65533;&#65533;&#65533;3,&#65533;L&#65533;h#&#65533;H(\ &#65533;L?m&#1617;\&#2026;&#65533;&#65533;W-&#65533;5J[{&#65533;&#65533;&#65533;&#65533;;&#65533;&#65533;}&#65533;|WD&#65533;'&#65533;9'p&#65533;&#65533;C&#65533;"8&#65533;1&#65533;&#65533;&#65533;`)	&#65533;$e(tr.&#65533;&#65533;&#65533;&#65533;T
Q2$&#65533;&#65533;&#65533;`[&#65533;*ghCY&#1714;ut&#65533;&#65533;k&#65533;&#65533;U"O&#65533;&#65533;&#65533;!&#65533;&#65533;p&#65533;5&#65533;G&#65533;&#65533;&#65533;xRT&#65533;&#65533;&#65533;+^1@&#65533;G&#1555;&#65533; &#65533;&#65533;Isj&#65533;&#65533;8M0N&#65533;&#65533;&#65533;&9&#65533;&#65533;&#65533;&#65533;9&#65533;kl&#65533;O&#65533;&#65533;?D^&#65533;G&#65533;h&#65533;>&#65533;f&#65533;;&
&#65533;d&#65533;&#65533;&#65533;&#65533;7&#65533;&#65533;&#65533;&#279;o &#65533;P&#65533;&#65533;&#65533;&#65533;&*&#65533;m$N&#65533;&#65533;`9&#65533;%PR&#65533;&#65533;)G&#65533;&#65533;S>u&#65533;T&#65533;--&#1045;&#65533;&#65533;,$5&#65533;&#65533;pe&#65533;&#281;0q&#65533;kz&#65533;&#65533;<&#65533;&#65533;|&#65533;=&#65533;&#65533;dYN&#65533;I&#1446;&#65533;&#65533;).o&#65533;W&#65533;j:&#65533;&#65533;@&#1243;`&#65533;8&#65533;&#65533;&#65533;&#942;&#65533;&#65533;Bj&#65533;&#65533;&#65533;$&#65533;- 
 &#65533;P{&#65533;&#1190;&#65533;4g>qHW&#65533;&#65533;&#65533;&#65533;45K2K&#65533;9&#65533;a
= 6&#65533;&#65533;&#65533;B&#65533;&#872;E&#504;&#65533;2.&#65533;&#65533;&#65533;&#65533;?R&#65533;T&#65533;&#65533;&#65533;&#65533;Z&#65533;&#1624;&#65533;&#65533;&#65533;.&#23332;X&#65533;Y&#65533;1&#65533;&#65533;&#65533;!P&#65533;Z&#65533;&#605;bQw@U&#65533;N$&#65533;&#65533;&#65533;&#65533;Mt&#65533;&#65533;1&#885;(&#65533;V&#65533;&#65533;P&#65533;&#65533;&#65533;er&#65533;&#65533;W&#65533;U&#1138;&#65533;Ub&#65533;&#65533;g&#65533;V&#65533;lB]e&#65533;&#65533;k&#65533;&#65533;v'&#65533;&#65533;- &#65533;gJ&#1866;&#1524;&#65533;V&#65533;&#65533;\	&#65533;V&#65533;&#65533;&#65533;&#65533;7&#65533;v&#811;Q&#65533;&#65533;)Y6[j&#65533;`-XA&#65533;&#65533;7&#65533;&#65533;$&#65533;&#65533;&#65533;&#65533;I&#65533;>&#65533;L&#65533;&#65533;Y'w0&#4660;&#65533;&#65533;l-&#65533;[&#65533;\jV&#65533;&#65533;m{k&#65533;&#65533;&#65533;&#65533;s&#65533;lfbxU&#65533;&%g	&#65533;-&#65533;|&#65533;<&#65533;&#65533;O&#65533;:X&#65533;&#65533;` &#65533;&#65533;6/8fj[Nlb&#65533;2Y&#65533;m&#65533;7&#65533;&#65533;&#65533;p&#65533;L&#65533;&0&#65533;U&#65533;&#65533;Z]&#65533;&#65533;&#65533;&#65533;o&#65533;&#65533;5&#65533;&#65533;&#65533;&#65533;&#65533;B&#65533;&#65533;j&#65533;Z&#65533;&#65533;,&#65533;HJDXa&#65533;U&#65533;~&#65533;&#65533;3&#65533;&#65533;&#65533;&#65533;v`s28
 qp&#65533;`R^v&#65533;g&#25079;:_&#65533;&#65533;&#65533;*&#65533;"K7&#65533;I9&#65533;&#65533;.|L&#65533;
&#65533;&#65533;&#65533;&#65533;&#65533;%&#65533;jS&#65533;&#65533;
u&#65533;D}1j}&#65533;&#65533;=35&#65533;&#65533;m&#65533;&#65533;&#65533;&#65533;&#65533; &#65533;x&#65533;&#65533;&#65533;iu&#65533;~hw&#65533;&#65533;&hg&#65533;&#65533;Y&#65533;s&#65533;&#65533;&#65533;`&&#1496;-lmD&#65533;|&#65533;y&#65533;&#65533;&#65533;&#65533;&#65533;&#65533;>&#65533;&#65533;&#65533;-&#65533;`&#65533;&#65533;&#65533;&#65533;&#65533;@&#65533;&#65533;h^ r&#65533;&#65533;&#65533;&#65533;&#65533;&#65533;&#65533;&#65533;&#65533;&#1229;nt&#65533;&#65533;&#65533;	^&#65533;d&#1508;&#65533;&#65533;:&#1793;&#951;	c&#65533;H&#65533;f&#65533;&#1999;Rtf&#65533;/&#65533;&#65533;5&#65533;G&#65533;k&#65533;3bQ&#65533;wr&#65533;&#65533;`&#65533;i:&#65533;Wb&#65533;&#65533;&#65533;,&#65533;-&#65533;-&#65533;&#65533;1&#1090;K&#65533;V&#1738;&#65533;&#65533;&#1930;&#65533;}&#51586;p&#65533;F&#65533;t&#247;G&#65533;&#65533;&#65533;:&#65533;&#1987;&#65533;q&#65533;&#65533;&#65533;i7&#666;Q@&#65533;&#65533; &#65533;&#65533;&#65533;	&#65533;&#65533;&#65533;L&#65533;&#65533;*=&#65533;u=&#65533;H&#65533;&#65533;&#65533;&#65533;Jx&#65533;&#856;&#65533;&#65533;&#65533;&#65533;&#65533;K&#65533; &#65533;&#65533;&#65533;E&#65533;&#65533;:&#65533;Y&#65533;hgp&#65533;&#65533;&#65533;&#65533;?&#65533;{&#65533;?xE&#65533;&#65533;;&#65533;&#1991;&#65533;;&#65533;&#65533;F&#65533;T&#65533;	(^PN[&#65533;&#65533;&#1447;&#65533;"&#65533;R&#65533;&#65533;&#65533;&#65533;N&#65533;y&#65533;&#65533;&#65533;&#65533;8&#65533;&#65533;&#65533;t6&#65533;-&#65533;&#65533;&#65533;x:&#65533;5&#65533;g&#65533;=&#65533;&#65533;&#65533;&#65533;&#65533;&#65533;u9mJFp&#65533;&#65533;&#65533;u&#65533;w&#65533;"&#65533;y&#65533;&#65533;Fw}&#65533;&#65533;&#65533;7&#65533;&#65533;&#65533;&#65533;v&#65533;n$&#65533;(&#65533;4o&#65533;&#1447;&#65533;&#65533;&#65533;]&#65533;e
{b&#65533;>&#622;7&#65533;&#65533;&#65533;&#65533; H&#618;&#65533;&#621;=&#65533;Cx&#65533;&#65533;&#65344;&#65533;&#65533; $&#65533;&#65533;&#65533;&#65533;&#65533;&#65533;&#65533;&#65533;&#65533;
o&#65533;&#65533;x?#1\&#28491;&#65533;&#621;Y&#65533;c&#1708;&#6546;)D&#65533;N&#65533;7ji#r5&#65533;j&#65533;&#65533;;&#65533;5q;(&#65533;sc&#65533;&#65533;r7&#65533;kfU&#65533;s&#65533;&#65533;z&#65533;c&#65533;LBW&#65533;&#65533;l&#65533;&#65533;N&#65533;b&#65533;
&#65533;#&#65533;e&#65533;@&#65533;&#65533;y`(&#65533;B&#65533;&#65533;t&#65533;w|&#65533;|&#65533;&#65533;f&#65533;d}&#65533;&#65533;}&#65533;'&#65533;d'G&#65533;}h&#65533;`&#65533;7VJ&#65533;&#65533;v&#65533;Y&#65533;2w&#65533;&#65533;~y&#65533;&#65533;&#65533;$W&#65533;~&#65533;&#65533;6&#65533;7&#65533;&#65533;&#65533;?M&#65533;x&#65533;&#65533;&#65533;GT&#65533;3&#65533;x&#65533;&#65533;&#65533;L&#65533;&#65533;01&#65533;&#65533;=&#65533;gc-wl&#65533;c&#65533;&#65533;dw&#65533;&#65533;&#65533;&#65533; bk&#65533;&#65533;+s&#65533;3z&#65533;yM&#65533;"*&#65533;>=g&#65533;7&#65533;&#65533;N&#65533;MP`{O3-&#65533;&#65533;3&#65533;6|&#65533;W&#65533;&#65533;7TR&#65533;&#65533;&#65533;9&#65533;xUW/=xJ&#65533;fY&#65533;&#65533;U&#65533;\Wg&#65533;D}&#65533;&#65533;_&#65533;&#65533;QJ&#65533;&#65533;&#65533;&#65533;h7&#65533;&#65533;&J&#65533;`uT&#65533;&#65533;&#65533;ax&#65533;&#65533;hu&#65533;(&#65533;&#65533;&#65533;.&#65533;&#65533;&#65533;%&#65533;&#65533;&#65533;&#65533;"&#65533;U	&#65533;Z+&#65533;&#65533;&#65533;&#65533;b&#65533;&#65533;Dm&#65533;&#65533;p&#65533;C&#65533;&#65533;G&#1809;s&#65533;3&#65533; &#65533;&#65533;&#65533;&#65533;<&#65533;D&#65533;&#65533;r/&#65533;)&#65533;z&#65533;d &#65533;s{&#65533;x&#65533;&#65533;&#65533;&#65533;&#65533;X5~&#65533;	 &#65533;s&#65533;S&#65533;, #^&#65533;>
&#65533;B&#65533;sFO&#65533;&#65533;&#65533;&#65533;&#65533;&#65533;&#65533;=6(|RWH&#65533;R&#65533;&&#65533;>&#65533;#Pnd&#65533;&#65533;&#65533;&#65533;&#65533;`&#65533;|u&#65533;&#65533;u}&#65533;hg%&#65533;&#65533;8o&#65533;&#65533;v&#1304;|&#65533;x&#65533;'&#65533;(&#1041;&#65533;qomp&#65533;$&#1364;C	&#65533;&#65533;H&#65533;&#65533;&#65533;F&#65533;Ss&#65533;?&#65533;f&#65533;&#65533;Ux&#65533;&#65533;q9E n&#65533;wx&#65533;b&#65533;'&#65533;q`1 =&#65533;&#65533;T&#65533;&#65533;1&#65533;4&#65533;&#65533;&#182;&#65533;&#65533;&#65533;&#65533;&#65533;&#65533;3*9&#65533;A&#65533;&#65533;5&#65533;~&#65533;&#65533;&#1939;&#65533;&#65533;&#65533;$|&#65533;.&#65533;N&#65533;P6`&#65533;&#65533;r&#65533;&#65533;=X&&#65533;x&#65533;
pw&#65533;&#65533;f&#65533;%_w&#65533;&#65533;&#65533;oqwD&#588;S&#65533;&#65533;&#65533;&#65533;&#65533;1	&#65533;&#65533;&#65533;uL &#65533;&#65533;y&#65533;^G&#65533;&#65533;Q<)&#65533;&#65533;RO&#65533;&#65533;&#65533;&#65533;(&#65533;O&#65533;&#65533;&#65533;y&#65533;i&#65533;E&#38524;&#65533;&#65533;=&#65533;&#65533;&#65533;&#65533;&#65533;T&#65533;&#65533;"&#65533;&#65533;I*&#582;'sohi&#65533;) &#65533;X&#65533;?6jP&#65533;&#65533;J3&#65533;&#65533;&#65533;F&#65533;&#65533;u&#65533;6FE&#65533;:&#65533;&#136;Y?&#65533;t&#65533;&#65533;&#65533;M&#65533;Ph&#65533;&#65533;u&#65533;Ji&#65533;y&#65533;&#65533;&#65533;&#65533;qF1&#65533;&&#65533;&#65533;zd,&#65533;&#65533;6&#65533;I&#65533;'&#65533;&#65533;L&#65533;&#65533;&#65533;&#65533;&#65533;&#1448;&#65533;ZJ&#65533;&#65533;&#65533;W&#65533;&#65533;&#65533;u&#65533;&#65533;i&#65533;*&#65533;&#65533;&#65533;&#65533;(&#65533;E&#65533;&#65533;V&#65533;&#65533;P(&#65533;7&#65533;&#65533;&#1635; &#65533;&#65533;&#65533;&#604;>p&#65533;e&#65533;&#65533; OC&#65533;Fj&#65533;V&#65533;<(Hl[&#65533;&#65533;&#65533;&#541;D&#65533;!rAz&#1721;&#65533;&#65533;&#65533;4r&#65533;'&#65533;|"&#65533;&#65533;&#1246;&#65533;&#37319;g+&#870;&#65533;&#65533;vY&#1543;Y&#65533;&#65533;&#65533;&&#65533;&#65533;&#65533;&#65533;p&#65533;E&#65533;]&#65533;&#65533;&#65533;-&#65533;"j&#65533;	&#65533;F&#65533;&#65533;i&#65533;F*Nl&#1040;Gr&#65533;@z&#65533;A&#65533;&#65533;J&#65533;&#65533;v~&#65533;&#65533;&#65533;&#65533;f1*&#65533;&#65533;&#65533;&#65533;&#65533;&#65533;&#65533;&#65533;&#1634;&#65533;(0&#65533;&#65533;&#65533;&#1683;&#65533;&#65533;
x&#65533;b&#65533;&#65533;(&#65533;&#65533;&#65533;&#65533;&#65533;Z&#65533;&#65533;:&#65533;&#65533;&#65533;YR
0&#65533;bQ&#65533;k&#65533;>&#65533;pN&#65533;&#65533;[ t&#65533;&#65533;&#65533;&#65533;	&#65533;VD&#65533;&#65533;&#65533;v&#65533;&#65533;Z&#65533;3&#532;3&#65533;h&#65533;u&#65533;K&#43626;&#65533;U:qk&#65533;4m&#606;#&#65533;&#65533;x*&#65533;&#65533;&#65533;&#65533;&#65533;ayd&#65533;&#1064;&#65533;DN&#65533;&#65533;&#65533;&#65533;&#65533;&#65533;'=C"&#65533;&#65533;OJ&#65533;&#65533;&#65533;&#65533;&#65533;xT<3b&#65533;1&#65533;&#65533;:&#65533;
[&#65533;&#65533;&#65533;*y&#65533;&#65533;|&#65533;*&#65533;&#65533;I&#65533;&#65533;Fx&#65533;&#65533;&#65533;&#65533;&#65533;Z&#65533;,&#65533;XL@&#65533;&#65533;&#65533;&#65533;?&#65533;n &#65533;<&#65533;&#65533;(&#65533;&#65533;&#65533;I
&#65533;&#65533;Rt&#65533; /&#65533;&#65533;ME0B&#65533;Y&#65533;:&#65533;&#65533;&#65533;u&#65533;3&#65533;&#65533;w &#65533;&#65533;i&#65533;&#65533;&#65533;a&#65533;D&#65533;d&#65533;"&#65533;T&#65533;&#65533;&#65533;&#65533;&#65533;FQ4&#149;b'f&#65533;&#65533;X&#65533;(rl&#65533;d &#65533;iE
&#65533;f&#65533;x&#65533;&#558;&#65533; &#43979;&#65533;k&#65533;k&#65533;&#1127;&#65533;G&#65533;s&#65533;&#65533;S<VF6<&#65533;&#65533;&#65533;*&#65533;&#65533;)K&#65533;|P[n&#65533;7}E&#65533;}k&#65533;K&#65533;&#65533;Z&#65533;&#65533;&#65533;&#65533;% k&#65533;&#65533;&#65533;&#65533;4&#65533; &#65533;x&#65533;&#65533;&#65533;{&#65533;&#65533;(,f8&#65533;&#65533;Z&#65533;=&#1253;&#65533;&#65533;l&#65533;&#65533;&#65533;&#65533;?&#65533;&#65533;&#65533;
&#65533;zi&#65533;&#65533;&#65533;yv&#65533;1 mJ;&#65533;%&#65533;H&#65533;*`kx&#244;F@&#65533;&#65533;$MD&#65533;&#65533;i[HF G&#65533;9&#65533;&#65533;&#65533;&#65533;&#65533;&#65533;kk&#65533;&#65533;&#65533;&#65533;&#65533;&#65533;&#65533;=&#65533;&#65533;;&#65533;&#65533;g&#65533;%&#65533;&#65533;&#65533;&#65533;&#65533;&#65533;&#65533;&#65533;&#65533;&#65533;k`&#65533;`e&#65533;&#65533;{&#65533;[&#65533;&#65533;&#696;&#65533;&#65533;|5&#65533;u"&#65533;&#65533;&#65533;4;j&#65533;&#65533;k&#65533;&#65533;&#1707;6A,i&#65533;!&#65533;&#65533;&#65533;&#65533;&#65533;y5&&#65533;&#65533;k.&#65533;&@&#1397;&#65533;&#65533;&#733;&#65533;&#65533;&#65533;*&#65533;E+[C &#65533;&#65533;M&#65533;
2#&#65533;&#65533;&#65533;&#65533;&#65533;uD&#65533;wMh&#65533;8!&#65533;S/&#65533;&#65533;&#65533;K&#65533;&#65533;&#65533;E&j&#65533; &#65533;:]&#65533;&#65533;Y&#65533;&#65533;f9&#65533;&#65533;&#65533;E&#1853;w&#65533;DA&#65533;&#65533;[&#65533;&#65533;B	P\&#65533;&#473;&#65533;&#65533;J&#65533;E&#65533;&#63179;&#65533;[&#65533;&#65533;@&#65533;&#65533;&#65533;&#65533;7&#65533;\<}&#65533;&#65533;&#65533;&#65533;H&#65533;&;&#65533;nl&#65533;}&#65533;&#65533;&#65533;&#65533;&#65533; &#65533;&#65533;&#65533;&#1875;&#65533;3&#65533;&#65533;&#65533;&#65533;&#65533;&#65533;&#65533;&#65533;&#65533;&#65533;&#65533;&#65533;x&#65533;&#1800;S&#65533;&#65533;&#65533;!&#65533;I&#65533;u&#65533;L:&#65533;K&#65533;&#65533;x&#65533;&#65533;j&#65533;&#37171;6M;&#65533;3l &#65533;J&#65533;wZ5&#65533;cgi&#65533;&#65533;&#65533;,&#65533;&#65533;&#65533;&#65533;	@&#65533;&#65533;P&#65533;&#65533;6&#825;&#65533;&#648;&#65533;k&#65533;&#65533;p&#65533;&#65533;{&#65533;&#65533;;&#65533;&#65533;&#357;*&#65533;&#65533;}&#65533;&#65533;&#65533;0	&#65533;&#444;&#65533;&#65533;&#426;&#65533;&#65533;;&#65533;&#65533;&#65533;&#444;\&#65533;&#65533;&#65533;C?Q{l&#65533;&#65533;&#65533;&#65533;&#65533;3&#65533;;&#65533;&#65533;\&#65533;&#65533;&#65533;&#65533;&#65533;&#1838;&#65533;&#19200;9&#164;Kj7L\&#65533;q&#37157;'&#65533;&#265;&#65533;&#65533;&#65533;IM&#65533;&#65533;&#65533;&#65533;&#65533;&#65533;&#65533;&#65533;&#65533;&#65533;&#642;q&#65533;i{F4g&#260;&#65533;&#65533;&#65533;&#65533;>wA,&#65533;k&#65533;&#65533;*&#65533;&#902;XiIT|&#857;&#65533;&#65533;~&#768;&#65533;|&#65533;&#65533;;&#65533;&#65533;&#65533;c,&#806;&#65533;&#65533;&#65533; &#65533;&#65533;&#65533;&#65533;)G&#65533;m&#883;&#65533; &#65533;x&#65533;|>&#65533;&#65533;{T&#65533;&#65533;&#683;&#65533;T&#65533;&#65533;&#65533;|&#65533;&#65533;&#65533;U<[s&#65533;r2V&#65533;&#182;bi&#65533;E&#65533;Y &#65533;&#65533;&#65533;Q&#65533;wl&#410;j&#1539;&#65533;j&#65533;z&#65533;&#65533;>,Nq[&#1707;&#65533;&#65533;&#65533;-&#1464;&#65533;&#65533;&#65533;&#65533;Ur&#65533;&#65533;zf&#65533;G=sm&#65533;&#65533;&#65533;B&#65533;&#65533;{&#65533;$&#65533;&#65533;"-&#65533;&#65533;i&#417;J&#388;&#65533;&&#65533;&#65533;&#65533;!&#746;&#65533;+&#65533;\&#65533;&#65533;W&#65533;&#1492;&#65533;PLx&#65533;&#65533;A%F&#65533;Y&#65533;&#65533;&#65533;&#65533;[&#65533;f&#65533;&#65533;&#1850;H-&#65533;q+&#65533;&#65533;=&#65533;_&#65533;&#65533;&#65533;'&#65533;&#65533;i&#65533;&#65533;&#65533;&#65533;&#65533; &#65533;K<&#358; &#65533;&#65533;&#65533;&#65533;&#65533;j0g&#65533;n&#65533;&#652;&#65533;k&#65533;dj&#65533;L&#65533;&#65533;K&#65533;q&#65533;&#65533;&#65533;&#65533;jCK&#65533;&#955;,&#65533;&#65533;&#65533;5&#65533;&#65533;&#65533;&#65533;&#65533;]&#65533;&&#65533;&#65533;&#1156;&#65533;&#65533;L&#65533;&#65533;&#65533;&#65533;/j0$&#65533;&#1165;&#65533;&#65533;;&#65533;c&#65533;&#65533;&#1372;&#1916;|N&#65533;&#65533;&#65533;<&#65533;&#65533;{&#65533;,&#65533;7G&#1320;m&#1717;&#65533;&#65533;-&#65533;:&#65533;&#65533;&#65533;&#65533;&#65533;x&#65533;k{&#65533;$&#65533;&#65533;%W&#1351;|3a&#65533;&#65533;skv&#65533;&#65533;&#65533;5&#65533;h&#65533;Lt&#65533;&#65533;[&#65533;&#365;sX&#65533;c&#65533;&#65533;n&#65533;&#65533;p&#1888;?&#65533;&#65533;Zk&#65533;a&#65533;&#65533;x &#65533;&#65533;&#65533;&#1725;&#65533;&#65533;&#830;&#65533; &#1921;&#65533;"&#65533;&#65533;(]&#65533;&#65533;&#65533;&#65533;0&#689;i<&#65533;&#65533;&#65533;t &#65533;&#65533;Z&#65533;&#65533;=&#65533;ow&#65533;^&#65533;y&#65533;&#1307;<3&#65533;&#65533;-&#65533;N&#65533;&#701;&#65533;&#65533;&#65533;&#65533;I&#65533;&#65533;E&#65533;K&#65533;&#65533;&#1645;&#65533;&#65533;&#65533;P&#65533;&#65533;&#65533;m&#65533;&#65533;h&#65533;vm&#65533;73&#65533;&#65533;,p&#65533;&#65533;&#65533;	=&#65533;&#700;g&#65533;+&#65533;&#65533;&#65533;|J?&#65533;k&#65533;&#65533;&#65533;>,&#65533;&#939;o&#65533;&#65533;ln&#65533;y&#65533;M~&#65533;|&#65533;&#65533;&#65533;e&#65533;:&#65533;&#65533;e,J&#65533;&#65533;&#65533;&#65533;&#65533;C&#65533;&#65533;&#65533;&#65533;&#65533;&#65533;&#65533;&#65533;4&#65533;&#65533;&#65533;u&#65533;&#65533;g&#65533;&#65533;&#65533;&#65533;&#65533;&#1189;"\&#65533;&#65533;c&#65533;&#65533;&#65533;$&#65533;&#57459;&#65533;&#65533;&#65533;I-&#65533;$j&#65533;&#65533;&#65533;z&#65533;&#65533;ks&#65533;1w&#65533;&#65533;B&#65533;&#65533;Y$&#65533;HL&#65533;}	:&#65533;&#65533;}2&#65533;&#65533;&#65533;(&#65533;&#65533;~p&#65533;&#65533;)&#65533;`&#65533;&#65533;&#65533;&#17662;&#65533;Ln' &#1171;U&#65533;^&#65533;&#65533;\<&#65533;>n&#65533;&#65533;&#65533;B&#63678;&#65533;&#65533;&#65533;&#65533;]&#65533;&#65533;&#65533;&#60586;&#65533;n#J5&#65533;&#65533;&#65533;sK&#65533;9x&#65533;l&#65533;[&#65533;&#65533;D&#65533;&#65533;N&#65533;&#65533;^3TF0&#65533;&#65533;3f&#65533;}L&#65533;&#65533;&#65533;&#65533;,t&#1715;&#65533;&#65533;&#65533;&#65533;s|&#65533;&#65533;&#65533;v&#65533;&#65533;
e
&#65533;&#65533;1&#65533;	/&#65533;&#65533;&#65533;&#65533;z&#65533;&#65533;&#65533;&#65533;K&#65533;&#65533;&#65533;^zS&#65533;&#65533;o&#65533; oB&#65533;N&#65533;&#65533;&#65533;~&#65533;<&#65533;&#65533;+&#65533;&#65533;H&#65533;&#65533;E&#65533;&#65533;Nh0&#65533;&#65533;-&#65533;6&#65533;&#65533;&#65533;&#65533;&#65533;&#65533;&#65533;&#65533;&#65533;~&#65533;&#65533;&#65533;n\1&#65533;&#65533;&#65533;&#65533;&#65533;l&#65533;&#65533;%&#158;&#65533;&#65533;`&#65533;&#65533;k9&#65533;<&#65533;v&#65533;&#65533;&#65533;&#65533;&#65533;hY&#65533;&#65533;l&#65533;/&#65533;&#65533;&#1960;c&#65533;&#65533;.&#65533;]&#65533;&#65533;G&#65533;&#65533;m]sm&#1781;|&#1487;nzD&#65533;&#65533;&#65533;&#65533;8&#65533;&#65533;&#65533;&#65533;&#65533;&#65533;&#65533;&#65533;}&#65533;P&#65533;&#65533;&#65533;&#65533;+&#65533;k&#65533;&#65533;
&#65533;&#65533;)J&#65533;&#65533;&#65533;&#65533;&#65533;&#65533;&#65533;&#65533;&#65533;&#65533;]&#65533;z/&#65533;*&#65533;&#65533;&#65533;_&#65533;&#1722;>&#65533;g&#65533;&#65533;&#65533;&#65533;&#65533;B&#65533;&#65533;[&#65533;^&#65533;&#65533;&#65533;&#65533;&#65533;ti&#65533;q&#65533;&#65533;&#65533;[&#521;&#820;<&#65533;&#65533;&#65533;
&#65533;&#65533;F1k6o&#65533;&#65533;D?P&#65533;&#65533;8&#65533;&#65533;/>&#1919;.F  &#65533;Co&#65533;&#65533;&#65533;P&#65533;S&#65533;&#65533;L&#65533;&#65533;?&#65533;&#52266;&#65533;?&#65533;&#65533;&#65533;&#65533;O&#65533;=  &#65533; &#65533;s&#65533;&#65533;St#'n`&#65533;&#65533;&#65533;&#65533;&#65533;Z&#65533;&#65533;&#65533;&#65533;&#65533;&#65533;&#65533;&#65533;&#65533;&#65533;|&#65533;<Yb>a&#65533;-&#65533;&#65533;u ol&#65533;&#65533;&#65533; 
G&#65533;~&#65533;&#65533;&#65533;&#65533;&#65533;&#65533;]&#65533;&#65533;&#65533;&#65533;&#65533;&#65533;&#65533;&#65533;&#65533;&#65533;&#65533;&#65533;&#65533;&#65533;j:&#65533;&#65533;&#65533;&#65533;&#65533;&#65533;&#65533;&#65533;&#65533;&#65533;&#65533;&#1151;9&#65533;]&#65533;&#65533;y&#65533;&#65533;#&#65533;&#65533;G&#65533;&#65533;&#65533;&#65533;&#1722;&#65533;&#65533;&#65533;0.U&#65533;&#65533;CZ)HKW,&#65533;#&#65533;(&#65533;&#65533;U&#65533;&#65533;2S&#65533;<v&#65533;6&#65533;$&,C	I&#65533;Rj"&#65533;&#65533;%K&#65533;+3&#65533;B#&#65533;P&#65533;"r~&#65533;&#577;&#65533;OO=&#65533;&#65533;&#65533;(&#65533;&#65533;A&#65533;&#65533;yFB6zj&#65533;&#65533; H/cj&#65533;
&#65533;+W&#65533;	:&#65533;&#65533;&#65533;&#65533;&#65533;[&#65533;:k14gpA&#65533;&#65533;&#65533;v]]&#65533;&#65533;b&#65533;&#65533;&#65533;&#65533;&#65533;&#65533;&#65533;&#65533;&#65533;V&#65533;&#65533;&#65533;c&#65533;&#65533;&&#65533;&#65533;Q&#1596;W&#65533;Z&#65533;+aq&#65533;#&#65533;C&#65533;_&#65533;&#65533;f&#65533;lP\&#65533;&#65533;&#65533;:&#65533;&#65533;&#65533;&#65533;,&#65533;&#65533;&#65533;&#65533;&#505;r&#65533;&#65533;&#65533; &#65533;&#65533;&#65533;^&#65533;&#65533;cJ&#65533;6:&#65533;]&#65533;&#65533;&#65533;&#996;&#733;7gT)P&#65533;&#65533;
&#65533;:u&#65533;U&#65533;V&#65533;&#65533;&#65533;&#65533;&#65533;&#65533;z8[=&#65533;&#65533;&#65533;&#65533;&#65533;u87&#65533;&#65533;wus&#65533;&#65533;mY&#65533;&#65533;&#65533;&#65533;t&#65533;&#65533;|&#65533;&#65533;&#65533;Mz&#1443;&#65533;`&#65533;&#65533;&#65533;
&#65533;tm&#65533;&#65533;&#65533;d&#65533;&#65533;&#9792;&#65533;]&#512;4%&#65533;%&#65533;8&#65533;&#65533;^8&#65533;&#65533;&#65533;|&#65533;=$&#65533;k&#65533;&#65533;8&#65533;z&#65533;&#65533;&#417;&#65533;&#65533;\6R&#65533;&#65533;&#65533;R&#65533;I&#65533;iK&#265;g&#65533;4Q1&#65533;M&#65533;I&#65533;]R&#65533;9iTu&#65533;Q&#65533;&#65533; &#65533;t&#65533;&#65533;!&#65533;U1&#65533;&#65533;&#65533;&#65533;!&#65533;dn&#65533;Fb&#65533;Q&#65533;&#65533;&#65533;Z,4&#65533;&#65533;t&#65533;&#65533;!~<&#1705;&#65533;A{&#65533;&#1358;^*@c&#65533;Ja&#65533;: &#65533;(&#65533;&#65533;&#65533;&#65533;MA&#65533;&#65533;y'~&#65533;ix&#65533;F&#65533;&#65533;FO&#65533;&#65533;&#65533;&#65533;&#65533;&#65533;&#65533;:&#65533;&#65533;&#65533;m&#1122;.&#65533;F&#1440;&#65533;&#65533;&#65533;N&#65533;%&#65533;&#65533;K&#65533;&#65533;&#65533;&#1175;e&#65533;+&#65533;^&#65533;&#65533;&#65533;&#65533;%l&#65533;&#65533;),u&#65533;Me&#65533;&#65533;&#65533;&#65533;V&#65533;%&#65533;&#65533;hI&#65533;;&#65533;g&#65533;p&#65533;fK&#65533;L&#65533;&#65533;&#65533;&#65533;r&#65533;&#65533;&#65533;&#65533;&#410;&#65533;;&#65533;&#65533;&#65533;&#65533;*&#65533;'&#65533;&#65533;&#65533;&#1547;&#65533;&#65533;&#65533;&#65533;&#65533;&#1570;&#65533;.&#65533;&#14985;FILzil/8|~&#65533;&#42627;&#65533;:n&#65533;=g&#65533;
&#65533;;W&#65533;|z&#65533;&#65533;%Q $&#65533;&#65533;&#65533;zmq&#65533;j&#8559;&#65533;M&#65533;C&#65533;&#65533;&#65533;T&#65533;r0&#65533;,&#65533;4_73T&#65533;n&#65533;CUOI&#65533;&#65533;I&#65533;&#65533;B&#65533;&#65533;&#65533;&#65533;&#65533;&#65533;&#65533;&#65533;&#65533;&#65533;&#1719;l&#65533;#q&#65533;&#65533;n}W&#65533;&#65533;1&#65533;&#65533;&#65533;&#65533;&#65533;&#65533;d&#65533;0&#65533;&#65533;&#65533;)i&#65533;r&#65533;&#65533;]&#65533;&#65533;&#1756;j&#65533;&#65533;&#65533;&#65533;&#65533;W&#1898;&#65533;;&#65533;a&#65533;(&#65533;&#65533;&#65533;&#65533;&#65533;&#65533;&#65533;&#65533;&#65533;&#853;IC&#65533;&#1143;F.y&#65533;&#65533;&#65533;o{tx&#65533;&#1316;&#65533;&#65533;:&#2012;&#65533;tA&#65533;&#804;&#862;&#65533;&#65533;l&#65533;&#65533;m&#65533;&#65533;&#1004;oGG&#65533;Z&#65533;&#65533;&#65533;&#65533;&#65533;&#65533;t&#65533;T}&#65533;&#65533;&#65533;;Dp&#65533;xr-|&#65533;&#65533;&#65533;m&#65533;>&#65533;&#65533;&#65533;&#65533;c&#65533;mh&#65533;6*&#65533;/`&#65533;&#65533;K&#65533;&#1582;&#65533;w&#65533;&#65533;&#65533;&#65533;&#65533;=&#65533;
^&#65533;&#65533;&#65533;&#65533;&#65533;nc&#65533;v&#65533;&#1627;##]&#65533;&#65533;&#65533;&#65533;&#65533;2r.&#65533;:&#65533; z&#869;&#65533;&#65533;:&#65533;&#65533;&#65533;u&#65533;&#65533;R&#65533;&#65533;&#65533;&#65533;J&#65533;&#65533;&#65533;&#65533;,&#65533;A&#65533;&#65533;o&#65533;&#65533;&#65533;&#65533;&#65533;&#65533;&#65533;y&#65533;k^;3T&#65533;&#65533;Y&#65533;y5"&#770;&#65533;&#1369;	&#65533;4&#65533;[Xh`AC}J{&#65533;&#65533;ai &>&#65533;I&#65533;b&#65533;"&#65533;&"&#65533;a&#65533;3&#65533;K&#65533;@v&#65533;M.e&#65533;+&#65533;&#65533;V&#65533;	&#65533;o&#65533;&#65533;&#65533;bu&#65533;&#65533;&#65533;.n1g&#65533;&#65533;&#65533;&#65533;T7A&#841;&#65533;s`&#65533;h&4i#wp&#65533;&#65533;Zr8&#65533;&#65533;Q&#65533;&#65533;&#65533;h&#65533;&#1477;&#65533;:/!&#65533;V&#65533;1On>L
% G&#65533;
n&#65533;&#65533;^&#65533;&#65533;&#65533;&#65533;J&#688;a&#65533;D&#65533;&#65533;Ru&#65533;&#65533;&#65533;&#65533;}<J&#65533;&#65533;@Y&#65533;Y% TcS&#65533;&#65533;/@&#65533;&#65533;6
Pf&#65533;&#345;&#65533;1(&#65533;&#65533;&#65533;.&#65533;&#65533;&#347;&#65533;&#960;&#65533;,c&#65533;;(&#65533;&#65533;&#65533;&#65533;\%&#65533;x&#65533;&#65533;fF&#65533;&#65533;q&#65533;c&#65533;&#65533;&#65533;vz*&#65533;&#65533;4D&#65533;&#65533;&#65533;&#65533;[	&#65533;&#65533;	#&#65533;<Ff&#65533;}&#65533;;dD&#65533;&#65533;I&#65533;&&#65533;7&#65533;)&#65533;<&#65533;n&#65533;	&#65533;ERh&#65533;e&#65533;&#65533;&#65533;&#65533;&#65533;&#65533;HPU&#65533;\&#65533;&#65533;&#65533;GK/&#65533;2&#65533;&#65533;&#65533;&#65533;&#65533;,!&#65533;P[zd&#65533;&#65533;$&#65533;@&#65533;W&#65533;dz&#65533;h =&#65533;&#65533;&#65533;ir2&#65533;q&#65533;'5&#65533;&#65533;G?*&#1125;l&#65533; &#2004;&#65533;!&#1585;&#65533;g&#65533;&#65533;&#65533;&#65533;&#65533;U&#65533;u&#65533;&#65533;&#65533;9vJ&#65533;&#55079;;&#65533;&#65533;&#627;&#65533;&#65533;&#65533;!&#65533;&#65533;o&#65533;&#200;&#65533;&#262;"&#65533;uC4vL&#65533;&#65533;&&#65533;&#65533;&#65533;W"gsM&#65533;Z&#65533;	&#437;6&#65533;&#65533;&#65533;&#65533;G&#65533;&#65533;&#65533;F@&#65533;W&#250;Wd&#65533;&#65533;vl&#65533;4yJDT&#65533;&#65533;&#65533;|)6&#65533;&#65533;&#65533;&#65533;)#&#65533;y&#65533;)&&#65533;&#65533;&#65533;&#65533;7&#65533;&#876;V&#65533;;&#1963;&#65533;Am&#1763;&#65533;&#65533;0&#65533;"uw&#65533;%!$i&#65533;T5N&#65533;&#65533;&#65533;&#65533;U&#65533;&#65533;&#330;dLdM&#65533;&#65533;zP&#65533;&#65533;~&#65533;&#65533;h\?&#65533;KaZ&#493;]&#65533;[w&#65533;&#65533;b&#65533;&#65533;
&#65533;&#65533;&#65533;6&#65533;&#65533;^&#65533;&#65533;&#65533;NV<5)&#65533;H&#65533;R&#65533; &#1434;}\lP;x#6@&#65533;&#65533;&#65533;&#65533;n(&#65533;&#65533;&#65533;&#65533;D&#65533;d&#65533;&#65533;^Op&#65533;&#120308;&#65533;R3&#65533;Y?&#65533;&#253;&#65533;l&#65533;*5z&#65533;&#531;&#65533;\&#65533;&#65533;n&#65533;
&#65533;"~&#65533;&#1774;o7LE,!9&#173;&#65533;&#65533;&#65533;&#65533;&#65533;]~&#65533;&#65533;I&#65533;E&#65533;
4&#65533;V&#65533;&#65533;(&#65533;&#65533;p*&#65533;S&#65533;^wi4&#65533;Z$&#65533;&#65533;&#65533;q&#65533;<&#65533;&#65533;&#65533;s^&#65533;&#65533;R}&#65533;L&#65533;!&#65533;&s&#65533;&#65533;2&#65533;&#65533;&#65533;[&#65533;
&#65533;&#325;&#65533;&#65533;<&#601;&#1671;&#65533;&#65533;&#65533;Qa&#65533;&#65533;&#65533;`{&#65533;&#65533;&#65533;&#65533;aV&#65533;ae&#65533;&#65533;&#65533;p&#65533;&#65533;{&#65533;&#65533;&#65533;&#65533;`&#65533;Y&#65533;&#65533;&#65533;&#65533;&#65533;&#65533;&#65533;P&#65533;
td&#65533;Y&#65533;;&#65533;g&#65533;&#65533;$&#65533;&#65533;]T&#65533;+9&#65533;
}_GT&#65533;NAl&#65533;&#65533;Z&#1886;&#65533;&#65533;RN&#65533;&#1259;X&#65533;&#65533;&#65533;/&#1864;Hzs&#65533;H&#65533;&#65533;&#65533;&#1621;&#65533;&#65533;-&#65533;_&#65533;&#65533;&#65533;95&#65533;&#65533;&#65533;O&#65533;v&#65533;&#65533;&#65533;&#65533;&#65533;\U&#65533;ap&#65533;&#65533;m&#302;z&#65533;~^&#65533;&#65533;&#65533;m5G&#65533;<g&#65533;&#65533; &#65533;&#65533;&#65533;&#1630;&#65533;&#65533;&#65533;&#65533;&#65533;&#65533;T&#65533;-W?&#65533;K&#65533;K&#65533;J$&#65533;h&#65533;6&#65533;&#65533;&#65533;D&#65533;+-g&#65533;x&#65533;&#65533;&#65533;&#951;&#65533;&#65533;P&#65533;X&#65533;w&#65533; Wlb&#65533;&#65533;8fGxqS&#65533;c+&#65533;':&#65533;&#65533;}2&#65533;#A&#65533;I7\&#65533;u&#65533;o#&#65533;&#65533;q.&#65533;&#65533;&#65533;&#65533;&#65533;J&#65533;1sR&#65533;A\&#65533;&#65533;&#1228;&#65533;f&#65533;&#65533;DV&#65533;&#65533;ng&#65533;r&#65533;&#65533;vw:p&#65533;&#65533;"D&#65533;s&#65533;~R&#65533;&#65533;Bn*&#65533;x&#65533;bLN&#65533;&#65533;0x&#65533;8&#65533;w&#65533;u&#65533;S&#65533;o &#65533;&#65533;&#65533;&#65533;&#65533;&#65533;&#65533;&#65533;`&#65533;&#65533;&#619;&#65533;!&#65533;R?,bCc&#65533;
&#65533;&#65533;&#65533;K e&#65533;^]duG;&#65533;&#65533;w&#65533;&#65533;&#65533;&#65533;&#1296;&#494;r&#65533;B&#65533;&#65533;FeX&#65533;&#65533;&#65533;AS&#65533;&#65533;]&#65533;0&#65533;&#65533;!&#65533;!&#65533;A&#4476;&#65533;&#65533;y&#65533;&#65533;&#898040;&#65533;-&#65533;W_&#65533;y&#65533;E&#65533;&#65533;-Y&#65533;&#65533;A&#65533;&#65533;&#65533;>&#65533;&#65533;3&#65533;&#65533;&#65533;r&#65533;|?&#65533;&#65533;&#846;&#1916;&#65533;&#65533;&#2011;=es&#65533;hL{&#65533;&#65533;)H&#65533;*v&#65533;L&#65533;&#65533;&#65533;&#65533;+r&#65533;&#65533;&#65533;r&#65533;:&#65533;&#65533;;&#901;,&#65533;&#65533;&#65533;>&#65533;&#65533;5&#65533;&#65533;&#1846;&#1702;S&#65533;&#65533;&#65533;&#65533;?N&#65533;+8&#65533;&#65533;&#65533;&#65533;&#65533;&#65533;rf&#65533;&#65533;&#65533;&#65533;&#65533; |:&#65533;&#65533;y&#65533;&#65533;&#65533;&#65533;&#65533;&#65533;@wvG8&#65533;c&#65533;&#65533;4&#65533; &#65533;&#65533;&#65533;z&#1041;QD'\&#65533;zm&#65533;t&#65533;&#65533;&#65533;7rf	&#65533;&#65533;{%k&#65533;&#65533;}8&#65533;}*&#65533;h&#65533;&#65533;+&#65533;&#65533;*H&#65533;c&#65533;w&#65533;q&#65533;&#65533;&#65533;$m&#65533;WYD&#65533;v&#65533;&#65533;v syq'~&#65533;}[Ww&#65533;&qz&#65533;w&#65533;_hse&#65533;Gx&#65533;&#65533;eT&#65533;~&#65533;Urg6`38?vrf&#65533;&#65533;&#65533;&#65533;`&#65533;p0&#65533;Dw&#1477;u&#65533;&#65533;&#65533;&#65533;n01&#65533;&#65533;L&#65533;&#65533;%&#65533;&#65533;-&#65533;SEb]:&#65533;&T&#65533;&#65533;&#65533;&#65533;3&#65533;O{%@t&#65533;1nhWs&#65533;bX&#65533;t &#65533;{v@z&#65533;6z&#65533;&#65533;%&#65533;V&#65533;&#65533;&#65533;&#65533;'&#65533;[&#65533;&#65533;&#65533;,8&#65533;&#65533;&#65533;&#65533;&#65533;L;VG&#65533;&#65533;|_gS&#65533;&#65533;@&#65533;hvF&#65533;R&#867;&&#65533;&#65533;v&#65533; p&#65533;&#65533;&#65533;&#65533;jef&#65533; &#65533;;&#65533;&#65533;R&#65533;&#65533;&#65533;3M&#65533;&#65533;&#65533;G&#65533;&#396;3&#65533;\U&#65533;&#65533;wkpa&#65533;;f&#65533;&#65533;&#65533;H1i&#65533;";&#65533;R&#65533;&#65533;?@&#65533;&#65533;jH&#65533;&#65533;&#65533;:&#65533;&#65533;v&#65533;&#65533;x&_B&#65533;&#65533;&#65533;&#65533;T0Q0R`E&#65533;&#65533;\&#65533;x&#65533;>c&#65533;&#65533;&#65533;F{*&#65533;j&#65533;.&#1547;&#65533;&#65533;&#65533;&#65533;Wi8iW&#65533;yWq&#65533;&#518;&#65533;H&#65533;&#65533;&#65533;&#65533;"&#65533;-R&#65533;&#65533;S&#65533;&#65533;&#65533;&#65533;&#65533;&#65533;W'}&#1239;&#65533;G&#65533;&#65533;v$&#65533;&#65533;`&#65533;&#65533;&#1540;&#65533;&#1554;&#65533;|(&#65533;&#65533;&#65533;&#65533;&#65533;k&#65533;&#65533;&#65533;&#65533;&#65533;&#65533;&#65533;_&#65533;&#65533;&#65533;&#65533;k#gl&#65533;&#65533;*S&#65533;lg7&#65533;&#65533;T&#65533;p&#1293;8&#65533;c&#65533;8U&#65533;\&#65533;&#65533;MV&#65533;e&#65533;&#65533;&#65533;@V#I&#65533;)&#65533;&#65533;&#65533;"8&#65533;q&#65533;&#65533;u&#65533;2&#65533;&#65533;W^&#65533;_&#65533;&#65533;&#65533;!&#65533;
&#65533;&#65533;&#65533;&#65533;&#65533;&#1480;&#320;&#65533;bM&#65533;$&#65533;u&#65533;&#65533;L=v&#65533;(&#65533;(&#65533;&#65533;&#580;&#65533;&#65533;&#65533;&#65533;(&#65533;&#65533;&#1030;w9&#65533;1&#65533;&#65533;l&#65533;&#1546;y&#65533;&#65533;6'&#65533;&#65533; &#65533;&#65533;hj'&#65533;5&#65533;E(&#65533;&#65533;&#65533;&#65533;&#65533;&#65533;&#65533;I&#65533;K&#1171;DI&#65533;&#65533;&#65533;bZMy&#65533;&#65533;&#65533;&#65533;&#65533;C^c@&#65533;&#65533;h&#65533;|)a/&#65533;&#65533;&#65533;&#1557;3H&#65533;60&#65533;&#65533;X&#65533;e&#65533;&#65533;N&#65533;&#65533;&#65533;&#65533;&#65533;&#65533;&#65533;n80&#65533;&#65533;W&#65533;&#65533;&#1619;&#65533;&#65533;p&#65533;fch)&#65533;&#65533;&#1609;&#65533;&#65533;|&#21699;&#65533;&#65533;* &#65533;&#65533;&#65533;&#65533;,,&#65533;3&#65533;&#65533;a&#65533;X{E&#65533;&#65533;0&#1560;	&#65533;&#65533;&#65533;&#65533;&#65533;	&#65533;&#65533;E&#65533;}&#65533;}&#65533;u&#65533;&#65533;&#65533;q&#65533;&#65533;*&#65533;&#65533;&#65533;_y|&#65533;7&#65533;ky&#65533;&#65533;&#65533;'>(&#65533;&#65533;XX&#65533;8}F~&#65533;8&#65533;s&#65533;&#65533;Qw&#65533;O4~&#65533;HnSe4&#65533;/&#65533;`&#65533;,fL&#65533;)&#65533;&#65533;7&#65533;U&#65533;&#65533;&#65533;&#65533;j&#65533;&#65533;U&#65533;V&#65533;
&#65533;&#65533;_&#65533;)&#65533;yO&#65533;&#65533;&#65533;&#344;&#65533;&#601;dE&#65533;&#24143;,&#65533;&#65533;i&#65533;&#65533;&#65533;pV&#65533;&#65533;&#65533;)&#65533;q&#1046;&#65533;h&#65533;&#26150;C&#65533;&#65533;[&#65533;&#65533;Ba&#1600;&#65533;&#65533;&#65533;\e&#65533;p&#65533;b&#65533;&#13828;&#65533;@&#65533;&#65533;&#65533;&#65533;X&#65533;U&#65533;&#65533;&#65533;&#65533;^&#673;'C&#65533;&#65533;&#65533;j&#65533;&#65533;&#65533;I&#65533;i[&#65533;&#65533;+&#657;&#65533;5&#65533;1&#65533;69&#65533;3d&#65533;k&#1257;x&#1058;&#65533;8&#65533;&#65533;&#65533;&#65533;&#1975;&#65533;&#65533;&#65533;irN&#65533;wH&#65533;q0e&#65533;O&#65533;	[&#65533;N&#65533;&#65533;-&#65533;iG&#713;G&#65533;DyI&#65533;&#65533;&#65533;J&#65533;&#65533;&#65533;&#65533;&&#65533;&#65533;
>&#65533;I&#65533;z&#65533;D&#65533;uc:&#65533;&#65533;*&#65533;k&#1061;&#65533;&#65533;&#65533;&#65533;&#65533;&#65533;&#65533;Y&#65533;&#65533;&#1694;&#65533;
&#65533;p&#1629;&#65533;&#65533;&#65533;!&#65533;&#65533;&#65533;&#65533;&#65533;&#65533;&#65533;&#65533;&#400;&#65533;ynP&#65533;B&#65533;@&#65533;e&#65533;&#65533;~&#65533;&#1177;&#65533;&#65533;&#57883;d*&#65533;&#65533;*&#65533;5W]1&#65533;c48&#65533;&#65533;&#65533;Y&#65533;t&#1581;&#65533;&#552; &#65533;&#65533;&#65533;&#65533;*lnf&#65533;&#65533;:w&#65533;&#65533;&#65533;&#1034;Y&#65533;&#65533;&#65533;Hc&#65533;&#65533;U&#65533;&#65533;&#65533;&#944;sl&#65533;&#65533;M&#65533;jA^&#65533;q&#65533;yA&#65533;9&#65533;&#65533;'y&#65533;(&#65533;7&#266;&#65533;f&#65533;&#65533;&#65533;&#65533;&#65533;&#65533;A&#65533;&#65533;&#65533;'&#65533;&#65533;:&#65533;&#65533;g&#65533;
&#59977;T&#65533;u\&#625;K&#65533;&#65533;*&#65533;:&#65533;&#65533;i&#65533;my&#65533;W&#65533;S&#65533;H5&#65533;s&#44718;m&#41991;(tZ&#65533; *&#65533;&#65533;+&#65533;&#65533;i&#65533;J&#65533;&#65533;zw@&#65533;&#65533;&#65533;8&#65533;&#65533;%&#65533;&#65533;&#65533;&#65533;&#65533;&#65533;{&#65533;&#65533;&#65533;&#65533;&#65533;:&#65533;&#65533;&#11301;Z&#65533;&#65533;&#579;&#65533;*&#65533;&#65533;&#65533;&#65533;&#65533;)&#65533;g&#65533;P&#65533;&#65533;/&#65533;U &#65533;u&#65533;g&#65533;)&#65533;&#65533;&#65533;&#65533;&#65533;~&#65533;&#65533;&#65533;&#306;-&#65533;O541VY@&#65533;rBs&#65533;&#65533;0&#65533;&#38371;&#65533;oK&#65533;&#65533;) &#65533;EK&#65533;,&#65533;|3&#65533;H&#65533;[i&#1636;,&#65533;&#65533;&#65533;&#65533;&#65533;J&#1595;g&#65533;&#1994;&#65533;&#10933;w&#1788;rxuH&#65533;&#65533;bKQb&#65533;&#65533;f&#65533;a&#65533;Qwz&#65533;h&#1242;&#65533;zx&#65533;&#65533;&#65533;j&#65533;S&#65533;pk9&#1899;&#65533;Z&#65533;&#65533;&#65533;)q&#65533;&#65533;&#65533;&#65533;&#65533;&#65533;&#65533;&#65533;|k1&#1603;&#65533;&#65533;j~'&#65533;&#65533;f&#65533;&#65533;&#46293;&#65533;&#65533;&#65533;{&#65533;&#65533;'&Kx&#65533;q7&#65533;&#65533;&#65533;&#65533;Vx&#65533;&#65533;x&#65533;&#65533;t?&#1699;&#65533;&#65533;l&#65533;S&#65533;@/	w)&#65533;&#65533;?&#65533;&#65533;y`&#65533;D[&#65533;`&#65533;&#65533;&#65533;`&#65533;]&#65533;&#65533;r&#65533;&#65533;&#65533;]&#65533;&#65533;&#65533;&#65533;[R8&#65533;S&#65533;&#65533;[&#65533;L
<t&#65533;&#65533;		L[&#8755;&#65533;&#65533;&#65533;&#28251;U&#65533;&#65533;H
&#65533;iu&#25335;&#65533;&#65533;p&#65533;&#65533;M&#65533;Y&#65533;;&#65533;&#65533;+]&#65533;&#65533;&#65533;w&#65533;&#65533;&#65533;&#65533;&#65533;&#65533;&#65533;&#65533;7&#65533;&#65533;&#65533;:&#65533;&#65533;&#65533;&#65533;a&#65533;?	6|&#65533;&#65533;MKC&#65533;T&#65533;&#65533;&#313;C&#409;~&#65533;{&#65533;&#65533;&#65533;&#65533;B&#65533;T&#65533;)k#Vd&#65533;(&#65533;O|&#65533;&#65533;&#65533;|&#1075;.&#65533;WLi&#65533;[|&#65533;&#40249;&#65533;&#65533;&#65533;j&#65533;&#65533;&#65533;$&#65533;&#65533;7&#65533;&#65533;&#65533;w&#65533;&#65533;&#65533;ph`&#65533;&#65533;&&#65533;<L&#65533;&#65533;&#65533;+{u&#336;&#65533;F&#65533;Y&#65533;[&#65533;&#65533;&#65533;&#65533;j&#65533;&#65533;+&#65533;kH&#65533;&#65533;;u&#65533;&#65533;Kk&#65533;SJ&#65533;o&#65533;&#65533;H&#65533;&#1223;^&#65533;U&#65533;&#65533;&#1663;&#65533;T&#65533;_&#65533;9&#65533;&#684;&#65533;
u&#65533;&#65533;&#65533;L&#65533;"2&#65533;&#65533;RZ&#65533;&#65533;&#65533;Y&#65533;&#65533;Z&#65533;&#65533;7uS&#65533;&#65533;&#65533;&#65533;lE&#65533;&#65533;&#1706;&#65533;<&#65533;&#65533; &#219;&#65533;<kp&#65533;k&#65533;&#65533;&#630; ;&#65533;u|&#65533;&#65533;+&#65533;&#65533;h&#65533;&#4796;&#65533;&#65533;&#65533;&#1500;&#65533;&#65533;&#65533;J&#65533;&#1664;&#65533;&#65533;V&#1355;z&#65533;&#65533;&#65533;&#65533;&#65533;.&#65533;&#65533;e5&#65533;&#52091;&#1813;&#65533;&#65533;&#65533;&#65533;&#658;z&#65533;&#65533;&#65533;&#65533;&#65533;&#65533;&#65533;&#65533;&#65533;&#859;W&#65533;&#65533;X&#65533;@<&#65533;&#65533; &#65533;:&#843;K`h&#65533;&#65533;&#65533;&#65533;&#65533;&#1644;&#65533;k&#65533;&#65533;&#65533;h&#65533;&#65533;,&#65533;&#65533;&#65533;&#65533;"&#65533;&#65533;
&#65533;BkG&#65533;x?&#65533;&#65533;
&#65533;&#65533;&#65533;|9&#65533;.=&#65533;+U"&#65533;&#65533;P0&#65533;&#65533;&#983;>5&#65533;&#476;&#65533;;w&#65533;&#65533;1&#65533;F^,&#1238;|&#65533;&#65533;*&#65533;p&#65533;dT+&#65533;&#65533;0&#382;h&#65533;5a\&#65533;&#65533;&#1115;C&#65533;&#65533;&#65533;#g&#65533;%H&#65533; &#65533;&#65533;&#65533;&#65533;sicDm&#65533;-9&#65533;&#65533;&#65533;%&#1606;
&#65533;&#65533;&#65533;j&#65533;&#65533;&#65533;4-&#65533;&#65533;Y&#65533;&#1754;&#65533;
v&#65533;&#65533;&#65533;<Y&#65533;>&#65533;&#65533;	&#65533;&#65533;r{u+0&#65533;j&#65533;&#65533;=&#65533;x&#65533;&#65533;&#289;&#65533;j&#65533;&#65533;&#1593;zs&#65533;s&#1846;&#65533;#Z]S&#65533;I&#65533;d&#65533;&#1810;.d&#65533;ch&#65533;y&#6420;&#65533;&#65533;n&#65533;x&#65533;&#65533;&#65533;&#65533;&#65533;&#1441;
+&#65533;&#65533;+&#65533;&#65533;&#65533;F&#65533;&#1557;&#828;!k&#65533;4&#65533;&#1580;&#65533;&#65533;&#65533;&#65533;&#65533;W"{&#65533;]B&#65533;b&#65533;h&#65533;&#65533;L&#65533;&#65533;-|&#65533;&#65533;&#1657;z&#65533;}&#1766;&#65533;&#65533;+<&#65533;&#65533;&#65533;&#1896;&#65533;&#65533;&#65533;&#1707;&#65533;&#65533;?&#65533;&#65533;_F v&#65533;&#65533;d&#65533;j&#65533;&#65533;%&#65533;&#1761;	\&#65533;P&#65533;;T&#65533;_&#65533;&#65533;f&#65533;&#788;g&#65533;R&#65533;&#65533;?&#65533;Bi&#65533;&N.&#65533;]&#65533;&#65533;&#65533;ki&#627;&#65533;&#1429;&#65533;&#65533;<&#65533;&#65533;P&#65533;&#65533;&#65533;m2&#65533;y&#65533;&#65533;&#65533;X\&#1502;&#1888;&#65533;X&#65533;T&#65533;&#65533;&#65533;&#65533;j$&#65533;I&#65533;&#65533;&#65533;3I&#65533;&#65533;&#65533;&#65533;|&#65533;U&#65533;&#65533;&#1964;&#65533;&#65533;&#65533;&#65533;M2&#65533;V&#65533;n&#65533;&#65533;cU^&#65533;&#65533;
&#65533;&#65533;&#65533;z&#65533;&#65533;}&#65533;!e&#809;&#65533;&#65533;>"&#65533;&#65533;&#65533;&#1262;U_; &#65533;Q&#65533;&#65533;&#65533;&#1337;&#65533;#&#65533;&#65533;&#65533;&#65533;&#65533;4&#1254;o&#65533;&#65533;&#65533;&#65533;y:R&l&#65533;&#65533;w&#65533;XI&#65533;&#65533;&#65533;&#65533;&#65533;&#65533;&#65533;&#65533;H&#65533;^&#65533;&#1859;&#65533;*&#53824;&#65533;&#65533;x9&#65533;.R&#971;&#65533;G~&#65533;sN&#1059;&#65533;&#65533;0h&#65533;Lm&#829;&#65533;&#65533;&#65533;=&#65533;&#638;&#1548;&#65533;&#65533;&#65533;:&#65533;:e#&#65533;&#65533;l&#65533;'&#65533;&#407;m&#65533;&#65533;n
&#65533;&#65533;&#65533;&#65533;G&#821;.&#65533;[&#1241;n&#65533;]&#65533;&#65533;$&#65533;]&#65533;&#65533;&#796;&#65533;Jx&#65533;
'&#65533;&#65533;&#65533;&#65533;n&#65533;N`<&#65533;.&#65533;c&#65533;&#65533;(&#65533;&#65533;;i&#1779;O&#1378;yy&#65533;a&#65533;P&#1006;n&#65533;y&#65533;(&'&#65533;t&#65533;&#65533;J&#65533;c8(&#65533;&#65533;&#65533;$&#65533;&#65533;P&#65533;&#65533;<&#65533;^&#65533;&#1324;&#65533;~_I&#65533;&#65533;Jsp&#65533;&#65533;m&#65533;&#65533;C&#590;&#65533;W&#65533;&#65533;&#65533;h&#65533;?&#65533;&#65533;&#65533; &#65533;|&#65533;&#65533;&#65533;Tk&#65533;&#65533;}Y{&#65533;&#65533;&#65533;&#65533;&#642;&#65533;\&#65533;#&#65533;s&/&#65533;w&#65533;&#65533;&#58593;8&#33467;o@&#65533;)&#65533;Q&#65533;Dp&#65533;&#65533;n&#64150;&#64134;%c&#65533;&#65533;&#1732;k&#65533;%&#65533;&#1244;>&#1406;N&#65533;<&#65533;)/&#65533;&#65533;6&#65533;MT&#65533;&#65533;&#65533;&#65533;7&#65533;y,&#2037;&#65533;]&#65533;&#65533;8&#65533; &#65533;h&#65533;&#65533;&#65533;&#65533;&#65533;&#65533;&#65533;&#65533;&#65533;&#65533;yK&#65533;
&#65533;&#65533;&#65533;&#65533;&#65533;&#65533;K]&#65533;&#65533;M&#65533;m&#65533;&#65533;&#65533;&#65533;&#65533;&#65533;&#65533;&#65533;5&#65533; &#65533;&#65533;]R&#65533;u^&#65533;J_&#65533;s{&#65533;&#65533;&#65533;&#65533;&#65533;s.&#65533;/}k&#65533;&#1219;W>{l&#65533;\&#65533;!&#65533;&#65533;/H&#65533;t&#65533;&#65533;&#65533;&#65533;&#65533;&#378;io&#65533;&#65533;t&#65533;ANQ&#65533;[&#1945;&#65533; &#65533;&#65533;&#65533;X&#611;&#65533;GA9<&#65533;^&#65533;|Po&#65533;&#65533;&#65533;&#65533;&#65533;&#65533;?&#1155;&#65533;&#65533;<&#65533;v&#65533;&#65533;&#65533;~&#65533;3xYY&#65533;&#65533;&#65533;&#65533;&#65533;&#65533;&#65533;*&#65533;&#65533;&#65533;&#65533;>&#65533;&#65533;&#65533;&#65533;QItS=sSTE&#65533;&#65533;&#65533;&#65533;&#65533;Et&#65533; &#65533;&#65533;&#65533;&#65533;<h&#65533;b&#65533;enV`&#65533;&#65533;&#65533;@(&#65533;&#65533;U&#65533;&#65533;D&#65533;&#65533;&#65533;+	&#65533;&#65533;/&#65533;&#65533;3&#65533;&#65533;%&#65533;&#65533;&#65533;&#181;?z&#1143;&#65533;&#65533;^\&#65533;&#638;&#65533;&#65533;&#1784;&#65533;&#65533;&#65533;&#65533;&#65533;&&#65533;
&#65533;<&#65533;&#65533;&#65533;&#65533;&#65533;l.xu &#65533;&#65533;&#65533;&#65533;&#65533;&#65533;&#819;\8H&#65533;&#65533;A&#65533;&#65533;P&#560;&#1255;&#65533;v9H0EE&#65533;Xhd&#65533;&#65533;&#950;n&#1962;d&#65533;&#65533;B&#65533;sC&#65533;&#65533;&#65533;&#65533;&#65533;&#65533;_#&#21788;&#65533;&#65533;^M&#65533;8o&#65533;&#65533;&#65533;s&#65533;&#65533;&#65533;&#65533;&#65533;z3&#65533;g}J&#65533;z&#596;)&#65533;&#65533;&#65533;"l&#65533;&#65533;aMUC;\&&#65533;&#65533;9&#65533;^&#65533;&#65533;&#65533;e&#65533;k&#1598;&#65533;v&#65533;&#65533;#o-l$&#65533;&#65533;&#1524;&#65533;&#65533;&#65533;S&#65533;&#65533;Y&#65533;I&#65533;&#65533;3&#745;&#65533;2&#65533;&#65533;j=*&#65533;&#65533;	4&#65533;Bi&#65533;)&#65533;&#65533;N%&#65533;@&#65533;&#65533;&#65533;B&#1397;&#1327;&#65533;o&#65533;K&#65533;}&#65533;&#1589;D&#65533;1[6&#65533;t&#65533;&#65533;&#65533;s&#65533;&#65533;j&#65533;&#65533;m&#65533;{&#65533;&#65533;{G&#65533;<&#65533;Y&#65533;&#65533;&#65533;&#65533;&#65533;=<&#1288;l&#65533;Xp&#65533;&#260;&#65533;:\ &#65533;&#65533;#&#65533;/&#65533;&#65533;1&#65533;[&#65533;&#65533;&&#65533;&#65533;&#65533;d*H&#65533;K!&#65533;r5&#65533;&#65533;&#65533;&#65533;&#65533;'>&#65533;D&#65533;G&#65533;bH&#65533;&#65533;oO}&#65533;b&#65533;&#65533;XV&#65533;&#65533;&#65533;8f&#65533;e`X&#1893;[&#65533;&#65533;Vr&#65533;zx&#65533;hb+&#65533;v`&#65533;&#65533;Mx&#65533;j&#65533;&#65533;&#65533;&#65533;|&#65533;#&#65533;\F&#65533;(t&#65533;I&#65533;I&#65533; &#65533;1 &#65533;hA	&#65533;"&#65533;-&#65533;&#65533;a&#65533;&#65533;"k+&#65533;g&#65533;s&#65533;-&#65533;X]ac&#65533;&#65533;Z&#65533;&#65533;j&#65533;&#65533;bq&#65533;w\&#65533;&#65533;&#65533;\~&#65533;&#65533;&#65533;Q4&#65533;&#1473;&#65533;&#65533;B&#65533;&#38750;	&#65533;)&#65533;x&#65533;&#1651;&#65533;

&#65533;U&#65533;L&#65533;x&#65533;&#65533;"&#65533;CVBe)&#65533;&#65533;&#65533;&#65533;&#65533;FI;&#65533;&#65533;&#65533; &#65533;i9T&#65533;&#65533;&#65533;&#65533;o/&#65533;&#65533;&#65533;S)&#65533;&#65533;UmjH&#65533;a&#65533;&#65533;W&#65533;&#65533;&#65533;&#65533;V\~&#65533;kF	&#553;j&#65533;&#65533;4y&#65533;8Pk&#65533;.**c&#65533;&#65533;&#65533;&#65533;T&#65533;T&#65533;&#65533;$]`&#65533;%&#65533;&#65533;Ah&#65533;&#65533;R&#65533;&#65533;6&#65533;&#714;&#65533;&#65533;&#65533;&#65533;)V&#65533;&#65533;&#65533; j&#65533;d2/&#65533;*f&#65533;&#65533;)&#65533;&#24568;&#65533;u&#65533;hb&#65533;&#65533;f&#65533;&#65533;<&#65533;t&#65533;P&#65533;&#65533;{F&#65533;'CO&#65533;'E&#65533;Z&#65533;&#65533;&#187;&#65533;&#65533;.&#65533;&#1656;+&#65533;&#65533;*+&#65533;&#65533;&#65533;,o&#65533;r&#65533;&#65533;vj&#65533;<&#65533;&#65533;f.l,&#65533;&#65533;|PI&#65533;&#65533;K&#65533;&#65533;2&#65533;	&#65533;&#65533;&#65533;%}!&#65533;X&#65533;&#65533;t&#65533;&#65533; &#676;&#65533;T&#65533;[&#65533;&#1202;&#65533;&#65533;j|&#65533;n&#65533;&#65533;&#65533;?&#65533;"am&#65533;&#65533;&#65533;&#65533;&#65533;j&#65533;c&#65533;A&#65533;&#65533;&#65533;U&#65533;*_&#65533;&#65533;&#65533;&#65533;0&#1651;-P&#65533;&#65533;&#65533;&#65533;l&#65533;he&#65533;/&#65533;&#65533;&#65533;0&#65533;&#65533;&#65533;&#65533;;l*G&#65533;&#65533;&#65533;&#65533;&#65533;&#65533;&#65533;&#65533;&#65533;&#65533;&#194;.&#1337;&#65533;
q&#65533;&#65533;s^&#65533;yS&#65533;&#65533;&#65533; &#65533;&#285;&#65533;&#65533;J&#65533;I/&#65533;}v&#65533;*&#65533;v&#65533;&#65533;&#45482;&#65533;&#1070;&#65533;*&#1099;~8&#1462;&#65533;Lkc>&#65533;&#65533;&#65533;p,&#65533;&#65533;&#846;1uk&#65533;&#65533;&#65533;&#65533;tv&#65533;&#65533;=&#65533;&#65533;aI&#65533;Y&#65533;9&#65533;p&#65533;&#65533;&#65533;w#&#65533;=&#65533;uY}&#60479;&#65533;b&#65533;&#65533;&#65533;Y{&#65533;&#65533;A&#65533;g4&#65533;&#65533;&#65533;&#65533;&#65533;&#65533;85ANf&#20047;F&#65533;"&#65533;}&#1314;&#65533;&#65533;&#1824;.f&#65533;&#259;,&#65533;	2&#65533;&#65533;&#65533;tdE&#65533;&#515;&#65533;&#65533;&#65533;-&#65533;&#65533;,R&#65533;&#538;&#65533;&#65533; $&#65533;&#65533;n&&#65533;&#65533;&#65533;&#65533;&#65533;&#65533;C&#65533;&#65533;q(&#65533;Y&#65533;F&#65533;&#65533;&#65533;z&#65533;Z&#664;6&#65533;&#65533;=&#65533;WB&#65533;&#65533;&#65533;&#65533;&#65533;&#65533;&#65533;V&#65533;&#65533;&#1588;&#65533;E'&#65533;&#65533;&#65533; &#65533;&#65533;P&#65533;&#65533;+&#65533;&#65533;&#65533;&#473;&#65533;&#65533;e,&#65533;&#65533;&#65533;&#279;f	Kx&#65533;B&#65533;&#65533;4&#65533;&#65533;&#65533;9&#65533;3O&#65533;&#65533;3&#65533;&#65533;&#65533;h&#65533;Zg&#65533;&#65533;FV&#65533;v&#65533;&#65533;3X>.&#65533;0&#65533;&#65533;I&#65533;&#65533;&#65533;$B&#65533;@&#65533;g&#65533;+&#65533;&#65533;(&#65533;DF&#65533;C&#65533;&#65533;&#65533;{H&#65533;&#65533;$H@&#65533;	&#65533;8&#65533;vj:&#65533;&#65533;&#65533;x&+ &&#65533;Y\&#65533;)&#65533;e&#65533;&#65533;&#65533;&#65533;&#65533;&#65533;&#65533;&#301;h&#65533;<&#65533;&#65533;c&#65533;!&#65533;&#65533;Y&#65533;z&#65533;.IT&#65533;P&#65533;HF&#65533;IQ}&#65533;&	"&#65533;&#1157;&#65533;&#65533;aR&#65533;3&#65533;&#65533;y&#65533;L=&#65533;&#65533;,l&#65533;&#65533; &#65533;&#65533;M&#65533;&#65533;&#166;y&#65533;vE&#65533;W+&#65533;AHF&#65533;&#65533;&#65533;&#65533;&#65533;,&#65533;&#65533;;a,P!&#65533;'EHo&#65533;Gj&#65533;#&#65533;)&#65533; &#1449;Q&#65533;'&#65533;WJ&#65533;&#65533;&#65533;&#65533;&#65533;&#65533;E*&#65533;-g&#65533;&#65533;V w<&#65533;&#65533;&#65533;)&#65533;B&#65533;-&#65533;H&#65533;&#65533;"&#65533;E1b](xbb&#65533;x&#65533;RR&#65533;&#65533;&#65533;&#65533;&#65533;"&#65533;P&#65533;j&#65533;T&#65533;&#65533;j&#65533;&#65533;&#65533;<&#65533;rc&#65533;&#65533;j&#65533;&#65533;&#65533;&#65533;R7&#65533;5&#65533;&#65533;T&#65533;cf&#65533;&#65533;z&#1875;^P&#65533;0&#65533;&#65533;&#65533;3&#65533;&#65533;|`:
*A|&#65533;@&#65533;b&#65533;SE1I&#65533;&#65533;Lt&#65533;&#65533;&#65533;h<L8E^v&#65533;&#65533;0&#65533;GC&#65533;&#65533;&#65533;e`R &#65533;&#65533;@&#446;&#65533;&#65533;&#65533;8&#65533;\L&#65533;E&#65533;&#65533;TN7%M&#65533;Z&#65533;&#65533;k&#65533;&#1063;\&#65533;&#65533;&#65533;&#65533;1&#65533;TLS&#65533;&#65533;&#65533;;&#1429;&#65533;&#1652;#o&#65533;&#65533;DyG&#65533;4&#65533;Y&#65533;Y&#1170;MugK&#65533;&#65533;&#65533;&#65533;V&#65533;&#65533;&#65533;&#65533;&#65533;&#65533;n;&#567;~j&#65533;@&#1623;&#65533;&#1187;b*&#65533;y]S&#65533;&#65533;&#65533;&#65533;z &#65533;&#65533;QX&#65533;v&#1200;&#65533;S&#65533;E&#31441;\1Wz&#65533;I&#65533;&#65533;F&#65533;&#65533;&#65533;aa&#65533;[&#65533;&#65533;-o&#65533;4f&#65533;(&#65533;Z&#65533;&#65533;3yM&#65533;&#65533;&#65533;&#65533;j&#65533;&#65533;&#65533;~&#65533;
&#65533;A&#65533;)x#&#65533;[q.&#65533;kg}|&#65533;&#65533;%l&#65533;z&#65533;bm&#65533;&#65533;b&#65533;d&#65533;r&#65533;&#65533;U&#65533;S&#65533;&#65533;Q&#65533;a&#65533;&#65533;o&#65533;4&#65533;
&#65533;&#65533;#&#65533;	&#65533;Pm&#65533;]z&#65533;&#65533;(G=0PcL&#65533;&#65533;&#65533;&#65533;&#65533;{&#65533;@&#65533;&#65533;eO!&#65533;`&#65533;&#65533;&#65533;&#65533;&#65533;&#65533;&#65533;&#65533;&#65533;&#65533;&#65533;&#65533;&#65533;&#65533;&#65533;&#65533;I&#65533;&#65533;);&#65533;FW&#65533; ~&#65533;L&#65533;<&#1168;&#65533;t&#65533;&#65533;5&#65533;gC&#65533;[&#65533;T&#65533;=&#65533;7&#65533;&#65533;&#65533;&#65533;&#65533;&#65533;f&#65533;|P&#65533;p&#65533;&#65533;P&#65533;&#65533;N&#65533;&#65533;&#65533;&#65533;v&#65533;A&#65533;D&#65533;Qh&#65533;&#65533;&#65533;pwi&#65533;&#65533;&#65533;&#65533;&#65533;&#65533;&#65533;&#65533;`&#65533;NQ&#2005;&#65533;(&#213;;&#65533;,&#65533;&#65533;*&#65533;&#65533;In&#65533;&#65533;&#65533;b&#65533;u(U&#65533;XW&#65533;Tk& &#65533;&#65533;&#65533;&#65533;&#65533;&#65533;
>&#65533;&#65533;	&#65533;)&#65533;f&#65533;Z'&#65533;&#65533;&#65533;&#65533;Q&#65533;&#65533;&#65533;d&#65533;&#65533;5&#65533;I&#65533;&#65533;gV&#65533;n&#65533;`#&#65533;&#25433;&#1046;&#65533;&#65533;&#65533;&#65533;ri4|duB&#65533;&#1123;N&#65533;K&#65533;oJ;&#65533;>&#65533;&#65533;&#65533;m&#65533;bD|&#65533;?Ld&#65533;&#65533;&#65533;&#65533;/&#65533;&#65533;&#65533;&#65533;&#65533;10@d&#65533;.&#65533;%'r&#65533;'>d+&#65533;{&#65533;g&#65533;&#65533;m&#65533;g&#65533;&#65533;&#65533;&#65533;2VZ&#65533; &#65533;cc*t}&#65533;&#65533;b&#65533;&#65533;goY&#65533;&#65533;|&#65533;>$&#582;(&#65533;&#65533;&#65533;%&#65533;&#1484;&#1573;}&#65533;&#65533;&#65533;&#65533;<*&#65533;&#65533;&#65533;&#65533;/&#65533; &#65533;4&#65533;&#65533;j4h&#65533;o&#65533;&#65533;oUSN&#65533;&#1542;&#65533;p&#65533;&#65533;&#65533;&#65533;&#65533;&#1775;O&#65533;&#65533;Z&#65533;&#65533;&#65533;&#65533;m&#65533;R&#65533;yhj&#65533;&#65533;&#65533;x&#65533;&#65533;8&#65533;w
IE&#65533;&#65533;&#65533;N&#65533;&#65533;&#65533;&#1079;&#65533;&#65533;&#65533;W&#65533;d2&#65533;<&#1250;&#65533;&#65533;&#65533;k&#65533;&#65533;&#65533;&#65533;&#995;&#65533;s&#65533;J{&#65533;1g&#65533;{&#65533;&#65533;&#65533;&#65533;:]&#65533;&#65533;&#65533;&#65533;&#65533;o&#65533;&#65533;9&#65533;&#65533;&#65533;&#65533;t&#65533;5&#65533;Z6*&#65533;[HvA&#65533;&#65533;%V&#65533;x&#65533;&#65533;z&#65533;&#65533;0&#65533;yZQH)&#65533;&#65533;p&#65533;>&#65533;d&#1472;&#65533;p&#65533;~&#1534;&#65533;&#65533;&#859;}&#65533;	msG-&#65533;&#65533;A&#1615;&#65533;&#65533;&#65533;&#65533;&#1089314;K&#65533;&#65533;&#65533;+?&#65533;&&#65533;<[&#65533;&#65533;V&#1662;&#65533;&#65533;&#1075;gw&#65533;\|yg%&#65533;m&#65533;^B&#65533;2&#65533;&#65533;}&#1510;&#65533;&#65533;t&#65533;t&#65533;&{Nw:n&#65533;j&#65533;F3&#65533;&#65533;n&#65533;&#65533;F2qT%vr0&#65533;&#65533;%h&#65533;vo&#631;o&#65533;w&#65533;&#65533;&#65533;,&#65533;6&}&#65533;4}&#65533;7{&#65533;7A\&#65533;dwk&#65533;,&#65533;~&#65533;&#65533;O&#65533;&#65533;j&#65533;&#65533;&#65533;&#65533;&&#65533;Vb;&#65533;&#65533;&#65533;7S&#65533;g&#65533;e&#65533;[&#65533;Ey&#65533;&#65533;G&#65533;&#65533;r=&#65533;4&#65533;&#65533;T&#65533;[&#65533;w<GV&#65533;W&#65533;n&#65533;&#65533;&#65533;&#65533;z&#65533;'&#65533;eU&#65533;&#65533;P&#65533;{&#65533;&#65533;&#65533;&#65533;&#65533;O&#65533;&#65533;<0ZTG&#65533;{*&#65533;7&#65533;&#65533;R`&#65533;9 &#65533;&#65533;%d;Wq&#65533;&#65533;x&#1959;&#65533;&#65533;7}f)0`&#65533;G&#65533;Q&#65533;}[&#65533;r&#420;}&#65533;'r&#65533;T~&#65533;w&#65533;ue&#65533;g&#65533;&#65533;&#65533;h(&#65533;&#65533;Xc&#65533;&#65533;&#65533;&#65533;&#65533;w&#65533;&#65533;&#65533;B&#65533;]&#65533;&#65533;$>&#65533;&#65533;&#65533;|&#504;%X!4&#65533;l&#65533;&#65533;@?&#65533;s8_&#65533;X&#65533;&#65533;5;&#65533;&#65533;A&#65533;&#65533;Py&#65533;'&#65533;v&#65533;&#65533;X!B[&#65533;&#65533;2&#65533;@;&#65533;&#65533;7t&#65533;i&#65533;,#Q$&#65533;&#65533;&#65533;t*&#65533;y&#65533;&#1356;&#65533;&#65533;a&#65533;'&#65533;&#65533;GH&#65533;&#65533;&#65533;[0\n&#65533;&#65533;i&#65533;bR&#65533;&#65533;&#65533;&#65533;&#65533;h&#65533;X&#65533;^@],&#65533;a&#65533;#y9&#65533;&#65533;&#65533;}&#787;08=&#65533;w&#65533;&#65533;4&#65533;uZY&#65533;&#65533;&#65533;&#65533;E&#65533;*&#65533;&#65533;dWTu&#435;&#65533;&#1286;U&#65533;&#65533;&#65533;WmT[&#65533;&#65533;ez&#65533;&#65533;&#65533;&#65533;&#65533;f&#65533;&#65533;r&#565;/(&#65533;g!&#65533;n1#R\0S&#65533;
&#65533;&#65533;YT&#65533;Y&#65533;&#65533;M&#65533;VW&#2023;&#65533;&#65533;]^&#65533;aI9B&#65533;r&#65533;&#65533;U &#65533;CH&#65533;&#65533;&#65533;`&#65533;&#65533;&#65533;&#65533;T&#65533;(=q&#65533;W;&#65533;*a&#65533;]&#65533;v&#65533;&#65533;O&#65533;W[&#65533;&#65533;&#65533;&#65533;j&#65533;&#65533;<M&#65533;3-&#65533;<+Y&#65533;&#65533;pi&#65533;&#65533;&#65533;&#65533;4yzQ&#65533;Hr&#65533;}&#65533;Qf&#65533;&#1033;;&#65533;&#1672;_&#65533;&#65533;&#65533;&#65533;!&#1607;+:&#65533;&#65533;{FY&#65533;3@C&#65533;&#65533;2 &#65533;&#65533;u&#65533;&#65533; &#65533;&#65533;&#65533;}2	<&#65533;L!Y&#65533;&#65533;&#65533;&#65533;D&#65533;&#65533;&#65533;
PB&#65533;	U	P &#65533;&#65533;#9z&#65533;&#65533;:&#65533;&#65533;f&#65533;&#65533;P&#65533;a	&#65533;&#65533;&#65533;9&#65533;&#65533;|&#65533;&#65533;Y&#65533;&y(&#65533;&#65533;&#65533;&#65533;9#&#1625;&#65533;`Hb,*&#65533;3&#65533;&#65533;6U&#65533;h]&#65533;y&#65533;B&#65533;&#65533;&#65533;&#1241;&#65533;&#65533;`&#65533;&#65533;t&#65533;&#65533;f&#65533;H&#65533;}(Y1n&#65533;&#65533;5A&#65533;%I&#65533;&#65533;&#65533;&#65533;&#65533;&#65533;&#65533;Y&#353;`1U&#65533;9'&#65533;r[&#65533;&#65533;h&#65533;&#65533;&#65533;g&#65533;&#65533; i&#65533;&#65533;S;-&#1436;I~^&#65533;wD&#65533;H@&#65533;&#65533;&#65533;&#65533;!R&#65533;Xg&#65533;/&#65533;&#65533;&#65533;8&#65533; i]&#65533;&#65533;?&#65533;&#65533;rVq&#65533;&#736;&#65533;(&#65533;i&#65533;&#65533;&#65533;&&#65533;%A&#65533;&#65533;k@@>i&#65533;&#65533;&#65533;&#65533;&#65533;(&#65533;&#65533;bi&#65533;q&#65533;&#65533;u'&#65533;&#65533;1&#65533;&#65533;&#65533;&#65533;y&#65533;&#419;2s&#65533;&#65533;3.&#65533;&#149;&#65533;Y^n&#65533; rO4&#65533;&#65533;&#65533;&#65533;yW&#65533;ti&#65533;fMd&#65533;T&#65533;C&zv&#65533;&#65533;&#65533;m&#65533;/Y&#65533;2&#1563;&#65533;&#65533;8&#65533;&#65533;4z&#65533;&#65533;&#65533;Zf{&#65533;&#65533;&#65533;&#65533;y&#441;8Y&#65533;KZ&#65533;&#65533;&#65533;&#65533;&#65533;&#65533;/&#65533;&#65533;&#65533;&#65533;&#65533;&#65533;&#65533;e$&#65533;&#65533;&#65533;&#65533;&#648;&#65533;&#197;<&#65533;&#65533;&#65533;&#65533;&#65533;z&#65533;W&#65533;g&#65533;^'&#1209;m(&#65533;Y&#65533;j
ki&&#65533;X&#65533;&#65533;&#65533;&#65533;2&#65533;&#65533;&#65533;/bz$@&#65533;N&#65533;0&#65533;&#65533;&#65533;&#65533;&#65533;:{A&#65533;&#65533;&#65533;Z&#65533;yf&#65533;w&#65533;wp&#65533;Z&#1109;&#65533;&#65533;&#65533;&#65533;&#34397;&#65533;t&#65533;&#65533;&#65533;&#475;W&#65533;&#65533;*&#65533;i,&#65533;P7&#65533;&#65533;&#65533;&#65533;&#65533;J*(H&#65533;&#65533;&#65533;&#65533;Y{&#65533;&#65533;&#65533;&#65533;&#65533;&#65533;&#65533;YpJN&#65533;:&#65533;&#65533;&#413242;&#65533; &#65533;&#65533;&#65533;Y /&#65533;&#65533;&#65533;@&#65533;&#437;&#65533;_&#65533;%6y&#65533; &#65533;%RB&#65533;'&#43796;
&#65533;&#65533;
&#65533;t&#166;&#65533;&#65533;z&#65533; &#65533;&#65533;
E1&#65533;]&#65533;&#65533;g&#65533;
&#65533;k&#65533;	&#65533;Y&#65533;&#584;&#65533;&#65533;Q&#65533;&#65533;&#65533;v{s&#65533;&#65533;&#65533;d&#2709;&#65533;*O-&#65533;&#65533;hz&#65533;:&#1779;&#65533;&#65533;[&#65533;[k&#65533;'OI![&#65533;7j&#65533;&#65533;&#65533;&#65533;J&#65533; &#65533;&#65533;uP&#65533;$v&#65533;t&#65533;&#65533;d&#65533;&#65533;&#65533;#&#65533;K&#65533;&#65533;:%&#65533;1&#65533;!+&#65533;&#65533;q&#65533;8&#65533;&#65533;K&#65533;&#65533;G&#65533;&#65533;&#65533;&#65533;&#65533;	&#65533;@g&#65533;&#65533;&#1061;x&#65533;B&#65533;&#65533;&#65533;h&&#65533;=[&#65533;8&#65533;&#65533;&#65533;&#65533;&#65533;a_&#65533;)&#65533;&#65533;Q&#65533;	Ym9q&#65533;&#65533;&#65533;&#65533;U&#65533;F=V&#65533;}&#65533;l4&#1589;&#65533;`&#65533;&#65533;
z_i&#65533;$g&#65533;&#65533;&#65533;C`&#65533;&#65533;GW&#65533;&#65533;'&#65533;&#65533;i&#65533;&#65533;&#65533;&#65533;N_&#65533;j&#65533;L&#65533;%p&#65533;bgxq&#65533;&#65533;j&#65533;6n[&#65533;[&#65533;(&#65533;	&#65533;&#65533;&#65533;&#65533;N&#65533;&#65533;&#65533;&#65533;&#65533;&#65533;k&#65533;&#65533;&#65533;&#65533;T&#65533;&#65533;!3&#65533;&#65533;&#65533;-&#65533;Xo&#65533;&#65533;&#65533;&#65533;&#65533;&#620;&&#65533;T!&#65533;&#65533;:&#65533;&#65533;&#65533;&#65533;&#65533;&#65533;X&#65533;&#1310;A&#65533;d&#65533;
b&#65533;F&#65533;&#65533;&#65533;&#65533;v&#65533;&&#65533;&#65533;{si?-&#65533;`&#65533;zD&#1531;&#65533;&#65533;&#65533;&#65533;&#65533;&#65533;&#65533;&#572;:U&#65533;&#65533;(&#65533;&#65533;&#1115;&#65533;&#65533;8&#65533;(&#65533;&#65533;&#128;q8&#829;4&#65533;&#65533;&#65533;&#65533;&#65533;0&#829;&#65533;siy&#65533;Bj&#65533;?#&#65533;&#65533;&#65533;&#65533;/&#65533;&#65533;&#184;&#65533;&#65533;"&#65533;&#65533;k&#65533;`&#65533;&#65533;&#65533;&#65533;#&#65533;:3j&#65533;&#65533;&#754;&#65533;A&#65533;&#65533;[ty&#65533;&#65533;&#65533;&#65533;&#491;&#65533;A1&#65533;W&#65533;&#65533;&#260;&#65533;&#65533;H&#65533;&#65533;M&#65533;&#65533;mL&#65533;&#65533;&#65533;g&#65533;$G&#65533;&#65533;&#65533;&#65533;2o&#65533;&#65533;l&#65533;Ft(&#65533;&#65533;S&#65533;&#65533;&#65533;#D&#65533;&#65533;K#*&#65533;&#65533;;dw&#65533;&#65533;1|&#65533;&#65533;&#65533;;&#1807;&#65533;T&[&#65533;}&#65533;&#1627;&#65533;	&#65533;9|&#65533;&#65533;q&#65533;&#65533;	&#65533;J&#65533;&#24284;&#65533;;&#65533;&#65533;&#65533;&#65533;R&#65533;L{l&#65533;&&#65533;&#65533;&#65533;&#65533;p&#65533;&#65533;Z&#65533;9`&#65533;&#65533;Ppk&#65533;&#65533;b&#65533;&#65533;1w&#65533;&#65533;&#1479;&#65533;.L&#65533;?&#65533;&#65533;&#65533;j&#65533;bpa] &#65533;u&#65533;T"&#65533;H}p# &#65533;j o&#65533;+&#65533;W&#65533;&#65533;Tn&#65533;&#65533;&#65533;C&#65533;
&#65533;&#65533;&#65533;},&#65533;&j7&#65533;&#65533; &#65533;V&#65533;qw&#65533;&#65533;&#65533;&#65533;8&#65533;&#65533;&#65533;&#65533;&#65533;@x&#65533;E&#65533;&#65533;&#65533;&#65533;&#65533;&#65533;&#65533;&#65533;k&#65533;R,&#65533;&#65533;&#65533;N<&#711;&#65533;r&#65533;&#65533;
&#65533;;&#610;'&#238; &#65533;]&#65533;&#65533;&#65533;&#65533;&#65533;&#1531;&#673;&#65533;|&#842;&#65533;&#65533;&#65533;&#65533;T&#65533; &#65533;J'g)&#65533;&#65533;&#65533;h&#65533;&#65533;[&#65533;r&#65533;>c&#65533;&#316;&#65533;]&#65533;&#65533;&#65533;YY&#65533;,&#65533;&#65533;&#65533;^&#65533;Q&#65533;&#65533;&#65533;&#65533;&#65533;os&#65533;2&#65533;&#998;H&#65533;R&#65533;X&#65533;&#65533;&#65533;&#65533;&#65533;&#65533;f&#65533;#&#65533;0x&#65533;&#65533;]&#65533;&#65533;&#65533;X&#65533;&#65533;[&#65533;&#65533;	&#65533;&#65533;&#65533;&#65533;&#65533;&#65533;&#65533;&#65533;&#65533;&#65533;
}&#65533;&#65533;&#65533;D&#65533;w->&#65533;&#65533;&#1136;&#65533;&#309;&#65533;&#65533;v&#65533; &#65533;a&#65533;&#65533;3&#65533;&#65533;#&#65533;&#65533;&&#65533;&#65533;`J&#65533;p&#65533;&#65533;&#65533;Q&#65533;1&#65533;&#65533;&#65533;F#&#65533;&#65533;&#65533;qE&#65533;\&#536;&#1546;&#65533;&#65533;&#65533;&#65533;&#65533;&#65533;&#934;7&#65533;&#65533;&#65533;=&#65533;&#65533;&#65533;y&#65533;&#65533;&#65533;6&#65533;6&#65533;&#65533;B&#65533;Y&#65533;&#65533;&#65533;	xc&#65533;&#65533;H&#65533;s&#65533;-py&#1675;G&#65533;&#65533;T&#848;i&#65533;&#65533;&#65533;&#65533;L&#65533;&#65533;4f&#65533;]TG&#65533;&#65533;&#65533;
&#141;G&#65533;+&#65533;&#65533;+&#65533;!&#65533;m&#65533;]&#65533;&#65533;&#65533;&#65533;&#65533;&#65533;&#65533;&#65533;&#1421;Vs&#538;&#65533;&#65533;&#65533;&#65533;H&#65533;I'&#65533;a&#65533;-&#65533;'&#65533;z}p:i&#65533;&#65533;&#65533;&#65533;L&#65533;;lP&#65533;&#65533;=&#65533;+T5lk&#65533;	 p&#65533;&#65533;&#65533;&#65533;Q7&#65533;&#65533;&#65533;&#65533;6&#65533;gT|&#65533;&#65533;6&#65533;]$&#65533;&#65533;2&#65533;C&#65533;w&#65533;$&#65533;&#65533;&#65533;&#65533;&#65533;&#157;&#65533;U&#65533;&#1850;&#65533;}W&#65533;&#65533;&#65533;)xem&#65533;&#165;5
&#65533;&#65533;/&#65533;&#65533;(&#65533;&#65533;&#65533;*&#65533;x&#65533;&#65533;&#65533;&#65533;=&#65533;&#65533;&#65533;?[!&#65533;&#696;&#65533;r0&#65533;&#65533;&#65533;&#65533;&#65533;&#65533;&#65533;&#65533;1&#65533;&#65533;7&#65533;"&#65533;&#332;}x&#65533;&#65533;&#65533;&#65533;""&#65533;&#65533;'-&#65533;&#65533;&#65533;]	<&#65533;\&#65533;&#65533;&#65533;;&#65533;&#65533;g&#65533;&#65533;
&#65533;&#65533;E&#65533;O&#65533;6&#65533;&#65533;C&#65533;&&#65533;&#65533;}&#65533;&#65533;&#65533;c&#65533;&#65533;&#1544;&#65533;&#65533;&#65533;aVxC&#65533;&#65533;&#65533;&#65533;p&#1967;&#65533;&#65533;&#65533;L&#65533;0^&#65533;&#65533;&#65533;&#65533;&#65533;-.5O&#65533;&#65533;&#237;&#65533;]|&#65533;V&#65533;pCn&#22332; &#65533;&#65533;&#65533;&#830;}&#65533;&#65533;&#65533;&#65533;&#65533;LNg&#65533;&#65533;IK&#65533;&#1671;z&#65533;&#2022;&#65533;q&#65533;m&#65533;A]B,&#65533;&#65533;0&#1986;&#65533;&#65533;&#65533;5&#65533;&#65533;E<&#65533;T&#65533;&#65533;&#65533;q&#65533;Am&#65533;  v^&#65533;&#65533;ox;&#65533;&#65533;>&#65533;,h&#65533;>&#65533;&#65533;N&#65533;&#65533;N&#65533;&#65533;|&#65533;&#65533;&#65533;&#65533;Ik&#65533;+&#65533;&#65533;	&#65533;&#65533;lY6;Z&#65533;B^&#65533;&#65533;&#65533;&#65533;+V]S&#65533;&#65533;&#65533;&#65533;&#65533;&#65533;&#65533;FeU&#65533;&#751;&#577;L&#65533;&#65533; &#65533;&#65533;c&#65533;&#65533;l~&#65533;&#1516;&#65533;&#65533;B&#65533;&#65533;r@&#1570;&#65533;&#65533;&#65533;&#65533;&#65533;Z&#65533;n&#65533;&#65533;&#65533;&#65533;cRT&#65533;h*&#65533;@&#65533;&#65533;&#65533;<&#65533;2&#65533;u&#65533;b&#65533;>&#65533;&#65533;N&#65533;&#65533;]Tp&#65533;&#65533;)&#65533;#`&#65533;A&#65533;5&#65533;&#65533;J&#65533;E&#65533;"&#65533;&#65533; A-&#65533;&#65533;&#65533;&#65533;&#65533;&#65533;&#65533;	*u$k=&#65533;&#65533;sh&#65533;&#65533;c&#65533;&#8769;&#65533;sq&#65533;EL&#65533;Y&#65533;D&#65533;r/&#65533;L&#65533;&#65533;&#65533;nk#&#65533;~&#65533;&#65533;&#65533;&#65533;	&#65533;&#65533;^&#65533;&#65533;&#65533;&#65533;&#65533;&#65533;&#65533;}&#65533;>&#65533;&#65533;&#65533;O8=&#65533;&#65533;Y&#65533;&#65533;&#65533;F^&#65533;&#65533;\j&#65533;M&#65533;&#65533;A&#65533;&#65533;&#65533;n1&#65533;&#65533;&#65533;6&#65533;S&#65533;&#65533;&#65533;&#65533;Ey&#65533;&#65533;7&#1717;&#65533;&P &#65533;&#65533;&#65533;Y%DO&#65533;!&N^&#65533;`&#65533; ^&#65533;&#65533;)&#65533;&#948;)U
&#65533;Wu&#65533;I&#65533;&#620;&#65533;&#65533;q pU&#248;&#65533;w88f&#65533;x&#65533;&#65533;&#65533;&#65533;_B&#65533;&#65533;&#65533;&#65533;E~7$^W&#65533;j&#65533;#&#65533;&#65533;&#65533;&#65533;)&#65533;
u&#65533;eD&#65533;&#65533;&#65533;&#65533;&#65533;&#65533;&#65533;&#65533;&#65533;&#65533;&#1905;)	@&#65533;&#65533;&#1141;&#65533;&#65533;76m&#65533;&#65533;&#352;&#1580;e&#1637;&#65533;
&#65533;&#65533;w,kw),&&#65533;&&#65533;E&#65533; &#65533;&#65533;[	v+&#65533;)&#65533;&#65533;6,&#65533;B@(&#65533;&#65533;&#65533;&#65533;-&#65533;F&#65533;1&#65533;&#65533;&#65533;&#65533;&#65533;;&#65533;w=&#65533;&#65533;&#65533;	%U&#65533;	[CIIj&#65533;&#65533;&#65533;^&#65533;&#65533;&#65533;`&#65533;&#65533;&#65533;3&#65533;&#65533;[
&#65533;&#65533;]&#65533;9&#65533;&#65533;&#65533;&#65533;&#65533;#&#65533;:rQ&#65533;&#65533;&#65533;c&#65533;&#65533;&#65533;&#65533;&#65533;&#65533;&#65533;&#65533;&#65533;V&#65533;{\q&#65533;y&#65533;"&#65533;A?&#65533;&#65533;&#727;C"&#65533;&#65533;&#65533;"&#65533;&#65533;M&#65533;pr&#65533;+&#65533; &#65533;&#65533;&#65533;#q&#65533;&#594;(&#65533;E&#65533;&#65533;r&#65533;(&#65533;&#65533;
X&#65533;`6&#65533;A&#65533;`&#65533;&#971;&#65533;&#65533;&#1233;U&#65533;O#!^k&#65533;&#65533;,P&#65533;@&#338;T&#65533;&#65533;&#938;&#65533;&#65533;j&#65533;*&#65533;&#65533;&#1516;Q&#65533;&#65533;:o&#65533;&#52766;l&#65533;2TDn?&#65533;	&#65533;iq&#65533;P
&#65533;&#65533;&#65533;o&#65533;
&#65533;vl&#65533;&#65533;)&#65533;P'#&#65533;hc&#65533;#'&#65533;sBZ&#65533;&#65533;UT&#65533;&&#65533;Jfj&#875;Y&#65533;`x&#65533;&#65533;@ "9&#65533;.X&#65533;qv&#65533;k^&#65533;&#65533;&#65533;S]f&#65533;m.&#65533;g&#65533;&#65533;0:&#65533;<&#65533;&#65533;~n]2
7o;&#65533;&#65533;5@&#65533;kU&#65533;&#65533;&#65533;0e&#65533;&#65533;gJ&#65533;&#65533;R*&#65533;&#65533;B&Q4&#17800;Z>&#65533;^&#65533;&#65533;&#65533;,&#65533;bwFPbN&#65533;6&#39085;[&#1512;&#65533;&#65533;-L&#65533;&#65533;;&#65533;M&#65533;w&#65533;SWa&#65533;&#65533;
&#65533;&#65533;X&#65533;}&#65533;&#65533;Qd&#65533;&#65533;6d&#65533;m&#65533;2	\v&#65533;W\&#65533;&#65533;&#65533;_1}&#65533;&#65533;&#843;`&#65533; &#1988;&#65533;WC&#65533;&#65533;&#65533;G&#65533;	&#65533;&#65533;&&#65533;yr &#65533;&#65533;&#65533;f;L&#8258;	&#65533;&#65533;h&#65533;"&#65533;:&#790;O&#65533;&#65533;&#65533;&#65533;2<&#65533;C&#65533;b:&#65533;&#65533;C	&#65533;&#65533;ohS&#65533;1&#65533;G9#&#65533;S`3H&#65533;&#65533;H&#65533;hG`>&#65533;&#65533;&#65533;&#65533;K&#65533;&#65533;&#65533;vu6&#65533;&#65533;_F&#65533;&#65533;&#65533; &#65533;&#65533;~&#65533;&#65533;B&#65533;g&#22272;:DJ&#65533;t&#65533;S&#65533;&#65533;m@T&#65533;hH&#1321;&#65533;GVj(&#65533;I&#65533;&#65533;&#65533;&#65533;&#65533;S&#65533;R!&#65533;&#65533;+&#65533;&#65533;N&#65533;&#65533;<B6&#65533;[&#65533;&#65533;f&#65533;c&#65533;x&#65533;&#65533;&#65533;&#65533;&#65533;&#65533;_z&#65533;\&#65533;	iA!&#65533;<&#65533;W],&#65533;&#65533;Sy0&#65533;d&#65533;!I&#65533;&#65533;G&#65533;&#65533;dR&#65533;xI&#65533; Pp&#65533;&#65533;&#65533;%[J&#34916;a&#65533;DKJ&#1549;km&#65533;8&#65533;<&#65533;&#65533;&#65533;&#65533;7w&#65533;&#65533;&#65533;eg&#65533;O&#65533;M&#65533;V&#65533;X&#65533;&#65533;b&&#65533;$#E&#65533;&#65533;&#65533;(&#65533;F&#65533;&#65533;&#65533;W&#65533;o&#65533;&#65533;'&#65533;b&#65533;&#65533;S&#65533;&#65533;&#43895;F&#65533;E&#65533;4_&#65533;&#747;&#65533;&#65533;&#65533;l+&#65533;&#65533;:!&#65533;F/&#65533;+&#65533;&#65533;6wkL|&#65533;1hD&#590;&#364;[&#45399;&&#1018;(va&#65533;U$&#65533;&#65533;6&&#65533;5&#65533;9W&#65533;6&#65533;&#65533;q4&#65533;&#65533;&#65533;&#65533;&#65533;d&#65533;]&#65533; &#65533;&&#65533;_&#812;L&#1789;i!&#65533;)&#65533;@7&#65533;/&#65533;&#264;&#65533;&#1517;&#65533;&#1432;&#916;I&#65533;&#65533;oN)Fj/&#65533;'&#1216;U7u&#65533;u&#65533;~.3&#65533;+4&#65533;&#65533;&#65533;)'&#65533;B&#65533;g&#65533;&#65533;Z&#65533;&#65533;9&#65533;&#65533;&#65533;&#65533;&#65533;&#65533;4&#65533;E&#65533;$!	&#626;&#65533;&#857;&#65533;&#65533;&#65533;&#65533;&#65533;]5&#65533;t&#65533;S&#65533;&#65533;&#65533;M{&#65533;&#65533;&#65533;&#65533;l5uY&#65533;&#65533;/Ytm~&#65533;&#65533;J{&#65533;.&#65533;&#65533;&#65533;&#65533;,&#65533;&#1864;&u&#65533;&#65533;v&#65533;{&#1231;Q&#65533;&#65533;f&#65533;hQ &#65533;Z&#65533;&#65533;%&#65533;	&#65533;&#65533;oE&#65533;&F`&#65533;&#1693;@&#65533;&#65533;&#65533;;b&#65533;<&#65533;&#65533;&#65533;>&#65533;S&#65533;&#65533;Wy _
\X&#65533;&#65533;9
&#65533;*%&t	&#65533;&#65533;c&#65533;&#65533;&#65533;&#65533;&#65533;&#65533;&#65533;	&#65533;0&#65533;E&#65533;&#65533;ZH&#65533;&#2039;\0~&#1870;:&#1963;&#65533;&#65533;b&#65533;B/&#65533;c6&#65533;I&#65533;&#65533;&#65533;&#65533;&#1409;gMtT&#65533;&#65533;B &#65533;*J	S&#480;&#65533;+B&#65533;zO&#65533;&#65533;&#65533;&#65533;&#65533;&#65533;C&#65533;P{&#65533;g!IP&#65533;^I&#65533;&#65533;XgC&#65533;qk}x&#65533;&#65533;&#65533;C&#65533;&#65533;#m&#65533;&#65533;V&#65533;&#35274;&#65533;&#65533;&#65533;?%&#65533;&#65533;&#65533;&#65533;&#65533;&#65533;L% &#65533;M&#65533;&#65533;9r&#65533;X&#65533;`10X&#65533;!f#bh&#65533;%=w&#65533;LI&#65533;T&#65533;JRX;&#65533;K&#65533;&#2032;PX&#65533;&#65533;l,5&#65533;&#65533;&#65533;&#394;d<&#65533;I9E+&#65533;G&#65533; &#65533;a&#65533;&#65533;L&N&#65533;h&#65533;lcQ!@&#65533;&#435;&#65533;&#65533;&#65533;:&#65533;&#65533;,Z&#1391;Yu&#65533;i_c}&#65533;4&#65533;8hAh&#1303;&#65533;&#65533;&#65533;&#65533;s&#65533;W&#65533;A&#65533;9N&#65533;0&#65533;&#65533;"N&#65533;&#65533;3&#65533;&#65533;G5&#65533;gbl&#65533;&#65533;&#65533;&#65533;,n&#65533;&#65533;&#65533;&#65533;&#65533;?k&#65533;&#65533;u;&#65533;&#1788;(iD&#65533;@_>&#65533;MkB&#65533;&#249;&#65533;b&#65533;&#65533;G&#65533;&#65533;&#65533;iZ&#65533;$&#65533;&#65533;&#65533;&#241;&#1173;LiY1bL|&#65533;&~I&#65533;%&#65533;&#65533;h *(&#65533;r&#65533;&#65533;&#65533;&#65533;&#65533;]mw&#65533;d&&#65533;*&#65533;gR&#65533;&#65533;&#65533;s&#65533;C}&#65533;&#65533;+&#65533;dHd!&#1706;&#65533;&#65533;&#65533;p&#65533;S&#65533;d&#65533;&#65533;&#65533;&#65533;&#65533;&#65533;&#65533;&#65533;=h<&#65533;;EZ!&#65533;&#65533;&#65533;&#65533;sdVo&#65533;&#65533;Or&#65533;Lgi&#65533;i*
&#65533;&#65533;&%W&#65533;!&#65533;&#65533;r&#65533;p&#65533;&#65533;s&#65533;&#65533;7&#65533;t~z&#65533;&#65533;&#65533;&#65533;T&#65533;&#1705;p/&#65533;&#65533;
S&#65533;&#65533;{Q)\KGJW&#65533;R"&#65533;T&#65533;&#65533;&#65533;,v&#65533;&#65533;&#65533;&#65533;ngY)&#65533;+&&#65533;O'&#65533;*PW&#65533;&#65533;Y&#65533;&#65533;&#65533;&#65533;$M&#65533;ReJ&#1243;,1gs&#65533;j&#1748;&#65533;&#65533;uR&#65533;i&#65533;]&#65533;t&#65533;X1&#1706;&#65533;&#186;&#65533;9=c&#879;&#65533;&#1372;d&#65533;&#65533;&#65533;&#65533;&#65533;&#65533;&#65533;KE&#65533;n?&&#65533;&#65533;&#65533;U&#65533;yQ&#65533;&#65533;&#65533;&#65533;Oy.	[&#65533;&#65533;~&#65533;g&#65533;&#65533;&#65533;&#65533;&#65533;8&#65533;`Y&#1552;&#65533;&#65533;2&#65533;I0!&#65533;&#65533;&#65533;b<6s&#65533;m&#65533;1&#65533;J&#65533;x&#65533;&#65533;&#65533;$g=9DP&#65533;h`&#65533;h&#65533;&#65533;&#65533;&#65533;f&#65533;-&#65533;&#65533;iR&#65533;y&#65533;^&#142;&#65533;&#65533;EUX&#65533;&#65533;&#65533;DwU&#65533;9&#65533;&#65533;&#65533;&#65533;W&#65533;&#65533;R&#65533;%&#65533;	&#65533;y&#65533;&#65533;,&#65533;&#1885;&#65533;U&#65533;\&#65533;>&#65533;&#65533;9&#65533;H&#65533;6MD&#65533;&#65533;&#1026;&#65533;&#65533;&#65533;&#65533;&#65533;!&#65533; X&#65533;D&#65533;?z&#65533;U&#65533;&#65533;&#65533;&#65533;9&#65533;&#65533;C(&#65533;&#65533;&#65533;&#65533;"&#65533;&#65533;&#65533;&#65533;&#65533;<~]&#65533;O&#65533;&#65533;>+&#65533;&#65533;a&#65533;&#65533;&#65533;$0N&#65533;	B&#65533;QV
P&#500;$&#65533;&#65533;'7&#65533;&#65533;&#65533;8&#65533;'T&#65533;KS&#65533;bZb&#65533;u&#65533;&#284;G&#65533;(&#65533;&#65533;j&#1330;eP&#65533;5=&#65533;aJ&#65533;&#65533;@&#65533;}&#65533;&#65533;&#65533;\&#65533;(Q&#65533;e&#65533;V&#65533;f&#65533;&#1477;&#65533;&#65533;=&#65533;u&#65533;&#65533;&#65533;&#65533;Aag<V&#65533;.:|&#65533;&#65533;Z&#65533;&#65533;0op&#65533;&#65533;6&#65533;K&#65533;&#65533;&#65533;M&#65533;&#65533;@U:)&#65533;O&#1168;&#65533;7&#65533;&#65533;s&#65533;H&#65533;&#65533;YQ5:e$&#65533;&#65533;"@&#65533;&#65533;$&#65533;&#65533;%&#65533;&#65533;
&#65533;&#65533;&#65533;x*&#65533;&#65533;&#65533;tj&#65533;&#65533;&#65533;ai3S_$Q&#65533;&#65533;&#65533;I&#65533;5&#65533;m&#1090;&#65533;&#65533;u&#65533;&#65533;&#65533;&#763;~&#65533;&#65533;&#65533;ff&#65533;A&#65533;&#65533;Vg&#65533;&#65533;0&#65533;&#65533;rS&#65533;#>[&#65533;#&#621;0&#65533;X&#663;o\}&#65533;&#65533;&#65533;&#65533;\&#65533;,O&#699;&#65533;&#65533;w{&#65533;ee
Y&#65533;&#65533;&#65533;&#65533;&#65533;&#65533;=d&#65533;U&#65533;&#65533;&#65533;6p&#65533;Y&#1472;&#65533;&#65533;d&#65533;$pn&#65533;R&#65533;&#65533;&#65533;
p&#65533;;&#65533;#8&#65533;:W&#65533;&#65533;	x@"&#65533;y&#65533;&#65533;&#65533;&#65533;&#65533;&#65533;(j	iR&#65533;&#65533;X &#65533;&#65533;i&#65533;Q&#65533;N&#65533;&#65533;q_h&#65533;_&#65533;ZI&#1144;&#65533;H&#65533;&#793;R&#65533;&#65533;&#65533;a&#65533;Oz&#65533;&#65533;Anm&#65533;&#65533;f&#65533;9o&#65533;T,w9b&#65533;&#65533;&#65533;&#65533;;&#65533;&#65533;.&#65533;&#909;N&#65533;b+&#65533;&#65533;&#13651;Vta}!eH&#65533;&#65533;&#65533;X&#65533;/\&#1759;&#65533;&#65533;{&#65533;&#65533;f&#65533;+l}&#65533;&#65533;[&#65533;M&#65533;K&#65533;&#65533;oh_&#65533;w@&#65533;	&#65533;n+p&#65533;WO>9&#65533;J-Si&#65533;Ew&#65533;&#65533;&#65533;Vf7&#65533;w&#65533;>&#65533;w*&#65533;oO8&#65533;&#2204;&#65533;94z&#65533;1&#65533;&#65533;?v&#65533;672&#65533;*&#65533;y&#65533;j&&#65533;Z&#65533;yEN&#65533;l&#65533;Kg{Ag{&#65533;64&#65533;E&#1956;:'T&#65533;&#65533;&#65533;qMd&#65533;4&#65533;vVj&#65533;e&#977;I_f^bf\A&#65533;
&#743;|&#65533;&#65533;5&#65533;n&#65533;#&#65533;&#65533;1r`}\&#65533;~&#1623;q &#65533;&#65533;  -G76&#65533;&#65533;>&#65533;)&#65533;X'@^&#65533;&#65533;`&#65533;v'US!&#65533;8jr&#65533;C&#65533;g&#65533;&#65533;&#65533;[&#65533;i0`8/lu&#65533;&#65533;&#65533;Fz8f&#65533;ey&#65533;8&#2034;"
&#65533;-&#65533;wy&#65533;&#65533;g&#65533;'r'W\yh&#65533;&#65533;)&#65533;&#65533;q&#65533;2&#65533;&#65533;Vc&#65533;d[&#65533;&#65533;v&#65533;7o&#65533;&#65533;al&#65533;v&#65533;gl&#486;&#65533;&#65533;&#65533;&&#65533;N&#65533;&#65533;{&#65533;&#65533;&#65533;6&#65533;&#65533;&#65533;ARS|&#65533;esB&#1155;&#65533;&#65533;|j#_B&#65533;G;&#65533;ug&#65533;?&#65533;Wo^&#65533;}&#65533;=P&#65533;P&#65533;}&#65533;&#65533;P{&#65533;g>g&#65533;`&#65533;m&#65533;I&#65533;~H&#65533;~%&#65533;BeApAo&#65533;&#65533;kX&#65533; x&#65533;&#65533;R0x4&#65533;j&#65533;&#65533;@&#65533;7/&#65533;&#12813;&#65533;J&#1293;&#65533;&#65533;&#65533;&#65533;&#65533;Qm$&#65533;(&#65533;&#65533;8&#65533;$}&#65533;a&#65533;|&#65533;x&#591;&#65533;&#65533;&#65533;&#65533;&#65533;;&#65533;H&#65533;+&#65533;B5&#65533;Cg&#65533;-&#65533;&#65533;b&#65533;F&#65533;b&#65533;&#65533;&#65533;&#65533;&#65533;&#65533;&#65533;&#1605;&#65533;i=&#65533;&#65533;U*	=&#65533;sH&#65533;&#65533;&#65533;&#21145;7{A&#65533;8f&#65533;e_r&#65533;&#65533;=&#65533;"*&#1153;6&#65533;O&#65533;&#65533;^6O&#65533;"/&#467204;&#65533;Qxmg:R+&#65533;H&#65533;&#65533;!&#65533; Opoi&#65533;,&#65533;2&#65533;u(C&#65533;&#530;w#'&#65533;x&#65533;&#65533;&#65533;&#65533;&#65533;9&#65533;&#65533;{&#65533;17b&#65533;&#65533;`u&#65533;s{p&#599;Y&#65533;8 &#65533;&#65533;&#65533;Il%&#65533;&#65533;X&#65533;q~&#1616;%q&#65533;&#65533;e&#65533;9&#65533;&#65533;&#65533;&#65533;&#65533;}I&#65533;&#65533;)&#65533;&#65533;&#65533;M)&#65533;{&#65533;&#458;&#65533;&#65533;)&#65533;E&#65533;4	&#65533;&#65533;&#65533;,8&#65533;&#65533;-&#65533;&#65533;X&#65533;>&#65533;&#65533;&#65533;&#65533;&#331;&#1714;@&#65533;pa/6|&#65533;1&#65533;&#65533;&#65533;_&#65533;	&#65533;&#65533;&#65533;S(g&#65533;&#65533;&#65533;&#65533;&#65533;0POPw&#65533;PL'&#65533;&#65533;&#65533;&#65533;v&#65533;;&#65533;xa&#65533;&#534;&#65533;T7 &#65533;#x&#65533;&#65533;:&#65533;&#65533;E&#65533;&#65533;&#65533;&#65533;&#65533;N:&#65533;&#65533;&#65533;	&#65533;&#65533;&#65533;B&#65533;&#65533;&#1624;&#65533;&#65533;&#65533;&#65533;x&#65533;Y3&#65533;;y&#65533;Q%&#65533;&#65533;&#65533;&#65533;L&#8600;&#65533;&#65533;&#65533;&#1625;&#42926;9&#65533;&#65533;)kY&#65533;\&#65533;h&#65533;&#65533;[3"0&#65533;<&#65533;&#65533;{&#52833;qF&#65533;&#65533;&#65533;&#65533;&#65533;O&#29942;yJ&#65533;&#65533;f&#65533;(EO&#65533;&#65533;/&#65533;)g&#65533;&#65533;Y*&#65533;U&#65533;
Ey&#65533;&#65533;" 0a&#65533;&#65533;Z&#65533;&#65533;&#65533;+#! ,&#65533;&#65533;&#65533;,aa&#65533;_&#65533;(&#65533;&#65533;J&#65533;&#65533;pa&#65533;Rw&#65533;org&#65533;&#65533;&#65533;&#1630;&#65533;D_*&#65533;*&#65533;cj&#65533;'&#65533;&#65533;&#65533;&#599;&#65533;&#1318;^P&#65533;&#65533;w&#65533;4&#65533;D_&#65533;&#65533;&#65533;&#65533;&#65533;C&#65533;&#65533;&#65533;;$&#1127;`l&#65533;&#65533;&#65533;&#65533;-I&#65533;&#65533;&#1034;&#65533;&#65533;&#65533;&#65533;&#65533;&#65533;&#65533;&#65533;&#65533;&#65533;F"imY!E&#65533;&
_&#65533;mccW&#65533;q&#65533;4m&#65533;&#65533;&#65533;0*%6&#65533;	Q&#65533;q&#65533;&#65533; &#65533;&#65533;&#65533;&#65533;&#65533;&#65533;&#65533;~&#65533;&#65533;b&#65533;7oF&#65533;&#65533;&#65533;S!&#65533;&#65533;#&#65533;M*+: Z&#65533;%&#65533;&#65533;a&#65533;hp4:>&#65533; Q&#65533;&<&#65533;&#65533;&#65533;`&#65533;	&#65533;{&#65533;9Kh:,&#65533;J&#65533;&#1882;&#65533;&#65533;&#65533;&#65533;&#65533;&#65533;&#65533;&#65533;L&#65533;&#65533;&#65533;&#65533;9&#65533;d,?D]&#65533;q&#65533;&#35168;g:&}Y&#65533;&#65533;&#1709;&#65533;t2i&#65533;/	&#65533;&#65533;&#65533;&#65533;&#65533;&#65533;&#65533;6&#65533;&#65533;&#65533;t"z&#65533;&#65533;&#65533;Zm &#65533;,&#65533;9&#65533;&#65533;&#65533;S"&#1419;sQ&#65533;&#65533;&#65533;^&#65533;&#65533;&#65533;&p@&#65533;To&#65533;&#1073;[&#65533;&#65533;S&#65533;&#65533;&#15025;7 &#65533;X&#65533;jIi5&#65533;!&#65533;jor&#65533;&#65533;&#65533;&#65533;X"bo&#65533;a&#65533;&#65533;N&#65533;sC&#65533;&#65533;P&#65533;&#65533;'a#&#1285;x&#65533;&#65533;&#65533;$&#65533;<&#65533;&#65533;&#65533;V&#65533;&#65533; &#65533;4&#65533;&#65533;*&#65533;I&#65533;&#65533;:h&#65533;&#65533;&#584;jZ&#65533;&#65533;&&#65533;&#65533;&#65533;&#65533;]&#65533;&#65533;&#65533;c!wLy&#65533;Z&#65533;&#65533;z&#65533;t&#65533;Br
sX3&#65533;Y&#65533;^&#65533;t&#65533;'&#65533;&#65533;&#65533;f&#65533;&#65533;&#65533;&#65533;&#65533;z&#65533;&#65533;&#65533;&#65533;GQ&#65533;&#65533;&#65533;|&#65533;Zu&#65533;&#1425;&#65533;&#65533;&#65533;^J	/&#65533;&#65533;n&#65533;&#65533;	&#65533;M&#65533;?V&#65533;&#65533;x&#65533;I&#65533;&#65533;W&#65533;i&#65533;1&#65533;&#65533;.&#65533;&#65533; qX&#65533;&#65533;5&#65533;&#1897;&#65533;:&#65533;QKh&#394;&#65533;&#65533;&#65533;&#65533;5&#65533;@&#65533;8I]&#692;K&#65533;&#65533;&#65533;q &#65533;&#65533;&#1546;5&#65533;y&#47798;&#65533;z&#65533;[&#65533;)y&#757;&#65533;&&#65533;&&#65533;KuD/&#65533;&#65533;&#65533;&#65533;T&#65533;&#65533;&#730;_&#65533;&#65533;&#65533;$&#65533;&#1482;c&#65533;&#1690;&#65533;&#65533;&#65533;&#1189;&#65533;&#65533;&#65533;&#65533;%T2KE&#65533;&#65533;88&#65533;&#65533;wk?&#65533;&#65533;+yV&#475;-&#65533;8{&#65533;&#1791;|	&#65533;	&#65533;`<&#65533;f&#65533;&#65533;&#65533;&#65533;&#65533;+0w&#65533;U&#65533;pKLIYSjV&#65533;&#65533;&#65533;;b&#65533;&#1530;&#65533;eY&#65533;R@&#65533;&#65533;*&#65533;J;&#65533;u&#65533;&#65533;&#65533;&#65533;`&#65533;lkTK&#65533;&#65533;~J&#301;&#65533;&#246;&#65533;&#65533;&#65533;&#65533;K)&#65533;;o
&#65533;q&#65533;c&#65533;x&#65533;&#65533;&#65533;&#571;x&#65533;F&#65533;V&#65533;&#65533;p&#65533;c5&#65533;&#65533; iu&#47225;&#65533;&#65533;&#65533;&#1255;&#65533;&#65533;&#65533;&#65533;&#65533;&#65533;&#65533;&#65533;&#65533;P&#705;&#65533;&#65533;&#65533;&#65533;[#&#65533;x[o&#65533;&#65533;l&#65533;&#65533;&#65533;&#65533;&#65533;&#65533;&#65533;&#65533;&#65533;8S&#65533;&#65533;&#65533;&#65533;&#65533;&#65533;U&#1043;'&#65533;&#65533;rj&#65533;&#65533;iS&#65533;&#165;&#65533;CZkY&#65533;&#65533;J&#65533;&q&#65533;&#65533;A&#724;{&#65533;&#65533;&#65533;&#65533;&#527;&#65533;@&#65533;F&#671;A|&#65533;&#756;B/&#65533;&#65533;&#65533;&#437;&#65533;0&#65533;&#65533;&#65533;y3K&#65533;|+&#65533;}Tq&#65533;&#65533;;&#65533;&#65533;&#701;&#65533;&#65533;&#65533;sB&#65533;:F{&#65533;Q&#65533;&#65533;&#65533;&#537;&#65533;;8&#1366;&#382;&#65533;&#65533;&#1324;$&#65533;&#65533;&#65533;nBb&#65533;&#65533;d*&#65533;&#65533;&#65533;&#65533;/&#65533;p&#65533;?&#65533;&#65533;W&#65533;Ey&#65533;?r&#65533;&#65533;&#65533;*&#65533;s'{&#65533;&#65533;E;h{&#65533;R&#65533;&#65533;&#65533;&#65533;&#65533;i&#65533;&#65533;[&#65533;U`i&#65533;&#65533;&#65533;E&#65533;&#65533;&#1844;&#65533;[h7k&#65533;5&#65533;&#65533;&#65533;,&#65533;.&#65533;&#65533;&#65533;&#1818;0&#65533;&#65533;&#65533;&#65533;p&#65533;|&#65533;&#65533;&#65533;&#65533;&#65533;j&#65533;<&#65533;&#65533;z&#65533;	&#65533;&)&#65533;&#65533;&#65533;&#65533;&#574;&#65533;&#65533;&#65533;&#65533;&#65533;0&#65533;&#65533;&#65533;*&#65533;&#65533;!&#65533;[EK|&#65533;e&#65533;&#65533;&#65533;>`6&#65533;!&#65533;&#65533;&#65533;&#65533;&#65533;&#65533;O&#65533;&#65533;|&#65533;&#65533;q	WfZ)&#65533;uO&#65533;7&#345;&#65533;l&#65533;&#1554;`&#65533;\&#65533;$&#65533;&#65533;2&#986;&#65533;2>&#65533;3&#65533;&#65533;b<&#65533;[&#65533;=+&#65533;&#65533;&#65533;&#65533;&#65533;&#65533;yZ&#65533;T{&#65533;{a&#65533;[&#65533;5&#65533;&#65533;&#65533;y&#65533;&#65533;T&#65533; u&#65533; &#65533;&#65533;Z&#65533;=&#65533;C,&#1068;&#65533;&#65533;(&#65533;\ &#65533;X&#65533;1&#65533;&#65533;"&#65533;o&#65533;;G&#450;&#65533;Z&#65533;&#65533;e]&#65533;&#311;|&#65533;&#65533;&#455;Z&#65533;-&#65533;j&#24474;&#752;&#65533;&#65533;&#65533;&#65533;&#65533;5&#65533;XW&#65533;hq&#65533;pIO0&#65533;}p&#65533;&#395;&#65533;&#65533;Sh&#65533;W&#65533;&#65533;&#65533;}
&#65533;&#65533;&#1528;j&#65533;&#65533;Q&#65533;&#65533;&#65533;&#65533;&#65533;&#65533;,&#65533;&#65533;u&#65533;^&#65533;&#65533;&#65533;&#65533;&#65533;&#65533;v&#65533;&#65533;&#65533;o&#65533;&#65533;&#820;tp&Jg9&#65533;%&#65533;&#65533;&#65533;G&#65533;&#65533;&#65533;&#65533;&#65533;A&#65533;&#65533;&#65533;j&#65533;&#65533;V&#65533;&#65533;&#65533;&#65533;&#1496;&#65533;&#65533;a&#65533;a&#65533;ZmS&#65533;&#65533;&#65533;L&#65533;&#65533;&#683;5&#65533;&#65533;&#65533;l&&#1313;r]&#65533;&#850;&#981;s&#65533;&#65533;&#65533;&#65533;:a&#65533;,&#65533;&#65533;=&#65533;&#65533;&#65533;&#65533;&#65533;zA&#417;m&#65533;:&#65533;%i,&#65533;DQI	&#65533;&#65533;&#65533;&#65533;&#65533;$&#65533;&#65533;HM&#65533;@&#1781;M&#65533;&#65533;&#65533;@&#65533;&#65533;&#65533;&#65533;&#65533;T&#65533;&#65533;&#65533;V&#65533;9&#65533;&#65533;si;%&#65533;&#65533;&#605;&#65533;&#733;_&#65533;&#65533;$&#65533;R&#65533;,&#65533;m&#65533;M&#65533;&#65533;&#65533;CE&#65533;&#65533;NJ&#65533;L&#65533;&#65533;&#65533;&#65533;=<&#65533;D&#65533;s&#65533;,&#65533;d&#65533;M&#65533;&#740; =tTl&#65533;&#65533;&#65533;&#65533;&#65533;E&#237;B^&#65533;U&#65533;&#65533;&#65533; &#65533;
+f3M&#65533;&#65533;&#65533;&#65533;&#65533;e&#65533;l&#65533;]>&#65533;&#65533;&#65533;-OR&#1701;&#65533;&#65533;G&#65533;I&#65533;]t&#65533;T&#65533;Pa&#65533;Y1"&#65533;9&#65533;i=&#65533;&#65533;`&#65533;k-&#65533;&#65533;9&#65533;&#977;NyW|bY&#65533;&#65533;9&#65533;&#65533;&#65533;H&#65533;&#65533;&#65533;&#65533;&#65533;&#1448;&#65533;&#65533;d&#65533;W&#65533;f&#65533;&#65533;&#65533;af]o&#65533;&#65533;m&#65533;&#65533;&#65533;&#1981;F&#65533;&#1516;,S
&#65533;9lxP&#65533;&#47427;&#65533;4&#807;&#65533;SD1&#65533;&#65533;&#65533;&#65533;Si&#65533;&#65533;YI&#65533;y&#65533;&#65533;&#65533;xG&#65533;&#65533;,>&#65533;&#65533;Fn|o>]&#65533;I &#65533;&#65533;,&#65533;&#65533;&#65533;J&#65533;|&#65533;'&#65533;&#65533;l&#65533;P&#65533;HSy&#65533;&#1534;&#65533;NhR&#65533;!&&#65533;&#65533;&#65533;&#65533;+&#65533;&#65533;&#65533;v&#65533;&#65533;h&#65533;&#65533;&#65533;g&#65533; &#65533;C |&#65533;V&#65533;&#65533;x&#65533;y&#65533;&#1286;:&#65533;&#65533;;.&#1447;&#65533;&#65533;c&#65533;&#65533;&#65533;&#65533;-&#65533;f]&#65533;&#65533;&#65533;&#65533;&#65533;&#65533;&#19272;&#65533;<&#65533;@&#65533;&#65533;&#65533;&#65533;R&#65533;t&#65533;&#65533;j&#65533;W&#65533;&#65533;&#65533;&#65533;&#65533;&#65533;M^&#65533;%t&#65533;f&#65533;W&#65533;&#1595;&#65533;&#65533;j&#65533; &#65533;p&#65533;&#65533;j&#65533;&#65533;&#65533;&#65533;&#65533; &#65533;&#65533;&#823;6_&#65533;R&#65533;"&#411;&#65533;&YB&#65533;&#65533;>&#65533;\&#65533;&#65533;&#65533;u&#2039;jOk&#65533;&#65533;[,o&#65533;&#65533;S&#65533;&#65533;&#65533;Q&#65533;P&#65533;~&#65533;&#65533;}&#65533;&#65533;&#65533; b&#65533;/&#65533; &&#65533;&#65533;&#65533;r&#65533;&#65533;7Y&#65533;&#65533;*&#65533;@&#250;&#65533;9&#65533;R#d&&#65533;~&#65533;p&&#65533;f&#65533;d&#65533;&#65533;&#65533;&#228;&#65533;I&#65533;B&#65533;&#65533;&#65533;&#65533;&#65533;&#65533;&#65533;&#991;3&#65533;L&#65533;&#65533;&#65533;&#65533;&#65533;}D&#65533;[D&#1997;&#65533;&#65533;&#65533;H&#1125;x+/#&#65533;e&#65533;MNl]&#65533;F&#65533;&#65533;&#65533;&#65533;5&#65533;]&#65533;&#65533;;&#65533;#I>&#65533;n&#65533;&#65533;f&#65533;&#65533;&#65533;&#65533;D|9(E&#65533;&#65533;-&#65533;R&#65533;&#65533;&#65533;,m&#65533;&#65533;p &#65533;Ya&#65533;O@&#65533;&#65533;NuZl&#65533;D&#65533;V&#65533;&#65533;E&#65533;&#65533;SrR&#65533;+c Dh<&#65533;:&#65533;&#65533;h&#65533;ra&#65533;#I&#65533;&#65533;'[&#65533;r&#65533;	(%U`&#65533;&#65533;&#65533;&#65533;&#65533;&#65533;&#65533;&#65533;E&#65533;t&#65533;&#65533;&#65533;jj&#65533;&#65533;&#65533;&#65533;&#65533;&#65533;&#65533;&#65533;&#65533;e&#65533;h&#65533;&#766; &#65533;/&#65533;&#1249;&#65533;&#65533;3&#65533;&#65533;^&#65533;&#1769;n&#65533;&#65533;&#65533;V&#65533;&#65533;&#65533;&#65533;\&#65533;\&#65533;&#65533;&#65533;&#65533;U&#65533;&#65533;&#65533;&#65533;8^&#65533;&#65533;&#65533;&#65533;&#65533;(&#65533;&#65533;>&#65533;e&#65533;t']&#65533;&#65533;|&#65533;"&#1315;&#65533;&#1725;p&#65533;&#65533;U&#1616;&#65533;&#65533;O&#65533;$&#65533;&#65533;&#65533;&#65533;&#335;B2Ula&#65533;dE&#65533;')RC&#471;1&#65533;&#65533;ij&#65533;8>el&#65533;&#65533;&#65533;&#344;O&#65533;&#65533;nP`&#516;QG&#65533;&#65533;&#65533;&#65533;hR]L,&#65533;z4&#998;&#65533;"%y&#16914;,R&#65533;&#1824;&#65533;l&#65533;=H&#65533;j"I
&#65533;)&#65533;&#533;&#65533;f&#65533;&#65533;s-&#65533;&#1867;wdH (_,R&#65533;&#677;$88&#65533;z&#65533;NELy6&#65533;&#65533;_T'Ae@&#65533;&#65533;&#65533;&#65533;8&#65533;DtQ&#65533;MY&#65533;&j$I&#65533;&#65533;!'f&#65533;&#65533;m_	&#65533;r&#65533;&#65533;:&#65533;V&#65533;&#65533;#dF|Y 4&#65533;*Jh&#444;&#65533;&#65533;&#65533;&#65533;f&#65533;&#65533;F&#65533;\&#65533;&#65533;&#65533;&#65533;a&#65533;~&#1082;G-7&#65533;&#65533;&#257;Dr&#65533;*y&#65533;&#65533;&#65533;&#65533;&#65533;]q&#65533;n)Lv&#65533;&#65533;-&#1501;<{{5&#65533;&#65533;&#65533;&#65533;&#65533;$&#1537;&#65533;&#65533;&#65533;&#65533;I+t&#65533;&#65533;&#65533;z&#65533;&#65533;
L&#65533;&#65533;3!&#65533;&#65533;&#65533;&#65533;&#65533;O.&#65533;&#65533;PO&#65533;&#65533;S$"e&#65533;&#65533;MELS\MZ&#65533;&#65533;UpS 5&#65533;q&#65533;Ye&#65533; &#65533;+>&#65533;&#65533;V\yI/&#65533;E&#65533;&#65533;>&#65533;&#65533;=v&#65533;l&#65533;x&#65533;&#65533;_&#65533;&#65533;%&#65533;&#65533;&#65533;b&#65533;&#65533;l&#65533;&#65533;$myF&#65533;&#65533;&#65533;I&#65533;&#65533;&#65533;v&#65533;-&#65533;i&&#65533;&#65533;&#65533;RDFp&#65533;&#65533;&#65533;&#65533;n&#709095;&#65533;&#65533;a&#65533;p&#65533;&#338;4u@3&#65533;%*&#65533;&#65533;MS&#65533;u&#65533;P&#65533;v&#65533;&#65533;gw&#65533;&#65533;W~3&#1555;&#65533;.&#65533;y&#65533;%rvf&#65533;}&#65533;&#1705;&#65533;&#65533;e
j&#65533;6&#65533;&#65533;&#65533; &#65533;k&#65533;&#65533;&#65533;IM:h&#451;w&#65533;&#65533;L&#65533;a&#65533;&#65533;C&#65533;&#65533;&#65533;a&#65533;=e&#65533;H&#585;&#65533;&#65533;&#65533;O&#65533;&#65533;T&#65533;&#65533;&#65533;5&#65533;nYU&#459;&#65533;&#65533;&#65533;UA&#65533;&#65533;#&#65533;U&#65533;&#65533;?ZF&#65533;dF&#1873;&#190;H!&#65533;WJ
&#65533;$&#65533;&#65533;^&#65533; gM&#65533;%&#65533;&#65533;v[d&#65533;"&#65533;I@&#65533;+R`&#65533;n&#65533;nFT&#65533;&#65533;P0&#65533;&#65533;j&#65533;&#65533;.&#65533;&#65533;&#65533;&#806;Wwr&#65533;)&#65533;&#65533;y&#65533;&#814;&#65533;&#351;H&#65533;&#65533;P&#65533;&#65533;h&#65533;&#65533;`&#65533;&#65533;D&#65533;&#65533;:&#65533;&#65533;}&#65533;Uz&#65533;&#65533;>k&#65533;{@&#65533;]yHw&#65533;&#65533;X&#65533;l2&#65533;&#65533;
9&#65533;&#6933;2-&#65533; K&#65533;6&#65533;&#65533;&&#65533;s&#461;&#65533;&#65533;
"&#65533;&#65533;&#65533;&#65533;1&#65533;&#65533;:?t&#65533;&#65533;H&#65533;&#65533;Q!*%.&#65533;'&#65533;&#65533;&#1290;nm&#65533;b$&#65533;&#65533;.&#65533;&#65533;&#65533;y<&#923;&#65533;3&#65533;&#65533;k&#65533;\y&#65533;;$&#65533;G&#65533;,&#65533;M& &#65533;h&#65533;a	l&#65533;|&#65533;eT &#65533;&#65533;&#65533;&#65533;v%&#65533;<fUiw*6 &#65533;*'&#65533;Uq2&#65533;&#65533;|]{&#65533;~&#65533;&#65533;s&#65533;&#65533; &#65533;&#65533;&#65533;	t &#65533;&#65533;&#65533;&#65533;F]t&#65533;FmEr~&#65533;&#65533;&#65533;&#65533;S?Mk&#65533;&#65533;&#65533;&#65533;%&#65533;d&#65533;&#65533; Hg
[@&#65533;&#65533;	&#65533;b &#65533;&#65533;&#65533; &#65533;;&#65533;&#65533;r&#65533;'&#65533;K:o&#65533;&#65533;<&#186;}&#65533;`&#65533;P&=^&#65533;W&#65533;!B&#65533;!~&#65533;Z&#65533;&#65533;T&#65533;&#1208;z&#65533;-&#65533;&#65533;dh&#65533;&#65533;d&#57755;#K`p&#65533;&#65533;A&#65533;C&#65533;W&#65533;&#65533;&#65533;1&#577;&#65533;&#65533;c@b&#65533;&#65533;,&#65533;Gk&#65533;&#65533;&#65533;&#65533;&#65533;&#65533;T&#65533;AH&#65533;&#65533;/y*;D&#65533;7#&#65533;&#65533;I>U&#65533;	&#65533;'&#65533;&#65533;&#65533;O5&#65533;&#65533;X&#65533;7&#65533;3&#368;d&#65533;)>&#65533;B&#65533;&#65533;&#65533;h&#65533;&#65533;&#65533;&#65533;&#65533;&#65533; &#65533;&#65533;&#65533;&#65533;5N&#65533;)&#65533;&#65533;&#1843;< &#65533;&#65533;7R&#65533;&#65533;&#65533;&#1054;$O&#65533;C&#65533;f&#65533;&#65533;&#65533;G#y&#1179;&#65533;&&#65533;:!&#1325;.&#65533;&#65533;&#65533;&#65533;&#35255;9&#65533;&#65533;Y&#65533;;'a&#65533;&#65533;&#65533;&#65533;"&#65533;#\&#65533;&#65533;&#65533;&#65533;5&#65533;&#1029;Fi&#65533;h&#65533;&#65533;)&#65533;Ps8&#65533;<:&#65533;ND&#65533;*"&#65533;x&#65533;b5&#65533;u&#65533;&#65533;f&#65533;&&#359;&#65533;&#65533;K&#65533;S&#65533;&#65533;51dP&#65533;&#65533;&#65533;&#65533;D&#65533;E9&#65533;[&#65533;4&#65533;W&#65533;&#65533;21&#65533;&#41756;	&#65533;.&#65533;&#65533;F7&#65533;QQm&#65533;&#30762;&#259;&#65533;&#65533;X&#1008;,&#65533;&#65533;;"j2&#65533;L&#65533;"&#65533;GHzr&#65533;&#1365;4&#65533;&#65533;&#65533;&#19490;7&#65533;&#65533;"r&#65533;&#65533;&#65533;&#65533;&#65533;&#65533;&#65533;&#65533;h&#65533;&#65533;&#65533;$P&#65533;VJV&#65533;&#65533;n&#65533;&#1056;J&#65533;&#1026;&#65533;&#65533;&#65533;P&#65533;e~t&#65533;&#65533;&#65533;&#65533;&#65533;&#65533;.p)&#65533;q7;&#65533;&#65533;&#65533;&#65533;J<&#65533;&#65533;&#65533;&#65533;j&#65533;&#65533;	"&#65533;&#65533;&#65533;&#65533;&#65533;!Q0(&#65533;P&#65533;biKr&#65533;QZ&#1049;Nr&#65533;&#65533;2%&#65533;z&#65533;&#65533; &#65533;Bd&#531;d@W&#65533;X&#20593;&#65533;&#65533;&#1368;&#65533;&#65533;'&#65533;8&#65533; &#65533;&#65533;&#65533;&#65533;n &#65533;&#65533;l&#65533;&#65533;K&#65533;(&#65533;&#65533;&#65533;Av&#1296;&#65533;&#65533;GE&#65533;&#1258;&#65533;&#65533;^&#65533;E5&#703;&#65533;T!&#65533;&#65533;&#65533;eL&#65533;O&#65533;&#65533;&#65533;&#65533;>&#65533;Nx&#65533;&#1636;R&#65533;>m&#65533;h&#65533; 52h&#65533;&#65533;)<&#65533;^!&#65533;N=&#591;&#65533;&#65533;&#65533;b&#65533;H\Xj &#65533;&#65533;&#65533;fs&#65533;&#65533;Wz9'/zY&#65533;&#65533;&#65533;&#65533;6&#65533;&#1367;&#65533;&#65533;.&#10539;&#65533;&#65533;y&#65533;6&#65533;3&#65533;&#65533;&#65533;)J&#65533;.A W5&#65533;b+&#65533;&#65533;SX&#65533;&#65533;~&#65533;&#65533;"&#65533;&#65533;&#65533;R&#65533;{&#65533;=&#65533;&#65533;&#65533;&#65533;T&#65533;g&#368;+&#65533;f&#65533;/&#65533;N&#65533;@+&#65533;&#65533;}&#65533;&#65533;l&#65533;&#65533;J&#65533;&#1743;*m&#65533;n&#65533;&#65533;d{X&#65533; &#1172;&#65533;P$Y&#65533;&#65533;#'$&#65533;P`d&#65533;&#65533;&#65533;&#65533;&#1319;n%&#65533; &#65533;[0&&#65533;V&#65533;&#65533;nua&#65533;&#65533;&#65533;>&#65533;&#65533;e
1&#65533;hU&#65533;&#65533;&#65533;&#65533;&#65533;&#65533;*!&#65533;&#65533;&#65533;]&#65533;&#65533;!Z&#65533;&#65533;&#65533;&#244;&#65533;h&#65533;l&#65533;&#65533;Z0&#65533;&#65533;7-&#65533;&#65533;&#65533;z&#65533;&#65533;N&#65533;&#65533;?&#65533;&#65533;m\&#65533;&#65533;n&#65533;&#65533;&#65533;F&#65533;%&#65533;&#65533;	&#65533;L3h&#65533;0&#65533;+&#65533;a&#65533;ML^t '&#65533;mV:&#65533;,,B&#65533;b&#65533;	
&#427;&#65533;1G&#65533;&#65533;H&#65533;&#65533;&#65533;C&#65533;&#65533;&#65533;:xK&#65533;&#624;b&#65533;{5&#65533;&#65533;&#65533;$&#65533;&#2026;&#1243;hy&#65533;&#65533;I&#623;8a&#65533;M&#65533;n=&#65533;L&#65533;~&#65533;'Dd &#65533;&#65533;q&#65533;D"R&#65533;R&#65533;%91&#65533;K]&#65533;p&X&#65533;&#65533;&#65533;&#65533;&#65533; &#1167;&#65533;"D#nS@&#65533;&#643;&#65533;&#65533;3&#65533;q&#65533;0H&#65533;["&#65533;&#65533;&#65533;&#65533;&#65533;-l&#65533;&#65533;&#65533;k:&#22590;6&#65533;_&#65533;4&#65533;%Y&#65533;U&#65533;&#65533;&#65533;]8&#65533;&#65533;l&#65533;z&#65533;&#65533;t&#65533;I
&#65533;&#65533;
&#65533;]ju/3J&#65533;+&#65533;&#65533;M&#65533;x&#65533;
&#65533;`&#65533;&#65533;>&#65533;%&#65533;kC6&#65533;&#65533;&#65533;z&#65533;&#65533;&#65533;&#65533;B&#65533;s6&#65533;5&#65533;&#8677;&#65533;&#65533;&#65533;&#65533;4*&#65533;/&#65533;s&#65533;&#65533;&#65533;&#1576;&#65533;o&#65533;&#65533;.&#65533;&#65533;&#65533;&#1330;O{0`&#65533;Q&#65533;Zn&#65533;&#65533;&#65533;&#65533;iffW&#65533;&#65533;&#65533;y&#65533;&#65533;r&#65533;&#65533;^ Nb&#65533;E&#65533;|A&#65533;&#65533;d%G&#65533;4&#65533;&#65533;&#65533;^Es&#65533;b&#65533;-&#65533;&#65533;[%&#65533;&#65533;>&#65533;g&#65533;&#65533;&#65533;&#65533;0j&#65533;&#65533;&#65533;p<m&#1049;&#65533;&#65533;O&#65533;&#65533;&#65533;&#65533;j;&#65533;&#65533;B&#65533;&#65533;&#65533;-
&#65533;&#860;&#65533; &#65533;L&#65533;s&#65533;&#65533;&#65533;&#65533;v&#65533;&#65533;&#1073117;i&#65533;F&#65533;&#65533;zU&#65533;&#65533;Th&#65533;&#65533;&#65533;)&#65533;0xe&#65533;&#65533;	&#65533;&#65533;&#65533;zrWY&#65533;&#65533;&#65533;&#65533;W&#65533;~&#65533;&#65533;>v&#65533;S&#65533;&#65533;&#65533;`1&#65533;M"&#65533;w&#65533;&#65533;l&#65533;xA w6&#65533;&#65533;&#65533;&#65533;&#448;}&#65533;V&#65533;5&#65533;F2_&#65533;&#65533;&#65533;o&#65533;11[&#65533;~&#65533;x&#65533;&#65533;_[&#65533;&#65533;3&#65533; &#65533;PE&#65533;&#65533;&#65533;&#65533;h&#65533;&#65533;7&#65533;&#65533;&#65533;7r&#65533;&#65533;i&#65533;Ez&#65533;&#65533;'&#65533;zBa&#65533;<&#65533;&#65533;w&#65533;e3&#65533;&#65533;E&#65533;WN0X{&#65533;&#65533;Gf&#65533;?&#65533;&#65533;t&#65533;5&#65533;&#65533;le}&#65533;`%&#65533;&#65533;a@wqD&#65533;2.&#65533;[&#65533;3~&#65533;t}&#65533;&#65533;&#65533;D&#65533;B&#65533;0(&#65533;I&#65533;&#65533;&#65533;&#65533;&#65533;t&#65533;ubhEV&#65533;@]&#65533;&#65533;W~&#65533;VH&#65533;'?&#65533;0.X&#65533;w-^Y&#65533;n&#65533;DFmr^vg&#65533;&#65533;&#65533;#&#65533;&#65533;w&#65533;/&#65533;"&#65533;!(&#65533; &#65533;5 FT
(h&#65533;&#65533;`&#65533;&#65533;U^Y8&#65533;Ay&#65533;q&#65533;&#65533;&#65533;&#65533;&#65533;&#65533;y&#65533;{H&#65533;!&#65533;BVz&#65533;i&#65533;&#65533;P.$&#65533;&#65533;K&#65533;u&#65533;&#65533;r(&#65533;Cx&#65533;&#65533;UM&#65533;!5&#65533;s>d&#65533;&#65533;mNC&#65533;&#65533;&#65533;o&#65533;&#65533;&#65533;&#65533;0=&#1028;D&#65533;>h&#65533;+&#65533;&#65533;&#65533;av&#1605;&#65533;HHeGF&#902;e&#65533;GuZ&#65533;&#65533;&u[|&#439;K&#65533;ml&#65533;{&#65533;&#65533;&#65533;" Dx&#65533;I&#65533;n&#65533;&#65533;0&#65533;&#65533;G	X o}&#65533;.&#65533;&#65533;v@&#65533;&#65533;p?&#65533;w&#65533;0&#65533;&#65533;&#65533;a&#65533;&#65533;&#65533;&#65533; xh(3`&#65533;&#65533;&#65533;H&#65533;&#65533;s&#65533;&#65533;1&#65533;1&#65533;y1&#65533;-&#65533;O_t&#65533;&#65533;&#65533;y%(&#65533;&#65533;&#65533;&#65533;&#65533;&r%&#65533;2X&#65533;&#65533;dI'&#65533;3)&#65533;&#65533;&#65533;&#65533;&#65533;&#65533;&#65533;QT&#65533;&#65533;&#65533;b&#65533;8&#65533;&#65533;H&#65533; i&#65533;&#65533;O&#65533;CK&#65533;&#65533;4S&#65533;G&#65533;A&#65533;2&#65533;5|V&#65533;&#65533;&#65533;&#65533;I&#65533;&#65533;&#65533;&&#65533;&#65533;7u&#65533;HjZ&#29626;&#1486;&#65533;e&#65533;&#65533;g[&#65533;S&#65533;( &#65533;o&#65533;C&#65533;&#65533;LnB^&#65533;#9&#65533;&#65533;wV&#65533;D@&#65533;w&#65533;w&#65533;b&#65533; &#65533;&#65533;&#65533;&#1040;&#65533;&#65533;&#65533;h&#65533;P&#65533;[c&#65533;&#65533;p&#65533;&#65533;I&#65533;i&#65533;P(&#65533;&#65533;i'#k&#1410;&#65533;"#I&#65533;#g&#65533;&#65533;&#65533;&#65533;0iz&#65533;)&#65533;5c&#65533;5&#65533;,&#65533;&#65533;
&#65533;7&#65533;f>&#587;&#65533;&#65533;?&#65533;[PCl&#65533;UZfH&#65533;@
f&#65533;v2p&Q &#65533;qKV&#65533;[
&#270;&#65533;&#65533;&#65533;G&#1485;.&#65533;{`RJ&#65533;d&#65533;6&#65533;QK#&#65533;&#65533;!&#65533;&#65533;&#65533;&#1927;5&#65533;G&#65533; &#65533;f&#65533;&#65533;&#65533;B:YU&#65533;p&#65533;zoXp&#65533;.&#65533;-&#65533;&#65533;C&#65533;&#65533;~&#1604;&#65533;Q&,&#65533;&#65533;&#65533;&#65533;Yp&#65533;&#65533;#&#65533;&#65533;&#65533;p&#65533;&#65533;&#65533;[&#65533;	&#65533;&#65533;&#65533;&(&#65533;)&#65533;E&#65533;	&#65533;&#65533;&#65533;y&#65533;+i&#65533;&#65533;&#538;&#65533;&#65533;"+&#65533;&#29066;&#65533;{1b&#65533;&#1491;&#65533;&#13884;&#65533;&#65533;&#65533;t&#65533;#&#65533;&#65533;"|C(A&#65533;&#65533;&#65533;5&#65533;-&#65533;m&#65533;T&#65533;6&#65533;N8&#65533;&#65533;&#65533;&#65533;&#65533;|&#65533;6H]9
Z&#65533;&#65533;&#65533;&#65533;&#65533;dg)u&#65533;&#65533;G&#65533;R75&#65533;&#65533;&#65533;&#65533;R|W:&#65533;&#65533;&#65533;9p *&#65533;wY&#65533;t&#65533;&#65533;&#65533;&#65533;R&#65533;^p&#65533;&#65533;&#589;v&#65533;&#65533;X&#65533;&#65533;d.Gb&#65533;&#65533;&#65533;&#65533;b&#65533;&#65533;&#65533;h]E&#65533;Xx	&#65533;&#65533;&#65533;G&#65533;&#65533;1,vW0Y&#65533;s&#65533;&2&#65533;z&#65533;&#65533;&&#65533;&#65533;W&#65533;*&#65533;a&#65533;(.Z&#65533;1Zs&#65533;r&#65533;F&#65533;&#65533;&#65533;&#65533;,&#65533;&#65533;ik&#65533;)&#65533;T&#65533;sd&#65533;&#65533;#G&#65533;7Pf&#65533;|V:%H0&#65533;&#65533;&#65533;&#65533;Z&#65533;mV&#65533;&#65533;&#65533;&#65533;,IY&#65533;_&#65533;}rT[grm&#65533;+=&#65533;K3&#65533;&#65533;&#65533;d6&#65533;T9&#65533;&#65533;&#65533;i&#65533;&#65533;d+&#65533;&#65533;nZ&#65533;v&#65533;O&#65533;X&#65533;&#65533;&BT&#65533;6&#65533;&#65533;oF"!&#65533;&#65533;#a&#65533;h&#65533;&#65533;$l&#65533;0w&#65533;CQ&#65533;&#65533;&#65533;6#&#65533;&#65533;&#65533;S&#65533;F&#65533;&#65533;h&#65533;&#65533;!&#65533;q6$*&#65533;&#65533;H&#65533;j&#65533;&#65533;&#65533;o&#65533;i&#65533;&#544;7r&#65533;Y6&#65533;&#65533;&#65533;&#65533;*&#65533;&#674; &#29935;&#65533; GG&#65533;&#11910;M:&#65533;D&#65533; &#65533;&#65533;&#1607;m0&#65533;&#314;&#65533;&#65533;S&#65533;D&#65533;>&#65533;&#65533;ta&#65533;@&#1693;\&#65533;&#65533;aY&#65533;&#65533;&#65533;=&#65533;&#65533;Tx	&#65533;&#65533;0&#65533;:&#65533;&#65533;&#65533;@&#65533;*&#65533;&#65533;&#65533;-&#65533;&#65533;&#65533;,4%9<&#65533;&#65533;&#65533;&#1012;^&#65533;&#65533;Rb&#65533;&#65533;&#65533;&#65533;&#65533;&#65533;u&#65533;&#65533;:&#65533;Px&#65533;&#65533;&#65533;p&#65533;)&#203;
&#65533;o&#65533;"&#65533;K5&#65533;0	&#65533;&#65533;G&#65533;&#65533;&#65533;&#65533;&#65533;&#65533;&#65533;&#65533;O.82&#65533;i'&#65533;n&#65533;&#65533;;&#65533;'&#65533;&#65533;M&#65533;33	&#65533;&#65533;wQ>&#65533;&#65533;&#65533;&#163;&#65533;)&#65533;6&&#65533;&#65533;&#65533;&#65533;%&#65533;&#65533;q&#65533;:&#65533;[&#65533;V&#65533;hJ&#65533;&#65533;&#65533;&#65533;k&#65533;j&#65533;&#65533;&#65533;6v`&#65533;6aI&#65533;7'!N&#65533;&#65533;A&#65533;&#65533;z5Uu&#65533;Z&#65533;Z&#65533;Y&#65533;&#65533;
&#65533;&#65533;&#65533;]&#65533;wfc&#65533;nc;wXPw&#65533;)&#65533;&#65533;,&#65533;#&#65533;&#65533;MD&#65533;&#65533;&#65533;B.a&#65533;z&#65533;&#65533;&#65533;&#65533;xT&#65533;D&#65533;
&#65533;&#65533;B3;&#65533;w[&#65533;{&#530;&#47700;&#65533;&#65533;&#65533;E&#65533;)&#65533;&#65533;&#65533;&#65533;x&#65533;G,G&#65533;&#65533;&#65533;&#65533;&#65533;|{&#65533;&#65533;FS&#65533;&#65533;&#65533;(5&#65533;&#65533;&#1210;mQ L<&#65533;&#65533;&#65533;|&#65533;b8&#65533;C&#1657;[I&#65533;&#65533;&#65533;DqT&#65533;&#65533;&#65533;&#65533;m@&#65533;JH+&#65533;LgJ&#65533;QS@&#65533;&#65533;!&#65533;&#65533;
d&#65533;y&#65533;_&#65533;&#65533;[&#65533;@&#65533;"n&#65533;&#65533;I&#65533;$u&#65533;&#65533;&#65533;fy&#65533;&#65533;&#65533;&#65533;&#1136;p&#65533;C&#65533;&#65533;w&#65533;&#65533;y x&#65533;q&#65533;&#65533;;&#65533;1f%_"&#65533;&#65533;ts{l:W&#65533;6H`&#65533;&#65533;&#65533;#&#65533;&#65533;&#65533;&#65533;&#65533;{O&#65533;kF*	&#65533;&#65533;;{&#65533;&#65533;r&#65533;&#65533;(&#65533;ul&#65533;&#65533;&#65533;&#65533;:x{&#65533;&#65533;&#65533;=&#1828;&#65533;v&#65533;%&#65533;<&&#65533;p&&#65533;|&#65533;&#65533;&#65533;\&#65533;&#490;7m&#778;T&#65533;&#33584;&#65533;&#65533;&#65533;`&#65533;&#65533;}&#35302;^&#65533;&#65533;&#65533;@|&#1545;&#65533;u&#65533;6&#65533;>=&#65533;&#65533;&#65533;&#65533;&#65533;T{&#65533;&#65533;&#65533;;Ck6	mv&#65533;g&#65533;^&#65533;&#65533;Sk& &#65533;&#65533;xx$&#65533;&#65533;&#65533;&#65533;	u Ez{_&#65533;&#65533;21s{&#65533;&#65533;}&#65533;9&#65533;v&#65533;h&#65533;&#65533;&#65533;y&#65533;
&#65533;;&#65533;e4&#65533;1&#65533;ulD&#65533;*&#65533;&#65533;&#65533;\&#559;)&#65533;5X &#65533;'&#65533;&#65533;/&#65533;&#65533;&#65533;:&#65533;&#65533;&#65533;&#65533;&#65533;&#733;&#65533;J&#65533;A!O&#257;&#65533;UR$&#65533;O&#65533;	&#65533;Uh&#65533;&#65533;&#65533;&#65533;`&#65533;>&#65533;z&#65533;8&#50541;&#65533;}T7&#65533;&#65533;G&#65533;l&#65533;&#65533;A&#65533;&#65533;11&#65533;&#65533;&#65533;&#65533;A&#65533;[&#65533;&#65533;&#65533;mgnP&#1838;&#65533;&#65533;O`q&#65533;&#65533;rCX<&#65533;2qPB&#65533;&#65533;&#65533;b&#65533;&#65533;p|Ft&#65533;z]&#65533;&#65533;&#1611;_&#65533;g&#65533;N6&#65533;&#65533;&i&#65533;[a&#65533;O&#65533;I&#65533;zL&#65533;&#65533;&#65533;R&#65533;&&#65533;*h&#65533;&#65533;&#65533;&#1444;&#65533;&#983;Zy&U&#65533;&#65533;&#65533;&#65533;&#65533;&#65533;p&#65533;}$d*&#65533;@&#216;&#65533;l&#65533;&#65533;&#65533;&#65533;&#65533;&#65533; Q'Y-&#65533;&#65533;K&#459;&#65533;.&#65533;T&#65533;&#1198;&#65533;,^h&#65533;F&#65533;&#1414;&#65533;&#65533;;&#743;!F&#65533;&#65533;t&#65533;&&#65533;&#65533;&#65533;,3|&#65533;&#1822;&#1339;]&#65533;sU`&#65533;
&#65533;&#65533;&#65533;j&#65533;&#65533;&#65533;&#65533;wC&#65533;a&#65533;N+ &#65533;#&#65533;&#65533;&#65533;"n&#65533;Y&#65533;0&#65533;&#65533;&#1353;&#65533;<&#65533;VT&#65533;DYm&#65533;PS\}&#65533;F&#65533;h&#65533;
&#65533;&#65533;&#65533;Q&#65533;v&#65533;>&#65533;N&#65533;&#65533;	&#65533;V&#65533;&#65533;&#65533;&#65533;l&#65533;\&#46765;G&#65533; &#65533;&#425;y&#65533;x&#1747;{&#65533;&#65533;ES&#65533;\&#65533;&#1117;<&#65533;G9d&#65533;Y!&#1738;-&#65533;>&m&#65533;~I&#65533;&#1205;f&#65533;&#65533;B}&#65533;&#65533;&#65533;&#65533;&&#65533;R&#65533;&#65533;&#65533;&#65533;&#1652;&#65533;&#65533;A&#65533;JRva&#65533;[&#65533;&#65533;"~&#65533;=&#65533;&#834;D&#65533;&#65533;&#912;&#65533;_;&#65533;bk.&#65533;&#65533;V&#65533; p&#65533;2;q~*/o&#65533;&#65533;@&#65533;&#411;&#1848;!6|B&#65533;&#65533;5&#65533;&#65533;&#65533;&#65533;&#65533;p<&#65533;&#65533;F&#65533;&#65533;&#65533;&#1740;C,&#65533;m&#65533;&#65533;&#65533;8F&#65533;L&#65533;\&#1938;&#65533;}&#65533;<&#65533;&#65533;bnG&#65533;D&#65533;&#65533;&#65533;&#65533;27&#65533;&#65533;&#65533;M&#65533;&#65533;&#65533;t&#65533;&#65533;F&#65533;&#65533;Z&#65533;&#65533;&#65533;&#65533;&#65533;!&#65533;n&#65533;&#65533;)&#65533;&#65533;T&#65533;Q&#65533;&#65533;&#65533;>u&#65533;bX&#65533;m[&#65533;&#65533;&#65533;&#65533;&#65533;b-&#65533;&#65533;]&#65533;<&#65533;"M&#65533;&#65533;P&#65533;6R/&#65533;0&#65533;&#65533;&#65533;&#65533;&#65533;;&#65533;&#65533;)&#1307;s Q+&#1896;&#65533;&#65533;:&#65533;&#65533;&#65533;&#65533;A[&#65533;u$&#65533;&#65533;s&8&#65533;&#65533;&#65533;&#65533;&#65533;&#65533;`&#65533;1&#531;&#65533;<&#65533;=&#65533;&#65533;&#908;&#65533;fS@&#65533;<#h&#65533;n]&#65533;&#65533;&#65533;*g&#65533;&#65533;6{&#65533;<&#65533;&#65533;&#65533;1&#65533;&#65533;@&#65533;oN+@J&#65533;S&#65533;&#65533;`&#65533;&#65533;&#65533;}&#65533;&#65533;]'&#65533;&#65533;M%&#65533;&#1848;&#65533;&#65533;&#65533;&#698;&#65533;&#65533;j&!L&#65533;*m&#65533;cY&#65533;%&#65533;jhZFv&#257;&#65533;&#65533;&#65533;+&#1179;. &#65533;&#65533;&#65533;&#65533;&#65533;&#65533;)&#65533;tz2l&#65533;%&#1076633;&#65533;&#681;6&#65533;&#65533;<DgEp&#65533;&#65533;<&#65533;&#65533;&#65533;&#65533;&#410;&#65533;&#65533;&#65533;&#65533;%W5&#65533;&#65533;&#65533;!&#65533;+&#65533;UN[N&#65533;&#65533;(#4&#65533;&#65533;Fq&#65533;&#65533;&#65533;&#65533;&#65533;&#65533;&#65533;&#65533;J~d&#65533;E3&#65533;{&#65533;_&#65533;&#65533;)&#65533;&#65533;&#65533;=*d &#65533;&#65533;&#65533;&#65533;&#65533;H&#65533;&#65533;3@&#65533;Mj&#1633;&#65533;>~nBM(&#65533;&#65533;&#65533;`&#65533;}&#65533;Ug&#65533;]&#65533;&#65533;=&#65533;6&#65533;&#65533;U&#65533;&#65533;&#65533;&#65533;I&&#65533;&#65533;&#65533;#&#65533;&#65533;&#1266;m&#1524;mc&#65533;&#65533;b&#65533;K&#65533;&#908;#&#65533; &#65533;m &#65533;&#65533;NV&#65533;&#65533;&#65533;W'&#65533;&#1801;&#65533;&#1888;&#65533;&#65533;HX/&#65533;-&#65533;H&#1837;&#65533;&#65533;l&#65533;|I&#65533;a&#65533;&#65533;&#65533;&#65533;&#65533;0&#65533;&#65533;&#65533;zG&#65533;.&#65533;I
(&#65533;&#65533;&#65533;M&#1991;G&#65533;3W&#65533;)&#440;&#65533;&#65533;&#65533;h&#65533;!\&#65533;d&#65533;&#1094;\&#65533;]k&#65533;t6u&#65533;&#65533;&#65533;&#65533;&#65533;^\&#65533;&#65533;&#65533;&#65533;&#65533;[z&#65533;X&#1437;lo&#65533;&#65533;&#3051;&#65533;&#65533;&#65533; &#65533;&#65533;v
&#1757;&#65533;&#65533;&#65533;D.&#65533;y%&#65533;&#65533;,&#65533;&#65533;,&#65533;.&#65533;um &#65533;fAVt&&#65533;l8'&#65533;QCI&#65533;&#65533;E&#65533;&#65533;hhI&#65533;&#65533;&#65533;&#65533;SRhQH/\&#65533;(Um	'#&#65533;:C&#65533;j#hr&#65533;&#65533;&#65533;&#65533;&#65533;C&#65533;r&#65533;&#65533;&#65533;&#65533;&#190;&#65533;&#65533;&#65533;&#499;&#65533;&#65533;a&#65533;&#65533;&#65533;&#65533;&#65533;R&#1174;&#65533;&#65533;&#65533;&#65533;&#65533;&#65533;9j+n%&#65533;&#65533;&#65533;&#65533;&#65533;&#65533;&#65533;&#65533;&#65533;&#65533;&#65533;&#65533;&#65533;&#65533;&#65533;&#65533;&#65533;&#65533;rZq&#65533;&#65533;?^ &#65533;&#65533;H&#65533;@Q/Lh&#65533;&#65533;&#65533;B&#65533;6&#65533;(
&#65533;&#65533;E08&#65533;&#65533;1~rd&#65533;q&#65533;R&#65533;&#1240;1&#65533;&#65533;pU"&#65533;eM&#65533;p&#65533;&#65533;&#627;&#65533;BR@H&#65533;"&#65533;&#65533;gQ&#65533;1&#65533;&#65533;&#65533;&#65533;&#65533;$&#448;M&#65533;&#65533;q&#65533;&#65533;&#65533;&#1381;LQ&#65533;&#65533;k&&#65533;&#65533;r&#65533;l7)&#65533;]+	&#65533;Wyn&#65533;&#65533;y&#65533;&#65533;,&#65533;&#65533;&#65533;&#65533;`2i&#65533;6)`8P@p&#65533;&#65533;$&#65533;U&#65533;&#65533;&#65533;Mb$&#65533;&#65533;&#65533;iE&#65533;e&#65533;&#65533;&#65533;&#65533;F&#65533;$&#65533;&#65533;&#65533;&#65533;s&#65533;d&#65533;t$Ru-&#65533;&#65533;PX=(C*]&#65533;&#65533;&#65533;^6;u1U&#65533;&#65533;-&#65533;&#65533;&#65533;&#65533;q&#65533;&#65533;&#19980;z!&#65533;&#65533;v&#65533;-I[&#65533;&#65533;&#65533;=|&#65533;&#65533;&#65533;&#65533;&#65533;!D&#65533;R&#65533;&#65533;&#65533;&#65533;N&#65533;&#65533;&#65533;&#65533;&#65533;&#65533;1&#65533;&#65533;=&#65533;&#65533;&#65533;&#65533;g&#65533;&#2025;&#65533;&#65533;&#65533;&#65533;&#65533;&#65533;G%&#65533;RAe z2&#65533;&#1088;PE&#65533;I&#65533;-&#1351;S&#65533;&#65533;&#65533;S p&#65533; G&#65533;5&#65533;f&#65533;&#65533;&#65533;5n&#65533;&#65533;&#65533;4#&#65533;&#65533;&#65533;t&#65533;&#65533;&#65533;4&#65533;BI&#65533;&#65533;&#65533;a&#65533;a&#65533;!&#65533;&#65533;&#65533;&#65533;c&#65533;&#65533;B&#65533;&#65533;lqr&#65533;a&#65533;Y.&#65533;&#65533;Y4&#65533;5&#65533;cj&#65533;Nl&#65533;a`&#65533;&#65533;&#24772;b&#17819;3b:#&#65533;&#65533;<DVVf&#1968;i&#1819;&#65533;-&#65533;Ws&#65533;@gg&#65533;&#1924;X\v"&#65533;O&#65533;8U&#65533;&#65533;&#65533;&#65533;&#65533;C&#65533;&#65533;&#65533;Q&#65533;&#65533;&#65533;&#65533;&#65533;d}&#65533;8&#65533;y&#65533;&#65533;C&#65533;T&#65533;&#65533;w&#65533;&#65533;V%&#65533;`&#65533;&#65533;U&#65533;&#65533;&#65533;&#65533;_&#65533;&#65533;&#65533;w&#65533;f!&#65533;_T%&#65533;U9&#65533;&#65533;!&#65533;_M&#65533;!&#65533;&#65533; &#65533;&#65533;&#65533;&#65533;5\O &$@e|&#65533;r&#65533;E&#65533;&#65533;&#256;a&#65533;x&#65533;7&#65533;dtp&#65533;G&#65533;&#65533;&#65533;%&#65533;	+&#65533;&#65533;Fn&#65533;A&#65533;&#65533;iQ&#65533;(#j&#677;&#65533;tA]&#65533;5&#65533;&#65533;&#65533;&#65533;&#65533;0&#65533;&#65533;&0&#65533;&#65533;efu&#65533;&#65533;I&#65533;&#65533;&#65533;&#65533;0gh ,.&#65533;	'&#65533;&#65533;&#65533;&#65533;&#65533;&#65533;=tL&#65533;>&#65533;&#65533;B&#65533;J&#65533;&#65533;&#65533;&#65533;^&#65533;Y&#65533;&#65533;F&#65533;&#65533;"H&#65533;&#723;^do&#65533;&#65533;~j&#65533;}&#65533;&#682;&#65533;7w&#65533;&#65533;&#65533;S&#65533;&#65533;>M&#65533;&#65533;A6=4&#65533;	&#65533;&#65533;##z&#65533;k&#65533; &#65533;&#65533;&#65533;&#65533;R&#65533;,&#65533;
4&#65533;B&#65533;&#65533;&#65533;'&#65533;P&#65533;q&#65533;0h&#65533;&#65533;bw&#65533;"&#65533;-Sb&#65533;\p&#65533;%&#65533;+j>7&#65533;WR&#65533;&#65533;{&#65533;f&#65533;j&#65533;]&#40968;o&#65533;1&#65533;[&#65533;SpY&#65533;@9&#65533;&#65533;&#65533;0&#65533;&#65533;&#65533;&#65533;}&#65533;&#65533;yR]&#65533;O&#65533;g&#65533;c&#65533;':&#65533;&#65533;&#65533;E&#65533;r&#65533;$&#65533;&#65533;q&#65533;p&#65533;b/&#1256;&#65533;&#65533;&#65533;|s5-&#65533;&#65533;&#592;6]+&#65533;<&#65533;&#65533;&#65533;&#65533;=
&#65533; &#65533;d&#65533;&#65533;b&#65533;&#65533;&#65533;U!u&#65533;"&#65533;&#65533;l&#65533;&#65533;V&#65533;X&#65533;)R&#65533;&#65533;= &#65533;E&#65533;&#65533;&#65533;&#65533;&#65533;&#65533;&#65533;&#65533;E&#65533;&#65533;&#65533;5y&#65533;S6&#65533;&#65533;&#1808;&#65533;&#7679;&#65533;&#65533;n&#1528;&#65533;&#65533;)M&#65533;&#65533;
D0&#65533;P&#65533;]&#65533;&#65533;`&#65533;&#65533;u0&#685;c`&#65533;&#65533;&#65533;q&#65533;&#65533;&#65533;&#720;&#65533;t'&#65533;&#65533;&#1572;&#65533;&#65533;&#65533;N;&#65533;&#65533;4&#65533;&#65533;&#65533;&#1580;v&#65533;&#65533;&#65533;&#65533;&#65533;&#65533;%&#65533;&#65533;&#65533;}H&#65533;&#65533;Y&#65533;g3&#65533;)&#65533;W&#65533;&&#65533;hA&#65533;&#158;&#65533;&#65533;D&#65533;&#65533;&#65533;pS&#65533;&#1302;v/Ol&#65533;v@@a&#65533;,&#65533;&#65533;m,&#65533;A&#65533;&#65533;&#65533;e:'&#65533;&#65533;Y&#65533;C]&#65533;&#65533;&#65533;76&#65533;&#65533;3&#65533;\&#65533;&#65533;l&#65533;&#65533;:&#65533;YC&#65533;6I#n&#65533;&#65533;2&#65533;@"&#1027;&#65533;\\%(&#65533;&#65533;/L&#65533;L&#65533;&#65533;&#65533;%&#65533;&#65533;&#65533;J&#65533;s 3&#65533;&#65533;=roy&#65533;&#65533;3
X1:&#65533;	ZD&#65533;&#65533;&#65533;R&#65533;&#65533;;&#65533;c&#65533;&#65533;&#65533;q&#65533; /&#65533;+&#65533;&#65533;i;-x&#65533;
OJ&#65533;&#65533;@(&&#65533;&#65533;\$^&#65533;&#65533;&#445;:&#65533;~;&#65533;&#65533;6&#65533;&#65533;<&#65533;m&#65533;&#65533;1"&#65533;~&#65533;l2D&#65533;m&#65533;X&#65533;" &#65533;l&#65533;+\&#65533;&#65533;&#273;}sdV
&#65533;"&#65533;&#65533;`h&#1639;@&#65533;&#65533;D&#65533;7&#65533;&#65533;a&#65533;&#65533;<&#65533;H&<&#65533;p&#65533;A	VN7\&#65533;&#65533;&#65533;&#65533;&#65533;$R^&#65533;&#65533;K&#65533;V&#65533;`&#65533;'&#65533;&#65533;&#65533;H&#1612;&#65533;&#65533;Fr&#65533;&#65533;&#65533;R&#65533;&#65533; la#&#65533;&#65533;&#65533;U&#65533;&#65533;&#65533;RG}4e&#65533;+3&#65533;&#738;jlsEbw&#65533;&#65533;&#65533;&#65533;CAQ&#65533;"a6A4Fx&#65533;T&#65533;&#65533;&#65533;>d&#65533;6&#65533;&#65533;&#65533;mB&#65533;A$)&#65533;|&#920;e&#65533;&#65533;s&#65533;I&#65533;&#65533;&#65533;N&#65533;	&#65533;m0&#65533;^&#65533;&#65533;P7&-&#65533;&#65533; &#65533;&#65533;&#1059;&#65533;6&#65533;&#65533;X&#65533;&#65533;&#65533;/&#65533;&#65533; 	&#65533;&#65533;&#65533;&#65533;	1s@&#65533;bt&#65533;(G&#65533;O&#65533;Kq&#65533;&#65533;&#65533;&#65533;&#65533;5&#65533;&#65533;~&#65533;P&#65533;Kea0&#65533;B2&#65533;&#65533;&#37902;3	$&#65533;&#65533;&#65533;%
WH&#65533;=&#65533;&#65533;s&#65533;I&#65533;&#65533;C&#65533;	"&#65533;&#65533;&#65533;"`&#1066;&#39581;&#65533;&#65533;&#65533;ZE&#65533;^&#65533;wK&#65533;&#65533;&#65533;J^&#65533;V&#65533;S&#65533;&#65533;&#65533;&#65533;&#1903;NH&&#65533;M[&#65533;&#65533;&#65533;)W&#65533;P&#65533;Da	 _&#65533;W&#34128;&#65533;&#65533;+Z&#65533;&#65533;&#65533;A&#65533;	&#65533;t&#129;&#65533;O&#65533;:&#1585;:U&#65533;+&#65533;&#65533;~ENz&#65533;&#65533;;&#65533;&#962;&#65533;&#65533;&#65533;&#65533;0IcA&#1488;r&#65533;tS&#65533;S&#65533;C&#65533;&#65533;`A&#65533;&#65533;&#1774;#&#65533;7n&#65533;P&#65533;&#65533;DY~V8&#65533;rq&#65533;u"&#65533;G&#65533;1s{x&#65533;_F&#65533;&#65533;F&#65533; "u&#65533;-&#65533;&#65533;V&#65533;Ns&#65533;&#65533;Us2&#65533;&#65533;&#65533;k&#65533;&#65533;&#65533;&#65533;&#65533;M&#65533;&#65533;pZ[&#65533;Y&#65533;pD/&#65533;d&#65533;&#65533;&#65533;'&#65533;!C&#65533;&#65533;o&#65533;&#65533;&#65533;&#65533;Q&#65533;1(p&#65533;JG&#65533;(&#65533;}0&#65533;@&#65533;&#65533;$&#65533;&#65533;&#65533;&#65533;&#65533;&#65533;Sh&#65533;r&#65533;p&#65533;&#65533;aAe|&#65533;`&#65533;&#65533;&#65533;Q{W,&#65533;&#65533;R&#65533; &#65533;H&#65533;&#65533;&#65533;&#65533;t,4&#65533;nc&#65533;[&#65533;N&#65533;"&#65533;&#65533;!`:&#65533;&#65533;x&#65533;C>&#65533;&#65533;|d&#65533;-d&#65533;El.0&#65533;&#65533;&#65533;H&#65533;&#65533;n`&#65533;&#65533;Z?&#65533;&#65533;#b~2&#65533;&#65533;|&#65533;y&#65533;{f&#65533;&#65533;&#65533;&#65533;&#65533;q&#65533;i&#65533;&#65533;%&#65533;&#65533;&#1964;&#65533;&#65533;W&#65533;3&#65533;&#1849;&#65533;&#65533;&#65533;H&#65533;&#65533;&#65533;,&#65533;\7&#65533;d&#65533;&#65533;&#65533;&#65533;&#65533;&#65533;(&#65533;LP&#65533;Q&#65533;G&#65533;8X&#65533;H&#65533;2R&#65533;X]&#65533;C,&#65533;JN&#65533;8&#65533;&#65533;&#65533;Q&#65533;&#65533;
&#65533;&#65533;&#65533;&#65533;>&#65533;o=&#65533;&#1458;&#65533;&#65533;u&#65533;&#65533;J&#65533;9N&#65533;&#65533;&#65533;&#65533;4&#65533;g3m&#1648;&#65533;&#65533;x&#65533;6*&#65533;#&#651;V&#65533;VI&#65533;&#65533;&#65533;4G&#1597;&#65533;K&#1687;&#65533;&#65533;M&#65533;k&#65533;&#65533;&#65533;6w&#65533;&#65533;f&#65533;cW&#1387;&#65533;&#65533;&#65533;|a&#65533;&#65533;&#65533;p,&#65533;&#65533;&#65533;&#65533;&&#65533;Vs&#65533;n&#65533;&#65533;B&#65533;&#65533;Pm&!&#65533;&#65533;&#65533;&#65533;&#65533;&#65533;<&#65533;mrtSS+&#65533;&#65533;&#65533;a&#65533;6&#65533;!fi&#65533;R&#65533;&#65533;&#671;GpGm&#65533;e}s&#65533;&#65533;&#65533;&#65533;&#65533;${&#65533;;&#65533;4&#65533;Z&#65533;&#65533;E&#65533;&#65533;&#65533;&#65533;&#65533;z5&#522;&#1103;&#65533;f&#65533;rW&#65533;&#65533;&#65533;n+q&#65533;&#1862;&#65533;&#65533;I0&#65533;m&#65533;&#65533;&#65533;YO&#65533;w&#65533;=&#65533;&#1703;{F&#65533;:&#65533;K&#65533;&#65533;&#65533;{&#65533;lp@&#65533;&#65533;&#65533;le&&#65533;&#65533;&#65533;&#65533;&#65533;6&#65533;@&#65533;&#65533;&#65533;&#65533;^&#65533;'&#65533;`5&#65533;g(&#65533;<&#65533;hpuX&#65533;&#65533;&#65533;?8f&#1327;M?&#65533;obP6&#65533;&#65533;#W&#65533;U&#65533;j&#65533;Wz+&#65533;c(zTf &#65533;a&#65533;&#65533;y&#278;:&#65533;&#65533;
tp&#65533;%&#65533;G{bt&#65533;byRR&#65533;%7&#65533;%4&#65533;&#65533;PK?tj&#65533;&#65533;~&#65533;u&#65533;dy&#65533;&#65533;]&#65533;&#65533;n&#65533;CM&#65533;m&#65533;&#65533;&#65533;tLEt)&#65533;9!&#65533;Q  g&#65533;&#65533;6p&#65533;u&#65533;1>p&#65533;q_&#65533;&#65533;,&#65533;"  p&#65533;&#65533;!TP&#65533;&#65533;wJ&#65533;%&#65533;va&#65533;VJ&#65533;x&#65533;&#65533;{&#65533;&#65533;x5.h&#65533; {7&#65533;E&#65533;Y<Uc6V&#65533;&#65533;T#qQ']&#65533;CcdsB&#65533;z&#65533;&#65533;z&#65533;&#65533;\&#65533;0&#1025;`@_&#65533;c{F&#65533;C&#65533;&#65533;&#65533;Q"&#65533;t&#65533;qC:&#65533;q&#65533;V&#65533;&#65533;u_EMeV&#65533;\7^6&#65533;u)8{&#65533;K;&#65533;|&#65533;&#65533;M(P)&#65533;S-&#65533;&#65533;+"&#65533;4&#65533;6&#65533;&#65533;&#65533;pu&#65533;hk&#65533;w&#65533;0&#65533;g4g&#65533;vT@wRh&#65533;&#65533;~&#1656;`5&#65533;3&#65533;P&#65533;p&#65533;FOC&#65533;H1`&#65533;&#65533;&#65533;g]&#65533;&#65533;y&#65533;&#65533;&#65533; 0y&#870;uk&#65533;&#65533;&#65533;&#16844;&#65533;5&#65533;k&#65533;B&#65533;&#65533;&#65533;&&#65533;l&#65533;x&#65533;3l&#65533;&#65533;'&#65533;&#65533;0&#65533;15&#65533;*9&#65533;bL&2&#65533;e\&#65533;rS_w&#65533;.&#65533;&#65533;&#65533;{&#65533;&#65533;*U&#65533;&#1862;&#65533;&#65533;m&#65533;h&#65533;>&#65533;s&#65533;D.&#65533;;=&#65533;&#65533;&#65533;&#65533;&#65533;#2&#65533;&#65533;VA&#65533;5@}v&#65533;g&#65533;&#65533;vp&#65533;E`H&#65533;&#65533;&#1975;vs&#65533;!&#65533;&#65533;&#65533;F&#65533;p&#65533;`RJ&#65533;~&#65533;[&#65533;w&#65533;7&#65533;(qs&#65533;Z&#65533;A-&#65533;&#65533;&#65533;&#65533;|a&#65533;&#65533;&#65533;&#65533;&#65533;&#65533;&#65533;&#65533;6X&#65533;'	&#65533;&#65533;&#977;9&#65533;&#65533;&#65533;&#65533;I&#65533;5&#65533;rY&#65533;&#65533;CH1h&#65533;)f6"H&#65533;&#65533;&#65533;&#65533;&#53649;^&#65533;t&#65533;t&#65533;4&#65533;&#65533;^9&#65533;Hf&#65533;W&#65533;&#65533;^&#65533;vuV&#65533;|O&#1353;&#65533;&#65533;&#65533;g&#65533;&#65533;M&#65533;&#65533;&#65533;&#65533;&#65533;v"&#65533;&#65533;&#65533;n$&#65533;?&#65533;W&#32972;&#65533;6m&#65533;&#65533;6U&#65533;&#65533;&#345;-o&#65533;ww&#65533;~S&#65533;&#65533;a'&#65533;&#65533;&#65533;&#65533;v&#65533;F&#65533;e&#65533;@&#65533;&#65533;&#65533;A&#65533;&#65533;R&#65533;T$+&#65533;qS"&#65533;&#65533;S&#65533;{8u3&#65533;x)&#65533;8&#65533;&#65533;&#65533;.&#65533;Vt<q&#65533;&#65533;&#65533;&#65533;V:&#65533;E&#65533;,4T
9YS"eA&#65533;0&#65533;CyMv{&#65533;&#65533;&#65533;&#65533;gU&#65533;&#65533;&#65533;&#65533;&#65533;&#65533;&#65533;E&#65533;$)&#65533;&#65533;&#65533;&#1541;&#65533;Tg&#65533;,9&#65533;&#65533;&#65533;i&#65533;&#65533;&#65533;4"{&#65533;&#65533;&#65533;&#65533;&#65533;b&#65533;&#65533;+6&#65533;]&#65533;&#65533;IgnAd&#65533;&#280;#k&#65533;g&#65533;giH&#65533;{>&#65533;&#65533;;&#65533;!&#65533;9&#65533;&#65533;)r&#65533;"&#65533;p&#65533;lx&#65533;?&#65533;'
J!giR&#65533;.&#65533;c&#65533;8&&#65533;@&#65533;y&#65533;t9*&#65533;&#65533;B&#65533;a&#65533;&#65533;&#65533;r&#65533;(&#598;	:&#65533;&#65533;z&#65533;&#1288;:&#65533;&#65533;1&#65533;zt&#65533;&#65533;g&#65533;
:(&#65533;&#65533;&#65533;E&#65533;u&#65533;&#65533;K)tm&#65533;6D&#65533;&#65533;2&#65533;_g&#65533;b&#65533;`&#65533;|&#65533;H&#65533;t&#65533; &#65533;4#/x]&#65533;j&#65533;&#65533;*!m0&#65533;)&#65533;&#65533;&#65533;a"&#65533;"1&#65533;g&#65533;bYiw&#1238;&#65533;&#65533;&#65533;O[q&#65533;&#65533;@z&#65533;] z&#65533;&#65533;&#65533; Xad&#65533;C@&#65533;&#65533;&#65533;^&#65533;&#65533;&#65533;G&#65533;9j&#65533;&#65533;.U:&#65533;&#65533;&#65533;IAr&#65533; &#65533;&#65533;&#65533;&#65533;&#65533;&#65533;^w$A&#65533;&#65533;VL&#65533;2&#65533;R&#65533;&#65533;&n*B&#65533;wB&#65533;&#65533;&#65533;_Sd"J} &#65533;&#65533;&#65533;&#65533;&#65533;TJm&#65533;r&#65533;&j<&#65533;&#1626;Td3J&#65533;&#65533;&#65533;&#65533;&#65533;&#65533;|&#673;]Er&#65533;&#65533;&#65533;&#65533;&#65533;&#65533;$j&#65533;[5&#65533;&)V&#65533;B}&#65533;&#65533;svv&#65533;&#65533;&#65533;io&#65533;&#65533;&#65533;7:&#65533;&#65533;O&#65533;Fiy 4P&#65533;L@&#65533;&#505;&#65533;e~&#65533;h5&#65533;&#65533;G&#65533;&#65533;Z&#65533;&#65533;	&#65533;&#65533;eJ&#65533;&#65533;&#65533;&#65533;)&#65533;<&#65533;&#65533;&#65533;r+N&&#65533;**I&#65533;N&#65533;Us&#65533;jI&#65533;h&#65533;@A%&Q&#513;S&#65533;Zl&#65533;&#65533;B&#65533;)&#65533;&#65533;&#1114;B<&#65533;&#65533;&#65533;{
e&#65533;f&#65533;&#65533;?&#65533;&#65533;d)&#65533;z&#65533;#&#65533;&#65533;M&#65533;&#65533;n&#65533;&#65533;{&#65533;&#65533;&#65533;H&#65533;e&#65533;&#65533;&#65533;&#65533;,&#65533;<&#65533;&#176;&#65533;&#65533;bM&#65533;H&#65533;&#65533;t0@&#65533;v&#377;&#65533;&#65533;&#65533;&#65533;B&#65533;v0&#1991;r7&#65533;&#65533;SP&#65533;=&#65533;I&#65533;&#1649;&#65533;c&#65533;&#65533;L:&#65533;!&#65533;4&#65533;y&#65533;J8&#1779;&#65533;&#65533;&#65533;&#65533;j&#65533;&#65533;[&#65533;F&#65533;&#65533;^z	(IXJ&#65533;&#65533;&#65533;&#65533;&#65533;b&#65533;&#65533;F&#65533;&#65533;&#65533;y&#65533;q&#693;&#65533;9@B}&#47667;3&#65533;]&#65533;Ls&#65533;&#65533;p[&#65533;W&#65533;;^D&#65533;k&#65533;&#65533;&#65533;&#65533;&#65533;&#65533;:2&#1044;&#65533;&#65533;&#65533;U&#65533;hRE&#65533;&#65533;9#&#1467;&#65533;g&#65533;&#65533;1&#65533;:&#65533;O&#65533; "&#65533;&#65533;|&#65533;-&#65533;fY&#65533;&#65533;/!H&#65533;WJS &#65533;g &#65533;O&#65533;Ff4&#65533;`&#65533;&#65533;5&#65533;&#65533;J&#65533;&#65533;L&#65533;&#65533;&#65533;&#65533;Y
&#65533;&#65533;&#65533;
&#65533;&#65533;t&#65533;&#65533;&#65533;&#65533;*&#65533;&#65533;&#711;&#65533;&#65533;D&#65533;yWfnK[A06&#65533;V+l&#65533;&#65533;&#65533;&#65533;&#65533;&#8430;&#65533;T&#65533;&#1583;2&#65533;&#65533;V&#65533;,&#65533;] X<1i&#65533;~&#65533;&	R&#65533;&#65533;)&#1318;fd&#65533;<|&#65533;&#65533;&#65533;In&#65533;i&#65533;&#65533;b-&#65533;&#65533;&#65533;&#65533;&#65533;#&#65533;DA&#65533;&#65533;&#758;c&#65533;&#65533;&#65533;&#65533;"&#1215;t&#65533;&#65533;&#65533;5&#65533;$&#65533; P&#65533;&#65533;&#65533;I&#65533;5&#65533;&#65533;s@&#65533;&#65533;&#1243;&#65533;13G ~&#65533;u&#65533;&#65533;&#65533;&#736;<&#65533;&#65533;d&#65533;O;6&#65533;&#65533;ui&#65533;_z&#65533;&#65533;&#65533;y&#65533;&#65533; <&#1454;&#65533;Bz&#65533;g9&#65533;
&#65533;&#65533;y2&#65533;&#65533;&#764;:&#65533;&#65533;r3~&#65533;j&#65533;&#65533;&#65533;)&#335;I*_&#65533;t&#65533;&#65533;&#65533;F&#1832;)&#65533;&#65533;&#65533;E&#65533;&#602;3&#65533;&#274;b&#532;&#65533;&#65533;m&#65533;&#65533;&#39649;=&#65533;t&#65533;m&#65533;w&#65533;W&#65533;fd,&#65533;#_` }&#65533;&#65533;Kx,& &#65533;k_&#65533;WiA&#65533;&#712;&#65533;&#65533;&#65533;w|p&#65533;"&#65533;&#65533;ATD&#1457;Qi&#65533;mH&#65533;pV&#65533;&#65533;&#1786;&#65533;&#65533;&#65533;&#65533;&#160;&#65533;4&#65533;&#65533;`F&#65533;&#65533;3&#65533;6&#65533;@&#916; &#65533;&#65533;&#65533;c&#65533;&#65533;g\9&#65533;\&#65533;\&#65533;4lT&#65533;&#65533;&#65533;&#65533;&#65533;)&#65533;
|`&#65533;&#65533;&#65533;Z&#65533;&#65533;D&#65533;3&#65533;&#65533;(+`&#65533;&#65533;&#65533;&#65533;&#802;I&#65533;K&#65533;&#65533;&#65533;|3M(
]e&#65533;&#1474;&#65533;k&#65533;&#924;&#65533;&#65533; |.&#65533;!tQ0@FQ&#65533;&#65533;&#65533;r&#65533;&#65533;,&#65533;&#65533;e&#65533;k0&#65533;SR@&#65533;&#65533;p&#65533;O&#65533;&#65533;&#65533;k}$&#65533;&#65533;u&#945;5 &#65533;x&#65533;&#65533;?-?c&#65533;&#65533;2&#65533;&#65533;+&#65533;&#65533;'&#65533;&#65533;"}&#65533; U &#65533;
:&#65533;&#65533;&#65533;&#65533;&#65533;&#65533;&#65533;;&#65533;q&#65533;'&#65533;u&#65533;&#65533;&#65533;{&#65533;1&#65533;&#65533;;&#65533;&#65533;&#667;^&#65533;
&#65533;`&#745;S&#65533;&#65533;&#65533;&#65533;&#65533;&#65533;]1&#65533;&#65533;v&#65533;&#65533;eW&#65533;Z&#65533;T&#65533;&#65533;6-MUf&#65533;&#65533;&#65533;lMs{&#65533;&#65533;&#65533;&#65533;$02o&#65533;+@K&#65533;}&#65533;h&#888;&#65533;~&&#65533;bMO&#65533;&#65533;&#65533;u%&#65533;wL&#65533;\4Zv|&#65533;&#65533;&#65533;P&#65533;&#65533;G&#65533;j&#65533;0m&#65533;&#65533;&#65533;&#65533;`d&#338;=&#65533;s-&#65533;&#65533;&#65533;SCr` &#65533;&#65533;3&#65533;&#65533;&#65533;1f&#65533;&#65533;&#1580;&#65533;&#65533;&#65533;c&#65533;^&#1276;&#65533;&#65533;';&#65533;&#686;&#65533;9 n&#65533;&#65533;&#65533;&#65533;&#65533;&#65533;d=(&#65533;!#&#65533;W&#65533;mT&#1277;S&#65533;&#65533;[&#65533;0&#65533;&#2000;=&#1700;M<&#65533;yR&#65533;k&#1653;'&#65533;!&#65533;2&#65533;&#65533;&#65533;Me&#65533;j&#65533;&#65533;:5&#65533;&#774;&#888;pH&#65533;V&#65533;&#65533;	 i&#65533;!W=w&#65533;_&#553;N&#65533;=&#65533;&#1053;&#14756;&#65533;!L2&#65533;&#65533;#a&#65533;&#65533;&#65533;&#65533;-&#65533;&#65533;}&#65533;;de&#65533;&#65533;8[&#65533;%&#65533;W&#65533;8&#65533;&#1921;&#65533;&#65533;m
&#1139;-&#65533;&#65533;<O&#65533;&#1825;&#65533;1&#65533;Xr&#65533;+&#65533;&#65533;&#65533;&#36185;&#65533;s&#65533;9V&#65533;&#65533;&#65533;q+*P\&#65533;&#65533;nC&#65533;KV&#1965;>&#65533;&#65533;&#65533;
&#65533;&#65533;&#65533;&#65533;&#65533;o&#65533;`+n$(&#65533;me&#65533;w&#65533;e&#1845;=7&#65533;5`&#65533;Sh&#65533;&#65533;&#1133;&#65533;&#65533;f&#539;&#65533;&#65533;O,&#65533;&#65533;&#65533;f&#65533;v+&#65533;{&#65533;A  h0z&#65533;&#65533;&#65533;&#65533;&#65533;&#65533; &#65533;t&#65533;&#65533;&#697;&#65533;&#65533;&#65533;&#65533;&#65533;&#595;H&#65533;&#65533;w{&#65533;@&#65533;&#65533;&#65533;&#65533;8	&#65533;&#65533;&#65533;&#65533;&#65533;&#65533;N&#65533;&#65533;&#65533;<&#65533;y&#794;X&#65533;H!&#65533;&#1502;U&#65533;&#65533;&#65533;&#65533;&#65533;<&#65533;&#65533;&#65533;.&#65533;&#65533;;&#65533;Z&#65533;{a&#65533;&#65533;G&#65533;&#65533;&#65533;g&&#65533;&#65533;&#65533;&#65533;[&#65533;&#65533;~&#65533;p &#65533;7	&#65533;&#65533;X&#65533;&#65533;F*&#65533;&#65533;-+&#1858;J&#65533;8&#65533;2&#65533;&#65533;(&#65533;&#65533;s&#65533;&#65533;d&#65533;&#65533;&#578;?IPE\&#65533;
&#65533;&#65533;if&#65533;a&#65533;&#65533;&#65533;{^&#65533;&#65533;7lo2&#65533;&#65533;m &#65533;P&#65533;&#65533;bn&#65533;	_&#65533;&#65533;l&#65533;&#65533;&#65533;&#65533;&#65533;&#65533; {E
&#65533;&#65533;&#65533;&#65533;&#65533;&#65533;{k&#65533;&#65533;&#65533;.HfY)!;&#65533;&#65533;&#65533;^&#65533;&#65533;&#65533;&#1337;&#65533;&#65533;|'G=&#65533;&#65533;v&#65533;&#65533;&#65533;&#65533;
&#65533;&#34544;v&#134;&#65533;Tc&#65533;n&#65533;&#65533;&#65533;b&#65533;&#65533;&#65533;#&#65533;/&#1194;&#65533;&#65533;&#65533;<&#65533;&#65533;d?
&#65533;-&#65533;~M&#65533;&#65533;	&#65533;&#65533;0&#65533;&#65533;&#65533;&#65533;&#2047;&#65533;&#65533;t&#65533;^&#65533;&#65533;&#65533;^&#65533;&#65533;&#65533;&#65533;&#65533;T&#65533;&#65533;&#65533;?&#65533;&#65533;&#65533;&#65533;&#767;&#65533;&#65533;&#65533;&#65533;&#65533;O&#65533;Bo&#65533;v&#1945;[&#65533;&#1111;&#65533;&#65533;&#65533;&#65533;&#65533;C&#65533;3&#65533;&#65533;}&#65533;N&#65533;&#65533;&#824;#v&#65533;P&#65533;&#65533;h &#65533;&#65533;&#65533;<&#65533;&#65533;w&#65533;.&#65533;&#65533;&#65533;&#65533;e&#65533;/&#65533;X&#65533;0&#65533;ek&#1006;&#65533;R<&#65533;&&#1705;&#65533;&#1929;O&#65533;&#65533;&#65533;&#65533;80E&#65533;&#543;&#65533;
&#65533;&#65533;B&#65533;&#65533;&#735;&#65533;o&#65533;&#65533;e&#65533;+/K<&#65533;#)q&#65533;7H&#65533;i&#65533;9ee&#65533;*&#65533;P&#65533;&#65533;J&#65533;&#65533;&#65533;\V|Z&#65533;^&#65533;%&#65533;&#65533;`&#65533;&#65533;n&#65533;&#65533;&#65533;U&#65533;&#65533;&#65533;&#65533;&#65533;V&#65533;&#65533;&#65533;&#65533;^&#65533;H8&#65533;&#65533;&#65533;&#65533;&#65533;&#65533;&#65533;\&#65533;&#65533;{_&#65533;n &#65533;=d0=EI)y.&#65533;1[&#65533;kI0E&#65533;,&#65533;&#65533;C&#65533;&#65533;I&#65533;4&#65533;&#65533;&#65533;IE&#65533;&&#65533;&#65533;&#65533;&#65533;&#65533;&#65533;&#65533;&#65533;&&#65533;,	&#65533;&#65533;&#65533;/&#65533;&#65533;&#65533;&#65533;&#65533;&#65533;&#65533; U&#65533;ZE0&#65533;%&#65533;*,&#65533;p!B;m&#1692;&#65533;0&#65533;&#65533;rh&#65533;G&#65533;&#65533;&#65533;0 +&#65533;3gN&#65533;&#65533;rRRW&#65533;%&#65533;-c&#65533;&#65533;)3&#65533;&#65533;6s&#65533;B&#65533;&#65533;f&#988;7&#65533;PhE&#65533;D:90&#65533;`&#65533;&#65533;J&#65533;&#65533;&#65533;PT&#65533;&#65533;N)&#65533;&#65533;&#641;,A\'Q&#65533;Z&#65533;S&#65533;+&#65533;&#65533;X&#65533;&#65533;&#65533;TpE&#65533;&#65533;&#65533;U&#65533;P&#65533;q&#65533;&#65533;*5&#65533;*AHm&#65533;E&#65533; &#65533;N&#65533;0&#65533;&#65533;&#65533;&#65533;i-&#65533;"3pnZ:e&#65533;&#1312;&#65533;&#65533;@_&#65533; G&#65533;Ix&#65533;'&#65533;&#65533;8&#65533;&#65533;wD&&#65533;&#65533;&#65533;#&#65533;c&#65533;&#65533;&#1869;&#65533;&#65533;o&#65533;&#65533;&#65533;F&#65533;J&#65533;&#65533;Nx
&#65533;s&#65533;&#65533;6)rI&#65533;Tj&#65533;&#1806;&#65533;N[&#65533;&#65533;&#65533;&#65533;1&#65533;&#65533; &#65533;/!&#65533;c&#65533;&#65533;Q:*$=&#65533;&#65533;&#65533;WN&#65533;88%R&#65533;&#65533;R$cye	&#65533;YxV&#65533;xP&#65533;=&#65533;&#65533;&#65533;V&#65533;&#65533;]a&#65533;5^&#65533;&#65533;&#65533;U&#65533;&#65533;&#65533;&#65533;&#65533;.&#65533;&#65533; C &#65533;'d&#65533;&#65533;FNe&#65533;`Vp&#65533;M(&#65533;h&#65533;vN&#65533;&#1413;&#65533;&#65533;C&#65533;&#65533;&#65533;&#65533;&#65533;&#65533;&#65533;A&#65533;
`&#65533;F&#65533;z&#65533;'&#65533;(&#65533;Q)e~&#65533;]9&#65533;\^y&#65533;\]"&#65533; h&#65533;	u&#65533;#&#65533;i&#65533;G ]&#65533;w;&#65533;&#65533;&#65533;wt~g0#&#65533;@&#65533;&#65533;&#65533;g%k&#65533;&#65533;T`."DSXN&#65533;V&#65533;ZrI&#65533;&#65533;} &#65533;>&#65533;&#65533;&#65533;&#65533;QJ&#65533;&#65533;&#65533;a&#65533;b&#65533;&#65533;(Z]	&#65533;EV&#65533;&#65533;-&#65533;%&#65533;c&#65533;]6O&#65533;&#65533;R3cY&#65533;&#65533;.;&#65533;T&#65533;&#65533;	[&#65533;&#166;&#65533;&#65533;l&#65533;&#65533;"j?&#65533;&#65533;&#65533;l_&#842;&#65533;^&#65533;&#65533;&#65533;h&#65533;&#65533;&#65533;5&#65533;s&#65533;D7L&#65533;&#1409;k]I&#973;+&#1721;&#65533;iw&#65533;&#65533;&#65533;&#65533;:gL&#65533;)&#65533;FKbH&#65533;&#65533;&#65533;&#65533;z&#65533;&#65533;&#157;&#65533;&#65533;Yla&#65533;&#65533;&#65533;&#65533;dv&#65533;P&#65533;&#65533;5&#65533;+g&#65533;))&#65533;&#65533;&#65533;&#65533;&#65533;&#65533;r&#65533;&#248;U&#65533;ao&#65533;&#65533;*&#65533;e&#65533;&#65533;&#65533;
&#65533;.&#65533;"k&#65533;>f&#65533;&#65533;_&#65533;cS&#65533;&#65533;&#65533;-8&#65533;h&#65533;&#65533;F&#65533;F&#65533;k&#65533;&#65533;&#65533;f&#65533;l&#65533;&#65533;&#65533;e%~&7[J&#65533;S&#65533; &#65533;&#65533;&#65533;&#65533;&#36197;&#65533;(&#65533;\Fd&#65533;&#65533;Hb&#65533;m6&#65533;j&#65533;&#65533;&#65533;&#65533;f&#65533;&#65533;DGo&#65533;-&#65533;&#65533;p&#65533;-.&#65533;&#65533;&#65533;3I&#65533;,q&#26769;&#65533;'&#65533;&#65533;&#65533;^&#65533;&#65533;a&#65533;&#65533;&#65533;&#65533;X&#65533;&#65533;]XL&#65533;&#65533;
oyr&#65533;&#65533;&#65533;&#65533;xY
OXH&#65533;&#65533;&#1208;&#65533;&#65533;=FC&#65533;Nu&#65533;U&#65533;.{&#65533;&#65533;&#65533;1aZ'&#65533;&#65533;&#65533;&#65533;&#65533;&#65533;y&#65533;"&#65533;Kb0&#65533;&#65533;&#65533;03&#732;&#65533;&#65533;&#65533;&#65533;&#65533;s&#65533;&#65533;&#65533;&#65533;&#65533;m&#65533;&#65533;&#65533;{&#65533; &#1850;G&#65533;C&#65533;^&#65533;&#65533;r&#65533;tq&#65533;c&#65533;1&#65533;_*7&#65533;&#13615;/&#65533;&#1407;&#65533;o&#65533;&#65533;&#65533;&#65533;&#65533;Z&#65533;/~/&#65533;&#65533;&#65533;&#65533;&#65533;]&#65533;f&#65533;&#65533;8H#&#65533;&#65533;&#65533;&#1958;&#65533;&#65533;y)}&#65533;{&#65533;!&#65533;1~J\3&#65533;&#65533;&#65533;!&#65533;A&#65533;PZ&#65533;~7&#65533;&#65533;&#65533;&#65533;A&#65533;h&#65533;c7&#65533;&#1709;}&#65533;8a
Q8&#65533;&#65533;&#65533;&#65533;j&#65533;Y&#151;&#65533;&#65533;&#65533;@D &#65533;&#65533;T&#65533;]&#65533;(VJR&#65533;&#65533;p&#65533;&#65533;&#65533;&#65533;00&#65533;Qd&#65533;]H&#65533;&#65533;^&#65533;&#65533;<&#65533;&#65533;&#65533;&#65533;+&#65533;o8X%&#65533;i&#65533;a&#1731;b&#65533;&#65533;B&#65533;aSA&#65533;F&#65533;'&#65533;&#65533;&#65533;v&#65533;&#65533;&#65533;Q6&#65533;&#65533;&#65533;~&#1315;/&#65533;G&#65533;&#65533;&#321049;&#65533;xHV&#65533;uO[&#65533;v&#65533;&#65533;&#65533;M2p`DV&#65533;&#65533;&#65533;&#1089;&#65533;|&#65533;v&#65533;A&#65533;q2|d)W&#65533;FE&#65533;&#65533;&#65533;DI&#1330;5&#65533;&#65533;&#65533;&#65533;&#65533;&#1074;&&#65533;gO,&#65533;Lt&#65533;&#65533;&#65533;&#65533;g>&#65533;&#1086;&#65533;&#65533;,rDh&#1435;&#65533;&#1104;&#65533;,&#65533;0&#65533;r&#65533;&#65533;&#65533;&#65533;&#65533;0}&#1823; Qx&#65533;r&#65533;&#65533;&#65533;&#65533;&#65533;w&#65533;9R&#65533;D$&#65533;&#905;H/&#65533;&#65533;t&#65533;q&#65533;&#65533;|&#65533;&#65533;&#65533;&#65533;9&#65533;&#65533;.&#65533;M&#65533;uEw&#65533;&#65533;&#65533;DGB&#65533;&#65533;u:&#65533;&#65533;&#65533;&#65533;I&#970;&#65533;S&#65533;&#65533;<&#65533;<&#65533;&#65533;:W&#65533;L&#65533; "&#65533;\&#65533;&#65533;&#65533;]d&#65533;d&#65533;w&#65533;@ Q&#65533;&#65533;f&#65533;&#65533;&#65533;&#65533;"&#65533;P&#65533;k&#65533;&#621;f&#65533;&#65533;&#1180;&#65533;!&#65533;?n"t&#65533;&#65533;&#65533;&#65533;Q&#65533;-FN#o&#65533;c&#65533;:&#447;K&#65533;&#65533;M
(F&#65533;JUr&#9299;a&#65533; &#65533;b&#65533;&#65533;=&#65533;3c&#65533;&#65533;E&#65533;yQ&#65533;&#65533;&#65533;c6\e&#65533;&#65533;,9&#419;v&#65533;&#1601;(JN{&#65533;u&#65533;&#65533;+?z2&#65533;&#65533;&#65533;0d&#65533;(E&#65533;&#65533;&#65533;&#742321;&#197;fCDb&#65533;&#65533;&#65533;&#65533;&#65533;.&#542;@z9&#65533;&#65533;m&#65533;&#65533;&#845;m&#65533;&#65533;s&#806;&#65533;D& 2S&#65533;+dF+&#65533;&#65533;&#65533;K&#65533;&&#65533;P&#65533;&#65533;&#65533;V&#65533;/p&#65533;"&#65533;jX&#65533;&#65533;&#65533;&#65533;[&#65533;q&#65533;[\n4&#65533;&#65533;&#65533;a %&#65533;N&#65533;&#65533;&#65533;&#65533;&#65533;(r&#65533;&#65533;&#1579;!&#1505;&#65533;d_819W&#65533;>&#65533;&#65533;&#65533;U&#65533;&&#65533;"&#65533;&#1938;&#65533;+&#65533;&#65533;{+&#65533;&#65533;&#65533;&#65533;}&#65533;&#65533;&#65533;|3:&#65533;&#65533;J&#65533;&#65533;&#65533;&#65533;&#65533;&#65533;1L&#65533; &#65533;&#65533;&#65533;&#65533;&#65533; sBm&#65533;&#65533;1&#65533;&#65533;&&#786;o&#22645;&#133;&#65533;T&#65533;&#65533;&#65533;&#65533;!+&#65533;&#65533;&#65533;&#65533;&#65533;&#65533;mQ&#65533;&#65533;`I&#65533; &#65533;&#65533;&#65533;&#65533;&#65533;&#65533;&#65533;&#65533;-~&#65533;X;\&#65533;&#334;&#347;[E&#65533;Z&#65533;c&#65533;&#65533;&#65533;&#65533;n&#65533;F&#65533;&#65533;&#65533;&#65533;&#65533;Y Z&#65533;?AM7&#65533;&#65533;&#65533;&#65533;p1&#65533;Mk&#65533;&#65533;[\cH;{&#65533;&#65533;4&#65533;.]&#65533;&#65533;&#65533;&#65533;&#1086;&#65533;&#65533;r&#65533;S'&#65533;&#65533;DT&#65533; :.Ltj&#65533;&#65533;&#65533;&#65533;G[&#65533;Ku&#65533;aVp-&#65533;&#65533;&w&#65533;g&#65533;&#2021;j&#65533;4&#65533;&#65533;&#65533;&#311;qj_&#65533;59&#65533;&#65533;M1&#65533;/&#65533;b&#65533;&R&#65533;h.&#65533;&#65533;&#65533;&#65533;Qg&#65533;&#65533;&#65533;&#65533;&#65533;&#65533;&#65533;V&#65533;&#65533;&#65533;L&#65533;&#65533;G&#65533;MG&#65533;&#65533;V&#65533;&#1685;S&#65533;&#65533;pN&#65533;&#65533;&#65533;/&#65533;B&#65533;U&#65533;;Y&#65533;&#65533;&#65533;_&#65533;jVOOdn&#65533;&#65533;&#65533;&#65533;&#65533;^.&#65533;Mqi|&#65533;2Z,9#s&#65533;#&#65533;,&#65533;(&#65533;hZ&#65533;&#65533;&#65533;&#65533;&#65533;&#65533;&#65533;&#65533;Er&#65533;&#65533;&#65533;&#65533;&#65533;~}&#65533;e&#65533;&#65533;&#65533;`&#65533;&#65533;&#65533;Nc&#65533;&#65533;&#65533;}&#65533;&#65533;&#65533;&#65533;j&#65533;&#65533;&#65533;88&#65533;&#65533;Z1&#65533;&#65533;/&#65533;E&#65533;&#65533;&#65533;&>&#65533;&#65533;&#65533;ou&#65533;U,&#65533;N[&#65533;&#65533;&#61870;&#65533;8&#65533;iV&#65533;&#1771;'&#1526;&#65533;&#65533;&#61563;&#65533;&#65533;&#65533;&#65533;&#44461;I&#65533;.-&#65533;&#65533;&#65533;&#65533;&#65533;q&#65533;&#65533;&#65533;&#65533;WBS-&#65533;&#65533;&#65533;&#65533;_v~[~&#65533;M}&#65533;&#65533;Mz"&#65533;U&#65533;&#65533;S&#65533;#C&#65533;&#65533;&#65533;W[+1'&#65533;&#65533;&#65533;&#65533;&#65533;Q&#65533;Q&#65533;F&#65533;&#65533;&#65533;l&#65533;&#65533;O&#65533;&#65533;fq&#65533;&#65533;&#65533;&#65533;JB&#65533;n&#65533;1&#65533;&#65533;&#65533;&#65533;iK}&#65533;_&#65533;&#65533;&#65533;e0&#65533;&#65533;&#65533;&#65533;&#65533;n&&#65533;|Fo
&#694;&#65533;fT&#65533;&#65533;&#65533;&#65533;&#65533;I?&#65533;&#65533;O&#690423;&#65533;6Vh&#65533;&#65533;.&#65533;mOH&#65533;]'9&#65533;i>&#65533;&#65533;&#65533;&#65533;&#65533;b&#37618;&#65533;B&#65533;)[h&#65533;p&#65533;&#65533;*7&#65533;S&#65533;o(-&#65533;&#65533;r&#65533;+<&#65533;&#65533;w&#65533;&#65533;@-r|&#65533;^&#65533;i2&#65533;^i&#65533;o&#65533;}&#65533;&#45037;t&#65533;&#65533;sQ&#65533;&#1465;$&#65533;]ki&#65533;!&#65533;@z&#65533;h&#65533;&#65533;&#65533;&#65533;a&#65533;&#65533;&#65533;&#65533;8&#65533;&#65533;&#65533;'&#65533;U&#65533;&#65533;&#65533;&#65533;&#65533;{&#65533;&#65533;&#65533;jU&#65533;s&&#65533;J&#65533;g{&#65533;!qpt&#65533;{&#65533;h&#65533;&#65533;9&#65533;sr&#65533;l&#65533;o&#65533;&#65533;q&#65533;&#65533;|7FwZG|&#65533;v&#65533;&#65533;x#X&#65533;)G&#65533;&#65533;Gd&#65533;~iw;&#65533;&#65533;b&#65533;&#65533;&#65533;&#65533;St5x&#65533;&#65533;w~`&#65533;&#65533;!(z%7?X&#65533;|&&#65533;&#65533;wh&#65533;&#65533;&#805;&#65533;&#65533;&#65533;&#65533;&#65533;&#65533;1&#65533;&#65533;\!S}&#65533;&#65533;u|D&#65533;L&#65533;uC&#65533;U(&#65533;W	&#65533;5p&#65533;5&#65533;:&#65533;&#65533;/	I&#65533;&#65533;-&#65533;}&#132;&#65533;Oo7&#65533;&#65533;&#65533;a'0&#65533;&#65533;&#65533;D&#65533;{jc&#65533;`&#65533;|xy?&#65533;(&#65533;c&#65533;&#65533;V&#65533;&#65533;&#65533;&#65533;w7atn>'e&#65533;&#65533;s&#35139;\`b&#1159;I&#65533;B&#65533;&#65533;&#65533;zRho0&#65533;_xXs&#65533;&#65533;&#65533;&#65533;&#65533;z.&#65533;v&#65533;&#65533;yKX&#65533;*&#65533;m&#65533;&#65533;&#65533;A&#65533;&#65533;v&#65533;&#65533;&#65533;b&#65533;S&#65533;&#65533;A&#65533;&#65533;1&#65533;&#65533;A&#65533;(B&#65533;5f&#1473;&#65533;XV&#65533;&#65533;wx}&#65533;&#65533;C&#65533;FqHxs%&#65533;kS&#65533;&#65533;U;i&#65533;vT&#65533;&#65533;tgww&#65533;7&#65533;&#65533;&#65533;&#65533;&#65533;s&#65533;&#65533;T#&#65533;{1&#65533;w&#65533;&#65533;xv&#65533;&#65533;A&#65533;&#65533;;&#65533;Ht&#65533;H&#65533;&#65533;'m&#65533;>&#65533;&#65533;&#65533;l&#65533;&#65533;&#65533;fC&#65533;&#65533;S&#65533;^&#65533;|&#65533;&#65533;y&#1358;&#65533;&#65533;K&#65533;(&#65533;{PI&#65533;&#65533;&#65533;?2&#65533;&#65533;&#65533;&#65533;\&#65533;&#65533;&#599;&#65533;v'n&#65533;&#65533;&#65533;&#65533;Xt&#65533;H&#65533;&#65533;&#65533;l@&#65533;b&#65533;K#sd&#65533;"&#65533;^&#65533;&#65533;hW&#65533;(&#65533;&#65533;h&#65533;&#65533;6&#1283;0'&#65533;G&#65533;EX&#65533;&#65533;&#65533;&#65533;"X&#65533;F&#65533;]9}t*&#65533;d&#65533;'(&#65533;s&#65533;w&#65533;e_]U&#65533;6&#65533;/h&#65533;&#65533;&#65533;gU&#65533;!&#65533;&#65533;]U&#65533;y%&#65533;&#65533;u&#65533;7&#65533;}&#65533;&#65533;&#65533;&#1414;&#65533;&#65533;&#65533;&#65533;&#65533;W&#65533;Wy|&#65533;&&#65533;&#65533;xu3ip&#65533;h&#65533;&#65533;&#65533;&#65533;X&#65533;&c&#65533;r)&#65533;&#65533;^
&#65533;&#65533;I'&#65533;`Xxe	Vk&#585;&#200;&#65533;&#65533;(&#65533;&#65533;&#1604;&#65533;iN&#65533;Y&#65533;&#65533;&#65533;V&#65533;&#65533;&#65533;&#65533;&#65533;8&#65533;^/H&#65533;&#65533;&#65533;&#65533;&#65533;a?&#65533;{&#65533;fP&#65533;wZi&#65533;3'&#65533;&#65533;z1I&#65533;&#65533;c&#65533;m&#65533;&#65533;&#65533;&#65533;&#407;N&#65533;&#65533;&#1688;&#65533;&#65533;~&#65533;&#471;&#65533;&#839945;&#65533;&#65533;&#65533;!&#65533;&#65533;s&#65533;&#65533;cJ#t &#65533;?`&#1551;qyo&#65533;	&#65533;&#65533;&#65533;&#65533;&#65533;YfK&#65533;&#65533;H&#65533;Nyq&#65533;I&#65533;S'&#65533;&#65533;&#65533;&#65533;&#65533;&#65533;&#65533;Vfh&#65533;&#65533; &#65533;&#65533;WF&#65533;W&#65533;y&#65533;e&#65533;&#65533;&#65533;i&#1929;Hv7&#65533;&#65533;}&#65533;u|&#65533;_&#65533;I&#65533;&#65533;&&#65533;w&#65533;&#65533;&#1622;&#65533;&#65533;&#65533;&#65533;V&#65533;}&#65533;&#65533;<&#65533;&#65533;G:&#65533;&#65533;T&#65533;~&#65533;Y&#65533;&#65533;&#65533;&#65533;&#65533;&#65533;&#65533;&#65533;&#65533;&#65533;&#65533;&#65533;X}&&#65533;&#65533;3*&#65533;$x&#65533;&#65533;&#353;*&#65533;8&#1054; &#65533;{&#65533;Gs&#65533;&#65533;&#65533;&#65533;kO&#1414;"	2=Z&#65533;&#62025;Ui&#65533;&#65533;r9&#65533;GXiI&#65533;+&#65533;&#65533;&#65533;&#65533;&#65533;&#65533;YX)jTj&#65533;&#65533;&#65533;&#65533;&#65533;&#65533;&#65533;Ik &#65533;Z&#65533;I&#65533;&#65533;w&#65533;&#65533;&#65533;&#65533;&#65533;b*&#65533;&#65533;i&#65533;&#65533;&#65533;&#65533;&#65533;&#65533;&#65533;&#65533;8&#65533;)&#65533;&#65533;)&#65533;':&#65533;z&#65533;&#65533;&#65533;&#1635;&#65533;B/&#65533;:&#65533;&#1639;&#65533;&#65533;&#65533;&#65533;o&#65533;*B&#65533;n&#65533;&#65533;1)&#65533;&#65533;nJeG)&#65533;&#65533;&#65533;&#65533;u&#65533;&#65533;&#65533;Qzz&#65533;9&#65533;&#65533;1&#65533;&#65533;&#65533;&#65533;p&#65533;&#65533;&#65533;f&#65533;Z&#65533;}%&#65533;&#1945;&#65533;{&#65533;&#65533;&#65533;IG&#65533;&#65533;&#65533;&#65533;&#65533;I&#65533;&#65533;&#65533;&#65533;)&#65533;&#65533;zV&#65533;&#1632;):&#65533;Q&#65533;&#65533;&#521;&#65533;&#65533;&#1644;f&#65533;&#65533;y9&#65533;0&#647;&#65533;if&#65533;V&#65533;m&#65533;C&#65533;02g&#65533;&#65533;rW%&#65533;&#65533;&#65533;&#65533;>d&#65533;kW&#65533;&#65533;&#65533;&#65533;&#65533;&#65533;\7Q&#65533;J&#65533;&#65533;XjUZ&#65533;Z*&#65533;&#65533;&#592;&#65533;&#65533;&#65533;&#65533;&#65533;"6&#65533;&#65533;&#65533;Z~&#65533;&#65533;&#65533;J&#65533;x&#65533;aQ&#65533;&#65533;&#65533;&#65533;&#65533;s&#65533;&#65533;&#65533;}J&#65533;&#65533;J&#65533;&#65533;&#65533;&#65533;&#65533;&#65533;&#65533;&#65533;
&#65533;D)r&#65533;8&#65533;&#65533;&#553;Q0&#65533;&#65533;&#65533;&#65533;Y&#65533;C&#65533;;&#65533;&#65533;&#65533;&#1666;&#65533;Z&#65533;H&#679;&#65533;&#65533;)&#65533;&#65533;&#65533;F&#65533;&#65533;&#65533;l&#406;&#65533;&#65533;&#65533;]x&#65533;y&#65533;&#1192;U&#65533;G&#65533;8&#65533;&#65533;X&#65533;&#65533;&#65533;i&#65533;(&#65533;&#65533;&#65533;)&#65533;&#65533;5WA{o&#65533;J&#65533;~&#65533;&#65533;u&#65533;q&#65533;GY&#65533;&#65533;&#1630;W&#65533;X/&#65533;&#65533;&#65533;&#65533;.[&#65533;Y&#539;@x9&#65533;&#65533;&#65533;>YV(&#65533;&#65533;&#65533;(&#65533;	&#65533;p&#65533;aKo&#65533;j&#65533;&#65533;&#65533;&#65533;&#65533;&#65533;;&#65533;&#65533;&#65533;&#65533;}&#65533;&#65533;&#65533;&#65533;A{fgqq(&#65533;q8&#65533;&#65533;8&#65533;Zr&#65533;&#65533;&#65533;&#65533;z[[&#65533;&#65533;&#65533;&#65533;S&#65533;nf+&#65533;&#65533;&#65533;}&#65533;&#65533;&#65533;&#65533;&#65533;&#65533;#&#65533;1&#65533;&#65533;y&#1717;&#65533;&#354;&#65533;@&#65533;	&#1762;.j&#65533;q &#65533;&#17072;&#65533;[G&#65533;&#65533;&#648;&#65533;V>O&#65533;UW&#65533;[&#65533;&#65533;&#65533;&#65533;!W&#65533;&#65533;H&#65533;&#65533;i&#65533;&#65533;;&#65533;&#65533;&#652;&#65533;{&#65533;u&#65533;&#65533;g&#379;&#65533;+&#65533;&#65533;&#637;&#65533;&#65533;P&#65533;&#65533;&#65533;;&#65533;\&#320;,(&#65533;&#905;&#65533;&#65533;&#65533;l&#65533;&#65533;
&#65533;r&#65533;&#65533;&#65533;&#65533;&#65533;^&#65533;*&#65533;&#603;&#65533;&#65533;&#65533;|&#65533;;&#65533;&#65533;{&#65533;&#65533;&#65533;&#65533;&#65533;&#65533;R&#65533;&#65533;d&#1753;5&#65533;&#65533;z&#65533;&#65533;&#1705;z&#65533;I&#377;&#65533;&#65533;04&#65533;GU%&#65533;&#65533;&#48604;&#1787;,;&#65533;e{&#65533;&#65533;&#65533;l&#1530;&&#65533;&#65533;l&#138;E&#65533;?&#65533;&#65533;&#65533;&#65533;&#65533;0&#1756;5&#65533;n&#65533;}&#65533;&#65533; &#65533;&#65533;c(y&#65533;~{&#65533;2&#65533;d&#65533;&#65533;{&#65533;&#65533;tj&#1151;&#65533;&#1629;&#138;&#65533;P&#65533;&#65533;&#65533;N&#65533;&#65533;l&#65533;&#65533;&#222;&#65533;&#65533;#&#65533;&#65533;Gl&#359;I&#65533;&#65533;&#1165;&#65533;J&#65533;bB&#65533;&#65533;&#65533;Gj&#65533;?&#65533;&#65533;&#65533;&#745;&#65533;&#65533;&#65533;_V&#65533;&#65533;&#65533;&#65533;&#65533;&#65533;'&#65533;&#65533;&#598;v&#824;<&#65533;&#65533;8&#65533; v&#653;#&#65533;&#65533;&#43764;&#65533;J~&#65533;&#65533;;o&#65533;64}&#65533;z&#65533;V&#65533;.&#65533;&#258;&#65533;&#65533;^[&#65533;l|&#65533;i&#65533;&#65533;*&#65533;in|&#65533;m&#65533;&#65533;B&#65533;&#65533;&#65533;|&#65533;Z\&#65533;h&#65533;&#65533;&#65533;&#65533;&#65533;&#65533;oxRJL2&#65533;,e&#65533;&#65533;dE&#135;&#65533;4&#65533;&#675;L!&#65533;&#757;6;&#65533;&#65533;&#65533;q&#65533;&#65533;&#65533;&#65533;Q&#65533;[&#65533;&#65533;e&#65533;&#65533;&#65533;k&#1130;&#65533;&#65533;&#65533;Jr&#65533;K"&#65533;&#65533;&#65533;&#65533;&#65533;~!Q&#651;&#65533;	7&#65533;3{&#65533;&#65533;9>k&#65533; Y&#65533;6J&#506;,&#65533;&#65533;&#65533;&#505;&#65533;&#65533;o&#65533;&#724;&#65533;qE(&#65533;&#65533;&#65533;+&#65533;?&#65533;&#65533;E\5&#65533;&#65533;&#65533;&#65533;X&#65533;&&#65533;^&#65533;T&#65533;&#1086;&#65533;&#65533;&#216;4&#65533;&#65533;&#65533;&#65533;*&#1019;Y&#65533;&#65533;&#65533;&#65533;&#65533;|&#65533;&#65533;l&#65533;]&#65533;&#1208;nX,&#1128;&#65533;&#1141;&#65533;Eh&#196;&#65533;&#463;&#456;&#65533;Z->&#65533;^&#65533;[&#65533;&#65533;.I&#65533;&#65533;&#65533;I&#65533;&#65533;&#65533;&#65533;&#65533;&#65533;&#65533;&#65533;&#65533;&#65533;&#65533;&#65533;&#65533;\&#65533;L&#65533;<&#65533;&#65533;&#65533;L?&#1035;&#65533;C\&#65533;r&#491;I&#65533;F&#65533;&#65533;&#65533;&#1541;&#65533;&#65533;(=&#65533;&#65533;j&#65533;(<&#1317;&#65533;'J&#610;&#65533;&#65533;&#65533;l&#65533;;B&#65533;&#65533;&#65533;&#65533;&#65533;K'&#65533;&#65533;n&#65533;&#65533;b&#65533;&#65533;&#65533;&#65533;&#65533;{&#65533;N&#65533;~1t&#65533; k&#65533;&#65533;&#65533;s&#65533;&#65533;;=&#1134;&#65533;&#814;k&#65533;*&#65533;&#65533;&#65533;&#65533;H&#65533;&#65533;&#65533;=6&#65533;&#65533;H&#65533;&#65533;&#65533;&#1092;&#65533;;&#65533;&#65533;{0&#65533;&#65533;_&#65533;h&#65533;&#65533;&#65533;S&#65533;-&#65533;&#65533;&#65533;&#65533;&#65533;T<k\&#65533;&#65533;&#65533;&#1138;&#65533;&#65533;&#65533;&#65533;&#65533;>&#65533;&#1451;+&#65533;dF&#65533;B]&#65533;&#65533;&#65533;&#65533;3&#65533;&#65533;L&#65533;(&#65533;&#65533;f&#65533;&#65533;xm&#65533;&#65533;[&#65533;Kl&#65533;oE&#65533;L&#65533;&#65533;^&#65533;&#1979;&#65533;MI&#65533;&#65533;&#65533;&#65533;&#65533;&#65533;&#65533;&#65533;>=&#65533;&#65533;F&#1604;
&#65533;s&#65533;5N&#1222;&#1689;4&#65533;&#65533;&#65533;&#65533;Bx{&#65533;}&#65533;J&#65533;&#65533;&#65533;&#65533;&#65533;&#65533;&#65533;&#65533;X|q&#65533;&#65533;&#65533;&#65533;&#65533;&#65533;k&#65533;&#33471;0&#65533;&#65533;$}{1&#431;&#1500;&#65533;&#65533;&#65533;y&#65533;&#65533;&#65533;c&#65533;&#65533;X&#65533;&#65533;&#65533;&#957;&#65533;E&#65533;\ l&#65533;Y[&#469;&#65533;&#65533;YM&#65533;e&#65533;yH&#65533;&#65533;&#65533;&#65533;&#65533;&#65533;&#65533;V&#65533;&#65533;&#65533;&#65533;c&#65533;@z&#65533;&#871;oy&#4109;x&#65533;&#65533;&#65533;N&#65533;&#65533;&#65533;q&#65533;{l&#65533;&#65533;&#65533;k&#2028;&#65533;&#65533;&#65533;&#65533;hP)&#1452;&#65533;j&#1716;&#65533;&#65533;&#65533;&#65533;&#65533;&#65533;a[&#65533;&#65533;&#65533;&#65533;&#65533;K&#65533;&#65533;&#65533;&#65533;&#65533;&#65533;&#65533;?&#65533;&#65533;]&#65533;&#65533;&#65533;&#1944;<&#1567;&#65533;&#65533;X>|\^&#65533;&#65533;&#65533;&#65533;%&#65533;?8}&#65533;&#65533;&#65533;&#65533;&#65533;/&#65533;&#65533;!&#65533;&#65533;J.&#65533;k&#65533;&#65533; &#1166;q!&#65533;&#65533;&#65533;&#34594;)&#65533;&#65533;k&#65533;Ox&#65533;&#65533;L&#65533;&#65533;*&#65533;&#65533;&#65533;pv;&#65533;mN&#65533;&#65533;&#65533;&#65533;9&#65533;&#65533;!&#65533;&#65533;P&#602;&#65533;&#65533;&#65533;&#65533;&#65533;`&#65533;&#65533;^&#65533;&#65533;M&#65533;&#65533;a&#65533;&#65533;Z&#65533;&#65533;&#30501; &#65533;&#65533;&#65533;&#65533;&#65533;&#65533;&#65533;&#65533;&#65533;&#65533;9g&#1933;&#65533;-&#65533;d&#65533;&#65533;y&#65533;&#65533;&#65533;0&#65533;&#65533;!&#65533;&#65533;D&#65533;&#65533;g&#65533;&#65533;&#65533;&#65533; &#65533;N7~p&#65533;X&#65533;C[&#65533;&#65533;&#65533;2&#65533;sP&#65533;rB.&#19422;&#65533;&#65533;&#65533;&#65533;X&#65533;nm&#65533;y&#65533;&#65533;&#65533;&#65533;&#65533;&#65533;&#65533;&#65533;&#65533;
&#65533;`&#65533;&#65533;&#65533;&#1968;!&#65533;&#65533;&#65533;N&#65533;G&#65533;=&#65533;&#65533;&#65533;&#65533;&#65533;z&#65533;~&#65533;&#65533;&#65533;&#65533;&#1524;&#65533;&#41605;&#65533;!&#65533;&#65533;"\&#65533;&#65533;9&#65533;.&#65533;&#65533;&#65533;&#65533;&#65533;&#65533;&#65533;;>}p&#65533;&#65533;&#65533;&#65533;&#65533;&#65533;&#65533;&#65533;&#65533;1&#65533;^G&#65533;&#65533;-2nb&#65533;&#65533;&#782;&#65533;>&#65533;&#65533;5&#896;:&#65533;&#65533;&#65533;&#65533;&#1576;&#65533;&#65533;]&#65533;&#65533;}&#65533;N&#65533;&#65533;`%&#65533;+&#65533;g&#65533;&#65533;f7&#390;G&#65533;&#65533;&#65533;z&#65533;&#65533;N&#65533;5&#65533;&#65533;&#65533;&#65533;&#999;&#1736;&#65533;]&#65533;&#65533;&#65533;S&#65533;&#65533;&#65533;p\{Imyb&#65533;&#65533;&#65533;^&#65533;D&#171;-&#287;>&#65533;{&#65533;
=J&M&#65533;#=&#65533;&#65533;&#65533; &#65533;&O&#1619;&#65533;&#65533;N&#65533;&#65533;!&#65533;&#65533;lo&#65533;h&#65533;&#65533;
&#65533;~,&#65533;"&#65533;9&#65533;&#65533;&#65533;&#65533;&#65533;b*&#65533;&#65533;z&#65533;p&#65533;&#65533;}&#65533;^&#65533;c&#65533;&#65533;m{&#65533;=&#65533;&#65533;&#1202;m&#1143;O&#65533;&#65533;&#65533;&#65533;&#65533;o&#65533;&#65533;&#65533;to&#65533;&#65533;&#65533;&#65533;U&#65533;&#65533;&#36394;&#65533;&#65533;&#65533;&#65533;&#65533;&#1683;\&#65533;m&#65533;/6&#65533;&#65533;=&#65533;&#65533;v&#65533;&#65533;l&#706;&#796;]&#65533;&#65533;\&#65533;	&#65533;L&#65533;&#65533;&#65533;-&#65533;&#48935;&#65533;/&#65533;&#65533;&#1018;T&#65533;'&#65533;&#65533;=o&#65533;8&#65533;&#65533;&#65533;&#65533;g&#57698;&#65533;&#65533;&#1790;XQ=zk_&#65533;&#65533;&#65533;&#65533;&#65533;&#65533;C&#65533;9G&#65533;&#65533;&#65533;&#65533;&#65533;V&#2042;&#65533;O&#65533;&#65533;}&#65533;n&#65533;&#65533;y&#65533;D)i&#65533;7&#65533;3~1M&#65533;K?&#65533;&o&#65533;+&#65533;&#65533;&#65533;O&#65533;&#65533;&#65533;&#65533;&#65533;&#65533;/&#65533;&#65533;3V\&#65533;&#65533;q^&#65533;&#65533;&#65533;U&#65533;&#65533;&#65533;&#65533;&#65533;&#65533;&#65533;&#65533;&#65533;&#65533;{&#65533;e&#65533;?&#65533;&#65533;&#65533;&#65533;&#65533;&#65533;&#65533;&#65533;&#65533;&#65533;&#65533;	&#65533;%n&#65533;(&#65533;&#65533;D&#65533;&#65533;&#65533;&#65533;&#65533;&#65533;&#65533;@&#65533;&#65533;&#65533;&#65533;&#65533;&#65533;&#65533;Z&#65533;&#65533;&#65533;&#583;&#65533;&#489;&#211;&#65533;\&#65533;&#65533;&#65533;&#65533;&#65533;&#1163;&#65533;+&#65533;&#65533;&#65533;&#65533;&#65533;&#1121;&#65533;&#65533;&#65533;&#65533;QC8/&#1685;&#65533;&#65533;&#65533;&#65533;&#33100;&#65533;&#65533;8&#65533;&#65533;&#65533;&#65533;&#65533;&#65533;&#65533;&#65533;&#65533;ABV.&#65533;H&#65533;f&#65533;Fj&#65533;&#65533;&#65533;&#65533;<,qP!E0m&#65533;XQR&#65533;2&#65533;&#65533;m+HA&#65533;=x Qv"&#65533;&#65533;&#65533;w&#65533;V&#412;&#65533;r&#65533;J&#65533;6&#65533;m&#65533;&#65533;&#65533;S@&#65533;/u&#65533;9n&#65533;8&#65533;&#65533;zLj&#65533;&#65533;7&#65533;>K&#65533;l&#65533;&#396907;&#65533;&#65533;U5w&#65533;f&#65533;m&#65533;&#65533;&#65533;&#65533;5&#65533;MpG&#65533;&#65533;vhP?z&#65533;&#65533;r&#65533;w&#65533;&#65533;&#403;&#65533;&#1974;&#65533;7&#65533;+_&#65533;^FZ&#65533;&#65533;GkF&#65533;r	El&#65533;&#65533;&#65533;,&#65533;&#65533;&#65533;\&#65533;*'&#65533;.&#65533;1W&#65533;0&#65533;J:&#65533;O&#65533;&#65533;Q&#65533;M]&#65533;_X&#65533;C5E]2&#65533;&#65533;&#65533;&#65533;&#65533;-6&#65533;&#65533;&#65533;&#65533;N&#65533;
?;&#65533;b&#18801;<&#65533;U&#65533;&#65533;&#65533;&#65533;&#65533;Q1Y&#65533;&#671;&#65533;l&#65533;*m&#65533;%&#65533;4j&#65533;&#65533;&#65533;&#65533;&#65533;&#65533;&#65533;&#65533;)&#65533;~w&#65533;&#65533;v&#65533;&#65533;_&#65533;zk&#65533;D&#65533;&#65533;&#65533;&#65533;&#65533;&#65533;&#65533;?}&#446;&#65533;&#65533;	&#65533;d&#65533;PFX&#65533;&#65533;Wx&#65533;1&#65533;&#65533;A&#65533;mWZk&#65533;&#65533;G!&#65533;&#65533;&Z&#65533; &#65533;^&#65533;&#65533;z"&#65533;h&#65533;&#65533;&#65533;l&#1900;&#65533;R&#65533;7r"&#1504;&#65533;&#65533;&#65533;a&#65533;&#65533;a&#65533;&#65533;&#65533;x#v;&#65533;&#65533;&#65533;&#65533;u&#65533;&#65533;&#65533;&#65533;(&#65533;&#65533;(&#65533;&#65533;&#1673;&#65533;&#65533;~G:&#1248;&#65533;K&#65533;7VD&#65533;8&#65533;~&#65533;qYd&#65533;&#65533;&#65533;X&I&#65533;&#65533;y `&#65533;&#65533;&#65533;d{&#65533;Ad&#65533;&#65533;&#1367;]&#65533;&#65533;&#65533;&#65533;&#65533;&#65533;v&#65533;C&#65533;uz&#65533;X&#65533;x&#65533;&#65533;'9/)\&#65533;k&#65533;(&#65533;&#65533;&#65533;J&#65533;&#65533;/&#65533;&#65533;"&#65533;&#65533;x&#65533;VYw&#65533;@:&#65533;)&#65533;r&#65533;&#65533;&#65533;&#65533;bI&#65533;&#65533;k#&#133;&&#65533;&#65533;&#65533;&#65533;u&#65533;&#65533;&#65533;&#65533;&#65533;&#65533;Ue &#65533;&#65533;&#65533;&#65533;_c&#65533;&#65533;i&#65533;&#65533;F&#65533;&#65533;W%4&#65533;`&#65533;&#65533;'&#65533;&#65533;&#65533;I]&#65533;DRG&#35595;jc&#65533;}h&#65533;&#65533;&#65533;e:erK>&#65533;&#65533;&#606;Kc&#65533;&#65533;y&#65533;"d&#65533;&#65533;&#65533;&#65533;w&#65533;&#65533;&#65533;n&#65533;&#65533;^&#65533;&#65533;&#65533;&#65533;&#65533;&#65533;&#65533;c&#1493;&#65533;&#65533;Z&#65533;c&#1639;&#65533;&#65533;fA&#65533;\1Ew&#619;&#65533;&#65533;&#65533;&#65533;&#1618;&#65533;&#65533;&#65533;&#65533;/&#65533;&#65533;2Yb0"F&#542;
7<&#65533;i&#65533;&#65533;;&#65533;&#65533;&#65533;2&#65533;.&#65533;3&#65533;\&#65533;&#65533;&#65533;V&#65533;&#65533;Vj&#65533;&#65533;N&#65533;-&#65533;&#65533;>&#65533;&#65533;&#65533;&#65533;&#65533;Be&#65533;&#65533;D=&#65533;&#65533;$<&#65533;}HrC&#65533;&#65533;&#858;: &#1322;c}&#65533;&#65533;o-v&#65533;*&#65533;=&#65533;&#65533;nch&#65533;T&#65533;F&#65533;&#65533;&#65533;&#65533;1SY&#65533;&#65533;&#65533;*\k&#1982;&#65533;&#65533;&#65533;^&#65533;3[G&#65533;Kx&#65533;&#65533;D&#65533;&#65533;|&#65533;&#65533;&#65533;~&#65533;&#65533;&#65533;+&#1112;W&#65533;&#65533;&#65533;N>&#65533;r?{&#65533;&#65533;&#65533;&#65533;&#65533;t&#65533;,?o&#65533;V&#65533;&#65533;&#65533;&#65533;&#65533;LlE&#65533;&#65533;&#65533;&#65533;&#65533;&#65533;&#65533;8&#65533;&#65533;[&#65533;J&#65533;&#65533;:&#1974;&#65533;n+ns&#65533;&#65533;&#65533;&#65533;(+&#65533;w&#65533;9&#65533;)x&#65533;n&#65533;q;&#65533;&#65533;=&#65533;7&#65533;&#65533;&#1002;&#65533;&#65533;&#65533;&#65533;/&#65533;&#65533;&#65533;yJG&#65533;&#800;&#65533;&#65533;&#65533;<&#65533;&#65533;&#65533;&#65533;%&#65533;D&#65533;HJO&#65533;&#65533;c&#65533;X&#65533;V&#65533;1&#65533;F
cS&#65533;&#65533;&#65533;&#65533;QBik;&#65533;H&#65533;&#65533;]Ir,V&#65533;(&#65533;1&#1084;&#65533;r,&#65533;&#65533;&#65533;&#1522;bxOt&#65533;&#65533;&#65533;&#311;&#65533;&#65533;&#65533;p}g&#65533;&#1446;&#65533;&#65533;&#65533;&#65533;&#65533;&#65533;&#65533;&#65533;&#65533;;b&#65533;z&#65533;F<&#65533;@Du8&#65533;&#65533;t&#65533;&#1194;&#65533;&#65533;&#65533;&#65533;P^&#1633;
&#65533;#&#65533;&#65533;Nv&#65533;]&#65533;&#65533;#6<&#65533;&#65533;'&#65533;M^&#65533;f4&#65533;( &#65533;j&#65533;&#65533;&#65533;&#65533;E&#138;O&#65533;&#1001; 8F2&#65533;&#65533;;j&#65533;&#65533;S&#65533;&#65533;&#65533;&#65533;l+&#65533;bS&#65533;&#65533;&#65533;&#65533;&#300;&#65533;a&#65533;&#65533;&#1287;/)&#65533;$&#65533;&#2571;&#65533;j&#65533;,&#65533;&#1583;t&#65533;y&#65533;*&#65533;4&#65533;&#65533;pX$
;jMQvi&#65533; &#65533;X&#65533;&#65533;y,&#65533;9\&#65533;K#&#65533;D&#65533;le#<V&#65533;^&#65533;&#65533;;&#65533;y&#65533;{a &#65533;&#65533;&#65533;v&#65533;&#65533;u|#&#65533;&#65533;&#65533;j&#65533;}&#65533;&#1612;4y5JFz&#65533;n&#65533;pO&#65533;&#65533;!&#65533;&#65533;>&#65533;&#65533;&#65533;G&#65533;&#65533;&#65533;Y&#308;&#65533;RJ>
&#1243;&#65533;&#65533;:9Y&#65533;&#65533;\0&#65533;&#836;&#65533;-&#65533;'F&#65533;&#65533;&#65533;h&#65533;e;f?&#65533;&#65533;sc|&#65533;&#65533;H&#65533;B.&#65533;&#65533;&#65533; &#65533;&#65533;:&#65533;&#65533;&#409;&#65533;&#65533;&#65533;E&#65533;9&#498;&#65533;M&#65533; [&#65533;&#65533;&#65533;En^C7J&#65533;H=&#65533;&#65533;&#65533;1TK.&#65533;&#9650;xN&#65533;]&#1217;<&#160;&#65533; )P&#65533;&#882;&#65533;q&#65533;&#65533;!&#1495;K6&#1963;&#65533;&#65533;&#65533;8&#65533;Y&#65533;J&#65533;h&#65533;&#65533;4&#65533;K&#65533;&#65533;R&#65533;RW9&#65533;OO{&#65533;&#65533;j&#65533;Mj&#65533;&#65533;&#65533;&#65533;&#789;&#65533;s`&#65533;%<MEV&#65533;2q]=e)&#65533;&#65533;NR&#65533;ru&#65533;&#65533;&#65533;"Y&#65533;&#1484;&#146;&#65533;&#65533;&#65533;%WvO{j&#1072;q=QW&#65533;:X&#65533;&#65533;&#65533;&#65533;'&#65533;:&#809;&#65533;&#1194;&#1378;&#65533;&#65533;&#1025;&#65533;&#65533;s&#65533;|&#65533;!	&#65533;&#725;&#65533;<&#65533;$&g&#65533;&#65533;Rq&#65533;jt&#65533;B&#65533;<&#65533;jW&#65533;6&#65533;&#65533;2&#65533;&#65533;&#65533;l&#65533;Q&#65533;>&#65533;&#65533;re&#65533;&#65533;&#65533;&#65533;n&#1037;^=&#65533;R&#65533;+:E&#65533;&#65533;&#65533;&#65533;&#65533;&#1957;G&#65533;J&#65533;&#172;jfO&#65533;&#65533;jF&#65533;&#65533;k&#65533;G&#65533;&#65533;C&#65533;&#1835;u*g*&#65533;&#65533;&#65533;&#65533;&#14064;-&#65533;&#65533;PXW&#65533;&#65533;&#1010;&#65533;&#65533;&#65533;&#65533;E&#65533;B&#65533;,&#65533;&#65533;N&+&#65533;S&#65533; &#65533;&#65533;&#65533;f/&#65533;&#65533;&#65533;^&#65533; &#65533;.}&#65533;j]&#65533;&#9706;&#65533;b&#65533;v&#490;&#65533;ZV&#1102;E&#65533;&#65533;;a&#65533;
-&#65533;X&#65533;V[&#65533;M~S&#65533;&#65533;=&#65533;*9&#65533;b7^&#65533;&#361;~?&#65533;&#65533;&#65533;&#65533;&#65533;&#65533;4c@g&#65533;Y&#42169;&#65533;3&#65533;&#65533;n&#65533;&#65533;&#65533;N&#65533;&#65533;&#65533;,&#65533;&#65533;y&#65533;&#65533;E&#65533;&#65533;&#65533;&#65533;p&#65533;&#65533;&#624;&#65533;&#721;K$/|7D&#65533;&#65533;&#65533;&#65533;h&#65533;`&#65533;hR*(&#65533;rK&#65533;&#65533;%&#65533;K.&#65533;8c	4/-&#65533;K&#957;&#65533;&#1327;u&#65533;a&#65533;-&&#65533;y&#65533;Mft3&#65533;D&#65533;i&#65533;E+&#65533;ce&#65533;&#65533;&#65533;b&#65533;f&#65533;&#65533;&#65533;&#65533;&#65533;&#1619;&#65533;l+)-ieh}&#65533;y&#65533;&#65533;=+]&#65533;&#1463;&#65533;&#65533;&#65533;&#65533;&#65533;BX&#65533;&#65533;&#65533;&#65533;&#65533;q&#65533;5_rJ6&#65533;&#65533;6&#65533;TT\&#65533;&#65533;t&#65533;&#65533;%^w&#65533;&#65533;&#65533;e&#65533;&#65533;&#65533;&#65533;&#65533;/=mkV&#65533;^&#65533;&#65533;&#65533;5	f(w&#65533;}5OA&#65533;&#65533;|&#65533;&#65533;&#65533;&#65533;5a&#65533;&#65533;&#65533;ybM&#1718;&#65533;&#65533;&#65533; &#65533;&#65533;&#65533;*&#65533;&#65533;bA+&#65533;_+&#65533;&#65533;,t&#65533;&#65533;W?&#65533;[&#65533;e&#65533;`&#65533;&#65533;&#65533;J&#65533;&#65533;&#65533;&#1968;&#65533;)G&#377;&#65533;9*'&#65533;&#7468;&#65533;f&#65533;&#65533;;&#65533;&#65533;&#65533;\J&#65533;v5&#65533;&#1508;&#65533;%;&#65533;wo&#65533;&#65533;.&#65533;&#65533;m&#65533;0&#65533;w&#65533;&#65533;w+&#65533;&#65533;&#65533;&#65533;3p}&#65533;&#65533;&#65533;s&#65533;&#65533;&#65533;t&#65533;&#65533;&#65533;&#9579;&#65533;&#65533;L[&#65533;&#1211;&#65533;mJ&#65533;\&#2011;&#65533;9&#65533;4&#65533;z&#65533;>p&#65533;&#65533;&#65533;&#1814;&#65533;&#65533;&#65533;&#65533;&#65533;&#65533;&#65533;+s&#65533;'6fV]&#65533;&#65533;{&#65533;yb,&#65533;Q\&#65533;&#65533;&#919;&#65533;x&#65533; .2&#65533;&#65533;&#65533;s&#65533;&#53420;&#65533;&#65533;&#65533;'&#65533;&#65533;&#65533;\&#65533;&#65533;6&#1245;N,@Z&#65533;&#65533;-.O&#685;&#65533;&#65533;,&#63485;Nd&#65533;&#65533;&#65533;&#65533;nRD&#65533;v&#65533;&#65533;&#65533;k&#65533;&#65533;
&#65533;[&#1783;&#65533;2$&#65533;&#1307;K-&#65533;f9&#65533;&#65533;&#65533;&#65533;8&#65533;	"[M&#65533;L&#65533;&#65533;&#65533;&#65533;u&#65533;&#65533;&#65533;j&#65533;&#65533;W&#65533;&#65533;#&#65533;&#65533;&#2012;&#65533;:&#65533;//n1cS&#65533;&#65533;&#65533;~o&#65533;[&#65533;R&#35047;&#65533;\&#1334;"j}U&#65533;&#65533;&#65533;J;&#65533;Go#&#65533;&#65533;&#65533;&#65533;&#65533;&#65533;g&#65533;&#65533;&#65533;{&#65533;&#65533;&#65533;8&#65533;&#65533;!&#65533;PhK&#65533;&#65533;&#65533;&#65533;xTf|&#65533;T3T&#65533;G&#65533;h&#65533;&#65533;v+&#65533;z&#65533;6Y&#65533;&tSn&#65533;&#65533;j"&#65533;k&#65533;6r3&#65533;e&#65533;&#1473;&#65533;C~&#65533;g&#65533;w@*&#65533;&#65533;&#65533;4{=vd&#65533;&#65533;p&#65533;&#65533;lf1}A7V&#65533;}&#65533;7^'&#65533;x&#65533;9XZI7Q&#65533;&#65533;a_&#65533;y&#65533;&#65533;_ &#65533;q"&#513;&#65533;&#65533;7FM$rq&#65533;V&#65533;I&#65533;'Z&#65533;rq&#65533;&#65533;fd1&#65533;1&#65533;&#65533;ctH&#65533;1x[&#65533;&#65533;s6G&#65533;&#65533;&#65533;O!Xym#gk&#65533;SeF|rGi&#65533;&#65533;r H&#65533;&#65533;W&#65533;&#65533;i@&#65533;HZ&#65533;I&#65533;\gk&#65533;4mN&#65533;&#65533;jg&#65533;&#65533;eG5y&#65533;&#65533;aHg&#65533;&#1409;~&#65533;&#65533;N\&#65533;,&#65533;|&#65533;[5&#65533;#&#65533;u&#65533;&#65533;6&#65533;f}uW{R&#65533;&#65533;lp&#1539;&#599;xw&#65533;t;&#65533;>&&#65533;Xh{}~)hV&#65533;'M&#65533;EHOa9&#65533;4&#65533;&#65533;&#65533;U&#65533;&#65533;&#65533;&X&#65533;&#65533;X&#65533;&#65533;&#65533;E#S=asa%&#65533;&#65533;DjRrp|&#65533;Y&#65533;&#65533;&#65533;X~s&#65533;&#65533;&#65533;W&#65533;&#65533;&#65533;L&#65533;Gk&#65533;U&#65533;r8&#65533;&#65533;&#65533;v&#65533;(&#65533;?w&#65533;fVR0&#65533;}(E&#65533;&#65533;&#65533;4&#65533;e&#65533;6&o&#65533;&#65533;&#65533;&#460;tW&#65533;m&#65533;&#65533;L&#65533;h`	&#65533;&#65533;)&#65533;B&#527;&#65533;gv&#65533;&#65533;y(&#65533;&#65533;&#65533;|&#65533;&#1546;&#263;k&#65533;&#65533;&#65533;&#1909;&#65533;&#65533;&#65533;n,je&#65533;m&#65533;FQ/&#515;&#65533;VQS&#65533;&#65533;:&#65533;kau&#65533;&#65533;&#65533;s&#65533;&#65533; 9Q&#65533;zw}$&#65533;ix%c&#65533;&#1592;m&#65533;&#65533;&#65533;&#65533;&#65533;&#65533;y&#65533;&#65533;&#65533;&#65533;x&#65533;&#65533;7&#65533;&#65533;$&#65533; 9i&#65533;&#65533;tU&#65533;Y&#65533;%f&#532;&#65533;p.&#65533;&#65533;&#65533;`&#65533;OL&#65533;$&#65533;&#65533;bcS&#65533;CIc&#1492;&#65533;&#466;&#65533;W}9	&#65533;&#65533;&#65533;r&#65533;&#65533;~&#65533;&#65533;d&#65533;Gd&#65533;&#65533;&#65533;&#65533;(EG&#65533;&#65533;&#65533;&#1574;&#65533;&#65533;&#65533;&#65533;v&#65533;&#65533;&#65533;(&#65533;%8	&#65533;&#65533;&#1415;j&#34106;4&#65533;&#65533;&#65533;Sw&#65533;&#65533;Z&#65533;&#65533;m&#65533;(&#65533;X&#65533;	&#65533;s&#65533;~&#65533;&#65533;xv&#65533;[`-H&#65533;6&#65533;&#65533;|&#65533;wm)k&#65533;>OV&#65533;&#65533;&#65533;&#65533;&#65533;&#65533;&#1560;y&#65533;"I&#65533;&#65533;&#65533;&#65533;&#65533;&#329;L&#65533;+o&#65533;&#65533;\9&#65533;.&#65533;w&#65533;&#65533;r&#65533;&#65533;o&#65533;&#65533;;I&#65533;&#65533;Y&#65533;[&#65533;&#65533;z&#65533;&#65533;&#65533;l&#65533;&#65533;&#65533;&#65533;&#65533; &#65533;x&#65533;&#65533;&#65533;&#65533;ix0&#33982;w&#65533;&#65533;&#65533;&#65533;9y&#65533;I&#65533;&#65533;&#65533;Q&#65533;&#65533;&#65533;W&#65533;&#65533;`b&#65533;&#65533;&#473;&#65533;;&#65533;X8&#65533;Z/&#65533;zhd4X&#65533;+&#65533;O&#595;&#65533;&#65533;6&&#65533;&#65533;&#65533;	&#65533;&#65533;&#65533;f&#65533;&#65533;&#65533;y&&#38209;&#65533;U3(}&#65533;Ia,i&#65533;&#65533;&#606;&#65533;&#65533;&#1417;&#65533;6#&#65533;v&#65533;s&#65533;iB8&#65533;&#65533;)&#65533;&#65533;&#65533;&#65533;&#65533;9&#65533;&#65533;&#65533; &#65533;&#1308;XYQ&#65533;n&#65533;&#65533;N&#1373;&:&#65533;*&#65533;u&#65533;d&#65533;x&#65533;{&#65533;Hy&#65533;0&#65533;&#65533;A&#65533;~&#65533;&#65533;&#65533;X&#65533;&#65533;*:&#65533;V&#613;'&#65533;&#65533;%&#65533;&#65533;{&#65533;&#65533;C&#65533;&#65533;g&#65533;>y&#65533;U&#587;&#65533;&#65533;MWjp&#65533;[m&#65533;&#65533;&#65533;&#65533;&#65533;&#65533;&#65533;&#65533;W&#65533;&#65533;&#65533;&#65533;E&#65533;5'&#65533;&#65533;&#65533;&#65533;&#65533;&#65533;-&#65533;|&#65533;&#65533;WZs&#65533;H&#65533;&#65533;&#65533;&#1087672;&#65533;&#65533;[;1&#65533;&#65533;&#65533;S	&#65533;&#65533;&#669;&#65533;&#41294;&#65533;!&#65533;&#65533;O&#65533;9X Z&#65533;6uoX:f&#65533;&#65533;t&#65533;o[&#65533;1&#65533;&#65533;+&#65533;&#65533;&#65533;&#65533; &#65533;.Y&#65533;l&#65533;*&#65533;O9t&#65533;H&#65533;&#65533;&#65533;&#65533;&#65533;&#65533;&#65533;	&#65533;&#65533;&#65533;&#65533;&#65533;&#65533;w&#65533;&#65533;]8$F&#65533;&#65533;&#65533;~&#65533;[[&#65533;j&#65533;&#1702;&#65533;&#65533;F.&#65533;&#65533;I&#65533;c&#65533;&#65533;&#65533;&#65533;
&#65533;&#65533;&#65533;N&#65533;&#65533;&#65533;[&#65533;D&#65533;e&#65533;{&#65533;
SG9n&#65533;&#65533;&#65533;c&#65533;&#65533;&#65533;&#65533;&#65533;&#65533;&#65533;&#65533;Y&#65533;&#65533;G&#65533;&#65533;B&#65533;&#65533;7Z&#65533;&#65533;&#65533;&#65533;&#65533;&#355;&#65533;&#65533;&#65533;&#65533;yq&#65533;&#65533;&#65533;&#65533;H&#65533;p&#65533;:o&#65533;j&#65533;&#65533;&#65533;Z&#65533;&#65533;_F&#65533;&#65533;0ek&#65533;&#65533;R&#65533;&#65533;&#65533;6&#65533;&#65533;&#65533;&#65533;&#65533;&#65533;&#65533;`&#65533;&#65533;h&#65533;&#65533;Zz&#65533;hj&#65533;i&#65533;4j~}z&#65533;&#65533;&#65533;jnE&#65533;{'&#65533;&#65533;|&#25250;&#664;\&#65533;&#65533;S&#65533;sb&#65533;&#65533;i
}8&#1699;&#65533;&#65533;&#65533;k&#65533;&#65533;&#1650;&#65533;&#65533;&#65533;&#65533;&#65533;&#65533;y&#65533;.k&#65533;7&#65533;&#65533;&#65533;!SQ/j&#65533;9T`&#65533;&#1702;wT&#65533;&#65533;&#65533;&#65533;)&#544;&#65533;&#65533;
&#65533;&#65533;:&#65533;&#65533;&#65533;&#65533;){J&#65533;&#65533;&#65533;&#65533;&#65533;4&#65533;&#65533;&#65533;i&#1579;&#65533;	&#65533;&#65533;&#65533;&#65533;#z&#65533;X&#65533;&#65533;\&#751;y&#65533;&#65533;&#47019;&#65533;&#65533;Q&#65533;&#65533;ht`&#1769;d&#65533;&#65533;&#65533;U&#65533;&#65533;&#65533;&#65533;&#65533;&#65533;&#65533;&#65533;)&#65533;&#65533;6&#65533;v&#632;[&#65533;f&#1760;&#65533;*&#65533;&#65533;y&#65533;&#65533;&#262;&#65533;'&#65533;&#65533;e&#65533;5&#665;&#65533;z&#65533;R&#488;&#65533;&#65533;&#65533;B&#65533;&#65533;&#65533;&#1691;&#65533;k&#65533;&#65533;:&#65533;&#65533;H_?{&#65533;&#65533;&#65533;r	&#65533;&&#65533;G&#65533;&#65533;&#557;&#65533;&#65533;&#65533;&#65533;2g&#65533;&#65533;&#65533;&#65533;&#65533;&#65533;&#65533;&#65533;t&#65533;&#65533;I&#65533;&#65533;3&#65533;d&#65533;K&#65533;&#581;&#65533;&#65533;{&#65533;O&#65533;;K&#65533;5&#65533;&#506;&#65533;&#1762;s+&#65533;&#65533;&#65533;&#65533;&#65533;&#65533;&#65533;yjJ&#65533;z&#65533;&#65533;&#757;n&#65533;]&#65533;&#1638;&#65533;[&#65533;z&#711;&#65533;K&#65533;&#65533;&#65533;&#65533;&#65533;3&#65533;&#65533;	&#65533;&#65533;Z&#65533;&#65533;9&#65533;P&#65533;&#33515;&#65533;&#65533;Va&#65533;K&#65533;)&#65533;&#65533;&#65533;&#65533;&#65533;;&#65533;&#65533;&#65533;&#65533;!&#65533;t2&#566;&#62182;&#65533;;&#65533;&#65533;&#65533;&#65533;v?!&#65533;&#65533;K)&#65533;&#65533;K&#65533;\&#65533;D&#65533;&#65533;;&#65533;&#65533;i''&#65533;K&#1737;&#65533;j&#65533;&TU**&#65533;&#65533;?;&#65533;$&#65533;&#65533;!&#334;&#65533;&#65533;&#65533;&#65533;&#65533;&#65533;&#65533;{&#65533;r&#65533;&#65533;[<f&#65533;j&#65533;H&#65533;&#65533;&#1783;&#65533;I&#65533;U&#65533;aS&#65533;7&#65533;-R&#65533;&#65533;i&#65533;zJ&#65533;&#65533;&#65533;&#65533;&#65533;K&#65533;L&#394;
&#65533;&#65533;&#65533;&#65533;&#65533;&#65533;P&#65533;&#65533;&#384;&#65533;&#65533;]Z&#149;Z&#65533;&#65533;&#65533;B&#1818;&#65533;eJ6aL&#65533;&#65533;&#65533;Vm{q&#65533;&#65533;&#65533;W&#65533;&#65533;&#65533;&#765;&#65533;u"&#65533;&#65533;h&#65533;&#65533;&#65533;&#65533;&#65533;:&#65533;P&#38572;&#65533;W&#65533;{t}<&#65533;&#65533;j&#65533;T&#65533;&#65533;&#65533;
&#65533;&#65533;&#414;&#65533;Y&#65533;&#475;&#65533;&#65533;&#65533;&#65533;&#65533;Kj(Vs&#65533;iT&#65533;&#65533;z@[&#65533;&#65533;&#65533;&#65533;&#492;&#65533;;l&#65533;ak&#65533;T+&#65533;&#65533;&#277;&#65533;<&#65533;S&#65533;&#65533;K&#65533;&#65533;q,&#65533;&#65533;&#65533;&#65533;&#65533;*&#65533; &#65533;&#65533;[&#65533;&#65533;&#1082;&#65533;&#65533;i&#65533;&#65533;&#65533;&#65533;&#763;&#65533;&#65533;&#65533;&#65533;c&#65533;&#65533;;&#65533;Bzo&#65533;J&#65533;&#65533;&#972;&#65533;&#65533;&#65533;LJ&#65533;&#65533;&#652;Z&#65533;=&#820;&#65533;ZAG&#65533;'&#65533;&#65533;&#323;&#65533;&#65533;&#695;&#65533;&#1071;&#65533;&#65533;&#65533;&#65533;&#65533;&#65533;&#65533;m&#65533;&#65533;&#65533;&#65533;&#65533;c&#819;&#65533;&#65533;&#956;&#65533;[&#1497;&#65533;&#65533;&#65533;&#65533;&#65533;K&#65533;&#65533;&#65533;&#65533;~.&#65533;8&#65533;&#65533;&#65533;&#65533;&#65533;lZ&#65533;&#65533;&#715;&#65533;J&#65533;&#1820;&#65533;&#65533;;m&#65533;&#65533;&#65533;&#65533;='&#65533;&#65533;u&#65533;K&#65533;&#65533;<H&#65533; !&#65533;   ,    ?C &#65533;&#65533;jb&#65533;&#65533;&#65533;&#65533;a&#65533;&#65533;&#65533;&#65533;r&#65533;&#65533;l&#65533; &#65533;#&#65533;&#65533;&#65533;:&#65533;&#65533;&#65533;&#65533;&#65533;&#65533;&#65533;&#65533;&#65533;&#65533;&#65533;&#65533;>&#65533;&#65533;&#65533;&#65533;	&#65533;&#65533;&#65533;&#65533;&#65533;&#65533;&#65533;&#65533;&#65533;&#65533;&#65533;&#65533;&#65533;e'&#65533;I&#509;%&#65533;h&#65533;b&#65533;&#65533;&#65533;r&#1157;&#65533;&#1616;&#65533;&#65533;&#65533;&#398;&#65533;&#65533;&#65533;&#65533;&#65533;I&#6602;&#1647;&#65533;&#65533;&#65533;&#65533;a&#65533;%	&#65533;&#37930;&#65533;:&#65533;IE
H&#65533;@&#65533;S&#65533;&#65533; &#65533;&#65533;A F&#65533;H&#1592;&#65533;J&#450;Cn&#576;dIK&#65533;&#65533;&#65533;&#65533;a3a~&#65533;H&#65533;&#8283;1H&#65533;&#65533;M$&#65533;
&#65533;Y&#65533;Q&#65533;G&#65533;Pz&#65533;"&#65533;%C5&#65533;I&#65533;jQ&#65533;sfU&#533;&#65533;&#1488;M&#65533;&#65533;&#65533;^&#65533;Q&#65533;<&#65533;9&#65533;i&#65533;&#1716;&#65533;&#65533;&#65533;&#65533;&#65533;&#65533;&#65533;&#65533;Y&#65533;&#65533;&#65533;3&#65533;w,;X&#65533;&#65533;&#65533;kK&#65533;0\_o&#65533;Vc&#65533;E0{HS&#65533;&#65533;Y<d&#65533;&#65533;a&#65533;G&#65533;&#1801;&#65533;&#65533;&#65533;>&#65533;&#65533;/&#65533;&#1161;2&#65533;\vH&#65533;v1&#65533;&#65533;&#1584;&#65533;&#65533;2&#65533;&#65533;&#65533;&#65533;W&#65533;RY	 &#65533;&#65533;&#65533;:&#65533;
 &#65533;&#65533;&#65533;&#792;xO&#65533;&#65533;	Fh&#65533;&#65533;u&#65533;&#65533;Y&#65533;T~&#65533;R&#65533;s&#65533;z]sj&#1049;&#65533;0M&#65533;>&#65533;&#65533;&#65533;2&#65533;F=/&#65533;(z&#65533;:&#65533;&#65533;o&#65533;&#65533;!&#65533;&#65533;a&#65533;C&#65533;+&#65533;&#65533;&#65533;&#65533;	&#65533;&#65533;&#65533;@](pIl&#65533;&#65533;&#65533;n&#65533;&#65533;&#515;se8 Z}&#65533;U[&#65533; &#65533;%V;&#65533;uF&#65533;a&#65533;hXb&#65533;&#65533;&#65533;8&#65533;s&#65533;e&#65533;m2DUp&#65533;&#65533;e&#65533;S&#65533;f&#65533;&#1859;&#1744;&#65533;\&#65533;&#65533;,S&#65533;xU&$[&#65533;EpOn&#65533;&#65533;&#65533;!-;&#1062;&#65533;&#65533;&#65533;&#65533;&#65533;&#65533;&#65533;#&#65533;g&#65533;h'&#65533;tE&#65533;_&#65533;A&#65533;w:i&#65533;&#65533;sx&#65533;&#65533;g^&#65533;gJ*1&#65533;p&#65533;m&#65533;&#65533;p&#65533;Z&#65533;K&#65533;ZS{Z&#65533;9Gw&#65533;uW&#65533;S&#65533;JE&#65533;UA&#65533;&#65533;~&#65533;&#43610;t&#65533;&#65533;]c~&#65533;\]$(&#65533;&#65533;&#65533;	&#65533;&#65533;f&#65533;&#65533;&#65533;&#65533;?&#65533;&#65533;h&#65533;&#65533;&#65533;&#65533;J&#65533;&#65533;&#65533;&#65533;&#65533;&#65533;&#65533;b&#65533;&#65533;&#65533;d&#65533;&#65533;Z&#65533;6&#65533;&#65533;&#65533;7&#65533;)K:&#65533;)S&#65533;`&#65533;&#65533;&#65533;+`&#65533;&#65533;&+&#65533;&#65533;&#185;&#2962;&#65533;&#65533;&#65533;
&#65533;6&#65533;&#65533;sh&#65533;*\G&#65533;&#65533;&#65533;P&#65533;r&#65533;Do&#65533;w,p&#65533;&#65533;&#65533;&#65533;;&#65533;&#65533;S7&#65533;&#65533;F&#65533;RG&#65533;&#65533;&#65533;&#65533;&#65533;>a_}&#65533;1a&#2022;&#65533;
&#65533;_&#65533;!G&#65533;&#65533;&#65533;&#65533;Pb**&#65533;&#65533;&#65533;H&#65533; s@&#65533;&#65533;2&#65533;,&#65533;&#65533;&#65533;&#65533;J,[&#65533;&#65533;&#65533;&#65533;#~&#65533;el=
&#65533;&#65533;&#1228;&#65533;&#65533;5&#65533;&#65533;X&#65533;&#65533;&#65533;<?N&#65533;

&#65533;&#65533;&#65533;$&#65533;J&#65533;&#65533;i&#65533;}6-&#1750;=&#65533;+a&#65533;&#731;h&#65533; zr&#65533;&#65533;&&#1318;U&#65533;Ss&#65533;&#65533;&#65533;uT<&#65533;&#65533;&#65533;&#65533;&#65533;J&#65533;p&#65533;&#65533;&#65533;S&#65533;&#65533;-&#1512;V&#65533;w*&#65533;US&#65533;&#39257;6&#65533;&#65533;&#65533;#&#65533;r&#65533;&#65533;*\&#65533;&#65533;cJ&#11905;&#65533;&#65533; &#65533;&#65533;5&#65533;&#65533;8&#65533;&#65533;&#65533;&#61203;Q"&#65533;, &#65533;P#MW&#65533;&#65533;&#65533;n&#65533;&#65533;&#65533;&#65533;-1&>=m&#65533;RS&#65533;n&#65533;&#888;,Xk&#65533;&#65533;&#65533;&#65533;&#65533;=&#65533;&#65533;x&#65533;O&#65533;&#65533;&#65533;G&#7034;j&#65533;&#65533;&#65533;&#65533;&#65533;&#65533;&#65533;&#65533;#&#65533;&#65533;&#1749;&#65533;&#65533;&#65533;3Ca&#65533;&#65533;J&#1819;&#65533;&#65533;C&#65533;&#65533;&#65533;	#@`w&#65533;=&#65533;dw&#65533;&#1244;|2&#65533;'\Et&#65533;&#65533;Y&#65533;&#65533;&#65533;&#65533;z&#65533;4&#65533;}W&#65533;&#65533;}&#65533;?&#65533;C&#65533;&#65533;g+hHk,:&#65533;`F&#65533;&#65533;&#65533;&#65533;8&#65533;`&#65533;&#65533;Uy&#65533;&#65533;P[C&#65533;-&#65533;y&#65533;p&#1730;5=&#65533;Y&#969;7zL&#65533;&#65533;&#65533;&#65533;Z&#65533;p&#65533;&#65533;&#65533;&+&#65533;	&#65533;G#&#65533;&#65533;1&#65533;\&#65533;51&#65533;[&#65533;u:) &#65533;%*&#65533;&#65533;&#65533; 8&#65533;gw&#65533;&#65533;&#65533;&#65533;K&#65533;&#65533;'f&#65533;&#65533;zX5&#65533;&#65533;&#65533;'&#65533;&#65533;`{&6&#65533;&#65533;&#65533;&#65533;&#65533;z=&#65533;IVr&#65533;$&#65533;M&#65533;&#65533;&#65533;&#65533;K&#65533;uE&#65533;D&#65533;B&#65533;&#65533;&#65533;&#65533;&#65533;@&#65533;&#65533;&#65533;&#65533;R&#65533;!b&#65533;H&#65533;&#65533;Q&#65533;&#65533;&#65533;n&#65533;"&#65533;&#65533;1&#852;]|b&#65533;&#65533;&#65533;&#65533;y&#65533;jL&#162;&#65533;&#65533;8 &#65533;&#65533;&#65533;&#65533;&#323;F)w&#65533;:2Z3&#65533;&#65533;*#&#65533;Tq&#65533;&#65533;&#65533;lZ#&#65533;G&#65533;&#65533;4(&#65533;H&#65533;&#65533;G&#65533;&#65533;&#65533;5&#65533;&#65533;<%&#65533;&#65533;s&#65533;&#65533;&#65533;&#65533;&#65533;&#65533;&#65533;6&#65533;z&#65533;&#65533;&#65533;\&#65533;&#65533;4I&#65533;4&#65533;0&#65533;&#65533;(&#65533;&#65533;&#65533;N
&#65533;4$Z&#65533;xuH&#65533;B4A3@A&#65533;&#1173;;@ &#65533;&#65533;&#65533;&#65533;&#65533;D&#65533;E&#65533;n&#137;&#65533;f&#65533;&#1314;&#65533;&#65533;&#65533;@&#65533;
&#65533; M&#65533;t&#65533;&#65533;3&#65533;&6&#65533;I&#65533;/&#65533;&#65533;&#65533;&#65533;<I&#65533;&#65533;z&#65533;&#65533;N^!&#65533;1&#65533;&#65533;9&#65533;1&#65533;<G)&#65533;`$&#65533;&#65533;{.&#65533;&#65533;	&#65533;&#65533;&#65533;&#65533;% &#356;#57P&#65533;~&#65533;f&#65533;1&#65533;&#65533;>&#65533;9&#65533;&#65533;D?$&#65533;&#65533;	K&#65533;WF&#65533;&#65533;H&#65533;&#65533;K&#65533;<w9H&#65533;&#65533;&#65533;(*9:;&#65533;&#65533;&#65533;&#65533;a
 &#65533;&#65533;&q'"'l&#65533;K&#65533;&#65533;&#371;&#65533;&#65533;&#65533;&#65533;&#65533;K(q&#65533;&#65533;jf&#65533;&#1573;&#65533;seqf&#65533;T+&#65533;x&#65533;&#65533;G&#65533;&#65533;m&#65533;&#65533;[ye&#65533;0N&#65533;&#65533;&#661;&#65533;&#65533;9&#65533;H{z&#65533;U&#65533;ac&#65533;&#65533;&#65533;t&#65533;w&#65533;&#65533;&#65533;a}{+U&#65533;3&#65533;&#65533;&#65533;&#65533;&#1624;w&#65533;J&#1973;&#65533;&#914;g&#65533;&#65533;|<vI&#65533;b&#65533;Q)&#1323;&#65533;&#65533;&#65533;J4&#65533;&#65533;!&#65533;K&#65533;&#65533;	&#65533;p&#65533;&#65533;%4&#65533;&#65533;&#65533;&#65533;=&#65533;2&#65533;&#65533;&#65533;&#65533;&#65533;&#65533;&#134;&#65533;S&#65533;g1z&#1685;&#65533;&#65533;he[&#65533;&#65533;&#65533;`v8&#65533;&#65533;&#434;p&#693;{&#65533;&#1575;'&#65533;i1k[TZ&#65533;]-&#65533;&#65533;t%&#65533;E)&#65533;+&#65533;&#65533;M&#65533;&#65533;T&#65533;&#65533;+&#65533;&#65533;&#65533;i&#65533;&#65533;&#65533;? &#65533;&#65533;8@&#65533;&#65533;&#65533;&#65533;&#65533;"&#65533;%&#65533;&#65533;&#65533;&#65533;+*&#65533;T&#317;#&#65533;$y&#65533;&#65533;&#65533;&#65533;&#65533;&#65533;
/|&#65533;&#65533;2&#65533;&#766;&#65533; ~[&#1442;&#65533;,&#65533;&#65533;&#65533;a&#65533;&#65533;	5&#65533;&#65533;iH&#65533;&#65533;&#1113;&#65533;B6h1&#65533;ZKV'l!&#65533;n&#65533;&#325;-h&#65533;A&#65533;&#65533;&#65533;X&#65533;&#65533;&#65533;,&#65533;+&#65533;aI&#65533;&#65533;&#1354;$&#65533;W&#65533;&#65533;&#65533;1~qtMj&#65533;&#65533;&#65533;&#65533;&#65533;W&#65533;&#65533;&#65533;&#65533;&#65533;&#65533;&#1312;$&#65533;&#65533;&#65533;{&#65533;&#65533;&#65533;r&#65533;k!y&#65533;&#65533;?&#65533;&#65533;&#65533;&#65533; lb&#65533;&&#65533;&#65533;&#65533;&#1821;&#65533;&#65533;mH?&#65533;&#65533;?&#65533;&#65533;[&#65533;&#65533;&#65533;&#65533;%&#65533;&#65533;d&#65533;&#65533;&#65533;WH&#65533;&#65533;&#65533;&#65533;&#65533;s&#65533;&#65533;&#25158;r&#65533;&#65533;&#65533;&#65533;&#65533;8?&#65533;&#65533;&#952;&#65533;U&#65533;&#65533;&#65533;&#65533;&#65533;&#65533;	&#844;~&#65533;e~k(&#65533;&#65533;M4&#65533;}&#65533;v&#65533;&#65533;&#65533;Z#b?&#65533;h&#65533;H{)&#65533;&#65533;"&#65533;a&#65533;t&#65533;&#1125;&#65533;mQ&#65533;v&#43298;[&#65533;qp8Yt&#65533;&#65533;&#65533;|&#65533;Q&#65533;&#65533;r.&#65533;&#65533;&#65533;0O&#65533;&#65533;c>&#65533;&#65533;&#65533;K&#65533;&#65533;tI&#65533;= 3&#65533;&#65533;,&#65533;9WP&#65533;S&#65533;m&#65533;+
M&#65533;&#608;&#65533;&#65533;&#65533;h6&#65533;W&#65533;&#65533;j(&#65533;&#65533;Y&#65533;v&#65533;&#65533;o&#65533;&#65533;&#770;&#1569;&#65533;&#65533;}&#65533;E&#65533;&#65533;t&#65533;&#65533;&#65533;&#8295;&#65533;WZ&#65533;UX&#65533;&#65533;&#65533;&#65533;&#65533;&#376;&#65533;&#65533;&#65533;	lZ^&#65533;&#65533;<&#65533;&#65533;&#65533;g&#65533;&#65533;&#65533;u&#65533;&#65533;&#65533;&#65533;%}&#65533;i&#65533;&#65533;QH&#65533;)&#65533;&#65533;&#65533;&#65533;&#65533;&#65533;3&#65533;&#65533;&#65533;5_s&#65533;o&#65533;&#65533;76&#65533;+&#65533;k&#65533;&#65533;<&#65533;&#65533;x&#65533;e&#65533;=&#65533;&#1929;&#65533;&#65533;&#65533;W&#65533;&#65533;&#65533;Q&#65533;o&#65533;^&8g]&#65533;&#65533;&#65533;&#65533;G&#65533;&#52462;&#65533;u_&#65533;&#65533;&#65533;{&#65533;tW&#65533;&#65533;&#65533;f&#65533;&#65533;&#65533;&#65533;L&#65533;&#65533;&#65533;&#65533;&#65533;&#65533;QKi&#65533;E&#65533;}&#65533;&#65533;&#65533;&#65533;,&#65533;&#65533;&#65533;<&#65533;&#65533;_&#65533;&#65533;&#65533;#&#65533;<&#65533;&#65533;Kb#k!&#65533;&#65533;&#65533;&#65533;&#65533;A&#65533;&#65533;&#65533;&#65533;&#65533;&#65533;6z&#65533;&#65533;8w&#65533;&#65533;&#65533;&d<%h5IhIteWJ&#65533;m&#65533;f:&#65533;e|(! #Q&#65533;
&#65533;v&#65533;&#65533;2&#65533;&#65533;W2C9'&#65533;9&#65533;"g\o&#65533;&#65533;wv&#65533;<&#65533;&#65533;v&#65533;pB5X&#1415;&#65533;p&#65533;gp&#65533;4}&#65533;U,`b5&#65533;AR&#65533;Bq^Bb&#65533;"S&#44484;^&#260;&#65533;[&#65533;S]&#65533;W?l&#65533;xm&#65533;0&#230;&#65533;&#65533;&#65533;$&#65533;&#65533;]&#65533;&#65533;6&#65533;kBflx&#65533;&#65533;&#65533;&#65533;H&#65533;&#65533;&d&#65533;&#65533;(N&#65533;&#65533;&#65533;E&#65533;&#65533;2&#65533;w&#65533;t&#65533;&#65533;0&#65533;w{&#65533;J&#65533;3&#65533;&#65533;pu%&#65533;&#65533;&#65533;u&#65533;&#1893;O&#65533;&#65533; &#65533;&#65533;&#65533;&#65533;b&#65533;I&#65533;o&#65533;%&#65533;O&#65533;Y8&#65533;"wrWv&#65533;&#65533;&#65533;&#65533;&#65533;+:q=Bk&#65533;&#65533;GrhMx&#65533;&#65533;&#65533;&#1604;6&#65533;&#65533;>f2r%(y&#65533;PqQ&#65533;&#65533;\&#65533;b&#65533;&#65533;a&#65533;&#65533;&#65533;I&#65533;&#65533;&#65533;&#65533;&#65533;m&#518;h&#65533;]M&#65533;P1&#65533;]u&#65533;H&#65533;s&#65533;&#65533;&#65533;z&#65533;&#65533;&#65533;bX_&#65533;&#65533;Wn&#65533;I&#65533;+&#65533;&#65533;&#65533;X&h&#65533;&#65533;&#65533;&#65533;&#65533;&#65533; -&#65533;&#65533;X%L&#65533;&#65533;|&#65533;&#65533;DbA&#65533;&#65533;&#65533;&#65533;&#65533;D:8|i&#65533;&#65533;}&#65533;X!GlH&#65533;#&#1152;b&#65533;&j&#65533;&#65533;
)/&#65533;&#65533;x&#65533;'&#65533;&#65533;&#65533;+&#65533;X&#65533;{&#65533;&#65533;&#65533;(%&#65533;&#65533;r`&#65533;&#65533;&#65533;&#65533;	&#65533;Ev&#65533;&#424;&#65533;&#65533;g&#65533;Q&#65533;&#65533;S&#65533;(bea6&#65533;&#65533;&#65533;&#65533;Ho&#65533;8&#65533;&#65533;X&#65533;&#65533;Q&#65533;&#65533;&#65533;&#65533;|$m1&#65533;]W&#65533;&#65533;HH&#65533;8&#65533;&#65533;uP&#65533;btS&#65533;wZ&#65533;&#65533;&#65533;W&#65533;#w&#65533;\&#65533;&#65533;+&#65533;v-&#65533;&#532;>&#65533;&#65533;gGA8w&#65533;&#65533;+bYcT&#65533;&#65533;&#65533;&#65533;k&#65533;&#65533;&#65533;&#65533;&#65533;H &#65533;/&#1752;&#65533;;&#65533;3&#65533;&#65533;&#65533;S&#65533;&#65533;)&#65533;}&#65533;N&#65533;&#65533;&#65533;&#65533;&#535;XzH&#65533;&#65533;&#1100;&#65533;&#65533;&#65533;&#65533;&#65533;ty&#65533;&#65533;&#65533;j}&#65533;&#65533;&#65533;77&#65533;&#65533;>&#65533;&#65533;&#403;&#65533;d&#65533;&#65533;A&#65533;seAy&#65533;&#65533;XY&#65533;&#65533;H&#65533;&#65533;&#65533;&#65533;gh&#65533;8;8&#65533;*t&#65533;&#65533;&#65533;&#65533;&#65533;&#65533;&#65533;&#65533;&#65533;&#65533;&#65533;&#65533;&#65533;&#65533;&#65533;&#65533;f#&#65533;7[0&#65533;&#65533;&#65533;	&#65533;~&#1494;!&#65533;&#65533;&#65533;&#65533;>g&#65533;-&#65533;&#65533;.&#65533;Uv)K&#65533;&#65533;&#65533;{Y&#65533;*7&#65533;&#65533;I&#65533;&#65533;9&#65533;*6&#65533;Y]y)&#65533;&#65533;Y&#65533;&#65533;IU&#65533;D&#65533;&#65533;&#65533;WvH:&#65533;y&#65533;u&#65533;&#65533;}h&#65533;&#65533;d&#65533;&#65533;d&#65533;Kn&#65533;n&#65533;r1&#65533;(&#65533;Ci&#65533;F|
+&#65533;&#65533;.x&#65533;"p&#65533;D&#65533;&#65533;;$&#65533;Cr &#65533;&#65533;&#65533;RS&#65533;&#65533;&#65533;i&#65533;(J&#65533;&#65533;&#65533;&#65533;&#65533;iv!&#65533;ha&#65533;&#65533;&#65533;.&#65533;&#65533;&#65533;R&#65533;&#65533;&#65533;&#65533;	&#65533;&#65533;&#65533;U&#65533;ijk&#65533;Mb&#65533;f/&#65533;&#1422;Ab&#65533;&#1844;-&#65533;V-Nj&#65533;LZ&#65533;h&#65533;l&#65533;d&#65533;z&#65533;3c&#65533;Z&#65533;&#65533;&#65533;N&#65533;HGW:&#65533;&#65533;BW&#65533;&#65533;Y{&#65533;i&#65533; **&#65533;&#65533;[&#65533;&#65533;F<&#65533;|^&#65533;J&#65533;9&#65533;H3z&#65533;9&#65533;&#65533;&#65533;3dg&#65533;&#65533;/hxA&#65533;Cr$R V&#65533;&#65533;X4&#65533;&#65533;v&#65533;&#65533;j&#65533;6&#1577;_ &#1506;&#1178;&#65533;1&#65533;BE&#65533;Q&#65533;&#65533;cM&#65533;A&#65533;&#65533;7q&#65533;3R/&#65533;&#65533;<&#65533; &#65533;>[&#65533;&#65533;q&#65533;&#65533;x8#&#65533;j &#65533;b5&#1190;&#65533;&#65533;&#65533;&#65533;wc&#65533;l&#65533; &#65533;&{P&#65533;[&#65533;&#65533;&#65533;&#65533;k&#65533;&#320;&#65533;&#65533;&#65533;&#65533;x&#65533;&#65533;)&#65533;&#65533;&#65533;{&#65533;&#65533;&#65533;!A&#65533;&#65533;\&#65533;&#65533;&#65533;&#65533;V&#65533;&#65533;>&#65533;&#65533;y:3&#65533;&#65533;&#65533;P&#65533;&#65533;	&#65533;&#65533;8&#65533;&#65533;s&#20705;&#65533;ru&#65533;&#65533;`*&#1057;"&#65533;&#65533;&#65533;&#65533;&#667;&#65533;&#65533;&#65533;&#65533;h&#65533;&#65533;p&#65533;&#65533;&#65533;K&#65533;&#65533;`^&#65533;5&#65533;!p3q&#65533;&#65533;E!&#65533;&#65533;n&#65533;q]&#65533;&#65533;us\&#65533;u&#65533;&#65533;&#65533;R&#65533;&#1616;y&#65533;-&#65533;b&#65533;&#65533;&#65533;y&#65533;@&#65533;u&#65533;N*&#65533;'&&#65533;/&#65533;&#65533;&&#65533;OU&#65533;&#65533;&#65533;&#65533;&#810;&#65533;;29&#65533;)_&#65533;Z&#65533;d*2@K&#65533;&#65533;V&#65533;`R8j&
&#65533;&#65533;&#65533;&#65533;@wj&#65533;&#40456;&#65533;	v4&#65533;&#65533;&#65533;Z|&#60058;>&#65533;&#65533;<&#65533;Z&#65533; &#65533;Q e &#65533;&#65533;M&#1635;&#65533;&#65533;T&#65533;&#65533;&#65533;s&#65533;&#65533;%&#1782;&#65533;Z[$=r6&#65533; &#65533;&#65533;0`&#65533;&#65533;*NE&#65533;&#65533;7&#65533;o&#65533;6r&#65533;.&#65533;:&#65533;&#65533;F&#65533;&#65533;&#65533;A&#65533;e^&#65533;4&#65533;&#65533;	&#65533;/@g&#65533;&#65533;&#65533;'&#227;&#65533;&#65533;&#65533;$9/&#65533;O{&#65533;&#65533;k&#65533;&#65533;5&#65533;d&#65533;&#65533;&#65533;&#1229;&#65533;&#65533;&#65533;_&#65533;z&#65533;&#65533;&#65533;&#65533;(&#65533;&#65533;ju
|&#65533;I&#65533;cVY&#65533;&#65533;c&#65533;_F&#65533;&#65533;&#65533;K&#65533;&#65533;&#65533;&#65533;U&#65533;&#65533;J`gqT&#65533;&#65533;AY&#65533;&#65533;&#65533;&#65533;&#65533;&#65533;:&#65533;Qz.:&#65533;&#1557;0&#65533;&#65533;RS&V*&#65533;;&#65533;/&#65533;E&#65533;&#65533;D!&#65533;&#65533;&#1513;&#65533;|&#65533;F$&#65533;5*&#65533;&#65533;H&#65533;&#65533;94&#65533;&#65533;	\&#65533;*&#65533;&#65533;&#65533;&#65533;&#65533;&#65533;&#65533; <&#65533;K&#65533;\&#65533;&#582;&#65533;&#65533;&#65533;&#65533;&#65533;2If&#65533;:&#65533;&#65533;&#65533;&#65533;&#65533;h&#65533;&#65533;&#65533;@7&#65533;&#65533;z&#65533;c^U] p&#65533;: p&#65533;&#65533;&#65533;|z&#65533;&#65533;	&#65533;a&#65533;&#950;&#65533;&#65533;
&#65533;&#667;~&#65533;&#65533;&#807;J&#65533;&#65533;&#263;&#65533;&#65533;A&#65533;E&#65533;1&#789;&#65533;&#65533;&#65533;&#65533;{&#65533;X&#65533;T;&#65533;&#65533;I&#65533;&#65533;
&#65533;K.&#65533;&#65533;`&#65533;&#497;&#65533;u&#65533;&#65533;&#65533;-p&#65533;&#65533;l\d&#65533;k&#65533;&#65533;hG1&#65533;&#1280;&#65533;5&#65533;&#65533;q&#65533;|,Y&#65533;&#65533;R;F&#65533;&#65533;v&#65533;&#65533;&#65533;&#65533;&#65533;=kf&#65533;&#65533;&#1352;&#65533;1Y&#65533;~&#575;&#65533;1&#65533;|rP&#65533;&#65533;{&#65533;&#65533;&#65533;&#65533;&#65533;&#65533;&#65533;5|7':&#65533;z&#65533;&#65533;V&#65533;&#65533;&#65533;&#65533;uA&#65533;&#262;&#65533;&#65533;Wp;5&#65533;&#65533;&#65533;&#65533;&#65533;< &#65533;H&#65533;&#65533;&#65533;!V<}&#65533;&#65533;T&#65533;{&#65533;&#65533;3&#65533;&#65533;Q&#65533;&#65533;&#65533;&#65533;&#65533;&#65533;&#65533;z&#65533;&#65533;&#65533;&#65533;&#65533;&#65533;j,&#65533;B
&#65533;&#65533;&#65533;&#65533;&#65533;&#65533;&#65533;J&#65533;+&#65533;&#65533;&t&#65533;&#65533;&#65533;6@o&#65533;OpHW&#65533;&#65533;	&#65533;|&#65533;&#65533;&#65533;<W&#65533;8@&#65533;&#65533;&#65533;K&#65533;1Gy&#65533;&#65533;2"&#65533;E&#65533;&#65533;G&#65533;D&#65533;L&#65533;&#65533;K&#65533;&#65533;&#65533;&#65533;&#65533;&#65533;&#355;&#65533;&#65533;&#35330;q&#65533;&#65533;&#65533;&#48751;&#65533;l&#65533;&#737;XM&#65533;&#65533;s;&#65533;&#65533;N&#65533;&#763;|&#1162;&#65533;&#643;&#65533;f9&#799;&#65533;&#65533;Y&#65533;&#65533;:&#65533;.&#1884;<i&#65533;/&#65533;&#65533;&#65533;&#65533;&#65533;&#65533;@&#65533;&#65533;&#65533;&#65533;i<&#65533;P:&#65533;K&#65533;=W&#65533;&#65533;=&#65533;{&#65533;&#65533;&#65533;+&#65533;&#65533;r&#65533;&#65533;&#65533;&#65533;$:7&#65533;&#65533;n&#65533;&#65533;H-K&#842;&#65533;h&#65533;%&#65533;0}8&#65533;&#65533;&#65533;&#65533;&#65533;|&#65533;&#65533;&#65533;N&#65533;&#1034;i&#65533;[G&#65533;:&#65533;
2,&#65533;&#65533;&#65533;{m&#65533;&#65533;&#65533;&#65533;&#65533;&#235;&#65533;&#65533;&#65533;|&#65533;&#65533;n
D&#65533;50p3&#65533;&#65533;g~&#65533;&#65533;&#65533;&#65533;	&#65533;&#65533;&#65533;&#65533;&#65533;[&#458;0&#65533;D&#65533;K&#65533;2&#65533;&#65533;[L&#65533;&#65533;&#65533;&#65533;&#65533;&#65533;&#65533;&#65533;&#65533;&#65533;Y}&#65533;m&#65533;P&#65533;&#65533;~&#65533;&#65533;o*.\J&#65533;?&#65533;&#65533;&#65533;&#65533;?&#65533;|T&#65533;&#65533;0<Q&#65533;&#65533;&#772;&#65533;&#65533;&#1377;&#65533;&#65533;;Kl,&#65533;&#65533;&#976;L&#65533;&#65533;v?x&#1202;N&#65533;&#65533;&#65533; &#65533;&#65533;&#65533;&#65533;&#65533;&#65533;&#65533;&#65533;E&#65533;&#65533;J&#65533;&#65533;"&#65533;{&#65533;&#65533;{&#65533;&#1484;&#65533;&#65533;&#65533;&#65533;&#65533;'&#65533;&#65533;&#1812;  &#65533;-&#65533;{v&#65533;,X&#65533;B<`Z PC&#65533;`"&#65533;\.&#65533;&#65533;*S&#65533;&#65533;d&#65533; [&#1905;1&#65533;R,&#798;
&#&#65533;h;wI&#65533;&#65533;&#65533;z&#65533;&#65533;&#65533;&#65533;If-M&#65533;6&#65533;E&#65533;&#65533;&#65533;z&#1929;U}&#65533;&#65533;&#65533;F0$&#65533;&#65533;U&#65533;&#1457;&#65533;Z&#65533;(&#65533;&#65533;&#65533;,&#65533;&#65533;m&#65533;&#557;&#65533;j&&#65533;&#65533;f&#65533;8-}&#65533;&#65533;&#65533;&#65533;m&#65533;s&#65533;&#65533;&#65533;-,}&#65533;&#65533;&#65533;&#65533;m&#65533;&#65533;&#65533;&#65533;&#65533;moq&#65533;&#65533;&#65533;&#65533;&#65533;&#65533;*4&#65533;]@&#65533;m&#1591;l&#65533;W&#65533;s&#65533;&#65533;U]0;!&#65533;&#65533;7 bW&#65533;1&#65533;&#1687;}&#65533;G&#65533;&#65533;&#65533;&#1630;&#65533;4&#65533;&#65533;$m]R&#65533;G&#65533;mx&#65533;&#65533;&#65533;&#65533;&#65533;&#65533;dO
ll3&#65533;&#65533;&#65533;s&#65533;&#65533;FL5&#65533;&#65533;&#65533;'&#65533;J&#65533;&#65533;&#65533;&#65533;&#65533;!&#65533;&#65533;&#65533;N&#65533;;&#65533;vi\&#65533;j&#65533;&#65533;r{&#65533;dd_3)&#65533;$,&#65533;C&#65533;&#65533;m&#154;S&#65533;&#65533;&#65533;&#65533;&#65533;&#65533;&#65533;&#65533;mM&#65533;&#65533;&#65533;&#65533;J&#65533;Z&#65533;&#65533;P&#65533;&#65533;&#65533;&#65533;K&#793;G&#65533;&#65533;&#65533;Y W&#65533;`&#65533;l}&#65533;&#65533;Xk&#65533;&#65533;&#65533;&#65533;&#65533;Jv&#65533;dN P&#278;=&#65533;&#65533;&#65533;l.&#65533;&#65533;<&#65533;&#65533;q&#65533;&#65533;&#65533;}&#65533;&#65533;.&#65533;&#65533;&#65533;&#65533;&#65533;&#65533;&#65533;&#65533;=&#65533;&#65533;f&#65533;&#400;&#65533;&#65533;@s&#65533;&#65533;&#65533;(&#65533;&#65533;&#65533;&#65533;l&#65533;&#65533;>W&#65533;&#65533;&#65533;Dwr&#65533;>&#65533;&#65533;&#2033;c&#65533;&#1815;&#65533;,&#65533;(&#65533;&#65533;b&#65533;]&#1126;&#65533;	&#448;&#65533;&#65533;&#65533;&#65533;&#1332;]#{
BN>=<!&#65533;IG&#65533;z&#65533;&#65533;[&#65533;&#65533;O&#65533;_&#65533;>&#65533;&#65533;E&#65533;'&#65533;&#65533;&#65533;!&#65533;&#65533;|&#65533;&#65533;i&#65533;&#65533;&#65533;&#65533;&#65533;h&#65533;&#65533;&#65533;&#65533;gA3&#65533;y&#65533;&#65533;~&#65533;m~&#65533;K&#1691;&#65533;&#65533;5&#65533;&#65533;.7&#65533;%o&#65533;&#65533;&#65533;&#65533;[&#65533;&#65533;\&#65533;&#65533;k&#65533;&#65533;U&#65533;&#65533;&#65533;I'#&#65533;&#65533;&#65533;&#65533;&#65533;n&#65533;&#511;&#65533;&#65533;&#65533;t/&#65533;L&#65533;3&#65533;&#65533;sg&#65533;&#65533;&#65533;&#65533;/^y;&#65533;&#65533;&#65533;&#1759;&#65533;&#65533;&#65533;&#65533;&#65533;&#793;&#65533;&#65533;k&#65533;I&#65533;
h&#65533;o&#65533;&#65533;&#65533;&#65533;&#65533;&#65533;&#65533;&#65533;V&#65533;?(&#1054;&#65533;>&#65533;&#65533;&#65533;&#65533;&#65533;=&#65533;1&#65533;S> &#65533;!m;$m&#65533;&#65533;&#65533;&#65533;&#65533; #&#65533;&#2037;SU&#65533;&#65533;&#65533;&#1806;3&#65533;Q&#65533;&#65533;@&#65533;&#65533;&#65533;&#65533;o&#65533;&#65533;&#65533;&#226;&#65533;Qv&#799;
&#65533;r&#65533;H&#65533;5&#65533;&#65533;&#65533;&#65533;&#65533;&#65533;c#&#65533;&#65533;2&#65533;&#65533;&#65533;&#65533;Y&#606;&#65533;&#65533;&#65533;&#65533;&#65533; u&#65533;&#65533;&#65533;&#65533;&#65533;_&#65533;&#65533;&#65533;<&#65533;&#65533;&#1347;&#65533;&#65533;	&#65533;&#65533;&#65533;&#65533;&#65533;&#65533;4Tt&#65533;&#65533;&#65533;#:cQ&#65533;&#65533;&#65533;h#&#65533;&#65533;&#65533;&#65533;&#65533;&#65533;&#65533;&#65533;&#65533;I&#65533;&#65533;&#65533;J&#65533;&#65533;'&#65533;&#65533;&#65533;&#65533;&#65533;&#65533;&#65533;&#65533;a&#65533;&#65533;j&#65533;&#65533;&#65533;&#65533;&#65533;&#65533;&#65533;&#65533;&#65533;&#65533;&#65533;&#65533;&#65533;&#65533;&#450;]&#65533;&#65533;]&#65533;&#65533;9&#65533;&#65533;&#65533;&#1145;&#65533;&#65533;&#65533;o&#65533;&#65533;b:l&#65533;&#65533;&#65533;$!!&#65533;&#65533;&#65533;&#65533;&#65533;&#65533;&#65533;&#65533;G&#65533;&#65533;> &#65533;&#65533;]&#65533;&#65533;&#65533;&#65533;|&#65533;&#65533;&#65533;p&#65533;i+&#65533;mT|[&#65533;&#65533;p&#65533;&#65533;W&#65533;22J@a#&#463;3>&#65533;&#130;&#338;[4PY&#65533;&#65533;-;&#65533;&#49698;&H=0#&#65533;&#65533;&#65533;S&#65533;&#984;7&#65533;&#65533;&#65533;&#65533;&#65533;9&#65533;&&#65533;%&#65533;&#65533;2q&#65533;|IB&#65533;&#65533;%*h&#65533;&#693;&#65533;&#1519;`&#65533;&#65533; 3&#65533;lOx&#65533;&#65533;&#65533;	&#65533;&#65533;p&#65533; &#65533;&#65533;&#65533;&#65533;w&#65533;&#65533;&#65533;7&#65533;4&#65533;&#65533;*B&#65533;&#65533;&#65533;N&#65533; &#65533;&#65533;&#65533;&#65533;D[I&#65533;X&#65533;&#65533;k&#65533;.)&#65533;3&#65533;U&#65533;cVq&#65533;^	+U&#65533;&#65533;&#65533;R&#65533;6m&#65533;\ &#65533;&#65533;&#65533;=&#65533;&#65533;&#65533;\^&#65533;&#65533;&#65533;{&&#65533;&#65533;nk<&#65533;A&#65533;&#65533;&#65533;`&#65533;p&#65533;&#65533;&#65533;&#65533;&#65533;v&#65533;n&#65533;f&#65533;rp&#1313;K&#65533;nZ&#65533;&#65533;&#65533;&#65533;&&#65533;d&#65533;e&#65533;<&#65533;&#65533;&#65533;h&#65533;&#65533;&#65533;&#65533;I&#65533;>J&#65533;&#65533;7&#65533;Z"&#65533;&#65533;C&#65533;&#65533;QH&#65533;OB%X L5&#65533;W&#65533;&#65533;&#65533;&#65533;&#65533;-&#65533;&#65533;5U X&#65533;&#65533;Xv&#65533;WA&#65533; &#65533;Z&#65533;Yu \q&#65533;&#65533;&#65533;]{&#65533;&#65533;&#65533;_&#65533;	V&#65533;`&#65533;y\(&#65533;H&#65533;&#65533;*&#65533;Y5&#65533;)%a6Nh)&#65533;%&#65533;&#65533;{0&#65533;Q&#65533;&#65533;&#65533;Rb&#65533;Tf&#65533;Z0&#65533;&#65533;22&#65533;55&#931;&#65533;&#65533;!&#65533;&#65533;=&#65533;&#65533;&#65533;&#65533;&#65533;,&#65533;@&#65533;D&#65533;K&#65533;&#65533;M&#65533;&#65533;5&#41075;&#65533;r&#65533;&#65533;c&#65533;;&#65533;P&#65533;&#65533;Q&#65533;s&#65533;,&#65533;h&#65533;&#462;&#1811;&#1170;=&#65533;L&#65533;&#65533;&#65533;c~&#65533;&#65533;&#65533;i9&#65533;&#65533;&#65533;(&#65533;L&#65533;:j!&#65533;M&#65533;&#65533;S\&#65533;U=&#65533;&#65533;Y&#65533;&#65533;aY&#65533;&#65533;&#65533;ml	&#65533;&#65533;&#65533;(&#65533;U&#65533;&#65533;&#65533;Z&#65533;&#65533;&#65533;&#65533;,&;&#65533;&#65533;&#65533;$&#65533;&#65533;I&#65533;1b&#16652;mFaS<Z&#65533;^&#65533;&#65533;k&#65533;F&#65533;"&#65533;[nT^i&#65533;&#65533;&#65533;l&#1637;&#65533;&#65533;&#65533;,&#65533;w~Yop&#65533;&#1229;&#65533;&#65533;e&#65533;s&#65533;AO3&#65533;%lM<
\&#65533;&#65533;v&#65533;&#65533;	&#65533;@&#65533;V&#65533;&#65533;&#65533;&#65533;PA!&#65533;&#65533;1W!&#65533;&#65533;&#65533;&#65533;)&#65533;!Q&#65533;2&#65533;&#65533;&#65533;W&#65533;J&#65533;&#65533;&#65533;`&#65533;&&#65533;r&#65533;&#1964;&#65533;&#65533;=q&#65533;J)G"&#65533;D&#65533;Z\&#65533;&#65533;&#65533;&#65533;&#65533;&#65533;&#65533;b&#65533;&#65533;V!~ ,a&#65533;&#65533;&#65533;&#65533;"],&&#65533;"&#65533;&#65533;&#65533;Y&#65533;&#65533;NkJ&#65533;`'	&#65533;6&#65533;&#65533;j&#65533;&#65533;&#65533;-.&#65533;&#65533;&#65533;]&#65533;i&#65533;0Yk&#65533;Z&#65533;.l&#65533;&#667;&#65533;&#65533;&#65533;&#65533;&#65533;&#65533;&#65533;&#65533;y&%&#65533;
&#65533;8?&#65533;5&#65533;&#65533;s&#65533;&#65533;/&#65533;&#65533;&#65533;V&#65533;&#65533;$P7Z&#65533;qzu&#65533;<&#65533;&#65533;|&#65533;1:&#65533;&#65533;&#65533;&#65533;$&#65533;&#65533;&#65533;S>&#65533;&#809;&#65533;-:&#65533;&#65533;&#65533;&#65533;&#65533;&#65533;&#65533;&#65533;~9&#65533;&#65533;&#65533;5&#65533;&#65533;&#65533;&#65533;R&#65533;c&#65533;&#65533;j&#492;&#65533;L1&#65533;4<&#65533;&#65533;&#65533;`9m&#65533;&#65533;Iw&#65533;&#65533;&#65533;3&#65533;f&#65533;[&#821;&#65533;&#65533;&#65533;&#65533;&#65533;&#65533;&#65533;c&#65533;-w&#65533;&#65533;-&#65533;&#65533;&#65533;t4&#65533;f&#65533;&#65533;&#65533;&#65533;&#65533;:E6r&#65533;&#65533;&#65533;&#2026;9w&#65533;&#65533;JT&#65533;u&#65533;a&#65533; &#65533;&#65533;&#595;&#65533;&#163;&&#65533;$&#65533;&#65533;k&#65533;s&#65533;a&#65533;y&#65533;&#65533;ol&#65533;A&#161;7&#65533;;&#65533;K&#65533;&#65533;:g&#65533;&#65533;P&#65533;&#65533;2`c&#65533;\&#65533;0fu&#65533; 8&#65533;(&#65533;&#65533;&#65533;=4&#65533;&#65533;6&#65533;&#65533;&#65533;w&#65533;`&#615;t6<(&#65533;&#65533;&#65533; &#65533;&#65533;&#65533;&#65533;9I&#65533;&#65533;C&#65533;&#65533;B++&#65533;`C&#65533;&#65533;&#65533;&#65533;R&#65533;&#41585;C&#65533;3&#65533;&#65533;T "&#65533;X&#65533;D&#65533;Je&#65533;6&#65533;:&#65533;&#65533;'P&#65533;(&#65533;&#1535;&#65533;&#65533;&#65533;&#65533;K
&#65533;^!&#65533;oR&#65533;&#65533;&#65533;&#65533;9)&#65533;&#65533;&#65533;:&#65533;	&#65533;&#65533;vM&#1155;&#1751;&#65533;&#65533;/Q&#65533;Z&#65533;+&#65533; 0&#65533;A&#65533;#:	TX*&#65533;42 
LQ&#65533;&#65533;&#65533;CK&#1426;Py:&#65533;C&#65533;&#65533;&#65533;&#65533;&#65533;&#65533;9>dxs&#1757;&#65533;&#65533;2&#65533;1t&#65533;L"i&#65533;&#65533;;&#65533;]&#65533;L&#65533;&#65533;&#65533;a3&#65533;IE$(&#65533;&#65533;&#65533;&#65533;t&#65533;/P&#65533;h&#65533;c&#65533;&#65533;&#65533;v&#65533;4X&#65533;<&#65533;&#65533;46&#691;&#65533;&#2003;&#65533;&#65533;&&#305;|s&#65533;#&#65533;&#65533;&#65533;$ r~&#65533;&#65533;5;&#65533;&#65533;!0&#65533;&#65533;T&#65533;Dc&#65533;&#65533;&#65533;&#65533;&#65533;n&#65533;P&#65533;%)&#65533;Q&#65533;8i&#65533;FZ/&#65533;L0]&#65533;`)K'&#65533;c&#65533;0&#65533;&#65533;B.&#65533;&#65533;u &#65533;)&#65533;&#65533;
mI&#65533;
&#1833;a&#65533;&#65533;q&#65533; &#65533;&#65533;&#65533;&#65533;~&#65533;&#65533;&#65533;m2&#1241;E<4&#65533;8Mm6&#1377;#I&#65533;&#65533;&#65533;7ov&#65533;&#65533;'&#65533;&#65533;&#65533;&#65533;&#65533;&#65533;&&#65533;&#65533;&#65533;&#65533;Vx&#1939;W r&#65533;&#65533;&#1802;O&#65533;oop&#65533;'@&#65533;7&#65533;r.&#65533;&#65533;F&#65533;V&#65533;&#65533;&#65533;&#65533;n&#1392;&#65533;jBMR&#65533;h$,o&#65533;q&#65533;cGCX/&#65533;"&#65533;p&#65533;A&#65533;&#65533;&#65533;Ofc&#65533;l&#65533;)2/&#65533;&#65533;v&#65533;&#65533;` &#65533;&#65533;	&#65533;&#65533;`ap&#65533;1 {&#65533;<&#65533;&#65533;Ny&#65533;&#1740;Y&#65533;&#65533;@%&#65533;0 &#65533;&#65533;&#65533;&#65533;U&#65533;&#65533;&#65533;&#65533;4&#65533;
&#65533;T)&#65533;P&#65533;z&#1402;&#65533;&#65533;I;&#65533;r&#65533;&#65533;G&#65533;V&#65533;&#65533;V&#65533;&#65533;5iq&#65533;&#65533;80O&#65533;&#65533;&#65533;WG&#65533;R&#65533;&#439;&#65533;&#65533;5}&#65533;&#65533;&#65533;`+&#65533;V7B&#65533;&#65533;&#65533;{)&#65533;rb&#65533;&#65533;>'[%V&#44466;&#65533;&#65533;&#65533;>&#65533;K&#65533;\&#65533;f&#65533;)&#65533;Q&#65533;S&#65533;	&#65533;&#65533;&#65533;\&#65533;&#65533;&#65533;&#213;&#65533;rN&#65533;&#65533;&#65533;&#65533;m&#65533;&#65533;&#65533;&#65533;<&#65533;&#65533;&#65533;i&#65533;&#65533;(&#65533;>|J &#65533;`&#65533;&#65533;>U&#65533;&#65533; c6&#65533;&#65533;&#65533;u&#65533;}&#65533;u&#65533;m'&#1446;&#65533;&#65533;Af&#65533;&#65533;&#65533;@C8&#65533;&#65533;&#65533;&#65533;:&#65533;=&#65533;&#65533;^&#65533;&#65533;w&#65533;&#65533;J&#65533;y&#65533;&#65533;&#65533;&#65533;&#65533;&#65533;&#65533;&#65533;&#65533;A/ &#65533;6&#65533;w&#65533;U&#65533;&#65533;&#65533;<g;4&#65533;&#65533;s&#65533;&#65533;Q{ &#65533;&#65533;&#65533;&#65533;&#65533;R&#65533;`v-&#65533;&#65533;&#65533;df[&#65533;Y&#65533;
&#65533;&#65533;&#65533;0&#65533;&#65533;&#65533;wt&#65533;0]%&#65533;q9&#65533;&#65533;&#65533;Xb&#65533;&#65533;imW<&#65533;\&#65533;6 &#65533;&#65533;&#65533;}Kc[$g  &#65533;0ePL&#1129;&#65533;&#65533;&#65533;3&#65533;&#65533;kY%z&#65533;&#65533;&#65533;K&#65533;`&#65533;mw&#65533;&#65533;&#65533;&#65533;s&#65533;!&#65533;&#30195;LWh&#65533;Y&#65533;&#65533;&#65533;&#65533;&#1515;&#65533;&#65533;&#65533;&#65533;&#418;c&#65533;&#65533;<n6&#65533;&#65533;%j.&#65533;&#65533;}&#65533;D[&#1023;v&#65533;"&#65533;&#65533;b&#65533;B4U&#65533;&#65533;A&#65533;`&#65533;&#65533;)&O=&#65533;RG&#65533;zq&#65533;&#65533;)&#65533;&#65533;aDn&#1047;&#65533;pX&#65533;Z&#65533;n&#65533;;&#65533;&#65533;i&#65533;?&#65533;A&#65533;&#65533;&#65533;&#65533;&#65533;kKK&#65533;&#65533;&#65533;&#65533;A&#65533;9( &#65533;&#65533;w2&#65533;&#65533;ykG"[&#65533;<b&#65533;&#65533;g&#65533;k&#65533;&#65533;&#65533;}&#65533;&#65533;A&#65533;&#21633;&#65533;&#65533;&#65533;&#65533;&#65533;6&#65533;mWy&#65533;s&#65533;&#65533;v/{5&#65533;m&#65533;&#65533;&#65533;&#65533;|&#65533;&#65533;^&#65533;|&#65533;&#2007;g&#65533;;&#65533;~Nx/&#65533;&#65533;d7&#65533;&#65533;&#65533;&#65533;&#65533;&#65533;&#65533;X&#65533; &#65533;&#65533;$O&#65533;&#65533;)&#65533;&#65533;&#65533;&#65533;&#65533;&#65533;q&#65533;]&#65533;&#65533;&#65533;&#65533;&#65533;&#65533;&#65533;hT&#307;&#65533;&#65533;&#65533;L&#65533;L&#65533;&#65533;&#65533;xN'&#65533; :&#65533;8&#65533;,&#65533;&#65533;B&#65533;z&#65533;&#65533;&#578;? &#65533;2W&#65533;&#65533;&#65533;&#65533;O&#65533;2 &#65533;O&#65533;=/&#65533;A&#65533;&#444;&#65533;"AHW&#65533;:&#65533;&#65533;/&#65533;&#65533;&#65533;&#65533;&#65533;6&#65533;&#65533;&#65533;&#65533;.K]jY&#65533;6}&#887;&#65533;&#65533;z}&#65533;{&#65533;&#65533;N&#65533;&#65533;&#65533;=&#65533;&#65533;m&#65533;&#65533;&#65533;{&#65533;V&#65533;&#65533;&#65533;&#65533;G&#65533;8j&#65533;>&#65533;&#65533;! &#65533;&#65533;M&#65533;&#65533;&#65533;&#65533;&#65533;<&#1172;&#65533;3W&#65533;&#65533;&#1145;t&#65533;3&#1893;r&#65533;&#65533;,r+&#65533;'&#65533;&#65533;[&#65533;%y&#65533;&#65533;y&#65533;1B&#65533;	&#65533;C&#246;&#164;c&#65533;&#65533;1Gs?&#65533;?&#65533;~&#65533;&#65533;z&#65533;&#65533;s&#65533;&#65533;v&#65533;EL;&#65533;&#65533;|&#65533;&#65533;&#65533;&#65533;{T n&#65533;t&#65533;gud6u&#65533;G&#65533;3&#65533;{N7fn&#65533;ug&#65533;)nn&#65533;&#65533;C&#65533;&#65533;-&#65533;&#65533;t]I&#65533;kK&#65533;*J&#65533;&#65533;&#65533;&#65533;M3&#65533;TU$&#65533;&#65533;z&#65533;Xc&#65533;~"v'&#65533;&#65533;y&#65533;`~#E97&#65533;\&#65533;&#65533;(4i&#65533;gid&#65533;w&#38336;3%&#485;p&#65533;R W&#65533;&#65533;[!4K`:.&#65533;0&#65533;1XDfz&#65533; c G@\&#65533; q&#65533; &#65533;d&#65533;}V5EK&#65533;RF&#65533;&#65533;&#65533;=&#65533;3&#65533;}D(e&#65533;{&#65533;Ru&#65533;&#65533;t&#65533;O2(|UGu&#65533;Guu&#65533;0&#65533;&#1958;|&#65533;r"&#1105;&#65533;&#65533;&#65533;X&#65533;&#65533;x<M&#65533;UQ&#65533;&#65533;c<&#65533;t&#65533;&#536;*H&#65533;&#65533;IHMN&#65533;DVH)k&#65533;~v&#65533;`F9ygYc&#1549;&#65533;&#65533;&#65533;&#65533;&#65533;&#65533;w&#65533;7&#65533;&#65533;Z&#65533;Wxrw&#65533;&#65533;!&#65533;r&#65533;!iHx/&#65533;"&#65533;2wy`&#65533;ST&#65533;&#65533;&#65533;&#65533;@HBVDs&#65533;&#65533;&#65533;&#65533;d&#65533;&k&#65533;Pzb&#65533;,&#65533;zL&#65533;v6S&#65533;?&#65533;#&#65533;&#65533;d&#65533;&#65533;&#65533;&#65533;U|&#311048;V&#65533;&#65533;(f&#65533;x&#65533;;x&#65533;:&#65533;&#65533;N'&#65533;&#65533;= &#65533;4&#65533;q&#65533;AS&#65533; r n&#65533;Xn"YG&#65533;&#65533;;,&#65533;5D&#65533;&#65533;eF&#65533;&#65533;&#65533;&#65533;*A	&#65533;&#65533;L&#1240;&#65533;&#65533;v~twh&#65533;&#65533;~&#65533;H&#65533;UIR&#65533;&#65533;h&&#65533;04&#65533;p&#65533;&#65533;&#65533;&#65533;'/
&#65533;&#65533;w1t&#65533;&#65533;x0	&#65533;Y&#65533;q&#65533;pY&#65533;&#1543;&#65533;sc$c&#65533;&#65533;1&#65533;&#65533;(&#65533;&#65533;&#65533;&#65533;&#65533;p&#65533;T&#65533;&#65533;&#65533;&#1097;T(DO&#65533;M&#65533;+&&#65533;&#65533;MJA(f&#65533;T&#258;&#65533;8&#65533;&#65533;&#65533;,#&#65533;&#65533;'b|2&#1610;&#65533;8,&#65533;h&#65533;&#65533;&#65533;&#65533;09u&#65533;70&#65533;c)&#65533;&#65533;'"&#65533;&#65533;|&#65533;	&#65533;&#65533;yG[&#65533;f&#65533;	&#65533;&#65533;&#65533;&#65533;&#65533;&#65533;&#65533;&#65533;&#65533;&#1428;9&#65533;@# <&#65533;&#65533; }&#65533;,&#65533;&#1421;x&#65533;j&#65533;&#65533;z&#65533;~&#65533;cp&#65533;&#65533;p&#65533;W&#65533;&#65533;&#65533;&#65533;p&#65533;Q&#65533;&#65533;ws(_&#65533;vJ&#65533;&#527;Yi&#65533;7&#65533; ^&#583;r&#65533;@&#65533;&#65533;y&#65533;&#65533;B&#65533;&#65533;p&#65533;9&#65533;&#65533;&#65533;&#65533;&#65533;/&#65533;&#65533;&#65533;&#65533;&#65533;&#65533;&#65533;E&#65533;(&#65533;~|&#65533;&#65533;&#409;*n$&#65533;kM&#65533;&#65533;&#65533;8&#65533;&#65533;&#65533;&#65533;H&#65533;&#259;&#1606;&#65533;$zu&#65533;&#65533;F&#65533;&#65533;t#&#65533;&#65533;&#65533;IWi1&#65533;=0&#65533;&#65533;P>B&#65533;&#65533;&#1691;:Z&#65533;&#1443;&#65533;&#65533;&#65533;@&#65533;&#65533;=&#65533;&#65533;13&#65533;&#65533;&#65533;y&#65533;Q&#65533;&#65533;&#65533;B;&#65533;H&#65533;Z&#65533;w&#65533;aT&#65533;W&#65533;QD&#65533;&#65533;T&#65533;p&#65533;gId9&#65533;X2p&#65533;&#65533;`B&#65533;&#65533;U&#65533;&#65533;l&#65533;x&#58951;`&#65533;&#864;&#65533;s&#65533;^&#65533;&#65533;&#65533;%&#65533;&#65533;E&#65533;&#65533;gD&#65533; &#65533;(a7&#65533;@&#65533;,%1	&#65533;<@P>&#65533;&#65533;<Z&#65533;Bi*&#65533;8&#65533;z&#65533;>&#65533;&#65533;,^_T&#65533;%:&#65533;&#65533;&#418;u%&#65533;&#65533;&#65533;{&#65533;ZF&#65533;Jc&#65533;&#65533;4Z&#65533;&#65533;&#65533;&#65533;&#65533;&#65533;&#65533;&#65533;&#65533;&#65533;&#65533;z&#65533;&#65533;j&#65533;5&#65533;rDR&#65533;&#65533;\h k@R&#65533;K&#1700;&#65533;&#65533;& &#65533;&#65533;&#65533;&#65533;&#65533;&#65533;,&#65533;yY&#65533;)&#65533;Vj&#65533;&#65533;)&#65533;&#65533;I^&#65533;jy&#65533;h&#65533;i{C&#65533;c&#65533;%&#65533;&#65533;o&#65533;&#65533;&#65533;(&#65533;&#65533;(&#65533;&#48647;)$R&#65533;&#65533;&#65533;
y&#65533;&#65533;0G	xc&#65533;&#479;&#65533;&#65533;&#65533;&#65533;[&#65533;&#65533; &#214;&#65533;&#65533;B&#65533;'&#65533;&#29299;&#65533;&#65533;&#65533;&#660;K&#65533;9jtQ&#65533;&#65533;&#65533;O7&#65533;&#65533;j&#65533;t&#65533;&#65533;&#65533;&#65533;&#65533;&#65533;e{u/&#1706;2J>&#65533;&#65533;C&#65533;&#65533;>&#1619;&#65533;&#1714;&#65533;&#65533;&#65533;G&#65533;&#65533;p&#65533;)&#65533;1&#65533;J$P -No&#65533;i&#65533;&#65533;&#65533;&#65533;&#65533;y&#65533;&#65533;&#65533;&#65533;jY&#65533;&#65533; W&#65533;&#65533;:&#65533;&#65533;eX&#65533;^J&#65533;&#969;70*&#65533;&#65533;&#65533;p&#65533;f&#65533;i&#65533;&#65533;k&#686;&#65533;&#1566;&#65533;WR(&#65533;&#65533;&#1615;&C&#65533;S&#65533;Qr6&#65533;K&#65533;u&#65533;1s{1#&#65533;w;\&#1594;&#65533;T% 0&#65533;&#65533;.&#65533;.&#1193;1j&#65533;:&#65533;mKW&#65533;&#65533;[&#65533;{&#65533;&#65533;9&#65533;$;&#65533;2&#65533;<&#65533;&#65533;&#65533;&#65533;&#65533;&#739;&#65533;r"&#65533;D&#65533;&#65533;&#65533;oA&#65533;y&#65533;rYPSq&#65533;PDk&#65533;&#1832;&#65533;&#65533;*&#65533;YZ&#65533;G&#65533;&#65533;&#65533;FR&#65533;k&#65533;&#65533;&#65533;&#65533;W&#65533;B&#65533;&#65533;Qu&#65533;&#65533;&#65533;&#65533;&#65533;p(&#65533;s&#1631;ek&#65533;t&#65533;&#65533;&#65533;&#65533;y&#65533;&#65533;&#1703;&#65533;[&#65533;&#623;F&#65533;K&#65533;&#65533;9&#65533;b&#65533;:I~&#65533;&#65533;&#65533;+&#65533;&#65533;&#65533;l&&#65533;gv&#65533;&#65533;&#65533;&#65533;&#65533;&#65533;&#65533;&#65533;I&#65533;&#65533;&#34473;(&#65533;5Y&#65533;o&#65533;&#65533;&#65533;&#65533;&#65533;&#65533;&#65533;&#65533;&#65533;&#65533;#&#65533;&#65533;Y&#65533;&#65533;!	&#65533;B&#65533;&#65533;Ev[&#65533;511@&#906;&#65533;&#65533;+a&#65533;&#65533;/wY&#65533;M&#65533;&#65533;&#65533;&#65533;&#65533;&#65533;&#65533;a+@ze
b&#65533;a&#65533;&#65533;f&#65533;&#65533;gq&#65533;4&#65533;a&#65533;@&#65533;s&#65533;&#65533;{	&#65533;0&#65533;&#65533;&#65533;&#65533;&#65533;
&#65533;&#65533;&#65533;
&#65533;&#65533;*T&#65533;&#65533;&#65533;
&#65533;[&#65533;&#65533;&#65533;&#65533;T&#65533;J&#65533;&#65533;&#65533;&#65533;&#65533;k&#65533;(&#65533;&#65533;&#65533;k&#65533;29u&#65533;&#65533;&#65533;&#65533;j"&#65533;e&#65533;&#65533;
&#65533;&#65533;&#65533;Q&#65533;&#65533;0&#65533;&#65533;$&#65533;&#65533;&#1395;&#874;Z &#65533; &#65533;y,&#65533;&#65533;&#65533;&#65533;&#65533;h|&#820;&#65533;&#65533;&#465;&#65533;~&#65533;&#65533;&#65533;T&#46974;;%&#65533;&#65533;%4i&#65533;&#1184;&#65533;&#65533;&#65533;&#65533;&#65533;&#65533;&#65533;8v&#557;&#65533;J&#521;&#65533;&#65533;&#65533;&#65533;&#65533;&#65533;[|&#65533;&#65533; &#65533;&#65533;z&#65533;&#65533;[6&#65533;<&#65533;&#65533;&#65533;&#65533;&#65533;jK<+&#65533;j<&#759;&#65533;&#65533;+&#65533;&#65533;e&#65533;&#65533;&#1762; K,&#65533;&#65533;{&#65533;{&#65533;&#65533;&#65533;&#65533;&#65533;&#65533;6&#1727;&#65533;K&#436;&#1564;&#65533;&#65533;&#65533;&#65533;&#436;&#816;&#65533;&#65533;&#65533;&#65533;l|&#65533;&#65533;A&#65533;&#65533;&#65533;&#65533;&#496;&#65533;}&#65533;&#65533;~&#65533;&#65533;&#65533;dr&#65533;k):&#65533;&#65533;qA%d&#65533;&#65533;&#65533;&#65533;&#65533;&#65533;D&#65533;[&#65533;\&#65533;:&#770;W0|q5d&#65533;&#65533;&#65533;/&#65533;&#65533;B&#65533;&#65533;[=l&#65533;&#65533;#&#65533;m&#65533;&#65533;*&#65533;k&#65533;&#644;&#65533;&#65533;b&#65533;i&#65533;l[&#65533;;&#65533;&#65533;&#65533;&#65533;e@&#65533;&#65533;&#65533;&#65533;&#794;$&#65533;&#65533;&#65533;&#65533;&#65533;&#65533;&#65533;&#65533;b&#65533;&#65533;"`&#65533;(&#65533;t&#65533;<&#65533;&#65533;\&#65533;&#65533;W&#65533;|&#65533;&#1883;|&#65533;4&#65533;&#65533;P&#65533;&#65533;&#65533;~y&#65533;&#65533;+-&#65533;&#65533;&#65533;,&#65533;&#65533;[&#65533;&#65533;&#65533;&#65533;@&#65533;&#286;e&#65533;r&#65533;&#65533;&#65533;j&#65533;&#65533;&#65533;&#65533;&#65533;I&#65533;&#65533;d&#65533;g&#180;qgy&#65533;&#65533;&#65533;&#65533;&#1291;y8&#65533;3j&#65533;&#65533;&#65533;&#65533;&#65533;:=C(w&#65533;&#65533;r&#65533;&#65533;&#65533;i&#65533;9&#44958;&#65533;&#65533;&#476;&#65533;&#65533;&#65533;#}&#328;&#858;&#65533;&#65533;&#65533;&#65533;2&#65533;e&#65533;&#65533;.k&#65533;~&#65533;&#1238;&#65533;&#65533;&#65533;W&#65533;4	&#65533;&#65533;\&#65533;2&#65533;&#65533;&#65533;E&#65533;7<&#65533;&#65533;<&#65533;&#65533;&#65533;H&#65533;&#65533;L/"|&#65533;#&#65533;0s&#65533;Q&#65533;&&#65533;&#1392;\y&#65533;&#65533;&#65533;&#65533;&#65533;ad&#65533;j}&#65533;&#65533;i&#65533;&#65533;&#65533;&#65533;h&#65533;,&#1497;&#65533;&#65533;&#65533;&#65533;D&#65533;&#65533;&#65533;V(&#65533;&#65533;&#65533; &#65533;&#65533;&#65533;R&#65533;&#65533;-&#65533;|Vv&#65533;&#65533;M&#65533;"&#65533;&#65533;&#65533;&#65533;^q&#65533;&#65533;&#65533;&#65533;&#65533;3&#838;E &#65533;&#65533;&#626;&#65533;]&#65533;&#249;&#1218;fCv|&#1690;D&#65533;&#65533;&#65533;&#65533;&#65533;|&#65533;}l&#65533;&#65533;&#65533;&#65533;&#65533;S&#65533;E&#65533;&#65533;7&#1843;&#65533;&#65533;Wmh&#65533;&#65533;/hzps*@c&#65533;A&#65533;J&#65533;i&#65533;g&#65533;&#65533;&#65533;9&#65533;&#726;&#65533;&#65533;&#65533;&#65533;+d&#65533;&#65533;&#65533;l	&#65533;{&#65533;&#1218;&#65533;&#65533;^&#65533;&#65533;&#65533;|]&#65533;m! &#65533;W&#65533;&#65533;<&#65533;&#65533;&#65533;&#65533;&#65533;K&#65533;&#65533;&#65533;&#65533;n!&#1549;&#65533;&#65533;c&#65533;&#65533;=&#65533;&#65533;&#65533;&#65533;m&#65533;&#65533;*&#65533;&#471;&#65533;*1r&#65533;&#65533;&#481;W&#65533;&#65533;&#65533;&#65533;]&#1268;x&#65533;&#65533;{&#65533;&#65533;&#65533;&#789;&#65533;&#65533;&#65533;&#65533;D&#65533;&#65533;&#65533;5b&#65533;&#65533;&#65533;&#65533;l&#65533;Q+&#65533;&#65533;V&#65533;&#65533;	thx&#65533;&#65533;cx*&#65533;+0J&#65533;&#65533;&#65533;&#65533;+&#65533;l-&#65533; N&#65533;&#65533;l/	x&#65533;&#65533;&#65533;&#65533;P>&#65533;N&#65533;T&#65533;&#1896;Z&#65533;ju&#65533;EN=&#65533;9&#792;&#65533;&#65533;&#65533;L&#65533;&#65533;&#65533;&#1936;&#65533;&#65533;s  M~&#13438;&#65533;^g&#65533;&#65533;&#65533;&#65533;P&#65533;&#65533;&#65533;&#65533;&#65533;&#65533;&#65533;q&#65533;&#65533;&#65533;x&#65533;6&#65533;d.&#65533;l&#65533;&#65533;!&#813;&#65533;&#65533;zr8&#494;&#1082;>&#65533;&#65533;&#65533;&#35533;0&#65533;&#65533;y2&#65533;.&#65533;&#65533;&#65533;&#65533;`&#65533;?&#65533;{&#65533;9}^&#65533;&#65533;&#65533;S{[)&#65533;y(.&#65533;s]&#1312;7&#65533;[&#65533;Y&#65533;c(&#65533;&#65533;N&#65533;&#65533;&#65533;&#65533;v&#65533;&#65533;&#65533;C&#65533;&#18590;&#65533;6&#1562;&#65533;&#65533;&#65533;K&#65533;f&#65533;&#65533;&#65533;&#65533;&#65533;:&#65533;&#65533;&#65533;&#65533;&#65533; &#65533;x&#65533;F&#65533;&#65533;:&#65533;&#65533;&#65533;&#65533;&#65533;&#65533;\&#65533;q&#65533;&#65533;&#65533;`&#65533;&#65533;&#65533;eN&#65533;&#65533;&#65533;&#65533;&#65533;h&#65533;]&#65533;&#65533;&#65533;&#1406;.#"o(&#65533;@'&#65533;_&#65533;&#65533;yk&#65533;k&#65533;&#65533;&#65533;&#65533;^&#65533;&#65533;~&#65533;w&#65533;[ u&#65533;s	&&#65533;
&#65533;&#65533;&#65533;&#65533;&#65533;&#65533;&#65533;C(&#21854;V,&#65533;&#65533;$&#65533;&#65533;&#65533;^&#65533;&#65533;&#65533;&#65533;&#65533;&#65533;&#65533;~&#65533;0&#678;4MI&#65533;&#65533;&#65533;&#65533;&#65533;x&#65533;>&#65533;&#65533;&#65533;8&#65533;&#65533;&#65533;&#65533;
&#65533;&#65533;&#65533;u8&#65533;Y&#65533;m&#554;&#65533;&#65533;D&#65533;&#65533;8|&#65533;&#65533;&#65533;&#65533;'&#65533;&#65533;&#65533;&#65533;&#65533;%&#65533;&#65533;u&#65533;&#65533;&#65533;&#65533;&#65533;=&#65533;&#1804;&#65533;r&#65533;&#65533;&#65533;&#65533;&#65533;&#1389;&#65533;d&#65533;&#65533;&#65533;&#65533;4&#65533;&#65533;GO&#65533;&#65533;9&#65533;H&#65533;&#65533;V&#65533;&#65533;^&#65533;OO&#65533;&#65533;&#65533;@(&#65533;&#65533;&#65533;&#65533;4]>&#65533;&#65533;&#65533;&#65533;&#65533;bo&#65533;nP&#65533;tM{J&#65533;&#65533;&#65533;&#2035;d&#65533;&#65533;&#65533;&#65533;T&#65533;5&#65533;&#65533;&#65533;&#65533;&#65533;w_71/&#65533;}&#65533;&#65533;NA&#65533;?&#65533;&#65533;V[&#65533;R7Be&#65533;&#65533;4&#1015;8&#65533;X&#65533;(&#65533;&#65533;&#65533;]&#65533;&#65533;&#65533;&#65533;&#65533;&#65533;]M&#65533;Z	&#65533;x&#65533;a&#65533;&#65533;&#65533;R&#65533;Vma+&#65533;&#1754;&#65533;/&#65533;SL7$&#65533;&#65533;&#65533;&#65533;"&#65533;O&#65533;&#65533;&#65533;&#65533;0 &#65533;&#65533;&#65533;&#65533;s&#65533;t#^`3|&#65533;&#65533;&#65533;&#65533;&#65533;&#65533;&#65533;&#65533;&#65533;&#65533;&#65533;&#65533;&#65533;&#65533;&#65533;&#65533;&#65533;	r
~al&#65533;ba<&#65533;bo&#65533;&#65533;>&#65533;GY&#65533;&#65533;~&#65533;&#65533;
&#65533;&#65533;&#65533;&#65533;&#65533;&#65533;]&#65533;&#65533;&#65533;&#1850;&#65533;&#65533;&#65533;9]&#65533;&#65533;]&#65533;]&#65533;>&#65533;&#65533;j:&#65533;&#65533;&#65533;&#65533;&#65533;&#65533;&#65533;&#65533; &#65533;3&#65533;M <&#65533;&#65533;&#65533;;F&#65533;&#65533;o&#65533;n&#65533;&#334;G2&#65533;&#65533;M&#1048;&#65533;&#65533;&#65533;{ &#65533;&#65533;F&#65533;2a&#65533;2&#65533;&#65533;W&#465;&&#65533;&#364;&#65533;&#65533; &#65533;#&#65533;&#65533;&#65533;)&#65533;&#65533;&#65533;j:&#65533;&#65533;&#65533;&#65533;z&#65533;x&#65533;&@&#65533;)&#65533;-B4&#65533;j&#65533;Fs)&#65533;&#65533;&#65533;V`!z&#65533;&#65533;)&N&#65533;z&#65533;&#65533;
&#65533;Q&#65533;F&#65533;&#413;KW&#65533;3m,}8&#65533;&S%=gwwq&#65533;Hnga&#65533;&#65533;t&#65533;&#65533;&#65533;&#65533;;&#65533;&#65533;F&#65533;&#65533;&#766;&#65533;y&#1797;n&#65533;&#65533;&#65533;&#65533;S&#65533;y&#65533;o&#65533; K4L&#65533;0{/R&#65533;&#65533;o&#764;&#65533;m&#65533;M&#65533;2&#65533;&#446;&#65533;-\"&#65533;ef(!&#65533;n&#65533;&#65533;&#65533;&#274;&#65533;&#65533;&#65533;&#1190;T*E&#65533;&#65533;&#1386;&#65533;&#65533;V&#65533;K&#65533;U+$I6-&#65533;]&#1993;m&#65533;&#65533;K9&#65533;O&#65533;(\:&#65533;&#65533;&#65533;&#65533;&#65533;&#65533;&#65533;I&#65533;&#65533;&#65533;G&#65533;&#65533;&#65533;5&#477;&#65533; k&#65533;5&#65533;&#65533;b&#65533;&#65533;&#65533;j&#65533;&#65533; &#65533;&#65533;l&#65533;&#65533;&#65533;g&#65533;&#65533;!7&#65533;&#65533;$O5v&#65533;!D&#65533;!Q7&#65533;=&#283;n&#65533;&#65533;&#65533;3&#65533;4J&#65533;&#65533;&#65533;#&#65533;&#65533;$&#65533;l&#65533;&#65533;&#65533;&#1666;&#65533;&#65533;Gn&#65533;&#65533;OR&#65533;&#65533;u&#65533;&#65533;&#65533;&#65533;U_a&#65533;e&#65533;&#65533;&#65533;W&#65533;x&#65533;&#65533;` ge&#65533;&#65533; &#65533;'&#65533;}o>&#2012;&#65533;M&#65533;_&#65533;N&#65533;&#782;&#65533;&#65533;&#65533;d&#65533;y&#65533;&#65533;
&#65533;8&#65533;&#65533;PE&#65533;XAnf&#65533;[~Z&#65533;&#65533;#&#65533;f&#65533;=&#65533;&#65533;L&#65533;: &#65533;&#65533;1&#65533;&#65533;&#65533;l&#65533;Q&#65533;{&#65533;&#65533;&#65533;1&#65533;&#65533;&#65533;&#65533;&#65533;4&#65533;&#65533;jg'&#65533;Y&#65533;&#65533;&#65533;B)&#65533;)M&#65533;&#65533;&#65533;&#65533;ig&#65533;Zr&#65533;&#1458;&#65533;2&#65533;&#1880;&#65533;U&#65533;&#65533;i&#65533;UV&#65533;q&#2032;&#65533;K&#65533;&#65533;&#65533;&#65533;&#65533;&#65533;&#65533;&#65533;&#65533;&#65533;&#65533;&#65533;&#65533;(&#65533;"&#65533;&#1576;8&#65533;&#65533;C&#65533;&&#65533;J&#65533;E&#65533;&#65533;&#65533;P&#65533;&#65533;9&#65533;|)O&#65533;&#65533;&#65533;&#63705;&#11979;&#65533;&#457;
1&#65533;&#65533;&#65533;&#65533;hL&#65533;&#65533;&#65533;mz&#65533;&#65533;&#65533;&#65533;&#65533;|<&#65533;&#65533;
ScY&#65533;&#65533;&#65533;&#65533; &#65533;&#175;M&#65533;+s&#65533;3[W&#65533;	&#626;&#65533;eX&#65533;z7&#65533;=&#65533;&#65533;#&#65533;Y&#65533;&#65533;&#65533;R&#65533;m[&#2002;[&#65533;&#65533;q&#65533;1&#65533;&#65533;&#65533;&#65533;&#65533;"&#65533;&#65533;&#65533;
&#65533;&#65533;&#65533;#&#65533;&#65533;;%&#65533;&#65533;&#65533;h&#65533;&#65533;&#65533;j&#65533;&#17705;&#65533;z&#65533;&#65533;&#65533;R&#65533;:&#65533;j&#65533;#&#65533;&#65533;&#410;w&#65533;zL&#65533;3Y&#65533;&#65533;&#65533;l&#65533;(<&#65533;&#65533;h&#65533;d&#65533;&#65533;1W&#65533;4&#65533;0&#65533;,e&#65533;8W&#65533;,&#65533;&#65533;}&#65533;&#1365;B{&#65533;&#1056;{e&#65533;h&#65533;&#65533;	'&#65533;&#65533;&#65533;&#65533;_u&#65533;&#65533;&#65533;&#65533;1&#65533;&#65533;&#65533;Jr&#65533;&#65533;4&#65533;&#65533;u&#65533;-b&#65533;&#65533;&#65533;&#994;&#65533;&#65533;&#65533;&#65533;0]&#65533;b&#65533;1I
p&#65533;&#31019;&#65533;&#65533;}=&#1712;&#65533;6&#65533;&#65533;&#65533;&#65533;&#65533;&#65533;&#65533;&#65533;&#65533;&#65533;2&#65533;&#65533;&#65533;-3&#65533;S&#65533;&#1774;y*T&#65533;a&#65533;X&#65533;&#65533;V&#65533;2&#65533;&#1181;nt&#65533;&#65533;&#65533;&#932;&&#65533;)&#65533;[&#65533;&#221;&#65533;&#65533;'AW&#1130;p&#65533;{&#65533;&#65533;&#65533;#!}&#65533;x&#65533;&#1522;&#65533;-jQWS&#65533;&#65533;z&#65533;=&#65533;&#65533;&#65533;0,&#65533;M&#65533;&#65533;&#65533;&#65533;op|&#65533;&#65533;,&#65533;&#65533;&#65533;&#65533;&#65533;U&#65533;&#65533;&#65533;&#65533;&#65533;&#65533;> Nje4A&#65533;&#65533;NB&#65533;&#65533;Ip&#65533;&#65533;&#65533;&#65533;[&#65533; &#65533;}&#65533;&#65533;SI&#65533; &#65533;E4&#65533;y&#65533;
&#65533;b%&#65533;:&#1465;&#65533;Mh&#65533;#&#65533;F(J:&#65533;&#1678; &#1247;vq&#65533;&#65533;!&#65533;&#65533;ze*y&#65533;y&#65533;9&#65533;&#65533;HOo-&#65533;&#65533;&#65533;&#65533;&#65533;%L&#65533;6&#65533;&#65533;&#65533;7&#65533;&#65533;&#65533;x&#65533;&#65533;g8&#65533;&#65533;)n&#65533;i&#65533;&#65533;&#65533;&#65533;i&#65533;&#65533;k&#65533;&#65533;&#65533;%&#65533;Y&#65533;.&#65533;&#65533;&#65533;(&1&#65533;
&#65533;zr&#65533;2&#65533;ie&#65533;<&#1416;?VS)RCe&#65533;iG&#65533;1@{&#65533;&#65533;'/&#65533;)1r&#65533;&#65533;6gh2Je $&#65533;4&#65533;&#65533;&#65533;&#65533;&#65533;&#65533;5&#65533;&#65533;&#65533;$&#1662;!LU;&#65533;&#65533;w7&#65533;&#65533;&#979;&#65533;[&#65533;Dl$&#65533;kID&#65533;q&#65533;*&#65533;x&#65533;7&#65533;&#65533;s&#65533;$&#65533;&#65533;&#65533;&#65533;]2&#65533;&#65533;&#65533;t&#65533;&#65533;&#65533;:Nh&#65533;)&#65533;&#193;UY&#1038;&#65533;QV	&#65533;0B&#667;0&#65533;&#65533;i &#65533;&#65533;&#65533;R&#65533;m&#65533;&#65533;&#65533;!&#65533;BDBr&#65533;&#65533;t&#65533;hI&#65533;u&#65533;0&#65533;j&#65533;&#65533;&#65533;1&#65533;&#328;&#65533;L&#65533;QD+[&#65533;&#65533;PI$e&#65533;%&#1025;Z&#65533;&#65533;&#65533;l&#65533;&#65533;X&#65533;&#65533;@e&#65533;<k-&#65533;z@&#65533;&#65533;&#918;&#65533;T&#65533;/&#65533;FO&#65533;&#65533;O&#65533;j+#HR:~&#65533;"-"4O&#65533;&#65533;Rs&#65533;-&#65533;_#I&#65533;M&#65533;5&#65533;d&#65533;&#65533;@&#65533;F&#65533;&#1532;6&#65533;&#65533;&#65533;&#65533;&#65533;H&#65533;!$c&#65533;&#65533;iJq&#65533;&#65533;N&#691;l&#65533;&#65533;cI-&#65533;L&#65533;&#65533;m&#65533;&#65533;&#65533;(;&#65533;&#65533;&#65533;2q&#65533;h&#65533;U&#23231;ob!&#65533;c&#65533;&#65533;Y&#610;-&#65533;&#65533;&#65533;u&#65533;o'&#65533;K`:&#65533;&#65533;&#65533;&#65533;&#65533;&#65533;li;W&#65533;|&#65533;?@p,&#65533;x&#65533;&#65533;&#65533;&#303;-&#878;T&#65533;SB&#65533;&#65533;A&#65533;&#65533;]AtQ&#80534;@&#65533;&#65533;%/&#65533;]&#65533;J&#65533;&#65533;&#65533;m&#65533;Nm&#65533;Y<&#65533;&#65533;&#65533;&#65533;|&#65533;&#65533;&#65533;&#65533;&#65533;{&#65533;&#65533;-&#65533;&#65533;i'&#65533;&#65533;?
'&#65533;&#65533;%&#65533;&#65533;6W&#65533;&#65533;&#341;&#65533;TCW?&#65533;&#1898;&#65533;&#65533;&#65533;#&#65533;[&#65533;O&#65533;&#65533;Py][&#65533;y&#65533;&#65533;(&#65533;&#65533;&#709;&#65533;yS&#65533;b&#65533;&#65533;&#65533;&#1165;&#65533;&#65533;j&#65533;&#1961;T&#65533;,&#65533;z&#65533;&#65533;&#65533;&#65533;&#65533;&#65533;ioz&#65533;[^&#65533;:&#65533;&#65533;F&#65533;&#65533;&#65533;&#65533;&#65533;L&#65533;y&#65533;e'&#65533;))&#65533;vZ&#65533;>&#65533;gwS&#65533;(&#65533;S&#65533;&#65533;&#65533;&#65533;"&#65533;`&#65533;5&#65533;&#65533;l&#65533;&#65533;[&#65533;eX-&#65533;&#65533;8k&#65533;&#65533;!&#65533;-qA|&#65533;Sp&#65533;&#65533;_&#65533;&#65533;&#65533;q-9&#65533;&#65533;^.&#65533;&#65533;|h&#65533;&#65533;j;&#65533;&#65533;&#532;dD&#65533;xj:&#948;&#65533;kM,&#65533;&#65533;&#452;&#65533;nB,-d&#65533;&#65533;&#65533;&#65533;&#65533;I&#65533;y&#65533;l]'&#65533;&#14118;&#65533;3&#65533;<&#65533;Cn9&#65533;&#65533;&#65533;M&#65533;N9&#65533;*+&#65533;o&#1455;&#65533;&#65533;)&#65533;&#65533;&#65533;=1&#65533;&#1484;&#65533;1g<&#65533;/s&#65533;&#65533;&#65533;pX&#222;&#566;v&#65533;Q3&#65533;&#65533;&#65533;[&#65533;&#65533;&#65533;&#65533;Zz&#65533;E&#65533;y&#65533;&#578;v&#65533;`%&#65533;(&#65533;Q&#65533;&#65533;&#65533;&#1723;&#65533;<&#852;&#65533;ub&#65533;y&#65533;&#65533;&#65533;&#65533;V&#65533;&#65533;&#1643;^&#65533;8&#65533;&#65533;U:Y_&#65533;&#65533;&#1716;&#65533;&#1420;=&#65533;>&>&#65533;&#65533;M&#65533;x&#65533;l&#65533;&#65533;&#65533;&#65533;&#65533;&#65533;+&#65533;&#65533;&#65533;&#65533;aL8&#65533;&#65533;&#65533;RD&#65533;&#65533;\&#65533;q&#65533;&#65533;&#65533;z&#65533;H	&#65533;&#65533;!&#65533;&#65533;&#65533;&#65533;&#65533;&#65533;f&#65533;&#65533;&#65533;&#65533;&#65533;D^2*&#65533;&#1937;&#1001;&#1143;y&#65533;cU&#1516;&#65533;&#65533;p&#65533;v&#65533;N-&#65533;&#65533;&#65533;&#65533;T^S{&#65533;&#65533;P_5&#65533;7&#65533;&#65533;&#65533;&#65533;&#790;&#65533;&#65533;&#65533;&#65533;+gd&#1210;sh&#65533;&#430;&#65533;Q&#1512;&#65533;&#65533;U&#65533;&#65533;f&#65533;(&#65533;R&#65533;&#65533;0V&#65533;&#65533;$&#65533;&#65533;&#65533;e&#65533;&#65533;=&#65533;^&#65533;&#65533;<&#65533;&#65533;&#65533;&#65533;&#65533;&#65533;Uk&#65533;&#65533;&2&#65533;s0m&#65533;sp&#65533;a&#65533;Q3&#65533;&#1342;~&#65533;&#65533;^&#65533;&#65533;NF
&#1981;&#65533;&#1455;&#65533;5&#65533;&#65533;&#65533;&#65533;D&#65533;h&#65533;.&#1912;&#65533;B&#65533;]&#1095;&#65533;&#65533;7&#65533;s&#65533;}d%'~&#65533;G8&#65533;s&#65533;&#35965;&#65533;n&#65533;r&#65533;#%&#65533;&#65533;&#65533;&#65533;(!&#429;&#65533;&#65533;#&#65533;&#65533;&#65533;G&#65533;&#65533;&&#65533;&#65533;&#65533;&#65533;OC&#65533;)&#65533;&#65533;&#65533;&#65533;+&#65533;&#65533;jp{&#65533;&#65533;&#65533;&#65533;&#65533;&#65533;&#65533;g&#65533;A&#65533;&#65533;oy?++1w&4&#65533;y&#65533;s;&#65533;h&#65533;&#65533;&#65533;|&#65533;F|&#65533;gt0c~&#65533;&#65533;&#65533;t&#65533;bRw%{&#65533;&#65533;$&#65533;2&#1603;]&#65533;&#65533;`VGH&#1168;u&#65533;1(zDv~DW,&#65533;7{ew2a3_#X&#65533;&#65533;w6&#65533;7}5b&#65533;&#65533;w&#65533;&#65533;k&#65533;&#65533;}\&#65533;7&#65533;&#65533;8;&#65533;&#65533;WN&#327;~u&#65533;^&#65533;Gp&#65533;Wz&#65533;&#65533;&#65533;UEZhy&#65533;&#65533;&#65533;:\H\&#65533;&#1477;V&#65533;@&#65533;R&#65533;&#65533;&#65533;&#65533;&#65533;Go&#65533;&#321;&#65533;thRp?g|&#65533;&#1409;r&#65533;d&#65533;&#1156;}xh&#65533;&#65533;xq&#65533;W&#65533;&#65533;o~(&#65533;r&#65533;8&#65533;c&#65533;&#65533;.}g&#65533;	Ah&#65533;F&#65533; &#65533;D&#65533;'|&#65533;y&#65533;&#65533;nfWY&#65533;&#65533;|&#65533;&#65533;|Tfw?&#65533;*+&#65533;Z&#65533;AG&#65533;_
3D&#65533;&#65533;Y]V&#65533;&#65533;e#&#65533;Ul&#65533;&#65533;n&#65533;&#65533;C{&#65533;&#65533;N&#65533;L&#65533;&#65533;&#65533;*fbE&#65533;~&#65533;H&#65533;'&#65533;&#65533;2&#65533;&#65533;w^&#960;&#65533;%TP&#65533;&#1416;Q&#65533;&#65533;mh&#65533;]&#65533;	^&#65533;&#65533;V&#65533;c&#65533;&#1222;&#65533;&#65533;&#65533;v&#1545;&#65533;8t|8p&#65533;&#65533;&#65533;&#65533;8v&#65533;&#65533;&#65533;/P&#65533;Lx&#65533;&#482;s&#65533;&#65533;.&#65533;&#65533;h&#65533;2&#65533;r2w&#65533;m&#65533;U&#65533;&#65533;&#65533;&#65533;&#65533;!&#65533;&#65533;&#65533;%h{&#65533;&#65533;DG|&#65533;&#65533; ph&#65533;Ix&#65533;&#65533;Ml'"07&#65533;v&#65533;QT&#65533;&#65533;{CH&#65533;&#65533;YB&#65533;&#65533;&#65533;&#65533;&#65533;&#65533;_8&#65533;M&#65533;d&#65533;d&#65533;&#65533;Fc&#1487;&#65533;&#65533;H&#65533;hv8&#65533;&#19783;^0&#65533;&#65533;&#65533;&#53774;{&#65533;.JP&#65533;HI&#1044;q&#65533;&#65533;&#65533;&Xx%&#65533;&#33620;&#65533;&#65533;&#65533;&&#65533;g\i&#65533;%f&#65533;}8|&#65533;&#65533;&#65533;&#65533;W&#65533;x&#65533;&#65533;(&#65533;&#65533;&#65533;n&#65533;&#65533;&#65533;&#65533;&#65533;&#65533;&#65533;&#65533;^&#65533;d;&#65533;&#65533;&#57808;R&#65533;&#65533;&#65533;&#65533;&#65533;`FBf&#65533;$xy&#65533;&#65533;x&#65533;W&#65533;&#65533;Fp&#65533;Xp&#65533;&#65533;0'N&#65533;&#65533;&#65533;&&#65533;^&#65533;T&#65533;&#65533;R,&#65533;Z&#65533;?&#65533;Pl&#65533;cw&#65533;i&#65533;F`Ou4&#65533;Kw&#65533;&#65533;'S&#65533;&#65533;&#65533;&#65533;O&#65533;&#65533;,'pI&#65533;D&#65533;&#65533;q&#65533;&#65533;&#65533;/&#65533;&#65533;&#65533;F&#65533;f&#65533;3VY&#65533;d&#65533;&#65533;&#65533;W&#65533;c&#65533;&#65533;&#65533;4&#14854;l&#65533;&#968;&#65533;T&#65533;d&#65533;9&#65533;&#38422;&#65533; cn&#65533;&#65533;&#531;&#65533;H&#65533;&#65533;)&#65533;&#65533;]3v&#65533;`[ r&#65533;&#65533;&#65533;M&#65533;&#65533;&#65533;&#819651;u+&#65533;00&#65533;a'^&#65533;&#65533;^&#65533;v&#65533;&#65533;&#65533;|gwp &#65533;&#65533;&#65533;eR&#65533;i&#12948;&#65533;&#65533;&#65533;2&#65533;&#65533;q&#65533;c&#65533;"1<&#65533;&#65533;8&#65533;&#65533;b&#65533;&#65533;v&#65533;dJ&#65533; j,&#65533;&#65533;&#21908;&#65533;&#65533;U&#65533;&#65533;&#65533;vI&#25800;fj;	a&#65533;&#65533;5j37&#65533;u&#65533;&#65533;&#65533;&#1300;&#65533;W&#65533;&#377;:&#65533;&#65533;&#65533;y4&#65533;U
&#65533;9JL&#65533;&Zz&#65533;&#65533;P&#65533;&#65533;&#13910;&#65533;W&#65533;&#65533;&#65533;&#65533;n&#65533;8&#65533;&#65533;&#65533;yd&#65533;&#65533;&#65533;&#65533;=&#65533;)
m&#65533;~DP&#65533;&#65533;<}yp&#65533;C&#65533;&#65533; &#65533;&#65533;&#65533;&#65533;&#65533;sBV&#65533;&#65533;y&#65533;h&#1693;&#65533;=&#65533;i&#65533;Z&#65533;&#65533;&#65533;Z&#65533;&#65533;&#65533;l&#65533;&#480;w&#65533;X@8&#65533;&#65533;Fl0"k&#65533;&#65533;h&#65533;&#65533;z&#65533;&#1633;&#65533;T"z&#65533;j$&#65533;&#65533;e&#475;(&#65533;s9&#65533;Qp&#65533;z&#65533;&#65533;&#65533;&#65533;&#65533;&#65533;&#65533;&#65533;&#65533;h/f
&#65533;i&#65533;q&#65533;&#65533;&#27041;&#65533;&#65533;&#65533;U&#65533;lA&#1707;&#65533;Ug&#65533;&#65533;VN&#1116;#f&#65533;&#65533;&#65533;&#65533;&#65533;&#65533;&#65533;ZGkIR&#1690;S&#65533;&#65533;jY&#65533;&#65533;&#1604;&#65533;Y&#65533;oh~&#65533;&#65533;&#65533;&#65533;&#1620;y&#65533;&#65533;j&#65533;&#65533;jz&#1608;I>&#599;&#65533;&#1035;&#65533;&#65533;
&#65533;
&#65533;&#65533;&#65533;9&#65533;Q(&#65533;e&#65533;&#65533;v~&#65533;N&#65533;&#65533;p&#65533;&#65533;&#65533;&#65533;N@xs692&#65533;&#65533;&#65533;&#65533;&#65533;&#65533;R&#65533;~&#65533;n&#65533;*&#65533;"&#65533;8&#65533;&#681;&#65533;
&#65533;&#65533;x&#65533;&#65533;X&#65533;&#65533;&#65533;&#65533;J&#65533;&#65533;&#65533;x&#65533;z&#65533;X9
&#968;&#65533;K:&#65533;H&#65533;&#65533;	TR&#65533;,&#65533;&#65533;m&#65533;K&#65533;&#65533;V|Vs&#65533;hp&#65533;L&#65533;&#65533;&#65533;&#65533;)][&#65533;*(&#65533;Wz&#65533;8&#65533;y&#65533;&#65533;&#1273;&#65533;&#240;&#65533;&#65533;N&#65533;&#65533;0(&#65533;&#65533;&#65533;&#65533;&#614;~i2&#65533;&#535;&#65533;&#65533;]&#65533;&#1545;&#65533;&#65533;$K&#65533;Xj&#65533;\&#65533;&#65533;&#65533;&#65533;&#65533;&#65533;&#1561;d7&#65533;&#65533;&#65533;+&#65533;\&#65533;C&&#65533;&#65533;w&#65533;&#65533;&#65533;cv&#65533;M&#65533;&#65533;&#65533;&#65533;&#65533;&#65533;k&#65533;&#65533;&#65533;&#65533;E{&#65533;w9&#65533;%&#65533;A%i&#65533;9&#65533;&#1970;&#65533;e`&#65533;{&#65533;&#65533;&#65533;&#65533;&#65533;:z+&#65533;&#65533;&#65533;?&#65533;&#65533;&#65533;g&#65533;&#65533;yFj&#65533;&#65533;&#65533;;&#65533;&#65533;Zz&#65533;&#65533;^&#65533;&#65533;&#65533;&#1114;&#65533;&#65533;&#65533;&#65533;&#65533;J&#65533;&#65533;z&#65533;&#65533;&#65533;U&#65533;&#65533;z&#65533;"%&#65533;&#65533;&#65533;V&#1346;&#65533;'uk&#65533;&#65533;2&#65533;>=&#23891;;&#65533;&#65533;&#1502;i&#65533;&#65533;K&#65533;&#65533;pN&#65533;r6:<&#65533;&#65533;&#65533;=2S&#65533;&#65533;/Y&#65533;Ty[&#65533;wwUvl&#65533;&#65533;&#65533;!j&#65533;&#65533;&#65533;&#65533;&#65533;&#65533;&#65533;z&#65533;{9&#65533;&#65533;x&#65533;*H&#65533;&#65533;(&#65533;&#65533;2&#65533;sd&#47449;{&#65533;|&#65533;:&#65533;*&#363;&#978;-&#65533;k&#65533;f&E*&#65533;1'kt&#65533;&#1779;L&#65533;d&#65533;&#65533;&#65533;&#65533;"&#65533;&#65533;J&#726;&#65533;&#65533;&#8619;{&#65533;^&#65533;[&#65533;&#65533;&#726;L&#65533;&#65533;j&#65533;m&#65533;7&#65533;&#65533;{&#65533;&#65533;Z&#65533;&#65533;M&#65533;&#65533;&#255;[&#65533;&#65533;&#65533;&#65533;&#65533;&#65533;7(&#65533;4&#65533;.&#65533;$@&#65533;&#65533;&#65533;&#65533;I&#65533;J&#65533;&#65533;HNI1&#65533;&#1743;&#65533;+&#65533;k &#65533;&#65533;&#65533;&#65533;aY9&#65533;zj&#65533;&#65533;n&#65533;K&#65533;b	&#65533;&#65533;G&#65533;&#65533;&&#65533;.&#1700;_Jzn&#65533;m&#65533;&#65533;&#65533;sP&#65533;&#65533;x&#65533;jX&#65533;]&#65533;-&#65533;&#1351;&#65533;&#65533;&#439;9&#65533;&#65533;OW&#65533;MZ]\&#65533;FQt&#65533;&#699;&#65533;jRl&#65533;&#65533;<&#65533;&#65533;&#65533;.4&#65533;&#65533;&#65533;&#65533;zo*&#65533;&#65533;z+&#65533;k&#65533;_+&#65533;8&#65533;`&#65533;&#65533;@&#65533;&#65533;&#65533;&#65533;`R&#65533;#&#65533;J,&#65533;&#65533;&#65533;=t'&#65533;&#65533;$&#65533;&#65533;A&#65533;:&#65533;&#65533;&#65533;&#65533;&#65533;<H&#65533;&#65533;j(*&#65533;&#65533;&#65533;&#139;|&#65533;&#65533;8&#65533;y&#65533;&#162;&#65533;b&#65533;&#65533;&#65533;G&#65533;&#1513;&#65533;&#65533;;&#65533;q&#65533;&#65533;&#65533;K&#65533;&#65533;&#65533;&#65533;&#65533;&#65533;-;&#65533;&#65533;&#65533;-4&#65533;&#65533;3[&#65533;&#65533;x&#65533;&#65533;"&#65533;&#65533;&#65533;&#65533;8&#65533;&#65533;l&#65533;&#65533;Z&#65533;c{&#65533;&#65533;&#738;&#65533;&#65533;&#65533;&#1804;&#65533;^*&#65533;k&#65533;&#65533;&#65533;K&#65533;&#65533;&#65533;B&#65533;d&#65533;K&#65533;5&#828;ME&#65533;&#65533;&#65533;&#65533;B&#65533;&#65533;]&#1069;|&#65533;q&#65533;a&#65533;N[H\!&#65533;&#333;&#596;&#65533;&#65533;&#65533;c>&#65533;&#65533;k&#65533;&#65533;,&#141;&#807;&#65533;v0&#65533;&#65533;&#65533;I&#65533;p&#65533;P&#65533;&#65533;{&#65533;!&#65533;.`&#65533;>&#65533;t&#2227;&#65533;+&#65533;&#65533;\&#65533;&#65533;	&#65533;&#65533;:-&#875;&#65533;&#842;&#65533;&#1980;&#65533;&&#761;"&#65533;&#65533;&#65533;U&#65533;&#585;&#65533;b8&#65533;DJ&#65533;B&#65533;&#65533;&#65533;LH
V&#65533;&#65533;)&#65533;]&#65533;&#65533;&#1066;&#65533;&#65533;&#65533;&#65533;&#65533;F&#65533;&#65533;y&#65533;NM&#441;&#65533;&#65533;zx&#65533;&#65533;h&#65533;&#65533;&#65533;)&#65533;&#65533;&#65533;&#65533;&#65533;m&#65533;&#65533;&#65533;&#65533;&#65533;|&#65533;&#65533;&#65533;&#65533;)&#65533;&#65533;v&#65533;&#65533;&#65533;&#65533;&#65533;&#65533;u&#65533;&#65533;K&#65533;C&#65533;w3&#65533;&#716;&#65533;&#1194;&#782;H&#65533;&#65533;&#65533;&#800;&#65533;&#65533;U&#65533;loC&#65533;&#65533;&#65533;&#65533;&#60702;&#65533;(&#65533;CM&#65533;m&#65533;&#65533;&#65533;lz&#65533;&#65533;&#65533;J&#65533;&#65533;<&#65533;&#65533;Mm&#65533;R&#65533;S&#65533;&#65533;V&#65533;#&#65533;&#65533;/&#65533;&#65533;&#537;&#65533;&#65533;&#65533;y&#65533;F~8SH&#65533;&#65533;&#1449;&#65533;&#65533;&#2009;;&#65533;&#372;[&#65533;/ji&#65533;&#65533;&#65533;&#65533;e|y&#65533;&#65533;s&#65533;&#65533;&#65533;I&#65533;&#65533;&#65533;~&#65533;&#65533;m
&#65533;&#65533;&#65533;&#65533;iRz&#65533;&#65533;)&#65533;&#65533;&#65533;&#65533;&#65533;R&#65533;&#65533;X&#65533;&#65533;&#65533;\&#65533;-&#1173;&#2002;R!*&#65533;&#65533;&#65533;&#65533;&#65533;&#65533;kt&#65533;F2&#1727;&#65533;6a#&#65533;F&#65533;#&#65533;&#65533;&#65533;(ne&#1829;&#65533;i&#65533;&#65533;&#65533;d&#65533;]&#65533;G&#65533;&#65533;&#65533;&#65533;`
&#65533;&#173;&#65533;!UE&#621;&#65533;&#65533;&#65533;&#65533;A&#65533;&#65533;&#65533;&#65533;&#65533;c=5b&#65533;r]&#65533;!&#65533;&#65533;n\&#65533;?g&#65533;&#65533;&#65533;&#65533;m&#65533;&#65533;V&#894;&#65533;&#65533;a{&#65533;Q&#65533;&#65533;&#65533;,5-B]&#1637;<&#65533;&#65533;&#65533;$&#673;&#65533;&#65533;&#65533;C^&#1994;&#65533;&#65533;&#65533;&#65533;v&#65533;&#65533;&#65533;&#65533;/&#65533;&#65533;&#65533;p&#1412;FL	P'&#65533;&#65533;tk&#65533;&#65533;Mn&#65533;&#65533;
+&#65533;|5&#65533;&#65533;Y&#65533;&#65533;5-&#65533;N&#65533;&#65533;&#65533;&#65533;G9n&#65533;&#65533;&#65533;!nv&#65533;&#65533;u&#65533;&#65533;&#65533;&#65533;B&#65533;+&#65533;&#65533;&#65533;&#65533;&#65533;&#65533;z&#65533;&#65533;7&#65533;&#65533;&#65533;gSYQ&#65533;9a&#1878;m^&#65533;&#65533;yUH&#65533;09&#1243;&#65533;&#65533;U&#65533;&#65533;&#524;&#65533;&#1752;&#65533;b&#65533;X&#65533;&#65533;&#65533;&#833;&#65533;&#65533;&#65533;&#65533;W&#65533;c&#65533;&#1852;&#65533;&#65533;Abz@p0&#65533;&#65533;&#65533;z&#65533;&#65533;&#65533;&#65533;&#65533;&#65533;>&#65533;&#65533;n&#65533;&#65533;w&#65533;J&#65533;!8g[&#65533;&#65533;YZk&#65533;&#65533;&#65533;v-i_'&#377;n&#65533;r^1&#65533;&#65533;=&#65533;&#65533;b:&#65533;&#65533;&#65533;&#65533;&#65533;)&#65533;&#65533;&#65533;&#65533;&#65533;B>&#65533;&#65533;=dH&#857;&#65533;&#65533;&#1361;L&#65533;&#910;&#65533;&#65533;&#1734;&#65533;,&#65533;_&#65533;&#65533;q&]&#65533; `G&#65533;&#65533;&#65533;?K~&#65533;&#65533;
&#65533;#?&#65533;&#65533;&#65533;&#65533;&#65533;\u&#65533;&#65533;R+&#65533;&#65533;}&#1038;\V&#65533;&#65533;&#65533;&#65533;&#65533;&#65533;d&#65533;&#65533;P&#65533;j;&#65533;N@&#65533;&#65533;
&#65533;@&#65533;&#65533;&#1342;&#65533;&#65533;FO&#65533;b&#65533;GD&#65533;M&#65533;&#65533;y&#65533;&#65533;&#65533;1&#65533;&#65533;~&#65533;&#65533;&#65533;Ct&#65533;&#65533;&#65533;&#65533;&#1704;
&#590;&#65533;&#65533;&#65533;&#65533;&#65533;	&#65533;&#65533;@&#65533;w&#65533;&#1889;&#1706;&#65533;&#65533;N^oo&#65533;&#65533;&#65533;&#65533;&#65533;'_&#65533;&#65533;6hP&#65533;3&#65533;&#65533;&#65533;9&#65533;&#65533;&#65533;)$}&#65533;@~b&#40507;K&#65533;&#65533;&#1421;9&#65533;+&#65533;J(&#65533;&#65533;&#65533;q&#65533;&#1538;&#65533;&#65533; &#65533;^uY&#65533;>&$&#65533;&#65533;&#65533;&#65533;n?_&#65533;bf&#65533;8Q&#65533;&#65533;rj&#65533;GqJo|y&#65533;&#65533;&#65533;fl&#65533;&#65533;{&#65533;&#65533;&#65533;&#65533;$&#65533;&#65533;Qi&#65533;&#65533;m5&#65533;&#65533;&#714;&#65533;&#65533;&#65533;w&#65533; &#65533;&#65533;&#65533;j&#65533;&#65533;&#65533;&#65533;f&#65533;&#65533;&#65533;&#65533;&#65533;&#782245;&#65533;)&#65533;s|&#65533;&#65533;&#65533;}&#65533;8&#65533;&#65533;&&#65533;kx7&#65533;&#65533;&#65533;<\&#874;=&#65533;&#65533;&#65533;%LN&#65533;&#65533;&#65533;&#65533;&#65533;&#65533;&#65533;&#65533;&#65533;&#206;&#65533;s&#65533;&#65533;&#65533;&#65533; u&#65533;x&#65533;Y&#65533;l&#65533;&#65533;%&#65533;(N&#65533;&#65533;G&#65533;&#65533;]&#65533;&#65533;&#65533; &#65533;&#65533;&#65533;&#65533;6)&#65533;P.&#65533;F1&#65533;	&#65533;`&#65533;&#65533;V|&#65533;&#65533;&#65533;rC'&#65533;&#65533;&#65533;Ca&#65533;&#707;&#65533;b&#65533;&#65533;&#1214;&#65533;&#65533;&#764;&#65533;~&#65533;>&#65533;&#65533;o&#1218;&#65533;e_&#25526;&#65533;&#65533;&#65533;&#65533;&#65533;&#65533;&#65533;/8&#65533;	&#65533;&#65533;&#65533;&#65533;&#65533;U&#65533;&#65533;&#65533;&#65533;SK`A/r&#65533;&#65533;&#65533; B&#65533;&#65533;&#65533;&#65533;&#65533;U?[n&#65533;&#65533;&#65533;&#65533;B&#65533; &#65533;&#65533;.&#65533;&#65533;2&&#65533;&#65533;tdnX9r.&#65533;&#65533;PF&#65533; =&#65533;&#65533;&#65533;ysNNOT&#65533;&#65533;&#65533;&#861;&#65533;&#65533;&#65533;j&#65533;&#65533;&#65533;a&#2033;&#65533;U&#65533;&#65533;&#65533;&#3573;&#65533;&#65533;H&#65533;&#65533;U+6#C&#65533;)&#65533;&t&#566;&#65533;&#65533;&#65533;=
&#14656;&#57402;xy&#65533;&#65533;&#65533;7&#65533;.g&#65533;&#65533;m;&#1324;&#1707;c&#65533;(]&#65533;&#65533;&#65533;&#65533;#&#65533;<&#65533;&#65533;i&#65533;	R&#65533;T&#65533;&#65533;p&#65533;&#65533;&#65533;&#65533;J&#65533;&#65533;XVd>n&#698;&#65533;&#65533;&#65533;&#1266;&#65533;L&#1755;&#65533;E&#1888;B5&#65533;2&#1543;&#65533;&#65533;&#65533;Hn&#65533;&#65533;&#65533;&#65533;b\&#65533;&#65533;s&#65533;&#65533;)&#65533;Jle&#65533;&#65533;8&#65533;&#496;&#65533;z6 &#653;B&#65533;&#65533;&#65533;Q.&#65533;&#35287;&#65533;&#65533;&#65533;&#65533;9&#65533;h$&#65533;4&#65533;3&#65533;&#1118;?&#65533;-&#65533;&#65533;~&#65533;:8&#65533;&#65533;{&#65533;A&#65533;&#65533;Xo=&#65533;t]u&&#65533;2&#580;G>dq&#65533;&#65533;y&#65533;e&#539;x&#65533;&#65533;&#65533;&#1861; ~&#65533;y&#65533;&#535;^}&#65533;&#65533;Z`&#65533;X!B&#65533;&#65533;b&#65533;&#65533;&#65533;X(;uB&#65533;Ye&#65533;%&#65533;&#65533;f&#65533;&#65533;@&#65533;&#65533;&#65533;&#65533;&#65533;!&#65533;&#65533;&#65533;9&#65533;P2G&#65533;s[k&#65533;]#[&#65533;&#65533;=U&#65533;&#65533;&#65533;&bo&#65533;3$,&#65533;L&#65533;-&#65533;T]&#65533;&#65533;)&#476;&#65533;m-&#65533;\o[g&#65533;*.VD&#65533;&#65533;5x~&#65533;'&#65533;&#65533;rX&#65533;M&#65533;&#65533;^YnG&#65533;#&#65533;4&#65533;&#65533;>&#65533;'&#65533;P&#65533;I&#65533; R&#65533;&#65533;&#65533;1'&#65533;&#65533;Y&#65533;^<&#65533;
&#65533;&#65533;LD&#65533;&#65533;&#52841;ayo&#65533;&#65533;*U&#65533;&#8828;&#65533;x&#21176;&#65533;&#65533;&#65533;&#65533;4&#65533;g*3&#65533;(8&#65533;&#65533;;!@&#65533;=&#65533;&#546;&#65533;dN&#65533;&#65533;5I$&#65533;$=&#65533;&#65533;&#65533;&#65533;&#65533;&#20408;6w&#65533;8&#65533;&#65533;&#65533;M&#65533;
&#65533;zK&#65533;&#65533;&#1978;&#65533;&#65533;&#65533;&#65533;&#1256;B&#65533;&#65533;;*s&#65533;&#65533;&#65533;^&#65533;8&#65533;&#65533;&#30516;&#65533;7&#34789;n&#65533;&#1093;&#65533;5j!&#65533;V&#65533;&#65533;&#65533;|&#65533;Hq&#65533;Q&#65533;mZ&#293;&#65533;ur&#65533;&#65533;z*&#65533;&#635;&#65533;@(&#65533;&#65533;h&#65533;&#65533;&#65533;&#65533;&#65533;&#65533;&#65533;&#65533;oj&#65533;o&#65533;!&&#65533;p&#65533;&#65533;*&#65533;	)&#65533;&#879;V,&#65533;&#65533;&#65533;&#65533;&#65533;9&#65533;c%&#65533;:1-P&#1154;"&#65533;&#65533;H&#65533;5f&#65533;&#65533;&#65533;&#656;&#65533;E|&#65533;&#65533;nN&#65533;&#65533;@&#65533;&#1668;#w&#65533;2&#65533;Fn^&#65533;&#65533;6&#65533;&#65533;&#65533;s&#65533;&#65533;-f&#1985;'&#65533;&#65533;WqB7&#65533;T&#65533;N$pq&#65533;&#65533;&#65533;x&#947;N&#65533;-&#65533;f&#65533;&#65533;Y&#65533;&#65533;$q&#65533;&#65533;k&#65533;&#65533;&#396;&#65533;&#65533;!&#65533;1&#65533;El&#65533;&#65533;B&#65533;&#65533;&#65533;(&#65533;d&#65533;&#65533;&#65533;[&#65533;mp&#732;e&#1215;&#65533;&#65533;ev&#65533;[~&#65533;,&#65533;&#65533;&#65533;C&#65533;&#65533;&#65533;_&#65533;O&#65533;&#65533;g&#65533;&#65533;n0&#65533;.&#65533;8I&#1506;X&#65533;5&#65533;&#1222;O5&#65533;_ko
&#65533;&#1439;P&#65533;|&#65533;$&#65533;&#65533;&#65533;&#20015;Ni&#65533;&#65533;&#65533;&#65533;&#65533;&#65533;&#65533;&#65533;&#1389;&#65533;*\&#65533;&#65533;&#65533;2&#65533;Q&#65533;_&#65533;S&#65533;:&#65533;a&#65533;&#65533;&#65533;q|&#65533;&#65533;T&#65533;&#65533;&#65533;!&#65533;x?3&#65533;&#65533;&#65533;&#65533;9$x\&#65533;!PxX&&#65533;&#65533;&#65533;&#65533;i.	&#65533; &#65533;&#65533;&#65533;&#65533;d&#65533;r&#65533;&#65533;@C&#65533;m&#65533;vl&#65533;&#65533;H&#65533;#@&#65533;A&#65533;w;&#65533;_RC&#65533;&#65533;&#65533;{&#65533;Y&#65533;&#65533;<A&#65533;O&#65533;!&#65533;&#65533;<&#65533;)-&#1275;_&#65533;&#65533;&#65533;,&#65533;B|[&#2034;&#65533;g&#65533;&#65533;&#65533;"A&#65533;@V &#65533;f&#65533;.mj&#65533;:&#65533;&#65533;1&#65533;0m,&#11200;&#65533;&#65533;&&#65533;iL&#65533;j&#65533;&#1312;&#65533;1L&#65533;&#65533;"w&#65533;&#65533;&#1609;B&#65533;&#65533;pg&#1287;A8j%&#65533;&#65533;E7)&#65533;&#65533;&#65533;/&#65533;&#65533;[&#65533;T&#700;&#65533;PR&#65533;&#65533;&#65533;&#65533;l8 &#65533;
&#65533;O&#1109;&#65533;&#65533;&#65533;J&#65533;c\)&#18299;&#65533;&#65533;&#65533;&#65533;I&#65533;w&#720;w&#65533;F&#65533;$&#65533;T&#65533;&#65533;&#65533;T&#65533;&#65533;&#65533;a4&#65533;p&#65533;|&#65533;&#65533;&#1514;V5jy&#65533;Zf<&#65533;$1y&#65533;]&#65533;&&#65533;&#65533;&#65533;&#65533;4&#65533;&#65533;&#65533;&#65533;&#65533;j&&#65533;&#65533;G:^t&#65533;&#65533;~dY&#65533;WLBr&#65533;%&#65533;&#65533;&#65533;&#65533;T&#65533;c)5&#65533;[
&#65533;%&#65533;&#65533;Yzr&#65533;g"&#65533;zX &#65533;&#65533;5I&#65533;&#65533;&#65533;@a&#65533;)&#1100;!~&#65533;eKZ&#65533;&#65533;K&#65533;s^	&#65533;N&#65533;^&#65533;Rx&#65533;&#65533;&#65533;N_&#65533;@&#65533;E%&#65533;@&#65533;&#65533;2y%&#65533;&#65533;fKxl&#65533;>&#65533;g
&#65533;E&#65533;&#65533;&#65533;&#65533;f&#65533;&#520;&#65533;iB&#65533;Cl,&#420; &#65533;&#65533;&#65533;&#65533;2*&#65533;&#65533;e&#65533;&#65533;~r&#65533;EQD&#65533;&#65533;&#65533;&#65533;gBc&#65533;&#65533;E&#65533;<&#65533;&#65533;X&#65533;{<1_&#65533;l&#65533;39CWKR&#65533;e	&#65533;&#65533;Z&#65533;&#65533;&#65533;U&#65533;&#844;&#65533;l&#65533;p&#65533;&#65533;qu&#65533;&#65533;&#65533;KJ*&#65533;(&#65533;%
M&#65533;/&#65533;&#65533;i&#65533;&#1321;&#65533;&#65533;&#65533;
V&#65533; A&#65533;&#65533;P&#65533;&#65533;&#803;I3&#65533;I&#65533;5&#1391;U&#65533;{&#65533;&#65533;bS&#65533;K4 &#65533;&#65533;&#65533;\&#65533;&#65533;PRf&#65533;R&#65533;)&#65533; &#8699;&#65533;.)&#65533;3*6&#65533;&#65533;O&#65533;&#65533;0`)[&#65533;7;-&#65533;&#65533;4&#1163;&#65533;&#65533;vn&#65533;&#65533;L&#65533;D&#65533;&#65533;UN-&#65533;&#65533;(&#65533;&#65533;;&#65533;N&#1281;&#65533;%&#65533;&#65533;&#65533;&#65533;&#65533;|&#65533;Q&&#65533;&#65533;i&#65533;&#65533;&#1618;<
&#65533;D&#65533;&#65533;H[H&#1194;&#65533;&#65533;&#65533;V&#65533;&#65533;&#65533;Dr&#65533;b<&#65533; &#65533;f[\y&#1398;&#65533;C&#65533;ja&#65533;&#65533;&#65533;:&#65533;&#65533;&#1691;*&#65533;&#65533;Kc&#65533;MR&#65533;&#65533;9WP&#65533;9&#65533;&#65533;&#65533;T&#65533;&#65533;0&#65533;s&#65533;v&#65533;D[&#65533;&#65533;&#65533;&#65533;su&#65533;&#65533;8&#65533;&#65533;&#65533;&#65533;&#65533;&#65533;uH&#65533;&#65533;&#65533;&#65533;&#65533;|&#748;}&#65533;&#65533;&&#65533;g#L3&#364;RS&#65533;l&#65533;&#662;&#65533;&#65533;&#65533;&#65533;&#65533;7&#65533; Ia&#65533;L&#65533;+xE&#65533;3p&#65533;&#65533;&#65533;=&#65533;:&#65533;1&#65533;&#65533;&#65533;d&#65533;/o&#65533;UK&#65533;&#65533;*%&#65533;X&#65533; &#65533;&#65533;_&#65533;i&#65533;x&#65533;&#65533;&#65533;&#65533;Q	&#65533;W&#65533;&#65533;K&#65533;&#1176;R&#65533;&#65533;&#1819;&#65533;a&#39719;c&#65533;K&#65533;&#65533;&#65533;@&#65533;v&#65533;&#65533;&#65533;&#65533;&#65533;B&#65533;%u
k@u&#65533;&#65533;]&#65533;%&#65533;A&#65533;&#65533;!&#65533;f;L&#65533;&#65533;&#65533;&#65533;&#65533;&#65533;k<'&#65533;&#65533; &#65533;xg&#65533;<&#65533;hm&#65533;&#65533;&#65533;k&#65533;&#65533;&#65533;)#&#65533;&#65533;&#65533;&#65533;&#65533;t&#65533;&#1617;&#65533;0&#65533;G=&#65533;		,&#65533;sN-|&#65533;`{&#65533;hN&#65533;&#65533;4<&M&#1528;&#65533;0&#65533;&#65533;jlU$&#65533;P&#65533;&#65533;&#65533;&#65533;S?W&#65533;@
x0&#65533;!_&#65533;&#65533;1C&#65533;&#65533;p~C&#65533; K&#1974;=&#477;jk&#65533;&#65533;&#65533;Moj&#65533;&#65533;&q&#65533;&#65533;&#65533;&#65533;&#65533;6&#65533;>&#65533;Sj&#65533;&#65533;&#65533;&#65533;&#65533;&#65533;Y&#65533;r&#65533;&#65533;&#65533;&#269;&#65533;c&#65533;&#65533;&#65533;&#65533;&#65533;e&#65533;&#65533;:/vC9&#65533;&#65533;vM&#65533;Moz&#65533;&#65533;&#65533;u&#65533;&#65533;&#65533;kyD&#65533;@&#65533;v^&#65533;(}&#65533;&#65533;&#1687;06N&#65533;&#65533;&#65533;&#65533;&#65533;&#65533;E&#65533; &#65533;$`!J&#65533;&#65533;&#65533;g&#65533;:8/&#65533;~a &#65533;&#65533;&#65533;&#65533;=&#65533;&#65533;&W&#65533;&#65533;&#65533;s&#65533;&#65533;&#65533;f&#65533;$S^&#65533;R&#65533;&#65533;&#65533;&#1374;&#65533;&#65533;s&#65533;_[&#65533;=&#65533;&#65533;&#65533;7&#65533;L&#65533;&#65533;/&#65533;&#65533;&#65533;7+l*&#65533;&#65533;&#65533;&#65533;G&#65533;&#65533;&#65533;&#65533;&#1943;V&#65533;&#65533;&#65533;&#65533;&#65533;&#65533;&#65533;t3&#1145;&#665;&#65533;M4i+6XF&#65533;i&#65533;f&#65533;&#65533;&#65533;]&#65533;.&#65533;o>S_&#65533; &#65533;&#65533;&#65533;&#65533;&#65533;]&#65533;&#65533;p2&#65533;H&#1413;&#65533;&#65533;|e&#65533;&#65533;+&#65533;&#65533;&#65533;&#65533;&#65533;&#65533;o&#65533;e&#65533;&#65533;&#65533;&#65533;&#65533;P&#65533;&#65533;&#65533;^V&#65533;J&#65533;${&#65533;(&#65533;ez&#65533;f&#65533;GHaM&#65533;&#65533;o&#65533;7&#65533;&#65533;{&#65533;&#65533;&#65533;X&#65533;&#65533;G@&#65533;oZRh&#65533;u&#65533;&#65533;.Z&o|&#65533;&&#65533;R&#65533;v8H(&#65533;o&#65533;}wi&#65533;`=&#1333;i&#65533;Nu&#65533;i3&#65533;[6&#65533;w-&#65533;&#65533;.&#65533;)&&#65533;B&#65533;&#65533;*&#65533;&#65533;-m&#65533;q&#65533;6pO&Z:D&#65533;&#65533;w&#65533;K&#65533;rZxX&#65533;&#65533;cxb5VX{muyXfA&#65533;&#65533;e&#65533;8&#65533;&#65533;9ZH1GwF8&#65533;i&#65533;!N&#65533;Z&#65533;&#65533;h&#65533;&#65533;&#65533;W.v &#65533;&#65533;&#65533;&#65533;9$8|&#65533;%(&#65533;&#65533;iro&#65533;u&#65533;'&#65533;|0&#65533;v3X2&#65533;&#65533;&#65533;>9&#65533;&#65533;;&#65533;&#65533;E#&#65533;&#65533;y&#65533;&#65533;Dp&#65533;q&#65533;&#65533;G&#65533;&_&x&#65533;&#65533;j&#65533;	&#65533;&#65533;)bPr&#65533;U8&#65533;7&#65533;&#135;8Kh&#65533;&#65533;y&#65533;@&#65533;FC&#65533;&#65533;&#65533;$&#65533;&#65533;&#65533;&#65533;&#65533;<&#65533;7W&#65533;Hl
&#65533;&#65533;&#65533;&#65533;{[&#65533;MmW\63J&#65533;wX&#65533;&#65533;Vl&#680;&#12679;&#65533;:&#65533;&#65533;&#65533;7&#65533;8|&#65533;8&#65533;&#65533;&#65533;W&#65533;&#65533;&#65533;0tU&#65533;|%&#65533;f*R&#65533;&#65533;W&#65533;&#65533;"$R}&#65533;\2&&#65533;&#65533;|4G?ejuS
&#65533;&#65533;&#65533;\s6~Q &#65533;XVO&#65533;&#3591;&#65533;8&#65533;&#65533;&#65533;&#18950;"v(&#65533;&#65533; &#65533;@&#65533;&#65533;fX&#65533;e&#65533;1Bx&#65533;,Hz09^ .U&#65533;&#65533;8&#65533;&#65533;&#65533;dNw'A&#65533;q&#65533;&#65533;&#65533;a&#65533;&#65533;`&#65533;GyM&#65533; A5&#462;&#65533;e[9&#47234;&#65533;&#65533;&#65533;&#65533;P&#65533;&#65533;&#65533;&#32911;w&#65533;4&#65533;xc&#65533;&#65533;&#65533;&#65533;
&#65533;=&#65533;&#65533;?X,&#65533;Q|&#65533;^&#65533;&#1296;Kq7(&#65533;+&#65533;&#65533;&#65533;&#65533;qxY&#65533;P&#65533;5&#65533;0'&#65533;&#65533;E&#65533;&#65533;I9&#65533;&#65533;=$I&#65533;&#65533;898k&#65533;@I{)&#65533;H/EPP31G!iv&#65533;yq&#65533;&#65533;h&#65533;&#65533;i&#65533;&#65533;H&#65533;&#65533;hg&#65533;yzX'h&#65533;Y&#65533;3K&#65533;&#65533;&#65533;&#65533;W&#65533;$_&#65533;(&#65533;!&#65533;_&#65533;x&#65533;j&#65533;&#65533;]&#65533;&#65533;U04&#65533;e&#579;aY&#65533;&#1719;t&#65533;b{yD&#65533;!w&#65533;j&#65533;&&#65533;&#65533;w&#65533;&#65533;&#65533;&&#65533;&#65533;w*W&#65533;&#65533;&#65533;&#65533;&#65533;&#65533;"&#65533;&#65533;&#65533;j&#65533;H&#65533;qfs-&#65533;h&#65533;&#65533;my&#65533;&#65533;&#65533;Yp&#65533;&#65533;Z&#65533;&#1561;;@J27&#65533;H&#65533;@N9P&#65533;&#65533;V-S&#65533;&#65533;y&#65533;&#65533;&#65533;ZG&#65533; &#65533;&#65533;4&#65533;&#65533;a/&#65533;&#65533;B&#65533;&#65533;@&#65533;&#65533;X&#65533;|;ik2H&#65533;&#65533;%&#65533;&#65533;0f}&#65533;y
&#65533;&#65533;nc&#65533;m&#65533;G~&#65533;-&#65533;&#65533;x&#65533;NdGy&#65533;w9&#65533;xg&#65533;i&#65533;&#65533;U&#65533;9"&#65533;4&#65533;&#65533;9&#65533;&#65533;!B&#65533;&9&#65533;&#65533;&#480;&#65533;&#65533;|&#65533;&#65533;&#65533;&#65533;I'Ug&#631;<Ait&#65533; &#65533;5u>[G&#65533;&#65533;'N&#65533;P&#65533;(&#65533;&#65533;&#65533;lf&#65533;&#65533;j&#672;a&#65533;(&#65533;&#65533;_wa&#65533;&#65533;&#65533;&#65533;&#65533;
p&#65533;&#65533;&#65533;9&#65533;&#65533;&#65533;0wa&#65533;=Hg&#65533;&#65533;x&#65533;&#63638;&#65533;&#65533;?Ub&#65533;&#65533;{&#65533;&#65533;&#65533;IC&#65533;$:0&#65533;&#13648;~&#65533;L&#65533;&#65533;&#65533;&#65533;&#65533;&#65533;c&#65533;&#65533;A4&#65533;&#65533;&#65533;X&#65533;&#65533;&#65533;y&#65533;&#65533;&#65533;s&#65533;8PnRT*&#65533;g&u[&#1038;m2=&#65533;{&#65533;'`
&#65533;&#65533;ZLu&#65533;Q?*Y
&#65533;/&#65533;&#65533;&#1382;&#65533;72juU&#65533;@&#65533;&#65533;&#65533;&#65533;z*&#65533;&#1490;&#65533;?&#65533;@&#65533;&#65533;=&#65533;&#65533;&#65533;*&#65533;&#65533;&#65533;p&#65533;&#65533;&#65533;&#65533;&#65533;&#65533;&#65533;&#65533;rkAtj&#65533; &#65533;<&#65533;9&#1413;%\&#65533;;&#65533;&#65533;&#65533;8]&#65533;V+&#65533;&#65533;2&#65533;P&#65533;&#65533;&#65533;&#65533;&#65533;&&#65533;&#65533;y&#65533;&#65533;Z&#65533;&#38298; &#65533;&#65533;Q&#65533;&#65533;&#65533;$&#65533;P&#65533;Z&#65533;(&#65533;&#65533;&#65533;y<&#591;&#65533;&#65533;'T&#65533;u&#65533;SgZ&#65533;&#65533;:h$&#46384;&#65533;&#65533;&#65533;&#65533;&#65533;&#65533;&#65533;n&#65533;kw$&#65533;P&#65533;&#737;9Mb&#65533;(
&#65533;Z&#65533;&#29912;=;&#65533;&#1544;
&#65533;&#1428;~&#65533;&#65533;b&#65533;V&#65533;&#272;X&#65533;&#65533;cn1S&#65533;&#65533;VxCV&#65533;%r&#65533;CT&#65533;Q&#65533;&#65533;&#65533;:&#65533;&#65533;X&#65533;&#212;&#65533;&#65533;ZM&#65533;&#65533;=&#65533;&#65533;&#65533;&#65533;&#65533;b&#1763;&#65533;&#65533;&#65533;D "&#65533;n&#65533;!&#65533;h&#65533;&#65533;jBy&#65533;&#65533;Eh&#65533;&#65533;&#65533;&#65533;&#65533;w&#65533;Yr&#65533;&#65533;&#228;&#65533;*&#65533;&#65533;*&#65533;&#65533;y!&#65533;&#65533;&#65533;p&#65533;&#1549;&#65533;Q&#65533;&#65533;&#65533;&#65533;&#65533;;&#65533;&&#1461;&#65533;%&#65533;*&#65533;&#65533;1&#65533;&#65533;)&#1079;&#65533;Y&#65533;?{>Su&#65533;&#65533;&#65533;&#65533;C&#65533;&&#65533;kL&#65533;&#280;{&#65533;/&#1672;&#65533;X&#65533;"&#65533;&#65533;&#65533;y9_&#65533;KG&#65533;&#757;@&#65533;&#65533;i4&#65533;&#65533;&#65533;@G&#65533;&#65533;&#65533;R)e&#443;nf&#65533;&#65533;Iu&#65533;&#65533;H&#65533;x+h&#65533;@&#65533;*&#65533;&#65533;&#65533;-&#65533;&#65533;&#39110;{&#65533;&#65533;/&#394;&#65533;&#65533;[&#65533;&#65533;&#65533;l&#65533;&#65533;y&#65533;2U&#65533;rDE&#65533;F8&#65533;&#65533;&#65533;/&#65533;&#65533;T8&#65533;&#65533;C&#65533;lz&#65533;l&#65533;&#65533;&#65533;&#65533;&#65533;z&#65533;&#65533;&#65533;&#65533;^&#65533;&#1786;H&&#65533;~: &#65533;&#65533;&#65533;J&#65533;&#65533;aK&#65533;&#65533;1]&#65533;&#65533;~&#65533;$&#65533;&#65533;&#65533;ej&#65533;&#65533;&#65533;&#65533;!J&#65533;&#65533;&#65533;&#65533;&#65533;&#65533;&#65533;d&#65533;&#65533;*8&#65533;&#65533;V&#65533;&#65533;8,:&#65533;A&#65533;&#65533;"t&#225;5&#65533;cBg&#65533;&#65533;&#65533;>\&#228;8&#65533;&#65533;&#433;&#65533;d&#65533;&#65533;&#65533;C&#65533;&#65533;&#65533;&#65533;&#65533;&#65533;&#65533;&#65533;&#65533;&#742;Y&#65533;BL&#65533;
u&#65533;&#65533;&#65533;&#65533;[&#65533;&#65533;U&#65533;&#65533;w&#65533;{u&#65533;x)I&#65533;&#1281;t&#65533;&#767;$&#65533;ElV&#1833;&#65533;Q&#65533;r7&#1393;&#65533;&#65533;A&#65533;&#65533;[&#65533;&#65533;@?(23&#65533;
&#65533;&#1757;&#65533;&#65533;&#65533;	|&#65533;&#699;l7&#65533;tZ&#65533;j&#65533;&#65533;&#65533;P&#65533;6&#65533;&#65533;&#705;:7"&#520;3&#65533;&#65533;L&#65533;n&#1259;&#65533;<&#65533;I&#65533;&#65533;&#65533;J&#1707;&#65533;&#1062;&#65533;*&#311;x&#655;K&#65533;U<&#65533;!&#65533;&#65533; &#65533;l&#65533;&#65533;&#65533;'&#65533;&&#65533;&#65533;x&#65533;&#53228;&#1845;&#65533;[\K&#799;k<&#65533;&#65533;|U&#65533;&#65533;&#65533;&#65533;Ja&#65533;&#65533;l&#65533;3&#65533;&#65533;&#65533;9?_`&#703;y&#65533;"3%&#65533;&#65533;&#65533;&#65533;D&#65533;&#65533;&#65533;~&#65533;&#65533;&#65533;&#65533;|&#65533;&#65533;&#65533;&#65533;&#65533;&#65533;&#65533;0lP8&#65533;E=&#65533;I&#65533;	&#65533;m&#65533;&#65533;&#65533;&#65533;&#1270;s&#65533;V&#65533;&#65533;Z&#65533;R&#65533;|&#65533;&#65533;f&#65533;&#65533;&#65533;&#65533;s*&#65533;&#65533;&#65533;&#65533;&#65533;&#65533;&#65533;,&#366;&#65533;rw&#65533;&#757;|&#65533;&#65533;1&#65533;&#65533;,u&#1240;?e<&#65533;{&#65533;&#65533;+&#65533;v`1`f&#324;&#65533;&#65533;'3&#65533;&#65533;X&#65533;&	&#490;H&#65533;-^&#65533;&#65533;8&#65533;['&#65533;w&#65533;&#65533;j#&#65533;&#65533;J&#65533;;&#65533;f&#65533;H&#65533;k`0,t];R&#65533;&#65533;&#65533;H`&#1931;&#65533;&#65533;&#713;&#65533;&#65533;N}&#65533;&#65533;p&#65533;w&#65533;&#65533;&#65533;^&#65533;&#65533;&#65533; ]&#65533;&#65533;"&#65533;+&#65533;&#65533;<&#65533;&#65533;&#65533;c&#65533;Bw&#65533;&#65533;&#65533;&#65533;&#65533;:&#65533;&#65533;&#65533;k&#65533;}&#65533;&#292;j++Y]&#65533;&#759;l&#716;&#1294;&#65533;&#65533;&#65533;Dq:c&#65533;&#65533;&#65533;&#65533;&#65533;,&#988;+&#472;&#65533;$ &#65533;*6&#65533;w &#65533;$&#65533;1Ep&#65533;I!&#65533;7]&#65533;&#65533;&#65533;&#65533;&#65533;l&#65533; &#65533;^	
&#65533;&#65533;j&#65533;&#65533;R&#65533;k&#65533;&#65533; J&#65533;K&#65533;g&#65533;I&#65533;@Vc0L&#432;&#65533;!&#65533;)X&#65533;&#65533;&#65533;Y&#65533;&#65533;&#65533;&#65533;0I&#65533;&#65533;&#65533;F&#65533;&#65533;&#65533;&#65533;&#65533;g&#449;&#65533;&#65533;mm&#65533;.&#65533;t&#65533;|&#65533;AJ&#65533;&#65533;&#65533;&#988;&#65533;&#65533;I&#65533;&#65533;&#65533;&#1777;]x&#65533;O&#65533;_{&#65533;&#65533;&#65533;&#1537;x&#65533;&#65533;&#748;%%^&#805;&#65533;! &#65533;z&#65533;&#65533;.&#65533;h$	k0x&#65533;&#65533;l&#65533;&#65533;G]x&#65533;&#1195;5&#65533;&#1780;&#65533;&#65533;K&#65533;&#65533;&#65533;SoA&#65533;&&#65533;w 2&#65533;&#65533;&#65533;*Lj&#65533;-&#65533;&#65533;&#65533;d&#65533;&#65533;V&#65533;&#65533;H1&#65533;w&#65533;e&#65533;&#65533;&#65533;FtB&#65533;&#65533;&#832;&#65533;&#65533;f&#65533;H&#65533;Q&#65533;@&#65533;&#1117;&#27299;&#65533;M&#65533;&#65533;&#65533;7Z!&#65533;:n&#65533;&#65533;[@$&#65533;lH`\&#65533;&#65533;&#65533;K&#65533;0&#65533;&#65533;+&#65533;h&#65533;&#65533;&#65533;&#65533;&#65533;!=&#1988;&#65533;&#65533;&#65533;&#65533;&#234;)]&#65533;;iu!&#65533;J7&#2733;&#65533;.&#65533;&#65533;2&#65533;1&#1592;&)&#65533;&#65533;K'&#65533;&#65533;&#65533;w&#65533;&#65533;&#65533;kL&#65533;Fs&#65533;&#65533;	  |,&#65533;&#65533;j&&#65533;&#578;&#65533;&#65533;&#65533;&#65533;&#65533;&#65533;02+&#65533;&#65533;&#65533;E&#65533;{&#65533;E&#65533;e&#65533;&#65533;&#65533;&#65533;&#65533;&#65533;&#65533;F&#65533;&#65533;
&#65533;&#65533;&#65533;X/&#65533;&#65533;}u&#65533;&#65533;&#65533;&#65533;&#65533;&#65533;&#65533;I&#65533;&#65533;&#65533;j&#65533;t{A<&#65533; &#65533;Z&#65533;&#65533;[&#1854;l&#65533;&#65533;a&#65533;&#1557;m&#1605;&#1279;d&#65533;&#65533;&#65533;&#65533;&#65533;q&#65533;&#65533;G&#65533;=:&#65533;:9&#65533;&#65533;&#65533;y&#65533;&#65533;5&#65533;&#65533;&#65533;&#65533;&#65533;&#65533;p&#65533;&#65533;y&#6381;l8Q&#65533;JvU&#65533;N&#65533;y&#65533;e&#65533;&#65533;`&#65533;&#65533;&#65533;n&#65533;%cOMJ&#65533;\(&#65533;&#65533;+D&#65533;&#65533;V*P>&#65533;&#65533;|&#65533;&#14060;e&#65533;&#65533;hV&#65533;&#475; &#65533;&#65533;&#65533;>&#65533;&#65533;
&#946;&#65533;&#65533;&#65533;&#65533;&#65533;&#65533;&#65533;~&#65533;&#65533;&#1918;&#65533;{&#65533;K&#766;&#1298;&#65533;G&#65533;-&#65533;&#65533;h8&#65533;&#65533;&#65533;j~&#65533;>4&#65533;*r&#65533;&#65533;l&#65533;F
&#65533;]&#65533;&#65533;m&#65533;`&#65533;&#65533;;&#65533;Z&&#65533;u,9@&#65533;n J &#65533; &#65533;&#65533;&#65533;h&#65533;RY&#65533;&#65533;&#65533;Z&#1045;&#65533;&#65533;&#65533;,Nd&#65533;&#65533;
&#65533;&#65533;&#65533;2&#65533;&#65533;&#65533;&#65533;&#65533;a&#1759;g9&#65533;[&#65533;C&#65533;&#65533;&#65533;w&#65533;B&#65533;C&#65533;&#65533;B&#65533;PY&#65533;&#65533;8M&#65533;&#65533;&#65533;&#65533;&#65533;(K/&#65533;gA&#65533;&#65533;&#65533;&#65533;&#65533;&#65533;/&#65533;&#65533;&#65533;&#65533;&#65533;Y&#65533;i&#65533;&#65533;c&#65533; e&#65533;o&#65533;a&#65533;i&#65533;&#65533;&#65533;
&#65533;(5&#65533;5&#65533;M&#65533;}w&#65533;&#65533;z) &#65533;>&#65533;~&#65533;-&#65533;P&#1212;&#65533;&#65533;&#65533;&#65533;&#65533;P2&#65533;&#330;&#65533;&#65533;;7&#65533;&#65533;N&#65533;&#65533;&#65533;;J&#65533;K&#65533;&#65533;&#65533;=&#65533;&#65533;&#65533;&#65533;&#65533;h&#65533;&#65533;P&#65533;&#65533;&#65533;&#65533;j&#65533;&#65533;&#65533;&#65533;&#65533;&#65533;&#64442;&#65533;&#65533;y5&#65533;o&#65533;&#65533;m$&#65533;.&#65533;&#65533;S&#65533;&#65533;&#65533;S&#65533;&#65533;&#65533;O&#65533;&#65533;~&#65533;&#65533;&#65533;G&#65533;&#65533;*	&#65533;F~&#65533;,&#65533;"g,&#65533;&#65533;&#65533;5&
&#65533;&#65533;-w,k&#65533;)&#65533;&&#65533;EE EIy1-+v&#65533;&#65533;&#65533;&#65533;N)&#65533;&#65533;v(@&#65533;[&#65533;&#65533;&#65533;&#65533;&#65533;&#65533;&#65533;&#65533;&#65533;B&#65533;&#65533;B&#65533;&#65533;w&#65533;&=&#65533;&#65533;a+%nC#&#65533;I	&#65533;&#65533;e3&#65533;\&#65533;&#65533;&#65533;&#65533;&#65533;&#65533;U<9&#65533;]&#65533;&#65533;&#65533;&#65533;&#65533;&#65533;t&#65533;&#65533;&#65533;:	&#65533;&#65533;&#65533;c&#65533;&#65533;&#65533;&#65533;V&#65533;&#65533;&#65533;&#65533;HPK&#65533;&#312;TY&#65533;&#65533;/&#65533;0&#65533;1q&#65533;&#65533;VxJ&#65533;&#65533;#(.B~&#65533;&#65533;&#65533;I##M&#1195;&#65533;O&#65533;&#727;&#65533;&#65533;&#65533;)&#65533;fAo/&#652;&#65533;&#65533;aB&#65533;>y&#408;&#65533;G&#65533;&&#1305;&#322;&#65533;!X	q&#1948;&#65533;m&#65533;NPq&#65533;&#65533;&#65533;VF&#65533;]9&#65533;M%&#65533;lXWc&#65533;&#65533;M&#65533;&#65533;Er&#65533;&#545;0&#65533;&K&#65533;&#65533;&#65533;4&#695;&#65533;	&#65533;&#65533;;&!&#65533;T&#65533;#&#135;&#65533;&#65533;&#65533;&#65533;&#65533;&#65533;&#65533;$&#65533;&#1858;&#65533;+&#65533;<&#65533;&#65533;&#65533;bG-&#65533;&#65533;&#65533;"&#65533;I&#65533;&#65533;VhZQ &#65533;`
&#65533;8&#65533;H!&#65533;`4s&#1374;&#65533;&#65533;&#65533;U&#65533;-k&#65533;&#65533;]qx&#65533;&#1969;s&#65533;f &#65533;&#65533;&#65533; X;&#65533;Jnw&#65533;K&#462;&#65533;&#65533;w&#65533;&#65533;&#65533;	&#65533;&#65533;&#65533;&#65533;&#1798;&#65533;&#65533;^&#65533;&#467;"&#65533;m0;&#744;-&#65533;&#65533;H_?&#65533;&#65533;&#65533;W[_&#65533;&#65533;^|M&#65533;&#65533;&#65533;0&#65533;m&#65533;r&#65533;Z&#65533;x&#65533;&#65533;) &#65533;&#65533;aZn&#65533;aW&#65533;&#65533;#F\t&#65533;&#65533;~&#65533;1X&#65533;&#65533;&#65533;b`&#65533;hNR1&&#65533;Xa&#65533;4&#65533;&#65533;(&#65533;=b&W&#65533;f&#65533;&#65533;&#65533;Y&#65533;Oa&#65533;&#65533;F&#65533;&#65533;&#65533;&#65533;iI&#65533;&#65533;&#65533;&#65533;&#65533;&#65533; &#65533;&#65533;&#65533;&#65533;y&#1942;[4&#65533;5&#65533;6T&#65533; &#43305;&#65533;s&#65533;&#65533;&#65533; t&#65533;&#65533;o&#65533;A&#65533;
&#65533;&#65533;&#65533;&#65533;A&#65533;&#65533;D/&#65533;&#65533; h&#65533;&#65533;(6&#65533;R&#65533;&#65533;&#65533;&#65533;H&#65533;&#65533;D&#65533;&#65533;&#65533;&#65533;WivcB&#65533;&#65533;~&#65533;&#65533;&#65533;x *&#65533;T\&#65533;&#65533;:&#1321;OF&#65533;&#65533;&#65533;&#65533;@a}^&#65533;K*9&#65533;(&#65533;&#65533;e&#1415;&#65533;&#65533;&#65533;+4&#65533;y&#65533;&#65533;<a&#65533;&#65533;&#65533;&#65533;&&#65533;&#65533;&#65533;52&#1733;&#65533;&#65533;&#65533;$&#65533;9&#65533;Xq4
2&#65533;&#65533;H&#65533;&#65533;f&#65533;"&#65533;&#696;!z&#65533;&#65533;&#65533;O&#65533;-&#65533;N&#65533;K%&#13072;&#65533;&#65533;&#65533;&#65533;E&#65533;|Io&#65533;&#65533;&#65533;7@&#65533;&#65533;&#65533;&#65533;K&#65533;&#543820;r&#65533;i&#1607;&#65533;y&#65533;&#65533;&#65533;ebzlo{\j&#65533;&#65533;s&#65533;&#65533;PZ.&#65533;&#65533;^i&#65533;"&#65533;&#65533;&#65533;']+O5ulWL&#65533;&#65533;,&#1898;&#406;&#65533;&#65533;j&#65533;z&#65533;&#65533;;&#65533;&#557;&#65533;Q&#65533;&#65533;ZM.&#65533;&#65533;*s&#65533;&#65533;&#65533;:n&#65533;&#65533;&#65533;
5&#65533;S&#65533;&#65533;I2:&#65533;*&#65533;&#65533;&#65533;+&#65533;&#65533;&#65533;1c&#65533;&#65533;L&#65533; &#65533;"5#&#65533;&#65533;rS&#453;k&#65533;%E9& &#65533;&#6043;&#65533;Sz;	&#1402;H   &#65533;O&#65533;&#65533;3&#65533;6&#65533;sZ&#65533;tN">#&#65533;8lw0&#65533;&#43697;&#65533;;&#65533;&#65533;&#65533;&#65533;&#65533;&#65533;cLP&#65533;,&#65533;&#65533;&#65533;&#65533;&#65533;&#65533;&#65533;|"&#65533;N'4d!	&#65533;&#65533;l&#65533;&#65533;&#65533;l^&#65533;&#65533;z&#65533;+&#65533;V&#65533;&#65533;&#65533;&#65533;\&#65533;0Ej&#65533;&#65533;m&#65533;+%s&#65533;&#65533;&#65533;r:&#544;*&#65533;<>!&#65533;&#65533;&#65533;J&#65533;L&#65533;u]&#65533;&#65533;j&#65533;+&#65533;Z&#65533;&#65533;t&#65533;&#65533;&#65533;N&#65533;&#65533;m6&#65533;j&#975;6&#65533;&#65533;)&#65533;T&#65533;C&#65533;(	&#65533;&#65533;&#65533;0&#65533;P<$}JHF&#65533;&#65533;&#65533;&#65533;&#65533;|B`&#65533;~&#65533;x&#65533;@&#65533;&#65533;B&#65533;&#65533;&#65533;x&#65533;&#65533;&#65533;&#16524;&#65533;&#65533;E.hb&#65533;&#65533;(P97&#65533;&#65533;&#65533;\&#65533;&#65533;&#65533;@&#65533;&#65533;&#65533;x&#65533;u&#65533;{&#65533;&#65533;&#65533;&#65533;=&#1544;3NzT&#65533;b&#1113;&#65533;&#65533;&#65533;&#65533;&#65533;&#65533;(U&#65533;&#65533;&#65533;i&#65533;9SG&#65533;7&#65533;&#65533;&#65533;%%&#65533;Y&#65533;&#65533;DW&#65533;H&#65533;g&#65533;&#65533;x&#65533; &#65533;&#65533;V|&#65533;;&#65533;&#65533;&#65533;g5&#65533; &#65533;u&#65533;>9&#65533;JG&#1106;_8&#65533;d&#65533;&#65533;&#65533;M&#65533;&#65533;F&#60430;&#65533;%K&#65533;A&#1783;&#65533;&#65533;@&#65533;$Pw	|Z&#65533;N!&#65533;5&#65533;5XJG;$ &#65533;O&#1094;&#65533;&#234;_5 &#65533;+A&#65533;A&#65533;&#65533;0&#65533;hr&#65533;&#65533;&#65533;(&#65533;U<&#65533;,&#65533;c|p"&#65533;&#65533;&#65533;'&#65533;&#39563;&#65533;&#65533;&#1704;&#65533;$E&#65533;,j&#65533;ys&#65533;D&#65533;<,t&#65533;{U/[&#65533;3&#65533;&#65533;&#65533;S&#65533;&#65533;&#65533; &#65533;&#65533;%&#65533;&#65533;E&#65533;&#65533;&#65533;
b
iQ|&#65533;&#65533;&#65533;&#65533;&#65533;&#65533;&#65533;W&#936;U&#65533;&#638;zA&#65533;>&#65533;t&#65533;y&#65533;&#65533;&#65533;lG(@&#62975;&#65533;&#65533;&I&#65533;&#65533;R% h&#65533;	&#65533;1yk&#65533;RL&#65533;&#65533;+&#65533;&#49285;	~&#65533; 7)TK&#62182;&#65533;t&#65533;-&#65533;)&#65533;2&#65533; 	g#&#869;-k04NLG&#65533;&#65533;S&#65533;4&#65533;)&#720;H&#65533;&#65533;s'&#65533;S&#65533;9&#65533;3&#1127;&#65533;O&#65533;-W&#65533;&#65533;#6u&#65533;&#65533;|j3&#65533;&#65533;&#65533;e&#65533;~&#65533;&#65533;f&#65533;&#65533;&#65533;&#65533;[&#65533;i&#65533;|`&#65533;&#65533;P&#422;U-&#65533;RC+&#65533;&#65533;W&#463;q&#65533;&#65533;&#65533;$&#65533;&#65533;&#65533;&#65533;o&#65533; &#65533;&#65533;q&&#65533;6&#65533;R&#65533;&#65533;2&#65533;&#65533;U&#65533;@	&#65533;!&#65533;&#65533;&#65533;&&#65533;
m&#65533;&#65533;l&#65533; k&#65533;-&#65533;k!'P&#65533;vsY&#65533;&#65533;(&#65533;d&J#FR?&#65533;c&#65533;l&#65533;&#65533;M[j&#65533;ez&#65533;&#65533;&#65533;&#65533;m1&#65533;&#65533;&#65533;&#65533;O&#65533;&#65533;Qj7F&#120087;"efFR'&#65533;Y&#65533;&#65533;c-{-&#940;H&#65533;&#65533;*&#65533;z&#65533;,={KrBo&#65533;b]U&#65533;(&#15079;&#65533;Uk&z'X&#65533;&#65533;B&#65533;v@&#65533;Z&#65533;\A$&#65533;<&#65533;7&#65533;&#65533;#&#65533;&#65533;W$&#65533;&#65533;,&#65533;&#65533;&#65533;f&#65533;P&#65533;0rG &#65533;&#65533;k:^&#65533;&#65533;&#65533;C'&#65533;9yxP&#65533;*M&#65533;&#65533;&#65533;Zh&#65533;&#65533;&#648;ez5W&#65533;&#65533;9.&#65533;&#65533;l&#65533;k&#65533;&#65533;&#65533;&&#65533;`#&#65533;1&#65533;+&#65533;k$&#65533;&#65533;N4a&#65533;c&#65533;	\&#65533;&#65533;&#65533;Y&#65533;&#65533;&#65533;&#65533;S&#65533;&#16214;z/1m&#65533;&#65533;&#65533;hW&#65533;&#65533;&#65533;&#65533;A&#65533;&#65533;&#65533;&#65533;EkVl5+z&#65533;X&#65533;4&#65533;&#65533;Zr&#184;&#65533;3]&#65533;I&#65533;&#65533;O&#65533;&#65533;Z&#65533;&#65533;&#65533;*&#65533;;t$&#65533;p&#65533;&#1761;&#65533;_&#65533;%Y=&#1601;&#65533;&#65533;&#65533;"&#65533;&#65533;Eh&#65533;8&#65533;`BKN&#65533;1f&#65533;r	bm&#1651;6.&#65533;&#44306;79'&#65533;&#65533;=3&#65533;&#1644;!&#65533;&#65533;&#590;YL?k&#65533;k8&#65533;X&#65533;(&#65533;+&#65533;&#65533;lI&#65533;&#65533;&#65533;:&#65533;&#1332;&#65533;&#65533;&#65533;Gl.&#65533;IH&#65533;hWU&#65533;&#65533;&#65533;&#65533;?];&#65533;Os&#65533;=VSn&#65533;&#65533;&#65533;&#65533;&#1781;&#65533;&#65533;&#906;o^&#65533;d8 er`&#65533;$&#65533;&#65533;&#65533; &#65533;&#859;&#65533;g&#65533;&#65533;2&#65533;&#65533;&#65533;E&#65533;&#65533;,&#65533;%&#211;&#65533;&#1173;*&#65533;&#65533;Jg&#65533;&#65533;&#65533;&#65533;&#47303;iI&#65052;&#977;Nm&#65533;4/M&#1018;&#65533;&#65533;&#65533;A&#65533;D&#65533;&#65533;&#842;&#65533;&#65533;m#:&#65533;&#65533;&#65533;[)k&#65533;n-U&#65533;&#65533;!T&#65533;N=&#65533;&#65533;&#65533;|d0&#65533;"&#65533;&#65533;/&#65533;`&#65533;&#65533;L&#65533;&#65533;4u&#65533;v&#65533;u&#65533;&#65533;]&#65533;&#65533;&#65533;FzL8r&#65533;&#65533;z&#65533;&&#65533;&#65533;&#65533;&#65533;&#65533;&#196;&#65533;i&#65533;&#1785;&#65533;&#65533;&#65533;&#65533;&#65533;l&&#65533;$&#65533;#&#65533; &#65533;&#65533;&#65533;&#65533;s&#65533;-&#65533;&#65533;&#65533;z&#65533;&#65533;&#65533;!&#65533;&#65533;&#65533;3 &#65533;&#65533;&#387;&#65533;w&#65533;xF&#65533;&#65533;&#65533;u&#65533;&#65533;&#65533;&#65533;&#65533;&#65533;1e&#65533;&#65533;
&#938;&#65533;2&#65533;&#65533;*x&#65533;kC~&#65533;&#65533;.&#65533;&#65533;&#65533;Q&#65533;C%54#W4&#65533;7\[s:&#65533;&#1220;&#65533;&#65533;|&#65533;~=	CF&#65533;i&#65533;&#65533;&#65533;^{;&#65533;/&#65533;&#65533;&#65533;WI&#65533;&#65533;Z&#65533;i&#65533;3&#65533;&#65533;&#65533;H&#65533;&#65533;	&#65533;&#65533;>1&#65533;o&#65533;&#818;!&#65533;%_5Q&#65533;[&#65533;&#65533;&#65533;&#65533;.&#65533;' R&#65533;\v&#65533;&#65533;&#65533;t&#65533;&#1769; &#65533;,w&#65533;&#65533;o&#65533;(}	&#65533;&#65533;o&#65533;&#65533;z&#65533;0&#65533;;p&#65533;&#65533;&#65533;?&#65533;2K&#65533;&#65533;w&#65533;eD&#65533;&#65533;&#65533;1E&#65533;Gkvg2#&#65533;G&#65533;RO)&#65533;T&#65533;&#65533;y&#65533;&#65533;w&#65533;&#65533;&#1415;z_}&#65533;bd&#65533;&#65533;$&#65533;&#65533;s#&#65533;&#65533;&#65533;ls&#65533;siud&#65533;&#65533;]&#65533;Gt&#65533;&#65533;d&#65533;;&#65533;&#65533;tr&#65533;e&#65533;&#65533;5&#65533; d&#65533;"T&#65533;|{U$lvP%S	&#65533;&#65533;u&#65533;&#65533;nn P wc&#65533;&#65533; Fyvg&#65533;7Z&#65533; &#65533;/&#65533;
#&#65533;&#65533;o&#65533;K&#65533;'R0,&#65533;&#65533;w&#65533;&#65533;w;&#65533;&#65533;&#65533; :&#65533;d&#65533;&#65533;T&#65533;pw%4&#65533;P&#65533;t&#65533;&#65533;|&#65533;d}Z&#65533; =&#65533;&#65533;&&#449;ufX.qH\&#65533;&#65533;u<85Z6&#65533;2&#65533;gM&#65533;#&#65533;&#65533;H&#65533;&#65533;&#65533;TGm1&#65533;#&#65533;.&#65533;&#65533;U0X{&#65533;&#65533;{&#65533;s&#65533;0&#1546;&#65533;:V+&#65533;&#65533;tW&#65533;@&#65533;&#65533;}4&#1698;|&#65533;P&#65533;14p&#65533;	&#65533;s&#65533;&#65533;&#65533;}&#65533;QGX&#65533;&#65533;=&#65533;0&#65533;eQ,&#65533;&#65533;&#65533;~&#65533;&#65533;x%&#65533;&#65533;&#65533;0&#65533;i&#65533;%a&#65533;&#65533;ii&#65533;&#65533;{&#65533;R&#65533;&#65533;`&#65533;tp&#65533;&#65533;t&#65533;``x&#65533;&#65533;&#65533;&#65533;&#65533;(1&#65533;&#65533;&#65533;&#65533;)B&#65533;
8&#65533;]&#65533;(&#65533;vw=`V&#65533;&#1479;G&#65533;&#65533;&#65533;&#65533;&#65533;&#65533;(7&#65533;&#65533;rC&#65533;kC&#65533;h_&#65533;&#65533;I^&#65533;x&#65533;j&#65533;x&#65533;&#65533;&#65533;&#65533;:/&#65533;&#65533;^&#65533;	;&#65533;~&#65533;&#65533;U1&#65533;V&#65533;A&#65533;&#65533;t_p&#65533;&#65533;&#65533;!&#65533;,,&#1411;&#65533;v#.$&#65533;&#65533;'	)p&#65533;&#65533;%8&#65533;RK(
&#65533;&#65533;&#65533;$&#65533;&#65533;&#65533;}W(F&#65533;&#65533;`&#65533;7|3&#65533;_&#526;&#65533;g~&#65533;T&#65533;8p2,&#65533;(bY&#65533;9&#65533;P&#65533;W&#65533;&#65533;b_&#65533;a&#65533; &#65533;W&#65533;&#65533;&#65533;2&#65533;&#65533;&#65533;x&#65533;&#65533;m&#65533;&#65533;2&#65533;|&#65533;&#65533;&#65533;&#65533;y&#65533;V7&#65533;y&#65533;&#65533;:&#65533;&#65533;*&#65533;)VEL&#276;>&#65533;&#65533;&#65533;e&#65533;&#65533;z&#65533;3&#65533;~9&#65533;&#65533;&#65533;&#65533;%^PSt&#65533;h=*9&#65533;&#65533;&#65533;&#65533;E'&#65533;O&#65533;C&#65533;i&#65533;Wev&#65533;&#65533;m2u&#65533;M,&#65533;)&#65533;&#65533;&#65533;}&#65533;'}E@H&#65533;&#65533;6&#65533;&#65533;U&#65533;&#1767;U&#65533;"'&#65533;l&#65533;ha&#65533;[&#1550;sab&#65533;&#65533;h &#65533; &&#65533;c:&#65533;9&#65533;&#65533;&#65533;Qaq&#65533;&#65533;&#65533;&#1097;&#65533;riG&#65533;I&#65533;&#65533;)&#65533;&#65533;9&#65533;s&#65533;&#65533;q&#65533;&#65533;Y&#65533;&#65533;YM&#65533;Y&#65533;&#646;&#1785;y&#65533;d&#65533;$&#65533;&#65533;&#65533;A&#65533;{&#65533;&#65533;&#65533;&#65533;`&#65533;x&#65533;&#65533;Ww X,(9&#65533;k&#65533;&#65533;d&#65533;<&#458;>&#65533;E&#65533;&#65533;&#65533;&#65533;&#65533;	4)6Y&#65533;~t#&#65533;VPy`J>su&#65533;&#65533;&#65533;18V2&#65533;&#65533;&#65533;&#65533;&#65533;.P&#65533;7&#65533;&#37649;&#65533;H&#65533;nH&#65533;&0}Th&#65533;&#65533;5&#65533;@*r&#65533;kj&#65533;&#65533;&#65533;&#65533;&#65533;&#65533;A&#65533;&#65533;&#65533;&#1929;&#65533;rk&#65533;8&#65533;&#65533;&#65533;&#65533;&#65533;&#65533;&#65533;&#65533;E'&#65533;&#594;&#65533;&#544;&#65533;e&#65533;s&#65533;&#65533;i&#65533;&#65533;&#65533;&#65533;&#1617;&#65533;s&#65533;q&#65533;&#65533;Hx(\z&#65533;0&#65533;B&#65533;&#65533;mj&#65533;r&#65533;&#65533;sYs!&#65533;i&#65533;&#65533;F$I&#65533;q&#65533;&#65533;&#65533;'tj&#65533;U&#65533;&#65533;&#65533;e&#65533;q&#65533;(&#65533;Hg&#65533;&#65533;&#65533;|&#65533;&#65533;%&#65533;&#65533;&#65533;Q3Z}o&#65533;Q|5.w2&#65533;&#65533;&#65533;}&#65533;&#65533;xYYM{z&#65533;)	 /&#65533;&#32922;&#65533;&#65533;R:&#65533;&#65533;$9&#65533;U&#65533;&#65533;&#65533;&#65533;R&#65533;&#65533;&#65533;H&#65533;&#65533;Hp&#65533;&#65533;&#65533;&#65533;&#65533;&#65533;	&#65533;&#65533;H&#65533;j&#65533;}p&#65533;&#65533;&#65533;&#65533;&#1770;&#65533;z&#65533;<&#6546;&#65533;p:&#65533;x&#65533;&#65533;&#65533;&#65533;&#65533;	&#65533;uj&#65533;&#65533;*q@&#65533;[&#65533;B7>&#65533;:x&#65533;&#65533;&#65533;*&#65533;C&#65533;,&#65533;vW&#65533;&#65533;&#65533;7&#65533;&#65533;f&#65533;X&#65533;&#65533;BD&#1380;&#65533;&#676;/&#65533;&#65533;0&#65533;&#65533;&#65533;_&#65533;&#65533;&#65533;.g.&#65533;&#65533;f&#65533;&#65533;&#65533;&#65533;&#65533;&#42800;##&#65533;&#65533;GJ&#65533;&#65533;v&#65533;&#65533;I&#65533;B&#65533;QZCTS&#65533;&#65533;I#tYp&#65533;0&#65533;*&#65533;aZ&#65533;v&#65533;&#65533;
&#65533;&#65533;&#65533;&#65533;&#65533;PD&#65533;&#65533;&#42998;&#65533;w&#65533;>9&#65533;&#65533;&#65533;&#65533;&#65533;&#65533;Dr&#581;&#65533;&#65533;&#65533;&#65533;&#65533;&#65533;&#1126;Z:&#65533;&#65533;&#65533;&#65533;Qst&#65533;&#65533;+&#65533;JC&#65533;&#65533;*Rm&#65533;s&#65533;qk&#65533;&#65533;5&#65533;%&#65533;|?$&#65533;&#1058;W&#65533;&#65533;,&#1676;I7BK8&#65533;&#65533;Q&#65533;&#65533;&#65533;v&#65533;&#65533; &#1763;&#65533;f05&#65533;&#65533;ZY:~&#65533;'&#65533;
&#65533;`&#65533;P
3+&#65533;&#65533;$Bf&#65533;&#65533;Wh&#65533;$&#65533;a&#65533;F&#65533;:&#65533;&#65533;Bg&#65533;Y&#65533;&#1738;&#65533;&#65533;w&#65533;_&#65533;&#65533;`BU`+&#65533;&#65533;&#32773;&#65533;<&#65533;xc<FQ&#65533;&#65533;&#65533;cH&#65533;&#65533;&#65533;&#65533;>&#65533;&#65533;G&#65533;&#65533;U^g[&#65533;&#65533;i&#65533;|&#1771;eCg&#65533;&#65533;&#65533;&#65533;eK&#65533;&#65533;&#65533;
x&#65533;?&#65533;J?&#65533;&&#65533;8u&#65533;$&#65533;|&#65533;B2&#65533;&#65533;

E&#65533;&#65533;&#65533;x&#65533;&#65533;d&#483;2&#65533;]h&#65533;v&#65533;k	&#65533;&#65533;&#65533;2Q&#65533;*&#65533;{&#65533;&#65533;C&#65533;&#65533;&#897;A&#65533;;&#65533;&#498;3&#65533;k7&#65533;&#65533;&#65533;&#65533;&#65533;5&#65533;&#65533;&#65533;qV
&#65533;k&#65533;]K&#65533;',),zQ&#1785;&#65533;[&#65533;&#65533;cW&#65533;y&#65533;p&#65533;&#65533;j&#65533;&#65533;&#65533;R+&#65533;&#65533;&#65533;&#65533;$&#65533;&#65533;&#65533;&#65533;D&#65533;z+&9Vm&#1789;&#65533;&#65533;&#65533;&&#65533;&#65533;S&#65533;KZ&#65533;&#65533;&#65533;&#65533;&#65533;K&#65533;G1(uuj6&#65533;&#65533;&#65533;&#65533;&#1075;&#65533;V&#65533;{I&#65533;;&#389;&#65533;&&#65533;n&#65533;&#65533;Yt&#65533;&#65533;&#65533;g3'&#65533;&#65533;4p&#65533;&#65533;&#65533;Z&#65533;&#65533;fA&#65533;&#65533;B&#65533;q&#65533;&#65533;&#65533;&#65533;I*+&#136;&#65533;&#65533;XRY&#65533; &#65533;&#65533;;&#65533;&#65533;J&#65533;&#65533;Yb;&#65533;&#65533;&#65533;+'&#65533;&#65533;&#65533;G{&#65533;y&#65533;&#1100;8&#65533;&#65533;&#1408;&#65533;&#65533;l&#65533;&#65533;&#737;}&#65533;&#65533;A&#1836;&#65533;QL,&#65533;&#1891;&#306;LK&#65533;(&#65533;&#65533;\&#65533;nt&#65533;&#65533;;&#65533;&#471;B{{&#65533;X&#65533;%;&#65533;&#65533;U*[&#65533;&#65533;k&#65533;c|&#65533;&#65533; /&#65533;2&#65533;&#65533;&#65533;q&#65533;H&#65533;&#65533;o&#65533;&#65533;$;x&#1835;&#948;,w&#65533;&#65533;-[&#65533;&#65533; &#65533;\&#65533;&#65533;&#65533;a&#65533;a&#65533;&#65533;P&#65533;&#65533;&#65533;&#65533;rW&#65533;&#1561;&#65533;&#65533;&#65533;/&#65533;&#65533;&#65533;*&#65533;S;&#65533;&#65533;&#65533;&#65533;&#65533;G&#65533;&#65533;&#65533;k&#65533;O	&#65533;&#65533;&#65533;&#65533;[&#65533;&#860;7(&#65533;*&#65533;&#65533;&#65533;&#65533;NfAI&#65533;&#1298;&#65533;"&#765;&#65533;&#65533;E)|&#65533;X&#65533;Ow&#65533;&#65533;&#65533;_&#65533;&#65533;nc&#65533;&#65533;&#65533;&#65533;:&#65533;Q&#1028;V&#65533;&#65533;2=&#65533;9
&#65533;&#65533;&#65533;S&#65533;!&#65533;&#943;&#65533;&#65533;,&#65533;&#65533;pF~&#65533;&#65533;1r0&#65533;&#65533;&#65533;%&#65533;&#65533;&#65533;l&#65533;4&#65533;&#65533;|&#65533;&#65533;&#65533;&#65533;&#65533;&#65533;XYn&#65533;h&#65533;&#65533;&#65533; &#65533;&#65533;&#65533;&#65533;,&#65533;&#65533;`&#65533;&#65533;6d&#65533;XC&#565;3&#65533;p
=%&#65533;&#65533;j&#65533;<&#65533;q=&#65533;>&#65533;&#65533;,<&#292;8&#65533;*HV&#65533;;ig%&#65533;&#65533;O }|9&#65533;&#65533;;-{X&#65533;d&#65533;e&#65533;^&#1843;&#65533;W%&#716;&#65533;3&#65533;P	H{&#65533;&#65533;&#65533;j+&#65533;y	iYx>&#65533;&#65533;&#65533;`[&#65533;vh&#65533;&#65533;&#65533;E9&#65533;&#65533;&#65533;&#65533;4&#65533;&#65533;?&#65533;9&#65533;Z&#65533;&#65533;*&#65533;&#65533;&#65533;Qn&#65533;u@[oX&#65533;&#65533;&#65533;&#65533;c&#65533;lc&#65533;'&#65533;Sb}&#65533;&#65533;&#65533;xb&#65533;&#65533;&#65533;,&#65533;&#65533;'&#65533;R]e&#65533;&#65533;s&#65533;&#65533;&#65533;&#278;&#65533;&#65533;&#65533;&#65533; ;&#65533;T&#65533;&#65533;@&#65533;&#1515;&#65533;{&#65533;&#65533;&#65533;WtK&#1596;&#65533;&#65533;&#65533;i@R&#65533;6[&#65533;&#65533;(&#65533;-&#65533;&#65533;0&#65533;4*	&#65533;
&#635;&#1628;&#65533;.e&#65533;!y@&#65533;&#65533;(&#65533;&#65533;%&#65533;&#65533;}h&#65533;&#997;t&#65533;&#65533;&#65533;&#65533;"&#65533;&#65533;M&#65533;"&#65533;o&#65533;&#65533;&#791;&#65533;&#65533;&#65533;&#65533;&#65533;&#65533;&#65533;&#65533;&#65533;I&#65533;&#65533;+x&#65533;&#1696;;[&#65533;J&#65533;|&#65533;w&#65533;&#65533;&#1738;i,&#65533;&#65533;&#1848;&#65533;d}&#1849;&#65533;&#65533;&#65533;&#65533;b&#65533;&#516;&#65533;&#1253;!&#65533;&#65533;&#65533;}&#65533;&#65533;)&#65533;&#65533;&#65533;&#65533;{&#65533;&#65533;&#730;&#65533;|&#65533;&#65533;&#65533;&#65533;W,S&#65533;&#65533;-@&#65533;C&#65533;&#65533;#&#65533;&#65533;L&#65533;&#65533;Y6
&#65533;EjoL&#65533;OY&#65533;&#65533;&#65533;&#65533;&#65533;"&#65533;k&#65533;kM&#65533;)v|&#65533;B&#65533;hs+&#65533;&#65533; [&#65533;&#65533;v&#65533;^&#65533;&#65533;k&#65533;&#65533;&#65533;6&#65533;M&#65533;&#65533;M&#65533;q&#65533;&#65533;.&#65533;&#65533;>&#65533;:&#65533;&#65533;&#65533;&#65533;/&#65533;&#65533;&#65533;&#1761;&#65533;-\b,:&#65533;yB&#65533;gM&#1864;&#65533; s&#65533;&#65533;&#65533;&#65533;A&#65533;>UcK&#65533;&#943;&#259;&#65533;&#65533;D&#65533;f&#65533;g&#65533;|&#65533;<7&#65533;&#65533;&#65533;&#65533;~Y+;&#65533;jv&#65533;i&#65533;&#65533;]&#937;0&#65533;G+Z&#65533;Meg&#65533;}h
8&#65533;[&#65533;&#19847;&#65533;m&#65533;{Po+&#65533;&#65533;I&#65533;&#65533;,W&#65533;&#65533;S&#65533;q7&#65533;J&#686;6a&#65533;&#65533;&#65533;&#65533;&#65533;&#65533;&#65533;&#65533;&#65533;v]&#65533;&#65533;&#65533;&#1332;&#65533;&#65533;&#65533;:&#65533;u(8&#65533;&#65533;&#65533;&#65533;7&#65533;&#65533;&#65533;&#65533;&#65533;@&#65533;V&#65533;&#65533;&#1773;&#65533;-&#65533;&#65533;&#65533;&#65533;7&#65533;&#65533;^&#65533;&#778;hZ&#65533;&#65533;&#65533;&#65533;~R&#65533;&#65533;&#65533;&#65533;&#65533;&#65533;&#65533;m&#65533;b&#65533;&#65533;&#65533;&#1282;} &#65533;&#65533;V&#65533;&#65533;&#65533;&#65533;&#65533;u&#65533;&#65533;f|	^&#65533;&#65533;&#65533;&#65533;&#65533;&#65533;^&#65533;-&#65533;&#65533;`&#65533;&#65533;&#65533;j&#65533;&#65533;kp&#65533;M&#65533;&#65533;!/O@&#65533;;|&#65533;{&#65533;&#65533;?w&#65533;&#65533;&#1797;&#65533;&#65533;t,*&#26277;&#65533;v&#65533;)9&#65533;&#65533;&#65533;&#49163;&#65533;&#65533;\&#65533;k&#65533;&#65533;&#65533;!L8&#65533;&#65533;&#65533;&#65533;&#65533;{&#65533;7&#65533;>*&#65533;1&#65533;Z&#65533;&#65533;swC &#65533;&#65533; Mk&#65533;&#65533;&#65533;/&#65533;&#65533;n&#65533;n&#360;&#65533;w&#65533;&#65533;#K}}&#65533;&#65533;E:&#65533;~&#65533;&#65533;/_&#65533;5u&#65533;]wc&#65533;&#65533;C&#65533;&#65533;&#65533;J&#720;&#65533;&#65533;+&#65533;@&#65533;&#65533;n&#65533;Q&#65533;&#65533;&#65533;7,o&#65533;&#65533;&#65533;k&#65533;&#65533;&#65533; :&#65533;&#65533;eY&#65533;&#65533;&#65533;%&#65533;&#65533;8&#65533;&#65533;&#65533;0(c&#65533;&#65533;&#65533;B^&#65533;&#65533;&#1568;&#65533;~&#65533;&#65533;&#65533;&#65533;&#65533;&#65533;&#65533;*&#65533;&#65533;J"&#65533;&#65533;&#65533;vJ&#65533;&#65533;Q&#65533;&#65533;&#65533;z&#65533;&#65533;&#65533;5~&#65533;&#65533;&#65533;&#1837;.&#65533;C&#65533;P&#65533;&#65533;&#65533;&#65533;B&#65533;&#65533;&#65533;&#65533;&#65533;^-&#65533;'U	&#65533;&#65533;&#65533;&#65533;`&#65533;&#65533;&#65533;(&#65533;+@&#65533;&#65533;&#65533;&#65533;&#65533;&#65533;&#65533;&#65533;&#65533;&#65533;&#65533;1'+&#65533;&#65533;&#65533;{&#65533;&#65533;&#65533;%&#65533;&#65533;q&#65533;H_&#65533;&#65533;&#65533;&#65533;&#65533;&#65533;
&#65533;I&&#65533;&#65533;&#65533;]&#65533;&#65533;]&#65533;&#65533;&#65533;)y ayh&#65533;&#65533;&#65533;#&#65533;R0"0&#65533;= &&#65533;w)I&#65533;)w&#65533;&#65533;k;&#65533;;&#65533;u1&#65533;&#65533;&#65533;&#65533;&#65533;&#65533;#OO&#65533;&#65533;&#65533;&#65533;&#65533;&#866;x8&#65533;&#65533;B&#65533;Wr&#65533; (2B&#65533;"L&#65533;H&#65533;X6m &#65533;$X&#65533;&#65533;&#65533;G&#65533;&#65533;\&#65533;&#226;Eu&#1708;&#65533;ry+&#65533;T&#65533;r:&#65533;x&#65533;#2:=shcX&#65533;a&#65533;l|&]&#692;&#65533;F&#65533;_&#65533;]&#65533;&#65533;*&#1346;&#65533;&#65533;&#65533;&#65533;&#65533;&#779;IZ&#65533;v&#65533;&#65533;&#65533;X&#65533;a&#65533;z%&#714;&#65533;[&#65533;p&#65533;&#65533;D&#65533;&#65533;&#65533;&#65533;U\#8&#65533;&#65533;&#65533;UBG&#65533;H&#65533;X&#65533;&#65533;XAto&&#65533;{&#1425;)>&#65533;&#65533;&#65533;U&#65533;&#65533;&#65533;&~ZGQv&#65533;&#65533;&#65533;&#65533;B&#65533;&#65533;)S&#65533;-[5&#65533;M&#65533;W&#65533;&#65533;b&#65533;&#1066;5&#65533;P&#65533;[&#65533;t&#65533;&#65533;5&#65533;X1&#65533;&#65533;R7MZ&#65533;k&#850;&#212;&#1581;F&#65533;p&#65533;&#65533;&#1923;c:^&#65533;&#65533;e&#1495;&#65533;&#65533;}&#65533;)&#65533;&#65533;&#65533;&&#65533;&#65533;&#65533;fU&#65533;&#65533;T}&#65533; l&#65533;3
n.P0&#65533;&#65533;&#65533;nj &#65533;Q&#65533;6&#65533;c}&#65533;$d&#65533;d&#65533;5&#65533; &#65533;{?Q&#65533;&#65533;P&#65533;&#65533;~&#65533;dP_StTU&#65533;Pk&#65533;S X&#65533;&#65533; T&#65533;Y&#65533;&#65533;&#65533;&#1548;0&#65533;&#65533;]6&#422;&#65533;&#65533;&#65533;&#65533;&#1550;&#65533;&#65533;W&#65533;k&&#65533;9&#65533;&#65533;'-H#\x9&#65533;q	9I&#65533;8&#65533;g`&#65533;&#65533;g`&#65533;&f?W&#65533;	!&#65533;qH&#259;>6&#65533;&#65533;&#65533;&#65533;&#65533;&#65533;ms&#65533;U&#65533;&#65533;&#1303;&#65533;9y
&#65533;&#65533;&#65533;&#210;rE,&#65533;&#1825;d&#65533; &#65533;t&#65533;&#65533;h9)&#65533;&#65533;9&#65533;U&#65533;x&#65533;R@%!&#65533;AI&#65533;R&#65533;.&#65533;T|O6&#2026;&#65533;&#65533;&#65533;kx&#65533;&#65533;&#65533;&#65533;&#65533;&#65533;*&#65533;&#65533;dKY&#65533;&#65533;&#65533;+4`&#65533;&#65533;](&#65533;&#65533;%&#393; "&#65533;&#65533;.&#65533;&#65533;&#65533;&#598;A&#65533;+&#65533;&#65533;&#65533;&#65533;&#2318;&#65533;&#65533;&#65533;&#65533;U&#65533;&#65533;&#65533;[<&#65533;&#65533;V+&#65533;J&#65533;n&#65533;VD X&#65533;t@&#65533;_j&#420;J&#65533;%&#65533;&#65533;5&#65533;&#65533;&#1557;02&#65533;M&#65533;e&#65533;%&#65533;Zrf&#26116;&#65533;i&#65533;&#65533;@&#65533;f&#65533;&#65533;D1&#65533;&#65533;&#65533;A3LeQ&#65533;&#65533;l&#65533;&#65533;&#65533;3&#65533;1&#65533;&#65533;<+&#65533;&#65533;&#65533;3&#1004;&#65533;:<&#65533;3&#65533; &#65533;7&#65533;&#65533;(t&#65533;S/&#65533;X&#65533;&#1893;&#65533;N	=&#65533;|&#65533;&#65533;&#65533;&#65533;'&#65533;D&#65533;&#65533; &#65533;&#65533;I&#65533;TL&#65533;: &#65533;&#65533;!D&#65533;n&#65533;&#1980;v&#65533;&#65533;I&#575;&#65533;&#65533;x&#65533;&#65533;&#65533;.f&#65533;S&#65533;&#65533;&#65533;&#65533;&#65533;&#65533;n&#65533;&#65533;h#d&#65533;8&#65533;&#65533;u@7&#65533;&#65533;&#65533;Ke^&#65533;\y&#65533;&#65533;&#65533;&#65533;y]$&#65533;w&#65533;&#65533;!l&#65533;u`:C:n&#65533;&#449;&#65533;&#65533;h&#65533;]b&#1864;&#65533;&#65533;&#65533;aZJ&#65533;pxez&#65533;'&#65533;&#65533;&#65533;F&#65533;p&#65533;r&#65533;&#65533;lg&#65533;&#65533;&#65533;&#65533;2&#65533;{&#65533;&#65533;&#65533;&#65533;W\&#65533;b&#65533;;A&#65533;&#907;-49&#65533;Ez43.x&#65533;4&#65533;&#65533;2  SO&#65533;C&#65533;&#65533;X8&#65533;F&#65533;/&#326;&#65533;&#65533;&#65533;W&#65533;&#65533;&#65533;B@&#65533;j&#65533;"&#65533;&#234;&#65533;&#65533;&#65533;&#65533;i&#65533;z&#65533;&#65533;&#65533;&#47329;~&#65533;H&#65533;&#65533;&#2004;&#65533;&#65533;5 :)	&#65533;:8&#65533;&#65533;aD&#65533;&#1035;&#65533;&#65533;&#65533;"@r&#65533;X&#65533;f&#65533;.,]&#65533;F2&#65533;&#65533;&#65533;8&#65533;.x&#65533;f:&&#65533;!4t`J&#65533;&#65533;&#65533;&#65533;&#65533;c&#65533;&#65533;`&#65533;&#65533;&#65533;q&#65533;&#65533;x%V\&#65533;&#65533;&#65533;4&#65533;&#4457;}S&#65533;&#65533;-L&#65533;A&#65533;m&#65533;&#502;&#561;>t&#65533;c&#65533;d&#65533;&#182;>	&#65533;O&#65533;1&#65533;&#65533;|&#65533;@a&#65533;8&#65533;B&#65533;&#65533;&#65533;&#65533;&#65533;O&#65533;#&#65533;&#1201;&#65533;&#65533;&#65533;&#65533;&#65533;&#65533;c&#65533;&#65533;*1&#65533;&#65533;I&#65533;QX&#65533;&#65533;&#65533;&#65533;&#65533;Q&#65533;k8V&#65533;WuL	&#65533;@&#65533;ZL@&#65533;&#367;&#65533;m&#65533;o&#65533;Wa&#65533;+&#65533;1 +h*&#65533;6&#65533;&#65533;&#65533;&#65533;i0&#65533;&#65533;9XBz&#65533;&#65533;%*&#65533;1w*&#65533;p&#65533;&#65533;c&#65533;&#65533;x0j&#65533;&#65533;&#65533;&#65533;&#65533;R&#65533;&#65533;$&#65533;[Fe*&#65533;,,x&#65533;'r&#65533;j&#65533;&#65533;&#65533;&#65533;&#65533;&#898;-Dd&#65533;&#65533;&#65533;^U<&#65533;b_&#65533;&#65533;@&#65533;&#65533;x&#65533;"x&#65533;D&#65533;#kz/x&#65533;&#65533;rt&#65533;&#65533;&#31904;&#65533;FO&#65533;c&#65533;3&#65533;&#65533;&#65533;Z&#65533;&#65533;;$!&#65533;&#65533;HG&#65533;h&#65533;|&#65533;&#65533;i&#65533;&#65533;&#65533;&#65533;&#65533;&#65533;}0&#65533;%5N&#65533;@
&#65533;&#65533;'&#65533;G&#65533;? 1	y).&#65533;&#65533;&#65533;&#65533;G`KZt&#65533;H%&#65533;P78&#65533;N8&#65533;2(
&#65533;EBbv0 &#65533;&#65533;V(&#65533;uuEI&#65533;&#65533;&#450;M&#65533;&#65533;h&#65533;&#65533;s&#65533;5;&#65533;&#65533;j,Q_&#65533;&#65533;K&#65533;h'j&#65533;uKimc=V'/&#65533;"&#65533;IRXj&#65533;T&#65533;&#65533;&#65533;4&#65533;&#346;&#65533;B|&#65533;3&#65533;&#65533;&#1179;&#1576;&#65533;d.Oy&#65533;&#65533;&#65533;&#640;&#65533;&#65533;5&#65533;&#65533;&#65533;HF&#65533;&#65533;&#65533; &#65533;&#65533;=C!&#65533;>ma&#65533;"&#65533;&#65533;$Kj&#65533;&#65533;&#65533;&#65533;h&#65533;C@6&#65533;&#65533;&#65533;(&#65533;&#65533;&#31100;m&#65533;F&#65533;5&#65533;f&#65533;#:&#65533;!~DX&#65533;`&#65533; &#65533;D]&#65533;&#65533;&#65533;J&#1892;2&#65533;&#65533;O&#65533;*P&#65533;&#65533;&#65533;MNXW&#65533;n0&#65533;i5,&#1241;&DU&#65533;&#65533;{9&#65533;&#65533;%&#65533;&#1372;"&#65533;&#693;&#65533;&#65533;&#65533;&#65533;&#65533;_PE&#65533;&#65533;-&#65533;a%&#559;~BYC&#65533;&#65533;k&#65533;&#43292;B&#65533;&#65533;&#65533;&#65533;&#65533; &#65533;&#65533;&#65533;kO	&#65533;}&#65533;m&#65533;&#65533;+C(Ry[&#65533;&#65533; &#65533;rY9B &#65533;&#65533;gC;=&#65533;&#65533;&#65533;|JNE&#65533;&#65533;&#65533;&#65533;&#65533;g*&#65533;hn]K&#65533;&#65533;&#65533;b&#65533;&#65533;$&#65533;&#65533;&#65533;&#65533;V F&#65533;_"&#65533;&#65533;&#65533;f&#65533;&#65533;[{iF&#65533;VL&#65533;K&#65533;~_]ZJ&#65533;&#65533;K&#65533;%S&#65533;&#65533;&#65533;C(gs g&#65533;:c&#65533;&#65533;&#65533;&#65533;J&#65533;V&#65533;&#65533;&#65533;&#65533;z&#65533;&#65533;e&#65533;&#65533;4&#65533;K&#65533;&#1751;1:&#1297;Bh&#65533;/&#272;H&#65533;&#65533;!&#65533;$&#65533;&#65533;Y&#65533;&#65533;q&#1697;+"&#65533;`&#490;&#65533;1&#65533;&#65533;j&#65533;xb&#203;m&#65533;&#65533;&#65533;r&#65533;z&#65533;iM&#65533;9&#65533;&#65533; c&#65533;&#65533;:@&#65533;&#65533;&#65533;&#65533;Y&#65533;x&#65533;&#65533;&#65533;)&#65533;&#65533;6#&#65533;&#65533;&#387;&#65533;A8,&#65533;c&#65533;F&#657;&#65533;R_&#65533;&#65533;#G&#65533;&#65533;I&#65533;p&#65533;&#65533; &#65533;&#65533;&#65533;=&#65533;&#65533;\7W&#65533;=&#65533;j&#65533;B&#65533;&#65533;&#65533;V&#65533;r&#65533;d&#65533;&#65533;D&#65533;&#65533;&#65533;&#65533;&#65533;v&#65533;y&#65533;G&#65533;
&#65533;,&#65533;&#65533;^&#65533;&#65533; &#65533;&#65533;l&#65533;;&#65533;V&#999;t&#65533;&#65533;&#65533;&#65533;w	&#1799;2&#65533;&#65533;NZFp&#653;/&#65533;&#65533;&#65533;{#&#65533;&#65533;&#65533;u&#1127;L&#65533;&#65533;U&#65533;&#65533;{z&#1300;&#65533;&#65533;&#65533;r&#65533;{8&#65533;\)&#65533;r&#65533;&#65533;&#65533;&#65533;M&#65533;&#65533;c&#65533;&#65533;W='p&#65533;&#1408;J&#65533;&#65533;' &#65533;&#65533;f&#65533;%$&#65533;1p&#65533;&#65533; &#65533;&#926;&#65533;A&#65533;|,&#65533;&#65533;&#65533;&#65533;&#65533;&#65533;&#65533;:&#65533;&#65533;/&#65533;q&#65533;&#65533;C&#65533;&#65533;bC&#65533;&#65533;&#65533;&#65533;)&#65533;W1Xe&#65533;rQ)&#65533;t&#65533;&#65533;&#65533;e&#65533;	L&#331;&#65533;&#65533;zS&#65533;&#65533;&#65533;&#65533;&#65533;<&#1942;#A&#65533;&#65533;&#65533;7&#65533;?&#65533;o&#65533;0x&#65533;&#65533;o&#65533;/m&#65533;G&#65533;X/[&#65533;p&#65533;&#65533;&#65533;&#17122;&#65533;?&#65533;&#65533;)&#65533;&#65533;&#65533;&#65533;&#65533;><&#65533;&#65533;MsQ&#65533;&#65533;&#65533;`O&#65533;v&#65533;G(O&#65533;YL<&#65533;N-8
&#65533;k&#65533;Y&#65533;&#65533;x&#1510;5&#65533;&#65533;&#65533;&#65533;&#65533;&#65533;&#65533;h2zR&#65533;U
N%&#65533;&#65533;&#468;&#65533;&#65533;&#65533;V&#65533;d&#65533;e&#65533;! &#65533;&#65533;;G`&#65533;R&#65533;&#65533;H&#65533;h&#65533;O&#65533;&#65533;@0_[&#65533;&#65533;&#1376;&#65533;&#65533;%&#65533;&#65533;&#65533;&#65533;j0&#65533;G&#65533;&#65533;&#65533;&#65533;&#441;D&#65533;VU&$&#65533;,$>&#65533;&#65533;xi&#65533;wi&#65533;&#65533;C&#65533;Wn&#65533;`&#65533;_&#65533;&#65533;@Id&#65533;GY~&#65533;y"&#65533;F&#65533;Wj&#65533;Fz&#65533;`r&#65533;&#65533;i&#65533;&#65533;V"+&#65533;&#65533;i9&#65533;0&#65533;)&#65533;&#65533;&#65533;r&#65533;&#65533;H"&#65533;Y&#65533;#Zv3:&#65533;sb0Q>&#65533;s"P|&#487;0&#65533;&#65533;&#65533;&#65533;c&#65533;g>&#65533;&#65533;&#65533;<<&#65533;la/E&#65533;tV7~&#65533;&#65533;u&#65533;&#65533;?&#65533;.&#65533;d!t% &#65533;1]i'K&#65533;M&#65533;tfn&#65533;^&#65533;*&#65533;&#65533;qGs|#h&#65533;v&#65533;&#65533;w&#65533;?&#65533;!zG*&#65533;B=&#65533;&#65533;-&#65533;&&#39168;&#65533;p&#65533;m8&#65533;&#65533;&#65533;aW&#65533;6I&#65533;&#65533;!.&#65533;&#2018;&#65533;&#65533;T&#65533;G;&#65533;gY+wY&#65533;&#65533;&&#65533;aq&#65533;{&#65533;d&#65533;)HXD!&#65533; he&#65533;&#65533;y&#65533;&#65533;#$&#65533;&#65533;%P 1&#65533;!M&#65533;{{dF|7&#65533;AC&#65533;k&#65533;&#65533;&#65533;H b&#65533;&#65533;|&#65533; q S&#65533;-4&#65533;Sqd&#261;mDD&#65533;&#65533;#&#65533;.&#65533;}&#65533;&#65533;nHn&#65533;t+h&#65533;Sz&#65533;xh&#65533;&#65533;8&#65533;of&#65533;&#65533;&#65533;w"&#65533;w&#65533;5&#65533;&#65533;4&#65533;&#65533;G&#65533;&#320;&#65533;&#65533;&#19585;p&#65533;fy&#65533;f7&#65533;&#65533;+&#65533;&#65533;&#65533;z&#65533;&#65533;P&#65533;&{&#65533;G6a!&#65533;O1hz&#65533;&#65533;&#65533;&#65533;&#65533;&#65533;&#65533;&#65533;&#65533;q&#65533;&#65533;X&#65533;F&#65533;b&#65533;8?<&#65533;&#65533;7c&#65533;&#65533;Ah56FH&#65533;&#65533;&#65533;0&#65533;&#65533;&#65533;0g&#65533;&#65533;&#65533;c&#65533;&#65533;t&#65533;&F)&#65533;^&#1058;}&#65533;&#65533;8G&#65533;&#65533;`&#197;
&#65533;&#65533;C&#65533;{&#65533;wwx&#65533;&#65533; G5+N&#590;n]&#65533;&#65533;&#65533;&#65533;fI!&#65533;C&#65533;&#65533;&#65533;@D&#65533;&#65533;(&#65533;&#65533;C&#65533;&#65533;&#65533;8&#65533;&#65533;Nl&#65533;F&#65533;y&#65533;&#65533;&#65533;&#65533;y\aB&#65533;/&#65533;&#65533;F _&#65533;&#65533;r0v&#65533;RX_a&#65533;&#65533;ag&#21347;&#65533;&#65533;&#65533;&#65533;N&#65533;&#65533;h&#65533; r&#65533;&#65533;q&#65533;&#194;<&#65533;&#65533;&#65533;W&#65533;&#65533;&#65533;&#65533;Bv1&#65533; 0 k&#65533;Ef&#65533;pkV&#37613;"&#65533;6#AP|&#65533;%tA&#65533;&#65533;h&#65533;&#65533;cN Bi)&#65533;&#65533;Z&#65533;"\&#65533;qt\&#65533;u&#65533;'&#65533;6e:`&#65533;:&#1696;&#65533;&#65533;&#65533;vJ&#65533;~&#1536;>&#469;&#65533;a9&#65533;&#65533;8w&#65533;	&#65533;&#65533;e&#65533;&#65533;iY&#65533;U&#65533;&#65533;K&#65533;xpY8&#65533;&#65533;o+2&#65533;W&#65533;&&#65533;&#1345;&#128;I&#741;1&#65533;&#1613;&#65533;&#1481;u5&#65533;&#65533;&#65533;&#65533;8&#65533;&#65533;&#65533;L&#65533;qk)jj&#65533;+&#65533;r&#65533;&#65533;&#65533;&&#65533;)$&#65533; &#65533;&#585;vx&#65533;&#65533; k,&#65533;&#65533;&#65533;2wG,&#65533;K&#65533;X&#65533;Z&#65533;&#65533;=4&#65533;-_aI&#65533;&#65533;Ss@H[&#65533;&#65533;E&#65533;]]&#65533;&#65533;&#65533;R0%&#65533;&#65533;&#65533;&#65533;`&#65533;&#65533;&#65533;s&#65533;&#65533;T&#65533;&#65533;h&#65533;&#65533;WT&#65533;0&#65533;3&#1614;lG&#65533;&#65533;W*^&#65533;H&#65533;f&#65533;&#65533;g&#65533;&#65533;R1&#65533;&#65533;Dg&#65533;^&#65533;44&#65533;&#65533;&#65533;CP&#136;7&#65533;&#65533;&#65533;6/&#65533;2&#65533;2&#65533;y*&#65533;5&#65533;&#65533;&#65533;&#65533;G&#65533;&#65533;	&#65533;	&#65533;&#65533;T&#65533;j&#65533;&#65533;&#65533;fF&#65533;q.&#65533;&#168;&#65533;&#65533;K&#65533; M"*',G&#65533;&#65533;7	'Z(0&#65533;&#65533;&#65533;&#65533;&#65533;P1&#65533;s]&#65533;R&#65533;=7&#65533;Zp&#65533;w&#65533;i=
&#1676;(U&#65533;p&#65533;"&#65533;&#65533;74&#65533;}H~&#65533;&#65533;I&#65533;&#65533;&#65533;&#65533;&#29285;3&#65533;6&#65533;B&#65533;&#26126;_j&#65533;&#65533;'&#906;&#65533;&#65533;X}(&#65533;~&#1158;&#65533;&#65533;&#65533;c&#65533;mj&#65533;&#65533;9&#65533;r&#65533;-#&#65533;&#65533;e&#65533;E|y&#65533;&#65533;{$j2&#65533;I&#65533;UtW&#65533;`S&#65533;&#65533;&#65533;&#65533;y'w&#65533;%&#65533;W&#65533;j&#65533;&#65533;yN&#65533;O&#1745;&#65533;g&#1687;&#65533;A&#65533;&#65533;&#65533;&#65533;&#65533;&#65533;g&#65533;*L&#65533;&#65533;&#65533;&#65533;4&#65533;P&#65533;&#65533;&#65533;"&#65533;&#65533;-&#65533;s&#65533;I&#65533;E&#65533;(:&#65533;Z&#65533;&#65533;&#65533;&#141;&#65533;&#65533;3&#65533;&#65533;&#65533;&#65533;&#65533;tQ1_&#65533;&#65533;-&#65533;q&#65533;&#65533;em>&#65533;m&#65533;&#65533;&#65533;
D&#65533;&#65533;5&#65533;:*UZ&#65533;&#65533;hQ&#65533;&#65533;S&#65533;&#65533;a&#65533;naz&#65533;I+-&#65533;&#65533;wX	&#65533;&#65533;&#65533;WyWw&#31411;nz&#65533;q&#65533;oE&#65533;&#65533;&#65533;j&#65533;&#65533;&#65533;
&#65533;&#65533;Re&#451;0&#65533;&#1098;#&#397;&#65533;f&#65533;&#608;
&#65533;&#65533;&#65533;&#65533;&#65533;&#65533;&#65533;&#65533;7&#65533;&#65533;&#1648;&#65533;&#65533;O&#65533;X
S&#65533;&#65533;3&#65533;i&#65533;&#65533;z&#65533;&#65533;&#1677;#&#65533;&#65533;&#65533; k&#65533;&#65533;&#1422;=&#65533;&#65533;0&#65533;?&#65533;6y&#65533;;CJ	>&#65533;3&#65533;*&#65533;&#65533;&#65533;]B&#65533;&#65533;&#65533;s&#65533;Cx&#65533;&#65533;Q &#65533;Qj&#65533;&#65533;&#65533;l&#65533;wN&#65533;u&#65533;vni8(F&#65533;&#267;&#65533;U{&#65533;&#65533;&#65533;c{&#65533;&#65533;&#1502;)&#65533;&#65533;&#65533;lh&#65533;&#65533;&#65533;"&#65533;d&#65533;W&#65533;g(&#65533;g&#65533;&#65533;a&#65533;&#65533;&#65533;&#65533;j&#65533;N&#65533;d5$ZY^&#65533;&#65533;&#65533;&#65533;&#65533;&#65533;8&#65533;&#65533;&#1272;s&#65533;&#65533;:&#65533; :&#65533;&#65533;&#586;%&#65533;&#65533;&#65533;g&#65533;&#65533;&#65533;&#744;b&#65533;&#65533;'&#65533;&#65533;p&#65533;&#65533;&#65533;|,* &#65533;&#65533;{&#65533;h'&#65533;&#65533;0&#65533;&#65533;-[&#346;&#65533;m&#65533;>3l&#16619;5&#65533;vd*&#65533;(*,&#65533;?&#65533;&#65533;d&#65533;t&#65533;B;&#65533;&#65533;&#65533;>&#65533;&#65533;&#65533;&#65533;&#500;J&#65533;&#65533;&#65533;+&#54780;&#65533;'&#65533;&#65533;'&#65533;&#65533;jLV&#65533;&#65533;\&#757;&#65533;&#65533;T&#65533;p&#65533;&#65533;&#65533;&#65533;&#65533;&#65533;&#65533;Lt&#65533;&#65533;Y&#65533;ip&#65533;&#65533;:&#65533;&#65533;&#65533;rE&#65533;o&#65533;j&#65533;h&#65533;&#65533;
&#65533;&#65533;&#65533;&#65533;&#65533;U,&#65533;&#65533;+&#65533;&#65533;O&#65533;&#65533;ix&#65533;qod&#65533;+&#65533;Z&#65533;&#65533;qD sE&#65533;&#65533;+&#65533;G&#65533;G&#65533;k&#65533;&#65533;d`&#65533;F&#65533;&#65533;&#65533;&#65533;&#65533;&#65533;&#65533;d&#65533;&#65533;!J#&#65533;G&#65533;![Cm&#65533;&#65533;&#171;H&#65533;kR&#65533;'!&#65533;&#65533;&#65533;&#65533;&#65533;&#65533;G&#65533;&#65533;&#65533;j&#65533;6&#65533;&#65533;&#65533;&#65533;*&#65533;&#65533;&#65533;&#65533;djw&#65533;`&#65533;~&#65533;&#65533;r8&#65533;&#65533;&#65533;Q&#65533;&#829;`q&#65533;W&#65533;X&#65533;&#65533;&#65533;#&#65533;[Z	a&#65533;&#65533;&#65533;&#65533;<ab&#65533;9&#65533;&#65533;&#65533;&#65533;&#65533;R$&#65533;&#65533;&#65533;&#65533;&#65533;&#65533;&#19044;7v&#65533;RWJ&#65533;&#65533;E&#65533;&#65533;	'&#65533; "&#65533;&#65533;&#65533;"&#65533;uQ.i&#65533;&#65533;&#612;X&#65533;&#65533;3.&#65533;&#65533;&#65533;&#65533;&#567;&#65533; ~T&#65533;&#65533;0&#65533;&#65533;&#65533;R&#65533;%&#65533;&#65533;\(&#65533;&#65533;9[&#65533;&#65533;y&#65533;&#65533;&#65533;h&#65533;Z&#65533;D%&#65533;&#65533;&#65533;,&#1109;&#65533;"a&#65533;&#65533;&#65533;&#65533;&#65533;&#65533;:&#65533;B&#65533;&#65533; &#65533;&#65533;&#764;d&#65533;X&#65533;V&#469368;&#65533;&#65533;&#65533;&#65533;&#65533;&#65533;7-W&#65533;&#65533;=&#613;u)&#65533;&#1052;&#65533; &#65533;&#65533;&#362;&#65533;&#65533;F&#65533;&#65533;&#65533;&#65533;&#65533;&#65533;&#893;&#65533;qhB&#65533;K&#65533;Vb2&#65533;&#65533;!,&#65533;&#65533;&#65533;UB&#65533;&#65533;&#65533;P&#65533;\s&#65533;&#65533;&#65533;&#746;&#65533;,|&#65533;&#65533;&#65533;&#65533;30y&#65533;^3&#65533;Q5^)`5[jD&#65533;v !-&#1203;&#65533;L&#65533;&#65533;&#65533;I&#65533;+q&#65533;V:&#65533;&#65533;&#65533;&#65533;+&#65533;&#65533;K&#65533;&#65533;SNk&#65533;&#868;!&#65533;o&#65533;&#65533;l:&#65533;&#65533;&#65533;&#65533;A&#65533;&#65533;Z&#65533;!&#65533;"T&#65533;7$&#65533;&#65533;K&#65533;&#318;&#65533;U&#65533;X&#65533;&#65533;&#43569;&#65533;&#65533;_&#65533;p>-@{&#65533;	&#65533; &#65533;&#65533;&#65533;&#65533;"&#65533;&#65533;&#65533;&#65533;{&#65533;%&#65533;&#65533;&#65533;[&#65533;	&#65533;X&#1975;X&#65533;&#65533;9H&#65533;d:?&#65533; p-&#65533;&#65533;{&#65533;&#65533;K&#65533;W&#65533;&#65533;~&#65533;&#65533;&#570;'&#65533;&#65533;A&#65533;&#65533;(&#65533;Q&#65533;&#65533;F&#65533;8`&#65533;F78&#65533;A&#65533;&#65533;m&#1728;&#65533;W&#65533;s&#65533;uJ&#65533;I&#65533;&#65533;&#65533;&#1885;9+&#65533;Wy&#65533;L&#65533;&#65533;w&#1780;{&#1602;&#65533;&#65533;&#65533;T&#65533;&#65533;&#65533;U&#65533;=&#65533;&#65533;*&#65533;}&#65533;#G&#65533;&#65533;&#65533;0&#65533;&#1708;]xw&#65533;&#65533;x&#65533;&#65533;&#65533;&#65533;&#65533;{&#65533;p&#65533;
&#65533;`&#65533;&#65533;&#65533;`W]2&#1437;&#65533;&#65533;"&#1875;&#65533;Y&#65533;&#65533;&#65533;"&#65533;&#65533;N&#65533;&#65533;k|!2i$&#65533;&#65533;k&#65533;&#65533;&#1774;F&#65533;&#65533;A2&#65533;&#65533;&#65533;)&#65533;&#65533;&#65533;&#65533;&#65533;&#65533;=&#65533;&#65533;&#65533;.&#65533;3A&#65533;&#65533;p:&#65533;&#65533;&#65533;(&#65533;&#65533;)&#65533;=_&#65533;"&#65533;1&#65533;&#65533;I&#65533;&#65533;uR;r&#65533;&#65533;	&#65533;Oi&#65533;&#65533;&#65533;&#65533;j&#65533;	. 
1&#65533;&#65533;t&#65533;S&#65533;n&#251;&#65533;&#65533;X&#65533;&#65533;W&#65533;|S&#65533;8^#&#65533;&#1704;m&#65533;gd&#1262;&#65533;&#65533;&#65533;&#822;&#65533;&#65533;h_&#65533;&#65533;);&#65533;UA2&#65533;X&#65533;&#65533;&#65533;&#65533;&#65533;(&#65533;V&#65533;Z-&#65533;&#65533;JO&#65533;&#65533;&#65533;&#65533;&#65533;&#65533;&#737;&#65533;Zist&#1300;[{@&#65533;&#65533;\&#65533;&#65533;t&#65533;&#65533;&#65533;&#65533;&#65533;"6&#65533;&#65533;w=H&#65533;>&#65533;]W&#65533;Y~&#521;&#65533;&#65533;&#65533;1+5&#65533;'&#65533;J&#65533;c&#65533;&#65533;qg>e&#65533;z&#65533;X&#65533;&#65533;&#2552;&#65533;&#65533;&#65533;&#65533;o&#1500;&#65533;f&#65533;}&#65533;&#65533;&#65533;F&#65533;T&#65533;\H&#65533;&#65533;9&#65533;:&#65533;2&#65533;&#65533;.-&#65533;jjq&#65533;G&#65533;&#65533;r&#65533;&#65533;&#65533;&#65533;&#65533;&#65533;&#65533;&#65533;&#65533;&#65533;&#65533;N&#65533;:&#65533; g}&#65533;G&#65533;&#65533;&#65533;&#65533;&#65533;<CM&#65533;&#65533;&#65533;6N@&#65533;:&#65533;&#65533;&#65533;&#65533;&#65533;&#14088;&#65533;&#65533;[-oYp&#65533;&#65533;&#65533;&#65533;q&#65533;&#65533;&#65533;c]&#65533;\&Z2&#65533;&#65533;m&#65533;S&#65533;&#65533;&#65533;{&#65533;S&#65533;&#65533;EF&#65533;&#65533;&#65533;R3'z&#65533;9&#65533;V&#718; &#839;&#65533;%&#65533;SA`&#65533;&#1621;&#65533;&#65533;&#65533;&#65533;.N&#519;&#65533;&#1771;&#65533;T(a]&#65533;&#65533;&#65533;&#65533;
&#65533;p&#65533;&#65533;}&#65533;b&#65533;&#65533;n8p&#65533;&#65533;&#65533;G&#65533;&#65533;&#65533;&#65533;y&#65533;Rj&#65533;&#65533;&#1458;&#65533;3&#65533;&#65533;wP&n&#65533;Fz"o&#65533;&#65533;&#65533;&#65533;&#65533;/b&#65533;.LTD&#65533;e\&#65533;ea&#1324;&#65533;&#65533;&#65533;&#1961;&#65533;&#65533;k6&#65533;QC&#65533;+&#65533;&#65533;]&#65533;&#65533;?_&#65533;t-&#65533;&#65533;_&&#65533;&#65533;&#65533;&#65533;}d&#65533;W&#65533;TK:,V&#65533;d5u&#1285;?o {&#65533;B-&#65533;&#1556;-&#65533;&#65533;&#65533;&#65533;&#1322;&#65533;&#65533;&#65533;&#65533;&#65533;>l&#65533;&#65533;N*po&#489;&#65533;&#65533;&#65533;&#65533;&#65533;e&&#65533;&#65533;;&#65533;&#65533;&#65533;o&#65533;&#65533;&#65533;&#65533;&#65533;&#65533;&#65533;&#65533;
O$|&#65533;\^\&#46506;P&#65533;,&#65533;&#65533;&#65533;&#65533;#&#65533;x_x&#65533;&#65533;&#65533;&#65533;&#65533;&#65533;&#65533;&#65533;	@(&#65533;&#65533;&#65533;&#65533;&#65533;&#65533;&#65533;^}`&#65533;V&#65533;U|&#65533;&#65533;_e%3&#65533;&#65533;n&#65533;&#65533;&#65533;&#65533;&#65533;&#65533;&#65533;&#65533;&#65533;&#65533;"  &
&#65533;&#65533;&#65533;&#65533;)I&#65533;&#65533;]&#65533;&#65533; &#65533;&#65533;&#65533;5&#65533;7sT'jc&#65533;	&#1563;&#65533;m0&#65533;0===&r'&#65533;\'&#65533;#Ih&#65533;E&#65533;&#65533;r&#65533;&#65533;&#65533;&#65533;&#65533;S\%&#65533;d&#65533;6U(&#65533;Y&#65533;nk
u&#65533;&#65533;AQ&#65533;&#65533;-&#65533;&#65533;&#65533;0&#65533;&#65533;x&#65533;<dI&#65533;?&#65533;,&#65533;g&#65533;Kx&#65533;b&#65533;&#65533;&#1359;W=&#65533;n&#65533;&#65533;&#467;&#65533;&#65533;R#&#65533;&#65533;&#1114;G&#65533;&#65533;<&#65533;&#65533; g&#65533;&#65533;P&#65533;JeJ&#65533; &#65533;IW&#65533;`&#65533;&#65533;"+&#65533;C{&#65533;&#65533;&#713;&#65533;&#65533;}&#65533;Nl&#65533; &#65533;&#65533;m&#65533;mc&#726;&#65533;6&#65533;&#65533;&#65533;f&#65533;d&#65533;k&#65533;A}&#65533;v&#65533;K&#65533;/&#65533;B+#&#65533;T&#65533;&#65533;&#1967;&#65533;&#65533;B&#65533;&#65533;-W7r&#65533;&#65533;&#65533;&#65533;&#65533;  VS&#65533;&#65533;&#65533;&#65533;&#65533;SY&#65533;r&#65533;&#65533;&#65533;S&#65533;R&#65533;x&#65533;"&#65533;&#65533;&#52864;&#65533;9 N&#65533;7r&#65533;R&#65533;&#65533;&#65533;Z<&#65533;zn&#65533; &#65533;&#65533;&#65533;&#65533; 2&#65533;.&#65533;-<&#65533;&#65533;/c&#65533;b&#65533;,O&#65533;O^&#65533;DQnL&#65533;&#65533;&#720;&#65533;&#65533;D^&#65533;&#65533;&#65533;&#65533;&#65533;s&#65533;&#1855;&#65533;R&#65533;6&#65533;$AP&#65533;50B~&#65533;`R
&#65533;&#65533;&#65533;T&#65533;@ZSQte&#65533;_eYf&#65533;f&#65533;&#65533;&#65533;}&#65533;&#65533;&#65533;>@E&#65533;[!z&#65533;&#65533;&#65533;V\&#65533;&#65533;"g&#65533;9V&#65533;^B&&#65533;X.r1Ja<&#65533;x&#65533;b&#65533;&#65533;[c7F&#65533;eex&#65533;&#65533;_n&#65533;&#1488;M&#65533;r$9&#65533;&#1299;Z&#65533;&#65533;"&#65533;8&#65533;&#65533;&#919;&#65533;&#65533;S&#65533;&#65533;&&#65533;"&#65533;&#65533;T&#65533;&#65533;&#65533;&#65533;&#65533;hG&#1988;&#65533;[EW&#65533;p'&#65533;&#65533;O&#65533;&&#65533;>&#65533;&#65533;D&#344;MI :&#65533;e&#65533;V>9&#65533;&#65533;F&#65533;N&#65533;&#65533;&#65533;)q&#65533;&#65533;G<&#65533;&#65533;@#&#65533;&#65533;w&#65533;&#65533;(&#65533;&#65533;;&#65533;&#65533;&#65533;)?&#65533;&#65533;&#65533;&#2026;&#65533;&#65533;&#65533;,F&#65533;&#321;E-&#65533;&#65533;&#65533;&#65533;0x&#65533;LI&#65533;&#65533;&#65533;&#65533;&#65533;Jj&#65533;aV?H&#65533;d&#65533;&#65533;&#65533;&#65533;#V&#65533;&#65533;&#65533;&#65533;m&#65533;&#65533;"e&#65533;F&#65533;&#65533;&#65533;ce;&#65533;\&#65533;:&#65533;&#65533;\&#65533;dC&#626;&#65533;>$&#65533;&#65533;J&#65533;&#65533;&#65533;&#65533;&#65533;\P&#65533;&#65533;&#65533;&#65533;Z9&#65533;g&#65533;w&#65533;.
t&#65533;o&#65533;}&#65533;e&#65533;f:&#65533;&#1747;&5&#65533;&#65533; &#65533;&#65533;&#65533;&#65533;&#65533;\&#65533;&#65533;&#65533;'&#65533;&#1003;>&#65533;'&#65533;&#65533;&#65533;	&#512;I&#65533;:&#65533;6&#65533;U&#65533;&#65533;&#65533;&#65533;e@&#65533;
&#65533;&#65533;&#65533;Q&#65533;1&#65533;&#65533;&#65533;q.&#65533;,&#65533;&#1000;&#65533;
t&#65533;&#65533;&#65533;&#65533;j&#65533;h&#1947;&#65533;&#65533;&#65533;&#65533;R&#65533;6&#65533;&#65533;+&#65533;&#65533;
,&#65533;I&#4789;&#65533;~xc&#1494;&#65533;&#65533;&#65533;&#65533;&#65533;&#65533;D'&#65533;&#65533;l&#65533;&#65533;z&#65533;&#65533;H&#65533;&#65533;WXI&#65533;=&#65533;V&#65533;&#65533;&#65533;&#65533;?n&#65533;]j&#65533;&#65533;&#65533;&#65533;&&#65533;&#65533;s&#65533;&#65533;&#65533;&#65533;&#65533;"&#65533;&#65533;
&#65533;&#65533;-\Fn&#65533;&#65533;"&#65533;&#65533;&#65533;&#65533;Am{y&#65533;&#65533;y&#65533;&#65533;&#65533;&#65533;'&#65533;&#1588;&#65533;&#65533;2?&#65533;&#1412;&#65533;&#65533;
&#65533;&#65533;&#65533;$\b&#65533;&#65533;v&#65533;Huq&#65533;ZL&#65533;&#65533;G]E+yJ&#65533;|C&#65533;
{&#65533;-l&#65533;&q&#65533;&#65533;&#65533;j+&#65533;&#65533;&#65533;&#65533;&#1369;&#65533;6",8xh&#65533;&#65533;;&#65533;&#65533;^w&#24050;~ul{&#65533;&#1035;C&#65533;&#65533;&#65533;&#65533;&#65533;m&#693;&#65533;*&#65533;&#65533;&#12285;&#65533;1&#65533;&#65533;n(&#65533;&#65533;&#65533;&#65533;I&#65533;#d p &#65533;&#65533;)&#65533;Q @<C&#65533;9Q&#65533;Na
@&#65533;&#65533;Ypns&#65533;&#65533;(\&#65533;&#65533;&#65533;pta&#65533;B &&#65533;&#65533;&#65533;Ny&#65533;&#65533;&#65533;'&#65533;9&#65533;D@|&#65533;&#65533;;&#1326;O&#65533;&#65533;@&#65533;B&#65533;)&#65533;l*l&#65533;)&#65533;xd&#65533;&&#65533;X&#65533;$&#65533;j&#65533;&#65533;(4&#65533;AOU 
#=&#1969;@&#65533;A&#65533;d&#1931;&#65533;&#1260;9&#65533;&#65533;j&#65533;X&#65533;&#65533;6&#65533;&#65533;&#65533;[*&#1260;'&#65533;&#65533;&#65533;&#65533;r&#65533;,`_&#65533;&#65533;&#65533;&#65533;&#65533;[&#65533;;&#65533;"&#65533;&#65533;&#65533;&#1901;\Q&#65533;&#65533;X/&#65533;%$&#65533;&#65533;D@g&#65533;&&#65533; e+8&#65533;Z&#65533;!TsJ0&#65533;P&#65533;{&#65533;&#65533;0&#65533;gi&#65533;&#65533;@f&#65533;&#65533;&#65533;8vy&#65533;&#65533;D&#65533;>A&#65533;&#65533;v&#65533; &#65533;&#65533;Q&#65533;&#65533;&#65533;&#65533;&#65533;&#65533;&#65533;&#65533;Pk&#65533;`&#935;d&#65533;DK&#65533;&#65533;f&#65533;X6&#65533;&#65533;&nN&#65533;&#65533;&#65533;&#65533;&#65533;~hL&#65533;&#65533;dP&#65533;Cg&#65533;&#168;q&#65533;&#65533;{6&#65533;^&#65533;&#65533;&#65533;Fz^&#65533;?&#65533;&#1164;&#65533;&#65533;f&#65533;&#65533;&#65533;~&#65533;&#65533;&&#65533;0;&#65533;&#65533;&#62628;&#65533;.&#65533;H	&#65533;oqCZ"&#65533;&#65533;~.&#65533;&#65533;&#65533;lG&#65533;0&#65533;&#65533;&#65533;	]\$W&#65533;
K3$&#65533;&#65533;D&#65533;R&#65533;&#65533;&#65533;"&#65533;&#65533;PI&#65533;&#65533;@&#65533;b&#65533;&#65533;&#65533;,w&#642;&#65533;&#65533;&#65533;/w&#65533;S&#65533;nH&#65533;m&#65533;x&#65533;&#65533;&#65533;&#65533;&#65533;&#65533;	&#65533;V&#65533;9&#65533;;&#65533;&#65533;MDQj$&#65533;[&#65533;&#65533;L&#65533;t&#65533;&#65533;Q&#65533;z&#65533;j&#65533;&#65533;3&#65533;Q+&&#65533;(
0&#65533;cLU&#65533;&#65533;&#65533;g&#65533;&#65533;1*&#65533;&#65533;&#65533;?&#65533;&#65533;&#65533;}&#65533;&#65533;&#65533;SKv.&#65533;Pl6&#65533;&#65533;&#65533;$&#65533;&#65533;&#65533;,&#65533;rM&#65533;_&#65533;&#65533;E&#65533;I&#65533;&#65533;/&#65533;&#65533;&#65533;hb&#65533;&#65533;&#65533;F"&#65533;&#65533;N([*&#65533;&#65533;7&#65533;&#65533;&#65533;9, U&#65533;B&#65533;	&#65533;&#65533;&#65533;^&#65533;&#65533;	&#65533;&#65533;&#65533;=u&#65533;O}4&#65533;&#65533;&#65533;&#65533;aJ&#65533;QOU&#65533;&#65533;&#1827;&#65533;O&#65533;&#65533;&#65533;&#65533;&#65533;d.&#65533;N&#65533;A&#65533;t&#65533;c&#65533;&#65533;h&#65533;&#65533;G&#65533;*U&#65533;X<&#65533;&#1410;&#65533;g&#65533;&#65533;FVr&#179;&#65533;&#65533;^a(p&#65533;\&#65533;&#701;&#65533;&#65533;U|&#65533;&#65533;WW&#65533;&#1939;W&#65533;R\&#65533; &#65533;O:Z&#65533;} %\&#65533;&#65533;p?&#65533;&#65533;nR&#65533;e&#65533;&#65533;&#65533;&#65533;E&#42320;f&#65533;d&#65533;8 &#65533;h&#65533;&#65533;&#65533;&#65533;&#65533;&#65533;I&#65533;&#65533;&#65533;3&#65533;&#65533;8&#65533;&#65533;j&#65533;&#65533;.mE+e	&#65533;&#65533;&#65533;&#65533;&#65533;&#65533;-
Y`&#65533;&#1720;&#65533;;&#65533;&#65533;5&#65533;^^i#,9f:=&#65533;\SId&#65533;&#65533;&#65533;GR5&#65533;&#65533;$nl&#65533;&#65533;&#65533;&#65533;&#65533;&#65533;>s&#65533;8&#65533;i^w&#65533;'w&#65533;P&#65533;dp&#65533;&#65533;&#65533;&#65533;L3&#65533;&#65533;K&#987;&#65533;&#65533;M&#65533;^p&#65533;\G&#65533;&#1506;&#65533;R&#65533;&#65533;&#65533;|&#65533;&#65533;&#65533;8f)&#65533;+{K&#65533;&&#65533;&#65533;&#46051;&#65533;&#1904;Z&#65533;e?*b`&#65533;&#65533;&#65533;gA5Yx&#65533;&#65533;&#65533;LU&#65533;&#65533;X&#65533;4 &#65533;&#1628;d<&#65533;&#65533;&#65533;&#65533;&#1073;&#65533;&#65533;3&#65533;\&#65533;&#65533;&#65533;}&#659;&#65533;)ie&#65533;$&#65533;&#65533;@Xk&#65533;&#65533;%&#65533;&#65533;eT|&#65533;z&#65533;iuxc&#65533;4+&#65533;&#65533;L&#825;zq&#65533;&#65533;C&#65533;&z&#65533;&#65533;&#65533;&#65533;W&#65533;&#65533;o}&#65533;&#65533;fXY&#65533;&#65533;&#65533;_&#65533;&#65533;<&#65533;qymZ&#65533;<h4L&#65533;&#65533;&#65533;&#65533;&#65533;l&#65533;#&#65533;&#65533;@J&#65533;&#1997;&#1463;&#65533;&#65533;WtIp&#65533;&#65533;&#65533;7&&#65533;|&#65533;&#65533;=&#65533;L&#65533;iL&#65533;q&#65533;&#65533;&#65533;(&#65533;&#65533;t&#65533;&#65533;I&#495;u&#65533;n&#65533; &#65533;I&#1618;&#65533;e&#65533;C&#65533;&#65533;&#65533;&#65533;?&#65533;&#65533;&#584;&#65533;&#65533;&#65533;&#65533;5&#1071;c&#65533;m&#65533;&#65533;&#65533;i2&#65533;&#65533;<&#65533;jM&#65533;&#65533;&#1273;&#65533;&#65533;&#65533;
m&#65533;EDx&#65533;&#65533;&#65533;5?m&#65533;jns&#65533;&#65533;&#2025;Uh&#65533;&#65533;~&#65533;&#65533;pw&#65533;&#65533;&#65533;&#65533;&#65533;j45t>K&#65533;&#65533;q1;&#65533;{7G6&#65533;D&#65533;0&#65533;&#932;&#65533;K&#65533;#&#65533;J&#65533;&#65533;&#65533;>$$b&#65533;L1&#65533;JS=&#65533;&#65533;&#65533;&#1276;\1M&#65533;@T&#194;aNx&#65533;&#65533;w&#65533;cY&#65533;Y&#65533;&#65533;Fi&#65533;&#65533;&#65533;&#65533;TS&#65533;&#65533;&#65533;a#&#65533;&#1590;C&#65533;&#65533;&#65533;&#65533;&#65533;y&#65533;&#65533;
&#65533;z3&#65533;5&#65533;t=&#65533;&#65533;v^&#65533;1&#65533;&#65533;Kw&#65533;<q&#65533;&#65533;q{&#65533;W&#65533;&#65533;&#65533;&#65533;&m&#65533;t&#65533;&#65533;&#65533;6V&#65533;&#65533;*&#65533;;	&#65533;*&#65533;F&#65533;&#1771;Qa&&#65533;>&#65533;&#65533;&#65533;&#65533;&#1831;(&#65533;vvlG)&#65533;&#65533;YG&#65533;&#65533;&#65533;&#65533;&#65533;G+&#65533;	D&#65533;qLaZ&#65533;&#65533;|,v-&#65533;E b&#65533;0&#65533;&#65533; &#65533;r	B&#65533;`;&#65533;y6&#65533;9&#65533;$&#65533;	8&#65533;&#65533;&#65533;?!s&#65533;*VV&#65533;&#65533;$xf&#65533;&#65533;0up&#65533;~&#65533;%i&#65533;6^J&#65533;tbd&#65533;b)Ra&#65533;E&#65533;f&#65533;&#65533;t&#65533;wW&#65533;&#65533;L&#1106;`&#65533;Q&#1351;r&#65533;&#65533;n&#65533;&#65533;#&#65533;1&#65533;&#65533;1&#65533;&#65533;`&#65533;p&#65533;&#65533;,&#65533;&#65533;~|&#65533;&#65533;r&#65533;1Q&#65533;&#65533;&#65533;&#65533;bY&#65533;a&#65533;&#65533;`]/b7&#65533;bx b&#65533; *&#65533;&#65533;_9&#65533;rk&#65533;&#65533;A5&#65533;VjI&#65533;j&#65533;&#65533;qP`&#65533;&#65533;&#65533;9&#65533;&#452;]1&#65533;9dXJ&#65533;&#65533;[&#65533;\Vfdk&#65533;9&#65533;&#65533;3&#65533;6oFE&#65533; &#65533;&#65533;/&#65533;'&#65533;qm&#65533;s&#65533;&#65533;&#65533;B&#65533;A]]4^O&#65533;N@&#65533;&#65533;D,&#1251;,&#65533;d&#65533;?&#65533;U&#65533;_&#65533;&#65533;}&#65533;""&#65533;&#65533;	V&#65533;pAp&#65533;&#65533;&#65533;&#65533;_&#65533;(&#456;&#65533;~&#1832;~x&#65533;&#65533;IB&#65533;n&#65533;U.RX&#65533;&#65533;!&#65533;&#65533;5o&#65533;P4&#65533;Z&#65533;&#65533;"K&#65533;a+`: &#65533;]&#65533;&#65533;&#65533;&#65533;rX"B&#65533;w&#65533;s?	&#65533;&#12816;Xk k%&#65533;KHu(&#65533;\&#721;Ld_E&#65533;&#8353;&#65533;23a&#1624;hMxp&#65533;:&#65533;D7H*>&#65533;wE&#65533;&#458;&#65533;+&#65533;u6&#65533;W&#65533;&#65533;(&#65533;&#65533;	A\7&#65533;R&#65533;&#65533;H8^I&#65533;&#65533;&#1441;#h&#65533;&#65533;	i&#65533;&#65533;b&#65533; d&#65533;+&#65533;W&#65533;6&#65533;&#65533;(&#65533;&#65533;hoXX[H&#65533;&#65533;&#65533;X&#65533;&#65533;&#65533;&#65533;OB&#65533; U=&#65533;u&#65533;Rt%&#65533;&#65533;&#65533;&#65533;A&#65533;&#65533;&#65533;&#65533;&#65533;O&#65533;&#65533;&#65533;0&#976;y&#65533;&#65533;jx &#65533;&#65533;(b&#65533;&#65533;&#65533;&#65533;&#65533;X8&#65533;/&#65533;&#65533;&#65533;IkW&#65533;<&#65533;a<&#65533;&#65533;&#65533;&#65533;&#65533;B-J4(&#1037;&#65533;&#65533;&#65533;_&#65533;YaP&#65533;&#65533;TVh$-&#65533;sw6"l&#65533;DV&#65533;&#65533;|Mg5In&#65533;q2&#1300;$&#65533;&#65533;:&#65533;O&#65533;6p&#65533;7&#65533;&#65533;``&#65533;&#34113;f?&#7686;&#65533;&#518;U&#65533;5&#65533;8&#65533;B&#65533;?&#65533;e&#65533;&#65533;&#65533;&#65533;&#65533;ip&#65533;x&#65533;&#65533;&#65533;>&#441;.5&#65533;&#65533;&#65533;&#65533;# D&#65533;&&#65533;&#65533;&#65533;'&#65533;
&#65533;Xz4h&#65533;&#65533;&#65533;&#65533;q<v&#65533;eq d&#65533;&#65533;Hr&#65533;f&#65533;G&#65533;E&#65533;HU&#65533;i{1&#65533;]+&#65533;dX&#65533;&#65533;&#1668;&#65533;I&#65533;b@ &#65533;~&#65533;yQ&#65533;&#65533;,&#65533;Q&#65533;;&#65533;&#65533;{.&#65533;L&#65533;&#65533;&&#65533;Me&(&#65533;gmg&n7)!&#65533;ga&#65533;&#65533;&#65533;r&#65533;&#65533;&#65533;&#65533;B&#65533;o^Xx&#65533;flq&#65533;&#65533;yo
V&#65533;2&#65533;#:&#65533;&#65533;s&#65533;.-"&#65533;&#31173;7&#65533;&#65533;&#65533;	Ri"&#65533;&#65533;xAJ7L9&#65533;&#65533;6&#65533;D&#65533;6&#65533;6&#65533;IA&#704;b&#65533;9'&#65533;y*y`&#65533;,&7@&#65533;O&#65533;&#65533;S&#65533;&#65533;&#65533;&#65533;&#65533;&#65533;&#65533;0&#65533;grpI&#65533;!&#65533;r&#65533;&#65533;(&#65533;V`&#65533;'{&#1845;&#65533;a<8tS&#65533;}&#65533;l&#65533;8&#65533;zhM:p&#65533; &#65533;4&#65533;&#65533;X &#65533;<Y&#65533;&#65533;sid2f&#65533;*[&#65533;,Z59@&#65533;3BgmHG@vC&#65533;.J	&#257;&#65533;;&#65533;L&#65533;Y&#65533;&#65533;(vR9&#65533;iX&#65533;&#65533;&#65533;&#65533;&#65533;VI&#65533;s&#65533;wJZvE&#65533;Y&#65533;s'&#65533;&#65533;$f&#65533;@&#65533;p&#65533;&#65533;&#65533;{&#65533;(+&#65533;&#65533;p&#65533;Fm&#65533;R&#65533;&#65533;K&#65533;&#65533;&#65533;&#65533;&#65533;2&#65533;bIp4 rZy&#65533;&#65533;u*&#65533;'t&#65533;"&#65533;&#65533;+&#65533;&#65533;]&#65533;&#65533;Ga&#65533;&&#65533;&#65533;2&#65533;&#65533;&#65533;X&#65533;&#65533;&#65533;&#65533;&#65533;Ap&#65533;j&#65533;&#65533;T&#65533;Z&#65533;&#65533;F3&#65533;|+&#65533;p#If:&#65533;MMU&#65533;**gO&#65533;k&#65533;drH?E&#65533;vDx&#65533;&#452;&#65533;zv&#65533;&#65533;&#65533;e&#65533;&#65533;&#65533;&#65533;Pe&#65533;&#65533;&#65533;&#65533;'xX2
&#65533;&#65533;V&#65533;&#65533;&#1200;&#65533;&#1452;&#65533;X&#65533;>&#65533;u&#65533;p&#65533;&#65533;4&#65533;""$&#65533;&#65533;u!ot"&#65533;v&#65533;Kq&#65533;0&#65533;d&#65533;&#65533; &#65533;H*G&#65533;&#65533;&#65533;a&#65533;ASc&#65533;&#65533;Z&#65533;&#65533;(&#65533;&#65533;^U&#65533;`&#65533;&#65533;/&#65533;<
t&#65533;&1:&#1319;&#65533;@K&#65533;&#65533;WB&#65533;2-&#65533;&#65533;H&#1075;&#65533;K<&z&#65533;&#65533;s1&#65533;C&#65533;+tAc&#65533;&#65533;&#65533;_&#65533;&#65533;D&#65533;\Z&#65533;y&#65533;=&#65533;2&#65533;&#65533;l&#65533;@&#65533;O&#65533;&#65533;&#65533;i.Uj&#65533;&#65533;y&#65533;L
Q5Z&#65533;&#65533;h-_%&#65533;H[&#65533;[&#65533;F[X&#65533;&#65533;&#65533;'PR&#65533;&#65533;d0&#65533;&#65533;J0&#65533;&#65533;&#65533;e&#65533;xY&#65533;&#65533;&#65533;&#65533;54 &#65533;d;&#65533;~!&#65533;F&#65533;"[<&#65533;&#65533;&#486986;YG&#65533;&#65533;&#65533;w&#65533;2&#65533;*Gj2&#65533;G&#65533;Z&#65533;&#65533;&#65533;&#65533;&#65533;^&#65533;&#65533;&#65533;&#65533;-O&#65533;4&#1877;2&#65533;*g&#65533;&#65533;T&#65533;&#65533;&#65533;&#65533;&#65533;&#65533;zAj&#65533;&#65533;&#65533;0&#65533;&#65533;&#65533;N&#65533;MJ7p[&#65533;&#65533;&#65533;&#65533;x?e&#65533;nq&#65533;&#65533;z&#65533;m&#65533;&#65533;&#65533;.&#65533;&#65533;&#65533;F&#65533;&#65533;&#65533;&#65533; 8c&#65533;D&#1789;OR&#65533;&#65533;_&#65533;z&#65533;&#65533;j.&#65533;&#65533;'l&#65533; &#65533;ET&#65533;&#65533;&#65533;Wz&#65533;[&#65533;4&#65533;&#65533;1&#65533;Zp&#65533;{&#1623;G'&#65533;D9Ej&#65533;]&#65533;&#65533;2Bk&#65533;&#65533;h&#65533;&#1504;&#65533;9{&#65533;+ol&#65533;~&#65533;&#65533;&#65533;&#65533;&#65533;;a&#65533;A?&#65533;&#442;&#65533;&#65533;5V&#694;&#65533;&#65533;&#65533;&#65533;ZW(UGBo&#65533;&#65533;&#65533;;|d&#65533;&#65533;!3&#65533;&#65533;W&#65533;W&#65533;[&#65533;!u&#65533;&#65533;~M;&#65533;Hyn&#65533;&#65533;&#65533;:M9&#65533;&#65533;;&#176;&#65533;#&#65533;&#65533;?+e7v&#65533;+&#65533;&#65533;*7&#65533; $i&#65533;&#65533;&#65533;z&#65533;'&#65533;T&#65533;q&#65533;+Kc&#65533;1&#65533;&#65533;&#65533;&#65533;&#65533;,bA&#65533;&#65533;&#65533;EpC&#65533;&#65533;qm&#65533;&#65533;&#65533;S,&#445;&#65533;k&#65533;&#65533;&#65533;vr&#65533;&#65533;2UY&#65533; .aL&#65533;&#65533;&#65533;L&#65533;&#65533;	 &#136;{uME&#65533;d&#65533;ts&#65533;j&#65533;&#65533; &#65533;|&#65533;&#1258;&#65533;}&#65533;&#65533;&#535;&#65533;&#3642;~&#65533;u&#65533;&#65533;9&#65533;-&#65533;&#65533;8&#65533;&#718;&#65533;>\&#65533;&#65533;&#65533;&#65533;&#65533;{&#65533;T(&#65533;
1|&#65533;&#65533;&#65533;@L	&#65533;R&#65533;i&#65533;L&#65533;&#65533;&#65533;ZXr)&#65533;t&#9195;&#65533;&#65533;&#65533;&#65533;&#2481;&#65533;E&#65533;&#65533;/&#65533;&#65533;9;&#65533;&#65533;5&#65533;&#65533;&#65533;&#65533;&#65533;0J&#65533;&#65533;;V&#65533;9V(&#176;&#65533;&#65533;&#65533;&#1840;&#65533;[&#65533;E&#65533;)O&#65533;p&#65533;&#65533;'&#1094;&#65533;&#65533;[&#65533;55&a4s&#65533;&#65533;&#65533;+>]6I&#65533;&#1624;&#65533;&#65533;oz0&#65533;&#65533;z&#65533;&#65533;H&#65533;]&#65533;&#620;++&#65533;&#65533;&#65533;&#65533;,&#983;&#65533;&#65533;&#65533;&#65533;&#65533;e7&#65533;}l&#65533;G&#65533;&#65533;Z0&#65533;&#65533;&#65533;&#65533;R&#1891;&#65533;8&#65533;&#65533;x&#65533;&#65533;k&#65533;*P%&#65533;&#65533;O&#65533;&#65533;&#65533;&#65533;&#65533;Z&#65533;&#65533;cT&#65533;z&#752;&#65533;p1/G&#65533;&#65533;x&#65533;L&#65533;&#65533;MK&#65533;&#65533;&#65533;&#65533;u&#65533;B!o&#65533;i&#65533;z&#65533;n}&#1680;&#65533;{&#65533;&#65533;9 0&#65533;<&#65533;s&#1941;&#890;&#65533;F]W&#65533;&#65533;0m&#65533;&#65533;K-&#65533;&#65533;p&#496;&#65533;n&#65533;T &#65533;as]&#65533;&#27681;&#725;|&#65533;q&#65533;-4[a&#65533;&#65533;&#65533;8&#65533;7&#441;v&#65533;*&#1499;[&#65533;&#65533;&#65533;fX&#65533;&#65533;&#65533;&3U&#65533;(&#65533;7&#65533;&#65533;&#65533;H&#65533;&#65533;&#65533;hB&#65533;&#65533;[*&#65533;&#65533;&#65533;&#1531;<-&#65533;&#65533;&#65533;&#65533;&#65533;%f&#65533;&#65533;S&#65533;&#192;&#65533;&#65533;m[O&#65533;&#65533;m&#65533;&#65533;&#65533;&#65533;&#65533;X#I&#65533;OZ&#1444;&#65533;!&#65533; x&#65533;&#65533;0mN&#65533;&#65533;dgf_&#65533;]y&#65533;U4&#65533;&#65533;&#65533;&#65533;x&#65533;&#918;&#65533;>&#65533;&#65533;&#65533;&#65533;&#65533;x&#65533;&#523;&#65533;&#65533;&#65533;]&#65533;&#65533;&#65533;&#65533;,&#65533;?&#1356;-&#52362;u&#65533;?&#65533;&#65533;
l&#1226;&#65533;&#65533;IZ	}Z&#65533;K&#65533;&#65533;&#65533;\&#65533;&#65533;,&#65533;}&#65533;0&#65533;Ukx&#65533;&#1965;&#65533;&#65533;&#65533;}`&#65533;d&#65533;k&#65533;&#65533;&#65533;&#65533;#&#65533;&#65533;&#65533;&#65533;&#65533;&#65533;&#65533;m6P&#1625;&#65533;&#65533;&#65533;,G^&#1794;&#65533;&#65533;&#65533;&#65533;SM&#65533;t&#65533;&#1226;&#65533;&#65533;&#65533;H&#65533;#(X&#65533;&#65533;<&#65533;ll&#65533;EM&#65533;7&#65533;&#65533;&#65533;&#65533;|t\OQ&#65533;&#65533;X@&#65533;x p(e&#65533;8r&#65533;~&#65533;_[-&#65533;4&#65533;a&#65533;6&#65533;|&#65533;-9~m&#65533;&#65533;*&#65533;&#65533;&#65533;`h&#65533;g&#65533;&#65533;&#65533;&#65533;;k&#65533;&#65533;@&#65533;u}&#65533;Qy-&#65533;&#65533;<&#65533;Z&#65533;&#65533;&#65533;h:WN&#23622;&#65533;%'^&#65533;&#65533;4\&#65533;]K"&#65533;&#65533;H&#65533;Xv[&#65533;M&#65533;.p&#65533;T&#1812;}6&#65533;u7&#65533;s&#65533;&#65533;!&#65533;&#65533;D&#65533;&#65533; &#65533;&#65533;&#65533;&#65533;z&#65533;!&#65533;11&#65533;&#65533;&#65533;,_0&#65533;!&#907;&#65533;&#1311; &#65533;&#65533;&#65533; &#65533;&#1605;&#65533;e&#65533;<&#741;&#65533;&#668;q&#65533;&#65533;&#65533;&#65533;&#65533;&#65533;&#1033;Xp&#65533;W&#65533;&#52910;&#65533;&#65533;Pc&#65533;&#1462;~&#65533;3&#65533;&#65533;&#65533;&#65533;	Q&#65533;&#65533;6&#65533;q&#65533;&#65533;&#65533;PR&#65533;u&#65533;&#65533;&#65533;&#65533;&#65533;T+&#65533;0&#65533;^F&#65533;&#65533;&#755;&#65533;~&#65533;&#1526;&#65533;&#65533;Y&#65533;&#762;%&#65533;|?&#65533;s&#411;q&#65533;&#65533;>&#65533;&#19349;&#65533;&#65533;&#65533;&#65533;&#65533;6&#65533;&#22833;&#65533;"F&#65533;gq&&#65533;&#65533;&#65533;+n&#65533;&#65533;,&#65533;:}&#65533;"@A&#65533;E&#65533;o&#65533;&#65533;&#65533;&#65533;I&#65533;&#65533;&#65533;&#1627;^&#65533;sM&#65533;&#65533;n&#65533;&#65533;&#65533;&#65533;I&#65533;&#65533;&#65533;&#65533;?~&#65533;&#65533;K6&#65533;&#65533;rW&#65533;o&#65533;&#65533;&#65533;&#65533;T&#65533;&#65533;&#65533;&#65533;&#65533;&#65533;>&#65533;YT%&#65533;&#65533;k)&#65533;a[&#65533;S&#65533;L&#65533;&#65533;3&#65533;XV&#65533;&#65533;&#65533;&#65533;&#65533;c	&#65533;
%&#65533;&#65533;&#65533;u&#65533;v&#65533;D&#65533;&#65533;&#65533;&#22823;$&#65533;&#65533;&#65533;,&#65533;@&#65533;&#65533;&#65533;&#1333;&#65533;&#65533;&#65533;&#65533;&#65533;R&#65533;V&#65533;&#799;&#65533;W&#65533;&#65533;&#65533;i&#65533;&#65533;&#65533;Mx&#65533;s&#65533;&#65533;n&#65533;,2^&#65533;oo&#65533;&#65533;n&#65533;?&#65533;BP&#65533;&#65533;&#65533;&#65533;&#65533;&#65533;p&#65533;&#65533;&#65533;v&#65533;
M&#65533;&#65533;8&#65533;K z&#65533;&#65533;j&#65533;[rI &#65533;&#65533;/&#65533;#I&&#65533;&#65533;&#65533;&#65533;&y&#65533;)I&#65533;&#65533;.&#65533;&#65533;&#65533;&#65533;&#65533;/{&#65533;8\`&#65533;&#65533;&#65533;e&#65533;%n(e&#65533;&#65533;&#65533;&#65533;&#65533;&#65533;&#65533;&#65533;&#65533;&#65533;&#65533;&#65533;&#65533;&#65533;&#65533;&#65533;%&#65533;|&#65533;&#65533;&#65533;&#65533;v[I[&#65533;&#65533;r&#65533;al:u &#65533;&#1228;:&#65533;
&#65533;&#65533;&#65533;a<&#65533;RE&#65533;&#65533;&#65533;TE&#65533;&#65533;&#65533;&#65533;&#65533;t&#65533;&#65533;&#65533;&#65533;&#65533;&#65533;&#65533;&#65533;&#65533;t&#65533;@X	L&#65533;A^1&#65533;&#65533;#&#65533;
&#65533;bVf@&#65533;%&#65533;S&#65533;&#65533;&#65533;$&#59064;&#65533;&#1258;&#65533;>CE&#65533;cF&#65533;&#65533;N&#65533;Qu&#65533;&#1266;/&#65533;X&#65533;DIDW&#392;6qa&#65533;&#65533;&#973;&#65533;&#65533;&#65533;l&#65533;3&#65533;K/@&#65533;B&#65533;&#65533;&#1191;&#65533;P&#65533;&#65533;P&#65533;z&#65533;c0&#65533;E&#65533;&#65533;&#65533;&#65533;&#65533;I&#65533;.&#65533;&#65533;&#65533;aO0{b&#65533;(G&#34660;.&#65533;L(&#65533;&#65533;&#65533;&#65533;%&#65533;Gwe&#65533;)&#65533;&#355;A&#65533;bdI&#65533;&#65533;&#1188; &#65533;&#65533;:n&#65533;2e"&#65533;&#65533;&#65533;&#65533;	&#65533;&#65533;&#65533;k&#65533;A&#65533;&#65533;h&#65533;uS&#65533;&#65533;&#65533;&#65533;j}&#65533;&#65533;&#65533;&#65533;/&#65533; &#65533;&#65533;&#65533;&#238;&#65533;
&#65533;(r&#65533;Z&#65533;@S%&#65533;&#65533;9&#65533;(.Hi>o&#65533;x&#65533;&#65533;&#65533;D&#65533;&#65533;~&#65533;&#65533;&#65533;&#65533;&#65533;&#65533;&#65533;&#65533;W&#65533;&#65533;&#65533;&#65533;&#65533;&#65533;&#65533;&#65533;k&#542;y&#65533;&#65533;&#65533;K&#65533;&#65533;Gg&#726;&#65533;   Ud\u@&#65533;q&#65533;Z`&#65533;&#65533; &#65533;08&#260;&#65533;r &#65533;&#65533;&#65533;&#65533;&#65533;&#65533;(&#65533;{&#65533;&#328;W&#65533;mRJE&#65533;'&#65533;e&#65533;<ce&#65533;	S#&#65533;&#65533;w&#65533;P&#65533;G^2&#65533;&#65533;&#65533;n&#1680;fd6&#1568;&#65533;$9&#65533;&#65533;[k&#65533;&#65533;&#65533;$mQ&#65533;U&#65533;6Bf&#177;$A:&#65533;&#65533;1]Cv,7c&#65533;&#65533;&#65533;&#1096;&#65533;H*2&#65533;&#65533;r&#65533;a^f&#65533;%&#65533;&#65533;I:&#65533;&#65533;|&#65533;&#65533;&#65533;|q&#65533;g&#65533;J&#65533;&#65533;&OH&#65533;IR&#65533;bPX&#34244;(&#65533;&#65533;&#65533;n`&#65533;&#65533; &#65533;JO
 &#65533;h&#65533;&#65533;&#65533;U&#65533;S&#65533;g&#1227;8&#65533;I#S7&#65533;&#34337;j&#442;SD Y&#65533;&#65533;gC&Bd&#65533;E
&#65533;H&#65533;&#65533;&#65533;&#65533;&#65533;v&#65533;c&#563;&#65533;6&#748;&#65533;&#65533;Q&#65533;o&#65533;&#65533;&#65533;&#65533;&#65533;&#65533;&#65533;
B&#65533;&#65533;O&#65533;&#65533;*QH&#65533;&#65533;v&#65533;&#65533;rf&#65533;&#65533;"&#65533;&#65533;tr&#65533;&#65533;&#65533;&#65533;&#65533;I+&#65533;&#65533;&#65533;&#65533;Q&#65533;&#65533;p&#65533;&#65533;<&#65533;&#65533;u&#65533;&#65533;Z&#65533;v&#65533;B&#488;&#65533;&#65533;&#65533;&#65533;Z &#549;F`&#65533;1&#65533;&#65533;&@&#65533;&#65533;f@\&#65533;3 &#65533;E&#43624;&#65533;Zj6`&#65533;S&#65533;/&#65533;&#24369;&#65533;&#65533;}g&#65533;&#1688;&#65533;j&#65533;&#65533;&#65533;&#65533;&#65533;W&#65533;&#65533;QI=v&#65533;B &#65533;7b&#65533;&#65533;&#65533;&#1375;M=&#65533;gj&#65533;&#65533;5&#65533;\J&#65533;B3&#65533;&#65533;	[&#65533;%)&#65533;&#65533;w7&#65533;[&#65533;&#65533;4'w&#65533;&#65533;&#160;&&#65533;&#65533;o) Ck&#65533;&#65533;&#65533;&#1119;&#65533;&#65533;R&#65533;&#65533;&#65533;&#65533;+&#65533;&#65533;&#65533;p&#65533;cO8FXc^6&#65533;O&#65533;m&#65533;K&#65533;&#65533;&#65533;(F+&#65533;&#65533;K;&#65533;d<:&#65533;&#65533;R*;&#65533;b&#65533;2&#65533;&#65533;#&#65533;<2&#65533;
8&#65533;^+_b&#65533;-_&#65533;&#65533;3&#65533;4&#65533;&#65533;&#65533;&#65533;L8&#65533;2:&#65533;&#65533;&#65533;' &#65533;&#65533;b&#65533;&#65533;7&#65533;fo&#65533;&#65533;*&#65533;&#65533;/&#833527;}&#65533;&#65533;#&#65533;p&#65533;&#65533;&#1483;&#65533;&#65533;&#1064;1&#65533;2&#65533;_&#1984;R;&#1909;&#65533;&#65533;{&#65533;&#65533;&#65533;&#65533;&#65533;&#65533;&#65533;&#65533;&#65533;8u&#65533;2&#65533;&#65533;E&#65533;&#65533;W4~	&#65533;&#65533;&#65533;&#65533;&#65533;&#65533;&#65533;&#65533;&#65533;}nA&#65533;`&#65533;*&#65533;&#65533;&#65533;U&#65533;`&#65533;`\&#65533;&#65533;
FUyT&#65533;&#65533;P&#65533;&#65533;ebA&#65533;&#65533;X&#65533; 2&#1856;b=&#65533;!;NVH&#65533;px&#65533;&#65533;&#65533;_\f<p@!y&#65533;&#65533;&#65533;B&#65533;&#65533;&#65533;&2&#65533;&#65533;3&#65533;G&#65533;hA&#65533;b&#65533;%|&#65533; &#65533;B&#65533;Q&#970;^&#65533;&#65533;&#65533;&#65533;&#65533;#f<&#65533;~d &#65533;&#65533;&#65533;E0&#65533;f#&#65533;&#65533;(@1p&#65533;e&#65533;&#65533;&#65533;(&#65533;&#65533;p&#65533;k&#65533;&#65533;&#65533;&#65533;A|3&#65533;&#65533;)&#65533;&#65533;&#65533;]P(#&#65533;	&#65533;&#65533;A&#65533;d&#65533;?&#65533;\&#65533;)&#65533;GNr&#65533;&#65533;&#65533;&#65533;
R(1`E+&#65533;&#65533;a&#65533;&#1320;&#65533;&#65533;&#65533;&#65533;&#65533;0V>&#65533;&#65533;p+&#65533;&#65533;&#65533;&#65533;&#65533;&#65533;T"&#65533;A&#65533;&#65533;&#65533;&#65533;&#65533;&#65533;&#65533;&#65533;&#65533;L$&#65533;>*R&#1040;a&#65533;c&#65533;&#65533;I&#65533;&#65533;&#65533;v&#65533;d&#65533;2&#65533;&#65533;b&#1177;&#65533;T#&#65533;&#65533;_]p&#65533;&#65533;$&#65533;&#65533;&#65533;&#65533;|&#65533;&#340;&#65533;&#65533;y&#65533;&#65533;7o;	&#65533;>&#1214;v&#65533;&#65533;&#65533;&#65533;L&#65533;	&#65533;	&#65533;pV&#65533;&#1596;&#65533;A&#65533;&#65533;&#65533;&#65533;Q&#65533;u&#65533;&#65533;&#65533;R&#65533;Y&#65533;&#65533;@
Re&#65533;&#65533;#.]`&#65533;&#65533;/*&#65533;&#65533;&#65533;6&#65533;&#65533;e&#65533;&#65533;&#65533;c	S&#65533;&#65533;Z&#65533;uL&#65533;&#65533;&#65533;9&#65533;&#65533;&#65533;&#65533;&#65533;+S&#65533;	&#65533;d&#65533;N&#65533;5&#65533;&#65533;=!QK&#1281;*o&#65533;&#65533;&#65533;&#65533;&#65533;YN&#577;&#65533;&#65533;&#65533;&#65533;^S&#65533;y&#65533;6nP&#65533;&#65533;&#65533;}:&#65533;?<2;&#65533;&#65533;iu&#65533;U([&#65533;$&#1639;&#65533;&#65533;0&#65533;N&#1077;&#65533;v%gy&#65533;&#65533;&#65533;
&#65533;&#65533;&#65533;_&#65533;&#1085;>4&#65533;&#65533;&#193;&#65533;XG&#650;&#65533;&#65533;&#65533;&#65533;T55U d&#65533;;PIEvR&#65533;iHAb&#65533;Y&#65533;&#65533;&#65533;u&#65533;&#65533;3<&#65533;Gu&#65533;&#65533;&#65533;&#65533;Sa&#65533;8A2&#65533;&#65533;&#65533;&#65533;&#65533;&#65533;&#65533;Yj m&#65533;&#1759;&#65533;&#65533;&#65533;&#355;V*VeN&#1272;&#65533;M'SJ\&#65533;*T&#65533;u&#65533;&#65533;&#65533;*&#65533;&#65533;2&#65533;&#65533;&#65533;&#65533;&#1914;&#65533;V&#65533;s&#65533;&#65533;K&#65533;{BP&#65533;x5{&#1517;&#65533;&#65533;	&#65533;&#65533;&#65533;J&#65533;kp;iU&#65533;T-&#65533;@&#65533;&#65533;r&#1106;&#65533;&#65533;rMK&#65533;&&#65533;&#780;e&#65533;S`a&#65533;&#65533;Er&#65533;&#65533;&#65533;[Um4g&#65533;[ 4&#12865;&#816;&#65533;&#65533;3&#1606;&#65533;&#65533;&#65533;5jp&#65533;&#65533;&#65533;&#65533;&#65533;/n+&#65533;&#65533;&#65533;q{H% &#65533;&#65533;{&#65533;&#65533;8&#65533;&#65533;&#65533;mk&#1848;&#65533;&#1549;&#65533;&#65533;W&#65533;&#65533;O!k&#65533;\&#65533;#&#65533;x&#65533;&#65533;T]N=+&#65533;&#65533;&#65533;&#65533;&#65533;&#65533;&#65533;"&#65533;q&#65533;&#65533;&#65533;]&#65533;&#65533;&#65533;E&#65533;eEO&#65533;B&#1050;&#65533;v]&#65533;&#1701;&#65533;&#65533;6&#65533;yB>&#65533;&#20229;9&#65533;Y&#65533;o.&#65533;&#65533;O&#65533;&#65533;&#65533;&#65533;b&#65533;0Z1&#65533;&#65533;%&#65533;g8r&#65533;{&#65533;&#65533;&#65533;&#65533;&#65533;&#65533;G&#65533;b&#65533;Nz&#65533;&#65533;&#65533;&#65533;&#1196;&#65533;&#65533;&#65533;&#65533;&#65533;5&#65533;_kE&#65533;&#65533;Y&#65533;&#65533;:&#65533;Z&#65533;P&#65533;t&#65533;m&#65533;&#65533;H&#65533;&#65533;F&#65533;&#65533;&#65533;&#65533;&#65533;y&#65533;&#65533;&#65533;&#65533;&#473;&#65533;[&#65533;_b&#65533;.NW&#65533;&#65533;Uu"&#65533;<&#65533;&#65533;&#65533;
&#65533;l&#65533;&#65533;&#65533;&#65533;N&#65533;&#65533;&#1094;.e&#65533;&#65533;&#65533;yA'&#65533;&#65533;%t&#65533;x&#65533;+&#65533;&#65533;&#65533;&#65533;&#65533;d&#65533;&#65533;S&#749;&#65533;J^a&#65533;&#65533;&#65533;yk\[&#1534;&#65533;&#65533;1&#65533;}&#65533;^U&#65533;[&#65533;Zv&#65533;&#65533;y&#65533;o|&#65533;z&#65533;?(&#65533;&#65533;&#65533;&#65533;T&#65533;&#65533;&#65533;&#65533;&#65533;&#471;[I&#65533;{&#65533;&#65533;&#65533;{ '&#65533;y&#65533;&#65533;&#65533;&#65533;&#65533;8w&#65533;&#65533;jm7&#65533;&#65533;&#65533;x&#65533;=&#65533;&#65533;&#65533;{ -&#65533;&#65533;&#65533;&#65533;&#65533;E3&#65533;&#65533;&#65533;[_&#65533;&#65533;	P&#65533;v&#65533;#~&#65533;&#65533;&#3957;&#65533;&#65533;d&#65533;=&#65533;G&#65533;j&#65533;!&#65533;W&#65533;&#65533;&#65533;&#65533;W(&#65533;&#65533;c/[&#65533;&#65533;&#65533;&#65533;&#65533;kb&#65533;&#65533;&#65533;<&#65533;j&#65533;n&#65533;6aL^&#65533;[&#65533;&#65533;F&#65533;1v7]&#65533;*/&5&#65533;q&#65533;[]&#65533;ltw&#65533;}D&#65533;c[&#65533;&#65533;zk&#65533;Z&#65533;&#65533;&#65533;X@&#65533;]&#987;&#65533;&#65533;&#65533;5&#65533;&#65533;&#65533;&#65533;UL_&#65533;&#65533;&#65533;)&#65533;&#1225;n&#65533;e&#65533;8&#65533;&#65533;fM&#65533;q&#131;&#65533;&#65533;&#65533;&#65533;N&#65533;Q}&#65533;.&#65533;&#65533;&#65533;P&#65533;x)t&#65533;&#65533;3&#65533;'&#65533;&#65533;&#65533;&#65533;&#65533;V&#65533;9&#65533;S&#65533;&#1419;m&#65533;a&#65533;&#65533;&#65533;[6&#65533;&#65533;X&#65533;j&#65533;&#65533;&#65533;M&#65533;L:&#65533;&#1325;&#65533;&#65533;&#65533;m&#65533;&#65533;xf&#65533;_&#65533;&#65533;&#65533;gmS&#65533;&#65533;&#65533;@&#65533;m&#37998;&#65533;,r]PJ&#65533;}&#65533;?&#65533;&#65533;&#65533;r<&#65533;&#65533;&#65533;l&#65533;tzXG{&#65533;we&#65533;w%&#65533;m&#65533;6ld&#65533;p&#65533;>
g~&#65533;&#65533;v&#65533;&#65533;@&#65533;s#!iqduCw~&#823;{_ec&#65533;v&#65533;H@z&#65533;7t&#65533;&#65533;}&#65533;&#65533;}S&#65533;n&#65533;o&#65533;+o&#65533;&#65533;n9FY&#65533;&#65533;Z;&#65533;&#65533;&#65533;~6&#65533;&#65533;0&#65533;w&#65533;'&#65533;&#65533;t&#65533;&#65533;nNxb&#65533;g&#65533;xz&#65533;H089N&#65533;&#65533;u&#65533;'t&#65533;&#65533;m&#65533;&#65533;7&#65533;&#65533;{&#65533;&#65533;&#65533;7$&#65533;vCs:&#65533;!&#65533;&#65533;&#65533;dm&#65533;.&#65533;&#65533;b&#65533;oW&#65533;%&#65533;"&#29033;&#65533;O&#65533;&#65533;w&#65533;&#260;&#65533;&#65533;+#h~&#65533;z\x&#65533;pW&#65533;&#65533;h&#65533;&#65533;&#65533;c3&#65533;&#65533;'&#65533;&#65533;f&#65533;Gf&#65533;%=&#65533;&#65533;&#65533;&#65533;c&#65533;s&#65533;U&#65533;&#65533;7&#65533;`&#65533;t&#65533;F&#65533;+(t}h{&#65533;{&#65533;x{&#65533;&#458;&#65533;&#65533;&#65533;&#65533;&#65533;wT&#65533;&#65533;}&#65533;&#65533;>&#65533;&#65533;v&#65533;&#65533;
&#65533;Wn&#65533;gsz&ut'qvh&#65533;~&#65533;&#65533;&#65533;&#65533;[&#65533;&#1290;&#65533;&#65533;&#65533;Ph\|Wc&#65533;&#65533;|dD&#65533;&#65533;8G&#65533;&#65533;EZvWkhT&#65533;xx&#65533;&#65533;v&#65533;Xy&#65533;dH(f"=&#65533;&#65533;y/'&#65533;&#65533;fxf_&#65533;g&#65533;&#65533;&#65533;&#65533;y&#65533;D&#65533;	&#65533;%&#65533;&#65533;&#65533;&#65533;&#65533;xw&#65533;W&#65533;H&#65533;&#65533;&#65533;OZt&#65533;&#65533;&#65533;\&#65533;&#65533;e&#65533;g&#65533;&#65533;3kG&#65533;&#54723;&#184;zo^9&#65533;$&#65533;x&#65533;&#456;O&#65533;&#65533;6c6&#65533;u9T&#65533;&#65533;&#65533;&#65533;T&#65533;&#65533;67&#65533;&#65533;&#65533;&#65533;&#65533;&#65533;'&#1527;6x&#65533;33nH&#1425;&#65533;xyA	=&#65533;&#65533;9J&#65533;S&#65533;&#65533;&#65533;&#65533;'&#65533;*&#65533;z&#65533;5u&#65533;&#65533;L&#65533;&#65533;8}&#65533;&#65533;{h&#65533;	Y&#65533;_W&#65533;V&#65533;t
(&#65533;&#65533;x&#65533;u&#65533;&#65533;&#65533;
=&#65533;&#65533;2q+7hUM9&#65533;p(8&#65533;r&#65533;&#65533;F&#65533;&#65533;X&#65533;4&#65533;^3	V&#65533;&#65533;r&#65533;&#65533;&#65533;&#65533;X&#65533;cY&#65533;&J&#1832;hnF=&#1057;&#65533;N&#65533;&#65533;&#65533;&#515;&#65533;&#65533;~p&#65533;o&#65533;S&#65533;&#65533;&#65533;@7&#65533;&#65533;&#65533;&#65533;&#65533;&#65533;V&#1625;&#65533;&#65533;&#65533;&#65533;s}&#65533;Y&#65533;&#65533;&#65533;&#65533;(H&#65533;a&#65533;&#65533;Iz$H&#65533;j&#65533;\I&#65533;&#65533;&#1234;&#65533;X>&#65533;88&#65533;&#65533;aQ~&#65533;&#65533;0&#65533;hdJU&#65533;&#65533;&#65533;&#65533;N!z&#65533;&#1365;&#65533;&#65533;&#65533;&#65533;&#65533;&#65533;&#65533;&#65533;>S&#65533;4&#537;&#65533;&#65533;&#65533;&#65533;w&#65533;~&#65533;H&#65533;x&#65533;&#65533;&#65533;&#65533;Xh&#65533;&#65533;D&#65533;&#65533;>(&#65533;3&#65533;&#65533;&#65533;&#65533;&#65533;	&#65533;9E{I&#65533;&#65533;&#65533;5&#65533;&#65533;&#65533;&#65533;u&#65533;i&#65533;&#65533;&#335;&#65533;Ioi&#1465;&#65533;&#65533;&#1487;&#65533;&#65533;Jl&#65533;&#65533;P&#65533;0&#65533;&#65533;-&#65533;&#65533;B&#65533;}+&#65533;4&#65533;9&#65533;&#65533;&#65533;I&#65533;&#65533;&#65533;r&#65533;b{ xk&#65533;&#65533;~&#65533;&#65533;&#65533;&#65533;&#65533;&#65533;&#65533;i&#65533;&#65533;I&#65533;&#41117;&#1437;j&#65533;&#65533;8&#65533;3&#42012;)m&#65533;&#65533;&#65533;>=&#65533;D&#65533;a&#65533;&#590;i&#65533;&#65533;&#65533;"=Uqm&#594;&#65533;(&#65533;+&#65533;&#65533;&#65533;y&#65533;&#65533;yu&#65533;&#65533;&#65533;&#65533;8&#65533;6&#65533;&#65533;U&#65533;&#65533;	Z&#65533;Y{&#65533;&#610;q&#65533;&#65533;&#65533;&#1314;&#65533;&#1549;c&#65533;VI&#65533;
dj&#65533;&|tB&#65533;&#65533;GoV:&#65533;Lj&#65533;#	&#65533;\F&#65533;&#65533;&#65533;m&#65533;&#65533;eH&#65533;&#65533;1x&#65533;&#65533;XxOj&#65533;2&#65533;&#65533;t&#65533;&#65533;	&#65533;&#135;E&#65533;5&#65533;A&#65533;&#65533;H&#65533;&#65533;&I&#65533;yzW&#65533;&#65533;m&#65533;&#65533;u&#37410;
(&#65533;Yj&#65533;&#65533;9&#65533;b&#65533;&#65533;&#65533;&#65533;&#65533;&#65533;:&#65533;&#65533;GU&#65533;
&#65533;&#65533;&#65533;&#65533;&#65533;&#65533;Xf&#65533;&#65533;ny&#65533;-j(&#65533;&#65533;&#65533;&#65533;3&#65533;C&#65533;v&#65533;&#1639;)&#65533;&#65533;&#65533;&#65533;&#65533;&#65533;&#65533;&#65533;"Zb&#65533;'&#65533;Mr&#65533;&#43786;X&#65533;&#65533;&#65533;VZ&#65533;&#65533;i&#65533;&#772;dF&#65533; &#65533;J&#65533;&#65533;&#65533;&#65533;&#65533;&#65533;&#65533;*&#65533;&#65533;&#65533;&#65533;&#65533;&#65533;&#65533;&#65533;&#680;&#65533;:&#65533;&#65533;&#65533;&#65533;&#65533;&#65533;*&#65533;&#1306;&#65533;X&#65533;&#65533;&#65533;&#65533;&#65533; {&#65533;&#65533;&#1645;&#65533;jW?yO&#65533;&#65533;&#65533;K1&#65533;%&#65533;I&#65533;G:&#65533;'&#65533;&#65533;e&#65533;&#1627;X&#65533;}&#65533;Z&#65533;h&#65533;6&#65533;&#65533;&bi&#65533;A&#65533;Z&#65533;t&#65533;&#65533;&#65533;
&#65533;!9&#65533;&#65533;&#216;&#1688;-&#65533;`;`B&#65533;&#65533;sz&#65533;6uh&#65533;J&#65533;j*&#65533;&#65533;&#65533;&#65533;&#65533;&#65533;K&#65533;|
&#65533;(	&#65533;M&#65533;b&#65533;&#65533; &#1692;&#65533;&#65533;&#65533;&#65533;y&#65533;&#65533;&#65533;TR&#755;&#65533;5&#65533;&#65533;&#65533;v&#65533;&#65533;&#65533;&#65533;8]&#1665;g&#44212;Z&#65533;&#65533;&#65533;&#65533;&#65533;&#65533;&#65533;&#65533;&#65533;&#65533;&#35911;yNWT&#65533;&#1045;&#65533;&#65533;:&#65533;&#498;&#65533;9&#65533;&#65533;z&#65533;&#65533;V&#65533;4 H&#65533;&#65533;}dz&#65533;&#65533;z&#65533;Jk&#65533;&#65533;)&#65533;Y;&#65533;&#15862;fZ~&#65533;&#42166;Z&#65533;&#65533;:&#65533;&#65533;W&#65533;&#65533;&#65533;&#65533;&#65533;&#65533;T&#65533;&#65533;&#65533;&#65533;&#65533;&#65533;&#65533;D&#65533;3&#65533;&hn&#65533;&#65533;&#65533;n&#758;&#65533;&#65533;&#65533;W
b&#65533;&#65533;&#65533;f&#65533;&#65533;&#65533;&#65533;bw&#65533;[[:&#65533;&#65533;&#65533;Z&#65533;U'&#65533;&#347;&#65533;
&#65533;&#65533;S&#65533;&#65533;k&#65533;&#65533;c&#65533;z&#65533;?&#65533;U&#65533;&#65533;Oy&#65533;&#65533;&#65533;&#65533;B&#65533;&#65533;\;&#65533;m&#65533;&#65533;&#65533;&#65533;&#65533;&#65533;&#672;&#65533;x&#65533;V;&#65533;&#65533;[rU&#65533;&#65533;&#65533;&#687;jy&#65533;&#667;'*&#65533;&#65533;&#65533;&#65533;k&#65533;r&#65533;W`')&#65533;&#65533;k&#65533;&#44792;X	&#65533;&#65533;&#1787;&#65533;X&#65533;&#65533;V&#65533;&#65533;&#65533;&#1772;&#65533;v5&#65533;xX&&#65533;&#65533;&#65533;&#65533;:&#65533;)&#65533;&#65533;?5&#65533;"&#65533;&#65533;&#65533;&#65533;8E&&#65533;7"&#65533;&#65533;"\&#65533;&#65533;&#1835;&#65533;&#65533;w&#65533;+&#65533;&#65533;&#65533;&#65533;4&#65533;&#65533;&#65533;^&#65533;&#65533;&#65533;&#65533;&&#65533;&#65533;&#65533;J&#65533;z&#65533;:&#1849;&#65533;&#65533;&#65533;&#558;&#65533;)&#65533;&#65533;&#65533;w&#65533;[@&#65533;&#65533;&#65533;&#702;K>y&#65533;|;&#65533;&#65533;&#65533;&#1845;&#65533;	&#65533;&#65533;&#65533;k&#6874;&#65533;&#1783;2&#65533;&#65533;j&#65533;&#65533;&#65533;&#65533;&#65533;&#65533;&#65533;&#65533;"&#65533;]b&#65533;L&#65533;u&#65533;&#361;ok&#65533;&#65533;y&#65533;&#65533;S&#65533;&#65533;q&#65533;&#65533;C&#1815;&#65533;W&#570;&#65533;|&#65533;&#65533;&#65533;&#65533;y&#65533;S&#65533;&#65533;F<&#65533;I&#1825;&#65533;&#65533;&#65533;&#65533;&#65533;&#65533;&#65533;&#65533;O&#65533;&#65533;?&#65533;h&#65533;&#65533;&#665;TLsb<&#65533;d&#65533;&#65533;&#65533;&#65533;&#65533;,r&#65533;h&#65533;&#65533;+&#65533;b&#65533;&#65533;f\&#65533;&#65533;&#65533;&#65533;&#65533;v&#65533;r&#65533;n&#65533;&#65533;h&#65533;&#65533;&#65533;qL&#65533;@&#65533;&#65533;Cx&#65533;&#622;&#65533;p&#65533;J&#65533;l&#65533;*&#53538;j\&#65533;&#65533;&#65533;	&#65533;&#65533;w:&#65533;&#65533;&#65533;X|&#65533;Qk&#65533;&#65533;&#65533;&#65533;  (&#65533;&#65533;z&#65533;&#65533;&#65533;x&#65533;|&#65533;&#65533;&#65533;&#65533;&#65533;&#65533;G&#65533;1qx&#1435;0&#65533;&#65533;&#65533;&#65533;&#65533;(&#65533;%X&#65533;&#65533;&#65533;&#65533;&#65533;j8&#65533;gL&#65533;&#65533;&#65533;&#65533;&#65533;&#65533;l&#65533;&#65533;&#65533;ku&#65533;&#65533;.&#65533;&#65533;&#65533;&#1846;&#65533;Ld&#65533;&#65533;&#65533;'&#65533;<&#65533;&#65533;k&#65533;p&#65533;f&#65533;&#65533;&#65533;Q&#65533;&#65533;&#757;8&#65533;&#65533;&#65533;&#160;<&#65533;&#65533;J&#65533;m&&#65533;&#65533;&#1754;%&#65533;&#65533;&#65533;&#65533;&#65533;c,&#65533;k&#65533;&#65533;&#65533;B&#65533;&#65533;&#191;&#65533;&#65533;&#65533;&#294;g&#65533;&#65533;W'/&#65533;j&#65533;&#65533;&#65533;&#975;<&#961;\&#65533;&#65533;&#65533;&#65533;5&#65533;&#65533;.&#65533;&#65533;&#65533;&#65533;7&#65533;&#65533;fu&#65533;&#65533;*&#65533;&#1821;K&#65533;&#65533;&#65533;&#65533;&#65533;&#65533;&#65533;yn(Lt&#65533;SMl4*&#65533;&#65533;G|&#65533;,&#65533;&#65533;&#65533;&#65533;<8&#65533;ok&#65533;&#65533;&#65533;&#65533;&#65533;&#727;9L&#859;&#65533;&#53736;x&#1403;
&#1243;&#65533;?&#65533;&#65533;&#867;&#65533;&#65533;z
&#65533;v&#65533;P4_&#65533;H&#65533;&#65533;&#65533;;&#388;H&#65533;l\&#65533;{&#65533;&#65533;D&#65533;&#65533;&#65533;&#65533;wVx|&#65533;?&#65533;&#65533;&#65533;u&#1719;y&#65533;&#65533;9&#65533;&#65533;K&#65533;&#65533;[&#65533;&#46761;&#65533;&#65533;a&#757;&#65533;&#65533;&#1557;vMB&#65533;&#65533;H&#65533;&#65533;&#65533;&#65533;&#65533;&#65533;&#65533;\l&#65533;&#65533;&#65533;&#65533;l&#865;&#65533;|&#276;&#65533;&#65533;X4#&#65533;&#65533;K|jHl[&#65533;&#65533;&#65533;&#65533;K&#65533;&#65533;f&#1678;&#65533;&#65533;&#65533;&#644;&#1815;&#65533;&#1156;&#65533;&#65533;1w&#65533;&#65533;&#65533;&#411;j&#65533;&#65533;e&#65533;&#65533;}&#65533;&#65533;&#65533;G&#65533;[m#&#65533;&#65533;J&#65533;&#65533;&#65533;&#65533;@Q &#65533;C`&#65533;m<&#65533;&#139;&#888;&#65533;&#65533;&#65533;
&#65533;&#65533;&#65533;&#65533;!t&#65533;&#65533;&#65533;&#65533;;&#65533;&#65533;&#65533;$&#65533;x&#65533;&#65533;&#65533;U&#65533;&#65533;q&#65533;(+$|&#65533;&#65533;&#65533;&&#394;&#65533;&#65533;&#65533;&#65533;&#65533;l&#65533;&#65533;&#65533;&#65533;'&#65533;&#65533;&#65533;&#65533;+{^H&#65533;l&#65533;&#65533;=|&#1660;^&#65533;&#65533;u&#65533;M@&#65533;&#65533;Z&#65533;&#65533;p&#65533;&#65533;&#488;5&#65533;&#65533;b&#65533;!&#65533;&#65533;K&#65533;&#65533;|n&#65533;&#65533;B&#65533;I&#65533;bJ&#65533;&#65533;c&#65533;&#65533;&#65533;:&#65533;&#65533;&#65533;&#65533;&#65533;&#65533;`
&#65533;2&#65533;>-&#65533;&#65533;WL&#65533;&#522;&#65533;hHH&#65533;&#65533;*&#65533;&#65533;&#65533;&#65533;&#65533;&#65533;&#65533;&#65533;&#65533;81&#65533;!&#65533;&#65533;&#38637;&#65533;&#65533;4&#65533;&#65533;5~&#65533;U}&#65533;J&#65533;&#65533;&#1697;&#65533;&#729;&#65533;LE&#65533;rl&#65533;&#65533;:h&#65533;Q&#65533;&#65533;|&#1565;&#65533;&#65533;
&#65533;u]&#65533;&#65533;&#65533;0&#65533;&#65533;}l&#65533;\>t&#65533;&#1903;&#65533;&#65533;&#65533;\&#65533;&#65533;&#65533;&#65533;&#65533;&#65533;&#65533;&#65533;&#65533;T&#65533;&#65533;Pn&#65533;`&#65533;&#65533;k&#65533;&#65533;#&#198;&#65533;&#65533;&#330;&#65533;3&#65533;&#65533;&#870;&#65533;&#65533;&#530;&#65533;&#65533;&#65533;}&#65533;}&#65533;&#65533;&#65533;l&#65533;:&#65533;&#65533;8}&#65533;>&#65533;&#65533;&#65533;=&#65533;&#65533;9&#65533;&#65533;&#65533;&#65533;o9&#1759;]&#65533;-N&#65533;&#65533;&#65533;&#65533;&#65533;&#65533;0z&#65533;A&#65533;&#65533;&#65533;&#65533;&#65533;<&#65533;;&#65533;&#65533;r&#65533;&#862;&#65533;d&#65533;&#65533;&#65533;pK&#65533;l&#65533;&#65533;nk&#65533;=&#65533;&#65533;{&#65533;C&#65533;&#65533;&#65533;I&#65533;u&#65533;&#1388;&#65533;&#65533;&#65533;jN&#65533;+&#65533;&#65533;&#65533;&#1385;&#65533;&#65533;&#65533;&#65533;&#1651;&#65533;&#65533;&#65533;&#65533;&#65533;JI&#65533;&#65533;[w&#65533;&#65533;Q>&#639;(Q&#19930;&#65533;&#65533;&#65533;o&#65533;&#65533;&#65533;n^&#65533;&#65533;^&#65533;&#12048;&#65533;&#65533;&#65533;_&#65533;&#65533;&#1952;&#65533;L&#65533;&#65533;&#65533;&#65533;R&#65533;&#65533;>&#65533;*&#65533;&#65533;L&#65533;9z&#65533;&#65533;W&#65533;d&#65533;=l&#65533;#o&#65533;B/&#65533;9-&#65533;G&#65533;xz}&#65533;s&#65533;&#65533;&#65533;&#32747;&#65533;EI&#65533;M&#65533;&#65533;&#65533;@D&#65533;&#65533;&#532;&#974;&#65533;&#65533;.&#1848;nr&#65533;&#65533;&#65533;&#65533;D&#65533;&#65533;&#65533;&#65533;i-&#65533;&#65533;&#65533;Hl&#65533;y&#65533;&#65533;&#65533;&#65533;&#65533;\&#65533;&#65533;&#65533;88&#65533;LM&#65533;>&#65533;&#65533;e&#490;E&#65533;&#65533;d\&#65533;&#65533;&#65533;&#65533;o&#65533;&#2000;&#65533;r}&#65533;&#65533;8&#65533;#n&#65533;S&#65533;H&#65533;&#4799;&#65533;&#65533;&#65533;&#65533;&#65533; ;&#65533;&#65533;a&#65533;&#65533;{&#65533;&#65533;h&#65533;6&#65533;	9hl&#65533;&#65533;&#65533;&#65533;~m&#65533;;H&#65533;&#65533;&#65533;&#65533;&#65533;[&#415;9&#65533;&#65533;~&#65533;s&#65533;&#65533;a/0T&#65533;&#65533;&#65533;~&#65533;fo&#65533;u&#65533;&#65533;r&#65533;&p?&#65533;&#65533;&#65533;&#65533;&#65533;&#65533;<&#65533;&#65533;&#525;&#65533;K&#65533;&#65533;6&#65533;&#65533;&#713;&#65533;&#65533;,&#65533;%&#65533;&#65533;3&#65533;&#657;&#65533;&#65533;&#65533;&#48049;&#612;&#65533;K&#65533; &#65533;&#65533;x&#65533;&#65533;&#65533;&#65533;&#65533;]&#65533;&#65533;&#65533;y&#65533;&#65533;&#65533;&#65533;&#65533;&#65533;&#65533;&#65533;)&#65533;&#65533;&#65533;&#65533;&#65533;&#65533;Cu&#65533;L~&#65533;&#65533;	&#65533;\&#65533;Vq&#65533;&#65533;?&#65533;&#65533;&#65533;&#65533;Z&#65533;&#65533;U&#65533;H&#65533;&#65533;&#65533;&#65533;&#65533;&#65533;&#65533;&#65533;	/&#65533;(&#65533;&#65533;&#65533;&#65533;n&#65533;%&#65533;&#65533;&#65533;@&#65533;&#65533;&#65533;&#65533;&#65533;&#65533;&#65533;&#65533;&#65533;&#65533;+&#65533;^3&#65533;&#65533;&#65533;?&#65533;&#65533;&#65533;`&#382;&#65533;&#218;&#65533;&#541;&#65533;&#458;&#65533;/&#65533;&#65533;&#998;&#65533;&#65533;&#65533;^&#65533;&#65533;&#65533;&#65533;CQ&#65533;8&#65533;&#141;&#65533;&#65533;&#65533;8&#65533;&#65533;&#65533;8&#65533;&#65533;&#65533;&#65533;&#1020;&#65533;&#65533;&#1331;&#444;&#65533;&#65533;&#65533;&#810;&#65533;X(p&#65533;&#65533;|%&#65533;$&#65533;&#65533;&#65533;_7
"BH&#65533;C8d&#180;&#65533;*&&#65533;&#399;&#1080;&#65533;'&#65533;^&#65533;e&'j&#65533;d&#65533;&#65533;=&#65533;-a&#65533;W)&#65533;&#65533;H&#65533;l&#65533;&#65533;&#65533;1&#65533; &#65533;%&#65533;^&#65533;9&#65533;&#65533;&#65533;&#65533;d*5&#65533;4&#65533;Hk&#65533;f*&#65533;&#65533;_!~&#65533;0&#65533;<&#65533;&#65533;&#1040;&#65533;&#65533;
&#65533;&#65533;&#65533;&#1573;3@B&#65533;&#65533;K&#1033;w&#65533;"&#65533;&#65533;[).&#65533;^&#65533;:&#65533;&#65533;&#1747;&#35932;aO&#65533;&#65533;J&#65533;+&#1023;	&#65533;&#65533;ap!C&#65533;&#65533;$&#146;\&#65533;&#362;&#646;&#65533;&#65533;&#65533;&#65533;&#65533;}_N&#65533;u$Y&#65533; &#65533;&#65533;F&#65533;:&#65533;j&#65533;&#65533;Z&#65533;&#65533;W&#65533;&#65533;&#1183;&#65533;&#65533;.&#65533;9&#65533;&#1256;H&#65533;
&#65533;E<x&#1333;&#65533;"oS&#65533;&#65533;VI&#65533;&#65533;&#65533;&#65533;9e&#65533;&#65533;&#65533;&#1495;{&#65533;)&#65533;&#65533;&#65533;{9&#40853;&#65533;&#65533;&#65533;&#65533;o&#65533;&#65533;r&#65533;~o&#65533;&#65533;&#65533;go&#65533;&#65533;&#65533;&#65533;&#65533;&#65533;]{]E}&#65533;8&#65533;C>&#65533;&#65533;e&#65533;&#65533;7_o&#1749;WB}&#65533;mJ&#65533;Q&#65533;&#65533;i7&#65533;&#65533;&#65533;=&#65533;&#65533;9,&#885;[9&#65533; &#65533;&#65533;ph&#65533;&#65533;*&#65533;V&#65533;s,r&#65533;>&#65533;a&#65533;'&#65533;&#65533;8&#65533;ha5r&#65533;FRH&#65533;y&#65533;eb&#65533;y&#65533;&#65533;@&#65533;Q&#65533;:7.&#65533;&#65533;T&#65533;&#65533;H&#778;&#65533;&#65533;&#280;@&#65533;YY&#65533;rz&#65533;Dn&#65533;8`v5bFLv&#65533;X@&#65533;b&#65533;~)h&#65533;iez&#65533;Q&#65533;	&#65533;&;&#65533;[&#65533;R&#65533;f&#65533;d&#65533;u&#65533;(&#65533;&#65533;!&&#65533;&#65533;&#65533;(&#65533;N&#65533;)&#65533;Y}Q2%$w&#1940;&#65533;&#65533;u&#65533;&#1285;&#65533;&#65533;%&#65533;&#65533;K&#65533;&#65533;/&#311;E&#65533;&#65533;Q3&#65533;4&#65533;U9&#65533;9&#65533;)Z&#47466;\J&#1115;C&#65533;z_g9V&#65533;&#65533;&#65533;&#65533;'&#65533;x&#65533;,&#65533;?b&#65533;i&#65533;&#65533;:&#47733;+&#65533;h&#65533;9(&#65533;(&#65533;&#65533;Rz%&#65533;&#65533;vk'+J&#65533;`&#65533;&#65533;J&#65533;&#65533;(&#65533;&#65533;&#65533;a2kr&#65533;&#1054;&#65533;&#65533;)i%F&#65533;&#65533;{Yz&#65533;]&#65533;&#65533;|&#65533;F&#65533;&#65533;&#65533;'c*-D&#65533;&#65533;&#388;i&#3117;&#65533;&#65533;&#65533;&#65533;&#65533;&#65533;&#65533;&#65533;j&#550;?&#65533;%&#65533;v~&#65533;]&#156;&#65533;o&#65533;&#65533;<&#65533;|&#65533;&#65533;&#65533;&#65533;&#65533;>&#65533;&#65533;&#65533;&#65533;&#65533;h~&#65533;&#65533;&#65533;Y&#65533;&#1518;&#668;&#65533;/&#65533;#&#65533;&#65533;J&#1756;&#65533;&#65533;&#65533;U3{&#65533;e&#65533;S&#65533;v&#65533;W&#65533;&#65533;&#65533;&#65533;&#65533;&#65533;R&#65533;f&#65533;N,6h&#65533;2u&#65533;&#65533;U&#65533;&#65533;U&#65533;+&#65533;&#65533;&#65533;+x&#65533;kn&#65533;&#65533;$&#65533;&#65533;&#65533;z,&#65533;|3&#65533;^&#65533;&#65533;-&#65533;&#65533;z&#65533;&#65533;&#65533;&#65533; 3&#65533;&#65533;9&#65533;&#65533;.&#979;&#491;&#65533;&#65533;&#65533;&#65533;&#65533;q&#65533;&#65533;&#65533;&#65533;Gg&#65533;8j&#65533;$&#65533;WS&#65533;&#65533;&#65533;&#371;z&#65533;P&#65533;&#65533;&#65533;t&#65533;g&#65533;2&#65533;%.&#65533;J2&#65533;&#65533;-&#65533;{&#65533;m&#65533;&#65533;&#65533;&#65533;&#65533;<k&#65533;W&#65533;&#65533;&#65533;K}l,;&#65533;f&#65533;&#65533;9&#65533;=&#1145;o&#65533;&#65533;&#65533;=&#65533;&#65533;0&#65533;0&#65533;&#65533;{y"&#65533;	m&#65533;lG&#65533;>&#65533;x&#65533;<:Y&#65533;*#&#65533;W8H&#65533;]&#65533;&#65533;&#65533;&#65533;&#65533;&#65533;Q&#65533;c]a&#65533;x8&#65533;X&#65533;&#65533;='c&#65533;&#65533;&#65533;'&#65533;aozMs&#65533;&#65533;b$&#65533;&#65533;)V.&#65533;[&#65533;&#65533;&#65533;&#65533;0&#65533;&#65533;z&#65533;&#65533;&#420;&#65533;r&#65533;Nr&#65533;_;F*&#65533;eoMt&#65533;2S&#65533;l&#65533;&#65533;&#65533;&#65533;&#65533;}&#65533;&#65533;&#65533;8&#65533;'&#65533;&#65533;&#65533;_ O&#65533;&#65533;&#65533;"&#65533;X%\b&#65533;H&#65533;&#65533;A&#65533;b&#65533;&#65533;&#65533;'&#65533;0T&#65533;&#1613;&#1324;F@.jp&#65533;:&#65533;\&#65533;&#65533;&#213;U&#65533;]&#65533;&#65533;&#15785;N&#65533;q.&#65533;Ye&#65533;&#65533;)[#D&#65533;&#65533;&#24867;I&#65533;&#65533;&#65533;&#65533;&#65533;{&#65533;&#844;gR^Q&#65533;&#65533;8&#65533;k&#65533;/&#65533;n&#65533;V&&#65533;&#65533;&#65533;!&#65533;8&#65533;A&#65533;&#640;&#65533;&#1018;&#158;&#65533;R&#65533;&#65533;3X&#65533;
H&#65533;&#8818;x&#65533;&#65533;&#65533;&#246;&#743;&#65533;QO&#65533;4&#65533;&#65533;B&#65533;K&#65533;Mq&#65533;+&#65533;#&#65533;&#65533;&#65533;?&#65533;+I&#65533;&#65533;&#65533;&#65533;72c&#65533;Cny&#65533;&#65533;&#65533;&#65533;6&#65533;!&#65533;L&#65533;&#65533;&#65533;9IN&#65533;&#65533;Q&#65533;Y&#1902;"&#65533;&#65533;&#65533;&#65533;&#65533;&#65533;W&#65533;I&#65533;JC&#65533;&#65533;a_{&#65533;&#65533;6&#65533;&#1041;_d&#65533;&#65533;.h&#65533;m&#65533;3&#65533;&#65533;&#65533;!&#65533;(&#65533;Nvp,&#65533;&#65533;+&#65533;L&#65533;&#65533;S&#65533;&#65533;&#65533;]p&#65533;&#65533;,K&#65533;@&#65533;&#65533;&#65533;&#65533;&#65533;&#65533;&#65533;&#65533;w&#65533;&#65533;@y$K&#65533;&#65533;&#65533;&#65533;\v&#65533;YEj&#65533;&#65533;&#65533;q&&#65533;&#65533;hQ&#65533;&#65533;&#65533;k&#65533;(,+HE9r&#65533;[^LC&#65533;&#65533;&#65533;qH&#65533;vci0&#65533;I&#65533;dbT&#65533;=&#65533;FW&#65533;U&#65533;&#65533;&#65533;&#65533;&#65533;4&#65533;AA&#65533;O&#65533;&#65533;S&#65533;d&#65533;C&#65533;Kr~F&#65533;lt&#65533;&#65533;R	&#65533;}&#65533;i&#65533;FT:D&#65533;&#65533;&#65533;2P0&#65533;&#65533;hK&#65533;&#65533;G&#1062;&#65533;s:@,+T&#65533;&#446;7&#65533;1&#65533;&#65533;@a^&#65533;&#65533;&#1378;n&#65533;&#65533;&#65533;}h4&#65533;&#32008;&#65533;1D&#1318;H&#65533;&#65533;iV&#65533;&#65533;&#65533;&#65533;&#65533;k&#65533;V~&#65533;&#65533;@&#65533;&;=&#65533;ZW&#65533;5&#65533;&#65533;&#65533;X!A&#65533;&#65533;&#65533;4&#65533;&#65533;&#65533;ac&#65533;&#65533;&#65533;&#65533;Z&#65533;&#65533;&#65533;&#65533;b#(&#65533;&#65533;QW&#65533;&#65533;&#65533;&#65533;&#65533;r1Q&#65533;vo&#65533;T.x&#65533;&#65533;&#65533;&#65533;Me&#65533;&#65533;C^&#65533;&#65533;&#65533;&#763;&#65533;&#65533;2k%+]&#65533;DI/&#65533;Z&#65533;&#1288;xd)&#1645;z&#65533;>&#65533;&#65533;&#65533;l8&#65533;&#65533;r&#65533;|&#65533;&#65533;&#65533;ave&#65533;[&#65533;&#65533;O&#65533;}&#65533;5&#65533;K
&#65533;&#65533;RE&#65533;k&#65533;O&#65533;)&#65533;&#65533;5&#65533;&#65533;F&#65533;Q&#65533;&#65533;&#65533;&#65533;E1$Cj&#65533;P&#65533;&#1526;&#1138;&#65533;V|V&#65533;&#65533;&#65533;H&#65533;&#65533;&#65533;yZ&#65533;&#65533;!&#65533;&#65533;&#65533;&#65533;nE&#65533;&#65533;&#65533;&#65533;8$&#65533;&#65533;-^&#65533;B&#65533;	P&#65533;ie&#59466;L&#1365;&#65533;&#617;5&#33233;&#65533;P(G-H[&\u&#65533;&#65533;]&#65533;&#65533;&#1588;UU&#65533;&#65533;&#65533;X^i&#65533;&#65533;&#65533;%2S&#65533;&#65533;&#65533;&#65533;&#65533;N&#65533;tS&#65533;&#65533;jK*=?&#65533;&#65533;&#65533;hb&#65533;&#65533;&#65533;c&#65533;2&#65533;e&#65533;K&#65533;&#65533;; '8&#65533;0&#65533;&#65533;&#65533;([&#65533;&#65533;o&#65533;rn.&#65533;&#65533;&#65533;&#65533;N&#65533;&#65533;C&#65533;e&#65533;z&#65533;&#1126;&#1450;&#65533;&#65533;<&#65533;(&#65533;NW&#65533;&#65533;j9&#65533;T5&#65533;&#65533;&#65533;q<W&#65533;&#1673;&#65533;&#65533;B&#65533;&#65533;M&#65533;(&#65533;&#65533;"&#65533;&#65533;&#65533;J&#65533;&#65533;&#65533;&#65533;3I.#fMKq&#65533;x&#65533;&#65533;&#65533;&#65533;&#65533;&#65533;&#65533;y&#65533;:Y&#65533;3&#65533;&#50002;x&#65533;&#65533;M4&#65533;Y&#65533;f.&#65533;&#1674;&#65533;&#65533;)/#&#65533;fI&#1435;&#1444;&#65533;)&#137;&#65533;&#65533;&#65533;t&#65533;<&#65533;"rM&#65533;_&#65533;g&#65533;&#65533;Y&#65533;&#65533;WTC3&#65533;a&#65533;sh&#65533;&#65533;&#65533;s6&#65533;u/&#65533;&#65533;	kYY&#65533;:s~2&#65533;&#65533;KjnV&#65533;&#65533;&#65533;&_7&#65533;K&#65533;&#65533;&#65533;R&#65533;&#65533;v&#2031;l	&#65533;&#65533;&#65533;X&#65533;&#65533;t&#65533;&#65533;:p&#65533;&#65533;&#65533;&#65533;|!
&#65533;w&#65533;&#65533;c3&#65533;f&#65533;&#65533;&#65533;;tB&#65533;:&#65533;&#65533;&#573;&#65533;8&#65533;&#65533;{&#65533;&#65533;q=Ke1&#65533;bm&#1529;&#65533;Wm&#65533;&#65533;	&#65533;r&#65533;&#65533;&#1894;&#65533;sr&#65533;.dcW&#65533;&#65533;&#65533;,v&#65533;1&#65533;v&#65533;&#1274;&#65533;&#65533;&#65533;&#65533;%a:m&<d]&#65533;(&#65533;Q,&#65533;wOI&#65533;{&#65533;&#799;&#65533;&#65533;G&#65533;,&#65533;]/&#65533;{c&#65533;eZ&#65533;q&#65533;&#65533;2&#65533;eCC&#65533;>&#65533;&#65533;SM&#65533;&#65533;&#65533;&#65533;&#65533;v&#65533;B?&#2031;&#65533;&#65533;&#65533;*&#65533;&#65533;I&#65533;e&#65533;&#1472;IG&#65533;IH<Y&#65533;&#65533;d'X&#141;|w+&#65533;l9&#65533; &#155;}y&#65533;&#65533;&#65533;&#174;w&#65533;rEUgXp&#65533;E&#65533;??&#65533;s&#65533;&#65533;&#51439;&#65533;&#65533;Ko&#65533;&#65533;&#65533;o&#65533;&#65533;&#65533;]&#65533;M&#65533;&#1535;=&#65533;2&#65533;&#65533;&#65533;<&#65533;&#65533;&#65533;&#1273;&#65533;&#65533;&#65533;&#65533;&#65533;;&#65533;&#65533;&#65533;&#65533;QSn&#65533;&#65533;`&#65533;&#65533;a$fGfF&#65533;Wq&#65533;&#65533;&#65533;&#65533;^&#65533;N&#65533;1&#65533;&#65533;N&#65533;Wv&#65533;e~kft&#65533;&#65533;n&#65533;&#65533;3&#65533;&#65533;[&#65533;&#65533;{Do=&#65533;AEh&#65533;&#65533;|(f&#65533;&#65533;s&#65533;&#65533;{pe,(|&#65533;gS &#65533;2&#65533;7&#65533;;Ec&#65533;'i0&#65533;y4&#65533;PcT&#65533;I&#65533;]_&#324;Vg=&#65533;b&#65533;gf&#65533;fYE|b&#28738;&#20500;&#65533;~E|V&#65533;#`IetsB&#65533;s&#65533;E&#65533;[^Vk&#65533;&#65533;_"Xw&#65533;&#65533;_&#65533;6|=Hg&#65533;P\Xwm&#65533;&#65533;x%&#65533;&#65533;&#65533;&#65533;&#65533;&#65533;Y`'p&#42435;&#1783;|TxnU(zv&#65533;&#65533;G~&#65533;G&#65533;&#65533;FT&#65533;&#65533;"s8w&#65533;o&#65533;d&#65533;Sjs&#65533;&#65533;x&#65533;c{/&#65533;-Cp&#65533;&#65533;~@D\&#65533;x&#65533;&#65533;&#65533;`&#65533;&#65533;p|&#65533;W&#65533;7t"&#65533;}&#65533;7&#65533;&#65533;&#65533; R&#65533;y&#65533;7&#65533;&#65533;&#65533;e&#741;K&#65533;&#65533;G&#65533;&#65533;N&#38277;z&#65533;n&#65533;&#65533;n\&#65533;&#65533;G&#65533;i&#1480;&#65533;&#65533;&#65533;rg&#65533;j&#65533;w&#65533;Cq&#65533;&#1418;PRp&#65533;&#65533;}8|CV9V&#65533;S&#486;v&#65533;ut&#65533;w&#65533;`&#65533;&#65533;&#65533;u&#598;&#65533;F8f&#65533;H&#65533;&#65533;&#65533;&#65533;ti&#1477;&#65533;H&#65533;&#65533;&#65533;&#65533;7&#65533;&#65533;&#65533;&#65533;'X&#65533;&#65533;&#65533;y&#65533;$&#65533;&#65533;:&#65533;&#65533;g&#65533;WXWk&#528;&#65533;&#65533;&#65533;&#37381;{h&#65533;&#65533;&#65533;&#65533;xQ8i&#65533;&#65533;'Yy&#65533;&#65533;&#65533;&#65533; &#1615;]g&#65533;z5)uASQZ&#65533;&#65533;&#1555;#)&#65533;%&#65533;&#65533;
Y&#65533;M(l&#65533;dpx&#65533;&#65533;&#65533;&#65533;b&#65533;E4`q`&#65533;&#65533;&#65533;z&#65533;4I&#65533;u&#65533;t&#65533;~&#65533;&#65533;~&#65533;&#65533;f&#65533;w&#65533;l&#65533;!}V&#65533;&#65533;&#65533;&#65533;&#65533;&#65533;{V&#65533;&#65533;&#65533;&#342;&#65533;&#65533;v#X&#65533;&#65533;g&#65533;<Y~&#65533;j&#65533;qj))-&#65533;x&#65533;H&#65533;3'&#65533;&#65533;e>&#65533;a&#65533;%W$&#65533;&#65533;!T&#65533;(]&#65533;7~&#65533;z[&#65533;;&#65533;f&#65533;&#65533;WDW&#65533;&#65533;wEX&#65533;&#65533;G&#65533;&#65533;&#65533;&#65533;&#65533;&#65533;&#65533;5&#65533;&#65533;&#65533;&#65533;H&#65533;y	&#65533;&#65533;&#65533;)Xd &#65533;|W&#65533;&#65533;D+@&#65533;}&#65533;&#65533;&#65533;@$2(&#65533;&#65533;_ru&#65533;&#232;#&#65533;&#65533;b=&#65533;&#65533;`}&#65533;&#1976;&#65533;rF&#65533;&#65533;$&#65533;&#65533;&#65533;&#65533;xg&#65533;v&#65533;5&#65533;W&#65533;Y&#1629;&#65533;&#65533;&#65533;v&#597;&#65533;x&#65533;/Tb!	o&#65533;&#65533;.&#65533;I&#65533;o	&#65533;&#65533;yL&#65533;&#65533;#&#65533;x&#65533;&#65533;&#65533;g_&#65533;&#65533;|-X|&#65533;H&#65533;&#65533;H&#65533;^)&#65533;&#65533;&#34797;&#65533;&#65533;&#65533;&#65533;&#1081;&#65533;&#65533;I&#65533;&#65533;xhD	u&#65533;h}&#65533;ic,&#65533;&#65533;[&#65533;&#65533;&#65533;&#65533;&#65533;h&#65533;;&#65533;x#yk&#65533;p J&#65533;&#65533;q&#65533;o&#65533;O&#1632;z&#65533;&#65533;&#65533;i&#65533;&#569;&#65533;?&#65533;&#65533;M^&#65533;&#807;6&#65533;&#65533;&#65533;&#65533;9}&#65533;	&#65533;&#65533;&#65533;g&#65533;&#65533;Xa&#1382;&#65533;&#65533;&#65533;t&#65533;&#65533;9&#65533;M&#676;l&#65533;&#65533;1ZuQ&#65533;&#65533;&#65533;2&#65533;&#65533;&#65533;#&#65533;L&#65533;&#65533;}7&#65533;|H&#65533;&#1752;&#65533;&#65533;&#65533;&#65533;&#65533;X&#65533;JXng#&#65533;*Ao&#65533;&#65533;&#65533;&#52820;&#65533;&#65533;-
&#65533;6I&#65533;&#65533;C
&#65533;	{B&#65533;&#65533;P&#65533;&#65533;&#65533;	&#65533;&#65533;si&#65533;&#65533;EdF	&#65533;OW&#65533;
&#65533;&#65533;&#65533;SC&#65533;&#65533;&#65533;_?&#65533;&#65533;&#30888;&#65533;&#65533;&#65533;)k&#65533;GriS&#65533;&#65533;8&#65533;w&#65533;&#65533;&#65533;&#65533;I&#65533;>&#653;&#65533;&#911162;&#65533;&#65533;&#65533;]dJ&#65533;&#65533;Z&#65533;&#65533;z&#65533;K&#1675;\U`&#65533;w&#65533;^b&#65533;&#65533;&#65533;<&#65533;&#65533;&#65533;&#65533;&#65533;[V&#65533;K&#65533;7&#65533;&#65533;&#65533;&#65533;U&#65533;&#65533;&#65533;&#1695;&#65533;6&#65533;[&#65533;&#65533;&#65533;&#65533;Y &#65533;S&#1635;&#65533;I{&#65533;:&#65533;&#65533;&#399;J}

i)&#65533;)&#65533;&#65533;&#65533;&#65533;Y&#65533;&#65533;j&#65533;&#65533;&#65533;&#65533;sZ&#1642;&#65533;&#675;&#65533;&#65533;&#65533;&#1802;&#65533;&#65533;&#65533;_&#65533;C	b&#65533;&#65533;_W^&#65533;y&#65533;0&#65533;&#65533;&#65533;&#65533;jS&#65533;l&#65533;:&#65533;LVp7AZT*&#65533;X&#65533;^&#584;&#65533;&#65533;&#65533;&#65533;N&#65533;&#65533;	+&#65533;&#65533;&#65533;&#65533;y&#65533;sy&#65533;w&#65533;&#65533;&#65533;5&#65533;&#65533;&#65533;&#65533;&#65533;&#65533;&#65533;&#65533;&#65533;?&#65533;Z&#65533;e&#65533;o&#65533;e3&#65533;&#65533;&#65533;&#65533;&#65533;&#65533;&#65533;(a&#65533;&#65533;&#65533;o&#65533;&#65533;7&#667;&#65533;&#1645;
HM2&#65533;&#65533;&#65533;&#65533;uk&#65533;&#65533;#&#65533;&#65533;&#65533;"&#65533;&#65533;&#65533;f*&#65533;&#649;B&#65533;J&#65533;d&#65533;&#65533;.x&#65533;&#65533;&#65533;&#65533;&#65533;]&#65533;)s&#65533;&#65533;s67&#65533;L&#65533;&#65533;&#65533;&#65533;:&#65533;&#65533;i&#65533;&#65533;&#65533;&#65533;&#65533;:&#65533;&#65533;&#65533;&#65533;5&#13086;&#65533;&#65533;&#65533;&#65533;&#65533;M&#65533;&#65533;<&#65533;&#65533;9&#65533;R&#694;&#65533;&#65533;&#65533;N{&#65533;&#65533;&#65533;5&#65533;&#65533;&#65533;V&#65533;xX&#65533;&#65533;:&#65533;x&#65533;&#65533;&#65533;Ru&#65533;&#65533;&#65533;:&#65533;&#65533;&#697;z&#65533;&#65533;&#65533;&#65533;&#65533;&#65533;&#65533;&#65533;:\&#65533;&#65533;[9&#65533;I;&#65533;&#65533;&#65533;&#65533;rj&#65533;&#65533;j+w&#65533;7&#65533;&#65533;&#65533;k&#65533;&#65533;&#65533;&#65533;j&#65533;m*&#65533;C&#65533;~&#65533;&#65533;>O&#65533;0&#65533;&#65533;&#65533;_8)&#65533;
&#65533;8&#707;&#65533;&#65533;&#65533;&#65533;&#755;&#65533;&#1577;uh&#65533;K&#65533;&#65533;&#65533;&#65533;&#65533;&#65533;&#65533;&#65533;q;&#65533;cv&#65533;&#65533;&#65533;&#65533;W&#65533;&#65533;[&#65533;&#65533;8sR&#47673;&#65533;&#65533;kk&#65533;D;&#65533;V1&#65533;&#65533;j&#65533;
&#65533;{&#65533;&#65533;Z&#65533;n&#65533;&#65533;&#65533;&#65533;l&#65533;&#1654;&#65533;&#65533;,k&#65533;&#65533;&#65533;&#65533;&#65533;\&#65533;&#65533;&#65533;&#65533;&#65533;A&#65533;&#65533;&#65533;&#65533;&#65533;&#65533;Rr&#65533;&#65533;&#65533;k&#65533;&#65533;y&#65533;&#65533;&#65533;Q&#65533;&#65533;_k&#65533;<&#65533;2z&#65533;2&#65533;&#65533;FcK&#65533;$Q&#65533;L&#65533;&#65533;&#65533;&#65533;r&#65533;&#65533;v&#65533;&#65533;&#65533;&#65533;&#65533;`&#65533;:&#65533;Y{&#65533;&&#65533;&#65533;&#1931;&#65533;&#65533;&#65533;&#65533;&#65533;&#65533;bZ&#65533;c&#65533;&#1514;&#65533;&#65533;&#65533;"+&#65533;&#65533;&#65533;&#65533;~&#701;&#65533;9&#65533;&#65533;[&#65533;C&#42879;&#65533;c&#65533;+&#65533;0c&#65533;iz&#65533;&#65533;&#65533;v &#65533;&#65533;
&#65533;H&#65533;\&#65533;f&#65533;&#65533;"&#190;&#65533;X\&#65533;&#65533;&#65533;*yB&#65533;&#65533;&#65533;&#1420;&#65533;{&#65533; L&#65533;&#65533;&#65533;&#65533;T&#65533;jFj&#65533;&#1108;&#65533;X&#65533;&#65533;&#65533;<]&#65533;}&#65533;
&#65533;i&#65533;H&#65533;&#65533;+&#65533;&#65533;&#65533;.&#65533;&#65533;Rx&#1808;&#65533;v@n&#65533;&#65533;&#65533;#&#297;+&#65533;&#65533; &#65533;Q&#65533;&#65533;Dl&#65533;:&#65533;Uk&#65533;&#65533;Z&#65533;xY&#551;&#65533;&#65533;&#65533;Z&#65533;m&#65533;&#65533;&#65533;&#65533;4&#65533;&#65533;z&#65533;&#65533;Aq&#65533;&#65533;&#65533;e&#65533;[d&#65533;&#692;C&#528;&#65533;&#65533;,&#65533;y&#65533;&#65533;&#65533;&#65533;&#65533;&#65533;&#65533;&#65533;&#65533;&#65533;Lj&#65533;j&#65533;&#65533;&#65533;;g&#65533;&#65533;&#65533;\&#65533;F<&#65533;&#65533;&#65533;&#65533;d&#65533;&#65533;&#65533;&#51866;G&#65533;
K&#181;c&#65533;.&#65533;&#65533;&#65533;&#65533;S&#753;;&#65533;K&#819;&#65533;&#386;&#368;&#65533;&#65533;&#65533;C&#65533;YVwk&#65533;&#65533;h&#65533;&#65533;W&#65533;&&#65533;&#65533;&#65533;&#65533;&#1786;T&#48185;&#65533;&#65533;&#65533;&#65533;,&#65533;&#65533;&#65533;&#65533;C&#65533;`+&#65533;&#65533;&#65533;yM&#65533;wm&#65533;&#65533;&#65533;&#65533;&#65533;&#65533;K&#65533;v&#1849;G&#65533;Npk&#65533;&#65533;+&#65533;
&#65533;&#65533;&#65533;&#65533;M5&#65533;&#65533;&#65533;+&#65533;&#65533;=&#65533;&#1612;&#65533;I&#1258;&#65533;&#65533;&#65533;;&#65533;&#65533;&#786;&#1893;&#65533;:&#65533;}\&#65533;&#65533;&#65533;&#65533;&#65533;]&#65533;&#65533;w5&#65533;H&#1895;w\&#65533;&#65533;<a&#65533;&#65533;&#65533;8,&#65533;i&#65533;&#65533;&#65533;&#65533;	&#65533;&#65533;`&#65533;&#65533;{l&#65533;5&#65533;&#65533;=&#1278;&#65533;&#65533;r&#65533;Y/&#1520;AX&#65533;&#65533;&#65533;&#65533;&#65533;&#65533;&#65533;i+:&#65533;j,&#65533;M&#65533;&#856;&#1300;&#65533;&#65533;&#65533;,&#65533;x&#65533;&#65533;&#65533;7&#65533;&#65533;M&#65533;&#65533;LK&#1070;&#1757;&#65533;+&#65533;t&#65533;&#65533;K&#65533;&#65533;]&#65533;&#1566;\&#65533;&#65533;&#65533;&#65533;&#235;B<%&#65533;  !&#65533;   ,    ?C &#65533;&#65533;jb&#65533;&#65533;&#65533;&#65533;a&#65533;>&#65533;:&#65533;&#65533;&#65533;&#65533;o&#65533;&#65533;:&#65533;&#65533;&#65533;&#65533;&#65533;&#65533;&#65533;&#65533;&#65533;&#65533;&#65533;&#65533;&#65533;&#65533;&#65533;&#65533;&#65533;&#65533;&#65533;&#65533;&#65533;	&#65533;&#65533;>&#65533;&#65533;&#65533;&#65533;&#65533;&#65533;&#65533;&#65533;&#65533;&#65533;y&#65533;rhI&#596;r&#65533;&#542;&#65533;&#65533;&#65533;&#65533;hb&#65533;&#65533;&#65533;'&#65533;&#65533;#<&#65533;&#65533;C&#65533;&#65533;&#65533;&#65533;&#65533;&#65533;&#65533;&#65533;&#65533;&#65533;&#65533;&#65533;%e&#65533;&#65533;&#65533;&#1673;I$0&#65533;JA&#65533;&&#65533;&#65533;&#65533;`&#65533;$H P&#65533;&#65533;$&#65533;x&#65533;`B&#65533;CJ&#576;dIq&#525;&#513;&#65533;@EcV,@c&#844; >*ti&#65533;&#65533;&#991;=e&#65533;J&#65533;&#65533;Q&#65533;O,.&#65533;&#65533;&#65533;&#65533;P?&#65533;&#65533;zt&#65533;F&#65533;9&#65533;.&#1834;&#65533;B&#65533;&#65533;&#65533;&#65533;&#65533;&#65533;
&#65533;&#65533;
&#65533;,&#65533;&#1684;&#65533;4&#65533;&#65533;&#65533;zu(GWl&#65533;U	&#65533;&#65533;&#65533;k&#65533;:C&#65533;R	&#65533;&#65533;a&#65533;&#65533;&#65533;&#65533;w&#65533;
b|"&#65533;U&#65533;&#65533;&#266;U&#65533;Qv&#1762;&#65533;L&#65533;&#65533;&#65533;5:^&#65533;d&#702;Q&#65533;xL:&#1488;by[&#65533;&#65533;&#65533;&#65533;<&#65533;&#65533;d3&#65533;hfy&#65533;U&#65533;N&#65533;W&#65533;]&#65533;6&#65533;&#65533;&#65533;&#65533;s&#65533;&#65533;&#65533;1$&#65533;&#65533;&#65533;&#65533;\&#605;$&#65533;q-&#65533;&#65533;&#65533;&#65533;( &#65533;&#65533;&#65533;&#65533;&#65533;i&#65533;'&#65533;&#65533;, >&#65533;&#65533;&#65533;A&#65533;&#65533;&#65533;&#65533;&#65533;&#65533;Vx^x-&#65533;&#65533;r:}_&#65533;E&#65533;&#65533;&#65533;&#65533;uTX&#65533;&#65533;&#65533;&#65533;&#65533;[&$&#65533;XYq&#65533;"&#65533;$:&#65533;^}&#65533;8V?&#65533;&#65533;2&#65533;?&#65533;&#65533;(&#65533;3&#1160;?6&#65533;&#65533;0&#65533;&#65533;5=&#65533;&#65533;Mg&#1476;&#65533;&#977;e&#19789;&#65533;&#65533;&#65533;&#65533;&#65533;c&#65533;Ux&#65533;B&#65533;b&#65533;
&#65533;&#65533;&#65533;&#65533;l&#65533;&#21981;}&#65533;&#65533;e&#65533;l&#65533;$&#65533;&#65533;&#65533;&#65533;u&#41332;&#65533;G57&#65533;xmD&#65533;q
&#65533;$&#65533;u{n&#65533;&#65533;8(&#65533;&#65533;&#65533;&#65533;&#65533;&#65533;&#1345;&#65533;&#65533;&#65533;L&#65533;&#65533;&#65533;y&#65533;&#65533;w&#65533;xI&#65533;g&#65533;R&#65533;&#65533;&#65533;&#65533;&#65533;&#65533;'&#2503;&#65533;Z(v&#65533;&#65533;&#65533;Z&#65533;IR&#65533;/
`hV&#65533;&#65533;t![&#65533;&#65533;a&#65533;&#65533;&#65533;:&#65533;&#65533;%&#65533;&#65533;+*6XW&#65533;-+&#65533;6&+d&#65533;&#65533;^&#65533;kn&#65533;&#529;&#65533;0&#65533;&#65533;&#65533;&#65533;6C\&#65533;&#65533;&#65533;a&#65533;,;&#65533; iLmD&#65533;e&#65533;^&#65533;&#65533;&#65533;;&#65533;&#65533;&#65533;;&#65533;&#65533;6-
+&#65533;+&#65533;&#65533;&#65533;v&#65533;&#65533;&#65533;6Julz&#65533;f&#65533;A&#65533;u&#65533;&#65533;g}6&#816;&#65533;RlhJ&#65533;&&#1574;&#65533;&#65533;&#65533;e&#65533;q&#65533;&#330;&#65533;Q&#65533;MJ&#65533; RZi&#65533;]&#65533;r~K9EU&#65533;&#65533;&#65533;&#65533;2&#65533;&#65533;&#65533;&#65533;&#65533;&#65533;m&#65533;<&#65533;&#65533;K0&#65533; &#65533;
2`@&#65533;&#65533;m&#65533;a[5>&#65533;k&#929;&#65533;&#65533;+&#65533;&#65533;Vm&#65533;&#65533;&#65533;Y&#225;&#65533;\o&#65533;&#65533;&#65533;&#65533;zp1&#65533;)&#65533;HAv[&#65533;+EJ&#65533;&#65533;-&#65533;b&#65533;j&#65533;&#65533;]Z&#65533;u&#65533;&#65533;.&#65533;_&#65533;&#65533;7`b&#65533;&#65533;&#65533;c&#65533;&#65533;Y&#65533;&#65533;A0&#65533;D1&#1353;0J
?&#65533;vg>R&#65533;w&#65533;U&#65533;&#65533;&#65533;&#65533;Uv&#65533;Na&#65533;&#65533;&#65533;&#65533;&#65533;&#480;&#65533;&#65533;r&#661;&#65533;&#65533;&#65533;&#65533;RUT2&#65533;4(&#65533;&#65533;6n&#65533;&#65533;78&#65533;&#65533;&#13166;&#351;9&#65533; 4&#65533;G&#65533;&#65533;C&#65533; &#65533;&#65533;SO&#65533;&#65533;lDk&#65533;N?M&#65533;&#65533;)zO&#65533;&#65533;&#1355;\-&#65533;&#65533;?r&#65533;u&#65533;&#65533;&#65533;>([&#65533;&#65533;1&#65533;&&#65533;&#65533;\&#65533;&#65533;gj&#65533;&#65533;=s&#65533;_&#65533;H&#65533;|1B&#65533;DS	&#65533;&&#65533;&#65533;Nq{U&#65533; &#65533;&#65533;!&#65533;I &#65533;&#65533;y&#65533;$ &#65533;&6&#65533;9@'tuR&#65533;&#65533;e&#65533;&#65533;&#65533;GR#KaCVG)&#65533;&#65533;&#65533;&#65533;GS&#65533;&#65533;@%:&#65533;&#65533;&#65533;w&#65533;B&#1056;"&#65533;&#65533;^&#65533;/R&#65533;&#65533;  &#65533;</z&#1419;&#65533;&#65533;&#65533;@D"&#65533;&#1753;&#65533;&#65533;&#1496;_&#65533;{&#65533;k&#65533;&#65533;vCfu-&#65533;&#65533;:&#65533;w&#65533;!3&#65533;&#65533;&#2036;&#65533;&#1343;&#65533;&#65533;&#65533;p&#65533;&#65533;"=&#65533;X&#65533;rD&#65533;&#65533;&#65533;&#65533;' 2&#65533;&#65533;1&#65533;q&#65533;&#65533;&#65533;&#65533;&#65533;|g&#65533;"&#65533;X&#65533; 9&#65533;G~'&#65533;&#65533;hF&#65533;&#65533;i&#65533;&#65533;<.|&#65533;&#65533;P&#65533;<e2&&#65533;q&#65533;&#65533;R&#65533;G&#65533;n!?| &#65533;<R&#65533;&#65533;
&#65533;^&#65533;6'aBN&#65533;&#65533;&#65533;9L&#65533;&#65533;&#65533;LKc.&#65533;85^&#65533;qx&#65533;&#65533;[&#1440;e&#65533;56&#65533;}g&#802;&#1576;&#65533;%&#65533;P&#65533;m&#65533;&#65533;fjbG&#65533;Qy&#65533;&#65533;&#65533;&#65533;&#65533;v&#65533;&#65533;6&#65533;&#65533;&#65533;@&#65533;&#65533;)&#65533;qixr&#65533;Fv&#65533;3&#65533;&#65533;8*$l&#65533;&#65533;]7)&#65533;Nr&#65533;c&#65533;&#65533;&#1893;v&#202;,=A&#65533;O&#1168;&#65533;U&#65533;&#65533;	&#65533;&#65533;&#1600;d&#65533;Q&#65533;3;&#65533;&#37610;&#65533;&#65533;<&#65533;&#65533;&#65533;&#65533;&#65533;j&#65533;z*&#65533;&#65533;&#65533;7}&#65533;&#65533; P&#1227;&#65533;T'&#65533;&#65533;&#65533;&#65533;&#65533;o&#65533;L&#65533;&#1112;&#834;&#65533;&#65533;&#272;L&#65533;t&#65533;6dHR&#65533; &#65533;p&#65533;@_&#65533;Rt&#65533;)W8&#65533;&#65533;O&#65533;a@&#65533;&#65533;'R&#65533;%&#65533;D&#65533;	&#65533;&#65533;r&#65533;&#65533; 2&#65533;&#65533;&#65533;&#295;[<&#65533;4L&#65533;_g&#65533;\$&#65533;8&#361;&#65533;&#65533;	&#65533;&#65533;D%ECJ2&#65533;E&#65533;=&#65533;&#65533;[&#388;&#1968;&#65533;&#65533;&#65533;JJ&#65533;&#926;&#65533;&#65533;&#65533;34&#65533;6.&#65533;T&#65533;p&#65533;#W;&#65533;KW&#65533;&#65533;&#65533;&#65533;&#65533;)	@&#65533;,&#65533;&#65533;&#65533;&#65533;*&&#65533;&#65533;&#65533;&#65533;sEq[&#65533;T&#65533;Te&#65533;&#986;&#65533;&#65533;L6&#65533;&#65533;#&#65533;&#65533;@&#65533;W$&#65533;&#65533;&#65533;pd&#65533;o&#65533;\wz7&#65533;j(&#65533;H&#65533;&#65533;&#65533;!&#65533; 1!U&#65533;&#65533;0&#65533;&#65533;_&#65533;&#65533;w&#1995; &#65533;Q&#65533;&#65533;!z,&#65533;^&#1678;u&#65533;&#65533;d#&#1778;3P&#1458;&#65533;&#65533;yx&#65533;&#65533;&#65533;&#65533;b*D)&#65533;&#65533;Z&#65533;&#65533;&#65533;5BZZ&#65533;&#65533;&#65533;jj8&#65533;$&#65533; Ne+=&#65533;&#65533;G GX*<&#65533;&#65533;&#65533;&#65533;h&#65533;&#65533;U&#1137;&#392;*-7.&#65533;l&#1706;E&#65533;e8&/f&#65533;j&#65533;&#65533;&#490;}U&#65533;H&#65533;&#65533;Y&#65533;&#65533;@&#65533;&#65533;&#40736;=&#65533;,&#65533;&#65533;&#65533;n&#65533;$#&#65533;&#65533;i&#65533;&#65533;&#65533;&#65533;?x&#65533;&#65533;H&#65533;h&#65533;L&#65533;2&#65533;T&#65533;&#65533;2&#1923;&#65533;Pd5&#65533;&#65533;+If&#65533;&#65533;&#65533;l&#65533;&#65533;&#65533;+a&#65533;&#65533;Y&#65533;9&#65533;&#65533;&#65533;'qI"&#65533;\&#65533;&#65533;&#65533;,&#65533;&#65533;[`-&#65533;&#65533;`&#65533;'&#65533;&#65533;]&#65533;>Z&#65533;&#65533;i7&#65533;&#1962;&#65533;&#65533;E&#65533;q&#65533;&#65533;&#65533;&#65533;J&#65533;&#65533;i&#65533;qS&#65533;!&#65533;3&#65533;6[&#65533;dK3&#65533;J&#65533;&#65533;%&#65533;&#65533;&#65533;&#65533;5xu&#65533;&#65533;^&#727;]&#1477;&#65533;x&#65533;	ZB&#65533;&#65533;~>&#65533;&#65533;&#65533;&#65533;&#65533;&#65533;&#65533;=8&#65533;&#65533;&#65533;F&#1172;&#65533;Dm,U&#65533;&#65533;N
&#65533;$ i&#65533;nk&#65533;&#1735;p,qg;o&#65533;&#65533;&#65533;&#65533;&#65533;&#65533;Y?&#65533;2&#65533;&#65533;&#65533;&#65533;=6>P&#65533;&#65533;2&#65533;g&#65533;&#65533;&#65533;7&#1166;&#65533;&#65533;&#65533;&#65533;&#65533;&#65533;&#65533;Y&#65533;u&#65533;&#65533;&#65533;b&#65533;&#65533;j&#65533;&#65533;U`&#65533;&#65533;Tw&#65533;\&#65533;_s&#65533;$$
 !&#65533;%'&#387;-&#65533;#&#65533;&#65533;&#65533;~&#65533;&#65533;&#65533;&#65533;&#65533;N&#65533;&#65533;&#65533;wq&#65533;,z&#65533;&#65533;f&#65533;8&#65533;&#65533;&#65533;&#65533;&#65533;&#65533;&#65533;&#65533;@&#65533;&#65533;&#65533;&#65533;&#65533;&#65533;C:&#65533;&#65533;&#50854;&#1271;pP&#65533;j&#65533;@!,&#65533;&#65533;@&#65533;Q7&#65533;C&#65533;&#65533;&#65533;&#65533;}v&#65533;&#65533;&#2013;&#65533;xk&#65533;&#65533;N&#65533;M &#65533;5&#65533;&#65533;&#65533;&#65533;-l&#65533;&#65533;o&#1590;YH&#65533;&#65533;&#65533;&#274;{&#65533;&#65533;&#65533;&#65533;&#65533;wI&#65533;&#65533;&#65533;	&#65533;&#65533;g&#810;o&#65533;6w&#65533;X&#65533;&#65533;uIN&#65533;&#65533;&#65533;Z&#65533;(?&#65533;Y&#65533;Ra&#65533;W&#2014;e&#65533;6&#65533;t&#65533;&#65533;&#65533;&#65533;/}&#65533;Wz&#1447;^&#65533;OR&#2014;M&#65533;h&#65533;&#65533;&#65533;]nz28&#65533;&#65533;&#65533;>&#65533;{&#65533;~e&#65533;&#65533;B&#65533;&#65533;&#65533;&#65533;&#65533;+&#65533;GaoT&#65533;J&#65533;Y&#65533;&#65533;&#65533;RK&#65533;&#65533;&#65533;&#65533;&#65533;&#65533;Mx&#65533;&#65533;&#65533;}k&#65533;1&#1992;&#65533;&#65533;3>-&#65533;&#65533;&#65533;&#65533;&#65533;&#65533;o&#65533;9&#65533;&#65533;&#392;&#688;&#65533;&#917;&#65533;&#65533;&#65533;&#65533;T&#65533;&#65533;_|&#65533;&#65533;]&#65533;Q&#65533;&#65533;&#65533;8&z&#65533;&#65533;&#65533;&#65533;\&#65533;z&#65533;z8&#65533;NBm5&#65533;&#65533;&#65533;V{&#65533;&#65533;l\FW&#65533;&#65533;{|D&#65533;fl&|&#65533;R3b&#65533;*&#65533;VH&#65533;wv)&#65533;|_T<
&#65533;lC&#65533;&#65533;&#65533;&#65533;w$Ir&#65533;T&#65533;&#65533;&#65533;&#65533;p&#871;F&#65533;b&#65533;&#65533;+&#65533;@&#65533;&#65533;~y&#65533;j#&#65533;M&#65533;x&#65533;.&#65533;&#65533;&#65533;&#65533;&#65533;&#65533;[FxN]Xy>f<&#65533;w]&#65533;N&#65533;t<&#65533;sA&#65533;LC&#65533;&#65533;{:&#65533;p&#65533;zX&#65533;{&#65533;&#65533;s&#65533;&#65533;{&#65533;t&#65533;ms2&#65533;&#65533;&#65533;Q&#65533;&#65533;8Z1g&#65533;&#65533;;&#15746;f(&#65533;f&#65533; #R&#65533;&#65533;&#65533;%&#65533;&#65533;&#65533;8}2d}pA&#65533;*&#65533;Gr&#65533;uh&#65533;r&#65533;]E&#65533;IX~aDN&#65533;r@&#65533;gh,&#65533;!&#65533;uq&#65533;&#65533;A&#65533;M&#65533;'H&#65533;&#65533;j&#1988;,&#65533;&#65533;&#65533;&#65533;xy&#65533;&#65533;&&#65533;d&#65533;&#65533;D&#65533;S^jx(s&#65533;g#&#65533;&#65533;A&#65533;&#65533;8&#65533;(&#65533;ep&#65533;bV&#65533;8m&#65533;{:&#65533;P&#65533;&#65533;J&#65533;&#65533;&#65533;Y&#65533;&#65533;C)&#65533;v)&#65533;f&#65533;Hv&#65533;&#664;1O&#65533;&#65533;&#65533;X&#65533;r&#65533;&#65533;&#65533;&#65533;#9t!q&#65533;A&#1591;x&#65533;8&#65533;&#65533;(&#65533;#&#65533;dK8&#65533;&#65533;&#65533;Lx.&#65533;&#65533;&#65533;eF&#65533;&#65533;~n&#65533;&#65533;&#65533;&#389;&#65533;#&#65533;-&#65533;y&#65533;&#1489;&#65533;&#65533;r&#65533;eh&#65533;&#590240;GRT&#1419;&#998;&#65533;=w&#65533;&#65533;&#65533;v{/i.&#65533;&#455;5&#65533;&#65533;}x&#65533;3&#65533;5X'T&#65533;x&#65533;&#65533;C&#65533;w|&#65533;&#65533;&#65533;&#65533;XK&#65533;C1aA&#65533;&#65533;P&#65533;&#65533;20ti&#65533;&#65533;&#65533;&#65533;>&#65533;&#65533;sW#&#65533;DY&#65533;=&#65533;&#65533;T&#65533;&#65533;&#65533;EE&#65533;&#65533;&#65533;/&#65533;2q&#65533;~&#1136;w\&#65533;&#65533;&#65533;=&#65533;&#65533;&#65533;&#65533;R&#65533;&#65533;h &#65533;+&#65533;&#65533;"&#65533;y&#65533;&#65533;r&9&#65533;z&#65533;(&#1614;-xl&#65533;&#65533;&#65533;&#65533;&#65533;&#65533;G&#65533;/&#65533;&#65533;&#65533;(&#65533;&#65533;&#65533;&#65533;&#65533;&{&#23693;x&#65533;(f=9&#65533;&#65533;`&n&#54670;F&#65533;&#65533;G&#1602;&#65533;&#65533;|&#65533;I^&#65533;&#65533;c&#65533;X&#65533;C&#65533;<&#65533;&#65533;&#65533;X&#65533;&#65533;&#65533;&#65533;&#521; 9&#65533;v&#65533;&#65533;&#65533;go&#65533;&#65533;<&#65533;)&#65533;&#65533;>c&#65533;LO&#65533;&#65533;&#65533;b[&n	&#65533;f&#65533;~&#65533;G&#65533;&#65533;&#65533;&#65533;&#65533;&#65533;&#65533;}&#65533;t&#65533;	M%&#586;$Y&#65533;cd&#65533;/7o)	s0&#65533;e&#65533;Y&#65533;.)&#65533;&#65533;&#65533;&#65533;	&#65533;&#605;8&#65533;0&#65533;&#65533;8f8R&#65533;.|(8&#65533;&#65533;v&#65533;&#65533;&#65533;&#65533;&#65533;79j&#65533;&#65533;Q&#65533;&#65533;4&#65533;g&#65533;&#65533;&#65533;&#65533;&#65533;q&#65533;9h_(&#1423;Z&#65533;4&#65533;i+"&#661;&#65533;&#65533;p&#65533;&#65533;
p &#65533;Ub0&#65533;=(v&#65533;r)&#65533;&#65533;&#65533;&#65533;&#65533;XV&#65533;V&#65533;&#65533;&#65533;&#266;&#65533;&#65533;&#65533;&#65533;F&#864;&#65533;&#65533;&#65533;q&#65533;`+&#65533;&#535;&#65533;&#65533;&#65533;(&#65533;Eed?&#65533;Y&#65533;&#1033;&#65533;&#65533;?&#65533;&#65533;9*
h%mi&#65533;Mh&#65533;&#65533;&#165;[&#65533;.xs<V0JI&#65533;&#65533;&#65533;&#65533;8&#65533;&#65533;H&#65533;V&#65533;BAiFI&#65533;&#34336;v&#65533;&#65533;&#65533;&#1352;o&#1347;&#65533;&#65533;&#65533;hdi&#65533;R9&#65533;z&#65533;&#65533;&#65533;_&#65533;&#65533; &#65533;&#65533;&#65533;&#65533;	&#1591;&#65533;4Zq&#65533;` +:Etbq&#65533;}&#65533;D&#65533;&#65533;Y&#65533;Nz.(&#65533;b&#65533;#&#65533;S/O"y&#65533;&#478;&#65533;	pK:	-&#65533;&#65533;E&#65533;s=&#1367;&#65533;y5[rTyd&#65533;&#65533;&#441;U&#65533;t&#65533;i<~z&#65533;!&#65533;wS0&#65533;m:&#65533;ci&#65533;&#65533;&#65533;W&#65533;&#65533;&#65533;Y&#65533;X&#65533;&#65533;&#65533;z&#65533;&#65533;&#65533;&#65533;&#65533;&#65533;&#65533;&#65533;&#65533;Q&#65533;&#65533;~y*&#153;W&#65533;g8&#65533;&#65533;&#65533;(&#65533;&#65533;&#65533;&#65533;&#65533;&#65533;:&#65533;Q&#65533;q&#65533;<4U&#65533;&#324;&#65533;&#65533;&#65533;p&#65533;0x&#65533;&#65533;&#65533;&#65533;&#65533;&#65533;z&#65533;&#65533;&#65533;&#65533;&#65533;&#65533;~\&#65533;+cs&#65533;&#65533;B&#65533;E&#65533;M&&#2970;&#65533;&#65533;&#65533;&#65533;tl&#65533;&#65533;7y&#65533;&#65533;`7v#(&#65533;&#65533;@C9a&#65533;CtX&#65533; P$&#65533;9.&#65533;'iV&#65533;'{'&#65533;&#65533;P&#65533;0U&#65533;&#65533;jzm&#65533;&#65533;&#65533;&#65533;YD&#65533;X&#65533;_&#65533;T&#65533;x&#65533;&#65533;&#65533;ZI&#65533;&#65533;kJ&#65533;&#65533;&#65533;#&#1257;&#65533;j&#65533;&#65533;B&#65533;&#65533;&#65533;&#65533;&#65533;&#65533;&#65533;&#65533;&#65533;&#65533;&#65533;t&#65533;&#65533;&#65533;w&#65533;`&#65533;L<&#65533;&#65533;R&#65533;b%:&#65533;&#65533;
&#65533;&#1769;&#65533;v&#65533;&#65533;9&#65533;&#65533;&#65533;&#65533;&#65533;GB&#65533;&#65533;f~g&#65533;&#65533;&#65533;&#65533;Z&&#46361;P&#65533;q3&#65533;&#65533;&#65533;,&#65533;&#65533;@ &#65533;&#65533;&#65533;&#65533;A&#712;Ls9W&#65533;&#65533;&#65533;dz&#65533;I&#65533;&#65533;&#65533;&#65533;&#65533;&#65533;&#65533;&#65533;Q&#65533;t&#65533;&#65533;&#65533;&#65533;oj&#65533;~&#65533;?{&#65533;	&#65533;Y&#65533;&#30372;&#1255;&#65533;&#65533;WcBs&#65533;7~&#65533;V&#65533;Uy&#65533;&#65533;K&#65533;&#65533;&#65533;o*&#65533;\&#1737;&#65533;:&#65533;&#65533;&#65533;&#65533;&#65533;&#65533;DY9!Z >&#65533;&#65533;UiT&#65533;&#65533;i	&#65533;&#65533;g&#65533;&#65533;*&#65533;L&#65533;&#65533;\@P&#65533;X,&#65533;&#65533;+~&#65533;A1Z1W&#65533;&#65533;N&#65533;&#65533;P:&#65533;c&#1446;&#65533;&#65533;&#65533;*&#65533;&#65533;&#65533;&#65533;5 <&#65533;4&#65533;,bL4,&#65533;A&#65533;&#65533;F#.
&#65533;7;&#65533;$DA<&#65533;&#65533;y&#65533;|&#555;&#65533;&#65533;&#65533;C[&#65533;}&#65533;&#65533;&#65533;YH&#65533;#&#1054;&#65533;{&#65533;W"&#65533;zO&#65533;&#65533;3&#65533;x&#65533;X&#65533;&#65533;&#65533;&#65533;&#65533;)Q&#65533;&#186;a&#65533;&#65533;"&#65533;&#65533;E )#e&#65533;:&#65533;&#65533;&#65533;"&#65533;}&#1627;"&#65533;3@N<&#65533;&#65533;&#65533;9*	&#65533;&#65533;&#65533;&#65533;
&#65533;&#65533;OK&#65533;&#65533;p,H&#65533;&#65533;V&#65533;)&#65533;&#65533;?&#65533;+8&#65533;BI&#65533;kO#G&#65533;&#65533;IjXCOA&#65533;&#65533;&#65533;&#65533;6U<bz&#65533;&#65533;4&#65533;&#65533;p&#65533;]&#65533;8&#65533;&#65533;&#65533;^&#65533;&#65533;@&#65533;&#65533;&#65533;wQ &#65533;&#65533;(5&#65533;/&#65533;lh&#65533;.&#65533;&#65533;&#65533;&#65533;&#65533;&#65533;&#65533;[d!&#65533;&#65533;G7)&#65533;&#65533;&#65533;&#65533;&#545;&#65533;&#65533;&#65533;0EL&#65533;<\&#292;&#65533;	&#65533;+
&#65533;<&#65533;C&#65533;&#65533;d&#65533;I&#65533;&#65533;&#65533;PQ&#65533;v&#65533;*&#65533;&#284;j&#65533;?&#65533;&#65533;<&#1699;O&#65533;Y&#65533;/&#65533;-&#65533;&#65533;&#65533;Z&#65533;'L&#65533;&#65533;l>&#65533;&#65533;S&#177;&#65533;6&#65533;&#65533;sj&#65533;A&#65533;&#65533;-&#65533;Ps\&#65533;&#65533;|&#65533;&#65533;l&#65533;v&#65533;&#65533;U&#65533;S&#65533;+&#65533;#z&#65533;&#65533;J|&#65533;&#65533;_&#65533;&#65533;&#65533;Y&#65533;&#65533;&#65533;&#65533;&#65533;&#65533;&#65533;( &#65533;8+&#65533;&#65533;&#65533;&#65533;L&#65533; }E&#65533;&#65533;&#65533;&#65533;&#65533;D$&#658;f&#65533;2,&#264;&#65533;&#65533;&#65533;&#65533;*&#65533;mD&#65533;&#655;v&#65533;&#65533;&#65533;&#65533;Z &#65533;&#65533;<&#65533;"9v&#65533;&#65533;&#65533;pI&#65533;&#65533;:&#65533;K&#65533;&#65533;&#65533;&#65533;&#65533;&#396;&#65533;Kq&#65533; &#65533;V&#65533;&#31924;&#65533;R&#65533;,&#65533;c&#1848;ys&#65533;;&#65533;&#65533;b&#65533;W&#65533;8u&#65533;<O&#65533;&#65533;9B>&#65533;&#65533;[g&#65533;&#65533;)1&#65533;&#65533;&#65533;&#65533;x&#65533;	&#65533;{3I`&#65533;&#65533;&#65533;<I&#65533;&#65533;&#65533;&#65533;XE&#65533;&#65533;@&#65533;&#65533;I&#65533;&#65533;&#65533;&#65533;e7&#65533;c&#65533;B&#65533;&#65533;&#65533;*&#564;&#65533;U&#65533;&#65533;&#65533;G}4&#1825;&#65533;l&#65533;&#65533;"&#65533;&#65533;<<&#65533;a&#65533;~g &#65533;3&#65533;&#65533;A&#65533;&#65533;_k&#65533;&#65533;
&#65533;&#65533;\&#65533;7m&#65533;&#1661;&#65533;<&#65533;q&#65533;&#65533;1?x&#65533;C&#65533;&#1284;&#65533;F&#65533;&#1073;&#65533;&#65533;&#65533;&#589;_&#65533;DM&#65533;	&#65533;v&#65533;&#65533;|&#65533;&#65533;&#1842;&#65533;F&#65533;&#65533;&#65533;&#65533;&#65533;&#65533;&#65533;b&#1877;&#65533;&#65533;9
2 Htk
&#65533;R%&#65533;&#648;&#65533;n&#65533;>y&#65533;E&#65533;&#65533;&#65533;<&#65533;w&#65533;I&#65533;^&#65533;&#65533;t&#65533;6&#65533;&#65533;l&#1309;&#65533;&#65533;&#65533;&#65533;&#65533;i&#65533;}&#65533;B&#65533;&#65533;/&#65533;&#686;l!&#65533;&#65533;&#65533;=&#65533;&#65533;2h&#65533;E0&#65533;&#65533;&#65533;&#65533;A&#65533;d+&#65533;&#65533;&#65533;&#65533;&#65533;m O&#65533;Si&#65533;e[&#65533;&#65533;;&#65533;:&#65533;&#65533;r#&#1719;&#65533;6&#65533;&#65533;qM&#65533;&#65533;&#65533;f&#65533;&#1519;&#65533;rJ]&#65533;&#65533;&#65533;&#65533;69&#65533;%&#65533;&#65533;
X&#65533;&#65533;&#65533;&#65533;B&#65533;&#65533;&#65533;&#65533;&#65533;&#65533;=U&#65533;&#65533;&#65533;0&#65533;&#65533;&#65533;|z&#1018;&#65533;C&#65533;&#65533;m&#65533;&#65533;m&#65533;@D:&#65533;&#65533;&#65533;&#65533;&#65533;x&#65533;]&#65533;]saJ&#65533;}]x&#65533;&#65533;&#65533;+&#65533; &#65533;&#1932;&#353;0&#65533;5&#65533;&#65533;&#65533;&#65533;!M&#65533;>lc&#65533;&#65533; 	&#65533;&#65533;ti&#65533;&#65533;&#65533;-m&#65533;4-r&#65533;&#65533;D(&#65533;&#65533;,Z*f&#1697;&#65533;&#65533;>F&#65533;&#65533;&#65533;E&#65533;&#2637;&#65533;z&#65533;&#878;H&#65533;&#1804;{&#65533;b&#65533;&#65533;&#65533;~n.%~&#65533;&#1872;&#65533;&#65533; 0%K?&#65533;&#65533;TW9ADg&#65533;&#65533;&#65533;61K&#65533;f&#65533;i&#65533;n=e&#65533;&#65533;-&#65533;A&#65533;Pl&#65533;&#65533;&#65533;&#65533;&#65533;m6eum&#65533;&#65533;V&#65533;5P&#65533;z&#1933;&#65533;"&#65533;&#23859;-&#65533;z&#699;{&#65533;&#64329;&#65533;&#65533;P_&#65533;c.&#65533;VM&#65533;n!&#65533;j&#65533;Ak&#65533;&#65533;&#65533;&#65533;&#65533;&#65533;&#65533;&#65533;&#65533;&#65533;&#65533;&#615;&#65533;h2S&#963;&#65533;  G@&#65533;&#65533;&#65533;|&#65533;&#65533; &#65533;&#65533;&#65533;	&#65533;~&#65533;:&#65533;R&#65533;&#65533;5.&#1165;&#65533;"\&#65533;&#65533;&#65533;^&#65533;&#65533;&#65533;&#65533;&#65533;&#65533;&#65533;&#65533;s&#65533;&#65533;cZ9
&#65533;G.&#65533;1Z]&#65533;b)&#65533;&#65533;&#65533;&#65533;&#65533;7@&#65533;/&#65533;&#65533;BI&#65533;&#65533;Y&#65533;1	&#65533;&#65533;&#1920;Qp&#65533;&#65533;{3&#689;&#65533;G>&#65533;}&#1044;&#65533;fj-j&#65533;&#65533;u&#65533;+&#65533;&#65533;&#19693;&#562;)	&#65533;&#65533;&#65533;XF&#65533;&#65533;x&#65533;&#65533;&#65533;&#65533;&#65533;&#65533;&#65533;&#65533;w&#65533;&#65533;C&#65533;&#65533;!" iN&#65533;&#65533;>&#194;&#65533;&#65533;W
]P&#65533;&#65533;&#65533;N ?Q&#65533;
 &#65533;&#65533;[&#65533;&#58366;&#65533;&#65533;&#65533;&#65533;&#65533;%&#65533;V&#65533;&#65533;&#65533;p&#65533;r&#65533;&#65533;M-{ Y&#65533;&#65533;_&#65533;8S"@&#65533;x&#65533;&#65533;}&#65533;&#65533;{,&#65533;|&#65533;&#65533;,&#65533;b &#522;=O\&#65533;Hg&#65533;&#65533;&#65533;+&#65533;&#65533;&#65533;&#65533; MR&#65533;8&#65533;&#65533;/&#65533;>&#65533;}2&#65533;!&#65533;&#65533;l&#65533;&#65533;^&#65533;&#65533;C=&#65533;&#65533;M&#65533;&#65533;&#65533;&#65533;t*&#65533;&#65533;&#65533;&#65533;H&#65533;&#1568;;&#65533;&#65533;&#65533;k&#1102;c&#65533;l&#65533;&#65533;m~&#65533;&#65533;&#65533;wW&#65533;;&#65533;&#65533;&#1327;y&#65533;N.dO&#65533;z&#1878;&#65533;&#65533;9&#65533;&#65533;&#65533;L&#65533;er&#65533;&#65533;/&#65533;u&#65533;&#65533;&#65533;&#65533;&#65533;&#65533;?&#65533;&#1839;&#65533;&#65533;&#10548;4m{?L&#65533;&#65533;$&#65533;&#65533;|&#65533;&#65533;&#65533;_4 r&#65533;&#65533;&#65533;&#65533;&#65533;&#65533;&#65533;&#65533;Ph#9&#65533;tE&#65533;&#65533;&#65533;&#65533;&#65533;&#65533;&#65533;&#65533;R&#65533;h'&#65533;cC&#65533;&#65533;&#65533;&#65533;&#65533;X&#65533;&#65533;&#65533;t&#65533;#&#65533;&#65533;&#65533;J&#65533;&#65533;&#65533;&#65533;&#65533;&#65533;&#65533;&#65533;&#65533;a:olj&#65533;&#65533;&#65533;&#65533;&#65533;&#65533; &#65533;&#65533;&#65533;&#65533;&#65533;&#65533;&#65533;&#65533;&#65533;&#65533;]&#65533;&#65533;]&#65533;&#65533;
&#1607;&#65533;&#65533;&#65533;&#65533;&#65533;&#65533;&#65533;&#65533;: &#65533;&#65533;&#65533; !&#65533;&#65533;&#65533;&#65533;&#65533;&#65533;&#65533;&#65533;&#65533;&#65533;&#1723;&#65533;&#1445;`&#65533;D&#65533;{&#65533;&#65533;&#65533;E&#65533;&#65533;&#65533;&#65533;&#165624;&#65533;&#65533;: &#65533;h&#65533;h1&#65533;&#65533;&#65533;&#65533;dik&#65533;I
(3$@&#65533;b&#65533;K&#65533;Af&#65533;@d&#65533;+Q&#65533;&#1049;&#65533;e&#65533;^-&#65533;gh&#735;E&#65533;E&#65533;&#1317;&#1191;P&#65533;F:&#65533;V&#65533;0&#65533;&#65533;&#65533;&#65533;&#278;&#65533;x@&#65533;&#65533;Y2h&#1002;]&#758;&#65533;Y&#65533;s&#65533;&#65533;&#1915;OzAa&#65533;&#65533;8V&#65533;38p&#65533;1&#65533;B&#65533;Z&#65533;HZ%)X&#65533;b&#65533;1J&#65533;V&#65533;YE&#65533;T"&#517;&#65533;&#65533;%&#65533;&#709863;O&#65533;[&#65533;k&#65533;6l&#65533;&#65533;&#65533;vvL&#65533;&#65533;g&#292;Q&#65533;&#65533;&#65533;&#65533;&#65533;&#65533;&#65533;yw&#65533;Q&#65533;&#65533;	&#65533;&#65533;&#65533;G&#65533;&#65533;&#65533;&#65533;&#65533;y&#1935;xrx&#65533;&#65533;&#65533;+0&#65533;ru%/&#65533;&#65533;E&#65533;m&#65533;&#65533;H&#65533;&#65533;>&#65533;M&#65533;&#65533;{&#65533;d)f&#65533;&#65533;&#65533;on &#65533;r&#65533;T&#65533;F(&#65533;&#65533;S&#65533;G&#65533;&#65533;H$&#521;e&#65533;]&#65533;A&#65533;&#65533;W p 5&#65533;&#65533;&#65533;f&#65533;!Zp!#&#65533;&#65533;&#65533;u2|&#65533;&#65533;Q&#65533;&#65533;7&#65533;t3&#65533;U&#65533;&#65533;!'&#65533;P&#65533;I&#65533;$6&#65533;IpF&#65533;*&#65533;&#65533;1&#642;&#65533;!&#65533;&#1682;&#65533;d\k&#65533;&#65533;[&#65533;T&s[4&#65533;&#65533;L&#65533;&#65533;U7&#65533;o&#65533;&#65533;&#65533;8&#205;&#65533;&#65533;x&#65533;P B&#949;4&#1416;If8&#65533;&#65533;&#65533;r&#65533;d&#65533;&#65533;B&#65533;9&#65533;&#65533;&#65533;&#65533;bBA&#65533;4&#65533;&#65533;{2&#65533;&#65533;&#65533;&#65533;|&#65533;&#65533;&#65533;_}1&#65533;G&#65533;~&#65533;&#65533;&#469;|R!&#65533;)}f:&#65533;A&#65533;Z&#65533;&#65533;E&#65533;`HPh&#65533;At&#65533;&#65533;&#65533;&#65533;B&#65533;&#65533;1B&#65533;&#65533;u&#65533;AG&#65533;+&#65533;&#65533;j&#65533;&#65533;co5&#65533;&#65533;KU{&#65533;!}&#65533;&#65533;&#65533;CFVd+I2&#65533;&#65533;&#65533;[&#65533;&#65533;&#65533;1&#65533;&#65533;!UR9&#65533;&#65533;&#65533;I%5q&#65533;)&#65533;&#65533;&#65533;&#65533;S&F&#65533;&&#47569;&#65533;&#65533;\&#65533;&#1085;&#65533;&#65533;n&#65533;&#65533;+%&#65533;
d&#65533;Qz
&#65533;]=&#65533;tG&#65533;wO&#65533;y&#65533; &#65533;&#65533;O\@ &#65533;)&#65533;&#1122;M:&#65533;&#65533;R&#65533;Q*)&#65533;"&#65533;&#65533;&#65533;J%&#65533;&#65533;T&#65533;	>&#65533;2&#65533;+o&#65533;&#65533;e8&#65533;&#65533;&#65533;D&#65533;&#65533;L`+&#65533;@&#65533;&#65533;s&#65533;Jc@&#65533;$m&#65533;&#65533;&#65533;&#65533;&#65533;&#1277;v&#65533;&#65533;&#65533;/&#65533;dV&#65533;X3&#65533;&#65533;&#65533;&#65533;*D&#65533;hs&#65533;dck6&#65533;&#65533;M&#65533;U&#694;&#65533;nsY!&#65533;&#65533;~	#&#65533;&#37513;Mz&#65533;*kg&#65533;&#685;y&#65533;=	&#65533;2s'&#65533;&#65533;R&#65533;&#65533;00&#65533;Y&#65533;=&#65533;	&#65533;&#65533;]>AL`W&#65533;&#65533;!\&#65533;P&#65533;&#65533;G2&#65533;&#65533;&#65533;h&#65533;&#65533;&#964;SC&#65533;;R&#1726;3&#797;&#65533;.&#65533;&#65533;&#65533;&#65533;&#65533;&#65533;&#65533;*Ag<&#65533;&#1386;&#65533;&#563;Et&#65533;O&#65533;&#65533;. H+&#65533;&#65533;&#65533;NG=&#65533;{h"&#65533;&#65533;z>&#65533;b&#65533;v&#65533;(W&#65533;od&#65533;4&#65533;K&#65533;&#65533;w|B&#65533;&#65533;&/&#65533;&#65533;&#65533;v&#65533;&#65533;&#65533;&#65533;&#65533;&#65533;&#890;&#58807;&#65533;X&#65533;~&#65533;&#65533;&#1998;&#65533;&#65533;&#65533;&#65533;9&#65533;&#65533;&#65533;&#65533;&#1045;8&#65533;&#65533;a&#65533;&#65533;&#65533;
U&#65533;&#65533;Y&#65533;&#65533;&#65533;i&#65533;c&#65533;#P&#65533;z&#65533;&#65533;[DJ&#65533;&#65533;&#65533;&#65533;&#65533;&#65533;_&#65533;d&#1512;&#65533;&#65533;$R&#65533;q&#65533;L&#65533;&#65533;&#65533;}&#65533;&#65533;n&#65533;&#65533;"&#65533;jv)&#65533;&#65533;&#65533;&#65533;&#65533;&#65533;q!T&#65533;s&#65533;&#65533;&#65533;!&#65533;1&#65533;>3&#65533;&#65533;f<&#65533;&#65533;&#65533;z&#65533;U&#65533;p&#65533;I&#65533;&#65533;&#65533;_X&#65533;@t&#65533;&#65533;}&#65533;C&#65533;+&#65533;'6\$&#65533;}g&#65533;_&#65533;&#65533;&#65533;>&#65533;&#65533;B&#65533;&#65533;@&#65533;&#65533;&#720;&#6299;&#65533;&#65533;G&#65533;o&#65533;H&#65533;!&#65533;&#65533;&#65533;e&#65533;{&#65533;k;\&#65533;%7&#65533;)P<&#65533;8&#65533;09A&#65533;y&#65533;Ke&#65533;4&#65533;&#65533;A&#65533;&#581;&#65533;X &#65533;&#65533;&#65533; 
8&#65533;ITW&#65533;/&#65533;&#65533;G&#65533;d%qH&#65533;&#65533;|,&#65533;&#65533;&#65533;e6Qd&#65533;r&#65533;&#65533;jJ2&#65533;&#65533;&#65533;&&#65533;Hx&#65533;t &#65533;&#65533;84,&#65533;`	&#65533;&#65533;&#65533;j&#65533;&#65533;&#65533;qD`&#65533;&#301;peF&#65533;J&#65533;&#65533;&#593;&#65533;h$%&#65533;f&#65533;&#65533;'&#65533;&#65533;}&#65533;&#65533;y(0mFN	\&#65533;B&#65533;B	@t)r&#65533;G&#65533;&#190;U&#65533;&#65533;&#65533;\&#65533;&#65533;&#65533;@fRK&#65533;&#1759;C&#65533;&#65533;Q@pnR&#65533;&#65533;&#65533;&#65533;|&#65533;-%)&#65533;&#65533;RX
&#65533;a&#65533;T@<@&#65533;&#1158;&#65533;|&#65533;.{)2 &#1971;&#65533;!&#65533;R%C&#65533;&#65533;&#65533;'&#65533;&#65533;e&#65533;&#65533;&#65533;&#65533;u`xt&#65533;&#65533;9&#65533;&#65533;o&#65533;&#65533;k&#65533;&#65533;W&#1001;&#65533;t&#65533;&#65533;"&#65533;&#65533;&#6576;&#65533;w&#65533;s{&#65533;&#65533;]G&#65533;&#65533;L{&#65533;1|&#65533;+^&#65533;&#1504;&#27085;&#65533;&#65533;E&#1344;RDRn&#65533;&#65533;`&#65533;&#65533;.&#65533;&#65533;&#65533;^&#65533;&#65533;((Ws&#65533;JvtM&#65533;&#65533;&#958;&#65533;U&#65533;&#65533;&#65533;&#65533;]&#65533;"&#65533;&#65533;&#65533;&#65533;8G&#65533;ALWY&#65533;RBDs&#65533;&#65533;&#65533;m&#65533;&#65533;&#65533;0j&#65533;a&#65533;kQ&#65533;&#65533;[&#65533;&#65533;o&#65533;%&#65533;+&#65533;Z&#65533;&#65533;&#65533;6&#65533;&#65533;P&#65533;1&#65533;&#732;&#65533;&#65533;j&#65533;jJ&#65533;&#65533;&#65533;q&#65533;&#65533;&#65533;9&#65533;	&#65533;&#65533;dW&#65533;d&#320;Y&#65533;U=&#65533;&#65533;&#1261;o&#65533;_&#65533;k&#1833;&#65533;&#65533;&#65533;&#65533;mj&&#65533;C&#65533;B)&#65533;&#65533;8l!&#65533;H.&#65533;&#65533;&#65533;&#65533;&#65533;&#65533;+S&#65533;&#65533;&#837;&#65533;E&#65533;G?&#65533;&#65533;sU&#65533;;&#65533;&#65533;&#65533;&#65533;&#65533;&#1317;^&#65533;j&#65533;10&#1486;&#65533;a&#65533;&#65533;}`i&#1746;5@&#65533;&#65533;AO&#65533;&#65533;&#65533;&#1966;&#65533;A\&p]gb&#65533;&#65533;&#65533;6&&#65533;;&#65533;&#1006;M&#65533;\&#65533; &#65533;f&#65533;&#65533;fs&#65533;Z=v&#65533;&#65533;&#65533;&#65533;&#65533;j&#65533;K&#65533;&#65533;&#65533;&#65533;L4&#65533;&#65533;&#65533;4/&#65533;&#1051;^&#65533; &#65533;&#65533;9&#65533;/@&#65533;gcz^&#65533;4&#65533;;&#65533;|#&#65533;o&#65533;&#65533;&#65533;&#65533;D&#65533;L&#65533;k(,&#65533;&#65533;&#65533;&#65533;x&#1417;Y&#65533;f&#65533;p&#65533;&#65533;da={&#65533;
e&#1409;,%j3&#65533;&#4822;f5a&#65533;C&#65533;&#65533;&#65533;ft=&#65533; &#65533;%1y&#65533;2e-.&#65533;oK&#65533;7&#661;&#65533;&#65533;&#939;&#65533;&#65533;&#65533;>N&#65533;L&#65533;H&#65533;&#58473;&#65533;&#65533;&&#65533;&#65533;L&#65533;&#65533;&#65533;&#65533;*&#65533;rVwye&#65533;:'&#65533;&#65533;&#65533;&#65533;&#65533;z&#65533;&#65533;&#65533;&#857;&#65533;&#1495;&#902;6&#65533;e&#65533;jj'&#65533;I&#65533;d&#65533;]K&#65533;&#65533;&#65533;&#865;p&#65533; &#65533;&#65533;$gov&#65533;&#65533;&#65533;&#65533; f&#65533;&#65533;n&#65533;t:I&#65533;&#65533;~V &#65533;2&#65533;&#65533;&#65533;J	&#65533;1-&#65533;	/&#65533;&#65533;&#65533;T&#65533;x&#466;}&#65533;z&#65533;x&#65533;w &#65533;&&#65533;C7&#65533;&#65533;&#65533;l&#65533;x&#65533;H'~XC&#1177;&#65533;&#65533;G&#65533;^y\&#65533;W&#65533;&#65533;'&#65533;&#65533;&#65533;&#65533;&#65533;)GY&#65533;&#1262;&#65533;_Ns&#65533;&#65533;&#65533;&#1523;2&#65533;l&#65533;[&#444;  H&#65533;[6&#645;&#65533;l&#156;&#65533;+PE&#60709;&#65533;&#65533;&#65533;&#65533;:&#65533;g&#65533;&#65533;Y&#65533;&#65533;&#65533; &#65533;&#65533;-&#65533;w&#625;v&#250;&#65533;&#65533;&#376;G&#65533;it&#65533;F
&#2013;&#65533;&#65533;d6K]o0C&#65533;<&#65533;,&#65533;&#65533;6&#65533;&#902;&#65533;&#65533;&#65533;&#65533;&#65533;N&#65533;&#65533;&#65533;&#65533;&#65533;4<5&#65533;4&#65533;oH(&#65533;&#65533;*&#65533;&#65533;&#65533;&#65533;;5&#65533;w&#65533;&#65533;&#65533;&#65533;mWS&#65533;&#65533;DOy&#65533;Jq&#65533;&#65533;[&#65533;&#65533;&#65533;999&#65533;&#65533;]&#65533;:&#65533;&#65533;&#65533;&#65533;X&#65533;&#65533;N &#65533;&#65533;&#65533;</&#1137;&#65533;>&#65533;&#65533;&#65533;&#1880;I&#65533;&#65533;&#65533;&#65533;t&#1077;&#65533;&#65533;=b&#65533;&#65533;(&#65533;3&#65533;&#65533;J&#65533; &#65533;&#1548;&#65533;q#&#65533;&#65533;&#65533;&#65533;[b&#65533;&#65533;&#65533;&#65533;&#65533;&#65533;&#65533;&#65533;&#65533;&#941;v&#65533;>&#65533;&#34295;&#65533;&#65533;}&#65533;
J<&#65533;`&#65533;&#65533;&#65533;&#65533;&#65533;&#65533;&#65533;
&#65533;&#65533;/&#65533;&#65533;X&#65533;~&#65533;&#65533;ot&#65533;t&#65533;b&#65533; r1)&#65533;rq&#65533;gq0H'U2&#65533;|&#65533;s\ g|I&#65533;{+Rd&#65533;"E&#65533;Ge0&#65533;z&#65533;{&#65533;g&#65533;&#65533;us&#65533;&#65533;]&#65533;w&#65533;&#65533;4&#65533;$&#65533;y&#65533;&#65533;{&#65533;&#65533;&#65533;' &#65533;|&#65533;&M&#65533;GD/&#65533;j&#65533;T&#65533;Cx|	&#65533;-Y&#65533;Hy&#65533;}&#65533;&#65533;P&#65533;&#65533;&#65533;IOxg&#65533;&#65533;'t&#65533;{l&#65533;~G&#65533; '&#65533;&#65533;&#65533;o&#65533;&#65533;p&#65533;w&#65533;&#65533;wiY&#65533;t&#65533;&#65533;&#65533;&#65533;w&#65533;&#65533;1&#65533;wf&#65533;2 &#65533;iI&#65533;&#65533;&#65533;] "a/&#65533;8W5&\&#65533;}&#65533;&#65533;;&&#65533;&#65533;T&#65533;&#65533;&'d:zQ&#65533;rSDE^&#1282;&#65533;B&#65533;&#65533;]#&#65533;&#65533;V&#65533;&#65533;&#65533;V^&#65533;]&#65533;w{&#65533;&#65533;{L&#65533;s&#65533;t&#65533;&#65533;&#32855;h&#65533;[&#65533;B&#65533;2&#65533;&#65533;&#65533;&#1163;,&#65533;)&#65533;cD?&#65533;(%&#65533;u&#65533;S&#65533;~&#65533;_&#1824;Za&#65533;X&#65533;(& !c&#65533;Wx&#65533;T&#65533;&#65533;&#65533;&#65533;~&#65533;&#65533;q&#65533;H]po&#65533;W&#65533;&#65533;7o]&#65533;&#65533;&#984;n&#632;&#65533;kH&#65533;w&#65533;.&#65533;&#65533;u&#65533;i&#65533;02&#65533;NpN &#65533;&#65533;&#65533;&#65533;xG&#65533;x&#65533;#&#65533;(&#65533;&#65533;D6&#65533;'&#65533;&#65533;&#65533;&#65533;&#65533;&#65533;G&#65533;!&#65533;&#65533;r;8&#65533;z&#65533;)&#65533;Mi&#65533;&#65533;&#65533;d(XE&#65533;H&#65533; y&#65533;&#65533;0 l&#1640;{=&#65533;o58&#65533;&#65533;&#65533;&#65533;h&#65533;&#65533;\VUC&#65533;Od8&#65533;<&#65533;&#65533;&#65533;&#65533;A(y+Q&#65533;cw&#65533;&#65533;&#65533;&#65533;U&#65533;&#65533;w&h&#65533;&#1336;n
P&#65533;&#65533;&#1413;&#1848;~&#65533;bZ&#65533;&#65533;&#65533;~&#65533;`&#65533;r&#65533;On8A]&#65533;&#65533;N&#65533;tXSvb1&#65533;&#65533;X_|xCw&#65533;&#65533;]&#65533;&#65533;w.vBO>$&#65533;&#65533;3&#65533; &#65533;&#65533;&#65533;VQ&#65533;L&#65533;&#129;@a&#65533;2&#65533;&#65533;&#65533;A%&#65533;&#65533;Y&#65533;&#65533;&#65533;z'I&#65533;&#65533;&#65533;&#65533;&#65533;&#65533;&#65533;&#65533;&#522;&#65533;g^>wF7&#65533;&#65533;y&#65533;;&#1619;@&#65533;&#65533;&#65533;&#65533;e&#65533;&#65533;6&#65533;K>&#65533; &#65533;&#65533;?&#65533; &#65533;A&#65533;q&#65533;dGH&#65533;&#65533;&#65533;&#65533;}&#65533;&#65533;d&#65533;_&#1424;n&#65533;2Y&#65533;&#192;X&#65533;&#65533;&#65533; hZR&#65533;&#65533;&#65533;p&&#65533;&#65533;&#1049;`h&#65533;&#65533;&#65533;&#65533;.v&#65533;&#65533;qaY&#65533;n&#65533;	&#65533;&#65533;B&#65533;1&#65533;&#65533;x&#65533;hs&#65533;&#27727;&#65533;`{&#65533;&#65533;&#65533;&#65533;.u&#65533;&#65533;D&#65533;:&#65533;&#65533;@&39|&#65533;&#65533;(&#65533; &#65533;&#65533;&#65533;\ zr&#65533;&#65533;PcC0&#65533;gz8&#65533;rYl&#65533;i&#65533;&#65533;	&&#65533;&#65533;(&#65533;&#65533;R&#65533;&#65533;&#65533;r 4&#65533;e&#65533;&#608;&&#65533;&#65533;(Z&#65533;)z&#65533;)
2&#65533;3&#65533;(3 &#65533;9&#65533;pR&#65533;&#65533;u&#65533;&#65533;p&#65533;&#65533;&#65533;&#65533;S&#65533;&#65533;B&#65533;HMy &#65533;}J&#65533;X1G&#65533;&#65533;&#65533;U&#65533;sY&#65533;[g&#65533;a%u&#65533;i&#65533;w8&#65533;&#65533;&#65533;h&#63004;&#65533;&#65533;N&#65533;tx&#65533;&#65533;&#65533;0&#65533;$&#65533;&#65533;H%!&#65533;p:&#65533;&#65533;&#65533;`&#65533;&#65533;&#65533;&#65533;+*&#65533;-z)&#65533;3/Z&#65533;&#65533;H&#65533;8h&#65533;*J<&#65533;u-&#65533;Z&#65533;&#65533;&#65533;&#65533;9e^&#65533;4&#65533;d&#65533;&#65533;&#65533;&#65533;&#65533;&#65533;u&#65533;4&#65533;$&#65533;&#65533;*&#674;&#65533;&#65533;&#65533;&#1706;&#65533;&#65533;'&#65533;&#65533; je&#65533;&#65533;cV&&#65533;&#65533;&#65533;d&#65533;1)q&#65533;m&#65533;&#65533;&#65533;X}&#65533;0iX&#65533;&#65533;&#65533;&#65533;&#65533;h&#65533;'&#65533;&#65533;&#65533;&#65533;&#65533;Y&#65533;&#65533;&#65533;\I&#65533;&#1385;QS&#65533;]H&#65533;y&#65533;&#65533;w&#65533;jC&#65533;&#35367;iZB&#65533;8i&#65533;F&#65533;!Lq&#65533;0&#65533;K&#65533;s&#678;sSP&#65533;&#65533;&#65533;F&#65533;&#65533;&#65533;&#65533;&#674;&#65533;&#65533;&#65533;&#65533;&#65533;&#65533;&#65533;&#65533;&#65533;&#1128;c&#65533;&#65533;&#65533;z&#65533;e&#65533;V&#65533;jN&#65533;&#65533;&&#65533;&#65533;
&#65533;N&#65533;&#65533;&#65533;K&#65533;v#
&#65533;&#65533;&#1713;&#65533;&#65533;&#65533;&#65533;:`~&#864;&#65533;&#65533;x&&#65533;&#65533;'I&#65533;&#65533;'Zo&#65533;&#65533;"}&#65533;2s&#65533;&#65533;&#65533;&#65533;&#65533;Fz&#65533;:Q&#65533;$I&#65533;y&#65533;&#65533;*&#65533;&#65533;&#65533;6&#65533;&#65533;&#65533;u&#65533;&#1417;Pb&#65533;vdY&#65533;@&#65533;&#65533;&#65533;&#65533;`BeZ&#65533;&#65533;&#65533;&#65533;$r)&#65533;&#65533;Db+D&#65533;
&#65533;&#65533;q&#65533;J&#65533;&#65533;R&#65533;c9&#65533;Z:6&#65533;n&#753;;&#65533;J!s&#65533;d{&#65533;&#65533;j&#65533;&#642; y&#65533;&#737;eu&#65533;&#65533;&#658;28&#65533;&#65533;&#65533;&#65533;&#65533;&#65533;&#65533;'s&$[&#65533;	&#65533;H(&#65533;&#65533;pqj&#65533;&#65533; ?5&#65533;&#65533;&#65533;U{&#65533;5&#65533;&#65533;>&&#185;&#65533;&#65533;&#65533;1%&#65533;eV&#65533;__n&#65533;&#65533;1k[&#65533;g&#65533;&#65533;&#65533;&#65533;&#65533;4HT&#65533;&#65533;&#65533;&#65533;&#65533;w&#65533;%Bo&#65533;&#65533;g^&#1764;N&#65533;3q&#65533;&#65533;&#65533;&#65533;&#65533;&#65533;&#65533;&#65533;J&#65533;@&#65533;&#65533;&#65533;&#1723;&#65533;&#45139;)E	&#65533;&#65533;*&#65533;9&#65533;&#65533;&#65533;[k&#65533;&#65533;&#65533;2'&#65533;&#65533;:&#65533;&#65533;[&#65533;&#65533;&#65533;&#65533;&#65533;&#765;&#65533;#K&#65533;&#65533;q&#65533;Q\zbP&#65533;"$x&#65533;0;&#65533;f
&#65533;&#65533;&#65533;D&#65533;&#65533;>j&#65533;Iz&#65533;&#65533;Z&#65533;6Y&#65533;&#65533;6&#65533;&#65533;&#65533;W&#65533;X&#65533;H&#65533;XPb&#65533;`&#65533;&#65533;E
I&#65533;&#65533;&#65533;	&#65533;&#65533;g&#65533;&#32437;e&#65533;[&#65533;&#65533;65WT&#65533;&#65533;:&#65533;*&#65533;
c&#65533;&#395;&#65533;z&#65533;@&#65533;&#65533;&#65533;;&#298;&#65533;&#65533;&#65533;&#65533; Q &#65533;&#65533;U&#65533;&#65533;K&#65533;&#65533;e&#65533;
;&#65533;g &#65533;&#766;&#65533;&#65533;u+&#65533;&#65533;&#65533;&#65533;&#65533;&#65533;&#65533;Dl&#65533;`&#65533;&#65533;&#65533;	`Zx&#65533;&#65533;&#65533;&#65533;&#65533;&#65533;&#65533;&#65533; &#65533;&#65533;&#65533;VK&#65533;&#65533;y	&#65533;&#65533;&#21916;&#65533;Yn90&#65533;zL&#65533;r&#65533;B&#65533;b,&#65533;$&#65533;&#65533;{H&#65533;P&#65533;&#65533;NH&#65533;&#65533;&#65533;&#65533;@&#65533;&#65533;&#65533;={&#65533;&#65533;&#65533;&#65533;	&#65533;+l,8&#65533;&#218;&#65533;&#65533;w&#65533;va&#65533;&#65533;&#65533;jZ&#65533;y`&#65533;&#65533;h&#65533;Ym&#428;&#65533;&#65533;&#65533;I&#65533;M&#65533;&#65533;&#277;
^&#65533;&#1577;VL&#65533;2&#65533;&#65533;wq&#65533;&#65533;&#65533;&#65533;&#65533;{S$l]&#65533;&#65533;_|&#778;[&#65533;w&#65533;&#65533;&#65533;xl&#65533;'&#65533;(&#65533;V&#65533;&#428;&#65533;&#65533;|&#65533;s&#65533;&#65533;&#65533;&#65533;c&#65533;w&#65533;&#65533;&#65533;$&#65533;x&#65533;&#65533;&#1827;&#65533;&#65533;P&#65533;u&#65533;5&#65533;&#65533;&#65533;&#65533;L&#65533;&#65533;58+"&#65533;&#65533;8'&#65533;&#65533;\pgy&#65533;&#65533;|J&#65533;&#65533;&#65533;&#65533;::&#1269;&#65533;&#65533;Z&#65533;&#65533;\2i9&#65533;&#65533;&#301;&#1134;&#65533;&#65533;&#65533;&#65533;R &#65533;&#65533;&#65533;&#65533;&#65533;&#65533;P&#65533;&#763;|&#65533;&#65533;&#65533;&#65533;F&#65533; &#1669;&#65533;&#65533;&#65533;(-&#65533;I&#65533;"cR+&#230;L&#65533;&#65533;+&#65533;).&#65533;
&#927;&#65533;&#867;&#65533;&#65533;bg&#65533;&#65533;&#65533;&#65533;b&#65533;&#65533;6&#65533;&#65533;h&#65533;X&#6587;a2&#65533;c&#65533;&#65533;&#65533;&#65533;&#1193;&#65533;&#65533;'&#65533;&#65533;&#65533;&#65533;&#65533;,&#65533;&#65533;&#65533;0&#65533;q&#65533;&#65533;w&#65533;NJ&#65533;&#65533;&#65533;&#65533;2&#65533;&#700;&#65533;}&#65533;&#65533;&#65533;&#65533;=C:!&#65533;n=&#1092;a&#65533;tAE&#65533;&#65533;uM&#65533;&#65533;V&#65533;&#65533;&#65533;x&#65533;&#749;&#65533;&#65533;>&#65533;&#65533;]&#65533;&#65533;K&#65533; d)&#65533;&#1581;&#65533;%"1&#65533;&#65533;c&#65533;Z&#65533;V&#65533;&#65533;&#38759;&#65533;&#1275;&#65533;&#65533;Q&#65533;&#1188;&#65533;&#65533;Z&#65533;&#65533;k&#65533;&#611;&#65533;&#65533;&#65533;&#65533;m&#65533;&#65533;&#65533;&#65533;&#65533;^&#65533;Z&#33563;&#65533;&#65533;v&#65533;e&#65533;&#65533;&#65533;.&#65533;Lik&#65533;&#65533;nY&#65533;&#65533;&#65533;&#65533;.&#65533;6&#65533;$&#65533;Ze&#65533;&#65533;&#320;2M&#65533;&#65533;'&#65533;5&#65533;o&#65533;&#1832;&#65533;&#65533;&#65533;t]&#65533;x&#65533;&#65533;|=&#65533;&#65533;k=!&#65533;z&#65533;<&#65533;&#65533;&#65533;4:&#65533;&#65533;&#65533;&#65533;D&#65533;&#65533;b@}&#65533;&#65533;&#65533;&#65533;8h&#302;)\&#65533;&#65533;&#65533;&#65533;t&#65533;&#65533;&#541;9&#65533;&#1628;m&#65533;&#65533;y&#65533;&#65533;&#65533;v&#65533;T&#65533;N&#65533;nV#&#65533;<&#65533;&#65533;&#65533;&#1720;Y&#65533;^z&#65533;bX&#65533;&#65533;&#65533;&#65533;>&#65533;&#65533;&#65533;&#65533;2<&#65533;&#65533; &#65533;(&#65533;`-&#65533;gk&#65533;&#65533;&#65533;&#1415;&#65533;&#65533;[&#65533;]&#65533;F&#65533;&#65533;k&#65533;"&#65533;]=&#65533;I&#65533;&#1453;&#65533;K&#65533;&#65533;m&#65533;&#65533;&#65533;&#65533;&#65533;&#65533;]&#65533;[&#65533;&#65533;'&#65533;&#1584;&#65533;o&#65533;&#65533;$r&#65533;&#65533;@&#65533;&#65533;&#65533;&#65533;&#65533;&#65533;&#65533;&#65533;m&#65533;&#65533;9x&#65533;m&#65533;&#65533;&#65533;&#65533;W&#65533;&#65533;&#65533;
&#65533;ggTH&#65533;N>&J&#65533;[&#65533;9&#1731;&#65533;&#65533;&#65533;P{A&#934;>&#65533;&#65533;K&#65533;&#65533;-&#65533;&#65533;&#65533;&#65533;`&#65533;7&#65533;}&#65533;&#65533;&#165;&#65533;&#65533;lm&#1920;~&#65533;V &#65533;S&#65533;dw&#65533;vM&#1889;&#65533;&#65533;j&#65533;3&#65533;&#65533;u&#65533;&#65533;&#65533;&#65533;4&#65533;&#65533;&#65533;&#65533;A&#36791;&#65533;9&#65533;&#315;&#65533;k&#65533;x&#65533;&#65533;&#65533;L&#65533;&#1628;&#65533;S&#65533;&#65533;T&#65533;&#65533;&#701;&#65533;U&#65533;U~&#65533;&#16940;&#65533;6&#65533;\.&#65533;Xj??&#65533;&#65533;`nZ:&#65533;&#65533;[&#65533;&#65533;<&#65533;o&#65533;C&#65533;&#65533;a&#19580;&#65533;qN&#65533;M&#65533;'&#1361;&#65533;&#65533;&#65533;0 &#65533;&#604;&#65533;pm&#260;>]&#6903;&#65533;&#65533;&#65533;&#65533;&#33726;&#65533;.&#65533;&#65533; &#65533;$&#65533;&#341;&#65533;&#65533;{@&#65533;&#65533;&#65533;&#65533;&#65533;&#65533;&#65533;&#65533;M&#65533;$&#65533;&#65533;&#65533;&#326;&#1260;&#65533;&#65533;&#65533;&#65533;&#65533;
6D&#65533;&#65533;&#2006;&#65533;&#65533;&#65533;<&#1779;&#65533;;~Z	/&#65533;&#65533;im&#65533;&#65533;&#65533;S&#65533;&#65533;F9vW>&#65533;&#65533;&#58171;>&#65533;&#65533;^&#65533;&#65533;g&#65533;&#65533;&#65533;|&#65533;&#65533;>j&#65533;&#65533;&#65533;~&#65533;v&#65533;&#65533;M&#65533;tY	&#65533;&#65533;&#65533;~&#65533;1Y&#65533;;&#65533;&#65533;&#65533;&#65533;>&#65533;<&#65533;&#57405;&#65533;&#65533;V&#65533;&#1965;&#65533;&#65533;&#65533;T0&#65533;^|&#65533;&#65533;{C&#65533;J&#65533;&#65533;&#65533;&#636;M&#65533;L&#65533;&#65533;&&#65533;h&#65533;&#65533;}&#65533;&#65533;~&#65533;R&#65533;&#1712;&#65533;i&#65533;&#65533;_O&#65533;&#65533;&#65533;a&#65533;R&#65533;&#65533;ZK&#65533;mfB&#1671;aj^&#65533;Y&#65533;&#65533;S&#65533;&#65533;x&#65533;&#65533;&#65533;&#65533;F&#65533;s&#65533;&#65533;&#65533;&#65533;&#65533;A&#65533;&#65533;&#65533;&#65533;&#65533;&#65533;&&#65533;&#65533;@&#65533;&#65533;7&#65533;A&#65533;&#65533;&#65533;&#65533;/&#65533;&#65533;=&#65533;&#65533;&#65533;F&#65533;I&#65533;&#65533;Lo&#65533;O&#65533;gRi&&#65533;&#65533;&#65533;2v&#65533;-&#65533;&#65533;&#65533;Z\_&#65533;i&#65533;`&#65533;&#65533;h&#65533;&#65533;&#65533;&#65533;&#65533;|&#65533;&#65533;'&#65533;&#65533;&#65533;?&#65533;&#65533;Q.&#65533;&#65533;&#65533;u&#65533;&#65533;&#65533;j&#65533;9dx1&#65533;y%&#65533;&#65533;x&#65533;b-&#65533;r<&#1779;{&#65533;U&#65533;&#65533;&#257;+ &#65533;8&#65533;&#65533;\&#65533;Q$&#65533;E&#65533;&#65533;&#53182;&#65533;&#65533;&#65533;&#65533;&#65533;&#65533;4&#65533;&#65533;&#65533;&#65533;.&#1539;&#1901;&#65533;N&#65533;&#65533;`&#65533;&#65533;&#65533;&#65533;&#65533;&#65533;&#65533;|&#65533;&#65533;&#65533;&#65533;
l&#65533;ab>- &#65533;&#65533;&#65533;&#65533; &#65533;>&#65533;&#65533;x&#65533;<&#65533;&#65533;&#65533;&#65533;&#65533;]&#65533;&#65533;&#65533;&#65533;&#65533;&#65533;&#65533;&#65533;&#65533;&#65533;&#65533;&#65533;]o&#65533;j:&#65533;&#65533;&#344;&#65533;&#596;&#65533;&#65533;&#65533;&#65533;9&#1118;&#65533;&#65533;&#65533;&#65533;&#65533;&#65533;r&#65533;9&#65533;&#65533;&#65533;&#65533;#&#65533;&#65533;r&#737;&#65533;&#51614;&#65533;&#65533;&#65533;&#65533;&#65533;&#65533;&#65533;&#65533;&#65533;x&#65533;&#65533;&#65533;&#65533;&#65533;
&#65533;]#&#65533; &#65533;,l(\h&#65533;PKCG#:&#65533;h	t&#65533;L9&#65533;&#65533;&#65533; ?rIr$&#65533;';2)&#65533;R&#65533;G&#65533;)=&#65533;&#65533;q &#65533;F&#65533;z&#65533;&#1833;&#65533;&&#65533;&#65533;&#816;B"&#355;F&#65533;"]Z&#65533;&#1258;u&#65533;&#65533;
CI&#1660;&#65533;&#65533;A&#65533;&#65533;VAo_zK&#65533;7`&#65533;&#65533;!&#46124;&#65533;&#65533;&#822;&#65533;kVv&#65533;X&#65533;&#65533;&#65533;J,&#65533;&#65533;Hf&#65533;&#65533;&#65533;K&#65533;\&#65533;OC&#65533;^&#65533;&#65533;&#65533;)?>"&#65533;'&#65533;&#65533;&#65533;&#65533;&#65533;]&#65533;&#65533;&#65533;8Yz&#65533;&#65533;&#65533;a LS+]&#65533;&#65533;KS5&#65533;tI&#65533;%&#65533;&#1654;k&#65533;&#65533;	C&#65533;G&#65533;&#65533;&#65533;&#593;8&#65533;96&#65533;:(:Q&#65533;s&#65533;&#65533;[C&#65533;{&#65533;&#65533;[&#65533;&#65533;3lp&#65533;w&#1971;&#65533;c&#65533;~&#65533;&#65533;v&#1839;&#65533;&#65533;&#65533;&#65533;SI&#65533;&#65533;&#65533;x&#65533;&#65533;+&#65533;&#65533;&#65533;&#211;&#65533;r&#65533;&#65533;&#65533;D&#65533;r&#65533;&#65533;f&#1600;u&#65533;&#65533;)&#411870;d&#65533;Yb[&#65533;`f&#65533;5&#65533;Y&#65533;(&#65533;x&#65533;(&#65533;B>'b&#65533;&#65533;&#65533;&#65533;4Go&#65533;&#65533;&#65533;RI&#65533;&#65533;&#65533;o&#65533;&#65533;$#&#65533;&#65533;h&#1806;= @&#65533;r#&#65533;(&#65533;&#1017;AJU&#65533;&#65533;"&#65533;T&#65533;H&&#65533;vZ&#65533;&#65533;$&#65533;&#353;,&#65533;Qi&#65533;y&#65533;`c&#65533;<&#1285;&#65533;g<&#1047;&#65533;TZsW&#65533;&#65533;5 [&#65533;1@ZS&#65533;9&#65533;.VA&#65533;<&#65533;&#1047;&#65533;&#65533;&#65533;=a&#65533;&#65533;&#65533;\&#65533;&#65533;e&#65533;g i&#65533;e&#65533;H&#65533; b&#65533;&#65533;E&#65533;#&#65533;&#65533;&#65533;&#65533;l*&#65533;Hcn;uJ&#1191;/&#65533;&#411;&#65533;9
w&#65533;&#65533;!W&#65533;&#65533;&#65533;X)&#65533;&#65533;Jw&#65533;*9J'&#65533;d&#65533;&#65533; &#65533;&#65533;hx&#65533;Bjy&#65533;g&#65533;&#65533;&#65533;}e~&#65533;{d"Z&#65533;&#1282;6>&#65533;V O&#65533;&#65533;H&#65533;)&#65533;&#65533;ye&#65533;NJh&#65533;~&#65533;&#65533;I &#65533;&#65533;
&#65533;&#65533;&#65533;+c&#65533;E&#65533;&#65533;@&#65533;=&#65533;j&#65533;&#65533;&#44005;D&#65533;&#65533;&#65533;&#65533;&#65533;&#65533;&#65533;7&#65533;zp&#65533;	&#65533;&#65533;&#65533;<&#65533;&#65533;&#65533;,&#65533;&#65533;Y&#65533;&#65533;&#65533;$&#65533;&#65533;&#65533;%&#65533;M+,&#65533;v&#65533;&#714;&#65533;&[&#65533;Z&#958;'s&#65533;&#65533;&#279;(&#65533;&#65533;6&#65533;&~T&#65533;&#65533;&#65533;&#688;&#65533; &#65533;&#65533;8&#65533;&#65533;&#65533; h&#65533;=&#65533;K&#65533;=P2]&#65533;&#861;&#65533;&#65533;&#65533;+&#65533;&#1198;&#65533;&#65533;
pC&#65533;H&#65533;q&#65533;&#65533;&#65533;p&#65533;"0l6&#65533;l&#65533;m&#65533;&#65533;~p[p:F|&#65533;&#65533;<T<&#65533;&#65533;"z&#65533;&#65533;&#65533;y&#65533;&#1673;&#65533;&#65533;r&#149;&#65533;&#422;&#65533;x&#65533;&#65533;&#65533;&#65533;&#65533;&#65533;/&#65533;F'<&#65533;h&#65533;&#65533;&#65533;\=&#65533;&#65533;&#65533;X&#1271;&#65533;&#5695;&#619;&#65533;4&#65533;Cz&#65533;n&#65533;&#65533;&#65533;&#65533;&#1189;.&#65533;&#65533;;&#65533;&#65533;&#65533;&#65533;"&#65533; e&#65533;&#65533;&#65533;,;(&#65533;&#65533;|&#65533;&#65533;&#65533;&#65533;_&#65533;&#65533;&#65533;Ew&#65533;&#65533;&#65533;&#65533;&#65533;j&#65533;&#65533;]&#65533;&#65533;&#65533;K&#65533;&#65533;&#65533;u&#65533;&#65533;&#65533;7&#65533;&#65533;&#65533;&#65533;7I)&#65533;&#65533;&#65533;&#65533;&#65533;&#65533;&#1034;&#65533;lr}&#65533;W#&#65533;&#65533;&#65533;&#65533;&#65533;e&#986;&#65533;&#65533;&#65533;_h&#65533;&#65533;&#65533;&#65533;&#65533;P&#65533;&#65533;&#65533;)Fu&#65533;&#65533;\%&#65533;&#65533;&#65533;-&#65533;A&#65533;I_&#366;lX)&#65533;&#65533;&#65533;&#65533;@&#65533;&#65533;&#65533;k&#65533;;&#65533;&#65533;&#65533;&#65533;MOz&#65533;&#65533;	&#65533;&&#65533;&#65533;-nrs&#65533;pxt&#65533;&#65533;l$&#65533;&#65533;2&#65533;F&#65533;pK&#65533;&#65533;&#65533;&#507;&#65533;&#65533;&#65533;sY&#65533;&#65533;&#65533;&#65533;&#65533;&#65533;&#65533;&#65533;j&#65533;p&#65533;=p&#65533;94&#65533;&#65533;&#65533;Z&#65533;&#65533;&#65533;	x&#65533;&#65533;@IL {&#65533;&#65533; &#65533;8&#65533;&#65533;&#65533;&#65533;&#65533;&#65533;&#65533;E}4!&P&#65533;&#65533;&#65533;&#65533;&#65533;$ x&#65533;&#739;&#65533;&#65533;&#65533;/&#65533;!y[aQ&#65533;6&#65533;lDT(t&#65533;&#65533;Z&#65533;&#65533;D&#1412;n&#65533;&#65533;Nl&#65533;Z2c&#65533;+&#65533;&#65533;I&#65533;a&#65533;d&#65533;&#65533;%&#65533;&#65533;-&#904;&#65533;&#65533;`}&#65533;D&#1081;&#65533;~3&#65533;&#65533;,&#65533;U:{&#65533;gQ&#65533;&#65533;&#366;v&#65533;u&#65533;V&#65533;D&#65533;&#65533;qj=&#65533;ZA&#65533;&#65533;JD&#65533;&#65533;k&#65533;&#65533;#&#65533;&#65533;=izAST&#65533;&#65533;&#65533;H&#65533;&#65533;&#65533;&#65533;T$&#182;Y&#65533;&#65533;Ml&#65533;&#65533;&#65533;&#65533;M&#65533;&#65533;^&#65533;&#65533;3&#65533;E)Jsm2&#65533;&#65533;C\&#65533;&#65533;c&#684;a-,JP&#65533;&#1922;?(&#65533;2&#65533;&#65533;&#65533;_ &#65533;hY&#65533;:"&#65533;{&#65533;1{@&#65533;E&#65533;P&#65533;&#65533;&#65533;1&#65533;&#65533;&#65533;D&#65533;?t&#65533;&#65533;H&#65533;&#65533;&#65533;B&#65533;!&#65533;&#65533;I&#65533;"qZ&#977;&#65533;&#65533;KUhB&#65533;`&#65533;av&#65533;&#65533;:&#65533;pC&#65533;&#65533;4&#65533;MI&#65533;<&#65533;w>&#65533;&#1875;&#65533;&#65533;b&#65533;)&#65533;&#65533;,&#65533;.&#65533;&#65533;Z&&#65533;&#65533;S&#65533;|@&#65533;&#65533;&#65533;D*&#65533;&#65533;&#65533;&#65533;&#65533;&#65533;K&#65533;eU&#65533;H&#65533;&#65533;N&#65533;&#65533;4[&#1531;&#65533;T@Cu&#813;&#65533;&#65533;&#65533;U&#423;&#65533;&#65533;L&#65533;Z&#65533;;&#65533;&#65533;&#65533;&#65533;&#65533;&#65533;,&#65533;\&#65533;&#65533;&#1108;&#65533;&#65533;'9&#65533;&#65533;H&#65533;@,&#65533;:N&#65533;&#65533;&#65533;j&#65533;&#65533;&#65533;}&#876;P9	z&#65533;RB&#1785;&#65533;Q&#65533;T&#65533;~&#65533;2k&#65533;&#65533;)&#65533;J&#65533;ZLU&#65533;=&#65533;lgg&#65533;&#65533;&#65533;&#65533;&#65533;]&#65533;:&#1658;&#65533;&#65533;gS`&#22702;.w&#65533;.&#65533;+v&#65533;&#65533;&#65533;;&#65533;{\aL&#65533;&#65533;4`+&#65533;
&#65533;J&#65533;/&#65533;&#65533;&#65533;&#65533;Y&#65533;&#65533;&#179;9($8&#65533;&#1160;&#65533;&#65533;63}dqL&#65533;X&#65533;&#65533;&#65533;'&#65533;d&#65533;e){R&#774;&#65533;&#65533;&#65533;&#65533;&#65533;_g&#65533;&#65533;&#65533;&#65533;R&#65533;&#65533;&#65533;$o&#65533;Q&#293;&#65533;&#65533;&#65533;|4,?XG&#65533;&#65533;&#65533;t&#65533;&#65533;
[XR&#65533;o7&#65533;[&#65533;&#65533;.&#362;&#65533;&#65533;&#65533;&#1356;k=+\;&#65533;&#65533;&#65533;Z&#65533;&#65533;XG&#65533;&#65533;:&&#65533;&#65533;7&#65533;&#65533;&#65533;1s"&#65533;&#388571;-*U&#65533;t&#65533;&#65533;&#65533;&V&#65533;&#65533;]^{qz&#65533;&_'&#65533;&#65533;!&#65533; a=&#65533;&#65533;C&#65533;&#65533;&#65533;&#65533;F&#65533;&#499;&#65533;&#65533;&#65533;&#65533;&#65533;&#65533;&#65533;_&#65533;8H&#65533;&#65533;lL&#65533;f&#65533;J&#725;&#65533;&#65533;&#65533;ke&#65533;&#65533;&#65533;&#65533;6&#884;&#65533;0&#65533;&#65533;|a0o'&#65533;&#65533;&#65533;&#65533;&#65533;&#65533;&#65533;&#65533;&W&#65533;&#65533;[qoX&#65533;&#65533;&#65533;q&#65533;c&#65533;+&#65533;&#65533;&#65533;&#65533;J&#65533;&#65533;M&#65533;&#65533;rw&#65533;&#65533;]&#65533;&#65533;&#65533;)a&#65533;Y&#65533;&#65533;o&#65533;aJ6$&#1810;&#65533;&#65533;&#65533;>&#65533;&#65533;&#65533;&#65533;&#65533;&#65533;&#65533;&#65533;&#65533;b&#694;B&#65533;0g7i&#65533;6h&#65533;&#65533;}&#65533;f&#65533;&#65533;|9&#65533;&#65533;i&#65533;&#1358;)`&#65533;<&#65533;Y&#65533;m&#65533;_W,&#65533;&#65533;&#65533;&#65533;&#65533;&#65533;v&#65533;&#65533;&#65533;&#65533;&#65533;&#65533;Y&#65533;bt&#65533;&#65533;3	jn&#65533;&#65533;&#65533;s&#65533;*/gJT&#65533;>|&#65533;[y&#65533;Lz"&#65533;&#1453;&#65533;&#45345;&#65533;El&#65533;&#65533;:&#65533;~&#65533;&#65533;cR&#65533;&#65533;&#65533;&#65533;&#65533;X]&#65533;"s&#615;&#65533;&#65533;cW5&#65533;Iz&#65533;F&#65533;r&#65533;&#65533;&#65533;&#65533;&#65533;&#895;&#65533;o&#65533;&#65533;ep;bA&#65533;&#65533;q>C&#65533;&#65533;&#65533;<&#65533;)|rU&#65533;&#65533;&#65533;[a6&#65533;?&#65533;&#65533;&#65533;ks&#65533;&#65533;;&#65533;&#65533;&#65533;7&#65533;6&#65533;&#65533;F&#65533;qY&#65533;&#65533;u]-f/&#65533;MVz[]&#65533;0O&#65533;zW&#65533;&#65533;&#65533;#&#65533;5uv>&#65533;&#65533;Nc&#65533;&#65533;&#65533;&#65533;~&#65533;&#65533;m&#65533;&#65533;4&#65533;;&#65533;&#65533;&#65533;O&#65533;&#65533;L&#65533;&#65533;&#65533;%.kF&#65533;&#65533;&#65533;&#24758;&#65533;&#65533;w&#65533;&#65533;&#65533;kw&#65533;&#65533;S&#65533;r&#65533;&#65533;!&#1660;6D&#65533;m&#65533;&#65533;&#65533;&#65533;K&#65533;&#65533;[&#65533;&#65533;&#65533;&#65533;&#65533;&#65533;3&#65533;&#65533;&#65533;L&#65533;t&#65533;&#1444;;]&#65533;&#65533;E&#1865;!&#65533;&#1808;&#65533;7&#65533;&#65533;w&#65533;\&#1772;&#65533;&#65533;&#65533;-R&#65533;vV
&#65533;&#242;&#65533;&#65533;&#65533;r&#65533;&#65533;G,v&#65533;6ba&#65533;&#65533;T[&#65533;&#65533;&#65533;MMz&#65533;&#841;o_&#65533;6i&#65533;5&#65533;YkZ)}&#65533;6&#65533;_[&#65533;&#65533;&#65533;&#65533;&#839686;&#65533;c7&#65533;&#65533;[&#65533;&#65533;qM<&#1718;&#65533;vi&#65533;&#65533;LqP&#65533;w&#65533;l&#65533;&#65533;l&#65533;&#65533;|&#65533;M&#65533;g<&#65533;f!t&#65533;P&#65533;&#65533;P&#65533;CQ$FL&#65533;'iEo&#65533;F?&#65533;{&#65533;WA&#65533;ps&#65533; &#65533;o&#65533;W~&#65533;C-&#65533;e&#65533;'|&#65533;$&#65533;&#65533;[&#65533;~(&#65533;<&#65533;ic&#65533;H&#65533;4wtW}1q&#65533;E&#65533;&#65533;KI&#65533; &#65533;e&#65533;'r&#65533;&#65533;&#65533;&#65533;w&#65533;Xh1&#1536;&#65533;7~?&#65533;~&#65533;&#65533;N/ x&#65533;&6f&#65533;A&#65533;5&#65533;&#65533;&#1478;&#65533;FD&#65533;Z&#65533;&#65533;y&#65533;yr)&#65533;&#37317;FvT&#65533;&#65533;&#65533;w|&#65533;v;&#65533;LH&#65533;)&#65533;z&#65533;&#65533;t&#65533;h(`&#65533;lf&#65533;&#65533;&#65533;{UC,h:PP5G&#65533;D&#65533;&#384;ZE&#65533;f&#65533;4&#65533;&#65533;Gr&#65533;&#65533;&#65533;m&#65533;&#65533;&#65533;5&#65533;&#65533;a(t_&#65533;S&#65533;|R&#65533;}&#1879;}&#65533;&#65533;j&#545;<J&#65533;^)&#65533;p&#65533;&#65533;}&#65533;0G7?&#65533;&#65533;d&#65533;&#65533;g#&#65533;z&#65533;~&#65533;(z	H&#65533;&#65533;(>e&#65533;&#65533;BQ&#1496;xf&#65533;w &#65533;i&#65533;x&#65533;g~x1M&#65533;O*&#65533;&&#65533;&#65533;xix&#65533;~?wa7&#65533;[Z&#65533;&#65533;&#65533;U&#65533;m&#65533;&#65533;&#65533;&#65533;t&#65533;&#65533;@e&#65533;t&#65533;&#65533;A&#65533;!&#65533;&#65533;&#65533;&#65533;&&#65533;&#65533;n&#65533;&#65533;6&#65533;&#65533;c>&#65533;&#65533;r&#65533;&#65533;q&#1057;&#65533;&#65533;z&#65533;X&#65533;!&#65533;&#65533;&#65533;&#65533;YZ&#65533;HpQ&#65533;M&#65533;,&#65533;,Y&#65533;c&#65533;&#65533;&#65533;woG&#65533;&#65533;Xg&#65533;(!q&#1975;&#65533;zw-&&#65533;&#65533;I~&#65533;&#65533;&#65533;_&#65533;&#65533;&#65533;%&#65533;&#65533;&#65533;&#65533;xm&#65533;&#65533;&#1418;c&#65533;&#65533;TI&#65533;&#1704;&#65533;h&#65533;IwPl&#326;&#65533;_g&#65533;&#888;&#65533;&#65533;&#65533;'WSU&#65533;&#65533;&#65533;W&#65533;&#65533;&#65533;&#65533;
&#65533;[&#492840;x++X&#65533;&#65533;&#1423;Zd!&#65533;&#65533;:&#65533;t&#65533;o&#65533;Qgv&#65533;&#65533;Y&#65533;}K&#65533;&#65533;{&#65533;Ff&#1624;b&#65533;r&#65533;X&#65533;f&#65533;&#65533;&#65533;fx&#65533;W&#65533;&#65533;&#65533;&#65533;&#65533;&#65533;&#65533;&#65533;hk&#65533;e"U&#65533;&#65533;&#65533;H&#65533;&#65533;uX&#65533;-0	&#65533;D&#65533;&#65533;6&#65533;&#65533;HVB&#65533;xS&#280;N&#65533;&#65533;&#65533;&#65533;&#65533;&#65533;&#65533;&#65533;&#65533;&#65533;a&#65533;!&#65533;&#776;&#65533;&#65533;&#65533;&#65533;&#920;f&#65533;&#65533;A&#65533;H"&&#65533;&#65533;1&#65533;&#65533;$&#65533;[i
&#65533;&#65533;'&#65533;aG&#65533;&#65533;&#65533;&#65533;]&#65533;y&#65533;&#65533;Z&#65533;&#65533;&#65533;&#65533; %&#65533;&#65533;&#65533;X&#65533;&#65533;	h&#65533;d&#65533;&#65533;h&#65533;&#65533;&#65533;Q&#65533;Eb>&#65533; &#65533;s&#65533;Xa&#65533;TwL&#65533;&U&#65533;d&#65533;&#65533;I&#65533;jf{&#65533;N&#1048;(&#65533;&#65533;&#347;&#65533;&#65533;c&#65533;z&#65533;&#65533;&#65533;&#65533;8&#65533;&#65533;&#65533;'&#65533;!&#1627;ri&#65533;&#65533;H&#65533;&#65533;&#65533;k&#65533;&#65533;&#65533;r&#65533;8y&#65533;3I&#65533;&#65533;T0&#65533;MI&#65533;&#512;&#65533;8&#65533;&#65533;g&#65533;&#65533;&#65533;Y&#65533;&#65533;&#65533;&#65533;r&#65533;z[WI&#65533;k&#65533;bx&#65533;D&#65533;&#65533;&#29522;	&#65533;5&#65533;&#65533;&#65533;&#65533;x&#65533;&#65533;&#65533;uX*&#65533;q&#65533;&#65533;&#65533;&#65533;F+GY`&#65533;&#1630;&#65533;)y&#65533;&#65533;&#65533;(&#65533;&#65533;)rP&#65533;&#65533;Q&#65533;z&#65533;-&#1282;&#65533;&#65533;&#65533;`&#65533;&#65533;&#65533;P&#65533;z&#65533;W&#65533;[&#65533;&#1168;&#65533;P&#65533;&#65533;g&#65533;P&#65533;*W&&#1056;G&#65533;&#65533;&#65533;
&#65533;&#65533;)&#65533;9eZ8^	&#65533;8&#65533;>7~&#65533;P&#65533;&#65533;&#676;J&#65533;&#65533;&#65533;&#65533;(&#65533;&#65533;&#65533;&#65533;H&#999;&#65533;&#65533;&#65533;&#65533;&#65533;&#65533;0<)&#65533;>i&#65533;@A"&#65533;&#65533;
&#65533;&#65533;)kd&#65533;&#65533;&#65533;&#65533;&#617;&#65533;YkT&#65533;&#65533;&#235;V&#65533;h,)&#65533;&#65533;&#65533;cJc)s1&#485;Q:8*8&#65533;y(t&#65533;&#65533;egZeo&#65533;&#65533;&#65533;ba&#65533;f{&#65533;\&#65533;&#65533;t&#65533;d3&#65533;&#65533;&#52767;&#65533;&#65533;U&#65533;&#65533;&#65533; &#65533;P&#65533;Fy:o&#65533;G&#65533;
&#65533;:&#65533;&#65533;&#65533;&#65533;&#65533;&#65533;?&#65533;<'&#38231;&#65533;&#65533;&#65533;&#65533;H&#65533;$&#65533;&#65533;Z&#65533;&#65533;&#269;&#65533;s&#65533;8&#65533;&#65533;&#65533;cL&#65533;&#65533;&#65533;I&#65533;,&#65533;#&#65533;8&#65533;>!<&#65533;]#y&#65533;&#65533;i&#65533;&#65533;&&#65533;&#65533;:&#65533;&#65533;&#65533;&#65533;&#65533;&#18988;&#921;&#65533;D)&#65533;&#65533;J(kP&#65533;&#65533;&#65533;&#65533;
&#65533;&#65533;&#65533;*&#65533;xI&#65533;&#65533;&#65533;&#65533;&#65533;&#65533;&#65533;&#65533;&#65533;&#65533;&#1797;z&#65533;&#1716;.&#65533;&#65533;?&#65533;&#65533;&#65533;&#65533;/.&#65533;c$bu*&#65533;&#65533;&#65533;$&#65533;&#65533;{j&#65533;&#65533;HR&#65533;4~9&#65533;&#65533;Y&#65533;?
&#65533;&#65533;&#1704;.&#65533;&#65533;q&#65533;&#537;&#65533;&#1571;o&#65533;&#65533;&#65533;&#65533;E
&#65533;&#65533;:&#65533;[&#65533;&#65533;&#65533;&#65533;H&#65533;&#65533;+)&#65533;&#65533;&#65533;&#65533;&#65533;&#65533;&#65533;&#65533;:b&#65533;&#65533;J&#65533;k9&#65533;y&#65533;
k&#65533;&#65533;hg.;&#65533;&#65533;&#65533;#)&#65533;&#65533;	b&#65533;I&#65533;&#65533;&#65533;&#65533;&#65533;p&#65533;&#65533;9ssH&#65533;&#65533;&#65533;y&#65533;&#65533;q&#65533;&#65533;&#65533;&#65533;&#65533;&#1709;&#65533;k&#65533;G&#65533;&#65533;&#65533;&#65533;C/&#65533;Lf&#65533;z&#65533;&#343;&6{R7u&#65533;&#65533;_&#65533;'&#65533;&#65533;%R&#65533;gl&#65533;Y&#65533;&#65533;J&#65533;&#65533;k&#65533;&#65533;:&#65533;&#65533;&#65533;v9&p&#65533;&#65533;&#65533;KyU&#65533;&#65533;&#65533;&#65533;}&#65533;&#65533;Y&#65533;&#65533;)&#65533;&#65533;&#65533;&#65533;&#65533;&#65533;9&#1130;&#65533;&#1784;&#65533;eC&#65533; &#65533;&#65533;+&#65533;&#65533;&#65533;&#65533;[!&#65533;&#65533; &#65533;[q&#65533;e&#65533;`&#65533;x$j&#65533;&#65533;&#65533;,&#65533;&#65533;&#65533;&#65533;&#65533;k&#874;&#65533;X:&#65533;&#65533;)FFkGY&#65533;&#65533;"y&#65533;$&#65533;&#65533;(&#65533;&#65533;']{n&#65533;4&#65533;H\&#65533;&#65533;&#65533;g&#65533;\&#65533;n&#65533;&#65533;&#65533;9&#65533;Vj&#65533;&#65533;vHm&#65533;&#65533;)&#65533;&#65533;&#65533;&#65533;&#65533;w&#65533;&#65533;&#65533;&#65533;jF&#65533;i&#65533;&#65533;&#65533;&#65533;&#65533;)T&#65533;W&#65533;&#23239;&#65533;&#65533;l&#1578;&#65533;&#65533;&#65533;_&#65533;&#65533;$;&#65533;&#65533;:&#65533;&#65533;&#65533;&#65533;&#65533;&#65533;u&#65533;j2&#65533;&#65533;&#65533;&#65533;&#65533;&#65533;&#65533;w&#65533;&#65533;&#65533;&#65533;9&#65533;A	&#65533;A&#65533;&#65533;:&#65533;&#378;&#65533;%&#65533;X&#353;{&#65533;&#65533;&#65533;&#65533;W&#65533;k&#65533;|&#512;&#65533;&#330;<&#65533;&#1117;&#65533;&#65533;&#65533;&#65533;&#65533;z&#65533;&#189;j&#65533;kJ&#65533;[<;;&#65533;t&#65533; &#65533;&#65533;6&#65533;-Y&#65533;&#65533;{&#65533;&#65533;&#65533;h&#821;U&#65533;&#47084;&#65533;&#65533;&#65533;Z&#65533;&#65533;a&#65533;&#65533;&#65533; &#65533;&#65533;!Rj[&#65533;&#65533;&#65533;&#65533;&#65533;&#65533;
&#65533;&#1504;N&#65533;1;&#65533;d&#65533;&#65533;&#65533;&#65533;&#65533;u&#65533;&#65533;&#54761;&#65533;&#65533;&#65533;+&#65533;
&#65533;&#65533;F&#65533;&#65533;&#775;v&0&#65533;&#442;H&#65533;=&#65533;&#65533;&#65533;QC?&#65533;/8`<8&#65533;t&#65533;&#65533;&#65533;&#65533;y{&#65533;T&#65533;&#65533;L&#65533;,&#65533;&#65533;{x&#65533;&#1849;&#65533;&#65533;&#65533;&#65533;&#778;&#65533;&#65533;&#65533;jx"&#65533;&#65533;B&#65533;&#65533;&#65533;&#65533;&#540;&#65533;&#65533;&#65533;W&#65533;&#65533;&#65533;&#794;&#65533;&#65533;(&#65533; p&#65533;&#65533;UK:"u&#65533;&#65533;&#65533;&#65533;V&#65533;6&#65533;&#65533;&#65533;zZf6j&#185;&#65533;	&#65533;&#65533;
&#65533;1&#65533;&#65533;&#666;&#65533;`&#65533;&#65533;&#65533;&#65533;&#65533;&#65533;&#725;&#65533;X&#65533;&#65533;<&#65533;G&#65533;&#65533;&#65533;[&#65533;&#65533;[&#806;&#65533;o&#65533;&#65533;`&#65533;&#65533;&#65533;&#65533;&#319;z&#65533;&#65533;&#65533;&#65533;&#65533;&#65533;&#65533;&#65533;5dA&#65533;&#65533;89=9&#65533;&#65533;&#65533;w&#65533;D&#65533;&#65533;&#65533;w&#65533;&#475;D&#65533;&#65533;&#453;&#65533;,&#65533;t&#65533;_"&#65533;&#65533;&#1785;i&#65533;j&#65533;&#1025;&#65533;[&#65533;&&#65533;&#65533;&#65533;X;]#&#65533;&#65533;i&#797;e&#65533;H&#65533;&#65533;%\&#65533;&#65533;&#65533;&#65533;&#65533;lY$&#65533;6,&#65533;&#65533; &#65533;&#35509;&#65533;&#65533;b)!&#65533;&#65533;&#1244;&#1418;&#65533;&#65533;&#65533;J1*&#65533;n&#65533;30&#65533;&#65533;&#65533;&#65533;kh&#65533;m&#65533;&#65533;X&#65533;&#65533;7M~&#65533;&#65533;&#998;&#65533;&#65533;yL&#65533;>&#65533;&#65533;J&#65533;&#65533;&#65533;&#65533;~{&#65533;L&#670;&#65533;&#65533;j &#65533;L&#65533;&#65533;&#65533;&#65533;&#65533;j&#65533;+&#953;9 "&#65533;G.y&#65533;&#65533;&#65533;&#65533;&#65533;&#310;&#65533;I&#65533;&#65533;E)&#65533;8&#65533;&#65533;&#65533;q&#65533;n&#65533;l&#65533;`&#65533;&#65533;&#65533;&#65533;&#65533;I&#65533;&#65533;y&#65533;Y
&#65533;&#65533;f&#65533;&#1383;&#65533;H&#65533;&#65533;&#1530;V&#65533;&#65533;&#882;&#65533;&#819;mH&#65533;&#65533;&#65533;1&#65533;|&&#65533;81&#65533;K&#65533;\b&#1621;&#65533;*&&#65533;_&#65533;&#65533;&#65533;&#65533;&#65533;+&#65533;.s&#65533;&#65533;&#65533;&#65533;&#65533;J&#65533;&#65533;L&#65533;&#65533;+&#65533;&#65533;&#65533;&#65533;&#65533;U&#65533;&#65533;z&#721;&#65533;&#65533;&#65533;&#65533;{&#65533;&#65533;&#65533;&#65533;,&#65533;W	O-&#65533;&#65533;&#65533;&#65533;&#1651;}&#1636;&&#65533;&#65533;&#65533;
!O&#65533;&#65533;&#65533;&#65533;&#65533;&#65533;z&#65533;]&#65533;|&#65533;&#65533;&#65533;&#65533;&#65533;&#65533;&#65533;&#65533;&#65533;M&#65533;'\&#65533;e&#65533;|&#65533;&#1658;&#65533;K&#65533;
)&#65533;jY&#65533;&#65533;Z&#65533;o[&#65533;y&#65533;&#65533;M&#65533;&#65533;F&#65533;f&#65533;&#65533;#&#65533;m&#65533;&#65533;f&#65533;&#65533;v&#1161;&#65533;&#65533;&#65533;b&#65533;)&#65533;-5&#65533;&#65533;&#65533;&#65533;W&#65533;%&#65533;r&#65533;&#65533;D&#65533;ClD&#65533;&#65533;C&#65533;&#65533;@&#65533;&#65533;t&#747;&#65533;E&#65533;1&#732;z&#65533;&#65533;=&#65533;]-&#65533;&#65533;=_&#65533;&#65533;&#65533;<&#992;J&#65533;&#65533;=&#65533;&#65533;&#65533;&#65533;1.&#65533;&#65533;&#65533;<&#65533;&#65533;&#65533;&#65533;&#65533;&#65533;&#65533;[c&#65533;HP&#65533;j&#65533;k-&#65533;&#65533;M&#65533;&#1017;&#65533;&#65533;&#65533;&#65533;)&#65533;&#65533;h&#65533;&#65533; &#65533;&#65533;&#65533;&#65533;&#65533;Z~&#65533;&#65533;L&#65533;h&#65533;&#65533;	&#65533;&#65533;~F&#65533;&#65533;6&#65533;&#65533;&#65533;*&#65533;&#65533;N&#65533;\&#65533;<&#65533;&#65533;&#65533;&#65533;\:&#1244;ER&#65533;zn&#65533;&#1550;&#65533;L&#65533;8&#65533;&#65533;&#65533;&#65533;&#65533;&#65533;&#65533;&#65533;w$&#65533;&#65533;f&#65533;x&#65533;-&#65533;&#65533;&#65533;&#65533;&#65533;&#65533;&#65533;d&#65533;&#65533;&#65533;&#65533;&#854;,&#65533;&#65533;#&#65533;&#65533;&#65533;&#65533;&#65533;&#65533;.&#65533;&#65533;l&#65533;&#65533;&#1961;M&#65533;&#65533;+&#65533;&&#65533;&#65533;&#65533;;&#65533;&#1740;&#65533;&#65533;&#1829;&#65533;'&#65533;W&#65533;&#1146;&#65533;	&#65533;&#65533;8-&#65533;b&#65533;&#65533;&#65533;&#1427;&#65533;&#65533;&#65533;&#65533;^&#65533;&#65533;&#17854;&#65533;e &#65533;&#65533;*K&#65533;i&#65533;h	"f&#990;&#65533;&#1086;&#65533;:&#65533;&#65533;]&#1056;&#65533;&#20954;&#65533;&#1467;&#65533;&#65533;%&#65533;;&#65533;+&#65533;&#65533;&#65533;&#65533;k&#65533;&#65533;g;&#65533;&#65533;0&#65533;E&#65533;&#65533;t&#935;V&#65533;O&#65533;=<1&#65533;&#65533;&#65533;&#65533;h6&#65533;&#59085;~&#65533;)&#65533;&#65533;T&#65533;&#1053;&#65533;~6&#65533;=H&#65533;&#65533;9&#65533;&#988;&#65533;k&#65533;&#1737;&#65533;
&#65533;0&#65533;&#65533;&#65533;&#65533;N<Y&#65533;}&#65533;&#65533;&#65533;&#65533;nY&#65533;G&#65533;&#65533;&#65533;/&#563;^&#65533;&#65533;&#65533;&.&#1977;&#65533;&#65533;&#65533;&#65533; &#65533;&#65533;&#65533;&#398;&#65533;&#65533;&#65533;&#65533;&#65533;&#65533;&#65533;&#2031;&#65533;&#65533;&#65533;&#65533;&#65533;&#65533;s&#65533;&#65533;~&#65533;E/ft__m&#65533;&#65533;&#65533;:~&#65533;8&#65533;&#65533;&#65533;&#1160;&#65533;&#65533;9^+(&#65533;|&#65533;y&#65533;&#65533;*&#65533;c>&#65533;m&#65533;&#65533;&#65533;&#65533;o&#65533;&#65533;&#65533;W&#65533;&#65533;&#65533;&#65533;R&#65533;&#65533;&#65533;=&#65533;g&#65533;&#65533;Z&#65533;&#20061;&#65533;Q	t&#65533;&#65533;Y&#919;&#65533;&#65533;&#1860;R]&#65533;&#65533;^9&#65533;S&#65533;&#65533;&#65533;&#65533;M&#65533;&#65533;&#65533;^&#20149;&#65533;&#65533;
&#65533;&#65533;^&#65533;&#65533;_&#65533;&#65533;&#65533;&#65533;ge	&#65533;&#65533;&#65533;
&#65533;&#65533;Y&#65533;6&#65533;.&#65533; l&#65533;x&#65533;&#65533;&#65533;&#65533;~%&#65533;D;)N&#65533;&#65533;G&#65533;]&#65533;&#65533;&#65533; &#65533;&#65533;&#65533;&#65533;&#65533;&#65533;P,&#65533;&#65533;w-	D&#65533;&#65533;&#65533;V&#65533;n((r&#65533;r+u}&#65533;&#65533;+ry&#65533;&#65533;:b&#65533;&#1947;&#65533;j&#65533;&#65533;&#65533;>&#65533;&#65533;&#65533;&#65533;&#65533;_&#65533;&#65533;&#65533;&#65533;&#65533;`&#65533;&#65533;&#65533;&#65533;&#65533;	&#65533;[&#65533;&#65533;v&#1583;&#65533;&#65533;{Z&#65533;!<H&#65533;!&#197;/p&#65533;W&#65533;&#1606;&#65533;&#65533;2FS(1^=^B~t(2&#143;&#65533;#)&#65533;LH&#65533;$<&#65533;+U&#65533;&#65533;F
&#65533;&#65533;&#65533;&#65533;&#65533; &#65533;&#65533;SP&#65533;&#65533;&#65533;&#65533;@&#65533;&#65533;	&#65533;&#1301;&#999;&#65533;r&#65533;&#65533;&#65533;&#65533;1<h}&#65533;p&&#65533;&#65533;2&#65533;z&#65533;&#65533;U&#65533;E;&#65533;f&#65533;;HA&#65533;p&#65533;&#65533;=	&&#206;x&#65533;&#65533;&#65533;K&#65533;&#65533;_&#65533;&#65533;%&#771;0#G&#65533;&d&#65533;&#65533;N&#65533;&#65533;r&#65533;&#65533;0E*&#65533;*UL&#65533;&#65533;zK +&#756;la&#165;&#65533;&#1989;&#65533;&#65533;n&#65533;&#65533;g'&#65533;&#1362;mC[&#65533;&#65533;&#1781;s&#65533;>&#813;&#65533;&#65533;t&#65533;&#65533;&#65533;&#65533;&#65533;-&#65533;&#65533;&#65533;&#65533;U>&#65533;&#383;&#65533;7&#65533;&#65533;&#65533;G&#65533;za&#65533;&#65533;k2&#65533;&#65533;&#65533;c&#65533;&#65533;&#1292;&#65533;u&#65533;(&#65533;&#65533;s&#65533;&#65533;t&#65533;s?&#65533;n8k&#65533;&#65533;!&#65533;4*TiQ&#65533;&#65533;&#65533;&#65533;fPE%U]&#65533;&#65533;o&#65533;t&#65533;&#65533;q&#65533;&#65533;jo&#65533;&#65533;Z&#65533;&#65533;T&#65533;Yn]T&#65533;]&#65533;&#65533;&#65533;s&#65533;&#789;Wwu&#65533;H&#65533;a&#65533;&#411;$W	p&#65533;&#65533;(&#65533;0&#65533;P6&#65533;&#65533;g1&#65533;+@~vJhD&#65533;&#65533;.&#65533;&#65533;Uy&#65533;&#65533;'&#65533;&#65533;U>2&#65533;&#65533;n&#65533;eI&#65533;c&#65533;&#65533;&#65533;p4&#65533;S3&#65533;}Bb&#65533;&#65533;)&#65533;E-D&#65533;uF&#1566;|l&#65533;y&#65533;Y&#65533;it$&#65533;&#65533;(&#65533;Z&#65533;(&#65533;&#65533;&#65533;_I,&#65533;&#65533;&#65533;&#65533;&#65533;&#26695;F&#65533;&#65533;	;XDO&#65533;(`S&#65533;v&#65533;&#1281;&#65533;-h_&#65533;&#65533;&#65533;U&#65533;7^X&#65533;&#65533;&#65533;Q&#65533;hYm&#65533;&#65533;l&#65533;&#17806;i&#65533;&#65533;]Cg&#65533;t&#65533;A&#65533;&#65533;&#65533;"&#65533;,"&#65533;&#65533;3&#65533;c&#65533;&#65533;&#65533;p!&#65533;&#33305;&#65533;y&g&#65533;&#65533;"deE&#65533;&#423;&#65533;&#65533;&#65533;N*X?:&#65533;&#65533; 04&#65533;&#65533;&#65533;&#65533;f&#65533;&#65533;j&#65533;&&#65533;M&#65533;}x]&#65533;&#65533;H&#65533;&#65533;r&#65533;Y&#65533;(~h&#65533;8&#65533;&#7080;%*n[y&#65533;&#65533;&#65533;:&#65533;&#65533;&#65533;&#65533;&#65533;4h_
#&#65533;&#65533;&#65533;~&#65533;gN&#65533;\&#65533;T&#65533;DazTRR1&#22503;&#65533;z&#65533;	X&#65533;$&#65533;&#65533;#Z&#65533;E&#1050;`&#65533;2~&#65533;M&#65533;I"L&#65533;$&#65533;8&#65533;&#65533;&#65533;1&#65533;&#65533;&#358;&#65533;&#65533;&#65533;&#65533;&#65533;&#65533;k&#65533;&#65533;0&#65533;&#65533;&#65533;v-&#65533;&#65533;&#65533;r&#65533;&#1583;&#65533;m&#65533;&#65533;&#65533;y&#65533;&#65533;&#65533;vL&#65533;B&#65533;&#65533; nt&#65533;&#65533;&#65533;@A&#65533;|&#65533;x&#920;&#1943;!&#65533;zs&#65533;t&#65533;a&#65533;{&#65533;&#65533;y%^L&#65533;)&#65533;1&#65533;s&#65533;V/9&#65533;&#65533;&l&#65533;&&#65533;y&#65533;*&#65533;&#65533;&#65533;&#65533;k:M&#65533;&#65533;V\&#65533;%&#65533;LTi&#65533;&#357;*&#65533;K&#65533;.;&#1363;&#65533;&#65533;B)&#43582;&#65533;&#65533;VJ&#65533;J!&#65533;z;&#65533;s&#1078;bI&#65533;9E&#65533;&#65533;&#65533;&#65533;&#65533;&#65533;K<=&#65533;O&#65533;h,&#1397;2&#65533;&#65533;&#65533;%&#65533;&#65533;5&#65533;_&#65533;o6 f&#65533;&#65533;5+&#1818;&#65533;-&#65533;&#65533;'&#65533;I&#525;&#65533;&#65533;&#65533;M^&#65533;&#65533;&#65533;&#65533;&#65533;&#892; ,3'&#65533;&#65533;y&#65533;q&#65533;Z&#65533;*&#65533;/&#65533;-&#65533;Y&#1211;&#65533;&#65533;?&#65533;LsmzT&#65533;&#65533;<&#65533;i&#65533;&#65533;&#65533;NGB&#65533;&#65533;&#65533;x&#65533;NM&#65533;A&#65533;0	&#65533;&#65533;C&#65533;^!&#65533;&#65533;&#65533;&#65533;vS&#65533;&#1844;&#65533;&#1356;p&#65533;:E0w&#65533;&#65533;|c&#65533;A&#65533;)&#65533;]&#65533;&#65533;\&#334;&#65533;&#65533;Em{&#65533;&#65533;_&#65533;&#65533;S&#65533;,&#65533;&#65533;[&#65533;&#65533;&#65533;d&#65533;&#65533;&#65533;&#65533;G]R&#65533;&#1831;6p&#65533;`]&#65533;"W&#44492;5I&#65533;T|&#65533;ps&#65533;&#65533;-&#65533;^QJ`!(&#65533;&#65533;Ku&#65533;Y&#65533;6&#65533;&#65533;x&#65533;&#65533;#&#65533;&#65533;~&#65533;BZr&#65533;;&#65533;|.&&#65533;&#65533;&#65533;=&	e&#65533;&#65533;&#65533;&#65533;<o&#65533;&#65533;&#65533; b&#1577;&#65533;,&#65533;@&#65533;&#1858;*T&#65533;|&#65533;f&#65533;&#1120;&#65533;&#65533;6&#65533;&#65533;&#65533;&#65533;&#65533;&#65533;&#65533;6&#65533;k"&#65533;&#65533;&#65533;}p&#65533;j!V&#65533;&#65533;&#65533;&#65533;.&&#65533;j&#65533;L&#65533;&#65533;&#65533;8>4&#65533;&#65533;&#65533;&#65533;&#65533;&#65533;&#65533;&#65533;F/&#65533;p&#65533;&#65533;&#65533;R&#65533;&#65533;;RE&#65533;> +&#65533;&#65533;?&#65533;q#&#65533;H&#65533;&#65533;&&#65533;&#65533;C&#65533;k&#65533; &#65533;:&#65533;@*R&#65533;t&#65533;&#65533;a&#65533;f\R9f&#65533;&#65533;i&#65533;&#657;.uB\&#65533;"y&#65533;c&#65533;&#65533;,4&#408;&#65533;$H!e&#65533;q&#65533;;A'&#65533;&#65533;&#65533;&#65533;&#65533;&#21652;&#65533;G&#65533;_Y&#65533;D&#65533;&#65533;&#65533;&#65533;&#65533;p2&#65533;&#65533;&#65533;bG:&#65533;1&#65533;d&#65533;&#65533;$&#65533;&#65533;&#65533;&#65533;&#65533;&#65533;Bj&#65533;&#65533;K!&#65533;&#65533;L4l|_i&#905;&#65533;n0&#65533;'&#65533;$&#65533;XO&#65533;~T&#326;&#65533;'&#65533;&#65533;&#65533;&#65533;x&#65533;&#65533;&#65533;&#65533;&#65533;&#65533;&#65533;&#65533;e&#65533;^&#65533;zQ&#65533;E&#65533;A&#65533;&#65533;_&#65533;&#65533;Kj~q-jE}&#65533;&#1025;&#65533;zQ$%;&#65533;U(f&#65533;&#65533;&#65533;(&#65533;&#65533;9.c&#65533;&#65533;,&#65533;-'&#65533;}&#65533;&#65533;&#65533;|&#65533;&#65533;*&#65533;)&#65533;k&#65533;Y&#65533;&#65533;&#65533;&#65533;&#65533;&#825;&#65533;N&#65533;&#65533;&#65533;4M&#65533;Tk&#65533;&#65533;&#65533;&#65533;&#65533;&#65533;<&#65533;&#65533;nR&#65533;}&#65533;&#65533;Z&#617;Uht0M&#65533;&#65533;&#65533;6&#65533;#&#65533;n&#65533;&#1389;}&#65533;Od&3&#65533;T&#65533;&#65533;zZ&#65533;r&#65533;_
D'
%&#65533;*y&#65533;&#65533;-o&#65533;&#65533;&#65533;&#65533;&#65533;"&#65533;{K%&#1574;&#65533;&#65533;7d&#65533;&#744;E&#65533;8]&#65533;&#65533;&#65533;&#65533;&#65533;W-;&#65533;r&#65533;&#65533;pd&#65533;)&#65533;&#65533;&#65533;&#65533;Fj&#65533;q&#65533;&#65533;&#65533;&#65533;N&#65533;PMB&#65533;&#65533;&#65533;kak+pi&#65533;&#65533;*SET&#65533;:&#65533;/&#162;&#65533;&&#65533;&#65533;-&#65533;&#65533;H&#65533;&#65533;&#65533;qw&#65533;F"A&#65533;&#65533;$W&#65533;&#65533;bD&#65533;T&#1421;&#65533;&#65533;FV&#65533;2&#65533;&#65533;&#65533;&#65533;w&#65533;&#65533;&#500;&#65533;&#65533;&#65533;#&#65533;k&#65533;&#357;&#65533;c&#65533;&#65533;-|W&#65533;W&#65533;&#65533;&#65533;&#65533;o\k&&#65533;A&#65533;gp&#65533;&#65533;&#65533;X&#65533;i&#65533;&#65533;	&#65533;Z&#65533;&#65533;&#65533;&#65533;6W&#65533;TO|):&#65533;V&#65533;ZV&#65533;fWL&#65533;&&#1151;&#65533;Af&#65533;'&#65533;4S&#65533;&#65533;>U&#65533;7-&#65533;S&#65533;&#65533;g&#65533;&c&#65533;g&#65533;z&#65533;:&#65533;1Tq|$&#65533;&#65533;&#65533;&#65533;&#65533;N&#65533;&#65533;&#65533;&#65533;J&#976;&#65533;h&#65533;&#65533;#Ky&#65533;&#65533;=[&#22958;B&#65533;&#65533;&#65533;&#65533;&#65533;+C&#65533;9DU%g&#65533;.&#65533;I3&#65533;m&#65533;&#2075;&#65533;&#65533;`&#65533;E\&#65533;6F,&#65533;t8&#65533;&#65533;t3"&#65533;&#65533;&#65533;hu&#1714;&#65533;P&#65533;kPi&#65533;&#65533;&#65533;&#65533;0&#65533;&#65533;&#65533;&#65533;&#795;{-y&#65533;D&#65533;&#65533;&#65533;Ax&#65533;s&#65533;&#65533;&#65533;&#65533;l]&#65533;RA\&#65533;E&#65533;&#1321;6&#65533;r&#65533;&#65533;jxK&#65533;&#65533;.&#65533;[g&#65533;&#65533;&#65533;&#65533;J&#65533;;&#65533;#&#65533;&#65533;Y&#65533;V&#65533;66K&#65533;&#65533;,C&#65533;_&#65533;&#65533;&#65533;*<&#65533;&#65533;&#65533;&#65533;{&#950;s&#323;&#65533;&#65533;&#65533;&#65533;&#65533;m&#65533;&#1591;uu&#65533;&#65533;&#65533;&#65533;&#65533;&&#65533;K@I&#65533;&#65533;6&#65533;&#65533;&#65533;&#952;!<ozS{&#65533;$&#65533;&#65533;IB&#65533;&#65533;;&#65533;!l&#65533;w:&#65533;&#65533;p&#65533;f&#65533;
&#65533;m&#65533;&#65533;&#65533;&#1820;&#65533;;&#301;\&#65533;N|&#65533;|&#65533;;&#65533;c&#65533;&#65533;&#65533;}&#65533;iHQ#&#65533;<&#65533;&#65533;&#65533;I&#65533;#g&#65533;eZ&#65533;e&#65533;&#65533;m&#65533;lK3&#65533;&#65533;V&#65533;&#65533;&#65533;&#65533;8&#65533;&#65533;&#65533;&#65533;p&#65533;3bJ&#65533;&&#1103;&#65533;&#65533;g&#65533;&#65533;&#65533;&#65533;]&#65533;z&#65533;8&#65533;U&#65533;&#65533;z-&#65533;&#65533;&#65533;&#65533;&#65533; &#65533;&#65533;&#65533;6&#65533;&#65533;&#65533;&#65533;&#65533;7&#65533;&#65533;&#65533;m&#185;&#65533;ur&#1544;&#65533;;&#65533;&#65533;V&#65533; i&#65533;&#65533;}ND&#65533;x&#65533;P&#65533;1&#65533;&#65533;4&#65533;&#65533;C|7|&#65533;&#65533;Zx&#65533;|&#65533;H &#65533;^&#65533;R&#65533;AA&#65533;&#65533;]&#65533;&#65533;&#707;&#65533;6&#65533;C9&#65533;fz&#582;8&#727;|v&#65533;e&#65533;wa&#65533;G(f&#65533;q&#65533;~D&#65533;mj&#65533;{&#65533;n&#65533;&#65533;u&#65533;G|&#65533;&#65533;X&#65533;&#65533;{W@|DT&&#1382;l&#65533;&#65533;9&#65533;u0i&#65533;|hG&#65533;&#65533;g/w/&#65533;t?D&#65533;g`&#65533;p&#65533;w&#65533;EjF&#65533;%&#65533;&#65533;,rA\&#65533;~&#65533;&#1220;~v&#65533;&#1669;z&#65533;C)=tk&#65533;G3=&#65533;Y&#65533;&#65533;k&#65533;&#65533;T&#65533;y-&#65533;UZ&#65533;+&#65533;Gh&#65533;&#65533;7&#65533;1v&#1472;&#896;xQ&#65533;_m&#65533;(C5&#65533;iX{u&#1537;wHnT&#65533;t;&#65533;&#65533;&#65533;&#65533;&#65533;&#65533;ihM&#65533;5:y&#1536;&#65533;&#65533;&#65533; &#65533;Rf&#65533;o/&#65533;|&#65533;&#65533;04H}&#65533;v&#65533;&#65533;T	&#65533;&#65533;m&#65533;&#65533;fI&#65533;P&#65533;7&#65533;B&#65533;T&#65533;Vq&#65533;&#65533;.&#65533;`KxjV&#65533;&#65533;&#65533;S&#65533;`&#65533;&#65533;&#65533;&#65533;qY I6&&#65533;&#65533;&#65533;Sy&#65533;&#65533;]jwP7I*Xs&#65533;8hM&#256;|&#65533;R&#65533;r&#65533;4&#65533;&#65533;&#65533;f&&#65533;&#65533;h]&#65533;&#65533;&#65533;&#65533;&#65533;z&#65533;&#65533;Q&#65533;&#65533;&#65533;F&#65533;5&#65533;q&#1399;j;&#1548;&#65533;&#513;&#65533;&#65533;&#65533;&#65533;&T&#65533;&#65533; &#65533;*&#65533;{f}&#65533;`S&#65533;B&#65533;r&#65533;W&#65533;@&#65533;i&#65533;X~I&#65533;E&#65533;M:&#65533;c&#65533;~i&#65533;Vx&#65533;&#65533;z1&#65533;x?gD&#65533;&#65533;V$er#u?&#65533;&#65533;$o &#65533;Sv2X3&#65533;^&#1423;[&#65533;t&#65533;g&#65533;,&#65533;}&#65533;&#65533;$&#65533;&#65533;u&#65533;a&#34188;=&#65533;y&#65533;W9!H&#65533;4'g&#65533;f&#65533;A&#65533;j&#65533;$5n&#65533;&#65533;&#65533;&#65533;&#65533;&#65533;&#65533;&#65533;xo&#65533;x&#65533;&#65533;B0&#65533;&#65533;a&#65533;R&#65533;9'v&#65533;&#65533;&#65533;2&#65533;c7&#65533;Gq&#65533;	&#65533;&#65533;!&#65533;&#65533;c	&#1604;&#65533;&#65533;~k9>&#65533;w&#65533;&#65533;&#65533;b&#65533;f&#65533;&#65533;&#65533;&#65533;f&#65533;&#65533;&#65533;WQ&#65533;&#65533;`(&#65533;g"z&#65533;&#65533;&#65533;O7&#65533;&#65533;&#268;I&#65533;&#65533;O&#65533;{&#65533;&#65533;&#65533;W&#65533;0&#1609;&#65533;x&#65533;Q&#65533;&#65533;='u&#65533;rhcH&#65533;P&#65533;{`&#65533;&#65533;	Eif&#65533;&#65533;&#65533;8&#65533;&#65533;7vzP&#65533;&#65533;&#65533;hXSY&#65533;h&#65533;(_bGW&#65533;&#65533;&#65533;&#65533;(&#1045;&#65533;(~A6&#65533;&#2035;zc&#65533;&#65533;&#65533;b&#65533;&#65533;)bp&#65533;{&#65533;k&#1824;&#65533;2&#65533;&#65533;8&#65533;YL&#65533;r&#65533;#Lnx@-H&#65533;&#65533;du&#1640;&#65533;)&#65533;&#65533;&#65533;5?&&#1040;&#65533;	o&#65533;&#65533;e&#1498;&#65533;t&#65533;&#65533;1&#65533;&#404;&#65533;&#9854;b7&#65533;&#65533;&#65533;&#65533;&#65533;&#65533;!ZUU&#65533;At3i&#65533;p&#65533;&#65533;&#65533;9&#65533;
}&#65533;8w&#65533;&#65533;&#65533;y&#65533;f&#65533;&#65533;v&#65533;]&#65533;&#65533;e&#65533;H&#65533;I&#65533;&#65533;&#65533;q&#65533;rGw&#1042;j&#65533;&#65533;~&#65533;&#65533;&#65533;&#65533;I&#65533;3&#65533;J&#65533;&#65533;E]b?&#65533;f]&#65533;&#65533;*CpG;&#65533;k&#65533;&#65533;V&#65533;&#65533;T&#65533;C&#65533;&#65533;&#65533;&#65533;s&#65533;`8&#65533;&#65533;&#65533;&#1283;T&#65533;M&#473;&#65533;`X&#65533;mF&#65533;|Urr-&#65533;&#65533;&#65533;&#65533;s&#65533;&#65533;&F&#65533;^&#65533;9&#65533;he&#65533;&#65533;&#65533;&#65533;8Z&#1670;1G&#65533;"h&#65533;A&#65533;&#65533;X@&#65533;!2X&#65533;s_B:'D&#65533;4&#65533;&#65533;_)qc	&#65533;&#65533;%&#65533;i&#65533;&#65533;LH&#65533;&#65533;&#1692;R&#65533;=&#65533;$\&#65533;&#65533; 2?0RW6$e&#65533;5&#65533;&#65533;j'	hHy&#65533;T&#155;&#65533;gpw&#65533;|&#65533;&#582;&#65533;&#65533;&#65533;[&#65533;lt&#65533;7&#65533;L4h;&#618;&#1672;&#65533;&#438;&#65533;n&#65533;t9	M&#65533;&#65533;{&#65533;z&#65533;&#65533;&#65533;&#65533;&#65533;SgYc&#65533;&#65533;&#65533;&#65533;j&#65533;l*x&#65533;&#65533;Pq:&#65533;&#65533;g&#65533;&#65533;jw&#65533;7q&#65533;x:&#65533;{Z&#65533;A&#65533;]&#65533;A&#65533;&#65533;&#65533;&#65533;T&#65533;D&#65533;1&#65533;&#65533;&#65533;&#1380;n&#65533;&#65533;-
&#65533;&#65533;a&#65533;7&#65533;e&#65533;r>&#65533;k&#65533;&#362;8P&#65533;&#65533; a&#65533;&#65533;&#65533;&#65533;V&#65533;&#65533;h&#65533;2	)&#65533;&#65533;&#65533;&#65533;&#65533;:DW&#65533;	&#65533;&#65533;&#607;
;&#65533;&#65533;&#65533;&#65533;ed&#65533;w&#65533;&#65533;j&#65533;*&#65533;&#65533;&#65533;&#65533;&#65533;&#65533;4&#65533;&#65533;&#65533;&#65533;eaV	&#65533;&#65533;0&#65533;&#65533;G&#65533;&#65533;&#65533;&#65533;&#65533;&#65533;&#65533;ht&#65533;&#65533;tz&#65533;X&#65533;&#65533;&#65533;&#1319;&#65533; &#65533;&#618;O&#65533;&#65533;&#65533;&#65533; 0&#65533;&#65533;>&#65533;&#65533;&#65533;&#65533;P&#65533;>&#65533;
&#65533;&#1670;S_z&#65533;&#65533;%&#65533;S&#65533;&#65533;&#588;w&#65533;#:$&#65533;&#65533;-TQ&#65533;&#65533;&#65533;&#65533;&#687;&#65533;&#65533;&#65533;&#65533;Af&#65533;k{tF&#65533;&#65533;S&#65533;r&#65533;&#65533;'T&#65533;&#65533;|-1Z&#65533;r[&#65533;&#679;&#65533;&#65533; &#65533;&#65533;&#65533;&#65533;&#65533;O&#65533;ko&#65533;&#65533;n&#65533;&#65533;0&#65533;B&#65533;WZ	a&#65533;e&#65533;sJ&#65533;&#65533;&#65533;&#65533;4&3&#65533;&#1018;&#65533;&#65533;A&#65533;|&#65533;=w&#65533;@\,4-&#65533;&#65533;Pe&#65533;Y&#65533;&#65533;&#65533;=T&#65533;mqe%CK&#65533;&#65533;&#65533;L&#65533;Y&#65533;&#65533;+7+&#65533;0e<&#65533;b&#65533;&#1587;&#1775;4&#65533;%&#65533;&#65533;[&#65533;W+&#65533;J&#65533;&#65533;&#65533;&#65533;&#65533;N&#65533;)0w&#65533;&#65533;})&#65533;+em&#65533;&#65533;&#65533;&#65533;n&#65533;t?&#65533;&#65533;&#65533;&#65533;J&#65533;&#1371;a&#65533;&#65533;&#65533;&#65533;&#65533;&#65533;&#65533;9&#65533;&#65533;&#65533;&#65533;h&#65533;&#65533;&#65533;&#65533;&#65533;7&#761;:&#65533;/&#699;&#65533;#&#65533;&#65533;#&#65533;Q&#65533;D&#65533;&#65533;,[ME	&#65533;&#65533;&#65533;&#65533;&#65533;&#1883;&#65533;K&#65533;&#65533;&#65533;&#65533;&#65533;&#65533;+/z&#65533; &#1353;&#65533;#5&#65533;&#65533;&#65533;&#65533;9&#65533;_A%5+&#65533;&#65533;&#65533;-&#65533;
&#65533;d&#65533;&#65533;&#65533;tE&#65533;U@&#245;&#65533;.&#65533;&#65533;&#702;&#952;&#65533;&#65533;+&#65533;&#41406;&#65533;&#65533;&#65533;&#65533;&#741;&#1050;{&#65533;GuF&#65533;&#65533;&#65533;&#65533;&#65533;8S&#65533;V&#347;&#65533;%E&#65533;&#65533;&#1773;>H&#65533;j&#65533;&#65533;
&#408;+&#65533;&#65533;+&#65533;9k&#65533;!v+&#65533;u&#65533;&#65533;&#65533;`k&#65533;J&#65533;&#65533;j&#65533;D&#738;&#65533;`t&#65533;rCl&#65533;&#65533;&#65533;&#65533;n&#65533; &#65533;&#65533;&#65533;&#65533;&#65533;&#65533;&#65533;x|`dp"&#65533;&#65533;&#65533;X_K!&#65533;&#65533;&#65533;K&#65533;w&#65533;&#65533;[&#65533;&#65533;&#65533;B*&#65533;.&#1850;&#65533;&#65533;&#65533;x&#65533;&#65533;&#65533;&#65533;&#65533;_g'&#65533;&#65533;E&#65533;&#65533;&#65533;&#1724;?&#65533;&#65533;&#65533;&#65533;'RZGW&#65533;;&#65533;D&#65533;&#65533;V&#65533;&#721;\&#65533;&#65533;{&#65533;&#65533;Z&#65533;&#65533;&#65533;&#65533;7&#65533;h\&#65533;\&#65533;L&#222;;&#65533;&#65533;&#65533;&#65533;&#65533;&#65533;&&#65533;&#65533;i&#65533;&#65533;&#65533;X@&#65533;&#65533;h&#65533;&#65533;@G&#65272;&#65533;&#65533;&#65533;&#65533;<&#65533;
}&#65533;+}O&#65533;&#65533;&#65533;&#65533;nG&#65533;&#65533;&#65533;u&#65533;&#65533;vC&#65533;&#65533;&#65533;&#65533;&#65533;&#65533;&#65533;J'&#65533;&#65533;&#713;z&#65533;t&#65533;u&#309;Lg&#65533;&#65533;&#65533;&#65533;I&#65533;&#65533;&#65533;H,&#65533;&#65533;bg&#65533;t&#65533;YS&#65533;&#65533;&#65533;&#65533;#uL&#65533;&#65533;&k&#65533;+&#65533;k3&#65533;E&#65533;&#65533;L&#703;&#319;&#65533;l&#65533;dl&#65533;&#65533;&#53205;XG>&#65533;&#65533;1ks&#65533;3\&#65533;t&#65533;&#625;z&#65533;&#65533;&#65533;x&#65533;
&#65533;&#65533;,&#65533;t)&#65533;&#59645;NJ&#65533;hzu&#190;&#65533;nB'J+/%S
&#65533;@&#65533;Xj`y&#65533;	o E&#65533;&#65533;&#65533;&#1510;&#65533;&#65533;)n&#65533;&#65533;&#65533;$Kf&#65533;&#65533;&#65533;&#65533;qB&#65533;j@&#65533;&#65533;&#65533;&#65533;{&#65533;&#65533;j&#65533;AN&#65533;&#65533;S&#65533;zL&#65533;&#65533;\&#65533;&#355;&#65533;&#65533;&#65533;ag&#65533;&#65533;&#65533;&#65533;&#1674;&#65533;&#65533;1f&#1824;m&#65533;&#65533;|&#65533;s&#65533;&#602;&#977;i&#65533;6&#65533;0 5&#65533;&#65533;&#65533;|&#65533;&#65533;E &#65533;&#65533;&#1168;&#65533;&#65533;&#65533;&#65533;&#65533;A&#65533;&#65533;&#65533;i"&#65533;&#65533;3W&#65533;o&#65533;4&#65533;&#65533;&#65533;sCG&#65533;&#65533;D]&#65533;&#65533;J&#65533;&#65533;&#223;W&#1448;&#65533;u&#65533;&#729;_&#65533;&#65533;{&#65533;&#65533;W&#65533;3&#65533;x=J&#65533;=&#65533;&#65533;^-&#65533;&#65533;!&#65533;&#65533;a}&#65533;&#65533;&#65533;&#65533;$B&#65533;!&#65533;&#1555;&#1932;=&#65533;&#65533;&#65533;uIa&#65533;&#65533;	,&#65533;9&#65533;{&#65533;&#65533;&#65533;&#65533;M&#65533; ,5k&#65533;O{2JQ"&#65533;Dm&#65533;&#65533;&#65533;&#65533;HRXo&#65533;h&#65533;&#65533;&#65533;6X&#65533;,&#65533;&#2017;;&#65533;&#65533;&#65533;&#65533;&#65533;SC&#65533;H&#65533;&#65533;&#65533;vC&#65533;j&#65533;&#65533;R&#65533;&#65533;9#&#65533;&#65533;&#65533;,~&#65533;&#65533;&#65533;&#65533;P&#65533;-D&#65533;&#65533;5&#65533;&#1543;h&#1474;:&#65533;,B&#65533;&#65533;&#65533;m&#65533;7&#65533;&#1245;&#65533;&#65533;y&#65533;&#65533;:&#65533;+Z&#65533;f&#65533;&#65533;f|9 &#65533;5+&#65533;s&#1258;&#65533;&#65533;&#65533;%&#65533;&#65533;&#65533; &#1565;|&#65533;B{$&#65533;&#65533;'&#65533;&#65533;
&#65533;L&#1827;idbc&#65533;&#65533;M_&#65533;&#452;&#1370;'&#65533;&#65533;&#65533;&#65533;|P >&#65533;V&#65533;P?&#65533;&#65533;&#65533;&#65533;y#C&#65533;UC&#65533;&#65533;&#65533;@&#65533;&#65533;&#65533;r&#65533; &#65533;&#65533;&#65533;&#65533;&#65533;&#65533;&#65533;k&#65533;&#65533;2&#65533;[|&#65533;"&#65533;&#65533;,&#65533;bl&#65533;+&#65533;&#1885;83&#65533;&#65533;;{c&#65533;&#1132;&#65533;.&#65533;&#65533;rU&#65533;I&#65533;&#65533;&#65533;0&#36827;&#65533;&#65533;p&#65533;&#65533;&#65533;m&#65533;+&#65533;&#65533;&#65533;k&#65533;2{&#65533;&#65533;&#1636;Y&#65533;-&#65533;fbk0&#65533;&#65533;I&#65533;;&#65533;&#65533;JG&#65533;)`2Yu&#65533;`:&#65533;N}&#65533;t&#65533;&#65533;Jk&#1701;&#65533;&#65533;&#65533;L&#1173;&#65533;&#65533;&#65533;&#65533;2&#65533;&#65533;&#33518;&#65533;&#65533;&#65533;&#65533;ne&#65533;&#65533;&#65533;&#65533;h8&#65533;&#65533;&#65533;L&#65533;&#65533;!}&#65533;|&#65533;&#65533;&#65533;&#65533;|&#65533;&#65533;&#65533;&#65533;$&#65533;&#65533;S&#65533;&#65533;&#65533;j&#65533;&#65533;7&#65533;68&#65533;H>&#65533;=&#65533;&#65533;&#65533;&#65533;!g&#65533;&#65533;O&#65533;&#65533;S&#65533;&#1537;e&#65533;5&#1723;q:&#65533;Z>&#1561;&#1874;]&#65533;&#65533;,&#65533;&#65533;&#65533;e&#65533;&#65533;1&#65533;&#65533;)&#65533;&#65533;&#65533;RF
&#65533;&#65533;9+&#65533;'&#65533;&#65533;&#65533;Y&#65533;&#65533;&#65533;m;Py |n &#65533;&#65533;"&#65533;;&#65533;&#65533;o9&#65533;&#545;K&#65533;&#65533;&#65533;&#65533;<&#65533;&#65533;6O&#65533;&#65533;&#65533;T&#65533;&#65533;&#1606;&#435;&#65533;&#65533;&#65533;&#65533;d&#65533;K{&#65533;&#65533;I&#65533;&#65533;{l"&#65533;d&#65533;{&#65533;&#65533;&#65533;4y&#65533;&#39102;h&#65533;&#65533;&#65533;&#65533;&#65533;&#65533;@&#65533;&#65533;Z&#65533;WpB&#65533;&#65533;&#65533;&#65533;8&#65533;&#65533;&#65533;]&#65533;&#65533;K&#65533;r&#65533;&#65533;&#1997;*X&#65533;&#65533;&#382;&#1998;&#65533;&#65533;0&#65533;&#65533;C&#65533;&#65533;eN-&#65533;&#65533;>~&#65533;&#990;F.&#65533;&&#65533;,&#65533;&#65533;^&#539;&#65533;&#65533;w L&#65533;&#65533;	&#65533;^&#65533;N&&#65533;&#65533;&#65533;&#65533;@2]&#65533;&#65533;&#65533;&#2013;&#65533;&#65533;J&#65533;;S&#65533;b&#65533;]&#65533;&#65533;z[jOi2&#65533;&#65533;&#65533;q&#65533;E&#65533;tys&#65533;&#65533;&#65533;K-w&#65533;&#65533;_ &#65533;A&#65533;&#65533;&#65533;W,&#65533;&#65533;A&#65533;\&#65533;&#65533;&#1675;&#65533;&#65533;A&#65533;&#1680;}&#65533;*&#1617;&#65533;&#387;IH&#65533;&#65533;&
&)&#65533;&#65533;&#65533;&#65533;&#65533;1;w,k&#65533;&&#65533;&#65533;&#65533; Iy&#65533;+v&#65533;&#65533;NN&#65533;N.w-&#65533;	(v&#65533;&#65533;[&#65533;[	&#65533;&#65533;&#65533;&#65533;&#65533;&#65533;&#65533;&#65533;&#65533;k&#65533;,&#65533;w) &#65533;&#65533;%	QI&#65533;H&#65533;&#65533;`&#65533;U&#65533;&#65533;&#65533;&#65533;&#65533;&#65533;&#65533;	]&#65533;&#65533;&#65533;9&#65533;E&#65533;&#65533;&#65533;#he&#65533;&#65533;''&#65533;Z%V&#65533;(&#65533;`&#65533;&#65533;Ap_An&#65533;&#329;&#65533;&#65533;&#65533;&#65533;&#65533;&#65533;&#65533;&#65533; &#65533;+6&#65533;0t&#65533;&#65533;&#65533;&#65533;.B&#65533;4b$&#65533;_xdY&#65533;H&#65533;&#65533;&#65533;8,cDH&#65533;&#65533;}&#140;&#65533;&#65533;%=i>a6&#65533;&#65533;PD&#65533;&#65533;l&#65533;&#65533;&#65533;&#65533;&#65533;&&#1436;	&#65533;&#65533;Ep&#65533;&#65533;h&#65533;&#65533;JUF&#65533;_&#242;&#65533;:&#65533;<&#65533;d&#742;]&#65533;U-&#65533;er&#65533;&#65533;9&#65533;&#65533;U&#65533;U&#65533;]&#65533;X&#65533;&#65533;&#2046;&#65533;E&#256;&#1057;&#203;75"&#65533;&#65533;)&#65533;&#65533;6&#65533;jE&#65533;S&#65533;R]H&#65533;&#65533;&#65533;+&#65533;&#65533;7&#65533;F&#65533;&#65533;&#65533;&#65533;&#65533;[&#65533;3&#65533;u&#65533;#R&#65533;&#65533;1&#65533;&#65533;&#65533;=g&#65533;Q&#65533;&#65533;&#65533;&#1979;y&#65533;gh&#65533;]qr&#65533;?&#65533;&#65533;cn5&#65533;&#65533;&#65533;&#65533;K&#65533;&#65533;&#65533;Z&#65533;&#1554;&#65533;&#65533;+1fdj&#65533;&#65533;&#65533;&#65533;&Mz&#65533;Z{;&#65533;&#65533;R&#65533;l&#65533;&#65533;~x&#65533;&#65533;&#1859;&#65533;Ye&#65533;&#65533;$U3(-&#65533;&#65533;g&#65533;UVv
&#65533;b&#65533;.&#65533;&#65533;%ob&#65533;&#65533;[J&#65533;&#65533;j&#65533;uW+D"p&#65533;}3"_&#65533;&#65533;8&#65533;Q&#65533;&#65533;Xa&#65533;R&#65533;i&#65533;2&#65533;Q)0&#65533;&#65533;,&#65533;&#338;&#65533;(&#65533;tDgR6&#65533;FD&#65533;&#65533;T&#65533;&#65533;&#65533;&#65533;#&#65533;&#65533;&&#65533;&#65533;&#65533;&#65533;Ap&#65533;W&#65533;&#65533;@N*&#65533;&#65533;AC&#65533;\;
&#65533;&#65533;&#1753;&#613;&#65533;= $&#65533;&#65533;]&#65533;&#65533;&#1949;x&#65533;Z&|vMt]D&#65533;%&#65533;x.jf&#65533;&#65533;x&#65533;&#65533;&#65533;s&#65533;&#65533;&#65533;&#65533;2&#65533;&#65533;]h:&#65533;&#65533;C&#65533;&#65533;&#65533;&#65533;a&#65533;&#65533;QX~&#65533;TH&#65533;1Y]&#65533;P&#65533;&#65533;&#65533;N^Xd&#65533;&#65533;R&#65533;a&#65533;&#65533;&#65533;5&#65533;&#65533;#&#65533;i&#65533;&#1445;&#65533;&#65533;&#65533;&#65533;&#65533;b&#65533;&#65533;X&#65533;&#65533;&#65533;H&#65533;G&#280;B&#65533;5&#65533;p&#65533;yIT&#65533;Ii!1 &#65533;c,&#65533;&#65533;&#65533;&#65533;E&#65533;&#65533;&#65533;x&#1428;+[I  &#65533;&#65533;Y&#65533;J&#65533;4c&#65533;&#65533;&#65533;&#65533;o&#65533;z&#65533;&#65533;>e&#65533;&#65533;&&#65533;&#781;&#65533;&;#&#65533;qb&#65533;&#65533;Z&#65533;Dmb&#65533;Z&#65533;~&#65533;&#65533;&#65533;|	&#65533;T&#1446;Hy&#65533;T&#65533;&#37460;&#65533;H&#65533;R^&#65533;&#65533;F&#65533;&#65533;#K&#65533;&#65533;&#65533;&#65533;&#65533;&#65533;&#65533;&#65533;&#65533;~&#65533;O&#65533;&#65533;&#65533;&#65533;&#65533;&#65533;&#65533;&#65533;:&#65533;k&#65533;&#65533;&#65533;&#65533;&#65533;&#1889;&#65533;&#65533;&#65533;jS&#65533;&#65533;&#65533;g&#65533;V=,d&#65533;&#65533;l&#65533;^&#65533;&#65533;/7&#65533;&#65533;&#65533;au;&#65533;(&#65533;@&#65533;&#65533;&#65533;&#65533;Z&#65533;p&#65533;&#65533;&#65533;g&#65533;&#65533;&#65533;&#65533;&#65533;&#24672;&#322;EnZv&#65533;"&#65533;9&#65533;c&#65533;a&#65533;&#65533;&#65533;G&#65533;&#65533;&#65533;;&#65533;&#1304;&#1332;w&#65533;}%&#65533;y?&#65533;&#65533;.z&#65533;&#65533;&#65533;&#1666;k&#65533;&#65533; &#65533;&#65533;6&#65533;&#65533;L&#65533;&#65533;|&#65533;&#65533;0U&#1601;&#65533;_AaZzF n&#65533;*&#65533;u&#65533;&#65533;&#65533;&#1749;+&#65533;&#65533;&#65533;&#65533;@&#65533;i&#65533;C#&#65533;&#65533;Eo&#65533;&#65533;&#1040;C.&#65533;&#65533;\&#65533;&#65533;!"&#65533;&#65533;Y&#65533;Y&#65533;&#65533;&#65533;."kl&#65533;Zsm&#65533;	M&#65533;&#65533;9d&#65533;&#65533;I&#65533;&#65533;(&#65533;&#65533;b&#65533;6&#65533;&#65533;nH (&#1362;h&#65533;&#65533;8o&#65533;&#65533;&#65533;&#65533;&#65533;:p9&#65533; Aq&#65533;q&#65533;D<&#65533;0}E&#65533;&#65533; FHB&#397;P&#65533;&#65533; &#65533;V&#65533;#_y
&#65533;&#65533;:&#65533;&#65533;I&#65533;"}&#65533;&#65533;&#65533;&#65533;e&#65533;B%&#65533;m!!&#1783;R&#65533;~G&#65533;&#65533;&#65533;&#65533;u&#65533;&#65533;;z&#65533;?&#65533;{&#65533;&#65533;&#65533;&#844;JY&#65533;r2*8&#65533;P&#65533;&#65533;pu;Z&#65533;de&#65533;[}&#65533;hgT]&#65533;&#65533;f&#65533;Dx&#65533;&#65533;&#65533;b&#65533;B]&#65533;0x&#65533;Z&#65533;a?&#65533;$%|&#65533;&#65533;&#65533;:&#65533;#&#65533;&#65533;&#65533;&#65533;#H&#65533;6 6&#65533;r&#65533;j.d&#65533;&#65533;r,\&#41344;&#65533;&#65533;=&#65533;&#65533;&#65533;;3&#65533;#&#65533;&#65533;&#65533;&#65533;Y7&#65533;,&#65533;&#65533;&#65533;&#65533;'a&#65533;&#65533;&#65533;&#65533;'F&#65533;"&#65533;(f:&#65533;X&#65533;G&#65533;&#65533;&#65533;&#65533;&#65533;z&#65533;&#65533;&#65533;Mo&#65533;&#65533;&#65533;&#65533;&#783;.&#65533;&#208;&#65533;&#65533;&#65533;&#65533;&#65533;&#1008;(WP&#65533;n[&#65533;&#65533;&#65533;9^&#65533;&#65533;"I&#65533;f&#65533;l&#65533;&#65533;&#65533;&#65533;&#65533;i&#65533; &#65533;X&#65533;&#65533;Q&#65533;4c&#65533;&#65533;&#65533;&#65533;&#65533;@V&#25668;&#65533;,!&#65533;&#65533;V?5uf&#65533;!&#65533;&#65533;&#198;*+ &#65533;4cY&#334;&#65533;n&#65533;&#65533;4&#65533;0`s&#65533;vm&#65533;O&#65533;&#65533;&#65533;I&#65533;a&#65533;ChM	1~L&#65533;
&#65533;&#65533;&#65533;&#65533;p&#713;&#65533;&#65533;7&#65533;&Ns&#65533;&#65533;&#65533;M&#65533;=&#65533;4&#319;&#65533;&#65533;M&#65533;	&#65533;&#65533;X&#65533;&#65533;&#65533;'&#65533;]Z&#343;&#65533;4&#65533;Nu&#65533;&#65533;&#65533;&#65533;9TE&#65533;&#65533;*&#65533;&#65533;&#65533;[&#65533;&#65533;&#65533;y&#65533;s&#65533;1&#65533;LJ&#65533;R&#65533;x&#65533;&#65533;&#65533;$&#65533;)&#65533;&#998;&#65533;&#65533;u&#65533;&#65533;#b&#65533;&#65533;6&#65533;&#65533;&#65533;&#65533;&#65533;&#65533;&#65533;
&#65533;mr0&#65533;&#65533;Q&#65533;Z&#65533;l&#65533;&#65533;#&#65533;&#65533;&#65533;[&#65533;&#65533;&#65533;&#752;4&#65533;&#65533;T9(Q&#65533;m.&#65533; (G&#65533;&#65533;&#1161;&#1720;%6"79X&#65533;i&#65533;&#65533;L&#65533;&#65533;l&#65533;L:&#65533;D&#65533;&#65533;&#65533;&#65533;Y&#65533;?S@ &#65533;&#65533;&#65533;&#65533;8&#65533;V&#65533;0&#65533;&#65533;&#65533;&#65533;o&#65533;>&#65533;]j9z&#65533;1&#65533;wQT&#65533;&#65533;.O&#65533;^&#65533;(+&&#1601;&#65533;p&#65533;&#65533;&#65533;&#65533;Lv&#65533;&#65533;,_&#65533;g&#65533;8&#65533;j>m WZi]&#65533;&#65533;&#65533;&#65533;A&#65533;&#65533;_&#65533;&#65533;h&#65533;dyj(&#65533;&#65533;&#65533;f5;-&#65533;Z&#65533;~&#65533;L&#65533;&*]&#65533;@&#65533;&#65533;	T 9o&#65533;&#65533;u1@
&#65533;\&#448;&#65533;&#65533;^
e&#65533;&#65533;,iS{&#65533;>&#65533;&#65533;&#1283;(a+&#65533;:LF ;9]&#65533;&#65533;2<&#65533;&#65533;&#65533;Et&#65533;&#65533;@K&#65533;G^&#65533;&#65533;1w&#65533;&#65533;H~&#65533;&#65533;#&#65533;4&#65533;&#1223;/&#65533;&#65533;&#65533;&#65533;e<&#65533;`&#65533;O&#65533;VdF&#65533;&#537;x&#65533;G&#65533;a&#65533;&#65533;&#65533;&#65533;^7&#65533;UDlA&#65533;]&#65533;&&#65533;n&#65533;&#65533;I&#65533;K>&#65533;&#65533;&#65533;&#65533;NMK&#65533;I@ &#65533;>&#65533;k&#65533;&#65533;&#65533;&#1420;&#65533;&#65533;&#65533;E&#65533;&#65533;l@B8A&#65533;&#65533;I&#1730;&#65533;&#65533;&#65533;&#65533;p&#1170;&#65533;f$&#65533;&#65533;&#65533;M&#65533;&#65533;&#65533;&#65533;$&#65533;D&#773;&#65533;H&#65533;[J&#65533;U{&#65533;)&#65533;T&#65533;&#65533;3&#1796;S&#1194;&#65533;&#65533;&#65533;&#65533;o&#65533;&#65533;&#29685;&#65533;C&#65533;|L2[ c&#65533;ww#[$&#65533;&#65533;&#1464;}2&#65533;{&#65533;&#65533;&#65533;&#65533;&#65533;}N&#259;'jd&#65533;y4DN&#65533;&#65533;1&#65533;&#65533;k&#65533;q&#65533;&#65533;j^&#65533;&#65533;&#65533;&#65533;&#65533;C&#65533;&#65533;&#65533;am&#65533;&#65533;&#65533;&#969;&#65533;0&#65533;&#65533;o&#65533;&#65533;&#65533;A&#65533;&#308;(q&#65533;;&#65533;`&#65533;`&#65533;&#65533;&#65533;&#65533;Ct&#65533;&#65533;fd&#65533;L&#65533;6&#65533;&#65533;\&#65533; b3&#65533;8#&#1290;&#65533;4&#128;&#1684;Q&#65533;&#41713;&#65533;W&#65533;jWC&#65533;&#65533;)&#65533;&#65533;j-5&&#65533;&#1033;&#65533;&#65533;!}&#65533;&#65533;9&#65533;&#65533;?&#65533;&#65533;&#65533;&#65533;&#65533;s&#65533;&#65533;&#65533;&#65533;6&#65533;W>m&#65533;	&#65533;&#65533;&#65533;o&#65533;%lMs&#65533;&#65533;D&#65533;h&#65533;&#65533;&#65533;&#65533;&#65533;|&#65533;^'&#65533;~&#65533;&#65533;5&#65533;&#65533;&#65533;&#65533;&#764;E&#65533;{&#65533;6wM`&#65533;&#65533;&#65533;&#65533;&#65533;ur&#65533;&#65533;L&#65533;a&#65533; @&#65533;>&#65533;&#65533;>@&#65533;rl&#65533;S&#65533;&#65533;&#65533;&#65533;x&#1623;{r/B&#523;&#65533;%&#65533;b&#65533;Q&#65533;\NK&#65533;l&#65533;C&#65533;&#65533;H~|&#65533;	N&#43363;s_&#65533;&#65533;&#65533;&#65533;Y&#65533;H&#65533;&#65533;GW&M&#65533;&#65533;V&#65533;&#65533;&#65533;@Uv&#65533;&#65533;&#65533;t&#65533;"]&#65533;I&#65533;&#65533;E(&#259;&#65533;&#65533;&#65533;p&#65533;&#65533;&#65533;&#65533;&#65533;&#65533;{&#65533;&#65533;G&#65533;eF/&#65533;}&#65533;l&#65533;&#65533;&#65533;&#65533;&#65533;{g&#65533;&#65533;u&#65533;S]&#450;$ &#1021;j&#65533;>l&#65533;&#65533;6&#65533;&#65533;&#1896;?&#65533;,&#65533;&#65533;&#65533;&#65533;;&#65533;&#138;t0&#65533;)nmn&#65533;;&#65533;-"&#65533;%&#65533;j&#65533;WaPRp&#135;n&#65533;WJ"#b&#65533;7&#65533;&#65533;pa&#65533;&#65533;.&#65533;&#65533;FcytP0nuP&#65533;k$&#65533;C&#65533;c|)&#65533;#&#65533;&#65533;?&#65533;;&#65533;&#65533;8&#2022;L3&#65533;{&#65533;&#65533;L&#65533;&#65533;/%8)Y&#65533;&#65533;#@&#65533;i&#65533;}\&#65533;Vq[y&#65533;k&#1525; &#1303;vg&#65533;n&#65533;&#65533;]&#65533;&#65533;f&#65533;&#65533;}h&#65533;U&#65533;s:&#65533;&#65533;v&#65533;cW&#65533;u~%&#65533;?,&#65533;_&#65533;P|&#65533;ofIuX&#65533;&#65533;H&#65533;5iA&#65533;x&#65533;d]l&#65533;iE K&#65533;&#65533; (PyN&#65533;;&#65533;8r&#65533;90D&#65533;R&#65533;&#65533;4k&#65533;r&#65533;m.&#65533;90y t8&#65533;bW&#65533;&#65533;&#65533;x&#18633;1@>Tve;&#65533;<&#407;,&#65533;tq&#65533;&#65533;@&#65533;mQ&#65533;+=Q>&#65533;x\&#65533;W&#65533;1EU&#65533;k@&#65533;&#65533;&#65533;i&#65533;&#65533;&#65533;F6CGH7&#65533;&#65533;E&#65533;&#65533;E&#65533;2&#65533;#&#65533;f&#65533;T&#65533;&#65533;'"&#65533;cZ2>[&#65533;VD&#65533;6~v5&#65533;w&#65533;X&#65533;	&#65533;&#65533;w&#65533;"l
'Vx,APP&#65533;
&#65533;&#65533;gxE&#65533;Nq4h/&#65533;&#65533;&#65533;&#65533;E &#65533;G&#984;J&#65533;h&#65533; 9n&#65533;&#65533;aFcI&#65533;/@&#65533;&#65533;&#65533;&#65533;&#65533;&#65533;8P&#65533;&#37909;&#65533;>h&#65533;&#65533;&#65533;RD&#65533;&#65533;&#65533;83)&#65533;&#65533;l&#65533;&#65533;&#65533;&#65533;H&#65533;#y&#65533;jw&#65533;&#65533;&#65533;sQ&l&#65533;-ax&#65533;46&#65533;&#65533;&#65533;V8&#65533;"&#65533;F&#65533;}&#65533;H&#65533;&#65533;]B&#65533;u&#65533;vvm6&#65533;&#65533;&#65533;&#65533;&#65533;&#65533;t&#65533;1x^(h&#65533;&#65533;o&#65533;!D&#65533;vfA&#65533;bXw&#65533;pv&#65533;?&#65533;&#65533;E&#65533;&#1486;&#65533;'&#65533;IX&#65533;&#65533;V&#65533;i&#65533;&#1543;&#65533;c&#65533;y"&#65533;	s&#65533;&#65533;Y&#65533;zsn2Bq&#65533;Q_@&#65533;&#65533;&#65533;SP&#65533;&#1491;&I&#65533;>!&#65533;&#65533;I&#65533;<&#329161;&#65533;!&#65533;:&#65533;&#65533;&#65533;HR&#65533;&#65533;&#65533;O&#65533;&#65533;&#65533;E&#65533;&#65533;c4&#65533;D&#65533;&#65533;~&#65533;&#65533;&#65533;&#65533;&#65533;&#65533; &#65533;;&#65533;&#65533;&#65533;&#65533;&#65533;&#65533;	&#65533;)y&#65533;&#65533;W&#65533;8G&#65533;A&#65533;}F&#65533;K&#65533;4I&#65533;&#65533;&#65533;$G>>&#65533;&#65533;]8 {T?R&#65533;Gg&#65533;W&#65533;&#65533;+Z&#65533;&#65533;p^&#65533;ph&#65533;&#65533;&#65533;W&#29198;a&#65533;&#65533;W&#65533;&#65533;g3&#65533;H&#65533;(K&#65533;&#65533;;&#65533;&#65533;&#65533;&#65533;&#65533;;&#65533;'&#65533;T-h8&#65533;&#65533;&#65533;'&#65533;ki!vW(5&#65533;&#17362;C&#65533;&#65533;&#65533;&#65533;\&#65533;&#65533;&#65533;&#65533;&#586;&#65533;&#65533;2&#65533;&#65533;&#65533;R&#65533;Z&#65533;&#65533;	1&#65533;&#65533;&#65533;&#65533;\MG[r&#65533;Xy&#65533;&#65533;	&#65533;&#1425;&#65533;z&#65533;&#65533;&#65533;l&#65533;&#65533;&#65533;&#65533;yd&#65533;V&#65533;&#65533;n2&#65533;S&#65533;fhgC5Jo&#984;O&#681;&#65533;&#65533;X~&#65533;&#65533;`&#65533;G&#65533;Q&#65533;&#65533;&#65533;&#65533;J&#65533;s[I^iI&#65533;#&#65533;&y&#65533;a&#65533;\U&#65533;Vjq^'+y&#65533;0&#65533;&#65533;&#65533;&#34064;_)r`U&#65533;qr&#65533;&#65533;J&#65533;1&#65533;	&#65533;l
j&#65533;Z&#65533;&#1125;1to&#65533;Jn&#65533;&#65533;hX&#65533;8(:&#65533;S&#65533;J&#65533;&#65533;?&#65533;0&#65533;&#65533;%&#65533;&#65533;&#65533;&#65533;&#65533;-cfjU?1|&#65533;&#65533;;2F&#65533;&#65533;*&#65533;I&#65533;&#65533;&#65533;&#65533;&#65533;I&#65533;&#65533;&#65533;&#65533;&#65533;&#65533;+&#1686;&#65533;&#65533;&#65533;u9&#65533;v z&#65533;&#65533;*&#65533;&#65533;&#65533;W"G=&#65533;^D&#65533;&#65533;&#502;W&#1622;&#65533;&#65533;5h&#65533;g&#65533;BrSLr&#65533;&#65533;V &#65533;Y`P&#65533;]&#1606;Uq5&#65533;Qd&#65533;&#65533;&#65533;x&#65533;&#65533;&#65533;	7`h@&#65533;e:W&#65533;kJKSK&#65533;'y&#65533;&#65533;&#65533;&#65533;/#@`&#784;&#65533;&#1432;&#65533;6&#1096;+&#65533;
&#65533;&#65533;&#65533;&#65533;:&#65533;&#65533;j:&#65533;@&#65533;&#65533;&#43662;&#65533;&#888;&#65533;&#65533;::&#65533;&#673;&#65533;&#65533;&#65533;8*1&#65533;4
&#65533;	P/+*&#65533;&#65533;&#65533;R&#65533;8<&#65533;&#1238;&#65533;%&#65533;LXV1z&#65533;&#65533; 6&#65533;$9&#65533;&#65533;&#65533;(&#65533;7&#65533;&#65533;&#65533;A*W&&#65533;3&#65533;~&#65533;%#&#65533;x&#65533;&#65533;&#65533;&#65533;
&#65533;EH&#65533;A&#65533;&#65533;&#65533;&#65533;Kr&#65533;s&#65533;$&#65533;&#65533;k.&#65533;&#65533;&#65533;j7:&#153;z-&#65533;{&#65533;T&#65533;9z&#65533;f&#65533;&#65533;&#65533;^&#65533;/&#65533;&#65533;Z&#65533;p&#65533;
&#1582;dK:&#65533;&#65533;&#743;"&#65533;&#65533;E&#65533;&#65533;&#65533;&#65533;o&#1768;r&#65533;&#65533;j&#65533;&#65533;&#1718;p&#65533;z&#65533;y&#65533;&#948;2n&#65533;&#65533;&#65533;&#623;&#65533;y&#65533;&#65533;&#65533;&#65533;&#65533;pV!o&#65533;NM&#65533;4vPs<&#65533;[&#65533;	&#65533;&&#65533;*&#65533;q&#65533;BP&#65533;)p.&#65533;&#65533;~&#65533;&#65533;I:* 6>&#65533;d&#65533;&#65533;&#65533;Q=p&#65533;&#643;&#65533;&#65533;&#65533;
&#65533;&#65533;1@&#65533; (&#65533;&#65533;ZXT&#1083;&#1658;T&#65533;2&#65533;&#65533;&#65533;P&#65533;m
&#65533;&#65533;4k&#65533;Y&#65533;+p6US4&#65533;&#65533;a&#65533;U0&#65533;&#216;&#65533;&#65533;&#65533;&#1547;  j+&#65533;k;1pu&#65533;k&#65533;6M&#65533;e&#65533;1&#65533;q;&#65533;&#65533;&#65533;j&&#26510;h&#65533;&#65533;&#65533;##&#65533;&#65533;&#65533;&#1647;&#65533;&#65533;&#65533;&#65533;
UO&#65533;V&#65533;t&#65533;&#65533;@&#65533;&#65533;=&#65533;&#65533;&#65533;$&#65533;3&#65533;z&#65533;&#65533;&#65533;&#65533;:&#65533;&#65533;7Y&#1458; &#65533;5&#65533;&#65533;&#65533;aC &#65533;k&#65533;&#65533;&#65533;&#65533;&#65533;&#65533;&#65533;&#65533;&#65533;?&#36355;&#65533;H&#65533;&#65533;&#65533;&#1050;&#65533;&#65533;&#65533;&#1781;&#65533;&#65533;&#65533;&#65533;D&#65533;&#65533;k&#65533;&#65533;&#65533;&#65533;&#65533;&#65533;K&#65533;&#65533;J&#65533;`&#65533;:'k&#827;&#65533;d&#65533;&#65533;F\&#65533;p&#65533;&#65533;&#65533;&#36591;&#65533;K&#65533;zb&#65533;&#65533;&#65533;&#65533;KI&#65533;&#65533;&#65533;&#65533;&#65533;&#65533;{&#65533;k-iA&#65533;8V&#65533;&#65533;&#65533;K&#65533;&#65533;&#65533;lD&#65533;i&#65533;&#65533;&#65533;&#1386;j&#65533;&#65533;	&#65533;M&#65533;"&#492;z^&#65533;&#65533;&#65533;&#65533;&#65533;<&#65533;&#65533;T&#65533;O&#65533;&#65533;bhr&#65533;&#65533;:-H*_&#65533;&#65533;&#65533;-l &#65533;&#762;&#65533;&#763;)pG1.&#65533;&#65533;E&#65533;h&#65533;&#65533;0=&#65533;&#65533;&#65533;&#1591;&#65533;&#65533;A&#65533;28&#65533;&#65533;&#65533;kz&#65533;&#65533;&#1148;&#65533;f&#65533;h&#1675;&#302;|&#65533;&#65533;&#65533;R&#65533;&#65533;R&#65533;&#65533;&#65533;%&#65533;&#65533;&#65533;k&#65533;2&#65533;CU&#65533;&#65533;&#65533;P\c&#65533;&#65533;&#65533;&#65533;)&#65533;&#65533;&#65533;z&#65533;&#65533;h&#391;&#65533;\
j&#65533;i&#65533;&#65533;&#1400;&#65533;k'&#65533;9&#65533;Q(^&#65533;&#65533;F
&#65533;&#65533;&#65533;r&#65533;&#65533;&#65533;&#65533;&#65533;&#65533;&#65533;3&#22510;Y&#65533;&#65533;q&#65533;&#65533;&#65533;&#65533;&#65533;?&#65533;]J&#65533;C&#1762;c&#65533;R&#1054;&#65533;&#65533;&#65533;8Hv
&#65533;&#65533;&#65533;+&#65533;1&#65533;y&#65533;&#65533;&#65533;;B&#65533;&#65533;
&#65533;&#65533;@|	&#65533;\&#65533;Fx&#65533;KS&#65533;{r&#65533;&#65533;&#65533;L&#65533;:7&#65533;v&#65533;&#65533;w&#716;l&#65533;&#65533;&#65533;&#65533;&#65533;&#65533;&#65533;$&#65533;&#65533;&#65533;&#65533;&#65533;&#65533;"&#65533;&#65533;R&#65533;f&#65533; c&#65533;&#65533;}lu&#65533;&#65533;|&#1532;&#65533;&#65533;&#65533;wiZs&#65533;&#65533;w&#65533;qN&#65533;&#65533;&#65533;,pvg&#65533;&#65533;+ l&#65533;&#65533;\L&#65533;&#65533;&#65533;&#65533;A\X&#65533;[	&#65533;$&#65533;&#65533;&#65533;[&#695;&#65533;a!X- &#65533;/)&#253;k&#65533;7S&#65533;&#65533;&#65533;&#65533;&#65533;y&#65533;:\k=,&#65533;&#65533;&#65533;&#1491;g&#65533;J	&#65533;<&#65533;&#65533;&#65533;>&#65533;&#65533;&#65533;h&#65533;QT&#65533;f&#1844;&#65533;Y&#65533;&#65533;{&#65533;&#65533;u&#65533;&#65533;'C&#65533;&#658;
Q&#65533;&#65533;>&#65533;,&#65533;&#65533;&#65533;&#65533;v&#65533;&#65533;&#65533;&#1839;&#65533;&#65533;ml4i&#65533;&#65533;Th&#65533;Y&#65533; kv2&#65533;#&#65533;&#65533;&#65533;&#65533;7&#65533;&#873;&#65533;N&#65533;&#65533;u70&#65533;&#5789;1&#1383;[IV&#838;&#65533;&#65533;&#65533;[j&#65533;LL&#65533;e&#65533;%&#65533;&#65533;Sab'&#65533;+&#65533;&#65533;&#65533;9&#65533;Bt*&#65533;&#65533;&#65533;&#65533;&#1069;V-x&#65533;&#65533;Y&#65533;&#65533;|&#65533;?&#65533;&#282; &#65533;&#65533;&#65533;&#65533;&#65533;L&#65533;3-<&#65533;&#895;&#65533;r&#65533;&#1947;&#65533;&#1982;&#65533;
&#65533;{&#65533;&#65533;1E&#65533;&#65533;&#65533;<&#65533;&#728;&#65533;&#65533;4&#65533;T&#65533;&#65533;&#65533;I&#65533;&#65533;&#65533;l}W7&#65533;&#65533;&#65533;&#65533;&#65533;=&#65533;&#65533;a&#65533;&#65533;&#65533;&#65533;}&#65533;&#65533;E&#65533;&#65533;&#65533;o$&#65533;&#65533;HJLq&#520;l0&#65533;0 &#65533;;[Xx&#65533;&#65533;&#65533;#&#65533;`&#65533;+&#65533;&#65533;$=&#65533;&#65533;&#65533; &#65533;&#65533;T&#65533;C &#65533;a&#65533;[&#65533;Ry$&#65533;b	&#65533;sL&#65533;&#65533;*G<Q&#65533;&#65533;&#65533;&#65533;&#65533;&#1518;&#65533;&#65533;&#65533;&#65533;&#65533;&#65533;&#65533;I&#65533;&#65533;x+&#65533;&#65533;M&#65533;U&#65533;&#65533; &#65533;zan&#65533;Gy&#65533;&#65533;4x&#65533;&#65533;&#65533;[,W%&#65533;&#1974;T&#65533;&#65533;&#65533; 2&#65533;3&#65533;&#65533;&#65533;&#65533;&#1521;&#65533;D4]<&#65533;X&#65533;n~&#65533;s&#65533;&#65533;&#65533;ww&#65533;6h&#65533;&#65533;cx&#65533;&#65533;b$T&#65533;&&#1803;fIA&#65533;.>V&#65533;N&#65533;&#65533;uU4IP&#65533;Y&#65533;&#65533;&#65533;&#65533;z&#65533;&#65533; j&#65533;&#65533;&#65533;Vv&#65533;O&#65533;Y&#65533;&#65533;!8N&#1516;72H9P&#65533;i&#65533;&#65533;k&#1119;V&#65533;f&#65533;l,&#65533;&#65533;F&#65533;&#65533;uT&#65533;=&#65533;8f&#65533;-&#1990;&#65533;&#65533;&#65533;<&#65533;9h&#65533;3x&#65533;&#65533;&#1502;/&#65533;&#65533;&#1354;&#65533;;C&#65533;&#65533;dd\,&#632;b'&#65533;2^&#1723;	f&#65533;&#65533;&#65533;&#65533;=&#65533;&#65533;&#65533;p&#65533;~&#1728;v&#65533; {&#65533;&#65533;&&#65533;}&#65533;+&#65533;w,&#65533;GI&#65533;&#65533;&#65533;N&#65533;<&#65533;B&#65533;^&#65533;&#65533;~&#65533;&#65533;&#65533;&#65533;%&#65533;8&#65533;&#1421;&#65533;9&#1968;&#65533;&#65533;z&#65533;&#65533;o;&#65533;&#65533;&#1074;&#65533;&#65533;l&#1949;&#694;&#65533;&#65533;R&#65533;&#65533;&#65533;B5&#65533;&#65533;&#65533;&#286;C&#65533;&#65533;'I&#65533;d1m&#65533;&#65533;]:&#65533;V&#65533; &#65533;d&#65533;&#65533;&#65533;w&#65533;&#65533;&#65533;&#65533;7/&#65533;&#65533;Wa&#499;&#65533;&#65533;&#65533;D&#65533;&#65533;&#65533;&#65533;&#65533;&#65533;&#1460;&#65533;Y&#65533;&#65533;&#65533;&#462675;&#65533;m&#65533;,&#65533;&#65533;sw&#65533;(&#65533;&#65533;r!&#65533;&#65533;<&#65533;2&~ &#65533;&#65533;U&#65533;a&#65533;~&#65533;&#65533;r&#65533;j&#65533;&#65533;&#65533;2&#65533;.kL+&#1246;<&#65533;&#65533;&#65533;&#65533;&#65533;%&#65533;#&#65533;&#65533;qq&#65533;&#65533;&#65533;&#65533;l0&#65533;4&#65533;a$/&#65533;&&#65533;&#65533;'&#65533;&#65533;x8&#65533;{&#1114;&#65533;&#65533;'=&#65533;X&#65533;3mAK&#65533;&#65533;d.&#65533;&#65533;&#1874;Wrjp&#65533;&#65533;&#65533;&#65533;&#65533;&#65533;n1&#65533;&#65533;z&#65533;&#65533;&#65533;&#65533;5:&#65533;&#65533;&#65533;&#65533;"&#65533;&#65533;Zb3&#65533;&#65533;q&#65533;)&#65533;&#65533;x&#65533;&#65533;&#65533;~|i&#65533;&#65533;&#65533;Q&~&#65533;v?&#65533;
&#65533;&#65533;&#65533;&#65533;&#65533;?&#65533;&#324;Ip O0&#65533;&#65533;&#65533;&#65533;&#65533;&#65533;?bK&#65533;xxy+{&#65533;&#65533;&#1737;&#65533;&#65533;&#65533;O&#65533;N&#65533;X(5 ]&#65533;&#65533;E9#j:&#65533;&#65533;&#65533;&#65533;&#65533;&#65533;&#65533;&#65533;&#65533;&#65533;9re	&#65533;&#65533;&#65533;&#65533; n&#65533;&#65533;+\&#65533;&#65533;/&#65533;&#65533;%V3q^&#65533;&#65533;`&#65533;&#65533;&#65533;&#65533;&#65533;&#65533;&#65533;&#65533;/&#65533;U&#65533;&#65533;&#65533;Z&#65533;&#65533;&#65533;&#65533;V&#65533;H&#65533;&#825;&#65533;&#65533;/&#65533;&#65533;je&#948;&#65533;&#65533;&#65533;&#356;&#65533;&#2039;&#65533;&#65533;&#65533;&#1645;&#65533;%&#65533;&#65533;&#65533;&#65533;&#65533;D&#934;&#65533;@&#65533;&#65533;&#65533;&#65533;+&#65533;v&#65533;	&#65533;C&#65533;&#65533;&#65533;7P&#65533;&#65533;&#65533;PQ&#65533;w"&#65533;&#199;c f&#65533;&#65533;&#65533;D3bd&#65533; @&#65533;4n	&#65533;&#65533;<&#65533;&#65533;4&#65533;2	&#65533;&#65533;/9&#65533;` &#65533;&#65533;&#65533;n&#65533;(b&#65533;&#65533;)&#65533;&#65533;&#65533;C&#65533;&#34467;;&#65533;ZX&#65533;4S}&#65533;&#65533;&#65533;&#1728;&#65533;&#65533;&#65533;&#65533;&#1104;&#65533;&#65533;-	NH@0&#515;&#65533;"h&#65533;&#65533;]TM&#65533;E4o&#65533;8&#65533;&#65533;L0+&#65533;&#65533;r/&#759;.&#65533;Z&#65533;&#65533;&#65533;w[&#601;)(G&#65533;A&#65533;&#65533;&#65533;&#65533;&#65533;&#65533;Gh9i&#65533;L&#65533;,4&#65533;=Q&#65533;&#65533;9&#1255;&#65533;&#65533;3u7&#1475; K&#65533;zB&#65533;&#65533;&#65533;&#65533;&#65533;l3&#65533;&#65533;&#65533;e5q^&#65533;R&#65533;&#65533;&#327;&#65533;&#65533;f&#65533;J5E7&#65533;x&#65533;&#65533;&#65533;&#65533;?&#65533;@&#65533;i&#65533;&#65533;&#65533;i&#65533;&#65533;	&#65533;g&#65533;&#65533;&#65533;z2&#65533;">$O?&#65533;&#65533;&#65533;=&#65533;s&#65533;&#543;c&#65533;&#65533;4&#65533;T&#65533;	y-&#338;_.'&#65533; C4&#65533;&#65533;&#65533; @V&#65533;\&#65533;Q
F%&#65533;TS,|UT&#6992;&#65533;&#65533;P&#65533;PA`]&#65533;x![&#65533;&#65533;Vg&&#612;&#65533;K&#65533;&#65533;&#65533;&#207;>&#65533;%d_0&$i'&#65533;&#1111;`&#65533;%&#65533;:&#65533;Y&#1620;&#65533;&#65533;J&#65533;1Bf&#65533;Q &#65533; 1V&#65533;&#65533;x&#65533;U*&#65533;&#65533;R\l&#65533;&#65533;&#65533;k&#65533;&#65533;&#65533;&#65533;&#873;N4I&#65533;&#65533;&#65533;&#65533;&#65533;M&#65533;Y&#65533;<&#65533;&#65533;&#65533;(&#47171;&#65533;Q&#65533;&#65533;&#1954;&#65533;&#65533;c&#65533;=&#65533;&#65533;P&#65533;%f&#65533;O&#65533;&#65533;7&#65533;&#65533;&#65533;&#65533;K:&#65533;&#65533;&#65533;&#65533;&#65533;&#65533;&#2027; &#65533;$R&#65533;%uT&#65533;&#65533;d&#65533;^}&#65533;&#65533;&#65533;&#65533; &#65533;&#65533;N&#65533;&#241;&#65533;,O>&#65533; PJ&#65533;&#1536;&#65533;&#65533;f&#1665;&#65533;)&#65533;&#65533;
&#44821;Y&#65533;&#65533;aA&#65533;ZTd&#65533;&#1613;&#65533;&#65533;&#65533;&#1102;z)&#65533;&#65533;&#65533;~&#65533;G$_-&#852;d&#65533;&#65533;&#65533;\ou>	&#65533;4&#65533;P&#65533;&#1428;gjc&#65533;&#65533;&#65533;q&#601;%&#65533;&#65533;Q&#65533;&d&#65533;Y&#26182;&#65533;c&#65533;&#65533;;&#65533;1&#65533;&#65533;m&#31227;D&#65533;&#65533;&#65533;-&#65533;&#65533;&#65533;&#65533;&#65533;&#65533;&#65533;y3*&#65533;?&#65533;&4&#65533;&#65533;r&#65533;w&#65533;&#65533;&#65533;yt&#65533;G)?&#65533;&#65533;&#65533;&#65533;=&#65533;b&#65533;Z:9&#65533;&#65533;A7&#65533;&#65533;j&#65533;a&#65533;7&#65533;&#65533;&#65533;&#65533;:k&#65533;&#65533;&#1962;&#65533;&#65533;&#65533;:o&#65533;&#65533;&#65533;4&#65533;T&#65533;&#65533;&#65533; &#65533;v&#65533;<&#65533;B&#65533;%&#65533;&#65533;&#65533;x&#65533;]&#65533;&#65533;&#65533;&#65533;X&#65533;&#65533;Kn&#65533;oB&#65533;{&#65533;&#65533;&#65533;&#65533;.&#65533;l1&#1210;(&#65533;&#65533;&#2001;&#65533;&#65533;/&#65533;&#65533;&#65533;&&#65533;&#65533;c&#65533;R:Vp&#65533;hH&#65533;&#65533;
&#65533;&#65533;gkI&#65533;f&#65533;&#1843;&#65533;&#65533;&#65533;&#65533;&#65533;&#65533;u&#65533;2&#65533;G&#65533;&#65533;&#65533;3@&#65533;&#65533;z&#65533;&#65533;b&#65533;c$('4 sl&#65533;&#65533;J3_&#65533;&#65533;&#65533;U&#65533;&#65533;&#65533;[&#65533;&#65533;&#65533;&#65533;^&#65533;&#65533;Tuo&#1705;B&#65533;&#65533;&#65533;&#65533;{M*&#65533;&#65533;&#65533;&#1201;J&#65533;&#65533;aM&#65533;&#65533;X&#65533;: J&#65533;&#65533;&#65533;&#65533;^&#65533;~ 6&#65533;
&#65533;x&#65533;
&#65533;mF&#65533;x[&#65533;&#65533;,&#65533;D&#65533;)&#65533;&#65533;V@&#65533;&#65533;-	.*&#65533;&#65533;@&#65533;"&#65533;&#65533;!R&#65533;&#65533;^T&#65533;&#65533;%&#65533;W&#65533;&#65533;<J&#65533;&#65533;(nH&#65533;&#65533;&#65533;&#65533;&#65533;&#65533;;&#65533;&#65533;&#65533;&#65533;&#65533;&#65533;4 :k c&#65533;%&#65533;-L&#65533;{&#1560;^&#65533;DH vp&#65533;&#65533;bv=&#65533;&#65533;I6&#65533;&#65533;&#886;&#65533; &#65533;&#65533;d&#65533;`&#65533;(&#65533;&#65533;&#65533;!w&#65533;&#1377;&#65533;h05>l&#65533;&#153;/&#1032;&#65533;&#65533;lOR&#65533;&#65533; &#65533;&#65533;c7&#65533;&#65533;&#65533;h&#65533;&#65533;#&#65533;l&#65533;&#65533;&#65533;O5Up&#65533;&#65533;&#65533;&#65533;H&#65533;&#65533;&#65533;q9&#65533;d&#65533;B&#65533;+^9&#65533;W't&#65533;h&#65533; &#65533;&#65533;8&#65533;&#65533;&#65533;	&#65533;/#rK&#65533;&#65533;&#65533;&#65533;&#65533;&#65533;&#65533;o1&#1051;z	&#65533;IA_5R&#65533;.&#757;K&#65533;Ex8&#65533;&#65533;5 &#65533;$gZ.&#65533;&#65533;&#65533;T&#65533;:H&#65533;&#65533;#G&#65533;jPg|&#65533;H%&#65533;-&#65533;`B&#65533;Q&#65533;A&#65533;=&#65533;K&#65533;t&#65533;&#571;s`Qw&#843;'&#65533;Z&#1446;g&#65533;&#65533;&#65533; ^c&#65533;&#242;{Q&#65533;^y&#65533;&#65533;&#65533;6&#65533;ztsi&#65533;Sip&#65533;&#65533;h&#65533;T&#65533;C&#65533;&#65533;&#65533;&#65533;&#65533;&#65533;&#65533;Q|&#65533;^&#65533;c>W&#65533;ji&#65533;Z&#65533;&#65533;&#65533;&#65533;/<&#65533;V&#65533;E&#65533;S	J&#65533;ok&#65533;&#65533;Z&#65533;@&#65533;N&#65533;&#65533;(&#65533;(M&#65533;&#65533;&#65533;2D&#65533;&#1780;&#65533;&#65533;&#65533;J&#65533;A&#65533;&#65533;&#65533;X&#65533;uK&#65533;]h&#65533;&#65533;&#65533;&#65533;G&#65533;&#65533;&#65533;&#65533;"&#65533;&#65533;e.&#645;&#65533;&#65533;&#65533;3&#65533;$M&#65533;Q&#65533;&#65533;&#65533;fK&#65533;&#65533;&#1061;&#710;A&#65533;&#65533;&#1674;&#65533;&#65533;K,&#65533;:S'&#65533;&#65533;}&#65533;&#65533;&#65533;&#65533;&#65533;&#65533;&#65533;;{z&#65533;:&#65533;&#1768;4&#65533;&#65533;.5@)HP&#65533;S0&#65533;F&#65533;&#65533;Bf&#44779;GK&#65533;h&#1308;&#65533;2&#65533;@@&#65533;&#65533;NJ&#65533;&#65533;&#746;+&#65533;Z>SQu&#65533;,J&#65533;&#65533;fv&#65533;UI&#65533;&#65533;&#65533;&#65533;#l&#65533;K,&#1240;&#65533;l6&#65533;H&#65533;tJ&#65533;'&#65533;&#65533;*[&#65533;J&#65533;oP&#65533;(&#65533;A&#65533;&#65533;B&#65533;&#65533;jT;&#65533;uf&#65533;&#65533;+V &#65533;&#65533;vif&#65533;dc&#65533;.&#65533;w&#65533;4&#1126;&#65533;v&#65533;V&#65533;&#65533;w&#65533;&#65533;T&#65533;6&#153;0rJ&#65533;9g&#65533;&#65533;Dz&#65533;h&#10765;&#65533;&#65533;(&#65533;&#65533;&g&#65533;&#65533;&#65533; z&#65533;&#65533;&#65533;&#65533;&#65533;7p&#65533;&#65533;@vv#&#65533;&#65533;j&#65533;e#l[&#65533;2,m&#65533;CI&#65533;G&#65533;n&#65533;&#65533;&#65533;&#65533;x&#1882;&#65533;&#65533;)&#65533;&#65533;x&#65533;&#65533;*r3&#65533;&#65533;Hj&#65533;&#65533;&#65533;v&#65533;dJ&#65533;&#65533;I&#65533;/&#65533; &#65533;i(HJ(&#65533;&#65533;&#65533;@&#65533;&#65533;t&#65533;&#65533;&#1959;Bu&#65533;I&#65533;-B&#65533;>&#65533;&#65533;3
aT&#65533;&#65533;y&#65533;&#65533;&H$]X&#65533;&#65533;&#65533;&#65533;&#407;&#65533;:&#65533;&#65533;6&#65533;M&#65533;B}&#65533;/&#65533;&#65533;&#65533;&#65533;0J&#1298;&#65533;&#65533;&#65533;&#65533;
AqM&#65533;&#65533;"'lg&#65533;e&#65533;&#65533;&#65533;&#65533;&#829;hv&#65533;pjNBSl&#65533;U &#65533;9&#65533;&#65533;&#65533;r6&#65533;:Bj&#65533;;&#65533;GQ&#65533;M\&#48785;&#65533;&#65533;(&#65533;lm&#65533;&#65533;&#65533;(@O&#65533;&#65533;&#65533;&#65533;6@&#65533;&#65533;&#17675;;&#65533;Mb&#65533; T?!&#65533;&#65533;0&#65533;mA&#65533;VEP&#65533;tJb&&#65533;]&#65533;l&#65533;&#65533;&#65533;u`py&#65533;&#65533;{&#65533;r?k&#65533;&#65533;]M>&#65533;&#65533;&#65533;&#65533;&#65533;&#65533;&#65533;M)mx8&#65533;p&#65533;&#65533;&#65533;R&#65533;b&#65533;n&#65533;&#65533;&#65533;&#65533;Ng&#65533;v&#65533;&#65533;47&&#65533;&#1836;&#65533;I&#65533;&#65533;:&#65533;B&#65533;&#65533;h&#65533;ae&#65533;&#65533;W&#65533;0&#65533;&#65533;&#65533;%L&#65533;q&#65533;&#65533;r__&#65533;{&#65533;&#65533;&#65533;&#65533;O!Za&#65533;&&#65533;O
&#65533;&#65533;&#65533;Q
&#65533; K&#65533;&#65533;y&#65533;&#65533;&#65533;l&#65533;&#65533;/l&#65533;&#65533;L&#65533;0&#65533;&#65533;&#65533;T&#65533;&#65533;Z&#65533;&#65533;&#65533;&#65533;&#65533;&#65533;H&#65533;&#65533;2&#65533;+3&#65533;t
&#65533;%&#65533;&#65533;:&#65533;rapE&#65533;s"&#65533;&#65533;+&#65533;&#65533;`&#65533;	P&#1183;&#65533;>&#65533;&#65533;&#65533;&#65533;&#65533;n&#65533;&#65533;oq&#1680;&#592;&#65533;&#65533;&#65533;&#65533;&#65533;&#65533;t98u&#65533;&#65533;M:m&#65533;&#65533;&#65533;&#65533;y&#65533;r&#65533;o&#1244;&#65533;&#65533;_&#1756;W&#65533;&#65533;c&#65533;&#65533;p&#65533;&#65533;&#65533;&#65533;&#888;&#65533;?&#65533;&#65533;k&#65533;&#402;&#65533;x&#65533;&#65533;&#65533;&#65533;&#65533;?\&#458;&#65533;&#65533;5&#65533;s&#65533;&#65533;<&#65533;&#1099;c@|&#65533;&#65533;&#862;&#65533;A"\1@&#65533;&#65533;&#501;&#65533;&#65533;`&#1266;&#65533;D&#65533;&#65533;&#65533;r&#65533;&#65533;&#65533;q`&#65533;&#850;&#65533;&#65533;&#65533;n5&#65533;[&#65533;&#65533;&#65533;&#65533;&#65533;%, )&#65533;&#65533; &#65533;-OO&#65533;&#65533;&#65533;&#65533;&#65533;o
 V&#65533;&#65533;ox&#65533;Fx&#65533;#p'&#65533;P
"0<dW&#65533;&#65533;;&#65533;W&#65533;Wiebb&#65533;<&#65533;F&#65533;(3Ht/&#65533;L&#65533;0\&#65533;WE5&#65533;Z&#65533;&#65533;P-gd&#65533;7Y&#65533;&#65533;&#65533;&#65533;{&#1603;k&#65533;'|&#65533;R=FC|=&#65533;|&#65533;&#65533;&#65533;&#65533;W(%&#65533;&&#65533;% "  =&#65533;[&#65533;&#65533;d&#65533;&#65533;@'t}&#65533;&#65533;O&#65533;}U,&#65533;&#65533;\&#1991;~&#65533;&#65533;[n*&#65533;Za&#65533;e&#65533;&#65533;D\av&#65533;g8F&#65533;v&#65533;&#65533;/&#65533;&#65533;
\&#65533;Ok&#65533;2x&#65533;&#65533;&#65533;'M&#65533;&#65533;ox_Lv&#65533;'h&#65533;Gh&#65533;H0~&#65533;x&#65533;&#65533;&#65533;dNbb:&#65533;&#65533;&#65533;&#65533;	&#65533;&#65533;&#65533;&#65533;&#65533;r&#65533;&#65533;i&#65533;a&#65533;&#65533;&#65533;&#65533;QH&#65533;&#65533;z&#65533; &#65533;C&#65533;&#4246;z,Ccn&#65533;cL&#65533;8b&#65533;&#65533;q9Wcw&#65533;&#65533;&#65533;p&&s4'=&#65533;G{&#65533;&#65533;9&#65533;b N&#65533;\`&#999;~)U&#65533;L65&#65533;&#65533;	&#65533;K7&#65533;&#65533;&#1863;\&#65533;~l#+s&#65533;uvI&#65533;&#65533;]R&#65533;&#65533;f&#65533;f&#65533;2&#65533; y+&#65533;9&#65533; hC&#65533;/&#65533;(&#65533;_^Tx&#64896;8"&#65533;&#65533;Xp&#65533;X&#65533;F&#65533;Cp&#65533;3&#65533;z&#65533;& &#65533;&#65533;&#65533;&#65533;&#65533;&#65533;&#65533;^&#65533;d}&#65533;'U&#65533;&#65533;&#65533;&#65533;&#65533;8&#64514;&#65533;^CXla&#65533;P&#65533;&#65533;&#65533;&#65533;&#65533;	&#65533;&#1090;&#65533;&#65533;z&#65533;|&#65533;&#65533;{&#65533;kNrip&#65533;{&#65533;C&#65533;8[&#65533;&#65533;b&#65533;X&#65533;| 7&#65533;|&#65533;t&#65533;T}&#65533;%u&#65533;&#65533;Tg&#65533;&#65533;,=&#65533;k K&#65533;&#65533;QIBA&#65533;4&#65533;&#65533;&#65533;p@'&#65533;]&#65533;&#65533;&#65533;&#65533;bJ;y&#65533;
Lg1N&#65533;o}&#65533;w&#65533;#&#65533;&#65533;&#65533;}&#65533;&#65533;&#65533;g&#65533;(Na&#65533;&#65533;&#65533;&#65533;0&#65533;&#65533;&#65533;Hi D&#65533;H&#65533;&#65533;T&#65533;])	&#65533;&#65533; xq&#65533;&#65533;&#65533;$[&#65533;Q&#65533;&#65533;X@&#65533;q&#65533;R&#65533;(k!&#65533;Uu&#65533;&#65533;&#65533;s,I&#65533;&#65533;&#1545;(F>&#65533;&#65533;&#65533;.s&#65533;&#402;QW$i&#65533;Ls&#65533;&#65533;s&#65533;v4&#65533;?)&#65533;&#65533;&#65533;t}&#65533;V&#65533;&#65533;&#65533;u&#65533;&#65533;A2V&#65533;&#65533;I7 w&#65533;]Q6&#65533;&#65533;7TC&#65533;0v
&#65533;$S:&#65533;&#65533;&#65533;a)&#65533;&#65533;D&#65533;U&#65533;&#65533;r&#65533;x2&#65533;&#65533;x&#65533;&#65533;&#65533;)C&#681;j&#65533;&#65533;&#65533;&#65533;(g&#65533;&#471;&#65533;&#65533;5&#65533;&#65533;&#65533;6D
&#65533;c&#65533;l&#65533;&#65533;i&#65533;:&#1624;&#65533;&#65533;H&#65533;q&#65533;&#65533;&#65533;*&#65533;' 	%n&#65533;&#65533;&#65533;&#65533;P&#65533;&#65533;zR&#65533;&#65533;&#65533;&#65533;&#65533;&#65533;sM&#65533;&#65533;&#65533;&#1585;&#65533;&#65533;&#65533;7&#1969;&#65533;&#65533;&#65533;h&#65533;&#65533;Y&#65533;(&#65533;e>hIH&#65533;w6@)&#65533;&#524;D&#65533;&#65533;&#65533;&#65533;S&#65533;&#65533;"SX&#65533;&#65533;um&#65533;&#65533;[&#65533;@&#65533;&#65533;&#65533;&#65533;$]&#1625; &#65533;KbD&#65533;yn&#65533;nT`^>R&#65533;&#65533;y&#65533;7
#b&#65533;h&#65533;~r G:&#65533;`E&#65533;x	x	&#512;&#65533;&#613;&#65533;h`I&#65533;"&#65533;h&#65533;C|:W&#65533;&#65533;&#65533;a&#65533;'&#65533;&#65533;0XY&#65533;h'w|&#65533;&#65533;&#65533;-$c&#65533;&#65533;'CvOb<&#65533;&#65533;&#65533;$&#65533;I&#65533;&#65533;I&#65533;&#65533;1*Z&#65533;&#65533;&#65533;s6G&#65533;&#65533;&#65533;&#65533;*Y&#65533;(&#65533;&#65533;&#65533;Ya&#65533;">jh_&&#65533;&#65533;Y&#65533;&#1096;?&#1156;&#65533;&#548;50&#65533;&#65533;&#65533;y`&#65533;&#65533;f&#65533;
T~d)3&#65533;&#65533;t%	&#65533;$8m&#65533;A3d&#65533;&#65533;h&#65533;X&#65533;&#65533;j^&#65533;6{&#1622;v:&#65533;&#65533;&#65533;UF&#65533;&#65533;#&#1551;&#65533;&#65533;&#65533;	&#65533;&#65533;z&#1687;&#65533;J0&#65533;&#65533;&#65533;&#65533;M&#65533;&#65533;&#65533;&#65533;&#65533;
&#65533;D&#65533;&#65533;&#65533;l&#65533;ub&#65533;:&#65533;&#65533;6A&#65533;&#65533;&#65533;&#65533;c&#65533;&#65533;&#65533;&#65533;&#65533;7d&#65533;&#65533;FE&#65533;&#65533;&#65533;a&#65533;;(|&#65533;Z5&#1602;&#65533;I
&#65533;[&#65533;&#65533;t&#65533;j&#65533;
lAS&#65533;	`&#65533;E&#65533;M&#65533;&#65533;&#1036;}&#65533;t&#65533;V&#65533;q&#65533;&#65533;&#65533;&#1564;&#65533;YS &#65533;&#65533;&#65533;&#65533;&#65533;]e&#65533;;&#65533;^&#65533;&#65533;V&#65533;`&pan&#65533;&#65533;@&#65533;&#65533;&#65533;s&#65533;x?&#65533;&#65533;&#65533;T&#65533;9MJ2\&#65533;&#65533;u:&#65533;&#65533;&#65533;&#65533;&#65533;&#1647;&#65533;c&#65533;6&#65533;&#65533;&#65533;&#65533;&#65533;&#65533;yyP&#65533;&#65533;&#65533;&#1232;&#65533;&#65533;8&#616;&#65533;&#65533;NB&28t&#324;&#65533;@&#65533;&#65533;V
]Qb&#65533;&#65533;&#65533;*&#65533;)&#65533;`1&#65533;&#65533;=&#65533;&#65533;P&#433;&#65533;&#1634;&#65533;K&#65533;&#65533;P&#65533;S&#65533;&#65533;&#65533;*&#65533;(&#65533;K&#65533;aDk&#599;	0+&#65533;N\&#65533;J&#65533;&#65533;SFz&#65533;JySbs[8&#65533;&#65533;&&#65533;S&#65533;@&#65533;f&#65533;&#65533;0&#65533;B.&#65533;8tz&#65533;j^iZ&#65533;&#65533;4o&#65533;U&#65533;&#65533;&#65533;E&#65533;&#65533;
&#65533;&#65533;&#65533;&#65533;&#65533;d&#65533;&#65533;&#65533;8&#65533;&#65533;&#65533;&#65533;&#65533;&#65533;&#65533;&#65533;S&#65533;&#65533;&#65533;&#65533;x&#65533;&#559;&#65533;&#65533;&#65533;'U&#65533;&#65533;i&#65533;&#65533;&#65533;&#65533;Q&#65533;&#65533;skO&#65533;V&#65533;&#65533;&#65533;&#65533;&#65533;G\&#65533;&#65533;f&&#65533;&#65533;a9:;&#65533;&#65533;&#65533;&#65533;&#65533;&#65533;@&#65533;-&#65533;;8&#65533;&#65533;&#65533;Y94e&#65533;Y&#65533;,7t&#65533;&#65533;Gp&#65533;&#65533;,^R58k&#65533;&#65533;yI&#665;}L&#65533; A&#65533;-gy&#65533;&#65533;e_&#65533;+dw&#65533;HB/U&#65533;&#65533;&#65533;+&#65533; p&#65533;&#65533;z9&#65533;&#65533;&#65533;:&#65533;&#65533;&#65533;&#65533;&#65533;&#65533;&#65533;^&#65533;&#65533;w&#65533;&#765;&#65533;&#65533;f&#65533;lVW&#65533;&#65533;&#65533;;tjw&#65533;&#65533;k&#65533;s&#382;v&#65533;&#65533;^&#65533;&#65533;wr98&#65533;&#65533;&#65533;c:&#1673;!&#65533;-&#65533;&#65533;(y&#65533;&#65533;kz%k]rLFum&#65533;y&#65533;&#65533;&#65533;&#65533;&#65533;&#65533;HQX&#65533;&#65533;&#65533;;H&#65533;j&#65533;4
&#65533;&#7591;Kdx&#65533;&#65533;6&#65533;&#65533;&#65533;0&#65533;&#65533;&#65533;&#65533;dOF&#65533;.&#65533;&#65533;W&#65533;(.Yx&#65533;PL&#65533;y &#65533;&#65533;
&#65533;a&#65533;&#65533;{_&#65533;[; e#&#65533;&#65533;,m&#65533;&#65533;hH&#65533;T&#65533;A&#65533;i&#65533;v&#65533;&#65533;gdpZ<&#65533;Q,&#65533;i;&#65533;V&#65533;9&#65533;Jy Y&#65533;&#65533;&#65533;&#65533;:&#65533;i4G&#65533;&#65533;q&#65533;g&#65533;|\&#65533;&#65533;&#65533;~&#65533;&#65533;'&#65533;&#65533;&#65533;&#65533;H&#65533;+s&#65533;&#65533;&#65533;z&#65533;&#65533;F{&#65533;wM@&#65533;.''&#65533;|&#992;+&#65533;&#65533;;&#65533;&#65533;Z
&#65533;&#65533;	5+_U&#65533;&#65533;&#65533;&#65533;q&#65533;&#65533;I0&#65533;X&#34130;&#65533;&#65533;&#65533;&#65533;&#65533;u&#65533;qP&#65533;K]e&#65533;&#65533;&#65533;&#65533;&#65533;vH&#65533;?|&#65533;<c&#65533;&#65533;7&#65533;%&#65533;&#65533;&#65533;&#65533;+~&#65533;U&#65533;&#65533;?&#65533;<&#65533;3&#65533;&#65533;&#65533;&#65533;4]&#65533;S,&#65533;8&#65533;&#65533;&#676;&#65533; &#65533;&#65533;@&#65533;@&#65533;N^|&#65533;&#65533;K&#65533;&#45681;:&#65533;&#65533;&#65533;&#65533;vK@2/&#65533;&#65533;pZ&#65533;&#65533;
&#65533;{&#65533;'	&#65533;&#65533;tW&#65533;&#65533;&#65533;&#65533;&#65533;&#65533;&#65533;&#65533;&#65533;+jZ#&#65533;&#65533;&#65533;&#65533;&#65533;&#65533;rQs&#65533;&#65533;&#65533;&#421;&#65533;&#65533;&ZH&#65533;&#789;&#65533;&#65533;W&#65533;&#65533;&#65533;&#65533;km&#1478;&#65533;&#65533;&#65533;&#65533;&#65533;&#65533;&#65533;&#1781;&#65533;y&#65533;&#65533;G_i&#65533;n.&#65533;g]bV&#65533;<&#65533;&#65533;!g&#1977;&#65533;b&#65533;&#65533;R-&#65533;$=/oZC&#65533; D&#65533;}&#65533;&#284;&#65533;&#65533;|&#65533;&#65533;&#65533;B&#65533;
]&#65533;&#65533;}&#1295;@iC&#856;&#65533;&#65533;1&#65533;&#65533;&#65533;?&#65533;&#1338;&#65533;X&#65533;y9)&#65533;Oc&#65533;&[
&#65533;!&#65533;[=&#65533;&#65533;#&#65533;*&#65533;&#65533;&#65533;&#65533;;&#65533;&#65533;:&#65533;2&#65533;y|&#65533;&#65533;&#65533;&#65533;&#65533;R2H&#65533;qWW &#590;&#1082;(&#65533;&#65533;&#65533;|8SUW&#65533;b&#65533;&#65533;&#65533;&#65533;1k6&#434;f&&#65533;&#65533;&#1250;&#263;FB&#65533;.&#65533;w&#65533;&#65533;&#65533;&#65533;&#65533;>&#65533;{&#65533;L;&#65533;&#65533;&#65533;&#65533;6Der&#65533;&#65533;1&#65533;&#65533;&#493;w5xR&#65533;&#65533;&#65533;&#65533;o&#65533;&#575;&#65533;&#1271;&#65533;9t&#65533;&#65533;&&#65533;5&#65533;g&#65533;&#65533;K&#65533;&#65533;&#65533;t b&#65533;&#65533;&#65533;&#65533;4&#65533;&#998;ir&#65533;G&#391;&#65533;}&#65533;&#65533;&#65533;&#65533;&#65533;&#65533;|4*:	&#65533;&#27448;&#65533;&#65533;&#65533;D8;&#65533;&#65533;&#65533;&#65533;l&#65533;a?&#65533;Y&#65533;l&#65533;&#65533;p:S&#65533;&#156;L&#65533;&#65533;7&#65533;B&#65533;&#65533;J&#65533;"&#65533;&#65533;4&#65533;&#65533;&#65533;VG\&#65533;!&#65533;&#1107;&#65533;&#474;qz7&#65533;cG&#65533;P&#65533;&#65533;xq&#65533;}&#65533;_:&#65533;&#65533;&#65533;&#65533; &#65533;&#65533;&#65533;&#65533;&#65533;	0D&#65533;&#65533;&#65533;&#65533;&#65533;M&#65533;y&#65533;&#65533;&#65533;&#65533;&#65533;&#65533;&#65533;z&#65533;&#65533;&#65533;&#65533;0^C&#65533;&#65533;B&#65533;&#65533;&#65533;&#65533;&#65533;%&#65533;bX&#1866;&#65533;&#65533;&#65533;d}&#65533;{l&#65533;-&#65533;&#65533;&#65533;6&#65533;&#65533;g&#65533;&#1397;&#65533;&#65533;&#971;L&#65533;\&#65533;GJ] &#65533;&#510;&#65533;)&#65533;&#65533;:LOp,&#65533;&#65533;&#65533;X&#65533;&#609;k&#65533;&#65533;@&#65533;&#65533;&#65533;eJu&#65533;&#65533;=&#65533;En&#65533;&#65533;&#65533;{&#65533;&#65533;|&#65533;&#65533;&#65533;&#65533;4,DL&#65533;&#65533;~&#65533;&#65533;&#65533;&#65533;&#1156;&#65533;&#65533;X&#1727;l&#65533;y&#65533;x&#65533;z&#65533;&#65533;,&#65533;&#65533;&#65533;&#470;a&#65533;n&#1736;I&#65533;&#65533;:&#65533;&#65533;&#65533;&#65533;r&#65533;&#65533;)&#65533;QJy	McL>p&#65533;&#65533;j&#65533;&#65533;*&#717;&&#65533;&#65533;&#65533;i&#65533;h3&#65533;&#65533;Hn&#1905;&#65533;&#65533;&#423;&#65533;.>&#65533;FP&#65533;&#65533;&#65533;&#65533;5&#65533;&#65533;&#65533;	&#65533;&#65533;&#65533;ax&#65533;S&#65533;&#65533;&#65533;C /&#65533;?&#65533;&#65533;&#65533; 
M&#65533;d&#65533;&#65533;&#65533;&#65533;]ZI&#65533;&#65533;&#482;l&#65533;.&#65533;&#65533;&#65533;/&#65533;&#65533;&#65533;pKn&#65533;&#65533;&#65533;+oQ%N&#65533;#&#65533;&#65533;&#65533;&#65533;&#65533;&#65533;^2E&#1665;&#928;@0j8&#65533;&#65533;&#392;&#65533;N&#65533;&#65533;(&#65533;pO&#65533;&#65533;:y&#65533;&#65533;&#65533;s&#65533;&#65533;v+&#65533;-&#65533;&#65533;?&#1452;&#65533;&#65533;&#65533; R&#65533;&#65533;&#65533;&#65533;&#65533;&#65533;&#65533;&#65533;&#65533;&#65533;X&#65533;q&#65533;&#65533;Q&#65533;e&#65533;*&#65533;{&#65533;z~<&#65533;	&#65533;&#65533;kL&#38031;&#65533; 5 M&#65533;6_&#65533;!&#65533;R&#65533;&#65533;Al#	WfSs`>&#65533;&#65533;&#65533;w&#65533;"X &#65533;}W&#65533;A&#65533;&#65533;&#65533;&#65533;&#65533;_&#65533;&#65533;r&#1990;&#65533;J&#65533;&#65533;&#65533;YU&#65533;&#65533;&#65533;&#65533;&#65533;&#65533;<0&#65533;&#65533;&#65533;J&#65533;e&#65533;&#65533;b&#65533;&#65533;8&#65533;s&#65533;&#65533;Wo&#65533;&#65533;t&#65533;&#65533;&#65533;&#543;&#65533;
O&#65533;&#65533;&#65533;q&#65533;&#65533;[&#65533;N,~&#65533;&#65533;&#212407;&#65533;&#65533;&#65533;[&#65533;t	nn&#65533;	/&#65533;\nH&#65533;_&#65533;+&#65533;&#65533;&#65533;V%&#65533;&#65533;&#65533;^&#65533;&#65533;&#65533;e+&#65533;&#65533;&#65533;|`&#65533;&#65533;&#65533;&#65533;%&#65533;&#65533;D&#65533;&#65533;&#65533;&#65533;&#65533;(&#65533;(&#65533;&#65533;&#65533;&#65533;&#65533;&#65533;U&#65533;&#65533;&#65533;&#65533;U&#360;&#470;{&#65533;e&#442;&#65533;&#65533;}&#65533;&#65533;&#65533;&#65533;&#599;&#65533;0"  &#65533;G&
&#65533;&#65533;&#65533;&#65533;E&#65533;&#65533;&#65533;&#65533;&#65533;&#65533;&#65533;&#65533;&#65533;dgOjz&#65533;	[&#65533;"0
(\&#65533;/&#65533;	DC&#65533;8&#65533;!&#65533;&#65533;&#65533;|s'%&#65533;$&#65533;)&#65533;&#65533;pS&#65533; &#65533;hW&#65533;bf9&#65533;"&#65533;&#65533;&#1096;i&#65533;&#65533;G&#65533;C"d@&#65533;s&#65533;&#1123;:0&#65533;A&#65533;S!#&#1122;&#65533;0Jm&#65533;&#489;E&#65533;$&#65533;rdw&#65533;+w&#65533;&#138;&#1818;C&#65533;J&#65533;&#65533;&#65533;&#65533;]Yuo&#65533;&#65533;&#65533;&#65533;&#65533;&#65533;&#65533;&#65533;&#65533;&#65533;&#65533;&#727;&#65533;C&#65533;?v&#65533;L&#65533;&#65533;k&#65533;|q*XLj`"`MB()P&#65533;6i&#65533;$&#65533;&#65533;`&#912;W6&#65533;&#65533;!A&#65533;BF&#65533;Kp&#65533;&#1535;^9&#65533;&#65533;+&#65533;&#1291;cd&#65533;&#65533;U&#65533;&#1061;5	&#230;&#65533;&#65533;v&#65533;&#65533;;&#65533;.&#65533;8&#65533;(&#65533;&#65533;&#65533;<&#65533;]&#65533;&#65533;&#65533;&#65533; &#65533;?%_&#65533;&#65533;&#65533;l&#65533;&#1629;&#65533;0z&#65533;?&#1059;&#65533;&#65533;&#65533;&#65533;&#569;zT&#65533;W&#65533;7H&#65533;:&#65533;
&#65533;) &#65533;f&#65533;9&#65533;~9&#65533;&#65533;&#65533;|Q&#65533;&#65533;Q&#65533;&#593;&#65533;&#65533;US&#8276;T^&#65533;Ty&#65533;&#65533;VE&#65533;]c&#65533;&#65533;&#1418;&#65533;&#65533;UIr&#65533; fiaEW&#65533;m&#65533;bvu&#65533;&#65533;&#1487;}&#65533;e=<&#65533;n&#65533;&#65533;&#65533;h&#65533;&#65533;&#65533;&#65533;jqD&#65533;H&#65533;R+diZA&#65533;]&#65533;&#65533;p&#65533;h&#65533;H.]&#65533;&#65533;&#65533;&#65533;&#65533;&#65533;/&#65533;&#65533;F&#1755;&#65533;&#65533;&#65533;.nj&#65533;&#65533;)f&#65533;&#65533;i&#65533;&#1849;jb&#65533;&#65533;&#65533;h&#65533;&#65533;&#65533;&#65533;<&#65533;(&#65533;&#65533;9 ,&#18979;&#65533;&#65533;x^&#65533;&#65533;\'&#65533;4^&#65533;[tiL*vL&#65533;&#65533;z&#65533;&#65533;#&#65533;IX&#65533;S&#65533;&#65533;!&#65533;&#65533;^&#65533;&#65533;&#1297;&#65533;&#65533;f&#65533;E&#65533;j&#65533;:b&#65533;&#65533;&#65533;&#65533;&#65533;&#65533;&#65533;&#65533;S&#65533;n&#65533;&#1322;&#65533;&#65533;&#65533;&#65533;$&#65533;p!R&#65533;Uk&#65533;&#65533;&#65533;H&#65533;&#65533;-~&#23371;8&#65533;s&#65533;&#65533;	%&#65533;&#65533;;&#65533;&#65533;n&#65533;@&#65533;$&#1154;#A&#65533;P&&#65533;&#65533;&#1568;JB&#65533;&#65533;)&#65533;&#65533;&#65533;&#65533;JXiom}n&#65533;&#65533;^z&&#65533;W&#65533;/&#65533;&#65533;&#65533;AZ&#184;&#65533;Yg/_&#65533;&#65533;&#347; &#65533;&#65533;&#65533;&#65533;&#65533;F&#65533;&#65533;&#581;" &#65533;Y&#65533;\9&#65533;&#65533;L&#65533;<(	&#65533;&#65533;	&#65533;&#65533;M&#65533;&#65533;B-8C&#65533;	&#65533;@{=&#65533;EW&#65533;&#65533;&#65533;*&#65533;d&#65533;&#65533;&#65533;V:}4&#259;&#26507;_&#65533;&#65533;d8R&#65533;B&#65533;&#65533;&#65533;&#65533;t&#65533;&#65533;>u &#65533;Q&#65533;(&#65533;&#65533;4a&#65533;&#65533;&#65533;&#65533;~&#65533;N<0&#65533;&#65533;&#1948;@&#65533;&#65533;[(&#680;.W=n&#65533;n&#65533;&#65533;&#65533;U&#65533;'&#65533;&#65533;$,&#65533;&#65533;&#65533;&#65533;&#65533;&#65533;22%e&#65533;$&#65533;&#65533;b&#65533;&#65533;0&#65533;&#65533;0&#65533;&#65533;&#65533;&#65533;&#65533;\"R&#65533;&#372;cn&#65533;-w&#65533;&#561;&#65533;&#65533;&#65533;&#65533;!C&#65533;&#65533;(&#65533;&#65533;&#65533;&#65533;&#65533;&#65533;s&#65533;i&#65533;^&#65533;&#65533;8!&#65533;&#65533;,&#65533;E&#65533;:N(wS&#65533;.&#65533;&#65533;&#1042;&#65533;~&#65533;	&#65533;O*ut&#65533;&#65533;|&#65533;&#65533;&#65533;mY6&#65533;&#567;&#65533;w{(&#65533;&#65533;&#262;&#65533;G&#65533;&#65533;&#65533;(&#65533;:&#1733;vR&#65533;&#65533;n&#65533;&#65533;&#65533;&#65533;&#65533;&#65533;,0[&q&#65533;&#65533;&#25950;&#65533;a&#65533; &#65533;&#949;A&#65533;!&#65533;o&#65533;&#65533;v&#65533;A&#65533;&#65533;&#65533;&#65533;O&#65533;K!&#65533;@&#65533;(&#65533;&#65533;&#65533;	D&#65533;&#65533;&#65533;x&#65533;9&#65533;pL&#65533;&#65533;E&#65533;uZL!t&#65533;&#65533;]&#65533;M&&#65533;&#65533;&#65533;:`&#65533;&#65533;<&#65533;&#65533;&#65533;&#65533;|G&#65533;n$&#65533;8&#65533;&#483;&#65533;G&#65533;H)&#65533;U&#65533;_&#65533;CF&#65533;&#65533;p&#65533;&#65533;	&#65533;&#65533;6dl[@&#65533;t&#65533;&#65533;E 8&#65533;2&#65533;&#695;&#65533;&#65533;&#65533;k~&#65533;&#65533; } YB&#65533;&#65533;<&#65533;R>C b&#65533;Y&#65533;&#65533;&#65533;xHd@J&#65533;&#65533;s`&#65533;2	.
&#65533;/@MtE&#65533;&#65533;&#65533;Rr2q&#65533;&#65533;&#65533;u&#65533;&#65533;&#65533;$h&#65533;SK&#65533;&#65533;NL&#65533;9&#1024;&#65533;1C&#65533;&#65533;^&#65533;,b&#65533;4&#65533;&#65533;e&#65533;GB&#65533;0&#65533;&#65533;L"&#65533;&#65533;i&
y&#65533;j&#65533;&#65533;&#65533;&#65533;&#65533;&#65533;&#65533;&#65533;%&#65533;"&#65533;&#65533;d&#65533;3&#65533;1&#65533;k&#65533;7l&#65533;y&#65533;3jd#X&#65533;&#2029;!&#65533;c&#65533;&#65533;=Bp&o!&#65533;&&#65533;&#65533;@&#65533;&#65533;
o:x(~F"&#65533;&#65533;&#65533;&#65533;K&#65533;"&#65533;&#65533;&#65533;`&#65533;&#65533;%`%/&#65533;&#65533;m2Z&#65533;`W&#65533;&#65533;PV&#65533;L&#65533;&#65533;&#65533;&#65533;&#668;&#65533;&#65533;]|&#65533;Yo&#65533;&#65533;&#65533;Zn&#65533;r7&#65533;&#65533;&#65533;&#65533;&#65533;+^&#65533;&#1041;&#65533;&#65533;&#65533;&#65533;&#65533;PNv&#65533;	&#65533;&#200;&#65533;&#806;.&#65533;K&#65533;&#1539;mz&#65533;;j&#65533;n9l&#65533;_&#65533;(+&#65533;&#65533;gB&#65533;N&#65533;&#65533;PEX&#65533;r&#65533;f&#65533;	&#65533;NH&#65533;9&#65533;&#65533;y&#1717;hY}&#65533;De&#65533;&#65533;&#65533;@&#65533;&#65533;Lt&#65533;|T&#65533;&#65533;E&#65533;Rf&#65533;&#65533;X &#65533;&#65533;&#65533;&#65533;N1Q&#65533;&#65533;4&#65533;&#65533;&#65533;PF&#1495;Q&#65533;P&#65533;n&#65533;B&#65533;&#65533;&#65533;&#65533;&#65533;&#65533;R&#65533;&#65533;&#65533;@D!@&#65533;&#65533;&#65533;&#65533;&#65533;F&#65533;T&#65533;&#1175;&#65533;RH&#65533;&#1693;&#65533;p:K&#65533;	&#65533;&#65533;&#65533;&#65533;-@W&#65533;\qFK&#65533;&#65533;P&#65533;&#65533;&#65533;c`&#65533;|"s&#65533;&#65533;&#65533;@=&#1242;&#784;f&#26760;Sh&#602;&#65533;&#65533;j&#65533;&#65533;&#65533;&#65533;Tc&#65533;Y&#65533;:&#65533;&#65533;&#65533;s&#65533;xG^&#65533;&#65533;z&#65533;.8
)&#65533;&#65533;]mp&#65533;5&#65533;N1wHz&#65533;&#65533;zR&#65533;D&#65533;&#65533;&#65533;C_(&#65533;j&#65533;)&#65533;&#65533;h&#65533;(&#65533;&#65533;a&#65533;(&#65533;&#65533;n6&#747;k&#65533;&#65533;&#1410;p&#65533;&#65533;&#65533;li&#65533;&#65533;&#65533;&#65533;&#65533;,&#65533;&#65533;&#65533;Kle&#65533;&#1173;&#65533;/C&#65533;m&#65533;a&#65533;bb&#65533;4&#65533;&#65533;&#65533;;F&#65533;GtJNr&#65533;s&#65533;&#65533;_
G&#65533;oS&#65533;K&#65533;&#65533;&#1808;&#65533;&#728;*6}&#714;&#65533;U3&#65533;&#65533;E&#65533;6&#65533;&#65533;x4J^&#65533;I&#65533;XG&#65533;&#65533;sL`(&#65533;st&#65533;<&#65533;^&#65533;&#65533;&#65533;&#65533;o&#65533;&#65533;|-	&#65533;cr-&#65533;&#65533;,v&#65533;&#65533;f&#65533;y&#1442;q;
|&#65533;J&#65533;^&#65533;*&#65533;^4&#65533;FlM:&#65533;n+&#65533;)	g&#65533;R &#685;+Q@&#65533;5c&#65533;6&#65533;&#65533;:&#65533;&#65533;z|9&#65533;&#65533;:&#65533;&#65533;-b&#65533;X&#65533;&#65533;-&#288;&#1505;&#65533;Mo&#65533;<eeR&#65533;dGE&#65533;&#65533;VX&#65533;f&#65533;&#65533;6e&QQi%ae&#65533;&#344;[V&#65533;&#65533;&#611;&#65533;&#65533;d&#65533;_&#65533;N&#65533;&#65533;G0&#65533;&#65533;&#65533;z_&#65533;&#65533;s{&#65533;&#65533;&#65533;}&#65533;&#65533;<&#65533;y&#65533;&#65533;&#1499;&#65533;j&#65533;&#65533;&#65533;z0N&#65533;-&#1249;~+&#65533;&#65533;"- %3&#65533;?&#65533;PJt&#65533;&#65533;&#1613;G&#65533;6q&#65533;[=&#65533;U&#65533; &#65533;&#65533;&#65533;:&#65533;%c&#65533;&#1528;G &#65533;&#65533;Y&#65533;&#65533;&&#65533;&#1464;l&#65533;(&#65533;^&#65533;SG>&#65533;l&#65533;=&#65533;av&#65533;&#65533;=&#65533;&#733;&#65533;l=&#65533;t&#65533;&#65533;&#65533;&#65533;&#65533;&#240;&#65533;J&#65533;34E&#65533;&#65533;a&#65533;&#65533;&#65533;&#65533;<{Gz&#65533;&#65533;r3 r=&#65533;&#65533;}&#65533;mg6n&#65533; &#65533;&#65533;&#65533;&#65533;&#65533;|=&#65533;&#65533;&#65533;LD&#65533;&#65533;{Dn&#65533;y&#65533;Sr[iKl@&#65533;v-&#65533;H&#65533;&#65533;o&#65533;&#65533;&#65533;O&#65533;O&#65533;'&#65533;&#65533;&#700;}&#65533;&#65533;&#65533;&#65533;_&#65533;J&#65533;&#65533;&#65533;[&#65533;^y&#65533;s&#65533;0&#65533;&#65533;6]bQ&#65533;X&#65533;&#65533;&#65533;S&#65533;&#65533;0&#65533;g&#65533;&&#65533;#&#65533;&#65533;&#65533;&#65533;3&#65533;&#65533;&#65533;c&#65533;&#65533;r&#65533;e#U&#65533;B&#65533;7ND&#65533;&#65533;&#65533;T	&#65533;p&#187;&#65533; &#65533;Wc&#65533;&#65533;&#65533;OJ^&#65533;R&#65533;3sp}9k4&#65533;&#1822;&#65533;#&#65533;{&#65533;x&#65533; &#65533;g&#65533;b}k&#65533;&#65533;&#238;&#64132;v2&#65533;n&#65533;8c&#65533;&#65533;*'&#65533;R&#65533;3&#65533;&#65533; +&#65533;&#65533;&#613;?:0&#65533;W&#65533;&#65533;&#65533;A&#65533;&#65533;5s&#65533;&#65533;&#65533;&#65533;&#65533;*msb&#65533;&#65533;jW&#65533;.8kc/t &#65533;%&#65533;6&#65533;&#65533;DsJ&#65533;04&#65533;)#xL&#65533;&#65533;:6T&#65533;gz&#65533;&z&#65533;'&#65533;D'xE&#65533;U&#65533;u&#65533;&T&#65533;4&#65533;&#65533;0|&#65533;G.C(&#1232;M&#65533;e@+3g)pk0&#65533;k&#65533; ]&#65533;=I0b&#1783;&#65533;&#65533;G_&#65533;%F W&#65533;&#65533;_pY&#65533;QoM@v`&#1059;pZ&#65533;&#65533;w,&#65533;	1&#65533;wH",&#65533;&#65533;p&#65533;&#65533;}H	qgb&#65533;xJ&#65533;R&#65533;2&#65533;f&#65533;Lp&#65533;iur&wZ&#65533;9/&#65533;X
e*&#65533;&#65533;d?&s#&#65533;Un&#65533;)hd&#65533;&#65533;z;&#65533;
&#65533;&#65533;)o&#65533;i&#65533;t&#65533;{%&#65533;B&#65533;U;&#65533;&#65533;]Exe&#65533;&#65533;ex|&#65533;1>(G&#65533;^U *&#65533;&#65533;53:tu&#65533;dU&#65533;&#65533;@W&#65533;&#65533;v[&#65533; &#65533;&#65533;}&#65533;&#65533;na&#65533;_&#65533;&#65533;>P8VV&#65533;&#65533;&#65533;&#65533;=jeo&7	7\&#65533;&#65533;P&#65533;&#65533;&#65533;?w7&#65533;&#65533;&#65533;&#65533;\B&#65533;d&#65533;&#65533;f&#65533;&#65533;i&#65533;&#25118;&#65533;b$&#330;&#65533;6yWJf&#65533;&#65533;A&#65533;&#65533;ym&#65533;C&#65533;&#65533; &#65533;&#65533;G1&#65533;AS&#65533;'&#65533;&#341;T&#65533;&#65533;eG&#65533;1&#65533;&#65533;U&#65533;&#65533;1&#135;&#65533;|&#65533;&#65533;&#65533;-Y2&#65533;&#65533;K&#65533;q]&#65533;h$&#65533;H~&#65533;&#65533;&#65533;&#65533;
&#65533;c>&#65533; d&#65533;&#65533;&#65533;<83k&#65533;+&#65533;&#65533;X&#65533;&#65533;y&#65533;o&#65533;0s&#65533;^&#65533;&#65533;x_x&#65533;Nj &#65533;&#65533;&#65533;&#65533;&#65533;v&#65533;~&#65533;X&#65533;&bD&#65533;ii&#65533;Y&#65533;~&#65533;f\&#65533;&#65533;P	&#65533;78]*	yd&#65533;9&#65533;8&#65533;&#65533;&#65533;&#29356;&#65533;5Br&#65533;Xc&#65533;3&#65533;&#65533;JBb&#65533;Q&#65533;P&#65533;&#65533;&#65533;@&#65533;&#65533;&#65533;az&#65533;WsF&#65533;)&#65533;dsL.&#65533;&#65533;#)1&#960;\&#1366;&#65533;&#65533;y&#65533;&#65533;&#65533;&#65533;&#1768;&#65533;&#65533;&#65533;;&#65533;se3&#65533;@&#65533;&#65533;&#65533;6O7&#65533;&#65533;V&#65533;&#65533;K(V\G&#65533;7 E&#65533;_7ny@0&#65533;P&#65533;OfD&#65533;&#65533;9&#65533;1&#65533; &#65533;&#65533;&#65533;-&#65533;6H&#65533;Y&#65533;&#65533;_Txi&#65533;&#65533;*&#65533;&#65533;Y	5&#65533;k&#65533;&#65533;&#65533;t '&#65533;&#25027;&#65533;Y&#65533;&#65533;S&#65533;&#65533;&#65533;4&#65533;&#65533;6&#65533;y@&#65533;&#65533;&#65533;&#65533;&#65533;Q&#65533;V&#65533;&#65533;&#65533;r.&#65533;&#65533;&#65533;&#65533;w&#65533;&#65533;5&#65533; &#65533;1xe\v&#65533;&#65533;&#65533;S&#65533;1'&#65533;#&#65533;&#65533;X&#65533;&#65533;&#65533;&#24802;&#65533;&#65533;&#65533;7&#65533;&#65533;&#65533;&#65533;{I&#1479;&#65533;&#65533;&#65533;&#65533;i&#65533;&#65533;E&#65533;	;&#65533;WL&#65533;0&#65533;0&#65533;&#65533;U&#65533;F	&#65533;&#65533;5&#65533;&#50524;~&#65533;(&#65533;v&#65533;IG]&#65533;&#65533;R N&#681;&#65533;]$&#65533; &#65533;F&#65533;I&#65533;.&#65533;30Y&#65533;&#65533;Cpr&#65533;&#65533;\YQ&#65533;]O:&#65533;("Rqwl&#65533;+~gX&#65533;2Q&#65533;[F&#65533;&#65533;&#1610;&#65533;&#65533;x&#65533;&#65533;~	&#65533;&#65533;!LCA&#65533;&#65533;9Z&#65533;	&#65533;&#65533;vc&#65533;SB"&#65533;<0&#65533;)&#65533;F&#457;zl&#65533;&#65533;&#65533;&#65533;s7&#65533;S&#1476;&#65533;\&#65533;1$&#65533;&#65533;xd&#65533;&#65533;\)&#65533;&#65533;G&#65533;&#65533;vB&#65533;&#65533;&#65533;p&#65533;H&#65533;(ls&#65533;&#65533;/z&#65533;&#65533;jr&#65533; &#65533;4&#65533;g&#65533;(&#65533;&#65533;N&#65533;&#65533;&#65533;@&#65533;&#65533;}7@4`&#65533;&#65533;'nX&#65533;&#65533;3&#65533;sg&#65533;&#65533;nI&#65533;)2i&#65533;?B&#65533;k\&#660;&#65533;"pae&#65533;&#65533;G&#65533;&#65533;&#65533; &#65533;rjk&#65533;&#65533;&#65533;&#65533;&#65533;&#65533;/&#65533;#GH&#65533;&#674;&#65533;&#65533;p&#65533;&#65533;6&#65533;A&#65533;j&#65533;&#65533;&#65533;&#65533;y#4&#65533;&#65533;z&#65533;&#65533;&#65533;&#65533;&#65533;B&#65533;Z&#65533;Lu&#65533;&#65533;zF'&#65533;`&#65533; &#65533;h4#C&#65533;@ChWRi&#65533;&#65533;&#489;&#65533;:;KT&#47228;&#65533;m&#65533;C0;$&#65533;&#65533;	&#65533;%C&#65533;&#65533;&#65533;!&#65533;&#65533;y^&#65533;0&#65533;&#58629;g&#65533;&#65533;&#65533;&#65533;o&#65533;8zS&#65533;&#65533;a&#65533;&#65533;}(&#65533;NB&#65533;g&#65533;E&#65533;&#65533;6&#65533;K&#65533;z@&#65533;&#65533;YLia&#65533;&#65533;&#65533;&#65533;&#65533;&#65533;&#678;i&#65533;&#65533;i&#386;&#65533;;&#65533;!&#65533;&#65533; W&#65533;&#65533;M&#65533;&#65533;5&#65533;&#65533;g&#65533;<&#65533;&#65533;~z&#65533;&#65533;y1kM&#1327;&#65533;&#65533;r&#65533;m&#65533;&#65533;{&#65533;&#1128;ha&#65533;&#1494;eUp\&#65533;&#659;&#65533;&#1122;&#65533;{v&#65533;&#1719;j&#65533;
t&#65533;{&#65533;Y&#65533;&#65533;&#65533;	u&#65533;UYV&#65533;p":&#65533;4	&#65533;(&F&#65533;&#65533;+&#65533;|K&#65533;E0k&#65533;k&#65533;FI&#65533;L9&#65533;&#65533;[&#65533;&#65533;&#65533;&#65533;V&#65533;&#65533;&#65533;jG&#65533;&#65533;&#1114;&#65533;&#65533;&#65533;p	&#65533;B&#65533;P&#65533;&#65533;&#65533;&#1324;s&#65533;b[&#65533;&#65533;:(C&#65533;hf&#65533;Y&#65533;@Vh&#65533;z&#65533;&#65533;7&#65533;nK&#65533;w(A&#65533;E&#65533;&#65533;a&#65533;T&#65533;
&#1233;{&#65533;&#65533;&#65533;&#65533;&#65533;&#65533;&#65533;&#65533;&#65533;s&#65533;
&#65533;&#65533;&#65533;&#65533;&#65533;&#65533;&#65533;&#65533;[8H&#65533;&#65533;HK&#65533;&#65533;&#65533;&#65533;&#65533;]&#65533;[&#65533;	&#65533;?&#65533;:&#65533;{&#1312;&#65533;&#65533;1&#65533;&#65533;&#65533;9_ &#65533;&#65533;&#1092;N8`&#65533; &#65533;&#65533;q&#65533;&#65533;X`T&#65533;ZL&#65533;O&#65533;&#65533;&#509;&#65533;&#65533;u&#65533;;bCChS&#65533;&#65533;p&#65533;\j&#65533;&#65533;&#1686;&#65533;&#65533;<!&#65533;0&#65533;&#539;&#65533;X&#65533;&#65533;&#65533;&#65533;gL&#65533; &#65533;`%&#65533;&#606;&#65533;&#65533;`<5&#65533;&#65533;rJ\&#65533;&#65533;b&#65533;r&#65533;3Q, &#65533;L&#65533;A8-&#1824;&#65533;Y&#65533;5&#65533;&#65533;	&#65533;&#65533;q&#65533;&#65533;&#65533;&#65533;&#1241;&#65533;&#65533;z&#65533;&#65533;&#65533;ZL<n&#65533;&#65533;#&#65533;:&#65533;&#1706;5&#65533;&#65533;&#65533;&#1662;&#65533;YTp&#65533;D&#65533;q(&#65533;&#65533;IX&#65533;&#65533;&#65533;3h&#65533;&#65533;&#65533;&#65533;&#65533;&#65533;p&#1146;Lx!|>&#561;ys&#65533;}pE&#65533;&#65533;&#151;&#65533;&#65533;/&#65533;e&#65533;&#65533;&#65533;&#65533;P@&#65533;?&#1219;&#65533;&#65533;&#65533;&#65533;&#46250;|1k3&#65533;&#65533;0E3&#65533; :&#65533;hL1H&#65533;b&#65533;&#1379;I$&#65533;&#65533;&#65533;p[0&#65533;&#65533;1o3&#65533;&#65533;Cw&#65533;&#65533;Xm&#65533;&#65533;k&#65533;&#65533;&#2237;&#1408;i&#65533;z&#65533;t&#65533;&#65533;&#65533;"kT&#65533;&#639;&#65533;&#65533;&#65533;&#65533;&#256;s&#65533;$&#65533;&#65533;&#65533;&#65533;&#65533;&#65533;&#65533;&#65533;c&#65533;),@&#65533;&#65533; &#65533;&}S&#65533;4df&#65533;M1&#65533;&#65533;e&#65533;&#65533;7ZFj&#65533;)VXX&#65533;'&#65533;g&#65533;&#65533;S&#1429;&#65533;l&#65533;a&#65533;Q&#65533;*]:I&#65533;&#65533;&#65533;&#699;&#65533;&#65533;&#65533;P&#65533;@&#65533;{B&#65533;&#65533;&#65533;&#65533;&#65533;r&#65533;&#65533;[b&#65533;&#65533;%&#65533;&#65533;&#65533;+&#65533;B"&#65533;&#65533;&#65533;E&#65533;&#65533;&#65533;r\],&#65533;9&#65533;L:&#65533;K&#65533;&#65533;&#65533;&#65533;Q&#65533;
&#65533;&#65533;&#65533;&#65533;&#65533;:&#65533;L&#65533;4&#65533;b&#65533;J&#769;&#65533;&#626;&#65533;L;&#65533;&#65533;G|&#65533;
&#65533;T&#65533;(&#65533;kE)&#65533;&#65533;&#65533;)&#65533;&#65533;&#65533;q&#191;&#65533;~]'0 &#65533;A)&#65533;&#39011;]&#65533;&#65533;&#65533;&#65533;#&#65533;&#65533;&#65533;(|N;&#65533;&#65533;&#65533;sY&#65533;&#65533;H*&#65533;&#65533;!K&#65533;vy&#65533;"&#65533;&#65533;u	7&#65533;&#65533;&#173047;&#65533;&#65533;&#65533;hN%&#65533;&#65533;&#65533;&#65533;&#65533; $&#65533;&#65533;:&#65533;v[:Qj@&#65533;&#65533;&#65533;&#65533;&#65533;[&#65533;{;&#65533;S09&#65533;&#65533;&#65533;&#65533;&#833;)&#65533;k&#65533;&#65533;E&#65533;&#884;]&#65533;&#65533;|B;i&#65533;c\&#65533;&#65533;&#807;&#65533;&#65533;&#65533;&#65533;&#65533;&#65533;P&#65533;,&#65533;V$&#65533;&#65533;go&#65533;xO5&#65533;&#65533;
&#65533;&#1389;&#65533;+&#65533;I#n{&#65533;&#65533;rm&#65533;&#65533;o&#1465;&#65533;&#65533;gW\&#65533;:&#1126;]&#65533;&#65533;&#65533;&#65533;:&#65533;&#65533;&#65533;
0
rp &#65533;&#65533;kp&#65533;'&#1559;`!&#65533;*}&#65533;&#65533;J&#65533;&#65533;$&#65533;&#65533;`fn=&#65533;&#65533;[Qz!&#65533;	&#65533;]68&#65533;|&#65533;&#65533;&#65533;<7zC&#65533;&#684;&#65533;0`&#65533;&#65533;&#65533;\&#65533;&#65533;&#65533;&#65533;F-&#65533;&#65533;&#65533;&#65533;sZ&#65533;&#1337;&#65533;*&#65533;&#65533;T&#65533;&#65533;T&#65533;))&#65533;&#1404;&#65533;u6O&#65533;&#65533;kk&#1044;&#65533;&#65533;&#65533;o&#65533;O6&#65533;i&#65533;&#951;&#65533;&&#65533;&#65533;2&#65533;}&#1837;&#65533;P&#65533;=^&#65533;)&#65533;&#65533;&#65533;&#65533;&#65533;&#834;&#65533;&#65533;&#47962;&#65533;&#65533;&#65533;}"&#65533; b&#65533;&#65533;H&#65533;&#65533;Ol&#65533;&#65533;&#182;&#65533;&&#65533;M&#65533;.&#65533;&#65533;{&#65533;&#65533;&#65533;e@5_&#65533;&#1089;&{{&#65533;)&#65533;L&#65533;[&#752;&#849;k&#65533;&#65533;{&#65533;"&#65533;{!&#65533;z&#65533;&#65533;&#65533;&#65533;&#65533;U&#65533;&#65533;&#65533;[&#65533;{&#65533;&#65533;&#65533;1~&#65533;*&#65533;&#65533;&#1123;6.&#65533;&#65533;&#65533;&#65533;M&#65533;&#1855;6&#65533;c)B&#65533;d&#65533;&#65533;&#65533;X-[&#65533;&#65533;Ph&#65533;ONN4P&#65533;&#65533;M=&#1338; e\&#65533;&#65533;I&#65533;/Z+M&#65533;&#65533;&#65533;,9iGW&#65533;&#65533;z&#65533;&#65533;&#65533;m[&#65533;&#65533;&#65533;N7&#65533;&#65533;&#65533;-&#65533;&#65533;o&#65533;r&#65533;&#65533;&#65533;&#65533;&#65533;:@&#65533;,&#65533;D&#65533;&#65533;7&#65533;&#65533;&#65533;:rE&#65533;<&#65533;j2&#65533;[&#65533;&#65533;j&#65533;d&#65533;&#65533;&#65533;&#3896;&#65533;&#65533;&#65533;&#65533;k&#65533;&#65533;&#65533;K*&#65533;{&#65533;x>&#65533;)&#65533;%&#65533;N&#65533;2kW&#65533;&#65533;&#65533;&#1744;V&#65533;
Ow&#65533; &#65533;&#65533;&#65533;,XQ}t&#65533;&r&#65533;M&#65533;&#65533;lJ&#65533;&#65533;T&#65533;&#65533;K!&#65533;W&#65533;&#65533;ZNea&#65533;>&#65533;&#65533;D&#65533;4&#65533;c^&#65533; &#65533;H&#65533;&#65533;[&#65533;q&#65533;&#65533;#Y&#65533;&#65533;&#65533;&#65533;&#65533;5s)&#65533;='&#65533;&#65533;&#65533;&#160;{)&#65533;*&#65533;P&#397;D&#65533;6&#65533;&#65533;Z&#65533;H}&#65533;*&#65533;&#65533;'&#65533;#&#65533;&#65533;&#65533;&#65533;&#65533;&#65533;&#65533;&#65533;&#65533;&#65533;&#65533;&#65533;&#65533;?6C&#65533;&#1835;6^&#65533;C&#65533;&#65533;V&#65533;&#65533;&#65533;r&#65533;&#65533;&#65533;kV;&#65533;pm7_&#1271;&#65533;]@W&#65533;&#65533;@&#65533;&#65533;&#65533;&#65533;&#65533;&#65533;&#65533;&#65533;y&#65533;&#65533;x&#65533;&#65533;)OT.4q&#65533;&#65533;&#65533;!&#65533;*&#65533;&#65533;&#65533;?~&#65533;&#65533;9&#65533;&#65533;&#65533;&#65533;R:_&#65533;>&#65533;&#65533;&#65533;Q]80&#65533;k&#65533;&#65533;&#65533;&#65533;L&#65533;&#65533;&#65533;&#65533;&#65533;&#944;&#65533;S&#65533;&#65533;&#65533;rS&#65533;t&#201;&#65533;ZO&#65533;&#65533;N&#65533;&#65533;^Ua&#65533;&#65533;&#65533;&#65533;C&#65533;N&#65533;&#65533;9&#65533;8&#65533;&#65533;a&#65533;)&#65533;&#65533;g&#65533;&#65533;&#65533;n^S&#65533;N`&#65533;O&#65533;&#65533;&#65533;&#65533;&#65533;r&#65533;&#65533;V/U&#65533;&#65533;&;&#65533;'n&#65533;/&#65533;&#65533;?&#65533;s\e{&#65533;&#65533;&#65533;*3Oa&#65533;{&#65533;<b&#65533;E&#65533;&#65533;&#65533;&#65533;&#65533;&#65533;&#65533;&#65533;&#65533;&#65533;&#65533;&#65533;t&#65533;&#65533;#n@&#65533;(&#65533;VUete&#65533;9	`%vWD&#65533;3&#65533;&#65533;&#65533;&#65533;&#65533;&#65533;&#65533;&#65533;\&#65533;&#65533;&#65533;&#65533;&#65533;&#65533;&#65533;U&#65533;&#65533;H&#65533;&#65533;^&#65533;&#187;_&#504;n&#65533;&#65533;&#65533;&#65533;	&#65533;&#65533;&#65533;&#65533;&#65533;&#65533;%&#65533;&#65533;&#65533;}&#65533;&#65533;&#65533;&#65533;&#65533;&#65533;H'&#65533;&#65533;&#65533;^&#65533;&#65533;&#1074;&#65533;&#65533;&#65533;&#65533;&#65533;  d*8&#65533;&#65533;`Q&#65533;	Y&#65533;Xh&#65533;&#342;w&#65533;1a"&#65533;&#331;&#65533;&#65533;A&#65533;&#65533;&#65533;&#65533;zHHB2Q&#65533;&#65533;RRT@&#65533;`&#65533; -Y&#65533;l&#65533;B&#65533;mr&#65533; &#65533;&#65533;&#65533;8o&#65533;j	zNXQ&#65533;&#65533;&#65533;U&#65533;ti&#65533;V	 @P&#65533;i&#65533;1&#260;&#1642;&#65533;MW&#65533;<&#65533;&#65533;&#65533;&#65533;Y4/5R&#65533;&#65533;&#65533;&#65533;&#65533;&#65533;*&#605;&#65533;&#65533;\Qo!X&#65533;&#65533;oJe &#65533;&#65533;U&#65533;&#65533;N&#65533;&#65533;z&#65533;&#65533;&#65533;v?&#65533;r&#65533;&#65533;$U&#65533;&#722;&#65533;9&#65533;Ng5&#65533;&#65533;>&#65533;&#775;i&#1253;O;Nv+tf&#65533;&#65533;rn^&#65533;u&#65533;=&#65533;w&#65533;&#65533;W&#65533;&#464;&#65533;&#65533;&#65533;&#65533;0&#65533;&#137;a&#65533;&#65533;&#65533;"`&#65533;o&#65533;&#1910;NbvY&#65533;&#65533;H&#65533;&#65533;m$&#65533;&#65533;Xv&#65533;X>&#54593;]&#65533;&#65533;&#65533;&#500;&#65533;?uO&#65533;&#65533;l&#65533;&#65533;&#65533;&#65533; '&#65533;Up&#65533;Tbh`X_&#65533; &#65533;&#65533;&#65533;&#65533;V[^&#65533;]tU8R&#65533;&#65533;C\jh&#1431;7# &#65533;&#198;ac&#65533;&#65533;&#65533;&#65533;{&#65533;&#65533;Y}&#65533;&#65533;3&#1735;&#65533;4&#65533;M3&#65533;&#65533;tLh&#65533;&#65533;&#65533;	R&#65533;)d&#65533;&#316;&#418;3&#65533;&#65533;&#65533;y&#65533;&#65533;&#65533;o&#65533;&#65533;p
g&#65533;r&#1895;&#65533;&#65533;dup&#65533;]Lcz&#65533;&#1881;&#65533;&#1613;W&#65533;^&#65533;@&#65533;&#65533;&#65533;&#65533;&#65533;&#2012;&#65533;&#65533;H&#65533;&#65533;x&#65533;&#1634;}ER&#65533;h[&#65533;&#65533;&#65533;Xz&#65533;&#65533;:&#65533;i5&#65533;&#65533;Iq&#65533;%&#65533;Z&#65533;&#65533;&#65533;%HA&#65533;&#65533;&#65533;&#65533;L'e&#65533;8&#65533;&#65533;&#65533;&#65533;|-R&#65533;&#65533;&#65533;&#65533;(&#197;j&#65533;&#65533;&#716;&#65533;&#65533;5&#65533;&#65533;B&#65533;z&#65533;H&#29438;&#65533;&#65533;+&#65533;&#65533;&#65533;7_&#65533;Hf&#734;&#65533;&#264;&#65533;.M&#65533;&#65533;[4DY&#65533;T2&#65533;&#65533;E&#65533;9&#65533;&#65533;OH&#65533;e&#65533;&#65533;d&#65533;&#65533;&#65533;5eQ&#65533;&#65533;&;&#65533;&#65533;&#65533;&#65533;&#65533;&#65533;&#65533;l&#65533;&#65533;&#65533;&#65533;*&#65533;&#65533;
{&#65533;k%|F&#2180;&#65533;$&#65533;$&#65533;U&#65533;&#65533;j&#65533;R&#65533;&#65533;B&#65533;&#65533;;&#65533;&#65533;&#65533;&#65533;R&#65533;z*\&#65533;`r&#65533;)&#65533;&#65533;M&#65533;&#65533;<&#1661;&#65533;&#65533;&#65533;&#65533;&#65533;&#65533;J&#65533;5&#65533;&#65533;g&#65533;y*[&#65533;6-42<3C&#65533;&#65533;Hcv&#65533;&#65533;I&#65533;c&#65533;5&#65533;&#1266;&#65533;&#65533;>I&#1105;+H&#65533;5q&#65533;u&#65533;ZZ&#65533; A&#65533;{ &#65533;&#65533;F;&#65533;&#65533;&#65533;&#65533;&#65533;&#65533;z+&#65533;&#65533;!3&#65533;&#65533;B&#65533;w}&#65533;&#65533;&#65533;&#65533;0&#65533;&#65533;*&#65533;*&#65533;Vw&#65533;ugp&#65533;r&#65533;K&#65533;&#65533;&#65533;&#65533;&#65533;Y&#65533;&#577;&#65533;&#65533;rd&#65533;&#65533;&#65533;&#65533;)&#415;&#65533;&#1451;&#65533;h&#65533;&#65533;w0&#65533;DUn.o&#65533;l:&#65533;&#65533;'&#65533;&#65533;&#65533;w&#65533;&#65533;:nM&#65533;<&#65533;&#65533;x&#65533;&#65533;*k&#65533;&;z&&#65533;A&#65533;&#65533;&#65533;:&#65533;t&#65533;&#1256;3&#65533;&#65533;W&#65533;&#65533;L/n&#65533;&#65533;&#65533;Q&#65533;&#65533;&#65533;&#65533;Si&#65533;&#65533;&#65533;&#65533;e&#65533;0m@Q&#65533;m&#65533;`&#65533;&#65533;&#65533;Y&#65533;M&#65533;&#65533;&#65533;)r&#65533;&#65533;&#65533;v&#65533;&#65533;&#65533;	&#65533;2&#65533;&#65533;&#65533;&#65533;y4
&#65533;&#65533;&#65533;&#65533;@&#65533;\&#65533;y&#65533;&#65533;&#65533;&#65533;&#65533;
&#65533;.{&#65533;&#1104;&#65533;&#65533;&#65533;u&#65533;&#65533;&#65533;&#65533;&#65533;&#65533;F&#65533;!&#880;	&#65533;&#65533;&#65533;^&#65533;&#65533;&#65533;t z4&#65533;p0A&#65533;h&#65533;z8&#65533;&#65533;T&#36320;&#65533;-&#65533;&#65533;&#65533;&#65533;}&#65533;H&#65533;*c_tr&#65533;&#65533;u&#65533;&#65533;&#65533;&#65533;&#65533;&#65533;&#65533;PzZ&#65533;a&#65533;&#65533;&#65533;9Q{!]&#65533;&#65533;4uD &#65533;&#65533;t&#65533;0&#65533;~&#65533;&#65533;bNQ&#65533;&#65533;(&#65533; kg;[&#65533;*a.&#65533;&#65533;&#271; <M&#65533;&#65533;B&#65533;&#65533;yd\&#65533;&#65533;&#65533;&#65533;F.&#65533;N&#65533;&#65533;axDk&#1296;&#65533;&#65533;&#65533;NtGEM"&#603324;&#65533;g8C
r&#65533;&#65533;&#65533;Ke'yvERb&#65533;&#65533;&#65533;&I&#65533;rQ&#65533;&#65533;&#65533;&#65533;\(k&#65533;&#65533;&#65533;6J,\g@&#65533;A&#65533;&#65533;x&#65533;&#65533;S&#65533;&#65533;ev&#65533;z&#65533;d&#65533;&#65533;&#65533;&#606;x&#65533;&#65533;&#65533;&#65533;,&#65533;&#65533;&#65533;-jss&#65533;&#65533;&#65533;&#574;&#65533;%&#461;q&#65533;
&#65533;&#65533;&#65533;&#65533;y&#65533;_&#65533;&#65533;&#65533;&#65533;/&#65533;`$&#65533;&#65533;?&#65533;&#65533;&#65533;<f&#65533;&#65533;&#65533;C&#65533;|1&#65533;S&#65533;&#65533;1z&#65533;&#65533;ojz&#65533;&#65533;&#65533;*Q&#65533;&#1057;:|%/)
K&#65533;&#65533;0'&#65533;k%&#65533;&WBs&#65533;&#65533;&#65533;&#65533;~Y&#65533;Y&#65533;tC&#65533;.&#65533;a+P&#65533;&#65533;<&#65533;&#65304;S&#65533;xs&#65533;>&#65533;hP&#65533;8&#672;J1&#65533;	&#65533;!&#65533;&#169;rj &#65533; h#&#65533;&#1449;&#65533;nmw&#65533;A&#65533;X&#65533;)&#65533;&#65533;Q&#65533;&#65533;=&#195;&#65533;&#65533;L&#65533;T&#1884;1OQP&#65533;&#65533;&#65533;&#65533;&#65533;S&#65533;tiCo]t&#65533;&#65533;CP&#65533;&#65533;;&#65533;&#60774;uuh_&#65533;A&#65533;&#65533;&#1064;=%)&#65533;"jX&#65533;&#65533;&#65533;&#363;E7&#65533;XL>ppA&#65533;&#65533;P&#65533;&#65533;R&#65533;E&#65533;^;&#65533;a&#65533;&#65533;&#702;&#65533;&#65533;=(ii&#1723;Xv&#65533;/&#65533;j&#65533;&#65533;S*V&#65533;&#65533;&#65533; &#65533;
&#65533;*.)&#65533;&#65533;J&#65533;&#65533;&#1816;&#1414;$&#65533;`&#65533;&#65533;&#65533;*?&#65533;0&#65533;),9&#65533;+kY&#65533;KSm &#65533;&#65533;`&#65533;:&#65533;O9&#65533;z&#65533;&#65533;T&#65533;&#65533;Rb"2&#65533;yhy&#1738;&#65533;&#65533;&#65533;&#65533;&#65533;m&#65533;&#65533;&#65533;&#65533;t&#65533;&#65533;-&#65533;}&#65533;;_&#65533;^&#1457;&#65533;%{&#65533;&#65533;&#65533;S3h3&#65533;&#794;G&#65533;&#65533;
43&#65533;&#65533;Y7&#65533;&#65533;S&#65533;61&#65533;&#65533;&#65533;&#65533;&#65533;&#65533;R&#65533;&#65533;F&#65533;&#65533;&#65533;07&#65533;&#65533;&#1569;&#65533;Wq&#65533;&#65533;Z@&#65533;&#65533;&#65533;&#65533;ke+&#65533;&#65533;&#65533;A
&#65533;x&#65533;IIIV&#65533;&#65533;&#65533;x8I&#65533;&#65533;E&#65533;&#65533;&#65533;&#65533;&#65533;&#65533;u&#65533;h6A+&#65533;&#57473;&#65533;&#65533;PzB]&#65533;&#65533;&#65533;&#65533;&#65533;&#1920;&#1995;d&#65533;&#65533;&#65533;&#65533;^&#59463;&#65533;&#21598;8&#65533;Y&#65533;`I&#65533;Z&#65533;&#65533;x&#65533;&#65533;,o&#65533;&#65533;KwX&#65533; &#65533;&#65533;a`&#65533;&#65533;&#65533;*X&#65533;S#&#65533;?w'#T&#65533;&#1610;"&#65533;&#65533;c&#65533;&#65533;&#65533;b&#1076;&#65533;&#65533;+&#65533;.C&#65533;7&#65533;&#65533;&#65533;F&#65533;k/&#65533;&#65533;d&#65533;U&#65533;&#65533;;&#65533;a9Df\U&#65533;:&#65533;&#65533;6}&#65533;y&#65533;&#65533;d -&#65533;&#65533;V&#65533;.&#65533;<&#65533;&#65533;&#65533;&#65533;&#532;d&#790;o&#65533;Qa&#65533;9&#65533;h>vl&#65533;kf&#65533;&#65533;b~/&#65533;&#65533;=i&#65533;&#65533;`.v&#65533;&#65533;&#65533;&#65533;&#65533;&#65533;&#235;&#65533;H&#65533;V&#65533;&#65533;&#65533;&#65533;l&#65533;&#65533;}gJ+&#1726;&#438;6&#982;&#65533;nj&#65533;g&#65533;&#65533;&#1194;&#65533;|&#65533;&#54975;k&#65533;&#65533;&#1094;+k&#1881;P&#65533;&#65533;H^&#65533;&#65533;L?&#65533;&#65533;`&#65533;w&#65533;&#65533;l&#65533;r&#65533;&#65533;Z&#65533;p5-i&#65533;y_&#65533;&#65533;t&#65533;&#65533;#Yx7&#65533;&#65533;d&#65533;&#65533;e&#65533;-J&#65533;O&#65533;&#65533;#&#65533;&#65533;&#65533;&#1267;&#65533;Y&#65533;&#65533;C&#65533;&#65533;&#65533;zc&#65533;&#65533;O9q7&#65533;w3A/9&#65533;K&#65533;&#65533;&#65533;&#65533;&#65533;&#926;&#65533;&#65533;c&#65533;&#65533;2k<&#65533;;&#65533;&#65533;&#65533;_&#65533;&#65533;/V&#65533;u&#65533;&#65533;u&#65533;&#65533;#]`/?&#65533;&#65533;V&#65533;&#65533;W&#65533;&#65533;&#65533;&#65533;&#65533;6&#65533;&#65533;~<&#432;Y&#65533;o&#65533;&#65533;]&#65533;eh&#65533;&#65533;&#65533;y^&#65533;&#65533;D<('0&#65533;&#65533;&#65533;&#65533;&#65533;&#1817;bt&#12431;w&#65533;&#65533;&#65533;L&#65533;gXm&#65533;&#65533;&#65533;=&#65533;&#535;&#65533;&#65533;&#65533;]N{&#343;&#65533;;&#65533;f|&#65533;&#65533;uw&#65533;w&#65533;&#65533;&#65533;j&#65533;&#65533;&#65533;&#65533;&#65533;&#65533;7&#65533;&#885;	&#65533;&#65533;&#65533;&#65533;&#1262;#&#65533;;&#65533;&#65533;&#65533;z&#65533;>Z&#65533;&#65533;h&#65533;)
&#65533;&#65533;&#65533;]&#65533;&#65533;fy&#65533;5&#65533;v^&#65533;&#1875;&#43130;&#65533;&#65533;X&#65533;&#65533;3&#65533;&#65533;&#65533;&#65533;&#65533;b&#65533;&#65533;&#65533;N&#65533;&#65533;#&#65533;s&#65533;K&#65533;&#65533;d&#65533;<&#65533;Kxlm&#65533;&#65533;&#65533;&#65533;&#65533;&#65533;&#65533;<r[v?&#65533;&#65533;q^Jb@0G&#65533;Vs&#65533;&#65533;}&#65533;&#65533;H&#65533;&#65533;A&#65533;qs&#65533;&#65533;u&#65533;&#65533;_&#65533;&#65533;{(&#65533;u&#65533;~&#65533;}&#65533;wIt&#65533;)%&#65533;Hr&#65533;&#65533;E@&#65533;Y>.&#65533;8H,&#65533;ss&#65533;&#65533;&#65533;3+6&#65533;&#65533;&#65533;T&#65533;'&#65533;&#65533;D&#65533;&#65533;gb&#65533;z&#65533;64&#65533;&#65533;&#65533;&g&h$:Xm&#65533; w*G&#65533;\&#65533;V&#65533;p&#65533;* 5{	&#65533;x*&#192;&#65533;&#65533;IPv}7fM&#65533;]&#65533;3&#65533;=&#65533;k&#65533;&#65533;f'&#65533;&#65533;&#28102;K&#65533;mnx}}&#65533;7zU&#65533;z(Gb&#65533;&#65533;w&#65533;8
D&#65533;C~}a&#65533;&#65533;uh&#65533;a&#65533;&#65533;&#65533; &#65533;&#65533;&#1540;&#65533;&#65533;&#65533;h(&#65533;-&#65533;vmHQnm&#65533;G&#65533;&#65533;g&#65533;&#1364;&#65533;&#65533;'84\&#65533;*[&#517;^&#65533;&#65533;{&#65533;&#65533;v&#65533;&#65533;{&#65533;8&#65533;&#65533;&#65533;&#65533;H&#65533;'>&#65533;r&#65533;fR&#65533;e&#65533;&#1483;Sw&#65533;t&#65533;&#65533;&#65533;K&#65533;r&#65533;a&#65533;x&#65533;va7&#65533;&#65533;'~&#65533;&#65533;&#65533;&#65533;'b"r&#167;l&#65533;F0&#65533;X}&#1350;`&#65533;&#321;Rx&#65533;&#65533;o&#65533;vH&#65533;&#65533;e&#65533;&#65533;&#65533;&#65533;&#65533;T&#65533;&#65533;wv&#270;&#65533;b&#65533;w&#65533;u]&#65533;e&#65533;7&#65533;C&#65533;&#65533;H&#65533;ec&#65533;h&#65533;/C&#65533;yG|x&#65533;&#65533;Yy&#65533;"&#65533;&#65533;h&#65533;&#65533;Z&#1239;&#65533;&#52556;&#65533;&#65533;&#31950;B(bI&#65533;yr&#65533;*-&#65533;+.&#65533;	Q&#65533;{`&#65533;*&#65533;&#65533;&#65533;}&#65533;&#65533;&#65533;&#65533;:yr&#65533;y&#65533;&#65533;t&#65533;&#65533;y&#65533;&#65533;&#65533;&#65533;&#65533;&#65533;yh&#65533;&#65533;&#598;&#65533;&#65533;z"&#65533;mh&#65533;&#65533;&#33728;&#65533;&#65533;n&#65533;&#65533;&#723;&#65533;RS&#65533;K&#65533;EC&#65533;{&#65533;8&#65533;&#65533;qQ&#65533;+&#65533;&#65533;&#65533;~#u&#65533;'&#65533;)H&#65533;&#65533;'z>)&#65533;u&#65533;QxlHn#t&#65533;dh&#65533;
(:HY&#65533;Et&#65533;jIhVi)&#65533;&#65533;&#65533;&#595;q&#65533;YS&#65533;&#65533;(&#65533;o&#65533;{r&#65533;&#65533;&#65533;W&#65533;&#328;	&#230;&#65533;&#65533;58&#65533;&#1538;&#65533;&#65533;|&#65533;&#65533;&#65533;HWY&#65533;\&#65533;p[&#65533;k1ra8&#65533;9J&#65533;LE'&#65533;8&#65533;&#65533;&#65533;&#65533;&#65533;&#65533;hH&#65533;&#65533;&#65533;xD&#65533;&#65533;q&#65533;&#65533;&#65533;&#65533;Lx&#65533;A&#1561;&#65533;'&#65533;&#65533;&#65533;&#65533;&#65533;4CA&#594;&#65533;TB6&#65533;
&#65533;&#65533;&#65533;&#65533;&#65533;`&#65533;v,&#65533;s&#65533;s&#65533;I&#65533;/&#65533;&#65533;C(&#65533;&#65533;G&#65533;8&#65533;&#65533;&#65533;Y&#65533;l&#65533;&#65533;&#65533;>&#65533;u9heUi&#65533;M~Z9P8&#65533;&#65533;|3S&#65533;\e&#470;&#65533;&hy&#65533;&#65533;&#65533;&#65533;&#65533;Y&#65533;i&#65533;&&#1617;&#65533;9j	m&#65533;&#65533;	&#65533;&#1601;&#578;&#65533;&#65533;&#65533;K&#65533;,&#65533;
T&#65533;`e&#65533;&#65533;&#65533;&#65533;&#65533;	&#65533;&#65533;&#65533;x&#65533;&#585;&#65533;&#528;&#65533;W&#65533;:&#65533;4&#65533;&#65533;&#65533;&#65533;v&#137;&#65533;z&#65533;8I&#65533;&#65533;(&#65533;&#65533;&#65533;c&#65533;&#65533;9&#65533;L26G&#65533; ^](&#65533;&#65533;i&#65533;c&#65533;&#65533;t&#65533;&#65533;&#65533;z&#65533;e/FI&#65533;&#65533;8&#65533;&#65533;&#30734;6&#65533;
Am&#65533;&#65533;&#65533;&#65533;<&#65533;~g&#65533;4uH&#65533;[*&#65533;$i&#65533;3&#65533;}( x&#65533;q&#65533;&#65533;A&#65533;&#65533;&#65533;bZ&#65533;y&#65533;&#65533;&#65533;&#65533;@I&#65533;&#65533;c&#65533;7&#65533;*&#65533;Z/&#65533;&#65533;&#65533;&#65533;8&#65533;&#65533;u&#65533;~*yz&#65533;"&#65533;V&#65533;W&#65533;&#65533;&#65533;&#65533;&#65533;&#65533;&#65533;&#65533;&#65533;&#65533;F7h&#65533;	&#65533;&#65533;&#65533;	&#65533;)~&#65533;&#65533;&#65533;&#65533;&#65533;&#65533;hx&#65533;&#65533;&#1637;&#65533;&#65533;&#65533;C&#1705;&#65533;&#65533;~&#65533;8&#65533;&#65533;&#65533;&#65533;&#65533;~Fxl&#1387;D&#65533;&#65533;e&#65533;&#65533;Z+'&#653;ju&#65533;&#65533;&#65533;&#65533;>j&#65533;&#65533;&#1688;&#65533;&#65533;&#65533;2-&#65533;w&#65533;&#65533;v&#1644;Gy&#65533;&#65533;H&#65533;&#65533;H&#65533;3&#65533;~vu&#65533;&#65533;&#65533;&#65533;&#65533;&#65533;&#65533;&#65533;'v&#65533;b{&#65533;&#4707;E	&#65533;_&#65533;z&#65533;&#65533;&#65533;&#65533;y&#65533;&#65533;P&#65533;&#65533;m(&#65533;zi&#65533;64&#65533;&#65533;:&#65533;ph&#65533; &#65533;&#65533;G&#65533;Ce&#65533;&#1720;&#65533;&#65533;P&#65533;&#65533; &#65533;&#65533;}&#65533;f&#65533;&#65533;&#65533;&#65533;&#65533;ho&#65533;X&#65533;h&#1683;&#65533;&#65533;t
&#65533;&#408;&#65533;&#65533;&#485;&#65533;Z&#65533;#(&#65533;&#65533;&#65533;;&#65533;&#65533;f&#65533;~&#65533;XFP&#65533;&#65533;&#65533;&#65533;2v&#65533;&#65533;&#65533;b7&#65533;P$&#65533;Y&#65533;f&#65533;&#65533;&#65533;&#65533;e	&#65533;&#65533;&#65533;&#65533;&#65533;Y&#65533;&#65533;y&#65533;&#37419;G(&#65533;&#1460;&#65533;&#65533;&#65533;G<&#65533;PhW&#65533;&#65533;?&#65533;&#65533;&#65533;w&&#65533;|!i&#65533;m&#65533;&#65533;&#65533;&#65533;&#65533;&#65533;&#65533;D&#65533;&#42493;&#65533;L-&#1757;BE&#65533;&#65533;h&#65533;&#65533;&#65533;4
&#65533;&#65533;z&#65533;&#65533;s&#65533;3&#65533;&#65533;&#65533;&#1719;4&#65533;#8K&#65533;&#65533;}j&#65533;x&#65533;&#65533;8&#65533;-&#43464;&#65533;&#554;y&#65533;<&#65533;&#65533;
&#65533;^&#748;.;&#65533;&#65533;4Mk&#65533;&#65533;&#65533;&#65533;Ft&#65533;3&#65533;&#65533;&#65533;~&#65533;+&#65533;&#65533;&#65533;&#65533;gFT&#65533;iz&#65533;&#65533;W&#65533;0&#65533;&#65533;&#65533;&#65533;&#65533;&#65533;&#65533;E*&#1526;&#65533;[uq&#65533;`&#65533;&#65533;!&#65533;&#65533;Aj&#65533;&#65533;&#65533;;hJ&#65533;[p&#65533;&#65533;4&#65533;y$&#65533;!&#65533;&#65533;J&#65533;&#65533;&#65533;&#65533;&#1711;&#65533;[&#65533;&#746;BW4o:&#65533;&#65533;
s&#1467;&#65533;X&#697;&#65533;&#65533;&#65533;z&#1593;&#65533;I&#65533;6&#656;h&#65533;&#65533;&#65533;&#65533;7l&#65533;4&#65533;&#65533;:&#65533;m&#65533;;X&#65533;;&#65533;&#65533;kL&#65533;&#65533;&#65533;B&#65533;&#986;H&#65533;&#65533;&#65533;c&#65533;&#65533;&#65533;i}&#65533;Ze&#65533;&#65533;_:c&#65533;&#316;w&#65533;&#65533;l&#65533;&#65533;&#65533;,4%&#65533;&#65533;x&#65533;+&#65533;&#65533;&#65533;&#65533;&#65533;"&#65533;&#65533;&#65533;&#65533;&#363;&#65533;J&#65533;&#1371;&#65533;&#65533;z&#65533;:&#65533;*&#65533;&#247;$&#1096;&#65533;&#65533;iIW&#65533;+&#65533;&#65533;&#1749;$|&#65533;j&#65533;&#65533;&#1768;&#65533;&#65533;&#65533;&#65533;i&#65533;p&#65533;&#65533;&#65533;&#65533;&#65533;&#65533;3L&#65533;E)&#65533;Z&#65533;&#235;$g&#65533;&#65533;&#65533;u&#65533;[n&#65533;&#65533;&#65533;v&#65533;&#65533;&#65533;&#65533;&#65533;&#65533;&#65533;&#65533;J&#65533;&#65533;&#24570;k&#65533;:&#65533;#&#65533;&#212;&#65533;&#65533;&#65533;&#1663;&#65533;I&#65533;6\&#65533;&#65533;&#65533;l&#65533;tZ&#65533;&#65533;X&#65533;*k&#65533;\I&#65533;1c&#65533;&#65533;I&#65533;&#65533;&#1693;F&#65533;L:{~&#65533;u&#65533;?&#1713;(&#65533;&#474;&#65533;zy&#65533;&#65533;&#43923;_&#65533;{&#65533;&#65533;&#65533;&#65533;&#65533;&#65533;y&#65533;&#65533;&#65533;&#65533;&#65533;z&#65533;	&#65533;3&#65533;J{&#65533;{<&#65533;&#65533;&#65533;@&#65533;&#65533;&#65533;;&#65533;&#65533;&#65533;&#65533;&#65533;&#65533;/Y&#65533;"&#65533;&#65533;&#65533;&#65533;&#65533;&#65533;K&#65533;&#65533;k&#65533;&#808;&#547;L&#794;{&#65533;&#65533;S&#65533;&#65533;&#65533;&#65533;&#65533;&#65533;&#65533;H&#65533;$9G&#65533;&#164;&#65533;u{&#65533;&#65533;k&#65533;&&#65533;&#65533;&#65533;i&#65533;&#1561;N&#65533;L&#65533;&#546;&#65533;&#65533;Z<&#65533;-&#65533;j&#65533;\&#65533;:&#65533;&#65533;&#65533;&#65533;,8&#1861;&#65533;&#65533;&#65533;&#65533;&#65533;$z&#65533;&#65533;&#65533;i&#889;&#65533;&#65533;&#65533;&#65533;&#1749;&#65533;A&#65533;&#65533;&#65533;&#65533;&#65533;3&#65533;&#65533;,&#65533;&#65533;*&#65533;&#65533;&#65533;&#65533;&#65533;&#65533;Y&#65533;=&#65533;&#65533;&#65533;&#52497;&#65533;&#65533;&#65533;&#65533;&#65533;&#65533;&#65533;?\F{;&#65533;2]&#1520;&#65533;&#65533;&#65533;&#65533;J&#65533;&#65533;h&#65533;&#65533;'&#65533;&#65533;Z&#65533;}i&#65533;&#65533;&#46864;&#65533;0&#65533;&#65533;&#65533;&#65533;J&#65533;&#65533;&#65533;&#65533;&#65533;{[&#65533;&#65533;&#65533;&#65533;L
&#65533;?,L&#65533;&#65533;#&#65533;&#65533;&#65533;2&#65533;mgs|&#65533;?k&#65533;X&#65533;&#65533;&#65533;&#65533;&#65533;{&#65533;&&#65533;&#65533;W&#65533;Y&#65533;&#65533;&#65533;&#913;&#65533;&#65533;O&#65533;&#65533;&#65533;&#65533;&#1363;&#65533;&#65533;&#65533;~lLR&#65533;&#65533;&#65533;0&#65533;i&#65533;&#65533;&#65533;&#65533;7-&#65533;}&#65533;&#1440;lZ&#65533;L&#65533; &#1820;&#65533;g&#65533;@&#65533;&#65533;L&#65533;&#65533;&#65533;Md&#65533;&#65533;&#65533;&#814;Tm&#65533;&#65533;-&#65533;&#65533; &#65533;,<&#65533;&#45712;&#1163;&#65533;YP&#1138;&#12029;j-&#220;,&#65533;a&#65533;&#65533;&#46141;Ai&#65533;c&#65533;&#65533;&#65533;&#65533;&#65533;n&#65533;&#65533;A&#65533;;K&#65533;-&#65533;&#65533;&#65533;&#1174;&#65533;&#65533;b4&#284;}&#65533;g&#65533;z&#65533;H&#65533;3]&#65533;[&#65533;M&#65533;&#65533;&#65533;=&#65533;&#65533;Z4&#65533;&#65533;&#65533;&#65533;&#65533;&#65533;&#65533;&#65533;&#65533;&#1377;&#65533;&#65533;&#65533;&#65533;&#65533;:5&#65533;\I&#65533;&#65533;&#65533;&#65533;7&#65533;02W&#65533;:%&#65533;&#65533;&#1601;&#1224;<&#65533;&#65533;&#65533;&#65533;M&#65533;&#45885;&#781;&#505;F&#65533;&#65533;&#65533;&#65533;&#65533;
8/&#65533;4&#65533;]&#65533;.&#65533;&#65533;&#65533;&#65533;&#65533;3&#65533; V~&#65533;'&#65533;&#365;G|&#65533;&#65533;&#65533;y&#65533;>
&#823;&#65533;&#65533;&#65533;&#65533;&#65533;Z&#65533;o&#65533;&#65533;&#1485;&#65533;^&#65533;&#65533;&#65533;&#898;&#65533;&#65533;&#65533;&#65533;}&#65533;&#65533;&#65533;&#65533;&#65533;Q&#65533;O	&#65533;H&#65533;&#65533;&#65533;m>&#65533;|~&#334;K&#65533;&#65533;&#1203;}&#8397;&#65533;=&#65533;&#1835;&#65533;d&#65533;&#65533;&#65533;&#65533;9&#65533;i&#65533;&#1740;G&#65533;&#65533;&#65533;yq&#65533;&#65533;&#65533;&#65533;&#65533;&#65533;I&#65533;&#922;&#65533;&#65533;z&#65533;&#65533;&#65533;&#65533;@&#65533;&#65533;~&#65533;>&#65533;&#65533;r&#65533;&#65533;&;&#1860;&#65533;w&#65533;&#65533;&#65533;&#65533;}&#65533;;&#65533;&#65533;&#65533;&#65533;=&#65533;0&#65533;	\&#65533;9&#65533;&#65533;&#65533;&#65533;&#65533;@&#65533;&#65533;['&#2022;&#65533;&#31176;&#65533;&#65533;T&#1341;&#65533;&#65533;&#65533;&#65533;&#65533;{^)&#65533;&#65533;k&#65533;&#65533;g&#940;&#733;&#65533;Q&#65533;&#1541;W&#65533;&#65533;g&#65533;8&#65533;&#65533;&#65533;&#1910;Wn^L&#65533;&#65533;&#65533;&#336;&#65533;&#65533;&#65533;&#65533;~&#65533;&#65533;&#65533;&#65533;n&#65533;&#65533;{&#65533;&#65533;ZD&#65533;b6&#65533;b&#65533;x&#65533;&#65533;&#65533;@&#65533;f&#1810;	~&#65533;.&#65533;Yn&#65533;&#65533;]y&#65533;&#65533;&#65533;_&#65533;&#65533;&#65533;
&#65533;&#65533;&#65533;k&#65533;_l&#65533;n&#1258;&#65533;&#65533;hM&#65533;&#65533;&#65533;&#65533;&#65533;]p &#65533;&#65533;&#65533;k"&#65533;&#65533;W&#65533;)*&#65533;&#65533;`&#65533;&#65533;&#1207;&#65533;&#65533;F+&#1564;,my&#1598;|&#65533;&#65533;n&#65533;&#1470;+&#65533;&#65533;^&#65533;W=&#65533;}~pP&#65533;+&#65533;/r&#65533;&#65533;D1&#1865;&#65533;&#65533;8&#65533;&#65533;l>&#65533;&#65533;&#65533;`m&#38652;&#65533;&#65533;&#65533;&#65533;&#1742;&#65533;&#65533;ti&#65533;&#65533;&#65533;&#65533;&#65533;N&#65533;L&#65533;&#65533;G#&#65533;&#65533;&#65533;]&#65533;&#65533;&#65533;[v&#65533;&#65533;&#65533;&#65533;&#65533;%I&#1987;&#65533;&#65533;&#65533;&#65533;o&#65533;&#65533;-&#899;&#65533;&#65533;m&#65533;&#65533;>&#65533;&#65533;msg&#65533;	Y&#65533;&#65533;&#65533;2&#65533;Q&#65533;&#424;&#65533;&#65533;&#65533;&#65533;gq i&#65533;l&#65533;&#65533;+&#65533;&#65533;n&#65533;S/&#503;&#65533;&#65533;V&#65533;&#65533;&#65533;=&#65533;&#65533;&#65533;&#1917;&#65533;&#65533;a|&#65533;&#65533;&#546;&#65533;f&#65533;&#65533;X3&#65533;&#65533;z
&#65533;&#65533;.Y&#65533;&#65533;&#65533;B~&#65533;&#65533;l&#65533;&#65533;&#65533;j&#65533;&#1993;&#65533;;&#65533;&#65533;JZ8&#65533;&#65533;K&#65533;A&#65533;&#65533;A;&#65533;l3&#65533;-S&#65533;~&#65533;&#65533;^&#1394;&#65533;&#443;&#65533;	z&#65533;&#65533;>&#65533;]&#65533;&#65533;8&#65533;&#65533;&#65533;^&#797;_&#65533;&#65533;'n &#65533;&#65533;Y_&#65533;lo&#65533;&#599;&#65533;&#65533;&#65533;V>&#65533;&#65533;&#65533;&#65533;&#65533;&#65533;&#1742;&#65533;&#65533;iX&#65533;N&#65533;&#65533;&#65533;&#65533;.&#65533;&#65533;&#65533;&#65533;t&#65533;I&#65533;E&#65533;"q&#65533;&#65533;&#65533;iO&#65533;3&#65533;&#1454;&#65533;8&#65533;&#65533;&#65533;+&#65533;&#65533;po&#65533;=o&#65533;?&#65533;&#65533;
?&#65533;&#65533;N&#65533;W&#65533;&#65533;&#65533;&#65533;&#65533;&#65533;b&#65533;&#65533;|~y&#65533;&#65533;&#65533;&#65533;'&#65533;;&#65533;&#65533;&#65533;&#65533;>&#65533;&#65533;&#65533;&#65533;&#65533;&#65533;&#65533;p&#65533;E@n(&#65533;+&#65533;&#65533;&#65533;	eU&#65533;&#65533;%&#65533;&#65533;V&#65533;H^&#65533;3q&#65533;?&#65533;&#65533;&#65533;Z&#65533;&#65533;/&#65533;&#65533;&#65533;&#65533;\&#65533;&#65533;&#65533;8&#65533;&#65533;&#65533;&#65533;&#65533;&#65533;&#65533;&#65533;&#65533;`&#65533;&#65533;&#65533;&#65533;&#65533;&#65533;&#65533;&#65533;&#65533;&#65533;&#65533;&#65533;Q[QC&#496;&#65533;&#65533;&#65533;&#65533;&#65533;&#65533;&#65533;&#157;&#287;&#65533;&#65533;&#65533;&#65533;&#65533;&#65533;&#65533;&#1555;&#1492;&#7829;&#65533;&#65533;&#65533;&#65533;&#65533;-&#65533;;&#65533;&#65533;&#65533;%&#65533;&#65533;&#65533;&#65533;&#65533;&#65533;&#65533;&#1830;&#65533;&#65533;&#65533;	&#65533;3^&#65533;
&#65533;&#65533;bV&#65533;XJ&#65533;s&#282;Y$&#65533;&#65533;&#65533;&#192;{&#65533;}&#65533;&#65533;Q&#65533;&#65533;`&#65533;ET&#65533;R"I0&#65533;&#65533;{I3f&#65533;p&#65533;&#65533;&#65533;&#65533;&#65533;#>&#65533;&#65533;r&#65533;ky&#65533;&#10450;eN&#65533;&#65533;Tt&#65533;&#65533;@&#65533;&#900;&#65533;Ri=c8&#65533;-&#65533;4[&#65533;`G.&#65533;&#65533;kH&#65533;
_&#65533;lzub&#65533;}&#65533;>]&#65533;&#65533;&#65533;&#65533;Hp&#65533;&#65533;Kj.o&#65533;U&#65533;]&#65533;&#65533;&#237;3&#65533;G&#65533;&#65533;&#65533;R&#65533;&#65533;_+y]&#65533;8cckU&#65533;jn&#65533;i]&#24148;?&#65533;&#65533;y0&#65533;&#65533;:&#65533;&#65533;lY&#65533;&#65533;6O&#65533;9&#65533; &#65533;2e&#65533;&&#65533;[&#65533;&#65533;&#847;&#65533;.H&#65533;m&#65533;&#65533;&#65533;7b>&#65533;L&#65533;&#65533;&#65533;&#1780;&#65533;v+&#65533;&#65533;&#65533; &#65533;&#65533;&#65533; &#65533;&#65533;m&#65533;&#65533;v&#65533;=&#65533;E&#65533;&#65533;&#65533;&#65533;&#1687;&#65533;wx&#65533;&#65533;&#1751;O>F>&#65533;=&#65533;M&#65533;&#65533;(~&#65533;&#65533;I&#65533;&#65533;d&#689;&#65533;kBgRj&#65533;&#65533;&#65533;7&#65533;&#65533;&#65533;&#65533;"as&#1557;&#65533;
CP}3&#65533;s&#65533;eF&#65533;\&#65533;&#65533;&#65533;n&#65533;&#65533;F"w>Mg	9q&#65533;r&#65533;H&#65533;c&#65533;E&#65533;!&#65533;
&#65533;H\T&#65533;&#544;&#65533;B.&#30791;	n&#1425;&#65533;f?&#65533;&#65533;G_&#65533;&&#65533;O|&#65533;&#65533;&#65533;~&#65533;Z&#65533;&#65533;%\&#65533;&#65533;9H&#65533;&#65533;+v&#65533;\qh&#65533;H&#1028;&#65533;&#65533;W&#65533;(N&#65533;Hc,<&#401;&#1309;&#65533;yA&#65533;dN"&#65533;%j(&#65533;)&#65533;[&#65533;-vS5&#65533;&#312;&#65533;&#65533;8F'&#65533;|&#65533;x&#65533;DPrV)&#65533;>&&#65533;Y&#65533;&#65533;&#65533;&#65533;rI&#65533;DYe&#65533;0&#65533;&#65533;J$&#65533;^&#65533;&#65533;Lr&#65533;&#65533;&#65533;	&#65533;e"'&#65533;}&#65533;&#65533;&#546;&#65533;<&#65533;&#65533;%&#65533;j>x)-%&#65533;y&#65533;&#65533;&#65533;f%L
&#65533;,&#65533;&#65533;&#65533;v&#35524;$J&#65533;&#65533;&#19128;(&#65533;&#65533;^&#1559;Q&#65533;&#65533;&#65533;&#65533;S`F&#65533;.&#1114;x&#65533;&#65533;(&#65533;&#65533;&#65533;Fj5_&#65533;&#65533;]&#65533;&#65533;&#65533;8Y&#65533;\&#65533;2&#65533;3&#65533;9&#65533;&#1133;&#65533;&#65533;&#65533;k&#65533;?&#65533;o&#65533;}Sm&#65533;&#65533;~:l.p&#65533;&#65533;&#65533;"&#65533;&#65533;Ii&#65533;&#65533;&#65533;&#65533;/&#65533;<n&#65533;${fr/k&#65533;&#65533;&#65533;&#65533;{3&#65533;&#65533;&#1974;e&#65533;Ri&#65533;k&#65533;&#65533;b&#65533;&#65533;&#65533;,;&#806;&#65533;&#65533;(&#65533;3GpV&#65533;&#65533;Wxc55b)&#65533;T&#65533;5'&#65533;%&#65533;&#65533;&#65533;&#65533;&#176;j&#65533;&#65533; &#65533;&#65533;5}G&#65533;&#65533;&#65533;&#65533;r&#65533;-e&#65533;&#65533;k&#65533;}&#65533;&#65533;5&#65533;	&#65533;Iv&#65533;V&#65533;+&#65533;&#65533;J&#65533;&#65533;_&#65533;;&#1739;&#65533;&#65533;;&#65533;&#65533;&#65533; &#65533;1&#65533;&#65533;&#60241;&#65533;&#65533;&#65533;lBVi&#65533;&#65533;c&#65533;Xu&#65533;S[&#65533;&#65533;3&#640;7&#65533;]&#65533;&#65533;L&#65533;8&#65533;&#65533;&#65533;&#65533;&#65533;C_&#65533;&#65533;&#65533;}L1&#65533;G?&#65533;1&#65533;&#65533;&#65533;&#65533;y&#65533;z/&#992;&#65533;|&#65533;&#65533;&#65533;C&#65533;{m&#65533;&#65533;&#65533;7&#65533;3&#65533;&#65533;&#65533;&#65533;?&#65533;Z&#65533;&#65533;7&#65533;&#65533;[&#65533;{&#65533;&#65533;&#65533;+&#65533;&#65533;n&#65533;&#65533;&#65533;&#1012;&#65533;&#65533;H&#65533;&#65533;}&#65533;&#65533;~&#65533;&#65533;&#65533;h&#65533;&#1790; 8&#65533;&#65533;&#65533;Ng&#65533;s&#1026;E&#65533;i&#65533;&#65533;n&#65533;&#65533;S&#65533;f8&#65533;&#65533;,&#65533;1c&#65533;&#65533;e=&#65533;<Ij&#65533;L&#65533;6&#65533;&#65533;&#65533;&#65533;~&#65533;&#65533;&#65533;:e6&#65533;&#65533;&#965;&#65533;Hj&#1448;1&#65533;&#515;&#65533;&#65533;RV/(F&#65533;&#65533;&#65533;&#65533;v&#65533;b&#65533;V&#65533;C&#65533;OBTK&#2666;C&#65533;&#65533;&#65533;Bp&#65533;:',)&#65533;&#65533;r&#65533;&#65533;&#65533;	dV;`&#65533;&#65533;1&#65533;*ak|&#65533;&#65533;zm&#65533;c&#65533;&#1399;&#65533;2&#65533;&#65533;&#65533;&#65533;[&#65533;0\&#65533;&#65533;&#65533;f&#65533;Y&#65533;&#65533;&#1901;&#65533;I&#65533;T&#65533;|&#65533;&#65533;&#65533;&#65533;1&#65533;&#65533;&#65533;&#65533;'&#65533;&#65533;:EZ&#65533;`J&#65533;&#65533;&#65533;x5&#65533;}p&#65533;&#65533;X&#65533;&#65533;69&#65533;&#65533;Pe&#65533;B&#65533;w&#65533;&#65533;*nn7`&#65533;&#65533;=&#65533;&#65533;pmg&#65533;&#65533;&#65533;6KL&#65533;&#65533;j&#65533;k&#65533;X9G&#1681;&#65533;&#65533;2&#65533;&#65533;&#65533;H&#65533;,r&#65533;Ck&#65533;}r&#601;&#65533;5	&#65533;&#65533;{%:SQu&#65533;&#65533;d$&#65533;t$&#65533;Q&#65533;&#65533;,Y&#1664;&#65533;I{H,&#65533;&#65533;&#65533;(&#1398;&#65533;&#65533;&#65533;&#65533;e&#65533;O&#65533;@&#65533;5&#65533;&#65533;&#65533;U&#65533;&#65533;~&#65533;o&#65533;&#65533;&#65533;&#65533;&#65533;&#65533;O	Nn&#65533;%'1&#65533;&#65533;K&#65533;&#65533;&#1152;&#65533;&#65533;U&#65533;&#65533;;yV*&#65533;&#743;&#65533;&#65533;&#65533;&&#65533;T&#65533;&#65533;8&#65533;&#65533;\E?d&#65533;&#65533;&#65533;&#65533;"27&#65533;a&#65533;T&#65533;&#65533;&#65533;&#65533;91&#65533;1&#65533;n&&#65533;&#65533;&#65533;EC*&#65533;52&#985;&#65533;y&#65533;O&#65533;&#65533;&#65533;}&#65533;&#65533;&#65533;S&#65533;-U&#65533;|&#65533;&#65533;&#65533;m&#65533;L&#65533;&#65533;I&#65533;&#65533;&#65533;rn&#65533;U&#1694;&#65533;Q
&#1172;s&#60704;7&#65533;&#65533;&#65533;&#65533;RN&#65533;J&#65533;+P&#65533;"a&#65533;&#65533;T&#65533; &#65533;&#65533;h&#65533;q&#65533;&#1317;&#65533;&#65533;/bZ&z&#65533;&#65533;K&#65533;SL[zQ[&#65533;2&#65533;@m_&#65533;
&#65533;Tb&#65533;&#65533;&#65533;~;"&#65533;&#65533;&#65533;&#65533;&#65533;&#1097;&#65533;|**
6&#65533;N&#1386;_}%hq&#65533;&#813;&#65533;&#65533;&#65533;&#65533;&#65533;&#65533;&#65533;P&#65533;J&#28913;&#65533;&#65533;,&#65533;SS&#65533;&#65533;s}i)&#65533;&#65533;&#65533;&#65533;&#65533;&#65533;&#65533;&#65533;b&#65533;t&#65533;&#65533;&#65533;Q&#65533;&#65533;&#65533;i&#65533;
&#846;&#65533;&#65533;E'&#65533;&#65533;RQ&#65533;=xZ/&#65533;&#65533;&#65533;&#65533;FtG&#65533;&#65533;p*&#65533;&#65533;U&#713;&#65533;L&#65533;&#659;qT&#65533;n&#65533;&#65533;&#65533;&#65533;I3&#65533;&#65533;&#65533;Z&#65533;&#65533;&#65533;I~&#1780;&}&#65533;&#65533;&#65533;F&#65533;&#65533;&#65533;&#65533;&#65533;&#65533;&#65533;&#65533;&#65533;&#65533;&#65533;"&#1380;&#65533;&#65533;j>&#65533;&#65533;&#65533;&#65533;S&#65533;t&#65533;bh&#65533;_&#65533;4nR!k^&#65533;F5&#65533;c&#65533;g{&#65533;U&#1566;&#65533;&#65533;!|f@&#65533;&#65533;&#65533;Pe&#65533;W&#65533;,1J&#65533;_&#65533;E&#65533;&#65533;]&#65533;&#65533;&#65533;H&#65533;&#65533;q&#65533;I\&#65533;U[<&#65533;&#261483;X&#65533;L\&#2926;&#65533;]-&#65533;&#65533;&#65533;&#65533;9&#65533;fV&#65533;&#789;&#65533;&#65533;&#65533;(P&#65533;e&#65533;&#65533;&#65533;nI&#65533;&#65533;&#65533;&#65533;~&#1583;F&o&#65533;&#65533;l;/*&#65533;&#27093;K&#65533;&#65533;6&#65533;FJb&#65533;&#65533;&#65533;_&#65533;&#65533;SV.&#65533;z&#18369;&#65533;&#65533;&#65533;>2&#65533;&#65533;&#65533;&#65533;&#65533;&#35712;)&#65533;=&#65533;&#1401;Mv&#65533;s&#65533;s&#65533;0-,9r&#65533;&#65533;&#65533;&#65533;l6{&#65533;&#65533;&#1058;&#1659;!&#65533;0&#65533;&#65533;yjF&#65533;&#65533;2S&#65533;&#65533;H&#65533;&#65533;Wy&#65533;&#65533;&#65533;6c&#65533;5&#1042;&#65533;&#1375;6&#65533;&#65533;&#673;/&#1092;=&#65533;J&#65533;,`&#65533;Z&#65533;Of n&#65533;LQc&#65533;&#65533;u&#65533;&#65533;m&#65533;b&#65533;&#65533;&#65533;&#65533;&#1700;&#65533;	&#65533;3&#65533;&#1674;e&#65533;&#1004;h&#65533;&#65533;&#65533;&#980;&#65533;&#65533;&#65533;&#65533;K&#65533;7C&#65533;[N&#65533;&#65533;3?&#65533;6nH&#65533;pm&#65533;&#65533;&#65533;=Q{&#65533;]&#65533;&#65533;G&#65533;&#65533;&#65533;&#65533;&#65533;3&#65533;D&#65533;&#65533;mZ&#65533;&#65533;&#65533;&#65533;k&#65533;-&#65533;&#65533;U&#65533;&#65533;&#1733;d/N&#509;jT&#65533;x&#65533;ef&#65533;&~&#65533;4&#65533;&#65533;&#65533;&#65533;&#65533;V&#587;<&#65533;fp&#65533;^&#65533;w&#65533;1JY=?7&#65533;^&#65533;&#65533;&#65533;)qS/&#65533;&#65533;&#1110;&#65533;&#65533;+L&#65533;{&#65533;Z&#437;&#65533;r&#65533;+&#65533;&#65533;&#65533;&#65533;^d&#65533;}&#65533;&#65533;+&#65533;&#65533;!&#65533;p&#65533;&#65533;&#1843;I&#65533;P&&#65533;&#65533;W&#731;iG&#65533;z{&#65533;[vk&#65533;)&#65533;q&#65533;-&#65533;O&#65533;&#65533;&#65533;y&#65533;&#65533;&#818;&#65533;&#65533;vt&#65533;.&#65533;&#65533;L&#65533;\\&#65533;&#65533;&#65533;r&#65533;&#65533;&#65533;Jx"-&#65533;d&#65533;W>&#65533;&#65533;&#65533;&#65533;c&#65533;&#65533;.z&#65533;(s&#65533;&#65533;>v&#65533;+>&#65533;u7$&#65533;&#65533;m&#65533;&#65533;W&#65533;&#65533;J/OM&#65533;h&#65533;l=&#2045;&#65533;&#65533;VN&#65533;&#65533;"O'&#65533;&#65533;&#990;&#65533;&#65533;&#65533;V&#1907;o4>1u&#65533;"&#65533;&#65533;&#65533;&#1513;4;[K&#65533;&#65533;&#65533;U&#65533;&#65533;&#65533;_&#65533;&#65533;&#65533;gu&#65533;U&#65533;&#65533;u&#65533;&#65533;&#65533;v&#65533;&#65533;&#65533;&#65533;&#65533;1;&#65533;=&#65533;o&#65533;#&#65533;&#65533;&#65533;kY&#65533;&#65533;.^&#65533;&#65533;&#65533;&#65533;?&#65533;-&#65533;&#65533;n|"&#65533;7~<7+5'h&#65533;W?&#65533;Go{&#65533;v&#65533;e/Eu&#65533;(grd&#65533;B&#65533;'~H(&#65533;&#65533;v&#65533;&#65533;P3&#65533;BVG&#65533;&#65533;&#449;&#65533;y&#65533;&#65533;g&#65533;7p&#65533;$t33&#65533;Fx^&#65533; &#65533;j?7|&#838;R&#65533;&#65533;A7&#65533;\
&#65533;~&#65533;|&#65533;&#65533;!&#65533;m&#65533;&#65533;y&#2004;~:t&#65533;$&#65533;&#65533;}&#65533;&#65533;n&#65533;&#65533;&#65533;&#65533;}&#65533;&#65533;x,GD(w&#65533;&#65533;#[&#65533;&#65533;&#65533;~Xc&#65533;&#65533;g&#65533;60Z&#65533;E&#65533;t%&#65533;d_D:&#65533;&#65533;%T&#65533;&?&#65533;z&#823;wk3&#65533;0I8&#65533;{&#65533;u&#65533;G&#65533;V8&#65533;&#65533;R&#65533;x&#135;&#65533;!&#65533;V&#65533;z&#65533;v4N&#65533;mX}&#65533;vx&#65533;L&#65533;{&#65533;%0&#65533;&#65533;M&#65533;7&#65533;&#65533;:&#65533;B&#65533;q&#65533;d&#65533;xq3&#65533;Gw&#65533;&#65533;
&#65533;8&#65533;W&#65533;&#65533;\v&#65533;&#65533;%&#65533;&#65533;d!&#65533;RlR7PYs&#65533;&#65533;Fr&#65533;&#65533;7&#65533;&#65533;U&#65533;&#65533;&#65533;g&#65533;&#65533;&#65533;d&#65533;%{av|c&#65533;&#65533;WG&#65533;&#65533;&#65533;&#65533;m&#65533;C-~v&#65533;X&#65533;>&#65533;?&#65533;&#65533;&#65533;&#138;&#65533;&#65533;T%p&#65533;&#65533;&#65533;qazb&#65533;&#65533;&#65533;&#65533;$&#65533;A&#65533;&#65533;8&#65533;Ref&#65533;h&#65533;&#65533;gt#k&#65533;&#65533;6&#65533;Y&#65533;&#65533;&#65533;&#65533;&#65533;`&#65533;&#65533;&#65533;&#65533;w&#65533;&#65533;&#65533;uI&#65533;Kr
&#65533;&#65533;&#65533;G&#65533;&#65533;d1&#65533;&#65533;]&#65533;x4i&#65533;d&#65533;&#65533;U&#65533;}b&#65533;S2&#1412;&#1607;&#65533;&#65533;f5x&#65533;V&#65533;v&#65533;&#65533;]&#65533;&#1537;5&#65533;&#65533;&#65533;&#65533;h&#65533;&#65533;&#65533;`G&#65533;~5&#65533;"&#65533;&#65533;&#65533;&#1549;&#65533;&#65533;o@hA&#65533;w&#65533;8&#65533;&#65533;&#65533;&#65533;&#65533;&#65533;&#65533;&#65533;H&#65533;r&#65533;&#340;&#65533;&#65533;~&#65533;X&#65533;~X&#65533;&#65533;&#65533;~&#65533;{w1\Yk&#65533;x&#65533;&#568;&#65533;&#65533;&#65533;&#65533;7&#65533;&#65533;W&#65533;y&#65533;Hx|&#65533;xL&#65533;&#65533;*w&#65533;&#757;o&#480;O&#65533;&#1545;g&#1552;&#65533;&#65533;V&#65533;3y&#65533;t&#65533;&#65533;t&#65533;|#&#594;r&#65533;&#65533;&(&#65533;w&#65533;y&#65533;5&#65533;&#65533;7Qz9t&#65533;d&#65533;&#65533;&#65533;&#65533;&#65533;8zj&#65533;&#65533;&#65533;&#531;%&#385;&#65533;|&#65533;&#65533;]&#65533;(&#65533;tg&#65533;V&#1624;&#65533;0&#65533;+6&#65533;B<2&#20641;'_&&#65533;&#65533;Ui&#65533;&#65533;6s&#65533;l9{&#65533;w:&#1255;v&#65533;4&#65533;&#422;	&#65533;e	G&#65533;&#65533;&#65533;&#65533;ej8&#65533;T&#65533;&#65533;P&#65533;&#65533;&#65533;oY&#65533;&#65533;7&#65533;:&#65533;&#65533;&#65533;p&#65533;Id&#65533;Gs&#65533;8;A7[&#65533;&#65533;p&#65533;&&#65533;I&#65533;&#65533;&#65533;&#65533;&#1608;&#65533;&#65533;&#65533;&#65533;&#65533;&#65533;JF&#65533;&#65533;&#65533;/&#153;n7&#65533;&#65533;X&#65533;Y&#65533;h&#65533;$&#1372;AYW&#65533;&#65533;&#65533;&#65533;&#65533;&#65533;B&#1686;&#65533;H&#65533;Zh&#65533;&#65533;(a&#65533;@&#65533;`&#65533;I}&#65533;r&#1880;c2&#65533;&#65533;&#65533;}.)&#65533;&#65533;Y&#65533;&#65533;&#65533;&#65533;y&#65533;&#65533;L&#65533;T&#65533;&#65533;Y&#65533;&#65533;8&#65533;&#65533;&#65533;&#65533;>&#65533;&#65533;<8O&#65533;&#65533;e&#65533;&#65533;a%Zb6&#65533;&#65533;G&#65533;&#65533;&#65533;z&#65533;&#65533;&#65533;&#65533;&#65533;&#65533;&#605;&#65533;&#65533;1Q&#65533;u&#65533;z&#65533;5&#65533;&#65533;Pf&#65533;&#65533;o&#65533;&#65533;&#65533;&#65533;h3&#65533;j&#65533;H&#65533;&#65533;7&#65533;&#65533;&#1619;&#65533;&#65533;=&#1685;[&#614;gh&#65533;C&#65533;>%&#65533;&#65533;&#65533;&#65533;q
.*&#65533;:L&#65533;&#65533;&#65533;&#65533;~Jn&#65533;&#65533;[U&#65533;&#65533;&#65533;&#65533;Y&#65533;&#65533;&#1231;b&#65533;3i&#65533;&#65533;&#65533;&#65533;w&#262;&#65533;tU5&#65533;Y&#65533;d:.&#65533;&#65533;&#65533;&#65533;2&#65533;	&#65533;&#52393; &#1617;p&#65533;|*Y&#65533;&#8779;&#65533;&#65533;)&#65533;C&#65533;&#65533;h&#65533;&#65533;&#65533;K&#65533;&#65533;&#1673;&#65533;&#65533;&#65533;&#65533;.&#332;vy&#65533;^&#65533;&#65533;&#65533;&#65533;&#65533;g&#65533; sR&#65533;9"CI&#65533;G&#65533;&#65533;E%&#65533;&#65533;&#65533;&#65533;hg&#65533;&#65533;&#65533;&#65533;&#65533;!&#65533;?&#65533;8:O&#65533;&#65533;&#65533;hb&#65533;Y&#65533; &#65533;&#65533;&#65533;z&#65533;aGh&#65533;&#65533;&#65533;&#1977;&#65533;F&#1703;&#65533;&#65533;&#12954; &#1626;&#65533;&#65533;b&#65533;&#65533;&#65533;u{&#60819;#&#65533;&#65533;&#65533;&#65533;<&#65533;&#65533;&#65533;&#65533;z&#65533;&#65533;&#65533;lP&#65533;&#65533;&#65533;&#65533;&#1747;&#65533;&#65533;&#65533;VQ&#65533;&#65533;.&#432;c&#1371;7&#65533;&#65533;&#65533;(&#65533;&#65533;&#65533;&#65533;&#65533;&#65533;&#65533;&#65533;j&#65533;&#47790;&#1764;&#65533;&#65533;BEz~&#65533;&#65533;&#65533;&#65533;&#65533;&#65533;|&#65533;5x&#65533;C&#65533;&#65533;&#65533;&#65533;&#65533;&#65533;7&#65533;&#65533;]|*&#65533;&#65533;y^{J&#65533;&#65533;&#65533;&#65533;u)&#65533;&#65533;&#65533;&#65533;q1&#65533;&#65533;&#65533;y&#65533;&#65533;&#234;/&#65533;&#65533;9&#65533;{&#65533;&#954;&#65533;&#65533;&#65533;.&#65533;&#65533;&#65533;&#229;&#65533;U&#65533;+&#65533;&#65533;F&#186;{&#65533;&#65533;^&#65533;&#65533;&#65533;&#65533;"&#65533;&#617;w&#65533;r7&#65533;jfW&#65533;&#65533;&#1628;&#65533;;iwF&#65533;&#65533;&#65533;&#65533;&#65533;	&#65533;j&#1777;M&#48407;&#65533;J&#65533;eZ&#65533;&#65533;'3e&#65533;&#65533;&#65533; &#65533;&#65533;h*&#65533;*&#65533;y&#65533;hxi&#65533;&#65533;&#65533;p&#65533;6&#65533;=&#65533;~.Z&#65533;&#65533;6&#65533;&#65533;&#65533;&#65533;9&#65533;m;w?&#65533;&#65533;J&#65533;&#65533;&#65533;&#65533;&#65533;&#65533;&#65533;&#65533;&#65533;&#65533;&#65533;&#65533;(&#65533;B&#65533;&#65533;'6&#65533;&#65533;&#65533;&#65533;(&#65533;X{;KI&#65533;&#65533;J&#65533;Q&#65533;&#65533;&#65533;)&#65533;,&#65533;&#65533;}k~&#65533;&#65533;J&#65533;x&#65533;G&#65533;&#65533;?&#65533;&#65533;&#65533;&#65533;&#65533;&#65533;&#65533;IB{&#65533;&#65533;Ah4&#65533;&#65533;'&#65533;y&#65533;|&#65533;&#65533;&#65533;&#65533;&#762;&#12002;&#65533;
o&#65533;D&#65533;&#65533;c&#65533;&#65533;&#65533;h&#65533;&#65533;&#65533;N&#65533;&#65533;Q*&#65533;Ib&#65533;&#65533;&#65533;&#65533;e&#65533;0&#65533;&#1658;&#65533;&#65533;&#65533;p&#65533;lU*&#65533;"&#65533;&#65533;&#65533;&#1337;\&#1776;&#65533;&#65533;WJ&#65533;&#587;&#65533;[&#65533;&#65533;;&#65533;&#25342;H&#65533;&#65533;,&#65533;&#65533;&#1675;x&#65533;&#65533;Z{:#*&#65533;@&#65533;&#65533;&#65533;&#65533;K&#65533;&#65533;&#1762;Q&#65533;C<[&#65533;4&#65533;&#65533;~&#65533;v-D&#65533;&#65533;{&#65533;&#1697;wJeM9&#65533;&#615;&#65533;&#65533;&#65533;&#60087;l&#65533;&#65533;&#65533;&#65533;*&#65533;S);&#65533;&#65533;&#65533;O\&#65533;+H&#65533;E&#65533;&#65533;%&#65533;&i;&#65533;&#194;&#65533;&#65533;&#9946;&#65533;&#65533;&#65533;qX{k&#65533;a&#65533;&#65533;g<&#65533;&#65533;&#65533;&#65533;&#65533;&#128;X&#65533;&#65533;&#65533;&#65533;`&#65533;&#65533;x&#65533;&#65533;H&#65533;&#65533;&#65533;&#65533;J&#494;&&#65533;&#65533;&#65533;x&#65533;&#65533;&#65533;)&#65533;&#65533;K&#65533;&#65533;&#65533;+H&#65533;&#65533;&#65533;&#65533;z&#65533;+&#65533; ,&#65533;4&#65533;&#65533;L&#65533;wK&#65533;&#65533;:&#65533;`&#65533;&#65533;V*&#65533;&#65533;&#65533;&#65533;&#65533;&#292;<&#65533;&#65533;k&#489;&#65533;oa&#65533;&#65533;6&#65533;n&#65533;&#65533;&#65533;B&#65533;[&#1465;&#65533;&#65533;fWR&#51795;l&#65533;;&#619;l&#65533;&#65533;e&#65533;(Kt&#65533;&#811;&#65533;,xjl&#65533;&#65533;(&#65533;.l&#65533;&#1227;&#65533;fK&#65533;,&#65533;&#65533;&#65533;&#65533;+&#65533;17\Wi&#65533;Y[&#852;jx&#65533;\&#65533;&#65533;&#65533;&#65533;MS^\&#65533;OZ&#65533;&#65533;&#65533;&#65533;&#1100;&#65533;&#65533;&#65533;&#65533;v&#65533;&#65533;<&#65533;j&#65533;&#65533;K&#65533;]8&#65533;	&#65533;N&#65533;&#65533;y&#65533;&#65533;&#65533;:&#65533;{L&#936;&#65533;&#65533;|&#65533;&#65533;j&#65533;&#65533;&#65533;&#65533;u&#65533;&#65533;&#525;&#65533;&#65533;@&#65533;&#65533;&#65533;-h&#65533;&#65533;&#65533;w\&#65533;&#65533;&#65533;&#65533;]|&#65533;&#65533;&#65533;&#65533;cb&#65533;S&#65533;/&#65533;&#65533;&#65533;Q&#65533;&#65533;&#65533;,&#65533;&#65533;&#65533;&#65533;&#65533;&#65533;&#65533;&#65533;&#1010;
&#622;&#65533;n&#1863;&#65533;&#65533;
T&#65533;&#65533;h&#65533;[V,-&#65533;&#65533;&#65533;&#65533;&#65533;$&#65533;+&#65533;&#65533;&#65533;&#65533;G&#65533;&#65533;[x&#842;-&#65533;S[&#65533;&#65533;&#749;)&#830;2*&#65533;&#65533;&#65533;&#65533;N&#65533;\&#65533;&#1356;&#743;&#65533;&#65533;&#65533;&#65533;K&#65533;b}&#65533;_&#65533;&#899;&#65533;}&#65533;&#65533;&#65533;t&#65533;G&#65533;&#1827;&#65533;'&#65533;#&#65533;&#65533;&#65533;IvL&#65533;&#552;&#65533;&#65533;&#65533;WDK&#65533;M-&#65533;p&#65533;&#65533;I&#65533;&#65533;V&#65533;&#65533;&#65533;&#65533;&#65533;&#65533;|&#65533;_|&#65533;6&#65533;&#65533;&#65533;&#1102;=&#65533;&#65533;&#65533;&#65533;&#65533;&#65533;JZ&#65533;v]&#570; !&#65533;   ,    ?C &#65533;&#65533;b&#65533;&#65533;&#65533;j&#65533;a&#65533;&#65533;&#65533;&#65533;&#65533;&#65533;&#65533;&#65533;1&#65533;&#65533;&#65533;&#65533;&#65533;&#65533;:&#65533;&#65533;&#65533;&#65533;&#65533;&#65533;&#65533;&#65533;&#65533;&#65533;&#65533;o&#65533;&#65533;&#65533;&#65533;&#65533;	&#65533;&#65533;b&#65533;&#65533;&#65533;&#65533;&#65533;&#65533;&#65533;&#65533;&#65533;&#65533;r&#65533;&#139;&#65533;Ih&#65533;('&#443;a&#65533;&#1049;&#65533;&#326;&#65533;&#1758;#&#1936;&#65533;&#65533;&#65533;&#65533;&#65533;&#65533;&#65533;&#65533;&#65533;&#1679;&#65533;&#65533;&#65533;(n&#65533;&#65533;&#65533;&#65533;hE&#65533; &#65533;H&#65533;&#65533;&#65533;)=H&#65533; &#65533;&#65533;"&#65533;&#65533;&#1103;N@*/j,&#65533;&#65533;#&#65533;&#65533;1&#65533;&#65533;&#65533;&#65533;&#65533;tX&#65533;e&#279; &#65533;$hQ&&#65533;%$r&#65533;\	&#65533;&#65533;&#991;'&#65533;D&#65533;&#65533;&#931;;U*%&#44199;&#792;sfJ=&#65533;&#65533;&#65533;&#65533;RX&#65533;&#1539;v&#65533;&#65533;:&#65533;l&#65533;&#65533;&#791;&#1523;Y&#1513;R&#65533;&#34639;&#65533;o&#65533;&#1642;&#65533;JV&#65533;Abu&#65533;J&#65533;&#65533;&#65533;I\yX6,&#65533;c&#65533;B"&#65533;L&#65533;iy!&#65533;&#65533;&#65533;&#65533;&#65533;&#65533;P&#65533;=&#65533;9J&#65533;&#65533;&#65533;&#65533;&#65533; &#65533;&#65533;&#219;&#65533;Z&#65533;vB&#65533;w&#65533;&#65533;&#65533;W&#65533;&#894;Q&#65533;?&#65533;&#65533;X#&#1344;	&#65533;0p &#65533;K&#65533;-&#65533;&#25457;9G&#65533; EF/[&#65533;d&#1062;P&#65533;B&#65533;*&#65533;&#65533;M3Iy}&#65533;&#65533;&#65533;&#65533;&#65533;&#65533;k@&#65533;D&#65533;R&#65533;&#65533;F&#65533;?&#65533;&#65533;U&#65533;&#65533;&#65533;&#65533;&#65533;l&#65533;&#65533;(&#65533;&#65533;`B&#65533;&#65533;&#65533;&#65533;eZ&#65533;&#65533;&#65533;d &#65533;&#65533;&#1988;&#65533;2&#1733;vM&#65533;&#1478;&#65533;p&#65533; 8&#65533;&#392;n@&#65533;X&#65533;Uv&#65533;d&#65533;&#65533;&#65533;	,e8@&#65533;&#65533;B0&#65533;]2^P&#65533;`&#65533;&#65533;D&#65533;&#65533;&#65533;:.R&#65533;4&#65533; &#65533;&#65533;&#65533;&#65533;&#65533; &#1747;@&#65533;&#65533;@m&#65533;Xfcf5&#65533;&#65533;~&#65533;\p<0&#65533;RwtP &#65533;h&#65533;etl&#65533;)&#65533;rTy&#65533;}'&#65533;&#65533;&#65533;D&#65533;dg&#65533;eSS&#65533;>&#65533;&#65533;&#65533;&#1950;B%:&#65533;T&#65533;.&#65533;r&#65533;ed!&#65533;Q&#65533;0}&#65533;&#65533;&#65533;1&#65533;!&#65533;&#65533;&#65533;H&#65533;&#65533;&#677;j\&#65533;5&#65533;N7&#65533;%&#65533;_&#65533;"&#65533;b	&#768;Q%&#65533;&#65533;&#65533;&#65533;c&#65533;&#65533;&#65533;b&#65533;&#65533;B&#65533;&#65533;6i&#1925;&#65533;+&#65533;aY&#65533;5&#65533;i3e&#65533;&#65533;R&#65533;)3&#65533;
b&#65533;<&#65533;"t&#65533;&#65533;)&#65533;?&#580;&#65533;S&#65533;&#65533;rj&#65533;+&#65533;s&#65533;&#65533;K&#65533;t"&#65533;[&#1913;&#65533;[f&#65533;&#65533;&#65533;u}&#65533;&#615;SM&#65533;Y&#65533;uv
&#65533;J&#65533;&#1952;&#65533;5J_&#65533;}s&#65533;&#65533;o~v&#65533;`&#65533;ky&#65533;FO&#65533;QJ!&#65533;,&#65533;&#65533;F0G&#65533;&#65533;4&#65533;4[&#65533;*&#65533;W&#65533;1<&#65533;&#178;&#65533;&#818;&#65533;J&#65533;k	&#852;&#65533;&#65533;x&#65533;&#65533;\FX&#202;z&#65533;g&#1082;&#65533;$&#65533;o&#65533;Z&#65533;&#65533;&#65533;&#65533;|&#65533;&#986;U&#65533;l&#65533;&#65533;M&#65533;&#65533;)&#65533;eE&#65533;vIr&#65533;
! CN1M&#65533;&#65533;&#65533;#tD&#65533;&#65533;z&#65533;&#65533;&2&#65533;K&#65533;w&#65533;&#65533;&#65533;	lfr&#65533;&#65533;p&#65533;&#65533;G^0&#65533;A,(&#280;G,&#65533;&#65533;&#413;&#65533;&#65533;&#334;&#65533;$P&#65533;k&#65533;&#65533;&#65533;iq&#65533;_Ve&#65533;&#65533;&#65533;&#65533;)&#65533;&#65533;&#65533;&#65533;&#65533;n;"&#65533;&#65533;%$X&#65533;&#65533;&#65533;\I&#65533;&#65533;&#45845;&#1522;D(&#65533;&#65533;&#65533;aE&#65533;z"m&#65533;&#65533;&#65533;&#65533;m&#65533;&#65533;&#65533;&#1118;&#65533;5&#65533;&#1779;*~&#65533;&#65533;1D;!&#65533;&#65533;&#65533;,G?&#65533;&#65533;&#65533;&#65533;p&#65533;3w  E&#572;&#65533;p&#65533;&#65533;&#65533;&#65533;&#65533;&#65533;#&#65533;&#65533;
&#31245;%`&#65533;s&#65533;{G&#65533;>Y&#65533;pu&#65533;@&#65533;&&#65533;
J0s&#65533;q&#65533;&#65533;6&#65533;&#65533;G&#65533;&#65533;}&#65533;&#65533;=&#65533;b)&#65533;&#65533;&#65533;n]&#1044;CbG;&#1785;&#65533;&#65533;&#65533;&#65533;&#65533;bV&#65533;&#65533;&#65533;A&#65533;S&#65533;&#65533;Fs<}&#65533;I&#65533;&#65533;&#65533;V&#65533;"&#65533;6&#65533;PQ&#65533;&#65533;!"&#1283;W&#65533;&#65533;}gD&#65533;Yq&#65533;yP&#65533;(&#65533;&#65533;oi	~&#65533;&#65533;XA"&#65533;&#65533;&#65533;((#&#65533;&#65533;&#65533;7 &#909;p&#65533;b&#65533;vA~&#65533;>d&#65533;ME1&#65533;G;&#65533;&#65533;Ub(&#65533;st&#65533;"9&#65533;&#524;&#65533;&#65533;,&#164;&#65533;&#65533;&#65533;	&#65533;&#65533;&#65533;q&#65533;R(h@&#65533;-&#65533;&#65533;(m&#65533;&#65533;1&#65533;yW&#65533;60iC&#65533;&#869;Y&#65533;&#1449;&#65533;&#65533;J"&#65533;&#65533;h&#65533;&#65533;Q&#65533;0&#65533;4&#65533;&#65533;&#65533;r&#65533;&#65533;n&#65533;&#65533;b&#65533;P&#65533;]I&#65533;ai&#65533;&#65533;E&#65533;&#65533;&#893564;&#65533;&#65533;&#526;&#65533;D'u&#705;c&#65533;(&#65533;nz&#65533;W&#65533;&#799;I.x(BG&#65533;B&#65533;&#65533;&#65533;&#488;L&#65533;&#65533;&#65533;&#65533;@&#65533;&#65533;T&#65533;\d#;&#65533;&#65533;>rcS&#65533;&#65533;nVED&#65533;@&#65533;j&#65533;>&#65533;Q&#65533;&#65533;&#65533;&#65533;3&#65533;)&#65533;H&#65533;TZtU&#65533;rHL[6&#65533;&#65533;H&#65533;&#65533;3&#65533;7%
&#65533;&#65533;W&#65533;D)&#65533;&#65533;&#65533;&#65533;W.S&#65533;/&#65533;)3&#65533;&#65533;&#65533;~o&#65533;I&#65533;3D&#65533;2H>gS&#65533;&#65533;1\&#65533;9u&#65533;&#65533;R&#65533;PB#&#65533;zC:'<&k $f&#65533;&#65533;Sa&#65533;&#65533;t&#65533;&#65533;&#65533;&#65533;&#65533;&#65533;!'{]3&#65533;S&#65533;&#65533;sN&#65533;k@C&#65533;U&#65533;&#65533;@&#65533;C-R&#65533;@	b&#65533;&#65533;dph&#65533;&#65533; &#65533;.$&#65533;|Pk%&#65533;*	2,&#26120;&#65533;a&#65533;U&#65533;&#65533;&#65533;&#65533;A&#65533;&#65533;

c&#65533;Q@I&#65533;&#65533;FJ&#65533;Y!&#65533;T&#65533;&#65533;&#65533;,&#65533;lJ&#65533;&#65533;]&#65533;R0\&#65533;&#65533;&#65533;}(&#65533;pe&#65533;A&#65533;<s%&#65533;z&#65533;&#65533;&#65533;&#65533;3&#65533;&#65533;&#65533;<&#65533;&#65533;&#65533;&#65533;&#65533;?&#65533;G=t
9u&#65533;z&#65533;S&#65533;YM.O&#65533;&#65533;O&#65533;R&#65533;&#221;&Z&#65533;!Tq&#65533;&#65533;&#706;_xGW&#65533;0&#65533;z&#65533;&#65533;&#65533;t?\&#65533;&#65533;&#65533;m&#65533;K&#65533;&#65533;j&#65533;l&#65533;j5&#65533;!&#65533;&#65533;&#65533;&#1557;-&#65533;&#65533;$n&#65533;U&#65533;\&#65533;aG&#65533;T&#65533;:&#65533;&#65533;&#65533;-&#65533;&#65533;nu:&#65533;&#65533;"d&#65533;&#65533;&#65533;&#65533;F&#65533;&#65533;
&#65533;-&#65533;~&#65533;&#65533;&#65533;6&#65533;!&#65533;&#65533;8@&#65533;&#65533;O&#65533;&#65533;&#65533;&#65533;	D.u&#1242;&#65533;&#65533;$P&#65533;&#65533;&#65533;F&#65533;1&#1529;&#65533;&#65533;y&#65533;&#65533;&#65533;&#65533;f&#771;^&#65533;9&#65533;&#65533;X)&#65533;&#65533;,&#65533;PF&#65533;P}&#701;&#65533;&#281;&#65533;I&#65533;&#65533;&#65533;u&#65533;H
&#65533;kB&#65533;&#43056;![&#65533;&#65533;&#65533;&#65533;Vxy&#65533;&#65533;&#65533;&#64524;&#65533;&#65533;&#65533;&#65533;&#65533;BA&#65533;n-&#65533;&#65533;@Dx&#65533;)gBZ&#65533;&#65533;&#65533;&#65533;w&&#65533;fnDMC&#65533;&#65533;V_&#65533;Z&#65533;&#144;6&#65533;N&#65533;&#65533;&#65533;>&#65533;tf&#65533;R&#65533;z&#1317;&#65533;&#65533;9&#65533;8m&#65533;&#65533;&#65533;&#65533;&#65533;cYfa&#65533;$L&#65533;_&#65533;X;&#65533;&#65533;&#65533;j&#65533;&#65533;&#65533;Ar&#65533;&#65533;&#65533;S&#65533;x&#65533;Mt&#65533;&#65533;&#65533;l1&#2031;&#65533;V&#65533;&#65533;I5l&#65533;0&#65533;&#65533;&#65533;G&#65533;&#65533;"&#65533;&#59566;&#65533;4&#65533;&#65533;f(&#65533;&#65533;u&#60410;&#65533;&#65533;@&#65533;4&#65533;&#65533;"f&#65533;<)z&#65533;&#65533;&#65533;Di&#65533;FG8m &#65533;$&#157;\	\%&#65533;Pm&#65533;&#65533;3\'&#65533;gP&#65533;O&#65533;&#65533;&#65533;&#65533;0~$M&#65533;8&#65533;&#65533;&#65533;&#65533;G&#65533;&#65533;%&#65533;Lp&#65533;uv&#65533;S&#65533;B&#65533;)&#65533;&#605;\&#65533;&#65533;#&#65533; &#65533;q&#65533;Ud*&#65533;6&#65533;&#65533;4&#65533;}&#65533;&#65533;@&#65533;&#1828;xm &&#65533;&#65533;OV&#65533;&#65533;&#65533;&#65533;&#1577;s[&#65533;`eed&#65533;]&#65533;&#65533;&#1663;&#65533; p&#65533;&#65533;&#329;&#812;&#65533;&#65533;&#65533;&#65533;&#65533;=&#65533;v9/&#65533;k&#2039;K}S&#65533;&#65533;}&#65533;&#65533;&#65533;&#65533; B&#65533;&#65533;&#65533;&#65533;&#65533;3>&#65533;&#65533;&#65533;&#65533;&#65533;&#65533;_x~j&#65533;{&#65533;&#65533;92&#65533;&#65533;&#65533;&#65533;.wb&#65533;&#65533;&#65533;}=&#65533;&#65533;|&#65533;5&#65533;&#65533;&#1946;<K6'b`&#65533;&#65533;&#1229;+&#65533;z&#65533; &#65533;&#65533;&#65533;&#65533;Q&#65533;&#65533;R&#65533;&#65533;9&#65533;&#65533;`&#65533;&#65533;f&#65533;&#65533;&#65533;&#65533;&#65533;&#65533;~&#1959;&#65533;&#65533;z	&&#65533;DJ&#65533;&#65533;H&#65533;&#65533;&#65533;&#65533;w&#65533;&#1776;&#65533;&#65533;n&#65533;~&#65533;!&#65533;&#65533;&#65533;k&#65533;4&#65533;&#65533;~&#65533;&#65533;&#65533;7<&#65533;&#65533;&#65533;&#65533;&#65533;?&#65533;f1&#65533;E&#65533;xd&#1407;&#65533;%&#65533;Byy&#65533;s&#65533; &#65533;kFl6zP&#65533;&#65533;d
&#65533;z&#65533;w0&#65533;&#65533;&#65533;4 &#65533;%m~&#65533;n&#439;{wW{pUu&#65533;&#65533;Y5I&#65533;K&#65533;vnhP%&#65533;}G&#65533;&#65533;0Y&#65533;&#65533;K/&#65533;&#65533;7&#65533;&#65533;5&#65533;&#65533;w&#65533;j&#65533;&#65533;&#65533;g&#65533;&#65533;o&#65533;~j3zw&#65533;ah&#65533;q&#65533;&#65533;J&#65533;&#1476;&#65533;~&#65533;jV&#65533;x&#65533;&#65533;U&#65533;,&#65533;&#65533;TA&#65533;>F(#c&#65533;&#65533;1E&#65533;yw]&#65533;rs&#65533;C&#65533;&#65533;&#65533;	ek7&#65533;&#65533;r\&#65533;&#65533;.E&#65533;Fx|*&#65533;&#65533;^&#65533;{o&#65533;T&#65533;&#65533;E&#65533;'|0B|&#65533;QF4`&#65533;`&#65533;&#65533;v0&#65533;F2&#65533;&#65533;Vf&#1783;&#65533;qg&#65533;m&#65533;Z&#65533;-ZA&#65533;&#65533;.}&#65533;DQ&#65533;K&#65533;&#388;&#28937;&#65533;&#65533;Q&#65533;&#553230;&#65533;&#65533;&#65533;&#65533;b&#65533;&#65533;T&#65533;N]&#65533;kw&#65533;&#65533;&#65533;*WV&#65533;Gp7&#65533;h8&#65533;Hl &#65533;&#65533;vI]Pm&#65533;0sHV&#65533;#fw({)8g&#65533;&#65533;|eWhe&#65533;J&#65533;&#65533;}&#65533;&#65533;&#65533;h&#65533;u?&#65533;,&#65533;f&#65533;&#65533;&#1543;x&#65533;&#65533;F&#65533;&#1032;&#65533;&#65533;
rI&#65533;&#65533;&#65533;~&#65533;&#65533;o&#65533;&#65533;[&#65533;&#65533;&#65533;%^bpe&#65533;4
&#65533;&#65533;O&#65533;&#65533;	&#65533;&#65533;&#65533;i0&#65533;&#65533;&#65533;&#65533;&#65533;&#65533;&#65533;&#65533;&#65533;&#65533;]Dv1&#65533;&#529;eHs&#65533;O&#65533;&#65533;dAX&#65533;&#65533;&#65533;&#65533;2&#65533;'&#65533;G&#65533;&#65533;6&#65533;xv3&#1217;&#65533;Wy&#513;	8&#65533;&#65533;VB&#65533;0>&#65533;&#65533;,&#65533;_&#65533;&#65533;3&#65533;-&#65533;&#65533;|&#65533;&#65533;Ki&#65533;&#65533;>&#65533;oP&#65533;&#65533;&#65533;&#65533;o&#65533;&#65533;ET&#65533;5	&#65533;&#65533;&#65533;;&#65533;pb&#65533;&#65533;&#65533;\&#1040;&#65533;w&#65533;&#65533;H%&#65533;j&#65533;w&#65533;H&#65533;&#65533;v&#65533;'f&#65533;&#65533;9&#65533;&U&#65533;(:&#65533;4&#65533;&#65533;t&#65533;!	z&#65533;&#65533;]%i&#65533;0&#339;E&#65533;+&#65533;QQ%&#65533;08G0&#65533;&#65533;&#65533;u&#65533;5i&#65533;&#65533; &#65533;&#65533;F&#65533;v&#65533;&#65533;G
&#291;{!8S@	6$u&#65533;&#65533;&#65533;_&#65533;&#963;+&#65533;G&#65533;&#65533;}&#65533;%&#65533;rXO9Z&#65533;(&#65533;&#65533;&#65533;&#65533;&#2039;&#65533;bS&#65533;&#65533;&#65533;a@Wk
&#65533;wH&#65533;#`&#65533;&#65533;YL(&#65533;&#409;&#65533;h&#65533;#'&#65533;l&#65533;kI&#65533;&#65533;)&#65533;&#65533;&#65533;&#65533;&#65533;&#65533;&#65533;k&#65533;%t&#1233;h&#65533;}&#599;~&#65533;}&#65533;&#65533;f*&#1548;&#65533;&#65533;r&#1554;-&#65533;dEt&#1352;7&#65533;X&#65533;&#65533;fe&#65533;tBg&#65533;&#65533;&#65533;Q1&#65533;&#1624;&#65533;nZ!&#65533;5&#65533;&#65533; &#65533;&#65533;AY&#65533;&#937;&#65533;&#65533;&#65533;!&#65533;&#65533;&#65533;&#65533;&#65533;&#65533;&#65533;&#1114;&#65533;&#65533;&#65533;&#65533;y&#65533;&#65533;&#65533;oCI&#65533;e&#65533;_?&#65533;ySlZYk&#65533;&#65533;&#65533;&#65533;!&#65533;&#65533;f,&#65533;9&#65533;&#65533;R&#65533;&#65533;&#65533;&#65533;55G&#65533;&#65533;&#65533;j &#65533;&#65533;&#65533;p&#65533;&#65533;c&#65533;t .&#65533;*&#65533;D&#1693;&#65533;&#65533;&#65533;&#65533;Y&#65533;&#65533;k&#65533;B&#65533;&#65533;9&#65533;
&#1958;&#65533;&#65533;&#65533;s&#65533;&#65533;&#1048;&#65533;&#65533;O&#65533;8&#65533;&#65533;I&#65533;&#65533;C&#65533;b:`:&#65533;&#65533;& xE;)&#65533;^@&#65533;&#65533;&#65533;&#65533;&#65533;&#65533;s@&#1625;2j&#65533;=t&#65533;H4O&#65533;:&#65533;&#65533;&#65533;,&#65533;	&#65533;Y&#65533;
&#65533;Am&#65533;DK&#65533;3&#65533;&#41924;x$&#65533;&#65533;5&#65533;&#65533;7&#1316;a&#65533;h&#65533;4&#65533;&#65533;&#65533;&#27233;1Eho&#1179;&#65533;&#65533;?&#65533;&#65533;&#65533;g&#65533;iQ&#65533;T&#65533;F&#65533;&#65533;&#157;u)&#65533;&#65533;&#65533;&#65533;&#65533;&#65533;Ox&#65533;/&#65533;%&#65533;&#65533;&#65533;Zh&#65533;t&#65533;&#65533;&#65533;&#1637;&#65533;S&#65533;_&#65533;~&#65533;&#65533;b&#65533;&#65533;a*{&#65533;&#65533;&#65533;&#65533;@&#65533;&#65533;&#65533;&#65533;^z&#65533;&#65533;H&#65533;&#65533;S&#65533;&#65533;&#621;o&#65533;&#65533;&#65533;&#65533;&#65533;&#65533;&#65533;&#65533;t&#65533;&#65533;&#65533;Sxv.&#65533;i- h&#65533;&#65533;&#65533;&#65533;p&#65533;&#65533;&#65533;2C4&#65533;&#65533;&#65533;&#65533;.&#65533; YTn&#1376;&#65533;&#65533;[&#65533;YY4&#65533;/'&#65533;l&#65533;z0&#65533;^&#65533;&#65533;7&#65533;&#65533;?&#65533;Z&#65533;{&#65533;&#65533;&#65533;&#65533;&#598;&#65533;&#65533;&#65533;:&#65533;&#65533;(&#65533;w&#65533;"&#65533;&#65533;[I~&#65533;A&#65533;P&#65533;&#65533;&#65533;&#65533;L&#65533;&#65533;T&#65533; T&#65533;&#65533;&#65533;&#65533;&#65533;&#65533;&#65533;&#65533;&#65533;9`&#1708;&#65533;Y4&#65533;&#65533;f&#65533;2&#65533;	U ]F&#65533;{E &#65533;Jg&#65533;Z*&#65533;7&#65533;&#43877;u&#65533;&#65533;A&#65533;&#65533;z&#65533;&#65533;U"*&#65533;&#65533;&#65533;I^ &#65533;QF9=p&#65533;h+&#65533;dv&#65533;_&#65533;&#1811;
~Sl&#65533;:&#65533;&#65533;r*&#65533;&#65533;&#65533;&#65533;0&#65533;G&#65533;e9!C
&#65533;8+&#65533;}&#65533; <&#65533;&#65533;&#65533;&#65533;&#65533;&#65533;&#65533;'Ks1&#65533;&#65533;I&#65533;(k:&#65533;;\QZ&#65533;Z&#65533;&#65533;m&#65533;@m&#65533;&#65533;UZ&#677;&#65533;&#65533;z&#65533;&#627;?&#65533;&#65533;&#620;X&#65533;&#65533;&#1036;&#65533;*&#65533;6&#65533;&#65533;IKO)&#65533;&#65533;&#65533;&#65533;&#65533;&#65533;lv&#65533;&#65533;&#65533;#(&#65533;`&#65533;&#65533;H&#65533;&#65533;&#65533;&#65533;H&#8710;&#65533;&#65533;&#65533;&#65533;&#65533;&#65533;&#65533; *&#1195;&#65533;&#65533;&#65533;n&#65533;&#65533;&#1682;&#65533;&#65533;2y&#65533;&#65533;{&#65533;b&#65533;c&#65533;&#65533;G~KK&#65533;&#65533;J&#40702;&#65533;U&#65533;2t&#65533;T&#65533;&(&#65533;8&#65533;&#739;&#697;&#65533;&#65533;&#65533;%&#65533;:&#65533;E&#65533;(.#&#65533;&#65533;&#65533;&#65533;&#65533;&#65533;>{&#65533;G&#65533;a#.&#65533;&#65533;&#65533;o&#65533; o&#65533;&#65533;&#65533;&#65533;&#65533;&#65533;&#65533;&#65533;&#65533;:&#65533;&#65533;&#65533;l&#65533;[t&#65533;&{&#65533;&#65533;&#65533;&#65533;y&#65533; &#314;&#65533;&#65533;@&#197;m&#21030;y&#1689;&#65533;+&#65533;"(&#65533;&#65533;&#65533;*$&#1799;&#65533;15&#1312;,N&#65533;&#65533;-`&#65533;U&#65533;&#65533;C\&#65533;&&#65533;=&#65533;&#1628;&#802;jI&#65533;F&#1867;sdK&#65533;&#65533;k&#65533;&#65533;&#65533;&#65533;&#65533;I&#51966;&#65533;&#65533;Z&#65533;W&#65533;;&#65533;5&#65533;&#65533;&#65533;j&#65533;&#65533;&#65533;&#65533;&#65533;&#65533;jj@Ur&#65533;&#65533;&#65533;9&#65533;&#65533;K&#65533;f&#65533;&#65533;{7&#65533;f&#65533;q&#65533;*r&#65533;&#65533;]G&#65533;&#65533;&#65533;$&#65533;z&#65533;[&#65533;C&#950;&#65533;&#65533;&#65533;&#65533;&#65533;<&#65533;&#65533;0	o&#65533;{&#65533;&#65533; 0@?&#65533;3&#65533;&#65533;T&#65533;&#65533;&#65533;&#65533;YV&#65533;&#65533;2&#315;&#65533;&#65533;J&#65533;l8&#65533;&#65533;&#65533;&#65533;\&#32507;&#65533;)&#65533;_&#65533;\&#65533;&#65533;
`;"&#65533;eG-&#65533;JbF|&#65533;&#65533;&#1718;G<&#65533;&#562;&#281;&#65533;&#292;j&#65533;&#65533;7<&#65533;U&#1399;7p&#65533;&#65533;k&#65533;&#65533;&#65533;&#65533;<&#65533;&#65533;&#65533;8&#65533;/&#65533;Fe3&#65533;&#65533;&#65533;&#65533;X&#65533;j&#65533;h&#65533;n&#65533;AF
7&[&#65533;&#65533;&#65533;F&#65533;SY T&#65533;3&#65533;h&#65533;&#65533;2&#65533;&#65533;&#65533;&#65533;6V&#65533;&#65533;&#65533;&#65533;&#65533;&#65533;|&#65533;&#65533;&#65533;j&#65533;L&#65533;&#65533;&#65533;O;&#65533;&#65533;e&#65533;&#65533;&#65533;&#65533;&#65533;&#65533;,&#65533;A+&#65533;&#65533;l3;&#65533;&#65533;K&#65533;u&#65533;&#65533;V&#65533;h&#65533;&#65533;&#65533; @=&#619;|&#731;&#763;&#65533;&#65533;&#65533;H&#65533;&#65533;jV(&#65533;/&#65533;MA&#65533;=&#65533;&#65533;&#332;&#65533;&#65533;&#65533;Gz/-&#65533;rD)&#65533;&#65533;rj2&#65533;&#65533;&#65533;i&#65533;&#65533;/*&#65533;H&#65533;H&#65533;rld&#65533;&#65533;?&#65533;\&#65533;&#65533;"&#65533;&#65533;|&#65533;CL&#65533;d&#65533;{&#65533;&#65533;&#65533;L&#65533;&#65533;&#65533;z&#65533;c&#65533;&#1478;&#65533; 2&#65533;f&#65533;&#65533;EG&#65533;&#65533;&#65533;Vi;&#65533;:&#65533;&#65533;&#65533;&#65533;xz&#65533;l7&#65533;&#65533;s{&#1851;Y&#65533;&#1516;&#65533;&#1100;&#65533;&#65533;&#65533;&#671;}-\[-1k&#65533;-&#65533;&#65533;&#65533;V&#65533;BL&#65533;&#65533;0&#1180;&#65533;&#65533;&#65533;M\&#65533;9}&#65533;P:&#426;&#65533;M}&#65533;k2&#65533;&#65533;&#65533;&#65533;@&#65533;&#65533;wM@-&#65533;C&#65533;?&#65533;8&#65533;a&#65533;&#65533;&#65533;K&#65533;&#65533;a&#65533;&#65533;:&#65533;!$&#65533;&#65533;&#3769;&#65533;(!&#1970;{k&#65533;}&#65533;N&#65533;&#1856;DJ_&#65533;&#65533;d&#65533;&#65533;&#65533;&#65533;X&#690;&#65533;n&#65533;&#65533;n&#65533;I&#65533;9&#65533;&#177;&#65533;-&#1766; g&#65533;Bl&#65533;&#65533;&#21737;&#65533;&#65533;m&#65533;&#65533;&#65533;t=#&#65533;&#65533;C&#65533;&#65533;&#65533;&#65533;&#65533;:z>u&#65533;bH&#65533;&#65533;E|&#65533;M5&#65533;&#65533;&#65533;&#65533;]|r&#65533;&#65533;|*&#65533;2{&#65533;Z&#65533;&#65533;&#65533;Mj&#65533;&#65533;:&#65533;&#65533;/Wv&&#65533;&#65533;j9&#65533;i&#65533;&#65533;&#65533;&#65533;&#26354;&#65533;&#65533;4&#65533;8S&#65533;C&#65533;&#65533;m&#65533;K&#65533;&#65533;K%!J`-&#65533;,&#65533;&#65533;&#65533;&#798;&#65533;&#65533;&#65533;z&#65533;&#65533;&#65533;&#65533;&#65533;&#65533;g&#65533;&#65533;w&#65533;&#65533;N&#65533;&#65533;&#65533;q&#65533;&#65533;&#65533;e)&#65533;&#65533;&#941; &#65533;j&#65533;&#65533;s&#1722;&#65533;H&#65533;&#65533;*&#65533;&#65533;&#65533;l&#65533;&#65533;l&#65533;*&#65533;&#65533;&#65533;C&#65533;c&#65533;G,>&#65533;G&#65533;1&#65533;&#65533;&#65533;&#65533;&#65533;&#65533;-&#65533;&#65533;&#65533;&#1169;&#65533;JJu&#1611;&#661;I&#65533;Gn&#65533;&#65533;>&#65533;4-9&#65533;p3&#65533;&#65533;*N c$M&#65533;&#65533;&#385;&#65533;&#65533;&#65533;J&#65533;&#65533;(Mm&#65533;&#65533;wgu&#65533;+&#65533;~[S&#65533;&#65533;&#65533;o&#65533;Q&#65533; U&#65533;2&#65533;&#65533;d&#65533;&#65533;&#65533;&#65533;&#65533;&#65533;&#65533;:~TfA&#65533; &#65533;k&#65533;-&#65533;E~&#65533;~&#65533;s6&#65533;&#65533;A&#65533;k p~&#65533;&#65533;&#65533;&#65533;&#65533;&#65533;}&#65533;b3|\&#65533;&#1148;&#65533;d&#65533;y&#65533;&#65533;&#65533;
&#65533;&#65533;&#65533;&#65533;&#65533;&#65533;&#65533;&#65533;_&#65533;i&#65533;p&#65533;&#65533;&#65533;6z/&#65533;&#65533;&#65533;&#65533;&#65533;=`&#65533;w&#65533;9V&#65533;U&#1340;&#65533;&#65533;&#876;&#65533;&#65533;L1Fo&#65533;&#65533;H&#65533;&#65533;&#65533;&#65533;&#65533;&#1209;xk&#65533;&#65533;&#65533;&#65533;&#65533;&#65533;&#65533;&#11265;&#65533;&#65533;Q&#1906;&#65533;&#65533;&#65533;&#65533;lp)&#1954;&#65533;&#65533;&#1754;&#65533;&#65533;Z}?&#65533;&#65533;&#65533;&#65533;&#65533;5>e&#685;&#65533; M&#65533;,&#141;&#65533;]&#65533;I&#65533;L&#65533;`&#65533;a;+&#65533;&#65533;&#65533;0 &#65533;&#1498;&#65533;e&#65533;.QZ&#65533;&#65533;"&#65533;&#1592;)&#1601;&#65533;&#65533;&#65533;z&#65533;@d&#65533;&#65533;&#65533;&#65533;)&#65533;&#65533;&#65533;&#65533;&#65533;~Y&#65533;&#65533;&#65533;R&#65533;@t&#65533;&2&#65533;&#65533;P&#65533;O%&#65533;*&#65533;&#65533;Q?&#65533;[&#65533;&#65533;U&#65533;^W&#65533;TOZ&#1022;`l&#65533;G&#65533;k&#65533;&#65533;&#65533;9qL|rS&#65533;&#65533;&#65533;&#65533;&#65533;&#65533;h&#65533;f`Io&#65533;&#65533;?S?(&#65533;w&#65533;@X3Q&#65533;&#1352;,]&#65533;&#65533;&#65533;&#65533;&#65533;&#65533;&#65533;&#65533;<&#65533;&#65533;9n&#65533;<&#65533;&#65533;&#65533;p&#65533;&#65533;	}&#65533;7^&#65533;c&&#65533;&#65533;&#65533;b%&#65533;]@&#65533;&#65533;&#65533;O&#65533;&#65533;&#65533;-&#65533;1S&#65533;5&#65533;e^&#65533;@&#65533;&#65533;~&#65533;F&#65533;&#65533;&#1888;&#65533;N&#65533;mY&#65533;&#65533;&#65533;&#65533;?&#65533;&#65533;&#65533;&#65533;O&#65533;&#65533;&#65533;
,&#65533;&#65533;,&#65533;\&#65533;&#65533;&#65533;U&#65533;&#65533;_&#65533;4&#65533;
1&#1461;&#65533;&#65533;&#401;hP&#65533;-qJ&#65533;&#65533;n&#1328;m.KV/&#65533;&#1283;&#65533;	"l>&#65533;&#65533;&#65533;&#1839;&#65533;H&#65533;y?&#65533;{&#65533;f<&#65533;&#65533;&#65533;&#65533;&#65533;&#65533;&#65533;&#65533;?&#65533;&#65533;&#65533;&#65533;#&#65533;O&#65533;f&#65533;&#65533;a&#65533;&#65533;&#65533;!&#65533;&#65533;!&#65533;&#65533;&#65533;]&#65533;&#65533;&#65533;]&#65533;9&#65533;]

:l &#65533;&#65533;&#65533;&#65533;&#65533;&#65533;&#65533;Y~&#65533;~x&#65533;&#65533;&#65533;b&#65533;r&#65533;&#65533;&#65533;&#65533;>&#65533;&#65533;&#65533;&#185;&#65533;&#65533;&#65533;&#65533;&#65533;&#65533;&#65533;	&#65533;&#65533;&#65533;&#319;&#65533;&#65533;&#65533;-&#65533;&#65533;-&#65533;nD%n&#65533;&#65533;e+&#65533;{&#65533;&#65533;&#65533;^&#65533;&#65533;&#65533;&#65533;&#65533;&#65533;&#65533;&#65533;&#65533;&#65533;&#65533;Q&#65533;J&#65533;hI&#65533;Xh t8OMt&#65533;&#65533;P&#65533;&#199;#J&#65533;H&#65533;&#65533;&#331;52~ P&#65533;&#65533;&#65533; zx&#65533;d&#65533;s&#65533;&#65533;&#65533;&#65533;&#65533;&#65533;.a^&#65533;s&#65533;&#65533;9p&#65533;&#65533;H&#65533;&#65533;O&#65533;@}z8&#65533;&#65533;QEG&#65533;&#679;&#806;M&#65533;&#65533;&&#65533;&#65533;&#18900;&#65533;&#65533;&#65533;&#65533;&#65533;&#2000;&#65533;L&#65533;&#65533;&#65533;&#65533;h&#65533;j3f&#65533;M&#65533;Pa`&#65533;&#1280; &#65533;x&#65533;&#1981;&#65533;7/B&#65533;&#65533;V&#65533;&#65533;&#65533;Mt3Y&#65533;d&#65533;m&#65533;&#65533;p&#65533;vy&#65533;h&#65533;e&#657;8"&#65533;&#65533;s'O&#65533;^B&#65533;&#65533;4f &#65533;b&#65533;&#65533;%H&#65533;0C&#65533;@&#634;6&#65533;&#65533;&#65533;&#65533;ck&#65533;&#65533;n&#411;&#65533;k}&#65533;&#65533;&#65533;&#65533;[s@&#65533;&#65533;C&#65533;{]&#65533;{&#993;&#475;&#65533;<p(&#65533;&#65533;k
&#65533;*&#1518;,[&#65533; A@HA0V\&#1022;=&#397;X/&#65533;&#65533;&#65533;&#65533;I&#65533;+&#65533;k&#65533;&#65533;?&#65533;=_P&#65533;&#65533;\Vm&#65533;&#65533;V&#65533;&#1301;Q&#65533;w[XP&#65533;t&#65533;SE&#65533;Vv&#65533;&#1286;d&#65533;&#65533;&#1415;&#704;&#65533;&#65533;[$2@&#65533;y(&#65533;&#65533;Q^~M&#65533;W&#65533;&#65533;-V&#65533;G&#65533;&#65533;&#65533;Y&&#65533;i&#65533;X\$FvJ*@b&#65533;&#65533;&#65533;&#296;&#65533;g9&#65533;&#65533;K&#65533;@Bi&#65533;`Wj&#65533;&#65533;&#65533;#1 &#65533;&#65533;"&#65533;t&#65533;&#65533;m&#65533;&#65533;nd6'&#65533;4&#65533;'&3&#65533;&#486;u&#65533;&#65533;&#65533;&ut^g&#65533;ve&#65533;cw|&#65533;&#65533;x&#22343;&#65533;{&#65533;&#65533;&#1121;i&#65533; BE4&#65533;&#65533;|&E&#65533;R~&#65533;&#65533;giHtp&#65533;&#65533;4"&#65533;T&#65533;:&#65533;&#1666;&#65533;&#65533;&#65533;`7E&#65533;&#65533;<t&#65533;`&#65533;&#65533;xxj&#65533;"&#65533;j&#65533;6]&#65533;&#65533;&#65533;[G&#184;&#65533;^&#65533;&#65533;&#65533;&#65533;f)r&#65533;dl&#65533;I&#65533;@Y&#65533;&#65533;Pd#&#65533;&#65533;&#65533;$&#65533;fd&#65533;&#65533;YY&#65533; &#65533;P{Y$&#65533;&#65533;V&#65533;&#2022;;&#65533;. &#65533; &#251;&#65533;K&#65533; &#65533;&#65533;VLmc&#65533;&#65533;L&#65533;&#65533;&#65533;F[&#65533;i&#65533;8&#65533;&#65533;&#924;#&#65533;&#65533;"&#476;&#65533;C&#65533;&#65533;S&#65533;&#65533;(!}@&#65533;&#65533;ul&#65533;{&#65533;1t(&#65533;n}&#65533;&#65533;4)&#65533;&#65533;lE6&#65533;p&#65533;&#65533;&#65533;:&#65533;
>%1&#65533;h&#65533;&#65533;&#59051;&#65533;z&#65533;s&#1015;&m&#65533;&#65533;xDW&#65533;0&#65533;/B&#65533;X'6&#65533;u&#65533;&#65533;d&#65533;*/&#65533;&#65533;&#65533;&#65533;(&#65533;&#1616;d&#65533;&#65533;&#65533;V&#743;-h&#65533;~&#65533;&#534;QJ&#65533;&#65533;'&#42907;&#65533;&#65533;&#65533;&#65533;&#65533;!&#65533;&#65533;E07&#65533;K8p&#65533;&#65533;&#65533;&#65533;&#65533;&#65533;&#65533;&#65533;p&#65533;&#65533;&#65533;[&#65533;u&&#65533;&#65533;	/lp&#65533;=&#65533;C*&#65533;H&#65533;&#65533;&#769;&#65533;&#65533;&#65533;!{&#65533;&#65533;&#65533;&#65533;&#65533;&#65533;l&#65533;&#65533;*&#65533;&#132;}#qDiL.[&#65533;j@&#65533;m9&#65533;6&#65533;.TD&#65533;<&#965;&#65533;e&#65533;&#65533;&#65533;/&#65533;&#65533;&#65533;B&#65533;j&#65533;&#65533;Q&#63842;&#1343;fo&#65533;&#65533;&#65533;n&#65533;=Ho&#65533;L&#65533;K&#65533;=7e&#1310;}&#65533;&#65533;&#2003;Odb&#65533;&#65533;&#65533;ZNV&#65533;
$&#65533;S&#65533;&#65533;+&&#65533;[h&#65533;&#65533;	 H[^&#65533;E&#65533;$ '	&#65533;p&#65533;&#65533;&#65533;5*&#65533;&#1345;8&#65533;&#65533;9&#1924;&#65533;]&#65533;&#65533;BsT&#65533;&#65533;&#65533;'e&#65533;-b7&#65533;A&#376;@&#65533;&#65533;&#65533;cS8&#65533;&#65533;TG&#65533;&#65533;&#848;&#65533;&#65533;!&#65533;&#65533;&#232;&#65533;&#65533;$&#65533;;	&#65533;&#65533;&#65533;Y*S;S&#65533;3&#65533;y&#65533;y&#65533;z&#1964;&#65533;=*&#65533;&#65533;d&#65533;&#65533;\&#65533;&#65533;u&#65533;j&#354;&#1996;&#65533;&#26220;&#65533;h6&#65533;J&#65533;&#1560;&#384;U&#65533;miS`&#65533;&#65533;&#65533;&#65533;&#65533;k&#65533;@&#65533;LS&#65533;I&#65533;&#65533;&#65533; e&#65533;&#65533;&#65533;h&#65533;&#65533;4&#65533;V w9&#65533; 
&#65533;^&#65533;B&#65533;8&#65533;8&#899;`X&#65533;p&
.-V&#65533;d%q@Ig&#65533;&#65533;&#65533;&#65533;&#65533;L&#65533;?&#832;&#65533;&#65533;&#65533;&#65533;&#65533;pC&#65533;&#65533;u@&#1888;@&#65533;\&#65533;&#65533;"&#65533;&#65533;_&#53256;;&#65533;awF&#65533;T;&#65533;&#65533;<&#65533;R&#65533;&#65533;&#65533;&#65533;&#65533;&#65533;*Z&#65533;&#65533;&#65533;V&#65533;&&#65533;r&#65533;&#65533;-&#65533;qX&#65533;&#65533;&#65533;&#65533;&#65533;&#65533;,$mQ~&#65533;&#65533;sQ&#65533;[/&#65533;&#1059;&#5686;&#65533;&#65533;o[&#65533;,&#65533;U&#65533;UH&#65533;Z&#65533;&#65533;&#65533;d&#65533;&#65533;&#65533;
l
(&#65533;Uj&#65533;&#65533;&#65533;
\$)&#65533;QN&#65533;&#65533;&#65533;T&#65533;&#65533;&#6535;&#65533;&#65533;^&#65533;&#65533;&#65533;x&#65533;&#65533;S&#65533;iOO&#65533;v&#65533;KH&#65533;a&#65533;&#65533;&#65533;&#65533;/u&#65533;&#729;&#148;L&#65533;&#65533;e&#65533;&#65533;&#65533;&#65533;&#65533;D|%&#65533;)&#65533;v8_$&#65533;&6&#65533;v&#65533;l:&#65533;NE&#65533;&#65533;r<2&#65533;O&#65533;&#65533;$&#65533;&#65533;&#65533;9&#65533;n*&#716;&#1830;&#65533;y7&#65533;&#65533;}n&#65533;&#65533;=&#65533;hG&#65533;B&#65533;g&#65533;&#65533;4&#65533;?t&#65533;x&#65533;&#65533;PW &#65533;5&#65533;&#65533;Xp@&#65533;x&#65533;8 R&#65533;&#65533;I&#65533;&&#65533;L$&#65533;!&#65533;&#1553;&#65533;&#65533;&#65533;&#65533;SS&#65533;&#65533;wU&#65533;&#65533;&#65533;&#65533;,i&#65533;&#1169;&#65533;pd&#65533;&#65533;&#65533;Lr&#65533;&#1318;&#65533;u%&#65533;&#65533;0}
&#65533;"&#65533;?&#65533;t&#65533;n&#65533;&#65533;Y&#65533;>&#65533;y&#65533;&#65533;&#65533;`1K&#1612;n&#65533;&#65533;4&#65533;&#65533;7&#65533;&#65533;&#65533;u&#1372;&#65533;&#65533;&#65533;g&#65533;&#65533;
w&#65533;Uq5+&#65533;&#65533;&#65533;&#65533;&#65533;&#65533;&#65533;t&#49426;&#65533;&#65533;&#1592;&#1171;\
&#65533;+^C&#65533;/U&#65533;HGh&#65533; &#65533;&#65533;&#65533;&#65533;X&#16265;;B#i &#65533;&#65533;&#65533;&#65533;&#65533;q/&#65533;P&#65533;a.&#65533;J&#65533;h&#65533;&#65533;&#65533;R7&#65533;&#65533;&#65533;&#65533;Xia&#65533;&#65533;&#65533;t	&#65533;]&#65533;&#65533;z&#65533;&#65533;&#65533;&#65533;8&#65533;&#65533;l(&#65533;&#65533;&#65533;&#65533;&#65533;&#65533;&#65533;&#65533;&#65533;&#65533;&#65533;.&#65533;&#65533;vq?9&#65533;&#65533;F&#65533;&#65533;&#65533;&#65533;&#65533;&#65533;&#65533;&#65533;&#65533;&#65533;&#65533;&#65533;HI.&#65533;&#65533;&#65533;
&#65533;]}wq&#65533;&#65533;&#65533;&#65533;&#65533;d&#65533;i&#65533;a&#65533;"&#65533;D&#65533;&#65533;n&#65533;vd|c#&#65533;&#65533;&#65533;&#65533;&#65533;Y&#65533;&#65533;[l&#65533;^&#65533;&#65533;&#65533;H&#65533;&#65533;&#65533;V&#65533;&#65533;S+&#65533;8*&#65533;0&#65533;&#65533;	&#65533;&#65533;8&#65533; &#65533;&#212747;&#65533;FP&#65533;&#65533;2d&#65533;&#65533;&#65533;&#65533;&#65533;SW&#1574;&#65533;&#65533;&#65533;&#65533;"L[&#65533;&#65533;V&#65533;`&#65533;-:Z&#65533;&#65533;N&#65533;,0&#27468;<U&#65533;&#65533;88w&#65533;W&#65533;&#65533;&#65533;&#65533;d&#65533;&#438105;N&#65533;Tk&#65533;V&#65533;]:&#65533;&#65533;0s&#65533;&#65533;HxbW&#65533;p|r&#65533;&#65533;&#65533;e&#65533;&#65533;&#65533;&#65533;2&#65533;'pc&#65533;~&#65533;x &#65533;y&#65533;d&#65533;&#65533;&#65533;&#65533;&#365;3&#65533;wAOOs&#65533;K)g&#65533;&#65533;&#65533;L&#65533;&#65533;R&#65533;&#65533;&#65533;&#1235;hG&#65533;&#65533;7&#65533;e&#65533;Y{&#65533;&#65533;v&#65533;&#65533;1&#65533;`&#65533;&#65533;&#65533;&#65533;&#65533;NxQP&#65533;&#65533;[G&#65533;&#65533;&#65533;&#265;;&#65533;[&#65533;7+&#65533;&#65533;F&#65533;&#65533;_}#f'K|&#65533;_&#701;&#65533;N&#65533;&#65533;U}q&#878;&#65533;&#65533;,&#65533;q.&#65533;mS&#65533;G&#65533;&#65533;ZO&#65533;2&#65533;&#65533;&#65533;f'H&#65533;&#65533;f}&#65533;&#65533;:s&#65533;&#65533;9&#65533;i&#65533;&#65533;v&#65533;_l&#65533;S&#1867;M5(&#65533;,&#1579;&#48740;Xlp&#1572;&#65533;K&#65533;&#65533;&#1040;&#65533;&#225;&#65533;&#65533;1E&#65533;&#65533;&#65533;&#65533;F&#65533;&#65533;&#1998;&#65533;&#65533;R&#65533;"0-T&#65533;&#65533;}9&#65533;5i&#65533;*&#65533;i&#433;;&#65533;g1&#65533;1&#65533;qO&#65533;&#65533;&#65533;g*&#65533;&#65533;w&#65533;&#65533;&#65533;&#65533;3~\&#65533;&#65533;&#65533;-a$&#65533;&#65533;.?&#65533;v=p&#65533;&#65533;5&#65533;&#65533;b&#65533;8&#65533;&#871;JH&#65533;&#65533;&#65533;z&#65533;&#65533;l&#65533;&#65533;&#65533;j?&#65533;&#65533;&#65533;19_&#65533;&#65533;&#65533;&#1752;D&#65533;@pE q&#65533;s&#65533;9&#65533;&#65533;h*X&#65533;j&#65533;&#65533;&#65533;
&#65533;&#65533;&#65533;&#65533;&#65533;_&#65533;\2hy&#65533;[&#65533;q&#65533;w&#65533;&#65533;~&#65533;&#65533;0&#65533;&#65533;&#65533;&#65533;?&#65533;&#65533;&#65533;0e(a2&#65533;_&#65533;&#65533;&#65533;;:&#65533;&#65533;&#65533;u&#65533;&#65533;&#65533;N&#65533;&#65533;&#1281;x&#65533;09&#65533;&#65533;&#65533;&#65533; o&#65533;q&#65533;&#65533;y'&#65533;V&#150;y&#65533;4k&#65533;&#65533;y&#65533;&#65533;A	&#65533;#=&#65533;"1gz&#65533;&#65533;"6&#65533;-&#65533;&#65533;@<&#65533;8si&#65533;s&#65533;&k&#65533;&#65533;@&#65533;V{&#65533;F`&#65533;&#65533;{{&#65533;Q&#65533;&#65533;I&#65533;&#65533;Zb-&#65533;&#65533;M&#65533;0
&#65533;1&#65533;&#65533;|&#65533;}&#65533;&#65533;5S&#65533;}&#65533;&#65533;n&#65533;3U&#65533;S&#65533;C~rW~sGZ f~&#65533;'&#65533;~&#65533;!qw&#65533;wb&#65533;w|&#65533;&#65533;w&#65533;&#65533;$&#65533;gr&#65533;$:u'S&#65533;h&#65533;8x&#1008;&#65533;Ar!&#65533;j&#65533;T&#65533;&#65533;&#65533;{Zc&#65533;)&#65533;NJ&#65533;+&#1381;&#65533;%RX&#65533;&#65533;kr&#65533;U&#65533;&#65533;G@
&#65533;0t&#65533;&#65533;kO&#65533;^&#65533;y$&#65533;&#65533;&#65533;&#65533;ut&#65533;&#65533;W$
&#65533;V]K&#65533;&N`Y &#1712;>&#65533;brI&#65533;wE&#65533;bx&#65533;c&#65533;/&#65533;&#65533; pA&#65533;PE&#65533;&#65533;&#65533;i&#65533;g)n&#65533;p&#65533;&#65533;h&#65533;}&#65533;~YHoApa&#65533;&#65533;v&#1336;1n&#65533;Vw&#65533; e&#65533;2'&#65533;s`imh&#65533;8E&#65533;&#65533;&#65533;&#65533;b&#65533;&#65533;&#1550;&#65533;R&#65533;'&#65533;3&#65533;m&#65533;,XF&#65533;&#65533;6&#65533;Wr&#65533;8yCFkp&#65533;'|cmy&#65533;P+&#65533;z	&#65533;&#65533;]s&#65533;5&#65533;1&#65533;l&#65533;&#65533;'(s&#65533;U.&#65533;&#65533;,&#65533;&#65533;6+>&#65533;XH~u&#65533;&#65533;&#65533;u&#65533;F8&#65533;tF9p	&#65533;"&#65533;&#65533;r&#267;&#65533;8Bz&#65533;B&#65533;&#65533;J&#65533;[AM&#65533;&#65533;g&#744;&#65533;F&#65533;&#65533;a\&#65533;&#65533;&#1768;C&#65533;&#65533;X&#1556;[&#65533;N&#65533;~&#65533;x&#65533;gD#&#65533;b&#65533;h&#65533;^&#65533;&#65533;`Y&#65533;&#65533;&#65533;&#65533;]Y&#65533;&#65533;&#65533;=&#65533;&#65533;b&#65533;}Y &#1554;Y&#65533;&#1472;&#65533;\&#65533;H&#65533;&#65533;X&#65533; Wyo&#65533;&#65533;
)z&#65533;$VX&#65533;z&#65533;F"X,9G@x&#65533;&#65533;?y,&#65533;tN&#65533;t&#65533;&&#65533;&#330;&#65533;&c&u&#65533;y.p&#65533;&#65533;A&#65533;l&#65533;&#65533;22c&#65533;&#65533;&#1547;&#65533;@&#65533;w&#65533;&#1383;Y&#65533;ud&#582;&#65533;uU8W8&#65533;&#65533;(&#65533;&#65533;&#65533;&#65533;K)&#65533;_&#65533;6&#65533;SVX&#65533;[&#65533;S&#1474; &#65533;k&#33594;&#65533;&#65533;ay&#65533; &#65533;&#1449;&#65533;a&#65533;&#65533;&#65533;&#5980;&#65533;&#65533;~$&#65533;&#65533;&#343;&#65533;0&#65533;H&#65533;&#65533;Xr&#65533;7&#65533;&#65533;9&#65533;&#65533;=x&#65533;&#65533;
i]-&#65533;<<&#65533;d)&#65533;&#65533;&#65533;-&#65533;6&#65533;
4&#65533;`"(b&#65533;&#65533;)&#65533;|9]&#65533;&#65533;&#65533;&#65533;Y{&#65533;&#65533;%&#1094;&#65533;&#65533;rP&#65533;h8&#65533;0&#65533;MW&#65533;&#65533;|p&#65533;\&#65533;&#65533;f&#23581;+&#65533;&#65533;&#65533;&#65533;&#65533;r&#147;&#1433;b&#65533;&#539;Ai&#65533;&#65533;a4&#660;6&#65533;o&#65533;&#65533;a^~&#65533;&#65533;&#65533;T&#65533; :&#65533;&#65533;&#65533;C&#65533;[	&#65533;jX&#65533;&#65533;&#65533;&#65533;&#1636;&&#65533;P&#65533;&#65533;&#1961;&#65533;&#65533;&#65533;&a&#65533; 0&#65533;$AZs&#65533;&#65533;&#65533;?Rr&#65533;&#65533;4:&#65533;(&#65533;czyr|)&#65533;F&#65533;v	&#65533;t&#65533;&#65533;&#65533;E<%&#65533;tl6rs$&#516;E&#65533;&#65533;&#65533;s&#65533;&#65533;&#65533;) &#65533;#&#1602;&#65533;(i&#65533;&#65533;H&#65533;y_&#65533;&#65533;360&#65533;+&#65533;&#65533;&#65533;&#65533;&#65533;d&#65533;&#65533;)q*&#520;J&#65533;&#65533;`,&#65533;}&#65533;&#65533;QJ&#65533;&#65533;&#65533;0:&#65533;&#65533;	&#65533;5z&#65533;?&#65533;&#65533;&#65533;&#65533;h7&#65533;&#65533;&#65533;Y&#65533;}Qz&#65533;9&#65533;9&#65533;&#1625;&#65533;&#65533;z&#65533;&#65533;:&#65533;&#65533;&#65533;&#65533;&#65533;1|&#65533;1$&#65533;&#598;&#65533;&#65533;$&#65533;"%@=&#65533;{&#1001;|&#65533;'&#65533;&#320;&#65533;&#65533;U&#65533;5X&#65533;(G&#65533;&#65533;&#65533;r&#65533;#&#65533;&#65533;YG&#65533;R&#65533;`t&#65533;v&#65533;&#65533;&#65533;r&#65533;X)&#65533;&#65533;7N&G&#65533;n&#65533;&#65533;&#65533;Z&#65533;%&#65533;$&#65533;)@&#65533;_&#65533;&#65533;N&#65533;&#65533;&#65533;&#65533;&#65533;&#65533;F&#65533;&#65533;&#65533;&#65533;)&#65533;&#65533;&#65533;&#65533;AO:&#65533;&#65533;&#65533;&#65533;&#65533;0&#65533;&#65533;i&#1507;4p&#65533;&#65533;&#65533;&#65533;&#65533;&#675;&#65533;j&#65533;V&#65533;BJ&#65533;Y&#65533;2&#25102;&#65533;J&#65533;,[&#65533;&#65533;z&#65533;p&#65533; &#65533;A&#65533; &#65533;&#1146;&#65533;&#65533;at-u&#65533;Z&#1438;&#65533;*&#65533;&#65533;$i&#65533;I?&#65533;&#65533;>>#&#65533;&#65533;&#65533;" &#65533;U&#65533;&#65533;c&#65533;&#65533;&#65533;p&#65533;&#65533;&#65533;Ip^&#65533;&#65533;&#65533;W&#65533;&#65533;(t&#65533;Z&#65533;&#65533;jl&#60720;&#65533;.&#65533;8&#65533;&#65533;Z&#65533;&#65533;&#65533;	Og&#706;%&#65533;&#65533;E9&#65533;&#65533; &#65533;&#44162;;&#65533;.&#65533;2&#65533;}*"C3&#65533;&#65533;&#1784;&#65533;Fj&#65533;&#65533;R&#65533;&#26865;&#65533;X9&#65533;&#889;&#65533;v&#65533;&#65533;c&#1650;&#65533;K&#65533;&#65533;&#65533;P&#65533;cu&#65533;&#65533;&#65533;&#65533;&#65533;&#65533;c&#65533;*[&#65533;&#65533;&#65533;&#65533;&#65533;&#65533;ez&#65533;&#30004;e&#751;&#65533;(d&#65533;&#65533;&#65533;&#65533;O&#65533;&#65533;&#65533;%4
&#65533;&#65533;^$,V&#46155;&#65533;Vz+&#65533;JO&#1322;&#65533;^&#1384;&#65533;&#65533;&#65533;&#65533;&#65533;>&#65533;E&#30284;&#65533;tP{lK&#65533;&#65533;;&#65533;&#65533;&#65533;U&#65533;L&#65533;&#65533;&#65533;&#65533;&#65533;&#65533;&#65533;zD&#65533;8#&#65533;&#65533;&#65533;8&#65533;&#65533;k&#65533;&#65533;&#65533;&#65533;&#65533;&#65533;nW>&#65533;&#65533;%[&#65533;&#65533;&#697;&#65533;(&#65533;&#766;&#65533;&#65533;Q&#65533;Jq&#65533;cA{|&#65533;V&#65533;&#65533;	A&#65533;&#65533;?K&#65533;&#65533;{E@&#65533;kU&#65533;&#65533;&#65533;&#65533;+&#65533; &#1638;&#65533;;1&#875;kX&#65533;&#65533;3r&#65533;
^&#65533;W&#65533;&#65533;s&#65533;#$t&#65533;&#65533;T&#65533;&#65533;&#65533;&#65533;&#65533;
&#65533;@kK&#65533;&#65533;K&#65533;Z+&#65533;&#65533;z&#65533;&#65533;&#14061;&#65533;X&#65533;&#65533;l5Hm&#481;&#65533;Rl&#65533;&#65533;z&#65533;&#375893;&#65533;&#65533;3z&#65533;"k&#65533;&#65533;&#65533;&#65533;]&#409;&#65533;k*3&#65533;&#65533;*&#65533;T<&#65533;&#65533;j|o&#65533;&#65533;A.&#65533;&#1779;&#65533;D&#65533;*&#65533;m&#65533;shE&#65533;|,&#65533;&#65533;&#65533;i&#65533;}<k&#65533;F?	&#65533; &#65533;8&#65533;8&#65533;&#65533;&#65533;&#65533;&#65533;5&#65533;&#65533;&#65533;|u&#65533;w^j&#14731;&#65533;|&#65533;&#65533;&#65533;&#65533;&#65533;|&#65533;{&#65533;{&#1851;e&#65533;T_V26?&#65533;&#65533;&#65533;F$ &#65533;N\l&#65533;&#65533;kL&#65533;h&#65533;&#65533;/&#65533;*&#65533;&#65533;&#65533;&#760;Yl&#65533;&#65533;&#65533;Z|;&#65533;&#45941;&#65533;&K)8g&#65533;&#65533;&#65533;&#65533;RL&#65533;5rw;+y&#65533;z&#65533;8&#65533;&#65533;v&#65533;]&#216;&#65533;&#65533;'&#930;&#65533;&#65533;&#65533;&#65533;)&#65533;&#65533;&#65533;&#65533;&#65533;&&#65533;Hr&#65533;>f&#65533;&#65533;<tY&#65533;O&#65533;&#65533;&#65533;&#65533;P&#65533;&#374;&#65533;\&#65533;&#65533;&#65533;zc&#65533;{e&#65533;&#65533;;&#65533;&#65533;&#65533;&#65533;j&#65533;&#65533;&#65533;&#65533;a&#65533;&#65533;F78&#65533;&#65533;&#65533;&#887;&#65533;}&#65533;WL&#65533;&#65533;aHK=&#65533;&#65533;J&#65533;&#65533;&#51452;&#65533;&#65533;A*b&#65533;I&#65533;)&#65533;&#65533;l&#65533;&#65533;&#65533;&#65533;9&#65533;&#65533;&#65533;&#65533;&#65533;X{&#65533;"&#65533;*&#65533;<{&#65533;%&#65533;&#65533;&#568;&#65533;&#65533;<&#65533;GV	&#65533;%&#65533;&#65533;&#65533;&#65533;&#65533;!&#65533;&#540;&#65533;O&#65533;&#65533;&#65533;L&#65533;&#65533;&#65533;&#65533;&#65533;&#65533;&#65533;&#65533;y&#65533;&#65533;2(&#65533;&#65533;L&#267;&#65533;e#Z&#65533;&#65533;&#65533;&#65533;&#65533;&#65533;o&#65533;p&#65533;-&#65533;\$~,&#65533;
&#65533;&#65533;&#65533;&#65533;&#65533;%&#65533;Z&&#65533;&#65533;&#65533;&#65533;&#65533;6&#65533;&#65533;&#65533;&#65533;Y&#65533;&#65533;&#65533;&#65533;&#65533;&#65533;&#65533;+[&#65533;-&#65533;C5&#1086;KDt
&#65533;|&#65533;
&#65533;&#65533;l&#65533;|&#65533;D&#65533;&#65533;?M&#65533;&#65533;&#65533;wc&#65533;&#65533;l&#65533;l &#65533;6&#65533;FZT.&#65533;&#65533;]o-&#65533;l=&#65533;ze&#65533;:6&#65533;&#65533;&#65533;&#65533;)>@4&#65533;&#65533;g;&#65533;}&#65533;&#65533;&#65533;r&#65533;l&#65533;&#65533;m&#65533;1&#65533;I&#65533;&#65533;&#65533;mvk&#65533;&#65533;&#65533;p&#65533;&#65533;2X&#65533;&#65533;PY&#65533;&#65533;&#65533;&#65533;a&#65533;&#65533;&#65533;~&#65533;&#65533;&#65533;$&#65533;&#65533;)m&#1539;&#65533;&#1546;&#65533;&#65533;&#65533;-&#65533;2y&#65533;&#65533;&#65533;&#65533;&#65533;
&#65533;&#65533;sY&#65533;&#65533;&#65533;,&#65533;,&#65533;&#65533;&#65533;&#65533;&#65533;&#65533;&#65533;`&#65533;O&#65533;&#65533;&#65533;&#1042;&#65533;&#65533;&#65533;&#675;&#65533;&#65533;&#65533;zU&#65533;&#1758;|7>&#65533;N&#65533;Y&#65533;&#65533;\m*C<&#65533;&#358;[&#65533;&#65533;H&#65533;W&#65533;L&#65533;:&#65533;&#1423;&#65533;&#65533;'&#1140;l&#65533;$&#65533;&&#65533;&#65533;&#65533;6&#1900;z;&#65533;&#65533;&#65533;x&#65533;&#65533;@&#65533;~/.&#65533;&#65533;KL&#65533;&#65533;&#65533;&#65533;&#65533;&#65533;:%-m&#65533;>&#1970;0XT&#65533;	&#65533;&#65533;&#65533;&#65533;&#65533;)&#65533;&#65533;}&#65533;&#65533;=&#65533;F&#65533;&#65533;&#65533;J&#65533;&#65533;&#820;&#65533;&#65533;&#65533;M6&#65533;&#578;22&#1697;-&#65533;&#65533;r&#65533;&#65533;&#65533;&#65533;k&#65533;c>&#65533;E&#65533;&#65533;&#65533;M_&#65533;&#65533;&#65533;z&#65533;&#65533;B&#65533;&#65533;3&#65533;dm&#65533;&#65533;&#1031;&#65533;&#65533;&#65533;&#65533;&#65533;&#65533;&#65533;&#65533;&#65533;
&#65533;q&#65533;?&#65533;&#65533;&#65533;MxW&#65533;jg&#65533;-&#65533;&#65533;$&#65533;3N&#65533;&#65533;&#65533;j&#65533;&#65533;~&#65533;-&#65533;&#29220;P&#65533;t&#65533;=|J>&#65533;&#65533;&#65533;&#65533;&#65533;&#65533;&#65533;&#173;&#65533;M.&#65533;&#65533;&#65533;{&#65533;&#65533;S&#65533;yg&#65533;&#1443;&#65533;&#65533;&#65533;W"&#65533;;&#65533;&#65533;|&#1642;&#65533;47}&#65533;R&#65533;&#65533;l&#65533;&#65533;&#65533;&#65533;e]&#65533;&#1532;N[&#65533;iM&#65533;&#65533;&#65533;p&#65533;&#65533;xP&#1610;&#65533;k&#65533;&#18108;&#65533;"^&#9998;&#65533;J&#65533;/Db&#1869;&#65533;&#65533;k&#65533;&#1896;&#65533;&#65533;&#65533;&#65533;^&#65533;&#65533;K`H&#65533;l&#65533;&#65533;&#1774;&#65533;&#65533;&#65533;&#65533;&&#65533;F&#65533;&#65533;&#65533; &#65533;&#65533;&#65533;&#65533;&#65533;&#65533;&#1080;N3&#65533;]rb&#65533;&#934;-&#65533;&#65533;&#65533;y|&#65533;&#65533;b&#65533;&#65533;&#65533;L&#65533;&#65533;&#65533;*&#65533;{&#65533;&#65533;&#65533;&#65533;U&#65533;^~;&#65533;Z&#65533;{6&#65533;+t&#65533;Q&#65533;&#922;F<&#65533;EbX&#65533;
&#1309;r&#65533;%0&#65533;&#65533;.&#65533;&#65533;&#65533;&#65533;y&#65533;7~&#65533;&#65533;&#65533;N&#65533;8D6o&#65533;&#65533;n&#65533;&#65533;9&#65533;&#65533;&#65533;1&#65533;l&#65533;&#65533;&#65533;m&#65533;
d&#65533;&#65533;&#65533;&#65533;>{&#65533;&#65533;&#65533;&#65533;&#46733;W&#65533;,Fn&#65533;&#65533;&#65533;&#65533;Z&#65533;&#40366;&#65533;?&#65533;&#65533;&#65533;&#65533;&#65533;d&#65533;&#65533;&#65533;~	]&#65533;&#65533;{&#65533;&#65533;t&#65533;.&#65533;l.&#65533;k&#65533;&#65533;&#65533;&#65533;&#65533;/&#65533;&#65533;&#65533;&#65533;H&#65533;&#65533;^&#65533;&#65533;&#65533;&#65533;7&#65533;&#65533;6&#65533;=;&#65533;&#65533;&#65533;&#14812;W&#65533;&#65533;&#65533;&#26310;&#65533;E/&#65533;^&#65533;`&#65533;O&#65533;{l&#65533;&#65533;P&#65533;&#526;&#65533;T&#65533;&#65533;&&#65533;&#65533;}&#65533;,F&#65533;&#65533;F&#235;&#65533;=&#65533;&#65533;e_&#65533;&#65533;t&#65533;&#65533;&#65533;&#65533;3&#65533;&#65533;N;&#65533;&#65533;&#65533;&#65533;VN&#65533;&#1317;&#65533;&#65533;&#65533;$o\&#65533;S&#65533;d=&#65533;Ew&#65533;~&#962;f&#65533;&#65533;&#65533;&#740;&#65533;\&#65533;2&#65533;&#65533;=o&#65533;&#65533;N&#65533;&#65533;/&#65533;&#65533;&#65533;&#65533;&#65533;?&#65533;&#65533;}&#65533;&#65533;&#65533;&#65533;?&#65533;&#65533;&#65533;w&#65533;\&#65533;&#65533;&#65533;&#65533;&#65533;c%&#65533;&#65533;&#65533;{&#65533;&#65533;&#65533;/&#65533;&#65533;&#65533;&#65533;&#65533;&#65533;&#65533;&#65533;]&#65533;Yr&#65533;rh> &#65533;:a&#65533;&#65533;&#65533;&#65533;<&#65533;&#65533;&#65533;
&#65533;&#65533;&#65533;&#65533;&#65533;&#65533;&#65533;G~o&#65533;j&#65533;a&#65533;&#65533;&#65533;9&#65533;G&#65533;&#65533;&#65533;&#65533;&#65533;b&#65533;&#65533;l&#65533;&#65533;&#65533;&#65533;&#65533;&#65533;&#65533;&#65533;&#528;&#65533;&#65533;&#979;&#621;&#65533;&#65533;&#234; &#65533;&#337;&#65533;&#65533;&#65533;&#65533;<&#10114;&#65533;&#65533;&#65533;&#65533;&#65533;(&#65533;&#65533;`&#65533;&#65533;&#65533;&#65533;&#65533;&#65533;&#65533;&#65533;&#65533;&#65533;&#65533;&#65533;UVj$&#65533;&#65533;2&#65533;&#583;&#65533;D(d&#65533;&#65533;a&#65533;'""tHq"&#267;&#65533;&#65533;8  &#65533;G B&#65533;&#65533;!R&#65533;&#65533;j"X&#65533;&#65533;R_&#65533;&#65533;.&#65533;&#348;&#65533;E&&#65533;~t`&#65533;&#65533;&#65533;G&#65533;&#65533;^aC&#65533;3g*D&#65533;Fu&#65533;u.9QN&#65533;J&#65533;W&#65533;AW{&#65533;&#65533;&#65533;&#65533;WN&#1766;&#65533;
+k&#65533; T<&#65533;&#65533;&#65533;%&#65533;&#65533;T[&#65533;&#65533;&#65533;%&#65533;&#65533;&#1845;E&#940;&#65533;a&#65533;)o&#65533;&#65533;&#1402;f&#65533;&#65533;'&#65533;&#65533; o&#65533;&#65533;&#65533;&#65533;&#65533;&#65533;&#65533;#wR&#65533;&#65533;&#65533;e&#65533;&#65533;3k&#65533;ge&#65533;&#65533;&#65533;&#65533;hPc&#65533;/JD&#65533;&#65533;&#65533;&#65533;&#65533;K&#65533;&#65533;&#65533;&#65533;&#520;&#65533;IzDY&#65533;e&#859;&#65533;i
&#65533;<&#65533;&#65533;oy	|X&#65533;&#65533;3y&#65533;&#65533;&#1064;Q&#1568;|&#65533;P&#65533;&#65533;$&#65533;&#65533;u&#65533;&#65533;r&#65533;
]=4&#65533;c_&#65533;&#65533;&#65533;~r&#65533;&#65533;&#65533;&#65533;&#65533;&#65533;p)&#65533;&#65533;N%&#65533;&#65533;&#65533;&#65533;&#65533;&#65533;&#65533;&#535;1F&#65533;&#65533;&#65533;=C&#65533;
8T&#65533;h^7&#65533;=&#349;R&#65533;4&#65533;Np&#65533;&#65533;!h&#65533;u&#65533;gH&#65533;&#65533;&#65533;j&#65533;&#65533;QA&#65533;&#65533;&#65533;+b4m&#65533;D&#1165;&#65533;$Go!~&#65533;&#65533;@&#65533;X&#65533;J&#65533;@&#65533;&#65533;t&#65533;=HTs&#65533;d&#65533;&#65533;u&#65533;]&#65533;&#65533;F&#65533;^UX2&#65533;-&#65533;u	&#65533;W&#65533;e&#65533;&#65533;r&#62825;&#65533;c&#65533;&#1493;:&#65533;&#65533;&#729;&#65533;KY&#65533;&#1401;&#65533;[F&#65533;&#1376;y	.&#65533;`Q&#65533;&#65533;&#65533;%&#65533;tw
&#65533;Vz&#65533;Me#
&#65533;&#65533; ^V&#65533;@Tt /f&#65533;n&#65533;j&#65533;&#65533;1&#65533;&#65533;&#65533;&#65533;&#65533;&#65533;m&#65533;&#65533;i&#65533;&#65533;&#65533;
&#65533;}&#65533;&#65533;A35&#65533;rI%J&#65533;8&#65533;b&#65533;TS&#65533;u1&#65533;Uj>&#65533;&#65533;&#65533;&#65533;&#65533;+&#65533;;)&#65533;,&#65533;TU&#65533;&#65533;6&#65533;&#65533;:e_}&#65533;&#65533;&#65533;d*I&#65533;zB'&#65533;&#65533;i&#65533;&#65533;^&#65533;Ty&#734;0&#65533;qY&#65533;&#65533;&#65533;i&#65533;&#65533; 4&#65533;h&#65533;&#65533;&#65533;&#65533;&#65533;&#65533;&#65533;i&#65533;r*&#65533;ks&#65533;f&#65533;&Po&#65533;qH&#65533;&#283;9p+&#65533;	:W&#65533;&#65533;H&#65533;k&#65533;R&#65533;efYYZ5&#65533;_&#65533;\&#65533;&#65533;z&#1070;&#65533;&#65533;:&#1550;&#2034;&#65533;)&#65533;U&#65533;4&#65533;|&#65533;ZZ&#65533;WX&#65533;&#65533;&#65533;m&#65533;&#32972;&#65533;&#1889;&#65533;~&#65533;f&#65533;&#65533;;o&#65533;W&#65533;o&#65533;$&#65533;&#65533;&#65533;&#65533;y&#65533;&#65533;k}$&#65533;&#182;&#65533;&#65533;C&#65533;Hm&#65533;&#65533;psV&#363;&#554;q&#65533;{>&#65533;&#885;U&#65533;&#65533;&#65533;&|,.&#65533;&#726;r&#65533;!a}c&#65533;L&#65533;93/&#65533;ey&#65533;U&#65533;&#16557;&#65533;&#65533;&#65533;&#65533;(&#65533;&#65533;-&#65533;&#625;a&#65533;&#65533;&#65533;Py&#65533;Q`5&#65533;&#65533;oS&#65533;&#65533;ETz&#1631;&#65533;&#41842;&#65533;6&#65533;b&#65533;^&#65533;&#65533;86&#65533;cZm&#65533;{&#65533;&#65533;&#65533;]:&#65533;PGO&#65533;&#65533; &#65533;&#65533;&#65533;Ng&#65533;&#65533;R&#65533;&#581;&#65533;&#65533;:m&#65533;&#65533;&#65533;&#65533;&#65533;&#65533;T&#65533;&#65533;&#65533;&#65533;s&#65533;m&#65533;&#65533;?`&#65533;{&#65533;O.&#65533;&#65533;7IL&#65533;&#65533;&#1204;&#65533;&#65533;Z&#65533;&#65533;&#65533;&#65533;Y&#65533;&#65533;&#65533;"&#65533;&#65533;&#65533;&#65533;Ti &#65533;g&#65533;N&#65533;mm5BAJ&#65533;&#65533;&#65533;y y&#65533;+&#65533;G&#65533;&#65533;`:(L&#65533;3RX&#65533;&#65533;PGo&#65533;Y&#2006;&#191;&#65533;&#65533;kp&#65533;&#65533;&#65533;:0&#65533;0&#65533;/g&#65533;{&#1817;&#65533;F&#65533;&#65533;&#1135;g&#65533;3&#65533;<&#65533;&#65533;?&#65533;&#65533;1&#65533;&#65533;G&#65533;'&#65533;l&#65533;N&#65533;_&#65533;".y&#65533;&#65533;y&#65533;&#65533;&#65533;b&#65533;;&#65533;&#65533;vL&#65533;xA&#65533;&#65533;&#65533;_6&#65533;&#65533;G<&#547;/&#65533;&#65533;K &#65533;&#65533;&#65533;JO&#65533;&#65533;&#65533;_&#65533;&#65533;&#65533;E&#65533;	O&#65533;&#65533;&#345;p&#65533;&#65533;&#1032;&#65533;\&#65533;$_&#65533;	-&#65533;&#65533;g&#65533;&#65533;&#65533;GW&#65533;pYq&#65533;TR'&#65533;)&#65533;&#1172;&#65533;&#65533;dc&#65533;&#65533;E.&#65533;R&#65533;&#891;&#65533;;&#65533;&#65533;&#65533;&#65533;&#65533;&#65533;j\&#65533;N&#354;&#1989;&#65533;l&#65533;%&#65533;&#918;6&#65533;&#65533;b&#65533;&#65533;&#65533;&#65533;&#65533;?~a&#65533;zF&#65533; i4x	N&#65533;6t%wj&#65533;&#569;.h&#65533;OVPj&#65533;&#65533;sV&#65533;*y.&#65533;R&#65533;N&#65533;$&#65533;&#65533;&#633;&#65533;SD&#65533;&#65533;&#65533;4*qP&#65533;b%&#65533;B&#65533;-XP&#65533;&#668;&#65533;+&#65533;/a&#65533;ql&#65533;&#65533;	&#65533;wI&#65533;&#65533;JD&#65533;s&#65533;/9&#65533;A|0&#65533;	&#65533;%&#65533;P@M &#65533;&#65533;z&#65533;&#65533;&#65533;&#65533;&#65533;&#65533;+B&R&#65533;C&#65533;&#65533;&#65533;M&#65533;Dg&#65533; &#65533;N&#65533;&#65533;&#65533;&#65533;&#65533;t&#65533;$&#65533;&#65533;&#65533;&#65533;rJg&#65533;&#65533;R&#65533;&#65533;On=G&#65533;[&#65533;&#65533;&#65533;'&#65533;~&#65533;R&#65533;&#1218;j&#65533;&#65533;"&#1262;F&#65533;'B&#65533;AEJ&#65533;~&#65533;a&#65533;g&#65533;(Dq9&#1141;	l&#65533;&#65533;&#65533;&#65533;E&#65533;&#65533;a&#65533;Un&#65533;&#65533;GAh/&#65533;&#65533;b&#65533;GY&#65533;i&#65533;&#65533;}&#65533;&#65533;3MZ$&#65533;j&#1003;NB&#65533;6k&#65533;&#65533;&#65533;&#65533;T&#65533;&#65533;&#65533;&#65533;O&#65533;&#65533;&#65533;&#65533;O-&#65533;,&#65533;x&#65533;@
&#65533;&#65533;&#65533;&#65533;j&#65533;&#65533;U&#725;+&#65533;D&#65533;T&#65533;&#65533;&#664;&#65533;&#65533;0[gd&#65533;	&#65533;&#65533;)o&#65533;&#716;G-&#65533;&#65533;\&#65533;d&#65533;&#65533;CU&#65533;K2&#65533;&#65533;&#65533;&#65533;c&#65533;&#65533;&#830;&#65533;c&#65533;&#65533;+M&#65533;&#65533;Y&#65533;&#65533;&#65533;ma.&#65533;&#65533;&#65533;n;&#65533;&#65533;&#65533;&#65533;&#65533;^&#65533;&#1540;o+c&#65533;&#65533;&#65533;N&#65533;&#65533;igf1&#65533;]&#65533;zvH&#65533;E!TEK&#65533;&#65533;
*P&#65533;&#65533;$l&#65533;&#65533;1&#65533;&#65533;&#65533;&#65533;&#65533;&#65533;>&#65533;;&#65533;&#1482;R&#65533;&#65533;&#65533;&#65533;m&#65533;&#1163;&#65533;&#65533;V&#65533; &#65533;&#65533;pmg&#65533;&#65533;&#65533;fF$Q+sU&#65533;&#65533;&#65533;	&#808;t&#65533;;&#65533;&#65533;Z7&#65533;&#1390;&#65533;
&#65533;&#65533;S&#65533;&#65533;&#65533;/hY&#65533;&#65533;"9'J&#65533;&#65533;&#65533;&#65533;&#65533;,&&#65533;X&#65533;C&#65533;t&#65533;&#65533;&#65533;~&#65533;`&#65533;n&#65533;&#65533;/Lp&#65533;&#65533;"?&#65533;p&#148;Ke&#65533;&#65533;OTB1&#65533;&#1164;&#65533;&#65533;&#2009;H&#65533;B&#65533;&#65533;&#65533;&#65533;g&#65533;g!YtMz&#65533;&#65533;;&#65533;&#65533;&#65533;&#1059;&#65533;]&#65533;&#65533;&#65533;&#65533;&#65533;&#65533;&#65533; &#65533;H&#65533;&#65533;&#65533; &#65533;&#65533;&#65533;}&#65533;19&#65533;&#65533;&#65533;&#65533;d&#65533;&#65533;&#65533;;&#65533;&#65533;>	&#65533;&#65533;&#721;&#373;&#65533;&#1942;z&#65533;&#65533;!&#65533;&#65533;T&#65533;~&#65533;&#65533;,w}eM&#65533;&#65533;&#733;%u&#65533;&#316;&#65533;v&#65533;&#65533;&#65533;&#65533;MjO0&#65533;&#65533;D&#65533;&#65533;p.e&#65533;MXaL&#65533;&#65533;&#65533;L'&#65533;&#65533;ER&#65533;8&#65533;B&#1458;&#65533;&#65533;Z&#65533;(&#65533;&#65533;RE&#65533;&#65533;&#1501;&#65533;&#65533;&#65533;&#65533;&#797;tn&#1704;&#65533;"(L&#65533;9&#65533;&#65533;&#65533;&#65533;/_&#65533;w&#65533;&#65533;&#65533;&#65533;w=&#65533;WwZ&#65533; &#65533;&#652;&#65533;&#65533;&#65533;&#65533; &#65533;m!&#65533;&#65533;&#65533;d(&#65533;W&#693;&#65533;&#65533;h&#65533;q<&#65533;&&#65533;Z8&#65533;&#65533;&#65533;&#65533;ow&#65533;&#65533;&#65533;";&#1351;&#65533;d&#65533;o&#65533;&#65533;&#65533;&#65533;iOW$&#65533;&#1695;&#65533;&#65533;&#65533;Ck&#65533;\&#65533;&#65533;&#65533;=&#65533;7{z&#65533;,&#65533;&#1305;&#65533;&#65533;&#65533;&#65533;hxO&#65533;&#1098;&#65533;&#65533;&#65533;&#65533;]&#65533;g4&#65533;u&#65533;&#65533;1]&#65533;&#65533;&#65533;&#65533; &#65533;.wG.r&#65533;&#65533;&#65533;&#65533;;&#65533;&#65533;&#65533;&#65533;"&#65533;2i&#65533;R&#65533;&#65533;]Bt"&#65533;&#65533;&#65533;&#65533;>&#65533;&#65533;7&#65533;q&#65533;]&#65533;[6&#65533;&#65533;&#65533;&#65533;&#65533;w&#65533;&#65533;z&#65533;&#65533;&#65533;&#65533;&#65533;,&#65533;nv&#65533;&#65533;&#1782;C&#65533;&#65533;&#65533;|b&#65533;c&#65533;&#65533;K&#65533;0&#65533;&#65533;&#65533;O&#65533;kp&#65533;&#65533;&#65533;&#873;&#65533;&#65533;&#65533;v&#65533;&p&#65533;&#65533;GV&#65533;n|;&#65533;&#65533;M&#65533;Z&#65533;&#65533;br4M'&#65533;&#65533;&#65533;&#65533;&#65533;&#65533;G=&#65533;/&#65533;&#65533;s&#65533;&#65533;~&#65533;&#65533;&#65533;&#65533;uj&#65533;2&#65533;w (&#65533;q&#65533;m&#65533;&#65533;2&#65533;&#65533;&#65533;&#65533;_&#65533;2&#65533;&#65533;&#65533;&#65533;O&#65533;{&#65533;^z&#65533;_&#65533;&#65533;&#65533;/l&#65533;V&#65533;N&#65533;o&#65533;&#65533;&#65533;&#65533;&#65533;&#65533;%<&#65533;i&#2012;&#65533;&#65533;7S&#65533;&#65533;,D&#65533;NM&#65533;&#65533;&#65533;d&#65533;&#65533;Y&#65533;&#65533;z&#65533;e&#65533;}&#65533;vH'&#65533;R&#1025;T&#65533;&#65533; xW&#65533;&#65533;o&#65533;G{&#65533;{&#65533;oSi&#65533;&#65533;o$&#65533;f]!&#65533;&#65533;&#65533;&#65533;~&#65533;&#65533;L&#65533;&#65533;:&#65533;&#65533;4hV&#1255;B8&#65533;7&#65533;c&#65533;&#65533;^B&#65533;x&#65533;[ qu&#65533;fww~&#65533;3zgd.&#65533;$|&#65533;	&#65533;&#65533;t_F'&#65533;~&#65533;7x&#65533;&#65533;4V&#65533;S_E&#65533;l&#1666;s&#65533;sE&#65533;4s+&#65533;Q4+x&#65533;-&#65533;cgqW7&#65533; &#65533;v8%:Ix&#65533;>&#65533;c&#65533;$"&#65533;&#65533;e&#65533;Ep&#65533;U&#65533;8&#65533;?P&#65533;&#65533;w&#65533;8<&#65533;&#65533;&#1025;Ab&#65533;&#65533;P&#65533;o'&#65533;Wb&#65533;{X&#65533;&#65533;:&#65533;s&#65533;&#65533;]&#65533;&#65533;~&#65533;Q^&#65533;&#451;P&#65533;&#65533;&#65533;oE(n;&#65533;&#65533;&#65533;&#65533;&#65533;&#65533;ZH&#65533;&#65533;5&#65533;L&#65533;_]&#65533;&#65533;&#65533;k&#65533;&#65533;	v&#65533;&#65533;$S&#65533;9W|&#65533;x X9&#65533;}_V&#65533;&#65533;/&#65533;d
&#65533;`<&#65533;xq&#65533;xiVOJ&#65533;&#65533;&#65533;Uy&#65533;&#65533;xa&#65533;4&#65533;&#65533;l&#65533;'w^&#65533;&#65533;n&#65533;xB"&#65533;&#65533;&#65533;&#65533;&#65533;W&#65533;eg&#65533;&#65533;vv%5wjG"&#65533;&#65533;&#65533;c&#65533;&#1351;RQ&#65533;+X&#65533;&#65533;&#65533;&#65533;R{'&#65533;&#65533;&#65533;%1fo&#65533;6io&#266;&#65533;G&#65533;&#65533;&#65533;S&#65533;gX&#65533;`&#65533;%&#65533;B&#65533;&#65533;&#65533;&#65533;&#65533;?&#65533;&#3411;^&#65533;&#65533;&#65533;&#65533;r&#65533;&#65533;L&#65533;&#65533;&#65533;$&#65533;&#65533;&#65533;wS&#65533;&#65533;&#65533;&#65533;&#65533;gzS&#65533;MYW&V&#65533;&#65533;S`@R&#65533;&#525;&#65533;z&#65533;&#65533;q&#65533;.Ed&#65533;&#65533;ym&#65533;&#65533;S6&#65533;&#65533;4l#&#65533;&#65533;&#65533;y&#65533;ES&#65533;+&#65533;U7 Yd&#65533;&#65533;m&#65533;p&#65533;b|Y7&#65533;H&#65533;B&#65533;|&#65533;&#65533;&#65533;^Si&#65533;"&#65533;]W&#65533;&#65533;&#65533;(&#65533;&#65533;&#65533;&#65533;,&#65533;&#65533;&#1043;f&#65533; '&#65533;r&#65533;&#65533;"U;&#65533;g&#65533;.&#65533;0&#65533;&#65533;&#65533;z0&#65533;&#65533;&#65533;z&#65533;H&#65533;,&#1039;&#65533;&#65533;e&#65533;X&#65533;&#65533;&#65533;1&#65533;&#65533;&#65533;4v&#65533;&#65533;v1&#65533;&#65533;n&#65533;}F&#65533;&#65533;&#65533;&#404;&#65533;&#65533;.V&#65533;`W&#65533;.Gq&#65533;f&#65533;}&#65533;&#65533;ubH&#65533;%pt79x-0&#65533;&#65533;xla&#65533;lJAO&#65533;h'v	h9&#65533;&#65533;'&#65533;n&#65533;a&#65533;O&#65533;&#65533;w	!u&#65533;&#65533;y&#65533;qN&#65533;1&#65533;&#65533;&#65533;&#65533;&#65533;&#65533;&#65533;6/&#65533;Q&#65533;&#65533;&#65533;8&#65533;M&#65533;&#65533;hv&#65533;&#65533;}:Y&#65533;&#65533;&#65533;&#65533;>9&#65533;*&#65533;+U&#65533;&#65533;&#65533;&#601;&#65533;&#65533;0&#65533;7h5&#65533;&#65533;xu &#65533;I&#65533;+a&#65533;&#1619;0&#65533;Lx	&#65533;&#65533;y&#65533;&#472;<&#65533;&#65533;"<&#65533;&#65533;&#25947;v	&#65533;&#65533;H&#65533;)&#65533;;&#65533;i&#65533;w&#65533;Xf&#65533;@l^h&#65533;_x&#65533;&#65533;&#65533;&#65533;a&#65533;|&#65533;&#65533;&#65533;-fYk&#65533;QH&#65533;&#65533;&#65533;&#65533;	P&#62998;A&#65533;&#65533;&#1012;&#65533;T:&#65533;Ja&#65533;JJ4&#65533;G&#414;.PC&#65533;Y&#65533;~I&#65533;&#65533;*&#65533;&#65533;&#65533;&#65533;h&#65533;&#65533;&#65533;&#65533;&#65533;"J&#65533;C&#65533;c&#65533;&#65533;&#65533;Y&#65533;z*&#65533;&#424;_&#65533;G&#65533;&#1169;S&#65533;	&#65533;&#65533;]&#65533;i');&#8907;&#65533;&#65533;&#65533;Y&#65533;&#65533;C&#65533;s&#65533;&#665;&#65533;$&#65533;&#65533;F&#65533;&#65533;Ax|&#65533;&#65533;&#65533;]"B}	&#65533;&#65533;&#65533;*Jw&#1028;0J&#65533;F&#65533;&#1911;&#65533;&#65533;&#65533;a&#65533;&#65533;qO&#65533;&#361;&#65533;&#65533;&#65533;$&#65533;C&#65533;&#65533;&#65533;~w&#65533;&#65533;6&#65533;&#65533;#rx:&#65533;%]`&#65533;a&#65533;k&#65533;K*b&#65533;X&#65533;9(&#65533;yU&#262;&#65533;d[&#65533;&#65533;l&#65533;&#65533;&#65533;&#65533;&#31063;e&#65533;6p^`v&#65533;4(b &#659;&#65533;&#65533;&#65533;&#65533;j&#65533;ZGtG&#65533;&#65533;&#65533;&#65533;y&#65533;&#65533;
&#65533;&#65533;&#65533;_>&#65533;*&#65533;+X&#65533;&#65533;&#65533;Xi&#1317;*,*&#65533;~z/&#65533;S&#65533;&#65533;&#65533;	&#65533;&#65533;j&#65533;h&#65533;l&#65533;|&#65533;	v&#65533;Fa&#1732;&#65533;	&#65533;&#65533;&#65533;&#12780;&#65533;.&#65533;%&#65533;&#65533;,&#65533;&#65533;&#65533;&#65533;Z&#65533;&#199;&#65533;&#65533;Y&#65533;&#65533; 0Djs&#1140;J&K&#65533;&#65533;&#65533;&#65533;Z&#65533;&#65533;<!MW&#65533;?&#65533;`|H2s&#65533;sK&#65533;&#65533;&#65533;w&#65533;&#65533;c&#65533;	&#65533;&#65533;D&#65533;p&#65533;i&#65533;~&#65533;&#65533;XX&#65533;&#65533;p~9&#65533;v&#65533;&#65533;:&#65533;&#65533;&#65533;&#65533;&#65533;	&#65533;&#65533;&#65533;~&#65533;&#65533;&#65533;%pK&#65533;bnK*&#65533;&#65533;&#65533;J&#65533;&#65533;&#65533;&#65533;6f&#65533;o&#65533;&#65533;&#65533;&#65533;&#65533;*&#65533;&#65533;&#65533;k&#65533;y&#65533;&#65533;K&#65533;&#65533;B&#65533;X&#65533;&#65533;(xP&#1589;m&#65533;S)&#45951;&#65533;X&#153;&#65533;&#65533;&#65533;%+&#65533;l&#65533;jcxr&#65533;&#65533;&#65533;+&#65533;H &#683;H&#65533;??&#65533;
&#65533;p&#65533;&#1610;DQ&#65533;-=[sK&#65533;X&#65533;&#1295;iI&#65533;&#65533;&#65533;7&#65533;f&#65533;&#65533;Z&#65533;&#65533;&#65533;&#65533;{&#65533;?&#65533;+&#65533;&#65533;&#65533;6&#44569;&#65533;&#65533;&#65533;z&#65533;&#65533;
H&#65533;Y&#65533;9&#65533;&#65533;I&#65533;&#1083;d&#65533;
&#65533; qK&#65533;&#65533;W&#65533;&#65533;s[&#65533;&#65533;9&#65533;`&#65533;&#65533;2x5A&#65533;&#65533;d&#65533;q&#65533;&#65533;&#65533;&#65533;o&#65533;&#65533;&#65533;Iw&#65533;-&#65533;	&#65533;X&#65533;&#65533;&#65533;&#65533;&#767;6&#65533;&#65533;&#65533;N&#65533;&#65533;&#65533;Yd&#63737;&#65533;&#65533;w&#65533;&#65533;&#65533;&#65533;&#65533;&#65533;@j&#65533;&#65533;&#65533; 2Kg&#65533;H_O&#65533;It&#65533;m&#65533;&#65533;l&#65533;&#65533;(&#65533;v&#65533;V&#65533;&#65533;1&#65533;P&#65533;Nr&#7467;&#65533;&#65533;&#65533;W(&#65533;&#65533;Rk&#65533;&#65533;&#65533;&#65533;?v&#65533;&#65533;{7)&#65533;&#65533;/;&#65533;&#65533;j&#65533;<&#65533;L&#65533;I&#65533;&#65533;&#65533;8 &#65533;&o.&#65533;#&#65533;:&#65533;r[g&#65533;&#65533;&#65533;&#65533;KK&#65533;&#65533;g&#65533;&#65533;&#65533;&#65533;u&#214;J&#65533;&#65533;L&#65533;&#65533;&#65533;ms&#65533;`&#65533;&#65533;&#65533;&#65533;}9\r&#1015;&#65533;&#65533;&#65533;>H&#65533;)G(&#65533;&#65533;&#65533;$&#42721;&#1777;r&#65533;&#65533;&U&#65533;&#65533;&#65533;&#65533;>&#65533;B~9&#65533;&#65533;&#65533;&#1565;&#65533;&&#65533;&#65533;&#65533;a@&#65533;&#65533;&#65533;&#65533;LA&#65533;&#65533;&#65533;&#1351;L<&#65533;&#65533;i&#630;&#65533;&#65533;HX&#65533;;&#65533;&#65533;&#552;&#65533;&#65533;&#65533;&#65533;&#65533;9&#250;&#65533;`&#65533;&#65533;&#65533;&#65533;X&#65533;&#65533;x&#65533;&#65533;+&#65533;&#65533;&#65533;&#65533;&#1912;|z&#65533;&#65533;&#65533;&#65533;&#65533;*&#65533;&&#65533;&#65533;@&#65533;&#65533;4&#65533;&#65533;&#65533;&#11181;J|Hx.y|<&#65533;&#65533;&#65533;&#65533;&#65533;&#65533;&#65533;&#65533;&#1505;b\&#65533;&#65533;+te&#65533;&#800;Lt&#65533;;j&#65533;Va&#65533;&#65533;k[&#65533;&#65533;&#65533;&#65533;\&#65533;&#65533;\&#65533;&#65533;%&#65533;&#65533;H&#65533;&#65533;v+N&#65533;&#65533;&#65533;&&#65533;&#65533;&#65533;&#65533;&#65533;&#65533;%vZ&#992;&#65533;&#65533;[&#65533;{&#65533;hb&#65533;{y&#65533;&#65533;&#65533;E	&#65533;&#65533;&#65533;&#65533;&#65533;&#65533;y&#65533;&#65533;&#65533;t&#65533;&#65533;&#65533;&#24100;&#65533;&#234;&#802;+	&#65533;&#65533;&#65533;&#1611;&#65533;$&#65533;ic&#65533;&#65533;F&#65533;;7&#65533;J&#65533;&#257;F&#65533;&#65533;hP`&#65533;C&#65533;&#65533;&#65533;&#65533;&#65533;&#65533;_HY^&#65533;&#65533;&#65533;k&#65533;W9&#65533;&#1020;&#683;&#65533;&#65533;bw&#65533;&#65533;&#65533;j&#65533;yQY&#65533;X&#65533;&#65533;K&#65533;|&#65533;y&#65533;$&#1397;&#65533;:&#1379;&#65533;&#65533;s&#65533;&#65533;&#65533;&&#65533;&#65533;&#65533;*&#65533;&#65533;q&#65533;&#65533; &#65533;[P<&#65533;&#65533;:&#65533;&#65533;Oc&#544;S&#65533;&#65533;&#65533;&#65533;&#65533;&#65533;g&#65533;\`L&#229;&#65533;b2&#65533; &#65533;HX&#65533;?,x&#65533;&#65533;&#65533;&#65533;&#65533;&#22857;&#65533;&#1596;X&#65533;&#65533;&#65533;]W&#65533;&#876;|&#65533;t:&#65533;,&#65533;&#65533; &#65533;Vu$&#65533;&#736;)M&#65533;&#65533;:Q&#65533;3\&#65533;&#65533;Vj3)&#65533;v&#65533;&#65533;P&#65533;>&#65533;&#65533;.Yz&#545;&#65533;&#65533;E&#65533;&#65533;,&#65533;\&#65533;&#832;l&#65533;$&#65533;&#65533;(X&#1453;&#65533;}&#1031;&#65533;&#65533;&#65533;:M&#1345;[&#65533;V&#65533;&#65533;&#182;&#65533;2=&#65533;&#738;&#65533;&#65533;&#65533;&#406;S&#65533;e&#620;h&#65533;O&#1142;&#65533;l&#65533;&#65533;&#65533;/&#65533;<&#65533;(&#65533;d&#649;&#65533;I&#65533;&#65533;:&#65533;&#65533;4&#65533;W&#65533;&#65533;}v&#65533;&#65533;&#65533;&#65533;\&#65533;G&#65533;&#780;>E&#65533;z&#65533;&#1560;J&#65533;&#65533;&#65533;v&#65533;%&#65533;&#65533;&#65533;&#65533;&#65533;us[c(&#65533;t&#65533;&#65533;&#65533;v&#65533;i&#65533;&#65533;&#65533;&#784;&#65533;jN.&#65533;&#65533;-&#65533;&#65533;&&#1288;&#65533;&#65533;&#65533;G&#65533;/&#65533;h&#65533;&#65533;c&#65533;f&#65533;x0&#65533;F&#65533;&#65533;*&#65533;&#65533;K&#65533;&#65533;*#z&#65533;~&#65533;&#65533;	&#1515; >x3&#65533;&#65533;&#65533;&#65533;&#65533;&#65533;&#65533;`&#65533;&#65533;&#65533;L&#65533;&#65533;y&#65533;X&#65533;t&#65533;&#65533;&#65533;&#15653;j&#65533;}O&#1924;&#65533;&#65533;&#1545;&#65533;&#65533;&#65533;&#65533;m&#65533;0&#65533;&#65533;S&#65533;&#65533;*&#65533;&#65533;&#423;&#65533;p&#65533;&#65533;&#65533;&#65533;&#65533;'&#65533;&#65533;&#65533;&#65533;&#323;&#65533;J&#65533;A&#65533;h
&#65533;Q&#22025;=.&#65533;&#65533;&#65533;&#65533; &#65533;SyXy}&#65533;&#65533;&#65533;&#764;z&#65533;&#65533;&#65533;T&#65533;&#65533;&#65533;&#22684;&#65533;c&#65533;&#65533;&#65533;&#65533;&#65533;X([&#65533;&#65533;&#65533;&#65533;+^&#65533;]&#65533;&#1722;&#65533;&#65533;&#65533;&#65533;F&#65533;]&#65533;&#13829;&#65533;&#65533;&#65533;&#65533;&#65533;&#65533;&#65533;[&#65533;&#65533;3&#65533;\&#65533;q&#65533;&#65533;&#65533;&#771;>&#65533;&#65533;&#65533;&#905;&#888;&#65533;&#65533;&#65533;'&#65533;&#65533;&#939;&#65533;}&#65533;&#65533;z&#65533;^&#1961;&#65533;&#65533;]&#27484;&#65533;&#232;&#65533;&#65533;k&#65533;&#65533;)&#65533;&#65533;&#65533;p&#65533;&#65533;$&#65533;&#1327;&#65533;"&#65533;&#65533;&#65533;&#65533;0E&#65533;&#1416;&#65533;|&#65533;}&#65533;&#509;&#65533;&#65533;>&#65533;&#65533;Y&#65533;-&#65533;9&#65533;&#65533;D&#65533;p"&#65533;&#65533;m&#65533;&#65533;&#1962;*~&#1994;&#65533;&#65533;&#65533;&#65533;),&#65533;&#65533;P&#65533;&#65533;1&#65533;&#65533;&#818;&#65533;(&&#65533;&#65533;sW&#65533;>&#65533;&#65533;l&#65533;&#65533;&#1900;s&#65533;T&#65533;&#65533;&#65533;'&#65533;	&#65533;&#65533;5&#61437;n&#65533;_&#65533;&#65533;-&#65533;&#221;[&#65533;&#65533;&#1920; &#65533;&#65533;&#65533;1<&#65533;}@&#65533;`n&#65533;)&#65533;+&#65533;&#65533;J&#65533;&#65533;+&#65533;&#65533;&#65533;e`&#65533;&#65533;&#65533;&#65533;&#65533;&#1857;~&#65533;&#1340;&#65533;|j&#65533;&#65533;&#65533;&#65533;&#65533;"&#65533;~&#65533;&#1993;&#65533;&#65533;&#65533;&#65533;w&#65533;&#65533;&#65533;&#65533;l&#65533;&#65533;X)&#65533;&#65533;&#65533;&#65533;&#65533;|&#65533;;&#65533;~&#65533;&#241;&#65533;&#65533;&#65533;&#65533;&#65533;&#65533;&#65533;&#65533;G72}f&#65533;k&#1876;G&#65533;&#65533;&#65533;&#65533;&#65533;&#65533;&#65533;&#65533;}&#65533;-&#65533;E?&#65533;&#945;&#65533;yP&#65533;&#65533;&#1703;&#606;;@&#65533;U~&#65533;&#1239;&#65533;&#65533;&#65533;&#65533;&#65533;{&#65533;&#65533;U&#65533;&#65533;&#65533;&#65533;5&#1986;5O&#65533;F&#1614;&#65533;&#65533;&#65533;&#65533;^@&#65533;&#65533;&#65533;\&#65533;&#65533;&#14256;S&#65533;&#65533;&&#65533;N&#1992;&#65533;&#65533;&#65533;|&#65533;&#65533;&#65533;&#65533;#&#65533; &#65533;&#65533;[+p&#65533;]&#65533;&#65533;5E\,&#65533;wcO&#65533;1j&#65533;Y&#65533;Y&#8766;B&#65533;@p&#65533;&#65533;&#30252;q&#65533;&#65533;&#65533;fj&#65533;%JR&#65533;&#871;&#65533;[&#65533;;@&#1539;{&#65533;f&#65533;&#65533;&#798;&#1708;Z&#65533;v 	5&#65533;&#65533;&#65533;&#65533;&#65533;&#65533;&#65533;&#65533;&#65533;&#65533;&#65533;&#65533;xP&#65533;&#65533;	&#54406;&#65533;&#65533;ssEt&#65533;&#65533;= &#65533;&#65533;&#65533;Rh&#65533;>'_&#65533;en3`&#65533;&#65533;U(&#65533;&#65533;&#65533;&#65533;&#65533;&#65533;&#65533;+&#65533;	&#65533;&#65533;&#65533;&#65533;&#65533;&#65533;&#65533;&#65533;&#65533;@&#65533;-&#65533;&#65533;z\&#65533;V&#65533;&#424;&#65533;&#65533;&#65533;&#65533;&#65533;&#876;D&#65533;&#65533;&#65533;{&#65533;/e&
&#65533;&#65533;<&#1553;&#65533;&#65533;&#65533;&&#65533;Y&#65533;ul &#65533;&#65533;&#65533;&#65533;x +%&#65533;N&#65533;&#65533;&#65533;]NG&#65533;G
&#65533;s&#65533;&#65533;}&#65533;&#65533;&#65533;!&#65533;t,A&#65533;L&#65533;Q&#65533;&&#65533;J &#65533;&g&#65533;$&#65533;AI&#65533;&#595;(&#228;&#65533;2&#15889;&#65533;<V&#65533;9&#65533;d^&#65533;&#65533;$&#627;Eh=?&#65533;z&#65533;kGD&#65533;&#65533;d&#65533;vQK1&#65533;&#65533;=-&#65533;3&#65533;F&#65533;e&#65533;&#65533;&#65533;&#65533;<&#65533;&#1240;&#65533;&#65533;Z&#65533;&#65533;0&#65533;&#65533;&#65533;&#65533;%K&#65533;&#65533;&#65533;&#65533;}&#65533;&#65533;&#65533;&#65533;.)M&#65533;LiD&#65533;&#65533;&#1983;&#65533;I8&#65533;_B&#65533;"&#65533;d&#65533;&Rh&#65533;&#65533;&#65533;&#65533;64^D&#65533;0&#65533;re&#65533;Xm#&#65533;m&#65533;*&#65533;&#1009;k&#65533;&#65533;e&#65533; &#65533;&#65533;o&#3773;<&#65533;YDwl&#65533;&#65533;&#65533;&#646;&#65533;#&#65533;&#65533;&#65533;&#559;&#65533;@&#65533; ?&#65533;&#65533;&#65533;&#198;1n]0=j&#590;&#65533;9&#65533;KP&#1703;J&#65533;&#65533;m&#65533;&#65533;&#65533;&#65533;l&#65533;&#65533;m&#65533;&#821;&#65533;}&#65533;&#65533;KI&#65533;&#65533;l&#65533;&#65533;&#65533;&#65533;6&#65533;Z&#65533;&#65533;&#65533;&#65533;fYV&#65533;&#65533;&#705;FgT;L&#65533;&#65533;&#65533;=h&#65533;N&#65533;ek&#65533;Hq&#65533;&#65533;o ~r&#65533;#&#1111;!&#65533;&#65533;H#&#65533;&#65533;&#65533;a&#65533;!&#65533;&#65533;	&#65533;&#65533;r	&#65533;&#65533;&#65533;&#65533;)9RMu&#65533;L"&#65533;&#65533;&#65533;F<
~&#1123;V8&#1999;&#65533;D)&#65533;&#65533;&#65533;p&[7&#65533;&#65533;&#25745;&#65533;&#65533;G:1M&#65533;C
&#65533;&#65533;>&#65533;8&#65533;r&#65533;&#65533;&#65533;p&#65533;1&#65533;&#65533;Q&#149;@`&#65533;Q(P A&#65533;Yw&#65533;y&#65533;&#65533;&#65533;%I
&#65533;&#65533;\&#65533;x&#65533;_/&#65533;=&#65533;!&#65533;&#65533;&#65533;&#292;RP&#65533;wL&#65533;&#65533;q&#65533;H}&#65533;&#65533;F&#65533;&#65533;&#65533;]W&#65533;&#65533;&#65533;&#65533;&#65533;&#65533;E&#65533;*&#65533;Qc|&#65533;z&#65533;R&#65533;z&#65533;~>e&#65533;#&#65533;	A~&#65533;8&#65533;`-&#65533;#b(0I&#65533;&#65533;8&#65533;-8z&#65533;*&#65533;&#65533;&#65533;(bD%:&#65533;[&#65533;&#65533;j&#65533;RW&#65533;N&#65533;Q&#65533;&#65533;&#65533;&#65533;&#65533;&#65533;oo&#65533;y@&#425;&#65533;&#1854;&#65533;&#65533;P&#65533;&#65533;t%=&#65533;&#1154;&#65533;&#1933;&#65533;&#65533;&#65533;&#65533;&#65533;&#65533;&#39287;[&#65533;Q&#65533;&#65533;J&#65533;&#65533;&#1401;&#65533;&#65533;&#65533;a&#65533;p&#65533;b&#65533;&#65533;&#65533;&#65533;&#65533;&#65533;&#65533;&#65533;zT&#679;FT'i&#&#65533;jU&#65533;:k-&#65533;&#65533;|a&#65533;&#65533;&#65533;:f"&#65533;&#367;&#65533;&#65533;$&#65533;$A&#65533;#1m&#65533;zj&#65533;Dq&#65533;2&#65533;&#65533;g&#65533;&#65533;.&#65533;&#65533;&#65533;&#65533;$.&#65533;d\&#65533;&#1440;&#65533;&#65533;&#65533;&#65533;3c&#65533;%&#65533;&#65533;&#65533;&#65533;&#65533;m&#65533;&#65533;Y&#65533;,&#65533;i&#65533;p&#65533;&#65533;&&#65533;&#65533;&#65533;&#65533;&#65533;&#65533;dB&#65533;Uj?&#65533;&#65533;9s&#65533;'&#65533;$S&#65533;Qn&#65533;>L^&#65533;&#65533;&#65533;&#65533;&#65533;&#65533;d$[Zq&#481;&#65533;&#65533;&#65533;&#65533;w&#65533;&#65533;&#1694;'&#65533;r&#65533;X1h&#65533;&#65533;l&#65533;n{&#65533;&#65533;&#65533;JV&#65533;&#65533;f&#65533;:&#65533;&#65533;~S{D/;&#65533;&#65533;9,=&#65533;&#65533;&#65533;&#500;&#65533;&#65533;,&#65533;&#21415;IJ&#65533;&#65533;&#65533;!&#65533;&#65533;&#65533;&#65533;G&#65533;&#65533;&#1399;&#65533;~'&#65533;&#1422;&#65533;&#65533;q*w&#65533;&#65533;&#65533;&#65533;&#65533;-&#1339;w&#1985;&#65533;[&#65533;&#65533;&#65533;/T&#65533;&#65533;&#65533;&#65533;z&#65533;&#65533;&#640;8&#65533;x&#65533;N&#65533;)OJ&#65533;&#65533;&#65533;r&;&#65533;\&#65533;6'"&#65533;=&#65533;&#65533;&#65533;V&#65533;R&#65533;:
vP5&#65533;&#65533; &#65533;^&#65533;&#65533;\&#65533;+&#65533;&#65533;&#1062;&#65533;&#65533;WQ&#65533;&#65533;&#65533;d&#65533;@&#65533;b&#65533;Q^&#65533;&#65533;D@k&#65533;&#65533;&#65533;&#65533;	&#65533;&#65533;&#65533;t&#65533;_-&#65533;&#498;&#65533;$^&#65533;j&#65533;z&X&#65533;L&#65533;&#65533;\&#65533;C_&#65533;&#65533;&#65533;&#65533;&#65533;&#65533;&#65533;}^&#65533;L&#65533;~3?&#65533;&#65533;Lg,&#65533;&#65533;v4&#65533;&#65533;&#65533; &#1459;&#65533;&#65533;Xf&#65533;@&#65533;&#65533;<Y&#65533;P&#65533; &#65533;&#65533;9*&#65533;&#65533;\&#65533;]]h'&#65533;$2@&#65533;&#65533;X&#65533;&#65533;PX`&#65533;&#65533;&#65533;&#65533;t2i&#65533;&#65533;&#65533;&#147;1&#65533;#&#65533;&#11491;Rx&#65533;4&#65533;&#65533;7l&#32897;&#65533;d&#65533;&#65533;&#65533;a!&#65533;&#1331;O&#65533;&#65533;&#65533;&#65533;Y&#65533;<8&#65533;3D,!&#65533;&#65533;&#65533;&#65533;&#65533;=&#65533;t&#65533;&#65533;	&#65533;f&#65533;&#65533;5p&#14523;&#65533;&#65533;0&#65533;b&#65533;3A&#65533;h&#65533;nrSo&#65533;#&#65533;&#65533;8C&#1001;&#65533;0&#65533;&#149;&#65533;&#65533;O&#65533;~@&#65533;&#65533;&#65533;?:&#65533;&#65533;j}:yGf2&#65533;ev&#65533;!I&#65533;~&#65533;&#65533;RT&#65533;/&#65533;&#1596;&#65533;a&#65533;&8&#65533;&#65533;lIJ&#65533;-&#1241;&#65533;iKE)&#65533;A+&#65533;(/&#65533;G&#65533;\&#65533;&#65533;&#65533;zY!?)zG&#65533;D&#65533;&#65533;A$h*&#360;&#65533;&#65533;2&#65533;_&#65533;&#65533;1&#65533;h&#65533;$Sk?I&#65533;OQ&#65533;
h&#65533;oK&#65533;&#65533;&#65533;bBu&#65533;zds&#65533;&#65533;&#65533;W7&#65533;	N&#65533;&#65533;&#65533;&#65533; &#65533;:&#65533;+CxG}&#65533;&#65533;&#65533;&#65533;b >}&#65533;*&#65533;RHR&#65533;&#65533;X&#65533;&#65533;&#65533;&#65533;=BSR&#65533;&#65533;.&#65533;.&#65533;&#65533; s&#65533;&#65533;ft&#65533;o|v&#65533;Q&#65533;r&#65533;&#65533;&#65533;t&#65533;:2&#616;&#65533;&#65533;	&#65533;Z&#65533;f&#65533;&#65533;&#65533;i&#65533;$&#65533;&#65533;4&#65533;/c&#65533;&#65533;f&#65533;&#65533;L&#65533;O&#65533;u&#65533;k&s&#65533;&#65533;5`4&#65533;&#65533;%V*&#65533;&#65533;&#65533;&#65533;[.&#65533;Sj&#65533;&#65533;&#65533;&#65533;~&#766;MRR&#65533;&#65533;L&#65533;x&#65533;&#65533;&#65533;&#65533;q&#65533;[Z&#65533;&#65533;&#65533;&#65533;&#65533;ZWH&#65533;X&#65533;&#65533;ZH&#65533;5V&#65533;&#1832;"/&#1785;&#65533;&#65533;&#65533;&#65533;&#65533;PIw&#65533;&#65533;&#65533;.vw&#65533;<bX,6&#65533;P^T&#65533;&#65533;&#861;&#65533;$&#65533;D&#65533;,&#65533;t&#65533;&#65533;&#65533;F&#65533;&#65533;D+&#134;&#65533;T;&#65533;.jo&#65533;&#65533;&#65533;&#65533;T&#65533;&#65533;d&#65533;>&#65533;T&#65533;zWDZ&#65533;&#65533;&#65533;nk&#65533;&#65533;&#65533;c?#q&#65533;&#65533;&#65533;5&#65533;I&#65533;5&#65533;St&#65533;&#65533;#&#65533;(&#65533;&#65533;&#65533;&#65533;^&#1161;"&#65533;{tZ%|&#65533;&#65533;&#65533;&#65533;q+@9,&#65533;&#65533;v&#65533;&#65533; &#65533;&W&#65533;VJ&#65533;&#65533;&#946;&#65533;&#65533;&#65533;&#65533;2&#65533;*&#65533;&#65533;0&#65533;{3&#65533;u&#65533;#&#65533;&#65533;!p&#65533;(&#65533;:LR&#65533;&#65533;CW^&#65533;zY%1u&#65533;&#65533;&#65533;w&#65533;c&#65533;M&#65533;-&#65533;s&#65533;j&#1512;&#65533;y&#65533;&#65533;&#65533;f;M&#1858;&#65533;&#65533;&#394762;K&#65533;&#7320;&#65533;"&#65533;&#65533;\&#65533;&#65533;S&#65533;A%&#65533;&#65533;&#65533;&#65533;&#65533;9 &#65533;k&#1373;&#65533;uQ&#65533;&#65533;"&#65533;&#65533;&#65533;&#65533;&#65533;&#65533;&#65533;[&#742;@&#65533;&#65533;[&#65533;2K&#65533;&#65533;\\&#1014;&#65533;&#65533;jc]&#65533;&#65533;`&#65533;V&#65533;&#65533;ET&#65533;Q&#65533;&#65533;4ex&#65533;&#65533;&#1710;R&#65533; &#65533;&#1939;&#65533;-&#65533;9&#65533;&#65533;Svb&#65533;Qi"4&#65533;&#65533;|&#65533;&#65533;&#65533;V+I&#65533;uX.H&#65533;&#65533;(&#65533;J&#65533;Fo&#65533;&#65533;n&#65533;&#65533;S+M&#65533;K8U&#65533;jm&#65533;&#65533;&#65533;&#65533;&#65533;&#65533;"YD&#65533;&#65533;"!/#&#65533;&#65533;<&#65533;,d&#65533;uA&#65533;mU&#65533;&#65533;Q&#65533;:&#65533;&#1822;5&#65533;&#65533;gUV&	&#65533;&#65533;c&#65533;&#65533;h&#50115;&#65533;&#65533;&#65533;&#65533;&#65533;^~X&#65533;&#65533;Y&#65533;1x&#65533;o!K.&#65533;&#65533;&#65533;s&#65533;sz[z&#65533;Xw&#65533;&#1828;&#65533;&#38487;a?l&#65533;&#65533;b>&#65533;r=a&#65533;u&#65533;at&#65533;&#465;&#1764;&#65533;&#1566;&#65533;&#37210;&#65533;&#65533;oo&#65533;&#65533;&#65533;O&#65533;K&#65533;[&#65533;&#65533;t(WXBG&#65533;~&#65533;&#65533;&#65533;F&#65533;&#65533;Ye&#65533;&#65533;Nt&#65533;&#65533;I&#65533;&#65533;&#65533;+&#65533;&#65533;&#252;&#65533;t&y&#65533;&#65533;=c&#65533;&#65533;,&#65533;&#65533;&#65533;&#65533;J&#65533;&#65533;7JW&#65533;&#65533;Ni&#65533;&#65533;I&#65533;&#65533;>&#65533;+&#486;`&#65533;&#65533;&#65533;tKR&#65533;&#65533;/&#65533;sc&#65533;T[&#65533;&#65533;&#65533;&#65533;&#65533;&#65533;d&#65533;&#65533;&#65533;&#65533;`&#65533;&#65533;&#65533;&#65533;&#65533;&#65533;&#65533;&#65533;)&#65533;W&#65533; 7&#65533;&#65533;t&#1411;&#65533;&#65533;)i&#65533;:&#65533;*5Di&#65533;Har&#65533;'#&#65533;&#65533;&#65533;&#65533;&#65533;=>&#65533;&#65533;x4&#65533;&#65533;&#707;k&#65533;&#65533;&#65533;7&#65533;&#65533;&#13578;|&#65533;5_&#65533;A~&#65533;&#65533;4&#65533;v&#65533;&#65533;&#65533;&#65533;&#65533;!&#65533;&#65533;&#65533;&#65533;%2&#65533;F~&#950;v&#65533;SR{&#65533;tX!h&#65533;'{Q'h
5w~U~&#65533;u"vOgb\&#65533;F&#65533;v[&#65533;{egF/&#65533;&#65533;&#65533;{m&#65533;&#65533;*&#65533;*#5a&#65533;N9&#65533;&#65533;4Xt&#65533;p&#65533;&#65533;c&#65533;&#65533;&{&#65533;["7m&#65533;k&#65533;B&#65533;g` &#65533;M)&#65533;&#1796;'I(Ne&&#65533;W&#65533;3&#742;
&#65533;^&#65533;f~&#65533;w
&#65533;&#65533;9WenvS_(&#65533;+wz9xYx&#36224;&#65533;&#65533;K$&#65533;=}&#65533;=&#65533;7&#65533;@&#65533;tg&#65533;{&#65533;&#65533;Wo&#65533;x_g9D&#65533;f-V&#65533;{&#65533;bj&#65533;&#65533;rv+Hp&#65533;&#65533;j&#65533;&#65533;0&#65533;}&#963;]B3`&#65533;w&#65533;OA&#65533;}&#65533;&#65533; &#65533;&#65533;L&#65533;Oz(sE7T&#65533;#n&#65533;H&#65533;&#65533;B&#65533;+Y&#65533;&#65533;~&#65533;g&#65533;xT&#65533;&#65533;&#65533;7r&#65533;&#65533;-&#1349;&#65533;Ni&#65533;s&#65533;-=ER&#65533;&&#65533;>&#65533;Qh^z&#65533;&#65533;P&#65533;;p&#65533;&#65533;t,&#65533; b&#65533;^Vn&#35271;&#65533;&#65533;&#65533;[go&#65533;a4
&#65533;&#65533;o(X&#65533;f&#65533;&#65533;0&#1409;&#65533;H'4vsH:&#65533; r7w&#65533;N&#48393;&#65533;cV&#65533;&#65533;j|&#65533;&#65533;&#65533;&#65533;X&#65533;&#65533;&#65533;Z&#65533;Wt2&#65533;Eg&#65533;h:r&#65533;&#65533;&#65533;&#1284;&#65533;pr&#65533;f&#65533;&#65533;r&#790;y&#65533;&#522;Hx&#65533;&#65533;y_&#65533;Q7zD!aX&#65533;)rX&#530;&#65533;J7&#65533;AB&#65533;6&#65533;qh&#65533;W&#65533;)&#65533;&#1485;&#65533;4[&#65533;'M$f8&#65533;g7&#65533;g&#65533;J&#65533;&#65533;vv&#65533;&#65533;&#65533;&#65533;S|&#65533;&#65533;&#65533;V&#65533;&#65533;&#65533;&#65533;q&#65533;d&#65533;J&#65533;&#65533;\71_&#65533;H
 @q;&#65533;w&#65533;$R&#65533;S&#65533;wT&#65533;1&#65533;&#65533;&#65533;&#65533;&#65533;Wz:&#1572;&#65533;&#65533;[G&#65533;?6Q;I&#65533;&#65533;&#65533;N&#65533;L{&#65533;&#65533;&#65533;&#522;&#65533;&#65533;$&#65533;&#65533;X!Xm&#65533;&#65533;2?&#65533;&#65533;f&#65533;&#65533;&#65533;&#65533;K&#65533;&#65533;&#65533;&#65533;7I&#65533;&#65533;&#65533;m	+&#65533;i}&#65533;&#65533;&#65533;7&#65533;u&#65533;j&#65533;&#65533;&#65533;&#65533;&#65533;ou&#65533;&#65533;eD&#65533;%7p&#65533;w8&#65533;&#65533;)&#65533;0&#65533;#x&#65533;c&#65533;&#65533;X&#65533;`)&#65533;&#65533;8#&#65533;OX&#65533;C&#65533;&#65533;T&#65533;&#65533;&#65533;'-&#65533;{&#65533;5#&#65533;&#65533;&#65533;6&#65533;`A&#65533;&#65533;&#65533;&#65533;z&#65533;I#v&#65533;&#65533;&#65533;W1*U&#65533;v	b$&#65533;irBy&#65533;&#65533;)&#65533;&#65533;&#65533;&#65533;&#65533;5&#65533;!1I&#65533;#&#65533;&#65533;&#65533;C&#65533;&#65533;e&#65533;&#65533;&#65533;H&#65533;&#65533;]&#65533;[&#65533;0&#1177;&#1273;&#65533;q&#1166;&#65533;&#65533;&#65533;&#65533;d&#65533;aw6&#65533;9m&#65533;&#65533;P(
Q@6&#65533;f]&#65533;&#65533;&#65533;,&#65533;b&#65533;<buh&#65533;SLw&#65533;&#65533;S&#65533;w &#65533;&#65533;q~1&#65533;uy&#65533;*X&#65533;@4&#65533;&#65533;&#65533;z&#65533;E&#65533;&#65533;&#65533;`&#65533;&#65533;&#65533;&#65533;&#65533;9&#65533;p&#65533;&#65533;&#65533;&#65533;&#65533;F &#65533;&#65533;|&#65533;Y&#65533;&#65533;&#65533;&#65533;&#65533;&#65533;yI&#65533;8&#65533;&#65533;&#65533;&#65533;R&#65533;&#65533;&#60874;&#65533;&#65533;&#65533;&#65533;&#65533;&#65533;L&#65533;5&#65533;&#65533;&#65533;u&#65533;87_&#65533;&#1728;|v&#65533;|d2&#65533;&#65533;z&#65533;&#65533;&#65533;HRaAz&#65533;H&#65533;>&#65533;Us!&#65533;8^`&#65533;D&#48149;&#65533;9>8^uq&#65533;x&#65533;&#65533;&#65533;tJpz&#65533;&#65533;x&#65533;&#65533;&#65533;m&#65533;&#65533;&#65533;&#65533;&#65533;&#65533;i&#65533;&#65533;&#65533;O*&#65533;5&#65533;;&#65533;&#65533;&#65533;!&#24705;&#65533;e&#65533;E&#65533;&#65533;(&#65533;&#65533;%b&#759;&#65533;&#65533;H+&#1612;&#65533;)T&#65533;9&#65533;$U&#65533;`[:&#65533;&#65533;&#65533;&#65533;6b&#65533;&#65533;&#65533;{KA&#65533;&#65533;&#65533;&#65533;17e&#65533;&#65533;&#65533;s&#65533;&#65533;b&#65533;My@&#65533;&#584;NI&#65533;&#65533;&#65533;z&#65533;&#65533;&#65533;&#65533;&#65533;1&#65533;&#65533;u&#65533;/&#65533;'&#65533;&#65533;=*&#65533;&#65533;"A&#65533;&#65533;&#65533;wd&#65533;&#65533;WxY&#65533;&#65533;W&#65533;&#65533;&#65533;B0&#65533;&#65533;w &#65533;&#65533;&#65533;uG&#65533;&#65533;&#663;&#65533;Ff&#65533;&#65533;8Q&#65533;&#65533;&#65533;dUG-&#65533;&#65533;<&#65533;&#65533;5&#1672;,(&#65533;&#65533;f&#778;&#65533;	&#65533;&#65533;&#65533;nTj&#65533;&#362;Z^&#65533;{&&#65533;?&#65533;4@&#65533;&#65533;s&#65533;&#65533;1K&#65533;&#65533;lZ&#65533;)0&#65533;#&#65533;&#65533;&#65533;s&#65533;&#65533;&#65533;C&#65533;&#65533;&#65533;&#65533;d&#65533;9&#65533;ZeY&#1628;0&#65533;&#65533;&#65533;&#2&#65533;&#65533;&#1384;
H&#65533;*&#65533;{&#65533;i&#65533;P&#1325;&#65533;z&#65533;@:t	&#65533;&#65533;&#65533;&#65533;&#65533;&#65533;&#65533;&#65533;f&#65533;&#65533;Z)q&#65533;+&#65533;5&#65533;&#65533;&#65533;	
&#65533;&#65533;j)p&#65533;&#65533;&#65533;d+9#&#65533;&#65533;&#65533;&#65533;(&#1506;&#65533;&#363;=Z&#65533;i;&#65533;&#65533;*&#65533;&#65533;j&#65533;&#65533;&#613;&#65533;*&#65533;{X/&#65533;&#65533;&#65533; &#65533;I&#65533;\&#65533;&#65533;(. &#65533;9[&#65533;_&#65533;&#65533;&#65533;&#65533;3`L&#65533;W&#65533;Y&#65533;&#65533;&#65533;&#65533;t)&#65533;&#65533;&#65533;&#65533;&#65533;|&#65533;9;&#65533;&#481;.&#65533; &#65533;Q&#65533;&#1124;&#65533;&#65533;7GC&#65533;&#65533;&#65533;&#65533;:w&#65533;&#65533;$&#65533;&#65533;&#30391;m&#65533;&#65533;&#65533;&#65533;&#65533;_&#694;k&#65533;^&#65533;[W&#65533;Ud^O&#65533;&#65533;$@&#65533;&#65533;i&#507;&#65533;i&#65533;R&#11781;j&#65533;&#65533;D&#65533;&#65533;&#65533;&#65533;&#65533;&#65533;&#65533;&#65533;+L&#65533;&#65533;+k&#65533;&#65533;&#65533;&#65533;3&#65533;&#65533;&#65533;.i7;&#65533;&#65533;&#65533;&#65533;&#65533;E*h&#65533;&#65533;&#65533;uYL&#65533;&#65533;IO&#65533;X&#760;&#65533;&#1368;l&#65533;&#65533;&#65533;&#1396;*&#65533;;O&#65533;&#65533;,&#65533;&#65533;(&#65533;&#65533;i&#65533;&#65533;&#65533;&#65533;D1&#65533;b&#65533;&#65533;&#65533;+&#65533;&#65533;&#65533;^&#1017;&#65533;&#65533;dCw&#65533;X[sk&#46896;U&#65533;b&#65533;&#65533;&#1419;&#65533;&#65533;	T%;&#829;&#65533;0&#65533;<W&#65533;K*&#65533;&#65533;&#65533;&#65533;&#65533;&#362;&#65533;&#65533;&#65533;P\&#65533;W&#1726;&#65533;&#65533;&#65533;&#764;B&#498;&#65533;2&#65533;&#65533;&#65533;O&#65533;&#65533;IK&#65533;&#65533;&#65533;w0q&#65533;I&#65533;'
&#65533;&#65533;{*J;&#65533;]&#65533;&#65533;&#65533;5mY&#65533;&#65533;&#65533;)&#65533;&#65533;&#65533;
&#65533;&#65533;B$&#65533;$t<&#65533;&#65533;IC}g&#65533;jj&#65533;7&#65533;&#65533;&#65533;&#65533;&#65533;+&#65533;N,&#65533;^&#65533;&#65533;X&#65533;&#65533;&#1426;&#65533;&#65533;&#65533;]&#65533;&#65533;j&#65533;#&#65533;&#65533;&#65533;
&#65533;9&#65533;s&#65533;B&#65533;V&#65533;&#65533;&#65533;A&#65533;3|&#65533;&#65533;&#65533;:&#65533;Og&#65533;&#65533;&#65533;&#65533;&#65533;1&#65533;%l&#65533;&#674;&#65533;&#766;&#65533;&#65533;&#65533;&#65533;&#65533;s&#65533;+)&#65533;Yl&#65533;::&#65533;&#65533;k&#65533;&#65533;0&#65533;!&#65533;&#65533;[7&#65533;Fe<,a&#65533;<q&#65533;W_&#516;&#65533;&#65533;&#65533;&#65533;&#65533;&#65533;*&#65533;
y&#65533;2xd&#65533;d&#65533;&#65533;&#65533;t[&#65533;&#65533;p&#65533;+&#65533;&#65533;&#65533;&#65533;&#65533;&#65533;&#65533;&#792;#&#802;&#65533;&#65533;&#65533;_&#65533;&#65533;b1<y&#65533;&#65533;&#65533;e&#65533;&#65533;v&#65533;_1:&#65533;&#65533;=*&#633;m/`&#65533;&#784;&#65533;{&#65533;&#232;&#65533;&#65533;&#65533;+&#65533;&#65533;&#65533;|5&#65533;&#65533;&#65533;x6)9&#65533;o &#65533;3&#65533;&#65533;&#65533;&#65533;,&#65533;}&#65533;&#65533;&#820;&#65533;],&#65533;3&#65533;&#65533;&#65533;+&#65533;I:&#65533;&#65533;h"&#65533;lrf&#65533;=&#65533;e&#65533;&#65533;&#65533;&#1338;&#65533;l&#65533;&#65533;&#65533;&#65533;*&#65533;}U&#419;&#65533;/ #&#65533;&#65533;&#65533;&#921;g&#65533;x3T"&#65533;&#65533;&#65533;*&#65533;Z
r&#65533;&#65533;&#65533;&#65533;&#65533;&#65533;&#65533;P&#65533;\&#65533;t&#65533;&#65533; &#65533;&#65533;?,&#65533;-&#65533;&#65533;WJ&#65533;&#65533;&#65533;&#65533;&#65533;&#65533;&#65533;,&#65533;&#1088;&#65533;&#243;&#179;&#65533;H&#65533;&#65533;&#65533;j&#65533;&#65533;Q&#65533;&#65533;&#65533;f&#65533;&#65533;&#65533;&#65533;[&#65533;&#154;&#1166;m&#332;&#65533;(&#65533;,&#65533;0m@#6&#65533;&#65533;&#65533;c&#65533;fdz&#65533;k &#65533;<&#65533;4L&#65533;&#65533;)&#65533;&#65533;&#65533;>&#65533;&#65533;h&#65533;k&#65533;&#65533;x&#65533;IFkeO &#65533;< 5R&#65533;&#65533;&#18021;&#65533;+:P&#65533;`@`&#285;}&#65533;&#65533;f&#65533;&#65533;&#65533;d&#65533;&#65533;&#65533;|&#65533;&#65533;2&#65533;&#65533;&#65533;=&#65533;&#65533;&&#65533;Z&#65533;:zx&#65533;&#65533;&#65533;&#65533;&#65533;%_&#65533;&#742;&#65533;&#65533;&#65533;^x&#1335;&#1834;&#65533;J&#65533;I&#65533;O&#65533;3&#65533;&#65533;&#1679;&#65533;:*&#65533;&#65533;&#65533;&#65533;&#65533;'&#65533;&#65533;&#65533;&#65533;!&#65533;&#65533;&#788;&#65533;&#802;&#65533;_&#65533;C&#65533;&#65533;T
^8&#65533;?&#65533;]&&#65533;&#65533;0&#65533;&#65533;&#65533;&#1760;r&#65533;&#1698;:&#65533;Mp):*` &#65533;=&#65533;p&#65533;&#65533;&#65533;i&#65533;&#65533;&#65533;&#65533;1&#65533;]m&#65533;&#65533;&#65533;&#65533;&#65533;&#65533;w&#65533;&#65533;&#65533;G&#65533;&#65533;P&#65533;&#1389;&#65533;7&#65533;&#1886;LD&#65533;&#65533;Q	&#65533;&#65533;&#65533;I&#65533;&#65533;&#65533;D&#65533;<*&#65533;&#65533;&#65533;\&#65533;&#65533;H9;&#65533;&#65533;|&#65533;&#65533;&#65533;&#65533;&#1549;&#65533;&#65533;&#65533;1&#65533;5&#65533;&#1980;t&#65533;&#65533;&#712;k&#531;&#65533;&#65533;&#65533;&#65533;&#65533; &#65533;&#65533;4]&#65533;&#65533;&#65533;&#65533;F&#65533;&#65533;cBq&#65533;Q!&#65533;&#65533;&#65533;\&#65533;&#65533;|TB&#65533;W&#65533;&#65533;&#65533;)	{&#1349;^&#436;&#65533;,8&#65533;9&#65533;*~ A" &#65533;G&#65533;&#65533;&#65533;&#65533;'	L&#65533;.e&#937;&#65533;&#65533;L&#1609;sK&#65533;&#65533;&#65533;GL&#65533;M&#65533;R&#65533;e&#65533;;&#65533;#y&#65533;&#65533;&#65533;3;{&#65533;(&#65533;&#65533;&#65533;&#65533;&^&#65533;&#65533;^&#65533;+&#65533;&#65533;0&#2000;l&#65533;&#362;]&#65533;>+&#65533;&#876;&#65533;&#65533;h&#65533;&#65533;&#65533;b&#65533;&#65533;&#1754;mk&#65533;Wk&#65533;&#65533;&#65533;&#65533;&#65533;&#65533;&#65533;&#65533;&#65533;{'G&#65533;&#65533;F&#65533;&#65533;pn&#65533;&#65533;y&#65533;&#65533;{&#65533;P&#65533;&#65533;c&#65533;,&#65533;&#65533;&#65533;\&#65533;fb&#65533;w&#65533;&#65533;&#65533;N&#65533;&#65533;2G&#65533;fzmK&#65533;&#65533;&#65533;9&#931;&#65533;&#65533;&#65533;&#65533;v
&#65533;&#65533;&#65533;&#65533;+g92-o&#65533;&#65533;&#1777;&#65533;&#65533;&#875;&#65533;H&#65533;&#65533;	&#65533;&#65533;&#65533;j&#65533;&#65533;W&#65533;&#65533;{&#65533;&#65533;&#65533;&#65533;&#65533;&#65533;^&#65533;"I&#65533;u&#65533;&#65533;&#65533;<&#65533;&#792;&#65533;%Y&#65533;{&#65533;&#65533;(&#65533;&#65533;-&#65533;< &#65533;gI&#65533;&#65533;&#65533;&#65533; &#65533;G&#65533;&#749;=&#65533;`M&#65533;&#65533;&#65533;&#65533;n&#65533;&#65533;<a&#1076;&#65533;\&#65533;U&#1348;&#65533;`&#65533; &#65533;&#65533;&#65533;&#65533;&#65533;&#65533;&#65533;C&#65533;&#65533;&#65533;&#65533;U&&#65533;&#65533;a&#65533;&#65533;&#65533;v&#65533;&#65533;&#65533;&#65533;-&#65533;&#65533;&#355;t&#65533;&#65533;&#65533;&#65533;_&#65533;&#65533;iC&#65533;k&#65533;&#65533;p&#65533;`M&#65533;*&#65533;&#65533;&#65533;&#65533;2&#65533;&#65533;B&#65533;&#65533;&#65533;&#65533;o&#65533;W&#65533;&#65533;&#65533;U&#65533;&#65533;u&#1621;&#65533;&#65533; &#65533;&#65533;&#65533;&#65533;^&#65533;@&#65533;&#65533;&#65533;&#65533;I&#65533;&#65533;&#65533;&#65533;D&#65533;9&#582;&#65533;&#65533;&#65533;&#65533;~e&#65533;&#65533;&#65533;&#65533;]&#65533;&#65533;E &#65533;&#65533;wV&#65533;NL&#23104;&#65533;&#65533;&#65533;+T+&#65533;^&#65533;&&#65533;c&#65533;q\ V&#65533;8&#65533;e&#65533;1iE&#65533;&#65533;:&#65533;&#65533;&#65533;&#65533;^i&#65533;&#65533;&#65533;&#65533;;&#65533;&#43966;&#65533;&#65533;*C\&#65533;&#65533;&#890;&#65533; &#65533;&#65533;M&#65533;;&#65533;O&#65533;Q&#65533;&#65533;&#65533;&#65533;]&#65533;&#65533;&#65533;Iwe&#65533;jI2&#65533;)&#65533;&#65533;&I
&#65533;&&#65533;&#65533;&#65533;&#65533;&#65533;&#65533;1-w,w&#65533;E&#65533;&#65533;)&#65533;C[	vk[&#65533;&#65533;NN&#65533;&#65533;1&#65533;&#65533;&#65533;@(&#65533;&#65533;+&#65533;&#65533;&#65533;&#65533;;&#65533;&#65533;&#65533;&#65533;&#65533;&#65533;B&#65533;w&#65533;&E&#65533;+%UCh&#65533;&#65533;	U`&#65533;&#65533;&#65533;&#65533;&#65533;&#65533;&#65533;&#65533;	a
]&#65533;&#65533;9&#65533;&#65533;&#65533;&#65533;&#65533;&#65533;h:&#65533;&#65533;V&#65533;&#65533;0&#65533;&#65533;6or&#65533;&#65533;&#65533;&#65533;&#65533;3&#65533;yY&#65533;&#65533;&#65533;/0Z&#65533;&#65533;&#65533;,&#65533;&#65533;*9&#41224;&#65533;&#65533;&#65533;6R&#65533;&#65533;&#65533;e&#65533;&#65533;6Z&#65533;&#65533;1&#65533;L&#65533;8o&#65533;t2&#65533;D-3ur&#65533;H&#65533;h&#65533;B&#65533;Y&#65533;&#65533;&#65533;S+&#65533;&#65533;&#65533;&#65533;,`&#65533;&#65533;&#65533;4'jX-R&#65533;F&#65533;&#65533;K&#65533;Y[h&#1246;&#65533;YV-[&#65533;&#65533;pEa&#43201;&#1697;;!n&#65533;Yq"&#65533;&#65533; &#65533;&#65533;&#65533;&#65533;&#65533;N&#65533;&#65533;)&#65533;&#65533;*Ty$&#65533;=m&#65533;&#65533;&#65533;2U&#65533;NN&#409;&#65533;&#864;y&#65533;&#65533;H, (&#65533;N&#65533;&#65533;&#65533;%&#65533;b&#65533;&#65533;h8&#65533;&#65533;&#65533;}&#65533;&#65533;&#65533;&#65533;&#65533;&#65533;[&#803;&#65533;&#65533;&#65533;&#65533;&#65533;At/:jI&#65533;&#65533;&#26355;!o&#65533;A5&#65533;&#65533;Y&#65533;j&#2031;\ n&#65533;&#65533;q&#65533;C&#65533;Y&#65533;o&#65533;w&#65533;&#65533;&#65533;&#65533;&#65533;&#65533;&#65533;s&#65533;&#65533;w&#65533;&#792;{b&#65533;&#65533;G!&#65533;&#65533; &#65533;&#65533;2&#65533;&#65533;mV&#65533;8&#65533;\&#65533;&#65533;&#65533;C&#65533;WD&#65533;&#65533;]m&#65533;&#1478;&#65533;&#65533;!\&#65533;I#&#65533;]&#65533;&#65533;Q9&#65533;&#65533;G&#65533;`&#65533;&#65533;&#546;!&#65533;x&#65533;Nb&#65533;&#1288;&#65533;K&#65533;@&#65533;d&#65533;&#65533;&#65533;z&#65533;&#65533;f&#65533;%Zc&#65533;&#65533;&#65533;&#65533;l&#65533;&#65533;&#65533;@&#65533; &#65533;&#65533;S\&#65533;e#&#65533;@ GeDsB&#65533;&#65533;&#65533;9&#65533;&#65533;(&#65533;>&#65533;&#65533;&#65533;W&#65533;YrtX&#65533;u&#65533;&#65533;&#65533;&#65533;&#65533;&#65533;T&#65533;*&#65533;&#65533;F&#65533;&#65533;'&#65533;Gi:&#65533;$=&#65533;&#65533;YJ&#65533;&#65533;&#4755;[&#65533;d&#65533;&#65533;&#65533;e&#1693;&#65533;|Fd&#65533;s&#65533;R&#65533;i&#65533;E&#65533;&#65533;&#65533;0&#65533;H &#65533;(i&#65533;To&#65533;&#65533;&#65533;.w^&#65533;) &#65533;
&#65533;da&#65533;!&#65533;&#65533;&#65533;"&#65533;u&#65533;&#65533;Z'&#65533;&#65533;_64&#65533;&#65533;W.F&#65533;H&#65533;M&#65533;n&#65533;&#65533;&#65533;R&#65533;r&#65533;&#65533;)G^#&#65533;@&#65533;&#65533;P&#65533;j)&#65533;&#65533;K&#65533;&#65533;
&#65533;&#65533;;H@&#65533; &#65533;&#26627;oFD&#65533;&#65533;&#65533;x&#65533;&#65533;k`2&#65533;&#65533;}&#65533;&#65533;&#65533;&#65533;&#65533;&#65533;	'<&#65533;]&#65533;3&#1177;O&#65533;&#65533;&#65533;t&#65533;yv&#65533;&#65533;&#65533;9&#1878;&#65533;I&#65533;*y&#65533;&#65533;/&#65533;&#65533;&#65533;&#65533;)+j&#65533;"&#65533;t&#26561;&#65533;L&#65533;w{&#65533;W&#65533;[&#65533;t&#65533;&#65533;&#65533;&#65533;&#65533;n{&#65533;&#65533;&#65533;
$!7o&#65533;d&#508;&#65533;-&#65533;&#65533;L&#65533;&#65533;&#65533;&#65533;&#65533;&#65533;+&#65533;'HsP&#65533;3&#65533;&#65533;/!Ap-aJ&#65533;6&#65533;F#d&#65533;PRl.&#65533;$&#65533;&#65533;&#65533;&#65533;$&#65533;&#548;&#65533;&#65533;&#65533;&#65533;IExy&#65533;&#65533;&#1753;&#65533;W&#65533;F&#65533;p&#65533;K&#65533;%&#65533;&#407;c[&#65533;B7&#65533;&#65533;&#65533;	&#65533;_&#65533;?&#65533;&#65533;&#65533;&#65533;\&#65533;	nq&#65533;&#65533;e,&#65533;&#65533;7&#65533;&#65533;y&#65533;;s&#65533;&#881;&#65533;qZv&#65533;`&#65533;&#65533;;(&#65533;m&#65533;!-&#65533;*&#65533;&#65533;9&#65533;&#65533;;P6i&#65533;i&#65533;~v&#65533;/a@.jR&#65533;Kv&#1862;i&#65533;&#65533;&#65533;1&#65533;&#65533;&#65533;[&#65533;&#65533;`6&#65533;u&#65533;&#65533;f&#65533;&#65533;&#65533;\&#65533;&#65533;V&#65533;&#65533;&#65533;},&#65533;&#65533;5 b&#65533;&#65533;&#65533;M&#65533;&#65533;Q&#65533;&#65533;^4&#65533;-{&#65533;i&#65533;1Xc%&#65533;&#65533;&#65533;p&#65533;jV&#65533;7&#65533;Y&#65533;&#65533;EJ&#65533;Z&#65533;9
^U+&#65533;`&#65533;*&#65533;2i&#65533;&#65533;&#998;A}&#294;c&#65533;:&#65533;P&#65533;&#65533;&#65533;&#65533;6&#65533;C&#65533;&#65533;T&#65533;&#1181;&#65533;\@&#65533;&#65533;	&#65533; C&#65533;=&#65533;&#65533;1&#65533;&#65533;|7&#65533;M/&#65533;&#65533;&#65533;&#65533;&#65533;	1-n&#65533;`&#65533;&#65533;&#65533;D&#65533;&#65533;&#65533;yH&#65533;&#1640;&#65533;@&#395;ee+&#65533;&#65533;^&#65533;$&#65533;&#65533;&#65533;BM&#65533;EE&#65533;&#65533;&#65533;_&#65533;c&#65533;&#1847;&#65533;&#65533;&#65533;H~Z&#65533;&#65533;&#65533;R&#1568;&#65533;)&#65533;_&#65533;{&#65533;&#65533;&#1572;0{&#65533;$ &#65533;6IHI\&#65533;lZ&#1920;&#33361;D&#65533;+&#65533;7&#65533;&#65533;&#65533;Fa&#65533;g>&#65533;09&#672;&#65533;.uD&#65533;&#65533;F
K&#65533;&#65533;&#65533;&#65533;&#1037;)c&#65533;A&#65533;~&#65533;:t@+&#65533;&#65533;&#65533;&#65533;q&#65533;&#65533;&#65533;&#65533;&#65533;&#65533;&#65533;&#65533;&#65533;T#&#65533;&#65533;&#65533;"[T&#65533;>2z&#65533;g&#65533;r&#65533;&#65533;O&#871;f&#65533;&#65533;&#65533;&#15827;e/&#65533;&#65533;&#65533;v &#65533;9zf&#65533;T&#65533;&#65533;Q&#65533;??&#65533;&#65533;k&#65533;&#65533;_&#1174;H&#65533;0m)&#65533;,+&#65533;&#65533;&#65533;&#65533;-F&#65533;]7E&#1452;&#65533;"&#65533; &#65533;&#65533;7O6&#65533;2&#65533;:&#65533;;M	&#65533;x&#421;3E&#65533;&#65533;&#65533;M&#306;&#65533; 	A&#65533;d9&#65533;a
&#65533;&#65533;d&#65533;&#65533;@&#65533;Z;&#65533;5*RNr&#65533;&#65533;'M&#65533;]R#&#65533;!\!$&#65533;1 &#65533;lEf&#65533;i&#65533;&#772713;g&#60200;Guf:-&#65533;&#65533;&#1218;k&#65533;'=&#65533;&&#65533;_L&#65533;!&#65533;&#65533;
&#65533;&#65533;4&#65533;&#65533;&#1119;&#65533;&#65533;&#65533;6&#65533;&#65533;G@6K&#65533;&#65533;&#65533;&#65533;&#65533;&#65533;E*4m&#65533;d&#65533;I&#65533;p1&#65533;o&#65533;E&#65533;&#1176;&#65533;&#65533;r&#65533;&#65533;`'@&#65533;&#65533;Q&&#65533;&#65533;&#65533;&#65533;&#2362;7W{&#65533;k &#65533;,(W#1s&#65533;&#65533;r^&#165;&#65533;P&#65533;4s&#65533;SN&#65533;{ &#65533;&#65533;&#65533;&#65533;e&&#65533;&#65533;&#65533;!&#65533;	2tyK;
&#65533;:&#65533;z&#65533;eQe-&#65533;&#65533;</&#65533;&#65533;&#65533;j&#65533;&#65533;&#65533;8&#65533;&#65533;&#4692;&#65533;&#65533;I&#65533;S&I&#65533;l&#65533;&#65533;s&#65533;L&#65533;&#65533;&#65533;i!!&#65533;90&#65533;&#65533;&#1955;&#65533;&#65533;&#65533;^&#65533;&#65533;n
CY&#65533;&#65533;&#65533;Vk<&#65533;&#912;(+6&#65533;&#65533;^&#65533;&#65533;a@j&#65533;&#65533;j&#65533;&#65533;3&#65533;*&#65533;P&#65533;6 -&#65533;&#65533;t(9&#65533;P&#65533;&#65533;&#65533;&#65533;u&#65533;&#65533;K&#65533;&#65533;t&#65533;&#65533;&#65533;&#65533;ns0K&#65533;f<&#65533;&#65533;&#65533;&#65533;kRu&#65533;&#65533;&#65533;&#65533;&#65533;&#65533;X&#65533;&#65533;C&#65533;&#65533;&#65533;@&#65533;&#65533;&#65533;o>3#&#65533;;j&#65533;&#65533;i&#65533;&#65533;PL&#65533;g},z&#65533;t^V&#65533;2Js&#65533;1W&#65533;r&#65533;l85w&#65533;&#1301;3&#65533;k&#65533;&#65533;w&#869;&#65533;p&#720;&#65533;&#65533;E&#65533;w^d&#65533;XuVIV&#65533;&#65533;~&#65533;XE+&#65533;&#65533;9pMyS&#65533;&#65533;C)a	V&#65533;&#65533;&#65533;&#65533; s&#65533;&#65533;&#65533;&#65533;1$&#65533;
&#65533;A&#65533;HNk&#65533;-&#65533;&#65533;Y&#65533;&#361;&#65533;W}&#65533;&#65533;&#65533;&#65533;,{+&#65533;f&&#65533;s	S&#65533;x&#65533;TT&#972;&#65533; 	=&#65533;Y
FEH&#65533;Vg&#65533;&#914;&#65533;q|&#65533;z&#65533;Q&#65533;&#65533;&#65533;N&#65533;0&#65533;H)&#65533;&#65533;m&#65533;&#65533;b&#65533;=&#65533;r&#65533;&#65533;29&#65533;&#65533;&#65533;J#&#65533;&#65533;&#65533;&#1844;&#65533;&#1647;ls7u&#65533;&#65533;&#65533;&#65533;&#65533;6&#65533;uRK&#65533;&#65533;X&#65533;&#65533;\
&#43903;&#65533;&#65533;^M&#65533;&#65533;&#65533;&#65533;R&#65533;&#65533;&#65533;5&#65533;Ti&#65533;&#65533; 5@&#65533;&#65533;M$&#65533;2E&#65533;&#65533;W&#65533;&#65533;&#65533;&#65533;&#65533;&#65533;Q&#65533;&#65533;5&#65533;T_N&#65533;&#65533;&#65533;9&#65533;&#65533;&#65533;&#65533;&#65533;V&#65533;&#65533;&#65533;m&#65533;&#65533;&&#65533;&#65533;&#65533;&#65533;&#65533;&#65533;&#65533;&#65533;N`S&#65533;wFV&#65533;&#376;c&#65533;&#1302;f+N*S&#65533;uEk&#65533;&#65533;&#65533;\&#65533;sJ&#1905;$&#65533; &#65533;&#65533;\&#65533;e&#65533;4&#65533;&#65533;&#65533;t&#65533;a*&#65533;b}&#65533;k&#65533;&#65533;!Z&#65533;|&#65533;@v&#65533;:N&#65533;&#65533;&#65533; =&#65533;+.&#65533;AIoy&#65533;q\h&#65533;&#65533;&#65533;e&#65533;&#65533;ah8&#65533;Gl&#65533;&#65533;B&#65533;&#65533;&#65533;&#65533;&#65533;&#65533;&#65533;&#65533;)3&#65533;&#65533; &#65533;f&#65533;&#65533;tH&#65533;&#65533;&#65533;&#65533;&#65533;p&#65533;&#191;&#65533;&#65533;&#65533;&#65533;&#1686;&#65533;B&#65533;@&#65533;&#65533;F&#65533;&#65533;g^&#65533;n&#65533;~&#65533;&#65533;&#65533;&#65533;&#1255;&#65533;&#50796;S&#65533;@'2&#65533;au$}&#65533;w&#65533;r9R&#65533;&#65533;G4&#65533;W&#65533;N7&#65533;&#65533;=&#65533;&#65533;W&#65533;&#1999;s7k&#65533;v{&#65533;Ml&#65533;&#65533;T
&#65533;"&#65533;P&#65533;s&#65533;&#65533;&#65533;?&#65533;&#65533;&#65533;&#270;&#65533;&#65533;&#65533;U
&#65533;&#65533;]*i#&#65533;e&#65533;&#65533;W&#65533;G&#65533;+&#65533;v'yR@y&#65533;eq1&#65533;&#65533;c&#65533;v&#65533;&#65533;&#65533;L&#65533;#&#65533;V+&#65533;.&#65533;"&#65533;Rj&#65533;z&#65533;&#65533;s&&#65533;&#65533;&#65533;&#65533;,&#65533;g
&#65533;'
&#65533;d&#65533;&#65533;b&#65533;&#65533;INAo&#65533;&#65533;*(H&#65533;&#65533;&#65533;=#|&#65533;&#65533;j&#1238;;&#65533; &#65533;h]r&#65533;zVpKH<h9&#65533;X){&#65533;&#65533;{&#65533;sn&#1479;n&#65533;45&#65533;_&#65533;u&#65533;v&#65533;&#65533;}&#65533;&#65533;vM&#65533;~&#65533;&#65533;j&#65533;P&#65533;Q&#65533;&x&#65533;[y&#65533;#{&#65533;q&#65533;al&&#65533;&#65533;P%A&#65533;}@&#65533;HF&#65533;a&#65533;&#65533;&#65533;G&#65533;%;&#65533;&#65533;G&#65533;b&#65533;_&#65533;r&#65533;#&#65533;&#65533;:'&#65533;&#65533;&#65533;G&#65533;&#65533;5:,&#65533;:&#65533;&#65533;GCpz#&#65533;&#65533;Q*'&#65533;:&#65533;+&#65533;G(q&#65533;/ r&#65533;}<&#1538;>&#65533;&+&#65533;N,4?&#65533;)Q&#65533;]&#65533;SA&#65533;*&#65533;b9w@&#65533;&#65533;7&#65533;&#65533;&#65533;H&#65533;&#65533;&#65533;&#65533;x&#65533;=#nf6
&#65533;~f&#65533;_7&#65533;&#65533;&#65533;&#65533;}&#65533;W*&#65533;&#65533;_mWp&#65533;&#65533;.&#65533;&#65533;oj&#65533;0&#65533;U@&#65533;&#65533;
<&#65533;&#65533;&#65533;(&#65533;&#65533;7y&#65533;v&#65533;&#65533;p&#65533;'J&#352;&#65533; &#65533;&#65533;Fq&#65533;pJ&#65533;4
Xe&#65533;&#65533;j0"&#65533;&#65533;&#65533;&#65533;1&#65533;&#65533;C&#65533;&#65533;g"k&#65533;`L&#65533;Dj&#65533;[&#65533;'&#65533;j&#65533;&#65533;Y@:'2&#65533;&#522;&#65533;&#514;&#1552;&#65533;&#65533;&#65533;&#65533;'&#65533;z&#65533;&#65533;&#65533;&#65533;&#530;)&#65533;j&#65533;u]&#65533;r=&#65533;E&#65533;&#65533;&#65533;4&#65533;&#65533;@&#65533;<#&#65533;%Y&#65533;<&#65533;u&#65533;$S&#65533;&#65533;&#65533;&#65533;g&#65533;HS&#65533;&#65533;v&#65533;&#65533;}&#65533;d&#1549;A&#65533;|&#65533;&#65533;X&#65533;JB&#65533;&#65533;&#65533;&#65533;k")&#65533;&#65533;s&#65533;w&#65533;Y&#65533;&#65533;&#65533;&#65533;dFv\&#65533;&#65533;A&#65533;8&#65533;&#65533;'a&#65533;y&#65533;&#65533;cce61C$&#65533;&#65533;Y;&#65533;`1&#369;1g]^&#65533;&#65533;v> 8&#65533;&#65533; &#65533;>-&#65533;&#65533;g&#65533;4Y=&#65533;HF.&#65533;&#65533;&#65533;&#65533;&#65533;&&#65533;&#65533;&#65533;&#65533;&#65533;&#65533;Qu&#65533;&#65533;A&#65533;R_(I&#65533;Dy&#65533;5&#65533;&#65533;x}0&#65533;&#65533;UO|)&#65533;[&#65533;(O&#65533;P&#65533; \&#539;p&#65533;/&#1831;N&#65533;&#65533;&#65533;:>&#65533;&#65533;~&#19590;u'p&#1524;&&#65533;&#65533;&#65533;&#65533;w&#65533;&#65533;Q)&#65533;p&#65533;&#65533;i&#65533;suG#&#65533;c9&#65533;&#65533;U&#65533;&#65533;(&#65533;&#65533;UU9a&#65533;x&#65533;s&#65533;&#65533;&#65533;x<&#65533;1&#65533;iC&#65533;&#65533;:# &#65533;&#65533;&#65533;&#65533;&#65533;~&#65533;&#65533;&#65533;&#65533;&#1625;a&#65533;&#65533;&#288;	&#65533;&#65533;&#65533;&#1568;&#65533;9&#65533;&#65533;&#530;XF*4O&#1098;&#65533;&#65533;&#65533;	&#65533;&#65533;&#65533;d%G&#65533;&#65533;i&#65533;n&#65533;&#65533;J&#65533;&#65533;X(o&#65533;&#65533;E&#65533;&#65533;&#65533;_/&#663;&#65533;&#65533;&#681;z&#65533;&#65533;&#65533;&#65533;&#65533;&#65533;Yw&#1286;&#65533;`-V4&#65533;&#65533;`&#65533;H&#65533;&#65533;&#65533;7&#65533;&#65533;&#65533;\&#65533;p/&#65533;r^&#65533;&#65533;Y&#65533; 8&#65533;Z&#65533;&#65533;&#65533;&#65533;r&#65533;&#65533;&#65533;cJ&#65533;vIZr&#65533;Y&#65533;H&#65533;9l&#65533;C&#65533;&#65533;&#65533;&#65533;K&#707;o&#65533;R&#65533;&#65533;&#65533;&#65533;&#65533; )&#65533;/&#65533;
&#65533;bU&#65533;{&#65533;&#65533;0&#65533;Si*
&#65533;&#65533;&#65533;l&#1877;D]Eo3&#65533;2)&#65533;&#65533;X&#65533;	&#65533;<&#65533;&#65533;&#65533;&#65533;We&#65533;&#65533;&#65533;&#596;&#65533;n5&#65533;&#65533;*&#65533;3
<&#65533;&#65533;&#65533;A&#65533;&#1485;&#65533;&#65533;mC6@&#65533;"Y2&#65533;`&#65533;yPU&#65533;Ij&#65533;S&#65533;wn&#65533;8&#65533;pI&#65533;&#65533;8&#65533;r&#65533;&#65533;&#65533;&#65533;B8&#65533;,&#65533;9&#65533; [&#65533;Pb,&#65533;&#65533;&#65533;&#65533;&#65533;g&#65533;&#577;&#65533;x&#65533;&#65533;&#65533;&#65533;bn&#65533;B5&#65533;?Z&#65533;r&#65533;&#65533;p&#65533;&#65533;&#65533;&#65533;v&#65533;B&#65533;&#65533;&#665;&#65533;&#65533;s~&#679;&#65533;W&#65533;f&#65533;=g&#65533;Jm&#65533;&#474;&#65533;&#65533;&#65533;w&#65533;&#65533;H&#65533;#
&#65533;&#65533;&#65533;U&#65533;&#65533;&#65533;!dC&#65533;gwW&#65533;&#1695;=&#65533;_&#65533;&#65533;&#345;&#65533;&#65533;&#65533;w&#65533;&#65533;/&#65533;P6&#65533;&#65533;`&#65533;ww&#65533;&#65533; d)&#65533;H&#65533;wM&#65533;&#65533;&#65533;&#65533;p~&#65533;M&#65533;`&#65533;=&#65533;&#65533;&#618;&#65533;@&#65533;1KaCv&#65533;&#65533;&#65533;&#65533; &#65533;q&#65533;#+&#65533;&#65533;3z&#65533;z&#65533;bs&#65533;&#1645;&#65533;f&#65533;&#65533;:&#65533;#H&#65533;&#65533;&#65533;S&#65533; &#65533;&#65533;r&#65533;&#65533;&#65533;&
&#65533;&#65533;&#437;&#65533;y&#65533;&#65533;&#65533;b&#65533;Tf&#65533;+&#395;8&#65533;&#65533;@&#65533;"&#65533;ak&#65533;&#65533;&#65533;&#65533;"`?\(s&#65533;Z&#65533;&#65533;F&#65533;&#65533;&#65533;L&#65533;&#65533;l&#65533;&#65533;Q&#65533;DdOj&#65533;&#65533;6&#65533;&#65533;&#65533;#&#65533;&#65533;qH%&#65533;&#1508;B&#65533;&#65533;S&#65533;@&#65533;&#65533;&#65533;&#65533;j^%E]&#1067;
&#65533;L+&#65533;&#65533;m&#65533;&#966;)YJ&#65533;&#65533;IkG&#65533;&#65533;&#65533;A1&#65533;&#65533;&#65533;&#65533;&#65533;&#65533;&#65533;"&#65533;90&#65533;&#65533;&#65533;8&#65533;&#65533;&#65533;/&#65533;&#65533;&#65533;+&#65533;O=&#65533;&#65533;:&#65533;!&#65533;}&#65533;#&#65533;&#65533;E&#65533;okF&#65533;&#65533;3&#65533;&#65533;&#65533;&#65533;S &#65533;&#65533;&#65533;&#65533;&#65533;{&#65533;&#65533;FV&#1016;W&#65533;&#65533;3&#65533;&#65533;&#65533;-&#65533;'&#65533;&#65533;t0Ze&#65533;{&#65533;&#65533;fP&#65533;&#65533;g&#65533;K)&#791;&#65533;&#65533;A&#65533;&#65533;h&#65533;&#65533;5&#65533;:"aj&#65533;&#65533;&#65533;&#65533;&#65533;R&#65533;`Y&#65533;&#65533;&#65533;m&#65533;&#65533;&#65533;&#65533;&#65533;&#65533;@&#65533;&#65533;&#65533;r&#65533;#X&#65533;&#1638;T&#65533;&#65533;KU&#65533;I&#65533;&#65533;&#65533;&#65533;&#65533;&#65533;&#65533;&#65533;B&#65533;&#65533;&#65533;&#65533;z&#65533; j$&#65533;&#65533;&L&#65533;&#672;+9&#65533;z)&#65533;&#65533;&#65533;&#65533;*&#65533;&#189;s&#65533;&#65533;k&#65533;&#65533;j&#65533;#jk&#65533;&#65533;-p	&#65533;&#1590;&#65533;X&#65533;|&#65533;<&#65533;&#65533;&#65533;D*,&#65533;&#65533;&#65533;G&#65533;&#65533;&#65533;}x&#65533;&#65533;T&#65533;&#65533;&#65533;P&#1816;^&#65533;+&#65533;4&#65533;o&#65533;+.g&#65533;%&#65533;e&#65533;&#65533;&#65533;&#65533;K&#1727;&#65533;p@&#1318;I&#65533;2>&#65533;a&#65533;f&#65533;&#65533;&#65533;a+e&#65533;L&#65533;)&#65533;&#65533;&#65533;k&#65533;5A&#65533;&#65533;\&#65533;&#742;&#65533;&#65533;&#426;U&#136;\&#65533;R&#65533;hTS&#65533;&#65533;x$8D#I&#65533;Z[&#65533;s6&#215;,&#65533;:v&#65533;6&#65533;&#65533;&#65533;&#65533;&#65533;P]&#65533;&#65533;+&#65533;$Z\&#1992;&#65533;	&#65533;&#65533;&#65533;n&#65533;&#65533;&#65533;v2&#65533;&#65533;D&#65533;z&#65533;&#15870;k&#65533;&#65533;L&#65533;&#65533;&#65533;#&#65533;&#1393;&#65533;&#65533;!&#65533;&#65533;&#65533;&#65533;!&#65533;&#65533;&#65533;&#65533;';A&#65533; &#65533;0&#65533;&#65533;$&#65533;k&#65533;&#65533;&#65533;&#65533;z&#65533;h&#65533;&#65533;>&#65533;i8&#65533;&#65533;&#65533;#=&#65533;&#65533;&#65533;&#65533;&#520;Y1&#65533;&#65533;&#65533;&#65533;&#65533;&#65533;&#905;&#65533;&#65533;4&#65533;&#65533;&#65533;&#65533;&#65533;&#529;Y&#694;&#65533;&#65533;3&#1838;&#65533;v&#65533;&#65533;;&#65533;N&#65533;&#65533;S&#65533;q&#65533;&#65533;&#65533; &#65533;&#65533;L&#65533;_K&#65533;Y&#65533;&#65533;&#65533;B}&#65533;&#1639;+/&#65533;)`V#/&#65533;C1J&#65533;&#65533;&#65533;?&#65533;&#65533;&#65533;&#65533;mZ&#65533;&#65533;&#65533;&#65533;7&#65533;+ &#65533;%JH`d,h&#65533;&#65533;LZ 0&#65533;R&#65533;&#65533;U&#65533;	&#65533;&#65533;uY&#65533;&#65533;R&#65533; &#65533;7r&#65533;&#158;&#65533;&#65533;i&#65533;6&#948;A&#65533;#e&#65533;l&#65533;&#65533;D&#65533;&#65533;&#820;"&#65533;&#945;&#65533; 9 t&#65533;&#65533;&#65533;L&#65533;&#1162;&#65533;t&#1025;&#65533;b&#65533;&#65533;&#65533;c&#65533;&#65533;&#65533;9&#65533;;&#65533;2&#65533;L	-my&#53972; &#65533;r&#65533;&#65533;J&#65533;&#65533;&#65533;D&#65533;)&#65533;o$&#65533;1&#65533;&#2011;&#65533;]S&#65533;yE&#720;=C&#65533;&#65533;"&#65533;?&#65533;&#65533;~&#65533;&#390;&#65533;&#65533;;&#65533;a&#65533;&#65533;&#65533;&#65533;&#65533;&#65533;aj&  :&#868;&#65533;&#65533;&#65533;&#65533;&#65533;&#65533;&#65533;&#65533;&#65533;E&#65533;&#65533;&#65533;z}&#65533;&#65533;i&#65533;&#65533;I&#65533;zL&#65533;&#65533;&#65533;/&#65533;
&#65533;3#&#65533;)\!&#890;Kg&#65533;d1&#65533;&#65533;&#65533;&#65533;&#692;`m&#65533;c&#65533;&#65533;)l!&#65533;&#65533;&#65533;&#65533;V&#1787;&&#65533;Ged&#65533;Pm&#65533;!'&#65533;~&#65533;k&#65533;&#65533;d&#65533;&#65533;&#11531;B&#65533;/&#13807;&#65533;&#65533;}&#65533;8&#65533;kq&#65533;+&#65533;&#65533;&&#65533;&#65533;f&#65533;&#65533;&#65533;[>&#1676;&#65533;&#65533;x&#65533;&#65533;&#65533;"gXKXi&#65533;&#1187;&#65533;-&#65533;?&#65533;&#65533;&#65533;&#65533;"  5m&#65533;&#65533;&#65533;&#65533;0&#65533;&#65533;z&#65533;&#65533;&#65533;2K&#65533;&#65533;&#65533;&#65533;
&#957;&#65533;r&#65533;<&#65533;L&#65533;Bj]V&#1868;&#1321;&#65533;&#65533;d=&#65533;&#65533;ou&#65533;zf&#65533;`&#65533;L&#65533;&#65533;/&#65533;&#65533;&#65533;&#65533;&#902;&#65533;&#65533;&#65533;&#65533;oJ&#65533;j&#34432;&#65533;&#65533;K&#65533;#&#65533;&#65533;M&#1574;&#65533;&#65533;&#65533;&#65533;9{&#65533;U&#65533;V&#65533;yTF&#65533;&#65533;d&#65533;&#65533;&#65533;D&#65533;&#65533;&#65533;9&#65533;H&#65533;&#65533;&#65533;,d&#65533;&#65533;W&#65533;UTAz&#65533;&#65533;&#65533;&#763;|~b&#65533;&#65533;ih&#65533;&#65533;p&#65533;=$2M&#65533;pH:&#65533;~ &#65533;&#65533;&#65533;WPR
&#65533;&#65533;&#65533;&#65533;+&#65533;&#65533;{}&#65533;&#65533;X&#65533;&#65533;3&#65533;&#65533;e&#65533;&#65533;q5&#910;&#65533;n"&#65533;&#65533;oG&#65533;&#65533;*d&#65533;&#65533;&#65533;&#65533;;(&#65533;&#65533;&#65533;&#65533;&#65533;&#65533;&#65533;&#65533;_=&#17052;&#65533;C&#65533;&#1914;&#65533;R&#65533;&#65533;k&#65533;&#65533;&#65533;a&#65533;&#65533;&#639;~&#65533;&#65533;+&#65533;&#1608;&#65533;L(&#65533;&#65533;Z8&#65533;t&#65533;&#65533;S&#65533;&#65533;&#65533;-&#65533;[X&#65533;f&#65533;&#65533;&#65533;!H&#65533;&#65533;&#65533;+&#65533;%&#65533;j&#65533;&#65533;&#65533;-&#65533;&B+&#65533;&#65533;@&#65533;u&#65533;&#65533;\ &#65533;&#65533;&#65533;R&#65533;&#65533;&#65533;~ *U#&#65533;&#65533;-&#320;&#65533;&#65533;&#65533;&#65533;&#65533;2&#1775;|I&#65533;&#65533;=&#65533;q6.&#65533;&#65533;&#65533;D&#65533;&#65533; &#65533;oZ(Y&#65533;u&#65533;N&#65533;&#65533;&#65533;C&#65533;&#65533;&#65533;y&#1150;&#65533;=&#65533;&#65533;@&#65533;&#65533;l&#65533;B.&#65533; &#65533;%&#65533;8&#1911;&#65533;&#65533;&#65533;&#65533;]*&#65533;&#65533;&#65533;&#65533;/&#65533;&#65533;&#65533;&#636;&#65533;&#65533;{&#718;T&#1105;&#65533;C&#65533;&#65533;9&#65533;N&#65533;AM&#65533;)&#65533;&#65533;S&#65533;&#65533;&#65533;Q&#65533;&#65533;eQ&#65533;&#65533;M&#65533;&#65533;&#65533;2&#65533;&#65533;Vn&#65533;(}&#65533;t~&#65533;v&#65533;&#65533;&#65533;D<&#65533;&#65533;&#65533;<b9&#65533;X6&#65533;C&#65533;&#65533;&#65533;&#65533;&#65533;&#65533;&#65533;&#65533;&#65533;Nf&#65533;&#65533;-&#65533;n&#65533; &#65533;{&#65533;\&#65533;~&#65533;&#65533;&#65533;&#65533;,&#65533;:&#65533;x	&#65533;&#65533;&#65533;9P#&#65533;&#65533;&#65533;^&#65533;&#65533;&#65533;&#65533;&#65533;l0Q&#65533;?&#65533;?&#65533;&#65533;&#65533;&#65533;&#65533;?&#65533;&_&#65533;9&#65533;Ci&#65533;&#65533;&#65533;&#65533;%X&#65533;&#65533;]&#65533;[.3m&#65533;cM&#65533;&#65533;&#65533;&#65533;s&#65533;&#65533;&#65533;3be&#65533;BJ&#65533;;Q&#1985;&#65533;&#65533;t&#65533;@&#65533;_8	&#65533;&#65533;&#65533;O&#65533;&#65533;&#65533;&#65533;fE&#65533;n&#65533;&#65533;&#65533;&#1745;&#65533;LX&#65533;&#65533;Tq&#65533;&#65533;l&#65533;&#1173;&#65533;!&#65533;&#65533;O&#65533;=p4@&#65533;&#65533;&#65533;&#65533;Z&#65533;
&#65533;F&#65533;&#65533;>u&#65533;a&#65533;7:} 	&#65533;%/P&&#65533;&#65533;&#65533;&#1280;N}&#65533;&#65533;(&#65533;&#65533;F@Ia:r%<&#65533;&#65533;h:&#65533;&#65533;&#65533;&#65533;#&#65533;&#65533;r&#65533;&#65533;	n&#65533;V&#65533;&#65533;&#65533;`&#65533;r&#65533;E&#65533;&#65533;t&#65533;9&#65533;n	>:&#65533;&#65533;&#65533;&#65533;&#65533;&#65533;&#372;#&#65533;e&#65533;#&#65533;&#65533;&#65533;&#65533;t#&#65533;&#65533;^&#65533;\&#65533;&#65533;&#65533;&#65533;Z&#65533;q&#65533;&#65533;&#1702;&#1723;&#65533;3&#65533;?&#65533;&#65533;&#65533;&#65533;&#65533;&#65533;&#65533;&#65533;U&#65533;&#65533;V&#668;8&#65533;&#65533;j2A&#65533;5&#65533;&#65533;z&#65533;&#541;zq&#65533;^x&#65533;&#65533;K&#65533;&#65533;&#65533;]h\!&#65533;&#65533;Eu&#65533; &#593;d&#588;(7&#65533;&#65533;beJ&#65533;Z&#65533;&#65533;&#65533;,&#65533;&#65533;&#65533;&#65533;&#65533;&#65533;`&#65533;@&#65533;
&#65533;hJ
&#65533;"]&#65533;&#65533;U,&#65533;J&#65533;&#65533;&#65533;&#65533;&#65533;	&#65533;&#65533;&#65533;&#65533;&#65533;&#65533;$Oh&#65533;;&#65533;0z&#65533;UD- &#65533;L&#65533;Hqg&#65533;\w,&#65533;&#65533;&#65533;&#65533;&#65533;;R
QYH&#65533;hH&#65533;4d^4I&#65533;<!2)&#65533;^Q&#65533;&#438;+AU&#65533;&#65533;&#65533;P&#1155;eF&#65533;R_"&#1301;P&#65533;H&#65533;&#65533;Z&#65533;s&#6735;&#65533;@pJ&#65533;&#65533;&#65533;Z&#65533;&#65533;&&#65533;84&#65533;a&#65533;5(r&#65533;&#65533;&#65533;a H&#65533;&#65533;"&#65533;&#65533;g&#65533;w&#65533;bG=&#13395;&#65533;!&#65533;&#65533;}9d&#65533;&#65533;&#972;<?e~&#65533;vn&#65533;&#65533;&#7151;&#65533;}{&#65533;qtn,&#65533;g&#65533;&#612;&#65533;`*&#65533;$&#65533;&#65533;T&#65533;M&#65533;&#65533;Oe&#65533;rSDuh&#65533;FA&#65533;US]<RT=&#65533;%0&#65533;&#65533;$T< #Y5&#65533;p&#65533;&#65533;jA &#65533;&#65533;Ws&#65533;B_D&#65533;%X&#65533;&#65533;A&#65533; g=&#65533;C&#65533;F&#65533;*&#65533;lFE&#65533;&#65533;&#65533;&#65533;&#65533;&#65533;B&#65533;_1b&#65533;(b4u&#65533;&#65533;&#65533;E&#65533;&#65533;	'&#65533;&#26207;&#65533;&#65533;r&#65533;&#65533;+)&#65533;2i=5p&#65533; &#65533;qY&#65533;&#65533;&#65533;s&#65533;'u&#65533;7g=:ZE/&#65533;9&#65533;w&#37683;w&#65533;"&#65533;&#65533;;&#65533;&#65533;&#65533;C!&#65533;Ae&#65533;&#65533;&#65533;b&#65533;sV&#65533;iB&#65533;V&#65533;_&#65533;&#65533;RZ*&#65533;&#65533;$&#65533;4&#65533;CI&#65533;&#65533;k&#65533;J&#65533;&#65533;&#65533;2m&#65533;&#65533;O;&#65533;&#65533;"B&#65533;&#65533;a&#65533;&#974;f&#65533;&#65533;v!&#65533;&#65533;T&#65533;[~&#65533;H&#65533;eO&#65533;HA<&#65533;&#65533;Y&#65533;%&#65533;&#65533;&#65533;2'W
@y&#65533;&#65533;&#65533;e$`G&#65533;&#65533;O&#65533;%&#65533;&#65533;q9&#65533;3R&#65533;f&#1685;U!&#65533;&&#65533;)&#65533;$&#65533;&#65533;&#65533;Z%&#65533;&#65533;&Pz&#65533;&#65533;%&#65533;b&#65533;Sx&#65533;f20&#65533;&#65533;&#65533;q&#65533;&#65533; &#65533;&#65533;&#65533;]&#65533;&#65533;&#65533;vJgss&#65533;6S&#65533;&#65533;&#1091;&#65533;x&#65533;&#358252;&#65533;V&#65533;&#65533;&#65533;z&#65533;&#65533;,&#65533;h&#65533;q&#65533;&#65533;&#65533;!&#65533;&#65533;*&#65533;&#65533;&#65533;zu&#65533;&#65533;j&#1576;&#525;&#65533;&#65533;&#65533;&#65533;=&#65533;z&#65533;Ig&#65533;&#65533;`
H&#65533;&#65533;){MN&#65533;&#1437;G'&#65533;&#65533;&#65533;WSMU-0V&#65533;X&#65533;&#65533;?&#65533;&#65533;Wp&#65533;K&#65533;&#65533;f!&#65533;#&#65533;&#65533;&&#65533;&#65533;&#65533;&#65533;Q8^&#65533;&#1531;&#65533;&#65533;]&#65533;L&#65533;&#65533;&#65533;-37&#65533;&#65533;E&#65533;&#65533;&#65533;&#65533;&#65533;&#65533;&#65533;nWB&#65533;
H&#65533;&#65533;&#65533;&#65533;&#65533;&#65533;$&#65533;.m]&#65533;&#65533;'&#65533;FU-&#65533;o0J2&#65533;&#65533;c&#65533;&#65533;&#65533;&#65533;&#1826;&#65533;r&#65533;&#65533;@&#65533;}t&#65533;&#65533;&#65533;&#65533;>%&#65533;&#65533;&#65533;a&#65533;&#65533;)&#65533;&#65533;&#1397;&#65533;&#2035;&#65533;^&#2023;&#65533;	&#65533;2k&#65533;<&#65533;&#65533;&#65533;&#65533; 	y+`&#65533;`&#65533;&#65533;m$&#65533;&#65533;&#65533;&#65533;tx&#65533;nA&#1224;d&#65533;7V!E&#65533;b&#1091;W	)&#65533;h\d&#65533;D&#65533;#&#65533;(.}&#65533;&#65533;&#65533;r&#65533;&#65533;&#65533; _&#65533;y&#717; :&#65533;=C&#65533;[z`3&#65533;q&#65533;P&#65533;&#65533;&#65533;&#65533;9ej~J&#65533;r&#65533;&#65533;&#65533;&#65533;w&#65533;M&#65533;|<&#65533;]bx&#65533;&#1833;<&#65533;&#65533;&#65533;e&#65533;@&#65533;&#65533;p&#65533;;4&#65533;1&#65533;H&#65533;&#1882;&#65533;3&#65533;&#65533;1	wZ&#1158;>&#65533;5&#65533;&#65533;&#65533;^&#65533;8&#65533;&#65533;&#65533;d&#65533;P&#65533;&#65533;#<&#65533;!1&#65533;/&#65533;&#1385;&#65533;EV&#65533;|&#65533;&#65533;3&#65533;\&#65533;&#65533;i-mjC&#65533;)&#65533;@&#65533;&#65533;&#65533;&#65533;&#65533;K%H7g&#65533;#(&#65533;&#1287;t&#65533; 6&#65533;Z$&#65533;&#65533;py&#65533;]&#65533;+1R\
&#65533;%&#65533;&#65533;&#65533;&#65533;.ts$7/j&#65533;&#65533;&#65533;S&#65533;|h&#65533;"$A&#65533;&#65533;&#65533;$&#65533;C&#65533;`
WJ&#65533;&#65533;&#65533;F&#65533;N&#1794;2&#65533;&#65533;P-&#65533;&#65533;&#65533;&#65533;&#65533;&#65533;&#65533;2&#65533;&#65533;9&#65533;&#65533;&#65533;RK&#65533;O/u&#65533;T&#65533;&#65533;
&#65533;&#65533;<7&#65533;&#65533;z&#65533;1tpv&#65533;&#65533;&#65533;,+O&#65533;&#65533;'&#65533;S&#65533;&#65533;&#65533;&#65533;2&#65533;&#65533;a5&#65533;:&#65533;&&#65533;&#65533;pr|'&#65533;h7&#135;&#65533;}&#65533;&&#65533;0&#65533;'iV&#65533;d&#65533;BeS&#65533;NC&#1657;M&#60692;=}`&#65533;pR*&#65533;L7&#65533;&#65533;&#65533;+&#65533; x~&#65533;&#65533;&#65533;&#65533;&#65533;&#65533;&#65533;&#709;&#65533;&#65533;&#65533;9&#65533;&#65533;9&#65533;&#65533;&#65533;&#65533;&#280;&#65533;&#65533;RgB&#65533;AM`0&#65533;.&#792;&#65533;&#65533;&#65533;&#65533;&#65533;&#65533;&#1830;&#65533;&#65533;J&#65533;%M&#65533;&#65533;X&#65533;r&#65533;x&#27870;&#65533;&#65533;&#65533;=&#65533;&#65533;&#962;:-yyz&#65533;&P;&#65533;&#65533;h2(p&#65533;&#65533;%&#65533;&#65533;u|F:&#65533;7I&#65533;"&#884;&#65533;jc&#65533;&#1664;X&#65533;<&#65533;&#65533;:&#65533;*FU&#65533;M&#65533;&#65533;&#65533;&#65533;&#65533;(&#65533;J&#65533;tgCF&#65533;&#65533;I}J&#65533;&#65533;&#65533;&#65533;&#65533;h%&#65533;n&#65533;J.7&#65533;&#65533; I&#65533;&#65533;T&#65533;&#65533;&#65533; &#65533;ZJ-&#65533;{-Ydw&#65533;!x'&#65533;pU\6r&#65533;&#65533;&#65533;B&#65533;&#65533;_gmS&#65533;&#65533;#K&#65533;u&#65533;DD&#65533;&#65533;&#65533;Wp&#65533;.a&#65533;(&#65533;&#65533;&#65533;
@&#65533;'&#65533;&#65533;&#65533;&#65533;&#65533;&#65533;.&#65533;&#65533;&#65533;&#65533;v&#65533;z&#1623;&#65533;q}&#65533;P&#65533;F&#65533;&#65533;
&#65533;&#660;
m&#65533;D&#65533;.;J !z$ S&#65533;&#1698;ag&#65533;+&#65533;&#65533;il7&#65533;&#65533;&#65533;&#65533;&#65533;&#65533;Uc&#65533;Z?d&#338;&#65533;q&#65533;p<R%8b&#65533;&#65533;1N&#65533;&#65533;QW&#65533;&#65533;&#65533;&#65533;nh&#65533;&#65533;&#65533;&#65533;&#65533;&#65533;&#65533;&#65533;>j&#65533;  .%B&#65533;&#65533;&#65533;&#65533;&#65533;&#65533;X&#65533;K.4N]^&#65533;Q (&#65533;&#65533;9&#65533;&#65533;&#65533;H&#65533;&#65533;z{$l&#65533;U&#65533;&#65533;&#65533;Bv8V&#65533;D&&#65533;Y=t_!&#65533;\&#65533;&#65533;U&#65533;
l&#65533;&#1851;&#65533;&#65533;&#65533;!&#65533;c&#65533;&#65533;a{&#65533;^G&#65533;&#65533;	&#65533;1&#65533;&#65533;.(Ey&#1422;@&#65533;&#65533;&#65533;&#65533;&#65533;:&#400;&#65533;*k&#65533;T&#65533;	J&#65533;&#65533;D!&#65533;&#65533;&#65533;{&#65533;&#1570;&#65533;(Qu&#65533;&#65533;'&#719;U&#65533;J&#65533;&#65533;&#65533;&#65533;F4W&#65533;&#1726;]Mu{&#65533;&#65533;&#65533;&#1366;&#65533;&#65533;#&#65533;&#65533;&#65533;bv&#65533;.7X&#65533;]&#65533;%&#65533;&#65533;&#65533;m&#65533;L&#65533;f&#65533;h&#65533;&#65533;pf&#65533;.e&#65533;&#65533;&#65533;&#65533;&#65533;L&#65533;&#65533;t&#65533;u&#65533;&#65533;&#65533;;&#65533;&#65533;c&#220;E5&#65533;2&#65533;&#65533;0&#65533;2&#65533;&#65533;&#65533;&#65533;N&#65533;S&#65533;'LVy&#65533;p&#65533;;j&#65533;d&#65533;S&#65533;LdOf&#65533;&#65533;&#65533;my&#65533;&#65533;Y&#65533;C&#65533;&#65533;6&#65533;&#41423;Q&#65533;5%&#65533;&#65533;&#1658;&#65533;-&#65533;@r&#65533;B&#65533;t&#65533;&#65533;n}:&#65533;fS&#65533;PG&#65533;&#65533;&#65533;i&#65533;d&W&#699;&#65533;&#65533;&#65533;x&#65533;&#65533;+S{&#65533;O&#65533;5&#65533;*`wS-Nw&#65533;&#65533;n&#65533;Y5&#65533;_&#36984;&#65533;uB&#65533;&#65533;&#65533;&#65533;uEt&#65533;&#65533;;&#65533;&#65533;	d&#65533;s&#65533;&#65533;<&#65533;&#65533;&#65533;k&#65533;&#1971;&#65533;(H&#65533;&#65533;&#65533;]'&#65533;&#65533;%&#65533;&#65533;&#65533;&#65533;&#28488;vL&#65533;&#65533;&#65533;z=_?s&#65533;&#65533;\n&#65533;&#65533;&#65533;Kj&#65533;&#65533;iY&#65533;e&#65533;j&#65533;c&#65533; D&#65533;^&#993;&#65533;&#65533;&#65533;h&#65533;H1&#65533;&#65533;&#65533;&#65533;&#65533;&#65533;&#65533; &#65533;F^&#65533;&#65533;&#65533;[&#65533;VZ[&#65533;&#65533;&#65533;Eyl&#65533;4n&#65533;&#65533;>&#65533;&#65533;|&#65533;@&#65533;&#1367;&#65533;{&#65533;>*&#65533;&#65533;bGv`0wx&#65533;&#65533;V&#65533;W&#65533;&#65533;&#65533;&#65533;&#65533;&#65533;A s&#65533;&#65533;M&#65533;nH&#65533;&#65533;r&#65533;&#65533;&#65533;P&#65533;&#65533;p&#65533;:&#65533;4z&#65533;&#65533;&#65533;&#65533;&#65533;&#65533;&#65533;&#65533;r
&#65533;>&#65533; &O&#65533;&#65533;N&#65533;&#65533;A&#65533;&#65533;z&#65533;&#65533;<&#65533;&z&#65533;%{wa+G&#65533;&#65533;&#65533;1{"&#65533;i%&#65533;=&#65533;#&#65533;%P&#65533;sA&#65533;{&#65533;V)&#65533;VA&#1383;bt&#65533;C&#65533;&#65533;HC&#65533;&#65533;56h~<&#65533;S&#65533;G}&#65533;&#65533;Q&#65533;Vu&#65533;7&#65533;&#65533;&#65533;}6X&#65533;!&#711;c&#65533;&#65533;,&#65533;R~U&#65533;=y&#65533;l&#65533;&#65533;#&#65533;&#65533;D-&#65533;&#65533;v&#65533;&#65533; 6g&#65533;`UXE^X&#65533;f3r\u [pVnh&#65533;&#65533;&#65533;&#65533;&#65533;A&#65533;{&#65533;D&#65533;1&#65533;aW&#65533;W&#1732;&#65533;&#65533;&#65533;&#65533;&&#65533;a2Y$a_&#1153;&#65533;<&#65533;&#65533;E&#65533;&#65533;&#65533;y&#65533;&#65533;M%S&#65533;)&#65533;&#65533;&#65533;&#65533;r&#338;&#65533;0hP3'&#65533;&#65533;3E&#65533;&#65533;GH&#65533;}&#65533;w&#65533;&#65533;&#65533;{Gs&#65533; A%@ o&#65533;7&#65533;Eh[&#65533;VA&#65533;`d&#65533;&#65533;&#65533;&#65533;&#65533;&#65533;1J&#65533;FcTX&#65533;W(n	tY&#65533;?&#1269;G&#65533;7T&#65533;&#65533;k&#65533;&#65533;{&#65533;&#65533;&#65533;&#65533;~&#65533;&#65533;]j&#65533;l79&#65533; ^&#65533;&#65533;&&#65533;7&#65533;G/&#65533;&#65533;&#65533;N0g&#65533;&#65533;w&#65533;E&#65533;Y&#65533;#g&#65533;&#65533;&#65533;&#1684;iR&#65533;U&#65533;Q&#65533;>&#65533;w,D&#65533;Fz&#65533;'"/w; &#65533;A&#65533;%&#65533;&#65533;&#65533;&#65533;9r#&#65533;&#65533;&#65533;&#65533;e&#65533;&#1474;Vm&#65533;0&#65533;&#65533;&#65533;(&#65533;~&#65533;H&#65533;|&#65533;&#65533;{&#65533;&#65533;|J&#65533;&#65533;&#65533;N&#65533;&#65533;R &#65533;&#65533;x&#65533;CH}&#65533;&#65533;&#65533;&#65533;uMY&#1095;&#65533;PY&#65533;&#65533;(]7&#65533;?&#65533;#?&#65533;@z&#65533;l@&#65533;6&#65533;$&#65533;8&#65533;	~&#65533;
%&#65533;Ep &#65533;]&#65533;P&#65533;&#65533;"&#65533;&#65533;nm&#65533;1&#65533;&#65533;_&#65533;S0w&#65533;'L&#65533;Qv&#65533;&#65533;&#65533;&#65533;7&#65533;$5&#65533;V"Z&#65533;&#65533;&#65533;M&#65533;&#1280;I&#65533;v	&#65533;&#65533;&#65533;*8 ;&#65533;&#65533;&#65533;t&#1082982;&#65533;&#65533;&xy&#65533;&#65533;&#65533;&#65533;H2$H&#65533;%&#65533;#'&#65533;2)&#65533;E&#65533;&#65533;j&#65533;&#25711;&#65533;i$k&#65533;&#65533;&#803;{9&#65533;&#65533;7y&#65533;&#1704;}&#65533;3&#65533;&#65533;eI:&#65533;\=!}b&#65533;&#1064;&#65533;&#65533;g&#65533;Si&#65533;K]&#65533;F6&#65533;U&#65533;3,&#65533;&#65533;z&#65533;&#65533;&#65533;&#65533;&#65533;\"dVy&#65533;&#65533;g&#65533;&#65533;&#65533;&#65533;l&#65533;T&#65533;&#65533;.kGU&#65533;&#65533;n&#65533;[u^t&#455;P&#65533;&#65533;_18wf,-&#65533; &#65533;@&#65533;`&#65533;&#65533;xo&#65533;Wy9&#65533;H&#65533;&#65533;&#65533;&#65533;H&#65533;B0$&#65533;M&#65533;&#585;]ay&#65533;&#65533;N&#65533;&#65533;F&#1689;&#65533;&#65533;&#65533;6z.H&#65533;&#65533;y&#65533;(G&#65533; &#65533;&#65533;&#65533;o&#65533;&#65533;&#65533;&#65533;v'&#65533;E&#65533;&#65533;&#1846;[&#65533;&#65533;s&#65533;h&#65533;&#65533;&#65533;0q&#65533;{U6U&#65533;S&#65533;&&#65533;7&#65533;&#65533;5m&#65533;&#533;dC&#65533;&#65533;y&#65533;&#65533;IST&#65533;1&#354;jZ&#65533;J&#65533;	O&#65533;d&#65533;&#65533;&#1301;&#65533;&#65533;&#65533;h&#65533;/&#65533;&#65533;<&#65533;_&#65533;7&#65533;C&#65533;&#65533;&#65533;E&#65533;&#65533;F&#65533;&#65533;&#65533;&#65533;&#65533;8&#65533;&#65533; y@&#65533;w&#65533;'&#65533;&#65533;&#65533;h&#65533;&#65533;&#65533;&#65533;1&#65533;p&#65533;&#65533;&#65533;&#65533;@&#65533;r&#65533;e%.Ja&#65533;
a&#65533;&#65533;Hi&#65533;&#65533;&#65533;&#65533;$&#65533;0&#65533;#=$Jr&#65533;&#65533;i&#65533;&#65533;&#65533;vmVd&#65533;&#65533;:&#65533;9C_1&#65533;&#65533;&#65533;&#65533;&#65533;&#65533;:&#65533;&#65533;&#65533;&#65533;&#65533;&#65533;&#65533;I'&#65533;(&#65533;@&#65533;HPm&#65533;\NX:&#65533;&#1857;&#65533;&#65533;2JO&#65533;?T*]&#1165;V&#65533;&#65533;+&#65533;&#65533;&#65533;Y7&#65533;&#65533;'&#65533;&#1669;&#65533;&#156;(&&#65533;&#65533;&#65533;&#65533;k&#65533;&#65533;Ixrf&#65533;E&#65533;&#65533;p&#65533;&#65533;&#65533;*&#65533;&#65533;8yxBs&#65533;{&#65533; &#65533;&#65533;r&#65533;&#65533;&#65533;A&#65533;T&#65533;&#65533;(I&#65533;	qe{&#65533;&#65533;H&#65533;D&#65533;&#65533; &#65533;&#65533;hz%&#65533;Y&#65533;&#65533;	&#65533;&#65533;&#65533;&#65533;&#65533;P&#65533;;&#65533;g&#65533;&#65533;&#65533;&#65533;&#65533;+&#65533;&#65533;,)&#65533;&#65533; Jz&#65533;&#65533;&#65533;&#65533;8&#65533;3&#65533;G(H&#65533;&#65533;b&#65533;I&#65533;&#65533;&#1683;H5[C&#65533;&#65533;&#65533;F&#866;u&#65533;h&#65533;~b)d&#65533;*&#65533;&#65533;e&#65533;9&#65533;&#65533;&#1716;&#65533;t&#65533;&#65533;&#65533;6&#65533;*&#65533;&#65533;:	&#65533;`S&#65533;`&#65533;Z6Eav&#65533;&#65533;Ba&#65533;r&#65533;vZT&#65533;&#65533;b&#65533;&#65533;&#65533;&#65533;&#65533;&#65533;&#65533;&#65533;,&#65533;&#65533;I:&#65533;
E&#65533;1&#1826;r&#1008;'	&#65533;	&#65533;C&#65533;&#65533;N&#65533;&#1222;[rj?&#65533;&#65533;&#65533;&#65533;E&#65533;:&#65533;pZ&#65533;&#65533;&#65533;&#65533;&#65533;,&#65533;&#65533;G&#65533;<&#70427;&#65533;&#65533;&#65533;&#65533;&#65533;?88|&#65533;&#65533;8&#739;|PR&#65533;z!_ ?&#65533;g&#65533;&#65533; &#65533;7Ta'&#65533;&#65533;5R&#65533;&#1708;N&#65533;(OK&#65533;?E&#1274;&#65533;&#65533;z[X]8h&#65533;b&#65533;GeXIb&#65533;&#65533;&#65533;&#65533;^f&#65533;&#65533;&#65533;.@&#65533;&#1938;&#65533;r&#65533;32&#65533;&#65533;&#65533; &#65533;&#65533;o&qigE&#65533;&#65533;zZ&&#65533;&#65533;&#65533;&#65533;
7&#65533;	&#65533;&#65533;&#65533; :&#65533;&#65533;V&#65533;&#65533;&#65533;1&#65533;!&#65533;&#65533;&#65533;E&#65533;&#65533;q&#65533;&#65533;&#65533;ft&#65533;&#65533;&#65533;X%&#65533;j &#65533;&#65533;vz&#65533;&#65533;'E&#65533;&#65533;&#65533;C]Z&#65533;;&#65533;&#65533;&#65533;&#1204;&#65533;R&#65533;&#65533;/E(&#65533;6V&#757;.&#65533;&#65533;&#65533;&#65533;&#65533;&#65533;&#65533;&#65533;&#65533;&#65533;&#923;&#65533;X9&#65533;W	~XJq&#65533;&#65533;&#65533;DVl&#65533;&#1284;&#946;&#65533;,&#65533;&#65533;&#65533;3&&#65533;&#65533;gQMl&#65533;]o&#518;&#65533;ZU &#65533;yylf&#65533;kt&#65533;o&#65533;&#65533;1IJ&#65533;y9g&#65533;0&#65533;&#65533;{0&#65533;&#65533;.&#65533;i&#65533;&#65533; &#65533;7OZr&#65533;&#65533;&#65533;O&#65533;&#65533;c&#65533;&#65533;L&#65533;&#65533;&&#65533;r&#65533;&#65533;&#65533;*+&#65533;&#65533;+&#65533;&#65533;&#65533;-w&#65533;&#65533;$&#65533;&#65533;7&#65533;&#65533;Z4&#65533;C&#65533;8\&#65533;&#65533;&#65533;&#65533;&#588;&#65533;&#65533;U&#65533;&#65533;&#65533;&#65533;U|]&#1717;/<5&#65533;&#65533;&#65533;P&#65533;&#65533;F&#65533;l&#65533;&#1595;&#65533;&#65533;&#65533;4\&#65533;6\&#65533;&#65533;}ei&#65533;&#65533;&#65533;&#199;&#65533;&#65533;hl&#65533;&#65533;Z&#65533;&#65533;{&#65533;(&#65533;&#1541;&#65533;8&#65533;B&#65533;c&#65533;uZv&#65533;+#&#65533;&#65533;&#65533;&#65533;yg&#65533;&#65533;,&#65533;
,@&#65533;&#49904;N&#65533;&#65533; x&#65533;,;&#65533;I&#65533;&#65533;|&#65533;YB)y&#65533;Aa&#65533;&#65533;c&#65533;1&#65533;&#65533;c&#65533;y&#65533;	&#65533;&#65533;&#1818;&#65533;&#65533;
|&#65533;&#65533;&#362;&#65533;&#65533;"&#65533;n,&#65533;&#535;&#65533;&#512;[&#65533;&#65533;&#65533;[&#65533;s&#65533;+&#65533;>>kHn&#65533;*&#65533;&#65533;&#65533;&#65533;&#65533;l&#65533;&#65533;{r?&#65533;&#65533;[&#65533;&#65533;&#65533;Mz&#65533;&#1622;&#65533;&#65533;{&#65533;U&#65533;,1&#65533;&#65533;&#1990;>&#65533;&#65533;&#65533;&#65533;&#65533;&#65533;&#65533;&#65533;&#1544;&#65533;&#65533;=EAj&#65533;&#65533;l&#1702;KL&#65533;M&#65533;&#65533;K&#1256;&#65533;z&#65533;A&#65533;&#65533;D&#65533;eE&#65533;.&#65533;#&@q&#65533;Y:'&#65533;&#65533;&#65533;&#1464;&#65533;6V&#65533;I&#65533;&#65533;&#65533;&#65533;&#65533;1&#65533;k&#65533;&#65533;Qt&#65533;&#65533;vl&#926;&#65533;&#459;&#308;&#65533;<&#65533; Y&#65533;=&#65533;L{&#65533;Ua&#65533;&#65533;G&#65533;S&#65533;t&#1906;&#65533;3&#947;j{3zk &#65533;u=&#65533;WI&#472;&#65533;HD6&#65533;&#65533;&#65533;![[&#65533;&#1067;&#65533;#&#65533;&#165;\~&#65533;&#65533;&#65533;&#65533;&#65533;&#65533;:@	2&#65533;X&#65533;&#65533;&#65533;&#65533;&#65533;J&#65533;&#65533;&#777;&#732;BjI jY&#65533;&#65533;k&#65533;&#65533;6^&#268;&#65533;
Luw&#65533;&#65533; O@5&#700;,&#65533;&#65533;.&#2004;.p&#65533;*;&#65533;B&#65533;6&#65533;a&#65533;&#65533;y_T0&#65533;&#65533;&#65533;.&#65533;&#65533; &#65533;%\&#1912;&#65533;5?&#1533;b&#65533;&#65533;&#65533;'8&#65533;&#960522;&#65533;k&#65533;#&#514;&#65533;W&#65533;&#65533;&#65533;&#65533;&#65533;&#65533;}&#65533;&#65533;&#65533;&#65533;&#65533;&#65533;&#65533;hR(~&#65533;&#65533;&#404;&#65533;&#65533;&#65533;9&#65533;&#65533;MH;<&#1137;&#65533;&#65533;`[&#65533;)&#65533;&#65533;`j+&#65533;&#65533;&#1613;&#65533;Q&#1523;}M&#65533;M&#65533;&#65533;&#65533;&#65533;&#65533;&#65533;m&#65533;?k&#1103;&#65533;&#65533;Q&#65533;&#65533;L&#65533;&#65533;&#65533;&#65533;P&#65533;;&#65533;hk8X&#65533;f&#65533;&#1359;&#65533;&#65533;{^&#65533;T&#853;k&#65533;$i(&#65533;k&#65533;&#1298;&#65533;&#65533;)35&#65533;]&#65533;&#65533;&#65533;&#65533;
&#65533;&#65533;&#65533;[Yo&#1720;&#65533;x&#65533;&#65533;#BPB&#65533;;-&#65533;&#1629;&#65533;&#65533;&#65533;&#900;
r&#65533;&#65533;&#65533;&#65533;a &#65533;k&#65533;&#65533;l&#65533;X{&#65533;9&#65533;A&#787;&#65533;&#65533;=&#65533;&#65533;&#65533;H&?{"&#65533;&#65533;K&#65533;&#65533;2&#741;QI&#65533;&#548;4&#65533;&#65533;&#65533;]&#65533;Mi&#65533;&#65533;[&#65533;&#65533;9&#65533;]&#65533;&#65533;&#65533;&#65533;&#65533;&#65533;&#65533;,&#468;&#65533;:&#65533;7M&#65533;nHfw5p`&#65533;&#65533;&#65533;&#65533;&#65533;@&#65533;;&#65533;~iaL&#65533;(&#65533; R&#65533;&#65533;&#232;&#65533;#(\=	&#65533;0w&#65533;&#1208;&#65533;&#65533;t&#65533;a&#65533;&#65533;Z&#65533;W&#65533;&#65533;&#65533;]^&#65533;Cm&#65533;&#65533;&#65533;d&#65533;&#65533;N&#1715;i&#65533;&#65533;F&#65533;<"&#1000;*&#65533;X&#65533;&#65533;03^&#65533;&#65533;|h&#65533;&#65533;hX&#1040;	p&#65533;&#65533;&#65533;&#65533;&#65533;OW&#65533;&#65533;&#65533;&#65533;4&#65533;&#65533;&#65533;&#884;`h&#65533;&#65533;>&#65533;$&#65533;&#65533;&#65533;Xf~d&#65533;&#65533;&#65533;&#65533;n&#65533;&#65533;Vi b+&#65533;F&#65533;8&#65533;K&#65533;&#1926;&#65533;&#65533;&#65533;p&#65533;&#65533;&#65533;&#65533;>&#65533;&#65533;xt&#65533;8>B&#1632;R&#65533;&#65533;7&#1232;&#65533;x<&#65533;g&#65533;e&#65533;&#65533;%&#65533;&#65533;~&#65533;&#65533;Eq&#65533;&#65533;$TU&#65533;&#65533;&#43052;&#65533;!&#65533;&#65533;l&#65533;&#65533;u&#65533;&#65533;MN&#1010;0*X&#21330;&#65533;&#65533;P4k{m&#65533;|m4&#65533;&#65533;&#65533;&#65533;&#65533;&#65533;s&#65533;&#65533;)H&#65533;u&#65533;t&#65533;C&#65533;&#65533;&#65533;!&#65533;&#65533;.}&#65533;&#65533;^&#65533;A<&#65533;M&#65533;&#65533;Y6k&#1473;>-&#65533;&#65533;&#65533;d&#65533;6&#65533;&#61719;.&#65533;&#65533;&#65533;&#65533;&#65533;x&#65533;BOp&#65533;(&#65533;&#65533;:`&#65533;&#65533;>&#65533;&#65533;&#65533;&#65533;[&#65533;&#65533;&#65533;&#1807;&#65533;M&#65533;D<&#65533;&#65533;`J&#65533;&#65533;*3&#65533;r<&#65533;?2&#65533;&#65533;-&#65533;F;H&#65533;&#65533;l&#65533;&#65533;J&#65533;H0&#65533;!&#65533;&#65533;&#65533;&#65533;&#65533;9&#65533;&#65533;&#65533;U^&#65533;&#65533;&#65533;&#65533;4)&#65533;&#65533;&#65533;&#65533;&#65533;&#65533;&#65533;&#65533;&#65533;~N&#65533;^;&#65533;B&#65533;&#65533;&#65533;&#752;&#65533;&#65533;.&#65533;&#65533;&#65533;`&#65533;h\&#65533;&#65533;&#65533;&#65533;/u@&#65533;&#65533;&#65533;&#65533;&#65533; ->&#65533;&#65533; nE&#65533;&#65533;^&#65533;&#65533;&#65533;s&#65533;C5&#65533;fs&#65533;>&#65533;R&#65533;&#65533;<
&#65533;=&#65533;h8bM&#587;c&#65533;s&#65533;&#65533;'&#65533;0&#65533;W&#65533;S&#65533;&#65533;{&#65533;Q@&#65533;&#65533;&#65533;&#65533;H&#65533;&#65533;b0&#65533;&#65533;Ih:&#65533;&#65533;&#65533;j&#65533;&#65533;&#65533;#&#65533;&#65533;&#65533;&#65533;&#65533;ry&#65533;&#65533;&#65533;&#65533;&#65533;&#65533;&#65533;E&#65533;&#65533;&#65533;T&#65533;&#65533;&#65533;t&#65533;&#65533;h+n&#65533;eh&#65533;&#65533;&#65533;&#65533;&#65533;&#65533;&#65533;&#65533;&#65533;&#65533;&#65533;&#183;&#65533;&#65533;&#65533;&#65533;&#65533;IV&#65533;/&#65533;`3q&#65533;&#65533;&#65533;&#65533;&#65533;&#65533;U&#65533;&#1585;&#65533;&#65533;&#65533;&#65533;qH:&#65533;I&#65533;&#65533;&#65533;&#65533;e&#65533;&#65533;	H&#65533;%&#65533;^&#65533;V&#65533;&#65533;&#65533;&#65533;&#65533;&#65533;&#65533;(&#16623;&#65533;t&#65533;^y&#65533;p&#65533;&#199;&#65533;&#65533;G&#65533;&#65533;xB&#65533;(&#65533;&#65533;&#65533;u&#65533;&#867;&#65533;&#65533;^&#65533;n&#65533;B.(  &#65533; &#65533; &#65533;&#65533;&#65533;D&#65533;&#65533;r&#65533;&#65533;W&#65533;&#65533;x&#65533;F3&#65533;'d&#65533;DY&#65533;&#65533;A&#65533;&#65533;:&#65533;XHp&#65533;a&#65533;5=`h&#65533;&#690;H
'\h
A&#65533; T# x8gT&#65533;&#65533;M&#65533;xJI&#65533;&#65533;&#65533;3&#65533;'&#65533;&#65533;J&#1761;o&#65533;G&#65533;<&#65533;]A&#65533;Q&#65533;U&#65533;&#65533;4&#65533;.=
r2;i1#L&#65533;%&#65533;&#65533;&#65533;&#65533;&#65533;&#65533;R&#65533;B&#65533;*&#65533;&#65533;&#65533;e&#65533;&#65533;&#65533;&#65533;&#1532;X&#65533;254&#65533;md&#65533;&#65533;&#65533;&#65533;AJ,&#65533;&#65533; ne&#65533;&#65533;&#65533;"k&#65533; YN&#65533;t&#65533;e&#65533;&#65533;n&#65533;`D&#65533;&#65533;F&#65533;}&#65533;&#65533;u&#65533;&#65533;&#65533;oO&#65533;"&#65533;&#65533;T&#715;&#814;&#65533;&#65533;&#65533;&#65533;&#65533;q&#65533;E&#65533;&#65533;&#65533;&#65533;W"&#65533;z&#65533;&#65533;	 &#1027;L&#65533;Nta1&#65533;&#65533;&#65533;J&#65533; HpX&#65533;&#65533;)dCz&#65533;1&#256;V,&#65533;&#65533;C&#65533;&#65533;@%&#65533;0&#65533;&#65533;V"&#65533;&#65533;&#65533;&#65533;lSLQ&#65533;r%&#65533;&#65533;ro9R&#65533;`&#65533;&#1400;VX&#65533;&#65533;&#1109; c6a6b`&#65533;&#65533;I-&#65533;t&#65533;&#65533;f&#65533;}&#65533;)&#65533;&#65533;&#65533;&#65533;}&#65533;a&#65533;.&#65533;&#65533;&#65533;S&#65533;&#65533;%&#65533;&#1754;&#604;&^]&#65533;&#65533;4&#65533;w&#65533;{&#8515;&#65533; &#65533;2&#65533;o#&#65533;\&#65533;&#65533;&#65533;Yu
&#65533;{&#65533;&#65533;S$y&#65533;&#65533;&#65533;&#65533;y&#65533;vCh&#65533;&#65533;g&#65533;&#65533;hT&#65533;@&#65533;&#65533;L6&#65533;&#65533;SN"lU`&#65533;b&#65533;&#65533;mGtq`MuA&#65533;&#7032;&#65533;0&#65533;Um&#65533;&#65533;U&#65533;0j [ y	&#65533;#&#65533;&#65533;-&#65533;&#65533;6&#65533;&#65533;:&#65533;&#65533;[D&#65533;8&#65533;!r4@!&#65533;JJ&#65533;&#65533;e:&#65533;&#1216;`,V neeU9&#65533;&#65533;V&#65533;C&#65533;.&#65533;i&#65533;,&#65533;&#65533;&#65533;&#65533;&#65533;]@Af&#65533;&#65533;g&#406;&#65533;mj6&#65533;0&#65533;&#65533;&#65533;?h&#65533;&#65533;qy&#65533;&#65533;&#597;&#65533;&#65533;cv&#65533;&#65533;R@&#65533;a&#65533;&#1981;&#65533;&#65533;G&#65533;&#65533;&#65533;&#65533;&#65533;$?&#65533;'tn&#65533;&#65533;&#65533;u,_&#65533;}&#65533;&#65533;&#65533;A&#65533;&#65533;O]&#65533;&#65533;"&#65533;J@&#65533;]&#65533;&#65533;_e&#65533;&#65533;

&#65533;&#65533;&#65533;P&#65533;!,l`U4w4&#65533;=&#65533;Cd'&#65533;&#65533;'&#65533;&#65533;&#65533;/(&#65533;&#65533;E&#65533;*d&#65533;&#65533;Z<&#65533;&#65533;]!&#65533;&#65533;=&#65533;mf&#65533;&#65533;b&#65533;&#65533;:&#65533;&#65533;.&#65533;&#65533;n&#65533;&#65533;&#65533;&#65533;Ez&#65533;.&#65533;4&#65533;&#65533;&#65533;k&#65533;^&#65533;&#65533;&#65533;&#65533;&#65533;&#65533;T>&#65533;&#65533;"&#65533;&#65533;&#65533;&#65533;G&#65533;&#65533;9^&#65533;Sk]s"&]&#65533;3&#65533;&#65533;&#65533;&#65533;Uq&#65533;U&#65533;lr&#65533;%K&#65533;B&#928;&#65533;P&#65533;&#65533;<,&#65533;&#65533;&#65533;&#65533;j&#65533;&#65533;*&#65533;&#65533;Z&#65533;&#1843;&#65533;&#65533;*&#65533;I\&#65533; M&#65533;&#65533;*&#65533; &#65533;>&#65533;&#65533;F
@&#208;u&#65533;$&#65533;&#65533;u&#65533;&#65533;&#65533;&#65533;w}&#65533;+&#1627;&#1250;&#65533;&#65533;lC&#65533;&#65533;&#65533;<&#65533;{w[&#65533;]A&#65533;v&#65533;Q -a!^&#65533;X&#65533;'&#65533;/&#65533;&#65533;Fw&#65533;&#65533; &#65533;&#65533;/2U&#65533;L[z\&#65533;&&#65533;(&#65533;Qw&#156;&#65533;q&#65533;&#65533;&#65533;9r&#65533;B&#65533;T&#65533;&#138;&#65533;&#65533;P&#65533;&#65533;&#1894;h&#65533;:k&#65533;gR&&#65533;a&#65533;vXC&#65533;&#65533;&#65533;~&#65533;kB0F&#279;}ae&&#65533;Kn&&#65533;&#65533;!oy"`^&#65533;X&#65533;&#65533;`&#65533;h&#65533;&#1345;l &#65533;
j&#65533;&#65533;^&#65533;F&#65533;&#65533;a
&#65533;p&#65533;	&#1901;-&#65533;&#65533;\&#65533;&#694;@wMK&#65533;)&#65533;b7&#65533;&#65533;~?&#65533;z-&#65533;&#65533;(i+z&#65533;&#65533; &#65533;b@ &#65533;&#65533;\t[&#65533;&#65533;tq6^(@Lc&#65533;&#65533;2v&#65533;uQ&#65533;5f&#65533;$&#65533;&#65533;&#65533;&#65533;A&#65533;48(&#65533;>&#65533;&#65533;&#65533;&#65533;1&#65533;a8&#65533;&#65533;	S&#65533;<&#65533;N[.&#65533;]5DfJ%&#65533;&#1032;B&#65533;&#65533;B&#65533;r&#65533;<&#65533;}x&#65533;d&#65533;&#65533;HeX%&#65533;) `&#65533;
	t*&#65533;&#65533;&#65533;%&#65533;&#65533;&#65533;h&#65533;	&#65533;&#464;&#65533;&#65533;N.:M&#65533;k&#65533;&#65533;F&#65533; >&#65533;&#65533;+mBd&#65533;&#65533;"R&#65533;&#65533;Q&#65533;@&#65533;&#65533;&#65533;&#1384;B/&#65533;L&#65533;S&#277;<&#65533;&#65533;&#65533;P&#65533;&#65533;&#65533;&#65533;&#65533;&#65533;Er1&#42258;&#65533;&#65533;&#65533;"M2&#65533;&#65533;&#65533;&#65533;$'&#65533;8&#65533;5N&#65533;$e)&#65533;N8&#65533;fEN&#65533;t9&#65533;
Q&#65533;9&#65533;F&#65533;%F7&#443;&#65533;l&#65533;0&#65533;f="T&#1937;&#65533;&#65533;CEfN	&#65533;&&#65533;&#348;T4&#65533;&#65533;Y&#65533;.I4&#65533;&#65533;&#65533;a&#65533;5&#65533;M&&#186;'&#65533;z&#65533;4	&#65533;&#266;&#65533;XU6&#65533;&#65533;[8&#65533;a4B&#65533;&#65533;&#65533;&#65533;&#65533;&#65533;'&#65533;&#65533;@&#65533;&#65533;&#65533;&#65533;}&#65533;&#1429;&#65533;&#65533;&#65533;&#65533;Ex&#65533;&#65533;S&#1944;?T&#728;&#65533;&#65533;&#65533;>&#65533;&#65533;7&#65533;	&#65533;I&#65533;|&#1211;6Z&#65533;Q&#65533;O&#65533;i&#65533;d&#65533;&#65533;w&#65533;&#989924;'E&#65533;JWzJ&#65533;n&#65533;D0{&#65533;C!f&#65533;l&#65533;&#65533;eI&#65533;;&#309;&#65533;b&#65533;R!&#65533;&#65533;&#650;)&#65533;&#4548;:<&#65533;![&#65533;\&#65533;:&#65533;&#65533;&#65533;x(&#65533;&#65533;	&#65533;&#65533;~`@&#65533;S( &#65533;c:&#65533;&#65533;&#410;&#65533;o&#65533;&#65533;z][V&#65533;&#65533;&#65533;&#65533;s]Cpg&#65533;&#65533;;&#65533;*D&#65533;*&#65533;&#65533;&&#65533;&#65533;&#65533;&#65533;&#65533;C&#65533;&#65533;7b&#65533;A:&#65533;c&#65533;&#65533;&#65533;&#65533;&#65533;B-&#65533;&#65533;.&#65533;?&#65533;&#65533;3&#65533;<,`&#65533;[I&#1146;&#65533;`&#65533;m&#65533;"(|Z&#65533;&#65533;+q|&#65533;j&#65533;&#65533;&#65533;&#65533;&#65533;c&#65533;=&#65533;So&#65533;:	d)&#65533;&#65533;&&#65533;c&#65533;&#65533;&#65533;&#65533;`*/&#65533;+d&#65533;u,&#65533;&#1005;]lS&#1369;&#65533;Cf&#65533;&#65533;a&#65533;V&#65533;&#65533;&#65533;&#420;g;y&#1836;Rp&#65533;&#65533;5	&#65533;++&#65533;d&#65533;&#65533;&#65533;"h6&#65533;&#65533;&#65533;&#65533;&#65533;&#65533;2&#65533;N&#65533;w8&#65533;&#65533;d0Kh&#65533;n&#65533;&#65533;.&#65533;&#65533;&#65533;&#65533;&#65533;\&#65533;"\&#65533;l&#65533;&#638;&#65533;&#65533;IvkYI&#65533;&#65533;&#65533;&&#65533;d&#65533;`c&#65533;&#65533;9'&#65533;&#65533;&#65533;&#65533;E&#65533;_&#1390;&#65533;&#65533;&#65533;&#65533;&#1483;-&#65533;2Ron&#65533;3&#65533;2N&#65533;&#65533;&#65533;j&#65533;=&#65533;wPP&#65533;&#65533;5&#65533;&#65533;&#65533;YWcD'&#65533;#&#65533;B4&#65533;&#65533;&#65533;j&#65533;QPG&#65533;&#65533;:&#65533; + &#65533;&#65533;&#65533;&#65533;k&#65533;5X&#65533;A&#65533;&#65533;0VU&#357;u&#1117;&#65533;\&#65533;&#65533;&#65533;1&#65533;n&#65533;jsf_
&#65533;y&#65533;h&#65533;&#65533;kCC&#65533;&#65533;Aom&#65533;&#873;js&#65533;&#65533;&#65533;&#65533;&#1870;&#65533;l&#65533;)&#65533;O&#65533;FG &#65533;<&#65533;vpfm:&#65533;&#65533;kq&#65533;WA&#65533;b!&#65533;1Sc|&#65533;^&#65533;&#65533;&#65533;}&#1137;&#65533;d
T7/`5&#65533;f&#65533;4G&#65533;Z&#65533;8&#65533;&#65533;&#65533;5&#65533;e&#65533;9oeQ&#65533;E]3b&#65533;&#65533; &#65533;&#65533;&#65533;&#65533;Lq&#65533;8&#65533;&#65533;#`&#65533;&#65533;&#65533;&&#65533;@&#65533;&#65533;;&#65533;&#65533;
r&#65533;+&#65533;&#65533; 6D&#65533;&#65533;&#65533;&#65533;v &#65533;4Df&#65533;&#65533;&#65533;&#65533;L&#65533;&#65533;}-'p&#65533;&#65533;&#65533;&#65533;&#65533;&#65533;&#412;&#65533;&#65533;&#65533;#>&#65533;Z)|&#65533;B&#65533;&#65533;P&#65533;&#65533;&#65533;N?\&#65533;&#65533;&#65533;&#65533;AMJ|&#65533;A&#65533;<&#65533;kN&#65533;Ww&#65533;&#65533;&#65533;&#65533;&#65533;[Xl~&#65533;| ~^&#65533;QI&#65533;&#65533;&#65533;&#65533;&#65533;&#65533;&#65533;G&#65533;&#65533;`&#65533;l&#65533;&#65533;&#65533;m`&#65533;9&#65533;&#65533;_&#65533;&#65533;%&#65533;*`&#65533;X&#65533;)f&#65533;&#65533;*kHB6&#65533;m&#65533;&#65533;?!T&#65533;j&#65533;{&#65533;&#65533;u(&#65533;&#65533;{&#65533;}&#65533;>&#65533;&#65533;;&#65533;&#65533;AI&#65533;&#65533;`&#65533;&#65533;A.&#65533;b&#65533;l&#65533;$ ;&#65533;&#65533;W([&#1874;y2&#65533;6Mo&#9361;F&#65533;j&#65533;&#65533;&#65533;>S&#65533;g&#65533;qhFA,&#65533;A&#65533;&#65533;O&#65533;&#65533;CkAr4ED&#65533;&#65533;&#65533;V&#65533;<&#65533;y#&#65533;&#65533;1{&#65533;&#65533;&#65533;EBe&#65533;Rl_'Cus&#65533;&#65533;z&#65533;]&#65533;[&#1024;s&#65533;A&#65533;Xz*X &#65533;&#65533; &#65533;'|&#65533;Eg&#65533; f]gW&#65533;&#65533; ^&#65533;&#65533;7&#65533;|1",J&#65533; &#65533;&#65533;&#65533;,&#65533; &#65533;&#65533;+&#65533;&#65533;&#1799;{kgp&~f&#65533;.&#65533;Q&#65533;UycN&#65533;=F&#65533;'&#65533;V&#65533;&#65533;Y&#65533;aY26%yB&#65533;c&#65533;,&#65533;&#65533;ahRV&#65533;&#65533;A	x4&#65533;&#65533;&#65533;1&#65533;T&#65533;6c6&#65533;z\&#65533;BL&#65533;y64Q&&#65533;.S&#65533;&#65533;hep&#65533;&#65533;j&#65533;T&#65533;'&#65533;&#65533;&#65533;W&#65533;&#65533;&#65533;+Ck+w:?E&#65533;&#65533;7&#65533;&#65533;0n=  &#483;&#65533;R&#65533;M&#65533;U&#65533;&#65533;cE&#65533;t&#65533;g&#65533;&#65533;&#65533;&#65533;s&#65533;WK&#65533;f&#2038;uW&#65533;u&#65533;TNR[8@YJ~Z&#65533;t&#65533;&#65533;`&#65533;n&#65533;2&#65533;&#65533;F.MBXI&#65533;vb&#65533; &#65533;g;&#65533;&#65533;\	&#1100;&#65533;`b&#65533;&#65533;	&#65533;Ti|&#65533;&&#65533;&#65533;&#65533;&i&#65533;&#65533;i&#65533;&#65533;&#65533;j
X&#65533;WR'5&#65533;&#65533;&#65533;[,H&#65533;&#65533;&#852;T&#65533;K&#65533;&#65533;1&#65533;&#65533;&#65533;&#65533;&#65533;&#65533;@&#65533;[&#65533;&#65533;rJVyD&#65533;hvA&#65533;9&#65533;;&#65533;&#65533;(&#65533;~&#65533;V`&#65533;&#65533;&#65533;l&#65533;&#65533;3&#65533;*=K&#65533;&#65533;g&#65533;T7@7PuKX<I&#1220;Zi&#65533;&#65533;!Oc{P	&#65533;G@&#65533;&#65533;;f&#65533;&#65533;nC&#65533;ns?&#65533;G&#65533;&#65533;s#)&#65533;W)&#65533;x&#65533;&#65533;&#65533;S&#1477;^|&#65533;iE&#65533;b&#65533;7X]&#65533;&#65533;H&#65533;w&#65533;Gih&#65533;R&#65533;&#65533;&#65533;&#65533;&#65533;b{r&#65533;kkH{&#65533;&#1481;&#65533;&#65533;2C?	&#65533;&#65533;G:&#65533;&#65533;&#65533;&#65533;&#65533;&#65533;&#65533;&#65533;&#65533;)5&#65533;H&#65533;&#65533;&#65533;&#65533;&#65533;rj)<&#65533;&#65533;&#65533;&#65533;8.-@&#65533;1{&#65533;&#65533;6H&#65533;`&#65533;&#65533;
&#65533;o&#65533;@F&#65533;353E&#65533;|&#65533;h{E&#65533;I@:&#65533;2&#65533;5&#65533;V&#65533;P&#65533;&#1926;=D&#65533;cK1&#65533;I&#65533;&#65533;q&#65533;&#65533;&#65533;&#65533;U&#65533;
&#65533;&#65533;&#65533;wj&#1108;7&#65533;p&(&#65533;&#65533;Gy&#65533;&#65533;%&#65533;&#65533;E%&#65533;a&#65533;&#65533;&#65533;&#65533;	p`5A&#65533;&#65533;&#65533;x&#65533;dJ&#65533;&#539;>`C&#65533;&#65533;&#65533;qRE&#65533;&#65533;&#65533;)y&#65533;&#65533;){Y+&#65533;&#65533;[&#65533;En4&#65533;
&#65533;&#65533;&#65533;&#65533;Y&#65533;*WB&#65533;&#65533;&#65533;&#65533;ky&#65533;&#65533;LG&#65533;&#65533;-d&#65533;&#65533;k&#65533;3DG&#65533;WsO.&#65533;&#600;&#65533;&#65533;X&#65533;&#65533;OP4&#65533;&#65533;U&#65533;&#65533;&#65533;&#65533;U&#65533;P'&#65533;&#65533;&#65533;4&#65533;Y&#65533;>r&#65533;ZI&#65533;u7;r&#65533;&#65533;"w&#65533;2&#65533;&#65533;}&#65533;K]9&#65533;&#65533;5f&#65533;&#65533;BI#&#65533;&#21406;&#65533;-&#65533; I&#65533;&#65533;f&#65533;hA&#65533;&#65533;&#65533;&#65533;&#65533;C9&#65533;&#65533;}&#65533; z&#65533;&#65533;&#65533;&#65533;i&#65533;&#65533;&#65533;S&#65533;&#65533;(&#65533;&#65533;,X&#65533;3&#65533;;w&#65533;&#65533;&#65533;!&#65533;&#1062;&#65533;&#65533;&#65533;&#65533;&#65533;*\Z&#65533;!W{W&#65533;&#65533;&#65533;&#65533;Z&#65533;&#65533;6'&#65533;D=&#65533; &#65533;Vc&#65533;&#65533;]a&#65533;g&#65533;}+p&#65533;&#65533;nS@,
&#65533;<	VRp4&#65533;&#65533;&#65533;%4&#65533;&#65533;y&#65533;&#65533;S:&#65533;&#65533;A&#65533;
&#65533;oF&#65533;;&#65533;&#65533;&#65533;&#65533;l(&#65533;&#65533;&#65533;&#39412;&#65533;^}CG&#65533;D&#65533;&#65533;&#65533;&#65533;-&#65533;&#65533;&#65533;&#65533;&#65533;ZBG&#65533;	&#65533;&#65533;&#65533;N	&#65533;l&#65533;w&#65533;&#65533;0&#65533;&#65533;:K&#65533;&#65533;&#65533;&#65533;x&#65533;&#65533;&#65533;T&#65533;pr;&#65533;[&#65533;&#65533;:mj&#65533;&#65533;&#65533;&#65533;DE&#65533;jJ&#65533;!Y&#65533;x"#)&#65533;]3&#65533;&#65533;3X&#65533;&#65533;H&#65533;&#65533;&#65533;C&#65533;h&#65533;b3  &#65533;5&#65533;&#65533;E&#65533;"&#65533;U&#65533;H&#65533;'A&#65533;|9&#610;:&#65533;",k&#65533;R&#65533;&#65533;&#65533;bN&#65533;5&#65533;&#618;&#65533;#S&#65533;&#65533;&#65533;&#65533;`
u#=&#65533;J;&#10748;&#65533;&#65533;&#65533;:&#65533;&#65533;W?&#65533;H&#65533;&#65533;&#65533;&#65533;&Q&#65533;&#746;RoB&#65533;&+&#65533;&#1018;Gq&#65533;0&#65533;&#65533;&#65533;&#65533;q7&#65533;zl&#65533;=gjM&#65533;L&#65533;!r&#65533;&#65533;&#65533;&#65533;&#65533;&#65533;j{&#65533;&#65533;&#65533;K+&#65533;5&#65533;&#65533;&#12368;)&#65533;}H &#65533;>&#65533;C&#65533;j[&#65533;&#65533; k&#65533;&#65533;&#65533;&#65533;&#65533;0&#65533;&#65533;&#65533;7&#65533;qv[&#65533;W@&#65533;e&#65533;&#65533;&#65533;E&#65533;F&#65533;&#65533;&#65533;}zEJ>&#65533;&#65533;&#1491;+ P#u D!#[&#65533;&&#65533;PE&#65533;&#65533;}Z&#65533;&#65533;&#1714;&#65533;&#262;&#65533;&#65533;T&#65533;&#65533;?&#65533; &#65533;&#65533;s)&#340;&#65533;&#65533;&#65533;~&#65533;&#65533;&#65533;^&#65533;&#65533;bD+&#65533;E;&#65533;	cn&#65533;&#65533;fy&#65533;&#65533;&#65533;0&#65533;&#65533;&#65533;&#65533;&#65533;2&#65533;&#65533; &#65533;&#65533;'on&#65533;&#65533;\&#65533;u&#65533;s,&#65533;&#65533;&#65533;&#699;&#65533;G&#65533;&#65533;&#42993;3yJ&#65533;l&#65533;rr&#65533;&#65533;:(>E&#65533;&#65533;&#65533;[&#65533;&#65533;&#339;Y&#65533;&#65533;R &#65533;&#65533;&#1058;|+>&#65533;&#65533;&#65533;&#65533;&#65533;&#65533;K&#65533;&#65533;(&#65533;&#65533;&#65533;[&#65533;j&#65533;@&#65533;&#65533;&#65533;&#65533;&#65533;_&#65533;6&#65533;,&#65533;&#65533;
&#65533;&#65533;&#65533;(&#65533; P&#65533;\02<v.&#1170;&#65533;R+VA&#65533;&#65533;B&#65533;W&#65533;f/F`&#65533;Z&#65533;&#65533;&#1672;&#65533;Qr|i&#65533;&#65533;&#9306;&#65533;&#518;&#65533;&#65533;KK&#65533;&#65533;&#65533;&#65533;uh&#800;%&#65533;db&#65533;&#65533;k&#65533;&#65533;R&#65533;&#65533;&#65533;!<e&#615;&#65533;&#65533;&#65533;k +|&#65533;&#65533;&#65533;c&#65533;k&#65533;#=&#65533;;FU&#65533;	&#65533;&#65533;&#65533;d5&#65533;&#65533;&#65533;&#65533;&#65533;&#65533;Y{&#65533;h&#65533;
&#65533;&#65533;
&#65533;&#65533;&#65533;61&#65533;"&#65533;	&#65533;L&#65533;&#65533;&#65533;&#65533; cQ&#65533;'2a&#65533;G&#65533;@D;&#65533;J&#65533;&#65533;&#65533;&#65533;E8&#65533;c&#65533;&#65533;&#65533;&#65533;&#65533;d9&#65533;&#242;&#29815;&#65533;&#65533;h"&#65533;&#65533;&#65533;&#65533;&#543;&#65533;&#65533;&#65533;7&#65533;)\&#65533;G&#65533;}y&#65533;&#1520;G&#65533;`&#65533;&#303;F&#813;RKB&#65533;&#232;&#65533;i&#65533;M&#65533;&#65533;&#65533;&#65533;
w&#65533;&#65533;c$v&#1813;&#65533;&#65533;&#65533;=&#65533;g)&#65533;&#65533;&#65533;&#65533;&#65533;"0uE&#65533;&#65533;&#65533;&#65533;e&#65533;`^&#65533;,}E&#65533;&#65533;L&#65533;&#65533;u&#65533;&#65533;a#&#65533;I&#65533;i&#65533;`.&#65533;.&#65533;&#65533;p&#65533;&#65533;&#65533;&#65533;&#65533;~sT&#65533;-&#65533;&#65533;%&#65533;E&#65533;&#65533;!!&#65533;&#622;&#65533;&&#65533;CIV&#65533;,&#65533;&#65533;&#65533;2&#65533;+c&#25255;z&#65533;dl<nP&#65533;4&#65533;&#65533;.&#65533;kV;["(&#486;fz&#65533;oo]A&#65533;&#65533;z&#65533;&#65533;&#65533;T&#65533;5&#65533;%&#65533;&#65533;&#65533;q&#65533;&#65533;&#65533;d&#65533;&#65533;&#65533;%	&#1619;$&#65533;&#65533;0&#65533;?&#65533;&#65533;F&#65533;Y&#65533;&#841;&#65533;]m@&#65533;&#65533;l&#65533;&#65533;\&#65533;!0[&#65533;%&#65533;,+m&#65533;&#65533;zD&#543;&#65533;&#65533;&#65533;&#65533;&#65533;u)30&#65533;}&#65533;&#65533;&#65533;&#65533;]9&#65533;&#1281;&#65533;&#65533;f[&#65533;H>L&#65533;&#65533;K&#65533;&#65533;&#65533;7&#65533;J$&#65533;&#65533;]&#437;&#65533;&#65533;#f*&#65533;&#65533;&#65533;&#65533;&#65533;y&#65533;&&#65533;$&#65533;&#65533;&#65533;&#65533;&#733;J@&#65533;&#318;&#65533;,&#65533;P@Pt^&#65533;&#65533;#&#65533;&#65533;X&#65533;YP[&#65533;!.&#65533;4&#65533;&#65533;&#65533;.Pm&#65533;I&#65533;n:F|:[&#65533;q&#65533;&#65533;&#65533;
&#65533;@S&#65533;&#65533;\mwVm&#65533;&#65533;N&#65533;&#65533;,&#65533;'&#65533;y6{7&#65533;Z&#65533;/&#65533;<&#1379;g&#65533; &#65533;&#65533;&#65533;&#673;&#65533;&#1450;&#65533;&#268;	dU&#65533;&#65533;&#65533;M&#65533;}&#65533;=n&#621;&#65533;o&#65533;&#65533;&#65533;&#65533;'h&#65533;]&#65533;&#1789;&#65533;&#65533;mVy&#65533;z}&#65533;&#65533;*eF|5&#65533;U| l&#65533;=]X&#65533;&#65533;E&#1885;6Ne&#65533;&#65533;&#65533;&#65533; &#65533;N&#1068;&#2039;&#65533;&#65533;&#65533;G&#65533;K&#65533;8C&#65533;&#65533;&#65533;
.&#1681;G9 b&#65533;R!g&#65533;&#1682;T&#65533;vI&#65533;&#65533;&#65533;p&#65533;;&#65533;Q&#65533;x#&#65533;&#65533;&#65533;&#65533;,&#65533;&#65533;&#65533;&#65533;&#65533;&#597;'&#65533;)&#65533;&#65533;&#65533;(&#65533;&#65533;&#65533;&#65533;K&#65533;&#1865;&#65533;&#65533;&#65533;&#65533;[&#65533;Jn&#65533;&#65533;l&#65533;d&#65533;G&#65533;&#65533;&#65533;Jg&#65533;M&#65533;p&#65533;&#65533;Q1&#65533;, &#65533;&#65533;&#65533;N>Pt:y&#65533;W,&#65533;&#65533;&#65533;H&#65533;&#65533;]4Kc^&#65533;&#65533;&#65533;&#65533;^&#65533;1&#1930;&#65533;&#65533;>&#889;&#65533;&#65533;w,&#65533;C`&#65533;&#65533;J&#65533;&#65533;&#65533;W&#65533;h&#65533;&#1144;l &#1778;&#65533;&#65533;&#925;&#858;&#65533;&#65533;&#65533;&#656;H{T&#65533;Pj&#65533;&#65533;q<&#65533;L&#65533;p&#65533;F&#65533;n&#65533;&#65533;&#65533;K&#65533;I&#65533;?g&#65533;&#390;&#65533;&#65533;&#65533;?.&#65533;&#65533;&#65533;&#65533;&#65533;&#65533;&#65533;r=l&#65533;P&#1503;N&#65533;"9&#598;&#65533;&#65533;Ca&#65533;;
.m&#65533;&#65533;&#65533;&#65533;&#65533;k&#65533;]&#65533;R`&#65533;&#65533;eL&#65533;&#65533;&#65533;&#65533;&#65533;*&#65533;&#65533;&#65533;^&#65533;&#65533;I&#1976;l&#65533;&#617;&#65533;-4&#65533;Kkn&#65533;u&#65533;&#65533;&#65533;f&#65533;K&#65533;&#65533;~x&#65533;H&#65533;	G &#65533;&#65533;)&#65533;&#65533;Cf&#65533;&#65533;&#65533;&#65533;n&#65533;&#65533;R9&#65533;&#65533;h&#65533;E &#65533;&#65533;BB&#65533;&#65533;&#1794;<.lx&#65533;&#157;&#65533;&#65533;&#65533;&#65533;&#668;h&#65533;&#65533;Z1k&#65533;8&#1966;<<&#65533;&#65533;&#65533;fs}(&#65533;&#65533;&#349;&#65533;&#65533;&#65533;a&#65533;&#65533;&#65533;2B&#65533;&#65533;p&#65533;Q3&#65533;&#65533;&#65533;&#65533;&#65533;&#65533;&#65533;&#65533;R&#65533;D&#65533;&#65533; &#65533;&#65533;!&#65533;=&#65533;&#65533;.4_&#65533;F &#65533;Q&#706;J&#1908;&#65533;&#65533;&#65533;&#65533;&#1182;}&#65533;pe Ql&#65533;&#65533;&#65533;&#65533;&#65533;&#65533;&#65533;&#65533;&#65533;&#65533;&#65533;&#283;l&#65533;&#65533;^&#65533;&#65533;&#65533;5Ln&#65533;&#65533;
&#65533; 9&#65533;&#65533;t&&#65533;Z?T+l&#65533;^&#1639;&#65533;S&#65533;&#65533;Q&#65533;\&#65533;&#65533;&#1149;&#65533;G&#65533;9&#65533;&#65533;&#65533;,&#65533;&#65533;B&#65533;0&#65533;&#65533;.&#65533;	@&#65533;-i&#65533;&#65533;&#65533;/[3&#65533;|_&#65533;%&#65533;&#65533;n&#65533;S&#65533;Vk&#65533;&#65533;&#65533;}V&#65533;&#65533;&#65533;&#65533;&#1927;MWl&#65533;&#65533;&#65533;&#65533;&#65533;&#65533;&#51485;&#65533;&#65533;$&#65533;n@".&#65533;^h&#65533;;&#65533;&#65533;)&#65533;&#65533;&#65533;&#65533;&#65533;&#65533;&#65533;
P&#65533;'&#65533;|&#65533;&#65533;P&#1025;&#65533;7&#1457;lw&#65533;&#65533;&#65533;&#65533;Kk&#65533;&#65533;&#65533;&#65533;&#65533;&#50213;&#65533;-&#65533;l&#65533;T&#65533;&#65533;&#65533;&#65533;&#65533;&#65533;&#65533;&#983;&#65533;&#65533;&#65533;" &#65533;&#65533;&#65533;|&#65533;&#65533;&#65533;&#65533;&#65533;p&#65533;c&#65533;&#65533;&#1219;i&#65533;^6Z&#65533;&#65533;&#65533;&#1683;&#65533;b&#65533;&#65533;&#65533;&#65533;Nu&#65533;&#927;;&#1724;&#65533;&#65533;&#65533;&#65533;Z"&#65533;&#65533;&#65533;&#65533;#<&#65533;al&#65533;&#65533;&#65533;&#65533;E&#65533;&#65533;&#65533;&#65533;&#65533;&#65533;&#65533;&#65533;&#65533;&#65533;&#65533;&#65533;&#65533;E&#65533;<&#65533;:t(&#65533;&#65533;%n&#65533;&#65533;&#65533;DBBWDZ`&#65533;&#65533;3&#65533;&#65533;&#65533;&#65533;&#65533;U&#65533;^&#571;&#65533;&#65533;&#65533;&#65533;&#65533;&#65533;V&#65533;&#65533;	&#65533;&#1142;&#65533;(&#65533;&#172;&#65533;He&#65533;&#65533;+&#65533;&#65533;&#1390;&#65533;|&#65533;&#65533;&#65533;&#65533;&#65533;&#65533;&#65533;&#65533;&#65533;&#65533;&#65533;&#65533;8&#65533;&#65533;&#65533;&#65533;&#65533;&#652;	X&#65533;_@v&#65533;f  &#65533;C"&#65533;  I&#65533;<ubht&#65533;1#"&#65533; &#65533;h&#65533;&#65533;b&#65533;0RXc" J/20A&#65533;&#65533;&#65533;&#65533;R&#2857;&#65533;fG<?7\&#65533;&#65533;Kr&#65533;&#65533;&#65533;"&#564;iA&#65533;N&#65533;F&#65533;&#27421;3q&#65533;V&#65533;Z&#65533;&#65533;X)&#65533;B&#224;P&#1650;:&#65533;Z[&#65533;&#65533;G&#65533;&#65533;&#65533;2&#65533;T)&#65533;&#65533;Kt&#65533;&#653;[&#65533;&#65533;,&#65533;9:&#65533;&#65533; JG&#65533;&#65533;<%&#65533;&#65533;+&#65533;?i&#65533;&#65533;&#65533;&#65533;&#1039;&#65533;c&#65533;&#65533;&#65533;&#65533;&#65533;&#65533;&#65533;>&#65533;&#65533;uR&#65533;RWE&#65533;!k&#65533;{&#65533;&#65533;;&#65533;El&#1572;/r+&#65533;m&#65533;&#65533;j&#65533; &#65533;C&#65533;l&#65533;h&#65533;&#65533;NiHF&#65533;&#65533;&#65533;&#65533;&#65533;d&#65533;&#65533;&#65533;bF&#65533;&#65533;&#65533;%&#65533;(]&#65533;&#65533;Tq&#65533;&#65533;C=s&#65533;LO&#65533;G#%&#65533;&#65533;&#65533;VY&#65533;O&#65533;&#65533;&#65533;p&#65533; &#65533;sm&#65533;&#1655;Z&#65533;$T&#65533;&#35220;jb&#65533;&#65533;&#65533;nQ&#65533;&#389;&#65533;u&#516;&#65533;ew&#65533;I&#65533; &#65533;"u &#65533;Y&#65533;&#65533;Ab$&#1371;Xf&#65533;b&#65533;$1&#65533;\&#65533;&#65533;I*&#65533;aya&#65533;&#65533;&#65533;a&#65533;&#65533;&#65533;&#65533;N&#65533;&#65533;&#65533;9&#65533;U&#65533;t&#65533;_q&#65533;I5&#65533;m&#65533;&#65533;#&#65533;p&#65533;&#65533;V&#65533;&#65533;d&#65533;H&#65533;&#65533;&#65533;c&#808;ok&#65533;&#332;%&#65533;I }e.	&#65533;kX&#65533;&#65533;kI)&#65533;&#65533;C&#65533;A$$YGv!&#65533;@&#65533;=|&#1512;&#65533;&#65533;B&#65533;&#65533;&#65533;&#65533;Waz&#65533;&#65533;&#65533;S{&#65533;&#65533;&#65533;o&#65533;&#65533;7e&#65533;&#65533;J	&#65533;l&#65533;&#65533;&#65533;&#43182;*&#65533;&#65533;l&#65533;&#65533;&#65533;	&#65533;&#65533;*&#65533;&#65533;&#65533;&#65533;&#65533;QNB&#65533;&#899;&#65533;r&#65533;_&#65533;	&#65533;@"&#65533;&#65533;b8&#1739;&#65533;&#65533;&#65533;8(&#65533;(&#65533;&#65533;&#65533;	&#65533;&#65533;n~%&#31701;&#40396;&#65533;&#65533; &#212;<&#65533;Vu+?&#65533;6H&#22391;:0&#65533;&#65533;&#65533;&#65533;Q+&#65533;i>[&#65533;&#65533;i&#65533;c&#65533;&#65533;n&#65533;b&#65533;d&#65533;S&#65533;&#65533;&#65533;&#65533;&#65533;m~J&#65533;&#65533;pJ&#65533;!&#65533;&#65533;&#65533;&#65533;Ro,&#65533;K1&#65533;wM6v&#65533;&#65533;u&#65533;&#65533;&#65533;+&#503;&#65533;m\&#65533;&#65533;&#65533;&#65533;&#65533;&#65533;L&#65533;&#65533;w&#1335;&#714;&#65533;&#65533;0&#65533;&#65533;/&#65533;&#65533;H&#65533;&#65533;&#65533;&#65533;Z&#447;D+}&#65533;&#65533;&#65533;&#65533;&#65533;+&#65533;L'Mu&#65533;B&#65533;4&#65533;S\5&#65533;[_&#65533;-&#65533;&#1708;%&#65533;W&#65533;&#65533;n&#65533;L&#65533;&#65533;&#65533;&#1934;&#65533;smqI/&#65533;k&#65533;v&#65533;y-6&#65533;?s-8&#65533;&#65533;&#65533;&#65533;*8t&#65533;`h&#65533;&#65533;&#65533;&#65533;i&#65533;.&#65533;D&#65533;L&#65533;_w&#65533;5&#1253;hz&#65533;Z&#65533;&#1505;&#65533;;}&#65533;&#65533;&#65533;&#65533;&#65533;&#1690;&#65533;&#65533;zW&#65533;&#941;&#65533;&#65533;&#65533;+&#1024;&#2046;&#65533;&#65533;&#1486;Y_&#65533;&#65533;&#65533;.|&#65533;&#65533;&#65533;&#65533;&#65533;&#65533;/&#65533;&#65533;&#65533;T&#65533;m&#65533;&#65533;c&#65533;&#65533;&#65533;&#65533;&#65533;}l&#65533;'o.&#65533;\e&#65533;&#65533;gy&#65533;&#65533;`p&#65533;&#65533;s&#65533;&#65533;@&#571;&#65533;E&#65533;S&#65533;&#65533;&#65533;s&#65533;&#65533;&#65533;&#65533;?&#65533;&#566;&#65533;,&#65533;&#65533;s&#65533;@&#65533;&#65533;):=&#65533;v&#65533;s1&#65533;&#65533;&#65533;&#65533;&#65533;w>&#65533;&#65533;&#65533;$&#65533;0&#65533;&#65533;4X(
]d&#65533;&#65533;&#65533;`&#65533;,&9&#65533;&#65533;KZ&#65533;&#65533;&#65533;h&#65533;&#65533;&#65533;r&#65533;O&#65533;Hb&#65533;^5	{&#65533;&#65533;&#65533;&#65533;&#482;&#65533;n&#65533;a&#65533;a&#65533;&#65533;4&#65533;&#65533;&#65533;&#65533;&#65533;&#65533;&#65533;&#65533;0%&#65533;&#65533;}&#65533;&#65533;&#65533;&#65533;7ke3,\&#1081;&#1462;&#65533;&#65533;=&#65533;X&#65533;&#65533;i&#65533;&#65533;yKzO&#65533;&#65533;&#65533;P&#575;&#65533;&#65533;z8&#65533;&#65533;&#65533;g&#65533;:&#906; K&#65533; 6G&#65533;qE&#65533;(&#65533;&#65533;.YL&#65533;]&#65533;&#65533;&#65533;&#65533;&#65533;P!&#65533;&#65533;&#65533;&#1030;J&#65533;D$(Y$&#192;5&#65533;&#65533;W&#65533;,C
]&#65533;&#65533;&#796;&#65533;&#65533;&#65533;&#133;&#65533;&#65533;>p&#5126;E&#65533;a&#65533;g''&#65533;z~s&#65533;&#65533;&#65533;GD&#65533;&#65533;6w&#65533;&#65533;&#65533;hI'<Z&#65533;
&#65533;i/&.&#65533;Z&#65533;&#65533;O&#65533;&#65533;&#65533;&#65533;h&#65533;&#65533;&#65533;`&#65533;)&#65533;&#65533;*z&#65533;&#65533;&#65533;T&#65533;&#65533;iG&#65533;&#1618;&#65533;&#65533;&#65533;!2&#65533;&#65533;u&#65533;1{ a&#65533;0&#65533;E&#65533;Y`	&#65533;$7&#65533;1&) 	$&#65533;&#65533;JL&#65533;($8A&#65533;T&#65533;;&#65533;
&#65533;]s&#1134;&#65533;&#65533;z&#65533;&#65533;7&#65533;&*7#!%,&#65533;( E&#65533;&#65533;&Kx&#65533;-a&#65533;&#65533;B&#65533;&#65533;&q&#65533;&#65533;&#65533;&#65533;&#65533;XR:2&#65533;&#65533;2%k&#65533;&#65533;X~KA{&#65533;F_&#65533;Q&#65533;&#65533;]&#65533;&#65533;&#65533;&#65533;V/h&#65533;&#65533;&#65533;Y&#65533;&#65533;&#65533;&#1321;&#65533;4&#65533;TR&#129;{N&#65533;%K&#65533;N&#65533;6&#65533;6%&#65533;&#65533;C&#65533;&#65533;P&#65533;&#65533;s(|&#65533;&#65533;&#65533;
&#65533;)&#65533;	&#65533;(&#65533;&#65533;J>&#65533;&#65533;D&#65533;&#65533;&#65533;_&#65533;?&#65533;&#65533;Ia&#65533;&#65533;am
&#719;&#65533;&#65533;~4&#65533;Uc&#65533;&#65533; :&#65533;&#65533;&#65533;&#1251;U&#65533;I&#65533;(&#65533;&#65533;&#65533;&#65533;A&#65533;d&#65533;x&#65533;l&#65533;&#65533;(&#65533;&#65533;&#443;&#65533;i'&#65533;&#65533;&&#65533;&#65533;$e&#65533;w&#65533;c&#65533;&#65533;U&#65533;:&#65533;&#65533;N&#65533;V&#65533;F&#65533;&#65533;ZC&#65533;&#65533; &#65533;/&#65533;*&#65533;&#65533;&#65533;^+&#65533;&#65533;&#65533;&#65533;}&#65533;p&#65533;&#65533;&#65533;5&#65533;~UU&#788; @&#65533;.6&#65533;Ect[&#65533;&#65533;sN&#65533;&#65533;&#467;&#65533;zuIL&#65533;&#65533;&#65533;'&#65533;e&#65533;&#65533;&#1246;AwxlU#J&#65533;&#65533;&#65533;&#65533;V\&#65533;&#65533;&#65533;`E&#65533;&#65533;*&#65533;}#&#65533;&#65533;&#65533;&#65533;&#65533;R&#65533;&#65533; /K&#65533;ZK&#65533;&#65533;[&#65533;a&#65533;&#65533; ]&#65533;F&#65533;s&#65533;)&#65533;&#65533;&#65533;&#65533;&#65533;x&#65533;&#65533;k&#65533;`&#65533;&#65533;&#65533;&#65533;p&#65533;&#65533;&#1899;&#65533;	&#65533;!p&#65533;H&#65533;U&#65533;a&#65533;;N&#65533;1&#65533;F&#65533;MLWlR &#65533;W&#65533;@^,<&#65533;W&#65533;&#65533;*&#65533;&#65533;~&#65533;&#65533;Zd&#65533;&#65533;&#65533;&#45827;&#65533;:&#65533;&#65533;|,&#65533;&#65533;2&#65533;&#65533;9&#65533;?&#65533;&#65533;>&#65533;&#65533;&#65533;&#65533;&#65533;&#65533;R=,/@J&#65533;&#65533;&#65533;2&#65533;&#65533;&#65533;m&#65533;k&#65533;&#414;?&#65533;1&#65533;&#65533;&#65533;&#65533;U&#65533;&#65533;%&#65533;&#65533;&#65533;y&#674;&#65533;U&#65533;8&#1437;&#65533;=<&#65533;y&#65533;Y&#65533;&#63587;]&#65533;F&#65533;&#65533;{&#65533;;]&#65533;O&#65533;&#65533;y&#946;a&#65533;&#65533;&#65533;&Y&#65533;K&#65533;&#51209;|&#65533;QsS&#65533;&#65533;T4&#65533;&#65533;&#65533;I&#65533;&#65533;&#65533;&#65533;&#65533;7&#65533;&#65533;?&#65533;&#65533;&#65533;&#1965;A-dTW&#65533;&#65533;&#150;&#65533;'&#65533;x&#65533;&#65533;&#65533;&#65533;v&#65533;&#65533;< \7v&#65533;1N&#65533;&#65533;7&#65533;&#65533;D!D&#65533;v-&#65533;&#65533;YSs&#65533;&#65533;n&#65533;&#65533;&#65533;;&#65533;&#65533;6&#65533;&#65533;&#65533;&#65533;K&#65533;&#65533;EkI&#65533;
o>~u&#65533;&#65533;&#65533;`G&#65533;&#65533; &#65533;&#65533;&#65533;A&#65533;&#65533;@&#65533;&#65533;&#65533;3&#65533;k&#65533;&#65533;{/&#65533;&#65533;&#65533;]g&#65533;9&#65533;\&#65533;&#465;&#65533;RbwX&#65533;tNl&#65533;&#65533;gy&#65533;&#65533;8B&#65533;&#65533;
rM&#65533;o&#65533;&#65533;&#777;&#65533;&#65533;9&#65533;`&#182;&#770125;&#65533;u&#65533;<F&#65533;sMNL&#65533;\&#65533;0&#65533;&#65533;&#65533;&#65533;&#65533;>&#65533;q&#65533;&#65533;&#65533;&#65533;&#65533;&#65533;&#65533;

&#65533;&#65533;&#65533;&#65533;wPq&#65533;&#65533;S&#695;&#65533;f;{)k&#65533;G&#65533;&#65533;&#65533;&#65533;&#65533;&#65533;5&#65533;&#65533;&#65533;&#65533;&#65533;&#65533;&#65533;Alw'&#65533;&#1687;>Cq]&#65533;&#65533;n&#65533;&#65533;&#65533;&#65533;C&#65533;&#65533;Q&#65533;&#65533;&#65533;F&#65533;\&#65533;b&#65533;&#65533;U &#65533;s&#65533;?|&#65533;&#65533;&#352969;feG&#65533;&#65533;&#65533;6&#65533;&#65533;&#65533;>j&#65533;&#65533;&#65533;&&#65533;&#65533;&#65533;&#65533;x'&#65533;&#65533;&#65533;&#65533;v&#65533;En&#65533;x&#65533;&#65533;&#65533;`&#65533;&#65533;&#65533;&#65533;b&#936;-&#65533;&#65533;&#65533;T&#65533;	&#65533;d&#65533;&#65533;&#65533;E&#61212;3&#65533;p&#65533;&#2011;&#65533;&#65533;&#65533;&#65533;S>&#65533;*&#65533;~&#65533;&#65533;z&#1426;&#65533;&#65533;l^&#65533;17a&#65533;&#65533;&#65533;hj&#65533;&#422;T&#65533;&#65533;P#,W&#65533;&#65533;W&#65533;&#65533;&#65533;-&&#65533;|&#65533;f&#65533;&#65533;&#65533;&#65533;-&#65533;&#65533;&#65533;&#1223;m&#65533;&#65533;~&#65533;&#65533;i&#65533;&#65533;r&#758;g	(G&#65533;&#65533;>&#65533;RIg&#65533;&#65533;*>&#65533;e|&#65533;&#65533;}iS&#65533;WrJGi&#519;x&#65533;&#65533;;&#65533;Fj&#65533;v&#65533;&#65533;cxb;Uy&#65533;&#65533;lf&#65533;}&#65533;3Xrb;~3&#65533;Eon&#65533;&#65533;&#65533;~v&#65533;	&#65533;`W'u	&#65533;rIq/X^JxmJ&#65533;n&#1719;&#65533;f&#65533;W|&#65533;&#65533;|&#65533;%_&#65533;&#65533;t&#65533;U^&#65533;&#65533;q8&#65533;&#1879;pF/dx&#65533;{&#65533;&#65533;r%&#65533;jR&#65533;?&#65533;y&#1476;&#65533;AU&#65533;z&#65533;&#453;&#65533;&#65533;c&#65533;gimx&#65533;E&#65533;o&#65533;gL&#65533;&#65533;&#65533;&#65533;N~2G~6Gf&#65533;&#65533;~&#65533;uC<&#65533;v&#65533;wM&#65533;ex&#65533;b&#65533;g&#65533;!&#65533;&#65533;]&#65533;|W&#65533;&#65533;&#65533;t&#65533;&#65533;v&#65533;&#65533;&#65533;&#65533;#H<&#65533;!&#65533;V`' &#65533;0&`a&#65533;h&#65533;&#65533;u&#65533;&#65533;%,&#65533;8{&#65533;&#65533;&#65533;P&#65533;;&&#65533;&#65533;v&#65533;&#65533;&#65533;n.5tHH&#65533;&#65533;&#65533;y[ &#65533;Q Bv&#65533;&#65533;&#65533;
_V~&#65533;Xk&#65533;s&#65533;&#65533;C>&#1479;&#65533;T{&#65533;&#65533;&#65533;r4x&#65533;+&#512;$&#65533;|&#65533;&#65533;&#65533;&#65533;W&#904;&#65533;&#65533;&#65533;l&#65533;G&#65533;&#65533;&#65533;&#65533;YW4&#65533;f&#65533;:&#65533;3&#65533;sbY&#65533;&#65533;@vW&#65533;&#65533;&#65533;&#65533;&#65533;T8=&#65533;&#65533;&#65533;Ww&#65533;o('wh0.g&#65533;&#65533;6Y&#65533;X&#65533;V&#65533;&#65533;E&#65533;&#65533;z&#65533;&#65533;R>&#65533;&#65533;&#65533;@&#65533;&#65533;h=&#65533;{&#65533;&#65533;*^&#65533;w&#65533;&#65533;u&#65533;&#65533;(&#65533;&#65533;&#65533;H&#65533;&#65533;(R&#65533;(&#65533;&#65533;Xa&#65533;&#65533;z&#65533;wi&#65533;&#65533;&#65533;&#65533;R&#65533;X6&#65533;&#65533;u&#65533;+1y~*Q&#65533;&#65533;#fGZa&#65533;&#65533;
&#1354;&#65533;8&#65533;&#65533;&#65533;^&#65533;#&#65533;6&#584;&#65533;&#516;g7 g&#65533;&#65533;d&#65533;&#65533;7r8&#65533;&#263;&#65533;&#65533;&#65533;%&#65533;&#65533;2&#65533;&#65533;9&#65533;&#65533;F&#65533;'&#65533;Wn&#65533;z&#65533;R&&#37445;&#65533; &#61958;<i&#65533;Ow&#65533;&#65533;&#65533;|'&#65533;zQX&#65533;w&#65533;&#65533;Tz&#65533;&#65533;D&#949;Z&#65533;&#65533;1&#65533;Q1&#65533;DYWh<&#65533;o&#65533;&#65533;M&#65533;h&#65533;&#65533;5&#65533;IthgI&#65533;ey&#65533;I&#65533;=&#65533;&#65533;&&#65533;&#65533;&#65533;&#65533;jD&#65533;&#65533;wyy&#65533;&#65533;7&#1559;}&#65533;x&#65533;9n2&#65533;&#65533; lf&#1415;oS5&#65533;&#65533;&#65533;&#65533;&#694;^&#65533;&#65533;vZ&#65533;f&#65533;&#1373;9&#1625;_XY&#65533;jX(LP>&#65533;&#65533;&#65533;&#65533;&#65533;&#65533;
G&#65533;&#65533;E
y&#65533;&#65533;&#65533;&#65533;}Re&#65533;E&#65533;?&#65533;&#65533;&#65533;x&#65533;&#65533;&#65533;L8&#65533;&#65533;&#65533;S&#65533;&#65533;S&#65533;&#345;mI&#65533;&#65533;&#65533;&59.sZ&#65533;&#65533;&#65533;T&#65533;"&#65533;&#65533;I&#65533;&#65533;g&#65533;(&#65533;"Zi23l#)&#65533;&#65533;&#1086553;f&#65533;&#65533;&#65533;&#65533;&#65533;uT&#65533;&#65533;O&#1623;~gt&#65533;H.	&#65533;a&#65533;$J0C*&#65533;&#65533;x&#65533;wW&#65533;u&#65533;&#65533;&#65533;i&#65533;&#65533;gh&#65533;&#65533;&#65533;ax&#65533;&#65533;5&#65533;<&#65533;&#65533;@&#65533;&#65533;g[^)^&#65533;&r&#519;&#65533;I&#65533;a&#65533;A&#65533;&#65533;&#65533;&#65533;&F.H&#65533;&#65533;*&#65533;&#65533;A&#65533;[>y&#65533;h&#65533;&#65533;	&#65533;&#65533;=&#65533;Io&#65533;XU&#650;&#65533;&#65533;t&#65533;&#65533;b&#65533;'&#65533;&#65533;&#65533;&#65533;B&#65533;k&#65533;M&#65533;&#65533;m&#65533;]&#65533;&#65533;&#65533;&#65533;&#65533;Ys&#65533;J&#65533;2&#65533;K(&#65533;&#65533;&#65533;&#65533;c&#30570;&#233;&#65533;g&#65533;&#65533;f&#65533;tE&#65533;&#65533;~&#65533;%&#65533;&#1748; &#65533;*&#65533;&#65533;&`:&#65533;7ZT&#65533;(.&#1427;&#65533;&#65533;&#1479;&#65533;&#539;&#65533;&#65533;&#65533;{&#65533;&#65533;Y&#65533;&#65533;&#65533;&#65533;&#65533;&#65533;&#65533;&#65533;&#65533;&#65533;urJw&#65533;% &#1702;O&#65533;f&#65533;)&#65533;&#65533;c&#65533;&#65533;&#65533;w&#65533;N$&#65533;&#65533;&#65533;X&#65533;&#65533;h&#65533;&#65533;&#65533;&#65533;aX&#65533;&#65533;&#65533;{&#65533;&#65533;N&#65533;|&#65533;&#65533;&#65533;&#2009;&#65533;<U.&#65533;&#65533;&)&#65533;v&#1633;&#65533;Z&#65533;&#65533;%/&#65533;&#65533;&#65533;B!&#65533;B&#65533;&#65533;JzTy&#1831;&#65533;&#1145;z&#65533;&#65533;&#65533;y&#65533;&#65533;&#65533;I&#65533;'W&#65533;&#65533;5&#65533;&#65533;*&#65533;&#65533;&#65533;&#65533;IJ&#65533;&#65533;Z&#65533;&#65533;G&#65533;?H&#65533;:	GD>&#65533;(&#65533; &#65533;;&#65533;rZ&#65533;P&#65533;&#65533;S&#22518;'&#65533;O&#65533;{&#201;&#65533;]ZU
&#65533;&#65533;&#65533;p&#65533;&#65533;&#65533;&#65533;$n&#65533;&#65533;&#65533;&#65533;&#65533;&#65533;&#65533;&#65533;&#65533;^&#65533;`x=&#65533;&#65533;&#65533;&#65533;&#65533;B
&#65533;3&#65533;I&#65533;&#65533;&#685;[&#65533;&#65533;9&#65533;&#65533;X&#65533;&#65533;&#65533;&#65533;l&#65533;&#65533;R&#65533;&#65533;VW&#65533;:FX$	G&#65533;3, ;y^&#65533;0$&#65533;0&#65533;j&#65533;&#65533;O;&#65533;&#65533;&#65533;&#65533;
&#65533;*&#65533;&#65533;&#65533;&#65533;z3&#65533;&#65533;w&#1695;&#47692;-&#65533;&#65533;q&#65533;z&#65533;r&#65533;S&#65533;&#65533;B&#65533;&#65533;&#65533;&#65533;&#65533;&#65533;&#65533;*&#65533;&#65533;&#65533;'&#65533;&#65533;&#65533;&#760;Z&#6825;Q&#65533;&#65533;j&#65533;&#65533;K&#65533;Y&#65533;&#65533;c&#65533;&#65533;[&#65533;&#65533;j&#65533;V;&#65533;&#65533;&#65533;&#65533;)&#65533;&#65533;&#65533;&#65533;&#65533;j&%`&#65533;[&#65533;k&#65533;&#65533;&#65533;$&#632;+&#763;&#65533;c&#65533;&#65533;&#65533;&#65533;J&#65533;c&#65533;}*
&#65533;"&#65533;2&#65533;Qj&#65533;a&#65533;r};&#65533;&#65533;&#65533;4B&#65533;&#623;&#65533;&#65533;&#65533;&#65533;&#65533;Dr&#65533;]&#436;+&#65533;&#65533;&#65533;&#65533;&#65533;&#65533;&#65533;&#65533;&#65533;&#65533;&#65533;	&#65533;W&#65533;m&#331;Y&#65533;&#65533;&#65533;&#65533;&#65533;oj&#65533;&#1690;$:&#65533;&#65533;&#65533;Iq&#65533;&#65533;5&#65533;&#65533;&#65533;&#65533;&#1240;&#65533;&#65533;A&#65533;7yX&#65533;8&#65533;&#65533;&#65533;]E&#65533;&#65533;&#65533;&#65533;&#65533;&#65533;{,&#65533;U&#65533;[&#65533;&#47868;7&#65533;&#65533;Sr&#65533;&#151;&#65533;&#65533;E&#65533;Q&#1130;&#65533;&#65533;C&#65533;&#65533;
&#65533;&#65533;&#65533;&#755;&#65533;J&#65533;&#1556;&#65533;&#65533;Y&#65533;&#65533;&#65533;&#65533;&#65533;a&#65533;7&#65533;&#65533;T&#65533;6l&#65533;B|&#65533;&#65533;K&#65533;&#65533;s&#65533;FK&#65533;&#65533;&#65533;&#65533;M&#65533;&#65533;u&#65533;b&#65533;&#65533;{Q&#65533;e&#65533;&#65533;F&#65533;w&#65533;&#65533;&#65533;&#65533;&#65533;x&#65533;Y&#65533;&#65533;6&#65533;&#65533;&#65533;&#65533;fV&#65533;&#65533;'&#65533;&#65533;\q&#65533;&#65533;{&#65533; &#65533;&#65533;F&#65533;&#65533;&#65533;&#65533;,&#65533;
&#65533;&#65533;x&#65533;&#65533;{siJ&#65533;&#65533;&#65533;&#65533;C,&#65533;&#65533;&#747;&#65533;&#65533;=&#65533;&#65533;&#65533;&#65533;&#65533;u&#65533;&#65533;&#65533;&#65533;/&#65533;&#65533;&#1779;&#65533;+`&#65533;&#65533;J_o3x&#65533;t&#65533;y&#65533;&#65533;p&#65533;&#65533;X+&#65533;&*0&#1765;&#65533;S&#594;&#65533;<&#65533;J&#65533;*&#65533;&#65533;*&#65533;i&#65533;&#65533;I7&#174;&#65533;&#65533;Z&#65533;7&#65533;&#65533;6jn6&#65533;^Ggz&#65533;&#65533;,&#65533;&#65533;+&#65533; &#65533;&#1082;&#65533;l+&#65533;&#65533;&#65533;O&#486;&#65533;&#65533;&#65533;&#65533;&#65533;&#65533;&#65533;Vx&#65533;&#65533;&#65533;&#65533;&#65533;&#65533;&#65533;<&#65533;&#65533;x&#65533;&#65533;5&#65533;o&#65533;M:&#65533;^&#65533;&#65533;&#65533;J&#65533;8&#65533;^&#65533;&#65533;#4&#65533;%&#65533;&#65533;P&#65533;Yg&#65533;&#65533;;&#65533;+&#65533;&#65533;&#65533;Qm&#65533;B&#65533;&#65533;&#65533;&#65533;:3S&#65533;&#65533;z&#65533;Z&#65533;&#65533;&#65533;&#65533;lJ&#65533;&#65533;U&#65533;&#65533;&#65533;&#442;&#65533;&#201;&#65533;&#65533;&#65533;[&#65533;&#65533;&#1752;j&#65533;&#65533;&#65533;&#65533;D&#65533;DM&#65533;)9&#349;|&#65533;&#65533;
&#65533;&#65533;&#1787;&#65533;&#8558;&#65533;&#65533;&#65533;+&#1205;&#65533;&#65533;&#65533;&#561;&#65533;&#65533;&#65533;N&#65533;&#65533;&#59045;mX&#65533;j&#65533;&#65533;(&#65533;&#65533;&#1850;&#65533;B&#65533;&#65533;&#65533;<&#65533;L&#65533;D&#65533;&#65533;Wv}&#65533;&#65533;Yk&#65533;\&#65533;M&#65533;&#65533;&#65533;&#65533;&#1101;&#1157;&#65533;&#1151;J&#65533;fI&#808;&#65533; >&#1789;&#65533; &#65533;&#65533;i&#65533;U&Q&#65533;,&#65533;&#65533;&#65533;&#65533;&#65533;j^&#65533;&#65533;&#65533;&#1130;&#65533;9&#65533;&#65533;`&#65533;&#65533;&#65533;&#65533;&#65533;+&#65533;m&#65533;&#65533;,
.&#65533;&#1459;&#65533;&#65533;f&#65533;&#65533;&#65533;&#637;(m&#65533;{0cR &#65533;&#65533;&#65533;&#224;&#65533;{&#65533;&#1643;&#65533;&#65533;&#1372;M&#65533;[&#65533;&#65533;ji&#1350;&#65533;5m&#65533;&#65533;z&#65533;&#1388;&#1246;&#65533;&#65533;m}T&#963;&#65533;r]&#65533;&#65533;&#65533;&#65533;&#65533;9&#65533;'&#65533;q&#65533;&#65533;&#65533;&#65533;&#1401;&#65533;&#65533;J&#65533;&#65533;&#65533;?gaJ&#1547;&#65533;&#65533;&#65533;&#65533;&#1547;M&#65533;&#14130;&#65533;&#65533;&#65533;&#65533;&#65533;&#65533;&#65533;{&#65533;n7&#65533;Z'&#65533;&#65533;&#65533;&#65533;>l&#65533;&#65533;&#65533;&#65533;k&#65533;&#65533;m&#1153;&#65533;&#65533;&#65533;&#65533;&#65533;&#876;&#1838;=&#65533;}&#65533;&#65533;w&#65533;3&#65533;&#2029;&#65533;&#65533;0Y&#65533;&#65533;&#698;&#65533;&#65533;~]&#65533;&#65533;&#1953;&#65533;&#65533;
&#65533;&#65533;&#713;8:&#1585;&#65533;&#65533;&#65533;&#65533;&#65533;-&#65533;&#65533;&#65533;&#65533;U}u&#65533;&#65533;3&#65533;&#65533;&#1948;&#65533;&#65533;b&#65533;&#65533;%&#1662;l6W&#65533;s&#65533;&#65533;J&#65533;&#65533;_&#65533;&#65533;U&#65533;&#65533;&#630;&#1757;&#65533;1&#65533;&#65533;&#65533;&#631;&#65533;&#65533;+&#65533;&#65533;&#65533;g^&#65533;('&#65533;&#65533;#&#65533;W&#65533;&#65533;,&#65533;b&#65533;&#65533;&#65533;Pu&#65533;&#65533;&#65533;&#65533;U&#65533;F=&#65533;&#65533;&#65533;&#65533;t&#65533;&#863;\&#65533;&#65533;=&#65533;O&#65533;{:+&#65533;&#65533;&#65533;&#65533;&#65533;&#65533;&#65533;3&#65533;&#65533;=&#65533;&#65533;&#65533;&#65533;5&#65533;&#65533;&#65533;-&#1615;&#65533;&~&#65533;_&#65533;&#65533;&#65533;M&#65533;&#1461;&#65533;&#65533;&#65533;-&#968;&#825;&#65533;&#65533;&#65533;&#729;&#65533;&#65533;&#65533;&#65533;&#65533;
&#65533;&#65533;&#65533;&#65533;&#65533;{N&#1013;M&#65533;&#65533;&#65533;&#65533;c&#1331;&#65533;c'&#65533;&#65533;=N&#65533;T&#65533;u&#65533;n&#65533;2&#65533;&#65533;-q&#65533;&#65533;pc&#65533;cnt&#65533;s&#4633;&#65533;U&#65533;&#65533;&#65533;&#65533;&#841;&#65533;&#65533;&#65533;&#65533;&#65533;&#65533;&#65533;&#65533;B&#65533;Wr&#65533;&#1038;&#65533;&#65533;X]f&#65533;&#65533;&#65533;&#65533;&#65533;&#65533;^&#65533;p)&#65533;&#65533;&#65533;&#65533;N&#65533;&#65533;&#65533;&#65533;&#65533;&#65533;:L&#65533;5|&#65533;J&#65533;&#65533;m&#65533;N&#65533;&#65533;g&#65533;&#65533;&#65533;u&#65533;&#65533;&#1606;&#65533;&#65533;&#65533;&#65533;&#65533;&#65533;$&#65533;w&#65533;&#65533; n&#65533;&#65533;&#65533;~&#65533;&#65533;&#65533;&#65533;;Kw&#65533;&#1347;&#65533;h&#65533;&#65533;&#65533;&#65533;&#65533;&#65533;&#65533;&#65533;&#65533;JB&#65533;&#65533;&#65533;{J&#65533;&#65533;&#65533;.&#65533;&#65533;&#65533;&#65533;~&#65533;7<&#65533;&#65533;&#65533;&#65533;&#65533;&#65533;&#65533;&#65533;&#65533;&#65533;&#65533;&#65533;&#65533;=&#1149;&#65533;&#65533;&#65533;j&#65533;&#65533;,&#65533;&#65533;~&#65533;&#65533;;&#65533;\&#65533;&#65533;}&#65533;J&#65533;&#65533;|&#65533;
&#51912;&#65533;&#65533;`&#65533;>XM&#65533;&#65533;z&#65533;&#65533;>&#65533;@&#65533;)&#2034;\N&#65533;&#65533;&#65533;&#65533;&#65533;;rj&#65533;Ek.%X&#65533;&#65533;R&#65533;&#65533;
X&#65533;^&#65533;)&#65533;&#65533;,&#65533;z&#65533;&#65533;&#65533;&#65533;&#65533;>&#65533;&#65533;&#65533;&#351;&#65533;&#65533;M&#65533;!?&#65533;&#65533;&#65533;lM&#65533;N&#65533;&#65533; |&#65533;&#65533;&#65533;Z$&#65533;&#65533;	&#65533;&#65533;a&#65533;&#65533;&#65533;&#65533;&#65533;&#65533;&#65533;&#65533;&#65533;&#65533;&#65533;i&#65533;N&#65533;&#65533;&#65533;&#23304;&#65533;&#65533;&#65533;&#792;X~&#65533;&#65533;&#65533;&#65533;<_.&#65533;d&#65533;>fi&#65533;&#65533;B,&#65533;T&#65533;&#65533;v.&#65533;&#65533;&#65533;&#65533;Y&#65533;@&#65533;&#65533;&#65533;&#65533;/&#65533;&#65533;e&#65533;&#65533;^?&#65533;&#65533;&#1805;&#65533;&#65533;C&#65533;[6*&#65533;&#65533;;&#65533;&#65533;&#65533;&#65533;4k&#65533;&#65533;^&#65533;&#65533;&#65533;&#65533;&#65533;&#65533;)&#65533;tz\&#65533;&#65533;&#65533;~&#65533;&#65533;kZ&#65533;m&#65533;#&#65533;:&#65533;&#65533;&#65533;t&#65533;&#65533;&#65533;&#65533;&#65533;&#65533;&#65533;K&#65533;o&#65533;&#65533;&#65533;&#65533;&#65533;f&#65533;&#65533;&#65533;&#65533;&#65533;&#65533;&#65533;&#65533;V&#65533;%&#65533;&#65533;]&#65533;&#65533;&#65533;x&#65533;#>h&#65533;&#65533;&#65533;EK&#65533;&#65533;&#65533;&#65533;&#65533;&#65533;&#65533;&#65533;l&#65533;&#65533;&#65533;&#65533;1-&#65533;m&#65533;z&#65533;&#65533;&#65533;,&#65533;&#65533;8&#65533;[&#65533;/&#65533;3&#65533;U%&#65533;z\qV&#65533;&#65533;&#65533;&#65533;&#65533;&#65533;&#65533;&#65533;&#65533;&#65533;&#65533;n^&#65533;(&#65533;&#65533;&#65533;`&#65533;&#65533;&#65533;&#65533;&#65533;&#65533;&#65533;&#65533;&#65533;&#65533;H&#65533;&#65533;&#65533;e&#65533;&#65533;&#65533;&#65533;&#65533;&#65533;&#65533;&#65533;&#65533;&#65533;&#65533;&#65533;&#65533;&#65533;&#65533;	&#290;Z&#65533;&#65533;&#65533;&#574;&#242;&#760;&#624;&#65533;&#65533;&#65533;&#65533;&#951;&#65533;&#65533;&#65533;&#65533;&#65533;&#65533;&#1074;&#65533;|&#65533;&#65533;&#65533;&#65533;&#65533;&#1469;&#65533;&#65533;&#59616;&#65533;D&#65533;&#65533;&#65533;&#65533;&#65533;&#65533;&#65533;&#65533;&#65533;&#65533;&#65533;&#65533; &#65533;&#65533;nO;M&#65533;:Is&#65533;&#65533;[Bl&#65533;lI\&#65533;m"&#203;&#65533;Rmj&#65533;&#65533;_&#65533; &#65533;},&#65533;&#65533;&#65533;&#65533;&#65533;&#65533;&#65533;n&#65533;A&#65533;&#65533;8B&#65533;(pf(U&#65533;;&#65533;&#65533;N&#65533;&#65533;r&#65533;3EQ&#65533;7]&#65533;&#65533;ZZT$&#65533;&#65533;e"U&#65533;T&#65533;M&#65533;&#1812;v&#65533;&#65533;&#1297;&#65533;KO&#65533;&#65533;1&#65533;E&#65533;&#65533;&#65533;[&#65533;o&#65533;&#65533;W&#65533;^ &#65533;&#1385;[&#65533;d%}<&#65533;&#65533;`H&#65533;ek&#65533;&#65533;&#65533;W&#65533;\&#65533;h&#65533;m&#65533;8&#65533;&#65533;9^&#65533;&#65533;&#65533;&#65533;{{}&#65533;'&#65533;&#65533;&#65533;Z~E&#65533;&#65533;+7D=S{L&#65533;4&#65533;&#65533;&#65533;&#65533;&#65533;&#65533;2&#65533;&#65533;OUE&#65533;&#65533;&#65533;&#60765;&#65533;k&#65533;&#410;&#65533;&#65533;o&#8155;-&#65533;&#65533;&#65533;&#30753;K&#65533;}&#65533;[&#65533;i]&#65533;
?C&#65533;&#65533;v&#65533;&#65533;u3&#65533;&#65533;&#65533;&#65533;H&#65533;&#65533;N&#65533;R&#65533;&#65533;&#65533;7&#65533;
&#369;f&#62833;&#65533;m~=&#65533;n&#65533;&#65533;&#65533;&#65533;Pt&#65533;tQ{&#65533;&#65533;T&#65533;w!Va&#65533;&#65533;&#65533;&#65533;&#65533;%f&#65533;x&#65533;&#65533;&#65533;&#65533;
"uhQLFx&#65533;p_I&#65533;&#65533;y&#65533;&#65533;8&#65533;P,&#65533;b&#65533;&#1649;2 nAX{&#653;&#65533;&#65533;l &#65533;6&#65533;Iak&#65533;pF&#65533;{,m&#65533;.&#65533;&#65533;GYx&#65533;'&#65533;6&#65533;&#65533;B&#65533;	&#65533;~E`)>fb&#65533;&#65533;&#65533;d&#65533;&#65533;n&#65533;&#65533;UF]&#65533;&#65533;4&#65533;v&#65533;&#65533;wY&#65533;y&#65533;&#770;&#65533;&#65533;&#65533;&8}&#65533;&#65533;&#873;&#65533;&#8839;&#65533;h#&#65533;C&#65533;&#65533;V&#65533;&#65533;D&#65533;&#65533;C&#65533;&#65533;w&#65533;%&#65533;&#65533;2arqe&#65533;&#65533;N+MY_&#65533;&#65533;&#65533;h&#65533;'4&#65533;59_}&#65533;&#65533;&#17173;&#65533;&#65533;f&#65533;&#65533;Fb5&#65533;&#65533;&#65533;&#65533;&#65533;e&#65533;&#65533;&#65533;&#65533;PE&#65533;&#65533;d&#65533;&#65533;&#65533;i&#1545;&#65533;r
h&#65533;&#65533;z+&#65533;&#65533;	zS0e&#65533;#D&#65533;JK&#1734;iQ(u&#65533;&#65533;&#65533;&#65533;&#65533;&#65533;&#65533;&#65533;MK&#1525;&#65533;&#65533;nD&#65533;iz&#65533;&#65533;&#65533;d&#65533;&#65533;&#65533;$j&#65533;&#65533;&#65533;&#1154;D&#65533;&#65533;&#1983;*[&#1501;&#65533;&#65533;&#65533;&#65533;um)&#1559;9&#65533;:.l&#65533;
&#65533;fB}i\&#65533;&#65533;&#1450;&#65533;<uV&#65533;S&#65533;&#65533;H&#65533;Ne&#65533;&#65533;#&#65533;)&#65533;Bn&#65533;h=&#65533;:&#65533;&#65533;&#65533;&#65533;&#65533;&#65533;&#65533;&#664;)&#65533;1&#65533;&#65533;&#898;w,&#65533;1&#65533;\&#65533;&#65533;&R"&#65533;Pw&#1640;&#65533;&#65533;N&#65533;j&#65533;&#65533;&#156;&#65533;q&#65533;.&#65533;&#65533;&#1514;&#65533;V&#65533;3d&#1210;&#65533;&#65533;8&#65533;y'&#666;Z&#65533;&#65533;&#65533;&#65533;Bi&#65533;m&#65533;,_&#65533;&#65533;&#65533;&#65533;*&#65533;<&#65533;&#65533;&#65533;~p&#65533;95&#65533;F&#65533;,&#65533;&#65533;}m3&#65533;&#65533;&#28273;&#1804;&#65533;&#1499;~&#65533;&#65533;&#530;S&#65533;&#65533;&#65533;2&#65533;j&#65533;~czd\&#65533;&#65533;.&#65533;&#1635;lsV&#65533;&#65533;>&#65533;&#65533;3&#65533;&#65533;&#65533;{9&#65533;w;\&#1400;o>9&#65533;&#65533;r~&#65533;&#65533;^|&#65533;/i|;&#65533;z&#65533;&#65533;&#65533;&#65533;'&#65533;&#65533;&#1548;/&#65533;&#65533;&#65533;&#65533;\&#65533;&#65533;&#65533;y&#65533;&#65533;Lj&#65533;&#65533;&#65533;&#65533;&#65533;<O&#65533;8\&#65533;Kr&#65533;&#31517;&#65533;`&#65533;&#65533;P&#65533;&#65533;&#65533;&#65533;&#65533;&#65533;s&#65533;&#65533;&#65533;&#65533;&#65533;}&#65533;&#65533;&#65533;&#65533;4E&#65533;yDC&#65533;&#65533;&#65533;9)Fol &#65533;,$&#616;&#65533;v&#65533;&#65533;_&#65533;E3&#65533;U&#65533;&#65533;&#65533;&#65533;b>&#65533;E&#65533;^&#65533;&#65533;&#65533;z&#65533;&#65533;&#65533;ps&#65533;	&#65533;W&#65533;&#65533;&#65533;.P&#65533;Ca&#65533;&#65533;&#65533;&#1453;N&#65533;KU&#65533;&#65533;'&1I&#65533;RF<&#65533;&#65533;&#65533;T&#65533;c&#65533;&#1808;&#44475;*&#1872;n&#65533;&#65533;&#65533;&#65533;&#65533;&#65533;	&L&#65533;&#65533;&#65533;^x&#65533;W3^ov&#65533;&#65533;\&#65533;`B&#65533;&#65533;&#65533;do&#65533;&#65533;&#65533;(&#65533;0=Qx~&#65533;`&#65533;&#65533;&#65533;&#65533;jh&#65533;I&#65533;&#65533;&#176;&#65533;$&#65533;&#65533;&#65533;!&#65533;&#65533;&#65533;R&#18894;`K"!&#65533;3&#65533;u&#65533;]Z&#65533;&#65533;&#65533;&#65533;&#65533;F^q&#65533;&#65533;&#1810;&#65533;AJrid&#65533;&#65533;&#65533;J&#65533;&#65533;&#65533;q&#65533;&#65533;
&#65533;&#65533;\)&#65533;G&#65533;B&#65533;K&#65533;&#65533;B&#65533;$&#65533;&#65533;&#65533;>LM&#945;VC|&#65533;,&#65533;s&#65533;E&#65533;'&#65533;&#1570;dG&#65533;#0&#65533;Eh|U&#285;	w)&#65533;m&#65533;C&#65533;e&#65533;&#65533;&#65533;R&#65533;&#1177;&#65533;\c!&#65533; &#65533;&#65533;&#65533;|&#65533;&#65533;&#65533;&#65533;&#65533;-9&#25751;&#65533;&#65533;&#65533;i&#65533;4_&#65533;_P&#65533;&#65533;GKRz&#65533;@df#&#65533;	M&#65533;&#65533;&#65533;e&#65533;LE<&#65533;G&#65533;n
&#1234;&#65533;&#65533;&#65533;&#65533;&#9642;&#65533;&#65533;m&#65533;&#65533;&#65533;&#65533;j&#65533;Up&#65533;&#65533;\&#65533;&#65533;T7&#65533;E&#65533;&#65533;d&#65533;wV&#65533;Oz2&#65533;"f}&#65533;&#65533;;S&#65533;O&#65533;}&#65533;&#65533;&#65533;&#65533;&#65533;&#65533;#K	&#65533;A&#65533;I\-1&#65533;&#65533;&#65533;&#65533;&#65533;Ek"S&#65533;_sc=c&#65533;L&#65533;Unp&#65533;&#12002;&#1724;&#65533;&#65533;gD&#65533;Y&#65533;Rv.&#65533;&#65533;l&#65533;%&#65533;8&#65533;2&#65533;&#65533;&#65533;[P&#65533;&#65533;S&#65533;n&#65533;S&#65533;&#65533;&#65533;&#65533;&#65533;U&#65533; &#65533;BOO&#65533;2'Upb;_I&#65533;&#65533;'&#65533;&#65533;f&#65533;CiV&#65533;&#65533;&#65533;)U=WIj&#65533;~Uc+W&#65533;[&#65533;&#65533;*&#65533;&#65533;&#65533;&#65533;X&#65533;&#65533;&#65533;H&#65533;&#65533;&#65533;&#65533;)&#65533;pk&#65533;&#65533;a&#65533;VKTI@&#65533;z5&#65533;&#65533;&#65533;&#65533;&#65533;&#65533;m&#65533;&#65533;&#539;&#65533;lz&#1013;*b&#65533;&#65533;&#65533;&#65533;&#1109;&#65533;m;(L':IK&#65533;/&#65533;<&#65533;&#65533;&&#65533;&#65533;&#65533;&#65533;b&#65533;c&#65533;9/X&#65533;&#65533;Z&#1590;&#65533;&#65533;&#1037;&#65533;:&#65533;+O$B&#65533;h&#65533;Ea&#65533;dQ&#65533;&#65533;6&#65533;t&#65533;b+`&#65533;
r2&#65533;&#65533;{&#65533;K&#1908;Jw&#65533;&#65533;U&#65533; h&#65533;&#53139;9&#2013;&#65533;z%&#65533;I&#65533;&#65533;7&#65533;'Tj9;<Nxnx\l&#65533;-&#65533;&#65533;&#65533;Z&#65533;&#65533;&#65533;q&#65533;&#65533;3&#65533;|6&#65533;^i&#65533;&#65533;&#65533;iO&#65533;iHW&#65533;9&#65533;G&#65533;&#65533;&#65533;s&#65533;;;M&#65533;Fx`d&#65533;&#65533;u&#65533;&#65533;&#65533;j&#65533;&#65533;&#65533;q	&#65533;Q-&#65533;&#65533;.-&#65533;>k&#65533;&#65533;&#65533;&#65533;&#65533;&#65533;*^q&#65533;9C&#65533;&#1109;pUU&#65533;`S&#65533;9&#65533;&#65533;&#65533;&#65533;pL&#634;g&#65533;&#65533;&#65533;&#65533;&#65533;;VC2&#65533;&#65533;&#65533;{p&#65533;#l]'&#65533;{&#1453;3&#65533;c&#65533;Q0_&#65533;&#65533;}&#65533;&#65533;'!&#65533;1w:&#65533;^%&#65533;&#65533;b4&#65533;&#65533;&#65533;&#65533;&#65533;d&#65533;,&#65533;D&#65533;&#65533;&#65533;,4$y&#65533;&#65533;E&#65533;&#65533;[&#65533;&#65533;&#65533;&#65533;&#1558;&#65533;&#263;&#65533;&#54027;&#65533;\&#65533;xe&#65533;&#65533;^&#1044;&#65533;]&#65533;&#65533;9&#65533;!&#65533;&#65533;v&#65533;&#65533;Z1V6&#65533;`&#65533;&#1701;&#65533;&#65533;k&#65533;T&#65533;0V5&#65533;&#65533;&#65533;&#65533;T&#65533;&#65533;9&#65533;&#65533;5&#65533;&#65533;&#65533;`&#65533;@&#65533;&#65533;&#65533;b&#65533;&#65533;#&#65533;y&#65533;&#65533;&&#65533;@U&#65533;[&#65533;&#65533;&#65533;&#65533;3&#65533;&#65533;&#65533;&#65533;&#65533;&#65533;.,&#65533;&#65533;&#65533;n&#65533;zd&#65533;y&#65533;&#65533;{&#65533;&#65533;mB&#622;,&#65533;&#65533;Q&#65533;&#65533;%&#65533;&#65533;&#1731;&#65533;n&#65533;L&#1801;m[SH&#65533;"o0&#65533;&#65533;,&#65533;&#65533;y&#65533;8&#65533;&#65533;#&#65533;j:v7&#65533;&#65533;5&#65533;c&#65533;[&#65533;B&#65533;&#65533;&#65533;t&#65533;&#65533;BUz&#65533;&#65533;&#65533;8&#65533;&#65533;&#65533;K\,&#65533;:u`&#65533;8&#65533;&#65533;&#65533;S~&#65533;&#65533;&#65533;F3R&#65533;&#65533;&&#65533;&#65533;&#65533;&#65533;&#1801;&#65533;Z&#65533;&#65533;&#65533; 7&#65533;NX&#65533;o>&#65533;&#65533;&#65533;V&#1414;&#65533;1u&#65533;]]&#65533;6&#65533;1&#1071;&#65533;&#65533;/{o%&#65533;9&#65533;&#65533;&#1097;&#65533;y&#197;&#65533;e&#65533;b&#65533;p&#65533;&#65533;w&#2040;&#65533;&#65533;orS&#65533;&#65533;&#65533;&#27421;&#65533;n&#65533;U{&#65533;D&#65533;.tz&#65533;r&#65533;&#65533;raQ.&#65533;1ja&#65533;m&#65533;&#65533;w&#65533;&#65533;&#65533;&#65533;7&#1077;&#65533;(&#65533;;&#65533;y9&#65533;&#65533;N	&#65533;&#65533;&#65533;&#65533;Z&#65533;Af&#65533;&#65533;&#65533;5&#65533;&#65533;&#65533;&#551;:&#65533;_&#65533;&#65533;j&#65533;F&#65533;&#65533;&#65533;&#65533;&#431;1&#990;&#65533;=&#65533;&#65533;[&#65533;t4&#65533;&#65533;S&#65533; &#65533;&#65533;|Cwn&#65533;D&#65533;~6&#65533;}&#65533;&#65533;&#65533;6&#65533;&#65533;c&#65533;#&#65533;u&#65533;&#65533;i&#65533;&#65533;&#65533;&#65533;&#65533;ufun g_&#65533;7{gv&#65533;f&#65533;f<fe&#65533;V&#65533;T(G&#65533;&#65533;*~Eh&#65533;&#65533;L1Ws&#65533;7hjp&#65533;&#65533;X&#65533;c&#65533;&#65533;h'g&#65533;SF~&#65533;gx&#65533;&#386;dY&#1493;m&#65533;N&#65533;VK&#65533;&#65533;Y&#65533;&#65533;&#65533;&#65533;u&#65533;7n;H&#65533;|&#65533;&#65533;&#65533;P&#65533;w&#65533;'&#65533;Hvc~D&#65533;SC&#65533;&#65533;|&#65533;PH&#65533;P&#65533;&#451;aGw,&#65533;X&#65533;&#65533;p&#1687;_&#65533;WQ(ohx#&#65533;7&#65533;e&#65533;X&#454;&#65533;gy&#65533;&#65533;&#65533;51&#65533;&#65533;b0&#65533;m&#65533;qe&#65533;&#65533;&#65533;&#65533;&#65533;^(w&#65533;|&#65533;V`@e&#65533;&#65533;S&#65533;h&#65533;&#65533;&#65533;&#65533;q&#65533;&#65533;?Gl>wv&#65533;&#65533;4]&#65533;;xS&#65533;&#65533;&#65533;zd(jySv&#631;&#65533;f&yr8&#65533;T&#65533;:&#65533;"&#52680;&#998;Kq&#65533;e&#65533;&#65533;h&#65533;&#65533;X0&#65533;&#65533;&#65533;&#65533;&#65533;Ox&#65533;&#65533;Ha&#65533;&#65533;L&#65533;&#65533;w&#65533;#b&#65533;Dc:7SV&#65533;}U&#65533;5&#65533;&#65533;7&#1537;&#65533;&#65533;&#65533;7&#65533;&#65533;&#65533;u&#65533;~&#65533;%&#65533;&#65533;&#65533;&#65533;shuUK&#65533;$]&#65533;&#644;Q&#65533;xx&#65533;&#65533;&#65533;&#65533;kxUr|&#65533;t%&#65533;c&#62861;&#65533;@N&#65533;&#65533;&#65533;&#65533;T&#65533;&#65533;iC&#65533;`&#65533;&#65533;n6i[1&#65533;&#65533;D&#65533;w&#65533;`h&#65533;&#65533;&#65533;q.&#65533;&#65533;&#65533;&#1539;a&#65533;&#65533;&#65533;H&#65533;&#65533;&#65533;?&#65533;3&#65533;&#65533;ZM&#65533;@H&#65533;&#65533;&#65533;5I&#65533;Xt&#65533;&#1543;)'&#65533;)&#65533;j&#65533;X&#65533;&#65533;V&#65533;&#65533;&#1282;9F&#65533;\&#65533;&#65533;}&#65533;&#65533;&#65533;&#65533;&#65533;(&#65533;&#65533;&#65533;&#65533;8hT	&#65533;&#65533;>&#65533;&#65533;&#65533;&#65533;&#65533;&#65533;v&#65533;'&#65533;&#65533;&#65533;&#65533;&#65533;&#65533;8Eck&#65533;L&#65533;'u&#65533;5&#65533;s&#65533;#l,i&#65533;&#1601;&#65533;g&#65533;N&#65533;D&#65533;@M2&#65533;v&#65533;&#65533;m#g&#65533;&#65533;V&#65533;Gx&#65533;&#65533;'&#65533;&#65533;&#65533;&#65533;&#65533;&#1299;t9&#65533;_	&#65533;&#1368;&#65533;&#65533;&#65533;w&#65533;&#65533;&#65533;&#65533;L'Baij&#65533;P&#65533;q9&#65533;t &#65533;C}&#65533;h&#65533;&#65533;~46l&#65533;Iu[gM&#65533;&#65533;&#65533;&#65533;Eq&#65533;&#65533;O&#65533;U&#65533;s &#65533;&#65533;&#450;(X&#65533;eD&#65533;}&#65533;&#65533;y&#65533;&#65533;yR&#65533;&#65533;&#65533;o&#404;&#65533;3F_v&#65533;&#65533;&#65533;Zi9s&#65533;&#65533;&#65533;&#65533;&#65533;|&#65533;&#65533;#&#65533;8>W&#65533;d	7&#65533;&#65533;G{&#65533;"&#65533;&#1038;F8~N@&#65533;H&#65533;v&#65533;&#65533;&#65533;3h&#65533;|&#216;&#65533;u&#65533;&#65533;&#65533;y&#65533;v&#65533;&#65533;&#11851;h&#65533;&#65533;v/Jy}&#65533;&#65533;&#65533;&#65533;m&#65533;Xq&#308;7Fw&#1721;&#65533;,&#65533;&#65533;}&#65533;&#65533;&#65533;Y&#65533;&#65533;&#30493;&#599;&#65533;h&#65533;yW&#65533;&#65533;&#65533;&#65533;&#65533;&#65533;&#65533;Gp>&#65533;&#65533;&#65533;&#65533;&#65533;)&#65533;D)&#65533;e&#65533;&#65533;BYY&#65533;ezw&#65533;eaB&#65533;&#1633;&#65533;&#65533;cK&#65533;n&#65533;&#65533;}!&#65533;&#329;&#65533;&#65533;&#607;&#65533;W]&#65533;&#65533;&#65533;9&#65533;&#65533;&#65533;0&#65533;&#65533; &#65533;)&#65533;Y&#65533;Y&#65533;5V&#65533;&#65533;7&#65533;&#65533;&#65533;&#65533;z&#65533;&#65533;hf&#65533;;&#65533;e[&#65533;e&#65533;&#65533;&#65533;/P&#65533;L
&#65533;(6&#65533;&#65533;.&#65533;~&#65533;X&#65533;5Yb&#65533;&#1081;#&#65533;(q&#65533;9uI8&#65533;n&#65533;&#65533;l*&#65533;*&#65533;!&#65533;~F
&#65533;&#65533;&#65533;q&#65533;xy&#65533;&#65533;&#65533;b&#65533;s&#65533;E&#65533;yg&#65533;&#65533;&#65533;&#65533;&#65533;&#65533;&#65533;&#65533;:&#65533;&#65533;9&#65533;&&#65533;~k&#65533;s^*a&#65533;a&#65533;(&#65533;6K&#65533;&#65533;&#65533;&#65533;&#65533;m&#65533;&#65533;	&#65533;&#65533;x&#65533;&#65533;V&#65533;&#65533;s&#65533;c&#65533;&#65533;,:&#65533;&#65533;Y&#65533;&#65533;&#65533;&#65533;&#65533;
&#65533;&#65533;*^&#65533;&#65533;}UL&#65533;&#65533;&#65533;&#65533;&#65533;&#65533;&#65533;&#65533;=9&#65533;&#65533;t &#65533;&#65533;&#1317;&#65533;b&#65533;(I&#65533;&#65533;&#65533;7*&#65533;&#65533;@&#65533;
z&#65533;y&#65533;&#65533;)&#65533;r&#65533;oX&#65533;&#65533;&#65533;&#65533;&#65533;&#65533;y&#65533;&#65533;&#65533;|&#65533;z&#65533;y&#65533;/&#65533;\&#65533;
&#65533;7&#65533;W&#65533;H&#65533;&#65533;&#65533;&#65533;&#65533;&#65533;&#65533;j&#65533;&#65533;&#65533;V&#65533;i&#65533;jJ&#65533;2&#65533;&#65533;_&#65533;&#65533;Ky&#65533;&#65533;&#65533;!j&#65533;-&#65533;&#65533;&#65533;i&#65533;&#65533;&#65533;|nh&#65533;&#65533;&#65533;\&#65533;(&#65533;&#65533;J&#65533;y&#65533;Py&#65533;&#65533;2&}&#65533;&#65533;&#65533;P&#65533;&#65533;&#65533;&#65533;&#65533;&#65533;It.&#65533;&#65533;&#65533;V&#65533;&#65533;f&#65533;5&#65533;&#65533;&#257;&#65533;&#65533;&#65533;&#65533;*&#65533;&#65533;&#65533;&#65533;&#65533;,;&#65533;?&#65533;F&#65533;&#65533;&#65533;&#65533;&#65533;&#65533;i{&#65533;wH&#65533;)&#65533;&#65533;&#65533;&#65533;:B&#65533;&#65533;u[
&#65533;&#65533;`.*&#65533;D&#1701;&#65533;)xK9e&#65533;&#65533;6&#65533;&#65533;j&#65533;&#65533;&#65533;t&#65533;I&#1226;&#65533;&#65533;&#65533;&#65533;/&#1781;w&#65533;Q&#65533;c&#65533;&#65533;&#65533;&#65533;j&#65533;e1Tjc&#65533;%j[5&#842;&#65533;b	&#65533;&#65533;z&#65533;&#65533;*&#65533;4&#65533;&#65533;&#65533;&#1257;e&#65533;]&#65533;&#669;S&#65533;&#65533;8&#65533;&#65533;e&#65533;&#65533;&#65533;&#65533;2{&#65533;&#1018;&#65533;.&#65533;&#65533;^[&#65533;&#65533;*&#65533;&#65533;y&#65533;X&#65533;~&#753;*&#65533;>&#65533;&#65533;&#65533;&#65533;w&#9871;&#32437;7t&#65533;&#65533;&#65533;&#65533;&#65533;o&#65533;[&#65533;v&#65533;&#65533;6&#65533;&#480;&#65533;&#65533;z&#65533;&#65533;&#65533;&#65533;&#660;tZ&#65533;Z[&#65533;A*&#65533;&#65533;&#757;&#65533;[&#65533;W&#65533;&#65533;&#538;&#65533;b&#65533;v&Q&#65533;&#65533;p4j&#65533;&#65533;&#1630;p;&#65533;o&#65533;&#65533;&#65533;e&#65533;&#65533;'&#65533;&#65533;&#65533;&#65533;&#65533;m&#65533;&#65533;&#65533;&#65533;&#65533;&#65533;&#65533;I&#65533;R&#65533;H&#65533;&#65533;&#65533;&#65533;&#65533;&#65533;&#65533;J&#65533;&#65533;&#65533;&#1744;&#65533;&#65533;&#65533;&#31462;&#65533;#&#65533;Y@&#65533;+r&#65533;;&#65533;!&#65533;&#65533;&#65533;&#65533;*(&#65533;&#65533;Ik&#65533;)	&#65533;&#65533;&#65533;&#65533;&#65533;&#65533;&#65533;&#1783;E&#65533;&#65533;&#65533;f&#65533;&#65533;&#65533;&#65533;&#65533;|&#65533;&#65533;&#766;&#65533;&#65533;&#37630;&#65533;&#65533;&#65533;8&#65533;&#65533;&#64208;R&#65533;  !&#65533;   ,    ?C &#65533;&#65533;b&#65533;&#65533;j&#65533;&#65533;a&#65533;&#65533;&#65533;&#65533;&#65533;&#65533;&#65533;&#65533;&#65533;&#65533;I&#65533;&#65533;&#65533;:&#65533;&#65533;&#65533;&#65533;&#65533;&#65533;&#65533;&#65533;&#65533;&#65533;	&#65533;&#65533;&#65533;&#65533;&#65533;&#65533;&#65533;&#65533;&#65533;&#65533;&#65533;&#65533;&#65533;&#65533;&#65533;&#65533;&#65533;&#65533;a(U&#65533;&#65533;h&#65533;	&#65533;&#442;&#642;&#65533;&#65533;&#1213;&#65533;&#65533;&#65533;C&#1568;&#65533;#:r&#65533;&#65533;&#65533;&#65533;&#65533;&#65533;&#65533;&#65533;&#65533;>&#14130;&#1644;n&#65533;&#65533;'&#65533;&#65533;&#65533;&#65533;E&#65533;T&#65533;&#65533; &#65533;2P A R$ (&#65533;&#65533;@&#65533;&#65533;&#65533;&#65533;/&#65533;?&#65533;&#65533;%&#65533;#&#65533;#&#65533; G0&#65533;&#65533;M&#65533;&#65533;&#65533;d&#65533;&#65533;%&#279; b&#65533;# &#65533;&#582;$&#65533;&#65533;$af&#65533;&#65533;/&#65533;
zrNP&#65533;;&#65533;&#65533;&#65533;S&#65533;S&#65533;BH&#65533;&#65533;jU&#65533;&#65533;&#1444;9S&#65533;&#65533;p&#65533;&#57707;&#262;&#65533;B&#65533;Lp&#65533;&#65533;&#65533;Z2&#65533;_&#65533;&#14979;D&#65533;&#65533;&#65533;Us&#65533;5x&#65533;nX&#65533;f&#65533;<X&#1168;e&#65533;J&#515;p&#65533;lfr&#65533;&#65533;&#65533;&#65533;&#65533;&#65533;^&#65533;z3&#1021;'f1&#65533;5&#65533;;&#19096;&#65533;t&#65533;AX&#65533;&#65533;hC&#65533;B&#65533;~-&#65533;+g8s#4&#1834;&#65533;&#65533;E&#65533;9 &#65533;&#782;\/*&#65533;&#65533;&#65533;9&#464;#&#65533;wF&#65533;&#65533;fQ&#65533;SaN&#65533;i&#65533;7&#670;K&#65533;6$&#65533;&#65533;u&#65533;&#20419;W&#65533;&#37343;&#65533;&#65533;_&#65533;&#1021;7&#65533;&#65533;3&#65533;&#65533;u&#65533;&#65533;&#65533;  &#1477;dM&#65533;&#65533;Z&#65533;&#65533;&#1410;&#65533;1&#65533;~&#65533;&#65533;&#65533; &#65533;&#65533;U&#65533;_&#65533;v&#65533;.iiBX&#65533;N&#65533;Lb&#65533;!&#65533;1&#65533;&#65533;Ye&#65533;&#65533;&#2120;{&#65533;&#65533;X&#65533;&#65533;Y&#65533;H$ &#65533;&#65533;P0
5&#65533;B&#65533;&#65533;*&#65533;xi}	&#65533;&#65533;;&#65533;&#65533;$8&#65533;&#65533;lp&#65533;E1'&#65533;!0E&#65533;&#65533;DM&#65533;&#65533;s]i&#1615;>&#65533;u6"}&#65533;\M^&#65533;&#65533;eV&#65533;&KO&#65533;&#65533;&#65533;v&#1629;&#65533;&#65533;&#65533;&#65533;{&#65533;&#65533;vV&#65533;&#1512;&#65533;uv&#65533;&V&#65533;H&#65533;&#65533; &#65533;U&#65533;&#65533;'?9t8&#65533;p&#65533;&#65533;&#65533;(o&#65533;&#65533; &#65533;&#65533;&#65533;3!l&#65533;&#65533;&#65533;&#65533; &#65533;&#65533;&#65533;</~(X&#65533;&#65533;&#65533;b0&#65533;U&#65533;\&#65533;&#65533;&#65533;Y&#65533;;&#65533;%8&#65533;A_&#65533;&#65533;S&#65533;_&#65533;S&#65533;&#65533;Q&#65533;v&#65533;&#65533; A&#65533;}&#65533;p-&#65533;&#65533;&#65533;&#65533;dc@i&#65533;7&#65533;I&#65533;Q&#65533;tn)B5mj&#65533;r&#11750;s&#65533;&#65533;&#65533;o&#65533;&#65533;&#65533;t&#65533;}i&#65533;&#65533;&#65533;&#65533;#,@&#65533;&#65533;&#65533;W&#65533;C&#65533;6L&#65533;&#65533;w&#65533;&#65533;&#65533;L&#65533;I&#65533;&#65533;B&#65533;&#65533;E &#203;_&#65533;&#65533;&#65533;&#421;&#65533;PDL.9&#65533;!&#65533; &#65533;&#65533;h &#65533;&#65533;5&#65533;d&#65533;&#65533;&#65533;&#984;&#426;&#65533;&#65533;&#65533;&#65533;&#622;&#65533;&m&#65533;&#65533;&#65533;&#65533;&#65533;
&#65533;&#65533;&#65533;J&#65533;W"R&#65533;&#65533;&#65533;g&#65533;N{!&#65533;_&#65533;&#65533;&#1559;&#65533;&#65533;&#65533;&#65533;&#1610;]&#65533;WR&#65533;&#1787;&#65533;&#65533;3 0&#65533;&#65533;q&&#65533;o&#65533;"&#65533;&#65533;&#65533;X&#65533;=&#65533;Hs&#65533;&#65533;f&&#65533;&#65533;uz&#1891;=&#65533;g&#65533;&#65533;} &#65533;Me&#65533;q&#65533;0D&#65533;&#65533;~g&#531;&#65533;d#&#65533;2&#65533;&#1812;R0&#65533;<&#65533;&#65533;&#65533;n{&#65533;"&#65533;&#65533;O&#65533;:/&#65533;&#65533;&#65533;B&#65533;&#65533;j&#65533;C&#65533;&#65533;&#65533;X+&#65533;+&#1214;8"&#65533;&#65533;f&#65533;LH&#65533;&#8821;&#1334;j&#1831;&#65533;&#65533;&#65533;&#65533;w&#65533;:&#65533;&#65533;&#65533;&#65533;#&#65533;&#65533;&#65533;{/Z&#65533;&#65533;&#65533;v&#65533;&#65533;&#65533;&#65533;I&#65533;>&#65533;&#65533;&#65533;&#65533;&#65533;&#65533;t&#65533;&#65533;g&#65533;I&#65533;&#2022;&#65533;&#65533;&#65533;|,9	Sb&#65533;9&#65533;u.bO&#1555;T"?	Zl=&#65533;&#65533;`&#65533;87&#65533;	&#65533;&#65533;c&#65533;	&#65533;&#65533;H&#65533;&#65533;&#65533;&#65533;&#65533;2&&#65533;U&#65533;&#65533;1Dv&#65533;&#65533;&#65533;eX3&#65533;&#65533;&#65533;2&#1024;&#65533;&#65533;S&#65533;&#65533;U;,&#65533;
&#65533;E&#65533;&#65533;&#65533;-S&#65533;Sg&#65533;x&#65533;_@&#65533;X4&#65533;&#65533;PP&#65533;(2&#65533;&#65533;&#65533;*G&#65533;zxBV&#65533;&#65533;&#65533;DtG&#65533;&#1303;:D&#65533;n&#65533;&#65533;&#65533;&#65533;&#65533;#| f1&#65533;&#65533; &#65533; &#65533;&#65533;&#65533;#&#65533;&#65533;&#65533;&#65533;&#1828;sM&#65533;&#65533;X&#65533;4PQ3&#65533;"A&#65533;&#65533;B:ps&#65533;&#1248;;&#65533;A&#65533;&#65533;&#65533;X!&#65533;J&#65533;&#65533;&#1217;&#65533;&#65533;&#65533;&#65533;&#65533;&#65533;	&#65533;&#1029;&#65533;1&#65533;!TY;&#65533;&#65533; &#65533;@7&#65533;&#65533;&#65533;Z&&#65533;&#65533;&#65533;b&#65533;XD&#65533;&#65533;i&#65533;&#65533;&#65533;HK&#65533;z&&#65533;	&#65533;&#65533;
+f&#65533;&#65533;q&#65533;0&#65533;dj~&#65533;&#65533;&#65533;&#65533;&#536;&#65533;&#65533;&#65533;jP&#535;&#65533;&#65533;&#65533;P&#65533;+&#65533;&#65533;x&#16957;&#65533;&#65533;&#65533;&#65533;&#65533;M0'&#65533;&#65533;xP"&#65533;&#65533;&#65533;I&#65533;CI&#65533;p&#65533;&#65533;QO&#65533;Ir&#65533;&#65533;&#65533;!&#65533;z)b&#65533;&$&#65533;ity&#65533;Na &#65533;taNR&#65533;JU&#65533; &#65533;QE}e&#65533;V&#65533;L&#65533;`,&#65533;fD&#65533;&#65533;2{&#65533;f&#65533;&#65533;&#65533;D&#65533;&#65533;&#65533;&#65533;9&#65533;&#65533;&#65533;Tb&#65533;&#65533;x&#65533;&#866;BI&#65533;&#65533;&#65533;&#65533;Z&#65533;&#65533;*&#65533;&#65533;Kk,XF&#65533;&&#65533;&#65533;T&#65533;St&#65533;(U&#65533;T%&#65533;&#363;F=&#65533;&#65533;.H&#65533;&#65533;;4I&#65533;<&#65533;Y&#65533;&#65533;&#65533;r1&#65533;8PP&#65533;f&#65533;=&#65533;I&#65533;&#65533;&#65533;&#65533;PI5&#65533;8&#65533;hXp)S&#65533;&#65533;d&#65533;%UFo&#65533;p&#65533;&#65533;&#65533;&#65533;h T&#65533;&#65533;&#65533;,&#65533;I&#65533;hR&#65533;&#65533;&#65533;&#65533;&#65533;+&E&#65533;3>/&#65533;&#65533;Y&#65533;L&#65533;&#65533;&#10736;&#65533;5&#65533;J&#65533;&#65533;F+&#65533;M&#65533;P&#345;'&#65533;&#65533;)8&&#65533;&#65533;b&#579;&#65533;v&#65533;QH&#65533;q&#65533;;&#65533;/07]<X`&#65533;&#65533;&#65533;&#1474;p&#65533;e&#65533;s&#65533;[5&#65533;&#65533;$&#65533;k$&#65533;N&#65533;&#65533;&#65533;&#65533;k9K&#65533;/&#65533;R&#65533;&#65533;&#65533; I)qHY&#65533;p&#65533;&#65533;(di&#65533;&#65533;&#65533;&#65533;&#65533;&#65533;5;`&#65533;~2&#65533;&#65533;uh&#65533;4&#65533;T2&#65533;(&#65533;&#65533;Y&#65533;S&#65533;b&#65533;&#65533;U#&#65533;l&#65533;z&#65533;/5}&#65533;DW&#65533;&#1835;&#65533;v^&#65533;-&#65533;u$R\u8&#65533;&#367;&#65533;&#65533;s&#65533;&#65533;&#1544;{&#65533;&#65533;&#65533;w&#65533;&#65533;&#65533;&#65533;s&#65533;&#65533;'W&#65533;&#65533;&#65533;mL(&#65533;&#65533;nx7&#65533;6,&#65533;Z	rz7	Q&#65533;&#1121;&#65533;by&#65533;W0a&&#65533;l
T&#65533;&#65533;&#65533;+&#65533;&#65533;&#65533;s&#65533;2&#65533;#	&#9767;&#65533;&#65533;W&#65533;&#65533;&#65533;FI&#65533;W&#65533;&#65533;u&#65533;@&#65533;&#65533;L&#65533;RqcF&#65533;ha&#65533;&#65533;c&#65533;hE&#65533;X&#65533;2&#65533;[&#65533;&#65533;&#65533;&#246;&#65533;p&#65533;ALi&#65533;2&#65533;}&#65533;W&#65533;.&#65533;&#65533;k&#65533;oC&#65533;e4&#65533;=&#65533;&#65533;&#1316;&#65533;&#65533;N&#65533;&#65533;&#65533;&#1392;N&#65533;sw
'&#65533;&#65533;&#65533;9&#65533;&#65533;&#65533;vM&#65533;&#65533;v&#65533;&#65533;&#65533;&#65533;&#65533;28&#65533;I&&#65533;Q&#65533;42&#65533;C&#65533;FA&#65533;:&#65533;&#65533;U&#65533;&#1749;U&#65533;UE|y72&#550; $f&#65533;&#65533;&#65533;&#1502;&#1021;&#65533;&#65533;Q.&#178;u&#65533;&#65533;&#65533;&#1245;:&#65533;4{6&#65533;&#65533;&#65533;&#65533;&#65533;F&#65533;aS&#65533;/&#136;?&#65533;F&#65533;&#65533;&#65533;0N&#65533;&#65533;&#65533;&#65533;&#65533;&#65533;&#65533;&#65533;&#65533;1c&#65533;F>L&#65533;&#65533;V&#568;&#437;&#65533;q&#65533;&#65533;&#65533;&#65533;&#65533;x&#65533;A&#65533;&#65533;W&#65533;\;&#65533;&&#65533;E&#65533;rl)&#65533;&#65533;&#65533;y)&#65533;Hb&#65533;'Qy}2&#65533;C&#65533;Wg&#65533;I`T&#65533;&#65533;&#65533;&#65533;<&#65533;&#65533;e&#65533;&#65533;dyq&#65533;&#1789;&#65533;&#605;&#65533;r&#65533;f&#65533;$&#65533;n&#65533;O&#65533;\	&#65533;&#65533;&#65533;&#65533;h|&#65533;vG(x&#65533;&#65533;&#65533;&#65533;&#65533;T&#65533;8&#65533;x&#65533;Nw,&#65533;e&#65533;&#65533;/	&#65533;>&#65533;&#65533;&#65533;&#65533;5&#65533;8&#65533;/r&#65533;&#65533;~&#65533;&O&#65533;&#65533;&#1991;&#65533;&#65533;&#1388;&#65533;&#65533;&#65533;S]:&#65533;&#65533;5&#65533;&#65533;&#65533;&#65533;d&#65533;&#65533;&#65533;&#65533;g&#65533;&#65533;/&#65533;&#65533;U&#65533;`I&#65533;*&#65533;l&#65533;&#65533;u&#65533;NO&#1331;&#65533;&#65533;n]&#65533;&#65533;&#65533;&#65533;&#65533;q&#65533;&#65533;Z&#65533;&#65533;&#65533;S&#65533;&#65533;Q&#65533;&#65533;&#65533;[44&#65533;)&#65533;&#65533;&#65533;&#65533;+&#386;EW[&#65533;d&#65533;&#65533;&#1214;&#65533;K&#65533;{&#65533;&#65533;\u&#65533;&#65533;&#65533;&#65533;&#65533;&#65533;,!&#1415;g&#65533;&#65533;&#1519;~&#379;?&#65533;zp|&#65533;)&#65533;&#65533;&#65533;&#65533;e&#65533;Q&#65533;&#65533;	 C&#65533;w&#1563;&#65533;W&#614;sz&#65533;PHz&#65533;&#65533;Wxz&#65533;&#65533;Y&#65533;J&#65533;PA&#65533;dE&#65533;V&#65533;&{&#65533;2ff&#65533;u&#65533;&#65533;h&#65533;&#65533;&#65533;T&#65533;T"&#65533;6o&#65533;I&#65533;s<&#279;nH{yP.&#65533;&#65533;g	&#65533;&#65533;=&#65533;w&#65533;7&#65533;w&#1284;=&#1575;&#65533;&#65533;`i&#65533;qu&#65533;s&&#65533;pD~&#65533;"c&#65533;L&#65533;~K&#65533;~$&#65533;P&#65533;x&#65533;&#65533;0y&#65533;Wj&#65533;&#65533;&#65533;&#65533;6k&#65533;3&#65533;&#65533;]vel&#65533;:&#65533;&#65533;y=z8zB&#448;C7m&#65533;u&#65533;6R&#65533;e&#65533;G&#65533;x&#65533;9^{8{&#65533;&#321;&#65533;&
"5&#65533;d&#450;&#65533;g(&#65533;&#65533;~f+&#65533;b|&#65533;&#65533;&#65533;&#65533;&#65533;4&#65533;r`&#65533;l&#65533;5"q.Uw&#65533;&#521;&#65533;%q&#65533;&#65533;F&#65533;S&#65533;)&#65533;&#65533;J j#&#65533;jN&#1546;&#65533;8&#65533;T&#1540;&#65533;vcY(&#65533;X&#65533;5N&#65533;es&#65533;&#65533;&#65533;T^&#65533;&#65533;c&#65533;&#65533;&#838;&#65533;&#65533;e&#65533;&#65533;&#1542;i&#65533;/&#65533;
&#65533;&#65533;&#65533;GSA&#65533;2&#65533;H&#65533;&#65533;fxCJ}&#65533;&#65533;&#65533;w&#65533;X&#65533;&#65533;h&#65533;&#65533;&#65533;C&#65533;&#65533; f6+8v &#65533;&#65533;&#65533;&#65533; 5H=2&#65533;K&#65533;"&#65533;&#65533;ug%&#65533;&#65533;g-'&#65533;&#65533;p(6KR&#65533;#&#65533;&#65533;&#65533;)&#65533;Y&#65533;&#65533;x~&#65533;X&#65533;&#65533;&#65533;j&#65533;7yX&#65533;Vchl&#65533;s&#65533;&#65533;&#65533;&#65533;s&#454;&#65533;&#65533;6 It9&#65533;&#65533;6&#65533;&#65533;&#65533;@&#65533;P&#65533;&#65533;&#65533;s70_&#65533;F&#65533;&#65533;&#65533;hX&#65533;F&#65533;L&#65533;36&#65533;u?&#65533;{&#65533;Hi*h&#65533;r&#526;,hX&#65533;&#65533;v&#304;VB&#65533;&#65533;8w&#65533;&#65533;Q&#65533;pS&#65533;[j#F&#65533;&#65533;r"&#65533;&#65533;&#65533;&#65533;&#65533;4&#65533;&#65533;&#65533;&#65533;&#65533;UP&#65533;&#65533;g&#65533;	&#65533;x&#65533;~4&#65533;jUh&#65533;W&#1552;r&#65533;&#65533;&#65533;7&#65533;FI&#65533;&#65533;O&#65533;&#65533;s&#65533;&#65533;j&#65533;	m~&#65533;Ur&#65533;Kt&&#65533;u(&#65533;x&#65533;.&#65533;&#65533;&#65533;&#65533;&#65533;&#65533;|&#65533;&#65533;&#65533;r&#65533;&#65533;&#65533;)%&#65533;&#65533;CIr&#65533;/P&#65533;&#1927;&#65533;&#65533;fp&#65533;&#65533;Tx&#65533;Y	&#65533;r&#65533;(&#65533;&#65533;&#65533;Eg&#65533;D&#65533;&#65533;IM&#65533;T%&#65533;C&#65533;
'i&#65533;v&#65533;s&#65533;j&#65533;&#65533;&#65533;6It Y/&#65533;$q&#962;&#65533;o&#65533;&#65533;&#65533;&#65533;&#65533;U&#65533;q&#65533;&#65533;&#65533;&#65533;YpQsi&#65533;)y&#65533;C&#65533;&#65533;yd&#65533;&#477;&#65533;x&#65533;&#65533;&#65533;WzA&#454;&#65533;&#65533;$&#65533;[&#65533;R&#65533;)&#65533;&#65533;ag&#65533;&#65533;&#65533;	,&#594;D/2&#65533;&#65533;&#65533;&#65533;&#65533;&#65533;Y&#65533;&#65533;&#65533;7 &#65533;X1TC1Y&#65533;@YM]&#65533;nF>	&#65533;&#65533;-&#65533;A2&#65533;u&#65533;&#65533;&#65533;6p&#65533;
&#65533;rE&#65533;&#65533;&#65533;d"&#65533;&#65533;F&#65533;&#65533;>&#65533;c&#65533;y&#65533;I&#65533;&#65533;S%H(E&#65533;&#65533;R&#65533;&#65533;&#65533;&#65533;}q&#65533;&#674;W)V&#65533;&mwRH &#65533;D&#65533;&#65533;&#65533;X&#65533;%&#65533;$&#65533;{&#65533;&#65533;&#65533;&#65533;AiX&#65533;&#1621;
xk
&#65533;&#725;&#65533;&#65533;()&#65533;&#65533;&#65533;9&#65533;yxO]&#65533;&#65533;9&#65533;&#65533;(&#65533;&#65533;&#65533;&#65533;p&#65533;&#65533; &#65533;u;&#65533;*	&#65533;&#65533;&#65533;Y\:&#65533;.|8v+&#65533;S&#65533;#&#65533;&#65533;|&#65533;)&#65533;&#1048;t&#65533;&#1038;;sw/&#65533;_&#65533;q&]&#65533;&#65533;&#65533;&#65533;&#65533;j&#65533;&#65533;&#65533;\=&#65533;&#65533;.&#838;&#65533;&#1431;79&#65533;&#65533;&#65533;&#65533;&#65533;&#65533;&}q]R&#65533;7Ab&#65533;y&#65533;Gz&#65533;&#65533;>&#65533;&#65533;H(9P&#65533;&#65533;9&#65533;U&#65533;^&#65533;&#65533;v@&#65533;[Z&#65533;E)&#65533;e&#65533;&#65533;&#65533;R&#65533;b
&#65533;mf: i&#671;&#65533;'&#65533;&#1958;&#65533;&&#65533;3&#65533;I2&#65533;_ ;&#65533;%f]&#65533;&#65533;&#65533;fg&#65533;
&#65533;(*&#65533;&#65533;wc&#65533;&#65533;,&#65533;
)`&#65533;&#65533; oJ&#65533;&#65533;&#65533;G&#65533;	&#65533;F!UQ&#65533;*?z2A1&#65533;&#65533;&#34466;C&#65533;T&#65533;&#65533;
/&#65533;/&#65533;y8&#65533;s&#65533;&#65533;&#65533;V$K&#65533;@&#65533;&#65533;[[&&#65533;v&#65533;&#65533;&#65533;qY&#65533;&#65533;
k8`&#65533;;&#65533;l&#65533;y&#65533;&#65533;&#65533;&#65533;&#65533;QKf*&#65533;\&#65533;Y&#65533;&#65533;B&#65533;Y&#1272;&#65533;M&#65533;de&#65533;&#65533;&#65533;&#65533;&#65533;&#65533;B[&#65533;&#65533;&#65533;4&#65533;&#65533;[&#65533;BJ&#65533;;qY&#65533;&#65533;&#65533;&#65533;j&#65533;Je&#65533;&#65533;&#485;J&#65533;&#65533;&#65533;&#65533;E##&#65533;&#65533;&#65533;&#65533;&#65533;&#65533;&#65533;[_&#177;0)*&#65533;7+
&#475;&#65533;&#65533;X&#65533;&#65533;&#65533;&#65533;7&#65533;&#65533;&#65533;&#65533;&#65533;&#65533;&#65533;H4I&#65533;70&#65533;t&#65533;&#65533;&#65533;&#65533;m&#65533;&#65533;&#65533;&#65533;#&#65533;/&#65533;&#65533;&#65533;&#65533;&#1642;&#65533;6&#65533;j^|&#65533;&#65533;&#65533;&#65533;&#65533;&#65533;&#65533;$$&#65533;	a&#65533;Ki&#65533;&#65533;&#65533;&#65533;a&#65533;9&#65533;&#65533;-a&#65533;&#65533;89&#65533;p&#65533;&#65533;&#65533;&#65533;C&#65533;F+&#65533;E&#65533;&#65533;&#65533;f&#65533;&#65533; &#65533;&#65533;&#65533;&#65533;:&#65533;f&#65533;&#65533;.H+v&#65533;wy&#65533;gX&#65533;;&#65533;&#65533;#u&#65533;g&#65533;&#65533;&#65533;&#65533;&#65533;|&#65533;}0&#65533;$&#232;hkG(&#65533;(&#1698;Y9&#65533;+
pk&#65533;5&#65533;~{&#65533;'&#65533;&#65533;d&#65533;[3&#65533;&#65533;D&#65533;&#65533;^&#65533;k&#65533;&#65533;&#65533;O&#677825;s&#65533;k&#65533;l9&#65533;&#272;&#65533;&#65533;'B+k&#65533;y&#65533;&#65533;&#1458;&#65533;m&#65533;&#1676;&#65533;V&#65533;7&#65533;&#65533;	V&#65533;U&#65533;#&#65533;Xc&#65533;5&#65533; &#819; &#65533;A&#65533;&#65533;J&#65533;&#65533;&#65533;&#181;;&#65533;#H&#65533;5&#65533;&#65533;x&#65533;&#65533;{N&#65533;&#65533;;&#65533;&#65533;w&#65533;Km&#763;&#65533;|&#674;&#65533;&#65533;2&#65533;&!&#65533;&#65533;=jW&#65533;Z&#65533;&#65533;)&#65533;&#65533;&#65533;s&#65533;&#65533;<&#1724;&#65533;&#65533;&#65533;tdk0&#65533;&#65533;&#65533; &#1782;&#65533;&#65533;W&#65533;&#65533;;&#65533;A&#65533;JZcL&#65533;b,&#65533;K&#65533;&#1791;&#65533;&#1264;&#65533;&#65533;-&#65533;&#65533;&#65533;&#65533;j;&#65533;@S&#65533;&#65533;	L&#65533;R&#65533;l&#65533;[&#65533;n"&#65533;:&#65533;&#65533;&#65533;*&#65533;*4Q&#65533;8&#65533;&#65533;&#65533;l&#179;&#65533;z&#65533;m&#65533;&#65533;&#65533;AK&#65533;F[&#280;&#65533;&#213;P &#65533;3l-&#65533;&#1631;&#65533;&#65533;&#235;&#65533;&#65533;&#65533;k&#65533;<L&#65533;&#65533;[]&#65533;&#65533;&#65533;=&#65533;&#65533;o$
o`&#65533;&#65533;&#65533;&#65533;O&#65533;&#313;&#65533;&#65533;&#65533;&#65533;&#65533;9yF&#65533;L1k&#65533;Y"&#65533;&#65533;Z&#65533;?&#65533;&#65533;l&#65533;^l&#65533;h&#65533;4&#65533;&#65533;;&#65533;&#65533;&#65533;&#65533;&#287;{&#65533;&#65533;&#65533;&#65533;&#65533;&#65533;&#65533;&#65533;&#65533;f&#65533;#&#65533;&#65533;&#65533;&#65533;8z&#65533;nU&#65533;G&#65533;&#65533;&#65533;&#65533;}&#65533;LT&#65533;{&#65533;&#65533;+;&#65533;!L#&#65533;w3 &#65533;&#65533;&#188;v&#150;&#806;&#65533;c&#65533;&#65533;&#65533;!3&#65533;&#65533;&#65533;&#1772;&#65533;x&#65533;u&#65533;;&#65533;e&#65533;oj&#644;&#65533;&#65533;&#65533;&#65533;K,&#65533;&#65533;
&#65533;&#65533;&#65533;&#663;"&#65533;D&#65533;&#65533;m&#65533;&#65533;$&#65533;r&#65533;>&#65533;:&#65533;&#65533;p&#65533;&#65533;&#65533;r&#65533;6&#65533;&#65533;&#65533;m&#65533;&#65533;&#65533;&#65533;`&#65533;0~&#65533;&#65533;&#65533;&#65533;j&#65533;&#65533;z_&#65533;;Q&#65533;&#65533;S(&#65533;zS&#65533;&#65533;&#65533;&#633;&#268;&#1628;&#65533;	&#65533;&#65533;&#65533;&#65533;=:&#65533;&#65533;&#65533;&#1129;	T*&#65533;%&#65533;(&#65533;&#65533;8&#65533;9NWJ&#65533;&#65533;&#65533;m=&#596;&#65533;a&#65533;Z]&#1501;L  &#65533;&#181;&#65533;&#65533;B[&#658;&#65533;&#65533;&#65533;8Y&#65533;&#65533;&#1414;}&#1544;&#65533;&#65533;&#1195;&#65533;w!&#65533;&#65533;#moZ&#65533;d&#65533;-%&#65533;&#247;I&#65533;&#65533;&#65533;=&#65533;&#65533;3}&#65533;&#65533;&#65533;L&#65533;&#65533;i&#65533;Q&#65533;xc&#65533;E&#65533;@&#65533;|&#65533;&#65533;&#65533;&#65533;&#65533;&#65533;?~&#65533;&#65533;&#65533;&#65533;2&#65533;&#65533;&#849;kj&#418;V&#65533;e(&#65533;s&#65533;q0[&#65533;>&#65533;&#65533;&#65533;\&#65533;{iB&#65533;&#65533;J5&#65533;&#65533;l fF&#65533;e-Ah&#65533;s&#65533;&#65533;&#65533;&#1649;p&#65533;&#65533;&#65533;*&#65533;&#65533;&#65533;g&#65533; &#65533;c&#65533;w&#65533;&#65533;]&#65533;+&#1754;<   &#65533;&#65533;&#65533;p{*&#65533;&#1543;,&#2040;&#65533;&#65533;&#65533;&#65533;&#65533;w&#65533;&#65533;m&#702;Ij,M.&#493;w&#65533;=&#65533;9&#65533;&#65533;&#65533;&#65533;9&#65533;&#1383;?&#65533;wQ&#65533;q"&#65533; &#65533;&#65533;e&#65533;T0A:8&#65533;&#65533;ZA&#1778;&#65533;&#65533;&#65533;&#65533;&#65533;O&#65533;&#65533;P &#65533;&#65533;&#65533;&#65533;_&#65533;&#65533;&#65533;E&#65533;&#65533;B&#65533;&#65533;&#65533;
0&#65533;>&#65533;c&#65533;&#65533;&#65533;9&#65533;*&#65533;&#65533;M&#65533;&#65533;&#65533;&#65533;&#65533;&#65533;-&#65533;&#65533;M&#65533;zm&#65533;(d&#65533;&#65533;,&#1969;&#210;&#65533;&#65533;&M&#65533;+\&#65533;&#65533;00&#65533;2@ P&#65533;)M&#1993;&#65533;&#65533;&#65533;&#716;&#65533;&#65533;?&#65533;&#65533;&#65533;&#65533;a;&#65533;&#65533;&#65533;rj&#65533;=&#540;&#65533;g&#65533;&#65533;:v&#65533;&#65533;&#65533;&#65533;:&#65533;,&#65533;&#466;&#65533;X&#1832;Y&#65533;&#65533;+&#65533;_"1D&#65533;&#65533;&#65533;iE&#531;&#65533;!&#65533;&#65533;&#65533;&#65533;&#65533;y&#65533;U&#65533;&#65533;&#65533;}&#593;&#65533;&#65533;&#65533;&#65533;M}&#65533;&#65533;&#65533;&#65533;\&#65533;&#65533;5&#65533;&#65533;&#65533;U&#65533;&#1862;.&#65533;O&#65533;1i&#65533;&#1725;ko&#65533;H&#65533;&#65533;L# &#65533;&#65533;&#65533;)&#65533;)&l&#65533;&#65533;&#65533;u&#65533;&#65533;v&#65533;&#65533;3&#65533;&#65533;].&#65533;1n&#65533;an&#65533;	~&#65533;&#65533;&#65533;&#65533;&#65533;ge&#65533;-&#65533;&#1883;&#65533;y&#65533;&#65533;&#65533;&#65533;&#65533;o&#65533;&#65533;&#65533;&#65533;n&#65533;[&#65533;z&#65533;&#65533;&#65533;&#65533;&#65533;&#1667;g&#65533;&#65533;H&#65533;&#65533;&#65533;&#65533;&#65533;&#65533;&#65533;&#65533;&#65533;&#65533;&#65533;y&#65533;A7&#65533;7&#65533;@9SQU&#65533;-&#65533;&#65533;W?&#65533;&#65533;&#65533;(&#65533;&#65533;&#65533;O~|&#65533;0&#65533;G&#65533;LF3^&#65533;z&#65533;&#65533;A&#65533;B&#65533;&#65533;[y&#65533;&#65533;,&#621;n&#65533;"_&#65533;$&#65533;&#65533;-&#65533;&#65533;E &#1706;L&#65533;&#65533;U&#65533;C&#65533;&#190;&#65533; &#65533;&#65533;&#65533;aV&#65533;&#65533;&#65533;}QE&#65533;&#65533;B&#65533;&#65533;@&#65533;&#65533;k.&#65533;~*>&#65533;^&#65533;$&#65533;z&#65533;&#65533;&#65533;&#65533;&#65533;&#65533;P&#2023;8&#65533;&#65533;&#65533;^&#65533;&#65533;>&#65533;`&#65533;X&#65533;\j&#65533;F0&#845;&#65533;&#65533;[&#65533;d&#65533;&#65533;Z&#65533;f&#65533;&#65533;&#65533;{0@\&#65533;&#65533;BB&&#65533;&#65533;&#65533;N&#65533;\&#65533;&#65533;%$~&#65533;SB&#65533;&#65533;U&#65533;EX&#65533;&#65533;&#252;?&#65533;jM&#65533;&#65533;&#65533;}M&#65533;,&#65533;&#65533;&#65533;&#65533;F&#65533;. <&#65533;&#65533;&#65533;	&#65533;?&#65533;&#44347;k&#65533;/&#65533;(
&#1968;G&#65533;l&#65533;!&#65533;C>&#65533;K&#65533;&#65533;}&#65533;e&#65533;~P&#65533;&#65533;&#65533;&#65533;&#65533;&#65533;~&#65533;&#65533;~&#65533;&#65533;&#65533;g&#65533;~&#65533;&#65533;&#65533;Sb&#65533;N&#65533;&#65533;&#65533;&#65533;W&#65533;&#65533;o	&#65533;&#65533;&#65533;5&#65533;&#65533; &#65533;X&#65533;&#65533;0&#65533;g&#1005;&#65533;/&#65533;4D&#65533;d&#65533;&#65533;&#65533;+&#65533;&#65533;&#65533;91&#65533;&#65533;&#65533;&#65533;&#65533;&#65533;=&#65533;G&#65533;&#65533;a~`&#65533;M&#65533;\&#65533;}&#65533;&#793;&#65533;&#65533;&#65533;&#65533;&#65533;Y{&#65533;&#65533;&#987;w&#65533;B&#65533;)	&#65533;&#65533;&#65533;&#65533;&#65533;&#65533;&#65533;&#65533;]&#65533;&#65533;]9&#65533;&#65533;&#65533;&#65533;&#65533;&#65533;&#65533;&#65533;a&#65533;ol&#65533;&#65533;&#65533;&#65533;&#65533;!!&#65533;&#65533;&#65533;&#65533;&#65533;&#65533;&#65533;&#65533;&#65533;&#65533;
&#65533; &#65533;&#65533;&#65533;&#65533;&#65533;&#65533;&#65533; &#65533;Y&#65533;:~&#766;&#65533;&#65533;&#65533;&#65533;br&#65533;&#65533;&#65533;&#65533;&#1636;&#65533;&#65533;&#65533;&#65533;&#65533;&#65533;&#65533;&#65533;	&#65533;&#65533;&#65533;&#65533;&#65533;&#65533;x&#65533;-&#65533;@&#65533;%+&#65533;&#65533;&#65533;&#65533;e&#65533;&#65533;&#65533;&#65533;&#65533;&#65533;&#65533;xo&#65533;&#65533;&#65533;nP&#65533;;&#65533;p&#65533;Ch&#65533;H&#65533;&#65533;C&#65533;\&#65533;t&#65533;@G&#65533; B&#65533;Ird&#595;(M&#65533;\9&#65533;&#65533;&#65533; 8&#65533;&#65533;MO&#65533;A0"C+@&#65533;&#65533;&#65533;'aQ-BO&#65533;AIJ:&#65533;&#65533;v&#65533;&#65533;h*&#65533;X)F&#65533;&#65533;&#65533;&#65533;&#65533;&#65533;c&#65533;>&#65533;&#65533;&#65533;c)#&#542;e&#65533;+&#1518;h*&#653;&#65533;P,&#1915;&#65533;&#65533;&#65533;W)&#65533;kq&#65533;5@&F&#65533;%.&#65533;&#65533;&#65533;- &#65533;A&#165; &#65533;&#65533;&#595;u&#65533;&#65533;&#65533;,O&#65533;^&#65533;COP&#65533;&#65533;&#65533;a&#65533;h1&#65533;&#65533;I&#1510;N&#1344;&#65533;)&#65533;&#65533;&#65533;Y&#65533;&#65533;&#65533;&#65533;&#65533;,&#1767;]&#65533;&#65533;y&#65533;&#65533;mo9|&#65533;	&#65533;.&#1862;&#65533;&#65533;-x&#65533;&#65533;t&#65533;V&#1998;]:&#65533;|}&#65533;&#65533;&#65533;&#65533;&#65533;&#65533;&#65533;{&#65533;.&#65533;#&#65533;&#65533;&#65533;&#65533;l&#65533;r&#65533;eB8o&#65533;&#65533;3&#65533;&#65533;C!%&#65533;&#65533;_,&#65533;&#65533;SR&#65533;%&#65533;[p)c&#65533;`&#65533;	V&#65533;7&#65533;p&#65533;Y\Y&#65533;G&#65533;W&#65533;sM&#65533;&#65533;W#&#65533;g&#65533;&#65533;&#65533;6&#65533;WUc&#65533;9F&#65533;&#65533;&#65533;r&#65533;e&#65533;Pb&#65533;&#65533;&#65533;&#65533;Kh&#65533;A&#65533;&#1610;&#65533;T &#65533;i&#65533;$i&#65533;j&#65533;<&#65533;&#65533;a>&#65533;&#65533;Lh
&#65533;f&#65533;m&#65533;&#65533;&#65533;f&#65533;&#65533;&#65533;[p&#65533;ye1 3\q&#65533;&#65533;&#65533;v&#1105;&#65533;&#65533;9G!t&#1209;&#65533;wuj&#65533;&#65533;l&#65533;&#65533;g&#65533;&#65533;:&#65533;%&#455;%&#65533;:Ft&#65533;&#65533;&#65533;&#65533;&#65533;0&#65533;|&#65533;V&#65533;BK&#65533;`c&#65533;&#65533;O&#65533;&#65533;&#65533;1&#385;-r	SJh&#1091;&#65533;gX&#65533;&&#65533;&#65533;m10&#65533;&#65533;&#65533;&#65533;E&#65533;&#65533;(&#65533;H&#65533;&#65533; K&#65533;&#65533;&#65533;&#65533;VX&#65533;&#65533;5&#65533;X&#65533;5&#65533;&#1160;&#65533;Q&#65533;ck&#65533;&#65533;Yl&#65533;q&#65533;e&#65533;]&#65533;&#65533;$j&#65533;#&#65533;&PV+&#65533;h&#65533;v$	&#65533;&#65533;RLn]&#65533;b&#65533;3&#65533;U#@2&#65533;[ 0&#52030;&#65533;I&#65533;&#65533;&#65533;g&#65533;&#65533;&#65533;9&#65533;&#65533;&#65533;?x&#65533;Ihv&#65533;f,(&#65533;_&#65533;&#65533;&#65533;&#65533;&#65533;u)H5X&#65533;rJ&#65533;&#65533;&#65533;&#65533;/q*3&#65533;5&#21983;&#65533;&#65533;&#65533;*&#65533;~&#65533;&#65533;[>&#65533;&#65533;&#65533;&#65533;&#65533;	&#65533;&#65533;&#494;&#65533;&#47981;&#65533;j&#65533;&#65533;D&#727;&#65533;}m&#65533;Aa&#65533;&#65533;&#65533;&#65533;&#65533;aU=&#65533;5&#65533;&#65533;&#65533;&#65533;;&#65533;Dm&#65533;<&#65533;BMg>&#65533;&#65533;&#65533;&#65533;&#65533;V&#58549;&#65533;&#65533;$&#65533;&#802;&#65533;&#65533;'&#65533;&#65533;&#65533;+&#65533;8&#65533; &#65533;&#65533;ko&#65533;&#65533;V&#65533;w+&#65533;&#65533;&#65533; L0q&#65533;&#65533;&#65533;&#65533;Sw<mc#y&#65533;8&#65533;<&#65533;&#65533;&#65533;&#1379;_&#65533;&#65533;&#65533;&#65533;P&#65533;&#2845;&#65533;]F&#65533;Z2&#65533;&#65533;<&#65533;&#65533;%&#65533;&#65533;&#702;&#65533;&#65533;&#65533;/!03&#65533;6&#65533;w 9&#65533;&#65533;|&#65533;&#65533;&#65533; &#65533;Q&#65533;E&#65533;&#65533;$&#65533;
&#65533;vU/&#65533;&#65533;V&#65533;C&#65533;&#65533;K&#65533;6&#65533;&#65533;q&#65533;&#65533;z&#65533;CFc&#65533;wo&#65533;-'eG&#65533;&#65533;$&#65533;m&#65533;m&#65533;&#49590;
&#65533; ,&#65533;&#65533;"&#65533;&#65533;&#65533;K&#65533;	 &#65533;X&#65533;"p[&#65533;&#65533;&#65533;GA&#985;` G0 6mI&#65533;&#65533;s&#65533;2&#65533;L&#65533;&#65533;&#65533;&#65533;s&#65533;S&#65533;U
~&#65533;9)&#65533;G&#65533;$&#65533;&#65533;&#65533;E#9&#65533;&#732;i&#1594;BI&#65533;h&#65533;R&#65533;W&#65533;# G&#65533;&#65533; &#65533;&#65533;&#65533;C&#65533;&.&#65533;RN&#65533;&#65533;&#65533;H&#1090;	&#65533;&#65533;I&#904691;&#65533;&#65533;
iTca&#65533;lx=&#65533;q&#65533; &#65533;&#65533;&#65533;V&#65533;6&#65533;P&#65533;)J &#65533;&#65533;f&#65533;MU1Z&#65533;&#65533;#k&#65533;F&#65533;&#65533;&#65533;hl&#65533;&#42762;&#919;
Z&#65533;Kn &#65533;&#65533;!&#65533;X@&#65533;&#65533;q~r&#891;H$A0&#65533;L/*&#65533;&#65533;l+x`&#65533;(&#65533;a$~&#65533;&#65533;t&#65533;)T&#65533;C&#65533;&#65533;P&#65533;s&#65533;&#65533;xH&#65533;_&#65533;&#1037;o&#65533;&#65533;&#65533;r&#65533;K^&#65533;YB"&#65533;L5&#65533;#2a	&#65533;&#65533;&#65533;&#65533;D&#1202;%8&#65533;=P2&#65533;X&#65533;&#65533;&#65533; &#65533;5&#1231;N&#65533;&#65533;E.^`(e@]&#65533;F&#65533;&#65533;J<C;&#65533;&#65533;&#65533;8&#65533;0&#65533;S&#65533;&#65533;<!&#65533;&#65533;&#65533;8R&#65533;&#65533;k#YS6O&#65533;hk&#65533;{&#65533;&#65533;&#65533;IX&#65533;&#65533;H&#65533;B)&#65533;&#65533;&#65533;&#65533;5&#65533;F *b&#65533;^>&#65533;&#65533;(&#65533;&#65533;&#65533;UFpe4V&#65533;0&#65533;q&#65533;&#65533;&#65533;&#65533;&#65533;)lG&#65533;B&#65533;U&#65533;&#65533;&#65321;N&#503;&#65533;&#65533;&#65533;Jh&#65533;&#65533;&#65533;	&#65533;|`&#65533;&#65533;Lj&#65533;&#65533;DK=SRR,^i&#65533;&#65533;&#65533;&#65533;'T&#65533;f&#65533;e&#65533;7&#65533;&#65533;&#65533;&#65533;i;&#65533;&#65533;&#23724;W&#65533;g&#65533;P|
&#65533;&#65533;&#65533;?&#65533;&?&#65533;n[t&#65533;`A&#65533;Q/TL&#1296;
&#65533;&#65533;&#65533;>;&#65533;&#65533;{U&#65533;L)&#65533;&i&#65533;&#65533;&#65533;&#65533;&#65533;&#65533;&&#65533;&#642;&#65533;s&#65533;&#65533;o&#4590;6` 3&#1153;gQ&#1574;&#65533;&#65533;&#65533;sl{!N[&#65533;V&#1234;&#65533;|9&#65533;&#65533;&#65533;i&#65533;=&#65533;&#65533;&#65533;}f&#65533;&#65533;[&#65533;0s&#65533;M&#65533;4&#65533;&#65533;&#65533;dj&#65533;Jl&&#65533;&#65533;Aq%g>&#65533;OV&#65533;&#65533;p&#65533;&#65533;`=ak&#65533;&#65533;&#65533;&#65533;vwa{&#65533;&#65533;?+&#65533;.&#65533;&#65533;&#47186;&#65533;&#65533;?&#65533;P&#65533;&#65533;&#65533;dA&#65533;&#65533;X&#65533;.&#65533;&#65533;&#65533;&#65533;&#65533;
K-&#65533;&#65533;K&#65533;Ld&#65533;&&#65533;Mv&#65533;&#65533;&#65533;&#65533;$-K&#65533;j&#65533;&#65533;&#65533;&#65533;&#65533;I&#65533;T&#65533;&#877;&#65533;&#65533;'&#65533;&#65533;<&#65533;&#65533;&#65533;Z&#65533;&#949;Q &#65533;-&#1385;&#65533;Ug&#65533; nO&#65533;&#65533;&#65533;*&#65533;&#65533;15}[&#65533;KW&#65533;&#445;&#65533;6&#65533;W&#65533;l&#65533;D5&#65533;&#65533;&#65533;t&#65533;z &#65533; <&#65533;.l&#65533;&#65533;&#65533;&#65533;q&#1388;&#1989;#&#65533;&#1672;&#65533;;Xv&#65533; &#65533;]&#65533;VX&#65533;N&#65533;Ft]&#65533;?&#65533;(Pl%B&#65533; R&#65533;` C&&#65533;4pv&#65533;"[@Fv!&#65533;9&#1568;}-yQ&#65533;&#1491;&#65533;&#65533;5Xgr&#65533;.L &#65533;C&#65533;9&#65533;&#65533;&#65533;q&#65533;&#65533;N]&#65533;a&#65533;&#65533;&#744;&#65533;\&#65533;_9&#65533;&#65533;&#65533;&#65533;#N&#1693;&#65533;@&#65533;ov&#65533;T&#65533;&#65533;&#65533;jri&#952;&#65533;L&#65533;1&#65533;lc&#65533;&#65533; &#65533;-*6&#65533;&#65533;&#65533;n&#65533;&#65533;C&#65533;&#936;Aj%&#65533;&#65533;&#65533;:&#65533;&#65533;&#65533;&#65533;a4.l&#65533;&#65533;L&#65533;(&#65533;L&#65533;=>&#65533;&#65533;&#65533;+&#1654;\->&#65533;t&#65533;a&#65533;&#65533;0 C&#65533;&#947;&#65533;&#65533;`	&#65533;e;&#65533;&#65533;m&#65533;%3&#65533;&#65533;z&#65533;z5&#65533;"&#65533;|o&#65533;M&#65533;&#672;&#65533;%8&#65533; &#65533;`&#65533;&#65533;lPD,M&#65533;&#65533;^&#65533;&#1254;m&#65533;&#65533;&#65533;&#65533;&#65533;b%&#65533;&#65533;&#65533;65&#65533;&#65533;&#65533;5&#65533;-&#65533;qo&#65533;y&#65533;W_&#65533;&#19478;q&#65533;&#65533;kH]&#65533;&#65533;&#65533;ft&#65533;&#65533;&#65533;&#65533;&#65533;4'5&#65533;K&#65533;se7\&#65533;&#65533;&#65533;&#65533;N&#65533;!j)G&#65533;	&#65533;&#65533;&#65533;&#65533;V&#65533;k[&#65533;F&#65533;&#1398;&#65533;&#65533;&#65533;l4&#65533;&#65533;&#65533;&#65533;&#65533;&#65533;&#65533;6&#65533;&#65533;&#65533;&#65533;["&#65533;&#65533;O'&#65533;&#65533;&#65533;&#65533;E1&#65533;A]E&#65533;N&#65533;&#65533;&#65533;m`D.&#65533;&#65533;0\(F&#65533;E3&#65533;&#65533;&#65533;&#65533;*Za&#65533;&#65533;&#65533;&#65533;p&#65533;4&#65533;]&#65533;c&#65533;(&#371;q&#65533;&#65533;]&#65533;&#65533;:~DV&#65533;&#65533;('&#65533;&#65533;aM&#65533;&#1786;ehy&#65533;&#65533;&#65533;&#65533;&A&#537;v&#65533;GFK&#65533;&#65533;&#65533;&#65533;&#65533;&#65533;&#65533;&#65533;w&#65533;{N&#65533;&#65533;h&#1257;&#65533;4:&#65533;&#65533;6&#65533;3&#65533;&#65533;]N/$&#65533;&#65533;&#1975;oo&#65533;v&#65533;Z&#65533;|&#65533;&#65533;&#65533;&#65533;a&#65533;&#65533;&#65533;&#65533;-&#65533;&#65533;zv&#65533;&#65533;L&#65533;{;?hpR`&#65533;l~&#65533;&#65533;R&#61875;&#65533;&#65533;&#65533;&#65533;&#65533;&#65533;&#65533;&#65533;;&#65533;69U&&#65533;&#65533;M&#65533;C&#65533;7&#65533;i&#65533;jP&#65533;F&#65533; %`s &#65533;?&#65533;y&#65533;;P&#65533;y9c&#65533;%r&#65533;&#65533;jr&#65533;T<&#65533;&#65533;\&#65533;&#65533;cO ]&#65533;s'&#512;*Xs&#65533;&#65533;{&#65533;t{.&#65533;&#65533;#&#65533;&#65533;#&#65533;]e1&#65533;&#65533;0E&#65533;3~&#65533;e\&#65533;|v4P&#65533;&#65533;my#w&#65533;&#65533;}&#65533;&#65533;W&#65533;&#65533;5&#65533;R&#65533;&#65533;v&#65533;'gb&#65533;e&#65533;&#65533;}&#65533;e
I&#65533;/v&#65533;rX&#65533;&#65533;gp&#65533;&#65533;&#65533;m&#65533;&#65533;W&#65533;
	&#65533;B&#65533;&#65533;&#65533;d&#65533; geB
Ub&#65533;&#65533;9 8twt1&#65533;5&#65533;&#65533;+i&#65533;{c
&#65533;&#65533;Xs&#65533;& &#65533;7&#65533;&#65533;&#65533;z&#65533;r&#65533;z6&#1409;&#65533;&#65533;T_&#65533;&#65533;k'f&#65533;(&#65533;&#65533;&#65533;&#65533;':G&#65533;&#65533;&#65533;&#65533;&#65533;8&#65533;-X;3&#65533;&#65533;3(9X&#65533;&#65533;&#65533;6&#65533;wW}&#65533;&#65533;?Q7?Sg|&#65533;&#65533;^&#65533;&#65533;A
&#1319;,&#65533;(&#65533;a&#65533;u&#65533;t.&#65533;&#65533;)0&#65533;N &#65533;&#65533;&#65533;H&#65533;v&#65533;M&#65533;A<&#65533;u&#65533;vo&#65533;~b@Y&#65533;E&#65533;&#65533;w&t&#65533;G&#65533;&#65533;P&#65533;J}&#65533;%&#65533;el&#65533;&#65533;&#65533;&#65533;&#65533;$C&#65533;&#65533;&#65533;&#65533;&#65533;&#65533;&#455;&#65533; &#65533;\&#65533;h&#65533;y&#65533;&#65533;;&#65533;(&#65533;Ap\7PrrQd&#65533;k&#65533;8&#65533;=F&#65533;4&#65533;&#65533;&#65533;8d+x&#65533;&#65533;&#65533;&#65533;&#65533;&#65533;&#65533;&#65533;&#65533;&#1553;Yj&#65533;&#1472;&#65533;&#65533;&#65533;{+&#65533;JkF&#65533;&#1382;|u&#65533;&#65533;&#65533;&#65533;g&#65533;&#65533;&#65533;ZL&#65533;&#65533;&#65533;&#65533;&#65533;&#65533;u&#1703;&#65533;&#65533;&#65533;V&#65533;&#65533;&#65533;&#65533;&#65533;~&#65533;&#65533;&#65533;^&#65533;&#65533;9&&#65533;`&#65533;&#65533;Q59$A&#65533;vp P8&#65533; 
&#65533;x/&#65533;wFR&#65533;X&#65533;]&#65533;~&#65533;0G&#65533;{8&#65533;=g&#65533;88>&#65533;y&#65533;Z&#65533;&#65533;2aT&#65533;T&#65533;&#65533;2+'M"&#65533;EH5c&#65533;&#321;6&#1089;&#65533;&#65533;r&#65533;8&#65533;6&#65533;0&#65533;3W&#65533;&#65533;&#65533;&#65533;x929GY&#65533;&#1497;4&#65533;ny&#65533;g]&#65533;&#65533;&#65533;wh'~u&#65533;Ny?C&#65533;e&#65533;8&#65533;&#65533;&#65533;&#65533;U&#65533;E&#65533;&#65533;&#65533;#m&#65533;"&#65533;&#65533;&#65533;P&#65533;&#65533;&#65533;,vV&#65533;&#65533;&#65533;rh&#65533;Pv3&#65533;<&#65533;&#1136;VcsAe&#1549;&#65533;Q_&#65533;Q&#65533;&#65533;&#65533;xG&#65533;8%&#65533;&S6&#65533;p[&#65533;f&#1159;&#65533;&#65533;'&#65533;sV&#65533;&#65533;&#65533;4&#65533;	l &#65533;FHW&#65533;&#537;&#65533;H*J&#65533;j&#65533;&#65533;&#65533;&#65533;&#65533;&#65533;&#65533;&#65533;&#65533;&#65533;&#65533;&#65533;&#65533;N&#65533;&#65533;&#65533;T&#65533;&#65533;&#65533;&#65533;'&#65533;&#65533;02&#65533;&#65533;6g&#65533;j&#65533;&#65533;&#65533;&#65533;:&#65533;&#65533;F&#65533;#C<&#65533;&#65533;E &#65533;#y&#65533;H 3
m&#65533;&#65533;NImd&#65533;#&#722;-e(u&#65533;Wf&#65533;&#65533;R$&#1048;e&#65533;&#65533;&#65533;@&#603;&#65533;&#65533;|&#65533;J&#65533;&#65533;"&#65533;&#65533;&#65533;@~&#65533;&#65533;&#65533;&#65533;&#65533;`Q&#65533;	t&#65533;&#65533;&#65533;v&#1024;&#65533;	Yfb&#65533;g&#65533;h&#65533;qw&#65533;P
&#65533;Q&&#65533;&#65533;0	]S&#65533;t$y&#65533;&#65533;Y&#65533;'&#65533;&#65533;{&#65533;&#65533;&#65533;Y&#65533;&#65533;'&#65533;&#65533;z&#1431;&#65533;&#65533;&#65533;&#65533;&#65533;9&#65533;vJ&#65533;&#65533;&#1608;H&#65533;
&#65533;J&#65533;&#65533;
*Z&#65533;	 kJ&#65533;z&#65533;&#65533;J&#65533;@&#65533;&#65533;5&#65533;eb&#65533;&#65533;&#65533;	0&#65533;9o&#65533;Y&#65533;T &#65533;Y&#65533;&#65533;'&#65533;&#65533;&#65533;&#65533;&#65533;&#65533;&#65533;&#65533;&#65533;&#65533;&#65533;<b&#65533;H&#65533;Y&#530;/;9&#65533;&#65533;c&#65533;&#65533;&#65533;&#474;&#65533;QZ&#65533;>7:g&#65533;&#65533;|&#65533;&#65533;`&#65533;&#65533;T&#612;&#65533;&#65533;6m7&#65533;&#65533;&#65533;&#65533;*&#65533;&#65533;&#65533;&#1301;\&#65533;&#65533;F&#65533;
&#65533;YL&#65533;-&#65533;is&#65533;&#65533;i&#65533;"y&#65533;\&#65533;@&#65533;&#65533;&#65533; m&#65533;(&#65533;&#65533;&#65533;r
&#65533;&#65533;w&#65533;zz&#65533; cy&#65533;T$&#65533;)&#65533;&#65533;YR &#65533;&#16045;&#65533;&#1711;&#65533;&#65533;&#65533;&#65533;&#65533;V&#65533;7(&#65533;&#65533;D&#65533;&#65533;)&#65533;*&#65533;&#65533;&#65533;&#65533;&#65533;&#65533;:&#65533; E&#65533;&#65533;&#65533;&#65533;&#65533;&#587;D&#65533;&#65533;V&#65533;a&#65533;"V9&#65533;&#65533;Q&#65533;>)&#65533;9u&#65533;&#65533;&#65533;sO&#65533;&#65533;=I&#65533;&#65533;ZW![&#65533;&#1684;&#65533;Z&#65533;(&#65533;i9&#65533;&#65533;&#65533;&#65533;&#65533;&#570;&#65533;&#65533;&#1117;&#1961;aph&#65533;&#65533;&#65533;&#65533;&&#65533;+&#65533;&#65533;&#65533;&#65533;&#65533;&#685;;&#65533; &#65533;&#65533;D&#54958;&#65533;&#1653;&#65533;:&#65533;&#65533;*&#65533;&#65533;*\+w&#65533;22hKU&#65533;&#65533; &#65533;S[&#65533;Q&#65533;rK&#65533;b&#1479;k
pZ_u&#65533;R&#65533;&#65533;%7&#65533;&#65533;&#65533;C&#65533;&&#65533;	&#65533;8&#65533;&#65533;&#65533;&#65533;&#65533;[m[	W*Gi6GT&#65533;5!&#65533;&#65533;&#994;_&#65533;yO&#65533;3&#43661;	Xq6@^&#65533;&#65533;r&#65533;k&#363;&#65533;&#65533;g:&#65533;o&#1210;-&#570;V&#65533;D&#1516;9&#1337;tiy/&#65533;&#65533;&#65533;&#65533;&#65533;&#65533;&#65533;&#1078;:&#65533;&#65533;&#65533;&#65533;:&#232;&#27317;&#65533;&#656;&#65533;&#479;7&#65533;&#65533;&#65533;&#28428;8&#65533;&#65533;=&#65533;j&#65533;&#65533;&#65533;k&#65533;&#608;p+&#65533;&#17148;*&#65533; u;&#65533;&#65533;Q7:&#65533;&#1530;&#65533;&#65533;&#65533;zu&#65533;&#65533;Z&#65533;	&#65533;Y&#65533;&#65533;&#65533;&#1784;U&#65533;&#65533;&#65533;Z&#65533;&#65533;{&#65533;&#65533;&#65533;&#65533;5&#65533;~uG&#65533;&#65533;r5&#65533;U&#65533;&#65533;&#65533; E&#65533;g&#65533;&#65533;$&#65533;&#65533;&#65533;&#65533;&#65533;&#65533;b&#65533;&#65533;&#65533;vS&#65533;&#65533;G&#65533;B&#65533;Q&#65533;5C&#65533;&#65533;&#65533;z8l`&#65533; &#65533;&#65533;&#65533;~MJ
&#65533;[&#65533;2,&#65533;&#65533;
&#65533;9{H&#65533;&#65533;&#636;&#65533;=&#1852;&#65533;&#65533;&#65533;;&#65533;9&#65533;&#65533;d&#65533;~z&#65533;&#393;kt&#65533;1<&#65533;&#65533;;&#65533;Q|&#65533;&#65533;&#65533; &#65533;&#65533;&#65533;yW, 1&#65533;&#65533;&#65533;&#65533;*&#65533;&#65533;&#65533;&#65533;=&#65533;&#65533;}&#65533;&#65533;&#65533;f,&#65533;19&#65533;X&#65533;2&#65533;&#65533;&#65533;&#65533;&#65533;=&#65533;n&#65533;&#1720;wT&#65533;l&#65533;&#65533;@&#65533;0~&#65533;&#65533;&#65533;/&#684;|&#65533;&#65533;G&#65533;e&#65533;&#65533;W&#1635;&#65533;&#65533;&#65533;.&#65533;&#65533;&#65533;&#65533;&#65533;\ocHw&#378;&#65533;&#65533;S,&#325;Z&#65533;&#65533;Z &#65533;{&#65533;&#65533;&#750;\&#65533;&#65533;I&#65533;D|&#65533;|J&#65533;*&#65533;&#1787;&#65533;&#65533;;&#65533;&#65533;&#225;&#65533;&#65533;&#606;&#65533;&#65533;&#11910;m~m&#65533;Z<&#65533;3&#65533; &#65533;&#65533;&#65533;&#65533;&#65533;&#65533;&#65533;,ui&#65533;&#443;&#1588;&#65533;j&#65533;&#65533;&#65533;^&#65533;i<m&#65533;C&#65533;=&#65533;O&#65533;&#65533;&#65533;4-z&#65533;&#65533;&#65533;l&#65533;&#65533;J&#65533;Y&#65533;&#65533;&#65533;&#65533;~&#65533;*&#626;&#65533;&#65533;"l&&#65533;&#65533;B&#65533;&#65533;&#65533;*&#65533;&#65533;rA&#65533;*&#65533;&#65533;&#65533;w	&#1024;&#65533;<&#1080;&#65533;8&#65533;&#203;&#65533;&#65533;(&#65533;&#65533;&#65533;&#680;&#65533;&#65533;^kz&#65533;h&#65533;3&#871;&#65533;a&#65533;	&#65533;lk&#221;&#65533;&#65533;&#65533;&#65533;U&#65533;&#65533;&#65533;T&#65533;&#400;&#65533;X&#65533;&#65533;&#65533;&#65533;&#65533;&#65533;&#65533;o&#65533;e&#65533;&#65533;&#65533;&#65533;O&#940;&#65533;-b~#-&#65533;&#65533;p&#65533;&#65533;~UGuf&#65533;&#1672;&#460;&#291;&#65533;&#65533;,?&#65533;}&#65533;&#65533;&#65533;^j&#65533;&#1780;&#65533;j&#65533;&#65533;&#65533;&#190;&#65533;Y&#65533;1&#65533;&#1401;?&#65533;L&#65533;&#65533;&#65533;&#65533;&#57564;jl&+&#65533;&#65533;&#65533;&#65533;p{&#65533;VP&#65533;&#65533;k&#65533;&#65533;[&#1132;|&#65533;&#65533;l&#65533;&#195;&#65533;j}\%&#65533;&#65533;&#65533;&#1140;&#65533;&#65533;&#65533;=&#65533;c&#65533;tv&#65533;A&#65533;K&#65533;~&#65533;&#3330;&#65533;&#65533;&#65533;&#65533;&#65533;6&#65533;&#65533;&#65533;&#65533;eoDj&#65533;'&#65533;h&#65533;&#65533;ju+&#65533;&#65533;e&#65533;&#1835;s|&#65533;&#65533;&#65533;&#65533;&#65533;&#65533;f&#65533;\&#65533;&#65533;&}&#65533;&#1573;&#65533;&#1914;,&#65533;&#65533;7&#65533;&#65533;&#65533;&#65533;&#65533;D&#145;&#65533;&#147;&#65533;&#65533;&#65533;&#65533;&#65533;?4w&#65533;&#65533;&#186;&#65533;d]&#65533;(x&#65533;&#65533;&#65533;&#65533;u&#65533;&#65533;-z5&#65533;&#65533;&#65533;&#65533;&#65533;&#65533;D6&#65533;&#1883;&#65533;&#65533;f&#65533;
&#65533;&#65533;m&#65533;lj&#65533;ue&#65533;&#65533;&#65533;)9&#65533;&#65533;'&#890;s&#65533;&#65533;k<&#65533;3&#65533;&#65533;&#65533;&#65533;[&#65533;&#65533;&#65533;&#65533;1p&#65533;&#65533;&#65533;(&#65533;&#65533;&#1980;m?&#65533;&#65533;	h&#65533;|&#65533;&#65533;1&#65533;&#65533;&#65533;&#65533;JH&#65533;&#65533;&#65533;6R&#65533;)&#65533;bY&#65533;p&SR&#65533;F&#65533;I&#65533;&#65533;&#65533;&#65533;&#65533;&#65533;,&#65533;&#65533;mx&#65533;&#65533;&#65533;k&#65533;h&#65533;&#65533;&#65533;&#65533;&#65533;z*&#65533;X&#1125;,&#1517;&#65533;M-w-&#65533;z&#65533;&#65533;&#1887;&#65533;&#65533;$>&#65533;)&#1558;&#65533;*&#65533;VL&#65533;&#65533;&#65533;&#65533;&#65533;L&#65533;&#65533;&#65533;&#828;&#65533;&#65533;&#65533;K&#65533;&#65533;&#65533;#lPqL&#65533;9&#850;&#65533;H!&#65533;Y&#65533;,&#65533;&#65533;&#65533;?&#65533;&#1428;&#65533;*&#65533;&#65533;&#65533;&#65533;&#65533;O&#65533;&#65533;pFZ&#65533;%&#65533;&#65533;j&#65533;hz&#65533;-l&#65533;&#65533;&#65533;&#65533;&#65533;Of"&#65533;>&#65533;&#1500;)&#65533;&#65533;X->&#65533;,N&#65533;&#65533;&#65533;&#65533;s-&#65533;)&#65533;&#65533;==&#65533;&#65533;&#65533;&#65533;&#65533;}&#65533;&#65533;T&#65533;#&#65533;<&#65533;&#26495;H(&#65533;&#65533;&#65533;QN&#2020;*&#1635;&#65533;&#1922;l&#65533;&#65533;&#65533;&#65533;&#65533;"n*B&#65533;&#65533;&#65533;&#21307;&#65533;+&#65533;&#65533;>M-y5^&#65533;&#65533;-;{8&#65533;&#65533;&#65533;{CR&#65533;[/r.&#65533;&#65533;&#65533;&#1713;&#65533;&#65533;+&#65533;&#65533;&&#156;\&#65533;^9<&#65533;F&#65533;&#65533;|&#65533;&#1438;R&#65533;&#65533;.&#65533;&#1614;&#65533;&#1675;&#1488;&#65533;&#65533;&#65533;~N&#65533;&#65533;&#926;9&#65533;m&#65533;`Z&#65533;&#65533;&#65533;&#65533;&#65533;&#65533;,&#65533;&#65533;>&#65533;&#65533;&#65533;&#65533;&#65533;&#65533;&#65533;U&#65533;u&#65533;@w&#65533;&#65533;L.&#65533;&#65533;|&#65533;&#65533;|&#65533;&#65533;mRY&#65533;w&#65533;whP&#65533;&#65533;p&#503;k&#65533;mx&#65533;.&#65533;&#65533;&#65533;1&#65533;Q]&#65533;&#65533; &#65533;&#65533;&#65533;|~&#65533;4\&#65533;8&#65533;TPT&#65533;n&#65533;&#65533;&#65533;&#65533;&#65533;q+&#65533;&#65533;<&#65533;N&#65533;;\&#65533;&#65533;&#65533;&#65533;&#65533;<n&#65533;&#1038;&#65533;&#65533;>&#65533;={&#65533;&#65533;2pJ[Y&#65533;&#65533;&#65533;X&#65533;&#65533;&#65533;&#65533;&#65533;&#65533;N&#65533;&#65533;R-W&#65533;&#65533;&#65533;u&#65533;1&#65533;&#65533;Pn|&#65533; &#65533;o&#65533;&#65533;M&#2018;0[&#65533;&#496;&#65533;g&#65533;&#65533;Z&#65533;k&#65533;&#65533;&#65533;l&#65533;&#65533;&#65533;&#65533;&#65533;&#65533;&#65533;&#65533;&#65533;&#65533;&#65533;&#65533;&#65533;c&#65533;h&#65533;&#65533;&#65533;^&#65533;*&#65533;&#65533;.&#65533;&#65533;&#65533;&#65533;1L&#65533;M&#65533;&#65533;}Z&#65533;i&#65533;J&#65533;@&#65533;&#65533;&#65533;&#65533;&#65533;&#65533;n&#65533;^;&#65533;|&#65533;J/&#65533;&#65533;&#65533;&#65533;4&#65533;&#65533;0&#65533;&#65533;K^&#1610;&#65533;&#65533;&#65533;?&#65533;g&#65533;Z&#65533;&#442;.&#1715;&#65533;Q&#65533;2&#65533;S&#65533;#&#65533;&#65533;&#65533;&#65533;w&#254;&#65533;&#65533;&#65533;&#65533;D/&#65533;&#65533;&#65533;w&#65533;&#65533;&#65533;]&#65533;&#65533;&#65533;&#65533;_&#65533;&#65533;V&#65533;/&#65533;U&#65533;&#65533;g&#65533;b&#65533;&#65533;&#65533;?&#1512;&#65533;&#1068;&#65533;&#65533;4&#65533;&#65533;#&#65533;&#65533;m&#65533;&#65533;&#722;&#65533;&#65533;&#65533;&#65533;&#65533;T&#65533;M*0&&#65533;&#65533;&#65533;&#65533;&#65533;z&#65533;&#65533;&#65533;O?&#65533;&#65533;&#65533;&#778;&#65533;&#65533;&#65533;&#65533;NH&#65533;<
&#65533;&#65533;]&#65533;9&#65533;G&#65533;&#65533;&#65533;&#65533;&#65533;&#65533;&#65533;Ya&#65533;&#65533;bb&#65533;&#65533;&#65533;
&#65533;]&#65533;&#65533;#&#65533;&#65533;l&#65533;&#65533;~&#65533;&#65533;&#65533;&#65533;&#65533;&#65533;&#65533; &#65533;&#65533;&#65533;>&#65533;&#65533;&#65533;&#65533;&#65533;&#65533;&#65533;&#65533;&#65533;&#65533;&&#65533;&#65533;&#65533;&#65533;&#65533;&#65533;&#65533;&#65533;&#65533;&#65533;&#65533;&#65533;`&#65533;&#65533;&#65533;&#65533;&#65533;&#65533;&#65533;&#65533;&#65533;&#65533;&#65533;Z3&#65533;V|&#65533;VHrtS=O0"&#65533;7&#65533;&#65533;&#65533;&#65533;&#65533;L&#65533;&#65533;	&#65533;&#65533;&#65533;&#2047;&#65533;&#65533; &#65533;&#65533;&#65533;&#65533;{H\&#65533;CNu&#65533;&#65533;2j&#65533;q&#65533;&#460;	:&#65533;&#65533;^&#65533;,c&#1344;W&#65533;,<&#65533;&#65533;r&#264;&#65533;&#65533;&#65533;8&#65533;&#65533;&#627;&#65533;&#65533;H&#65533;F9%&#65533;0Nj&#65533;%&#65533;#e!&#65533;OkJ&#65533;&#65533;)@&#65533;#&#65533;&#65533;nj&#65533;&#65533;SN	:G&#65533;&#65533;&#65533;)@&#65533;V[K&#65533;IH&#65533;&#65533;o&#65533;&#65533;&#65533;&#65533;r&#65533;&#65533;<n}&#65533;Uk!&#65533;&#65533;U?&#65533;&#65533;]j&#65533;&#65533;P&#65533; &#65533;f&#65533;&#65533;&#464;&#65533;If&#65533;.&#65533;&#65533;&#65533;&#65533;&#65533;&#65533;s&#65533;&#65533;r&#65533;G04=&#65533;&#65533;&#65533;v&#65533;&#65533;k&#65533;(`&#65533;L&#65533;c&#65533;&#65533;&#164;4&#65533;&#65533;&#65533;&#65533;&#65533;v}l8&#65533;8`&#65533;=&#65533;&#65533;&#65533;3*&#1393;B&#65533;ze&#65533;&#65533;&#65533;I&#65533;j&#65533;&#65533;-r&#65533;&#65533;Y&#65533;tV&#65533;&#65533;&#1983;&#65533;2&#65533;&#65533;Qy)e&#65533;=~&#65533;+I&#65533;E&#65533;&#65533;&#65533;&#65533;&#65533;&#65533;3M &#65533;1&#65533;&#65533;p&#65533;T&#65533;MCW:&#65533;&#65533;&#65533;&#65533;&#65533;U&#65533;&#65533;NC&#65533;&#65533;&#65533;&#65533;g0&#65533;V!j&#65533;P&#65533;&#65533;&#65533;&#65533;B-&#65533;ks&#65533;vQc6&#65533;&#65533;/n!v&#65533;%&#1362;K]&#65533;Wox&#65533;d&#65533;L&#65533;&#65533;&#65533;&#65533;&#65533;!&#65533;]U&#65533;RJ)&#65533;)&#65533;&#65533;\&#65533;i&#65533;Wx&#65533;uR%TJ&#65533;&#65533;&#65533;&#65533;1W {Z&#65533;Y$f&#65533;(&#65533;&#65533;&#65533;&#65533;&#65533;_&#184;W&#65533; I&#65533;&#65533;0^&#65533;A&#65533;&#65533;b2&#65533;	&#14286;y&#65533;&#65533;e&#65533;Q(&#65533;&#65533;&#65533;&#65533;C~&#65533;hi!&#65533;&#65533;B&#65533;&#65533;f&#65533;DTH`&#65533;~N&#65533;i&#65533;&#65533;&#65533;&#65533;&#65533;&#65533;&#65533;W(%f&#65533;p7&#65533;&#65533;&#65533;&#65533;c&#65533;&#65533;FZ&#65533;\"Y&#65533;&#356;&#65533;&#65533;&#65533;z&#65533;&#65533;J&#2004;&#65533;R&#65533;&#533;&#65533;&#65533;&#65533;&#65533;&#65533;n&#65533;4&#65533;a&#65533;&#65533;&#65533;&#65533;tw&#65533;y2&#65533;&#65533;&#65533;f&#65533;m&#65533;yc&#65533;&#65533;2e&#65533;{V&#65533;Z+T$%Pe&#65533;&#65533;&#65533;b&#65533;&#65533;A&#65533;&#65533;5&#1697;&#65533;&#65533;&#65533;&#36744;&#65533;&#65533;(&#65533;LLZ" &#65533;N&#65533;&#11932;&#65533;&#65533;&#65533;%&#65533;t&#65533;\&#65533;&#65533;*&#65533;&#65533;x&#65533;&#65533;]l&#65533;D&#65533;&#65533;&#65533;4&#65533;&#65533;%&#65533;y$&#738;&#65533;&#65533;&#65533;[lz&#65533;"&#65533;&#65533;F&#1882;q&#65533;&#65533;&#65533;&#65533;_&#65533;/&#65533;e&#65533;kf&#65533;*&#1000;&#65533;U&#65533;{&#65533;&#65533;G&#65533;K
6&#65533;&#65533;&#1246;~*af&#65533; l&#65533;&#65533;&#65533;&#65533;0&#65533;[C&#65533;&#65533;f!P)&#65533;E$&#65533;&#65533;F&#65533;)&#65533;&#65533;&#65533;@&#65533;?W&#65533;3&#65533;&#65533;&#65533;&#65533;&#434;&#1194;1&#65533;&#65533;z|Q&#65533;&#65533;&#65533;&#1494;&#1821;n+&#65533;&#65533;$2n*w&#65533;[m&#65533;&#65533;h&#65533;&#65533;3o)&#65533;L1E&#65533;'t&#65533;&#65533;&#65533;+&#65533;_#X&#65533;3&#65533;&#52074;&#65533;&#65533;&#65533;:&#65533;&#65533;&#65533;&#65533;&#65533;$i&#65533;&#65533;J&#65533;u&#1527;{&#65533;=&#65533;&#65533;(6&#65533;&#65533;&#65533;&#650;&#65533;&#65533;&#65533;<mU&#65533;L_&#65533;:&#65533;y&#65533;r#m&#65533;z&#65533;w&#65533;&#65533;G&#65533;,4&#65533;G9&#37311;&#65533;x&#65533;&#65533;L&#65533;E&#65533;&#65533;|9&#65533;&#65533;B&#1834;&#65533;&#65533;8&#65533;&#65533;K&#65533;t&#65533;&#65533;&#65533;&#65533;&#65533;s&#65533;&#65533;&#324;J&#65533;p&#65533;&#65533;&#65533;@O&#65533;a&#65533;&#65533;Z&#65533;&#65533;&#65533;;P0C&#65533;PD@&#65533;;&#65533;5E&#65533;9[&#65533;&#65533;&#65533;&#65533;&#65533;AN6P&#65533;&#65533;}&#65533;&#65533;&#65533; &#65533; &#65533;h&#65533;jc|&#65533;x&#65533;&#65533;+&#65533;&#65533;gp&#65533;&#65533;&#65533;&#65533;w>&#65533;&#65533;	e&#65533;&#65533;&#65533;&#65533;&#65533;&#65533;&#65533;g&#65533;3&#65533;&#65533;8&#65533;&#65533;'&#65533;&#65533;&#65533;&#65533;&#65533;&#65533;&#65533; &#65533;&#65533;&#65533;&#65533;G6$t]	&#65533;'&#65533;b&#65533;tU&#65533; &#65533;&#65533;(&#65533;I&#65533;&#65533;j&#65533;P&#65533;&#1359;&#65533;R&#65533;3X<D&#65533;<&#65533;&#65533;q&#65533;l{&#65533;JVxB&#65533;&#65533;I.)d"&#852;&#65533;&#65533;io*9&#65533;&#65533;x&#65533;$&#65533;jr&#65533;A&#65533;&#65533;&#65533;&#597;%K[*\&#65533;&#65533;9&&#65533;/&#65533;3NE&#65533;,&#65533;/&#65533;l&#65533;4&#65533;t
)&#65533;fX&#65533;&#65533; YBBM(&#65533;s&#65533;#&#65533;&#65533;`s&#65533;&#65533;+&#65533;MB&#14445;&#65533;&#65533;&#65533;f&#65533;*&#1218;&#65533;R&#65533;:Ja"&#65533;&#65533;&#65533;F&#65533;&#65533;m&#65533;&#65533;-&#65533;g
&#933;&#65533;&#65533;&#65533;&#65533;(!WD&#65533;d&#65533;q&#65533;;*&#65533;&#65533;&#65533;*R&#65533;~&#65533;&#65533;\&#65533;zQ&#65533;&#65533;&#65533;&#65533;&#65533;&#65533;8&#65533;u&#706;&#65533;ua&#65533;&#65533;	JF&#65533;D`&#65533;&#65533;&#65533;1&#65533;&#65533;&#65533;&#65533;&#1122;&#65533;&#65533;&#65533;?<&#65533;A=/S(CB&#65533;&#65533;&#65533;&#65533;m&#65533;&#65533;<	
S&#65533;B&#65533;&#65533;s&#65533;^g}$J&#65533;3.),&#65533;&#65533;&#65533;S&#65533;&#65533;I&#65533;DL&#65533;;A)9%&#65533;SM&#65533;t%~
+S&#65533;.&#65533;&#674;&#65533;&#65533;&#745;&#65533;&#65533;&#65533;&#65533;S&#65533;L&#65533;&#65533;]&#65533;&#65533;&#65533;&#787;&#65533;&#65533;P/&#65533;&#65533;&#402122;G1'&#65533;Q&#65533;J4l&#65533;&#65533;h&#65533;&#65533;J&#65533;g*&#1295;#-)XQ&#65533;&#65533;&#65533;T&#65533;&#65533;&#65533;&#65533;"&#65533;GS&#65533;>2&#65533;&#65533;&#65533;RMk&#65533;&#65533;&#65533;&#65533;U`d&#65533;&#65533;&#65533;&#65533;&#613316;Y<&#65533;ye=&#65533;&#65533;&#65533;&#65533;)&#65533;&#65533;$&#65533;&#65533;[=;&#65533;&#65533;&#65533;=(&#65533;&#65533;`Ab
&#65533;&0&#65533;u&#65533;M&#65533;&#65533;&#65533;V&#65533;&#65533;&#1388;&#65533; &#65533;i&#65533;&#65533;-&#65533;x!X&#65533;&#65533;&#65533;`W&#65533;0-a&#65533;yn^&#65533;7]&#65533;^&#1424;BP&#65533;5W&#65533;&#65533;&#65533;f&#65533;&#65533;&#65533;/b&#65533;W&#65533;&#65533;LrK&#65533;iId&#65533;&#65533;&#65533;&#65533;R&#65533;&#65533;&#65533;&#65533;k5&#65533;&#65533;&#946;?0&#65533;&#65533;F&#65533;&#65533;&#65533;&#52699;"+e&#65533;n&#65533;M&#65533;&#65533;&#1023;&#65533;&#65533;&#65533;&#65533;A.O&#65533;&#65533;G&#65533;&#1163;.&#65533;{[&#65533;j&#65533;&#65533;&#65533;e&#65533;&#65533;(L&#65533;&#65533;l&#65533;&#65533;p&#65533;6	7&#65533;&#65533;U.&#65533;J1&#65533;&#65533;&#65533;&#65533;1|&#65533;&#1681;&#65533;&#65533;X&#65533;5&#65533;&#65533;^&#65533;&#65533;Y&#65533;z&#65533;&#65533;y&#65533;&#65533;"S&#65533;&#65533;&#65533;u&#65533;8!<&#65533;&#65533;i&#65533;&#65533;&#65533;!
&#65533;&#65533;&#65533;&#65533;&#1522;&#65533;&#65533;rW3[&#65533;N0&#65533;C~&#65533;Q3i&#65533;,&#65533;&#65533;la-&#65533;&#65533;&#65533;Z'&#65533;&#65533;&#65533;TD&#858;&#65533;&#65533;&#65533;=O&#65533;/&#65533;&#65533;&#65533;&#65533;WA&#65533;@E&#65533;p&#65533;=&#65533;&#65533;&#65533;&#65533;6&#65533;t5&#65533;zp&#65533;&#65533;&#1173;!e&#65533;fe,]&#65533;&#65533;X7F!-&#866;J&#65533;@&#65533;|6G&#65533;&#65533;R&#65533;&#65533;>r&#65533;&#65533;&#65533;$#&#65533;&#65533;&#65533;&#65533;&#65533;&#1137;,&#65533;&#65533;*&#65533;,d&#65533;&#65533;&#65533;&#65533;f9&#65533;&#65533;V'&#65533;&#693;>&#65533;&#65533;&#65533;K&#65533;&#65533;&#65533;&#65533;fK&#65533;	&#65533;&#65533;&#65533;&#65533;J&#65533;&#65533;&#789;%&#65533;]&#65533;&#65533;b&#65533;&#65533;P&#65533;&#65533;&#1958;&&#65533;&#65533;	&#65533;&#65533;&#1058;&#65533;Hb&#65533;K!&#65533;1&#65533;Q&#65533;G&#65533;Q&#65533;&#65533;&#65533;&#65533;5&#65533;&#65533;&#65533;O&#65533;&#65533;&#65533;&#65533;&&#140;&#65533;}&#65533;&#376;&#65533;1@&#65533;L= T&#65533;&#65533;s8&#65533;&#65533;%&#65533;jW&#65533;s&#65533;-&#65533;&#65533;k&#65533;]k&#65533;&#1366;&#65533;u&#65533;/&#65533;&#65533;&#65533;m6=&#65533;%&#65533;<&#65533;&#65533;&#65533;&#65533;&#65533;&#65533;&#65533;K3UK9&#327;&#65533;4tSll&#65533;}m&#65533;:&#65533;\&#65533;>W&#621;1M]&#65533;&#65533;i&#65533;&#65533;r&#65533;I&#65533;&#65533;_&#65533;&#65533;C&#65533;>&#65533;&#65533;&#65533;&#65533;w&#65533;&#65533;&#65533;&#65533; R&#65533;GJ&#65533;&#65533;ht:&#65533;}&#65533;8&#65533;&#2036;&#65533;)&#65533;&#65533;&#65533;&#65533;Y8&#65533;g&#65533;&#65533;<9&#65533;e&#65533;t&#65533;-k&#65533;&#65533;&#65533;&R^/&#65533;E>&#65533;&#65533;&#65533;&#337;&#65533;&#65533;&9v&#277;o2&#65533;&#65533;&#65533;&#65533;J&#65533;&#65533;&#1797;&#65533;U&#65533;&#65533;\NX&#65533;qLa&#65533;3&#65533;&#65533;&#65533;&#65533;&#65533;&#65533;&#65533;&#65533;&#65533;&#65533;~&#65533;&#65533;&#65533;8&#65533;f&#65533;&#65533; &#65533;uw&#65533;&#65533;&#65533;kw&#65533;&#65533;&#65533;&#65533;y&#65533;[&#65533;&#65533;&#65533;<&#65533;&#65533;&#65533; &#65533;&#65533;5&#65533;&#638;jJ&#65533;&#65533;&#65533;&#65533;=&#65533;&#65533;&#65533;S+&#65533;&#65533;1 x{]/p"|~&#65533;&#65533;'&#65533;&#65533;&#65533;.Z&#65533;;e5{a&#2042;&#283;&#65533;&#65533;q:!&#65533;&#65533; 13&#65533;u&#65533;-&#65533;&#65533;&#65533;&#65533;lh&#65533;$&#65533;ss&#65533;U~&#65533;&#65533;`&#65533;4.B&#65533;:&#65533;&#65533;R&#65533;ga&#65533;&#65533;}p&&#65533;c%V&#65533;\&#65533;fu&#65533;&#65533;uU&#65533;n&#65533;&#65533;hW[&#65533;u&#65533;#I@|$tp&#919;w)r.&#65533;0Hp&#2022;&#65533;W&#65533;68j=&#65533;f;&#65533;&#65533;R&#65533;~&#65533;&#65533;jBhKG&#65533;Dbk&#65533;}&#967;v&#65533;&#65533;~+&#65533;&#65533;&#65533;'&#65533;&#65533;&#65533;p&#65533;3&#65533;rl&#65533;D&#65533;&#65533;GelRT8gE&#65533;3XR&#65533;Z&#65533;qX&#65533;fNV&#65533;]&#65533;&#65533;q&#65533;|&#65533;&#65533;^&#65533;&#65533;v&#65533;&#65533;q&#65533;v&#65533;&#65533;|q&#65533;&#65533;_`fX &#65533;H&#65533;X&#65533;&#65533;&#65533;&#65533;&#65533;!&#65533;&#65533;&#1096;&#1224;'Fo&#65533;&#65533;u&#821;m&#65533;&#65533;<&#65533;Wil&#65533;&#65533;(xn@xKh&#65533;zP&#65533; &#65533;W&#65533;?&#65533;&#65533;&#65533;&#65533;S9C;&#65533;BxQw&#65533;D&#65533;&#65533;&#65533;8&#65533;(@q&#65533;'^*&#65533;D=&#65533;&#65533;X&#65533;&#65533;wY&#65533;W&#65533;&#65533;&#65533;&#65533;RhO&#65533;%7l&#65533;&#65533;&#65533;3Xy&#710;y&#65533;T&#65533;'&#65533;d&#65533; &#65533;pFH &#65533;T&#65533;<z&#65533;&#65533;&#65533;Rfd&#65533;&#65533;|(crK8x&#1637;}&#65533;&#65533;b&#65533;G&#65533;*xx&#65533;&#65533;8&#65533;&#65533;&#65533;>&#65533;FHWd&#65533;F&#65533;x&#65533;&#65533;&#65533;&#65533;&#65533;{&#65533;&#65533;QQ
&#65533;w&#65533;&#65533;&#65533;&#65533;g[&#65533;&#65533;&#65533;&#65533;&#65533;&#65533;&#65533;&#65533;&#65533;X&#65533;o&#65533;&#65533;&#65533;"&#65533;o&#65533;&#65533;R&#65533;8Ev7&#65533;'&#65533;,iB&#65533;&#65533;A&#65533;>=KLFk&#65533;}l&#65533;kF&#1481;&#65533;&#514;YV*D
D&#65533;x)3&#65533;o&#65533;&#838;-&#65533;&#65533;`&#65533;'&#65533;Xm<'g&#11726;&#65533;Xw?v&#65533;&#2002;pPpj?&#65533;&#65533;*&#527;&#65533;xWu(&#65533;$&#65533;~&#65533;&#65533;!&#65533;&#65533;&#65533;c&#648;&#65533;&#65533;Hjo&#65533;t#&#65533;&#65533;X&#65533;&#65533;&#65533;V&#65533;&#65533;y	oje&#65533;p%&#65533;&#65533;qG&&#65533;^j&#65533;&#65533;&#65533;&#30037;&#65533;p&#65533;&#65533;k&#65533;&#1560;&#585;&#1143;l9&#65533;I*,&#277;&#65533;&#65533;&#65533;&#65533;&#65533;38Y&#1552;&#65533;&#1972;U&#65533;&#65533;&#65533;&#65533;(-&#1624;c&#65533;&#65533;&#65533;&#29902;9l&#65533;Y&#65533;&#65533;I&#65533;&#65533;&#65533;&#65533;&#65533;&#65533;y&#65533;I_&#65533;&#65533;&#65533;&#65533;&#65533;HM&#589;&#65533;&#65533;q&#65533;&#65533;&#65533;A&#65533;&#65533;t&#65533;[y&#65533;@N&#1052;r&#65533;p<&#1348;0&#65533;4/&#65533;&#65533;&#65533;&#65533;8&#65533;HB&#65533;|&#65533;&#65533;&#65533;&#65533;Q&#65533;&#65533;h&#65533;&#65533;&#65533;&#65533;cW`&#65533;&#65533;Y )d&#65533;&#65533;{&#65533;&#65533;&#65533;&#8743;&#65533;y&#65533;6)&#65533;&#65533;v&#65533;&#1977;B&#697;&#65533;&#65533;&#65533;&#65533;&#594;&#65533;&#65533;9Y|	&#65533;&#65533;&#264;&#65533;
/&#65533;&#65533;Jwp&#65533;&#65533;&#65533;8&#65533;P&#1554;1&#65533;&#65533;:&#65533;d&#65533;e&#65533;&#65533;&#65533;&#65533;&#65533;W&#65533;Q&#65533;&#65533;&#65533;hE&#65533;Hc&#65533;&#65533;w&#65533;&#65533;0w&#65533;&#65533;YS&#65533;O&#65533;&#65533;R&#65533;9&#65533;&3 qF&#65533;&#65533;);&#65533;&#65533;&#65533;&#1621;&#65533;Iw&#953;)`&#65533;9&#65533;&#65533;{&&#1679;QpP&#65533;&#65533;&#65533;&#65533;&#65533;&#65533;)x&#65533;&#65533;&#65533;&#65533;&#65533;&#65533;)&#65533;&#65533;&#65533;&#65533;&#65533;9&#65533;`&#65533;&#65533;X/&#65533;Y&#65533;sU&#65533;&#65533;'"&#65533;QwD&#65533;1tw|S&#65533;&#65533;&#65533;&#65533;B&#65533;w&#65533;&#65533;X{&#65533;Y&#65533;:[&#65533;&#65533;Z	&#65533;&#65533;&#65533;'H&#65533;&#65533;&#65533;!&#65533;C(~L1&#65533;&#65533;&#65533;N0~9&#65533;&#65533;G&#65533;&#65533;y&#65533;&#65533;u&#65533;&#65533;c&#65533;&#65533;&#65533;&#65533;&#65533;zr[&#65533;R&#65533;	ZZt7:`6ws&#1752;&#65533;M&#65533;`4d&#65533;&#65533;&#65533;&#65533;&#65533;
B&#65533;&#65533;&#65533;&#1052;
`&#65533;j&#65533;6v&#65533;&#65533;9&#65533;&#65533;&#65533;J&#65533;&#65533;?
&#65533;&#652;&#65533;&#1433;
&#677;}&#1701;J&#65533;^&#65533;&#65533;j&#65533;0nx&#65533;&#65533;&#65533;&#65533;A&#65533;o&#65533;6&#65533;*&#65533;Q&#65533;&#65533;[:&#65533;&#65533;&&#65533;&#65533;p&#65533;&#65533;y#&#65533;&#65533;k&#65533;&#65533;~L&#65533;#&#65533;}&#65533;&#65533;n&#65533;w&#65533;?&#65533;t&#65533;v$&#65533;&#65533;&#65533;z=&#65533;Y&#65533;&#65533;sf"wiY&#65533;XVf&#65533;e&#65533;Jv&#65533;&#65533;k@&#65533; 	&#65533;H&#65533;&#65533;A3&#65533;J&#65533;&#65533;&#65533;&#65533;&#65533;`&#1270;fa&#65533;&#65533;&#65533;&#65533;TV&#65533;4wxq&#65533;&#65533;)&#65533;k&#65533;&#65533;Z&#65533;G&#65533;&#65533;x&#65533;&#234;c;&#65533;^&#65533;&#65533;&#65533;Y&#65533;&#65533;H&#65533;&#65533;&#65533;&#234;&#65533;G&#65533;&#65533;&#65533;&#65533;&#65533;&#65533;v&#65533;&#65533;&#65533;&#1709;f&#65533;h&#65533;!)2&#65533;&#65533;w&#65533;ox&#65533;&#65533;`Z&#65533;&#65533;	&#65533;x&#526;&#65533;i&#65533;ZxK&#65533;&#65533;\ }z&#65533;%_k&#1070;&#65533;v&#3506;x&#65533;&z&#65533;&#65533;rX&#65533;&#65533;&#65533;&#65533;&#65533;&#65533;v&#65533;&#65533;&#65533;&#65533;&#65533;&#65533;&#65533;j&#65533;&#65533;(&#65533;&#65533;&#65533;<1&#65533;>&#65533;&#497;&#65533;	&#65533; &#65533;&#65533;&#65533;&#65533;&#65533;&#65533;l&#65533;w&#65533;>&#65533;H&#65533;&#65533;yP9&#65533;R&#65533;&#65533;&#65533;&#65533;
&#65533;&#65533;E&#65533;Djj&#65533;&c=&#65533;&#65533;&#65533;&#65533;&#65533;x&#65533;o&#1757;vK&#65533;^{&#65533;&#65533;j&#65533;&#458;&#65533;H&#756;&#46559;&#65533;&#65533;&#65533;'2hz&#65533;bc&#65533;lz&#65533;&#65533;+&#65533;&#65533;&#65533;&#65533;&#65533;
&#65533;r&#1787;&#65533;J&#65533;g;&#65533;&#65533;Ut&#1115;&#65533;&#65533;&#65533;-&#1033;&#65533;Z&#65533;
&#65533;&#65533;&#65533;C&#65533;@&#65533;J~&#65533;&#65533;&#65533;j&#65533;&#65533;9&#65533;k&#65533;D+&#65533;&#65533;u&#65533;&#65533;&#65533;&#65533; &#65533;&#65533;&#65533;&#65533;&#65533; &#631;]%0*&#65533;&#65533;&#65533;&#65533;3&#65533;M&#65533;&#65533;&#65533;&#65533;#&#65533;V&#65533;&#65533;&#1087;&#65533;&#65533;&#65533;x&#65533;&#65533;Z&#65533;7[&#65533;&#65533;&#65533;#; &#65533;&#65533;&#65533;W&#65533;S;&#65533;p]&#65533;B&#65533;&#65533;w&#65533;&#65533;&#65533;{&#65533;&#65533;;&#65533;&#52576;&#65533;&#65533;]b &#65533;&#65533;&#65533;&#65533;V&#65533;TG&#65533;B&#65533;&#65533; #&#309;D&#65533;&#65533;WMtJ&#65533;m7&#65533;&#65533;&#1653;&#65533;&#65533;&#65533;&#65533;&#65533;&#65533;&#65533;&#65533;&#65533;&#65533;&#65533;i&#65533;&#65533;&#65533;&#65533;;&#65533;&#65533;K&#353;&#65533;&#65533;&#65533;&#65533;H&#65533;&#65533;&#65533;&#65533;&#65533;&#65533;&#65533;a,&#374;&#65533;~$: &#65533;&#65533;&#65533;&#65533;&#65533;X&#65533;&#65533;&#65533;!&#65533;&#65533;\&#65533;&#65533;&#65533;&#65533;t&#1258;F&#1824;&#65533;T?&#65533;&#65533;`&#65533;[&#65533;E`Zb&#65533;&#65533;
&#65533;,@&#65533;&#65533;[&#65533;.&#65533;j&#65533;X&#65533;&#65533;&#65533;&#65533;;=xJ&#65533;&#65533;[&#65533;_y&#65533;`&#65533;'&#65533;i0&#65533;&#65533;&#65533;F0,&#65533;&#65533;D&#65533;&#65533;/)&#65533;&#65533;&&#65533;&#65533;ehM&#65533;&#65533;&#65533;&#65533;%&#65533;&#65533;{&#65533;&#2018;&#65533;H\&#65533;&#65533;)&#65533;n&#65533;&#65533;&#65533;bL&#65533;WP&#65533;&#65533;&#65533;&#65533;Ul&#65533;W&#65533;3&#65533;&#65533;&#65533;3&#65533;&#65533;'&#180;&#326;K&#65533;=Y&#65533;e&#65533;dr@&#65533;&#65533;%&#65533;z&#65533;&#65533;f` &#65533;&#65533;l&#65533;{&#65533;&#65533;&#199;{R &#65533;&#65533;&#65533;&#65533;&#65533;j&#65533;&#65533;&#2763;&#65533;&#65533;&#65533;&#65533;&#65533;&#65533;&#65533;&#65533;&#804;m&#65533;&#65533;7&#65533;wZ&#65533;&#65533;&&#65533;&#65533;j&#187;l&#65533;&#65533;&#65533;&#65533;&#65533;|&#65533;:&#65533;7&#65533;&#1930;&#65533;&#65533;&#65533;&#65533;&#227;\m&#65533;u(&#65533;&#65533;	&#65533;&#65533;o&#65533;T&#65533;&#65533;&#65533;&#65533;&#65533;&#65533;S&#65533;&#65533;&#65533;K&#65533;s&#65533;&#65533;*&#65533;|&#65533;)&#65533;&#65533;L&#853;&#65533;&#65533;{<&#65533;?&#65533;&#65533;&#1529;&#65533;J&#65533;&#65533;&#65533;_<&#65533;&#65533;&#65533;&#65533;&#65533;=Ye&#65533;&#65533;&#65533;1&#65533;8&#65533;&#14488; &#468;k&#65533;Mmv&#65533;R&#65533;v^&#65533;zH&#65533;d&#892872;&#65533; Y.&#65533;SK&#65533;&#65533;&#65533;&#65533;:c=&#65533;&#65533;&#65533;&#65533;[&#65533;&#65533;&#65533;&#65533;&#65533;W}&#65533;,&#65533;&#65533;[&#620;&#758;&#65533;&#65533;&#65533;&#65533;&#1703;#R&#65533;I&#65533;O+&#1097;&#65533;&#65533;&#65533;<&#193;&#65533;&#65533;8L&#65533;@Km&#65533;&#65533;&#65533;&#242;,&#65533;J&#65533;@f&#65533;&#65533;i&#65533;&#65533;&#65533;el&#65533;&#65533;|k[&#65533;/&#65533;&#65533;}@&#65533;G&#65533;&#65533;&#65533;&#65533;:=&#65533;&#779;Ax &#65533;&#65533;&#65533;<&#65533;7&#403;^&#65533;c\&#65533;F&#65533;.&#65533;&#65533;&#65533;ixI&#65533;&#65533;&#65533;q&#65533;e&#65533;?0t&#65533;Z}$&#65533;&#65533;&#65533;9&#65533;"&#65533;|`&#65533;&#65533;&#132;&#65533;&#65533;&#65533;&#65533;&#65533;w&#65533;&#65533;&#65533;&#65533;&#65533;&#65533;&#65533;&#65533;H&#65533;&#65533;&#65533;&#65533;+]&#65533;!)&#1042;&#65533;&#65533;ym&#65533;&#65533;&#65533;&#1059;\&#65533;se6&#65533;&#65533;{Q&#65533;&#65533;&#65533;&#65533;6&#65533;{&#65533;&#65533;&#65533;&#65533;&#65533;;-&#65533;!jc&#65533;K&#65533;&#65533;&#65533;'&#65533;&#65533;&#65533;&#65533;|&#65533;&#65533;&#65533;&#65533;p&#65533;&#65533;&#65533;&#65533; &#131;&#65533;,&#65533;B &#65533;Aj&#747;&#65533;&#65533;&#65533;&#65533;x&#65533;&#65533;&#65533;`&#65533;&#792;&,&#65533;+ln\&#65533;&#65533;T&#65533;T4&#65533;M&#65533;&#65533;&#65533;&#65533;&#65533;&#65533;&#574;&#65533;d/[&#65533;u-&#65533;jM&#1498;&#65533;&#1662;&#65533;&#65533;&#65533;&#65533;&#65533;M&#65533;}&#65533;&#65533;&#65533;&#65533;&#1860;@=(&#65533;SMw&#65533;}&#65533;h^&#65533;|&#65533;&#65533;1&#65533;qe'pRJ9[&#65533;GM&#65533;i&#65533;w&#65533;&#65533;&#65533;&#65533;b~&#65533;&#65533;*&#65533;f~&#65533;&#65533;&#65533;&#65533;&#65533;x&#65533;&#65533;0&#65533;&#65533;2&#65533;46&#65533;&#65533;&#65533;&#333;&#65533;'&#65533;x&#65533;6P&#65533;&#65533;&#65533;&#65533;&#65533;@&#65533;&#65533;)T&#65533;A[&#158;vT&#65533;i&#65533;.p,&#65533;&#1298;~&#65533;L=O_Zf&#65533;O&#65533;8&#65533;&#65533;X&#65533;"c%&#65533;E&#65533;w@&#65533;&#65533;&#65533;[&#65533;&&#65533;&#65533;&#65533;&#65533;;~&#2011;&#65533;x&#65533;&#65533;I&#65533;&#65533;m&#65533;&#1560;&#65533;&#65533;Jn&#65533;?&#65533;&#65533;&#65533;T&#65533;Q{d6]&#65533;&#65533;&#65533;&#65533;&#215;K`&#65533;&#65533;lN&#830;&#65533;];&#65533;E&#1798;&#65533;&#65533;&#65533;i}&#65533;r&#1335;&#65533;j&#65533;@&#35545;&#65533;^&#65533;MsFp&#65533;G&#65533;&#65533;&#65533;&#65533;^&#65533;&#65533;&#65533;&#65533;&#899;&#65533;&#65533;,&#65533;
&#65533;&#65533;&#65533;&#65533;e&#65533;`[$7&#65533;&#65533;&#65533;&#916;&#65533;&#65533;&#65533;:&#958;y&#65533;-&#65533;C`&#65533;&#65533;&#65533;&#65533;&#65533;z&#65533;j&#65533;&#65533;w]&#1895;&#374;&#65533;&#65533;a^&#65533;_&#65533;&#65533;&#65533;&#65533;m&#65533;&#65533;&#65533;&#65533;!_&#65533;-v	&#1039;&#65533;|&#65533;<0&#65533;&#65533;&#65533;&#65533;&#65533;&#65533;&#65533;s6&#65533;&#65533;b&#65533;l&#65533;&#65533;p&#65533;&#65533;&#65533;&#65533;&#65533;&#65533;&#65533;!&#65533;&#65533;x}&#65533;&#65533;&#65533;&#65533;s&#65533;&#65533;&#2014;&#65533;X&#65533;&#65533;=&#65533;&#65533;&#967;&#61434;R&#1003;]@&#65533;&#65533;&#65533;&#65533;~&#65533;&#65533;n&#65533;&#65533;[&#65533;R&#65533;W&&#65533;&#65533;&#65533;&#65533;&#65533;O&&#65533;&#65533;&#1996;I5&#65533;T)&#65533;&#65533;&#65533;&#65533;&#65533;&#65533;zu&#65533;'/&#65533;&#65533;&#65533;&#65533;&#65533;cm&#65533;&#65533;&#65533;&#65533;'&#65533;&#65533;&#1700;&#65533;&#65533;&#864;&#65533;&#65533;j&#65533;&#16490;&#65533;:&#1087;kfO&#65533;9&#50134;%c#&#65533;9&#65533;6 &#65533;M&#65533;5&#65533;&#65533;^&#65533;C&#65533;&#65533;&#65533;&#65533;&#65533;x&#65533;&#65533;&#65533;&#65533;&#65533;n&#65533;&#1605;&#65533;&#65533;>&#65533;&#65533;&#65533;&#1900;&#65533;&#65533;&#60146;&#65533;Yl&#65533;&#65533;&#65533;E:&#65533;R&#65533;X6&#65533;&#65533;U/&#65533;&#65533;&#65533;&#65533;&#65533;&#65533;&#65533;&#65533;4x&#65533;+dg&#65533;Q&#65533;1c&#65533;&#65533;^&#65533;\&#65533;s&#65533;&#65533;&#65533;&#65533;e&#917;&#65533;c&&#65533;&#65533;&#65533;&#65533;&#65533;b{&#65533;&#65533;z&#65533;h&#65533;&#65533;}O&#581;&#1823;&#65533;&#65533;&#65533;&#65533;&#65533;&#65533;&#17398;&#65533;o&#65533;&#65533;B&#65533;-&#65533;Y4&#65533;]&#1567;&#65533;h&#65533;GP&#65533;0t S&#65533;&#65533;Eth:&#65533;jc&#65533;V&#65533;`&#65533;&#65533;+&#65533;@(&#65533;\&#65533;3&#65533;&#65533;&#65533;DU&#65533;k	&#65533;&#65533;&#65533;&#65533;m%&#65533;&#65533;&#65533;&#65533;&#65533;?&#65533;z&#65533;n&#65533;&#65533;&#65533;^&#165;&#233;&#619;&#65533;&#484;&#65533;&#375;{	&#65533;&#65533;&#65533;
<&#65533;&#65533;&#65533;lY&#65533;u&#65533; x&#65533;&#65533;&#65533;.&#65533;&#65533;&#65533;N&#65533;&#65533;G&#65533;]G&#65533;&#65533;&#65533;&#65533;&#65533; &#65533;&#65533;&#65533;&#65533;R&#65533;sa&#65533;&#65533;&#65533;s-&#65533;,c&#65533;&#65533;]&#65533;3&#65533;&#65533; "&#65533;&#65533;Y%&#65533;@HbM&#65533;&#65533;<&#65533;&#1924;CR&#65533;&#531;%Qv&#65533;h&#903;&#65533;J&#65533;P&#65533;|&#65533;+&#65533;&#65533;>&#65533;6&#65533;&#65533;ikaNS&#65533;Z&#65533;&#65533;&#65533;H&#1121;@x&#65533;c&#65533;&#65533;XCML1&#401;
m&#65533;-&#65533;G7&#65533;&#610;&#65533;&#65533;&#65533;&#65533;&#65533;z&#65533;}&-&#65533;)&#65533;T&#65533;8&#65533;&#65533;&#65533;g&#65533;`&#65533;5W*&#65533;&#65533;QQT(&#65533;9&#65533;2&#65533;&#1488;^&#138;}49)&#10612;&#65533;&#65533;&#65533;UF7&#65533;'$AaB&#65533;Qih&#879;a&#65533;Em&#755;t*&#65533;&#65533;B&#65533;Vf&#65533;jl&#65533;&#65533;&#65533;&#65533;&#65533;&#65533;D&#65533;&#65533;pY.&#65533;B&#65533;s"&#65533;a&#65533;&#65533;00&#65533;&#65533;&#65533;&#65533;u&#65533;L&#65533;g&#65533;&#65533;$my&#65533;!&#65533;&#65533;Ow&#65533;h@&#1787;&#793;)&#477;W&#65533;<K&#442;_&#65533;&#65533;?&#65533;&#65533;8k&#65533;2&#65533;J&#65533;O&#65533;sq&#65533;Ug;&#65533;b&#65533;u&#65533;&#65533;&#65533;Yo1&#65533;&#65533;*XnFH&#65533;Px&#65533;q&#1110;k&#65533;d&#65533;&#65533;Z&&#65533;a&#65533;&#65533;E3&#65533;g
&#65533;&#65533;Xa~&#65533;&#65533;>&#65533;6c &#65533;x&#65533;	M'&#1588;`'&#1220;&#65533;	&#65533;&#65533;&#65533;&#65533;K&#65533;&#65533; &#65533;z1	K&#65533;&#65533;X&#335;&#65533;&#65533;&#1670;:&#65533;l\&#65533;wo&#65533;&#65533;&#65533;^H7&#65533;&#65533;\p&#65533;$&#65533;qkv&#1818;&#65533;&#65533;&#65533;	EW&#65533;92&#65533;&#65533; @tKI&#65533;&#65533;[&#65533;UH&#65533;&#65533;&#65533;&#65533;y7&#1376;G&#65533;n6E&#65533;gk&#65533;"&#65533;&#65533;&#65533;&#65533;&#65533;&#65533;&#65533;&#65533;8&#65533;&#65533;&#65533;D&#65533;&#65533;.t&#65533;&#65533;&#65533;"d!h&#65533;&#65533;&#65533;j&#65533;D&#65533;&#65533;&#65533;X&#65533;&#65533;&#65533;_&#65533;&#65533;p&#65533;iS&#65533;$&#65533;#R&#65533;&#65533;_&#65533;&#65533;&#65533;&#65533;.2&#65533;&#65533;&#65533;&#65533;&#65533;&#65533;l&#65533;k&#65533;&#1809;&#65533;&#65533;b&#65533;5&#65533;9&#65533;&#65533;&#65533;cgq&#65533;&#1063;U&#65533;&#65533;	&#65533;&#65533;&#65533;&#1381;l&#65533;z&#65533;&#65533;|&#65533;&#65533;*&#65533;P&#65533;&#65533;&#65533;&#65533;&#1819;&#65533;-&#65533;o=h&#65533;Y'nhJ&#65533;&#65533;p$&#65533;EAV)&#65533;&#65533;&#65533;&#65533;&#65533;&#265;J<&#65533;&#65533;&#65533;&#65533;&#65533;}&#65533;&#65533;&#65533;_&#65533;&#65533;&#29492;&#65533;&#65533;&#65533;&#65533;&#558;L&#65533;&#674;&#65533;V+&#65533;8 &#65533;&#65533;&#65533;j&#65533;&#65533;)k&#65533;2&#65533;&#65533;&#65533;&#65533;3&#65533;&#1986;rd&#65533;&#1436;	_&#65533;Q&#65533;}&#65533;&#65533;&#65533;&#65533;&#1192;,&#1291;4&#1191;&#65533;&#65533;L&#65533;&#65533;&#65533;&#65533;|h&#65533;x#&#65533;&#65533;&#65533;R&#65533;j&#65533;!&#65533;J&#65533;&#65533;&#65533;N&#65533;%&#65533;&#65533;&#65533;g&#65533;&#65533;&#65533;&#65533;;f&#65533;K0&#65533;N&#65533;&#65533;&#65533;&#65533;&#65533;&#65533;7q&#65533;&#65533;9&#65533;A]\&#65533;&#65533;tT&#65533;
}&#65533;&#65533;&#65533;&#65533;&#65533;&#65533;9t&#65533;&#65533;&#65533;^&#607;$%z&#65533;&#65533;{&#65533;&#65533;&#65533;-&#65533;n&#1871;(fU`M&#65533;s&#65533;-m&#65533;&#65533;&#65533;&#65533;^&#65533;&#65533;&#65533;&#65533;.m&#1025;:)&#65533;&#537;&#65533;&#65533;L&cbQK&#65533;|lr\&#65533;&#65533;&#65533;v&#65533;Hc%&#1686;]&#65533;
	<&#65533;&#65533;&#65533;&#65533;&#65533;m&#65533;y|{v&#65533;_&#65533;2M&#65533;&#65533;&#65533;&#65533;&#65533;&#65533;r&#65533;?&#65533;&#65533;&#65533;T*A&#65533;&#247;&#65533;&#65533;&#65533;&#65533;p&#65533;&#65533;tX&#65533;&#65533;MFG=2^&#65533;&#65533;&#65533;G&#65533;&#65533;O&#65533;&#65533;_A&#65533;&#65533;&#65533;Y&#65533;*&#65533;c&#531;&#65533;&#65533;&#65533;&#65533;&#65533;d&#65533;&#65533;&#65533;&#65533;P&#65533;A&#65533;ung&&#65533;&#65533;R&#65533;&#65533;l&#65533;`&#65533;&#65533;&#65533;&#65533;6&#65533;&#65533;&#65533;nw&RJ&#65533;&#65533;&#65533;&#65533;&#65533;x&#65533;:^&#65533;&#65533;f&#65533;&#65533;c&#65533;&#65533;Y%&#65533;4&#65533;/&#65533;&#65533;Ve&#65533;&#65533;j&#65533;6&#65533;-&#65533;&#1955;&#65533;&#65533;@&#65533;&#65533;u d&#65533;{`&#65533;hH%&#65533;&#65533;/n&#65533;jI&#65533;&#65533;&#65533;&#330;&#65533;{&#65533;_<&#65533;&#65533;?x&#65533;&#65533;o &#65533;&#65533;&#65533;&#65533;&#65533;*&#65533;%;	Ty P&#65533;&#65533;B"<&#65533;H&#65533;&#65533;v&#65533;&#65533;8&#65533;V&#65533;$&#65533;&#65533;	;x&#65533;&#65533;n&#65533;+a
S&#65533;;
&#65533;>E&#1162;Q&#65533;&#65533;&#65533;&#65533;dcu&#65533;(B)Z$"&#193;&#675;mL"C\z$&#65533;M&&#1097;=&#65533;&#65533;#&#65533;&#1589;TNI*;&#65533;&#65533;+2&#65533;&#65533;n5&#65533;[&#65533;&#65533;&#65533;&#65533;I*~&#65533; z_&#65533;&#65533;&#65533;tl&#65533;6kt@4&#65533;mp&#65533;&#65533;&#65533;9&#65533;H'&#65533;&#65533;3&#65533;;f2&#65533; 4&#65533;&#65533;@&#65533;&#65533;=&#65533;&#65533;2)&#65533;` 8&#646;&#1584;U&#65533;A&#65533;s&#65533;%7&#65533;
N&#65533;"&#65533;&#65533;4f5]%2,Z`;	)&#18884;G&#65533;~&#1172;&#65533;:&#65533;&#1478;M&#65533;&#65533;&#65533;&#65533; &#65533;BW&#1716;&#65533; &#65533;&#65533;L&#65533;N&#65533;&#65533;`&#65533;a#!&#65533;&#65533;&#65533;&#65533;qT&#65533;<&#65533;&#65533;	e&#65533;&#802;&#65533;&#65533;f&#65533;&#65533;&#65533;{&#65533;@&#65533;&#65533;a/%I&#863;&#65533;q&#65533;q'4&#65533;&#65533;&#444;&#1385;&#65533;&#65533;CS&#65533;&#65533;J&#65533;&#65533;!&#65533;D%F&#65533;&#65533;0|&#65533;G"3TM&#65533; &#65533;&#65533;u&#65533;&#65533;w&#65533;T&#65533;"&#65533;&#1064;b&#65533;&#65533;:&#65533;('':&#65533;jQ&#537;&#65533;+&#65533;B&#65533;v>'K+Jw&#65533; &#138;&#65533;cj	&#65533;4E&#65533;&#65533;q&#65533;&#65533;&#65533;&#65533;&#65533;h&#65533;`&#65533;(&#82728;&#65533;&#65533;0&#436;^&#65533;:&#65533;
b&#65533;~&#65533;&#65533;g&#65533;&#484386;O&#65533;J&#1350;&#682;&#65533;&#65533;&#65533;&#65533;6M&#65533;&#407;&#65533;q&#65533;b&#65533;fWk&#65533;&#65533;t&#65533;&#65533;&#65533;`5&#65533;:&#65533;8@o&#65533;'+p&#65533;=&#65533;6&#65533;[&#65533;&#65533;&#65533;t&#65533;&#65533;&#65533;{&#65533;&#1297;&#65533;&#65533;*?&#1254;&#65533;&#65533;JKm&#65533;&#65533;F&#65533;&#65533;&#65533;&#65533;O&#65533;&#65533;&#65533;)&#65533;C&#65533;9&#65533;wA&#65533;&#65533;e&#65533;I&#65533;&#65533;s&#65533;T&#65533;&#65533;&#1877;x&#65533;:&#65533;&#65533;&#65533;2'&#65533;&#65533;&#65533;&#65533;C`&#65533;&#65533;j	&#65533;[&#65533;&#65533;v&#65533;E&#65533;&#65533;f&#65533;x&#65533;&#65533;7&#65533;&#65533;C&#65533;&#637;&#65533;N&#65533;&#65533;2&#65533;|W>&#65533;&#65533;]&#65533;hh&#65533;&#65533;
&#65533;&#65533;&#65533;&#65533;&#65533;&#65533;8&#65533;&#65533;T&#65533;^ &#65533;`&#65533;=e&#65533;&#65533;x&#65533;WW&#65533;y&#65533;&#65533;$&#65533;^P&#65533;+F_&#65533;O&#65533;&#65533;&#65533;6&#65533;&#1571;&#65533;&#65533;5y&#65533;:$6&#65533; &#65533;%&#65533;&#65533;|&#65533;&#65533;&#65533;q&#65533;V&#65533; I&#65533;9k&#65533;&#65533;?&#197;&#65533;&#65533;&#65533;&#1154;<&#65533;&#65533;t&#65533;
&#65533;&#65533;f&#65533;b.&#65533;Y&#65533;&#65533;:&#65533;&#65533;&#65533;&#65533;&#886;&#65533;&#65533;P&#65533;&#869;:,&#65533; &#65533;&#65533;&#65533;&#65533;Z&#65533;&#65533;P&#65533;-nV&#1256;\5&#65533;1&#65533;cY}|&#65533;Y`&#65533;z&#65533;P&#65533;
0&#65533;&#65533;m*&#65533;&#65533;&#65533;&#65533;uG$&#65533;&#65533; &#65533;M&#65533;&#65533;&#65533;&#65533;&#65533;&#65533;[&#65533;;&#629;[}&#65533;&#65533;&#65533;k&#65533;F&#65533;MQw&#65533;|g&#65533;HK&#65533;&#65533;qv&#65533; &#65533;&#65533;&#65533;K&#65533;&#65533;&#65533;`3&#65533;9&#65533;a&#65533;-&#65533;&#65533;2&#65533;&#64950;&#65533;&#65533;&#65533;&#65533;&#65533;&#65533;&#65533;&#65533;K
a&#65533;#&#65533;&#65533;OI&#65533;&#65533;J&#65533;6&#65533;2p&#65533;c&#65533;&#65533;4&#65533;&#65533;7yC&#65533;q&#65533;&#65533;&#65533;v5t&#65533;&#65533;&#65533;5&#65533;&#65533;H&#65533;&#65533;&#65533;&#65533;-Y&#65533;#h&#65533;&#65533;&#65533;{&#65533;3&#65533;z&#65533;WJ2&#65533;&#65533;D&#65533;&#65533;w&#65533;B&#65533;w&#65533;&#65533;x&#473;&#65533;f5&#65533;4Ko&#65533;v&#65533;EC&#65533;i&#65533;&#65533;&#65533;p&&&#65533;3&#65533;n&#65533;&#65533;&#65533;&#65533;&#65533;&#65533;(&#65533;&#65533;&#65533;O&#976;&#65533;&#65533;&#65533;fq&#65533;&#65533;O&#303;#8W&#65533;&#65533;&#65533;3c&#65533;=&#65533;h&#65533;3isS&#65533;&#65533;4&#65533;.&#65533;&&#65533;K&#65533;&#65533;'&#65533;I&#65533;&#65533;2&#65533;<
&#65533;&#65533;&#413;&#65533;.&#65533; &#65533;&#65533;Ta&#65533;4&#65533;%&#65533;)&#65533;/&#65533;-&#65533;&#442;y'&#65533;L&#1434;&#65533;&#65533;r?-&#65533;te&#65533;&#65533;&#65533;u/&#65533;&#65533; ,t&#65533;&#65533;&#65533;&#65533;&#65533;&#65533;&#65533;&#65533;&#65533;sB&#65533;&#65533;&#65533;v&#65533;&#65533;^&#65533;%{&#65533;&#65533;&#65533;&#65533;&#65533;n`&#65533;&#65533;\&#65533;"5&#65533;&#1623;&#65533;&#65533;&#65533;&#65533;&#65533;koV&#1757;&#65533;&#65533;&#65533;R&#65533;.&#65533;&#65533;&#65533;&#65533;l&#65533;&#65533;Z&#65533;f2&#65533;&#65533;&#65533;$&#65533;&#65533;/|&#65533;&#65533;
&#65533;&#65533;z&#65533;&#65533;C&#65533;&#65533;&#65533;&#65533;&&#65533;&#65533;&#65533;W&#65533;&#65533;&#1382;&#65533;l&#65533;1&#65533;&#65533;'&#65533;^&#65533;5M&#65533;&#65533;z&#65533;GvBUz&#65533;&#65533;2=|CW>&#65533;B:s&#65533;&#65533;t&#65533;&#65533;t%$&#65533;&#65533;R&#65533;&#65533;\Vx&#65533;'&#65533;u &#65533;Z&#65533;'&#65533;&#65533;h:Uvi&#65533;|&#65533;UJ1w&#65533;vM%3/42h>&#583;&#65533;vx&#65533;~&#65533;z{G&#65533;&#1970;
&#65533;n&#65533;~&#1221;~'k&#1156;ou(vA&#65533;wO&#65533;&#65533;'4U&#65533;&^0Gl90&#65533;%D_&#65533;l&#65533;&#65533;&#65533;&#65533;&#65533;W&#65533;&#65533;&#65533;	&#65533;B'q"&#65533;C&#65533;u&#65533;&#65533;&#65533;&#65533;&#65533;&#65533;wR((g&#65533;f&#65533;&#65533;{&#65533;N&#65533;&#65533;&#65533;Ek&#65533;whO&#65533;&#65533;>7&#65533;&#65533;&#65533;f&#65533;|2&#65533;&#65533;Tp&#65533;&#65533;[h&#65533;&#65533;rw&#65533;m&#65533;&#65533;%&#65533;}&#65533;?r&#65533;H&#65533;/&#65533;1<d>0&#65533;&#65533;~&#65533;&#65533;:&xASly&#65533;&#65533;@&#65533;QSb&#65533;&#65533;7l&#65533;&#65533;Vfc|K&#65533;^&#65533;&#65533;l&#65533;&#65533;&#65533;&#65533;&#65533;&#65533;K&#65533;	&#65533;&#65533;Qs&#65533;t	gH&#519;&#65533;&#65533;v#&#65533;&#65533;&#65533;&#65533;^Agu&#65533;v&#65533;gmtXs&#65533;&#65533;WRxMdD&#65533;&#65533;&#65533;&#65533;&#65533;:&#65533;h&#65533;3&#65533;vYH&#65533;t7n@&#65533;&#65533;&#65533;&#65533;&q&#65533;'>&#65533;&#65533;c&#65533;]L&#65533;Mx8&#65533;&#65533;m&#65533;I@Be&#65533;d&#65533;L&#65533;Uo&#65533;v(&#65533;EA/&#65533;&#65533;&#65533;q&#65533;e&#65533;&#65533;fY&#65533;U=h&#65533;&#65533;&#65533;;&#65533; p&#65533;qa&#65533;4U&#65533;w&#65533;v&#65533;{&#65533;W&#65533;&#65533;&#65533;%&#65533;&#65533;&#65533;X>n7&#65533;&#65533;&#65533;E&#65533;C:&#65533;(9&#65533;&O&#65533;S&#230673;(&#65533;&#65533;&#65533;&#1015;#8&#1548;&#65533;&#65533;#7&#65533;7&#65533;&#65533;!1&#65533;&#65533;}C&#65533;&#65533;dx&#65533;&#1098;&#65533;&#65533;&#65533;{Ti&#65533;H&#65533;t&#65533;w&#65533;&#65533;&#65533;G&#65533;8&#65533;&#65533;T&#65533;&#65533;&#65533;&#65533;&#65533;#&#65533;U&~&#65533;&#65533;3&#65533;8&#65533;cG&#65533;&#65533;8X&#65533;&#65533;!w&#65533;&#65533;wuh&#65533;&#65533;&#65533;&#65533;&#65533;{&#65533;S&#65533;g&#65533;&#65533;)&#65533;v&#65533;I`&#65533;G&#65533;&#65533;%&#65533;&#65533;&#65533;GJ&#65533;&#65533;&#65533;f8zI&#65533;6&#65533;&#65533;&#65533;i&#65533;p&#65533;)&#65533;&#65533;F&#65533;&#65533;s>&#65533;&#65533;&#65533;}C&#1557;Z&#65533;&#65533; &#65533;Gd&#65533;&#65533;r8&#65533;w&#65533;x&#65533;W~Y&#407;&#65533;&#65533; qinJ&#65533;@&#65533;&#65533;SV&#65533;&#65533;&#65533;&#65533;&#65533;F&#65533;"]F&#65533;_&#65533;J&#65533;&#65533;&#65533;&#65533;)&#65533;&#65533;b&#65533;id&#65533;	-&#65533;&#65533;&&#65533;&#65533;&#65533;4&#65533;&#65533;p&#65533;83&#65533;}5&#65533;x&#65533;f&#65533;d&#65533;e&#65533;&#65533;_&#65533;&#65533;&#65533;&#65533;W&#65533;&#65533;v&#65533;/&#65533;&#65533;&#65533;&#22190;)&#65533;&#65533;y&#65533;&#65533;)U&#65533;9&#65533;
h&#65533;&#65533;c&#65533;&#65533;&#65533;6r&#65533;&#65533;f&#65533;&#65533;&#65533;\&#65533;9&#65533;&#1121;&#65533;&#65533;&#65533;&#65533;&#65533;L|2%&#65533;srsy;&#65533;9&#65533;
&#65533;&#65533;&#65533;U&#65533;&#65533; j&#65533;&#65533;&#65533;[*e.&#65533;&#65533;h;}&#65533;0h&#65533;&#65533;&#65533;&#65533;	[&#65533;*&#65533;&#65533;&#65533;N/&#65533;&#65533;&#280;&#65533;&#824;&#65533;&#65533;u&#65533;&#65533;&#1607;Ub&#65533;/)b&#65533;df&#65533;A&#65533;&#65533;c&#65533;H&#65533;E	&#65533;	&#65533;vMi&#65533;&#65533;&#1446;&#65533;&#1556;&#65533;(Jj&#65533;[Hd&#65533;&#65533;Y&#65533;'&#65533;&#65533;&#65533;&#65533;&#65533;&&#65533;&#1445;z1P&#65533;&#65533;e&#65533;t&#65533;h&#65533;8K&#65533;&#65533;R&#65533;&#65533;r&#1110;&#65533;&#65533;&#65533;0&#65533;&#65533;uDS&#65533;Z2&#65533;	&#65533;d&#65533;&#65533;&#65533;&#1440;]&#65533;&#1635;C&#65533;Ph&#65533;_&#65533;8&#65533;
&#65533;&#65533;e&#65533;Hiw&#65533;&#65533;&#65533;&#65533;&#65533;z&#65533;X&#65533;&#65533;&#264;e&#454;Y
$_P=J&#65533;s'I&#65533;&h&#65533;xm&#65533;&#65533;&#65533;&#65533;~&#65533;&#65533;Ph&#65533;&#65533; *&#65533;&#65533;&#65533;&#65533;&#596;&#676;&#65533;&#65533;h*:&#65533;&#65533;p&#65533;&#65533;\&#65533;%!&#65533;n&#65533;v&#65533;&#65533;@&#65533;`&#65533;&#65533;Y&#65533;#
x7&#65533;iy&#65533;&#65533;&#65533;}&#65533;"&#65533;(a&#1921;O&#65533;8&#65533;&#65533;e-&#65533;&#65533;e&#65533;&#65533;r&#65533;&#65533;A-&#65533;&#65533;&#65533;^&#65533;d&#65533;&#65533;*&#65533;&#65533;&#65533;^&#1481;&#65533; &#65533;&#65533;&#1042;&#65533;&#65533;&#65533;l{s&#65533;&#65533;CY&#65533;aG&#65533;&#65533;ZV&#65533;&#65533;C&#65533;W&#65533;&#65533;&#65533;h&#65533;*&#65533;&#65533;p&#65533;I&#65533;&#65533;&#65533;&#65533; &#65533;&#65533;:&#65533;&#65533;N9 <;&#65533;OB&#65533;&#65533;u&#65533;Z&#65533;0[i1&#65533;
`Y&#65533;&#65533;&#676;X&#65533;&#65533;j&#65533;7&#65533;S&#65533;&#65533;d&#43535;:wb&#65533;)&#65533;]&#65533;&#65533;&#65533;\6&#65533;&#65533;5&#65533;&#65533;)wl&#65533;&#65533;Q&#65533;Y&#65533;&#65533;&#65533;&#65533;&#531;&#65533;&#65533;n&#65533;&#65533;&#65533;&#65533;5s&#65533;u&#65533;&#65533;&#65533;5&#65533;&#65533;&#65533;t&#65533;R&#65533;PO&#65533;fyftti&#65533;&#65533;z{&#65533;j&#65533;&#65533;&#65533;&#1610;&#65533;t&#65533;%&#65533;&#65533;&#65533;&#65533;SZ&#65533;jz&#65533;m&#666;!&#1433;&#65533;|&#65533;&#65533;&#65533;&&#65533;&#65533;*&#65533;y&#65533;&#65533;&#65533;jI&#65533;yG&#65533;&#65533;&#543;,&#1070;&#65533;Q{~&#65533;&#65533;q&#65533;&#65533;&#65533;uO&#65533;&#65533;v&#65533;&#65533;&#65533;&#65533;&#65533;"t	&#65533;v&#65533;UR&#65533;&#65533;&#1454;`&#65533;r&#65533;D&#65533;&#1083;&#65533;-&#65533;z&#65533;&#65533;TIEU&#65533;E&#65533;&#65533;&#65533;&#65533;`&#65533;&#65533;[E&#65533;&#387;Q
&#65533;;o&#65533;W&#65533;9&#65533;v&#65533;&#65533;{&#65533;
$&#65533;~u&#65533;	&#65533;&#228;D&#65533;R$*&#65533;&#1622;&#65533;&#65533;&#65533;&#65533;&#1398;&#65533;&#65533;*&#65533;0&#550;;&#1779;&#1843;&#65533;u&#65533;,x&#65533;&#65533;&#65533;F&#65533;;&&#411;&#65533;&#65533;&#65533;&#65533;z:&#65533;?&#65533;w&#65533;@&#65533;&#65533;&#65533;L&#65533;J&#65533;&#65533;x&#65533;<&#65533;Z;&#65533;	&#65533;&#65533;&#65533;Mv&#65533;&#65533;&#65533;J&#65533;&#65533;#&#65533;P&#65533;_X&#613;&#65533;Y&#65533;&#65533;&#65533;*J&#65533;-Y&#65533;&#65533;&#65533;f&#65533;&#1720;A<&#65533;&#164;wp&#65533;H<`&#41549;&#1544;&#65533;&#65533;'&#65533;?&#65533;4&#65533;W&#65533;h&#65533;&#65533;&#65533;3&#65533;&#65533;&#65533;&#65533;&#65533;t&#65533;&#65533;-&#65533;&#65533;z&#65533;&#65533;g&#65533;&#65533;&#697;&#65533;X&#65533;&#65533;"&#65533;(&#65533;&#65533;}D,&#65533;<&#65533;&#240;{&#65533;&#65533;{,`
!&#65533;&#65533;&#65533;&#65533;&#65533;)x*Id&#65533;&#65533;svT&#65533;&#65533;&#65533;EugF&#65533;&#65533;&#65533;]&#779;&#65533;n&#65533;&#65533;&#489;&#947;:&#65533;&#65533;j&#65533;&#65533;hv&#65533;t&#65533;&#65533;&#21162;r+&#65533;xf"V9&#65533;k G&#65533;&#65533;S&#65533;U&#65533;&#65533;tg&#701;&#65533;&#65533;'&#65533;_<&#365;&#65533;&#65533;&#65533;Pn&#65533;&#65533;z&#65533;[Vc&#65533;&#517;x&#65533;.&#65533;z9&#65533;&#65533;f&#65533;o&#65533;&#65533;&#65533;?+&#65533;*&#65533;&#65533;
&#65533;&#65533;&#65533;\c&#1831;Z&#616;,&#65533;
&#65533; "&#65533;0D'&#65533;=	&#65533;&#65533;&#65533;&#65533;#&#65533;f&#999;&#65533;A&#65533;|w&#65533;&#905;&#65533;j&#65533;D&#65533;&#65533;&#65533;K1H&#65533;QS&#65533;G&#65533;&#65533;\&#831;i&#65533;&#65533;&#65533;&#65533;&#65533;&#65533;%&#65533;1&#65533;R&#65533;pz&#65533;&#686;&#339;&#65533;&#65533;&#65533;Z&#65533;&#65533;&#65533;&#65533;b&#65533;{2&#65533;&#65533;Tgj]&#65533;&#65533;&#65533;&#65533;y&#65533;&#65533;#&#65533;&#65533;&#1018;&#65533;y&#65533;&#65533;&#65533;&#65533;&#65533;&#65533;&#65533;&#65533;?&#65533;&#65533;2%i
#&#65533;#&#65533;&#423;&#65533;.&#65533;\&#65533;F&#65533;&#460;)&#65533;&#65533;&#65533;N'&#65533;v&#65533;9&#65533;a&#65533;w1&#65533;?&#1905;&#1882;&#65533;&#65533;&#65533;1&#65533;
&#65533;L&#65533;&#65533;&#1838;&#65533;&#65533;&#65533;+T&#65533;&#65533;	t&#65533;c@q&#65533;|&#65533;&#65533;O&#729;&#65533;|fP-&#65533;&#65533;&#65533;+&#65533;{!&#65533;E&#65533;&#65533;&#65533;[&#65533;J&#65533;z&#65533;_&#65533;kI&#65533;Jg&#65533;y}&#65533;YYM&#65533;&#65533;&#65533;o!&#65533;mP,u&#65533;&#65533;&#65533;&#65533;&#65533;&#65533;&#65533;i&#65533;d&#65533; e\&#65533;&#65533;&#65533;8&#65533;&#65533;&#65533;&#65533;&#65533;Y&#65533;4&#65533;&#65533;0&#65533;&#65533;&#807;&#281;-&#65533;j&#345;&#65533;k r&#65533;&#65533;k&#65533;Q-&#1344;&#65533;]&#65533;&#65533;	&#1113;&#65533;&#65533;&#703;&#65533;&#65533;&#65533;&#65533;k `&#65533;Z&#65533;H_MZ&#65533;g}&#65533;p&#65533;3&#65533;u&#65533;"-&#65533;&#65533;&#65533;&#65533;v&#65533;~&#65533;a&#65533;&#1042;T&#65533;b!v&#65533;[&#65533;O&#65533;&#1311;&#65533;K&#65533;&#65533;hh=9&#65533;&#65533;~&#65533;&#65533;+S&#65533;{]&#65533;@&#65533;&#65533;&#1787;&#65533;&#65533;'&#407;X0&#65533;&#929;K&#65533;1&#65533;&#65533;j&#65533;&#415;&#65533;1=u&#65533;]&#65533;&#65533;&#65533;{zu&#65533;g&#65533;M&#65533;&#65533;p&#65533;&#65533;&#546;&#65533;'&#65533;&#65533;&#65533;&#65533;&#65533;&#65533;&#65533;&#1387;&#65533;&#922;m&#65533;&#65533;&#65533;Qz*&#65533;&#65533;Y&#65533; &#65533; &#65533; 	.&[.s&#65533;&#65533;&#65533;&#65533;R&#65533;&#65533;a&#65533;&#65533;6>&#65533;7&#65533;:)&#65533;,\.&#65533;
2&#65533;&#65533;h&#65533;i&#65533;_&#65533;m&#65533;m&#65533;I&#65533;<&#65533;-&#65533;&#65533;&#65533;&#65533;[N|&#65533;&#65533;&#65533;&#1093;J&#65533;lu&#65533;&#54283;&#65533;	&#65533;=
&#65533;&#65533;c<&#65533;0c&#65533;&#65533;\J&#65533;&#65533;iV &#65533;b&#65533;&#65533;&#65533;*
Kk&#65533;7&#65533;7c.&#65533;:T&#65533;#nB&#65533;&#65533;P8l&#65533;#&#65533;&#65533;&#65533;v&#65533;w&#65533;&#65533;U&#65533;i&#61161;v&#65533;&#65533;&#65533;`&#9543;'&#65533;&#65533;l.2&#65533;i]&#65533;y&#65533;&#65533;&#65533;&#65533;[69&#65533;&#65533;&#65533;z&#65533;B&#65533;)&#65533;&#65533;&#65533;q&#65533;&#65533;&#65533;&#65533;&#65533;&#65533;&#65533;&#65533;&#19994;&#65533;g&#65533;[&#65533;C&#65533;&#65533;&#65533;wv&#65533;L
&#65533;&#65533;&#65533;']&#65533;bl&#46864;Q&#65533;&#1910;f&#65533;f+&#65533;&#65533;/&#65533;&#65533;sj&#65533;O&#65533;a&#65533;&#65533;<&#65533;&#65533;&#65533;t&#65533;&#894;&#65533;U('&#65533;&#65533;&#36541;&#28832;&#65533;&#65533;&#65533;&#65533;&#65533;&#65533;&#65533;N8)&#65533;&#65533;s&#65533;&#65533;&#65533;&#65533;D&#65533;C5&#65533;&#65533;&#1746;n&#65533;N&#65533;o"c&#65533;&#65533;&#65533;0_&#65533;&#38428;&#65533;&#65533;&#65533;&#65533;&#65533;&#65533;{&#65533;&#65533;&#57977;&#65533;&#65533;C&#65533;&#65533;_Z&#65533;&#65533;&#65533;^&#65533;&#65533;?+%k&#65533;R&#65533;&#65533;&#65533;@+T&#65533;J&#65533;=&#65533;=&#65533;&#65533;&#65533;~&#65533;&#65533;}&#65533;&#65533;&#863;({&#65533;~&#65533;,b+&#65533;*&#65533;d&#35644;&#65533;nw.&#65533;Y&#1385;r&#65533;M&#2017;&#65533;&#65533;@&#65533;&#1769;&#65533;&#65533;&#65533;&#65533;&#65533;`&#65533;L&#65533;'&#65533;&#65533;G&#65533;&#65533;>!w %&#901;&#65533;&#65533;U&#65533;B&#65533;&#65533;SZW&#65533;&#65533;&#65533;2&#65533;&#65533;&#65533;&#65533;&#65533;&#65533;&#65533;&#65533;0G&#65533;C<&#65533;&#65533;M&#65533;&#65533;&#42960;&#65533;&#65533;&#65533;&#65533;&#65533;	&#65533;&#65533;&#65533;&#222;&#65533;sh&#65533;ss&#65533;&#48785;WM&#971;&#65533;&#65533;.&#65533;&#65533;&#65533;&#65533;&#65533;n&#25525;&#65533;f&#65533;sv$&#65533;s&#65533;&#65533;&#65533;a&#65533;w"&#65533;&#65533;&#65533;. &#65533;&#65533;&#65533;qb&#65533;YkII&#65533;&#65533;&#65533;>&#65533;&#65533;&#65533;&#65533;. = &#65533;&#65533;&#65533;&#65533;E&#65533;h&#65533;.&#1845;I&#65533;&#65533;&#65533;&#65533;/&#65533;`_l&#65533;lZn&#65533;eB&#65533;?&#65533;&#65533;&#65533;?2~&#65533;&#65533;&#65533;<t&#65533;*&#65533;&#65533;&&#1938;&#65533;&#65533;&#65533;&#65533;&#65533;&#65533;7&#65533;&#65533;&#65533;&#65533;&#65533;V&#1325;&#65533;&#65533;&#65533;&#65533;&#65533;&#65533;&#65533;
&#65533;&#65533;0&#65533;&#65533;D&#65533;&#1550;&#65533;&#65533;g&#65533;&#65533;&#65533;&#65533;&#65533;&#65533;&#65533;&#65533;&#65533;Gf&#65533;+&#65533; &#65533;(&#65533; N&&#65533;&#65533;
&#65533;.&#65533;wk,&&#65533;&#65533;)&#65533;C+&#65533;v-&#65533;y&#65533;&#65533;&#65533;&#65533;,F&#65533;&#65533;(m&#65533;&#65533;&#65533;;&#65533;&#65533;&#65533;&#65533;@	[&#65533;B&#65533;&#65533;&#65533;&#65533;&#65533;E>&#65533;Ch&#65533;#&#65533;	eU&#65533;`&#65533;&#65533;&#65533;&#65533;&#65533;&#65533;&#65533;&#65533;]&#65533;&#65533;&#65533;&#65533;&#65533;&#65533;9&#65533;&#65533;<<&#65533;Ue'r&#65533;&#65533;&#65533;&#65533;&#65533;?^q&#65533;&#65533;3&#65533;&#65533;&#65533;&#65533;&#65533;\&#65533;&#65533; &#2017;&#65533;"(dM&#65533;T&#65533;&#65533;&#65533;&#65533;&#65533;D&#65533;&#65533;)&#65533;&#65533;2&#65533;&#65533;&#65533;J&#65533;&#65533;#p&#65533;G&#65533;&#65533;&#65533;<&#65533;C&#65533;&#65533;&#65533;8)&#65533;&#65533;&#65533;2aR&#65533;yX&#65533;&#65533;'&#348;u&#65533;&#65533;&#65533;x&#65533;&#3268;&#65533;,&#65533;&#65533;V&#65533;i&#65533;5&#65533;lm&#65533;:*S&#65533;d&#65533;&#65533;R&#1050;5&#65533;&#1518;\/&#65533;
K6&#65533;
&#65533;&#65533;&#65533;s&#65533;=&#65533;LM&#65533;&#65533;Y&#65533;n];&#65533;&#65533;d`&#65533;&#65533;&#134;|&#65533;&#65533;&#1373;\&#65533;&&#65533;:k&#854;&#65533;&#65533;9&#65533;$&#65533;&#65533;&#1387;	U&#65533;:&#65533;&#65533;&#65533;XY&#65533;&#65533;&#65533;^&#65533;Y&#1472;&#65533;&#576;eK"&#65533;&#65533;2&#65533;`&#65533;&#65533;&n&#594;&#65533;&#65533;&#65533;&#65533;&#65533;&#65533;&#65533;F7vb&#65533;H+H:D(w&#65533;&#695;qq&#65533;,Ap&#65533;&#65533;&#65533;&#1331;#&#65533;&#1328;&#65533;&#65533;!&#65533;P
&#65533;&#65533;&#65533;&#65533;;&#65533;_&#65533;}&#65533;&#65533;&#65533;#&#65533;&#65533;v;&#371;&#65533;j&#65533;&#65533;S<&#65533;&#137;`%&#65533;T1,e5[&#65533;&#65533;U,&#65533;-&#65533;e&#65533;YE!h&#65533;L[F&#65533;w&#65533;m&#65533;&#65533;%&#65533;$x&#65533;&#65533;&#65533; &#65533;&#65533;%&#65533;n&#65533;&#65533; d&#65533;)&#65533;B7&#65533;tX@M"e>&#65533;&#65533;&#65533;&#65533;&#65533;&#65533;g&#65533;&#65533;&#65533;&#65533;+F&#65533;bD4&#65533;@]c&#65533;&#65533;!&#65533;&#65533;&#65533;&#65533;Ll&#65533;&#1046;&#65533;&#65533;&#65533;&#65533;n&#65533;l&#65533;&#65533;p`&#65533;&#65533;9EF&#65533;T&#65533;&#65533;v&#65533;l[&#65533;&#65533;L&#65533;&#65533;&#65533;&#65533;I&#65533;&#65533;&#21514;2&#65533;'TA	X&#65533;&#65533;Zt&#65533;&#1184;&#873;	"&#65533;&#65533;&#65533;&#1173;t&#65533;&#65533;]&#65533;k&#65533;&#65533;&#65533;&#65533;&#65533;&#65533;&#65533;e"t#(&#1694;&#65533;&#65533; &#65533;
&#65533;	J&#65533;&#65533;&#65533;mU&#65533;&#43753;&#65533;&#65533;&#65533;&#65533;J&#65533;qb&#65533;&#65533;;{&#65533;e&#8705;=&#65533;'&#65533;&#65533;v&#65533;"i&#65533;&#65533;&#65533;d~&#65533;&#65533;Z&#65533;&#65533;&#65533;$ $<V&#65533;Yh&#65533;&#65533;&#65533;+&#65533;*&#65533;m-&#65533; &#65533;&#65533;&#65533;s	&#65533;&#65533;Z1&#65533;%&#65533;Dt&#65533;y&#65533;&#65533;y4@&#65533;&#65533;&#65533;[&#65533;f&#65533;&#65533;&#65533;!*&#65533;CD&#65533;&#65533;;G&#65533;&#65533;m&#65533;&#65533;&#65533;&#65533;&#65533;&#65533;&#65533;&#1886;&#65533;)&#65533;&#65533;bE
&#65533;(&#65533;&#65533;z&#1891;t&#699;&#65533;K&#65533;@*_J&#65533;L
&#65533;&#65533;&#65533;qW&#65533;w:!&#65533;L|4&#65533;&#65533;&#65533;U\>S&#65533;&#65533;&#65533;&#1794;&#65533;F&#65533;&#65533;&#65533;g&#65533;&#65533;&#65533;*&#65533;&#586;&#65533;Kv&#65533;4r&#65533;3&#1500;&#1647;T&#46703;C&#65533;&#65533;&a&#65533;6&#65533;7{v&#65533;'&#65533;L&&#65533;&#65533;&#65533;&#65533;m+jWt&#65533;&#65533;D^"D&#65533;&#65533;h&#65533;L;4&#65533;&#65533;&#65533;|M&#65533;"&#65533;&#65533;&#65533;&#65533;&#65533;9&#65533;#d&#65533;&#65533;&#65533;&#65533;&#65533;y&#65533;&#65533;;&#65533;O&#65533;&#65533;@&#65533;0?&#65533;&#65533;&#65533;'&#65533;&#65533;&#65533;~&#65533;&#672;+^ql&#65533;&#65533;&#65533;d&#65533;s&#65533;K&#65533;0&#65533;v&#1447;x&#65533; &#65533;&#65533;&#65533;&#65533;Z6&#65533;{&#65533;EEt&#65533;U&#65533;,&#65533;&#65533;&#65533;&#65533;&#65533;&#65533;&#65533;&#65533;&#65533;g8&#65533;:&#65533;&#65533;&#65533;&#65533;&#65533;&#65533;j&#65533;&#65533;"&#65533;*>&#65533;3&#65533;H&#65533;&#65533;&#65533;&#65533;k,c&#65533;&#65533;#&#65533;&#65533;&#65533;&#65533;&#1631;&#65533;&#65533;&#65533;>"&#65533;&#65533;&#65533;&#65533;&#65533;z*&#65533;@&#65533;  `7&#65533;&#65533;&#65533;r&#65533;A0h&#65533;&&#65533;i&#65533;&#65533;
	&#65533;&#65533;QT3&#65533;&#65533;g &#65533;XQ;d&#65533;_t&#65533;&#65533;$&#65533;:&#65533;mL^&#65533;`NHr';&#65533;&#65533;&#65533;H&#65533;	&#65533;&#65533;&#65533;d_q&#65533;	;&#65533;&#65533;&#65533;&#65533;K&#65533;+T&#65533;&#65533;&#65533;"&#65533;b|&#10101;&#65533;&#65533;?&#65533;5)B&#65533;c&#386;&#230;&#65533;{G&#65533;&#65533;&#65533;Z5='&#426;8U&#65533; &#296463;&#65533;&#65533;J9&#65533;&#65533;(f&#65533;&#65533;Um/(JY&#65533;>c&#65533;0ikp&#65533;&#65533;&#65533;e&#65533;&&#65533;/&#65533;&#65533;&#2022;`F&#567;)&#65533;g &#65533; &#65533; ]|#o&#65533;&#65533;@ 7&#65533;na&#65533;&#65533;&#65533;&#65533; 6&#65533; &#65533;{&#65533;&#65533;&#65533;&#65533;&#65533;
`Pr&#65533;&#65533;&#65533;&#65533;HHB&#65533;1,>&#65533;3&#65533;"&#65533;&#65533;&#65533;qOJ&#65533;Q&#65533;>Q"&#65533;);&#65533;&#65533;&#65533;&#65533;:':"/v&#65533;&#65533;&#65533;]
Y&#65533;K&#65533;&#65533;ml1$j&#65533;'Dn&#65533;R&#65533;&#65533;T&#65533;&#65533;&#549;@jhA&#65533;"&#65533;&#65533;&#65533;&#65533;+&#65533;3-&#65533;T&#65533;"&#65533;&#65533;7&#65533;1i&#65533;&#65533;UMI&#65533;&#65533;&#65533;&#65533;&#65533; `&#65533;&#65533;#L&#65533;t&#65533;&#65533;N&#65533;&#65533;&#65533;D&#65533;Q&#65533;l&#65533;&#65533; &#65533;WH&#65533;1&#65533;&#65533;&#65533;&#65533;&#65533;&#65533;$pt@&#65533;&#65533;`&#65533;(7&#65533;3a&#65533;%[V&#65533;U&#65533;$&#65533;&#65533;	&#65533;#&#65533;d&#65533;&#65533;
>&#65533;t&#65533;:g&#65533;&#65533;Z&#65533;!&#65533;sAb&#515;&#65533;i^&&#65533;&#65533;j&#65533;&#65533;&#65533;&#148;&#65533;&#65533;&#65533;z&#65533;&#65533;&#609;&#65533;&#65533;6&#65533;q.A&#65533;&#65533;&#1000;I&#65533;&#65533;eL&#65533;Z$Z&#65533;&#65533;
3"a&#65533;x&#65533;&#65533;&#65533;&#65533;&#65533;3v&#65533;&#65533;&#65533;I=gHW{.&#59319;&#65533;&#65533;&#65533;&#65533;&#65533;&#65533;&#65533;h&#65533;&#65533;!&#65533;!0&#65533;?&#65533;?&#65533;|&#65533;B&#65533;#M&#65533;&#65533;F&#65533;= lEi&#65533;,#&#65533;/&#65533;k&#65533;&#65533;Wu&#65533;&#65533;,&#65533;e1&#65533;&#65533;&#65533;iE&#65533;&#65533;9: L&#65533;"&#65533;&#65533;&#65533;&#65533;%&#65533;&#65533;LO&#65533;`[&#65533;VI&#65533;&#65533;%n&#65533;&#65533;L&#65533;T&#65533;"&#65533;&#65533;&#65533;fG;G&#65533;>5&#65533;F&#65533;&#65533;&#65533;&#1698;&#65533;&#65533;&#1986;jV-h&#65533;&#65533;&#65533;&#65533;#z\\&#65533;8&#65533;J&#65533;&#768;W&#65533;&#65533;&#65533;&#65533;4&#65533;&#65533;Hl&#65533;&#65533;\&#65533;;_&#65533;&#65533;%&#65533;&#65533;&#65533;&#65533;&#65533;&#65533;&#65533;&#65533;&#65533;I&#65533;5l$+&#65533;j&#65533;&#534;&#65533;]&#65533;t&#65533;g&#65533;&#65533;z&S(&#65533;d	X9\&#65533;d`G%&#65533;&#65533;&#65533;	&#65533;&#65533;&#65533; &#65533;,&#65533;U@}&#65533;q`%
&#65533;&#65533;CE&#65533;c&#65533;j&#65533;&#65533;&#1865;9@Z-&#65533;&#65533;&#65533;&#65533;&#65533;&#65533;&#65533;&#65533;&#65533;&#65533;1&#65533;J&#1828;&#65533;&#65533;d&#65533;}&#65533;&#65533;&#65533;PLI &#65533;VKs&#65533;&#1386;&#65533;&#65533;&#65533;&#65533;&#65533;&#65533;&#65533;X.&#65533;&#65533;Qe]&#65533;I
&#65533;&#65533;&#65533;&#1149;jm&#65533;|&#65533;F`&#65533;Q&#65533;&#65533;&#10712;4&#65533;&#65533;&#41506;  h&#65533;
{6&#65533;&#65533;&#65533;I&#65533;&#65533;&#65533;U&#65533;&#65533;# &#65533;&#65533;&#65533;O&#65533;8,7}ikU&#65533;a&#65533;dX&#65533;&#65533;&#138;R&#65533;&#65533;&#65533;=D&#65533;K&#65533;&#65533;&#65533;*&#1263;&#65533;U&#65533;&#65533;g#&#65533;&#65533;&#65533;&#65533;&#65533;v&#65533;&#65533;C&#1714;&#65533;&#65533;&#65533;&#65533;4&#65533;&#65533;S&#65533;&#65533;V&#65533;&#65533;h&#1410;&#65533;<&#65533;M5jT&#65533;&#65533;&#65533;RSs&#65533;&#65533;&#65533;&#65533;x&#65533;M&#65533;&#65533;&#65533;Qm&#65533;v{&#65533;&#65533;6&#1079;&#65533;&#65533;&#65533;&#65533;>&#65533;&#65533;&#65533;&#65533;w&#65533;&#65533;(&#65533;<&#65533;T&#65533;&#65533;~&#65533;&#65533;&#65533;B&#65533;&#65533;O&#65533;w5&#65533;&#65533;p0I&#65533;&#65533;&#65533;&#19632;+C&#65533;i&#65533;^ N&#65533;{<&#65533;J7 &#65533;K&#65533;&#65533;~<j&#65533;6&#65533;&#65533;uFog"&#65533;&#65533;0&#65533;9&#65533;M&#65533;&#65533;&#65533;P&#65533;&#65533;&#65533;Q&#65533;23d[U&#65533;&5&#65533;&#65533;&#65533;&#65533;&#65533;&)v&#1512;[+&#65533;B&#65533;&#65533;m&#65533;T&#65533;t&#65533;&#65533;&#65533;&#65533;&#1238;v&#65533;<&#65533;&#65533;1V&#65533;&#65533;{{&#2009;&#65533;Z&#1607;v&#65533;6o)W&#65533;&#60878;&#65533;&#65533;&#65533;&#65533;Y&#65533;FN&#65533;l&#65533;&#65533;&#65533;&#65533;&#65533;A&#65533;&#65533;&#65533;2&#65533;&#65533;&#65533;=&#65533;:PWZ&#65533;.&#65533; uK!	#,&#65533;=&#1527;&#453;pWx{&#65533;&#65533;&#65533;~&#65533;&#65533;&#65533;Z&#65533;&#65533;Z&#65533;"&#65533;]b&#65533;&#65533;21&#65533;&#65533;;&#65533;&#65533;&#65533;&#65533;Mt&#65533;T&#65533;&#65533;*I&#65533;D&#65533;&#65533;&#787;&#65533;r&#65533;&#65533;&#65533;*&#65533;&#65533;^&#65533;&#65533;n8r?g&#65533;&#65533;~&#65533;%&#65533;&#65533;:Z&#65533;&#65533;&#65533;&#65533;n&#65533;&#65533;w/&#65533;&#65533;9&#65533;&#65533;&#65533;G&#65533;J 7u4&#65533;&#65533;*&#65533;&#65533;X&#65533;}>&#65533;vgk&#2016;ss&#128;&&#65533;+&#65533;&#65533;&#65533;#&#65533;{@~HR&#65533;&#65533;&#65533;&#1755;,&#65533;&#65533;&#65533;['x&#65533;'&#65533;&#65533;&#65533;&#65533;:h&#65533;&#65533;&#14653;&#65533;E~N&#65533;&I&#65533;&#65533;: q7q&#65533;1&#65533;&#65533;w&#65533;vQguyxI8&#65533;.q)&#65533;aF)&#65533;T&#65533;&#65533;N&#65533;)XW]P$d&#65533;&#65533;M&#65533;&#65533;z&#65533;j<&#65533;M&#65533;s u{&#65533;"t&#65533;&#65533;|&#65533;&#65533;B&#65533;A^&#65533;v|:&#65533;)&#65533;D|&#65533;R^O&#65533;t&#65533;&#65533;'&#65533;T&#65533;&#65533;V&#65533;p8I&#65533;|0}m6&&#65533;2G&#65533;7gy&#65533;I&#65533;&#65533;:&#65533;&#65533;}&#65533;&#65533;[E0&#65533;@  \&#65533;-	%h:&#65533;`&#65533;&#65533;&#65533;H&#65533;=&#65533;k&#65533;w|&#65533;&#65533;GZ&#65533;&#65533;wRW0&#65533;'&#65533;&#1479;&#65533;w:`&Fi1gL&#65533;&#384;(&#65533;R&#65533;%&#65533;o|&#65533;&#65533;&#65533;&#65533;&#65533;&#65533;&#65533;3&#65533;&#65533;}&#65533;&#65533;S&#65533;&#520;&#65533;hY&#65533;&#65533;&#65533;x&#65533;*H\&#65533;&#65533;0&#65533;c?r&#65533;>Cb&#65533;JhVK&#65533;&#65533;&#65533;7&#65533;U&#65533;&#65533;@d\&#65533;H]e&#65533;	&#65533;&#65533;BHt&#65533;&#65533;;&#65533;e8TJVW&#65533;$WZ7n&#65533;W&&#65533;&#65533;O&#65533;&#65533;^-#&#65533;&#65533;H&#65533;Xk&#65533;y&#65533;5C&#65533;`*n&#65533;`
Fw/&#65533;@eBa &#65533;&#65533;h&#65533;U'&#1891;&#65533;;!vk~yK9&#65533;v(&#65533;&#65533;&#65533;j t&#65533;&#65533;F#px(&#65533;H&#65533;&#65533;e&#65533;&#65533;&#65533;&#65533;&#65533;&#65533;&#65533;QX&#65533;&#65533;&#65533;&#65533;8&#65533;&#65533;h&#65533;&#65533;x&#65533;&#65533;h&#65533;&#65533;0&#65533;-&#65533;q&#65533;&#65533;T&#65533;x&#65533;
&#65533;@LH&#65533;&#65533;&#65533;_&#1288;&#65533;8tBj\&#65533;|&#65533;X&#65533;@<&#65533;Xm&#65533;u|C&#65533;p&#65533;&#65533;&#65533;N&#65533;&#65533;&#65533;L&#65533;w5]&#65533;u&#65533;&6Wh*&#65533;)&#65533;Q7f&#1477;Q6)P~)&#65533;&#65533;&#65533;pz&#65533;
&#65533;?&#65533;&#65533;<&#65533;Z>dZ_&#65533;&#65533;c)F&#405;&#65533;9&#65533;aR&#65533;&#65533;r&#65533;&#21469;&#65533;h5&#65533;(z&#65533;&#65533;&#65533;h(&#65533;E 0I&#65533;&#65533;&#65533;&#65533;&#65533;im&#65533;&#65533;yY&#65533;&#65533;&#65533;&#65533;^&#65533;i&#65533;Y&#65533;V&#65533;-c&#65533;&#65533;;&#65533;&#65533;>&#65533;&#1616;&#65533;&#65533;&#65533;&#65533;&#65533;I&#65533;R5B ya&#65533;&#65533;y! t&#65533;8&#65533;M&#65533;	/&#65533;|:&#595; &#65533;N@&#65533;&#536;&#65533;E&#65533;uu&#1292;`&#212;&#1096;&#65533;&#65533;&#65533;	&#65533;Xi7	&#65533;&#65533;&#65533;&#65533;0&#65533;&#34175;&#65533;&#65533;&#65533;&#65533;&#65533;t[R&#65533;W&#65533;r@S)&#65533;&#216;+{&#65533;I&#65533;&#33668;&#65533;sI&#65533;&#329;@&#65533;&#65533;r&#65533;X&#65533;&#65533;&#65533;}&#65533;)&#65533;&#65533;W&#65533;&#65533;y&#65533;Y&#65533;(&#65533;&#65533;y&#65533;i2&#65533;&#65533;P&#1247;n0&#65533;&#65533;y1&#65533;x.&#65533;&#65533;&#65533;@t3&#65533;&#65533;))&#65533;I&#65533;&#65533;&#65533;&#65533;}pd&#65533;UZ&#65533;9Y&#65533;F&#65533;]&#65533;&#65533;.&#65533;t&#65533;MA&#65533;&#65533;D+&#65533;&#65533;s&#65533;U&#65533;xJ&#65533;:&#65533;5zEmun&#65533;t&#65533;,`hf&#65533;g&#65533;#?X&#65533;j&#65533;&#65533;&#65533;7w&#1193;l&#65533;a/$ypn&#65533;&#65533;I&#65533; &#65533;&#470;&#65533;&#65533;V&#65533;&#65533;9&#65533;&#65533;B&#65533;b&#65533;&#65533;Z&#65533;!&#65533;&&#65533;&#65533;}&#65533;&#65533;&#65533;a&#65533;J&#65533;&#65533;9&#65533;&#65533;	&#65533;&#65533;R&#65533;_6&#65533;&#65533;&#65533;&#65533;&#614;&#65533;b*&#65533;&#65533;&#65533;h\
&#65533;99*&#65533;i&#65533;&#65533;x&#65533; zy&(c&#1703;&#65533;SM&#65533;HK@&#65533;&#65533;9&#65533;&#65533;H&#65533;&#65533;B&#65533;&#65533;!&#65533;#&#65533;&#65533;&#1411;&#65533;&#65533;Wu)&#65533;|&#65533;&#1435;&#65533;?&#65533;&#65533;`CC&#65533;&#65533;U&#65533;Ri&#65533;&#65533;sPgi~CP1&#65533;)oI:|2&#65533;D( &#65533;&#65533;$xW&#65533;&#65533;Z&#65533;`)}&#65533;&#65533;[
Dt	&#65533;PQ&#65533;&#65533;&#65533;&#65533;&#65533;&#581;V&#65533;}'&#65533;9&#65533;h&#65533;&#518;&#65533;&#65533;&#65533;
&#65533;&#65533;T&#65533;&#65533;&#65533;m&#65533;&#65533;I&#65533;~&#65533;&#65533;&#65533;J&#65533;&#45728;v&#1568;&#65533;&#65533;&#65533;&#65533;p)&#65533;&#65533;&#65533;P&#65533;&#65533;z&#65533;&#65533;&#65533;&#42657;&#65533;:&#65533;T&#65533;&#65533;{&#65533;V&#65533;&#65533;&#65533;&#65533;H&#65533;&#355;t&#65533;VS&#65533;&#65533;&#65533;&#674;.:&#65533;"&#65533;&#65533;2&#65533;f2]&#65533;(&#65533;N9:Z&#65533;&#65533;R7aH~|&#65533;f&#65533;&#65533;b5&#65533;6&#65533;v&#65533;`ylI&#65533;&#65533;&#65533;&#65533;&#65533;2&#1381; GI&#65533;&#65533;>&#65533;I&#65533;^y&#65533;&#65533;Z;&#65533;&#65533;&#65533;Bg&#65533;,&#65533;0_Ab&#65533;&#65533;Q&#65533;&#65533;h* &#65533;=&#65533;J&#65533;[&#1781;&#65533;j&#65533;q&#65533;&#65533;&#65533;4&#65533;&#65533;Q&#65533;	&#65533;M&#65533;&#65533;$&#65533;b%&#65533;&#65533;&#239;7&#65533;&#65533;Z&#65533;&#65533;&#65533;z&#65533;&#65533;&#1092;9&#65533;&#65533;2ytH#&#65533;&#65533;&#65533;&#65533;&#65533;r&#65533;z|c&#65533;B&#65533;&#65533; UG&#65533;S&#65533;&#65533;
&#65533;TH&#65533;&#65533;p"&#65533;&#65533;Mi&#65533;r`D~&#65533;-Ka6&#65533;&#65533;l&#65533;]&#65533;~&#65533;bP7X Zj;(@aT&#65533;&#65533;&#65533;@{&#65533;&#65533;&#65533;W%Gk&#65533;"3b&#23604;&#1530;nxS&#65533;&#65533;,&#65533;&#65533;&#65533;&#1840;&#65533;W&#704;i&#65533;&#65533;&#65533;&#65533;7r&#65533;&#65533;&#615;y&#65533;(&#65533;&#65533;&#65533;k&#65533;d&#65533;&#65533;w&#65533;&#65533;q&#65533;&#65533;&#65533;z&#65533;Z&#65533;)&#65533;&#701;&#65533;
&#65533;oZD&#666;<X!&#65533;&#1399; j&#65533;&#65533;&#343;&#65533;u|&#65533;Y&#65533;&#1791;g&#65533;&#65533;&#1668;&#65533;&#65533;&#65533;&#65533;81&#65533;&#65533;z&#65533;&#65533;Y&#65533;&#65533;&#65533;&#65533;&#65533;&#65533;yV&#65533;`Y9&#65533;c&#65533;&#65533;k&#65533;&#65533;&#65533;&#65533;fy&#65533;&#598;T&#65533;m&#65533;t.&#65533;&#65533;t&#65533;&#65533;;&#65533;cZ&#65533;&#65533;&#65533;&#65533;&#65533;&#65533;&#65533;:&#65533;M&#65533;&#65533;&#65533;J&#198;6&#65533;U&#65533;&#65533;;Za+&#65533;&#65533;&#65533;&#65533;i&#65533;&#65533;&#1767;&#65533;k&#65533;&#65533;d&#65533;E<&#65533;\&#65533;&#65533;&#65533;&#65533;&#65533;&#65533; {wzw&#65533;&#65533;w&#65533;&#65533;&#65533;&#65533;&#65533;w&#65533;{&#65533;<&#1089;&#65533;C&#538;m&#297;&#65533;&#65533;&#65533;&#65533;&#65533;&#65533;&#181;&#65533;&#65533;&#65533;m&#65533;j&#65533;&#65533;7WvkOb}&#65533;	 &#65533;&#65533;&#297;&#498;&#65533;a&#65533;&#65533;&#65533;&#65533;R&#65533;y&#65533;$&#65533;&#65533;
U&#65533;&#65533;&#65533;&#65533;&#65533;&#65533;&#65533;I&#65533;?&#65533;&#65533;&#65533;&#65533;	&#986;&#186;k&#65533;&#65533;&#65533;^&#65533;&#65533;0&#65533;80&#773;&#65533;
&#65533;&#65533;l&#65533;&#65533;&#65533;i&#65533;&#65533;&#65533;q^&#65533;&#65533;H&#65533;&#65533;&#65533;)[r&#65533;J|&#65533;&#65533;&#502;&#65533;)&#65533;j&#65533;&#65533;&#65533;I&#65533;&#65533;&#1675;&#65533;v;&#65533;V|K&#65533;&#65533;=&#65533;w&#65533;&#65533;*!{X&#65533;&#65533;N&#65533;axk&#65533;j&#65533;^N&#65533;D[w&#488;&#65533;>4J&#488;d~&#1074;&#497;&#65533;&#65533;&#65533;&#65533;&#65533;&#65533;&#65533;{GX&#65533;+&#65533;6g&#65533;5[U^&#65533;&#65533;&#65533;&#65533;&#65533;&#1769;hR&#65533;&#65533;&#65533;&#65533;&#65533;E&#65533;w&#65533; &#65533;&#65533;&#65533;&#65533;&#65533;&#65533;&#65533;&#65533;M&#65533;	&#65533;&#65533;8&#65533;&#65533;p5&#65533;&#65533;&#65533;o&#65533;&#65533;&#65533;;&#65533;&#65533;<&#306;<&#823;&#65533;&#65533;0v&#65533;c&#65533;&#65533;&#65533;k)&#65533;&#65533;&#65533;&#65533;&#65533;Gc&#1880;&#65533;t&#65533;&#65533;&#65533;&#808;%&#65533;&#65533;&#1244;&#65533;&#1289;&#65533;.&#65533;r&#65533;t&#65533;&#65533;&#1253;b&#65533;]&#65533;&#65533;D'&#65533;\&#65533;&#65533;W+&#817;&#65533;&#65533;fr&#65533;&#65533;&#65533;<C|l&#1303;&#65533;&#65533;x&#65533;o0Q&#65533;|v&#65533;6f;'&#65533;&#65533;KBc&#65533;&#65533;rW&#65533;&#65533;s &#510;%%&#65533;&#65533;i(\&#1050;|i&#65533;|&#65533;/&#65533;&#65533;L+&#65533;-&#65533;w&#65533;&#65533;}&#65533; iJY&#154;&#65533; &#65533;&#65533;MFEltJ2&#65533;=&#65533;g&#711;&#65533;&#65533;&#65533;&#1725;&#65533;3&#65533;+&#65533;&#1467;L%5&#65533;&#1308;&#65533;&#65533;&#65533;&#65533;=^&#65533;l`,&#65533;&#65533;&#65533;e 1&#1322;&#65533;&#65533;&#1884;&#1295;;&#65533;&#65533;,&#65533;&#65533;&#65533;$R&#65533;&#65533;&#65533;)  U&#65533;&#65533;&#65533;]r&#65533;&#65533;&#65533;&#65533;&#65533;&#65533;&#65533;^!&#65533;V&#65533;&#65533;jm&#65533;|&#65533;c&#65533;&#65533;E&#65533;&#65533;Y&#65533;Y&#65533;&#65533;&#585;&#65533;&#65533;&#65533;&#638;&#65533;&#65533;&#65533;&#65533;&#65533;&#683;dz&#65533;&#1250;&#65533;K&#65533;&#65533;&#1097;&#65533;&#65533;m&#65533;G&#65533;&#65533;&#65533;0/&#65533;&#65533;uy6&#65533;&#65533;&#65533;&#65533;4&#65533;&#65533;+$&#65533;0&#65533;&#65533;&#65533;&#65533;&#65533;&#65533;J^a&#65533;;&#65533;&#65533;&#65533;&#65533;Z1E&#65533;l&#65533;&#624;&#65533;&#65533;@?&#65533;&#65533;&#65533;&#65533;5&#65533;[&#65533;-b&#494;&#65533;_&#65533;a&#65533;&#65533;&#65533;R&#65533;&#65533;Xjh Xl'&#546;+&#65533;&#65533;&#65533;[d&#961;9&#65533;&#65533;&#65533;hZ&#65533;y&#65533;&#65533;0Sld&#65533;&#65533;&#65533;8&#65533;C&#65533;&#1501;&#65533;*&#65533;&#65533;&#65533;]&#65533;w&#65533;&#65533;v&#65533;&#65533;|&#65533;&#65533;9l&#65533;&#1536;&#65533;Z&#65533;-&#65533;q&#65533;&#65533;,T&#65533;&#65533;u&#65533;&#65533;&#65533;&#65533;&#65533;&#65533;&#65533;9&#65533;>&#65533;&#315;&#65533;&#65533;&#23493;&#65533;Q&#65533;&#65533;G,&#65533;&#65533;&#65533;a&#65533;&#1825;&#65533;&#65533;3&#609;l<Iw&#65533;
&#1181;&#65533;&&#65533;&#65533;K&#65533;&#65533;&#65533;n&#65533;&#65533;w&#65533;&#65533;J]&#65533;&#65533;&#1318;&#1239;Q-&#65533;&#65533;&#508;&#65533;&#65533;&#1808;&#65533;6	&#65533;&#65533;<&#65533;2&#65533;&#65533;=&#65533;q&#23087;&#65533;&#65533;&#65533;1q&#65533;&#1517;K&#1175;&#65533;&#65533;a&#65533;&#65533;&#202;"&#65533;&#65533;,&#65533;L&#65533;&#65533;&#65533;&#65533;&#65533;&#47164;&#65533;y&#65533;N&#65533; Vb&#65533;]&#65533;&#65533;J&#65533;&#65533;}&#65533;&#65533;x2&#65533;&#65533;&#65533;&#65533;_nd&#65533;&#65533;z&#65533;&#65533;'&#65533;&#65533;&#52093;&#65533;&#65533;&#65533;&#65533;&#65533;&#65533;&#1085;e&#65533;X&#2047;&#65533;&#65533;v~N&#65533;&#65533;-&#65533;&#65533;1&#65533;t&#65533;&#65533;(&#65533;&#65533;&#65533;&#586;&#65533;&#65533; &#65533;bC&#65533;&#65533;&#65533;&#65533;&#65533;yNy[AQ"&#65533;&#65533;8~l&#65533;&#65533;)[Xi&#65533;&#65533;P&#65533;&#65533;&#65533;&#65533;&#65533;Y]&#65533;J&#1701;Pp&#65533;&#65533;&#65533;Q&#65533;&#65533;
&#65533;S&#65533;&#65533;&#65533;&#65533;5jpUfP&#65533;t&#65533;&#65533;f&#65533;*&#65533;&#65533;qJ&#65533;p&#65533;+&#65533;&#65533;&#65533;&#65533;&#65533;&#1919;M&#1968;&#1983;&#65533;&#65533;l&#65533;&#65533;|&#65533;&#65533;v&#65533;&#65533;&#65533;&#65533;!=&#65533;&#65533;8&#65533;S&#65533;d^&#65533;!&#65533;&#65533;ty=&#65533;&#65533;&#65533;/&#65533;&#65533;n&#65533;;&#65533;&#65533;&#65533;&#65533;&#65533;&#65533;=N&#65533;j9Z&#65533;&#65533;j&#65533;N&#65533;^gA&#64509;K&#65533;&#65533;u&#65533;Z&#65533;q&#65533;&#65533;X&#65533;&#65533;\&#65533;&#65533;&#65533;&#65533;&#65533;y&#65533;&#65533;&#65533;
?E&#310;s=&#65533;~|&#65533;jx&#65533;e'&#65533;&#65533;:b&#65533;&#65533;&#65533;S&#65533;&#65533;P&#65533;&#65533;&#65533;8&#65533;#&#65533;&#65533;&#65533;&#65533;!&#65533;&#1483;&#65533;&#65533;&#65533;-&#65533;&#65533;&#65533;&#65533;&#65533;J&#65533;&#65533;U;&#65533;&#65533;$&#65533;&#65533;&#65533; &#526;&#65533;&#1947;&#65533;&#65533;&#65533;KY&#65533;&#65533;&#65533;w&#65533;&#65533;m&#65533;en&#65533;G~sx&#65533;?&#65533;>2d&#65533;B:c&#65533;O&#65533;&#65533;OU&#1283;R1&#65533;&#65533;&#65533;CU&#65533;]&#65533;I&#65533;&#65533;s&#65533;lI&#65533;&#65533;8g&#65533;&#65533;&#65533;&#65533;8a&#65533;l&#65533;&#65533;&#65533;`X&#65533;S &#65533;&#65533;&#65533;z&#65533;&#65533;&#65533;&#65533;2&#65533;&#1366;0&#65533;xc0&#65533;epvZ&#65533;&#1658;>&#65533;&#65533;&#65533;+V%(U	'&#65533;&#65533;@rjb&#65533;&#65533;&#65533;&#65533;&#65533;I&#65533;&#65533;&#65533;&#65533;&#65533;&#65533;&#65533;&#65533;|&#65533;&#65533;&#65533;&#65533;I&#65533;&#65533;Et&#65533;&#65533;]&#65533;&#65533;#&#65533;h&#65533;&#65533;&#65533;&#65533;&#65533;&#65533;&#370;&#65533;&#65533;&#65533;&#65533; &#65533;#&#65533;&#65533;H{q&#65533;&#65533;&#65533;?&#65533;z^e&#65533;&#65533;&#65533;&#65533;&#65533;&#1804;/&#65533;\&#65533;&#65533;&#65533;&#65533;&#65533;&#65533;&#65533;&#65533;&#65533;`&#65533;^&#65533;&#65533;&#65533;&#65533;3&#65533;R&#65533;:&#65533;&#65533;s&#65533;\&#65533;=n&#65533;&#65533;YKG&#65533;&#65533;o&#65533;&#65533;E\&#65533;&#65533;&#65533;&#65533;&#65533;V&#65533;#&#65533;Q&#1738;&#65533; +nid!;@P&#65533;ia&#65533;GTv&#65533;&#65533;&#65533;#&#461;3&#65533;&#1833;&#65533;&#65533;E<In&#65533;&#65533;D'&#65533;Ho)&#65533;&#65533;4&#65533;&#65533;&#65533;H5&#65533;h&#65533;&#65533;&#65533;NFA&#65533;&#65533;]a&#65533;&#65533;@V&#65533;Y&LHH&#65533;&#65533;&#1783;;&#65533;d1&#65533;E&#65533;$M~lVJ&#65533;$PH&#65533;i&#65533;&#65533;&#65533;I&#65533;T&#65533;0	:xf&#65533;CXN$9(F&#65533;&#65533;&#65533;jgM:&#65533;&#65533;&#65533;&#65533;&#65533;ZP5&#65533;&#65533;aD&#65533;&#65533;&#65533;`&#65533;Fs&#65533;&#65533;&#65533;&#65533;b7&#65533;Ml&#65533;"&#65533;h&#65533;9.&#65533;&#65533;&#65533;o;8O&#65533;&#65533;&#65533;&#65533;&#864;)=&#65533;&#65533;q&#65533;h&#65533;&#1608;&#65533;C&#65533;.&#65533;&#65533;E&#65533;=&#65533;&#65533;&#65533;&#65533;'\&#65533;^C&#65533;&#65533;&#65533;/P&$$:&#65533;0&#65533;&#1775;&#65533;wC&#65533;&#65533;6a$ ,A&#65533;Q!]c&#65533;v&#65533;4&#1568;7&#65533;&#65533;&#65533;O;&#65533;d&#65533;PM&#65533;U&#1286;&#65533;h&#65533;&#65533;RjA&#65533;hSM0"&X&#65533;v 5&#65533;X0p YemE&#65533;Y&#65533;u[<N%]q&#65533;u&#65533;&#1175;@b=&#65533;&#65533;&#65533;&#65533;G'&#65533;&#1110;'[!&#65533;[UI&#65533;c&#65533;&#65533;&#65533;QV&#65533;dY&#65533;/fr&#65533;&#969;&#65533;x)&#65533;	&#65533;&#65533;Y&#65533;y&#65533;&#65533;gH&#65533;&#65533;"&#65533;S&#65533;1&#65533;&#65533;&#65533;&#65533;&#65533;[0&#65533;&#65533;f-a&#65533;!&#65533;&#65533;G&#1827;&#65533;X&#65533;&#65533;D&#1653;C&#65533;&#65533;&#65533;1&#65533;&#65533;&#65533;&#65533;M&#65533;&#65533;&#65533;-&#65533;&#65533;m&#65533; :&#65533;>eF&#65533;&#65533;h&#65533;\&#65533;^&#65533;&#65533;&#65533;I&#65533;u&#65533;&#65533;&#65533;v&#65533;&#65533;&#65533;Iu&#65533;&#65533;E&#65533; &#65533;x&#65533;&#65533;&#65533;&#65533;4&#65533;}3i&#65533;&#65533;&#65533;&#65533;&#65533;ZBJ&#65533;&#65533;m&#65533;!&#65533;(&#1671;!B&#65533;YePU&#65533;&#65533;(&#65533;&#65533;&#65533;&#65533;d&#65533;x&#65533;&#65533;&#65533;&#65533;&#65533;3&#65533;a&#65533;#&#65533;&#320;	. 	&#65533;&#65533;;Y&#65533;^+&#65533;&#65533;X&#65533;^fY,T&#65533;)4&#65533;@&#65533;0S&#65533;}&#65533;a&#65533;&#65533;&#65533;-&#65533;i&#65533;{.&#65533;Cd&#65533;&#65533;&#65533;[&#65533;&#65533;d&#65533;&#314;&#65533;&#65533;g&#690;&#919;&#816;&#65533;e&#65533;&#65533;A&#65533;&#65533;:W&#65533;&#65533;&#65533;
&#65533;9&#65533;&#65533;s&#65533;@&#65533;&#65533;&#65533;)&#65533;&#65533;&#65533;Z&#65533;`Z&#65533;&#65533;&#65533;&#65533;&#65533;q2\&#65533;&#65533;t&#65533;&#65533;&#65533;
&#65533;&#65533;&#65533;E&#65533;X&#65533;l&#65533;kd&#65533;&#65533;X,^&#65533;`y&#65533;&#65533;Z&#65533;&#65533;5t^&#65533;"Y&#65533;&#65533;H&#65533;&#65533;1&#65533;&#65533;by&#65533;G&#65533;&#65533;bs}&#65533;&#65533;&#65533;&#65533;0&#65533;H&#65533; e&#1384;#&#65533;I&#65533;&#65533;&#65533;&#65533;uY&#65533;&#65533;&#65533;&#65533;&#1091;&#65533;O &#65533;I&#65533;&#65533;&#1167;&#65533;S&#65533;ne&#65533;4&#65533;&#65533;_&#65533;&#65533;&#65533;&#65533;e&#65533;]&#65533;l&#65533;&#65533;"&#65533;&#65533;&#65533;&#65533;(&#65533;&#65533;&#65533;&#683; &#65533;/2&#65533;&#65533;4&#65533;&#65533;&#65533;e&#65533;&#65533;:&#65533;~&#65533;&#65533;&#65533;&#65533;Y&#65533;I&#1274;6&#65533;K+&#65533;&#1956;&#65533;:&#65533;&#65533;&#65533;."&#65533;+&#65533;Hs)D&#65533;N&#65533;&#65533;Y_v&#65533;&#65533;&#65533;=c[&#65533;*&#65533;&#65533;)&#65533;&#65533;IlP&#65533;&#65533;s7"I`b&#65533;9&#65533;&#65533;4M
\vEBm&#65533;&#708;&#65533;K&#65533;+&#65533;&#65533;&#65533;&#65533;&#65533;kD&#65533;:W&#65533;&#65533;&#65533;&#65533;&#689;h]1&#65533;&#65533;&#65533;&#65533;&#65533;et1&#65533;K&#65533;LG&#65533;&#65533;JX&#65533; &#65533;&#65533;&#514;0,`AyhL&#65533;&#65533;&#65533;&#65533;&#65533; &#65533;&#65533;&#65533;]&#65533;7.&#65533;a&#65533;A&#65533;&#65533;&#65533;	&#65533;&#65533;&#65533;$&#65533;&#65533;K&#65533;3&#65533;hH&#65533;&#65533;p&#65533;&#65533;&#65533;b&#65533;b&#231;XH&#65533;&#65533;&#65533;HV&#65533;&#573;&#65533;I&#65533;&#65533;&#65533;V&#65533; %4Bc
t&#65533;&#65533;&#65533;V@X&#65533;l&#65533;c$&#65533;&#65533;R&#65533;yfU&#65533;&#65533; a&#65533;&#1810;&#65533;B(&#65533;&#65533;&#65533;lA&#65533;&#65533;&#65533; &#65533;&#65533;m&#65533;&#65533;'&#65533;&#65533;&#65533;$!DZ&#1910;&#65533;&#65533;i&#65533;e&#65533;&#65533;`&#65533;&#65533;&#65533;\&#65533;&#65533;&#65533;0a&#65533;&#65533;&#65533;&#65533;/&#65533;]-&#580;4&#1221;&#65533;&#65533;r4&#65533;&#1101;&#65533;&#65533;&#65533;&#65533;&#65533;&#65533;o&#65533;WO&#65533;&#65533;\&#65533;g/X&#1868;l$/?&#65533;&#65533;v&#65533;&#65533;&#65533;C-3&#65533;Z&#65533;&#65533;"dR&#65533;&#65533;&#65533;&#65533;)&#65533;&#65533;&#65533;&#65533;1&#65533;&#65533;i\]K(q&#65533;&#65533;Y&#65533;&#65533;z&#65533;&#1683;&#65533;&#65533;=&#65533;`&#65533;&#65533;^D5KPhA&#65533;&#65533;9@&#65533;	P}&#65533;,&#65533;&#65533;&#65533;9"&#1787; 1&#65533;'&#65533;q&#65533;:&#586;K*&#1655;&#1706;=&#65533;&#65533;V&#65533;(P&#65533;-&#65533;`&#65533;&#65533;~:&#65533;lY4&#65533;*&#65533;&#65533;&#65533;+&#65533;&#65533;&#65533;&#65533;&#65533;&#1771;*tL&#65533;%&#65533;9cQ&&#65533;&#65533;&#209;&#65533;&#65533;3chF&#65533;I&#65533;E&#65533;:C&#65533;p&#65533;D&#65533;h	&#65533;&#65533;r&#65533;q&#65533;$(&#65533;:y&#65533;&#65533;&#65533;&#65533;'&#182;D&#65533;Ma1&#65533;RD&#65533;&#65533;<OU*&#65533;E&#65533;*&#65533;`P&#65533;&#65533;L&#65533;Uh&#65533;&#65533;;&#65533;@)O&#65533;$&#65533;Z;&#65533;&#65533;N&#65533;i@L&#65533;(&#65533;@~&#65533;f!&#65533;-&#65533;&#65533;&#65533;&#65533;FYB&#65533;&#65533;&&#65533;V&#65533;4{J&#65533;>m&#65533;&#489;B&#65533;
&#65533;&#65533;>&#65533;&#65533;Dak&#65533;y&#65533;Q,'&#65533;~3&#65533;&#65533;&#65533;:IV$89*q&#65533;zQe&#65533;7$Ba &#1250;&#65533;&#65533;&#65533;&#65533;/&#362;0&#65533;*B&#65533;&#65533; &#65533;X&#65533;Vuaq&#65533;#kZ&#65533;"C&#65533;N&#65533;6&#65533;&&#65533;z&#65533;9&#65533;&#815;l8G&#65533;v
v&#65533;&#65533;&#65533;&#65533;a&#466;&#65533;&#65533;E&#65533;N0^&#65533;Rd%F&#65533;&#472;9&#65533;&#1028;&#65533;&#65533;&#65533;Dm&#65533;Z&#65533;&#65533;)&#65533;A*H5&#65533;&#65533;&#65533;&#65533;&#65533;&#65533;&#65533;!u{Hc&#65533;&#977;&#65533;UO#&#65533;C&#65533;M	j&#65533;Co=u&#65533;&#65533;&#65533;&#65533;5 &#65533;&#65533;&#65533;Si&#65533;&#65533;&#65533;&#65533;D k&#65533;&#65533;&#65533;&#65533;&#65533;!&#65533;`&#65533;&#65533;&#65533;7&#65533;&#186;I&#65533;u&#65533;&#65533;K%?&#65533;&#65533;C&#65533;l&#65533;&#65533;&#65533;&#65533;;a&#65533;&&#65533;_&#65533;&#65533;Q&#65533;&#65533;&#65533;&#65533;V&#65533;$&#65533;&#65533;&#65533;&#65533;V&#65533;&#65533;_&#65533;B^H"&#65533;&#65533;&#65533;&#65533;&#65533;K&#65533;&#65533;5&#65533;&#65533;2&#65533;X&#65533;R&#65533;&#65533;V&#65533;"&#65533;&#65533;&#65533;&#65533;Q&#65533;5&#65533;<&#65533;&#312;&#65533;&#65533;&#65533;0&#65533;p&#65533;&#65533;&#1677;&#65533;&#65533;&#65533;&#65533;&#65533;r&#1192;&#65533;&#65533;&#65533;8&#65533;&#65533;e&#65533;F&#1878;%
&#65533;&#65533;&#65533;I&#630;Rj3&#65533;:&#65533;&#65533;&#65533;G&#65533;Z&#65533;E&#65533;nd
Mt	2'w&#65533;&#978;&#65533; %){&#65533;&#65533;&#65533;&#65533;h&#65533;&#65533;E&#65533;&#65533;&#65533;&#65533;*&#683;U&#65533;&#65533;)&#65533;&#65533;&#65533;S)&#65533;Wx&#65533;s)&#65533;lL>70&#65533;&#65533;&#65533;&#65533;,&#65533;&#65533;&#65533;"&#65533;i&#65533;NX3&#65533;,&#65533;&#65533;&#65533;&#65533;h&#65533;&#65533;&#65533;4c&#65533;&#65533;<F10&#65533;V^&#65533;P&#65533;&#65533;S&#422;&&#65533;&#65533;e &#65533;&#65533;g&#65533;&#65533;&#65533;L=c5&#65533;&#1689;&#65533;&#65533;&#65533;3z&#65533;cW&#65533;5<&#65533;&#1403;_&#65533;&#65533;C;&#65533;&#503;
&#65533;&#65533;u&#65533;Q&#65533;B&#65533;&#65533;l&#65533;uS9\T&#65533;t&#65533; &#65533;j&#65533;&#65533;&#65533;=&#65533;&#65533;Q&#65533;1mI@&#65533;&#65533;s&#65533;~wn&#65533;&#65533;@&#65533;g&#65533;&#5284;H&#874;Vg&#65533;&#65533;a&#65533;$&#65533;&#1847;+7&#65533;v&#65533;&#65533;W&#65533;&#65533;&#65533;P&#65533;&#65533;M&#65533;&#65533;&#65533;&#65533;&#65533;_;&&#65533;*u0Q&#65533;&#65533;&#65533;&#65533;Hc&#65533;E&#65533;&#65533;&#65533;8&#65533;CM&#65533;&#65533;G&#65533;&#65533;&#65533;qD&#65533;Z&#65533;&#65533;&#1242;s&#65533;6#&&#65533;d&#606;&#65533;_&#65533;9^D&#65533;&#65533;j+&#65533;&#65533;&#65533;&#65533;]c &#65533;&#65533;7&#65533;OKG&#65533;&#65533;&#65533;t(Q&#65533;&#65533;&#65533;>Q6C&#1363;&#65533;5&#65533;}C&#65533;&#65533;&#65533;&#65533;]3JS&#65533;{&#65533;(&#65533;&#65533;&#65533;W5&#65533;&#65533;WI~s&#65533;Ckl&#65533;&#65533;^&#11275;&#65533;&#65533;&#65533;]&#65533; &#65533;
&#65533;l&#65533;}&#65533;&#65533;6y&#65533;wrVxv&#65533;= 8&#65533;w&#65533;!pzfp&#65533;v+&#65533;#c4Q&#65533;L&#65533;h&#65533;9&#65533;wFI@9&#65533;&#65533;"0i &#65533;`N&#65533;`mA:&#65533;'&#65533;vj&#65533;&#65533;&#65533;N&#65533;&#65533;r&#65533;U{m&#65533;;~!Y&#65533;&#65533;H&#65533;&#65533;f&#65533;&#65533;{&#65533; Z3|&#263;kH(]&#65533;PL&#65533;k&#65533;&#65533;|C&#65533;k&#1031;y.6cdu}&#65533;G&#65533;&#1459;}&#65533;&#65533;=@&#65533;}&#65533;&#65533;&#65533;S&#65533;&#65533;&#65533;Vm&#65533;g&#65533;Y&#65533;2&#65533;&#65533; &#65533;&#65533;rR}'S&#65533;&#65533;&#65533;t&#65533;&#65533;&#65533;f&#65533;&#65533;&#65533;w6&#65533;&#65533;Fo&#65533;g&#65533;&#65533;T&#65533;T4&#65533;/p 0p&#65533;&#65533;K&#65533;&#65533;%&#65533;&#65533;1Gq&#65533;&#65533;&#65533;tC&#1572;&#65533;i)&#65533;0&#65533;VDA&#65533;z4&#65533;9&#65533;V&#65533;W&#65533;&#65533;&#65533;jN&#65533;
&#65533;$:e&#65533;3wTz&#65533;&#65533;52>&#65533;sG&#65533;<J(t-t%KXP&#65533;&#65533;|&#65533;{&#65533;&#65533;5f}&#65533;x$A&#65533;&#65533;c&#65533;&#65533;}UWd&#65533;&#65533;C%wh&#65533;dGf3&#65533;m&#65533;W&#65533;#&#65533;b&#65533;Q`&#65533;&&#65533;1^zf&#65533;dW3&#65533;&#65533;>sXL&#65533;&#65533;|&#65533;&#65533;&#65533;Axx&#65533;e &#65533;T&#65533;v&#65533;v&#65533;T
&#65533;f&#65533;G&#65533;x "@&#65533;&#65533;pG&#65533;V&#65533;&#65533;#e&#65533;	A&#65533;"&#1300;70&#65533;A&#65533;"&#65533;w`;&#65533;ccF&#65533;Xg@Tth&#65533;pX=Hi1W&&#65533;#)&#65533;&#65533;&#65533;H&#65533;OU&#65533;?V&#65533;&#65533;&#65533;&#321;!#&#65533;]D|d&#65533;|7&#65533;&#65533;UcO&#65533;jRh&#65533;W8&#65533;ud&#65533;&#65533;&#65533;&#65533;&#65533;&#65533;&#65533;S'&#65533;&#65533;xubY*&#65533;&#65533;&#65533;&#65533;H6&#65533;u&#65533;H&#65533;&#1366;&#65533;Q	&#65533;&#65533;upd	&#65533;&#65533;R&#65533;J&#65533;>&#65533;&#65533;&#65533;15&#65533;&#65533;E&#65533;x h&#65533;&#65533;&#65533;gG&#65533;^:&#65533;q&#65533;>Q&#65533;&#65533;x&#65533;!N&#65533;bc&#65533;&#65533;W&#65533;	`&#65533;&#65533;1f&#65533;#&#65533;&#25692;wq&#65533;"W6&#65533;&#65533;'ir&#65533;g&#65533;&#1298;&#65533;!u&#65533;&#65533;&#65533;;'&#65533;:&#727;|8&#65533;C ;&#65533;s4&#65533; &#65533;&#65533;k1GZ&#65533;x&#65533;&#65533;&#65533;]t|z2&#65533;&#65533;|8	&#65533;&#65533;&#65533;&#65533;&#65533;&#65533;&#65533;&#65533;g&#65533;&#65533;&#65533;&#65533;&#65533;&#597;D&#65533;](&&#1485;&#65533;XE_&#65533;uK&#65533;t&#65533;&#65533;&#65533;t&#528;&#65533;&#65533;d@&#65533;	%&#65533;O&#65533;&#65533;QR&#65533;&#65533;&#65533;	&#65533;R&#65533;&#65533;,-&#215;&#65533;&#65533;v&#65533;9&#65533;&#65533;&#65533;w&#65533;T&#65533;%<Yx@X&#65533;8Ll&#65533;T
&#65533;&#65533;P&#65533;Yj&#65533;=&#65533;y&#65533;V9Cl&#65533;*X@sW&#65533;cC~&#65533;v&#65533;N\&#65533;!y&#65533;&#65533;a&#65533;&#65533;&#65533;&#65533;	4&#65533;#&#65533;&#1505;JP&#65533;&#65533;?}	G&#65533;&#65533;X&#65533;&#1604;k&#265;g&#65533;&#65533;&#65533;&#65533;&#825;&#65533;&#65533;)s&#65533;&#65533;&#65533;^&#65533;%&#935;&#65533;WyVM(&#65533;1V&#65533;Z]&#1629;&#65533;&#1637;&#65533;&#65533;(&#65533;&#65533;u&#65533;'v&#65533;&#1552;&#65533;&#1543;&#65533;Pear&#65533;h&#65533;&#65533;&#65533;o&#65533;A!-&#65533;z&#65533;&#65533;&#65533;X&#65533;&#65533; xZo&#65533;S&#65533;&#65533;&#65533;2&#65533;d&#65533;	&#33342;DTj&#1639;&#65533;&#65533;&#65533;&#65533;4p &#65533;&#65533;&#65533;8"&#65533;e&#65533;&#65533;&#65533;&#65533;\&#273;D&#65533;<"&#65533;qdP&#65533;&#65533;hwP&#65533;&#65533;:w&#65533;b&#65533;&#65533;&#65533;`&#65533;[U&#65533;?WG&#65533;&#65533;&9&#65533;$p&#65533;%k&#65533;@&#65533;#&#65533;&#65533;&#65533;Z9&#65533;&#65533;j$&&#65533;#M&#65533;5QLi&#65533;J&#1692;9)&#65533;&#65533;&#541;U&#65533;&#65533;&#65533;L&#65533;]&#65533;&#65533;N&#65533;&#65533;CFcB&#65533;&#65533;&#1174;^gJ&#65533;1&#65533;&#65533;h&#65533;	&#65533;'Y&#65533;&#65533;Iwu&#65533;&#65533;8&#65533;&#65533;&#351;&#65533;5&#65533;b&#65533;&#65533;^&#65533;P&#65533;&#65533;&#65533;&#65533;&#65533;&#65533;&#1392;P'&#65533;&#65533;&#65533;>`c&#65533;
;&#65533;&#65533;&#65533;P&#65533;&#65533;&#65533;!&#65533;Vg5`%Bqi&#65533;&#65533;6&#65533;pE4&#65533;&#65533;c 0e&#65533;<.&#65533;&#65533;";B&#65533;RDZ\1&#65533;M&#65533;&#65533;0&#65533;&#65533;&#65533;&#65533;X&#65533;&#65533;e&#65533;Q&#65533;q&#65533;t(M8&#65533;C&#65533;&#65533;&#65533;"&#65533;&#65533;C&#1772;&#922;Z&#65533;&#65533;&#65533;Zt7f&#65533;&#65533;&#65533; &#65533;'U&#65533;Y&#65533;k&#65533;&#65533;&#65533;&#144;&#18032;L&#65533;)&#65533;Z&#65533;d&#65533;4&#65533;e6&#65533;q>{iv|&#65533;&#65533;&#65533;{M&#65533;&#65533;9&#65533;&#65533;&#1063;FS&#65533;{&#65533;&#65533;&#65533;*&#65533;&#65533;&#65533;&#65533;u&#65533;OV&#65533;&#65533;p&#65533;&#65533;X&#65533;&#65533;uL_&#65533;,k &#65533;*&#65533;
&#65533;Bi&#65533;&#562;h&#65533;*ZP9&#65533;W9s&#65533;]&#65533;`b&#65533;i&#65533;9S&#65533;z&#65533;5PR:>BK%<&#65533;a&#65533;&#65533;*&#65533;;&#65533;&#65533;.&#65533;89sP+&#65533;]&#65533;<&#65533;&#65533;]&#65533;&#65533;L;&#65533;&#504;l&#65533;&#65533;;Q;&#65533;&#65533;&#65533;
I7)&#65533;&#65533;&#65533;&#65533;&#65533;}c&#65533;&#65533;&#65533;&#65533;&#65533;&#65533;&#65533;eK~b{&#65533;Ye&#65533;&#65533;&#65533;$&#65533;l\s&#65533;&#65533;K&#65533;&#65533;v&#65533;4&#65533;&#65533;&#65533;Do:&#65533;&#65533;|;&#65533;&#65533;&#65533;&#65533;
&#65533;L&#65533;&#65533;&#65533;&#65533;&#65533;`&#65533;Z&#65533;&#65533;&#65533;&#65533;>&#65533;{&#65533;1i&#65533;&#65533;&#65533;&#65533;h&#65533;&#65533;M&#65533;&#65533;&#65533;:&#20556;&#65533;&#65533;&#65533;&#65533;y4&#65533;'=&#65533;w &#65533;1&#65533;N)k&#65533; |&#65533;&#65533;&#65533;&#65533;Z&#65533;'&#65533;d&#65533;E&#65533;&#65533;&#65533;:&#65533;&#65533;&#65533;Xk%Rt1&#65533;&#65533;%&#65533;&#65533;&#65533;k&#65533;&#65533;&#65533;K&#748;;&#65533;XM&#65533;&#65533;&#65533;&#65533;Til&#65533;3n&#65533;5k&#65533;&#1484;&#65533;&#65533;l`&#65533;&#272;Rs&#65533;dg)&#65533;f&#65533;&#65533;&#530;&#65533;r&#65533;Jf@q&#65533;&#65533;&#65533;n&#65533;&#65533;y&#65533;~&#65533;U&#65533;eV&#65533;&#65533;&#65533;J|&#65533;&#65533;(&#65533;&#65533;&#65533;7&#65533;&#1048;}&#447;&#65533;&#65533;&#65533;f&#65533;" &#65533;&#65533;&#65533;&#65533;&#65533;&#65533;&#65533;f&&#65533;0 &#65533;&#65533;&#65533;.&#65533;{&#65533;\`HR &k&#65533;&#65533;&#65533;&#65533;&#65533;z&#65533;>Ir`y>p&#65533;(S&#65533;r&#65533;%&#65533;i&#65533;{&#65533;&#65533;&#65533;&#65533;&#65533;&#65533;&#65533;O&#65533;&#65533;C&#65533;[&#65533;:t&#65533;K&#65533;&#65533;<&#65533;&#65533;&#65533;&#65533;&#65533;1&#692;&#65533;&#65533;U&#65533; &#65533;:&#65533;&#65533;T&#65533;&#65533;&#65533;&#65533;]K&#65533;w&#65533;&#65533;=&#65533; &#65533;&#65533;iQP&#65533;&#65533;&#65533;fn&#65533;&#65533;`&#65533;&#65533;&#65533;&#65533;&#65533;>&#65533;^R&#65533;&#65533;f&#65533;&#65533;&#65533;&#65533;w&#1420;&#65533;&#65533;&#65533;&#65533;&#65533;l&#65533;`Q&#65533;ep&#65533;7&#65533;&#65533;&#65533;4v<&#65533;zL&#65533;&#65533;q	&#65533;&#65533;8m&#65533;&#65533;&#65533;<X&#65533;&#65533;&#65533;K&#65533;&#65533;&#65533;&#65533;&#65533;&#65533;Y)&#65533;C&#65533;\#&#65533;&#65533;&#65533;qxk&#65533;0 &#65533;&#65533;0&#65533;&#65533;&#65533;&#1627;&#65533;;1&#65533;&#65533;?&#65533;XB&#65533;PeS&#65533;Q&#65533;&#65533;&#65533;&#65533;LJ&#65533;K&#65533;&#65533;V&#309;&#805;&#1225;&#65533;5&#65533;%p&#65533;Y;&#65533;&#65533;(&#65533;4-Rql&#65533;&#65533;I&#65533;@	&#65533;&#65533;&#65533;o212&#65533;&#65533;qY
&#65533;p&#65533;'&#65533;&#1205;&#65533;&#65533;&#1763;"&#65533;&#65533;&#65533;*&#65533;&#65533;&#65533;&#65533;&#65533;&#65533;&#65533;&#65533;&#65533;S>&#65533;&#65533;_&#65533;Qs&#65533;&#65533;]\&#65533;&#65533;&#65533;&#65533;&#65533;&#65533;&#65533;&#228;&#65533;k&#65533;;i&#65533;&#65533;&#65533;&#65533;E&#65533;&#65533;&#65533;&#65533;K&#65533;su am&#65533;_&#65533;a&#65533;&#1700;&#65533;v&#65533;&#65533;Z&#65533;&#65533;&#65533;&#65533;Z&#65533;rO4bT&#65533;&#65533;&#1203;&#65533;{&#65533;V&#65533;s<&#65533;&#65533;2E{&#65533;&#65533;j&#65533;&#65533;B&#65533;&#858;&#65533;O&#65533;&#65533;&#65533;&#780;&#65533;&#65533;&#65533;&#19861;&#65533;3&#65533;&#65533;&#65533;3&#1645;&#65533;{u<0&#65533;c[&#65533;h[&#776;&#65533;&#65533;&#65533;Pq&#65533;2&#65533;)&#65533;H=&#65533;&#65533;*&#65533;&#65533;rL&#65533;[go&#65533;dQ&#65533;&#65533;R&#65533;S-o&#1506;&#65533;i&#65533;&#65533;&#65533;&#65533;&#1406;m&#65533;&#65533;]n{I&#65533;q&#65533;&#65533;@X{&#65533;q_kb&#65533;&#65533;&#65533;&#65533;&#65533;h&#65533;,2&#65533;&#65533;&#992;xG&#65533;K&#65533;&#65533; 9Di&#65533;K^&#65533;.&#65533;&#65533;53&#65533;z&#65533;S&#686;a&#65533;&#65533;&#65533;&#65533;7{&#65533;&#65533;&#65533;&#65533;&#65533;&#65533;(&#65533;&#65533;&#65533;&#65533;WCl;g&#65533;!&#65533;h&#65533;&#65533;L&#65533;&#65533;'&#65533;&#65533;S;&#65533;&#65533;&#1514;&#295;&#65533;A&#65533;&#65533;k&#65533;&#65533;&#65533;&#65533;&#65533;k'N&#65533;&#65533;&#65533;&#65533;&#65533;Jg&#65533;&#65533;&#65533;E&#65533;&#1286;zf&#65533;&#65533;n#&#1115;&#65533;,*9&#65533;&#65533;l&#65533;&#65533;&#65533;&#65533;kYfx&#65533;&#65533;0&#65533;&#65533;d&#65533;&#65533;lp;&#65533;&#65533;:&#65533;&#65533;BT&#65533;&#65533;&#65533;&#65533;W&#65533;UF&#65533;2&#65533;&#65533;&#65533;C#&e.=&#65533;&#65533;N&#65533;&#65533;x}&#65533;%S&#65533;0R&#65533;z)&#65533;&#65533;D &#65533;&#10868;&#65533;&#65533;QuQ&#65533;&#65533;&#65533;i?&#65533;S&#65533;-&#65533;&#65533;&#65533;&#65533;J&#65533;&#65533;&#65533;Lh&#65533;=F&#709;&#65533;u$JT&#65533;&#65533;,&#65533;Mz&#65533;^&#1259;&#65533;(&#65533;&#65533;=}&#65533;&#65533;&#65533;{S&#65533;z3&#65533;\F"ZcS&#1473;&#65533;&#65533;M	3&#65533;&#1971;"&#65533;L&#65533;&#65533;&#65533;K&#65533;&#65533;6&#65533;&#65533;&#65533;&#65533;&#65533;&#65533;&#65533;*A&#45495;?+&#65533;Lx&#65533;&#65533;&#65533;1 3&#65533;&#465;&#65533;8(&#65533;&#2006;&#65533;4&#697; [&#65533;&#65533;&#65533;?&#65533;\
z&#65533;&#65533;&#65533;Cn!&#65533;
&#242;&#65533;&#65533;E&#27965;6s&#65533;&#65533;&#65533;&#65533;&#65533;Z&#65533;'8&#65533;X&#65533;&#65533;Va.&#65533;&#65533;1&#65533;&#65533;1H{&#65533;KI&#65533;2J;&#65533;&#65533;&#65533;R[G&#65533;X{&#65533;+&#65533; &#65533;&#65533;&#65533;^>_&#65533;&#65533;VIT&#814;XL&#65533;_V&#65533;AL#$n&#65533;&#65533;&#65533;z&#65533;&#65533;&#65533;&#65533;9&#65533;&#65533;J^a&#65533;>&#904;(&#65533;&pr&#816;E&#65533;e=&#65533;&#65533;&#65533;[&#65533;&#65533;VR&#1869; y\&#65533;#)i&#65533;&#65533;&#65533;&#65533;&#65533;89s&#65533;&#65533;&#65533;&#65533;p&#65533;[\
&#65533;CK44&#65533;a&#65533;_&#65533;8&#65533;&#65533;&#65533;2&#65533;	&#65533;9&#65533;&#65533;u&#65533;&#65533;&#65533;td$c&#65533;F&#65533;1&#65533;a&#65533;P~&#65533;&#65533;&#65533; C&#65533;&$&#65533;|&#65533;J&#65533;oNu&#65533;-&#65533;&#65533;EOq3-&#65533;&#65533;&#65533;c&#65533;[:&#65533;<&#65533;&#65533;&#65533;&#65533;*&#65533;.\&#65533;&#65533;R&#65533;&#65533;&#1122;&#65533;P\&#1874;&#151;~&#65533;&#65533;&#1474;&#65533;1&#65533;w&#65533;&#65533;&#65533;nL3&#65533;?&#65533;&#65533;}&#65533;&#65533;gxdmfw{~&#65533;&#65533;&#65533;b&#65533;&#65533;/
&&#65533;&#65533;&#65533;&#65533;_T&#65533;&#65533;fa &#65533;&#1493;&#65533;&#65533;2&#65533;hB_D&#65533;h`&#65533;&#65533;kp0&#65533;&#65533;&#65533;[&#65533;&#65533;&#65533;[2&#65533;;[&#65533;&#65533;f&#65533;%&#65533;O&#872;&#65533;>%CZ&#65533;&&#399;2_&#65533;q&#65533;&#65533;9&#65533;&#65533;E&#65533;&#1807;&#58414;&#65533;&#1700;&#65533;7&#65533;K&#65533;&#65533;H&#65533;&#65533;<&#65533;z&#65533;&#1670;&#65533;(&#65533;&#65533;&#65533;&#65533;&#65533;O&#65533;m&#65533;&#65533;d&#65533;S&#65533;&#65533;]	Ue	&#65533;&#65533;n&#65533;&#65533;&#65533;\^&#65533;_&#65533;&#65533;&#65533;U`&#65533;V|Z&#65533;%&#65533;&#65533;&#65533;&#65533;&#65533;D&#65533;&#65533;&#65533;&#65533;&#65533;&#65533;&#65533;(&#65533;@&#65533;+&#65533;&#65533;&#65533;&#65533;&#65533;&#65533;&#65533;&#65533;&#65533;&#65533;&#65533;&#65533;&#65533;&#65533;&#65533;{&#65533;&#65533;e&#65533;&#65533;&#65533;&#65533;&#297;="&#65533;  ]&
&#65533;&#65533;&#65533;&#65533;=&#65533;EE&#65533;&#65533;&#65533;)
&#65533;74d&#65533;gOSyr&#65533;&#65533;&#65533;mmE0
&#65533;&#65533;&#65533;#&#65533;(&#65533;&#65533;&#784;$'&#65533;&#65533;F&#65533;&#65533;&#65533;&#65533;H{&#65533;H` Q&#65533;DrS&#65533;aA&#65533;&#65533;E&#65533;d((&#65533;&#1762;c&#65533;F9&#65533;`F|&#65533;c&#65533;h.&#65533;&#65533;&#1633;%&#863;&#65533;r&#65533;Q&#65533;f(&#391;&#65533;"u&#65533;q&#65533;R&#65533;&#65533;m&#65533;*A&#65533;&#491;&#65533;H&#65533;ju&#65533;P&#65533;&#360;&#65533;K&#65533;&#1194;&#65533;&#65533;&#65533;kW&#65533;[&#65533;U&#65533;[&#65533;\V&#65533;s&#65533;x4&#65533;_&#65533;q &#65533;R&#65533;K&#65533;&#65533;&#196;#$&#65533;!&#65533;&#65533;&#65533;9&#65533;0I&#65533;&;&#65533;&#65533;&#65533;p*b'+&#842;&#65533;&#65533;`S&#65533;q&#65533;Z&#65533;&#65533;&#65533;&#46314;M#&#65533;&#65533;&#1520;&#1502;{&#65533;W&#65533;W&#65533;M0&#65533;i&#65533;&#65533;\6&#65533;&#65533;
 &#65533;&#65533;8&#65533;&#65533;^caB&#65533;&#65533;&#65533;z5a&#65533;&#65533;&#65533;&#1126;&#65533;8Pd&#65533;'.d&#65533;TgU&#65533;6We&#65533;&#65533;&#65533;	&#65533;.=&#65533;&#65533;(&#65533;&#65533;&#65533;qTOO1&#65533;G&#65533;&#65533;5&#65533;=@U&#65533;L&#65533;S&#65533;&#65533;Sge&#65533;&#65533;{&#65533;&#65533;E9&#65533;q&#65533;&#65533;&#65533;&#65533;&#65533;&#65533;&#65533;&#65533;&#945;&#65533;N&#65533;&#1669;W^2&#65533;H&#65533;4T&#65533;l3&#65533;c_&#65533;&#65533;&#1435;l&#65533;m&#65533;&#65533;f&#65533;b"&#65533;`VK#&#65533;A&#65533;&#65533;&#65533;A&#154;2:Z&#1749;W&#65533;&#719;]&&#65533;&#65533;+=&#65533;Zb&#65533;&#65533;&#65533;&#1168;&#65533; Bt&#65533;Q&#65533;6N\8&#65533;&#65533;63&#65533;M:&&#65533; &#65533; &#65533;`&#65533;.&#65533;&#65533;.v @&#65533;&#65533;&#65533;&#65533;C&#158;&#65533;B9$&#65533;C+=D&#65533;G&#65533;&#65533;E&#65533;sZQQ &#65533;a&#65533;AF&#65533;&#65533;$VOI&#65533;$&#65533;X7&#65533;T")&#65533;T|&#65533;x&#65533;RRX&#65533;Ej&#65533;&#65533;&#65533;&#65533;&#65533;7R!&#65533;)&#65533;&#65533;[&#65533;N&#65533;X&#65533;";&#65533;4&#65533;&#65533;Q&#65533;&#65533;&&#65533;A~V&#65533;c&#65533;YZ&#65533;Ti'&#65533;WH&#65533;jB&#65533;f2&#65533;bio&#65533;&#65533;&#1691;&#65533;(&#65533;&#65533;k.&#65533;]&#130;&#65533;&#65533;&#65533;&#65533;b&#65533;&#65533;
&#65533;&#65533;&#65533;Gj&#65533;&#65533;+1.m&#65533;I* j&#65533;&#65533;&#65533;&#1881;'6&#65533;Z&#65533;g:&#65533;0 &#65533;&#1155;(&#65533;,l&#65533;&#65533;+)|&#65533;@&#65533;TE&#65533;&#737;&#65533;&#65533;&#65533;&#65533;~Xj&#65533;&#65533;&#65533;&#65533;Mf&#65533;E&#65533;@'&#65533;C&#65533;&#65533;b:&#65533;fy +&#65533;oFe
,&#65533;>&#65533;&#65533;T`&#65533;&#65533;&#65533;&#65533;X&#65533;&#65533;&#65533;\&#65533;J3&#65533;.&#65533;x&#65533;&#65533;&#1462;h&#65533;&#65533;t&#65533;X&#65533;}5&#65533;H&#65533;D&#65533;$&#65533;&#65533;N&#65533;i&#65533;&#65533;&#65533;E&#65533;&#65533;&#65533;&#65533;&#65533;S&#65533;&#65533;&#17575;&#65533;&#65533;pk,&#783;+&#65533;M&#943;&#65533;[,&#65533;&#65533;O\&#65533;&#65533;3&#65533;&#65533;&#65533;z/&#65533;'5&#65533;&#65533;&#65533;&#65533; &#65533;'&#65533;&#65533;l&#65533;w&#65533;.&#65533;&#65533;&#65533;&#65533;/&#65533;&#65533;&#65533;&#65533;[&#65533;<&#65533;u&#65533;>P&#65533;,&#65533;&#65533;&#65533;T&#65533;J5&#65533;&#65533;P%K&#65533;&#65533;sw&#65533;&#65533;
&#65533;&#65533;Q&#1946;K&#65533;-&#65533;j&#65533;A5&#65533;K#&#65533;&#65533;&#65533;O&#1127;&#65533;&#1399;&#65533;&#65533;WwF&#65533;`&#65533;&#65533;&#65533;"&#65533;&#65533;[&#65533;&#19497;&#65533;&#65533;F0&#65533;3I&#65533;&#65533;5A &#65533;&#65533;]X &#65533;w&#65533;&#65533;&#65533;nf&#65533;&#65533;&#65533;&#65533;&#65533;&#65533;&#65533;&#829;&#65533;&#65533;TB&#65533;GG&#65533;S&#65533;&#65533;6&#65533;&#65533;&#65533;&#65533;X$&#1305;&#65533;$&#65533;&#65533;&#65533;<&#65533;&#65533;}&#65533;v+&#65533;&#65533;&#65533;B6&#65533;&#65533;&#65533;8&#65533;&#65533;&#1887;&#65533;&#65533;;&#65533;@y6\Cv&#1574;p&#65533; L&#65533;P&#65533;&#65533;&#65533;&#65533;`+T&#65533;k\F&#65533;FP&#65533;D	y&#65533;&#65533;@&#65533;&#65533;&#65533;&#65533;&#65533;sN&#65533;"+ej&#65533;&#65533; &#65533;&#65533;&#65533;&#65533;a&#65533;ml&#65533;cVX
&#65533;>&#65533;&#65533;n&#65533;&#65533;&#65533;&#65533;&#65533;&#65533;@F&#65533;&#65533;m&#65533;&#65533;WW&#65533;0zQ&#1030;&#65533;9&#65533;P&#65533;&#65533;&#65533;&#65533;p!&#65533;X&#65533;&#65533;A&#65533;i&#65533;&#65533;z&#65533;GI&#65533;VJ2!&#65533;&#65533;&#65533;&#65533;~&#1097;&#65533;0&#65533;&#65533;&#65533;!4&#65533;A h@&#65533;&#65533;q&#65533; l,qc&#65533;&#65533;5&#65533;c&#65533;D1&#65533;x&#563;@b&#586;&#65533;`<&#65533;GX&#65533;&#65533;&#65533;&#65533;&#65533;z~&#65533;&#65533;&#65533;&#65533;&#65533;*)&#65533;&#65533;X,&#65533;&#65533;&#65533;L&#65533;&#65533;XJ&#65533;V&#65533;v
&#65533;F&#65533;&#65533;&#65533;&#1006;&#369;l&#65533;&#65533;&#65533;W&#65533;g&#65533;E&#65533;&#65533; &#65533;#&#65533;&#65533;&#65533;h.&#65533;n,&#65533;&#65533;&#65533;l&#65533;HG&#65533;&#65533;&#65533;'iIL&&#65533;&#65533;&#65533; ,SE&#65533;&#1926;&#65533;"&#65533;&#65533;-V1&#65533;&#65533;&#1187;(me&#65533;&#65533;%&#65533;BK&#65533;&#65533;&#65533;&#65533;&#65533;&#65533;&#65533;Z&#65533;F&#65533;&#65533;
8&#65533;&#65533;&#65533;_&#65533;2&#65533;&#65533;<&Hh 9I&#65533;OP&#65533;&#65533;	&#65533;Mn&#65533;&#65533;&#65533;w Hy&#1155;m>&#65533;?&#65533;N&#65533;&#65533;E&#65533;&#65533;&#65533;&#65533;M&#65533;&#65533;G&#65533;&#65533;&#65533;u&#65533;C&#65533;&#65533;Jt&#65533;>A&#65533;+|&#162;L&#65533;&#65533;O&#65533;&#65533;c'r<&#65533;Y	8&#1060;&#65533;MQ&#65533;'&#1118;l&#65533;&#65533;k&#65533;"&#65533;&#301;&#65533;6&#65533;Y[K&#65533;%%8C]I&#65533;&#65533;&#65533;l'4I"TYUf&#65533;&#65533;&#65533;&#65533;p&#601;&#65533;T5&#65533;e(A!&#65533;&#65533;Z&#65533;&#65533;&#65533;\&#65533;1&#260;S*&#65533;u&#65533;&#65533;d+&#161;1&#65533;,&#65533;-&#65533;&#65533;&#65533;&#65533;B&#433;$&#65533;&#64610;8&#65533;Q&#65533;.D&#65533;;r}&#65533;4ySIT!u&#65533;q&#60468;L&#65533;Td&#65533;&#810;&#65533;&#65533;&#65533;&#65533;&#65533;Z?&#65533;&#65533;&#65533;&#65533;&#65533;&#1043;Q&#65533;&#65533;k|&#65533;!&#65533;&#65533;&#65533;&#65533;rn&#65533;kXc	&#65533;&#65533;P&#65533;F&#65533;#&#65533;&#65533;S&#65533;&#65533;&d&#65533;&#65533;m&#65533;&#65533;&#65533;E&#65533;3&#65533;&#65533;&#65533;5&#65533;?z[&#65533;&#65533;&#65533;&#65533;Mgd&#65533;9&#1970;t&#65533;5&#65533;&#65533;&#65533;u4&#65533;&#65533;-&#65533;be&#65533;AQ&#65533;x&#65533;&#65533;&#65533;O&#65533;
li &#65533;&#65533;r&#65533;DQ&#878;<>N&#65533;+Z&#65533;c&#65533;1&#65533;&#65533;]!P&#685;0&#65533;x&#65533;K&#65533;J&#35852;&#65533;_&#65533;&#65533;&#573;&#65533;1&#65533;k&#65533;&#65533;&#65533;&#65533;&#65533;&#65533; &#1011;2&#65533;R&#65533;~&#65533;&#65533;&#65533;&#499;&#838;,&#65533;&#65533;J&#65533;BS&#65533;&#65533;"&#65533;_wO&#65533;&#65533;5'&#65533;&#65533;&#65533;V&#65533;2L&#65533;&#65533;m&#65533;&#1640;&#65533;NbP"&#65533;&#65533;&#65533;j&#65533;<&#65533;&#65533;T&#65533;&#65533;I&#65533;&#65533;&#65533;kg&#65533;R&#65533;&#65533;&#10667;&#65533;qoG&#65533;&Y&#65533;V&#65533;&#65533;)&#65533;K&#65533;
j&#65533;	 &#65533;t&#65533;e&#65533;*	,h&#65533;&#65533;H&#65533;&#65533;&#65533;H7 PpBSgw&#65533;-&#65533;1&#1789;o&#65533;&#65533;<;&#65533;#ik&#65533;&#65533;&#65533;f;&#65533;q&#65533;&#65533;*,F&#65533;&#65533;&#65533;&#65533;Yh&#65533;>&#65533;i1&#65533;&#65533;&#65533;&#65533;E@rt&#65533;&#65533;&#65533;8Z[CS4J&#65533;P&#65533;NX&#65533;&#65533;~h&#65533;c&#65533;G:&#65533;.&#65533;%,&#65533;&#1098;_l&#493;&#65533;&#65533;G&#65533;&#65533;&#65533;&#65533;v&#65533;&c&#65533;8VWN&#65533; &#65533;&#65533;&#65533;	&#65533;X&#65533;o&#65533;M
&#65533;&#65533;QmT&#65533; Ct&#53821;&#809;&#65533;&#65533;v&#65533;&#65533;R&#65533;&#65533;&#65533;*&#65533;a&#65533;&#65533;&#65533;&#60205;&#65533;h&#65533;&#65533;o&#65533;i&#65533;^0&#65533;$$o&#65533;\&#1876;\&#65533;&#65533;1ZVi&#65533;T&#65533;J>&#65533;&#65533;1&#65533;&#65533;K+N&#65533;]&#65533;&#65533;&#65533;T0EFO&#65533; =&#65533;&#65533;sE[$&#65533;&#65533;&#65533;'&#65533;&#65533;}&#65533;&#65533;{&#65533;&#65533;n&#65533;IS&#65533;&#65533;&#65533;&#65533;&#65533;"&#65533;?nZ7&#65533;&#65533;
&#65533;&#371;&#65533;&#65533;&#65533;*n[&#65533;&#65533;*&#1459;^&#65533;&#65533;&X&#65533;r&#65533;&#65533;&#65533;3^&#65533;&#65533;&#65533;&#1746;sn&#65533;>&#65533;oT&#65533;$&#65533;&#65533;FL&#65533;&#65533;Fh&#65533;K&#65533;&#65533;|CS]C&#65533;&#65533;&#65533;&#65533;p'	V&#65533;&#65533; p&#65533;&#65533;E&#65533;&#65533;&#65533;&#65533;&#65533;&#65533;QJA&#65533;&#65533;S&#65533;rX &#65533;!?&#65533;%v&#65533;&#65533;&#65533;&#65533;f&#65533;&#65533;Y'&#65533;k7&#65533;&#65533;&#65533;-b&#65533;V&#65533;`&#65533;&#65533;p&#65533;&#43983;$qy&#65533;&#65533;&&#65533;D&&#65533;&#65533;&#65533;VQ&#65533;@`&#65533;&#65533;&#65533;[x&Z	Xc&#65533;x&#65533;&#65533;&#65533;7j&#65533;V&#65533;g8&#65533;Py&#65533;ZWe:&#65533;&#65533;&#65533;r&#65533;Wz?&#65533;~a&#65533;Y&#144;
x:&#65533;r&#65533;dj&#65533;"I&#65533;&#65533;&#65533;&#65533;{"&#65533;{Bd3Y&#65533;Lj&#65533;	t)@&#1825;|&#65533;'&#65533;&#65533;t&#1079;&#65533;f&#65533;&#65533;3 PC&#65533;2GJ0)v(H&#65533;E6&#65533;&#65533;>\ ,&#65533;3nQj&#65533;q&#65533;&#65533;rfHJ&#65533;n&#65533;&#65533;h&#65533;oNv&#65533;fgHk@W&#65533;-&#65533;D&#65533;&#65533;vp&#65533;gwY[qFb@`&#65533;&#65533;r.'wzs&#65533;h(UdD&~ow5&#65533;9&#65533;&#65533;b.XB(qRJRR&#65533;&#65533;&#65533;&#65533;&#65533;9&#65533;P	&#65533;&#65533;R&#65533;&#65533;j&#65533;HR&#65533;&#65533;	&#65533;T92&#65533;&#65533;7&#65533;&#65533;3;&#65533;E&#65533;2Ep&#65533;`E;TDE&#65533;t&#1680;&#65533;{&#65533;3N&#65533;B&#65533;&#65533;0&#65533;<8'&#65533;&#65533;^&#65533;Z&#65533; &#65533;&#65533;HN&#65533;&#65533;V&#65533;V&#65533;&#65533;'&#65533;&#65533;&#65533;&#65533;&#65533;wweh7"5&#65533;&#65533;1&#65533;Gn]&#1287;p!Y&#533;x&#65533;V&#65533;&#65533;"%&#65533;a&#65533;Z&#65533;y$&#65533;R&#65533;/&#65533;s&#65533;t_&#65533;&#65533;&#65533;&#65533;5&#65533;S&#65533;u&#65533;&#65533;<&#65533;&#65533;j&#65533;&#65533;j&#65533;&#65533;q#z &#65533;
	&#65533;2&#65533;&#65533;x&#65533;P&#65533;&#65533;Af8w @&#65533;5&#65533;{w"&#65533;7U&&#65533;&#65533;<R LB&#65533;&#65533;|&#1094;&#65533;&#65533;&#65533;&#65533;&#65533;2 &#65533;%&#65533;0&#65533;&#65533;FI^&#65533;x!&#65533;&#65533;Z8&#65533;&#65533;U&#65533;&#65533;&#65533; &#65533;&#65533;&#65533;&#65533;&#1028;&#65533;v&#65533;&#65533;&#65533;&#65533;M&#65533;&#65533;yXx
v&#65533;&#65533;N&#65533;3&#65533;&#65533;&#65533;&#65533;&#65533;&#65533;-
&#65533;&#65533;n	&#65533;&#65533;f&#65533;P&#65533;x8xF&#65533; 7	94&#65533;&#65533;&#65533;q&#65533;0&#65533;y&#65533;&#65533;Y(&#65533;q&#65533; ~&#65533;s&#65533;"I&#65533;&#65533;&#65533;[&#448;&#65533;&#65533;&#65533;&#65533;&#65533;z6[&#65533;u&#65533;&#65533;%&#65533;&#65533;$&#65533;d)/8&#65533;"&#65533;e'&#65533;9&#65533;;+YD&#65533;e&#65533;p&#65533;!`Op&#65533;Xe&#65533;&#65533;d&#65533;p&#65533;&#65533;t{r&#903;&#65533;QXu&#65533;@&#65533;MP&#65533;&#65533;Zc&#65533;j&#65533;OY &#65533;b&#65533;W&#65533;&&#65533;&#65533;&#65533;R&#65533;a&#65533;&#65533;&#65533;Xc&#65533;&#65533;&#65533;&#65533;&#65533;&#46620;]x%&#65533;H&#65533;'&#65533;qB&#65533;x&#65533;&#65533;&#65533;"8J&#65533;&#65533;h&#65533;"&#65533;j&#65533;&#65533;&#65533;D&{&#65533;P/=&#65533;&#65533;&#65533;&#65533;J&#65533;&#65533;N&#65533;&#65533;.+&#65533;b&#65533;&#65533;&#65533;&#65533;&#65533;&#65533;~&#65533;&#65533;#"&#65533;P&#65533;&#65533;&&#65533;&#65533;: &#65533;&#65533;4G2&#65533; (4h;&#65533;&#65533;L&#65533;&#65533;y&#135;>&#65533;c&#65533;&#65533;i&#65533;&#65533;E;&#65533;$&#65533;&#65533;$&#65533;|-Z&#65533;*&#1051;&#793;b!:qOkD>+&#65533;NP# &#65533;E&#65533;&#65533;&#65533;9Vk/&#65533;5p&#65533;o&#65533;f&#65533;&#65533;&#65533;&#65533;&#65533;&#65533;&#65533;&#65533;}&#65533;&#65533;&#65533;&#65533;w&#65533;&#65533;3B&#65533;&#65533;Nb&#65533;:RR&#65533;&#65533;7:qG&#65533;&#65533;&#1610;aJ&#65533;&#65533;&#65533;q,&#65533;%&#65533;qj&#65533;&#65533;&#65533;&#65533;q&#65533;&#65533;&#65533;S&#65533;&#65533;y&#65533;&#65533;$&#65533;*&#65533;&#65533;G&#65533;&#65533;&#38939;&#65533;g2F&#65533;z6&#65533;&#65533; &#65533;&#65533;&#65533;$;DG2&#65533;&#65533;)0T@4P&#65533;&#65533;XV6QI&#65533;o/j(&#65533;&#65533;&#65533;&#65533;&#65533;&#65533;5&#65533;T >&#65533;NgVK&#65533;O&#65533;zDJJ&#65533;&#65533;.&#65533;SF&#65533;9n^&#65533;a&#65533;&#65533;&#65533;&#65533;&#65533;&#65533;n]#hd&#65533;&#65533;&#65533;&#65533;ov&#65533;&#65533;&#65533;h#l&#65533;q7&#65533;&#65533;	d&#65533;&#65533;	hyD&#65533;&#65533;&#65533;9&#65533;&#65533;I0o&#65533;&#65533;&#65533;0\g&#1689;tz&#65533;&#65533;&#65533;&#65533;y%{&#679;|&#41487;&#65533;x\&#65533;&#65533;&#65533;&#593;&#65533;&#65533;j&#65533;[V%0&#65533;D&#1537; l &#65533;;&#65533;&#65533;\&#404;&#65533;&#65533;G7&#65533;{p&#65533;O&#65533;&#65533;uew&#65533;&#981;&#65533;0&#65533;_J#&#65533;2z&#65533;4G|&#65533;+&#65533;9&#65533;&#65533;&#65533;F&#65533;&#65533;~C&#65533;	E
&#65533;z%,!Q#&#65533;?hgu&#65533;E&#65533;.&#65533;&#65533;&#65533;&#1366;&#65533;&#65533;!#&#65533; (&#65533;w&#65533;s&#65533;&#65533; sZ{,g&#65533;&#65533;&#65533;bK&#65533;yg&#65533;&#65533;
&#65533;	6&#65533;	&#65533;&#65533;&#65533;&#65533;&#65533;&#65533;&#65533;&#65533;&#65533;&#65533;&#65533;&#65533;&#65533;i&#11167;U&#65533;t&#65533;&#65533;b&#65533;+&#65533;Z&#65533;&#65533;&#65533;&#65533;B&#65533;&#65533;y&#65533;&#65533;&#65533;&#65533;&#65533;bo&#65533;&#65533;&#65533;&#65533;T&#65533;sN&#65533;{&#65533;#`&#65533;&#65533;&#65533;a&#65533;d@&#65533;&#65533;&#65533;\&#65533;&&#65533;<i&#65533;&#806;D&#65533;&#65533;20&#44104;&#65533;7&#65533;&#65533;&#65533;4&#65533;&#65533;&#65533;Z (A &#65533;&#65533;&#65533;0[&#65533;fx&#65533;3k&#65533;&#65533;'M&#65533;&#65533;SYov&#65533;&#65533;
fx&&#65533;&#65533;xH{&#65533;&#65533;j@&#1254;&#65533;:b&#65533;)&#65533;?6&#65533;p&#65533;(&#65533;#4&#65533;$&#65533;&#65533;&#65533;&#65533;H&#65533;&#65533;I&#65533;&#65533;8&#65533;	&#65533;&#65533;&#65533;9&#65533;&#65533;&#65533;i{&#65533;&#65533;Z&#65533;&#65533;&#65533;p&#65533;&#65533;qc&#65533;&#65533;Tp&#65533;&#65533;`&#65533;]&#65533;g&#1024;&#65533;&#65533;1&#65533;&#65533;?'E&#65533;&#65533;&#65533;SL L&#65533;&#65533;T$l**@.&#65533;&#65533;&#65533;&#753;&#65533;&#65533;e&#65533;&#65533;tDg&#65533;&#65533;kg&#65533;&#65533;&#65533;h{&#65533;&#65533;&#648;&#65533; &#65533;&#65533;E&#65533;`}&#65533;&#65533;&#65533;]S+&#65533;+&#65533;T!&#26171;&#65533;'&#65533;k&#65533;&#65533;&#65533;&#65533;&#65533;&#65533;x:&#65533;5&#65533;&#65533;&#65533;&#65533;&#65533;&#683;&#65533;;&#65533;&#65533;&#65533;9&#65533;1&#65533;&#65533;&#65533;&#65533;B	&#65533;&#65533;&#65533;bU&#65533;P(w&#65533;&#65533;l 
$KS&#65533;&#65533;&#1745;7&#65533;-w&#65533;&#65533;&#65533;k&#65533;&#65533;&#1521;&#65533;&#65533;&#65533;&#65533;l@&#65533;k@| &#443;&#65533;&#65533;G&#65533;'k!m{|I(&#65533;&#65533;'0jY&#65533;L8&#65533;e&#65533;n&#65533;t&#65533;&#65533;j&#65533;m&#65533;Ll&#65533;&#65533;&#65533;[s&#65533;b%&#65533;M&#765;&#65533;&#65533;v^3&#65533;l3&#65533;y&#65533;&#65533;&#65533;&#65533;pF&#65533;p&#65533;X&#65533;Kc&#65533;6&#65533;?\zx&#65533;&#65533;A&#65533;&#65533;&#65533;$&#627;l&#721;&#65533;&#65533;&#65533;&#65533;&#65533;&#65533;Ub&#274;&#565;&#65533;
C&#65533;&#1853;J&#65533;b&#65533;&#65533;&#65533;&#65533;y(%&#65533;'&#65533;&#65533;&#65533;&#65533;&#65533;u&#65533; Q&#65533;&#370;&#65533;3&#195;<F&#65533;w&#65533;&#65533;&#65533;Vq &#65533;&#65533;P6n&#65533;&#1746;yP2&#65533;'0
&#951;&#65533;e6&#341;&#65533;&#65533;&#65533;&#65533;_&#65533;&#65533;Z&#65533;&#65533;&#65533;|&#65533;&#65533;a&#65533;)&#65533;&#65533;&#65533;g&#65533;&#65533;&#65533;&#65533;&#65533;&#65533;jc&#65533;&&#65533;&#65533;Z&#65533;&#65533;c/(8&#65533;&#65533;&#65533;&#65533;K,o&#65533;s/*&#1404;a/Y<&#65533;&#65533;&#65533;&#1558;&#1146;u&#65533;G\&#65533;v&#701;&#65533;&#65533;&#65533;&#65533;&G&#65533;&#65533;m&&#65533;&#65533;)&#65533;&#65533;&#65533;~&#65533;&#65533;&#65533;w&#65533;&#65533;&#65533;  &#65533;&#65533;i&#65533;&#65533;&#65533;&#869;t&#65533;12(&#65533;]&#65533;&#65533;l<&#65533;&#65533;TX&#65533;&#65533;l&#65533;@U+&#65533;&#65533;4&#65533;&#1496;&#65533;_&#65533;&#65533;&#65533;*_&#65533;I}&#65533;&#65533;:&#65533;&#65533;\&#65533;EJp&#65533;&#65533;P.&#65533;0&#65533;&#65533;&#65533;Rw&#65533;c&#65533;	$g&#65533;&#65533;&#65533;&#157;&#65533;s~&#65533;&#65533;&#65533;,&#65533; F60 &&#65533;8&#65533;Pzc&#65533;b&#65533;&#65533;&#65533;&#65533;&#65533;F&#65533;&#65533;&#65533;&#65533;&#65533;y&#65533;&#65533;&#65533;z]&#65533;&#65533;&#65533;*&#65533;&#65533;9&#65533;&#65533;&#65533;&#65533;&#65533;&#65533;-&#65533;J&#65533;&#65533;3(l o&#65533;:]j&#65533;T&#65533;i&#65533;C&#65533;DR&#65533;|&#65533;&#65533;&#65533;d&#65533;&#1557;<re&#65533;M&#65533;'&#65533;&#65533;&#65533;&#65533;K&#65533;&#65533;&#65533;&#65533;95&#65533;&#65533;&#1164;=&#65533;M&#65533;&#65533;&#65533;&#65533;&#65533;&#65533;&#65533;&#65533;1&#65533;ku`&#65533;E&#65533;t&#65533;&#65533;&#1508;lFn&#65533;&#187;KF`&#65533;&#65533;&#65533;n&#65533;&#65533;&#65533;c:k&#65533;&#65533;&#3791;&#65533;&#171;&#65533;:&#707;&#65533;&#65533;&#65533;&#65533;&#1838;7r{o)&#65533;&}>y&#1829;&#65533;A&#65533;-&#1189;&#1296;&#65533;i2&#65533;&#65533;&#65533;&#65533;C5&#65533;8-&#65533;I&#890;gSE<&#1621;&#65533;&#65533;&#65533;&#65533;&#65533;&#65533;&#65533;)x&#65533;&#65533;&#2034;&#65533;&#65533;b(E &#65533;=yLD&#65533;&#1531;1&#65533;&#65533;&#65533;H&#65533;u&#65533;&#65533;&#65533;&#65533;&#65533;&#65533;m&#65533;6&#65533;+&#65533;  &#65533;(&#65533;v&#65533;&#65533;lh&#65533;&#65533;&#65533;#F&#65533;-)&#65533;&#65533;|&#65533;&#65533;n3&#675; t&#65533;&#65533;&#65533;&#65533;&#65533;&#65533;5L&#65533;Y&#892;6&#65533;y-&#65533;&#65533;4&#65533;&#1983;&#65533;&#65533;!&#65533;&#65533;&#65533;<&#65533;bN&#65533;/&#65533;&#65533;&#65533;&#65533;l1
k&#65533;&#65533;&#65533;T&#65533;&#65533;&#65533;&#65533;&#65533;l&#1873;(&#1637;]&#65533;b&#65533;&#6605;&#65533;&#65533;&#65533;Btg&#65533;"&#488;Y&#1740;&#65533;D&#868;&#65533;sJ9;&#65533;N&#65533;&#65533;&#1211;&#65533;Wy&#65533;&#65533;&#65533;o&#65533;p&#65533;&#65533; \"&#65533;&#1085;^R&#65533;&#65533;&#65533;s&#65533;6x&#519;G&#65533;&#65533;&#30623;&#65533;t&#65533;n`&#1503;(&#65533;&#65533;K&#65533;&#65533;&#65533;%&#65533;7zi&#65533;&#65533;&#65533;&#65533;&#65533;&#65533;&#65533;&#65533;&#65533;&#65533;y5 &#65533;&#65533;#&#65533;f&#65533;&#65533;w&#65533;&#65533;w&#65533;&#65533;yl&#65533;m&#65533;&#65533;&#65533;&#65533;t>&#65533;w&#65533;T9MUb&#65533;D&#854;'&#534;&#65533;&#2634;A5&#65533;&#65533;J$&#65533;}&#65533;&#65533;&#65533;t&#65533;&#65533;;&#65533;&#65533;&#65533;&#65533;&#65533;&#65533;i8&#65533;&#1116;n&#12998;&#65533;&#65533; U&#65533;&#65533;&#65533;zv&#65533;n&#65533;2>juD&#65533;&#65533;@K&#65533;&#65533;&#65533;;&#65533;e&#65533;D&#65533;&#65533;.&#823;=&#65533;&#65533;&#65533; }&#65533;&#65533;&#65533;&#65533;S&#65533;9E&#65533;&#65533;&#65533;=&#65533;&#65533;&#65533;&#1978;]&#65533;&#65533;q&#65533;&#65533;&#65533;&#65533;&#65533;&#65533;N&#65533;~&#65533;&#65533;&#65533;n&#65533;&#65533;6&#65533;&#133;i4&#65533;&#801;&#1669;n|&#65533;&#65533;&#794;&#65533;&#65533;&#1280;4(&#65533;&#65533;Elp&#65533;t&#65533;&#65533;~&#65533;#&#65533;&#65533;&#65533;&#65533;&#65533;&#65533;&#65533;Bg&#65533;&#65533;Zk&#65533;&#65533;&#65533; &#65533;: !&#65533;&#65533;k&#65533;&#65533;-O&#65533;&#65533;&#65533;&#65533;FC&#65533;+zXGN&#65533;J&#65533;-X&#65533;&#65533;&#65533;
&#65533;Qe 4&#65533;0&#65533;&#65533;-1V~&#65533;7&#2042;&#65533;&#65533;/q&#65533;&#65533;&#65533;&#65533;&#65533;&#65533;&#65533;F&#65533;&#65533;&#65533;&#65533;&#65533;&#65533;&#1921;eN&#1449;b&#65533;&#1850;5&#65533;&#65533;$8&#65533;&#65533;Z&#257; &#65533;&#65533;[&#65533;&#65533;z&#65533;&#65533;&#65533;t&#5834;&#65533;ru&#1705;&#65533;&#65533;&#759;&#65533;&#65533;YDS&#65533;'&#65533;.&#65533;T&#65533;e&#65533;r&#65533;y&#65533;K;b&#65533;&#65533;&#65533;&#65533;4&#65533;~&#65533;>+&#65533;&#65533;&#65533;c&#65533;&#65533;&#65533;&#65533;&#65533;&#65533;O&#65533;i=&#65533;&#65533;&#65533;&#65533;{&#65533;x&#65533;\&#65533;O&#65533; t&#65533;&#65533;1&#65533;&#65533;\o&#65533;&#65533;&#1398;&#65533;&#65533;&#65533;j&#65533;S&#65533;0&#65533;{?&#65533;!}&#65533;nN&#65533;&#65533;4&#65533;#W&#65533;&#65533;&#65533;R&#65533;&#65533; "4"==&y)y&#65533;,1&#65533;&#65533;&#65533;&#65533;r&#65533;C[CO&#65533;&#65533;&#65533;=&#65533;&#65533;&#65533; E&&#65533;&#65533;&#65533;
&#65533;&#65533;&#65533;&#65533;&#65533;6.&#65533;x F	n^/&#65533;\``&#65533;&#65533;e&#65533;|U&#65533;&#65533;&#65533;&#65533;&#65533;&#65533;&#65533;&#65533;&#65533;%&#65533;&#65533;&#65533;&#65533;&#65533;&#65533;&#65533;&#65533;&#65533;&#65533;&#65533;&#65533;&#65533;C&#65533;e&#65533;ba&#65533; l&#65533;:&#65533;<&#65533;#&#65533;&#65533;&#65533;H(B0 &#65533;H&#65533;"4X&#65533;!&#199;t"&#65533;&#65533;&#65533;&#65533;E&#65533;&#65533;94&#65533;&#65533;b+@&#65533;&#65533;q&#65533;&#65533;@.Db&#65533;H&#65533;&#65533;&#65533;&#65533;&#65533;&#65533;&#65533;&#65533;&#65533;h3e&#65533;&#65533;&#1177;&#65533;&#65533;{l"&#65533;i&#65533;&#65533;&#65533;E&#65533;&#65533;&#65533;&#65533;&#65533;a.iB&#65533;*&#65533;Je}&#65533;V&#65533;zU&#65533;&#1436;_&#65533;<&#65533;&#65533;&#65533;+&#65533;&#65533;acr%V&#65533;&#1009;&#65533;-&#65533; #U&#65533;$&#65533;@&#65533;&#65533;&#65533;iS&#65533;r&#65533; &#65533;#T&#65533;P&#65533;&#65533;&#65533;&#65533;&#65533;&#65533;"&#65533;&#65533;&#299;&#65533;:&#65533;&#65533;&#65533;&#65533;<T&#65533;X&#65533;7u&#65533;&#65533;&#65533;u&#65533;i&#65533;&#65533;O&#65533;&#65533;&#65533;&#65533;&#65533;*&#65533;X&#739;&#65533;&#65533;&#65533;&#65533;[&#65533;rc&#65533;7`&#65533;&#65533;&#65533;
&#65533;;&#65533;&#65533;&#65533;b&#65533;&#143;_D@&#65533;&#65533;9N2&#65533;&#65533;&#65533;7&#65533;wxDa&#65533;&#65533;&#1398;&#65533;S&#972;&#65533;&#65533;&#65533;&#65533;&#65533;^&#65533;&#65533;4/&#65533;&#65533;&#65533;&#65533;_&#65533;9&#65533;&#65533;&#65533;&#65533;&#65533;K&#65533;OK&#65533;&#65533;&#65533;&#65533;&#65533;~&#65533;tvj&#65533;&#1438;3&#65533;&#65533;@&#65533;"t&#65533;
,}i&#65533;&#581;&#65533;X&#65533;@
&#65533;R&#65533;&#65533;u=&#65533;&#648;&#65533;1&#65533;-&#65533;MvK>&#65533;&#65533;&#65533;&#65533;e&#65533;h&#65533;YSCy&#1107; &#65533;&#65533;x&#65533;&#65533;w&#65533;x@&#65533;&#65533;8J&#65533;&#65533;`&#65533;$&#65533;&#1737;&#65533;-&#65533;[&#65533;&#65533;I &#65533;T&#65533;q&#65533;!&#65533;&#65533;q&#65533;u	&#65533;&#65533;`'&#65533;&#65533;}&#65533;@&#65533;VjW]w&#65533;I$&#65533;m&#65533;~&#65533;&#65533;|&#65533;&#65533;&#65533;`&#65533;&#65533;&#65533;Zu&#65533;&#65533;_|t&#65533;&#65533;}&#65533;&#65533;&#65533;5zb&#65533;ZP&#65533;&#65533;&#65533;B&#65533;&#65533;&#65533;(&#65533;V&#65533;#&#65533;&#65533;&#65533;e )&#65533;b&#65533;&#65533;&#65533;&#65533;&#65533;2&#65533;G&#65533;<	&#65533;&#33780;&#65533;&#65533;&7&#65533;'+&#65533;g&#65533;&&#65533;&#65533;6ibn&#65533;&#65533;&#65533;O?&#65533;&#65533;C&#65533;C&#718;Jr&#65533;J*&#65533;V&#65533;\s(P&#65533;[&#65533;f&#65533;&#65533;&#553;&#65533;wk&#65533;&#65533;&#65533;&#65533;C&#65533;&#197;u&#65533;&#65533;&#291;7w&#65533;'&#65533;&#65533;&#65533;&#65533;&#42398;B&#65533;&#65533;7&#65533;&#65533;&#65348;&#65533;&#65533;&#65533;|_&#65533;&#65533;&#65533;&#65533;A&#1352;cQdl0&#65533;5&#65533;&#65533;Q&#65533;&#65533;*&#65533;bX$&#65533;&#65533;i&#65533;[l!&#65533;&#65533;5&#65533;&#65533;&#65533;'&#65533;&#65533;&#65533;&#65533;)&#65533;&#65533;?0&#65533;&#65533;j&#65533;&#65533;&#65533;6&#65533;&#65533;&#889;&#65533;j&#65533;&#65533;&#65533;&#1978;7&#65533;&#65533;}&#65533;)qU3&#65533;o<&#65533;&#65533;N&#65533;D&#65533;&#65533;s&#65533;e"&#65533;&#65533;P2&#65533;&#65533;R&#65533;&#65533;&#934; &#65533;&#65533;&#65533;~&#65533;&&#65533;s&#1402;F&#65533;&#65533;1&#65533;F&#65533;&#65533;crG&#65533;&#65533;-&#65533;p'&#65533;7&#65533;@&#65533;w&#65533;l-&#1977;&#65533;j&#65533;&#1407;&#65533;&#65533;kc&#65533;]1&#65533;&#65533;
&#65533;&#65533;tk&#65533;&#65533;&#65533;&#65533;v&#65533;9&#65533;[.4&#65533;&#65533;oE&#1315;7=u1&#65533;&#65533;&#65533;&#65533;&#65533;j&#65533;Y&#65533;	 @2 &#65533;&#65533;&#65533;DVNk&#65533;&#65533;t25&#65533;&#65533;&#65533;&#65533;&#65533;2&#65533;[&#65533;3&#65533;&#65533;&#65533;&#947;NN&#65533;&#65533;4&#65533;&#65533;&#65533;&#65533;&#65533;|&#65533;+Lv&#65533;~^&#1975;&#65533;d&#65533;7&#65533;&#65533;&#65533;]&#65533;&#65533;{&#65533;&#65533;&#65533;&#65533;|&#65533;/zma&9~&#65533;_o~B&#65533;&#65533; ,_&#65533;F&#1529;&#65533;&#65533;/&#65533;&#65533;&#65533;&#65533;&#65533;<&#65533;	6<CZ&#65533;Z&#65533;'&#65533;&#65533;&#65533;)&#65533;+`&#65533;&#65533;&#65533;&#65533;&#65533;&#65533;c{&#65533;&#65533; E7B&#65533;&#65533;$&#65533;&#65533;&#65533;&#65533;e&#65533;&#65533;q&#65533;&#65533;&#65533;&#65533;nP&#65533;W&#65533;&#65533;v&#65533;&#65533;&#65533;&#65533;&#65533;!&#65533;&#65533;K&#595;L%&#65533; &#1444;&#65533;JN&#65533;&#65533;&#65533;Va&#65533;fo#\&#65533;h(*&#65533;&#65533;W"&#65533;&#65533;&#65533;&#65533;B&#65533;&#65533;&#65533;&#65533;&#65533;[a}^x$&#65533;&#65533;&#65533;!&#65533;b &#65533;1&#65533;&#65533;m&#65533;&#65533;h@&#65533;&#65533;&#65533;&#65533;lD_k&#65533;X&#65533;&#65533;&#65533;td&#65533; &#65533;&#65533;F&#65533;&#65533;:&#65533;j&#65533;&#65533;RW&#65533;<
&#65533;N&#65533;K
&#65533;&#65533;F&#65533;&#65533;&#65533;[&#65533;?&#65533;&#65533;&#65533;&#65533;&#65533;o&#65533;,!!>&#65533;GO&#65533;&#65533;||&#65533;&#65533;E&#65533;&#65533; &#65533;&#65533;&#65533;&#65533;p&#65533;&#65533;&#1793;w&#65533;&#65533;&#65533;	&#65533;&#65533;&#65533;<&#65533;&#65533;8h&#65533;0[Q&#65533;J&#65533;&#65533;(+33&#65533;&#65533;&#65533;&#65533;f&#65533;HA&#65533;m&#65533;rd&#65533;&#65533;&#573;>
.&#65533;y,&#65533;&#65533;&#65533;&#65533;&#65533;&#65533;rHe&#65533;&#65533;Gnzp&#65533;&#65533;&#6708;z&#65533;&#65533;&#65533;De &#65533;T&#65533;~&#65533;V&#65533;&#65533;&#65533;H&#65533;&#16385;&#65533;$&#65533;D&#65533;F}^&#65533;&#65533;&#65533;\g&#65533;B&#65533;&#65533;R&#65533;&#65533;&#65533;&#65533;LZ+&#65533;&#65533; 4BB6&#65533;&#65533;&#65533;(&#65533;&#65533;&#65533;AfI&#65533;&#65533;L&#65533;&#65533;R&#65533;x)&#65533;&#65533;&#65533;&@<&#65533;%3&#65533;I&#65533;&#65533;j&#65533;y )&#65533;:&#65533;|&#65533;&#65533;.&#65533;PS&#65533;V&#65533;&#65533;&#65533;&#65533;&#65533;*&#65533;qgy&#65533;	&#937;&#65533;&#1001;&#65533;j&#65533;&#65533;&#170;&#65533;n	%&#65533;U&#65533;j&#65533;rJ&#65533;aa5k>&#65533;)B&#65533;&#65533;&#65533;&#65533;&#65533;#'&&#65533;!&#65533;&#65533;i&#65533;&#65533;QSl&#65533;Y&#65533;&#11127;&#65533;&#480;d-kW&#65533;&#65533;k&#65533;&#65533;m&#874;%&#1366;0&#65533;&#65533;tE&#65533;T&#65533;U&#65533;p&#65533;&#65533;&#65533;#r&#65533;&#65533;aMYh&#65533;&#1652;WX&#65533;D&#1426;RCLu&#65533;]&#65533;e&#65533;&#65533;'Ii&#65533;&#898;&#65533;&#65533;g&#65533;k&#65533;&#65533;&#65533;&#65533;E&#65533;,&#65533;:&#65533;'!&#65533;U&#65533;1&#65533;&#65533;k;&#65533;&#65533;&#65533;&#65533;&#65533;&#65533;&#65533;&#65533;&#65533;\&#65533;ZW&#65533;x&#65533;jpX&#65533;c&#65533;&#65533;&#65533;m6&#65533;&#65533;9&#65533;&#65533;&#65533;&#65533;Hu`&#65533;&#65533;&#65533;H&#65533;HQu&#65533;v?x&#65533;&#65533;&#65533;&#65533;&#65533;&#65533;1&#65533;&#65533;&#1887;6&#65533;&#65533;]&#65533;&#65533;O&#65533;QEd&#803;&#65533;&#65533;DHc&#65533;5g2U&#65533;&#65533;]G&#65533;K&#65533; O8&#65533;t)&#65533;1&#65533;r&#65533;Q&#65533;B&#65533;-5&#65533;e8&#65533;&#65533;#jJ&#65533;6&#65533;&#65533;&#65533;*t&#65533;&#65533;&#65533;m&#65533;r&#65533;&#65533;_v&#810;&#65533;&#65533;?&#65533;VO&#65533;&#65533;&#65533;&#65533;cq|&#65533;&#65533;&#65533;&#65533;&#65533;X&#65533;n&#1592;
&#65533;&#65533;f&#65533;&#65533;5&#65533;\V&#65533;iHE&#65533;w&#65533;,&#65533;_q&#65533;&#65533;&#65533;&#586;&#65533;D|&#65533;S&#65533;&#65533;&#65533;&#65533;&#65533;&#65533;&#65533;&#65533;&#65533;&#65533;&#65533;`R&#65533;&#65533;`B4&#65533;&#65533;H&#65533;w&#65533;b&#65533;>&#1151;k&a)&#65533;&#65533;&#1634;&#65533;<&#65533;&#65533;&#65533;&#65533;oI&#65533;&#65533;h&#65533;%fd"&#721;&#65533;*&#65533;L&#65533;Er}&#65533;&#65533;&#498;&#536;&#65533;c<&#65533;&#65533;&#65533;`X)&#65533;&#65533;l^&#65533;&#216;&#65533;!?&#65533;?&gD&#65533;c4'p&#65533;&#65533;&#65533;&#65533;izM&#65533;P&#65533;&#1154;[&#65533;&#65533;i&#65533;&#65533;z&#65533;&#65533;-X&]YT3Y&#65533;[}&#435;q}\d&#65533;&#65533;&#65533;&#65533;&#65533;VN%&#65533;3|&#65533;7&#65533;{&#65533;&#65533;(&#65533;n&#1120;&#65533;&#65533;&#65533;mE&#65533;HJmW@K&#65533;g&#65533;&#65533;O&#65533;&#65533;&#65533;&#65533;7&#65533;k~w&#65533;&#65533;&#65533;&#65533;,&#65533;&#65533;
&#65533;4&#65533;&#65533;&#65533;&#65533;t,[&#65533;&#65533;&#65533;&#65533;&#65533;&#65533;&#65533;W&#65533;=&#65533;&#65533;i&#65533;=&#65533;hwH@&#65533;ec&#65533;&#65533;e&#65533;&#65533;&#65533;&#65533;&#65533;q<&#65533;&#65533;&#65533;c&#65533;&#65533;&#65533;_&#65533;\&#65533;>^C&#65533;;&#65533;p-&#1890;-T&#65533;Ko&#65533;w&#65533;I&#65533;V&#65533;J
&#65533;}&#65533;W&&#65533;O&#65533;	&#65533;&#65533;&#1999;v&#65533;x&#65533;-&#65533;/&#65533;/&#65533;&#65533;&#1429;&#65533;u&#65533;&#65533;&#65533;.g#&#65533;_&#65533;&#65533;g&#65533;&#65533;&#543;.n&#65533;&#65533;&#65533;Cy&#65533;`&#65533;h&#65533;&#65533;Uq&#65533;Q&#65533;&#65533;}E{P^&#65533;&#65533;&#65533;
&#65533;r&#65533;&#65533;fZK&#65533;&#65533;&#24268;=&#65533;&#65533;|:&#65533;&#65533;&#65533;&#65533;&#65533;umps]&#65533;\]&#65533;&#65533;u&#65533;y&#65533;F&#65533;&#65533;zMo&#65533;&#65533;+&#65533;8n&#65533;&#65533;&#1409;&#65533;&#1086;V|GL&#2018;&#65533;&#65533;&#65533;*j&#65533;&#65533;]o&#65533;&#65533;9&#65533;A&#887;&#65533;O&#65533;&#65533;&#65533;'|&#65533;&#65533;8j
&#65533;&#65533;N&#65533;&#65533;&#65533;xM&#65533;&#65533;V&#65533;|'&#65533;&#65533;g~uO&#65533;&#65533;V&#65533;_&#65533;&#65533;&#65533;&#65533;&#65533;&#65533;&#65533;&#65533;&#65533;&#1358;&#65533;GU&#65533;1}&#65533;&#65533;&#65533;U&#65533;&#65533;&#65533;&#65533;&#65533;&#65533;&#65533;&#365;'&#65533;Yq&#65533;&#1020;&#65533;&#65533;\&#65533;&#497;&#65533;&#65533;&#65533;Gv('$&#65533;&#65533;w~&#65533;6cg{&#65533;&#65533;x&#65533;7n&#65533;&#65533;\5&&#65533;&#517;~&#65533;&#65533;i&#65533;&#65533;?&#65533;:&#65533;&#65533;e8/&#65533;E/&#65533;&#65533;(&#65533;&#65533;*&#65533;&#65533;p&#1843;~n&#65533;.(&#65533;z&#1761;_&#65533;&#65533;&#65533;&#65533;z&#65533;&#65533;}u&#65533;~o5V&#65533;W&#65533;To1h&#65533;	&#65533;.&#65533;&#65533;+&#65533;	@x&#65533;y&#65533;%'&#65533;&#65533;KhW~B&#65533;&#65533;p@&#65533;:8\&#65533;7&#65533;VH&#65533;&#65533;f}3q&#65533;&#65533;}
&#65533;r2qR(pQG&#65533;&#65533;&#65533;&#65533;&#65533;=&#65533;S~jhH&#65533;&#65533;lH&#65533;:Q&#65533;^z&#65533;w&#65533;M&#65533;vcp&#65533;{T&#65533;r}&#65533;z&#65533;&#65533;{&#65533;&#65533;	&#65533;f&#65533;&#65533;N&#65533;&#65533;m&#65533;&#65533;i8&#65533;&#65533;&#65533;b&#65533;w&#65533;31&#65533;UALF&#65533;!!&#65533;kT&#65533;&#65533;&#65533;&#65533;GE?0I&#65533;b&#65533;&#65533;&#65533;&#65533;BmG?(&#65533;A&#65533;jX|&#65533;H&#65533;6']p&#33125;m&#65533;&#65533;&#65533;j&#65533;&#65533;&#65533;&#392;&#65533;0&#65533;xl&#65533;F&#65533;&#65533;fyx&#65533;.&#65533;&#65533;}&#65533;z&#65533;r&#65533;&#65533;G3^&#65533;&#65533;&#65533;&#65533;&#65533;&#65533;&#65533;&#65533;@&#65533;&#65533;&#65533;&#65533;o&#65533;&#65533;Pog&#65533;&#65533;aP&#65533;q&#65533;H&#65533;&#1538;]&#65533;&#65533;86uQ8ul$#&#65533;I&#65533;&#65533;&#65533;&#65533;RA&#65533;K%z&#49676;&#65533;c(&#65533;s|&#65533;&#65533;&#65533;&#65533;H&#65533;.&#65533;&#65533;RG{&#65533;k&#65533;&#65533;	&#65533;&#65533;&#65533;&#65533;&#65533;&#65533;&#65533;&&#65533;&#65533;&#65533;i&#65533;ee&#65533;AXq&#65533;fT8&#65533;&#65533;&#65533;&#454;HP}&#458;.&#579;	G&#65533;Y&#65533;z&#65533;hB5)k9Uan9&#65533;dk&#1491;_&#65533;|&#65533;&#65533;aP&#65533;&#65533;&#65533;q&#65533;^Y6u&#65533;[m&#65533;?Q&#65533;&#65533;&#65533;&#65533;&#65533;@&#589;n&#65533;)&#65533;=	&#65533;Y&#65533;&#65533;&#529;&#65533;xo&#65533;&#65533;iI?	&#1480;4&#1608;pGw&#65533;&#65533;Hfbr&#65533;v3_xcBi/8)0d	&#65533;6?[&#65533;&#65533;b&#1614;&#65533;&#65533;x&#65533;&#65533;X&#526;&#65533;3&#65533;&#65533;n)I&#65533;&#403;Fso&#65533;&#65533;&#65533;V&#65533;&#65533;&#65533;&#65533;G&#65533;n&#65533;W&#65533;heN&#65533;&#65533;&#65533;&#65533;&#65533;Q &#65533;&#65533;&#1537;&#65533;Y&#65533;&#65533;n&#65533;8q&#65533;Iql&#65533;u`&#65533;z&#65533;g9p&#65533;&#65533;eh&#65533;m&#1616;+V&#65533;&#65533;&#65533;s&#65533;&#65533;b'P&#65533;&#65533;m&#65533;Ti&#65533;9{i&#65533;u%W&#65533;&#65533;&#65533;r&#65533;&#65533;SH&#65533;U&#65533;&#65533;}&#65533;&#65533;&#1603;&#5659;&#65533;)|&#65533;&#600;9y#&#65533;g|&#1401;&#65533;&#65533;YQ&#65533;Jy|&#65533;&#476;&#65533;&#65533;&#65533;&#65533;T&#65533;/9&#65533;d&#65533;&#65533;&#539;&#65533;b&#65533;&#65533;7&#65533;&#65533;x&#65533;&#65533;&#65533;&#65533;T&#65533;&#65533;&#65533;Y&#65533;&#65533;&#65533;&#65533;&#65533;&#65533;|&#65533;72)t\&#65533;.6C6*e&#65533;&#65533;&#65533;&#65533;	&#65533;&#65533;&#65533;cv&#65533;&#65533;I&#65533;CH&#65533;&#65533;&#65533;q&#65533;&#65533;}T&#65533;&#65533;&#65533;&#65533;&#65533;&#1607;&#65533;&#65533;&#65533;q&#65533;v&#65533;g&#65533;&#65533;&#65533;&#65533;&#65533;&#65533;&#65533;&#65533;u&#65533;(&iiX&#65533;&#65533;&#65533;b&#65533;\30F&#65533;&#65533;&#65533;6&#65533;&#65533;&#65533;&#65533;&#65533;\t&#65533;&#65533;&#65533;$Z&#65533;)&#65533;&#65533;4&#65533;&#65533;]Ip&#65533;&#65533;:qGJ&#65533;x&#65533;R&#65533;&#65533;&#65533;&#65533; 99H&#65533;-&#65533;&#65533;&#65533; ?&#65533;&#65533;B&#65533;9&#65533;!&#651;&#65533;&#30067;&#65533;&#65533;&#65533;&#65533;\$&#65533;,
&#65533;S&#65533;&#65533;~&#485;&#65533;&#1627;&#65533;i&#65533;&#65533;&#65533;&#65533;&#65533;&#65533;&#65533;>&#65533;&#65533;yd&#65533;&#65533;&#1545;I&#65533;&#65533;"&#65533;&#65533;&#65533;&#65533;&#65533;&#65533;A&#65533;&#65533;&#65533;&#65533;Y&#65533;&#65533;&#65533;1&#65533;&#65533;9&#65533;\&#65533;&#65533;ei&#65533;&#65533;&#285;
&#65533;&#65533;z&#65533;&#65533;&#65533;&#65533; p&#65533;&#65533;&#65533;&#65533;:&#65533;&#65533;&#65533;&#65533;&#65533;H;&#65533;_&#65533;&#65533;&#65533;H&#1129;y&#65533;&#65533;&#65533;&#65533;&#65533;j&#65533;&#65533;&#65533;oAI&#65533;~&#666;?&#65533;F&#65533;&#65533;&#65533;:&#65533;&#65533;&#65533;]&#65533;&#650;O&#65533;7Q&#1441;&#65533;&#601;&#65533;&#65533;d&#65533;9&#65533;&#65533;Wm!&#65533;N	&#65533;VAm&#65533;&#65533;&#65533;&#65533;Z&#65533;&#65533;&#65533;Z&#65533;&#65533;&#65533;&#65533;&#65533;&#65533;9&#65533;&#65533;z&#65533;&#65533;&#65533;&#65533;&#65533;`&#65533;&#65533;&#65533;
&#65533;&#65533;&#1623;&#65533;&#65533;&#65533;&#65533;&#65533;p&#65533;#&#65533;Dc&#65533;&#65533;&#1323;&#65533;e&#65533;&#65533;&#65533;&#490;k&#65533;}&#65533;&#65533;&#65533;p&#1622;&#65533;ZO&#65533;&#65533;`6&#65533;&#65533;&#65533;i&#65533;m&#751;LZ&#65533;&#65533;&#65533;&#65533;&#65533;P&#65533;&#65533;gJ&#65533;'$&#65533;]&#1700;U&#65533;x&#65533;&#570;&#65533;&#65533;4&#65533;&#65533;(&#65533;&#65533;&#65533;&#65533;&#65533;K&#65533;uWix&#65533;&#681;&#65533;&#1670;&#65533;8&#550;NK&#65533;m&#65533;duY?&#65533;&#666;}y&#65533;tu&#65533;&#65533;&#65533;B hW&#65533;+[&#65533;&#65533;9&#65533;5&#65533;D^m%&#65533;&#65533;&#65533;ljk&#65533;t&#65533;&#65533;y&#65533;&#1658;&#1690;y`&#1251;&#65533;X&#65533;U&#65533;&#65533;&#65533;&#65533;t&#65533;&#5330;3&#65533;&#65533;B&#65533;&#65533;&#682;&#65533;&#65533;&#65533;&#65533;[&#65533;^&#65533;&#65533;z&#65533;Ks&#65533;&#65533;&#65533;d;&#65533;:&#65533;&#65533;&#65533;&#65533;&#1717;&#65533;w&#65533;&#65533;&#65533;b;&#65533;W&#65533;&#65533;W&#65533;&#65533;?}#sNQ(&#65533;c&#65533;&#65533;c&#65533;:y&#65533;{&#65533;&#65533;&#37939;&#65533;w&#744;&#65533;&#65533;x&#65533;&#65533;&#65533;&#65533;&#65533;&#16932;i7&#65533;&#65533;&#65533;&#65533;I:A&#65533;&#43547;i[&#65533;J&#65533;3&#65533;&#65533;&#65533;&#65533;&#65533;&#65533;&#65533;&#65533;I&#65533;&#65533;K&#65533;/
&#65533;s&#1785;kF&#65533;<{&#65533;,Y&#65533;&#65533;&#65533;@&#65533;X&#65533;&#65533;&#65533;&#65533;"&#65533;&#65533;&#65533;&#682;sh44.&#65533;4igE&#65533;&#65533;W&#65533;&#65533;[&#65533;&#65533;&#65533;&#65533;8&#65533;&#65533;&#65533;k&#65533;&#65533;&#65533;&#65533;k&#65533;}&#65533;&#65533;&#65533;{&#65533;&#65533;&#65533;&#65533;&#65533;J&#65533;&#65533;&#712;&#65533;w;&#1526;@j&#65533;&#65533;+ &#65533;&#746;w&#65533;&#65533;%&#65533;~[&#65533;&#65533;#+&#65533;&#65533;:&#65533;&#65533;t&#65533;&#65533;s0(&#65533;m&#65533;&#65533;;&#65533;&#65533;z&#65533;-\&#65533;&#65533;&#65533;&#65533;/,&#65533;Z&#65533;a&#65533;)&#65533;&#65533;<&#65533;&#65533;&#65533;&#65533;&#65533;&#65533;j&#65533;&#65533;#H&#65533;s&#65533;9&#65533;2G&#65533;&#65533;&#65533;K&#65533;&#65533;&#65533;+&#65533;&#65533;&#49034;j&#65533;&#65533;&#65533;&#65533;&#859;&#65533;S&#65533;{&#65533;&#65533;cp&#65533;\&#65533;&#65533;&#65533;+&#65533;L&#200;&#65533;K0)&#65533;*E&#65533;&#65533;&#65533;&#65533;|&&#65533;&#65533;[|pl&#65533;&#65533;H&#65533;1|&#65533;&#65533;+&#65533;&#65533;&#65533;U&#1834;&#65533;&#65533;&#499;&#65533;&#65533;	&#65533;>&#65533;&#65533;&#65533;&#65533;&#65533;":&#65533;&#65533;&#65533;&#65533;&#65533;W&#65533;2&#65533;`s&#65533;E&#65533;&#65533;&#65533;p&#65533;&#65533;[&#65533;?9&#387;&#65533;>&#65533;,&#65533;&#65533;L&#65533;Z,&#65533;2&#817;&#65533;	&#65533;0L&#65533;&#65533;U&#65533;iK&#65533;&#65533;&#65533;&#34764;4 &#65533;&#65533;&#65533;i&#65533;&#65533;B&#65533;&#65533;&#65533;&#65533;2+&#65533;&#65533;i&#65533;&#65533;y&#65533;&#65533;&#65533;&#65533;<&#65533;&#65533;z&#65533;&#65533;&#767;&#65533;&#65533;&#65533;(&#65533;&#65533;&#902;&#65533;&#65533;7&#65533;[&#65533;&#797;&#65533;:&#65533;&#821;&#65533;'&#65533;&#65533;R,&#65533;+&#65533;&#65533;E{TP&#65533;&#65533;&#65533;&#65533;&#65533;&#65533;Yv&#65533;&#65533;&#65533;j&#65533;&#65533;l&#65533;&#65533;L&#65533;&#65533;&#65533;G&#65533;&#65533;&#65533;&#65533;r*&#65533;&#65533;&#65533;&#65533;&#65533;&#65533;&#65533;&#65533;&#65533;&#65533;O&#65533;{&#65533;&#65533;X&#65533;&#65533;&#65533;&#663;&#738;&#65533;TO
':&#65533;o&#65533;&#65533;,H&#65533;&#65533;&#65533;8&#65533;&#602;<&#65533;4x&#475;Z&#65533;&#65533;<&#65533;&#65533;&#65533;&#65533;&#65533;&#65533;hV&#65533;&#65533;n>&#65533;&#65533;&#65533;&#1848;&#65533;l&#65533;&#65533;&#65533;&#65533;S&#65533;&#65533;&#65533;-&#65533;&#65533;+&#65533;&#65533;<&#65533;_&#47734;L&#65533;&#65533;l&#65533;M&#65533;&#65533;&#65533;&#65533;&#65533;&#696;&#65533;&#65533;1<&#65533;h&#65533;&#65533;&#65533;&#744;&#65533;D&#65533;P&#65533;&#65533;&#498;m&#65533;&#65533;CH`g&#65533;OI&#65533;&#65533;L&#809;&#65533;&#65533;x&#65533;(J&#65533;&#65533;[&#65533;&#65533;&#65533;&#1089;&#65533;&#65533;>&#65533;&#65533;x&#65533;&#65533;j&#1408;&#65533;&#65533;5&#65533;&#65533;&#65533;&#65533;&#65533;&#65533;&#65533;lc!f*&#65533; *&#65533;e&#65533;&#918;jn<&#65533;&#65533;&#65533;&#39300;m&#65533;n&#65533;'&#65533;&#65533;&#1803;&#65533;&#65533;&#65533;&#65533;&#65533;&#65533;'&#65533;&#1404;^2\&#65533;P&#1881;?&#65533;&#65533;+'&#65533;$g&#206;Og&#65533;&#65533;<&#65533;pM&#836;&#65533;&#1419;:&#1166;&#65533;&#65533;R&#971;\&#684;W&#65533;&#65533;&#65533;V&#1488;&#65533;&#65533;\&#65533;&#65533;&#48498;W&#65533;g&#278;&#65533;J&#65533;Nk&#65533;7-&#65533;&#25070;	&#65533;&#65533;&#65533;L&#65533;&#65533;&#65533;P&#65533;~)&#65533;1z{&#65533;&#1905;@&#65533;	boT&#65533;&#65533;e&#65533;&#65533;y;&#65533;&#65533;&#65533;:&#65533;&#1032;&#65533;&#65533;z&#65533;b<W&#65533;&#40698;&#65533;&#65533;&#482;&#65533;&#65533;&#1735;&#65533;&#65533;P&#65533;&#1016941;&#65533;&#65533;&#65533;[&#65533;&#65533;&#65533;G?z&#65533;&#65533;w&#65533;H|&#65533;&#65533;&#65533;d&#65533;&#65533;&#65533;\&#65533;z&#65533;&#65533;&#65533;&#65533;&#1247;&#65533;&#65533;J&#65533;&#65533;k|L&#473;&#1913;&#65533;F&#65533;'&#65533;&#65533;&#65533;5&#65533;Q,&#65533;j&#65533;3&#65533;&I&#65533;\3&#65533;&#65533;&#65533;w'&#65533;&#65533;+&#65533;6 xj&#65533;&#65533;&#65533;&#65533;m&#65533;~&#65533;?&#65533;&#65533;9}&#65533;"&#65533;&#65533;&#65533;&#65533;!&#65533;4&#65533;&#65533;&#65533;&#618;gj&#65533;|&#1119;&#65533;&#65533;&#65533;&#65533;&&#65533;&#65533;&#65533;&#1215;&#65533;&#65533;&#65533;&#65533;|&#65533;&#65533;z&#1598;h&#65533;W.&#65533;&#65533;&#65533;&#65533;FMu&#65533;&#65533;&#65533;&#65533;&#65533;&#65533;_z&#65533;W&#65533;&#65533;&#65533;Z&#1485;&#65533;x/&#65533;&#65533;&#65533;*&#65533;r&#65533;N{&#65533;&#65533;&#65533;&#65533;h&#65533;O&#65533;&#199;&#65533;&#65533;G&#65533;&#65533;yL&#65533;S&#65533;&#65533;&#65533;&#65533;&#65533;&#65533;X^&#65533;v&#65533;+&#1835;h-`Z&#65533;k8&#65533;w&#65533;&#65533;&#65533;&#1752;P&#65533;N&#65533;j&#65533;&#65533;&#65533;a&#65533;+&#65533;&#65533;&#65533;~&#65533;&#65533;&#65533;&#65533;_&#65533;&#1683;&#65533;&#65533;&#65533;&#65533;&#1350;&#65533;&#65533;&#65533;8&#65533;&#65533;&#65533;&#65533;&#707;&#65533;`&#65533;&#65533;&#1208;&#65533;[?&#65533;&#65533;&#652;^&#65533;&#65533;&#65533;Z&#65533;K[&#65533;&#65533;&#65533;i&#65533;&#65533;cM&#65533;b&#65533;E&#944;&#65533;k&#65533;H&#65533;&#65533;M&#65533;&#65533;r]uB.&#65533;&#65533;+&#65533;&#616;@[f&#2001;&#65533;&#65533;&#65533;&#65533;)&#65533;&#65533;&#65533;^6=&#65533;^&#65533;&#65533;&#65533;t&#558;;&#65533;&#65533;&#65533;&#65533;&#65533;&#65533;&#65533;p&#65533;&#65533;&#65533;Mn&#65533;&#65533;]&#65533;&#65533;&#65533;U&#65533;b&#65533;&#65533;>&#65533;+&#65533;#Y>&#65533;&#65533;&#65533;&#664;m&#65533;^
&#65533;&#65533;+&#65533;&#65533;&#65533;&#65533;]&#65533;&#65533;&#65533;&#65533;&#65533;l&#65533;/&#65533;&#65533;&#65533;A]&#65533;&#10152;&#65533;N&#65533;)&#65533;&#65533;&#65533;&#65533;&#65533;;&#65533;&#65533;&#65533;&#65533;&#65533;(&#65533;&#65533;sOL&#65533;&#65533;.&#65533;&#65533;&#65533;&#65533;&#65533;&#65533;&#65533;h&#65533;(&#65533;&#65533;O&#65533;&#582;@?&#65533;&#65533;L&#65533;?&#65533;&#65533;&#65533;s&#65533;y&#65533;&#65533;A&#65533;&#65533;&#65533;&#65533;$&#65533;&#65533;~&#65533;&#65533;_&#65533;:&#65533;&#65533;&#65533;M&#65533;:&#65533;&#65533;&#65533;|&#65533;?&#65533;&#65533;[y&#65533;&#65533;&#65533;`&#65533;&#65533;&#65533;~&#65533;,_&#65533;&#65533;N&#65533;C&#65533;&#65533;&#65533;&#65533;&#65533;&#65533;&#65533;&#65533;[.&#65533;&#65533;m&#65533;p&#65533;&#65533;&#1176;&#65533;&#65533;&#65533;d&#65533;&#65533;(&#65533;&#65533;rC&#65533;&#65533;i&#65533;&#65533;m&#65533;&#65533;&#65533;LK&#65533;K&#65533;J&#65533;&#65533;c&#65533;&#65533;L&#65533;X&#65533;&#65533;&#65533;i&#65533;&#65533;N&#65533;&#54638;&#65533;&#65533;&#65533;g&#65533;&#65533;l&#65533;&#65533;/&#65533;_&#65533;&#65533;&#65533;&#65533;&#65533;r[&#65533;&#65533;&#65533;,m&#65533;&#65533;&#528;]&#65533;f&#65533;&#65533;=&#65533;N=&#65533;|;&#65533;&#26957;&#65533;f&#65533;&#65533;&#65533;A&#65533;7&#65533;o&#65533;x&#65533;&#65533;&#65533;&#65533;&#65533;?&#65533;J&#65533;&#65533;M&#65533;&#65533;&#65533;&#65533;I&#65533;G.&#65533;^&#65533;&#65533;	&#65533;&#65533;&#65533;&#65533;&#65533;&#65533;~&#65533;&#65533;M&#65533;&#65533;&#65533;&#65533;o&#65533;&#65533;j&#65533;&#65533;&#65533;C&#65533;[&#65533;&#65533;R&#65533;&#65533;qo&#65533;&#65533;U&#65533;en	%	&#65533;&#65533;U`V%&#65533;\&#65533;?&#65533;&#65533;3q&#65533;{\&#65533;&#65533;Z&#65533;&#65533;&#65533;&#65533;&#65533;&#65533;&#65533;&#65533;&#65533;&#65533;&#65533;&#65533;&#65533;&#65533;/&#65533;&#65533;/&#65533;|&#65533;&#65533;&#65533;&#65533;&#65533;&#65533;&#65533;&#65533;&#65533;&#65533;&#65533;&#65533;&#65533;&#65533;8&#65533;&#65533;J'&#302;&#65533;&#65533;&#65533;&#65533;&#65533;&#637;&#65533;&#65533;&#1321;&#65533;QCQ&#65533;&#1332;&#65533;&#65533;&#1837;&#65533;&#65533;&#65533;&#65533;&#65533;&#817;&#65533;&#65533;&#65533;&#65533;&#22381;&#65533;&#65533;&#65533;}&#65533;&#65533;&#65533;&#65533;&#690;^&#65533;H&#65533;&#65533;&#65533;&#65533;&#15851;&#65533;,U&#65533;@&#65533;k&#65533;&#65533;n&#65533;&#65533;%&#65533;%&#65533;&#65533;&#257;&#65533;&#65533;o&#65533;&#65533;&#65533;^&#65533;j&#65533;&#582;&#65533;&#65533;&#65533;&#65533;&#65533;%&#727;+aF&#65533;&#40102;&#65533;&#65533;&#65533;lb&#65533;&#65533;	\Ef&#65533;&#65533;xJ&#65533;&#468;&#65533;H&#65533;*&#65533;&#65533;&#65533;&#230;M7&#65533;&#65533;&#65533;&#65533;5|&#65533;&#65533;&#65533;r&#65533;&#65533;?&#65533;&#65533;&#1850;&#65533;&#65533;QJA&#65533;&#65533;c&#65533;3&#65533;&#1004;&#65533;&#65533;&#65533;+&#65533;&#65533;uv&#65533;Q&#65533;&#65533;s&#65533;&#65533;A%&#65533;&#65533;7&#65533;\&#1136;&#65533;&#65533;bRj&#1115;&#1232;m&#65533;&#65533;&#65533;l&#932;"IZ&#65533;&#65533;,&#65533;pR&#65533;tK&#65533;&#65533;&#65533;K&#65533;F&#65533;2U<a=Y&#65533;&#65533;o&#65533;d&#661;;G&#397;t7&#7595;g&#65533;H0Y&#65533;8&#65533;EE&#65533;&#65533;&#65533;L&#65533;B&#65533;&#65533;&#65533;&#65533;&#65533;R&#65533;&#65533;&#65533;&#65533;N&#65533;*$&#65533;&#65533;i&#65533;vC&#65533;|&#65533;v^&#65533;j&#1975;zR&#65533;&#65533;[&#65533;7&#65533;&#65533;&#65533;&#65533;&#65533;&#65533;l[2~&#65533;&#65533;9&#65533;[g&#65533;&#65533;w\&#65533;&#65533;h&#233;fw&#65533;&#65533;`^&#65533;d&#65533;T&#1699;q&#65533;&#65533;&#65533;&#65533;tVF&#65533;r&#934;&#65533;f&#65533;]&#65533;{Z("&#65533;&#65533;[&#65533;&#65533;ycH&#1149;&#65533;&#65533;y&#65533;&#65533;&#65533;!k&#1929;&#65533;&#65533;<&#65533;&#65533;&#65533;66&#65533;&#65533;b&#65533;	&#65533;Q)3&#65533;&#65533;&#65533;&#65533;0&#65533;&#65533;c 2E&#65533;eu&#65533;&#65533;t&#65533;&#65533;&#525;&#65533;y&#65533;[&#65533;a&#65533;&#65533;&#65533;z"Y8&#65533;&#65533;&#65533;&#65533;&#65533;&#1884;EJg&#65533;S&#65533;"&#65533;lR&#65533;&#65533;V&#65533;QfI&#65533;Q<&#65533;&#65533;m&#65533;%&#65533;f_9W&#65533;&#65533;&#65533;d&#65533;&#65533;&#65533;eD]&#65533;Xg&#65533;Fi:&#65533;\<&#65533;'/&#65533;m&#65533;&#65533;&#65533;F&#65533;Qh&#65533;Z&#65533;&#65533;w&#65533;&#65533;L&#65533;&#65533;$&#65533;&#65533;n&#65533;eG&#65533;n!&#65533;&#65533;&#65533;=i`&#65533;&#65533;&#65533;&#65533;&#65533;@v&#65533;&#65533;&#65533;-&#65533;6&#1693;&#65533;&#65533;&#65533;&#65533;&#65533;A&#65533;&#51749;Yj&#65533;v&#65533;&#65533;c&#65533;&#65533;X h r&#65533;&#5544;&#65533;)&#1835;&#65533;b&#65533;&#35080;&#65533;&#65533;&#65533;?&#65533;6&#65533;&#65533;G&#65533;z;&#65533;&#65533;W&#65533;&#65533;&#65533;L&#65533;&#65533;D&#65533;v&#65533;&#65533;&#65533;ODv&#1195;A&#39504;k&#65533;&#65533;k&#65533;j&#65533;j&#60224;&#65533;&#65533;g&#65533;zXdqb^&#65533;&#65533;&#65533;&#65533;&#65533;Jq&#65533;&#65533;aVr&#65533;&#65533;&#65533;&#65533;=qN+&#65533;&#65533;,?(1&#65533;-g&#65533;&#1272;U&#65533;&#65533;.&#65533;+&#65533;&#65533;Y&#65533;&#334;c2J5&#65533;&#1082;&#65533;et&#65533;l&#65533;q&#845;&#22063;&#65533;9&#65533;&#65533;&#65533;pt&#1726;&#65533;&#65533;&#65533;0&#65533;&#65533;&#65533;,&#65533;&#65533;G&#65533;&#65533;&#65533;FK&#65533;&#65533;&#65533;&#65533;&#65533;&#65533;6&#65533;^&#65533;&#65533;&#65533;&#65533;p&#872;&#65533;H{&#65533;&#65533;&#65533;^&#65533;&#65533;&#65533;E^d&#65533;&#65533;bK&#65533;&#65533;&#65533;D&#65533;/&#65533;-b&#65533;&#65533;&#65533;&#65533;Z&#65533;kM&#65533;&#65533;XN&#500;&#1390;`#&#65533;&#65533;&#65533;&#65533;&#65533;p&#65533;h,6&#65533;\&#65533;,&#65533;&#1444;
&#65533;(&#65533;&#1889;g&#65533;&#924;&#65533;=9&#42923;&#65533;e&#65533;&#65533;*&#65533;&#65533;&#65533;i&#65533;u&#65533;m'&#1456;&#65533;.&#65533;7&#65533;&#65533;+&#65533;.&#65533;&#65533;&#65533;&#65533;l&#65533;<&*t&#65533;]&#65533;&#65533;n&&#65533;z9&#65533;&#1075;&#65533;jk&#65533;&#65533;c&#65533;&#65533;&#65533;&#65533;W]cvl&#65533;&#65533;&#990;&#65533;1C&#65533;`&#65533;X!
&#65533;&#65533;&#65533;Eny&#65533;&#65533;&#65533;&#65533;
&#65533;vO&#65533;&#2039;<&#1212;&#65533;u&#65533;^&#65533;&#65533;&#12583;A&#65533;Y&#65533;&#65533;&#65533;d&#65533;&#65533;&#65533;EO{'&#65533;&#65533;&#65533;&#65533;&#65533;&#65533;&#65533;t&#23761;*lUAqM&#65533;>B&#65533;&#65533;&#65533;F&#65533;l&#65533;IU&#65533;`5&#65533;&#65533;&#65533;&#65533;~&#65533;&#65533;C&#65533;w0&#65533;?*&#65533;&#65533; &#65533;s&#65533;RAc?/,b&#65533;8f:&#65533;mlE&#65533;&#65533;&#65533;&#65533;&#65533;&#65533;@}&#65533;&#65533;z&#65533;&#65533;T&#65533;&#65533;F&#65533;_&#65533;&#65533;pc&#65533;
W&#65533;&#65533;&#65533;s\\&#65533;&#65533;&#132;&#65533;mqm&#65533;&#65533;&#65533;t&#65533;A~&#65533;c&#65533;&#65533;&#65533;&#65533;&#65533;&#65533;&#65533;&#65533;G&#65533;bd&#65533;D&#65533;HP^&#65533;S&#65533;&#65533;&#65533;X&#65533;=&#65533;&#65533;VA&#65533;&#65533;&#65533;&#65533;W0!#&#65533;&#65533;<M~&#65533;&#65533;&#65533;6z&#65533;x6l&#65533;"&#65533;F&#65533;2&#65533;&#65533;&#65533;1\&#65533;t&#65533;(&#65533;&#65533;&#65533;-x&#722;cM&#65533;X&#65533;&#65533;&#5198;L&#65533;&#65533;d&#65533;&#65533;P&#65533;i&#65533;&#65533;tC&#65533;&#65533;&#65533;k&#65533;$$E" Im4m&#65533;Z&#1170;D&#65533;m&#65533;&#65533;]&#65533;s&#65533;&#65533;!&#65533;s&#65533;Xl&#65533;&#65533;;&#65533;w$&#370;&#65533;~&#65533;&#65533;g&#65533;&#65533;&#65533;&#65533; &#65533;g&#65533;&#65533;&#1989;&#65533;&#65533;k$&#65533;5&#65533;q&#58145;&#65533;C&#65533;0&#65533;IO&#65533;&#65533;&#65533;jy,a&#65533;&#65533;t&#65533;!k&#65533;&#370;`|XiH&#65533;&#264785;&#65533;&#65533;&#65533;&#65533;U&#65533;&#988;&#65533;&@&#65533;&#65533;$Sl&#65533;=&#65533;&#65533;&#65533;\&#65533;SQ&#65533;&#1060;&#65533;9&#65533;)%&#65533;&#1110;&#65533;&#65533;&#65533;~&#65533;	&#65533;_&q&#65533;Oy(T&#65533;&#65533;&#971;QU&#65533;MD#-&#65533;&#457;&#933;&#65533;\&#65533;&#65533;E&#65533;&#65533;S&#65533;&#65533;k&#65533;&#65533;*P/&#65533;D&#65533;s&#65533;MU&#65533;&#848;&#65533;&#851;&#783;&#65533;&#65533;L&#65533;A&#65533;&#65533;&#65533;&#65533;k&#65533;&#65533;X	&#65533;&#65533;&#65533;&#65533;K&#65533;&#65533;<,&#65533;&#65533;&#65533;QZvTF=dJ&#65533;JM&#65533;&#65533;&#65533;&#65533;,&#65533;$&#65533;&#65533;Y&#65533;v&#65533;&#65533;&#65533;&#65533;./&#65533;`&#65533;0&#65533;&#65533;G1&#65533;&#65533;U&#65533;&#772;&#65533;l"<&#65533;&#65533;&#65533;b&#65533;M&#65533;+&#65533;"&#65533;5&#65533;.&&#65533;g;V&#65533;&#65533;&#65533;&#906;s&#65533;&#65533;&#65533;jOy&#65533;Q&#65533;&#65533;3&#65533;&#65533;%eo&#65533;&#65533;F&#65533;E&#65533;L&#65533;&#65533; &#65533;&#65533;&#65533;&#65533;&#65533;J&#65533;&#65533;qq	&#886;v&#65533;_&#65533;we&#65533;&#65533;&#884;&#65533;iUV&#65533;&#65533;&#1710;&#65533;&#65533;&#65533;u&#65533;r&#65533;&#703;&#65533;jS&#65533;|&#65533;~&#65533;&#65533;&#65533;&#65533;&#65533;b&#65533;;&#65533;&#65533;&#65533;&#65533;Y&#65533;&#65533;&#65533;S&#40993;k$&#65533;.&#65533;&#65533;>&#65533;&#65533;t!&#65533;@&#65533;&#65533;&#65533;&#65533;&#65533;&#65533;b&#65533;&#65533;NU{8&#65533;f&#65533;&#65533;&#65533;*&#65533;&#65533;q&#65533;&#65533;&#65533;&#65533;&#65533;Q&#65533;&#65533;&#65533;&#65533;=-ksjBe&#65533;&#65533;`&#65533;LW&#65533;&#65533;K&#1064;^&#65533;&#65533;D}&#65533;wQC&#65533;&#65533;]&#65533;&#65533;
~&#65533;~&#65533;X&#1210;u&#65533;&#65533;q&#65533;&#65533;&#65533;&#65533;&#65533;&#65533;&#65533;c&#65533;b&#65533;Y&#65533;4&#65533;&#65533;&#65533;4c&#65533;f5S&#65533;&#65533;&#65533;&#65533;[&#65533;&#65533;&#65533;Z&#65533;&#65533;q&#65533;D&#1905;&#65533;&#65533;&#65533;Yi&#65533;&#65533;E&#65533;&#65533;Tq+&#65533;&#65533;MaBn&#65533;,&#65533;rz&#65533;&#1090;&#65533;r&#65533;#&#65533;&#65533;1{&#65533;&#65533;X&#65533;2&#65533;&#65533;K&#65533;&#645;&#65533;&#65533;.&#65533;c@&#65533;s&#65533;&#65533;l&#65533;Vk{&#65533;&#65533;@&#65533;&#65533;&#65533;&#65533;u&#65533;i&#65533;&#65533;Z;G&#1486;8&#65533;s&#65533;&#65533;&#65533; %&#65533;&#65533;-&#65533;&#65533;y:h4&#65533;\&#65533;&#65533;&#65533;na&#65533;&#65533;&#1127;~4&#65533;"*E}kC&#65533;&#65533;&#65533;hE2&#65533;&#65533;)4&#1142;rm&#65533;&4&#65533;&#65533;&#65533;V3&#65533;&#65533;&#65533;&#65533;`-D:&#65533;u&#65533;&#65533;Y{&#65533;&#65533;&#65533;s-H;w&#65533;&#65533;&#65533;V9&#65533;&#65533;&#65533;&#1424;&#65533;&#254;&#703309;&#65533;#&#65533;&#65533;&#65533;&#65533;&#65533;&#825;geD&#65533;e&#65533;&#65533;s&#65533;&#65533;U&#65533;^c&#65533;&#65533;&#65533;m&#25313;&#65533;&#897;&#65533;&#65533;&#65533;Ocg&#65533;	&#65533;&#65533;u[&#65533;F&#65533;1&#65533;F{&#65533;v;8&#2026;&#65533;&#65533;&#65533;,&#65533;&#443;&#65533;&#65533;&&#65533;&#65533;M&#65533;&#65533;Oxx&#65533;<&#65533;lS&#65533;&#65533;e&#65533;&#65533;~&#65533;&#65533;u"s68&#65533;&#65533;&#65533;&#65533;7&#65533;&#65533;&#65533;q9&#65533;]&#65533;&#65533;&#65533;~^&#65533;&#65533;&#65533;&#65533;?&#65533;m&#65533;&#65533;g&#65533;&#65533;&#65533;R&wAF&#65533;.	&#65533;p&#65533;4q&#65533;&#65533;M&#65533;{&#65533;&#65533;&#506;&#65533;s&#65533;1&#65533;sj&#65533;&#65533;&#65533; E8&#65533;&#1654;a&#65533;&#65533;&#65533;&#65533;vm&#65533;&#65533;&#924;&#65533;v&#65533;&#65533;R&#65533;0&#65533;&#65533;&#65533;&#65533;T^&#65533;&#65533;&#65533;&#65533;F&#65533;T&#65533;&#65533;&#65533;&#65533;d/&#65533;&#65533;&#65533;&#65533;s&#65533;&#1751;Lv&#65533;&#65533;&#65533;:rVM&#65533;&#65533;x&#65533;s&#65533;&#65533;no|&#16227;3&#65533;7&#65533;&#65533;+hY&#65533;>&#65533;:&#65533;&#1975;&#65533;&#677;CM&#65533;&#65533;|&#65533;&#65533;&#65533;&#65533;v1&#65533;&#65533;&#65533;D&#65533;7OyM{T&#65533;&#65533;?&#1464;&#65533;&#376;&#65533;7oC}o&#65533;&#65533;rBg&#65533;&#65533;&#65533;G&#65533;o&#65533;5&#65533;]&#65533;&#65533;&#65533;&#65533;&#65533;&#65533;&#65533;&#65533;R&#65533;\&#65533;&#65533;&#65533;?&#65533;&#65533;&#65533;&#65533;&#65533;t&#65533;&#65533;w&#65533;~O5&#65533;G{&#65533;&#65533;d&#65533;&#65533;1&#65533;&#65533;?u&#65533;M&#65533;a&#65533;x&#65533;{Gwfzxa&#65533;+p&#65533;7&#65533;&#65533;&#65533;4z&#65533;&#65533;s&#65533;7{r&#65533;&#65533;7s0W-8&#65533;?&#65533;%Y&#65533;&#65533;o'hussZ&#65533;3ewuHdu&#65533;v0	x>&#65533;&#65533;&#65533;dMM2y&#65533;'&#65533;&#65533;y&#65533;zJU<x&#65533;g3ht&#65533;&#65533;kU&#65533;'`&#65533;J7&#65533;)&#65533;~
&#65533;.1t&#65533;Tkd%w&#65533;'WG&#65533;g(m&#65533;%&#65533;<#}d&#65533;{&#65533;&#65533;6&#65533;`&#65533;&#65533;FN&#65533;.M&#65533;lFZ&#65533;&#65533;&#65533;&#65533;&#65533;~&#65533;&#65533;&#65533;&#65533;}&#65533;tjv}&#65533;V5&#65533;&#65533;d&#65533;Cft&#65533;&#65533;g&#65533;w&#65533;&#65533;tj&#65533;F`WFQ&#65533;S&#65533;&#65533;F&#65533;gHu*&#65533;&#65533;&#65533;~&#65533;'RDx&#65533;w6&#1012;v&#65533;5O&#65533;&#65533;&#65533;j&#65533;&#65533;'&#65533;4{b&#65533;&#65533;pp'&#65533;xf&#65533;g&#65533;&#65533;H>&#65533;&#65533;I&#65533;&#65533;iNt~8&#65533;Y&#65533;v&#65533;v&#65533;&#65533;g&#65533;&#65533;&#65533;z&#65533;&#65533;)&#65533;(&#65533;&#65533;&#65533;7}&#65533;G}&#65533;&#65533;o&#65533;h&#65533;&#65533;R&#65533;&R^&#65533;v^\&#65533;BH&#65533;S&#65533;4\&#65533;Xi&#65533;xi&#65533;&#65533;&#65533;&#65533;h}&#65533;(&#65533;&#65533;Y&#65533;v6&#65533;m&#65533;&#65533;W
&#65533;E&#65533;e&#65533;&#65533;/&#65533;&#65533;HIl&#1832;&#65533;&#65533;&#65533;&#65533;&#65533;&#65533;g&#65533;6u&#65533;&#65533;~Mh&#65533;&#65533;Q&#65533;&#65533;&#65533;T&#65533;&#65533;&#1958;|R&#65533;h<Xennk&#65533;&#65533;u&#65533;a&#65533;&#65533;&#65533;a&#65533;A&#65533;&#1317;&#65533;C&#65533;G~\E&#65533;&#65533;}&#65533;r&#65533;V/s&#65533;p&#65533;x&#65533;&#65533;X&#65533;5&#65533;J&#65533;&#65533;G9&#65533;&#65533;&#65533;E&#65533;)&#65533;4>N&#65533;w&#9618;&#65533;hf&#65533;p&#65533;&#480;l&#65533;&#65533;9"i&#65533;fC#&#65533;&#65533;o&#65533;&#466;&#65533;(&#65533;W&#65533;&#65533;	&#65533;&#65533;&#65533;&#65533;&#65533;&#65533;5&#65533;&#467;&#65533;v3&#65533;6s)&#65533;&#65533;&#65533;&#65533;&#65533;gvf&#1559;KYx&#65533;)&#65533;&#65533;&#65533;Z+iwNY&#65533;&#65533;&#524;&#65533;#&#65533;L5&#65533;9&#65533;&#65533;)&#65533;
6&#65533;t&#65533;&#65533;`y8&#65533;V&#65533;{}d&#65533;&#65533;&#65533;&#65533;&#65533;&#65533;Y&#65533;DH5&#900;rA9&#65533;)&#65533;&#65533;d]m&#65533;b&#65533;X&#65533;&#65533;&#65533;z&#65533;&#65533;t&#65533;&#65533;&#65533;&#65533;&#65533;&#65533;)(&#65533;c&#1549;&#65533;gQh&#65533;a5&#65533;y&#65533;8b&#65533;&#65533;mTG<G&#65533;t&#65533;&#65533;*&#65533;^&#65533;I&#65533;&#65533;8&#65533;2i&#65533;&#65533; &#65533;&#65533;&#65533;	&#65533;&#584;PxF&#65533;'l&#65533;&#65533;&#1080;&#65533;&#65533;:&#65533;f^&#33792;&#38722;	&#65533;&#65533;&#65533;&#65533;i&#65533;&#65533;&#65533;&#65533;5gqy&#65533;8&#65533;-\&#65533;;&#65533;q|&#65533;85
yv()^|&#65533;\&#65533;W}&#65533;x&#65533;&#789;&#65533;&#65533;x&#65533;&#65533;&#65533;L&#65533;&#65533;&#65533;Gw&#65533;e&#65533;B&#65533;_&#65533;@&#65533;I&#65533;&#65533;%x	&#65533;su&#65533;&#65533;LY&#65533;&#65533;&#65533;&#65533;z&#65533;*&#65533;&#65533;&#65533;{&#65533;r&#921;&#65533;p&#65533;&#65533;&#65533;&#65533;.xX&#65533;)y&#65533;&#65533;&#65533;&#65533;&#65533;-&#42146;Xm&#65533;R]&#65533;&#65533;&#65533;T&#65533;T~&#65533;s&#65533;*&#65533;&#65533;i&#65533;&#65533;Y&#65533;&#65533;g&#65533;&#65533;	&#65533;&#65533;&#65533;&#65533;7XU7&#65533;5&#65533;?sh&#65533;&#65533;4&#65533;&#65533;g&#65533;'P6\&#65533;&#355;&b&#65533;@&#65533;&#65533;&#65533;&#65533;y&#65533;&#1359;,8&#65533;'@J
&#65533;&#65533;czeZ&#65533;&#65533;S&#1674;&#65533;i&#65533;&#65533;h&#65533;&#65533;&#65533;wPI&#65533;E&#674;]&#65533;I&#65533;&#65533;&#65533;&#65533;&#65533;&#65533;$&#65533;GJ&#65533;&#65533;y&#65533;&#65533;X&#65533;&#65533;&#65533;4$	&#65533;2S&#65533;'y&#65533;h&#65533;=&#65533;&#65533;&#65533;I&#65533;&#592;&#65533;&#352;X8&#65533;&#65533;7&#65533;&#65533;q&#65533;&#65533;&#65533;&#65533;&#65533;&#65533;8&#65533;&#65533;&#65533;6&#65533;I&#65533;&#65533;h&#65533;&#65533;I&#65533;&#65533;&#613;&#65533;H&#65533;(&#65533;1&#65533;&#65533;9&#65533;L&#65533;&#484;&#65533;&#65533;&#65533;&#65533;&#1631;WjS&#65533;h|RC&#65533;&#65533;&#1385;&#65533;&#65533;&#65533;&#65533;+H&#65533;&#65533;&#65533;&#65533;@&#65533;&#65533;&#1675;i&#65533;&#65533;&#65533;&#65533;|&#65533;&#65533;O&#65533;&#65533;&#606;&#65533;&#65533;&#65533;&#65533;&#65533;?&#65533;Yj&#65533;&#1666;&#65533;J&#65533;&#586;&#65533;&#65533;7q&#65533;&#65533;&#65533;&#495;&#65533;'&#65533;&#65533;&#1451;Sx&#65533;{&#65533;h&#65533;l&#65533;&#65533;|	i&#65533;&#65533;&#65533;`&#65533;>jZ&#65533;&#65533;&#65533;/&#1459;&#65533;&#65533;&#1506;&#65533;&#65533;L&#65533;&#65533;&#65533;&#65533;&#65533;&#65533;&#65533;v&#65533;Zn&#65533;&#65533;(&#65533;&#65533;6&#1455;&#65533;J&#65533;&#65533;&#65533;&#65533;&#65533;9&#65533;97&#65533;6&#65533;-&#65533;F&#65533;&#65533;&#65533;&#65533;&#65533;:&#65533;&#65533;hq&#65533;&#65533;8j&#65533;&#65533;jz&#65533;)&#65533;.&#65533;&#65533;&#65533;:}&#65533;&#65533;&#65533;&#65533;&#65533;=&#65533;;&#681;&#65533;z&#65533;&#65533;7x`W:&#65533;z&#65533;O&#65533;&#65533;&#65533;j&#65533;&#65533;&#65533;&#65533;&#65533;&#65533;&#65533;&#605;6&#65533;&#65533;&#65533;j3+&#65533;&#65533;&#65533;	&#65533;&#65533;&#65533;&#1582;~9&#65533;&#65533;.&#65533;g&#65533;&#65533;hS&#65533;&#65533;y&#65533;%&#65533;&#65533;&#65533;&#65533;&#65533;*&#65533;&#408;Qke&#65533;&#65533;&#65533;h&#65533;i&#65533;7&#65533;q&#65533;&#65533;n&#538;w	&#65533;&#65533;{m&#65533;Y&#65533;e&#65533;&#65533;&#65533;&#65533;N&#65533;5&#65533;&#65533;&#65533;&#65533;&#65533;
M&#65533;e&#65533;)&#65533;&#65533;$&#65533;&#1667;&#65533;&#65533;zy&#65533;&#65533;&#65533;&#42882;&#45807;&#65533;&#65533;&#1697;&#1696;&#65533;&#65533;&#65533;&#65533;j&#65533;;&#65533;WH&#65533;&#65533;&#65533;&#65533;P8&#65533;_j&#65533;&#65533;&#65533;&#65533;&#65533;&#65533;&#65533;m[&#65533;&#362;&#65533;&#65533;{&#65533;V&#65533;&#65533;&#65533;sX&#65533;&#65533;&#65533;&#65533;&#65533;&#65533;&#65533;&#65533;&#437;r{&#65533; &#65533;&#65533;&#795;u&#65533;Z&#65533;&#65533;&#65533;x&#65533;&#65533;&#65533;&#65533;9{&#65533;3Z&#65533;&#65533;6f&#1753;&#65533;&#65533;~&#65533;&#65533;&#65533;&#65533;[J&#65533;3{&#65533;WK&#65533;&#65533;zh>K&#65533;&#65533;I&#65533;h&#65533;nj&#65533;&#65533;
\&#65533;&#65533;&#700;&#65533;;&#65533;j9&#65533;&#65533;&#65533;|HK*(&#65533;&#65533;g&#65533;&#65533;K&#65533;&#65533;;&#65533;&#2011;&#65533;L&#65533;&#65533;&#65533;+[&#65533;+&#65533;l9&#65533;&#65533;;&#65533;f[&#65533;&#65533;yd&#1828;d{&#65533;4&#678;&#65533;W&#65533;e&#65533;&#65533;C&#65533;|w&#65533;&#65533;;&#65533;&#65533;&#65533;X&#65533;;&#65533;-&#65533;&#65533;&#65533;&#65533;&#65533;&#65533;F&#65533;&#765;&#65533;&#1750;Rj&#65533;/<&#65533;(&#65533;&#65533;&#65533;x&#65533;&#65533;&#65533;&#65533;Y&#65533;&#65533;G&#65533;&#65533;&#65533;jY&#414;&#65533;&#65533;&#65533;&#882;(9&#65533;&#65533;&#65533;&#65533;&#222;&#631;&#1803;&#65533;[&#65533;&#65533;+&#65533;K&#65533;&#65533;&#65533;i&#65533;&#65533;+&#65533;&#65533;&#65533;z&#65533;&#65533;&#65533;&#65533;r&#65533;:&#187;&#65533;&#65533;&#65533;&#65533; K&#65533;V\&#65533;XL&#65533;%L&#65533;\l&#65533;&#65533;ck9&#65533;`&#65533;&#65533;$<&#65533;&#65533;4&#65533;&#65533;2#0|&#65533;A{&#325;&#65533;0=\&#65533;|&#65533;&#65533;&#1630;&#65533;{&#1115;d&#65533;j&#65533;&#65533;&#65533;&#65533;&#65533;&#1768;&#65533;&#65533;&#65533;&#65533;&#65533;&#164;&#65533;&#65533;\&#65533;&#65533;&#1852;&#65533;l&#65533;&#65533;&#65533;&#65533;&#1514;&#65533;k&#65533;&#65533;&#65533;&#65533;&#65533;&#65533;&#65533;L5&#65533;'g&#65533;.&#65533;&#65533;&#65533;&#65533;&#528;L&#65533;&#1036;&#65533;&#65533;&#65533;O&#65533;&#65533;&#65533;&#65533;&#65533;&#65533;&#65533;zz&#65533;{&#65533;&#65533;&#65533;&#65533;-&#65533;&#65533;&#65533;,&#65533;&#65533;&#65533;,&#65533;]&#65533;&#766;\V@&#65533;vt&#65533;R&#350;&#65533;{&#65533;+&#65533;}&#65533;&#65533;&#65533;&#65533;&#65533;&#65533;x&#65533;EH&#65533;&#65533;;&#65533;&#65533;&#827;>&#65533;z&#65533;&#65533;{&#65533;&#65533;_&#65533;z@\&#65533;`z&#65533; &#65533;&#1016;&#65533;w&#65533;+&#1149;&#65533;e&#65533;&#65533;7<&#65533;K;$&#65533;YL&#65533;K&#65533;&#65533;&#65533;+&#65533;&#65533;&#65533;s&#65533;*}&#65533;8b&#65533;0L&#65533;&#65533;R&#65533;&#65533;q|&#65533;&#65533;b&#65533;m&#65533;}&#65533;&#65533;L&#65533;&#65533;|&#65533;&#65533;&#767;&#65533;6&#65533;&#65533;c&#65533;"&#65533;&#65533;[P|v &#65533;&#65533;&#65533;&#65533;Q&#65533;&#65533;&#65533;\&#65533;/i&#65533;t|&#65533;&#65533;&#65533;&#65533;&#65533;G&#773;&#680;"L&#65533;&#65533;&#65533;&#1080;&#65533;&#640;&#65533;)m&#65533;FM&#1286;&#65533;&#1462;&#65533;&#191;y&#65533;2g&#65533;&#65533;&#65533;&#65533;&#1589;&#65533;~t+&#479;<&#65533;&#65533;&#65533;&#65533;&#65533;w&#65533;u,&#65533;AZ&#65533;{g`;&#65533;&#65533;'&#65533;Q&#65533;&#65533;7=&#65533;k&#65533;>&#1475;&#65533;&#65533;&#65533;j&#1622;&#65533;&#65533;yz&#65533;&#65533;&#65533;&#65533;&#65533;Y&#1026; !&#65533;   ,    ?C &#65533;&#65533;b&#65533;&#65533;j&#65533;&#65533;:a&#65533;&#65533;&#65533;&#65533;&#65533;&#65533;&#65533; 1&#65533;&#65533;&#65533;&#65533;&#65533;&#65533;&#65533;&#65533;&#65533;&#65533;&#65533;&#65533;&#65533;&#65533;&#65533;>&#65533;-&#65533;&#65533;&#65533;&#65533;&#65533;	&#65533;&#65533;&#65533;&#65533;&#65533;&#65533;&#65533;&#65533;&#65533;&#65533;&#65533;&#65533;&#65533;&#65533;&#65533;e'&#65533;I&#65533;&#65533;	&#65533;&#542;&#65533;&#65533;h&#65533;&#65533;&#65533;&#65533;C&#1415;h<##&#65533;&#65533;&#65533;r&#65533;&#65533;'&#65533;&#2014;&#65533;&#65533;&#65533;&#23452;&#65533;&#1221;&#65533;e%&#65533;&#65533;E&#65533;&#65533;T&#65533;8&#65533;&#65533;@=&#65533;a&#65533;&#65533; &#65533;&#65533;o&#65533;&#65533;j&#65533;'&#65533;#&#65533; &#65533;1&#65533;&#65533;M  &#65533;&#65533;&#65533;&#65533;2&#65533;K&#65533;0&#65533;&#65533;G&#65533;&#65533;&#583;$r&#65533;\&#65533;&#65533;&#991;@}&#65533;R&#65533;&#1117;fx*%t&#65533;&#295;2&#65533;&#65533;:&#65533;&@V&#65533;`&#65533;&#65533;+S&#65533;h&&#65533;&#65533;&#65533;E_&#65533;Rh!&#65533;J;k[u&#65533;&#65533;N&#65533;&#299;&#65533;&#65533;&#65533;x&#65533;&#65533;P&#65533;&#65533;#
(&#65533;&#65533;C.&#65533;&#65533;dr _&#65533;&#65533;&#65533;0&#65533;T~+%>&#65533;&#65533;Oe&#65533;&#65533;&#65533;&#65533;&#65533;j-&#65533;{&#65533;&#65533;&#65533;&#65533;a&#65533;:A&#65533;'&#65533;&#1680;&#65533;&#65533;+ &#65533;&#65533;&#65533;&#65533;*-J&#65533;/R5X!&#65533;&#65533;t&#65533;&#65533;83GG&#65533;4s+&#65533;&#65533;&#65533;&#65533;&#65533;&#65533;j
m:&#65533;&#65533;P&#65533;3mH&#65533;iw&#65533;/&#65533;G&#65533;~&#65533;%&#65533;&#65533;&#65533;/eJ=&#65533;S&#65533;.&#65533;i&#65533;&#65533;&#1458;&#65533;&#65533;p&#65533;&#65533;d&#65533;&#65533;%
&#65533;&#1164;&#65533; )gU&#65533;Jk&#65533;&#65533;wZ&#65533;o&#65533;&#65533;U\&#65533;e&#1478;&#65533;p(&#65533;&#65533;&#65533;1&#65533;8&#65533;&#65533;0/&#65533;&#65533;al&#65533;&#65533;&#65533;%rl&#65533;a&#65533;=&#65533;&#65533;U&#65533;(\X&#65533;&#128;&#65533;Ue&#1288;"&#65533; &#65533;&#65533;&#65533;-&#65533;&&#65533;M:&#65533;&#65533;:7R&#65533;&#65533;8&#65533;&#65533;&#65533;[FUQ&#65533;&#65533;T&#65533;	P&#65533;Dg&#65533;&#65533;m$9&#65533;&#65533;Ho&#65533;4|&&#65533;9gv&#65533;&#65533;G&#65533;R&#65533;=4&#65533;u&#65533;&#65533;&#65533;&#1184;Jug&#65533;G-&#65533;{&#65533;&#65533;&#65533;w&#407;\r&#65533;&#65533;&#640;&#65533;&#65533; %&#65533;&#65533;x&#65533;&#65533;_&#65533;&#65533;&#65533;_&#65533;1&#65533;&#65533;}`F&#6832;&#65533;!&#65533;&#65533;]y&#65533;_&#65533;V&#65533;`&#65533;vWbU,&#65533;21&#65533;s&#65533;++&#65533;3&#65533;&#65533;Q&#65533; W&#65533;zf&#65533;&#1496;&#65533;&#65533;eF&#1011;Q&#65533;&#1433;&#65533;Rs&#65533;&#65533;&#65533;VQ&#65533;M&#65533;&#65533;S$&#65533;O&#65533;e&#65533;&#65533;&&#65533;&#65533;&#65533;&#65533;&#65533;y&#65533;&&#65533;&#65533;&#65533;erf&#65533;Yp&#65533;&#65533;2*^u&#65533;-&#65533;x{>&#65533;&#1310;&#65533;Z1&#65533;Oc*&#65533;(&#65533;&#65533;v,i&#65533;&#65533;^9%&#65533;&#65533; S&#65533;&#65533;D@,&#65533;&#65533;rK&#65533;&#65533;D&#65533;Z&#65533;H&#65533;&#65533;&#65533;&#65533;&#65533;:&#65533;&#65533;`&#65533;&#65533;Z;N&#65533;R&#65533;&#65533;&#65533;&#65533;&#65533;&#65533;j&#65533;-&#65533;/&#65533;&#65533;(&#65533;q&#65533;Zibb&#65533;&#65533;&#65533;&#695;&#65533;\+&#65533;&#65533;^[K+,&#1186;&#65533;Vg&#65533;&#65533;c&#65533;&#65533;&#40840;&#1787;&#65533;&#65533;hv(&#65533;&#65533;&#65533;q&#65533;&#1595;o&#65533;&#65533;'&#65533;n&#65533;&#65533;y&#65533;Y&#65533;CMlJ=&#65533;&#65533;&#192;&#1949;1T0]&#65533;&#65533;&#329;&#65533;&#1299;&#65533;[NP&#65533;&#65533;&#65533;&#65533;t&#65533;l&#65533;*&#65533;"&#65533;&#65533;v+&#65533;&#65533;r/?`&#65533;&#65533;&#65533;&#65533; 3E&#65533;&#65533;z$C&#65533;&#65533;z&#65533;A&#65533;&#65533;&#65533;[&#65533;\&#65533;u&#65533;&&#65533;3&#65533;&#65533;D?bX!&#65533;&#65533;,&#65533;c&#65533;&#65533;E&#65533;&#65533;&#65533;(&#65533;N&#65533;&#65533;X&#65533;&#65533;&#65533;&#65533;a&#65533;&#65533;&#65533;&#65533;oag&#65533;_&#65533;&#65533;#l7&#65533;&#65533;&#65533;=EGa@&#65533;&#65533;l*H7&#65533;&#65533;`&#65533;9&#65533;&#65533;K&#65533;=&#65533; &&#65533;#&#65533;&#65533;&(&#65533;aLr&#65533; &#65533;&#65533;&#65533;A&#65533;s &#65533;&#65533;.&#65533;A&#65533;&#65533;&#57637;k&#65533;
Q7&#65533;&#65533;A&#65533;&#65533;(&#65533;&#65533;u&#65533;d&#65533;iY&#65533;r&#65533;&#65533;&#65533;AD &#65533;&#65533;&#1666;&#65533;7C`&#65533;
y&#65533;S&#65533;&#65533;&#65533;W&#65533;dI/&#907;&#65533;^x&#65533;&#65533;b&#65533;&#65533;f	&#65533;&#65533;f&#65533;&#65533;M&#65533;&#65533;&#65533;b:&#65533;&#65533;&#65533;&#65533;E~&#65533;siZg&#65533;}&#65533;~u&#65533;_T&#65533;&#65533;| !&#65533;&#65533;Dr&#65533;E&#65533;&#65533;_X&#65533;M &#65533;4H&#65533;Eg:&#1801;q"&#568;	&#65533;	&#65533;&#65533;d&#65533;&#65533;T&#65533;w!ds&#65533;\"A&#65533;@&#65533;&#65533;&#65533;&#65533;c)e&#65533;&#65533;B3&#65533;K&#65533;$b
Lp&#65533;&#65533;deA&#65533;ag&#65533;&#65533;i&#65533;&#65533;&#65533;X!&#65533; Oxe&#65533;0&#65533;&#502;j&#65533;y&#65533;<&#65533;&#65533;x&#65533;&#65533;,
Ra&#65533;&#65533;3&#65533;-M&#65533;&#65533;&#1317;6&#65533;&#65533;M&#65533;&#65533;1Z&#65533;=&#65533;&#1996;&#65533;&$&#65533;MV"&#65533;M&#65533;&#65533;P&#65533;;&#65533;	C&#65533;&#65533;;\$&#65533;&#486;K~p&#65533;&#65533;#!T&#65533;b&#65533;M&#65533;1f&#65533;&#65533;'&#65533;I&#65533;&#65533;&#65533;&#65533;&#65533;&#65533;UJ&#1433;&#65533;&#65533;&#65533;D&#65533;8\p&#782;&#65533;S7&#65533; dI&#65533;&#65533;&#65533;&#65533;7&#65533;&#65533;(&#65533;	Y&#65533;Rd/&#65533;&&#1048;&#565;S2&#65533;y&#65533;&#677;&#65533;&#65533;W&#65533;&#65533;&#65533;&#65533;&#65533;'`Z&#65533;7&#65533;&#560;&#65533;&#65533;c0U&#65533;&#65533;n&#65533;&#1876;&#65533;&#65533;&#65533;&#65533;>p&#65533;&#65533;&#65533;r&#65533;&#65533;&#65533;&#65533;vsJ&#65533;X' y&#65533;_&#65533;&#65533;&#65533;P&#174;&#1338;*&#65533;!w&#65533;&#65533;"&#65533;&#65533;&#65533;3&#65533;&#65533;P,&#65533; &#65533;(&#488;&#65533;&#65533;	&#1892;&#65533; &#65533;0&#65533;BO&#65533;2&#65533;Dw&#65533;KY4&#65533;&#65533;&#65533;iX&#65533;&#65533;&#65533;&#65533;&#65533;&#65533;&#65533;P 0 &#65533;>s&#65533;Lc&#65533;QK&#65533;q&#65533;&#65533;&#46736;&#65533;&#65533;&#1710;,s&#65533;!
VPkS.&#1370;A<kN&#65533;*&#1384;B&#65533;&#65533;-&#65533;mU&#65533;)?YM&#65533;&#65533;|c&#65533;6	&#65533;HL&#65533;!&#65533;C&#65533;&#65533;&#442;&#65533;&#878;5&#65533;&#65533;&#1414;&#65533;c&#65533;r&#65533;&#65533;2&#65533;:&#65533;&#65533;+B{&#65533;&#65533;&#65533;&#624;&#65533;&#65533;b&#65533;KQ~&#65533;2kJ|&#65533;[&#65533;tC>&#65533;N@&#65533;&#65533;E&#65533;&#894;&#65533;e9	&#65533;~&#65533;r&#65533;&#1042;6xN&#65533;(&#65533;K!&#65533;&#65533;&#65533;3S&#65533;}&#65533;Su&#65533;ZC&#65533;&#65533;&#714;-c&#65533;)&#65533;&#65533;&#65533;&#907;Y&#65533;ZRy{a&#65533;t&#65533;&#65533;=&#65533;Ui&#65533;\&#65533;n&#65533;&#65533;&#65533;&#65533;cb&#65533;P2&#65533;&#65533;h&#65533;B&#65533;?#&#65533;"&#65533;&#65533;F&#65533;&#65533;&#65533;&#65533;H&#65533;9&#65533;<&#65533;1H&#65533;;5b&#65533;,>&#65533;*&#65533;J>&#65533;&#65533;&#65533;&#65533;b)BJ&#65533;&#65533;&#65533;&#65533;}&#65533; &#65533;K&#65533;&#65533;&#65533;&#65533;&#65533;&#65533;eE:&#65533;&#1269;?^*{&#65533;&#65533;&#65533;&#65533;&#65533;-&#65533;ppW&#1238;&#65533;I8&#65533;F&#65533;s&#65533;g&#65533;&#568;&#65533; Wi&#65533;&#65533;&#65533;&#65533;Ku&#65533;&#65533;}&#65533;]SnqA|&#65533;&#1093;&#65533;*j|&#65533;&#65533;u&#65533;&#65533;&#65533;V&#65533;&#65533;&#65533;&#65533;u&#65533;g}$ &#65533;A&#65533;V&#65533;&#65533;g&#65533;&#65533;&#65533;&#65533;&#65533;&#65533;&#65533;5?r&#65533;&#65533;&#65533;<&#65533;&#65533;	z<&#65533;7&#65533;+;&#65533;&#65533;P&#65533;&#65533;&#65533;W&#65533;&#65533;}Y&#65533;&#1020;&#65533;&#65533;&#65533;m<&#65533;&#65533;&#893;&#65533;&#65533;q&#65533;&#65533;&#65533;	&#65533;&#65533;J&#65533;`&#65533;&#65533;&#65533;/&#65533;&#65533;&#65533;&#65533;&#65533;&#65533;N7&#65533;&#951;&#65533;&#65533;a&#320;&#65533;&#65533;&#65533;&#65533;\H&#171;.j&#65533;&#216;&#65533;&#65533;F&#65533;&#65533;io~&#65533;&#65533;&#65533;n&#65533;&#65533;P~.0r6&#65533;#&#65533;&#65533;&#65533;&#65533; &#65533;f0&#65533;\&#65533;&#65533;Ny&#65533;\m&#65533;U&#65533;&#65533;&#22985;g s l&#65533;&#65533;y&#65533;&#1586;&#65533;&#65533;H&#65533;j,&#1671;&#65533;&#65533;&#65533;n&#65533;&#65533;&#65533;&#65533;Rh&#65533;s&#65533;&#65533;&#65533;&#65533;&#65533;&#65533;&#65533;74&#65533;v&#65533;&#65533;&#65533;s[=&#1909;&#65533;&#65533;&#2013;&#65533;T>&#65533;&#65533;&#65533;fU6&#65533;&#65533;WT&#65533;&#65533;`&#65533;7&#65533;%=i]&#65533;l\&#65533;&#65533;&#65533;x&#65533;&#65533;9&#65533;u	&#65533;{&#65533;>&#65533;Nsk&#65533;&#65533;&#65533;&#65533;|%&#65533;&#65533;&#65533;V}&#65533;F|H|&#65533;y&#65533;&#65533;&#415;&#65533;&#65533;&'&#65533;&#65533;#&#65533;&#65533;&#65533;&#65533;HB&#65533;&#65533;&#65533;Y&#65533;&#65533;&#65533;y&#65533;h&#65533;&#65533;&#65533;&#65533;&#65533;|&#65533;?o(&#65533;&#65533;&#65533;&#136;R[&#65533;&#65533;a&#65533;&#65533;&#65533;x&#65533;&#65533;
e&#65533;u&#65533;&#65533;[i*p&#65533;&#65533;&#65533;^O&#65533;&#65533;Ia&#65533;(&#65533;f&#65533;&#65533;&#65533;&#65533;b&#65533;&#65533;&#65533;jG&#65533;2_C&#65533;Go&#65533;Y&#65533;&#65533;6&#65533;&#65533;uH&#65533;&#1269;&#65533;&#2029;&#65533;]&#65533; 5&#65533;&#1319;&#65533;xKG&#65533;&#144;&#65533;q&#65533;?&#65533;!_y&#65533;&#65533;&#65533;W|&#65533;&#65533;&#65533;&#65533;i&#65533; &#65533;jXdc&#65533;V&#65533;B[A	cB&#65533;&#65533;@&#65533;7m&#65533;{E&#65533;
h7
& R&#65533;2(&#65533;{uS0&#65533;&D&#183;vz&#65533;*&#1095;*|6{&#65533;>_&#65533;5&#65533;wh&&#65533;<n&#65533;#{`MR&#65533;&#65533;$$f%y i&#65533; ~&#65533;&#65533;@8&#65533;yW&#65533;&#65533;-iTCi&#65533;o &#65533;P~?P,&#65533;6&#65533;G&#65533;&#65533;w&#65533;V8&#65533;&#65533;F-&#65533;&#65533;&#65533;&#65533;&#65533;[&#65533;&#65533;&#65533;WrEz\FI&#65533;&#384;lJ&#65533;&#65533;xNX_!&#65533;_&#65533;&#65533;&#65533;^&#65533;&#65533;&#65533;{!x3&#65533;&#65533;S)&#65533;&#65533;&#65533;|1xi%H[&#65533;bi6huhv&#1015;n&#65533;&#65533;&#65533;%x B&#65533;&#65533; !&#65533;gb&#65533;E&#65533;*&#65533;i&#65533;&#65533;w&#65533;U&#25028;p5h&#65533;B&#65533;Oc&#65533;R&#65533;&#65533;&#65533;&#65533;X&#65533;&#65533;X&#65533;!wd&#65533;&#65533;kb&#65533;d&#65533;Q?t&#65533;&#65533;tz&#65533;&#65533;&#65533;&#65533;&#65533;(&#65533;tp&#65533;&#65533;]2fE&#65533;\lP&#65533;P<&#65533;d&#616;&#65533;/1|&#65533;(&#65533;&#65533;7&#65533;&#65533;&#65533;&#65533;)3&#65533;&#65533;|2hp&#65533;H&#65533;+%|&#65533;Wv&#65533;&#65533;&#65533;&#65533;&#65533;&#65533;!=U}O4&#1280;3&#65533;&#65533;T&#65533;&#65533;p&#65533;&#65533;i&#65533;(\2&#65533;w&#65533;&#65533;6&#65533;.&#65533;w'5&#65533;'&#65533;&#65533;&#65533;W&#65533;&#65533;8y	&#65533;T&#65533;&#65533;&#65533;&#1483;c&#65533;&#65533;&#65533;A	9i&#65533;^&#1542;t&#65533;&#65533;&#65533;&#65533;&#65533;/&#65533;&#1032;&#65533;&#65533;vl&#65533;&#65533;l&#65533;&#1089;&#65533;&#65533;&#65533;VT8&#65533;!#X&#65533;&#65533;=&#65533;&#65533;&#65533;&#65533;'h&#65533;m&#65533;xDe&#65533;ZZ&#65533;&#65533;X&#65533;!&b*"N&#65533;&#65533;&#65533;p?&#65533;}&#65533;}g&#65533;ZyFW6&#65533;6&#65533;EGj(Dx0r&#65533;&#65533;9&#65533;k&#65533;&#65533;&#65533;(&#65533;&#65533;&#65533;6&#65533;&#65533;&#65533;&#65533;&#65533;&#65533;I	&#65533;^J#&#65533;&#65533;`&#65533;1&#65533;&#65533;7&#65533;/&#65533;WaD&#65533; x&#65533;)&#65533;&#65533;&#65533;)&#65533;&#65533;&#65533;4)&#65533;&#65533;&#65533;&#1992;	&#65533;9&#65533;&#65533;&#65533;.5&#65533;&#65533; &#65533;C!&#65533;_&#65533;Mv&#65533;;&#65533;>&#65533;hhd&#1475;IY&#65533;&#65533;&#65533;K&#65533;&#65533;S&#65533;&#65533;F)Vx&#65533;h&#65533;Y[)&#65533;G&#65533;_d&#65533;c&#65533;\&#65533;~&#65533;&#65533;7&#65533;-7&#65533;&#65533;oy&#65533;&#65533;&#65533;&#65533;&#65533;,&#65533;bS
&#65533;&#65533;s&#65533;H&#65533;jc&#65533;1&#264;z&#65533;&#65533;1_&#65533;$	&#65533;K&#65533;zjBs&#1284;%&#65533;7&#65533;&#485; y(C(&#65533;9&#65533;&#65533;&#65533;>&#65533;f&#65533;&#65533;&#65533;&#65533;i[&#65533;&#65533;EA&#606;A	 *@R9&#65533;G7&#65533;`@yf&#65533;Y&#65533;&#65533;&#65533;&#65533;&#65533;X&#65533;0xZ&#65533;&#532;&#65533;B5>&#65533;"&#65533;a&#65533;8&#65533;&#65533;&#51418;S&#65533;U&#65533;S&#65533;&#65533;&#65533;,&#65533;q&#65533;&#65533;5&#65533;&#65533;&#65533;urB_U~&#65533;6&#65533;-J6k&#65533;&#65533;&#65533;&#65533;&#65533;::&#65533;&#65533;&#65533;k&#65533;e&&#65533;&#65533;Y&#65533;`&#65533;&#1481;&#65533;&#65533;8ej&#65533;?&#65533;&#65533;&#65533;!)&#65533;&#65533;&#65533;&#65533;_b&#65533;&#65533;6&#65533;&#65533;&#65533;C&#65533;]C	L/yl|&#65533;&#65533;&#65533;&#65533;0&#65533;&#65533;"&#65533;{&#65533;@YTW&#65533;&#65533;&#65533;&#65533;C;&#65533;Gzs&#65533;&#358;&#65533;9i&#65533;&#341;BS&#65533;g&#65533;&#65533;&#65533;&#65533;)&#65533;4&#65533;&#65533;qO&#65533;4&#65533;&#65533;b&#65533;y4^&#65533;&#65533;g&#65533;&#65533;&#65533;&#65533;&#65533;~@\&#65533;v~&#65533;	&#65533;&#65533;i&#65533;s&#65533;&#65533;u&#65533;,"@&#65533;P&#65533;&#65533;&#47328;&#65533;&#65533;7-Zf&#65533;&#65533;C&#65533;&#65533;&#65533;	kz&#65533;&#65533;&#65533;&#65533;P*&#65533;~9&#65533;&#65533;6_&#65533;5A&#65533;&#65533;&#65533;tt&#65533;5&#65533;&#65533;{&#65533;&#65533;bJ&x&#65533;&#65533;!&#65533;&#65533;ez&#65533;&#65533;&#65533;&#65533;w&#1502;H|8Kf;z4u	:&#65533;&#65533;&#621;#&#65533;&#65533;z&#65533;&#65533;&#65533;&#65533;to&#65533;0&#65533;*&#65533;&#65533;&#65533;'wAev&#65533; &#65533;H&#65533;&#65533;&#366533;&#65533;&#65533;X=p&#65533;&#65533;&#603;C6&#65533;&#65533;&#65533;&#65533;&#65533;&#65533;&#65533;~t&E&#65533;&#65533;&#43588;$&#65533;&#65533;"W*84&#65533;.&#65533;&#65533;&#65533;U&#1322;j&#65533;-F*&#65533;&#65533;&#65533;&#65533;&#65533;&#65533;g&#65533;__R&#65533;&#65533;s&#65533;@O&#65533;1F&#65533;&#65533;8&#65533;&#65533;m&#65533;&#65533;&#65533;&#65533;&#1537;&#65533;&#65533;&#51372;#&#65533;&#65533;9kC;&#65533;Q<k l&#65533;f&#65533;&#65533;k&#65533;&#65533;'Cn&#65533;Y!&#65533;G NH&#65533;t&#65533;y&#65533;R&#65533;g.8.H&#65533;&#31386;JE&#65533;0)V&#65533;!,
<&#65533;&#65533;fD&#1768;&#65533;
&#65533;&#337;X&#739;n>&#65533;&#65533;&#65533;Qs[&#65533;&#65533;&#65533;/&#65533;m&#65533;&#65533;&#65533;&#285;&#65533;&#65533;"&#65533;(&#65533;!/&#65533;S&#65533;R'&#65533;&#65533;&#65533;&#65533;E
&#65533;r&#65533;&#65533;F7&#65533;&#65533;M&#65533;&#65533;&#65533;&#1559;&#65533;&#65533;&#65533;%&#65533;U&#65533;&#65533;&#65533;HX&#65533;&#65533;&#65533;&#65533;,&#65533;&#65533;&#65533;&#65533;ub&#65533;&#65533;Y&#65533;&#65533;Y&#65533;>6&#65533;?&#65533;&#65533;&#65533;&#65533;o&#65533;&#65533;}&#65533;6&#65533;&#65533;&#65533;&#65533;&#65533;e~"*&#65533;:,&#65533;&#65533;&#65533;T&#65533;J&#65533;&#243946;&#65533;&#65533;&#1654;&#65533;z|D&#65533;%F#&#65533;&#65533;&#65533;&#65533;&#65533;&#65533;&#65533;&#65533;&#65533;&#553;&#65533;&#65533;=&#65533;&#623;2&#65533;r4@&#65533;C&#65533;BI9&#65533;&#65533;K&#65533;&#65533;&#65533;;&#65533;&#65533;&#65533;&#65533;&#65533;&#65533;&#65533;`K%l"'{&#65533;&#65533;K&#65533;&#65533;)o&#65533;d&#65533;&#65533;zP&#65533;co&#65533;&#65533;&#65533;k0hPL&#65533;&#65533;&#65533;,s&#65533;&#65533;g0K&&#65533;R&#65533;3(&#65533;&#65533;&#65533;8&#1779;&#65533;&#65533;7	'A&#65533;&#65533;&#65533; &#65533;yxf&#65533;&#65533;&#65533;&#65533;J&#65533;&#65533;&#65533;	 &#1794;&#65533;8&#65533;&#65533;:!&#65533;*&#65533;&#65533;&#65533;&#65533;&#65533;[&#65533;&#1938;&#65533;Q&#65533;f:h&#65533;&#65533;&#1755;&#1627;&#65533;^&#65533;d7&#65533;&#65533;54&#65533;&#65533;`&#65533;+b&#65533;&#65533;&#65533;&#65533;&#65533;&#65533;&#65533;&#65533;YW\Z&#65533;&#65533;A &#65533;&#65533;U&#65533;&#65533;r&#65533;&#65533;F&#65533;Q&#65533;&#65533;[&#65533;7X?")&#65533;l&#65533;&[&#65533;&#65533;&#65533;&#65533;&#65533;y&#65533;&#65533;iX	s&#65533;&#65533;>%&#65533;&#189; &#65533;&#65533;H&#65533;1&#65533;0|&#65533;&#65533;&#65533;&#65533;L&#65533;&#65533;&#65533;&#65533;&#65533;%&#65533;&#65533;V y&#65533;2/q&#65533;M&#65533;&#65533;M&#65533;n&#65533;\&#1374;Jy&#65533;1&#65533;p&#65533;&#65533;&#65533;&#65533;&#65533;Y&#65533;&#65533;&#65533;&#65533;&#65533;&#802;Eo3&#65533;"*.&#65533;6&#65533;&#65533;&#65533;z&#482;\&#65533;F&#65533;&#65533;;j&#65533;&#65533;&#65533;l\u&#65533;7@&#65533;K&#65533;U&#65533;&#65533;&#65533;LgE&#65533;&#65533;&#65533;&#65533;&#65533;&#65533;&#65533;&#65533;K&#65533;&#65533;&#65533;&#65533;*'B)nL/O&#65533;&#65533;u&#65533;&#65533;T&#65533;&#65533;&#65533;@9&#65533;&#65533;&#65533;&#65533; &#65533;%&#65533;fk&#65533;U&#65533;&#65533;&#65533;&#65533;&#65533;8&#65533;&#65533;Y&#65533;v&#65533;l&#65533;)&#65533;&#65533;@&#65533;=#&#65533;&#65533;&#65533;&#65533; 0;&#65533;&#65533;A&#65533;,&#52874;&#65533; &#65533;|&#65533;&#65533;&#65533;&#65533;&#65533;&#65533;(&#65533;a&#65533;&#1851;&#65533;&#65533;&#65533;&#65533;&#65533;h!&#65533;&#65533;t&#65533;X&#65533;&#65533;&#65533;&#65533; =&#65533;f&#65533;&#65533;&#65533;&#65533;&&#65533;&#275;&#65533;&#65533;&#65533;&#65533;&#65533;&#65533;&#65533;;&#65533;&#65533;6JP&#65533;JGd&#65533;&#65533;`&#65533;7&#65533;&#65533;&#65533;&#1340;&#65533;6&#65533;F&#65533;&#65533;%&#65533;&#65533;&#65533;&#65533;&#65533;s$&#65533;(KpD&#65533;w&#453;_&#597;&#65533;&#65533;&#65533;|,&#516;&#65533;{5y&#65533;&#65533;|&#65533;q&#65533;`&#65533;&#65533;H&#65533; &#65533;J.)&#1074;&#65533;&#65533;e&#65533;&#826;&#149;&#65533;&#546;&#65533;&#65533;1&#65533;N&#65533;&#65533;&#65533;k&#65533;&#65533;*>z&#65533;&#65533;9&#65533;O&#65533;&#65533;6&#65533;Z&#65533;%&#65533;C|&#65533;&#65533;&#65533;&#65533;V&#65533;&#65533;P&#65533;,&#65533;&#65533;&#1173;&#65533;O<]]&#65533;L&#65533;x&#65533;&#65533;K}&#65533;J&#65533;&#65533;xV&#435;&#65533; &#65533;&#65533;&#65533;z&#65533;&#65533;&#65533;&#65533;P&#65533;&#65533;H	+&#65533;f&#65533;}l&#65533;]F&#65533;&#65533;3&#65533;&#65533;&#65533;0V&#65533;&#65533;&#65533;8Zm&#65533;&#65533;&#65533;&#65533;&#65533;&#826;1-&#65533;&L&#65533;~&#65533;&#65533;i&#65533;&#1425;@&#65533;&#65533;&#691;&#65533;&#65533;&#65533;&#65533;p&#65533;&#65533;&#65533;&#65533;0]-{&#1503;,&#65533;3|&#65533;|=&#65533;&#65533;z&#1091;&^[LT;&#65533;&#65533;{&#944;M&#65533;&#65533;/>'&#65533;&#1587;&#65533;&#65533;Q&#65533;2&#65533;Ll&&#65533;&#65533;A
&#65533;Yq&#65533;9Aa&#65533;&#65533;&#65533;(N&#65533;0nr&#65533;&#1260;&#65533;@M&#65533;&#65533;&#65533;&#65533;&#65533;Pk&#65533;&#1341;&#65533;&#65533;&#65533;Tz&#65533;&#65533;&#65533;&#1943;&#65533;y"y<&#65533;a&#653;&#65533;&#896;,&#65533;&#65533;&#65533;&#1349;<&#65533;7&#65533;&#190;&#1800;l&#65533;n&#65533;&#648;&#65533;= &#65533;:N&#65533;&#570;&#1836;&#65533;&#65533;v&#65533;a &#65533;JR.&#65533;Y  &#1208;&#65533;L&#65533;&#65533;n{]q&#65533;&#65533;D&#65533;&#65533;T=&#65533;&#65533;5&#65533;&#65533;&#65533;&#65533;3-&#65533;w&#65533;)}&#65533;I&#65533;`Nk&#65533;i&#65533;Eb+&#65533;&#65533;&#65533;@=&#65533;&#65533;&#65533;.}&#65533;Ze iK&#65533;c&#65533;W$&#65533;&#65533;&#65533;&#65533;scB{&#65533;&#65533;&#65533;ykO&#65533;O&#65533;&#65533;&#869;&#65533;I40&#65533;}&#65533;[&#65533;]H&#65533;&#65533;&#65533;&#65533;-&#306;&#65533;4&#65533;(Y&#65533;&#65533;mr&#65533;&#65533;&#65533;&#65533;&#65533;/&#65533;&#65533;&#65533;&#65533;&#65533;4^&#65533;&#65533;&#65533;&#1306;G:&#65533;&#65533;~&#65533;&#65533;3&#65533;{&#65533;&#65533;&#65533;&#65533;&#65533;xF`&#1293;;!P SG&#65533;&#219;&#65533;i&#65533;&#65533;&#65533;&#65533;E&#65533;&#1918;n&#65533;eG&#1941;*&#65533;&#65533;&#65533;&#65533;&#65533;&#65533;&#65533;^.9*&#65533;&#65533;m$&#65533;+-&#65533;Hl&#65533;&#65533;F&#65533;&#65533;@&#65533;I&#65533;#BEQ&#65533;&#65533;l&#770;&#65533;&#65533;&#65533;N&#65533;&#65533;&#65533;&#65533;&#65533;&#65533;&#65533;.	&#65533;&#65533;&#65533;&#65533;5&#65533;&#65533;&#30199;&#65533;PltU&#65533;Fm&#65533;%|&#65533;&#65533;04&#912;lX&#65533;&#65533;3&#65533;&#65533;>~&#911;.&#65533;W&#1764;n&#65533;s&#65533;&#65533;&#65533;&#65533;^n1&#65533;&#65533;&#65533;&#65533;&#65533;&#65533;&#65533;&#486;&p&#65533;&#541;&#65533;=>&#65533;&#65533;&#65533;`gY&#65533;~&#65533; &#1369;5&#65533;&#155;<&#65533;&#323;&#65533;&#65533;M&#65533;&#65533;^.&#65533;M&#65533;&#65533;<Q&#65533;xr&#65533;&#65533;1&#65533;&#65533;&#65533;&#65533;&#65533;&#65533;>&#65533;7z&#65533;&#65533;&#65533;K&#65533;X&#65533;&#65533;&#65533;&#65533;&#65533;Va 0&#65533;&#732;&#65533;\&#65533;&#65533;^_RV&#65533;&#65533;0&#65533;R6&#65533;&A#0&#65533;&#65533;&#65533; K&#65533;&#65533;Z&#65533;QW&#65533;s&#65533;&#65533; &#65533;}&#65533;&#65533;c@)+&#65533;Vy\&#65533;&#65533;\&#65533;&#65533;q&#65533;&#65533;&#65533;1k&#65533;&#65533;%&#65533;&#65533;&#65533;*o&#65533;u].&#65533;+ &#65533;&#65533;&#65533;&#65533;&#65533;&#332;&#65533;&#65533;^&#65533;X&#65533;&#65533;*&#65533;&#65533;z~@V&#65533;&#65533;x&#65533;&#616;&#65533;-&#1613;&#65533;&#65533;.&#65533;G&#65533;$&#65533;&#65533;&#65533;&#65533;6&#65533;@&#65533;q&#65533;&#65533;&#65533;&#65533;$e>&#65533;&#65533;&#65533;O&#65533;&#65533;&#65533;&#65533;&#65533;&#1913;M #	&#65533;&#65533;&#65533;FNr&#65533;&#65533;\|&#65533;X&#65533;&#65533;&#65533;&#65533;&#65533;\,4&#65533;&#65533;n&#65533;H&#65533;t }.&#65533;&#65533;&#65533;&#65533;&#65533;&#65533;_3&#65533;&#65533;&#65533;&#65533;7]y%5&#502;&#65533;Mf&#65533;&#65533;&#40527;P&#65533;D&#65533;&#65533;&#65533;1|E&#65533;.&#65533;&#65533;//&#65533;]&#65533;&#65533;]&#65533;&#65533;
&#65533;9&#65533;&#65533;&#65533;&#65533;&#65533;&#65533;&#65533;:ajbo&#65533;&#65533;l&#65533;&#65533;&#65533;!&#65533;!&#65533;&#65533;&#65533;&#65533;&#65533;&#65533;&#65533;&#65533;&#65533;>&#65533;&#65533;&#65533;&#65533;&#65533;&#65533;Y&#65533;&#65533;Y~&#65533; &#65533;&#566;&#65533;&#65533;&#823;&#65533;&#862;&#65533;&#65533;&#65533;c&#65533;&#65533;&#65533;&#65533;&#65533;&#65533;&#65533;	&#65533;&#65533;&#65533;&#65533;&#65533;x&#65533;&#65533;&#65533;&#65533;&#65533;&#65533;%&#65533;+&#65533;&#65533;e&#65533;&#65533;&#65533;&#65533;&#65533;&#65533;&#65533;&#65533;&#65533;&#65533;&#65533;n&#65533;&#65533;e&#65533;&#65533;I&<x&#65533;&#65533;*^:H&#65533;#&#65533;&#65533;3j&#65533;A&#65533;&#65533;&#399; Cz&#65533;Q&#65533;/G&#65533;&#65533;&#65533;&#65533;&#65533;A&#65533;&#65533;&#65533;c&#65533;&#65533;&#859;zh&#65533;&#65533;&#65533;&#65533;R,()
-"&#65533;&#65533;P&#65533;?&#65533;@&#244;)&#65533;&#65533;&#65533;
&#65533;&#65533;fM&#65533;&#65533;)%,&#65533; &#65533;
Q)E&.&#1402;&#65533;&#65533;&#65533;&#65533;Q&#65533;6&#65533;&#65533;Mj&#65533;uk71u)&#65533;!&#65533;E&#65533;&#1899;r&#65533;^Ax&#65533;&#65533;&#65533;pPI&#65533;)PvP]&#65533;&#65533;@Y*@&#65533;&#65533;&#65533;S&#65533;+&#65533;&#65533;u7&#65533;&#65533;&#65533;]r-&#65533;<&#65533;&#65533;T&#65533;_UF&#65533;M&#65533;b&#65533;&#65533;mB&#65533;S&#65533;9ml&#65533;&#65533;&#65533;&#411;&#65533;&#65533;&#65533;&#65533;^&#65533;8&#65533;w_&#65533;\&#65533;\`&#65533;&#65533;&#65533;&#65533;CD1&#65533;&#65533;&#65533;?U6e&#65533;&#1062;D&#65533;S,&#65533;$I&#65533;&#65533;y&#65533;8&#65533;&#65533;&#65533;.&#65533;&#65533; P&#65533;&#65533;7&#65533;t&#65533;&#65533;&#65533;&#65533;]&#65533; jE&#65533;v&#65533;t&#65533;&#65533;Y^&#65533;&#65533;U&#65533;&#65533;%&#65533;VIL&#65533;&#65533;
5&#400;Un&#65533;&#65533;&#65533;[&#65533;&#65533;&#65533;&#65533;&#65533;&#65533;I y&#65533;J}&#65533;^&#65533;|F&#65533;a&#65533;&#65533;8&#65533;,&#65533;&#65533;&#65533;&&#65533;&#65533;8"(&#65533;T&#65533;
j&#65533;&#65533;&#65533; &#65533;u&#65533;#$&#65533;9&#65533;&#65533;&#65533;R,]&#65533;&#65533;&#65533;&#65533;&#65533;3 &#65533;&#65533;&#65533;B&#65533;l&#65533;eWohZ&#65533;q&#65533;&#65533;&;&#65533;&#65533;S&#65533;8&#65533;5W&#65533;sxv&#65533;&#65533;?&#65533;&#1625;\&#65533;Zh&#65533;C&#1229;1x&#65533;&#65533;&#65533;&#65533;&#65533;hG&y&#65533;_&#65533;&#65533;w&#65533;z1&#7635;&#65533;z&#65533;a(&#65533;&#65533;_&#65533;KA(bn&#65533;
Z[_Lu&#65533;&#65533;&#65533;x &#65533;&#65533;&#65533;j&&#65533;~&#65533;&#65533;n&#65533;>VG&#65533;&#65533;&#65533;gT,(&#65533;&#65533;^&#65533;&#65533;f"2&#65533;8cg3R"&#65533;$z&#65533;&#65533;l&#65533;9d&#65533;&#65533;&#65533;&#65533;d&#65533;&#65533;&#65533;8&#65533;'&#65533;y&#65533;
j&#65533;Y%k&#65533;&#65533;#4&#65533; &#252;&#65533;&#65533; c&#65533;&#65533;&#1433;&#65533;&#65533;&#65533;[&#65533;z&#65533;&#65533;[&#65533;&#1600;q&#65533;|&#65533;&#65533;&#65533;&#65533;p&#65533;&#65533;&#65533;3o	&#65533;XAeT&#353;&#65533;&#65533;&#65533;&#65533;&#65533;&#65533;rG&#65533;&#65533;&#65533;&#65533;zCu&#65533;&#65533;,&#65533;4&#65533;|&#65533;q&#65533;&#65533;&#65533;s2&#65533;&#65533;&#870;&#65533;f&#65533;Z"Z&#65533;&#65533;4&#1681;Z&#65533;&#65533;&#65533;R&#65533;*&#65533;&#65533;&#60084;&#65533;&#65533;&#65533;*5&&#65533;,&#65533;&#65533;V&#65533;&#65533;"g&#65533;.&#65533;,&#1293;Prc&#65533;&#65533;:}&#760;w&#621;&#65533;&#65533;&#65533;&#65533;YC;&#597;&#65533;`{Z/&#65533;^&#65533;.i&#65533;c3]&#65533;J&#65533;a&#65533;[M&#65533;&#65533;&#65533;	'&#65533;&#65533;8&#65533;&#65533;&#65533;&#65533;y&#65533;@<&#65533;p&#65533;{V&#65533;x&#65533;SLqAD[&#65533;N{
&#65533;&#65533;,&#65533;&#65533;&#65533;>2&#65533;&#65533;&#65533;Dy&#65533;&#65533;&#65533;/&#65533;&#65533;&#65533;&#65533;&#65533;&#65533;&#65533;C&#65533;N&#65533;&#65533;&#65533;&#65533;\&#65533;&#65533;&#65533;&#65533;z&#65533;&#65533;&#1946;&#65533;&#65533;&#65533;/&#65533;&#65533;@F-&#65533;&#65533;&#65533;>&#65533;&#65533;*&#65533;&#65533;l&#65533;IV&#65533;&#65533;&#65533;&#65533;&#65533;gaK&#65533;<}&#65533;&#65533;GVJ&#65533;&#65533;&#65533;&#65533;-gRo&#65533;^hc?&#65533;&#65533;RN)#&#65533;&#1581;w&#65533;zC&#65533;UL&#65533;7f&#65533;?V&#65533;&#65533;&#65533;&#65533;dd&#65533;~8&#65533;&#65533;&#65533;8

,z&#65533;&#65533;&#65533;:&#65533;&#65533;pr&#65533;&#65533;G&#65533;rn?J&#65533;X&#65533;s&#65533;&#65533;&#65533;.Q&#65533;CzXG&#65533;&#1413;&#65533;&#65533;6$&#65533;
^&#65533;&#65533;&#65533;&#65533;e-&#65533;&#65533;&#65533;pG&#65533;9&#65533;&#65533;DhP&#65533;&#65533;|&#65533;<"&#65533;Bf&#65533;&#65533;&#65533;&#65533;&#65533;%>P&#1083;b[&#65533;!&#65533;	&#65533;Y&#65533;R&#65533;&#65533;&#65533;7&#428;)&#65533;I\&#65533;&#65533;]&#65533;D?'y&#317120;&#65533;&#934;W&#65533;kma&#65533;&#65533;@&#65533;&#65533;}&#65533;&#65533;LB&#65533;B0o&#65533;9&#65533;j&#65533;&#65533;b&#65533;&#65533;&#65533;&#65533;L$9&#65533;  y&#1099; &#65533;`&#65533;$8A6y&#65533;r&#65533; &#65533;"&#65533;&#65533;&#65533;o&#65533;&#65533;L&#65533;&#65533;&#65533;`WM&#65533;&#65533;~&#65533;&#65533;B8&#65533;!&#65533;:&#805;&#65533;&#65533;K\&#65533;&#65533;&#65533;&#65533;&#65533;&#65533;I`7,J&#65533;&'&#65533;&#65533;&#65533;BW*&#65533;T&#65533;4S&#572;h6&#65533;W&#65533;XD&#65533;6&#65533;&#65533;&#65533;&#65533;&#65533;]C&#65533;!&#65533;&#65533;"&#65533;&#65533;1\l&#65533;^8&#65533;&#65533;&#65533;)&#65533;T&#65533;&#65533;&#65533;.VFGn&#65533;bm0&#65533;a4-v&#65533;3&#65533;SB&#1146;IPf(&#65533;&#65533;&#65533;T:(&#65533;7&#65533;&#65533;h:&#65533;&#65533;T&#65533;I&#65533;&#65533;peZ&#65533;4ZQ&#65533;&#324;&#65533;26&#65533;&#65533;)p&#65533;=O&#65533;&#65533;H&#65533;&#65533;&#65533;&#65533;Q8l&#65533;&#65533;NF&#65533;&#65533;&#65533;,y&#65533;|&#65533;&#65533;&#65533;,s&#65533;&#65533;h&#65533;hM-n&#65533;&#65533;&#230;Q	&#65533;T&#65533;&#65533;&#65533;*?J#;&#65533;)&#410;&#65533;&#1100;&#65533;8h&#65533;6Y&#65533;&#845;&#65533;t&#65533;Op&#65533;V&#65533;&#65533;wd&#65533;>&#65533;&#65533;cD&#1345;s$A&#65533;&#65533;&#65533;6&#65533;&#64396;&#65533;&#65533;\&#65533;&#65533;`&#65533;&#65533;&#65533;\ &#65533;&#65533;"Bh`
`&#65533;&#65533;H&#1103;:&#65533;`P&#65533;&#65533;&#65533;%&#65533;&#65533;&#65533;u&#65533;r&#65533;&#65533;hR)&#65533;*&#65533;&#65533;&#65533; TI&#65533;PK&#65533;&#65533;T&#65533;&#65533;e/&#65533;K&#1370;&#65533;X1}X&#65533; &#65533;n&#65533;&#65533;\f3&#65533;&#1194;?&#65533;&#65533;K&#65533;p&#65533;\&#65533;&#10921;&#65533;&#65533;W5|&#941;N&#65533;&#65533;T&#65533;*&#65533;&#65533;h&#65533;&#1245;&#65533;h\&#65533;&#65533;(&#65533;&#65533;&#65533;&#65533;+&#65533;&#65533;9c]>n&#65533;4 &#65533;1&#65533;&#65533;&#65533;&#65533;/&#65533;&#65533;&#65533;&#65533;2d&#65533;&#1982;&#65533;o&#65533;&#65533;s&#65533;#&#65533;&#65533;_&#65533;g X&#65533;)&#65533;&#1096;^v&#65533;z*(&#65533;&#65533;E&#65533;vs&#65533;&#65533;&#65533;&#27825;&#65533;Wv &#65533;r&#65533;&#65533;h5%:&#1706;4&#65533;&#65533;|0W{&#65533;&#65533;&#65533;&#65533;4&#65533;M&#65533;&#65533;d*&#65533;&#65533;&#65533;&#65533;&#65533;@&|&#65533;&#65533;J&#65533;&#65533;V&#65533;br&#65533;&#65533;&#65533;L4Q&#65533;&#65533;K&#65533;T&#65533;	&#65533;&#65533;&#65533;{&#65533;&#65533;&#65533;&#65533;&#65533;&#1903;&#65533;&#65533;>Hhi`qO&#65533;X&#1644;&#65533;]&#65533; &#65533;<&#65533;&#65533;5&#65533;n\&#65533;&#65533;&#33616;&#65533;m&#65533;2&#65533;?&#65533;"rZ&#1391;&#65533;W&#65533;M^&#65533;&#548;'9Yc&#65533;R&#65533;&#65533;&#65533;&#65533;&#65533;&#65533;D&#65533;&#65533;R&#65533;&#65533;zrfd&#65533;&#65533;&#65533;&#65533;&#65533;(c&#65533;K&#65533;(p&#65533;$&#65533;a&#65533;P{b&#65533;PEd&#361;&#65533;&#65533;&#65533;&#65533;&#1575;}&#65533;&#65533;&#65533;&#65533;&#65533;[&#65533;:&#456;&#65533;p&#65533;i&#65533;M&#489;>.4p&#65533;&#65533;o&#65533;&#65533;|E6&#65533;Z&#65533;&#65533;&#65533;_k&#65533;3b&#65533;&#65533;G*W&#65533;j[&#65533;U&#65533;
#&#65533;U&#65533;&#65533;]Q]&#988;f5&#65533;&#65533;&#65533;&#65533;6"7&#65533;&#65533;/;&#425;&#65533;# &#65533;&#65533;&#65533;7&#65533;W &&#65533;u&#65533;c"&#65533;&CE&#65533;)38E&#65533;&#65533;x&#65533;&#65533;,&#65533;W&#65533;&#65533;&#65533;&#65533;&#65533;&#65533;q&#65533;&#65533;?,&#65533;s&#65533;&#65533;.EmF&&#65533;Rh&#65533;&#65533;&#65533;) P&#65533;K&#65533;4f&#65533;F&#65533;&#65533;j&#757;&#65533;&#1452;&#65533;&#65533;&#65533;;t&#65533;_&#65533;&#65533;&#23873;&#65533;Fg&#65533;&#65533;&#65533;&#65533;f&#65533;&#65533;&#65533;&#65533;\vv&#65533;&#65533;d&#65533;nB&#65533;&#65533;&#65533;*]&#65533;&#65533;C&#65533;&#65533;6&#65533;&#65533;&#65533;w&#65533;d&#1951;&#65533;&#65533;&#65533;m4I&#65533;&#65533;B1&#65533;&#65533;8&#65533;&#65533;o0G6v&#65533;&#65533;&#65533;&#1556;7&#65533;&#65533;&#65533;i&#65533;&#65533;&#65533;'&#65533;n &#65533;&#65533;V&#65533;=&#65533;&#65533;	Dnp&#65533;&#65533;&#65533;&#65533;&#65533;&#65533;R&#65533;p&#65533;s&#65533;&#65533;&#65533;4&#65533;+}&#65533;&#65533;W&#65533;&#65533;L&#568;&#65533;&#65533;r&#65533;!&#65533;&#65533;&#65533;!&#65533;&#65533;&#65533;Q&#65533;r&#65533;{&#65533;&#65533;&#65533;$46B&#65533;y}&#459;&#65533;&#65533;&#65533;&#65533;&#65533;}sb;|&#65533;&#65533;&#65533;%c&#65533;oF&#65533;&#65533;&#65533;}v&#65533;&#618;&#65533;a&#65533;&#65533;q0&#65533;Lb7nt&#65533;i{&#1769;&#65533;B;&#65533;&#65533;k]&#65533;$&#65533;kln&#65533;_&#65533;&#65533;&#65533;|L@&#65533;&#65533;G&#65533;&#65533;&#65533;&#65533;&#65533;d&#65533;hTj&#65533;&#949;CX&#65533;y&#65533;s!&#65533;&#65533;4&#65533;x]&#65533;&#65533;&#65533;&#65533;_&#65533;&#65533;&#65533;Z&#65533;&#65533;6&#65533;,g[&#65533;&#65533;&#580;p#&#65533;w&#54720;&#65533;gr&#65533;&#65533;&#65533;$&#65533;9&#65533;y#T&#65533;&#65533;C@&#65533;C_&#65533;s&#65533;s&#1907;s&#65533;&#65533;k&#65533;l&#65533;'VRV&#65533;Wt&#65533;&#65533;&#65533;&#65533;{&#65533;&#65533;HIT&#65533;gehUfYN&#65533;&#65533;#&#65533;E&#919;|&#65533;4L&#65533;fc&#65533;}&#65533;&#65533;DbGx V&#65533;g&#65533;&#65533;@&#65533;&#65533;g&#65533;&#65533;v&#65533;&h CC&#65533;r&#65533;Z&#65533;W&#65533;wz&#65533;~&#65533;7x"@7b`qi8&#65533;S&#65533;$&#65533;&#65533;&#65533;&#65533;&#65533;g&#65533;`ra&#512;/6&#65533;&#65533;&&#65533;/ 1&#65533;&#65533;J&#65533;!K&#65533;&#65533;A&#65533;w&#65533;&#65533;Gc&#65533;@&#65533;\e&#65533;J&#65533;{&#1288;&#65533;&#65533;5&#65533;g#S6&#65533;&#65533;u&#451;&#65533;<xN&#65533;
-(&#65533;&#65533;&#65533;,k&#65533;=&#65533;6~&#65533;&#65533;{F'^&#65533;&#65533;#8.&#65533;=&#65533;D&#65533;y&#65533;_\&#65533;$&#65533;/&#65533;V&#65533;W}&#65533;&#65533;Y &#65533;&#65533;}3%6&#65533;	&#65533;&#65533;g&#26056;x9&#65533;&#65533;w&#65533;&#65533;;&#65533;Pz&#65533;+&#65533;&#65533;Sz&#65533;:&#65533;A|&#65533;&#65533;C4[&#65533;&#65533;l&#65533;p&#18950;qx44L&#65533;wSxOSP&#65533;VDyx&#65533;E4&#65533;&#65533;&#65533;h&#65533;&#65533;b<&#65533;&#65533;&#65533; c&#65533;&#65533;&#65533;h&#65533;&#904;_&#65533;&#65533;5&#65533;&#65533;&#65533;&#65533;s&#65533;8&#65533;&#65533;5&#65533;&#65533;z&#65533;g<&#65533;t&#65533;dS&#65533;Y&#65533;n/r&#65533;&#65533;'&#65533;&#65533;#;&#279;{&#65533;&#65533;&#65533;Tg&#65533;V&#65533;&#65533;E&#65533;&#65533;wW&#65533;G@ &#65533;`&#65533;&Xt&#65533;&#65533;&#65533;&#65533;G&#65533;Vy&#65533;P&#65533;&#65533;t&#65533;}xi&#65533;7Pa&#65533;&#65533;'7&#65533;&#65533;&#65533;&#65533;&#65533;H[&#65533;8&#65533;mxqL&#65533;&#65533;&#65533;&#65533;i&#65533;&#65533;&#65533;&#1550;s&#522;' v8&#65533;U&#65533;&#65533;&#1558;x8l&#65533;&#65533;kY&#65533;YBkbrl&#65533;&#65533;G&#65533;&#65533;~&#34130;Z&#65533;&#65533;&#65533;@&#65533;&#65533;7]&#65533;9d&#65533;h&#65533;&#65533;8&&#65533;e&#23944;PLyG.&#65533;-&#65533;i=0"&#65533;&#65533;(&#65533;G&#65533;m&#65533;q&#65533;&#65533;&#65533;&#65533;&#65533;?h&#65533;D&#65533;A&#65533;?~&#65533;&#65533;&#65533;&#65533;X`&#467;&#65533;&#65533;	H=6&#65533;%&#696;q&#65533;e&#65533;&#65533;&#65533;&#65533;f&#65533;&#65533;p&#65533;JYr&#65533;&#65533;Tn&#65533;[j&#65533;&#65533;&#65533;&#65533;wn&#1628;bxp8P&#65533;&#65533;&#65533;&#65533;i&#42517;0&#65533;&#65533;&#65533;&#65533;&#65533;]&#582;&#65533;ti&#65533;G&#65533;&#65533;{7qy&#65533;&#65533;I&#65533;D&#65533;&#65533;&#65533;&#606;&#65533;H&#65533;%t&#65533;t &#65533;(]p?&#65533;&#65533;ns^h&#65533;36&#65533;sz]&#65533;&#65533;`&#65533;&#65533;&#65533;=&#65533;&#65533;iT&#65533;H7yl&#65533;,&#65533;fX&#34010;v1&#65533;&#65533;?&#65533;hWa&#65533;%>W&#65533;i&#65533;&#65533;&#65533;&#65533;X&#65533;P7&#65533;&#65533;:&#65533;%&#65533;&#65533;u. @&#65533;D?&#65533;Y&#65533;&#65533;&#496;}&#65533;g&#65533;s&#65533;&#65533;&#65533;wzh'X&#65533;F&#65533;j&#1630;&#65533;wj&#65533;&#65533;f&#65533;&#65533;&#65533;&#65533;&#1565;c)&#65533;VziT&#65533;K\&#65533;G[+&#65533;&#65533;&#215;I*&#65533;d&#1692;f&#65533;g&#65533;&#65533;j&#65533;&#65533;&#65533;&#65533;Y&#65533;&#1411;&#65533;	&#65533; t@: W &#65533;^&#65533; o&#65533;&#65533;(&#65533;\U&#65533;&#65533;&#65533;U&#65533;0&#65533;^&#65533;&#65533;>&#65533;#B&#65533;]&#775;,&#65533;t&#65533;E>1&#65533;.&#65533;0 &#65533;&#65533;&#65533;O&#65533;&#65533;&#65533; &#65533;&#65533;&#65533;UB&#65533;&#65533;X,&#65533;|&#65533;%&#1300;&#65533;&#65533;HS&#65533;H&#65533;&#664;&#65533;0&#65533;&#65533;6&#65533;&#65533;&#65533;&#65533;O&#65533;&#65533;v&#65533;	&#65533;&#65533;o<&#65533;&#65533;J
&#65533;&#65533;&#65533;&#65533;
&#65533;&#186;&#65533;&#65533;&#65533;Xy&#65533;Q&#65533;&#65533;&#65533;&#65533;ZX&#65533;2&#1961;&#65533;Wz&#65533;&#65533;J&#65533;&#65533;&#65533;f9&#65533;&#65533;9b&#65533;&#65533;h:&#65533;&#65533;Z&#65533;&#65533;&#1692;&#65533;&#65533;i&#65533;  1&#65533;9 %w&#65533;}r&#65533;` G&#65533;&#65533;&#65533;j&#65533;&#65533;s&#65533;J&#65533;&#65533;-&#65533;&#65533;&#65533;&#65533;&#65533;-&#65533;&#65533;XOV&#65533;&#65533;l&#65533;&#65533;=&#65533;&#65533;=&#65533;t&#65533;2&#65533;&#65533;&#65533;:&#65533;i&#65533;&#65533;F&#65533;&#65533;&#65533;&#65533;&#65533;f&#65533;&#65533;&#65533;&#65533;&#65533;&#65533;&#65533;&#65533;&#65533;&#65533;P&#65533;J&#65533;&#65533;4&#65533;&#65533;#-{&#65533;&#65533;&#65533;V&#65533;&#555;m&#65533;&#65533;&#65533;&#434;&#65533;&#65533;&#32435;&#65533;&#691;&#65533;6&#65533;5&#65533;+&#65533;1&#65533;&#65533;&#54821;&#65533;&#65533;i&#1658;&#65533;&#65533;&#65533;&#65533;&#65533;&#65533;W)&#65533;"D&#65533;&#1715;e&#65533;&#65533;>&#65533;&#65533;&#65533;:&&#65533;&#65533;B&#65533; &#65533;j&#65533;&#65533;j&#65533;W1`&#65533;&#65533;`%tOz&#65533;&#65533;&#65533;)&#65533;
&#65533;#&#65533;&#65533;&#65533;&#65533;,${&#65533;!&#65533;&#65533;&#65533;r=~&#65533;V&#65533;&#20674;{&#65533;&#65533;&#65533;Owedx&#65533;z&#65533;&#65533;&#65533;&#65533;U".t&#65533;&#65533;&#65533;zH&#65533;i&#65533;&#65533;@s&#65533;3/&#65533;W-K&#65533;'z&#65533;&#65533;&#1672;>&#65533;WOAY &#65533;Z&#65533;&#65533;&#65533;&#65533;&#65533;V&#65533;~&#65533;(E&#65533;&#65533;*&#65533;GK&#65533;Z&#65533;&#65533;&#65533;&#65533;&#65533;D&#65533;*&&#65533;7&#65533;&#65533;i&#634;&#65533;)&#65533;&#65533;&#65533;&#65533;&#65533;&#65533;&#65533;&#65533;&#65533;+&#65533;/&#559; &#65533; &#65533;&#65533;b&#65533;&#65533;&#65533;E|&#65533;&#65533;&#65533;&#65533;v	&#65533;&#65533;&#65533;&#65533;&#65533;&#65533;&#65533;s&#2018;&#65533;&#13793;5Gm&#65533;&#65533;&#65533;&#65533;V%&#65533;&#495;fYOs&#65533;^&#65533;U&#65533;K&#65533;&#65533;&#65533;&#65533;&#65533;&#65533;&#65533;7&#65533;Z2n&#65533;&#65533;&#1791;&#65533;M9&#65533;T&#65533;f&#65533;:&#65533;w&#65533; &#65533;&#65533;&#65533;&#65533;&#1786;&#65533;&#65533;&#65533;*&#65533;&#65533;&#65533;&#756;&#65533;&#1629;J&#65533;&#65533;D&#65533;&#1588;=&#1061;&#65533;:&#65533;T&#65533;&#65533;j&#379;&#65533;&#65533;&#65533;&#1711;^+ n&#65533;&#65533;1|G&#65533;K&#65533;&#65533;&#65533;P Tu!K&#65533;Y%&#65533;&#65533;+&#65533;)&#65533;F&#65533;&#1592;9&#65533;(x&#65533;&#65533;U5T&#65533;4B&#65533;&#65533;e&#65533;&#65533;&#65533;>7&#65533;&#65533;Z#&#65533;&#65533;[l&#65533;v&#65533;&#65533;&#65533;V&#65533;&#65533;My0&#65533;z&#65533;in&#65533;)&#65533;&#65533;&#65533;el&#65533;l&#65533;&#65533;&#65533;2&#65533;&#64835;&#65533;&#65533;&#65533;-&#65533;&#65533;&#218;&#65533;&#65533;&#65533;B&#65533;&#65533;&#506;&#65533;x&#65533;&#65533;&#65533;&#65533;+&#65533;&#65533;&#65533;&#65533;7`&#65533;&#65533;&#65533;&#65533;Q&#65533;&#65533;/S&#65533;&#65533;&#65533;w&#65533;&#65533;/&#65533;&#65533;%Y&#65533;g-g6y&#65533;;X&#65533;&#65533;&#65533;L&#65533;	&#65533;&#65533;[&#65533;C&#65533;&#241;r&#65533;&#65533;&#65533;&#65533;&#65533;&#65533;+
&#65533;&#65533;OV&#65533;r&#65533;&#65533;n&#65533;&#65533;&#65533;lfeO'&#65533;f&#65533;&#65533;I&#65533;|'&#65533;&#65533;&#65533;&#65533;k&#65533;&#65533;&#600;k&#65533;&#65533;&#65533;%.&#65533;.&#65533;&#65533;&#65533;@5&#65533;L&#65533;sL{	&#65533;&#65533;&#65533;&#65533;&#849;l|&#65533;&#65533;i&#65533;&#181;&#46406;|&#65533;\&#65533; l&#65533;&#65533;&#65533;2$L&#65533;&#65533;&#65533;= &#594;&#65533;&#65533;&#1820;&#65533;U&#65533;&#65533;&#1189;&#65533;&#65533;&#65533;&#65533;&#984;&#65533;&#65533;&#65533;&#65533;G4&#65533;&#65533;&#65533;[&#65533;&#65533;+&#65533;&#65533;e#N&#65533;Ty&#65533;e&#65533;&#65533;&#182;&#65533;Bl&#1048;&#65533;&#65533;T,&#65533;I&#65533;uF&#65533;&#65533;5&#775;y&#65533;&#65533;&#65533;&#65533;&#65533;eZ&#346;
&#65533;g&#65533;'g&#65533;&#65533;g&#65533;&#65533;X,&#869;&#65533;&#65533; K&#65533;&#65533;&#65533;&#65533;&#65533;&#167;&#65533;&#65533;&#65533;;&#65533;&#65533;L&#65533;&#65533;L&#65533;-A&#65533;G=&#65533;I&#65533; &#65533;l&#65533;R;(&#65533;&#65533;&#65533;&#65533;&#65533;;&#65533;&#65533;&#65533;&#65533;B&#65533;&#65533;&#65533;Q@qz0,M&#65533;G&#65533;H&#65533;r&#65533;&#65533;&#65533;j&#65533;&#65533;&#65533;-&#65533;l&#65533;;
&#65533;&#65533;&#65533;&#65533;&#65533;&#65533;&#65533;3&#65533;&#994;&#65533;s&#65533;&#65533;KO&#65533;r&#65533;[&#65533;&#65533;)&#65533;&#353;<&#65533;&#65533;&#65533;&#65533;&#65533;&#65533;7&#65533;&#65533;M&#65533;&#65533;&#65533;&#65533;&#65533;Z2#f&#65533;&#65533;C&#65533;&#65533;&#65533;A&#1676;&#1374;&#65533;e&#65533;&#65533;C&#65533;&#65533;&#65533;l&#65533;&#65533;&#65533;&#65533;&#65533;&#65533;K=&#65533;&#65533;&#65533;P&#1915;&#65533;,&#65533;TR&#65533;z|&#1375;&#65533;&#65533;&#65533;{8z&#65533;,M&#65533;&#65533;&#65533;&#65533;Y`&#65533;e&#65533;&#65533;h&#65533;&#65533;m&#65533;s	}&#65533;Z'&#65533;p&#1874;&#65533;v&#940;&#303;&#65533;z&#65533;I&#65533;&#65533;&#65533;&#1510;Ff&#65533;&#65533;c&#65533;&#1176;i&#65533; =<@&#65533;&#65533;&#65533;.^l&#65533;X"&#65533;y&#65533;&#65533;&#65533;&#65533;&#65533;&#65533;8M&#65533;&#65533;&#65533;&#65533;K&#65533;&#304;&#65533;}&#65533;V&#65533;r&#65533;&#1241;&#65533;p&#65533;&#65533;&#1674;&#65533;&#1715;&#65533;&#65533;.&#65533;=&#65533;&#65533;,&#65533;SK&#65533;<&#65533;&#219;&#65533;^&#65533;$&#1508;&#65533;,&#65533;L&#65533;:z5Z&#1440;Iu"&#65533;&#65533;l&#65533;&#65533;m=&#65533;(&#65533;&#65533;&#65533;_&#65533;`&#65533;H&#65533;&#65533;[&#65533;J&#65533;&#1506;&#65533;&#65533;]L&#1796;5&#65533;&#754;Gy5>-n_&#65533;8&#65533;&#65533;=&#65533;&#1837;&#65533;g&#65533;b}&#760;	=\&#65533;&#1413;&#65533;JV&#65533;f&#65533;&#65533;&#65533;&#65533;&#65533;~A&#1892;/&#65533;&#933;]&#65533;HM&#1323;}&#65533;L-&#65533;]&#65533;;+8&#934;&#65533;j&#6715;&#65533;Y&#65533;&#65533;&#65533;&#65533;D&#65533;&#65533;_&#875;&#65533;&#65533;&#65533;~P&#65533;&#65533;0&#65533; &#65533;&#65533;u&#65533;&#65533;&#701;&#65533;i-&#65533;$>&#65533;&#65533;&#65533;&#65533;7&#65533;z&#65533;&#1713;q&#65533;&#13672;&#65533;=&#65533;G}3-&#65533;&#65533;U8 &#65533;&#65533;&#65533;?&#65533;&#829;&#65533;&#65533;u-O&#65533;
0&#65533;&#65533;kl&#65533;&#65533;3&#65533;&#65533;6}&#65533;q.&#65533;&#65533;)7
&#65533;T&#65533;&#65533;X&#65533;&#65533;Hxd&#65533;&#65533;&#65533;^.&#65533;&#65533;&#65533;>&#65533;&#65533;&#65533;p^&#65533;&#65533;>&#65533;+&#65533;&#65533;)
&#65533;&#65533;|&#65533;&#65533;&#65533;&#65533;-&#65533;&#65533;N&#65533;S&#65533;&#65533;&#1854;&#65533; &#65533;&#1039;&#65533;F&#65533;!&#65533;I\&#65533;z&#65533;&#65533;2&#65533;&#359;&#65533;&#65533;&#65533;&#65533;WA&#65533;E<&#65533;&#65533;&#65533;",#&#65533;&#65533;&#65533;-&#65533;&&#65533;&#65533;ga&#65533;&#65533;&#65533;ko&#65533;U&#65533;5&#65533;&#65533;&#65533;&#65533;&#65533;m&#65533;\&#65533;&#65533;&#65533;&#65533;&#65533;&#65533;\&#1964; .&#65533;&#65533;&#65533; &#65533;Sf&#65533;_n&#53230;&#65533;px&#65533;>D)&#65533;&#65533;&#65533;t&#65533;&#798;&#65533;&#65533;&#65533;[;tn&#65533;2&#65533;&#65533;v&#65533;&#65533;&#28964;&#65533;nV&#1816;~&#65533;&#65533;.&#65533;h&#65533;&#65533;&#65533;&#65533;[{&#65533;&#65533;&#65533;)&#65533;&#65533;
/&#65533;/9&#65533;&#65533;&#65533;1&#65533;&#65533;~&#65533;W&#65533;=(&#65533;&#65533;&#65533;&#65533;&#65533;&#426;&#65533;&#65533;&#65533;D&#65533;&#781;&#65533;&#65533;`&#1401;x&#65533;s&#65533;&#65533;4&#65533;V&#65533;&#65533;&#65533;&#65533;&#65533;S&#65533;&#65533;v)~\&#65533;&#65533;&#65533;&#65533;&#65533;u&#65533;&#65533;N&#65533;&#65533;t&#65533;&#65533;P;&#65533;#,y&#65533;&#65533;&#65533;,_&#65533;+&#65533; &#65533;8n&#1580;&#65533;&#65533;>&#65533;zn&#65533;}&#65533;&#65533;&#65533;&#65533;@_&#65533;&#65533;F&#65533;&#65533;&#65533;&#65533;~&#65533;7=&#65533;&#65533;&#65533;&#65533;&#65533;&#65533;&#65533;&#65533;T&#65533;N&#1015;&#65533;O&#65533;&#65533;I&#1449;&#65533;Z&#65533;&#65533;&#65533;}&#65533;u&#65533;&#65533;&#65533;&#65533;&#1251;&#65533;_<&#65533;&#65533;&#65533;f&#65533;&#65533;%&#1660;&#65533;&#65533;;&#65533;o&#65533;7E&#65533;z_&#28638;&#65533;&#238;&#65533;&#65533;>&#65533;&#65533;&#65533;&#65533;&&#65533;&#65533;&#65533;x&#65533;&#65533;J&#65533;&#65533;&#65533;s&A&#65533;=&#65533;&#65533;&#65533;&#65533;=&#65533;(&#65533;&#65533;	-.&#65533;&#65533;&#65533;C&#65533;&#65533;&#65533;&#65533;&#65533;G&#65533;]6&#65533;.U&#65533;&#65533;&#1445;&#65533;&#65533;F&#65533;&#65533;|&#65533;
b&#65533;&#65533;&#65533;>&#65533;&#65533;&#65533;&#65533;j&#65533;a&#65533;&#65533;x&#65533;Y &#65533;&#65533;&#65533;&#65533;&#65533;]&#65533; G&#65533;&#65533;&#65533;&#65533;&#65533;9&#65533;&#65533;>(`&#65533;&#65533;&#65533;3&#65533;&#65533;&#65533;&#65533;&#65533;&#65533;&#65533;&#65533;&#65533;&#65533;&#65533;Z&#65533;^Ve#t&#65533;sO07&#65533;"&#65533;$&#65533;&#65533;&#65533;0O&#65533;p&#65533;&#65533;&#65533;&#65533;&#65533;&#65533;&#65533;L&#65533;&#65533;&#65533;&#65533; &#65533;&#65533;&#65533;&#65533;S:V&#65533;&#65533;&#65533;|&#65533;&#65533;&#65533;&#65533; &#65533;H&#65533;&#65533;&#65533;&#65533;Y&#65533;&#65533;$	#&#65533;AD&#65533;&#65533;,&#65533;&#65533;`u&#65533;&#65533;&#65533;#&#65533;&#65533;&#65533;T&#1034;&#65533;&#530;&C&#65533;&#65533;+&#65533;B&#65533;b&#323;%4ut&#65533;&#65533;s&#65533;&#991;)Q&#65533;*&#65533;&#65533;&#65533;S8{`4B&#65533;+&#65533;3g&#65533;l&#1681;U&#220;1$e&#659;P&#448;&#65533;Z-I&#65533;k,V&#65533;d&#65533;-&#65533;P&#867;0&#65533;&#65533;t&#65533;R&#65533;	
&#65533;&#65533;+&#65533;oz&#65533;E&#65533;&#65533;]9t&#65533;&#65533;&#65533;F&#65533;&#65533;9&#65533;&#65533;&#1173;{&#65533;x&#65533;v=&#65533;e&#65533;&#65533;&#65533;&#65533;&#65533;}&#65533;&#65533;&#65533;&#65533;Kz&#65533;i
j&#65533;&#65533;d&#1248;&#65533;&#65533;0&#65533;&#65533;BB&#65533;Q#&#65533;AO&#65533;&#1949;&#65533;&#65533;o&#65533;E&#65533;&#276;&#65533;&#65533;T\&#65533;&#65533;R#W&#65533;u9[4&#65533;q&#65533;&#65533;&#65533;G&#65533;&#65533;&#65533;&#65533;&#65533;j&#65533;&#65533;G&#65533;&#65533;&#65533;&#65533;&#65533;%&#65533;&#65533;wvD&#65533;|&#65533;E&#65533;'&#65533;&#65533;Zm&#1454;&#65533;>&#65533;&#65533;a&#65533;&#65533;&#65533;&#65533;&#65533;&#1877;A	&#65533;X&#65533;&#65533;&#65533;&#65533;LaSd&#65533;d&#65533;&#65533;&#65533;&#65533;F&&#65533;d&#65533;&#65533;s&#65533;;&#65533;&#65533;&#65533;&#65533;=&#65533;!x&#65533;&#65533;"&#65533;lw&#65533;&#65533;m&#745;X&#65533;E&#65533;m"]os&#65533;&#65533;&#1741;&#65533;}&#65533;&#65533;K&#65533;Y&#65533;&#65533;W&#881;&#65533;_tC&#65533;&#65533; U&#580;&#65533;&#65533;&#65533;mTG&#65533; &#65533;H>P&#1231;X	{&#65533;9&#65533;&#65533;&&#65533;M&#65533;_&#65533;&#65533;P&#65533;&#65533;&#65533;w&#65533;&#65533;i&#65533;)WH)&#65533;q&#65533;h&#65533;&#65533;h'&#65533;	*&#65533;&#65533;24sXd&#65533;&#65533;&#1540;B8(&#65533;&#65533;d&#65533;&#198;&#65533;&#1607;y&#65533;y&#65533;$&#1449;&#65533;m&#65533;&#838;bf&#65533;&#65533;	)&#65533;&#65533;&#65533;t&#65533;h&#65533;5&#65533;&#65533;&#65533;p]&#65533;&#65533;i&#65533;I9g&#65533;mH&#65533;j$P&#173;y&#279;&#65533;-%*yMI`BJS&#65533;gR&#65533;&#65533;Y&#65533;j+&#65533;a&#65533;w&#65533;Bd&#65533;&#65533;&#65533;Y&#65533;&#65533;u&#65533;&#65533;"&#65533;&&#65533;pV"&#65533;&#65533;8&#65533;Z&#65533;&#65533;yn6&#65533;&#65533;&#65533;&#65533;pa&#1448;&#65533;&#65533;Jn&#65533;&#65533;&#65533;&#65533;&#65533;"&#65533;f&#65533;&#65533;Ctj&#65533;&#65533; C&#65533;&#65533;'&#65533;&#65533;&#43619;r[&#65533;&#65533;&#173;zeX85&#65533;&#65533;vMb<&#65533;&#65533;Ev<\&#65533;*&#65533;9Ri&#65533;w]&#65533;&#65533;l}9y&#65533;&#65533;%bv&#65533;&#65533;&#65533;&#65533;z`3}&#65533;&#65533;&#65533;iO&#1514;IS&#65533;&#65533;&#65533;	s}&#65533;&#65533;I&#65533; &#65533;&#65533; j&#65533;&#65533;"(Jh&#65533;&#65533;&Z&#65533;&#65533;&#65533;Ff&#65533;&#65533;&#65533;&#65533;kJ=D&#65533;t&#65533;d&#65533;&#65533;	&#857;&#65533;-&#65533;&#65533;	f&#65533; &#65533;&#560;&#65533;&A&#65533;&#65533;L&#65533;zb0_5&#65533;&#65533;[&#65533;2&#65533;&&#65533;&#659;$hn+W&#65533;r&#65533;&#65533;W&#65533;&#65533;&#65533;&#65533;&#65533;&#65533;k&#742;&#65533;&#65533;<&#65533;&#65533;&#65533;&#65533;&#65533;&#65533;9lFA&#65533;&#65533;o^=v&#65533;.}&#65533;&#65533;B]h&#65533;&#65533;^;g&#65533;&#65533;&#65533;[&#65533;&#65533;;&#65533;&#65533;&#65533;&#65533;&#43791;&#65533;&#65533;&#65533;&#65533;&#65533;&#65533;&#65533;&#65533;&#65533;0D&#65533;*&#65533;p&#65533;W&#65533;p&#65533;&#65533;O&#65533;7&#65533;{&#924;&#65533;&#65533;&#65533;G&#65533;,&#65533;'&#65533;1&#65533;r&#65533;&#65533;W&#65533;&#65533;&#400;'&#65533;v&#65533;&#951;&#65533;&#65533;&#65533;&#625;&#65533;&#65533;&#65533;&#65533;&#65533;I&#65533;&#65533;f/&#65533;&#65533;R&#65533; #&#65533;&#65533;&#65533;&#65533;QSs&#65533;i&#65533;&#65533;&#65533;]F^&#65533;&#65533;&#65533;v&#65533;&#65533;&#65533;`&#65533;&#65533;&#1854;&#65533;&#849;&#65533;&#1379;&#65533;
&#65533;&#65533;&#167;&#65533;&#65533;G&#65533;&#65533;&#65533;&#65533;!).|&#65533;&#1197;&#65533;T&#65533;&#65533;}}6L&#65533;&#65533;^&#65533;8!&#65533;&#65533;e1K&#65533;V&#50681;&#65533;I#&#65533;&#65533;YH&#65533;`&#65533; &#65533;d&#65533;YA&#65533;&#65533;<8)&#65533;&#65533;&#65533;1l&#65533;&#65533;r&#65533;5	:&#65533;1&#65533;	&#65533;.&#65533;Az}m&#65533;&#65533;&#65533;&#65533;&#65533;&#65533;&#65533;>$&#65533;5&#65533;&#65533;&#65533;&#65533;&#688;&#65533;.-o&#65533;&#65533;&#65533;&#65533;&#65533;Y&#65533;a&#65533;
W&#65533;&#65533;&#65533;pP&#65533;&#65533;&#65533;m&#65533;<&#65533;&#65533;&#65533;p&#65533;%&#65533;&#65533;&#65533;&#65533;&#65533;&#65533;&#65533; &#65533;&#65533;E7[rBY&#65533;Rv&#65533;Z.&#65533;K&#65533;iE&#65533;eQ&#65533;b3 &#65533;\D
d&#65533;&#65533;hFG5&#65533;&#65533;)&#65533;8HF&#65533;&#65533;n3[&#65533;&#65533;&#65533; &#65533;Yr\|&#65533;HE&#65533;&#65533;"&#65533;&#65533;q6&#65533;&#65533;S&#65533;&&#65533;n&#65533;P&#65533;&#65533;[&#65533;"&#65533;&#65533;8RBf7L&#65533;&#65533;7&#65533;\e&#65533;&#65533;&#65533;&#65533;&#65533;&#65533;N&#65533;M~&#65533;<&#65533;$&#65533;&#65533;F&#65533;&#65533;&#65533;&#65533;_@&#65533;uF&#65533;3&#65533;qd&#65533;c3&#65533;&#65533;&#65533;&#65533;#&#65533;&#65533;&#65533;&#65533;&#65533;.&#65533;i&#65533;2"&#65533;&#65533;/q7Q&#65533;&#65533;k&#65533;&#65533;b9&#454;&#1170;N&#65533;L&#65533;J&#65533;0&#65533;&#65533;4o&#65533;&#65533;\^&#65533;9&#65533;B+&#65533;&#65533;	&#65533;]B	&#65533;IPs&#65533;nX&#65533;&#65533;&#65533;jF&#65533;&#65533;8u&#65533;&#65533;&#65533;&#65533;}&#65533;&#65533;~L&#65533;&#65533;('&#65533;T&#65533;&#65533;&#65533;sRm&#65533;&#644;&#65533;4&#65533;&#65533;9&#65533;&#65533;&#65533;&#65533;`i&#65533;g&#65533;&#395;_&#65533;&#65533;3&#1338;;&#65533;N&#65533;&#65533;&#65533;h+c&#65533;&#65533;&#719;^&#65533;O&#65533;,&#65533;^&#65533;&#65533;&#65533;&#65533;&#65533;&&#65533;VT&#65533;&#65533;&#65533;&#65533;t&#65533;&#65533;&#65533;W&#65533;&#65533;h/L*Bd%KYX6&#65533;"Z_7kT1 5ePy&#65533;<&#1479;&#1387;t&#65533;&#65533;&#65533;#&#65533;&#65533;&#65533;&#65533;i&#65533;&#65533;&#65533;3&#65533;?&#65533;?&#65533;tV`5Dk&#65533;&#65533;P~&#65533;&#1324;&#65533;-&#65533;-n&#65533;&#65533;",P&#65533;&#65533;&#65533;h&#65533;&#65533;4&#65533;&#65533;b&#65533;5&#65533;&#65533;h\-&#281;x&#65533;u&#65533;*&#65533;F.T&#7933;&#65533;&#65533;e&#65533;&#65533;&#65533;&#879;Mo&#65533;T&#65533;^&#65533;&#65533;&#65533;&#65533;&#65533;&#65533;)bs&#65533;&#65533;&#65533;&#65533;&#65533;T4&#65533; 6&#65533;&#65533;&#65533;&#65533;^&#65533;&#65533; &#65533;l&#65533;&#65533;&#65533;C&#65533;B%t&#65533;:&#65533;Z.&#65533;&#65533;&#65533;&#65533;&#65533;HU&#65533; ?&#65533;NX&#65533;(b&#65533;&#65533;v&#65533;h&#65533;&#65533;q&#65533;p\&#65533;&#65533;&#65533;&#65533;&#65533;~9&#65533;&#65533;&#65533;&#65533;r&#65533;&#65533;&#65533;;&#65533;&#65533;#xr2xw&#65533;&#1085;|&#1535;&#65533;&#65533;&#65533;0^&#65533;&#1597;&#1729;~sfB'&#65533;T&#65533;C&#65533;2&#1084;)_&#65533;fx&#65533;&#65533;m&#65533;*v5M(&#65533;&#65533;&#65533;p&#65533;3&#65533;&#65533;&#65533;-&#65533;&#65533;Xk&#65533;wT&#65533;&#65533;&#65533;&#65533;&#65533;&#65533;&#65533;1&#65533;O&#65533;e&#65533;&#65533;5SS&#1783;a*1vp&#65533;y&#65533;&#65533;jd&#65533;&#65533;
&#65533;i`8&#836;&#65533;:&#65533;&#65533;0&#65533;.r#&#65533;&#65533;&#65533;&#65533; &#65533;(T"&#65533;&#65533;&#1252;&#65533;&#65533;~==d2&#65533;&#1596;&#65533;&#65533;&#65533;X&#65533;?V&#65533;!&#65533;&#65533;&#65533;&#65533;&#65533;W&#65533;&#65533;&#65533;&#65533;&#65533;&#65533;b&#65533;&#65533;&#65533;-&#1253;&#65533;,{;&#65533;&#65533;&#65533;&#65533;&#65533;&#65533;&#526;#&#65533;&#65533;'>W&#65533;&#65533;m&#65533;&Q;["IEx6&#65533;`&#65533;&#65533;g=&#65533;yc&#65533;W&#65533;2&#65533;r&#65533;
&#65533;	(&#65533;o&#65533;"b&#65533;:&#65533;&#313;,&#28282;&#65533;h&#65533;^&#1169;&#65533;&#65533;t&#65533;ji&#65533;!@&#65533;&#65533;5&#65533;&#65533;+d&#65533;&#1789;&#65533;l&#65533;A&#65533;EOoa&#65533;&#65533;&#65533;\&#65533;S&#65533;&#65533;t&#65533;&#65533;&#65533;&#65533;&#65533;&#65533;&#65533;7W&#65533;M&#65533;&#1348;&#65533;'Kr&#65533;c&#65533;&#65533;b&#65533;5&#65533;&#65533;N&#65533;.&#65533;&#1182;6ZLU&#65533;&#65533;&#65533;fv)=&#65533;Ga&#65533;C&#65533;&#65533;&#65533;50&#65533;_&#65533;&#65533;S&#65533;{&#65533;&#65533; &#65533;f&#65533;&#65533;C&#507;v&#65533;>&#65533;38&#65533;&#65533;H_H&#65533;&#65533;&#65533;u1&#206;&#65533;l7&#65533;&#65533;w&#65533;&#65533;tOG&#65533;&#65533;W&#65533;f&#65533;&#65533;c3&#65533;&#65533;&#65533;)&#65533;&#65533;&#281;,BZ&#65533;B&#65533;&#65533;2&#449;&#65533;&#65533;S&#65533;wa[~&#65533;&#65533;&#65533;&#65533;&#2036;'&#65533;&#65533;&#65533;&#65533;&#65533;jUr&#65533;p&#65533;&#65533;&#932;&#821;&#65533;&#65533;W7&#65533;&#65533;&#65533;m&#65533;lN&#65533;&#65533;}&#65533;A&#65533;M&#65533;u>B&#65533;G&#65533;B&#65533;&#65533;~&#65533;&#65533;&#65533;&#65533;&#65533;|,v&#65533;&#65533;&#65533;&#65533;}1&#65533;&#65533;&#65533;}.&#65533;&#65533;}&#65533;w&#65533;x&#1995;2nD&#65533;	 eV'`w}&#65533;&#65533;&#65533;>&#65533;*_;&#209;""G &#65533;&#65533;W&#65533;c&#1546;&#1054;w/&#65533;&#65533;q&#65533;&#65533;&#65533;&#633;6&#65533;&#65533;&#65533;_&#65533;G&#65533;&#65533;&#1167;&#65533;&#65533;&#65533;&#65533;&#65533;&#65533;&#65533;|&#65533;&#65533;|&#65533;'_&#65533;&#65533;&#65533;&#65533;azN6&#65533;&#65533;&#65533;`&#65533;n^&#65533;x	a_&#65533;03 &#65533;p!&#65533;t&#65533;v&#65533;7&#65533;&#65533;W`&#65533;v&#65533;K&#65533;&#65533;Xp\&#65533;&#65533;5&#65533;]&#65533;au&#65533;v(&#660;hq&#65533;o&#65533;Vi0&#65533;u&#65533;~c~LgvJw&#65533;&#951;|5&#65533;6&#65533;4&#65533;&#65533;&#65533;HkK&#65533;&#65533;'&#65533;,&#65533;~&#65533;%&#65533;w&#65533;w&#65533;T:&#65533;v%8&#65533;J&#65533; ~u3&#65533;w&#65533;v&#65533;&#65533;&#65533;sI0PETC7Gg&#65533;&#65533;s&#65533;f:&#65533;&#65533;&#65533;y~&#65533;*&#65533;&#65533;g6,&#65533;4q&#65533;&#65533;d&#65533;&#65533;}A&#65533;[l&#65533;&#49605;&#65533;7ly&#65533;&#65533;&#65533;&#451;av>&#65533;$&#65533;&#65533;R&#65533;&#65533;D&#65533;(&#65533;&#65533;&#65533;;&#65533;V&#65533;&#629;&#65533;h&#65533;\ic&#65533;&#65533;(&#65533;&#65533;&#65533;gt&#65533; &#65533;&#65533;&#65533;p&#65533;Hp&#65533;&#65533;&#65533;Y&#65533;W&#65533;&#65533;&#65533;&#65533;&#65533;&#65533;hx&#65533;HrN&#65533;JF&#65533;&#65533;v3z&#33216;x&#65533;&#65533;w)4_&#65533;V&#65533;\&#65533;B4x &#65533;G&#65533;&#65533;&#65533;:&#65533;&#65533;L&#65533;&#65533;&#65533;&#65533;&#65533;&#65533;&#65533;CN&#65533;&#65533;T&#65533;+&#65533;&#65533;&#65533;&#65533;s6&#65533;y;W&#65533;&#65533;&#65533;&#65533;@#,&#65533;F@3w&#65533;&#65533;W&#65533;&#65533;d&#65533;H&#65533;&#65533;d"&#553154;8p}1&#65533;A&#65533;&#65533;&#65533;&#65533;q|&#65533;
 &#65533;K&#65533;&#1296;#&#65533;&#65533;&#65533;&#65533;*8(&#65533;&#1474;.X&#65533;6&#65533;&#65533;d&#65533;&#65533;`&#65533;&#65533;r&#65533;''&#65533;&#29353;8&#65533;&#65533;&#65533;*yv&#65533;,&#65533;d&&#65533;\&#65533;&#65533;&#65533;z&#65533;&#65533;B&#65533;&#65533;&#65533;&#65533;$&#65533;vE&#65533;:&#65533;&#65533;&#65533;`&#65533;&#65533;&#65533;#Y&#65533;)Y&#65533;6&#65533;0&#65533;&&#65533;&#65533;&#65533;GZ&#65533;&#65533;mM&#65533;s3&#65533;T&#65533;%B&#21006;&#65533;&#65533;	&#65533;>I&Sr&#65533;/&#65533;&#65533;09	pg&#65533;f&#65533;&#65533;&#65533;&#65533;&#65533;&#1430;&#65533;W&#65533;&#65533;&#65533;G&#65533;'&#65533;&#65533;&#65533;&#65533;D&#65533;R-c&#65533;H&#65533;&#65533;&#65533;IA$X&#65533;e]&#65533;&#65533;ot&#65533;mi&#65533;a&#1423;ywc&#65533;;&#65533;&#65533;&#968;&#65533;&#65533;h&#65533;&#65533;c&#65533;&#65533;&#65533;6&#65533;e&#65533;&#65533;ay&#65533;&#65533;&#65533;Tt(~L&#65533;&#65533;&#65533;e&#40019;@aH?i&#65533;IpFsYCi&#65533;&#65533;&#65533;&#65533;&#65533;&#65533;z&#65533;&#65533;&#65533;&Z&#65533;&#269;&#65533;$&#65533;Vz8&#29075;&#65533;yx8\&#65533;&#65533;]t&#65533;1&#65533;&#1305;&#65533;jI&#65533;wN&#65533;&#65533;d9&#65533;&#65533;Ij q};g&#65533;@&#65533;&#65533;Ix&#65533;&#539; 1v&#65533;&#65533;&#65533;Ax&#65533;3&#65533;&#65533;&#65533;4)&#65533;1&#65533;F&#65533;&#65533;&#65533;Gc.&#65533;&#65533;:@&#65533;&#65533;iGn'&#529;-@3k&#65533;&#65533;&#1482;A&#65533;&#65533;&#65533;Y&#65533;&#48705;&#65533;&#65533;ztIl&#65533;W&#65533;&#65533;8&#65533;&#65533;(}&#15812;&#296;&#65533;U<&#1604;?)&#65533;&#65533;&#65533;x&#65533;I&#65533;FV&#1336;&#65533;&#65533;YY&#65533;&#65533;&&#65533;&#65533;&#65533;J&#65533;Ry&#65533;yP[&#65533;m&#1318;&#65533;q&#65533;&#65533;&#65533;f&#65533;3WA&#65533;&#65533;Lz&#65533;&#65533;9&#65533;9,Q&#1693;@e&#65533;&#65533;f&#65533;&#65533;IO&#65533;Y&#65533;&#65533;&#65533;&#65533;&#65533;8&#65533;Q&#1438;&#65533;H&#65533;{)&#65533;&#65533;)&#65533;r`b&#65533;I&#65533;&#65533;&#65533;&#65533;&#65533;&#65533; |&#343;&#65533;0&#65533;S&#65533;&#1425;&#448;^&#65533;I&#65533;{&#65533;&#65533;&#65533;&#608;T&#539;&#65533;6&#65533;&#65533;c&#65533;&#65533;&#65533;8&#65533;^&#65533;&#65533;&#65533;&#65533;w&#65533;&#776;&#65533;U&#65533;o&#65533;	&#65533;&#65533;!&#65533;FY&#65533;&#65533;&#65533;xjz&#65533;&#65533;&#65533;j}&#65533;&#65533;#V&#65533;&#65533;&#65533;&#65533;H&#547;2&#65533;6&#65533;DV)&#65533;C&#65533;D&#65533;&#65533;&#65533;&#65533;k~Fg&#65533;jN:0P&#65533;
&#65533;&#65533;SJ&#65533;&#65533;&#65533;&#65533;&#65533;8H&#65533;&#65533;&#65533;9MB(&#65533;&#65533;:f&#65533;Cu&#65533;&#65533;J&#65533;&#65533;&B&#65533;w&#65533;#&#65533;&#65533;&#65533;&#65533;&#65533;&#65533;&#65533;&#65533;&#65533;n&#65533; 7 z&#65533;&#65533;E&#65533;&#65533;&#65533;|J&#65533;&#22106;#&#65533;&#65533;l9&#65533;&#65533;9&#65533;|&#552;&#65533;u&#65533;&#65533;&#65533;&#65533;&#65533;:&#65533;s&#65533;&#65533;&#1691;\ &#65533;&#65533;&#65533;&#65533;v&#65533;&#65533;j&#65533;V&#65533;&#65533;x&#65533;:dBe&#65533;T&#1570;&#65533;&#65533;+/&#1485;3&#65533;&y&#65533;&#65533;*O&#65533;tU&#65533;&#8244;j&#65533;&#65533;9&#65533;
&#65533;g&#8612;&#65533;$P&#65533;&#65533;	e&#65533;&#65533;Rj&#65533;j&#65533;&#65533;&#65533;&#65533;q&#38458;&#65533;&#65533;&#65533;&#65533;&#65533;\Q&#65533;B@&#65533;&#1633;=&#65533;&#65533;&#65533;j&#65533;fI&#65533;&#65533;0u&#65533;:P&#65533;H;%XWSkM&#65533;&#65533;&#65533;`&#65533;v&#1644;&#1630;&#65533;j&#65533;&#65533;&#65533;r&#1615; &#65533;~f:&#65533;&#65533;&#65533;y~&#65533;&#65533;&#65533;&#31658;7&#65533;+@&#65533;&#65533;`&#65533;&#65533;&#65533;&#65533;q&#65533;n&#65533;8&#65533;&#743;&#65533;ykw;&#65533;&#65533;&#65533;'&#65533;&V&#65533;&#1873;&#65533;&#65533;&#65533;&#65533;&#1430;&#65533;;3&#65533;&#65533;"&#65533;&#65533;E
&#65533;G&#65533;2&#65533;&#65533;&#65533;x&#65533;&#65533;&#65533;&#65533;&#65533;&#65533;8k&#65533;:&#65533;&#65533;b[p<{&#65533;w&#65533;<&#65533;&#65533;&#65533;&#65533;&#65533;|xBTK&#756;&#65533;&#65533;&#65533;&#658;&#65533;G&#65533;z&#65533;1&#65533;F&#65533;9&#65533;&#65533;Y|&#629;9&#65533;O&#65533;c&#65533;x&#65533;J&#65533;&#65533;&#65533;&#65533;x&#65533;W&#65533;&#65533;
B&#65533;w&#65533;&#65533;_&#65533;&#65533;[&#65533;&#65533;i&#65533;B8&#65533;T&#65533;J&#65533;H&#65533;&#65533;(&#65533;&#65533;&#65533;&#65533;&#65533;k&#65533;&#65533;&#65533;:>&#65533;Y&#65533;X&#65533;I&#65533;Ks|&#65533;&#65533;&#65533;&#65533;&#65533;&#65533;`&#65533;&#65533;&#65533; &#65533;s"&#65533;uxIp&#65533;I&#65533;&#65533;&#65533;&#65533;&#65533;K&#65533;&#65533;v &#65533;&#65533;&#65533;l&#65533;&#65533;&#65533;&#65533;&#65533;&#1740;&#65533;v&#65533;&#65533;ZT&#65533;*&#65533;g&#699;%&#65533;~&#65533;@uuW!&#65533;&#65533;&#65533;4&#65533;&#65533;[+&#65533;v&#65533;&#65533;&#65533;i&#65533;Z&#65533;&#65533;&#763;3
&#65533;t&#65533;vn&#65533;&#65533;&#65533;&#65533;&#65533;&#65533;&#65533;3&#65533;H&#65533;x&#65533;&#65533;&#65533;{[&#65533;&#65533;&#65533;&#65533;V)&#65533;&#65533;+&#65533;&#65533;&#65533;&#65533;1j@G&#1819;mkG=&#65533;&#65533;12z&#65533;+&#65533;&#65533;C&#65533;&#65533;S+&#65533;G&#65533;m&#65533;&#65533;&#65533;)zSq%&#65533;&#65533;#&#65533;&#65533;&#65533;&#65533;&#65533;5;&#65533;&#65533;_&#65533;&#65533;&#65533;&#65533;&#65533;&#65533;&#65533;&#65533;Z&#65533;&#65533; &#65533;&#65533;#&#65533;&#65533;hw&#65533;%'*_&#65533;F&#65533;A&#65533;&#65533;&#219;&#65533;0&#65533;Lpp&#795;&#65533;&#65533;&#65533;&#65533;Z`}1&#65533;f&#65533;&#65533;E7&#670;&#65533;{&#65533;&#65533;&#65533;Z&#65533;^K&#65533;&#65533;&#65533;W<&#65533;&#65533;&#65533;!z&#65533;O\&#65533; &#65533;(&#65533;&#65533;z&#65533;&#65533;&#65533;Z&#36768;&#65533;r&#65533;&#65533;Z&#65533;&#426;KyH&#65533;<&#65533;X&#65533;&#65533;&#65533;&'+&#65533;&#65533;:&#65533;&#65533;&#65533;7-a\&#65533;&#65533;&#1634;&#876;`&#65533;&#65533;J&#65533;#$&#65533;	wdy&#65533;&#65533;j&#65533;fv&#65533;&#65533;&#1409;&#65533;&#65533;&#65533;&#65533;&#65533;&#65533;{&#65533;&#65533;&#65533;&#65533;&#65533;&#65533;&#65533;x&#65533;&#65533;&#65533;$&#65533;&#65533;&#65533;(&#65533;&#1417;,&#65533;&#607;X&#65533;&#65533;"&#65533;&#65533;&#65533;&#65533;%&#65533;z&#65533;&#65533;&#65533;4&#65533;&#65533;&#65533;&#65533;&#65533;6&#65533;&#541;YY;&#65533;,*&#65533;n&#729;&#65533;&#567;&#65533;&#65533;&#65533;&#65533;&#65533;6&#65533;&#65533;|*&#65533;&#1995;&#65533;J,&#65533;&#65533;&#65533;\&#419;&#65533;&#65533;&#65533;Km&#65533;&#65533;&#65533;4-&#65533;&#65533;&#65533;[Y&#65533;&#65533;\&#65533;&#65533;k{,!|S&#65533;&#65533;:kBE &#65533;&#65533;^&#65533;pR=&#65533;F[&#225;&#65533;&#327;&#65533;&#65533;&#65533;F&#65533;`&#65533;&#65533;W&#968;&#692;&#1434;&#65533;&#65533;p&#65533;z&#1647;C%&#65533;&#65533;&#65533;l&#65533;&#65533;&#65533;At&#65533;KRkc&#65533;&#65533;&#599;&#65533;b &#65533;&#65533;dD&#65533;=`v;&#65533;p[&#65533;Z&#65533;&#65533;e&#65533;&#65533;4H&#65533;/=&#65533;H&#65533;&#794;!&#65533;&#65533;S&#65533;&#65533;&#65533;&#65533;&#65533;&#65533;&#65533;&#65533;,&#984;&#65533;&#65533;+&#65533;% P&#65533;7&#65533;&#65533;S&#65533;F&#65533;&#65533;&#65533;D&#65533;&#65533;J&#65533;&#65533;U&#65533;
&#65533;&&#65533;W&#65533;&#65533;p!&#65533;An&#65533;&#65533;&#65533;1Q&#65533;f&#726;N{&#65533;}&#65533;'&#65533;'&#65533;#&#65533;&#65533;k&#65533;&#1206;&#65533;|&#65533;\&#65533;&#65533;&#967;&#65533;&#1839;8&#65533;&#65533;&#65533;&#65533;)&#65533;&#65533;&#65533;\io&#65533;{T&#65533;&#65533;&#65533;*&#65533;k&#65533;P&#65533;|&#65533;j&#65533;&#65533;_&#65533;8&#65533;&#605;&#65533;&#65533;{&#65533;&#65533;h&#1573;*K&#65533;&#65533;&#65533;&#1609;&#65533;&#65533;&#65533;&#65533;&#65533;&#65533;&#65533;#&#65533;&#65533;&#65533;9}&#65533;&#65533;&F&#65533;jMj&#65533;&#1321;&#65533;O&#65533;&#65533;+&#65533;&#65533;y(&#2013;&#65533;&#65533;d&#65533;V8brnc|&#65533;c&#65533; xBl&#65533;&#65533;'&#65533;/&#563;&#65533;v2
&#65533;a&#1080;6&#718;\&#65533;&#65533;&#65533;&#65533;&#65533;&#65533;t&#65533;&#995;v&#139;&#65533;&#65533;WM&#65533;,&#65533;&#65533;-&#65533;&#65533;&#65533;&#65533;c &#65533;D&#65533;&#65533;uM&#65533;&#1853;&#65533;_&#1473;&#65533;&#65533;&#65533;6&#65533;&#65533;s&#65533;]&#65533;&#65533;&#65533;&#65533;c|]&#65533;&#65533;&#65533;&#65533;&#65533;&#65533;&#65533;&#65533;&#65533;&#1572;&#65533; &#65533;=&#65533;&#747;&#65533;&#65533;&#65533;&#65533;&#65533;6&#65533;&#65533;
&#65533;&#1572;%=&#65533;]&#65533;&#65533;&#65533;&#65533;&&#65533;&#65533;c1&#65533;&#65533; &#65533;8'y=%&#65533;&#65533;&#65533;<&#65533;&#65533;N&#65533;&#65533;^6&#65533;&#65533;&#65533;+&#65533;&#850;&#65533;q&#1533;&#65533;;w`&#65533;&#65533;&#65533;/&#65533;&#1739;-``&#65533;&#65533;&#65533;2x&#65533;&#65533;L&#1005;&#65533;&#13177;&#65533;M&#65533;&#65533;&#65533;&#65533;&#65533;&#65533;&#65533;&#283;&#65533;&#65533;&#65533;&#65533;/&#65533;f&#65533;&#65533;&#65533;%E&#65533;u&#65533;&#65533;X&#65533;&#478;&#65533;&#65533;&#692;{wm&#65533;t&#630;&#65533;&#65533;Z&#65533;&#65533;&#65533;&#65533;&#65533;l&#65533;$&#65533;P&#65533;&#65533;&#65533;&#65533;J&#65533;i&#65533;&#65533;t8&#65533;&#65533;&#65533;:&#65533;s&#65533;v&#65533;P	O&#65533;&#65533;P8&#65533;&#65533;&#65533;&#65533;:&#65533;y&#65533;%)&#65533;&#65533;d&#65533;Q&#65533;&#65533;~&#65533;Z&#65533;&#65533;S&#65533;&#65533;&#65533;m&#65533;&#65533;&#65533;&#65533;&#65533;&&#65533;>K&#65533;&#65533;&#65533;&#65533;7&#65533;{ &#65533;&#65533;Zt&#65533;&#65533;&#65533;J&#65533;I|&#65533;y&#65533;1&#65533;@J]&#65533;GN&#65533;
	&#65533;yzv&#65533;&#65533;	&#65533;&#65533;&#65533; |&#65533;l&#65533;z&#65533;&#65533;\&#65533;&#65533;P]>&#65533;&#65533;&#65533;>i&#65533;&#65533;&#65533;)&#65533;id&#65533;&#65533;^&#65533;&#65533;&#65533;&#65533;&#138;
K&#65533;e\&#65533;&#65533;&#825;&#65533;&#65533;&#65533;&#65533;&#65533;j1&#65533;7 &#65533;kj&#65533;7}&#4206;&#65533;W&#65533;%&#65533;&#65533;|X{(&#65533;^"".]&#65533;&#65533;&#65533;&#65533;&#65533;
.&#65533;-&#65533;&#877;&#1804;]&#65533;&#65533;E&#65533;&#1978;&#65533;{&#65533;G&#65533;&#65533;5&#1535;3&#65533;&#315;&#65533;1&#65533;G&#65533;&#65533;&#65533;u&#65533;&#65533;	&#65533;&#65533;&#65533;t&#65533;.&#65533;&#65533;&#65533;&#65533;&#65533;&#65533;Y&#65533;.YC&#65533;k&#65533;c&#65533;&#65533;-&#65533;&#65533;&#65533;[&#65533;^z	!&#1176;&#65533;U&#65533;&#65533;;&#65533;&#1342;&#65533;&#65533;&#65533;U
&#65533;&#65533;&#65533;&#65533;&#669;B&#65533;&#65533;&#65533;^y&#65533;Rn&#65533;}]&#65533;&#65533;O&#65533;Py&#65533;&#36877;~Z&#1483;&#65533;| ]^v*&#65533;&#65533;&#65533;&#65533;\@ao&#65533;&#65533;&#65533;c&#65533;B&#65533;E&#65533;&#65533;&#65533;P&#65533;&#1343;&#65533;&#65533;^&#65533;&#65533;&#65533;&#65533;&#65533;N&#65533;&#65533;&#65533;&#65533;=.t&#65533;&#65533;&#65533;e&#65533;u&#65533;&#65533;&#65533;[&#65533;U&#65533;&#65533;q&#65533;U&#65533;&#65533;&#65533; V&#65533;=6&#65533;v&#65533;4_&#65533;&#495;&#65533;C&#65533;&#65533;&#65533;&#65533;&#65533;&#65533;&#65533;(U3&#65533;&#65533;\qn&#65533;^?e&#65533;&#65533;
&&#65533;<&#65533;&#65533;&#65533;&#65533;Y&#65533;ul&#65533;>&#65533;&#65533;.&#65533;&#65533; x&#65533;&#65533;+6N&#65533;&#65533;G&#65533;&#65533;]&#65533;&#65533;&#65533; &#65533;&#65533;&#65533;&#65533;&#65533;&#65533;6&#65533;,&#65533;1-+D&#65533;&#65533;&#65533;(bb	&#65533;a&#65533;&#65533;&#65533;|&#65533;[hI&#65533;y&#65533;&#65533;&#65533;j&#65533;&#65533;&#65533;&#65533;:&#65533;&#65533;&#65533;&#65533;&#65533;&#65533;&#65533;&#65533;&#65533;&#1553;&#65533;&#65533;&#65533;&#65533;&#65533;(&#65533;&#65533;&#65533;&#65533;P&#36323;&#65533;&#65533;~&#65533;&#65533;&#65533;BqZ&#65533;&#65533;&#65533;&#65533;&#65533;&#65533;#DW0th!&#2034;&#65533;&J&#65533;dq&#65533;K&#65533;&#65533;>j&#65533;Q&#65533;&#854;7Y&#65533;&#65533;(>~&#65533;&#65533;Ll&#65533;0E&#65533;]:i&#65533; t&#65533;=&#65533;4*q&#65533;:&#65533;QtO&#65533;"&#65533;<Un&#65533;
&#65533;&#65533;H!&#65533;&#1042;&#65533;&#65533;&#65533;^&#65533;&#65533;&#65533;&#65533;D	d&#65533;L&#65533;s&#65533;<XS&#65533;]&#65533;+7i&#65533;&#1289;&#65533;&#65533;&#65533;L&#65533;2&#65533;&#65533;JjR&#65533;2&#65533;&#65533;&#558;b&#65533;&#65533;P&#65533;\&#65533;&#65533;&#65533;&#65533;.&#65533;0c&#65533;&#65533;4&#65533;<&#65533;&#65533;&#65533;M&#65533;Dp&#65533;,&#585;&#65533;x&#65533;&#65533;r&#65533;b#~&#65533;&#65533;&#65533;b&#65533;&#65533;QA&#65533;&#65533;&#65533;,_&#65533;c&#65533;l&#65533;&#65533;&#65533;&#1784;\&#65533;Jl&#65533;&#65533;u&#65533;d&#65533;&#65533;IzI#1&#65533;y&#65533;&#65533;&#65533;:&#65533;x&#65533;&#65533;|&#65533;Qo&#65533;&#65533;&#65533;&#65533;F&#65533;I &#65533;>&#65533;&#65533;tN&#65533;&#65533;&#65533;H T&#65533;&#65533;W&#65533;S&#65533;&#65533;V4&#65533;&#65533;	&#65533;&#65533;]X~E&#65533;&#65533;z&#1316;&#65533;6&#65533;&#65533;`b&#65533;|'&#65533;v&#21608;_&#65533;&#65533;w^$f&#65533;U&#65533;&#65533;6
&#65533;&#2029;"Ob@&#65533;&#65533; 2&#65533;PfY-&#65533;&#65533;&#65533;f&#65533;QL &#65533;y&#65533;&#786;&#65533;)W&#65533;6B&#65533;&#65533;=&#65533;n!&#65533;&&#20652;&#65533;&#65533;I&#65533;&#65533;&#1173;HBEH&#65533;&#65533;)&#65533;"}&#65533;BPd&#65533;&#65533;&#65533;t&#65533;&#1353;aY&#65533;&#65533;Iw&#65533;&#65533;&#65533;&#65533;h&#65533;&#65533;&#1559;&#65533;&#65533;ygE/&#65533;&#65533;&#65533;ut&#65533;7\r&#1632;!&#65533;N&#65533;TN	H`&#65533;&#65533;"&#65533;rl&#352;o]&#65533;&#65533;VA&#65533;&#868;fH=q(7&#65533;&#65533;&#65533;%5(&#65533;c&#65533;&#65533;&#65533;kf&#34718;&#65533;(&#65533;&3&#65533;@&#65533;m&#65533;&#65533;#(-&#65533;8Y&#65533; Y&#783;&#65533;c&#65533;?&#59556;-&#65533;97&#65533;&#65533;x &#65533;&#65533;&#65533;)&#65533;&#1044;&#65533;&#65533;&#65533;%o\n	&#9696;rU&#65533;P&#65533;&#65533;&#65533;f&#65533;&#65533;f&#65533;&#33149;B*&#65533;&#373;&#65533;&#1825;&#65533;&#65533;&#65533;&#65533;#&#65533;&#65533;=&#65533;g*&#65533;&#65533;&#65533;+&#65533;&#65533;H!lUlq#1E&#65533;/&#65533;.	&#9379;&#65533;&#65533;&#65533;q&#65533;C&#65533;*&#65533;&#65533;0V%8&#65533;T~&#65533;&#65533;G&#65533;&#65533;Ap&#65533;-&#65533;&#1774;&#65533;&#65533;&#65533;&#261;&#65533;LQ&#65533;&#65533;&#65533;1E1&#65533;&#65533;`2&#65533;&#65533;&#65533;b&#65533;4&#65533;&#65533;&#65533;%i&#65533;&#65533;&#65533;d6m1 &#65533;5&#65533;=rk,&#65533;&#65533;&#65533;&#65533;g&#65533;&#65533;e&#65533;=
&#65533;	&#65533;&#65533;&#65533;&#65533;&#65533;a&#65533;&#65533;&#65533;o&#65533;xw&#65533;&#65533;&#65533;&#65533;&#65533;&#65533;&#65533;y_&#65533;&#65533;&#65533;&#65533;&#65533;&#65533;&#65533;&#65533;Q&#65533;&#695;x-&#65533;&#65533;C&#2044;&#65533;&#65533;S&#65533;&#65533;s&#65533;&#65533;q|&#65533;&#65533;V2Ar~&#65533;&#65533;G&#65533;&#65533;&#65533;8V#0p/&#65533;,&#65533;&#65533;v&#65533;D&#65533;&#65533;
5&#1854;k&#65533;>.x&#65533;&#65533;Y&#65533;b&#65533;6>&#240;J&#65533;&#65533;M
&#65533;&#65533;=&#65533;&#65533;&#65533;>&#65533;&#65533;&#65533;O&#65533;c&#65533;&#1734;&#65533;e&#65533;Sw&#65533;T*&#65533;&#65533;]Y&#65533;:&#995;&#65533;&#65533;m&#65533;&#65533;&#65533;&#65533;&#65533;q&#65533;&#65533;&#65533;&#65533;7W&#65533;&#65533;8&#65533;xg|&#65533;&#65533;w(&#65533;T&#65533;r&#65533;&#65533;&#65533;T&#65533;'R&#65533;Qf&#65533;R,&#65533;&#65533;$V&#65533;2&#65533;&#65533;3Q&#65533;&#65533;r&#65533;&#65533;]&#65533;n&#65533; &#65533;&#65533;&#65533;&#65533;&#65533;&#65533;&#65533;bf&#65533;&#65533;&#65533;/b&#65533;;&#65533;&#65533;n&#65533;&#65533;&#65533;0oX&#65533;&#65533;Yx&#65533;7&#65533;!&#65533;j&#65533;&#65533;^&#65533;&#65533;d&#65533;i&#65533;	&#65533;&#65533;&#65533;5&#65533;&#65533;U&#65533;, L[}&#65533;*
&#65533;j<&#65533;V&#65533;&#65533;./&#65533;b~&#65533;&#65533;&#65533;k&#65533;&#382;&#65533;&#65533;q:v&#65533;#&#65533;&#65533;&#65533;&#65533; N&#65533;#[&#65533;&#65533;p&#65533;!&#65533;&#65533;&#65533;&#65533;o&#65533;i(&#65533;J.&#65533;&#65533;&#65533;H&#65533;"X&#65533;5!.&#65533;&#65533;&#65533;&#1433;&#65533;4&#65533;/@&#65533;&#65533;HY&#65533;7&#65533;&#65533;&#65533;&#65533;&#65533;A&#65533;b&#65533;M
y&#65533;8&#65533;!>&#65533;&#65533;h&#65533;@R&#65533;&#65533;&#65533;&#65533;&#65533;&#65533;&#65533;&#65533;&#65533;.-&#65533;M&#65533;&#65533;&#65533;`&#65533;&#65533;eU-&#65533;S|"&#65533;&#65533;&#65533;D)&#65533;&#65533;&#65533;&#65533;zH&#65533;6&#65533;&#65533;
&#65533;&#65533;@&#65533;Z&#65533;&#65533;O&#65533;15q&#65533;&#65533;&#65533;i&#65533;i&#65533;&#65533;&#65533;&#65533;k&#65533;&#65533;7Kp~`&#65533;&#1309;?&#65533;&#65533;G?z&#65533;/&#65533;;	]i46&#65533;&#65533;&#65533;#)&#65533;d&#65533;&#65533;	J&#65533;&#65533;:$&#65533;Xc7&#65533;&#1029;RW&#65533; &#65533;&#65533;t&#65533;L&#65533;5z&#65533;JK&#65533;o&#65533;&#65533;TD-&#65533;v&#65533;&#614;&#65533;(&#65533;&#65533;*&#65533;&#65533;`.&#65533;j0=fK&#65533;h&#65533;f&#65533;E&#65533;"C&#65533;%n&#65533;&#65533;9&#1063;&#65533;&#1569;3/&#65533;
%&#65533;\9?:&#65533;&#65533;&#65533;ck&#65533;R;&#1726;Z&#65533;&#65533;T&#65533;<&#65533;&#65533;&#65533;P>&#469;&#65533;'u<JV<-&#65533;/j&#65533;&#65533;&#65533;J&#65533;N&#1314;&#905;	+6&#65533;&#65533; &#65533; ;&#65533;O &#65533;&#65533;&#65533;mZ&#65533;&#65533;&#65533;^t&#65533;&#65533;M&#65533;b{C&#65533;&#65533;x&#65533;We-&#65533;&#65533;h[
&#65533;&#1824;![_!F^V&#65533;'U&#65533;KGk&#65533;&#65533;&#65533;s4Ge&#65533;B&#65533;&#65533;F&#65533;/&#65533;&#65533;&#65533;(.S&#65533;a&#65533;P&#65533;d&#65533;yN&#65533;QU&#65533;lU&#65533;&#65533;&#65533;[X:&#65533;&#65533;&#65533;&#65533;&#65533;C&#65533;&#65533;&#65533;&#65533;HN&#65533;&#65533;*&#65533;&#65533;&#65533;\QCbMd&#65533;&#65533;f!&#65533;1&#65533;&#65533;l(M](&#65533;&#65533;:&#65533;&#65533;&#65533;,ak&#65533;&#65533;&#65533;2&#65533;,&#65533;&#65533;R {&#65533;&#65533;&#65533;.&#65533;'&#65533;&#65533;&#65533;&#65533;&#65533;&#65533;&#65533;&#65533;v&#1244;&#65533;&#339;e&#65533;&#65533;&#65533;Y&#65533;&#65533;t&#65533;&#65533;'&#65533;&#65533;eZ&#1214;&#1304;&#65533;m&#65533;F&#65533;J9[a&#65533;cP&#65533;&#65533;&#65533;*&#65533;fe&#65533;X&#65533;&#65533;&#65533; &#65533;&#65533;,5&#65533;&#65533;r&#65533;&#65533;&#65533;&#65533;&#65533;T&#65533;&#65533;&#65533;&#65533;V&#65533;rZ&#65533;vE]&#65533;&#65533;&#65533;&#65533;&#65533;)k&#65533;(&#65533;&#65533;&#65533;&#65533;&#65533;&#65533;g&#65533;_8^"&#65533;&#1371;&#65533;&&#65533;,&#65533;I{vO&#65533;J&#65533;v&#65533;K&#65533;
&#65533;bR.&#65533;&#65533;`&#65533;,&#65533;&#65533;&#65533;lHZ&#65533;\&#65533;&#65533;i&#65533;-H&#65533;&#65533;aO1&#65533;&#65533;)&#65533;&#551;#*\&#65533;&#65533;&#65533;&#65533;c&#65533;&#65533;>P&#65533;&#65533;){]&#65533;N&#65533;f6&#65533;&#65533;TIU&#65533;&#65533;&#65533;&#65533;'Ku`:X&#65533;&#65533;JJ&#65533;&#65533;F&#65533;q>&#65533;&#65533;&#65533;QF&#65533;&#65533;+&#65533;s&#65533;&#65533;&#65533;B&#65533;&#65533;&#65533;&#65533;3|&#65533;&#65533;B&#65533;&#65533;&#65533;&#65533;nD&#65533;&#65533;&#65533;^&#65533;&#65533;&#65533;&#65533;]X}&#65533;<a&#65533;&#65533;L&#65533;]D&#65533;&#65533;&#65533;k&#65533;C&#65533;#i&#65533;2Kl&#65533;Y<&#65533;&#65533;A&#65533;&#65533;&#65533;m&#65533;Z&#65533;&#65533;k&#65533;&#133;Y&#65533;&#65533;hr&#65533;'&#65533;&#65533;%-b&#65533;&#65533;&#1128;ndu&#65533;&#65533;&#65533;&#65533;&#65533;.&#65533;&#65533;g-u&#65533;&#65533;&#887;c&#65533;&#65533;&#65533;s2]]&#65533;&#65533;a&#65533;&#65533;.O&#65533;&#65533;&#65533;&#65533;3&#65533;y&#65533;D&#65533;&#65533;&#65533;+&#65533;')&#65533;&#65533;qg&#65533;&#65533;y&#65533;&#65533;&#1493;&#65533;&#65533;G&#65533;&#65533;&#65533;j&#65533;&#65533;&#65533;&#65533;j&#65533;&#65533;U&#65533;&#65533;{&#65533;B&#128;&#65533;&#65533;7&#65533;&#65533;M&#65533;&#65533;&#65533;&#65533;&#65533;-&#65533;flo&#65533;y&#65533;^i&#65533;(&#65533;e&#65533;&#65533;0Vp%&#65533;+&#65533;&#65533;&#65533;Hth#&#65533;&#65533;:&#65533;&#65533;>&#65533;&#65533;w]p}75&#65533;&#65533;0'&#65533;k&#65533;s&#65533;&#65533;Z7dv&#65533;n&#65533;&#65533;&#65533;Eqtj&#65533;&#65533;g%&#65533;&#65533;u;&#1455;^H&#65533;&#1733;< &#65533;o&#65533;&#65533;)D&#1543;M&#65533;&#65533;&#30410;&#65533;l|&#65533;&#65533;&&#65533;O&#65533;&#65533;&#184;&#65533;&#65533;B?p&#65533;&#65533;&#65533;ol&#65533;z&#65533;&#65533;i{&#65533;&#65533;&#65533;y&#65533;z&#65533;&#65533;x&#65533;(&#65533;q&#65533;&#65533;&#65533;&#65533;u&#65533;I&#65533;a&#65533;sU&#65533;&#65533;&#65533;{&#65533;&#65533;&#65533;5&#65533;&#65533;H&#65533;!&#65533;&#1075;'&#65533;&#65533;{&L&#1260;&#65533;&#1385;&#65533;/&#65533;.yK&#65533;:&#65533;0'&#65533;&#65533;&#1230;&#65533;O&#65533;&#65533;U&#65533;D&#65533;&#65533;&#387;7:&#65533;&#65533;%|&#65533;&#65533;~&#65533;#&#65533;-~&#65533;&#65533;jlq&#65533;&#65533;&#65533;&#65533;&#65533;<&#65533;.&#65533;kG&#894;&#65533;&#65533;}&#65533;&#65533;m&#65533;E&#65533;'z?&#65533;&#65533;W&#65533;&#65533;GQ&#65533;AT&#65533;A&#65533;&#65533;t&#65533;&#65533;&#65533;&#65533;a&#65533;2
&#65533;h&#65533;uSW&#65533;&#65533;T[7c&#65533;&i
&#65533;u&#65533;C~&#65533;&#65533;&#65533;ry0&#65533;t&#65533;&#65533;L&#65533;wq&#65533;&#65533;}jg4lq&#65533;mW"&#65533;&#65533;'t&#65533;&#65533; O&#65533;Gt&#65533;ee&#65533;'y&#65533;u&#65533;l9&r&#65533;U@&#65533;w&#65533;r&#517;U&#65533;&#65533;N&#65533;d;&#65533;3GsAHF&#65533;W&#65533;&#65533;,&#65533;s&#65533;c&#65533;v&#65533;&#65533;C6&#65533;&#65533;|&#65533;&#65533; &#65533;wP&#65533;3{&#65533;*X&#65533;&#65533;{O&#65533;{&#65533;&#65533;h'&#1539;&#65533;[&#65533;&#65533;j#x|&#65533;E8-h&#65533;&#65533;&#65533;l&#65533;v&#65533;\6&#65533;&#65533;&#65533;(&#65533;Tz&#65533;+&#65533;&#65533;o&#65533; ~&#65533;WV}/W&#65533;&#65533;&#65533;&#65533;N&#65533;&#65533;~&#65533;XxO&#65533;N7&#65533;zW&#65533;N&#65533;&#65533;9.&#65533;}&#65533;&#65533;+&#65533;wy&#65533;ww_&#65533;&#65533;&#65533;u&#65533;GziX&#65533;(ELTg&#65533;&#1542;&#65533;&#65533;hp({X&#65533;:shi&#65533;&#65533;w&#65533;&#65533;*o&#65533;n&#65533;&#65533;h (&#65533;8}&#65533;&#65533;&#65533;&#65533;&#65533;b&#65533;f\&#65533;5w&#65533;&#65533;&#65533;&#532;&#65533;&#65533;S&#65533;W&#65533;&#1607;?U(z&#65533;6&#65533;hj+d&#65533;v&#65533;&&#65533;&#65533;wn&#65533;|7y:d&#65533;&#65533;&#65533;X&#65533;&#65533;&#65533;&#522;&#65533;7W&#65533;C&#65533;&#65533;x&#65533;'&#65533;&#65533;(&#65533;&#65533;y&#65533;06&#65533;&#65533;so&^&#65533;@g/(Sh&#65533;,&#65533;f&#65533;(>&#65533;&#384;W&#65533;&#65533;&#65533;QJP&#65533;&#65533;&#65533;&#65533;$M&#65533;&#1549;&#65533;#@&#65533;&#65533;Xx&#65533;&#65533;&#65533;d&#65533;x&#65533;'R$d&#65533;&#65533; *&#65533;&#65533;b&#65533;&#65533;&#65533;&#65533;f^4s&#65533;v&#65533;dJ 3&#65533;&#65533;&#65533;&#65533;&#65533;bX&#65533;(&#65533;&#65533;@&#65533;Cy&#65533;	&#1600;YWkp"&#65533;!&#65533;&#65533;e&#1162;&#65533;&#65533;&#65533;&#65533;J&#65533;Q&#65533;&#65533;&#65533;&#65533;m&#29055;&#65533;&#1011;.&#65533;&#65533;X&#65533;&#65533;&#65533;R)S&#1878;&#65533;&#65533;&#65533;
&#65533;2>&#65533;1t@&#65533;;vU&#65533;t&#65533;Sc&#65533;&#65533;<p&#65533;&#65533;&#65533;&#65533;"!&#65533;&#65533;H&#65533;&#65533;&#65533;&#65533;g&#65533;~&#65533;&#65533;yI&#65533;&#65533;N&#65533;&#65533;N&#1624;&#65533;&#65533;&#65533;l	IG(&#65533;P&#65533;&#65533;>&#65533;&#65533;UWsgr&#65533;I&#65533;&#65533;i'&#65533;\S&#65533;&#65533;_&#65533;&#65533;y&#65533;&#65533;&#65533;Gu	&#65533;&#65533;&#65533;P&#65533;NyI&#65533;78l)@&#65533;&#65533;&#65533;)&#65533;&#65533;&#65533;&#65533;y+&#1376;&#65533;&#65533;y&#65533;&#52744;vz&#65533;&#588;&#65533;V&#65533;f3Inx&#65533;"&#65533;)^a&#65533;	{&#65533;&#65533; &#65533;&#65533; &#65533;q{rS&#65533;)xg&#65533;&#65533;	&#65533;y&#65533;&#65533;Ih&#65533;&#65533;Py&#65533;[`&#65533;Y&#65533;oz&#65533;ZO&#65533;hm'&#65533;gU&#65533;&#65533;&#65533;JV&#65533;y&#65533;F&#65533;1&#65533;&#65533;)&#65533;V7&#65533;4&#65533;Oe&#65533;&#65533;&#65533;J&#1105;&#65533; &#65533;&#65533;&#65533;'&#65533;'&#65533;&#1078;&#65533;&#65533;&#65533;@&#65533;&#65533;&#65533;&#65533;&#65533;&#65533;&#65533;x&#65533;&#65533;yg&#65533;e&#65533;&#65533;b&#65533; &#65533;g&#65533;&#65533;&#65533;~&#65533;ep&#38291;!&#65533;n&#65533;pMa&#65533;&#65533;9A&#65533;W&#65533;v*&#65533;&#65533;.&#65533;&#65533;Q&#65533;&#65533;&#65533;&#65533;Cdb&#65533;&#548;&#65533;=Z&#65533;&#65533;&#65533;7&#1627;g&#65533;&#65533;a&#65533;&#65533;&#65533;&#65533;f&#65533;>&#65533;U&#65533;el8&#65533;n&#65533;&#65533;K9&#65533;o&#65533;YV&#65533;&#65533;&#65533;8&#644;&#65533;&#611;&#65533;W&#65533;]J&#65533;D#s&#65533;&#65533;&#65533;H&#674;&#65533;&#65533;&#65533;&#65533;&#65533;&#280;O&#65533;&#65533;&#65533;&#65533;R&#65533;&#65533;&#65533;I&#65533;&#65533;V&#65533;(&#65533;w87 &#65533;&#65533;B3YeYy3@&#65533;P&#65533;&#65533;&#65533;L&#65533;&#65533;	~&#65533;qv&#65533;&#65533;Hy~&#65533;&#65533;O&#1523;&#65533;&#65533;&#65533;&#65533;&#65533;&#65533;H&#65533;&#65533;I&#65533;6&#65533;&#65533;&#65533;&#65533;&#65533;&#65533;&#65533;%&#65533;?5&#65533;\&#65533;&	S&#65533;&#65533;&#65533;jr&#65533;&#65533;&#1443;&#65533;&#65533;5'&#65533;&#65533;&#38703;	&#65533;H(&#65533;kT&#65533;t&#65533;&#65533;&#65533;&#65533;
&#65533;&#65533;&#65533;&#65533;&#43847;&#65533;&#65533;#2&#65533;R&#65533;
&#65533;&#395;&#65533;K&#654;&#65533; x&#65533;&#65533;O	&#65533;&#65533;&#65533;&#65533;&#65533;|&#65533;&#65533;UD&#65533;&#65533;%&#1528;6'&#65533;^+df&#65533;S	1&#65533;&#65533;&#65533;&#65533;V&#65533;&#65533;Ur&#65533;&#65533;H5e&#65533;&#65533;&#229;&#65533;&#65533;&#65533;FV+&#65533;&#65533;&#65533;){S(&#65533;&#65533;&#65533;&#65533;&&#65533;H;(pR&#65533;&#65533;&#436;:E&#65533;&#65533;&#65533;&eP&#65533;9/N&#65533;SA&#65533;z&#65533;&#65533;i&#65533;&#65533;x&#65533;&#65533;&#65533;&#65533;5Jx&#65533;z&#65533;&#1305;&#65533;x&#65533;U}&#65533;1&#65533;:&#65533;&#65533;	p={&#65533;
[&#65533;b4&#65533;&#65533;C&#1052;&#65533;*&#65533;&#65533;&#65533;&#65533;&#65533;b&#1457;&#65533;9&#65533;rW&#65533;5Q&#65533;&#65533;^Qu&#65533;B&#65533;T&#65533;OgM&#65533;E&#65533;:&#65533;&#65533;&#65533;p&#65533;&#65533;&#65533;jE&#65533;&#65533;*~&#65533;&#65533;&#65533;&#65533;5&#65533;&#65533;&#65533;&#65533;&#65533;r&#65533;&#65533;&#65533;&#1432;ca&#65533;&#65533;+X&#65533;&#65533;&#1716;&#65533;&#65533;&&#65533;sj&#65533;V&#1753;&#65533;&#65533;&#65533;&#65533;'&#65533;&#65533;&#65533;$&#65533;&#65533;[(&#65533;2k&#65533;&#65533;&#65533;qg&#65533;&#65533;k&#65533;&#475;&#65533;&#65533;R&#65533;Q&#65533;qBY&#65533;&#65533;&#65533;&#65533;&&#65533;Wz(p&#45595;T&#65533;0&#65533;ZwzK&#65533;&#65533;&#65533;&#65533;&#1019;z&#65533;&#65533;&#65533;&#65533;&#65533;&#65533;&#65533;VY$Ak&#65533;&#65533;&#65533;b&#65533;#&#65533;&#659;&#65533;&#65533;&#65533;&#65533;ic&#65533;&#65533;&#65533;iJ&#65533;&#65533;x:&#65533;Ekd}@&#65533;g,&#65533;&#65533;j^K&#65533;&#65533;F3L+JW&#65533;&#65533;&#65533;&#65533;&#65533;5&#65533;&#65533;Kdw%)z!&#1832;?&#65533;9_{&#65533;&#65533;&#371;&#65533;&#65533;&#316;,&#65533;&#65533;:&#65533;&#65533;{&#65533;i
&#65533;&#65533;ZxT&#65533;4&#65533;[&#65533;&#65533;M&#65533;I&#65533;Ph&#65533;&#65533;H&#65533;_T[&#65533;(7g@+&#65533;F{&#65533;4^{i&#65533;&#65533;GI&#65533;&#759;&#65533;&#65533;&#65533;3c&#65533;&#65533;@&#65533;&#65533;u&#65533;&#65533;&#65533;&#1673;&#65533;:&#65533;0<&#65533;`,{\&#65533;&#65533;&#65533;&#65533;&#65533;&#65533;&#1714;&#65533;&#65533;[U&#65533;!z&#65533;&#65533;Yfw&#331;"A&#65533;s&#65533;&#65533;&#65533;B&#65533;&#65533;F9&#65533;3&#65533;p&#65533;&#65533;z&#65533;&#65533;+&#65533;&#65533;Yoc&#65533;&#65533;&#65533;+Gs&#65533;e&#65533;&#65533;\&#65533;X@Z&#65533;`&#65533;F&#65533;G&#65533;s&#65533;K`q[,,&#65533;&#65533;,&#65533;&#65533;"&#65533;r	,lr&#65533;&#65533;&#65533;&#65533;&#65533;&#65533;C&#65533;&#65533;I=u#W&#65533;&#1116;&#43751;]&#65533;&#65533; &#65533;e&#65533;#Pu
 kn&#674;	&#65533;\&#65533;&#65533;&#65533;&#65533;i&#65533;&#1208;&#65533;z&#65533;&#65533;&#401;{F&#65533;&#65533;Z&#65533;c&#1127;&#65533;)&#65533;F~&#65533;&#65533;&#65533;,j&#65533;&#65533;d&#65533;[&#65533;o&#65533;&#65533;&#65533;)&#65533;|LQ L&#65533;.I&#65533;&#65533;&#65533;&#65533;,K&#65533;&#65533;&#1647;-&#65533;&#65533;&#65533;&#65533;l&#755;&#1161;v&#65533;&#65533;&#65533;|&#65533;&#65533;aw&#65533;&#65533;)`&#65533;A&#65533;&#65533;`>T&#1794;&#65533;&#65533; O!&#65533;&#65533;&#65533;&#65533;b&#65533;U{&#65533;&#65533;&#65533;	&#65533;k&#65533;&#65533;&#65533;lg&#65533;&#65533;&#65533;u%&#65533;&#65533; &#65533;&#1555;,&#693;Z&#65533;0&#65533;
&#65533;&#65533;y&#65533;q&#65533;k*V&#65533;1&#65533;&#65533;&#65533;&#438;&#65533;&#65533;	*&#65533;4&#65533;U&#1301;&#65533;&#65533;&#14094;=]A&#65533;9&#65533;e&#65533;&#65533;,&#65533;&#65533;&#65533;L&#65533;&#65533;&#65533;i&#65533;&#65533;&#1300;&#65533;&#65533;&#65533;&#65533;&#65533;^=x&#65533;&#65533;8z%r&#65533;&#65533;K&#65533;&#65533;&#65533;&#65533;M&#65533;
ME&#65533;D&#65533;2I&#65533; &#65533;'s=&#65533;z*&#65533;&#65533;T&#65533;1~&#65533;|&#65533;k&#65533;}m=pa
&#65533;&#65533;S&#65533; [&#65533; &#65533;t&#65533;&#65533;G&#65533;&#65533;&#65533;&#65533;&#800;i&#65533;6&#65533;O&#65533;&#65533;&#65533;&#65533;&#65533;&#65533;&#65533;&#65533;r&#65533;&#65533;W&#65533;&#65533;&#65533;+&#65533;c&#65533;&#181;&#65533;c&#1735;&#65533;&#65533;&#65533;&#65533;&#65533;&#65533;&#65533;Q]M+&#65533;Pm&#65533;d&#65533;@$|&#65533;&#65533;lg&#622;&#65533;&#65533;&#65533;k&#65533;_}&#981;<&#65533;&#65533;RGY&#1388;&#65533;;&#65533;+&#643;&#65533;&#1477;&#65533;&#65533;U&#65533;Lt0&#65533;mu&#65533;&#65533;&#65533;&#65533;&#1100;&#65533;&#65533;9&#65533;&#65533;3\U&#65533;u&#65533;}  &#65533;&#65533;
&#65533;&#65533;&#65533;/&#65533;&#65533;&#65533;H &#65533;`.k&#65533;8Fm&#65533;&#65533;&#65533;&#65533;|]n,&#65533;&#65533;@&#65533;Q&#65533;&#65533;&#65533;,o-&#65533;u&#65533;b&#65533;&#65533; &#65533;&#65533;&#65533;&#1618; &#65533;&#65533;&#65533;&#65533;&#65533;&#748;n&#65533;&#65533;,&#65533;&#65533;&#65533;|E&#65533;<&#65533;&#65533;&#65533;&#65533;w&#65533;&#65533;&#65533;]&#65533;9&#65533;&#65533;&#65533;&#65533;&#65533;&#65533;5&#65533;&#65533;=&#779;&#65533;&#65533;	pe&#65533;&#187; nSQ&#65533;&#65533;&#65533;s&#65533;&#65533;&#65533;Yx&#65533;&#65533;Uik&#65533;v@&#65533;i&#65533;)&#65533;&#65533; &#65533;&#65533;&#65533;{N&#65533;&#65533;/<&#65533;&#65533;&#65533;&#65533;3&#65533;,&#12413;pt&#65533;}M&#65533;&#65533;&#65533;h
K&#219;|&#65533;&#65533;&#65533;s&#65533;ut&#65533;&#23082;&#65533;&#65533;&#65533;&#65533;&#65533;&#65533;9`&#65533;HN&#65533;&#65533;&#65533;&#65533;&#65533;&#65533;-&#65533;&#65533;&#65533;&#65533;&#65533;&#65533;k}=r-&#65533;&#65533;&#65533;U'.&#65533;q&#65533;f&#65533;&#669;!.&#65533;.&#134;&#65533;&#65533;&#65533;|^&#1572;)G&#65533;V&#65533;&#65533;&#65533;&#65533;f&#65533;&#65533;^&#598;&#65533;&#65533;&#65533;&#1457; &#65533;&#65533;&#65533;L&#65533;1^t&#65533;GV&#65533;t&#65533;&#65533;&#65533;&#65533;&#47010;:&#65533;t&#65533;&#65533;&#65533;&#65533;I&#65533;&#65533;&#65533;]&#65533;e&#65533;&#65533;,b&#65533;P-&#65533;S&#65533;&#65533;Y&#65533;&#65533;&#1714;|&#65533;&#65533;&#65533;N&#218;&#65533;&#65533;t&#338;&#65533;:lT&#65533;&#65533;jr&#1438;&#65533;E&#65533;&#65533;&#65533;i&#65533;=&#65533;7&#65533;&#65533;LB&#65533;k&#65533;&#65533;&#9174;F&#65533;]&#65533;w&#65533;}.x&#65533;!&#645;&#65533;&#65533;]&#65533;&#65533;,&#65533;&#65533;0&#65533;)&#65533;-&#1682;\&#65533;d5&#65533;&#65533;qT&&#65533;V&#65533;&#65533;&#65533;&#65533;}]P '3&#65533;_&#58803;&#65533;r&#65533;!b&#65533;&#65533;?&#65533;R&#65533;&#65533;CU&#65533;&#65533;&#65533;&#65533;X&#65533;]&#65533;&#65533;&#65533;.:&#65533;&#65533;&#65533;&#750;&#65533;&#65533;N&#385;&#65533;&#65533;g&#65533;&#65533;&#65533;&#65533;&#65533;&#65533;&#65533;&#65533;1&#65533;&#65533;&#65533;&#65533;&#65533;-{w&#65533;&#65533;&#65533;Q&#979;&#65533;&#65533;o&#65533;e{&#65533;&#65533;&#65533;k&#815;&#65533;&#65533;%C &#65533;&#65533;l&#65533;%0&#37321;&#65533;nu&#65533;\zl&#65533;'&#2020;&#65533;&#65533;&#65533;&#313;L&#65533;&#65533;&#65533;L&#65533;&#65533;&#65533;&#65533;7&#65533;&#65533;&#65533;=&#65533;,P&#65533;&#65533; !&#65533;8M`&#348;&#65533;&#65533;&#65533;&#65533;=&#65533;&#65533;n&#65533;+&#65533;&#65533;|&#65533;^&#65533;&#65533;&#65533;&#65533;!,&#65533;~&#65533;(&#1357;*&#65533;o&#65533;&#65533;Z&#65533;&#65533;7&#51197;&#65533;&#65533;&#65533;&#65533;&#65533;\1A&#65533;m&#65533;&#65533;y1=&#65533;?QB@&#49594;&#65533;&#65533;N&#1222;n&#65533;PO&#65533;s&#65533;r&#65533;&#65533;&#65533;W&#65533;/&#65533;&#65533;&#65533;&#65533;&#65533;%&#65533;S&#65533;x&#65533;&#65533;&#65533;&#65533;&#65533;&#65533;B^5Lt&#65533;&#65533;&#65533;&#65533;&#65533;&#65533;&#65533;&#65533;2=&#65533;.,&#65533;	&#65533;&#65533;!&M&#38143;&#65533;+&#65533;R;1&#65533;a:&#65533;&#65533;+&#65533;&#65533;/&#65533;9&#65533;&#65533;&#65533;6?%
&#65533;&#65533;&#65533;&#65533;&#65533;=&#65533;nY'\&#1775;&#65533;&#65533;&#65533;&#65533;`&#65533;9&#65533;qV\&#65533;&#65533;&#65533;&#65533;^&#65533;&#65533;?3&#65533;`&#65533;&#65533;&#65533;&#65533;@(&#65533;&#65533;}&#65533;/&#65533;&#65533;&#65533;Un&#65533;1y)&#65533;&#65533;I&#65533;&&#65533;&#65533;,&#65533;&#65533;&#65533;+&#65533;&#65533;&#65533;&#65533;&#65533;-&#65533;&#65533;&#65533;&#65533;&#65533;&#65533;	k@k&#65533;B&#508;&#502;	&#65533;&#65533;&#65533;&#65533;&#65533;&#1048;&#65533;&#65533;&#65533;&#65533;&#65533;&#65533;[Cr&#65533;&#1228;&#65533;&#65533;&#65533;&#65533;%%&#65533;&#65533;&#65533;&#65533;&#65533;&#65533;
&#65533;&#65533;&#65533;&#65533;&#65533;&#65533;.&#688;w)&#1977;J2d&#726;&#65533;&#59666; &#65533;I@'6\&#65533;&#752;L4c&#65533;2&#65533;&#1192;&#65533;&#65533;w@&#65533;c P&#65533;&#65533;@!E9&#65533;D&#65533;Q&#65533;&#65533;&#65533;&#65533;&#65533;&#65533;&#991;@s-4&#65533;&#65533;F&#65533;&#65533;&#65533;m&#1124;[4&#65533;$&#65533;D&#65533;$G&#65533;=&#65533;D&#65533;9"(x&#65533;ku&#65533;,&#65533;&#65533;&#65533;@H\&#65533;&#65533;&#65533;-&#65533;QB&#65533;GTW&#65533;S&#65533;V&#65533;	&#65533;&#65533;&#1915;ZCq&#65533;&#65533;iKZ&#65533;&#65533;^&#65533;&#65533;&#65533;&#65533;c3&#65533;&#65533;6&#65533;!b&#65533;&&#65533;&#65533;&#65533;Q&#65533;&#441;3&#65533;l&#65533;C#N&#65533;&#65533;&#65533;-&#1463;&#65533;J&#65533;&#604;&#65533;&#65533;g&#65533;&#65533;W&#65533;&#65533;wS&#65533;k(0&#618;<&#65533;c&#65533;8&#65533;&#65533;!Z#m&#65533;H&y&#65533;r&#65533;&#65533;G~@&#65533;ua|&#65533;&#65533;&#65533;&#65533;d&#65533;&#65533;}uB&#65533;&#65533;u&#65533;&#65533;$*&#65533;p O&#65533;&#65533;&#65533;&#65533;C&#65533;&#65533;f&#65533;q_J&#65533;p0.&#65533;}&#65533;Vy"]&#65533;&#65533;&#65533;&#65533;@&#65533;fuQ&#65533;@&#65533;5&#1048; ,&#65533;_&#65533;&#65533;W&#65533;&#65533;_y}u&#65533;&#65533;&#65533;H&#65533;&#65533;bA&#65533;&#65533;c&#65533;&#65533;Z.&#65533;&#1553;&#65533;
&#65533;&#65533;X&#65533;&#65533;W&#65533;h&#65533;Yc1&#65533;}V$&#65533;&#65533;D&#65533;i5&#437;T4&#65533;&#1748;&#65533;p&#65533;X&#65533;Y&#65533;&#65533;&#65533;T0&#65533;	&#65533;&#1182;@V&#65533;&#65533;"q&#65533;Atc&#65533;&#65533;&#65533;&#65533;Y&#65533;rk0 &#65533; c&#65533;&#65533;`&#65533;&#65533;&#65533;2!Y&#391;&#65533; &#65533;&#65533;&#65533;&#65533;&#65533;&#65533;&#65533;F&#65533;&#65533;>\h^G&#65533;T(&#65533;&#65533;&#65533;&#65533;^&#65533;&#65533;if(j&#65533;
,k&#65533;&#65533;J&#65533;H&#65533;!5&#65533;~
&#65533;F&#341;&#65533;Q&#65533;eN&#65533;v&#65533;
&#65533;&#65533;%&#65533;K&#65533;<r&#65533;2#&#65533;B&#65533;p&#65533;&#65533;U&#65533;l&#65533;o&#65533;	&#65533;&#65533;GR&#65533;&#65533;h	()&#65533;	&#65533;&#65533;
mW&#65533;&#65533;D&#1966;&#65533;P9&#65533;l&#65533;&#65533;&#65533;&#65533;YN&#151852;%O<>&#65533;&#65533;/oj&#65533;&#65533;&#65533; &#65533;&#65533;s&#65533;&#65533;]<&#65533;xG  &#65533;&#65533;Q&#65533;&#65533;-&#65533;,u&#65533;&#65533;&#65533;.UE&#65533;&#65533;&#65533;&#65533;&#64343;&#65533;Q&#65533;]"&#65533;'_L&#65533;	&#65533;:&#58589;&#65533;+T&#65533;&#65533;+&#65533;&#65533;#c&#65533;q&#65533;6&#65533;S&#65533;&#65533;Wk&#65533;D&#65533;&#65533;&#65533;&#65533;[y&#65533;&#65533;&#65533;&#65533;[&#65533;iA&#65533;&#1423;&#65533;&#65533;a&#65533;2&#65533;&#812;&#65533;&#65533;&#65533;]&#65533;&#65533;"&#1558;&#65533;-&#65533;&#65533;x&#65533;&#65533;6HzK&#65533;3^&#1361;&#65533;`&u&#65533;&#65533;U&#65533;[&#65533;Xn&#65533;%&#65533;y&#65533;&#65533;&#65533;Hf&#65533;kYi&#65533;&#65533;&#65533;&#65533;&#65533;0./&#65533;&#65533;6&, &#1072;&#65533;=9&#65533;~&#65533;4h&#1761;&#65533;i&#65533;&#65533;n&#65533;Aw&#65533;N&#65533;&#65533;n&#65533;&#65533;&#65533;*&#65533;&#65533;&#1209;&#65533;H+&#65533;&#65533;&&#65533;4$G&#65533;&#65533;_&#65533;&#65533;A&#65533;+&#65533;&#65533;&#65533;&#65533;E&#65533;&#65533;&#65533;&#65533;L&#65533;&#65533;^J&#1230;&#65533;&#65533;~n&#65533;X&#65533;g&#65533;x&#65533;&#65533;Zd&#65533;^&#65533;6&#65533;&#65533;Z&#65533;,&#65533;&#22765;>g&#65533;c,9J&#65533;d&#65533;&#65533;&#65533;m{&#65533;&#65533;&#65533;&#65533;&#65533;&#65533;z&#32608;>&#65533;&#65533;&#65533;d&#65533;&#65533;&#65533;&#65533;&&#65533;&#65533;&#65533;u&#65533;VTG&#65533; Q&#65533;n&#65533;&#65533;&#65533;&#65533;&#65533;&#65533;&#631; &#65533;r&#65533;&#65533;v&#65533;&#65533;(&#65533;b&#65533;#%&#1165;A1}B&#65533;^&#65533;&#65533;&#65533;&#65533;)j&#65533;{bG&#65533;|&#65533;&#65533;?&#65533;&#1656;&#65533;&#1439;&#65533;m.&#65533;&#65533;]&#65533;&#65533;&#65533;%&#65533;B&#1293;&#65533;6&#65533;?&#65533;M&#65533;&#65533;&#65533;]&#65533;7&#65533;&#65533;&#65533;&#65533;4b&#65533;Y&#65533;x&#65533;&#65533;p/&#65533;
KEZf-&#65533;&#65533;g}9[&#65533;&#65533;W&#65533;4&#65533;m&#1747;E&#65533;6&#65533;&#65533;A;c &#65533;&#65533;&#65533;&#65533;z&#65533;&#65533;&#65533;`&#65533;t&#65533;7xMmIbqQ&I&2*P&#65533;&#65533;C&#65533;p.&#65533;&#65533;5&#65533;&#65533;&#65533;&#24204;	z` <e &#65533;&#65533;b|&#65533;?FAP&#65533;i&#65533;&#65533;^&#65533;&#65533;@&#65533;c&#65533;&#224;j&#65533;&#65533;&#65533;I*h&#65533;,&#65533;g&#65533;&#65533;&#1644;W&#65533;&#65533;&#65533;U1&#65533;#&#65533;&#65533;&#65533;B`-?*&)7&#65533;&#65533;DT3"Fo.r;&&#65533;&#65533;&#65533;<&#65533;Tf&#65533;&#65533;5&#1906;&#65533;&#65533;=&#65533;v&#65533;N&#65533;&#65533;&#65533;1&#65533;M&#65533;&#65533;&#65533;&#65533;&#65533;&#65533;&#451;L&#65533;2&#65533;&#65533;&#65533;+&#65533;-&#65533;m&#65533;-L&#65533;&#1978;&#65533;H5&#65533;!t&#65533;&#65533;&#65533;G&#65533;zYG=&#65533;&#65533;$&#65533;IM&#65533;-&#65533;&#65533;S(&#65533;&#65533;&#65533;&#65533;!`&#65533;(5e&#65533;.&#65533;&#65533;&#65533;;&#65533;&#65533;&#65533;g&#65533;?$&#815;<&#65533;8&#65533;&#65533;#`v&#65533;&#65533;&#65533;&#65533;"N&#65533;2
&#65533;&#65533;%tNh1&#65533;&#1075;z&#65533;&#65533;&#65533;=&#65533;&#65533;&#65533;&U&#65533;]t&#65533;7&#65533;&#65533;O&#65533;2S6d&#65533;f&#65533;&#65533;NZh$2R&#65533;&#65533;&#65533;&#65533;~&#65533;t&#65533;&#65533;&#65533;O&#65533;&#65533;sI&#65533;&#65533;$&#65533;3P
Ar&#65533;&#65533;&#65533;&#65533;&#40958;5q&#65533;&#65533;|&#65533;4a"Un8&#65533;N&#65533;\` A&#65533;P&#65533;:iYY&#65533;&#65533;L&#65533;&#65533;)m &#1056;GtU,&#65533;,&#65533;^&#65533;P&#1697;d;u&#65533;dwS&#65533;&#65533;&#65533;&#65533;&#65533;-&#65533;8&#65533;&#635;&#65533;&#65533;&#65533;T&#65533;&#65533;s4&#65533;&#65533;SPs&#65533;h&#65533;j&#65533;&#65533;&#65533;&#65533;,2&#65533;PE<&#65533;&#65533;Z*&#1412;&#65533;J_&#65533;&#65533;Y&#65533;$&#65533;&#179;2&#65533;&#713694;&#65533;&#65533;&#65533;/&#65533;&#65533;0&#65533;&#65533;&#65533;&#65533;&#507;&#65533;F&#65533;7u&#65533;&#65533;Z&#65533;V5&#65533;&#65533;&#65533;&#65533;[b-&#65533;2&#65533;B4&#65533;X&#65533;&#65533;# &#65533;FvA&#65533;G&#65533;`de&#65533;&#65533;&#1760;f&#65533;&#65533;&#65533;&#65533;~'&#65533;&#65533;SL&#65533;b&#65533;?&#65533;1~\&#1898;j[&#65533;&#1297;&#65533;~9|&#65533;&#65533;&#65533;xEnz-&#65533;&#65533;&#65533;&#65533;&#65533;&#65533;&#65533;&#65533;8&#65533;&#65533;&#65533;&#65533;&#65533;\&#65533;&#65533;&#65533;-&#65533;mW&#65533;]&#65533;&#65533;ici&#65533;&#65533;&#65533;&#65533;F&#1582;Y&#65533;+&#1197;3}&#65533;Mzy&#65533;&#1641;&#65533;Wm&#65533;]&#65533;&#65533;&#65533;"&#65533;m&#65533;&#65533;&#65533;.;H&#65533;&#65533;-&#65533;]&#65533;&#65533;&#65533; &#65533;&#65533;&#65533;:&#65533;M\+lJ&#65533;n2"&#65533;,H3&#1547;9n&#65533;wJ&#65533;&#65533;&#65533;a&#46868;(&#65533;Q&#65533;&#65533;&#65533;`&#65533;&#366;&#65533;,&#65533;&#242;&#65533;HH&#65533;I&#65533;4AH#&#65533;E&#65533;GfD&#130;&#65533;&#65533;y&#65533;N&#65533;&#65533;ZM&#65533;&#65533;PQ"?&#65533;XVC&#65533;ML&#65533;&#65533;.&#65533;&#65533;&#65533;&#65533;3&#65533;&#162;&#65533;&#65533;&#65533;:&#65533;&#65533;&#65533;&#65533;a&#65533;&#65533;&#708;&#65533;&#65533;7&#65533;#e&#20311;0&#65533;&#65533;,&#65533;&#65533;Z&#65533;&#65533;&#65533;7&#65533;\S&#65533;&#65533;qyShC&#65533;&#65533;&#65533;&#65533;&#65533;T&#65533;~&#1857;_X`&#65533;G&#65533;"]&#65533;(h9&#65533;j@{&#65533;&#65533;&#65533;6(&#65533;&#65533;WX&#65533;q&#65533;&#65533;&#65533;e&#65533;&#65533;&&#65533;&#65533;0&#65533;a&#65533;D-&#65533;&#65533;&#65533;&#65533;C+&#65533;W&#65533;}&#65533;[&#65533;&#65533;&#65533;&#65533;&&#65533;e&#65533;&#65533;+&#65533;I&#65533;&#65533;u;&#65533;m&#65533;S&#65533;js&#65533;&#65533;q_&#65533;M>&#65533;E&#65533;\}&#65533;!&#65533;&#65533;%cw&#65533;I&#65533;&#65533;&#65533;Y&#65533;+&#65533;&#65533;&#308;A&#65533;&#65533;&#65533;moy&#65533;y&#65533;&#65533;!&#65533;&#65533;&#65533;&#65533;9&#65533;@&#65533;&#65533;&#65533;&#733;&#65533;&#65533;&#65533;&#65533;&#65533;&#65533;EE&#1563;xN9;&#65533;&#65533;&#65533;&#65533;s&#65533;&#65533;&#65533;h&#65533;[&#65533;&#65533;A&#65533;&#65533;&#65533;[0&#65533;n&#65533;5&#65533;Z&#65533;"(&#65533;&#65533;+&#65533;@&#65533;/*&#65533;3&#65533;0&#65533;&#65533;&#65533;&#65533;J&#65533;&#65533;&#65533;&#295;&#65533;&#65533;&#65533;@ 4w&#65533;&#65533;M{&#65533;))0&#1743;AB&#65533;&#65533;&#1163;&#65533;0&#65533;&#65533;&#65533;&#65533;&#1229;&#65533;&#65533;&#65533;&#65533;w&#65533;&#65533;&#65533;&#65533;&#65533;*w&#1534;&#65533;&#65533;&#65533;&#65533;&#65533;T9&#65533;&#65533;&&#65533;&#65533;-&#65533;.&#65533;4&#65533;&#65533;&#1774;A3&#65533;&#65533;&#65533;&#65533;&#65533;&#65533;umC&#65533;&#65533;}0&#65533;&#65533;}&#65533;n&#65533;&#65533;K&#65533;&#65533;&#1304;p&#65533;t&#65533;&#65533;&#1503;&#65533;&#60507;&#65533;6&#65533;QO&#65533;&#65533;&#65533;A&#65533;&#65533;&#65533;n&#65533;&#65533;&#65533;&#1411;&#65533;G5$&#65533;&#65533;&#65533;o&#65533;&#65533;/Iy&#65533;w&#65533;rT#PahJ&#65533;&#65533;{S&#65533;9u&#65533;| &#65533;x&#65533;y&#65533;v[:&#65533;=ty74j&#65533;x'.&#65533;B&#65533;G&#65533;&#65533;&#65533;&#65533;&#65533;&#65533;&#65533;0zu&#65533;&#65533;T.&#65533;ot#&#65533;{#x8p&#65533;"x&#65533;5&#512;&#65533;&#65533;Z&#65533;F6N&#65533;&#65533;&#65533;&#65533;L&#65533;&#65533;z&#65533;2He&#65533;+u&#65533;9&#65533;'$&#65533;?&#1426;6FE*&#65533;6&#65533;&#65533;>&#65533;+&#65533;&#65533;&#65533;#&#65533;&#65533;}&#65533;5:w&#65533;&#65533;|J&#65533;@0~&#65533;&#65533;_d"g@gv&#65533;&#65533;D!&#65533;&#65533;&P`&#65533;uQMN  &#65533;p'&#65533;&#65533;OW&#65533;8,&#65533;s&#65533;&#65533;M&#65533;I@h+|&#65533;&#65533;&#65533;	&#65533;$Fj&#65533;&#65533;&#65533;%&#1545;$Vy&#1953;&#65533;|&#65533;&#65533;&#65533;&#65533;y&#65533;w&#65533;&#65533;&#65533;&#65533;&#65533;V 3&#65533;?P"&#65533;&#65533;&#65533;&#196;"(~&#65533;&#65533;{&#65533;&#65533;&#65533;Xz&#65533;&#65533;&#65533;&#65533;&#65533;&#65533;;@xT3&#65533;d&#65533;@|&#65533;&#65533;z*Hzj&#65533;&#65533;&#65533;&#65533;4h:8&#1547;&#65533;&#65533;6r&#65533;W&#65533;?&#65533;fu&#65533; &#65533;&#65533;n&#65533;&#65533;eS'f&&#65533;Ur&#65533;gg^&#454;&#65533;&#65533;@n&#65533;&#65533;f*sxojw@(2o&#65533;&#65533;&#65533;0&#65533;&#65533;EJ&#65533;gk&#65533;1A&#65533;f&#65533;l&#65533;&#65533;lhc1&#65533;f&#65533;%x&#65533;H)+&#65533;s&#65533;Q0V&#21085;&#65533;S&#65533;B&#65533;6D&#65533;qh&#65533;Ctp&#65533;&#65533;&#65533;6R8 2(&#65533;&#65533;&#65533;+&#65533;&#65533;{&#65533;&#65533;&#65533;(&#65533;&#65533;&#65533;}4&#65533;s3&#65533;	&#65533;h|&#65533;\&#65533;TT&#65533;!&#65533;&#65533;&#65533;:X&#65533;7&#65533;&#65533;&#65533;&#65533;&#65533;(&#65533;B)&#65533;\&#65533;&#65533;F&#65533;&#65533;uUu&#65533; &#65533;&#65533;HL&#65533;X&#65533;G`P}~&#65533;&#65533;9&#65533;fM&#65533;&#65533;%&#65533;&#65533;~&#65533;/&#65533;C&#65533;&#65533;&#65533;w&#65533;&#65533;{8&#65533;q&#65533;
&#65533;&#65533;lRk- r&#65533;&#1032;g&#65533;&#65533;&#65533;FJiHu&#65533;&#65533;K&#65533;&#65533;"&#465;&#65533;y&#65533;f&#65533;i?)&#65533;&#65533;)&#65533;8
&#65533;&#65533;h
&#65533;y&#65533;&#1172;&#65533;&#9526;&#65533;[;	
&#65533;&#1556;_&#65533;&#65533;&#65533;&#65533;K8&#65533;!7&#65533;
3&#65533;+&#65533;&#65533;K>&#65533;&#65533;&#65533; d\&8&#65533;&#1320;&#65533;&#65533;7&#65533;&#65533;Ir!W&#65533;Rw&#65533;&#65533;X&#65533;&#65533;&#65533;,&#65533;y&#65533;]8&#65533;&#41486;1s&#65533;&#65533;\&#65533;]&#65533;_e~&#65533;&#65533;(&#65533;&#65533;X&#65533;U@&#65533;&#65533;a&#65533;(&#65533;w&#65533;&#65533;g&#65533;&#65533;V9F0&#65533;&#65533;z&#65533;w&#65533;, &#65533;x&#65533;Ar&#65533;Xxi(&#65533;&#65533;C&#65533;&#65533;&#65533;y&#65533;&#65533;)&#65533;&#65533;&#65533;&#65533;&#65533;!IF:&#65533;&#65533;w&#65533;Y+H&#65533;&#65533;F=/I&#65533;6&#609;&#65533;y&#65533;&#65533;	3&#65533; &#65533; Z&#65533;Z"&#65533;&#65533;&#65533;&#65533;1&#65533;(|&#65533;p&#65533;&#65533;9&#65533;=&#65533;&#65533;6uiO)&#65533;}&#65533;&#65533;&#65533;Y&#65533;&#65533;&#65533;i&#65533;E&#65533;&#65533;83&#65533;	&#65533;&#65533;&#65533;}YYTh&#65533;|_&#65533;|n2F&#65533;&#65533; p&#65533;nsV&#65533;&#65533;&#65533;R&#65533;&#2016;&#65533;&#65533;&#65533;&#65533;&#65533;	&#65533;@Cue&#65533;`5|&#1623;&#65533;&#65533;A-(0vC &#65533;&#65533;&#65533;&#65533;<&#65533;):4v&#65533;&#65533;&#65533;2 &#65533;rQ&#65533;y&#65533;$&#65533;&#65533;&#65533;	&#65533;$&#65533;p&#65533;h&#65533;&#609;5&#65533;L&#65533;&#65533;&#65533;&#65533;).&#65533;h&#65533;&#65533;&#65533;dc&#65533;4
&#65533;&#65533;&#466;&#65533;&#65533;&#65533;Ys&#65533;o&#65533;&#4772;9&#65533;%:&#65533;&#1283;&#65533;H?Qi.&#665;&#65533;&#65533;&#65533;:&#65533;fTYf&#65533;zf&#65533;eK&#65533;&#65533;p&#65533;LF&#65533;&#65533;RU&#65533;&#65533;G&#65533;&#65533;f&#65533;&#5064;&#1607;&#65533;&#65533;Z"t&#929;&#65533;gJh&#65533;&#65533;&#65533;&#65533;&#65533;If.&#65533;&#65533;&#65533;&#65533;&#65533;&#65533;&#1636;/ex6&#65533;&#65533;&#65533;&#65533;&&#65533;Rx&#65533;M&#65533;s&#65533;&#65533;&#65533; &#65533;Z&#65533;&#65533;&#65533;P&#65533;&#65533;&#1958;&#65533;<I"&#65533;Zr&#65533;&#43025;&#65533;D&#65533;I&#65533;.$&#671;7&#65533;&#65533;&#65533;j10&#65533;&#65533;s&#65533;Ly&#65533;&#65533;&#1578;&#1235;&#65533;&#65533;&#65533;T&#65533;&#65533;&#65533;&#65533;#>J&#65533;&#65533;&#65533;&#65533;&#65533;&#65533;5&#65533;bY_&#65533;&#65533;P&#65533;&#65533;u%&#65533;&#65533;(&#65533;B&#65533;&#65533;I&#65533;3&#65533;&#65533;&#65533;&#65533;@)&#65533;t&#65533;0e&#65533;&#1418;&#65533;&#65533;&#65533;j}G)&#65533;&#65533;t&#65533;&#65533;is&#65533;*&#65533;(&#65533;b&#44711;8Aj;&#65533;R
&#65533;&#65533;&#65533;SP&#65533;W&#65533;!&#65533;=&#1089;&#65533;&#65533;weCl&#65533;M&#65533;&#617;"z&#65533;&#746;8&#65533;&#65533;y&#65533;&#65533;	{&#65533;nK &#65533;&#65533;8l;k&#65533;j V&#65533;&#65533;&#65533;&#65533;&#65533;&#65533;&#65533;9&#65533;G&#65533;&#65533;&#65533;*	&#65533;:O&#65533;I&#65533;&#65533;GX9je&#65533;&#65533;&#65533;$&#65533;u&#65533;&#65533;'KPixPQ&#65533;?&#65533;&#65533;ne&#65533;_&#65533;&#65533;&#65533;U
5&#65533;&#65533; &#65533;&#65533; yot&#65533;&#65533;&#65533;&#65533;PV&#65533;&#65533;w&#65533;&#65533;i&#65533;Ek&#65533;n&#65533;:I0&#65533;.&#65533;0&#65533;&#65533;&#65533;&#65533;&#65533;h&#65533;jo&#65533;&#65533;pX&#65533;&#65533;
&#65533;&#65533;&#65533;h0B&#65533;Hm&#65533;*&#65533;j&#65533;#&#65533;&#65533;&#65533;&#37576;&#758;&&#65533;D&#745;&#65533;&#65533;&#65533;&#65533;h&#65533;&#65533;7&#65533;&#65533;b&#65533;&#65533;&#65533;	&#65533;&#65533;&#43595;&#65533;k!jkH"}&#65533;&#65533;&#65533;&#65533;>&#65533;&#65533;>&#65533;&#649;&#65533;&#65533;&#65533;vU&#65533;&#65533;&#65533;&#65533;KJt&#65533;&#65533;P&#65533;&#65533;X&#65533;"&#65533;Q&#1356;l&#92555;fq&#65533;&#65533;&#65533;$I@&#65533;&#65533;&#65533;&#65533;A&&#65533;
s&#65533;&#65533;&#65533;Qi'&#65533;&#65533;&#65533;&#65533;&#1084;kz&#65533;&#65533;yI`&#65533;G&#65533;RkDPd&#65533;?&#65533;h&#65533;:I&#65533;&#65533;<&#65533;&#65533;8&#65533;&#65533;Bs{&#65533;d6&#65533;M&#246;&#65533;k&#65533;&#1515;&#65533;m&#65533;&#65533; &#65533;&#65533;&#65533;|&#65533;X&#65533;~&#65533;&#65533;&#65533;&#65533;&#65533;&#65533;+l&#65533;i&#65533;&#65533;@V&#65533;&#65533;&#65533;t"\&#65533;_&#65533;}&#65533;&#1663;&#65533;&#65533;-^&#65533;&#65533;&#65533;&#65533;$&#1713;H&#65533;<,&#65533;@&#65533;&#65533;k&#598;&#65533;K{Z:&#65533;&#65533;v&#65533;X{I!1&#65533;@;tB&#65533;&#65533;&#65533; SP&#149;&#65533;&#65533;b&#65533;&#65533;{&#65533;#&#65533;&#65533;P&#65533;X2<&#65533;K&#65533;&#65533;&#65533;&#65533;9lJ8&#65533;&#65533;=&#65533;p&#65533;&#65533;&#65533; LBH&#65533;<&#65533;&#65533;&#65533;&#65533;&#65533;&#65533;M\&#65533;&#985;J^&#65533;&#65533;&#65533;L|&#65533;S{s&#65533;cw&#65533;&#65533;&#65533;~&#730;f&#65533;&#258;&#65533;^&#65533;&#65533;&#65533;d|-&#65533;0&#65533;
uD-&#65533;&#65533;&#65533;&#65533;&#65533;&#65533;\&#65533;|&#65533;:&#65533;&#65533;&#65533;jh&#65533;&#65533;P&#65533;KC&#65533;X&#65533;+w&#36960;&#65533;&#65533;&#65533;P&#65533;l&#65533;&#65533;&#65533;C[6$L,&#65533;&#65533;	&#65533;&#938;&#65533;&#65533;&#65533;!&#65533;I&#65533;&#996;&#65533;&#65533;&#65533;&#65533;&#65533;&#65533;&#65533;&#65533;J;&#65533;&#65533;9&#65533;&#65533;&#65533;&#65533;<&#65533;&#65533;>&#65533;Rn z&#65533;&#65533;&#65533;&#65533;&#65533;&#65533;&#65533;K&#65533;V,i#&#65533;&#65533;D&#65533;&#65533;H&#65533;&#65533;&#65533;p&#65533;&#65533;We&#65533;7&#65533;&#65533;&#65533;&#65533;[&#1237;&#65533;&#65533;&#65533;&#65533;&#65533;@&#65533;&#65533;&#65533;&#65533;&#65533;k&#65533;[3-|*&#65533;7
jlCK&#65533;&#65533;f&#65533;&#65533;t<&#491;&#65533;~0&#65533;%y&#65533;&#65533;&#65533;&#65533;&#65533;)&#65533;A`&#65533;y&#65533;@S}&#65533;&#65533;)Rk&#65533;&#65533;C&#65533;&#556;&#65533;&#65533;;&#65533;&#65533;:&#65533;&#65533;uKY&#65533;rp&#65533;%Q[&#65533;&#65533;&#65533;&#65533;K7&#65533;	&#65533;&#65533;]2&#65533;&#65533;p+z:&#3901;&#65533;&#65533;&#65533;&#65533;&#65533;Z&#65533;r&#65533;&#65533;]&#65533;}&#376;'&#65533;&#65533;&#12408;'&#65533;(]&#325;=&#65533;&#65533;&#65533;q]B&#65533;F3&#65533;\&#65533;Whd&#65533;&#65533;7lE|G_	3&&#65533;&#65533;m&#65533;&#65533;	&#65533;f&#65533;&#65533;&#863;+&#65533;;&#65533;&#65533;>MM&#65533;/&#65533;&#65533;0@J&#1658;{&#65533;@&#65533;+t&#65533;&#1584;!<&#65533;&#65533;`9&#65533;x&#65533;&#728;&#65533;&#65533;&#969;&#65533;&#65533;r@&#65533;X&#65533;&#65533;&#65533;&#65533;D6D&#65533;C&#65533;&#65533;&#65533;&#65533;K&#65533;`&#65533;&#65533;hz&#1176;k&#1582;&#65533;k&#65533;&#65533;Z&#1654;&#65533;&#65533;&#65533;&#41826;B&#65533;&#65533;&#65533;&#65533;M&#1212;&#65533;&#1537;&#65533;;N9"&#65533;&#65533;&#65533;H&#65533;{&#1844;&#65533;&#65533;&#65533;y<&#65533;=&#65533;&#65533;e&#65533;&#65533;&#65533;s&#65533;&#65533;&#1301;$$nb&#65533;&#65533;#&#65533;A&#65533;qh|h&#65533;&#65533;&#65533;&#65533;&#65533;-{YZ&#65533;U+wQ&#65533;&#1758;&#65533;&#65533;&#433;
z+-&#65533;&#65533;5&#65533;&#65533;^C"S&#65533;Jr+&#65533;gF&#65533;&#65533;G&#65533;	&#65533;&#65533;&#65533;wZ2&#65533;&#65533;&#65533;2&#65533;F.&#65533;&#65533;$&#65533;&#65533;&#65533;&#65533;&#1821;&#65533;a&#65533;@7Z&#65533;&#65533;&#65533;=&#1711;&#65533;&#65533;:&#65533;&#65533;&#65533;!-&#65533;N&#65533;dK&#65533;&#65533;&#65533;&#65533;$&#65533;&#65533;\B&#65533;&#65533;f~&#65533;{&#65533;,&#65533;&#16194;&#65533;&#65533;p(&#65533;	$Wu&#65533;3&#65533;"&#65533;&#65533;ev&#65533;&#65533;&#65533;&#65533;&#1316;A&#65533;q|&#65533;e|pxJ&#65533;&#65533;&#65533;*&#65533;&#65533;&#65533;&#65533;&#65533;&#65533;&#1787;&#1863;&#65533;&#65533;&#65533;&#65533;q&#65533;S&#65533;tNF&#65533;&#65533;&#65533;&#65533;&#22162;&#65533;&#65533;&#65533;&#65533;&#65533;&#65533;b&#65533;%&#65533;&#65533;)&&#65533;&#65533; >&#65533;M&#1049;`&#65533;K&#955;J&#65533;&#65533; &#65533;&#65533;Mx&#65533;&#65533;&#65533;\ah&#65533;&#65533;&#65533;K&#65533;&#65533;&#65533;&#65533;}4wa&#65533;f>c&#65533;&#65533;|&#65533;&#65533;gB&#65533;f&#65533;&#65533;-&#65533;&#65533;&#65533;lk&#65533;&#65533;F&#65533;J&#65533;&#65533;&#65533;&#65533;&#65533;isP&#65533;&#65533;cNT&#65533;<&#65533;&#65533;&#65533;&#65533;5&#65533;&#65533;lh&#65533;h&#65533;n&#65533;%&#65533;&#65533;&#65533;0&#65533;&#65533;&#65533;&#65533;&#65533;&#65533;A^&#65533;&#65533;Ppu7&#65533;&#38174;&#9758;&#65533;&#197;&#822;0O&#65533;.&#65533;&#398;]&#65533;&#65533;&#65533;&#12791;&#65533;7&#65533;&#65533;\[&#65533;A&#65533;&#65533;|&#65533;&#65533;&#276;&#65533;&#65533;&#65533;V[&#65533;I]&#65533;&#65533;&#47484;&#65533;&#65533;I&#65533;&#65533;&#65533;z&#65533;:'&#65533;&#65533;&#65533;\&#65533;&#65533;&#65533;>&#65533;&#65533;&#65533;9Zd;&#65533;mb&#65533;&#65533;&#65533;=&#65533;&#590;&#65533;Q&#816;\Xd&#65533;(&#65533;&#65533;uV&#65533;&#65533;j&#65533;{&#65533;Y4&#65533;&#65533;&#1064;Ai9F&#65533;&#65533;'&#65533;~&#65533;J&#65533;&#65533;O&#65533;&#65533;&#65533;&#65533;0&#65533;&#65533;x&#1160;da|&#65533;i&#65533;|&#65533;0=f&#65533;&#1754;&#65533;}	&#65533;&#65533;@&#638;[Hjm&#65533;&#65533;&#65533;&#65533;&#65533;&#65533;V&#65533;<_b&#65533;99&#65533;&#65533;"I&#65533;&#65533;g&#65533;'&#65533;&#65533;&#65533;&#65533;M&#65533;&#65533;&#65533;&#65533;&#65533;&#65533;&#65533;,&#2043;+Y&#65533;&#65533;&#65533;i&#65533;&#65533;3&#65533;&#65533;Lm_&#65533;&#65533;&#65533;&#65533;J*VK&#65533;&#65533;&#65533;g&#65533;&#65533;&#65533;:&#65533;&#65533;&#65533;^&#65533;!O	@jdD&#65533;&#1391;8aO&#65533;&#65533;9M\_&#65533;A)c&#65533;f&#65533;e&#65533;&#65533;&#65533;|&#65533;.&#65533;Qd&#65533;p&#65533;v%&#65533;&#65533;&#65533;&#65533;Bg97@7&#65533;0&#65533;\&#65533;t&#65533;-&#65533;#&#65533;&#65533; &#65533;LZ&#65533;&#65533;q&#65533;&#65533;`S&#65533;^	8&#65533;8&#65533;?V&#65533;&#65533;+&#65533;&#65533;gqpi&#65533;&#1183;)&#65533;IhC	&#65533;&#65533;%&#65533;&#65533;&#65533;&#65533;&#65533;`&#65533;&#65533;&#65533;E&#65533;&#65533;&#65533;#:r&#65533;:&#65533;&#65533;&#65533;t&#65533;&#65533;&#65533;&#65533;ne&#65533;&#65533;&#65533;&#65533;&#65533;&#65533;&#65533;&#65533;&#65533;&#65533;^&#65533;\&#65533;&#65533;3qVU&#65533;&#65533;&#398;&#65533;&#65533;&#65533;&#65533;/&#65533;&#65533;&#65533;&#65533;&#65533;&#65533;&#65533;&#65533;&#148;&#65533;e&#1871;8&#65533;&#65533;C&#65533;j<#&#65533;&#65533;&#65533;Z&#65533;&#65533;&#65533;&#65533;&#65533;&#1363;&#65533;&#65533;&#65533;&#65533;&#65533;&#65533;&#65533;6ZAP&#65533;&#65533;&#65533;&#65533;
Q8&#65533;&#65533;@&#65533;D"&#65533;!(d&#65533;!&#65533;&#65533; &#65533;H&#65533;&#10167;&#65533;&#65533;&#65533;&#65533;l&#65533;&#65533;E(S**&#65533;@F&#65533;&#65533;&#65533;4&#65533;f&&#65533;&#65533;&#65533;9&#65533;&#65533;O3'@#&#65533;&#65533;<H&#65533;U*&#65533;G2Oi&#65533;8&#1059;@&#65533;&#65533;:]&#65533;Z&#65533;D&#65533;&#65533;`S&#312;ca&#65533;&#1587;e&#65533;>\{/A&#65533;$&#65533;0&#65533;&#65533;K!&#65533;:&#65533;B[&#65533;&#65533;H&#1034;&#65533;&#65533;RF&#2361;&#65533;@&#65533;&#65533;J-5&#65533;&#65533;d&#65533;&#65533;@&#65533;&#65533;&#65533;lC?&#65533;&#65533;)&#65533;&#65533;N&#65533;s&#65533;tWL&#65533;T&#65533;k&#1882;&#65533;&#65533;a4&#65533;r&#65533;&#1469;&#65533;mI{&#65533;&#65533;&#65533;&#65533;&#65533;c&#65533;&#65533;&#65533;A&#65533;&#65533;O9&#65533;&#65533;&#65533;/&#65533;&#875;XS&#65533;&#65533;?~G&#65533;&#65533;&#65533;&#65533;&#65533;&#65533;dIr&#65533;&#65533;&#65533;&#65533;	&#65533;&#65533;[\_&#65533;&#65533;&#65533;+&#65533;[&#65533;}&#65533;!F&#65533;&#65533;%"&#65533;zO#&#65533;&#65533;&#65533;K_&#65533;&#65533;&#1153;&#65533;&#612;&#65533;N=&#65533;&#65533;>&#65533;&#65533;Pf&#65533;uR`&#65533;&#65533;&#65533;O&#65533;pCUW	 &#65533;_#0bWd}E&#65533;h&#65533;VY(&#65533;&#65533;EUp \=H&#65533;&#65533;4&#65533;jKI&#65533;&#65533;`S&#65533;2$&#1666;(?&#65533;&#1230;e%VYdOR&#65533;f&#65533;Mv&#65533; Y&#65533;&#65533; u0&#65533;'&#65533;-&#65533;&#65533; &#65533;@&#1152;j&#65533;&#65533;&mt&#65533;&#65533;&#65533;D&#950;&#65533;&#65533;"&#65533;) &#65533;&#65533;&#65533;<&#65533;9'&#65533;o&#65533;&#65533;&#65533;&#65533;$&#65533;1t&#65533;&#65533;&#65533;xhTgeu&#65533;47O>&#1829;&#65533;]w^8&#65533;&#65533;h&#65533;$$&#65533;&#65533;P~&#65533;]D&#65533;D&#65533;&#65533;F&#65533;&#65533;&#65533;hz| &#65533;q&#65533;&#65533;R&#65533;&#65533;*&#65533;J&#65533;W<&#65533;&#65533;&#65533; u&#65533;II&#65533;PI&#65533;U[&#65533;hb*#z&#65533;G`q&#65533;B&#65533;h-"&#65533;{&#65533; &#65533;&#65533;TI!&#65533;|Q&#65533;&#65533;HR&#65533;@&#65533;&#65533;)o&#65533;J&#65533;dLN&#65533;&#65533;(@&#65533;*&p&#65533;SjI&#65533;&#65533;&#65533;&#65533;l!&#65533;&#1024;&#65533;&#65533;9X&#65533;g&#65533;&#65533;&#65533;#&#65533;&#65533;&#65533;&#65533;_&#65533;0&#65533;&#65533;,&#65533;&#10863;&#65533;v&#65533;&#65533;]=&#2017;,&#65533;&#65533;&#65533;l&#65533;&#65533;5&#65533;&#65533;&#1714;v&#65533; &#65533;&#401;&#65533;+&#65533;&#65533;&#65533;&#1025;(C&#65533;!e&#65533;&#65533;u(&#65533;&#65533;!&#65533;p/&#65533;H"*x&#65533;&#65533;&#65533;&#1897;&#65533;Q&#65533;&#65533;F&#65533;&#65533;&#65533;j&#65533;l&#65533;&#1088;`&]&#1197;n4&#65533;_&#65533;&#65533;&#65533;&#65533;&#65533;&#65533;6y&#65533;&#65533;$&#65533;**&#65533;Cjy &#65533;A&#65533;!&#65533;^&#65533;1&#65533;j&#65533;r&#65533;&#65533;&#65533;,~&#65533;&#65533;&#1451;& TE.$!C&#65533;['&#65533;&#65533;"&#65533;_CH`&#65533;&#65533;&#65533;k]&#65533;&#65533;&#681;&&#65533;&#65533;&#1060;pe&#65533;)&#65533;e&#65533;&#65533;<&#65533;(&#65533;&#65533;&#65533;H&#65533;I&#65533;&#287;&#65533;&#65533;:&#65533;/&#65533;&#65533;rn&#65533;&#65533;$&#2009;|a#`&#65533;rk3&#65533;3L&#65533;vg)&#65533;0&#65533;&#65533;(&#65533;@&#65533;)&#65533;&#65533;0&#65533;&#65533;z&#65533;&#1544;&#65533;&#143;&#65533;&#65533;2R@}k&#65533;&#65533;&#65533;&#65533;Q&#65533;&#65533;8?&#65533;&#65533; _&#65533;&#65533;:%&#65533;)&#65533;W(&#65533;&#65533;&#65533;&#918;&#65533;&#65533;&#65533;X&#65533;
&#65533;&#65533;&#65533;&#65533;P&#65533;YX&#65533;&#65533;:&#65533;&#65533;&#65533;D&#1424;j"&#337;eq&#65533;&#65533;&#65533;1&#65533;sQe^&#65533;b@b6A&#65533;&#843;^I&#65533;&#65533;&#65533;&#65533;54,&#65533;&#65533;{&#65533;&#65533;b0&#65533;&#65533;k1&#65533;HD&#65533;&#43412;&#65533;&#1581;nt&#65533;&#65533;&#65533;&#65533; &#65533;;&#65533;Q&#65533;&#65533;&#65533;&#1588;&#65533;&#65533;e6&#65533;-B&#65533;&#65533;&#65533;&#65533;&#65533;&#65533;&#1122;&#65533;^F@NiJe&#65533;&#65533;&#1145;&#65533;I!&#65533;q&#65533;&#65533;D&#65533;o aG&#65533;@&#65533;<&#65533;&#65533;&#65533;7nJj&#65533;jWk&#433;#
&#65533;/U&#65533;)U&#1576;v&#65533;J&#65533;o&#65533;&#65533;%3&#65533;A&#65533;&#65533;S&#65533;<Z&#65533;&#65533;&#65533;])I&#65533;@i&#65533;&#1786;P1&#65533;&#65533;&#65533;L&#65533;L&#65533;&#65533;&#65533;!l&#65533;D`&#65533;WJ.&#65533;pM&#65533;&#65533;&#65533;&#1676;&#65533;&#65533;Bh&#58778;&#1732;&#65533;&#65533;Lye&#65533;y09&#65533;uG&#65533;+8&#65533;bP	&#65533;9PRU&#65533;&#65533;&#65533;D&#65533;x&?&#65533;&#65533;256&#65533;.&#65533;&#65533;{ &#65533;&#65533;5&#65533;&#940;/S&#347;FVF&#65533;&#65533;&#65533;>&#65533;&#65533;_'&#65533;&#65533;)&#65533;(&#65533;h&#65533;aT&#65533;&#65533;&#65533;Pa&#65533;&#65533;:&#423;@1&#65533;&#65533;|&#65533;!d&#65533;4&#65533;&#65533;0&#65533;]f#&#65533;z?)&#65533;g&#65533;&#65533;&#65533;&#65533;%&#65533;&#13479;&#623;/&#65533;&#65533;&#65533;H&#65533;CN2<&#65533;`/&#65533;b&#65533;&#65533;M&#65533;&#65533;&#65533;p*&#65533;&#65533;6W&#65533;>Ii&#1907;6&#65533;!X&#20728;&#65533;&#265;v&#65533;,`Z5&#65533;/&#65533;&#65533;&#65533;p&#65533;&#65533;&#65533;&#65533;&#65533;&#65533;*&#65533;n&#65533;&#65533; &#65533;/T&#65533;5_&#65533; &#65533;I&#65533;$&#65533;&#65533;(&#65533;&#65533;5&#65533;u&#65533;X]&#65533;*)+&#65533;&#65533;W&#65533;&#65533;&#65533;z/5S&#65533;	&#65533;&#65533;&#976;&#65533;&#65533; cA&#65533;FY&#65533;f*P&#65533;&#65533;&#65533;&#65533;&#65533;&#65533;u&#65533;R&#65533;&#65533;#&#65533;&#65533;kvj&#65533;)G&#65533;&#65533;GJ$P>MH&#65533;&#65533;[&#65533;-&#65533;1&#65533;#K&#65533;&#65533;&#1656;B&#21477;&#65533;H&#65533; &#65533;PSBH&#65533;:u pU&#65533;&#1255;;&#65533; '&#65533;&#65533;&#65533;e&#65533;2&#65533;Na*&#65533;D&#65533;&#65533;I5[&#65533;;!
a&#65533;&#65533;0&#65533;=H&&#65533;j&#65533;eV&#65533;^&#65533;+&#65533;&&#65533;B>&#65533;&#65533;&#65533; N6&#65533;&#893;&#65533;K&#65533;&#65533;&#65533;&#65533;;&#65533;&#65533;M&#65533;a&#65533;&#65533;&#65533;&#65533;&#65533;Q^c&#65533;&#65533;/f&#65533;&#65533;l&#65533;T&#65533;&#65533;&#802;V&#65533;&#65533;&#65533;r&#65533;&#65533;l3&#65533;&#65533;N&#65533;&#65533;&#35864;&#65533;&#1449;&#65533;M&#65533;&#65533;&#65533;1&#65533;&#65533;&#65533;&#65533;&#65533;C c&#65533;&#65533;g&#65533;&#65533;&#369;'&#246;4&#65533;&#65533;Wn8&#65533;R&#65533;T&#65533;&#65533;r&#65533;nh&#65533;eT-eP&#65533;&#65533;&#128;-&#65533;&#713;k&#65533;$&#65533;/
o&#65533;*&#65533;y1&#65533;sH/&#65533;&#65533;E_3&#65533;k&#65533;v&#65533;\&#65533;_&#65533;&#65533;;x&#65533;&#65533;@&#65533;&#33944;W=;it&#65533;&&#65533;&#65533;&#65533;&#65533;N+&#65533;&#65533;42&#65533;&#65533;
&#65533;h` V&#453;6&#65533;&#65533;&#728;&#65533;!R&#65533;&#65533;;&#1692;5&#65533;a6&#65533;&#65533;&#585;u&#65533;&#65533;I&#27985;&#65533;&#65533;^LRyN&#65533;&#65533;&#65533;t&#65533;&#65533;&#1943;&#65533;&#65533;&#65533;&#65533;&#422;&#65533;Y&#65533;GF2m&#65533; [&#65533;&#65533;&#65533;&#1109;&#65533;&#65533;F&#65533;m]wH&#65533;j*T&#65533;7h &#65533;%&#65533;,O&#65533;e&#65533;t&#65533;&#65533;\.&#65533;&#65533;&#65533;&#65533;&#65533;&#65533;&#65533;O( =&#236;k&#65533;&#65533;&#65533;w&#65533;$%_&#65533;&#65533;&#65533;Nb&#65533;&#65533;&#65533;WA&#65533;&#65533;F&#65533;j&#65533;H&#65533; \&#65533;&#65533;&#65533;&#65533;5&#65533; ;&#402;N&#65533;&#65533;Q&#65533;&#65533;k&#65533;&#25327;wk&#65533;}&#65533;&#65533;&#65533;D:&#209;&#65533;>&#1454;&#65533;e5&#65533;/mbT&#65533;&#65533;&#65533;&#65533;56&#65533;m&#65533;+&#65533;zzg7&_j.&#65533;&#65533;&#65533;@&#65533;&#65533;&#65533;Q&#65533;&#65533;H&#65533;F"$&#65533;&#65533;}&#65533;&#65533;?c&#65533; &#65533;29&#65533;*m&#65533;n&#65533;&#65533;K&#65533;.U&#65533;l&#65533;s&#65533;&#65533;7&#65533;b&#65533;s&#238;&#65533;&#65533;iBb&#65533;T&#65533;B&#65533;t&#65533;&#65533;0N&#65533; &#65533;&#65533;;&#65533;J&#52464;&#65533;&#65533;&#9022;&#65533;6,%&#65533;&#65533;&#65533;&#65533;&#26757;&#65533;>&#65533;&#65533;&#65533;f&#65533;&#65533;&#65533;&#65533;`_&#65533;&#65533;1&#13775;&#65533;&#65533;&#65533;X&#65533;\&#65533;$&#65533;(&#65533;&#65533;&#65533;&#65533;&#65533;&#65533;<&#65533;&#65533;&#65533;&#65533;G&#65533;&#1099;&#65533;
&#244;&#65533;-Jg??&#65533;B?(_&#65533;&#65533;h&#65533;&#65533;
&#65533;F7&#65533;&#65533;6&#65533;&#65533;m&#65533;R&#65533;&#65533;+&#65533;&#1620;iW&#65533;&#65533;&#65533;>a&#65533;e&#352;&#65533;7\&#65533;&#806;&#65533;p&#65533;'\&#65533;&#65533;hV7.&#65533;&#65533;&#65533;&#65533;&#65533;0&#65533;&#65533;&#65533;4&#65533;&#65533;X&#65533;&#65533;&#65533;&#65533;I&#65533;$&#65533;&#1981;	&#65533;(&#1535;&#65533;&#65533;&#65533;&#65533;\&#65533;C&#65533;K&#65533;&#65533;&#65533;&#65533;p1&#65533;p&#65533;&#65533;O&#65533;p&#65533;&#65533;&#65533;&#65533;fy&#65533;q&#65533;wP&#65533;&#65533;QlT4&#65533;Q[&#65533;&#65533;$&#65533;G&#65533;&#65533;&#65533;3&#65533;H2&#65533;F.J	&#65533;&#65533;&#65533;>&#65533;kAs&#65533;&#65533;?es&#65533;'I-6s&#65533;&#65533;F&#65533;|&#65533;',&#423;:&#662;|&#65533;&#65533;,&#65533;feO&#65533;eY&#65533;&#65533;$9&#65533;&#65533;&#65533;K&#65533;&#65533;?&#65533; e&#65533;}8$~qK&#65533;&#65533;&#65533;NTx&#65533;0&#65533;&#65533;3# /&#65533;&#65533;H&#65533;E &#65533; &#65533;&#65533;D&#65533;&#65533;DH`{&#65533;_&#48389; &#65533;&#65533;&#65533;x&#65533;;o&#65533;`&#65533;W&#65533;&#65533;&#65533;p&#65533;&#65533;&#65533;&#65533;&#65533;&#65533;R
&#65533;&#65533;i&#65533;&#65533;k&#65533;&#65533;y&#65533;&#65533;r&#65533;0&#65533;X&#65533;&#65533;Nq&#65533;&#65533;&#65533;s&#65533;j&#1604;I&#65533;&#65533;{4&#65533;{&#65533;ec<&#65533;c+HX1&#65533;b&#65533;&#65533;&#65533;&#65533;&&#65533;&#65533;M&#65533;+*&#65533;3&#65533;8d&#65533;=&#65533;PD&#65533; 8\umMr&#65533;\J&#65533;tI&#65533;J&#65533;$%&#65533;m&#65533;7K}&#65533;&#65533;&#65533;&#65533;T"dv&#65533;B&#65533;u&#65533;""&#65533;&#65533;Ui6&#65533;gRP~&#360;&#65533;&#65533;z&#65533;R3&#65533;ch&{&u&#65533;:i&#518;{&#65533;o&#65533;&#65533;&#65533;C&#65533;&#65533;p&#65533;S&#65533;7&#65533;x&#65533;0Wd&#65533;EN(&#1576;<#2&#65533;&#65533;&#1395;&#65533;&#65533;&#65533;j+&#65533;&#65533;Bw&#65533;m&#65533;Pr
&#65533;q&#1264;&#65533;!($c&#65533;Pq['s&#65533;6&#65533;{*&#65533;&#65533;+e,&#65533;&#65533;&#65533;&#65533;0&#65533;&#65533;&#65533;s&#65533;3&#65533;&#65533;'I&#65533;&#65533;&#65533;&#65533; p&#65533;mu&#65533;q&#65533;lBQ&#65533;EA&#65533;&#65533;6$&#65533;&#65533;|&#744;#&#65533;&#65533;)&#65533;#&#65533;e8HQU)&#65533;I&#65533;X&"C&#65533;&#65533;L/E&#65533;H&#65533;&#65533;1z&#65533;&#65533;c"n&#65533;xGy&#65533;n)D&#65533;&#1487;&#65533;&#65533;wN7&#65533;k&#65533;&#65533;`r&#65533;xT&#65533;&#65533;HO&#65533;Y&#65533;<t&#1034;&#65533;&#65533;a&#65533;&#337;v&#65533;v&#65533;D&#65533;&#65533;_u&#65533;Yc&#65533;H&#65533;&#65533;&#65533;&#65533;+#&#65533;))&#65533;s&#65533;&#65533;5&#594;&#65533;{&#65533;&#37018;\&#65533;&#65533;&#705;O&#65533;4X&#65533;&#65533;&#65533;@&#65533;y&#65533;&#65533;%">	TyB&#65533;
&#65533;&#65533;tF&#65533;&L&#65533;%S@K&#65533;-JxM+p&#65533;&#65533;&#65533;&#65533;&#65533;H^(&#65533;IpXed/&#65533;&#65533;&#65533;4&&#65533;.&#65533;&#65533;&#65533;dy~&#65533;ww&#65533;/h&#65533;u&#65533;oKsI&#65533;tY&#65533;w&#65533;C&#65533;i&#65533;&#65533;O&#65533;&#65533;x{&#1543;&#65533;Q&#65533;&#65533;&#65533;E
&#65533;&#65533;&#65533;&#65533;#&#65533;&#65533;&#65533;&#65533;&#65533;x>&#65533;&#65533;%I+&&#65533;9D&#1629;&#65533;&#393;*5&#65533;&#1372;&#65533;6&#65533;&#65533;&#153;&#65533;-&#65533;>(I&#65533;Ws&#65533;&#65533;&#65533;#E"&#65533;&#34082;&#65533;H&#65533;>*:&#1352;"p &#65533;y &#65533;0&#65533;&#65533;t&#65533;K&#65533;&#65533;:&#1605;eg&#65533;9H&#65533;FC&#65533;z41&#65533;"a&#65533;u9IR-&#65533;3$&#65533;a&#65533;Q&#65533;`&#65533;M&#65533;&#65533;f&#65533;	q&#65533;&#65533;&#65533;&#65533;&#65533;&#65533;3eG&#65533;&#65533;|&#65533;&#65533;&#65533;i&#65533;j&#65533;&#65533;&#65533;&#65533;&#65533;&#65533;5&#65533;Bil&#65533;&#65533;&#65533;&#65533;h&#65533;&#659;
&#65533;&#65533;>q&#65533;&#65533;&#65533;&#65533;&#65533;0$&#65533;G	&#65533;A &#65533;#0sM&#65533;	@&#65533;h&#65533;&#65533;H3&#65533;k&#65533;(&#65533;?&#65533;&#65533;k&#65533;C [%*+P&#65533;&#65533;e)&#65533;&#65533;H[C1&#1497;	&#65533;3&#65533;&#65533;&#65533;&#65533;&#65533;AT&#65533;&#1627;&#65533;&#65533;l&#65533;&#65533;s&#65533;H&#65533;`) 8&#65533;&#540;&#65533;phiJC&#65533;}$VD&#65533;v&#65533;&#65533;Q&#65533;e&#65533;=&#65533;&#65533;n&#65533;O&#65533;&#1550;K&#65533;CNb&#65533;&#65533;&#65533;&#1630;&#65533;&#65533;h&#65533;&#65533;&#65533;h&#1866;&#401;gp*&#65533;&#31381;wr&#65533;xB&#65533;&#65533;(&#1480;F&#65533;)&#1619;&#65533;&#65533;Yq&#65533;I;|&#673;&#65533;&#65533;&#65533;9&#65533;9&#65533;/ib79&#65533;&#65533;&#65533;&#65533;&#293;I&#65533;4&#65533;&#65533;&#65533;c$&#1633;&#65533;9&#65533;&#65533;&#65533;(&#65533;&#65533;3i&#65533;&#65533;&#65533;&#65533;h&#65533;&#65533;*&#65533;Spm&#65533;8U&#65533;9&#65533;&#65533;fDj&#65533;W&#65533;;
m&#65533;yM&#65533;'z&#65533;UquE@&#65533;^W&#65533;&#65533;#&#65533;p&#65533;$J&#65533;C&#65533;Vv&#1896;n&#626; >s):&#1331;&#1210;L&#65533;yN&#65533;&#65533;&#65533;&#65533;M&#65533;&#65533;|I&#65533;e&#65533;&#65533;$&#65533;Y&#65533;T[&#65533;&#65533;&{&#65533;&#65533;&#65533;W&#65533;b&#65533;&#65533;&#65533;&#576;&#65533;&#65533;(&#65533;d)3~&#65533;s&#65533;&#65533;&#65533;r&#65533;&#65533;#&#32026;'XI8&#346;=V&#65533;8&#65533;&#65533;A'&#65533;"&#65533;R&#65533;&#65533;[,&#65533;s&#65533;&#559;="&#65533;&#65533;&#65533;C&#65533;&#65533;&#65533;&#65533;&#65533;:(&#65533;&#65533;&#65533;4*v&#65533;]Pf&#65533;j&#65533;H&#65533;7&#65533;&#65533;I&#65533;&#65533;V&#65533;&#65533;Z&#65533;V W_&#65533;l&#1497;%&#65533;A&#65533;&#65533;pV>&#65533;}@&#65533;f&#65533;0&#65533;&#65533;b&#65533;&#21112;C&#65533;&#65533;df&#65533;&#65533;9&#65533;V&#65533;&#65533;&#1670;rH&#65533;&#1850;&#65533;&#65533;&#65533;&#65533;&#65533;yHX&#65533;IT&#65533; 9&#65533;&#65533;&#65533;&#65533;mR&#65533;t&#65533;&#65533;qK&#65533;&#65533;&#65533;yyZ&#65533;&#65533;&#65533;&#65533;&#65533;h3&#65533;&#65533;0"&#65533;&#65533;Hp;r&#65533;&#65533;K&#65533;&#65533;&#65533;[&#65533;&#65533;	&#744;:&#624;&#65533;&#65533;-	\&#65533;&#65533;&#65533;=&:L&#65533;&#65533;&#65533;&#1790;&#65533;;&#65533;&#65533;K&#65533;FO&#26521;0&#65533;(u+&#65533;-&#65533;!?z&#65533;&&#65533;w 8p /d$&#65533;k&#65533;	&#65533;&#65533;&#65533;&#65533;
a&#65533;&#65533;&#65533;f&#65533;^&#65533;C&#65533;&#65533;&#65533;P&#65533;&#65533;&#65533;_&#65533;&#65533;&#5385;VN&#65533;&#65533;A&#65533;&#65533;&#65533;&#65533;&#65533;&#65533;	q&#65533;:h\'&#65533;&#65533;&#65533;&#65533;&#65533;&#65533;&#65533;&#65533;T&#65533;&#52967;&#65533;&#65533;&#65533;jS&#65533;xU&#65533;l&#65533;&#65533;)z{.&#65533;&#65533;L&#65533;&#65533;&#65533;L&#65533;W&#65533;:o&#65533;&#65533;&#65533;&#65533;6&#65533;&#65533;&#65533;&#65533;&#65533;&#65533;&#65533;&#65533;&#65533;-&#65533;6}&#65533;h&#65533;&#65533;zr&#65533;&#65533;&#65533;&#65533;Sv&#170;&#65533;I7&#65533;R_X&#65533;&#65533;lG&#65533;e&#65533;+&#65533;  &#65533;$&#65533;D&#65533;
E&#65533;&#65533;$&#769;&#65533;&#65533;&#65533;C4kZ&#65533;
&#1252;&#65533;B&#65533;&#1497;u&#65533;R&#65533;'|W&#65533;&#65533;&#65533;&#65533;&#65533;&#65533;i&#65533;g&#65533;&#65533;J+x~U&#65533;&#65533;&#65533;3&#65533;&#65533;*&#65533;&#65533;&#1661;&#65533;i&#65533;7&#65533;al&#65533;&#65533;&#65533;&#65533;&#65533;5Q&#65533;&#65533;G)
&#65533;&#65533;k&#65533;&#65533;&#47690;$&#65533;$Y&#65533;&#65533;E&#65533;&#65533;&#65533;&#65533;&#65533;&#65533;&#65533;&#65533;&#65533;[/a&#65533;&#65533;cZ&#65533;q\)&#65533;&#65533;&#65533;@8&#1655;H&#65533;&#65533;&#65533;]&#65533;+ &#65533;&#65533; &#65533;&#65533;t]&#65533;&#65533;&#13743;3&#65533;&#1717;&#65533;&#65533;&&#65533;&#65533;Z&#65533;}&#65533;&#65533;Xhd&#65533;&#65533;Q&#65533;&#65533;&#65533;&#65533;h&#65533;#&#65533;T;&#65533;&#65533;&#65533;z&#65533;&#65533;k&#65533;&#65533;&#1321;nM;0yQ%`&#65533;@&#65533;g&#65533;&#65533;&#65533;&#65533;&#65533;P&#65533;*&#270;&#65533;&#65533;&#65533;&#65533;&#65533;7&#65533;&#65533;&#65533;&#65533;&#65533;Y&#65533;&#65533;&#65533;&#65533;&#412;&#65533;&#652;&#65533;&#65533;&#65533;&#65533;&#65533;-:&#65533;&#65533;L@&#65533;5$ x&#65533;&#65533;z,q&#65533;&#65533;&#1771;R&#65533;&#65533;'&#65533;@S&#65533;[&#65533;&#65533;<&#471;&#65533;&#65533;3&#65533;&#65533;} &#65533;&#65533;`&#65533;&#65533;5&#65533;&#65533;&#65533; &#65533;&#65533;&#65533;}&#65533;&#65533;tP&#65533;&#1112;&#65533;f&#65533;0u&#696;&#65533;&#65533;Qj&#1399;&#65533;&#65533;"\&#65533;c&#65533;4&#65533;T41&#65533;&#65533;=&#755;&#65533;	"mWZ3&#65533;q&#65533;Q&#65533;/&#65533;&#65533;E&#65533;^&#65533;cV*&#65533;&#559;&#65533;&#65533;&#65533;&#65533;&#1143;&#65533;v4&#65533;&#65533;&#65533;&#40755;&#65533;&#654;u&#65533;&#65533;&#65533;&#65533;adRM&#1901;R,&#65533;u&#65533;&#65533;&#65533;&#65533;u&#65533;Z&#65533;&#65533;q&#65533;&#65533;&#65533;&#65533;&#65533;&#65533;2>J!v&#65533;&#65533;Y=J&#65533;&#65533;&#65533;	&#65533;@&#65533;&#65533;m&#65533;|z&#65533;"&#65533;d&#65533;&#65533;&#65533;&#65533;&#65533;&#65533;&#65533;&#65533;&#65533;&#65533;&#434;(c&#65533;i&#65533;&#65533;m&#65533;oA 'B2B&#65533;&#65533;uY&#65533;'&#65533;&#65533;,&#65533;&#65533;&#65533;&#65533; &#65533;&#65533;&#65533;&#65533;&#65533;&#65533;#O&#65533;w`&#65533;&#65533;&#65533;&#65533;&#65533;A+Y&#65533;&#65533;&#65533;}&#65533;&#65533;b&#680;&#65533;&#65533;>20&#65533;&#65533;VV)&#65533;D&#65533;,&#65533;&#1715;&#65533;&#65533;b&#65533;V&#65533;&#65533;]&#65533;x&#65533;&#65533;@&#65533;&#65533;~&#65533;E&#65533;&#65533;&#524;X&#65533;&#65533;&&#65533;-q&#65533;p&#65533;&#65533;+G&#65533;&#65533;&#65533;&#65533;&#65533;&#65533;X&#65533;&#65533;&#65533;&#396;K&#65533;&#65533;&#65533;&#65533;&#65533;&#65533;&#65533;&#65533;&#1485;s&#65533;{&#65533;_&#65533;0&#65533;&#65533;&#65533;/&#65533;&#65533;&#65533;&#65533;69&#65533;&#65533;\6U&#65533;Q&#65533;&#65533;O.G&#65533;&#32597;&#65533;&#65533;S&#65533;&#65533;O&#65533;
 &#65533;&#876;&#65533;T&#65533;&#65533;S2&#65533;,&#65533;+&#65533;
"!\&#65533;m&#65533;&#65533;-&-&#65533;&#65533;&#65533;&#65533;Z&#65533;&#65533;6&#65533;&#65533;&#65533;W~&#65533;h&#65533;&#65533;@&#65533;&#65533;&#65533;&#65533;&`&#65533;C&#65533;&#65533;;&#65533;&#65533;&#971;9!&#65533;&#65533;&#65533;
&#65533;&#65533; &#65533;&#1909;K&#65533;&#65533;-^&#341;&#65533;{7&#65533;J=&#65533;&#65533;<\c&#250042;?&#65533;@&#65533;&#65533;R&#65533;&#65533;N>&#65533;&#65533;5S@&#65533;-GE~&#65533;DI9{&#65533;J&#65533;&#65533;&#65533;&#65533;&#1711;~l&#65533;&#65533;&#65533; o&#65533; &#65533;*&#65533;I&#65533; &#65533;`&#65533;]v&#65533;N&#65533;"&#65533;{t&#65533;&#65533;&#757;KTu&#65533;	1&#65533; Bnv&#65533;&#65533;&#65533;&#1551;|&#65533;L&#65533;#b&#65533;f]&#65533;&#65533; ~&#65533;&#65533;&#65533;&#65533;&#65533;n&#1806;Y&#65533;&#365;&#8096;_&#65533;&#941;N-&#65533;"&#65533;&#65533;Z&#65533;&#65533;&#65533;&#65533;&#1252;&#65533;&#65533;3&#65533;&#65533;'&#65533;&#65533;&#65533;N&#65533;&#65533;e$o1&#65533;Q&#65533;&#65533;Qc]&#65533;i&#65533;3Z&#65533;A&#65533;&#429;>+}+&#65533;S>&#65533;C&#65533;&&#65533;O&#65533;,&#65533;c&#65533;K&#1912;&#1215;g&#65533;S&#65533;&#65533;=1&#65533;&#65533;&#65533;&#65533;&#65533;&#65533;&#65533;=a"&#65533;}BE7&#65533;{J&#1806;	&#65533;5KB&#1714;&#65533;|&#65533;m-&#65533;&#65533;#&#65533;&#65533;&#65533;&#65533;f&#65533;o&#65533;G\C
&#65533;&#65533;N&#65533;%&#65533;&#65533;&#65533;&#65533;n&#65533;&#65533;&#65533;k_&#1374;g&#65533;&#1595;&#65533;&#65533;&#607;m&&#65533;J&#65533;&#65533;&#65533;	T&#65533;&#65533;&#65533;&#65533;&#65533;R&#65533;&#65533;&#636;&#65533;&#65533;
&#65533;&#65533;Es&#65533;&#65533;&#65533;&#1116;&#65533;&#65533;2&#65533;&;aOj&#65533;	&#65533;!5t&#65533;&#65533;&#65533;&#944;&#65533;&#65533;&#65533; z&#65533;&#65533;&#65533;`&#65533;&#65533;-/&#65533;&#65533;&#65533;o,5&#65533;&#65533;&#384;O&#65533;&#65533;&#65533;&#65533;&#436;&#65533;&#65533;&#65533;&#65533;&#65533;&#1079;&#65533;&#65533;&#65533;&#65533;>,.&#65533;-0&#65533;!&#65533;&#65533;&#65533;&#65533;8&#65533;\{w &#65533;F&#492;&#65533;p&#65533;;&#65533;m&#65533;c2_^&#65533;&#65533;E&#65533;Ff&#65533;&#65533;~c&#65533;&#65533;&#65533;jO;hINn&#65533;&#65533;Q&#1750;&#65533;&#65533;&#65533;p&#65533;&#65533;o&#65533;&#65533;&#65533;B".0VF&#65533;&#65533;&#65533;&#65533;&#65533;X;&#1337; EtV?/&#65533;\3Z&#65533;&#65533;&#65533;&#65533;&#65533;&#65533;U&#65533;V&#65533;&#65533;^&#65533;&#65533;&#65533;`&#65533;&#65533;&#65533;hR'%en(&#65533;&#65533;&#65533;&#65533;&#65533;&#65533;&#65533;&#65533;&#65533;&#65533;&#65533;&#65533;&#65533;&#65533;&#65533;&#65533;	&#65533;&#65533;&#419;&#65533;&#65533;&#241;	&#65533;&#65533;&#65533;&#65533;&#1119;&#65533;&#65533;&#588;[&#65533;&#65533;&#65533;{&#65533;&#65533;&#65533;&#584;&#65533;&#65533;&#65533;&#65533;}&#65533;&#65533;&#65533;&#65533;&#65533;"&#65533; &#65533;=0&#65533;&#65533;= N&N&#65533; h&#1980;6&#65533;c CE&#65533;cH&#65533;@&#65533;&#65533;&#65533;6E`&#65533;&#65533;q&#65533;&#65533;&#65533;<&#65533;pD&#65533;#'&#584;&#65533;I &#65533; &#65533;&#65533;&#65533;L&#65533;&#65533;@&#65533;&#65533;)8G&#65533;&#65533;&#65533;jX&#65533;%O&#65533;t&#65533;&#65533;E(u&#65533;Q&#65533;&#65533;FN&#65533;@&#65533;vh+&#65533;&#65533;X&#1124;&#65533;9&#65533;&#65533;U&#65533;Z&#65533;&MI+I&#65533;b&#65533;JX&#1778;&[&#65533;l)4&#65533;&#65533;&#65533;q&#65533;&#65533;ME&#1372;&#65533;os&#517;K&#1581;&#65533; w!&#65533;&#65533;&#65533;&#65533;x&#65533;"K&#65533;&#65533;&#65533;$&#65533;&#65533;2!&#65533;&#65533;&#65533;b"Yq6?&#65533;&#65533;9&#65533;&#65533;:&#65533;cF&#65533;\&#65533;e&#1796;&#65533;v&#65533;60Z&#65533;V&#1522;&#65533;W&#65533;&#65533;&#1803;lk.&#65533;&#65533;&#65533;&#65533;Wf&#65533;t&#65533;p&#65533;t}~=&#65533;&#65533;_&#65533;4xW&#65533;w"&#65533;k&#65533;&#65533;&#2047;&#65533;
L&#65533;X&#65533;&#65533;&#65533;"&#65533;&#65533;"O&#65533;;&#65533;&#65533;0;&#1821;{8&#65533;C$&#65533;Z.]U&#65533;VX&#65533;&#65533;[TPv&#65533;S0E&#65533;){i&#65533;&#65533;h4E&#65533;~VM&#65533;
'd&#65533;&#65533;n&#65533;D&#65533;&#65533;&#65533;&#65533;&#65533;&#65533;Pi&#65533;vU`&#65533;&#65533;u!v56&#65533;`E0&#65533;&#65533;&#65533;&#65533;aCI&#17481;1&#65533;&#65533;dKB&#65533;d&#65533;/&#65533;E(&#65533;X&#65533;M%X&#65533;3&#65533;&#65533;<7J&#65533;k9E&#65533;m&#65533;M&#65533;&#65533;u&#65533;\I&#65533;&#65533;U&#65533;#&#65533;j&#65533;&#65533;&#65533;p&#65533;&#65533;i&#65533;rx&#1977;0&#65533;&#65533;&#65533;&#26622;&#65533;&#65533;[#&#65533;]W\(&#65533;&#65533;!&#65533;&#65533;'&#65533;x&#65533;&#65533; &#65533; &#65533;U&#65533;GM&#65533;-&#65533;^@ %&#65533;E}.&#65533; &#65533;Q[T&#65533;&#65533;k &#65533;h?&#65533;&#65533;@&#65533;Q&#65533;&#65533;&#65533;,&#65533;4&#65533;V&#65533;&#65533;5&#65533;&#65533;m&#65533;&#65533;b&#65533;&#65533;&#65533;T&#65533;URYh&#65533;SWf&#65533;U&#65533;Xe&#65533;&#65533;&#65533;,&#65533;U&#65533;LI&#65533;X#j&#65533;V[&#65533;&#65533;9&#65533;&#65533;-&#65533;;&#65533;&#65533;Z	dk+&#65533;&#65533;&#65533;.&#65533;M:&#65533;&#58565;&#65533;&#65533;&#65533;q&#65533;&#65533;a&#65533;fV&#65533;&#65533;fv&#65533;e)X&#65533;&#65533;&#65533;&#65533;&#65533;lr&#65533;&#65533;&#65533;&#65533;f&#65533;&#65533;W&#65533;&#65533;&#65533;W&#65533;&#65533;s&#65533;I&#1243;t}R|&#65533;&#65533;&#65533;l&#65533;/QP$&#65533;&#65533;&#65533;!&#65533;&#65533;rx"h 3&#65533;&#65533;&#65533;z&#65533;&#65533;qS;&#65533;p&#65533;[&#65533;&#65533;7*&#65533;&#65533;=e2&#65533;I$`G&#65533;n&#65533;k&#65533;&#65533;&#65533;H&#1270;S&#65533;2#&#65533;&#65533;
&#65533; ;&#65533;&#65533;IMe&#65533;&#65533;&#1182;5-Sh&#65533;&#65533;&#65533;(1k.MQk[&#65533;&#65533;&#65533;X7&#1340;&#65533;&#425;|&#65533;97&#65533;t&#65533;{d&#65533;s&#65533;&#65533;&#65533;&#65533;&#65533;&#740;Ns&#65533;0&#1918;Yr&#65533;&#65533;&#65533;*ZP&#65533;cpO&#661;&#65533;&#65533;&#65533;<gr"&#65533;&#65533;&#212;&#65533;&#65533;&#65533; &#65533;)Rs&#65533;&#65533;&#65533;&#65533;&#65533;d&#65533;&#65533;} C\-&#65533;&#65533;(&#65533;&#65533;&#65533;&#65533;&#65533;&#65533;&#65533;&#65533;)0s&#65533;wx^&#65533;}&#65533;-Ct&#65533;w&#65533;&#65533;G&#65533;&#65533;&#65533;OQ)&#65533;&#65533;&#65533;&#65533;&#65533;7&#65533;2&#65533;&#65533;-&#65533;&#65533;&#65533;,=P|&#65533;T&#65533;S&#65533;m&#65533;&#65533;`&#65533; &#65533;&#65533;&#65533;m)&#65533;/&#65533;H5&#65533;&#1426;&#65533;&#65533;&#65533;w7&#65533;A&#65533;`!S&#65533;Zw- 2S&#65533;B&#65533;c&#1829;&#65533;&#65533;&#1570;r&#65533;&#1746;o2(&#65533;UWI&#65533;&#65533;&#65533;&#65533;&#65533;0&#1705;c&#65533;SS3&#65533;d&#65533;k&#65533;&#65533;3&#65533;c&#65533;AC'$,&#65533;!&#65533;&#1116;&#65533;&#65533;D&#65533;O&#65533;&#65533;]&#25743;&#65533;&#65533;cU&#65533;xGG&#65533;&#65533;D&@6&#65533;&#65533;nf&#65533;&#65533;8&#65533;&#65533;&#65533;
&#65533;V'6&#65533;!  &#65533;&#65533;&#65533;`5&#65533;Q+0&#65533;&#598;o&#65533;-3&#65533;jo&#1097;7&#65533;51&#65533;&#65533;WD&#65533;&#65533;&#65533;&#65533;&#65533;?&#65533;qE*g&#65533;&#65533;&#65533;&#65533;2&#65533;&#840;V&#65533;Z&#65533;LB$&#65533;I&#65533;5b&#65533;&#65533;\p&#65533;&#65533;d&#65533;5&#65533;
P&#289;O&#65533;A&#65533;)v&#65533;)#(&#65533;&#65533;	C&#65533;&#65533;&#65533;`O&#65533;A&#65533;&#65533;8&#65533;&#65533;*g&#65533;C&#65533;&#65533;u&#65533;C&#65533;&#438;&#65533;&#65533;&#65533;U&#65533;?&#65533;X' &#65533;-&#65533;&#65533;H?&#65533;&#65533;,&#65533;P!BKD z|&#65533;)^Q7EC&#65533;&#65533;h3&#65533;;L!&#65533;U&#65533;&#65533;&#65533;5D&2&#65533;&#65533;,&#65533;Z&#134;&#65533;&#65533;@HL&#65533;&#65533;&#65533;SZ&#65533;>T&#65533;`zTW|&#65533;@&#65533;&#65533;&#65533;#h#&#65533;1&#65533;&#65533;&#65533;:fr0&#65533;&#1077;T&#402;qk$&#65533;&#1557;8
JG&#65533;9A&#65533;1&#65533;SbP&#65533;&#65533;&#65533;&#65533;6&&#1121;-&#65533;&#65533;(-4&#65533;+&#65533;&#65533;&#65533;&#336;&#65533;#&#65533;&#65533;	S&#65533;&#65533;S&#656;&#65533;&#65533;&#65533;&#65533;&#65533;&#378;&#1789;&#65533;s&#1385;&#65533;.&#65533;h &#65533;h/&#65533;&#65533;C&#65533; &#65533;&#65533;H &#65533;cUG6&#65533;U(@&#65533;y &#65533;bQ&#65533;h'&#65533;&#65533;&#65533;&#65533;Y&#65533;&#65533;f
&#65533;&#65533;
aj&#65533;\&#65533;ZM9&#65533;:&#65533;!&#65533;(Pg&#65533;&#65533;:&#65533;`7&#65533;&#65533;&#879;&#65533;&#65533;&#65533;_Em&#65533;Q&#65533;ntW{T&#65533;&#65533;X`a&#65533;&#65533;&#65533;&#65533;G7&#65533;.4x&#65533;_%&#65533;#&#65533;L&#1306;&#1414;&#4382;n&#65533;QJ7&#38055;Z&#65533;&#65533;&#65533;d&#65533;]&#65533;tO&#65533;&#65533;&#65533;&#65533;X[b@&#65533;&#65533;&#65533;1UF &#65533;&#65533;=y	&#65533;&#65533;`&#65533;/F&#65533;H&#65533;4q&#65533;&#65533;N&#65533;&#491;F&#65533;&#65533;&#65533;&#65533;9&#65533;`)&#65533;&#856;mH&#65533;&#65533;&#65533;&#65533;L{c,&#65533;&#65533;l&#1398;&#640;m&#65533;`&#65533;&#65533;V&#65533;&#65533;&#65533;H&#65533;&#65533;&#65533;R&#65533;&#65533;^&#65533;&#65533;q&#1970;`&#65533;s&#65533;!&#65533;K&#65533;eMKn&#65533;{&#65533;&#65533;&#65533;&#65533;l&#65533;@&#65533;-Z&#65533;K&#65533;&#65533;,g&#65533;&#65533;.&#1064;&#65533;mI&#65533;A~&#65533;&#65533;8&#65533;KC&#65533;&#65533;&#65533;&#65533;N&#65533;&#65533;+f&#65533;&#65533;B&#65533;V&#65533;=&#65533;&#65533;mw|K&#65533;&#65533;t{&#133;&#65533;&#65533;&#65533;&#65533;:&#65533;&#65533;&#65533;<n&#65533;&#65533;&#346570;)&#65533;&#65533;&#65533;&#65533;&#65533;5HW&#65533;&#65533;Mu&#65533;0&#65533;&#65533;ru&#65533;&#65533;Mt&#65533;\&#65533;P&#65533;&#65533;&#65533;&#65533;&#65533;rM &#377;&#65533;p=j&#65533;&#65533;&#65533;&#65533;&#65533;NCz&#65533;C&#65533;j&#65533;&#65533;,&#65533;g&#65533;&#65533;q&#65533;\#k&#65533;&#65533;&#65533;&#65533;(&#65533;&#65533;mtU@e+&#65533;XE&#65533;jp&#65533;N&#65533;&#65533;&#65533;^&#65533;&#1163;9&#65533;&#65533;7&#65533;&#65533;	F S&#65533;&#65533;IG&#65533;'&#65533;8P&#65533;+ME1&#65533;|&#65533;&#65533;g&#65533;Q&#65533;#&#9934;&#65533;&#504;&#65533;&#65533;k&#65533;8_&#65533;?&#65533;a&#65533;&#65533;&#65533;D&#65533;J5P&#65533;&#65533;u^f631&#757;^&#65533;&#65533;&#65533;.k&#65533;#&#65533;q&#65533;3&#65533;&#65533;r*T:=&#65533;Y&#65533;&#65533;;&#65533;&#65533;&#65533;&#65533;&#65533;S&#65533;H:&#65533;&#65533;C&#65533;&#65533;&#65533;Q&#65533;&#65533;k&#65533;9A&#65533;&#65533;&#65533;^(F&#65533;V,&#65533;&#65533;&#65533;&#1253;&#1101;&#65533;&#65533;&#65533;O&#65533;^t&#65533;&#65533;&#65533;&#65533;&#65533;ij&#65533;D0&#65533;&#65533;m*
&#65533;&#65533;&#65533;f5&#65533;m&#65533;p&#65533;9&#65533;&#65533;&#65533;&#65533;&#65533;o&#65533;&#65533;8&#65533;&#65533;&#465;&#65533;&#65533;wz&#65533;~&#65533;&#65533;&#65533;&#65533;I&#65533;8&#65533;&#65533;&#65533;A&#65533;&#65533;&#65533;	&#65533;H&#65533; &#1024;&#65533;^&#65533;&#65533;&#65533;&#65533;&#65533;(&#65533;&#65533;&#65533;et&#65533; &#65533;s&#65533;J#&#65533;&#37012;3Y&#65533;/sJ&#65533;&#65533;&#65533;N&#65533;&#65533;&#65533;&#65533;&#65533;M&nThS8&#65533;~&#65533;&#65533;I&#65533;Rn&#65533;g&#65533;&#65533;&#65533;Gp7&#65533;&#65533;G&#65533;&#65533;'1&#65533;&#65533;]+z&#65533;c&#65533;&#65533;}&#65533;&#65533;&#65533;X.V$&#65533;?	km&#65533;s[Jo&#65533;&#65533;ksl%)&#65533;c&#65533;&#65533;Pa&#65533;](^ik7&#65533;&#65533;&#65533;1&#65533;H*Q!&#65533;&#65533;&#65533;&#65533;&#65533;-&#1077;&#65533;k&#65533;~E&#65533; &#65533;g&#65533;;&#65533;&iA,X&#1058;&#65533;P&#65533;U&#65533;r&#65533;&#65533;&#65533;I&#65533;9g_&#65533;&#65533; &#65533;&#65533;!&#65533;&#65533;&#65533;9k&#65533;&#65533;%&#65533;&#65533;&#65533;/&#65533;c&#65533;@&#65533;&#65533;&#65533;&#65533;&#65533;&#65533;&#65533;y&#65533;&#65533;/&#65533;&#65533;&#65533;&#65533;m~&#65533;,f}&#65533;&#65533;^:&#65533;&#65533;	&#65533;&#65533;LkZ&#65533;Eq&#65533;: =:
j&#65533;b&#65533;/&#65533;y3'&#65533;&#65533;&#65533;&#65533;y&#65533;'&#65533;&#65533;fP&#65533;h&#65533;(6&#65533;'G%h%&#65533;k5&#65533;~+&#65533;zA&#65533;&#65533;H&#1025;&#65533;&#65533;yG&#65533;E&#65533;'&#65533;_&#65533;,&#65533;&#65533;&#65533;&#65533;1&#65533;(&#65533;FX&#65533;&#65533;u) &#65533;y&#65533;Lvs&#65533;|8&#65533;&#65533;tM&#339;}&#65533;b68p}[&#65533;+vv&#65533;&#65533;FqUrcUX&#65533;&#65533;?I&#65533;g^h &#65533;%s&#65533;TfR*E&#65533;wX&#65533;`&#65533;7&#65533;&#65533;&#65533;&#65533;wl&#65533;poxY&#65533;&#65533;x[&#65533;
&#65533;&#65533;&#65533;` &#65533;&#65533;&&#65533;$ya)&#65533;b&#1224;&#514;G&#65533;&#65533;&#65533;s&#65533;&#65533;&#65533;O;&#65533;k&#65533;Pw&#65533;G&#65533;&#65533;e%(6V&#65533;q&#65533;xL:&#65533;&#65533;&#65533;'&#65533;$= 1&#65533; &#65533;F5&#65533;tO&#65533;&#65533;YV2&#65533;}@4Pm&#65533;&#65533;T&#65533;&#65533;Y@&#65533;V&#65533;) AH&#65533;W&#65533;\&#65533;&#65533;fS3%g?&#65533;&#65533;&#65533;S-)&#65533;v&#65533;P&#65533;&#65533;&#65533;U"$	5&#65533;&#65533;a&#65533; R&#65533; &#65533;o&#65533;&#65533;&#65533;&#2019;&#65533;&#65533;&#65533;iz&#65533;$&#65533;I&#65533;&#65533;sg	&#65533;WK!hw&#65533;(K#&#65533;y3&#65533;K$&#65533;%&#2305;&#65533;&#65533;	&#65533;&#65533;&#65533;=u&#65533;&#65533;&#65533;z!F&#65533;&#65533;&#65533;&#65533;(F3"&#65533;z:5(6&#65533;k&#65533;&#65533;R&#65533;&#65533;&#65533;&#646;NUe&#65533;&#65533;E)&#65533;[gy Pp&#65533;LPmK&#65533;f&#65533;l&#65533;&#65533;&#65533;&#65533;&#65533;S_&#65533;&#65533;&#65533;f&#65533;cPP-u!&#65533;#y~K&#65533;&#65533;&#65533;&#65533;k&#65533;'&#65533;Br
&#65533;|&#65533;<87&#65533;&#65533;&#65533;0P&#65533;bp&#65533;&#65533;&#65533;&#65533;&#65533;&#65533;2q&#65533;r#&#335932;&#65533;:&#65533;b&#65533;q.&#65533;A'&#65533;C6&#65533;
IC	&#65533;:c [&#65533;&#65533;c3E{&#65533;z&#65533;1&#65533;XZ&xsv&#65533;&#65533;p&#65533;&#65533;&#65533;0,&#65533;*,fh
)l&#65533;G&#65533;<&#65533;&#65533;%&#65533;&#65533;5M&#65533;s&#1697;7&#65533;WnN&#65533;R&#65533;9HH&#65533;2V&#65533;u&#65533;f&#65533;&#65533;&#1250;mB&#65533;"&#65533;R&#65533;xV,L&#65533;! AP&#65533;IH&#65533;j&#65533;&#65533;&#65533;X&#65533;&#65533;&#65533;B80&#65533;&#65533;&#65533; E"&#65533;]&#65533;#&#1546;&#65533;&#65533;6&#65533;^
&#65533;`g)8&#65533;bD&#517;8&#65533;$]&#65533;&#65533;&#65533;5t&#65533;&#65533;UiJ\&#65533;z&#65533;&#65533;vi&#65533;&#65533;&#65533;R'sd&#15504;&#65533;veR&#65533;&#65533;'&#65533;&#65533;	&#65533;&#476;&#65533;D&#65533;?0z&#65533;&#65533;&#65533;&#65533;i&#65533;&#65533;7P&#65533;R&#65533;&#65533;5&#65533;`&#65533;&#65533;|&#65533;&#65533;&#65533;<&#65533;*&#65533;&#1427;D&#65533;&#65533;@&#1562;G&#65533;l5&#65533;mv$&#65533;&#65533;&#65533;&#65533;YFX&#65533;&#65533;&#65533;GX&#65533;9!h&#65533;V&#65533;%w{&#65533;&#65533;G&#65533;&#65533;S&#65533;&#65533;%LC&#65533;L{&#65533;F5&#65533;N&#65533;&#65533;3&\&#1801;&#65533;&#65533;&#65533;&#65533;&#65533;&#65533;&#65533;[&#65533;p~(&#65533;&#65533;&#65533;`&#7583;&#65533;q&#65533;\&#65533;&#65533;.&#416;!f&#65533;sz&#65533; *&#65533;&#65533;&#65533;&#65533; &#65533;&#65533;&#65533;q&#65533;yB&#65533;&#1432;&#65533;dw"&#65533;&#65533;h?&#208;}
&#65533;&#65533;&#65533;aCi&#65533;~&#65533;&#65533;`&#65533;ERuV&#65533;&#65533;\h&#65533;2 Zag&#65533;&#65533;d&&#65533; &#65533;&#65533;n&#65533;y&#65533;]E&#65533;?}&#65533;&#65533;>&#65533;H&#65533;&#65533;&#65533;9&#65533;i&#65533;bxg&#65533;DX&#65533;E&#65533;&#65533;I&#65533;&#65533;G %&#65533;h&#65533;&#65533;ng&#65533;&#65533;p6&#65533;%+&#65533;&#65533;&#65533;&#787;&#65533;7&#65533;%&#65533;j)&#65533;&#65533;*ed&#65533;&#65533;&#65533;&#65533;&#65533;&#65533;r&#65533;(&#65533;vd&#65533;b&#65533;&#65533;1&#817;"B&#65533;fc&#1239;&#65533;j &#65533;jL&#1708;&#65533;&#65533;&#65533;uz&#65533;&#65533;&#65533;&#1843;1&#65533;rH&#65533;&#65533;&#65533;&#65533;&#65533;~Z%58&#65533;&#65533;&#65533;&#65533;&#65533;&#65533;>&#65533;a&#65533;*&#65533;&&#1128;&#65533;r}I&#65533;tW5&#65533;&#65533;&#65533;N&#279;4&#65533;*&#65533;&#65533;&#65533;|&#65533;R|D(*&#65533;1&#65533;&#65533;&#65533;~Y&#65533;5&#65533;&#65533;&#65533;G&#65533;&#65533;&#1368;o&#65533;k&#65533;&#65533;U&#65533;c)[&#65533;&#873;r&#65533;&#65533;+[&#65533;ZTBz"a&#65533;&#65533;i&#65533;Tz&#65533;&#65533;&#65533;W&#65533;&#65533;Y*.&#65533;XZ&#205;&#65533;&#65533;&r*&#65533;/&#65533;&#65533;&#65533;*z&#65533;&#28783;&#65533;&#65533;&#9872;&#65533;&#1375;&#65533;&#65533;&#65533;&#65533;Mjd\&#65533;&#65533;&#65533;&#65533;&#65533;x&#65533;y&#65533;2&#65533;&#65533;Y&#65533;{I=4d;~%&#65533;z&#65533;&#65533;'p&#65533;&#65533;&#65533;&#65533;5&#65533;&#65533;11&#65533;R&#65533;&#65533;N&#65533;}Y&#65533;S&#65533; wa&#65533;F&#65533;&#65533;[*
&#65533;&#65533;&#65533;)	&#65533;XD* &#65533;&#65533;&#65533;Hz&#23187;&#65533;j&#65533;H&#65533;&#65533;G&#65533;#&#1586;4&#65533;R1&#65533;&#65533;&#65533;&#65533;&#65533;&#65533;v9I8&#65533;_m&#65533;w&#65533;y&#65533;&#65533;&#65533;a&#65533;&#65533;$&#65533;	&#65533;Y&#65533;N&#65533;
&#65533;&#65533;	0&#342;&#65533;&#65533;U&#65533;w	&#65533;_*&#65533;&#65533;9&#65533;&#65533;&#65533;&#65533;d&#65533;&#65533;n&#65533;5&#287;&#65533;9&#65533;&#65533;&#65533;&#65533;(&#65533;&#65533;8&#65533;4&#374;n&#65533;&#65533;=z&#65533;4&#65533;8&#65533;&#65533;&#65533;&#65533;&#65533;&#65533;
;&#65533;&#709;&#65533;)&#65533;;A&#65533;MsR &#65533;&#65533;IP&#65533;6fk!&#65533;&#65533;&#65533;^g&#65533;	&#65533;}Z4&#65533;&#65533;&#65533;f&#65533;r&#65533;&#65533;Q,K&#65533;B&#44629;&#65533;1&#65533;i/&#65533;&#65533;&#65533;&#65533;$&#65533;
d`&#65533;&#65533;&#65533;p:&#65533;HYZ&#65533;&#65533;&#65533;&#65533;?&#65533;&#65533;k+^&#65533;Y&#65533;r&#65533;&#65533;&#65533;qz1$(&#65533;&#65533;j&#65533;&#65533;&#14321;&#1396;&#65533;J&#47703;&#65533;&#65533;&#65533;&#65533;hB<&#65533;&#65533;#&#65533;4&#65533;sd&#65533;1&#65533;G&#65533;k&#65533;&#65533;Qr&#65533;P&#65533;&#65533;&#65533;DR&#65533;&#65533;	&#1057;&#65533;vK4F&#65533;&#65533;M&#65533;2aD&#65533;&#65533;3&#65533;&#65533;&#65533;&#1535;A&#65533;&#65533;1&#65533;Jtt&#65533;&#65533;&#396;&#1524;$<&&#65533;&#65533;L&#65533;s&#65533;&#65533;&#65533;H	Pj&#65533;&#65533;R&#65533;F`&#65533;;&#65533;X
&#65533;9&#1779; l&#65533;'(Z&#65533;c@I&#65533;&#65533;>&#65533;K&#65533;*	&#65533;&#65533;&#65533;&#65533;c&#65533;d%&#65533;&#65533;6&#65533;&#65533;&#65533;&#1616;&#65533;&#65533;&#437;Ey@&#65533;k?l[&#571;&#65533;&#133;Z&#65533;{*b&#65533;&#65533;&#65533;&#65533;b&#65533;lr;M=	*&#65533;=v&#65533;&#65533;`&#65533;v&#65533;&#65533;F&#65533;&#65533;s&#65533;&#65533;+ A3e&#65533;&#65533;&#65533;_&#65533;&#65533;>*&#65533;&#65533;b&#65533;+&#65533;e&#65533;j&#65533;&#65533;&#65533;6Kr\&#65533;v&#65533;:&#65533;wCP &#65533;&#65533;K&#65533;Z`# &#65533;/&#65533;&#65533;&#65533;&#65533;-C6&#1861;&#65533;&#65533;\&#65533;&#65533;g&#65533;&#65533;7&#1899;&#65533;9P&#65533;&#65533;&#65533;&#65533;&#65533;&#65533;(&#65533;B&#65533;&#65533;<&#65533;i&#65533;&#65533;&#65533;&#65533;&S+{&#65533;)S8&#65533;t:&#65533;&#65533;&#1467;3J&#65533;&#1707;&#65533;&#65533;W&#65533;z:'&#65533;zwIy&#738;9)&#65533;y&#65533;uV&#65533;ee&#65533;&#65533;&#65533;&#65533;tV&#65533;&#65533;&#65533;&#65533;&#1620;8&#65533;&#908;&#65533;^&#65533;RL&#65533;(&#65533;&#65533;&#65533;C&#65533;y&#1129;,&#65533;&#65533;&#65533;&#65533;V&#65533;@/&#65533;&d&#65533;&#65533;&#65533;&#65533;O&#65533;&#65533;&#65533;&#65533;&#65533;\i&#65533;j8&#65533;&#65533;&#65533;&#43066;k&#65533;e@/c&#65533;&#65533;@&#65533;&#65533;l&#65533;&#65533;)&#193;9&#65533;cJ&#65533;&#65533;&#65533; &#65533;&#65533;&#65533;L&#65533;&#65533;&#65533;rv&#65533;&#65533;&#65533;&#65533;pe&#65533;&#65533;&#65533;&#65533;&#65533;or&#65533;
IB"&#65533;;" &#65533;&#65533;a&#65533;&#65533;&#65533;&#65533;+-]=&#65533;&#65533;\Q&#65533;&#65533;&#65533;&#1652;<&#65533;&#65533;)&#65533;&#65533;&#1272;&#65533;&#65533;kx&#65533;&#65533;&#65533;&#735;&#65533;&#628;Y&#65533;J&#938;&#65533;&#65533;T &#65533;&#289;&#65533;Xf&#65533;&#65533;d&#1243;t&#1350;+&#65533;=&#65533;I&#65533;&#65533;&#65533;u&#65533;&#65533;Z&#65533;b&#65533;&#65533;H}&#65533;&#65533;&#65533;j&#65533;&#1845;	Y&#65533;&#65533;e&#65533;&#65533;&#65533;c;T/&#65533;&#65533;H(=RyM&#65533;&#65533;6&#65533;~)k=&#65533;&#65533;)&#471;GSC0&#65533;2&#65533;-&#65533;&#243;&#65533;&#65533;&#65533;XH|y0&#65533;\&#65533;E1&#65533;&#1713;L&#65533;-&#967;&#65533;&#424;&#65533;&#65533;&#65533;&#65533;l&#65533;F`&#65533;JL&#65533;&#65533;B&#65533;az&#65533;&#65533;&#65533;&#65533;&#1708;]
&#65533;  &#65533;&#65533;a&#65533;&#65533;u&#65533;&#65533;&#65533;&#1218;&#65533;&#65533;&#65533;X]&#65533;&#65533;]&#65533;&#65533;&#65533;^}&#65533;d'&#65533;&#65533;n&#65533;&#65533;&#821;&#65533;B&#65533;&#65533;'&#65533;&#65533;L&#65533;&#65533;&#1509;$&#65533;&#65533;&#65533;&#65533;&#65533;&#65533;&#65533;&#65533;&#65533;&#65533;W&#65533;&#65533;X&#65533;~&#65533;HKds E&#65533;&#65533;K&#65533;&#65533;-fF&#65533;&#65533;F&#65533;U&#65533;4&#65533;q^K&#65533;n}&#65533;&#65533; &#65533;&#65533;&#65533;&#65533;&#65533;^f&#65533;&#65533;L&#65533;&#65533;>%&#65533;g&#65533;&#65533;&#6417;>&#65533;&#65533;xX&#65533;}~V&#65533;&#65533;&#65533;&#65533;&#65533;I&#65533;}&#65533;%%&#65533;&#65533;&#65533;E?+`I]&#65533;G&#65533;&#65533;B^&#65533;&#65533;z&#65533;&#65533;&#65533;&#65533;&#1574;`}&#65533;&#65533;&#65533;&#65533;-&#1578;&#65533;r&#65533;yR"&#65533;w]{&#65533;J&#65533;e&#65533;&#65533; &#65533;&#65533;Q&#65533;&#65533;VN&#65533;&#65533;&#65533;x&#65533;=a&#65533;&#65533;&#65533;&#65533;&#65533;(ub&#65533;&#65533;.4enfN&#65533;U&#65533;&#1053;(&#65533;&#1948;&#65533;X"&#65533;1t&#1200;&#65533;lp6`>&#65533;&#65533;&#65533;&#65533;:{>&#65533;&#65533;~&#569;m&#65533;:I&#65533; P&#773;&#65533;/&#65533;j&#65533;&#65533;&#65533;&#65533;l&#65533;&#65533;9&#1823;&#65533;&#1035;&#65533;&#65533;&#65533;[&#65533;&#65533;&#42238;KJ&#65533;9&#65533;&#65533;&#65533;+J&#65533;&#1857;&#65533;&#65533;&#65533;%&#65533;&#65533;U&#65533;n&#46539;EpuOv&#65533;&#65533;&#65533;&#520; &#65533;&#65533;&#65533;Q&#65533;&#65533;&#65533;&#65533;&#487;&#65533;&#65533;nn&#65533;q&#65533;&#65533;c&#65533;~&#65533;&#65533;&#65533;]{&#65533;&#1582;&#65533;K&#65533;&#65533;V=A&#65533;)&#65533;;&#65533;a&#65533;/&#65533;H&#1641;&#65533;&#65533;@/&#65533; /&#65533;p}W&#65533;&#65533;F&#65533;qE52)&#65533;c,&#20259;&#65533;@&#65533;~&#65533;<N&#65533;lNs&#65533;&#65533;&#65533;&#65533;y&#65533;`&#65533;&#65533;1&#65533;&#65533;MZC&#65533;&#65533;Z3&#65533;&#65533;o&#65533;&#65533;&#65533;&#65533;&#65533;&#1043;4&#65533;&#65533;&#65533;OeU&#65533;&#65533;&#65533;&#65533;&#65533;F&#65533;&#1615;;&#65533;&#65533;=&#361;((z	&#65533;R9&#65533;H&#65533;&#65533;;&#65533;{&#65533;&#65533;V&#65533;&#65533;./&#65533;x&#65533;&#65533;w&#65533;?&#65533;h&#65533;&#65533;,&#65533;.1&#65533;= 8&#65533;x&#65533;&#65533;<p3&#493;B&#65533;&#65533;$&#65533;&#65533;($&#65533;KoJe&#65533;W&#65533;&#65533;&#65533;*&#65533;y0<&#65533;&#65533;^1]&#65533;8&#65533;&#65533;&#65533;m&#65533;>e&#65533;&#65533;&#65533;&#65533;R&#65533;l&#65533;&#65533;R&#65533;dK4&#65533;^&#65533;D]&#65533;&#65533;&#65533;&#1144;&#65533;&#65533;|/V&#65533;,&#65533;&#65533;&#65533;&#1510;&#65533;&#65533;&#65533;&#65533;&#65533;&#65533;&#65533;S&#65533;}&#65533;&#65533;&#65533;MO&#65533;&#65533;&#65533;&#65533;&#28974;+e&#65533;?i&#65533; &#65533;\Z&#65533;${&#65533;7&#65533;o`&#65533;&#65533;&#65533;&#65533;&#65533;&#65533;\q^&#65533;nDU&#65533;&#65533;&#65533;&#65533;|&#65533;&#65533;%&#65533;	&#65533;V&#65533;&#65533;}&#65533;&#65533;&#65533;&#65533;&#65533;&#65533;&#65533;&#65533;&#65533;ne&#65533;_&#65533;+&#65533;&#65533;&#65533;&#65533;&#65533;&#65533;&#65533;&#65533;&#65533;&#65533;&#65533;&#65533;&#65533;&#65533;&#65533;3&#65533;H	&#65533;&#65533;&#158;V&#65533;&#65533;&#65533;&#65533;&#607;&#65533;&#65533;e d*"00&#65533;I)y.&#65533;&#65533;&#65533;&#65533;&#65533;[-kE0  &#65533;=E&#65533;&#65533;&#65533;&#65533;&#65533;)&#65533;w&#65533;Yc&#65533;D}G$T&#65533;E&#65533;&#65533;&#65533;)lT&#65533;&#65533;
< &#65533;&#65533; d
&#462;&#65533;ZQ&#65533;&#65533;f&#65533;p&#65533;B&#65533;&#65533;K&#65533;0?1S&#65533;&#65533;&#65533;0&#65533;&#65533;d&#65533;:&#65533;Ag&#65533;0h&#65533;:&#65533;&#65533;D&#65533;&#65533;&#230;i&#65533;&#65533;&#65533;&#65533;zP&#65533;A|X&#65533;&#1201;*u&#65533;&#1518;`&#65533;&#65533;C&#65533;U&#65533;7a&#65533;&#65533;&#65533;&#65533;-&#65533;[&#65533;JEP&#533;`-c"[&#65533;&#65533;&#65533;]&#65533;&#65533;&#65533;\&#65533;d[e/&#65533;&#362;&#65533;1&#65533;eF&#65533;&#65533;&#65533;eF|]i.&#65533;&#65533;U$&#65533;^d&#65533;&#65533;J&#65533;&#65533;F&#65533;E&#65533;&#65533;+&#65533;&#65533;!&#65533;&#65533;&#65533; "&#65533;
"&#65533;&#65533;Sx&#65533;&#65533;&#65533;u1&#65533;&#65533;&#65533;S&#65533;&#65533;q&#65533;&#65533;&#65533;&#65533;H&#143;y?y
dcBC&#65533;6&#65533;&#65533;&#65533;D&#65533;&#617;&#65533;@&#65533;&#65533;c&#65533;&#65533;&#65533;&#65533;^&#65533;&#65533;/`&#65533;&#65533;&#65533;&#65533;&#65533;{	&#65533;&#65533;K&#65533;Hu&#65533;&#65533;&#65533;&#65533;&#65533;cs}&#65533;A9&#65533;]&#65533;C!&#65533;&#65533;&#65533;1&#65533;&#65533;R!&#453;&#65533;17&#65533; &#65533;3&#65533;&#65533;&#65533;r&#1928;!&#65533;&#65533;!TR&#65533;&#65533;t&#65533; &#1160;&#65533;&#65533;5Br&#65533;&#65533;&#397;7&#65533;&#65533;&#65533;"&#65533;A&#415;h@&#65533;&#65533;#z&#65533;&#65533;&#65533;R}&#65533;&#65533;cT6Iz&#65533;eV&#65533;-L&#65533;&#65533;f&#65533;&#65533;&#65533;&#65533;}F&#65533;4&#28127;N&#65533;if&#65533;&#65533;g&#65533;&#65533;&#2010;C.I&#65533;J9[m&#65533;&#65533;&#65533;Mq&#65533;&#65533;Nuu&#65533;9&#65533;p&#65533;&#1617;B>&#65533;I0&#65533;A
J&#65533;\&#65533;1&#65533;(>)lW&#65533;&HjEYx^&#65533;&#65533;S^y>Bi&#65533;&#65533;G&#65533;|&#65533;xI&#65533;c&#65533;&#65533;Z&#65533;p&#65533;&#65533;&#65533;Y&#65533;l&#65533;"i>&#65533;x;&#65533;&#65533;j&#65533;&#65533;>&#65533;t&#65533;hT&#65533;%&#65533;&#65533;&#65533;B&&#65533;&#65533;7&#65533;j&#65533;
&t]&#65533;&#65533;'&#65533;&#65533;&#65533;&#65533;m&#65533;&#65533;&#65533;&#65533;&#1262;m*&#65533;{&#65533;6I&#65533;z&#65533;&#65533;B`&#65533;&#65533;&#152;0&#65533;&#65533;&#65533;&#65533;&#65533;&#65533;&#65533;&#1467;e&#65533;&&#65533;&#65533;*&#65533;&#65533;~&#65533;&#65533;&#65533;C&#65533;&#65533;&#65533;&#65533;&#65533;i&#65533;&#65533;&#65533;&#51623;&#65533;&#65533;]&#65533;[kd&#65533;&#65533;D&#31238;I&#65533;VVA&#65533;Pv&#65533;:&#65533;]w&#65533;&#65533;&#65533;:&#1769;n:&#65533;&#65533;&#65533;&#65533;&#1828;&#65533;&#65533;dh&#65533;&#65533;/&#65533;&#65533;&#65533;0&#65533;.&#65533;&#819;&#65533;C&#65533;zt&#65533;h&#65533;&#65533;e&#65533;+&&#65533;&#65533;&#65533;&#65533;m&#65533;&#65533;&#65533;&#65533;j&#65533; w[&#65533;&#65533;8l	&#65533;&#1338;&#65533;F3&#65533;&#65533;&#65533;&#65533;J&#65533;"6&#65533;&#65533;&#65533;&#65533;&#65533;&#65533;"1o&#65533;_p&#65533;l&#65533;:&#65533;&#65533;&#65533;&#65533;.&#65533;&#65533;hM&#65533;Kt1&#65533;&#65533;&#65533;&#65533;b2&#65533;l4,&#65533;Mq&#65533;m&#65533;[&#280;&#65533;&#65533;mH#PTI&#65533;q&#65533;&#1043;\C&#65533;X&#65533;wDt&#65533;E&#65533;V&#1321;-&#65533;ml&#65533;&#65533;&#65533;&#65533;&#65533;&#684;{`v&#65533;&#65533;&#65533;S&#65533;s&#65533;ak&#65533;&#65533;&#65533;&#65533;L&#65533;&#65533;&#65533;//$&#65533;&#65533;o&#65533;&#65533;&#65533;=G&#65533;u&#65533;@&#65533;8&#65533;x&#65533;&#65533;&#65533;h&#65533;&#65533;&#65533;&#65533;&#65533;&#65533;&#65533;&#65533;&#65533;&#65533;&#65533;&#65533;{X&#65533;&#65533;&#65533;&#65533;"&#65533;&#65533;&#1293;&#65533;&#65533;pc&#65533;&#65533;&#65533;&#65533;?&#65533;}&#65533;&#65533;&#65533;&#65533;_&#1966;g&#65533;&#65533;q&#65533;\&#65533;&HQ&#65533;:&#65533;&#65533;&#65533;Z&#65533;&#65533;&#65533;B&#65533;&#133;&#65533;&#1091;y4&#65533;+&#65533;&#65533;&#450;V&#65533;&#65533;&#65533;5&#65533;u&#65533;&#5383;V(&#65533;&#65533;&#65533;&#57702;&#65533;&#65533;&#65533;l&#65533;4&#65533;&#65533;y&#65533;&#65533;&#65533;&#65533;&#65533;&#65533;afi&#65533;j&#65533;&#65533;&#65533;\%&#65533;&#65533;&#65533;&#65533;^&#65533;x&#65533;7/55$&#65533;}&#65533;&#65533;}&#65533;y &#65533;^&#65533;|uS&#65533;f&#65533;:&#1745;F&#65533;&#65533;*P&#65533;&#65533;&#65533;"*&#65533;-qK&#65533;&#65533;~&#65533;&#65533;&#65533;&#65533;&#65533;1&#65533;e&#65533;&#65533;wF=&#65533;9.k&#65533;+&#65533;&#65533;&#65533;&#65533;f7&#1641;&#65533;&#65533;0&#65533;&#65533;@&#65533;J&#65533;t&#65533;&#65533;D
!Ip`&#65533;0&#65533;&#65533;&#65533;m&#65533;A&#65533;&#65533;@5%&#65533;&#65533;&#65533;`c*M&#65533;&#65533;&#65533;+&#65533;&#65533;&#65533; &#65533;&#65533;D &#65533;&#65533;j:&#65533;&#65533;&#65533;&#65533;v&#65533;&#65533;&#65533;&#65533;}&#65533;&#65533;&#65533;&#65533;&#65533;&#65533;=H&#65533;[U&#65533;G&#65533;?&#65533;&#1097;&#65533;&#65533;R&#65533;TIFt&#65533;+N&#65533;2&#65533;L&#65533;<|&#7245;&#65533;&#65533;c&#65533;&#65533;H&#65533;=&#65533;&#1112;&#65533;Xb&#65533;(6;Ly&#65533;<&#65533;XH&#65533;&#65533;4&#65533;&#65533;&#65533;&#65533;&#65533;I&#65533;&#65533;Y&#65533;&#65533;&#65533;!&#65533;(9&#65533;&#65533;&#65533;c&#65533;@&#65533;&#65533;&#65533;^&#65533;F&#65533;&#65533;x&#65533;L&#65533;>&#65533;xq&#65533;&#65533;&#65533;&#65533;,&#65533;b&#65533;&#65533;B\1c&#65533;&#65533;x&#65533;&#65533;U&#65533;&#65533;&#1289;L>z&#65533;,XI&#65533;DN!&#65533;&#65533;&#65533;&#65533;&#65533;L1&#65533;X1&#65533;.&#65533;&#65533;,&#65533;&#65533;&#65533;&#65533;&#65533;2&#65533;&#65533;f&#65533;&#65533;&#65533;&#65533;&#524;_&#65533;g&#65533;
N&#65533;&#65533;&#65533;&#65533;!&#65533;j y&#65533;U*&#65533;l%B&#65533;&#65533;&#517;&#65533;&#65533;Ww;&#65533;&#65533;&#65533;`A
&#65533;&#65533;
s&#65533;&#65533;&#65533;&#65533;D&#65533;l&#65533;bb&#65533;|(K&#65533;&#65533;&#65533;gp&#65533;F3&#65533;.&#1969;&#65533;&#65533;^&#65533;v&#65533;&#65533;4~X+&#65533;FzD&#386;&#1317;,&#65533;&#65533;I3&#65533;S&#65533;&#65533;t&#65533;&#65533;&#65533;,;}z4sZ1&#65533;&#65533;&#65533;&#65533;0&#65533;&#65533;Y&#65533;156&#65533;&#65533;&#65533;&#65533;t&#65533;&#65533;&#400;~s&#65533;&#65533;&#65533;&#65533;&#65533;&#926;~S&#65533;nl#I&#65533;N&#65533;&#65533;&#1387;-mo&#65533;&#378;&#65533;&#65533;bh&#65533;"H&#65533;&#65533;&#65533;&#65533;PG&#65533;i&#65533;
&#65533;&#65533;2Y)&#65533;l&#1350;&#65533;&#65533;&#1430;}&#65533;&#65533;*&#65533;&#65533;JC&#65533;&#65533;mlq&#65533;Q&#65533;"W&#65533;4&#1893;q&#65533;&#65533;P&#65533;&#65533;&#65533;*&#65533;/P&#65533;;E&#65533;>&#65533;&#65533;%a&#65533;&#65533;&#65533;&#65533;&#65533;&#65533;&#65533;ya&#65533;&#65533;m&#65533;&#65533;>&#65533;&#65533;i&#65533;&#65533;5&#65533;&#65533;3&#65533;s,&#65533;4&#65533;t&#65533;Q&#65533;&#65533;p&#1872;'&#65533;&#65533;&#65533;r6&#65533;&#65533;<&#65533;&#65533;f4C&#65533;&#65533;&#65533;:&#65533;&#65533;2&#1813;&#65533;&#65533;&#65533;mRa&#65533;&#65533;!(&#65533;&#65533;&#65533;_sl`&#65533;Z&#65533;g&#65533;&#65533;-p:&#65533;zyX|&#65533;&#65533;&#65533;~&#65533;&#65533;&#65533;&#65533;&#288;&#65533;m&#65533;"&#65533;&#471;6&#65533;&#65533;"&#870;&#65533;&#65533;&#65533;&#65533;Dx&#65533;&#65533;jT&#65533;&#65533;&#65533;6&#65533;:v&#65533;I<&#65533;$&#65533;s&#65533;Z&#65533;o&#65533;&#65533;&#65533;8&&#65533;Wq&#65533;#&#65533;_&#65533;&`>.&#65533;&#437;&#65533;	~&#65533;<&#65533;&#65533;&#65533;<&#65533;Ig&#65533;XVJ1&#65533;&#65533;&#65533;SJ&#65533;K&#65533;&#65533;&#65533;:&#65533;aEW&#65533;&#65533;f>C:&#65533;.D&#65533;&#65533;`S&#65533;&#65533;&#65533;lg&#65533;ye&#65533;&#65533;M&#65533;&#65533;u&#65533;&#65533;KL(&#65533;y&#65533;&#65533;[&#65533;&#65533;<je&#65533;j&#65533;s&#65533;_4&#65533;+&#65533;&#65533;2&#65533;&#1449;&#65533;&#65533;&#65533;&#65533;&#65533;W&#65533;tV&#65533;&#65533;&#65533;\K&#65533;Kw&#65533;>&#65533;&#65533;&#65533;m6&#65533;8&#65533;<&#65533;u?&#65533;]&#65533;&#65533;|&#161;VW&#65533;==X@&#65533;	&#65533;&#65533;&#65533;&#65533;q&#65533;&#65533;&#65533;&#422;&#1584;8q&#65533;&#65533;l&#642;&#65533;&#65533;&#65533;&#65533;)&#65533;m&#65533;n&#65533;&#65533;&#65533;&#65533;&#65533;&#65533;&#65533;&#65533;&#65533;9&#65533;&#65533;x&#65533;&#65533;
Y&#65533; &#65533;&#65533;&#65533;&#65533;&#65533;&#65533;&#65533;+&#65533;&#65533;u&#65533;&#65533;&#65533;JZ&#65533;/&#65533;&#65533;+&#65533;&#65533;&#65533;&#65533;&#65533;0&#65533;&#65533;&#65533;&#65533;&#65533;&#65533;&#65533;ZI&#65533;&#65533;#&#65533;&d&#65533;&#65533;&#65533;&#65533;L*u%p&#65533;${&#65533;&#65533;%&#65533;&#65533;-&#65533;m&#65533;&#65533;[&#65533;]&#65533;j{&#65533;}s&#65533;&#65533;&#65533;D&#65533;&#65533;gm&#65533;,&#65533;&#65533;&#65533;^^~Fbm
&#65533;J~&#65533;&#65533;_&#65533;&#65533;Ruy&#65533;RN&#65533;&#65533;&#65533;a&#65533;&#65533;+&#65533;:&#65533;	?K&#65533;Ez&#65533;,=&#65533;&#65533;&#65533;&#1177;&#65533;&#65533;&#65533;	F&#65533;r&#65533;&#65533;M&#65533; &#65533;&#65533;7&#65533;|&#65533;]&#65533;&#65533;/&#65533;0&#65533;M&#65533;&#65533;0&#65533;#&#65533;&#65533;ou&#65533;&#65533;&#65533;&#65533;&#65533;&#65533;&#152;&#65533;&#65533;uX{&#65533;&#65533;&#65533;L&#65533;&#65533;[&#65533;&#65533;&#65533;;&#65533;&#65533;&#65533;&#65533;&#65533;.&#65533;&#65533;85&#65533;&#65533;|8&#65533;&#65533;r&#65533;&#65533;&#65533;&#687;&#65533;&#65533;&#65533;&#65533;&#65533;w&#1075;&#65533;&#65533;e?&#65533;&#65533;&#65533;&#65533;&#65533;1&#65533;&#65533;v.{&#65533;&#65533;&#65533;z&#65533;u]&#65533;Q&#65533;&#65533;e&#65533;&#65533;&#65533;&#65533;0&#65533;'u&#65533;pjH67&#65533;&#65533;&#65533;sgglp&#65533;j&#65533;&#65533;&#65533;_&#65533;wheWr&#65533;F&#65533;84|&#65533;5&#65533;gh)&|&#40384;&#65533;E&#65533;~;&#65533;D&#65533;pSoVk/&#65533;&#65533;7?&#65533;&#65533;c&#65533;&#65533;|+5{&#65533;&#65533;_{&#65533;dv&#65533;&#65533;{&#65533;&#65533;y"&#65533;$&#65533;d&#65533;&#450;&#65533;&#65533;S!&#65533;k&#65533;g JXg}&#65533;&#65533;p&#65533;&#65533;&#65533;Xz&#65533;J&#65533;&#65533;&#65533;z&#65533;&#65533;
&#65533;rd&#65533;&#65533;|&#65533;&#65533;n&#65533;&#65533;6&#65533;7he&#65533;fXSQ&#65533;m&#65533;&#65533;c&#65533;&#65533;&#65533;W&#65533;&#65533;i&#65533;u&#65533;&#451;MF$&#65533;&#65533;`G7T&#65533;&#65533;n8"&#65533;a&#65533;&#65533;[&#65533;=Y&#65533;dn&#65533;&#65533;&#65533;U&#65533;&#65533;&#65533;p&#65533;%&#65533;gs'+7w&#65533;&#65533;&#65533;&#65533;I&#65533;e&#65533;&#65533;F(&#65533;fT&#65533;I&#65533;	Mwo&#65533;6&#65533;ad&#65533;V&#65533; u>&#65533;r&#65533;xi&#65533;uc&#65533;z&#65533;q&#65533;wi&#65533;s&#65533;(&#65533;&#65533;(&#65533;%&#65533;d&#65533;&#65533;&#65533;Hnt&#65533;|&#65533;vr&#65533; r&#65533;&#65533;Ct &#1482;m8_&#422;&#65533;&#65533;&#65533;Y&#65533;w&#65533;d}&#65533;g&#65533;&#839;m&#65533;&#65533;d&#65533;&#65533;d&#65533;#b&#65533;(~&#65533;&#65533;(&#65533;&#280;&#65533;&#65533;&#65533;&#65533;&#65533;G&#65533;&#65533;eT8&#65533;&#65533;&#65533;&#65533;n&#65533;&#65533;&#65533;o/t &#65533;1D&#65533;&#65533;&#65533;[&#65533;&#65533;&#65533;{&#65533;&#65533;m&#65533;5&#65533;	yq&#65533;x&#65533;&{&#65533;'&#65533;&#65533;h&#65533;&#65533;H&#65533;&#65533;&#65533;x4&#1485;&#1544;`&#65533;&#65533;}~&#65533;c&#65533;sK y&#65533;&#65533;&#65533;&#65533;&#65533;&#1537;&#65533;X&#65533;&#65533;&#65533;&#65533;&#65533;&#65533;&#65533;&#65533;<&#65533;`&#65533;jhs&#65533;e&#65533;&#65533;'i(&#65533;y&#65533;&#65533;&#65533;&#65533;&#65533;L&&#65533;#&#65533;&#65533;)&#65533;&#65533;M8A (a&#65533;&#65533;&#65533; &#65533;A&#65533;(Em&#65533;&#65533;&#65533;&#65533;e	&#65533;&#65533;&#65533;&#65533;,&#65533;&#65533;y&#65533;E&#65533;X&#65533;&#467;R`jr&#65533;j&#65533;n&#65533;-&#822;&#65533;&#65533;Dm&#871;5&#65533;U)'a&#65533;f&#65533;&#65533;1U&#517;b&#65533;tl&#65533;&#65533;&#65533;&#65533;&#65533;x&#65533;sk*it&#65533;&#65533;&#65533;&#65533;&#65533;&#65533;vB&#65533;&#65533;)&#65533;v(&#65533;O=&#65533;&#65533;U&#65533;o&#65533;W}&#65533;o&#695;0G&#65533;&#65533;&#65533;&#65533;DOxb&#65533;&#65533;Q&#65533;=$&#65533;&#65533;sx&#65533;&#65533;hY&#65533;&#65533;&&#65533;&#65533;)&#65533;&#65533;fZeH&#65533;&#65533;&#65533;&#65533;&#65533;&#65533;o&#65533;&&#65533; &#65533;F0$1\&#65533;et&#1046;&#65533;&#65533;&#65533;&#65533;vp&#65533;&#65533;&#65533;&#65533;s8&#30407;i&#65533;&#65533;x&#65533;&#531;&#65533;7&#65533;&#65533;&#65533;&#65533;	yW&#65533;^7;&#65533;&#65533;&#65533;&#65533;&#65533;t&#65533;&#65533;&#65533;F5X&#65533;/I&#65533;&#65533;&#65533;&#65533;&#65533;&#65533;
&#1414;&#65533;#}&#65533;i&#65533;&#65533;h&#65533;6&#65533;&#65533;o&#65533;&#65533;&#65533;&#65533;&#65533;y&#65533;&xyp)&#65533;wZ&#65533;&#65533;.a;A+}&#1244;w&#65533;&#1425;@~&#65533;&#65533;d&#65533;)S&#65533;8&#65533;Ys&#65533;I`g&#338;&#65533;UJ&#65533;>&#1633;&#65533;&#65533;7&#65533;&#65533;\&#65533;&#65533;&#65533;&#542;&#65533;r6&#65533;&#65533;t&#65533;S&#65533;K&#65533;{&#65533;4&#65533;;&#1682;W&#65533;"
&#65533;	&#65533;D&#65533;&#65533;&#65533;y0&#65533;&#65533;&#65533;&#65533;&#65533;&#65533;#m&#602;#&q!5&#65533;N&#1571;Phz&#65533;c&#65533;&#65533;4&#65533;9&#65533;PG&#65533;c&#65533;^&#65533;&#34891;8&#65533;d&#65533;y&#65533;&#65533;`QjcAR?/&#65533;Y&#65533;&#65533;)&#65533;&#65533;7&#65533;&#65533;S&#65533;q&#65533;&#65533;Z&#65533;d&#65533;6Hd,&#65533;&#65533;&#65533;8&#65533;r&#1438;&#65533;&#65533;&#65533;&#65533;Rd&#65533;ut&#65533;9&#65533;7&#65533;&#65533;&#504;G-&#65533;&#65533;G&#65533;&#65533;&#65533;&#614;n&#65533;&#65533;&#65533;:&#65533;&#1577;&#65533;&#65533;&#65533;&#65533;&#65533;&#65533;&#65533;&#65533;g&#65533;&#65533;xMc
&#65533;&#65533;&#65533;i6{&#65533;{&#65533;]&#65533;@&#65533;.&#65533;&#65533;&#65533;&#65533;&#65533;&#65533;&#65533;&#65533;(&#65533;ri&#65533;&#65533;&#65533;X&#65533;&#65533;&#39525;&#65533;&#65533;&#65533;&#65533;&#65533;x.&#65533;&#65533;`&#65533;&#65533;&#65533;&#65533;&#65533;&#65533;&#65533;&#65533;&#65533;&#65533;&#65533;r&#65533;&#1704;sD_b&#65533;h&#65533;G:&#65533;&#65533;&#65533;U2z&#65533;Sj&#65533;&#65533;&#479;&#65533;I&#65533;=&#65533;&#65533;&#65533;Jpo:&#65533;&#65533;s&#65533;RH&#65533;&#65533;&#65533;&#65533;$&#65533;<
&#65533;y&#65533;&#65533;W&#65533;&#65533;*v&#65533;&#65533;&#65533;aP&#65533;}'&#65533;&#65533;&#65533;{&#65533;
&#65533;&#65533;&#65533;cv&#65533;_:Y&#65533;&#65533;&#65533;&#65533;<h8&#65533;&#65533;{&#65533;&#65533;&#65533;&#65533;&#65533;&#65533;&#65533;j&#65533;&#65533;f&#65533;&#65533;&#65533;?6&#65533;&#65533;&#65533;]&#65533;5&#65533;*&#65533;&#65533;&#65533;]Yk&#65533;)&#65533;yrH&#1710;&#65533;&#65533;&#65533;&#65533;&#1611;&#65533;&#65533;&#65533;&&#65533;&#65533;&#65533;&#65533;&#65533;&#65533;&#65533;&#65533;&#65533;`&#65533;0j&#1069;&#65533;^K&#65533;,&#65533;&#65533;&#65533;y&#65533;&#65533;&#65533;h&#65533;&#65533;&#65533;&#65533;&#1712;6&#65533;&#65533;&#65533;&#65533;&#65533;6&#65533;J&#65533;&#65533;&#65533;y&#65533;&#346;&#65533;&#65533;I&#65533;&#65533;'&#65533;&#65533;&#65533;&#65533;&#65533;+j&14&#65533;&#65533;+[&#65533;&#65533;&#65533;O&#754;&#65533;'&#65533;E&#44284;4Y[&#65533;a&#65533;&#65533;a&#65533;&#65533;ux&#65533;&#65533;&#65533;&#65533;&#65533;&#65533;&#279;&#65533;j&#65533;&#65533;i&#65533;U&#65533;0r&#65533;&#65533;j&#65533;&#65533;&#1881;&#65533;	&#65533;&#65533;Pk&#65533;&#65533;&#65533;&#65533;&#65533;&#65533;_&#65533;P&#65533;=`&#65533;t/&#65533;&#65533;&#1152;&#65533;}G&#65533;&#65533;8&#65533;&#65533;*1V&#65533;&#65533;&#65533;&#65533;&#65533;&#65533;&#65533;x*&#65533;&#65533;&#65533;-m	&#65533;&#65533;G&#65533;}&#65533;&#65533;:&#29728;&#65533;&#610;&#65533;&#65533;&#65533;:&#65533;_&#65533;&#65533;&#439;z*&#65533;fi&#65533;&#65533;[r&#65533;&#65533;4&#1223;5&#65533;&#1538;&#65533;x&#65533;&#65533;'&#65533;&#65533;S/&#65533;&#65533;"&#65533;&#30431;&#1833;&#65533;&#65533;&#65533;&#65533;vX&#65533;uD&#65533;&#65533;&#65533;&#65533;&#65533;&#65533;L&#40690;|&#65533;&#65533;&#65533;5FXJ&#65533;&#65533;x&#65533;&#65533;&#65533;pKd5&#65533;Li&#65533;&#65533;&#65533;&#65533;&#65533;&#65533;8Y&#65533;&#65533;(&#65533;&#65533;&#65533;&#65533;&#65533;&#65533;&#65533;&#65533;&#65533;&#693;&#65533;+&#65533; j&#65533;&#65533;&#65533;+
T&#65533;&#65533;&#65533;&#65533;&#65533;&#65533;pdA1&#65533;m&#65533;hO&#65533;&#65533;&#65533;8&#65533;&#65533;:&#65533;_?Y&#65533;&#65533;&#65533;&#65533;&#753;&#65533;Uw9kY&#65533;&#65533;&#65533;&#65533;&#65533;g&#65533;K,&#65533;&#65533;&#65533;&#65533;Nm;&#65533;K&#65533;a&#65533;&#65533;&#65533;ZF0S&#65533;=&#1842; &#1560;&#65533;&#65533;&#65533;&#65533;3&#65533;&#65533;;&#65533;&#65533;8&#65533;&#65533;&#65533;&#65533;4&#65533;&#65533;e&#65533;-&#65533;&#65533;6&#65533;k&#65533;&#65533;&#1700;/P,!&#65533;i&#65533;s&#65533;3&#514;&#65533;&#65533;H&#65533;&#65533;8n&#65533;8{&#65533;&#65533;b]&#65533;&#388;Kx&#65533;&#1740;&#65533;&#65533;P&#65533;&#65533;&&#65533;&#65533;F&#65533;Xw&#65533;_&#65533;&#65533;+&#65533;7	&#65533;&#65533;s&#65533;&#65533;&#65533;u#&#65533;hc&#65533;&#65533;:6&#65533;<&#65533;&#65533;&#65533;Y&#65533;&#65533;&#65533;&#1019;&#65533;lL&#65533;=L&#65533;&#65533;&#65533;&#65533;|f&#1371;i&#65533;|&#196;,&#65533;&#65533;,&#65533;&#680;&#369;4m&#65533;^&#65533;'&#65533;&#65533;n<wo&#65533;Yi&#49143;|&#65533;&#65533;&#65533;&#65533;&#65533;&#65533;K&#65533;&#65533;&#65533;&#65533;&#1909;&#65533;D&#641;&#65533;&#65533;;&#826;b&#65533;&#65533;?&#1806;&#65533;s&#65533;H<&#65533;h&#65533;&#296;&#65533;wlr3&#65533;&#65533;8&#65533;Q0&#65533;[&#65533;&#65533;&#65533;f&#65533;&#65533;&#65533;&#65533;k&#65533;y&#65533;E&#65533;&#723;\&#65533;&#65533;,&#637;&#814;&#65533;&#65533;&#65533;&#65533;&#65533;&#65533;&#65533;{&#65533;|E&#65533;fh&#65533;4h&#65533;&#65533;&#65533;&#65533;z(&#1559;&#65533;&#712;&#65533;L&#65533;Z&#65533;&#65533;&#65533;<&#65533;&#65533;&#65533;{l&#65533;&#65533;&#65533;`=&#65533;&#65533;&#65533;&#65533;~&#65533;&#65533;&#65533;&#65533;&#65533;l&#65533;=&#65533;e&#65533;J&#43816;&#65533;&#65533;&#65533;&#65533;<u&#65533;L&#65533;F&#65533;]&#65533;{&#65533;&#65533;&#65533;g&#65533;]%&#65533;&#65533;&#65533;+&#65533;W	&#65533;M&#65533;&#65533;&#65533;&#65533;&#65533;@&#65533;&#65533;&#683;hlh&#65533;&#65533;&#1308;&#65533;N&#65533;&#65533;K&#1615;&#65533; k&#65533;&#65533;u&#65533;,&#65533;5&#65533;&#65533;&#65533;g&#65533;&#65533;9&#65533;P&#65533;&#65533;&#65533;[&#65533;G&#65533;&#65533;&#551;&&#65533;&#65533;]R&#65533;&#65533;>&#65533;[&#65533;C|&#65533;&#65533;&#800;&#65533;&#65533;`D&#65533;&#65533; &#65533;&#65533;&#65533;&#65533;&#992;&#65533;s=f1&#65533;&#65533;{&#65533;&#238;&#65533;&#65533;&#21615;&#725;C&#65533;&#65533;Sm&#65533;&#65533;&#65533;p&#65533;L&#65533;T&#65533;&#65533;&#65533;&#65533;&#298;&#65533;&#65533;g&#65533;~,&#65533;&#65533;&#65533;5&#65533;w&#65533;>M&#65533;&#65533;&#65533;&#65533;	&#65533;&#65533;&#65533;]bh&#65533;&#65533;-&#365;&#65533;&#65533;j&#65533;]&#65533;l&#65533;&#65533;j&#65533;&#65533;&#65533;&#65533;&#65533;&#65533;&#65533;&#65533;&#65533;8&#65533;3&#1110;+&#65533;Q{&#65533;f6G&#65533;&#65533;&#65533;&#65533;&#65533;&#65533;&#65533;&#65533;B|{&#65533;&#1831;!|&#65533;kf&#65533;1&#65533;&#65533;&#65533;&#65533;&#436;&#65533;&#65533;&#65533;&#1859;&#65533;=&#65533;u&#1523;@l	&#65533;$
&#65533;&#65533;&#65533;&#65533;&#65533;[M-&#65533;&#65533;~t7&#65533;&#65533;pf&#65533;&#65533;&#1790;:&#65533;&#65533;&#65533;&#65533;/]&#1402;}&#65533;H=&#65533;>&#65533;4&#65533;]&#65533;&#65533;&#65533;&#65533;[n:&#229;{E&#65533;&#65533;&#65533;&#65533;=&#65533;&#65533;y&#65533;&#65533;z&#65533;&#65533;&#65533;X?p&#65533;&#65533;&#65533;&#65533;,&#65533;&#65533;	&#65533;&#65533;&#65533;&#65533;k&#65533;&#65533;#.&#65533;&#65533;&#65533;\w&#1605;&#816;{K&#65533;&#65533;{&#65533;5w;[&#65533;&#65533;&#65533;&#65533;&#65533;T&#477;l&#65533;&#65533;&#1797;n&#65533;&#65533;&#65533;-&#65533;0&#65533;&#65533;:&#65533;&#65533;&#65533;&#65533;&#65533;&#293;&#65533;&#65533;&#65533;&#65533;&#65533;8;}&#65533;&#65533;S&#65533;{&#65533;&#65533;9&#65533;&#65533;&#65533;yL&#65533;KMq&#65533;c
&#65533;=&#65533;a&#65533;#&#65533;p&#65533;&#65533;&#65533;&#65533;&#65533;&#65533;?&#65533;&#1991;L&#65533;m&#65533;&#65533;'n&#65533;&#65533;&#65533;}&#65533;M&#65533;@&#65533;&&#65533;25&#65533;&#65533;!&#65533;~&#65533;&#65533;]a(* &#65533;&#65533;&#65533;C&#65533;&#65533;&#65533;-}]<X&#65533;&#65533;&#1792;&#65533;{&#65533;&#922;&#65533;&#65533;D&#65533;&#65533;&#65533;'&#65533;&#653;&#65533;&#65533;=]&#65533;o&#65533;&#951;&#65533;Z&#65533;&#65533;&#65533;&#65533;z}&#65533;b&#65533;{&#65533;&#65533;]&#1738;&#65533;&#65533;&#65533;&#65533;&#65533;&#65533;&#65533;&#65533;9&#65533;&#65533;*&#65533;&#65533;}&#65533;&#1083;&#65533;&#65533;m!z&#65533;&#65533;&#65533;&#65533;&#65533;&#65533;&#65533;B&#65533;&#65533;&#65533;2&#786;H<&#65533;f&#65533;&#730;^&#65533;i&#65533;&#44252;&#65533;![&#65533;&#65533;&#65533;=t&#65533;&#65533;^&#65533;&#65533;s&#65533;&#1293;&#65533;&#65533;&#8966;1^&#65533;&#65533;&#65533;r&#229;&#65533;.&#65533;m&#65533;d&#65533;P&#65533;&#1775;&#65533;ToG&#65533; N&#65533;%u&#65533;&#65533;&#65533;m&#65533;&#65533;&#65533;&#65533;&#65533;=&#628;&#1977;O.&#65533;&#65533;&#65533;&#65533;&#65533;&#65533;&#65533;&#65533;&#65533;&#65533;&#65533;&#65533;6N&#65533;	&#65533;&#65533;&#65533;[&#65533;G&#65533;&#65533;&#65533;n&#65533;&#65533;:&#65533;&#65533;&#65533;UG,&#27643;&#65533;8&#65533;&#65533;&#65533;\&#39998;&#65533;t-&#65533;#&#65533;&#65533;'}&#65533;&#65533;=&#65533;Q8.&#65533;&#65533;&#35173;&#65533;&#65533;&#65533;&#65533;Y&#65533;+&#65533;G.`'&#65533;&#65533;&#65533;~&#65533;,?&#65533;<o&#65533;C&#65533;&#1313;;&#65533;&#65533;&#65533;&#65533;&#1022;&#65533;&#65533;|&#65533;&#65533;N&#65533;&#65533;&#65533;&#65533;&#65533;&#65533;&#65533;=^&#65533;&#65533;-&#65533;L&#65533;&#65533;D:&#49598;&#65533;&#65533;&#65533;&#65533;&/&#65533;^&#1956;&#65533;&#65533;&#65533;&#65533;&#65533;&#65533;&#65533;&#65533;&#65533;&#65533;&#65533;0&#320;}lW&#65533;&#65533;&#65533;n&#65533;&#65533;r?r&#65533;&#65533;&#65533;&#65533;bm&#65533;&#1017;<&#65533;&#65533;@&#65533;&#65533;.&#65533;&#2006;&#65533;gM_&#65533;&#65533;&#65533;zy&#65533;"yx&#65533;&#65533;&#65533;%&#65533;?&#65533;&#65533;&#1925;%E&#65533;&#65533;&#65533;&#65533;&#65533;&#65533;&#65533;&#65533;&#65533;&#65533;B(&#65533;&#65533;	&#65533;e&#1288;K&#65533;]&#65533;&#65533;-&#1998;p&#65533;3&#65533;T&#65533;&#65533;&#65533;l&#65533;B&#65533;!&#65533;&#130;	&#65533;&#65533;&#65533;&#65533;&#65533;n&#65533;%&#65533;&#65533;&#65533;&#65533;&#636;l&#65533;&#65533;&#65533;&#65533;_&#65533;&#65533;&#65533;	o&#65533;&#65533;&#65533;&#65533;&#65533;n&#65533;	&#65533;&#65533;&#65533;_!^&#65533;d=&#65533;`&#65533;&#65533;;&#65533;o&#65533;&#2044;&#20455;&#65533;&#65533;&#65533;&#65533;&#65533;&#65533;&#65533;*&#65533;&#65533;&#65533;)Q&#65533;;&#65533;&#65533;>}&#65533;z&#32687;&#65533;J/\U&#65533;q&#65533;&#65533;&#65533;H&#65533;&#65533;&#65533;&#65533;Z&#65533;?&#65533;&#65533;&#65533;3&#65533;&#65533;&#65533;&#65533;&#65533;&#65533;&#65533;V&#65533;\&#65533;&#65533;&#65533;&#65533;&#65533;&#65533;&#65533;&#65533;&#65533;&#65533;U&#65533;&#65533;&#65533;&#65533;&#65533;	&#65533;(n&#65533;&#65533;%&#65533;&#65533;&#65533;&#65533;&#65533;&#65533;&#65533;&#65533;|&#65533;&#188;&#65533;&#65533;&#536;&#299;&#65533;&#65533;&#65533;`&#1137;&#65533;e&#1373;&#65533;&#65533;&#1617;&#65533;&#65533;&#1579;&#1820;&#65533;&#65533;&#65533;&#1602;&#65533;+&#65533;&#2040;&#65533;&#65533;8&#65533;&#65533;&#65533;&#65533;&#65533;&#65533;&#65533;&#65533;8&#65533;&#65533;&#65533;&#65533;&#65533;&#65533;&#1484;&#65533;9(&#843;&#65533;h&#65533;
L&#65533;_]	J&#65533;&#65533;&#65533;cz&#65533;&#65533; @&#65533;&#65533;ic&#23646;&#65533;&#65533;&#65533;&#65533;sT&#65533;W#G&#65533;&#65533;&#65533;&#65533;&#65533;J&#65533;
j&#65533;&#496;&#65533;&#725;&#65533;&#65533;&#65533;n&#65533;' &#722;*mH"/&#65533;&#13990;L	&#65533;J&#65533;{&#65533;&#458;&#65533;&#65533;&#65533;D&#65533;&#65533;&#65533;*&#65533; X&#65533;QCy+&#65533;&#65533;'&#65533;&#65533;&#65533;&#65533;&#65533;T&#1341;&#65533;&#65533;&#65533;J&#1241;s&#65533;&#65533;&#65533;&#65533;&#65533;}h&#65533;oF&#65533;%vz&#1580;&#1378;X&#65533;&#65533;&#65533;&#65533;&#65533;&#65533;&#65533;&#65533;&#65533;n&#65533;&#65533;v3Z&#65533;&#65533;E&#65533;&#65533;&#65533;3&#65533;&&#788;&#65533;&#65533;&#65533;%&#65533;&#1074;&#65533;2N&#65533;y6b&#373;&#65533;A&#65533;WP&#65533;S&#65533;&#65533;,&#822;&#65533;4&#65533;&#65533;&#65533;&#65533;&#65533;&#65533;&#65533;&#65533;&#65533;&#65533;&#65533;&#1878;{&#65533;h&#65533;&#65533;&#65533;&#65533;&#65533;Y&#65533;>&#65533;t&#65533;&#65533;p&#65533;&#65533;L&#65533;&#65533;&#65533;&#1869;&#65533;W&#65533;&#65533;p&#65533;E&#65533;c&#65533;x&#65533;&#65533;&#65533;&#65533;y&#65533;&#65533;uV7j&#65533;&#65533;&#65533;}&#65533;&#65533;]&#65533;\giu&#65533;&#65533;S&#65533;&#1142;&#65533;T&#65533;Iha{&#65533;LW&#65533;o&#65533;&#65533;'&#65533;X@i&#65533;&#65533;&#65533;&#65533;&#65533;Ue&#65533;&#65533;&#65533;v&#65533;&#1093;&#65533;uQ&#65533;&#65533;&#65533;&s#w&#65533;&#65533;&#65533;}&#65533;&#65533;&#1929;&#65533;&#65533;&#65533;&#65533;z&#65533;&#65533;8&#65533;&#65533;&#65533;8H&#65533;Q3T&#65533;&#540;&#65533;=&#65533;&#65533;dw&#65533;&#65533;f"&#65533;$&#65533;&#65533;We&#185;&#65533;U<&#65533;&#65533;&#65533;;&#65533;U&#65533;&#65533;AU]&#65533;&#65533;le&#65533;&#65533;|&#65533;&#65533;&#65533;$q&#65533;&#65533;d&#65533;OaJ&#65533;&#65533;5M&#65533;&#65533;&I&t&#65533;I&#65533;W7&#65533;xc&#65533;x&#65533;!&#65533;&#65533;)&#65533;&#65533;&#65533;ig&#65533;$&#65533;&#65533;&#65533;H&#65533; &#65533;s&#65533;V&#65533;&#65533;&#65533;e&#65533;8&#65533;&#65533;&#65533;:9j&#65533;&#65533;&#65533;	&#1697;Uv&#65533;&#1003;w&#65533;&#1687;&#65533;q&#65533;%9&#65533;&#65533;&#65533;+&#65533;&#65533;&#65533;&#39345;&#65533;R('z&#1368;&#65533;*&#65533;&#65533;&#65533;)&#65533;Y_&#65533;&#65533;J&#65533;&#65533;&#1210;'&#65533;F&#65533;E&#65533;&#65533;&#65533;&#65533;&#65533;\&#65533;'#&#65533;&#65533;&#65533;(&#65533;3z&#65533;lp&#65533;)&#65533;in&#65533;i&#65533;&#65533;F&#65533;r&#1688;&#65533;&#65533;6{&#65533;P&#65533;8&#65533;&#65533;c&#65533;!&#65533;&#65533;&#65533;&#65533;&#65533;s&#65533;&#65533;*)j&#65533;f&#65533;E~&#65533;&#65533;Zx&#65533;6\j&#65533;&#65533;&#65533;&#1457;O&#65533;Nh)&#65533;o&#65533;&#65533;g&#65533;i&#65533;pL&#65533;&#65533;&#65533;Q&#65533;&#65533;Q>J&#65533;&#65533;d&#266;&#65533;&#38319;+3X&#65533;&#65533;&#65533;&#65533;&#65533;&#65533;`&#65533;7o&#65533;&#65533;&#65533;&#33192;&#65533;t&#65533;&#65533;c&#65533;u	&#65533;&#1273;&#65533;&#65533;x&#65533;i&#65533;&#65533;&#65533;&#65533;&#65533;5&#65533;&#65533;v}&#65533;8&#1572;&#65533;r!&#65533;&#65533;~&#65533;u&#65533;&#65533;&#65533;m&#65533;&#65533;&#65533;&#65533;&#65533;e&#65533;Jh&#65533;$&#65533;&#65533;&#65533;82&#65533;&#65533;&#1463;8&#65533;O&#65533;&#1301;&#1764;&#65533;&#9114;&#65533;&#65533;&#65533;|4&#551;!w&#1878;K&#65533;h&#65533;{5&#65533;Q&#65533;&#65533;$&#65533;&#65533;&#156;&&#65533;YR&#65533;w&#65533;(&#65533;&#65533;Z[&#65533;&#65533;&#65533;&#65533;&#65533;&#65533;&#65533;&#65533;i&#65533;&#65533;F3&#65533;&#65533;&#65533;&#65533;{g&#65533;/&#65533;&#65533;+&#65533;SF&#35963;&#65533;4&#65533;q>&#65533;r&#65533;&#65533;v&#891;&#65533;rL&#65533;i&y&#65533;&#65533;&#65533;&#65533;^&#65533;=&#65533;59&#65533;&#65533;&#65533;&#65533;&#65533;a&#65533;&#65533;&#1507;%&#65533;p&#65533;k&#65533;B'&#65533;%cp&#65533;z&#65533;\-&#65533;j#&#65533;&#65533;zg
"&#65533;'w&#65533;&#65533;&#65533;f&#65533;D@3&#65533;m`&#65533;&#65533;&#1418;' &#65533;&#65533;&#961;^&#65533;&#65533;&#9910;&#65533;&#65533;<&#65533;\&#65533;&#65533;&#65533; &#65533;&#65533;&#65533;1&#65533;
&#65533;&#65533;&#65533;&&#65533;|].T&#65533;K^&#65533;<&#65533;1&#65533;&#65533;&#65533;~%&#65533;|&#65533;&#65533;B:N&#65533;Z7&#65533;&#65533;,&#65533;6&#65533;6,&#65533;&#65533;0&#65533;t&#65533;8&#65533;v"&#65533; &#65533;&#65533;&#65533;&&#65533;J&#65533;0&#65533;&#65533;&#65533;h:(Q&#65533;,&#37081;&#65533;S&#65533;[&#65533;/q&#65533;G&#65533;BG
y&#65533;g<"&#65533;~&#65533;Z&#65533;h&#65533;&#65533;2w&#65533;7&#65533;nS&#65533;&#65533;&#65533;
&#742;:&#65533;M	&#65533;HW&#65533;r&#560;&#65533;&#65533;&#840;&#65533;&#65533;&#65533;H&#65533;&#65533;&#65533;&#65533;&#62076;&#65533;b&#65533;79&#65533;i&#65533;&#65533;ZL&#65533;5DR&#58059;&#65533;Kj&#65533;&2R&#65533;1"&#263;&#65533;Y)&#168;]iT&#65533;&#65533;"f+Oz2&#65533;=4Pz&#65533;&#65533;&#490;&#65533;&#65533;o&#65533;&#65533;&#65533;&#65533;w&#65533;&#65533;&#65533;N&#65533;q	&#65533; &#65533;)&#65533; r&#53487;lM&#65533;J&#65533;&#65533;CnP&#65533;"&#65533;&#65533;p&#65533;&#65533;&#65533;&#65533;&#65533;9XDX&#65533;x&#65533;,d&#65533;&#65533;|iF6&#65533;j;&#65533;T&#65533;-&#65533;FF&#1612;&#65533;&#65533;:f&#65533;&#65533;&#65533;&#1039;,&#65533;B&#65533;&#65533;&#65533;v&#65533;e^&#65533;&#65533;57&#65533;&#65533;&#65533;&#794;&#65533;&#65533;<5&#65533;QG6&#65533;&#65533;&#2020;&#65533;'&#65533;6&#65533;_&#65533;&#65533;m&#65533;0&#65533;&#227;&#65533;&#65533;&#65533;&#65533;DAz&#680;A&#65533;E>&#65533;&#65533;e`B&#65533;&#65533;&#65533;Q=&#65533;h@)j&#65533;&#65533;u&#65533;&#65533;X(1&#40165;&#65533;&#65533;"&#65533;&#65533;f&#65533;>t&#65533;&#65533;&#65533;&#938;a&#65533;&#65533;LI?&#65533;^t&#65533;6\%+3Y&#65533;Pi&#65533;t&#65533;J&#65533;&#65533;&#630;&#65533;&#65533;T&#65533;j&#65533;X&#65533;*R&#65533;F&#65533;e&#65533;	#&#65533; 2&#65533;&#1761;Z&#65533;&#65533;=!fG&#65533;&#65533;&#65533;+I}:&#65533;&#65533;(&#65533;&#65533;&#65533;)&#65533;&#65533;&#65533;&#65533;T
5&#65533;&#65533;<&#65533;a&#65533;&#65533;0&#65533;~&#1395;H&#65533;c(Kg&#65533;&#65533;&#65533;&#65533;&#65533;EE&#65533;r&#65533;&#65533;
N*&#65533;&#65533;r&#65533;&#65533;&#65533;&#1306;&#65533;j/&#65533;&#65533;&#65533;&#65533;@+hZ&#65533;]&#65533;&#65533;&#65533;S*n&#65533;&#65533;&#65533;&#65533;4&#65533;&#65533;&#65533;+d&#65533;H&#65533;S,&#65533;&#65533;&#65533;a&#65533;s&#63906;&#65533;iv&#65533;&#65533;u&#65533;&#65533;&#65533;&#65533;J&#65533;&#65533;v&#65533;Ii&#65533;&#1655;&#65533;^Wyd=ii&#65533;&#65533;&#65533;U&#65533;l&#65533;//&#65533;:]&#65533;V&#65533;n&#65533;_&#65533;&#65533;&#65533;&#65533;&#65533;Q&#65533;3&#65533;&#65533;
.4&#65533;&#65533;&#65533;&#65533;N|&#65533;&#65533;N&#65533;&#65533;(&#65533;&#65533;Y&#65533;IW&#65533;>+Lg&#65533;Rx&#65533;&#65533;&#65533;q0K&#65533;7,&#65533;&#65533;&#65533;&#65533;u`n&#65533;&#65533;[&#65533;&#65533;W&#65533;/v&#65533;&#65533;&#65533;{!&#65533;&#65533;s&#65533;&#65533;\&#65533;&#65533;WBmD&#65533;&#1678;{&#65533;&#65533;&#65533; &#65533;&#65533;#&#65533;&#65533;yu&#65533;&#65533;)5K&#65533;	&#65533;&#65533;Ou*T&#65533;+:&#65533;R&#65533;l&#65533;eG&#65533;&#65533;&#65533;&#65533;K&#65533;&#65533;vW&#364;&#65533;K&#15730;&#65533;&#65533;V~3|_+80&#65533;&#65533;^%&#65533;&#65533;G&#65533;|>&#65533;6&#65533;&#65533;&#65533;&#65533;&#65533;eB&#65533;&#65533;Vza&#65533;&#65533;ft&#65533;8&#65533;9&#65533;p&#1840;&#65533;&#65533;@&#65533;&#65533;&#1885;f&#65533;&#65533;L0&#65533;b&#65533;&#65533;~d&#65533;P&#65533;&#1901;&#65533;&#65533;&#65533;&#65533;m
&#65533;W&#65533;ZK+Exh}&#65533;Cvb&#65533;&#65533;&#65533;M&#65533;&#65533;&#65533;&#65533;nz&#1238;&#65533;&#65533;&#65533;f&#65533;JL&#65533;&#65533;9&#65533;&#65533;5&#65533;6%{&#65533;>RY&#65533;&#65533;&#65533;4&#65533;&#65533;&#65533;]0&#65533;&#1301;&#65533;&#65533;&#65533;T&#65533;&#65533;&#65533;iX=&#65533;M+&&#65533;&&#23989;&#65533;&#1347;m&#65533;&#65533;|kf&#65533;Z&#65533;v&#65533;u&#65533;&#65533;%?J&#65533;&#65533;~A&#65533;w&#65533;&#65533;&#65533;&#65533;&#65533;&&#65533;B&#65533;&#65533;E&#65533;J&#987;^&#65533;&#65533;&#65533;&#65533;&#1785;&#65533;a.ox&#65533;)&#65533;&#65533;&#65533;&#65533;k&#65533;v0&#946;Z&#65533;&#1674;&#65533;&#65533;2&#65533;Fu&#65533;E&#65533;)&#65533;&#65533;ib-&#65533;&#65533;&#65533;1&#65533;<Y&#65533;o&#65533;s&#65533;p(|V&#65533;!"&#65533;O&#65533;&#65533;f&#1274;2r&#65533;8&#65533;gcb&#65533;&#65533;&#65533;&#65533;&#65533;wVf-&#65533;n&#65533;&#65533;&#65533;&#65533;L&#65533;&#65533;1>Wl&#65533;R&#14294;&#65533;&#65533;c>&#65533;&#65533;&#65533;&#65533;d&#65533;&#65533;&#65533;&#65533;i&#65533;&#65533;&#39484;&#65533;p&#65533;.['+&#65533;&#65533;&#65533;&#65533;tds&#65533;&#65533;s}V&#65533;c&#65533;W&#65533;&#65533;&#65533;&#65533;&#65533;Sp&#65533;&#65533;&#65533;&#65533;R&#65533;&#65533;&#65533;&#65533;z&#65533;z&#65533;fN&#65533;&#65533;x&#65533;'&#65533;&#65533;CN&#65533;&#65533;&#65533;9&#65533;&&#65533;&#65533;W&#65533;r&#65533;_r&#65533;5}p&#65533;O&#65533;&#65533;&#65533;&#65533;&#4943;kG&#65533;&#65533;&#65533;&#65533;&#65533;&#65533;&#65533;&#65533;&#65533;T&#65533;a&#65533;&#65533;&#65533;&#65533;^&#1484;&#65533;&#65533;&#65533;DU&#65533;&#65533;n&#1887;_>l&#65533;C&#65533;&#772;&#1322;&#65533;'Ub2&#1200;&#65533;&#65533;=9&#65533;3or&#65533;a&#65533;d&#65533;~&#65533;o&#65533;&#65533;w&#65533;&#65533;Y&#65533;&#65533;&#65533;2$n&#686;&#65533;v&#65533;_=&#65533;&#65533;n&#65533;&#65533;6&#65533;G|&#65533;&#65533;&#65533;G"&#65533;&#65533;~M&#65533;&#65533;:q&#65533;&#65533;3&#65533;-Vv4gHS&#65533;VWV&#65533;vU&#65533;w&#65533;w&#65533;eE5fl&#65533;ea&#65533;7'&#65533;&#65533;r&#65533;rY&#65533;W&#65533;uZ&#65533;4;&#65533;r?&#65533;r5w&#65533;7&#65533;5&#65533;&#65533;q&#65533;a&#65533;v}&#65533;&#65533;t&#65533;&#65533;*&#65533;&#65533;~&#65533;E&#65533;&#65533;e7Hm&#65533;&#65533;h7&#65533;&#65533;&#1271;u&#65533;&#65533;&#65533;&#65533;y&#65533;o&#65533;p('2&#65533;u<&#65533;c&#65533;&#65533;r&#65533;G~&#65533;&#65533;g&#65533;1w&#65533;&#65533;K&#65533;&#65533;U&#36032;&#65533;3p&#65533;&#65533;&#65533;&#65533;TeCn&#65533;&#65533;~&#65533;g&#65533;K&#65533;&#65533;&#65533;p&#65533;Ox&#65533;&#65533;&#65533;&#65533;&#65533;&#65533;wB&#65533;&#65533;F&#65533;j&#65533;syy&#65533;**&#65533;&#65533;1G&#65533;_&#65533;"L&#65533;&#65533;L~cV5B&#65533;l&#65533;tW&#65533;#hww&#65533;l&#65533;0&#65533;:&#65533;{z&#65533;u8_&#65533;|Q&#65533;}&#65533;&#65533;rt&#65533;Q&#65533;x&#65533;G&#65533;\&#65533;P&#65533;gAX}f&#65533;&#65533;-&#384;&#65533;&#65533;[&#65533;Af&#65533;1|m&#65533;gc&#65533;d&#65533;vh4j5l&#65533;&#65533;}A&#65533;`(dC&#65533;&#65533;&#65533;u&#65533;&#65533;j&#65533;&#65533;&#1350;&#65533;&#65533;&#65533;Krh~&#65533;y;&#65533;b&#65533;&#65533;3&#513;&#65533;7z&#65533;&#65533;&#65533;&#65533;w&#65533;|Xn8|&#65533;&#65533;&#65533;&#65533;&#65533;Q&#65533;&#65533;&#1174;~&#1926;~&#65533;&#1542;&#65533;&#65533;&#65533;S&#65533;z&#65533;&#65533;LuB&#65533;&#65533;&#65533;u&#65533;&#65533;M&#65533;&#65533;&#65533;T7Q3&#65533;s&#65533;nPH&#65533;&#65533;&#65533;b&#1546;&#65533;3&#65533;^x&#65533;&#65533;W&#65533;&#1671;T&#65533;&#65533;4yb&#65533;&#65533;?{0\FiSw&#65533;&#65533;l&#65533;&&#65533;u&#65533;C5&#504;&#65533;&#450;&#65533;&#65533;s&#65533;&#65533;Lb'ygV&#65533;&#65533;&#65533;&#65533;&#65533;|1x|&#65533;&#65533;&#65533;&#343;2&#65533;W&#65533;&#65533;&#65533;&#65533;G&#65533;&#65533;&#65533;^&#65533;&#65533;{(&#65533;"77&#65533;"&#65533;2&#65533;wRu&#65533;l&#1486;&#65533;&#65533;8&#65533;&#65533;lh8G9&#65533;"&#65533; tK	&#65533;N)&#65533;2y&#65533;&#723;wH&#65533;p&#65533;w	&#65533;^&#1603;&#65533;g&#65533;&#65533;5&#65533;yZ&#65533;&#65533;jRyQ&#65533;&#65533;&#65533;&#65533;&#65533;H&#65533;4A]#&#65533;'&#65533;&#65533;&#65533;&#65533;]&#65533;_j&#65533;D&#65533;z2&#65533;ov&#65533;&#65533;<&#65533;&#65533;&#65533;&#65533;t3&#38463;&#65533;T&#65533;b&#65533;	&#65533;4&#65533;}&#1768;B@&#65533;&#65533;k&#65533;&#525;&#65533;X&#65533;&#33095;&#65533;x&#65533;Bi&#65533;&#65533;&#65533;&#65533;&#65533;9&#65533;&#65533;WeC&#65533;,9r&#248;&#65533;&#65533;&#65533;&#65533;!&#65533;~&#65533;g~&#65533;&#65533;:v#`&#65533;@l}iR&#65533;&#65533;&#65533;&#460;&#65533;I>	u&#65533;?&#65533;lC&#65533;&#65533;&#65533;&#531;&#65533;9ku)?G6&#65533;&#65533;&#65533;%&#65533;&#65533;9&#65533;&#65533;I&#65533;&#65533;&#1630;&#65533;)&#65533;&#65533;y&#65533;&#65533;i&#65533;&#65533;&#65533;tcW&#65533;&#65533;&#65533;Db&#65533;H&#65533;\&#1361;&#65533;&#65533;&#65533; &#65533;&#65533;&#65533;\&#65533;7&#65533;XY&#65533;&#65533;&#65533;-9k&#65533;s{&#1668;?&#65533;&#65533;&#65533;H&#65533;&#65533;&#65533;&#38787;i&#65533;&#47711;&#65533;&#65533;%&#65533;&#65533;v&#65533;\d&#65533;&#1622;$`&#65533;&#65533;&#65533;&#65533;{&#65533;&#65533;
&#65533;&#65533;&#65533;r6&#65533;&#65533;h&#65533;&#65533;%-&#1565;&#65533;7S&#65533;&#65533;v@	&#65533;z&#65533;&#65533;D&#65533;&#65533;&#65533;
gnF}q&#417;&#655;$&#65533;9)j&#65533;[b&#65533;&#65533;+"&#520;1&#65533;&#65533;xY&#65533;&#65533;&#65533;SY{e&#665;&#65533;&#65533;mc&#65533;`&#65533;&#65533;&#65533;x&#65533;&#65533;&#65533;&#65533;>&#65533;&#65533;N3&#65533;k&#65533;&#62942;M&#65533;&#65533;OJa&#65533;Y&#65533; J&#65533;&#65533;y&#65533;&#65533;#&#65533;9&#1737;&#65533;&#65533;G&#65533;E:&#65533;i&#65533;&#1480;I&#65533;&#65533;M&#65533;&#65533;&#65533;07&#65533;&#65533;&#65533;&#409;&#65533;&#65533;&#65533;ZZ9&#65533;&#65533;
&#65533;&#65533;x
&#65533;G&#65533;x&#65533;&#65533;w&#65533;&#65533;9&#65533;&#65533;|&#65533;Q&#65533;}!&#65533;&#65533;2T&#65533;&#65533;Y&#65533;&#65533;&#65533;&#65533;&#65533;&#65533;&#65533;&#65533;&#65533;d&#65533;H&#65533;yy&#65533;5Z&#65533;&#65533;H&#65533;&#65533;J&#65533;&#65533;6&&#65533;&#65533;v&#65533;&#65533;H&#65533;&#65533;J&#65533;l&#65533;&#65533;j&#65533;&#65533;%V&#65533;Z&#65533;6&#65533;&#65533;&#65533;&#65533;&#65533;KZ&#65533;)&#65533;&#65533;dJ&#65533;&#65533;&#65533;WE&#65533;d&#65533;&#65533;&#65533;hy&#65533;&#65533;[&#65533;nb&#65533;&#65533;
&#65533;&#65533;&#65533;&#65533;&#65533;
&#65533;&#65533;&#65533;&#65533;I&#65533;&#65533;}&#65533;g|&#1466;&#65533;&#65533;&#65533;&#65533;&#65533;&#65533;]&#65533;&#65533;&#1706;&#65533;&#65533;&#65533;&#1697;&#18087;=&#65533;&#65533;P&#65533;&#65533;&#65533;H&#65533;j&#65533;&#65533;&#676;&#65533;:	&#65533;H&#65533;E&#65533;[I&#65533;&#65533;}&#65533;&#65533;&#65533;&#65533;&#65533;N%L&#65533;Zb9&#65533;&#65533;&#65533;&#65533;|}7&#65533;>&#65533;&#65533;0&#65533;%:&#65533;&#65533;N&#65533;&#65533;&#65533;+&#1776;@+&#65533;=;&#65533;C&#1748;&#65533;&#65533;o&#65533;&#65533;&#65533;&#65533;&#65533;L &#65533;8&#65533;&#65533;:l9&#65533;&#65533;&#65533;uco&#1423;&#65533;W&#65533;ky&#65533;&#65533;W&#65533;&#65533;&#65533;_&#65533;&#65533;eI&#65533;&#65533;5k&#65533;d&#31122;8&#65533;&#65533;&#65533;{&#65533;&#65533;&#688;O)&#65533;&#65533;&#65533;&#65533;X&#65533;\&#65533;&#65533;&#611;&#65533;:&#65533;d&#65533;(&#65533;&#65533;j8&#65533;&#430;(&#65533;&#65533;}&#695;\&#65533;&#65533;#3&#65533;d&#65533;&#65533;'&#65533;&#65533;&#65533;:&#65533;4&#65533;&#65533;X&#65533;i{&#65533;&&#1652;l&#65533;&#65533;&#48562;&#65533;&#65533;sK&#65533;&#65533;x&#65533;8&#65533;k&#65533;t&#65533;&#65533;MC&#65533;o/b&#65533;&#65533;z9r&#65533;&#65533;&#1593;&#65533;&#681;&#65533;c&#65533;&#65533;&#65533;&#65533;&#65533;4&#65533;&#65533;;&#65533;&#65533;&#65533;&#65533;&#65533;&#65533;&#65533;:sx&#65533;&#65533;&#65533;&#48180;&#761;>&#65533;!&#65533;&#65533;&#65533;&#65533;&#65533;Z&#65533;Sj&#65533;&#65533;&#65533;A&#65533;&#65533;&#65533;[&#65533;&#65533;&#65533;&#65533;
&#65533;\&#648;&#65533;&#65533;H>&#65533;X&#65533;&#65533;q&#43825;&#65533;&#65533;&#65533;b&#65533;&#65533;&#65533;d;&#65533;zy&#65533;T&#65533;&#65533;p&#65533;&#65533;&#65533;k&#65533;&t&#65533;a&#65533;&#65533;&#65533;&#1512;	*&#65533;&#65533;t&#65533;w&#65533;&#65533;7&#65533;&#65533;&#65533;&#541;&#65533;d&#65533;&#21941;&#65533;&#1773;&&#65533;5&#65533;&#1306;&#65533;&#65533;&#65533;gg&#65533;&#65533;&#65533;>&#65533;&#65533;&#65533;&#65533;&#65533;K&#65533;r&#65533;&#65533;*}t+&#65533;&#65533;&#65533;!&#65533;X&#65533;&#65533;&#65533;G&#65533;&#65533;&#65533;&#65533;&#65533;&#65533;&#65533;&#65533;&#65533;&#65533;&#65533;&#65533;&#65533;&#65533;
n_&#65533;V&#65533;&#309;&#65533;&#65533;&#65533;N&#1598;L+]&#65533;&#65533;|&#65533;I&#65533;e&#65533;-&#65533;~&#65533;)&#65533;"&#65533;&#65533;&#65533;&#65533;&#65533;&#65533;&#65533;&#65533;&#65533;!&#65533;&#65533;Ge&#65533;&#65533;&#65533;N&#65533;&#65533;  !&#65533;   ,    ?C &#65533;&#65533;b&#65533;&#65533;j&#65533;&#65533;&#65533;a&#65533;>&#65533;&#65533;&#65533;&#65533;:&#65533;&#65533;&#65533;&#65533;&#65533;&#65533;&#65533;&#65533;&#65533;&#65533;&#65533;&#65533;&#65533;&#65533;&#65533;&#65533;&#65533;&#65533;&#65533;&#65533;&#65533;&#65533;&#65533;&#65533;&#65533;&#65533;	&#65533;&#65533;&#65533;&#65533;&#65533;&#65533;&#65533;&#65533;&#65533;&#65533;&#65533;&#65533;&#65533;&#65533;&#65533;C&#65533;e'hI&#65533;&#65533;	&#65533;&#735;b&#65533;&#65533;&#788;&#65533;&#65533;&#65533;&#65533;&#65533;&#65533;<&#943;&#65533;r&#65533;&#65533;&#65533;&#65533;&#65533;&#65533;&#65533;&#65533;&#65533;&#65533;&#65533;&#65533;#&#65533;&#65533;&#65533;&#65533;&#65533;&#65533;&#65533;&#65533;E&#65533;&#65533;&#65533;&#65533;  &#65533;1&#65533;&#65533;?(` a 	&#65533;q&#65533;F&#65533; &#65533;)&#65533;&#65533;: 0C &#65533;&#713;O`80!&#129;(S&#65533;$&#65533;&#65533;&#65533;&#728;*&#65533;
J&#65533;&#65533;&#1114;FaD&#65533;&#1075;&#65533;&#65533;.&#65533;~P*Sh&#683;6&#65533;&T&#533;N&#65533;&#65533;Sv,&#65533;	&#65533;&#65533;Zj&#65533;[&#65533;e&#65533;&#65533;J&#65533;h&#65533;\&#65533;&#65533;&#65533;j &#65533;V&#65533;Ey&#65533;	LX&#65533;0u@Q b&#65533;D
&#65533;I&#65533;&#65533;&#65533;&#138;!&#65533;Pk &#65533;&#65533;'&#65533;vO&#65533;&#1512;d&#65533;&#65533;&#65533;&#65533;&#65533;z&#65533;&#65533;&#65533;&#65533; &#65533;&#65533;8&#65533;!&#65533; &#65533;f&#65533;\&#65533;&#65533;]&#65533;&#65533;&#65533;x&#65533;uk&#65533;) z&#65533;&#65533;M&#65533;&#65533;&#65533;N&#65533;#I&#65533;#Df&#65533;&#925;G&#938;@&#65533;"&#65533;is&#65533;N&#65533;K|&#65533;&#65533;*&#65533;h&#1177;&#65533;&#65533;&#65533;\&#65533;&#65533;)&#1321;&#65533;&#65533;O&#65533;&#65533;>&#65533;&#65533;9&#65533;'`G8&#65533;r&#65533;(&#65533;uBZ[&#65533;uq&#1091;&#65533;&#65533;Z&#65533;(P![f&#65533;W^N&#65533;@m&#65533;%&#8736;&#65533;&#65533;W&#65533;&#65533;&M&#65533;j&#65533;M`&#65533;4f&#65533;2&#65533;Y&#65533;&#1676;5b&#65533;Bi&#65533;&#65533;&#65533; -n&#65533;&#65533;#+}9&#65533;&#65533;*&#65533;&#65533;d&#65533;F &#65533;cH:"e~}&#65533;&#1493;&#65533;
PFF&#65533;)&#65533;&#65533;]u&#65533;uUP&#65533;&#65533;&#65533;Mt&#65533; &#65533;p&#65533;&#65533;&#65533;&#65533;&#65533;u&#65533;&#65533;&#65533;g&#65533;V[&#65533;Y&#1945;&#65533;&#65533;~UU4&#65533;{O&#65533;&#1248;f4jSLHU&#34708;fUi&#65533;&#65533;I&#1862;a%xp&#65533;t&#65533;&#65533;&#65533;V&#65533;&#65533;\&#65533;&#65533;&#65533;(&#65533;j&#65533;&#65533;&#65533;&#65533;&#65533;&#1194;mU&#65533;&#8772;,&#65533;&#65533;&#65533;&#65533;)&#65533;&#65533;&#468; &#65533;&#65533;yFY3@&#65533;l]&#65533;&#65533;&#65533;dj&#65533;&#65533;&&#17001;Y&#65533;&#65533;-&#65533;`&#1783;&#65533;&#65533;&#65533;
U^	"_&#65533;Z&#65533;X6S:&#65533;&#65533;djd&#65533;&#65533;&#65533;&#65533;g&#65533;n&#65533;I&#65533;Gs&#65533;i&#65533;&#65533;#a&#65533;&#65533;&#65533;&#65533;&#65533;@]W&#65533;ze&#65533;&#65533;&#65533;&#65533;&#47073;+&#65533;L&#65533;1&#65533;&#322;&#65533;&#65533;&#65533;&#400;&#1943;&#65533;&#341;&#65533;&#65533;&#65533;y"L&#65533;W&#65533;&#65533;&#2847;0&#65533;PQ&#65533;&#65533;R!&#65533;`&#65533;
i&#65533;&#65533;&#65533;C&#65533;&#65533;&#65533;]&#65533;l&#65533;&#65533;&#65533;&#65533;*&#537;&#65533;C&#65533;:&#1773;{&#65533;&#65533;&#1002;-&#65533;
5&#65533;.&#65533;&#65533;lcR.&#65533;#&#65533;2&#65533;55<*&#65533;&#65533;eM{&#65533;&#657;&#65533;&#65533;Z&#65533;j&#65533;&#65533;6&#65533;&z&#65533;&#65533;&#909;&#65533;&#1920;&#65533;@)$&#65533;@&#65533;&#65533;&#65533;,QT&#65533;&#65533;>&#65533;Kg&#65533;&#65533;&#65533;&#65533;u&#1689;&#65533;&#65533;&#65533;&#65533;0&#65533;&#65533;fnpr+&#65533;w(&#65533;]&#65533;|&#65533;kl:&#488;7&#65533;&#65533;"&#65533;&#65533;&#65533;e&&#65533;i&#65533;H&#65533;e&#65533;&#65533;&#65533;&#65533;4&#65533;|&#65533;&#65533;<7&#65533;&#1843;&#65533;&#65533;&#65533;&#65533;&#65533;myJ{&#65533;I&#65533;&#65533;_&#65533; &#65533;&#65533;&#65533;&#65533;&#65533;&#65533;'&#65533;4&#65533;&#65533;&#1435;&#216;&#65533;&#65533;>&#65533;&#65533;&#65533;&#65533;&#1914;=&#65533;&#65533;&#65533;&#65533;&#65533;&#65533;L&#65533;/&#65533;&#65533;s&#65533;nk&#65533;L&#65533;&#65533;&#65533;%&#65533;&#65533;&#65533;&#65533;&#65533;&#844;&#65533;&#65533;&#65533;=sR&#65533;&#65533;&#65533;t'&#65533;u&#65533;&#2009;&#65533;Q&#65533;$;&#65533;&#65533;@O&#65533;#&#65533;~&&#65533;&#65533;&#65533;T&#65533;(|&#65533;2HB&#65533;&#65533;&#65533;)?&#1615;&#65533;&#65533;&#65533;&#65533;&#65533;&#65533;&#65533;L&#65533;&#65533;&#370;e&#65533;&#65533;U&#65533;&#65533;&#65533;RB &#65533;&#65533;Nx@&#65533;>&#65533;&#65533;J&#65533;UB{&#65533;[&#65533;=&#28495;hz&#65533;&#65533;&#1430;	M&#842;&#65533;ZQb&#65533;!.&#65533;&#65533;[(g&#65533;&#65533;+&#65533;i1&#65533;&#65533;&#65533;&#65533;&#65533;&#65533;&#65533;&#65533;Q&#65533;n&#65533;&#65533;&#65533;&#65533;e&#65533;&#65533;'p`@3&#65533;&#65533;s`&#65533;&#65533;B&#65533;A&#65533;&#65533;.&#65533;7L &#65533;Q&#65533;&#65533;DX &#65533;1&#65533;:!<&#65533;z&#65533;:&#65533;&#65533;&#65533;&#65533;R&#65533;|&#65533;&#65533;&#65533;r&#65533;&#65533;&#65533;d&#65533;&#65533;&#65533;&#65533;j&#65533;*	AT&#65533;&#65533;a~&#65533;Z&#65533;x0&#65533;#&#65533;&#65533;&#65533;&#65533;4&#65533;Ey&#65533;T&#65533;I&#65533;&#65533;&#65533;m&#65533;&#65533;;&#65533;&#65533;&#65533;Ead&#65533;K&#456; fL&#65533;	&#65533;#&#65533;&#65533;Na&#65533;&#65533;)&#65533;&#65533;&#65533;8&#65533;&#65533;F&#65533;&#65533;&#65533;K&#65533;_&#1766;&#65533;&#65533;&#65533;&#65533;r#&#65533;&#65533;&#65533;wb8&#257;&#65533;4&#65533;&#65533;&#65533;>s&#65533;%&#65533;&#65533;pc&#65533;\SB.&#65533;0H&2&#65533;&#65533;&#65533;BWx=&#65533;&#65533;Q9&#65533;d'5&#65533;A&#65533;&#65533;&#665794;&#65533;&#65533;P&#65533;&#65533;&#65533;&#65533;v&#65533;I"23 &#65533;&#658;&#65533;&#65533;"&#65533;:&#65533;T&#65533;6&#65533;G%&#65533;I&#65533;(&#65533;T&#65533;&#65533;&#213;&#1258;8&#65533;ob&#65533;B&#1972;Z&#65533;x&#65533;&#65533;qI&#65533;
7&#65533;&#65533;&#65533;/&#65533;&#65533;&#65533;&#65533;l&#65533;9&#1225;Nu&#65533;&#65533;&#65533;&#65533;&#65533;&#65533;s&#493;2&#65533;9EiD&#65533;&#1394;z&#582;N=&#65533;&#818;V&#65533;H&#65533; #TO@&#65533;&#65533;7&#65533;9&#65533;&#65533;	&#65533;h&#65533;(UI&#65533;&#65533;&#65533;&#65533;`&#65533;&#65533;b&#1070108;&#65533;&#65533;*8;5&#65533;&#65533;&#1715;ZZ&#65533;&#65533;&#65533;@)Rz&#65533;,'-a
&#794;>u&#65533;RE&#65533;^b&#65533;6&#65533;&#65533;&#65533;&#65533;&#65533;Pl%1&#1324;Y&#218;G&#65533;g&#65533;&#65533;&#65533;&#65533;&#65533;&#17194;pSFU&#65533;&#65533;&#1001;&#65533;&#65533;j]&#65533;&#65533;&#65533;J&#65533;T&#65533;&#65533;~b!&#1398;&#65533;&#65533;&#65533;AGv&#65533;F&#65533;&#65533;&#65533;&#65533;T&#65533;$&#1374;&#65533;J&#65533;&#65533;&#65533;&#65533;^G&#65533;WM&#65533;>&#65533;U&#65533;&#65533;,u&#65533;&#65533;&#65533;w&#65533;&#65533;l&#65533;&#65533;>&#65533;F&#65533;j&#917;l&#65533;&#65533;EL&#65533;Y&#65533;&#1964;&#65533;&#65533;YD&#65533;RI&#65533;V&#65533;&#65533;&#65533;&#65533;&#65533;0M&#65533;rq&#65533;&#65533;&#65533;&#65533;)0&#65533;&#65533;ino1&#65533;&#65533;&#65533;&#65533;j&#1458;&#65533;&#65533;&#65533;&#65533;&#65533;T&#65533;?&#65533;&#65533;JM&#65533;c&#65533;&#65533;&#65533;&#65533;\e&#65533;&#65533;TJ&#65533;n&#65533;P&#65533;&#65533;/&#65533;&#65533;=&#586188;-&#65533;ze&#65533;H&#65533;#)%_&#65533;R&#65533;t&#65533;}&#65533;&#65533;(&#65533;&#65533;C&#65533;&#1029;&#65533;&#65533;TI&#65533;&#65533;~A&#65533;7t)9T&#65533;2&#65533;BZ&#65533;&#65533;&#65533;uY&#65533;&#65533;&#65533;Y&#65533;@&#65533;P]a&#65533;&#65533;S&#65533;Uqjm*&#65533;QO-'&#65533;s&#65533;&#65533;0"c&#65533;-]&#65533;&#65533;&#65533;&#65533;&#65533;&#65533;B&#65533;&#65533;G&#65533;&#31824;&#568;,~&#50644;<&#65533;K&#65533;8	 &#65533;:&#65533;kHH&#65533;&#65533;W&#65533;&#65533;iyAI?&#65533;&#65533;,6L_&#65533;^&#65533;&#65533;&#65533;&#65533;&#65533;]y(&l&#65533;&#65533;&#507;&#65533;&#65533;2&#65533;&#65533;&#852;&#65533;&#65533;&#65533;+;&#65533;&#1185;&#65533;s&#65533;?&#65533;&#65533;&#65533;&#65533;&#65533;t>&#65533;&#65533;u&#65533;&#65533;&#65533;&V+r&#65533;&#65533;_m
[&#65533;&#65533;&#65533;l0i&#65533;&#65533;X&#65533;&#65533;&#253;&#65533;ZS&#65533;U&#65533;(5&#65533;&#65533;&#65533;&#65533;"&#65533;aK&#65533;&#65533;&#65533;8va&#1399;!&#65533;&#65533;&#65533;-S<&#65533;$&#65533;Z&#65533;F&#65533;&#281;5q-X&#65533;&#65533;&#65533;&#65533;,N&#65533;8d&#65533;&#65533;&#65533;&#65533;&#253;+&#65533;&#46242;&#65533;&#65533;&#65533;&#1490;ye&#65533;&#65533;T66{&#1499;&#65533;&#65533;&#65533;&#894;&#65533;&#65533;&#65533;+&#65533;&#65533;&#1318;9&#598;s&#65533;l&#65533;&#65533;&#65533;&#65533;|&#65533;d&#65533;&#65533;l &#65533;&#65533;0&#1918;LYu&#65533;&#65533;Ll&#65533;NOoy&#65533;&#2047;&#65533;o<lC&#65533;&#65533;&#65533;${Z&#65533;&#65533;&#1462;&#65533;&#65533;&#65533;w&#65533;&#65533;v{&#65533;&#65533;@
&#65533;v3&#65533;&#65533;&#65533; E&#65533;&#65533;8&#65533;&#65533;&#65533;&#65533;&#65533;&#65533;&#65533;&#65533;&#65533;&#65533;&#65533;&#65533;&#65533;p&#65533;&#65533;&#65533;&#65533;rw&#65533;&#652;GrN%&#65533;M&#65533;\+&#65533;&#1497;&#65533;.&#741;&#65533;&#65533;F&#65533;&#65533;&#65533;f&#65533;&#65533;!&#65533;F&#65533;1~&#65533;&#65533;&#65533;}&#65533;&#65533;&#65533;[<T&#65533;&#65533;&#65533;&#65533;p&#65533;&#65533;&#65533;&#65533;&#65533;7&#65533;&#65533;&#65533;,&#65533;&#65533;&#65533;g&#65533;&#65533;&#65533;&#65533;m&#463;&#65533;|&#65533;&#65533;&#65533;iw}J&#65533;&#65533;A&#65533;&#65533;&#65533;&&#65533;m&#65533;&#65533;#&#65533;E&#65533;&#65533;&#65533;>&#65533;O?&#65533;&#65533;_q&#65533;sA&#65533;&#1154;&#65533;&#65533;&#65533;&#65533;$&#65533;&#65533;>F\;&#65533;&#599;&#65533;&#65533;&#65533;&#65533;k&#65533;&#65533;lXz&#65533;Ez&#65533;/S&#65533;"SO&#65533;!&#1942;3X&#65533;&#65533;&#65533;sFG{v&#65533;wrF#h]WZ&#65533;&#65533;>WL&#65533;'7(&#65533;&#503;a&#65533;a,4RM&#65533;&#65533;Ep%&#65533;&#65533;`&#65533;s}&#65533;&#65533;&#65533;v8&#65533;vl&#65533;Ui&#65533;6@&#65533;}&#65533;`c	~&#65533;&#65533;G&#65533;M&#65533;&#65533;~&#65533;w~&#65533;&#65533;&#65533;&#65533;&#65533;&#65533;&#65533;jk&#65533;g&#65533;&#65533;yY&#65533;(&#65533;'TB&#65533;&#65533;&#65533;1&#65533;czxw&S&#65533;97'&&&#65533;z&#65533;r&#65533;z&#65533;f&#1718;&#65533;&#65533;&#65533;]&#65533;+&#65533;&#65533;`&#65533;&#65533;{&#65533;&#65533;K&#423;<vS&#65533;5E&#65533;beT|*&#65533;L&#65533;&#65533;E&#65533;&SF-&#65533;6&#65533;&#65533;v&#65533;&#1159;&#65533;&#65533;&#65533;&#1655;b@&#65533;_r&#65533;42f&#65533;yG]&#65533;RjL&#65533;&#65533;&#65533;&#65533;&#65533;(xR&#65533;z&#65533;q&#65533;&#65533;cM&#65533;&#65533;&#65533;XX[&#65533;D&#65533;y&#65533;&#65533;&#65533;&#65533;BG&#65533;&#65533;Ssgxs[&#65533;&#65533;&#65533;v9x&#65533;i&#65533;R%e0#1sh&#65533; Dd&#65533;m&#65533;f&#65533;&#65533;u8&#1288;&#65533;&#65533;&#65533;&#65533;&#65533;!&#65533;&#65533;8p&#1235;-b&#65533;&#65533;&#65533;+&#65533;|D M&#65533;e&#65533;&#65533;&#65533;{&#65533;&#65533;7&#26639;p&#65533;&#65533;&#65533;&#65533;&#65533;&#65533;&#65533;#j&#65533;&#65533;7&#65533;q<M.&#65533;&#65533;x&#65533;&#1552;&#37554;&#65533;N&#65533;g&#65533;i&#65533;&#65533;&#65533;&#65533;6'1&#65533;8e&#65533;&#65533;&#65533;heNF_&#65533;r&#65533;x&#65533;&#65533;v^&#632;&#65533;&#65533;&#65533;Huf&#65533;S&#65533;6y&#65533;&#65533;/&#65533;&#65533;|&#65533;,'W&#65533;&#65533;&#1427;&#65533;tgp&#65533;&#65533;|&#65533;&#65533;&#65533;&#65533;&#65533;&#65533;&#65533;&#65533;o1&#65533;E&#65533;w	&#65533;X&#65533;h'w&#65533;&#527;Z&#65533;&#65533;&#65533;&#341;ZW&#65533;`)&#65533;b	"h0&#65533;&#65533;&#65533;T&#65533;ifu#	&#65533;&#65533;&#65533;&#65533;&#65533;&#65533;2&#65533;&#65533;W&#65533;i&#65533;W&#65533;&#65533;&#65533;&#65533;W&#65533;5&#65533;&#65533;s&#65533;&#65533;S&#65533;&#65533;&#65533;&#65533;&#338;_&#65533;&#65533;&#65533;&#65533;@>&#65533;&#65533;LTEo&#65533;q(1s&#65533;&#65533;X&#65533;&#65533;&#65533;&#65533;W>x&#65533;m>	f&#65533;&#65533;S:&#65533;&#65533;m&#65533;b&#65533;H&#65533;&#65533;&#65533;>9&#65533;&#65533;&#65533;9	.&#65533;&#65533;&#1880;<&#65533;Hk&#65533;I&#65533;9&#65533;Mh&#65533;&#65533;w.&#65533;&#65533;&#65533;&#65533;&#65533;Y&#65533;Sc&#65533;D&#65533;>t&#65533;le PUY&#65533;uI&#65533;&#65533;&#65533;&#65533;9.&#65533;&#65533;i!r&#65533;&#65533;H&#65533;&#65533;}IIM&#65533;d&#65533;e&#65533;(&#65533;H52h&#65533;s3&#1426;&#65533;&#65533;@w&#1176;&#65533;9Z&#65533;9&#65533;&#65533;&#65533;d&#65533;H&#65533;&#65533;I&#65533;&#65533;6g&#65533;&#65533;&#65533;&#65533;&#65533;&#65533;&#65533;&#65533;*&#65533;p&#65533;*@KE &#65533;Y&#65533;G&#65533;+z&#65533;&#65533;&#65533;F&#65533;&#65533;Z&#313;&#65533;&#65533;&#65533;&#65533;&#65533;&#65533;&#65533;v@`$V	FV&#65533;T?&#526;&#65533;sr4&#65533;&#65533;8&#65533;&#65533;i&#65533;&#65533;6M&#65533;&#65533;&#65533;&#65533;]&#65533;8&#65533;U&#65533;y&#65533;NSg&#65533;w&#65533;H.&#65533;&#65533;j&#65533;p&#65533;0&#65533;n&#65533;9&#65533;3}'&#65533;z&#65533;&#65533;&#65533;e&#65533;Te&#65533;&#65533;y&#65533;X&#65533;&#65533;&#65533;G"z&#65533;&#65533;&#65533;&#65533;@&#65533;X:&#65533;?H9&#65533;hP3r&#65533;&#65533;s(g&#1317;&#65533;w&#65533;&#65533;;&#1625;Jn&#65533;&#65533;L$``2~d&#65533;EV&#30231;v&#65533;&#65533;&#65533;6A&#65533;&#65533;&#65533;&#65533;&#65533;&#65533;G&#65533;&#65533;&#65533;E&#65533;"&#65533;T	&&#65533;&#65533;w|&#65533;&#65533;.&#22331;&#65533;&#65533;"{&#65533;&#65533;&#65533;X&#65533;[&#65533;>&#65533;&&#65533;&#65533;\}&#65533;&#1908;"&#65533;D&#65533;Hw&#65533;&#65533;2e&#65533;&#65533;&#65533;	I5b&#65533;&#65533;&#65533;i&#65533;&#65533;&#65533;&#65533;H0&#65533;e&#65533;I&#65533;S&#65533;bh&#65533;&#65533;&#542;&#65533;&#65533;&#65533;&#65533;}a&#1706;2&#65533;n&#65533;&#65533;&#65533;&#65533;&#65533;6&#65533;&#65533;lJtnJ0&#65533;&#65533;&#65533;&#65533;*&#65533;&#65533;`&#65533;~&#65533;	]&#65533;&#65533;Ci&#65533;Y@&#65533;&#65533;	&#1440;&#65533;&#1664;m(&#65533;%&#1710;&#65533;&#1646;&#65533;&#65533;n&#65533;Z&#65533;&#65533;&#65533;!&#65533;.3rV&#65533;&#65533;o(
h&#1670;mu&#65533;?&#65533;7&#65533;*&#65533;&#65533;&#65533;sC.}V&#65533;&#2018;&#65533;i&#65533;&#65533;#$&#65533;&#65533;'\&#1438;&#65533;&#65533;oG&#65533;
4'3&lb&#65533;&#65533;/&#65533;&#65533;&#65533;9&#65533;Q&#1041;$	;&#65533;Z&#65533;&#65533;Y&#65533;Y&#65533;&#65533;&#65533;&#65533;&#65533;&#65533;&#556;&#65533;(&#65533;&#65533;m&#65533;'&#65533;&#1258;&#65533;&#65533;gm&#65533;&#65533;&#65533;&#1690;9&#65533;z&#65533;&#65533;&#65533;	&#65533;&#65533;m&#65533;W&#65533;<!  &#65533;&#1639;q&#65533;{&#430;&#65533;I&#65533;:&#65533;&#65533;u&#65533;@&#65533;/&#65533;&#65533;&#65533;%T&#65533;&#65533;&#65533;h8R&#65533;&#65533;&#65533;~&#65533;&#65533;y*V&#65533;&#65533;6w:&#65533;=&#65533;&#65533;c&#1189;=s@&#65533;JJ&#65533;8x4&#65533;1:s D&#65533;&#65533;k&#65533;&#65533;#&#1013;&#65533;&#65533;&#65533;&#65533;&#2019;Uo{QS:&#65533;&#65533;K&#65533;XJ&#65533;&cf
&#65533;U&#65533;&#65533;l&#1391;O&#65533;&#65533;&#65533;pH&#65533;&#65533;8@[t&#65533;90&#65533;Z&#65533;&#65533;&#65533;|&#65533;&#1705;&#65533;&#65533;	&#65533;&#65533;&#65533;&#65533;&#65533;;&#230;&#65533;E&#65533;&#65533;8&#65533;&#65533;&#65533;&#65533;[&#65533;&#65533;u&#65533;Z&#65533;&#65533;:&#65533;&#1748;$d[-w&#65533;6&#65533;&#65533;lT!#q&#65533;e&#65533;-&#65533;&#65533;2&#65533;&#3556;&#65533;3&#65533;G&#65533;&#65533;&#65533;&#65533;"&#65533;&#65533;@K&#65533;&#65533;&#65533;;K&#65533;&#65533;&#65533;n&#65533;{&#1694;&#65533;[@&#65533;&#65533;&#65533;&#65533;&#65533;&#65533;&#65533;+g&#65533;&#65533;+&#65533;&#65533;[&#65533;&#65533;&#65533;&#65533;w@&#65533;&#65533;]CFr&#65533;7y&#65533;X&#65533;&#858;&#65533;Ag(&#65533;x&#65533;S&#65533;DWt&#65533;;&#65533;&#1847;&#65533;&#65533;SV&#65533;	 &#65533;&#65533;+&#65533;K&#65533;&#65533;&#1696;G&#65533;2H&#65533;_Hy&#65533;2&#65533;&#65533;&#65533;>&#65533;;&#65533;&#65533;&#65533;&#65533;&#65533;&#65533;|b&#65533;&#65533;6&#65533;&#65533;&#65533;}&#65533;cU&#65533;baB&#65533;&#65533;&#65533;&#65533;@&#65533;!&#65533;ZL3&#65533;L!&#65533;&#65533;&#65533;&#65533;TX&#65533;&#347;&#65533;&#65533;CT/2&#65533;&#65533;&#65533;&#65533;[&#65533;&#65533;j&#65533;j<Py&#1522;&#170;&#65533;&#65533;&#65533;&#65533;I&#65533;k&#65533;&#65533;&#65533;&#65533;&#211;'&#65533;y&#65533;fu&#65533;JRa&#65533;<+&#65533;&#65533;&#65533;z&#65533;y&#65533;&#1560;&#65533;&#65533;&#65533;&#65533;&#65533; &#65533;&#65533;Cs&#65533;&#65533;

 &#65533;&#65533;2C&#65533;&#65533;&#65533;rY&#65533;&#65533;Y&#65533;t&#65533;&#65533;&#65533;&#65533;&#757;1<p&#427;&#65533;&#65533;j&#233;Y&#65533;&#65533;Z&#65533;Lng$&#65533;&#65533;>(&#65533;&#65533;&#65533;;&yvS&#65533;@&#65533;wl"v&#65533;N<'&#65533;*6&f&#65533;Q6&#65533;&#65533;K&#65533;&#65533;\L&#65533;:c&#65533;&#65533;&#65533;&#65533;;&#399;&#65533;&#65533;&#65533;&#65533;&#65533;q&#65533;g&#65533;&#65533;&#65533;	J&#65533;j&#65533;1k&#65533;Zb&#65533;&#65533;&#65533;&#65533;&#65533;&#65533;&#448;&#65533;&#65533;&#65533;{&#65533;z t&#65533;&#65533;z&#65533;&#65533;5g&#65533;&#65533;D&#65533;&#65533;B+&#65533;&#65533;&#65533;	&#65533;*
&#65533;&#65533;}t&#65533;
&#65533;&#65533;&#65533;&#1625;&#65533;&#821;&#65533;	u&#25895;<&#65533;B&#65533;&#65533;&#52028;uj&#65533;a&#65533;&#65533;&#65533;&#1728;&#65533;C&#65533;&#737;&#730;&#65533;+&#65533;L*&#65533;g&#65533;{@
&#65533;,&#65533;&#65533;r&#444;0&#65533;J&#65533;&#65533;T&#65533;&#65533;C&#65533;&#65533;F&#65533;t{f&#11472;U(&#65533;v7&#65533;&#65533;72T
&#65533;0;t&#65533;&#65533;3m&#65533;k&#65533;&#65533;&#65533;&#65533;&#65533;&#65533;U&#65533;&#65533;K&#65533;-#&#962;&#65533;&#65533;&#65533;a&#65533;&#521;&#65533;&#65533;&#65533;|&#65533;&#65533;,&#65533;&#65533;&#65533;=&#65533;;&#65533;#3&#65533;&#65533;p&#65533;&#179;&#65533;&#1144;C&#65533;|#&#65533;HKL&#65533;L&#65533;cy&#65533;&#65533;&#65533;&#684;<&#65533;&#65533;&#65533;%&#65533;&#65533;&#65533;&#65533;&#65533;&#65533;&#65533;&#65533;&#65533;&#65533;&#685;&#65533;7&#65533;V&#65533;*&#65533;&#293;T&#65533;&#65533;k&#753;&#65533;Sz	&#65533;&#65533;D&#65533;&#65533;0&#65533;:{mc&#65533;&#65533;&#1225;j&#65533;E&#65533;&#65533;&#65533;&#65533;&#65533;&#65533;&#65533;&#65533;&#65533;&#65533;2&#65533;&#65533;&#65533;&#65533;f&#65533;&#65533;&#65533;\&#65533;&#65533;X&#1384;&#65533;F@&#65533;&#65533;&#65533;&#65533;z&#65533;|(ae8^K&#65533;<&#65533;0&#65533;&#65533;&#65533;mts*&#65533;}X h&#65533;&#65533;-&#65533;&#65533;&#65533;-&#65533;=&#65533;&#65533;j&#65533;&#65533;?&#65533;&#65533;nB&#646;=&#65533;&#65533;&#65533;>&#65533;&#65533;&z&#211;,&#65533;I&#65533;Z}&#65533;n&#65533;&#1917;$&#65533;&#65533;&#65533;&#65533;}&#65533;&#1571;&#65533;[&#1603;&#65533;&#44454;8&#65533;r&#65533;O&#65533;&#65533;k_&#65533;&#65533;&#65533;({&#65533;&#65533;&#65533;&#65533;&#65533;w&#65533;%&#65533;&#65533;&#2043;&#65533;&#65533;L&#65533;&#65533;|/&#65533;|&#65533;&#65533;&#65533;&#65533;&#65533;&#65533;,&#65533;&#65533;MiSw]&#65533;xr&#65533;&#65533;&#65533;&#65533;U&#1008;Wm&#65533;&#65533;&#65533;-&#65533;'&#903;&#65533;0&#65533;&#65533;+ &#65533;&#65533;G&#65533;g&#65533;&#65533;&#65533;&#65533;c-&#1663;&#65533;<	 @O+$` ]0&#65533;&#65533;&#65533;&#65533;$M&#65533;&#65533;&#65533;&#65533;&#65533;8&#65533;&#65533;&#65533;=6w&#65533;.*&#65533;&#65533;&#65533;&#20252;&#65533;V&#65533;&#65533;&#65533;R&#65533;$H&#65533;	&#65533;&#65533;&#65533;R.V&#65533;s}&#65533;o&#65533; c&#65533;Kl&#65533;c&#65533;Q&#65533;e&#65533;&#65533;jHUP&#65533;iW&#65533;y&#65533;&#65533;9^b&#65533;&#1048;&#65533;h&#65533;&#65533;&#65533;&#65533;&#65533;&#65533;~U8&#65533;&#65533;&#65533;\&#65533;L&#65533;&#65533;&#65533;&#65533;A&#65533;&#65533;&#65533;m&#1818;&#65533;&#65533;`$&#65533;&#65533;t&#65533;/&#65533;&#65533;&#65533;&#65533; &#65533;&#65533;
&#65533;%IgM&#65533; &#65533;u&#65533;C~&#65533;&#1805;&#65533;&#65533;&#65533;K&#65533;&#65533;&#1748;&#65533;&#1698;O&#65533;&#65533;&#65533;,&#65533;;*&#65533;S&#65533;&#65533;=&#65533;T&#65533;&#65533;\n&#65533;?&#65533;S&#65533;&#65533;{&#65533;{got&#65533;p;&#65533;Bq&#65533;&#65533;3(&#65533;1&#65533;.&#65533;&#65533;n&#65533;&#65533;&#65533;N&#65533;'&#65533;&#65533;&#1796;'&#1315;&#65533;&#31923;&#65533;&#65533;m&#65533;&#65533;&#65533;&#65533;&#65533;v}&#65533;nHcr&#65533;&#1392;&#65533;1&#65533;&#65533;]&#65533;>&#65533;g$&#65533;&#65533;|&#65533;,&#65533;&#65533;&&#65533;&#65533;&#42318;&#65533;7&#65533;&#65533;^&#65533;&#65533;&#65533;im&#65533;a&#1382;&#65533;&#65533;&#65533;&#65533;&#65533;?[&#65533;l&#65533;dB&#65533;&#65533;u&#65533;&#65533;&#65533;m&#65533;&#65533;}jS&#65533;&#694;&#65533;&#65533;#&#65533;&#65533;i.Q&#65533;&#65533;&#65533;>&#65533;(&#65533;^&#65533;M&#65533;&#65533;&#65533;bo&#65533;h&#65533;;&#65533;&#65533;O&#65533;&#65533;D&#65533;&#65533;n&#65533;&#65533;*&#65533;&#65533;[&#65533;&#65533;J&#65533;&#65533;&#65533;&#65533;&#65533;&#65533;&#65533;3&#65533;&#65533;&#65533;5?m&#59517;&#226;:&#65533;y&#65533;&#65533;J&#65533;&#65533;:u;&#65533;&#65533;&#65533;&#65533;&#65533;@&#65533;)j%p&#65533;&#65533;&#65533;&#65533;$&#65533;"&#65533;&#65533;&#65533;&#65533;&#65533;q&#65533;i&#65533;&#1361;&#65533;&#65533;&#65533;|&#65533;&#65533;-{&N&#1807;z&#65533;8 gM&#65533;&#65533;&#65533;&#65533;&#65533;&#65533;&#65533;X&#65533;&#65533;&#65533;Jg~&#65533;3&#65533;g{&#65533;!&#65533;&#65533;W.&#65533;V&#17898;&#65533;J&#65533;Pb&#306;&#65533;&#65533;vl&#65533;&#65533;&#65533;}&#65533;9/G<&#65533;&#65533;5&#65533;&#1270;G&#65533;&#65533;W&#65533;&#65533;&#65533;&#65533;&#65533;&#65533;&#65533;&#65533;"&#65533;&#65533;&#65533;&#65533;I&#65533;&#65533;&#65533;&#65533;&#593;&#65533;&#65533;&#65533;&#65533;&#65533;&#65533;&#65533;&#65533;&#65533;oPj&#65533;&#65533;4[&#65533;&#65533;9&#65533;Y&#65533;&#65533;&#65533;&#65533;no&#65533;%bn9;&#65533;&#65533;fP&#65533;&#65533;vo*^&#65533;&#65533;&#65533;&#65533;&#65533;&#1434;&#65533;/&#65533;&#65533;#&#65533;&#65533;]&#65533;&#65533;&#65533;&#65533;	&#65533;&#65533;&#65533;&#65533;C&#65533;G<&#65533;~&#65533;x &#65533;&#65533;&#65533;r>b&#65533;&#65533;1&#65533;&#65533;&#65533;&#65533;&#65533;&#65533;&#65533;&#65533;&#65533;&#65533;&#65533;&#65533;	&#65533;&#65533;+&#65533;-&#65533;&#65533;&#65533;&#65533;&#65533;&#65533;	(%n&#65533;_&#65533;&#65533;^&#65533;e&#65533;&#65533;&#65533;/&#65533;&#65533;&#442;&#509;&#65533;&#65533;&#65533;&#65533;\&#65533;H'&#65533;C&#65533;hI&#65533;h&#65533;&#65533;q&#65533;c#t04d&#65533;&#65533;&#65533;&#65533;&#65533;&#65533;&#65533;&#65533;5&#65533;&#65533;&#65533;=E9]&#65533;&#65533;0&#65533;O  &#65533;0&#65533;+zS&#65533;&#65533;8,&#65533;$&#65533;0q&#65533;8'J&#65533;&#758; %x&#65533;Am&#1304;Ij&#65533;@y/&#65533;5)&#65533;Q&#65533;'R$H&#65533;&#1514;)&#65533;tr&#65533;(&#65533;L&#65533;&tT&#65533;K$&#65533;^;1&#65533;E 
(u&#65533;T&#65533; &#65533;B&#65533;8&#65533;HWC&#65533;6@>C`&#858;&#65533;(&#65533;[&#65533;&#65533;&#65533;D&#65533; B&#65533;&#875;&#65533;&#65533; BT&#65533;&#65533;&#65533;HV&#65533;&#1571;&#65533;"u)@"&#65533;c&#65533;&#65533;@&#65533;.&#65533;Y&#65533;\&#65533;W&#65533;Q&#65533;*&#65533;&#65533;&#65533;g&#65533;&#1255;:&#65533;BvZ&#65533;,X&#65533;W&#65533;&#65533;&#65533;&#65533;&#65533;&#65533;&#65533;_&#65533;s&#65533;V&#65533;&#65533;od
&#65533;&#65533;&#32147;&#65533;&#65533;&#65533;7&#65533;&#65533;&#65533;y&#1059;K&#65533;&#65533;&#65533;a&#65533;&#65533;&#65533;}&#65533;'p&#65533;&#65533;&#65533;&#65533;'&#65533;&#65533;&#65533;cS&#65533;&#65533;;&#65533;TJm&#65533;G&#65533;%&#65533;}&#65533;}#&#65533;"t6&#65533;&#65533;>q&#65533;&#65533;H&#65533;&#65533;Ay0f*5&#65533;Zhq&#65533;TURU&#65533;8ZM&#65533;Z]&#65533;U&#65533;YbX&#1415;
&#65533;&#65533;&#65533;\"Z&#65533; &#65533;&#65533;&#65533;&#65533; &#65533;]&#65533;&#65533;`&#65533;5V&#65533;&&#65533;&#65533;&#65533;c&#65533;M&#409;e4"&#65533;&#65533; &#65533;&#65533;HH &#65533;&#65533;h&#65533;&#65533;&#1682;&#65533;m@Ki&#65533;&#65533;&#65533;&#65533;&#65533;\&#65533;&#65533;&#65533;&#65533;e&#65533;&#1750;&#65533;u&#37654;&#65533;&#65533;&#65533;&#65533;6&#65533;d&#65533;&#65533;	&#65533;&#65533;&#65533;tl&#65533;&#65533;
o&#65533;&#65533;&#65533;@?&#65533;&#65533;3 &#65533;&#65533;gC&#65533;&#448;D&#65533;&#65533; d&#65533;&#65533;dZOoq&#65533;&#65533;+Ad&#65533;q!i&#65533;&#65533;&#65533;&#65533;D&#65533;&#65533;&#65533;&#65533;i&#65533;&m&#65533;`&#65533;J&#1093;OE8a&#65533;&#65533;Z&#34823;&#65533;mha&#65533;&#65533;&#65533;e&#65533;D&#65533;&#65533;&#65533;1&#65533; &#65533;&#65533;&#65533;^,&#65533;&#1355;&#65533;&#65533;z&#65533;Y&#65533;&#65533;&#65533;&#65533;z&#65533;ce=F&#65533;	&#544;&#65533;&#65533;&#1670;` &#65533;&#65533;&#65533;	&#65533;X&#65533;6&#65533;jX&#65533;&#1738;+&#65533;D)&#65533;)&#65533;&#65533;&#65533;o\.S&#65397;&#65533;V&#65533;n&#65533;&#65533;1&#65533;R&#65533;Rs&#65533;AnD&#65533;fs&#65533;&#65533;&#65533;n6&#65533;p&#65533;s&#1417;_&#1817;g@}&#65533;&#1055;&#5984;&#65533;&#65533;&#65533;&#65533;&#65533;&#1937;&#65533;&#65533;k&#65533;&#65533;&#65533;&#65533;~&#65533;)&#651;v*&#65533;&#65533;&#65533;&#65533;&#39433;}Q&#65533;RUa&#65533;&#65533;&#65533;&#65533;!&#65533;&#65533;&#65533;Ht&#65533;&#65533;&#65533;&#1567;%&#65533;Z&#65533; (
&#65533;_&#65533;m&#65533;&#65533;&#65533;&#1346;&#65533;&#65533;+&#65533;
&#65533;dz"&#65533;!&#65533;Pkv&#65533;<&#65533;&#65533;@&#65533;q+C&#65533;G&#65533;&#65533;&#65533;,J&#65533;&#868;&#65533;&#65533;l&#65533;&#65533;&#65533;&#65533;d&#65533;5&#1739;/&#65533;&&#65533;2v&#65533;&#65533;N&#65533;&#65533;&#65533;&#1792;&#65533;W>&#65533;&#65533;&#65533;T'1F&#65533;w&#65533;&#65533;&#65533;Wy&#65533;\&#65533;&#65533;7z&#39079;cc\&#65533;&#65533;n&#65533;&#823;&#1772;&#65533;&#65533;&#65533;&#65533;>&#65533;]&#65533;&#65533;*&#65533;&#65533;&#65533;&#65533;d&#65533; k&#65533;&#555;&#65533;&#65533;&#65533;[&#65533;&#65533;5cR&#65533;&#65533;bU;&#563;S<&#65533;8&#65533;QdK&#65533;&#65533;a&#65533;"g&#65533;&#65533;&#1189;R&#65533;&#65533;&#1547;&#65533;&#65533;&#65533;&#65533;&#1608;&#65533;&#65533;&#10231;.N"&#65533;	&#65533;{&#65533;&#65533;&#2020;&#65533;&#65533;h&#65533;D&#65533;@&#65533;&#65533;H&#65533;b&#65533;&#65533;v&#65533;&#65533;&#65533;6&#65533;&#65533;t&#65533;	Kx&#65533;6H&#825;&#65533;&#65533;r|&#65533;&#65533;&#65533;^&#65533;&#65533;&#65533;&&#65533;&#65533;D&#65533;d>&#65533;]&#65533;Pf&#65533;&#65533;&#65533;&#65533;u&#65533;&#157;&#65533;t(&#65533;&#65533;&#65533;}&#65533;MY&#65533;&#65533;&#65533;&#65533;&#65533;&#65533;+&#65533;&#65533;&#65533;&#65533;w&#65533;&#65533;\iH[&#65533;&#65533;rF&#65533;&#65533;Wx&#65533;^&#65533;&#65533;W5&#65533;tk.&#65533;&#142;&#65533;&#65533;&#65533;&#65533;+!R&#65533;	*&#65533;FM&#65533;&#65533;|Gc&#65533;&#65533;&#65533;&#65533;K@-&#65533;"&#65533; &#1552;2&#65533;&#65533;o\'4	q&#65533;&#65533;\
&#65533;&#65533;O&#65533;&#65533;52&#65533;&#65533;r`&#65533;&#65533;&#65533;e'&#65533;&#65533;&#65533;&	\0a&#65533;&#65533;(9X&#65533;&#65533;&#65533;&#65533;&#65533;(C&#65533;<&#65533;&#65533;&#65533;&#65533;&#65533;&#65533;&#65533;:&#65533;08&#65533;s&#65533;&#65533;;E&#65533;&#1170;&#65533;&#1761;&#65533;&#65533;Kb
z&&#65533;&#1641;&#65533;V&#286;O&#65533;&#65533;&#65533;D&#65533;!&#65533;&#65533;&#65533;&#65533;&#65533;&#65533;. &#65533;iqjTk&#1137;&#65533;&#65533;=&#65533;D1&#65533;&#65533;Z&#65533;&#65533;f&#65533;&#65533;&#65533;!&#65533;&#65533;&#65533;B-:&#65533;&#65533;r@&#65533;&#1958;&#65533;"&#65533;&#65533;n&#65533;&#65533;&#65533;#&#65533;&#65533;.&#65533;&#55233;+fB'I3&#65533;&&#65533;u&#65533;&#65533;`&#65533;c0&#65533;&#65533;&#65533;	&#65533;&#65533;&#65533;(5&#65533;&#65533;r: &#65533;&#65533;@(JW&#146;B&#65533;&#65533;,a&#65533;&#65533;&#65533;&#65533;9&#65533;&#65533;&#65533;K&#65533;&#65533;N&#65533;7&#361;1&#65533;5L'&#65533;&#65533;&#65533;4U&#65533;`&#65533; &#65533;Fh/&#65533;&>&#65533;*&#1309;1o0&#65533;&#65533;&#65533;]x&#65533;m&#65533;&#987;&#65533;'V&#65533;GD4I&#65533;@&#65533;&#65533;:[Gw&#65533;&#1260;&#65533;&#65533;j&#65533;&#65533;&#65533;P!+V9&#65533;,&#65533;&#65533;>"&#65533;&#993;x&#65533;&#65533;g&#65533;&#65533;&#65533;&#65533;.&#65533;&#65533;5#&#65533;@y&#65533;R&#65533;	&#65533;tE&#65533;&#65533;&#586;} #&#65533;&#65533;()K&#65533;A&#622;#&#65533;)+E &#65533;&#65533;&#65533;I&#65533;&#65533;s)L[H0&#65533;V&#65533;&#65533;3lMW&#65533;Z&#65533;v&#65533;&#65533;&#65533;!2&#65533;&#65533;n&#65533;&#65533;V#g&#65533;8M&#65533;&#65533;CD&#65533;&_&#65533;9&#65533;&#65533;boSc&#65533;7&#65533;&#65533;&#65533;&#65533;.&#1098;V&#65533;&#65533;&#65533;&#65533;&#65533;\c9&#1004;&#65533;Q^vES&#65533;&#65533;&#65533;S}J&#65533;&#65533;f&#65533;&#1032;&#65533;6&#65533;L b&#65533;.&#65533;&#1447;&#65533;&#65533;&#65533;Z&#65533;>R&#65533;&#65533;}&#65533;{&#65533;&#65533;PE&#65533;+&#65533;C&#65533;&#65533;2 9&#65533;&#65533;&#65533;&#65533;&#65533;&#65533;&#65533;G;&#65533;`&#65533;&#65533;@&#65533;&#65533;&#65533;gS&#65533;RZ&#65533;v&#65533;Kd&#65533;&#65533;&#65533;&#65533;&#65533;S&#65533;u&#65533;&#65533;&#65533;&#65533;&#65533;&#65533;&#65533;&#65533;S}{[f&#65533;6k&#65533;\qm}&#1760;kB&#65533;i&#65533;-NV&#65533;&#65533;&#65533;/&#65533;&#65533;&#65533;u&#65533;!&#65533;]D&#65533;&#65533;$kY&#65533;&#65533;{VB&#65533;A1"&#65533;Y&#65533;h-&#65533;&#65533;&#65533;&#65533;9&#65533;&#65533;&#65533;I  &#65533;&#65533;&#65533;&#65533;&#65533;~A@&#65533;>&#65533;}\&#65533; &#65533;9&#65533;&#65533;&#65533;7&#65533;&#65533;&#65533;d}&#65533;&#65533;&#1166;1&#65533;s&#65533;&#65533;,&#65533;K&#58647;&#65533;&#65533;&#65533;3K&#65533;&#729;&#65533;b&#65533;&#65533;p&#65533;pa[&#598;&#65533;0&#65533;&#65533;+&#65533;JS&#65533;&#65533; .P&#65533;&#65533;|&#65533;Ntn&#65533;]&#65533;&#65533;&#65533;T&#65533;%&#65533;&#65533;B&#65533;&#65533;&#65533;&#65533;[(&#65533;&#65533;H&#65533;Kg&#65533;&#65533;&#65533;&#65533;&#987;=.&#65533;U,&#65533;T&#65533;&#10992;~&#1678;&#65533;/.&#65533;&#65533;&#65533;n&#65533;&#65533;&#65533;)O&#65533;&#65533;VN&#65533;xu&#65533;
6tS&#65533;&#65533;&#65533;&#192;&#65533;bW&#65533;bz&#796;&#65533;&#65533;Au&#65533;&#65533;I&#65533;`>&#65533;&#788;&#65533;I&#65533;&#65533;&#65533;7>H&#1539;-F7&#65533;;;&#65533;&#65533;&#65533;sfo&#65533;&#65533;&#65533;
&#65533;&#65533;!&#65533;7I&#65533;&#65533;&#65533;&#65533;&#65533;~&#65533;t4&#65533;.`.]&#65533;&#65533;b>w&#65533;q&#65533;.&#65533;&#65533;&#65533;/&#65533;&#65533;7m]iw&#65533;1i&#65533;8c&#1942;&#65533;C&#65533;&#65533;&#65533;&#65533;&#65533;&#65533;MZ&#65533;J&#65533;p&#65533;5&#65533;&#65533;+&#65533;&#65533;1&#65533;9+&#1776;&#65533;&#65533;&#47940;&#65533;&#65533;&#65533;v&#65533;W&#65533;&#65533;&#65533;&#65533;%h&#65533;')b&#65533;e&#65533;|)&#65533;&Nu&#65533;v&#65533;&#65533;&#65533;	&#65533;&#65533;n&#65533;&#65533;e@Ql&#65533;I&#65533;p&#65533;&#65533;&#65533;&#65533;&#65533;&#65533;&#65533;&#65533;Q~&#65533;&#65533;p/t&#65533;&#65533;pceB~BKO&#65533;B&#65533;/&#65533;&#65533;c&#65533;&#65533;&#65533;cZ@&#65533;&#65533;&#65533;&#65533;x&#65533;&#65533;3&#65533;&#65533;&#65533;wk&#65533;&#65533;N&#65533;j&#65533;&#1692;&#65533;K&#65533;qY&#65533;&#65533;kS&#65533;%&#1426;&#65533;b&#65533;m&#65533;&#65533;&#65533;}#O&#65533;;&#65533;&#65533;&#65533;&#65533;E@&#65533;Q&#65533;&#746;&#65533;({&#65533;&#65533;7[&#65533;N&#65533;&#65533;P5 Ho&#65533;&#65533;&#65533;&#65533;]&#65533;&#65533;p&#65533;&#65533;&#1976;v&#65533;n&#65533;i&#65533;&#65533;/&#65533;&#65533;&#65533;`u&#65533;$&#65533;&#1246;&#65533;&#65533;@&#65533;&#65533;&#65533;&#65533;1'?&#65533;&#65533;&#65533;S &#65533;&#65533;&#65533;q&#65533;&#65533;h&#65533;&#1543;&#65533;&#65533;&#65533;&#65533;&#65533;&#65533;V&#65533;&#65533;&#65533;&#65533;&#65533;&#65533;&#65533;7&#65533;&#65533;f&#65533;&#65533;.&#65533;{&#1636;bBT[$&#65533;*&#65533;Tr&#65533;&#65533;D3Fc0&#65533;,{l&#65533;Tp5&#65533;W?&#65533;&#65533;\G&#65533;kH7&#65533;>&#59585;>&#1409;]1&#65533;&#65533;D,&#65533;L&#65533;Wt&#65533;z&#65533;UOu |G&#65533;m8&#65533;Zx&#65533;M&#65533;  N&#65533;	:&#65533;5^&H`&#65533;|FI&#65533;&#65533;|);u&#65533;&#65533; Ip &#65533;'&#65533;g9&#65533;F~&#65533;ws&#65533;Q&#65533;R&#1285;r&#65533;Y&#65533;h&#1793;B&#65533;p7&#65533;&#65533;&#65533;&#65533;&#65533;&#65533;oH/t8&#65533;^"8w(&#65533;xu&#65533;&#65533;l2&#65533;DP&#65533;,&#65533;\G2fM)&#65533;<ReETTg&#65533;&#65533;G?8&#65533;&#949;5e&#65533;&#65533;&#65533;^4d7B&#65533;V^&#65533;!&#65533;0{!"^iT*Y@e&#65533;&#65533;{hu$fG&#65533;&#65533;&#65533; k&#65533;"&#65533;O&#65533;mG&#65533;P&#65533;X&#65533;&#65533;"s&#65533;&#65533;+&#65533;&#65533;&#65533;&#65533;x&#65533;SW&#65533;}&#1911;&#65533;&#65533;&#65533;&#65533;Q&#65533;p"0&#65533;i&#65533;~w&#65533;z&#1793;pI&#65533;&#65533;T&#65533;&#65533;!&#65533;lXgqn8Qt6o&#65533;a&#65533;&#65533;/Z&#65533;&#65533;&#65533;&#65533;&#65533; ~h+&#65533;rP&#65533;jM&#65533;j&#65533;&#65533;<5&#65533;k&#65533;p:97[&#774;&#65533;&#65533;&#65533;&#65533;d6&#65533;E&#1715;z#>&#65533;Rz&#65533;&#65533;{bO&#65533;X&#65533;i{&#65533;&#65533;&#65533;&#65533;x(LO&#65533;&#65533;&#65533;&#65533;P
&#65533;@_9(^&#65533;X&#65533;eW&#65533;F|&#65533;&#65533;I&#65533;&#65533;(&#65533;&#65533;R&#65533;Cj&#65533;&#65533;p&#65533;%&#65533;&#65533;&#65533; Y&#65533;g&#65533;&#65533;rWJ&#65533;&#65533;Z&#65533;&#65533;w&#65533;t~d&#65533;&#65533;*&#65533;&#65533;(&#65533;&#65533;H&#65533;\&#65533;w&#65533;&#65533;A&#65533;&#65533;&#65533;8xf&#65533;g9&#65533;&#65533;&#65533;%L&#65533;b&#65533;&#65533;
|&#65533;>'&#65533;&#65533;&#65533;&#65533;=&#65533;X&#65533;&#65533;+&#65533;&#65533;&#65533;2"&#65533;&#65533;t)_&#65533;&#65533;e&#65533;(&#65533;)&#65533;A&#65533;T &#65533;=&#65533;`&#65533;	!&#65533;&#385;>&#457;&#65533;&#65533;&#65533;Hq&#65533;&#65533;&#65533;&#65533;(&#65533;5XDF&#65533;T&#65533;&#65533;&#65533;U^&#65533;E	&#65533;PH&#65533;H"N&#65533;X6?|&#65533;&#65533;9&#65533;.&#65533;c|T&#65533;&#1294;&#65533;&#1038;&#65533;&#65533;&#65533;a&#65533;&#65533;&#65533;&#65533;&#65533;^Y&#65533;&#65533;&#65533;D&#65533;Xh'Y&#65533;JPi&#65533;&#65533;&#1564;&#65533;&#65533;o&#65533;9R#&#65533;Y&#65533;&#525;2&#65533;~&#65533;wg&#1621;&#65533;8&#65533;&#65533;I&#65533;&#1245;&#65533;I&#65533;&#26198;&#65533;&#65533;%&#65533;&#1046;&#65533;&#65533; C&#65533;?&#65533;&#65533;x&#65533;$&#65533;e&#65533;y
q	&#65533;	&#65533;&#65533;&#65533;&#65533;[&#65533;&#65533;&#65533;&#65533;&#543;uYN&#65533;_&#65533;)k'&#199;	&#65533;
&#65533;z&#65533;%&#65533;&#65533;t,P&#65533;=&#65533;&#65533;&#144;&#65533;#&#65533;&#65533;&#65533;i&#65533;!!y{FF&#65533;&#65533;&#65533;&#65533;	487&#65533;&#65533;&#65533;&#65533;t&#65533;&#65533;&#65533;&#65533;kF&#65533;k&#65533;4qH&#65533;H&#65533;&#65533;&#582;7&#65533; &#65533;c&#65533;&#65533;F9z&#65533;&#65533;9&#65533;&#65533;Q&#65533;t&#65533;~&#65533;&#65533;&#65533;&#65533;&#65533;Q&#65533;&#1572;&#65533;&#65533;M9&#65533;&#65533;&#1636;&#65533;&#65533;&#65533;&#65533;&#65533;&#1745;hG&#65533;~gh&#65533;F&#65533;`Z&#65533;b
&#65533;BZ&#65533;e*&#65533;j Tr&#65533;&#65533; XX&#65533;E&#65533;&#65533;'0&#65533;{Q &#455;&#65533;&#65533;&#65533;(M&#65533;&#65533;bA42V&#65533;&#65533;b&#65533;r&#65533;*&#65533;&#65533;&#65533;D&#1680;&#65533;"&#65533;77d&#65533;>&#65533;&#65533;&#65533;&#65533;zi&#65533;&#65533;&#65533;&#65533; &#65533;)M&#65533;&#65533;l&#65533;k&#65533;&#65533;V&#65533;&#65533;3&#65533;&#65533;&#65533;t&#65533;xO&#65533;Pe&#65533;&#65533;#&#65533;&#65533;KE&#65533;3x&#65533;c&#65533;&#65533;&#65533;&#65533;&#65533;&#65533;&#1707;&#65533;h&#65533;_i&#65533;Fz&#65533;&#21509;&#65533;&#65533;&#65533;9&#65533;J&#1628;&#65533;#&#65533;&&#65533;U&#65533;&#65533;X	ZI&#65533;jH&#65533;&#65533;*&#65533;&#65533;&#683;&#65533;@&#65533;&#65533;S:&#65533;&#65533;^&#65533;&#65533;@h&#65533; $Qc,&#65533;$
&#65533;&#65533;s	",&#65533;&#65533; 
&#65533;&#65533;zj&#65533;y&#65533;@&#65533;&#65533;z&#65533;:<	W&#65533;j]!G&#65533;(&#65533;&#65533;&#65533;x,&#617;+g&#65533;&#65533;&#65533;&#65533;&#65533;&#65533;{&#65533;&#65533;&#65533;&#65533;&#65533;Jd&#65533;&#65533;&#65533;&#65533;&#65533;&#65533;&#65533;&#65533;"[OHe&#65533;X&#65533;&#49558;&#65533;&#65533;&#65533;&#65533;&#65533;m(&#65533;eP&#65533;&#65533;Ih:&#65533;&#65533;m&#65533;N9&#65533;&#65533;o&#1176;&#65533;~6&#65533;u&#65533;&#1354;&#65533;&#65533;*&#65533;0&#1780;N;<(G&#65533;\I0@&#65533;&#65533;&#65533;&#65533;&#65533;&#65533;&#65533;gqd&#65533;"0&#65533;&#65533;
&#65533;E&#1239;&#65533;&#65533;&#65533;~H&#65533;&#65533;&#65533;y&#65533;z T&#65533;R&#65533;kG&#65533;K&#65533;&#65533;&#65533;+P&#65533;&#65533;'&#65533;p&#65533;1&#65533;&#65533;&#65533;r&#65533;&#65533; &#65533;&#65533;E&#65533;&#65533;j&#65533;&#65533;	*&#65533;&#1254;{;B&#65533;m&#65533;#:-&#65533;J&#65533;7&#65533;]&#65533;E&#65533;O&#1785;L&#65533;&#65533;6&#65533;V&#65533;&#65533;&#32236;D&#65533;J<&#65533;7&#65533;n&#506;&#1433;&#65533;&#65533;u&#65533;sP&#1530;&#65533;&#65533;&#48762;+&#65533;	@&#65533;&#65533;&#65533;&#65533;&#65533;&#65533;Z(1( U&#65533;&#65533;&#65533;&#65533;&#65533;&#65533;!+&#65533;&#65533;J&#65533;&#65533;&#65533;&#65533;j&#65533;i&#65533;y&#65533;&#65533;-&#65533;&#65533;&#65533;z{&#65533;&#65533;&#65533;*x4X&#15447;&#65533;s&#65533;&#65533;&#65533;Jf&#65533;}&#65533; &#65533;&#65533;&#65533;&#635;&#65533;7k&#65533;&#65533;I&#65533;&#65533;&#65533;+&&#65533;&#65533;&#65533;[&#65533;&#65533;1&#65533;+D&#65533;&#65533;{&#65533;&#65533;&#65533;&#65533;m&#65533;&#65533;&#65533;U&#65533;Fi1&#65533;~&#788;&#65533;&#65533;&#65533;T&#65533;QY&#65533;&#65533;k&#65533;&#65533;~&#65533;&#65533; &#65533;&#65533;c&#65533;&#65533;"&#65533;U&#1083;9&#65533;q&#65533;
9&#1518;&#65533;*&#65533;U&#65533;b&#65533;&#65533;j&#65533;h&#65533;b&#65533;&#65533;&#65533;&#44153;&#65533;2&#65533;:&#65533;FSD&#65533;&#65533;\&#65533;H+V#&#65533;&&#65533;<g=&#65533;&#65533;\&#65533;&#1769;&#65533;&#65533;&#65533;&#65533;9\&#65533;&#65533;&#65533;&#1642;m&#65533;tm&#65533;	l&#65533;&#65533;7&#65533;&#65533;&#65533;2Of<&#65533;U&#65533;&#65533; &#65533;&#65533;l&#65533;&#65533;t}V &#65533;&#65533;&#65533;&#65533;QR&#65533;&#65533;&#65533;&#65533;&#65533;Yv&#65533;R&#65533;&#1779;&#65533;&#65533;&#65533;&#65533;&#65533;&#65533;&#65533;!<&#65533;ml&#65533;&#65533;K&#65533;h&#65533;>&#65533;V&#65533;&#65533;&#65533;@8&#65533;&#65533;4&#1831;&#65533;cJ&#65533;cx&#65533;&#65533;KS&#65533;4&#65533;*T&#65533;&#65533;[&#65533;c&#65533;&#65533;&#664;S&#65533;&#65533;d&#65533;Y{&#65533;&#65533;Ty&#65533;|&#65533;l&#65533;&#65533;&#65533;&#65533;&#65533;&#65533;&#65533;[&#65533;&#65533;@H&#65533;&#65533;&#65533;fL&#65533;&#65533;&#65533;s&#65533;&#65533;l5z&#65533;L&#134;\&#65533;1&#65533;&#65533;l&#65533;CJJwu&#65533;`&#65533;&#65533;&#65533;&#65533;R&#65533;Y)5&#516;&#65533; }&#65533;&#844;&#570;&#65533;&#65533;pE| &#65533;&#65533;RDb&#155;&#65533; bt&#439;&#65533;&#65533;&#65533;<&#65533;L&#1353;c&#65533;&#576;jO	&#65533;&#65533;N&&#65533;&#65533;&#65533;&#65533;&#680;B&#65533;&#65533;b&#65533;&#65533;k[&#65533;&#65533;&#65533;&#65533;v&#1643;&#65533;S&#409;&#65533;&#65533;&#65533;&#48674;&#65533;&#336;&#65533;&#65533;&#65533;&#65533;&#65533;&#65533;<&#65533;F&#65533;I&#65533;&#732;&#65533;
,&#65533;&#65533;j&#65533;t&#65533;&#65533;\&#65533;=;&#65533;|l&#65533;B&#65533;&#65533;8{&#448;&#65533;&#65533;G&#65533;&#65533;&#65533;'&#2008;&#65533;&#65533;\&#65533;&#65533;&#65533;&#65533; [&#65533;&#65533;&#65533;1&#65533;f&#65533;&#65533;&#65533;L &#65533;&#65533;ekr&#65533;&#65533;d&#47562;&#65533;&#1627;-&#65533;&#65533;&#65533;&#65533;t&#65533;&#65533;&#65533;TI&#65533;&#65533;T&#65533;&#65533;W,=8&#65533;&#65533;&#65533;&#65533;b|+V&#65533;&#65533;mK&#65533;	&#65533;&#65533;)&#65533;&#65533;&#65533;d&#65533;&#65533;<#&#65533;R&#65533;&#65533;&#65533;D&#65533;qQF&#65533;&#65533;&#65533;|&#568;$&#65533;&#65533;(&#65533;]&#65533;&#65533;gp&#65533;Pj&#65533;8]&#1631;3&#65533;&#65533;&#65533;&#65533;@=&#65533;&#65533;&#669;&#65533;]&#65533;,&#65533;p&#65533;[&#65533;,&#65533;+k&#65533;{&#65533;[&#65533;l@&#65533;&#65533;&#65533;&#65533;&#1396;&#65533;&#65533;&#65533;[M&#65533;&#213;&#65533;M&#65533;I&#65533;&#65533;]&#65533;&#65533;b&#65533;&#808;&#65533;&#1845;wz&#65533;&#65533;y&#65533;p$j&#1381;&#65533;&#65533;z5&#65533;&#65533;&#65533;;^&#65533;}&#65533;&#65533;=~&#65533;&#65533;&#65533;&#65533;&#65533;L&#65533;&#65533;k|&#1673;&#65533;&#65533;&#65533;9&#65533;r|&#65533;7&#1786;p&#65533;v&#65533;]&#65533;&#65533;&#65533;Dk&#1624;&#65533;&#65533;V
&#65533;=p&#65533;)&#65533;S!&#65533;&#65533;&#1190;M&#65533;m&#558;&#65533;a&#65533;&#65533;@&#65533;&#65533;o0&#65533;&#65533;&#65533;&#1685;&#65533;Xm&#65533;&#65533;&#65533;&#65533;M4&#65533;&#65533;&#1807;y&#65533;U&#65533;&#65533;2&#65533;fm&#1450;&#65533;&#65533;x&#65533;9<dDUr	X&#749;&#65533;&#65533;F&#65533;&#65533;&#65533;n{&#65533;"&#65533;$	&#781;&#65533;&#65533;&#875;&#65533;&#65533;|w&#65533;]&#65533;K^&#65533;-&#65533;&#65533;&#65533;W&#65533;&#65533;&#65533;&#468;m&#65533;&#65533;&#65533;v&#65533;&#65533;Q&#65533;&#65533;J&#65533;&#65533;&#65533;R&#545;&#65533;'t&#65533;&#65533; &#65533;&#65533;&#65533;&#65533;&#65533;(&#65533;&#65533;s&#65533;>\;&#65533;&#65533;&#65533;{&#65533;GSl&#65533;&#65533;&#65533;&#65533;&#65533;&#65533;&#65533;&#65533;&#65533;K&#65533;x&#65533;&#65533;&#65533;&#65533;>4C&#65533;Tk&#65533;&#65533;	{&#65533;q&#65533;&#65533;*&#65533;&#65533;&#65533;&#65533;&#65533;&#65533;&#65533;&#65533;&#65533;&#65533;&#65533;Z&#65533;&#65533;&#65533;&#65533;&#65533;&#65533;/Xl&#65533;{5&#65533;6&#65533;V,>&#65533;&#493;&#65533;(]&#65533;&#65533;j&#65533;&#65533;C&#65533;&#65533;q&#162;[`&#65533;&#65533;&#65533;P&#65533;&#65533;&#65533;M&#65533;U&#65533;&#65533;<&#65533;&#65533;Vi&#65533;{BK&#65533;k&D&#65533;&#65533;~&#65533;&#65533;&#65533;&#65533;&#65533;&#65533;%)&#65533;+&#330;>&#1729;&#65533;&#65533;M&#65533;\&#65533;&#65533;ya&#1910;&#65533;&#65533;&#65533;&#65533;.&#65533;&#65533;&#65533;&#65533;&#65533;&#1173;&#65533;&#65533;&#65533;L&#65533;f&#65533;d2&#65533;&#65533;<&#65533;V-E&#65533;.&#65533;$q&#65533;&#65533;&#1762;&#65533;:&#65533;&K&#65533;&#65533;&#65533;&#65533;Z&#65533;&#65533;=&#1954;&#65533;&#65533;&#65533;&#65533;&#803;n&#65533;e&#65533;&#65533;&#65533;&#1961;&#65533;&#65533;&#65533;&#65533;T&#65533;&#65533;&#65533;RM)&#65533;" &#65533;~&#65533;|&#65533;k&#65533;&#65533;&#65533;q&#65533;&#913;.&#65533;$&#65533;&#65533;&#65533;&#65533;&#65533;R|&#65533;&#65533;&#65533;&#65533;&#232;&#65533;&#65533;&#65533;&#65533;lN&#65533;&#65533;&#65533;-&#65533;9&#58908;&#65533;&#65533;&#65533;&#65533;2&#1427;&#65533;&#1344;M&#65533;&#65533;.&#65533;&#65533;&#65533;^&#65533;Ye*s&#12881;&#65533;&#65533;&#1904;&#65533;&#65533;&#65533;}&#65533;&#65533;&#65533;@@&#65533;B&#65533;&#65533;&#65533;>&#65533;X@1&#65533;&#65533;&#65533;?&#65533; &#65533;&#65533;&#65533;&#65533;o&#65533;X&#65533;&#65533;&#65533;&#65533;&#65533;&#65533;}&#65533;&#65533;&#65533;&#65533;&#65533;M&#65533;&#65533;my&#65533;gN&#65533;*/&#65533;&#49904;&#65533;#?&#65533;.&#65533;&#65533;q.&#65533;^&#1903;2(&#65533;\&#65533;t&#65533;&#65533;z&#65533;&#65533;&#65533;F&#65533;;&#65533;&#65533;&#65533;&#65533;&#65533;&#65533; &#65533;j&#65533;@/&#65533;;/7&#65533;^&#65533;&#65533;6\+&#65533;q^,&#65533;&&#53376;&#65533;&#65533;&#65533;&#43151;&#65533;c&#65533;&#65533;&#65533;~&#65533;V&#65533;&#65533;T&#65533;&#65533;XY&#65533;&#65533;&#65533;&#65533;]&#65533;&#65533;&#65533;]&#65533;8&#65533;&#65533;f&#65533;&#43150;&#65533;&#65533;&#65533;r&#65533;>&#65533;&#65533;D&#1016;	>&#65533;&#65533;&#65533;v&#65533;&#65533;&#479;&#65533;j&#65533;y&#65533;&#65533;>&#65533;|&#65533;&;+&#65533;&#65533;&#65533;&#65533;&#65533;&#65533;rpT&#65533;&#65533;&#65533;&#65533;&#65533;&#65533;&#65533;&#65533;&#65533;t&#65533;&#65533;<&#65533;</&#65533;&#65533;X\&#65533;&&#65533;&#65533;&#65533;S&#65533;&#65533;@&#65533;&#65533;&#65533;&#65533;\&#65533;0"&#65533;7&#65533;&#65533;&#65533;L0O&#65533;OL&#65533;&#65533;&#65533;&#65533;&#65533;&#65533;&#65533;&#65533;&#65533;O= &#65533; s&#65533;&#65533;&#65533;&#65533;hU3`&#65533;&#65533;&#65533;&#65533;Z&#65533;&#65533;&#65533;&#65533;&#65533;&#65533;&#65533;&#65533;&#65533;&#65533;&#65533;&#65533;l&#65533;a&#65533;a&#65533; &#65533;b>&#65533;>G&#65533;&#65533;<
&#65533;&#65533;&#65533;&#65533;#&#65533;]&#65533;&#65533;&#65533;&#65533;&#65533;&#65533;&#65533;&#65533;&#65533;&#65533;&#65533;&#65533;&#65533;&#65533;&#65533;
&#65533;&#65533;h:&#65533;&#65533;&#65533;&#65533;&#65533;&#65533;&#65533; &#65533;	<g.&#65533;&#65533;&#65533;]&#65533;<&#65533;&#65533;&#991;&#65533;&#65533;9&#437;;/&#65533;Em&#65533;&#65533;&#65533;[&#65533;o_Ce&#65533;&#65533;u&#65533;&#65533;&#65533;HcL&#65533;YYRNK&#65533;-&#65533;6&#65533;&#65533;&#65533;p&#65533;4&#1724;Y#&#65533;	z	&#65533;E&#65533;&#65533;&#1123;q&#65533;(-eO&#65533;>LRD&#65533;&#65533;%GU&#65533;J&#65533;z5*$&#65533;99&#65533;;j&#65533;&#65533;R&#65533;R&#65533;T&#65533;Q&#65533;p&#65533;&#1877;&#794;&#65533;&#65533;@&#65533;l&#65533;&#65533;&#65533;?$&#65533;s&#65533;&#65533;=&#65533;&#65533;&#1256;1&#65533;&#65533;&#65533;&#65533;t&#65533;t&#65533;#&#65533;,&#65533;&#65533;&#65533;&#65533;A&#65533;&#65533;]&#65533;&#65533;-b<<&#65533;}&#65533;)O&#65533;&#65533;:$n&#65533;&#65533;&#65533;5L} R&#65533;&#65533;&#65533;&#65533;dg&#392;-&#748;&#65533;&#65533;&#42917;&#65533;)l&#65533;f&#65533;&#65533;&#65533;&#65533;k%&#65533;5&#65533;&#65533;R9N&#65533;z&#65533;&#65533;&#65533;Q&#65533;FZ&#65533;&#65533;&#65533;&#65533;&#65533;&#65533; &#65533;<}*[&#65533;&#65533;c$&#65533;&#65533;&#727;K~,&#65533;~p&#65533;&#65533;&#65533;&#65533;P&#65533;K&#65533;&#65533;&#65533; 4&#65533;Va&#65533;	f;2v&#1088;&#65533;&#65533;e&#65533;U&#65533;Mf&#65533;f&#1030;
QA&#65533;q&#65533;X6&#65533;)6N&#65533;&#65533;V&#65533;G&#65533;u&#65533;&#65533;I.&#65533;&#65533;n&#65533;&#65533;&#65533;&#65533;I)&#65533;6&#65533;p&#65533;&#65533;&#1549;q	&#65533;&#65533;9&#65533;e&#2001;mI&#65533;S&#65533;!&#65533;&#65533;v\&#65533;&#65533;&#65533;%XE&#65533;&#65533;"t&#65533;&#65533;x&#65533;$Yc&#65533;&#65533;&#65533;dk)I&#65533;&#65533;&#65533;&#65533;&#65533;*&#65533;&#65533;#&#65533;}&#65533;G&#987;&#65533;&#65533;"&#65533;jh`&#65533;&#65533;&#65533;x&#65533;&#65533;&#65533;$4g?7>V&#1610;&#65533;Y&#65533;l6j&#65533;Au&#65533;(nh$!" &#65533;i&#65533;&#65533;&#65533;&#65533;&#65533;&#65533;&#65533;(*&#65533;z&#65533;o&#65533;#&#65533;&#65533;&#65533;)cpyLpg&#65533;&#65533;l&#65533;f&#65533;&#65533;&#65533;&#877;&#65533;&#65533;&#65533;gV7TC49E&#65533;&#65533;RZiU&#65533;&#65533;&#65533;&#65533;,&#65533;&#65533;6"J&#65533;Qz&#65533;&#65533;zf&#65533;&#65533;_X&#65533;&#65533;&#65533;&#65533;otB&#65533;W&#65533;&#65533;&#65533;y3z&#65533;&#65533;&#65533;&#65533;)o&#65533;&#65533;&#65533;&#65533;&#65533;:&#65533;F&#65533;&#681;hH:\&&#65533;@&#65533;E&#687;&#65533;}&#65533;D&#65533;&#65533;.~Xc&#65533;',&#65533;&#235;&#65533;&#65533;&#1769;2&#65533;&#65533;.&#65533;;&#65533;&#65533;&#65533;C*W&#65533;&#65533;&#65533;f&#65533;sh&#65533;&#65533;u$&#65533;&#1649;P>{&#65533;U&#65533;&#556;lW&#65533;ze&#65533;&#65533;&#1590;w&#1432;&#65533;,&#65533;&#65533;&#1970;&#65533;?&#65533;8g&#366;&#1204;&#65533;&#65533;O&#65533;&#808;&#65533;&#65533;&#41889;&#65533;&#65533;&#65533;&#65533;Z&#65533;&#65533;&#65533;&#65533;*1&#65533; 
&#65533;0&#65533;L&#65533;v&#65533;&#65533;&#678;&#65533;&#65533;n&#65533;&#65533;4&#65533;6&#65533;&#65533;&#65533;&#65533;LC&#65533;&#65533;&#65533;M&#65533;0&#65533;/FA&#65533;f&#65533;&#65533;}&#65533;<&#1353;#&#65533;&#65533;\&#65533;&9o&#65533;&#65533;&#65533;&#65533;&#774;b&#65533;&#65533;&#65533;&#65533;s&#65533;9&#65533;Uf&#65533;&#65533;&#65533;|&#65533;+n&#65533;K&#65533;&#65533;&#65533;&#813;n&#65533;&#65533;1&#65533;Q&#65533;-2&#65533;&#65533;[;|hh&#65533;{&#65533;b&#65533;&#65533;;&#65533;&#65533;&#65533;,&#65533;&#65533;&#65533;&#65533;&#65533;3/a&#1573;&#65533;~&#65533;Ic&#65533;&#65533;p&#65533;$i&#65533;W<&#65533;&#65533;&#1068;&#65533;2&#65533;&#12766;$&#65533;&#65533;/&#1364;T8Y3&#65533;&#65533;/&#65533;l&#65533;&#65533;&#65533;O&#65533;#8?y&#65533;bj&#65533;&#65533;'&#65533;C&#65533;
g&#65533;&#65533;&#65533;H&#65533;2&#1716;&#65533;&#361;u	&#65533;&#65533;b&#65533;m&#65533;v&#65533;:&#65533;V&#65533;e&#65533;`&#65533;&#65533;W&#194;&#65533;J&#65533;!	&#65533;&#65533;&#65533;F&#65533;&#65533;1&#65533;m&#65533;I&#65533;P&#65533;&#65533;Y&#65533;z&#65533;q &#65533;n&#227;&#65533;$&#65533;O$&#65533;&#65533;&#65533;g&#65533;&#1105;o}<&#65533;&#65533;&#65533;&#65533;&#65533;8&#65533;&#65533;,~J&#65533;V&#65533;h&#65533;?&#65533;&#65533;&#65533;&#65533;&#65533;&#65533;@&#1098;&#65533;Eq&#65533;n\`&#65533;J&#65533;BFr&#65533;@&#65533;&#65533;b	7<La&#65533;{<&#65533;&#65533;&#65533;@&#65533;;&#65533;k&#65533;',&#65533;
&#54460;*&#65533;,&#65533;&#65533;&#65533;&#65533;H&#65533;&#65533; O&#65533;8#&#65533;z&#65533;&#65533;qhjx\#n&#65533;&#65533;E&#65533;&#65533;'@&#65533;&#65533;`&#65533;%6r5&#65533;&#65533;&#65533;Di	&#65533;&#65533;/&#65533;]&#65533;&#65533;&#65533;<&#65533;V&#65533;D &#65533;&#65533;&#65533;/&#1330;&#65533;&#65533;l&#65533;&#65533;h&#65533;&#65533;D&#65533;R&#65533;`$%&#65533;&#65533;7>&#517;&#65533;&#65533;^"C&#65533;5:q&#65533;&#65533;&#215;&#65533;8&#1596;&#65533;/&#65533;&#65533;c&#65533;6c&#65533;5&#65533;Ru&#65533;&#283;&#65533;&#65533;F&#65533;D&#65533;&#65533;\&#65533;5&#65533;H&#65533;-&#65533;&#65533;|&#40640;W&#65533;&#1171;&#65533;&#65533;b)&#65533;&#65533;&#65533;9kg&#65533;S&#65533;$ &#65533;&#65533;&#65533;&#65533;&#65533;L&#65533;&#65533;L&#65533;&#65533;]&#65533;&#65533;z&#65533; #.&#65533;=`&#65533;&#65533;&#65533;,&#65533;1&#65533;&#65533;H&#65533;&#65533;q&#65533;,&#65533;HC&#65533;]~p&#65533;jC&#65533;&#65533;&#65533;f&#65533;KB&#65533;C&#65533;Lk&#65533;Av&#65533;&#65533;&#65533;&#65533;&#65533;&#65533;b&#1258;k&#65533;+0=D	&#65533;A&#65533;&#65533;&#65533;H}'<&#65533;&#65533;z&#65533;&#65533;&#65533;P&#65533;&#65533;)&#65533;j&#65533;2&#65533;&#65533;&#65533;*&#65533;*&#65533;&#643;*U&#65533;^i_&#65533;&#65533;P&#1492;T&#65533;%&#65533;	F&#1224;&#65533;&#65533;>3>,&#65533;Qo4&#65533;&#65533;xE&#65533;^K&#65533;&#1532;&#65533;&#65533;&#65533;v]&#65533;Iy4T&#1428;&#65533;&#65533;&#65533;XOS?&#65533;1&#65533;&#65533;&#65533;:
&#65533;&#65533;iB*%U&#65533;&#65533;
<&#65533;&#65533;%&#65533;&#65533;&#65533;&#65533;A&#65533;&#65533;&#65533;&#65533;M&#65533;&#65533;Q&#65533;V'&#65533;&#65533;Z'^rUhN&#65533;&#65533; n&#65533;&#65533;&#65533;&#65533;&#65533;^ukP&#65533;&#65533;B&#65533;&#65533;=&#65533;C&#1525;4&#65533;&#65533;r]&#65533;&#65533;&#65533;&#65533;+&#65533;&#65533;u&#65533;kp&#65533;&#1692;&#65533;&#65533;&#65533;&#65533;&#65533;&#65533;+	&#65533;&#65533;&#65533;'];&#65533;i&#65533;&#65533;M&#65533;&#65533;Fz&#1635;)M&#65533;&#65533;&#65533;&#65533;&#65533;S&#65533;&#65533;hX5&#65533;&#38867;y&#1399;&#65533;ei&#65533;&#65533;&#65533;&#65533;&#65533;&#1895;&#65533;K&#606;P&#65533;Y`)&#65533;&#1481;&#65533;jQ:/p@v&#65533;#a&#65533;&#423;&#65533;\p'~!,&#65533;X&#65533;&#65533;&#65533;-&#65533;b&#65533;k&#4658;u&#65533;&#65533;&#65533;O&#761;&#65533;&#65533;&#367;&#65533;&#65533;&#65533;&#65533;K&#65533;	&#65533; &#65533;&#1813;&#65533;J&#65533;&#65533;&#65533;^RfV}ti&#65533;&#610;z&#65533;bw&#65533;&#1553;]h&#65533;Q&#65533;XP&#27412;&#837;&#65533;&#65533;&#65533;w>&#65533;u&#65533;&#65533;l&#65533;&#65533;&#65533;qr&#65533;&#65533;g&#926; &#65533;$&#65533;E=)(-*,a&#65533;&#1878;M&#65533;D&#65533;]1\&#65533;&#65533;&#65533;-X`&#65533;g!&#65533;4i&#65533;&#65533;&#65533;Q&#65533;&#65533;&#65533;	&#65533;&#65533;BS&#65533;TKU&#65533;&#65533;&#65533; 6&#65533;&#1157;tu/l&#65533;G&#65533;X&#65533;<&#65533;n&#65533;&#65533;i&#65533;&#65533;	&#65533;{&#65533;&#65533;#K&#65533;&#65533;7&#65533;|^&#17407;&#65533;&#65533;b&#65533;gh&#65533;|gZ&#65533;	:&#513;&#65533;&#540;&#65533;&#65533;lE&#65533;a&&#65533;&#65533;&#65533;]&#65533;&#65533;"8&#65533; <&#65533;&#65533;<6Oz&#1466;&#65533;&#65533;p-&#65533;&#65533;J_&#65533;.&#65533;&#65533;R&#65533;&#65533;m&#65533;&#65533;&#65533;&#65533;&#65533;&#65533;Vz&#65533;{^&#65533;&#65533;)&#2012;k&#65533;w&#65533;&#65533;&#1158;4&#65533;&#65533;&#839;JS[(@`JO&#65533;&#65533;&#65533; &#65533;&#65533;D&#65533;&#65533;7&#65533;g&#65533;&#65533;h&#65533;T2e&#65533;&#65533;&#65533;'K&#65533;&#65533;C&#65533;&#65533;&#65533;uTwV&#65533;&#65533;H&#65533;&#65533;&#65533;&#1492;I<e&#65533;&#65533;N&#65533;&#65533;:&#65533;`&#65533;6[&#65533;&#65533;S&#65533;&#65533;l&#65533;&#65533;c&#65533;M_]/&#65533;l&#65533;&#65533;[&#65533;1&#65533;w&#65533;&#65533;&#65533;[&#65533;&#65533;&#65533;Y&#65533;l^o&#65533;e&#65533;m}&#65533;&#65533;zU&#65533;&#65533;P&#65533;{&#65533;2&#65533;&#65533;&#877;F&#65533;4&#65533;A&#761;&#65533;G&#65533;&#65533;w&#65533;s&#65533;&#65533;&#543;&#65533;&#65533;D&#65533;9M;vl&#65533;&#65533;&#65533;&#65533;&#65533;&#65533;&#65533;&#65533;&#65533;0&#65533;
T&#65533;&#65533;G&#1868;&#65533;6<&#65533;t&#65533;9&#65533;w?&#65533;x&#65533;4&#65533;&#65533;&#65533;uI&#65533;&#65533;h&#65533;&#65533;&#65533;&#65533;&#1682;&#1775;&#65533;g&#65533;&#617;$P&#65533;R&#65533;&#65533;&#65533;&#65533;&#1025;7;&#65533;.&#65533;&#65533;o|s&#65533;w&#65533;v&#65533;B&#65533;&#65533;&#65533;&#1463;E&#1806;&#65533;Cc&#65533;&#65533;&#65533;&#65533;&#65533;MfK&#65533;&#65533;&#65533;&#65533;&#65533;]&#65533;&#2040;q>]&#65533;&#65533;]O&#65533;<&#65533;&#65533;&#65533;&#65533;cj&#65533;`)&#65533;&#65533;>K&#65533;&#65533;&#65533;&#65533;&#65533;[&#65533;&#65533;.b&#65533;&#65533;&#65533;&#65533;&#65533;^w&#65533;1&#65533;w&#65533;)G&#65533;&#1373;&#65533;&#65533;&#65533;6`Y&#65533;&#65533;y&#65533;&#65533;&#65533;&#65533;&#65533;\}jH&#65533;L[
iQ&#65533;&#1556;y&#65533;&#65533;%&#65533; &#65533;&#65533;$&#65533;J	&#65533;`.&#65533;&#65533;N&#65533;Us\&#65533;sK&#65533;]&#65533;G8[&#65533;s&#65533;%,&#65533;&#65533;&#65533;H\&#65533;&#65533;alSA&#65533;7mZ&#65533;&#65533;xQ&#919;{?q&#65533;&#65533;Q&#65533;n&#65533;&#65533;n&#65533;'&#65533;&cA&#65533;t)8&#65533;&#65533;pz&#65533;&#65533;"&#65533;&#65533;!*&#65533;pf&#65533;X&#65533;&#65533;vk&#65533;&#65533;&#65533;&#65533;'w01bx&#65533;}J(&#65533;^#5&#65533;w&#65533;UAY&#65533;g&#65533;~u&#65533;sF&#65533;&#65533;RA7&#65533;Ve&#65533;&#1025;e&#65533;&#65533;&#1409;&#1409;K&#65533;&#65533;TP&#65533;Spl&#65533;2-Zu&#65533;8&#65533;	&#65533;3}Xf&#65533;&#65533;J&#65533;m&#65533;f&#65533;vx&#65533;'&#65533;X&#65533;&#1542;Vg|6a&#65533;&#65533;z&#65533;&#65533;&#65533;&#65533;P&#65533;Q&#65533;&#65533;^c&#65533;&#65533;*&#65533;&#65533;&#65533;&#1026;yB&#65533;&#65533;&#65533;{&#65533;&#65533;v&#65533;x|&#65533;&#65533;&#65533;op(&#65533;8x6&#65533;&#65533;!_&#65533;L&#65533;&#65533;&#65533;&#65533;jn&#65533;^V&#65533;p&#65533;X&#65533;6%~\&#65533;j&#65533;&#65533;<)&#65533;&#65533;{&#65533;V&#65533;h&#65533;&#65533;&#65533;2&#65533;&#65533;W&#65533;vuxgI&#65533;?&#65533;&#65533;q&#65533;_C`&#65533;r&#65533;&#65533;&#65533;&#448;y&#65533;h&#65533;&#65533;4&#65533;&#65533;+&#65533;`&#65533;wl&#65533;e&#65533;&#65533;Wih|U@|&#65533;#&#65533;&#65533;V&#65533;&#1992;&#65533;&#65533;&#65533;&#65533;&#65533;f2iUt&#65533;&#65533;&#65533;D8?&#65533;&#65533;*&#65533;)&#65533;t&#65533;h&#65533;}'u5&#65533;R&#65533;&#65533;q&#65533;&#65533;]&#65533;&#65533;t&#65533;|u&#65533;]AH2&#65533;5F8}1&#65533;&#65533;iZ&#65533;}&#65533;K3&#65533;}H&#65533;&#65533;&#65533;G~&#65533;b&#65533;VA&#65533;f{&#65533;C.$&#65533;F b~i{P&#65533;&#65533;o&#65533;&#65533;&#65533;@hxw&#65533;&#65533;x&#65533;&#65533;&#65533;leU&#65533;%&#65533;_v&#65533;J_&#65533;&#65533;&#65533;hy&#65533;&#65533;&#65533;&#65533;&#65533;l&#65533;v
b0sKY&#65533;A'&#65533;&#1621;g%&#65533;&#65533;'&#65533;~&#65533;&#65533;Jg&#65533;Vy&#65533;Z&#65533;# vE+8&#65533;M9&#65533;~&#65533;t&#65533;xn,&#65533;&#65533;?v+VN&#65533;g&#65533;&&#1620;8h&#65533;%&#65533;&#65533;7(O&#65533;9&#65533;&#65533;&#65533;&#65533;&#65533;&#65533;&#65533;.&#65533;]&#65533;&#65533;B&#65533;*1&#65533;SRx=6&#65533;p&#65533;&#65533;jygN1Q&#65533;SF&#65533;&#65533;&#65533;&#65533;mNPtA&#65533;~
&#65533;&#65533;&#65533;&#65533;9&#65533;T&#65533;&#65533;&#65533;h>&#461;zp&#65533;{&#65533;l&#65533;&#65533;&#65533;&#1498;&#65533;0&#65533;!Pf&#65533;&#65533;'&#65533;&#65533;&#65533;&#65533;i9e&#65533;&#65533;&#65533;&#65533;yZE&#65533;&#323;&#65533;&#65533;Y|p&#65533;_&#65533;r&#65533;Foy&#65533;&#65533;&#65533;fNiq&#65533;&#65533;~y6&#65533;&#65533;&#65533;{0&#65533;&#65533;&#65533;8n&#65533;&#65533;&#65533;&#1540;&#65533;g7={&#65533;&#65533;&#1603;*h&#65533;lyzJ&#65533;&#65533;&#65533;&#65533;&#65533;&#65533;&#65533;GH)&#65533;&#65533;l&#65533;&#65533;MnsS&#65533;&#65533;&#65533;&#65533;K6&#65533;X&#65533;&#65533;p&#65533;&#65533;S&#65533;&#65533; B&#1627;&#65533;&#65533;m&#65533;y-&#65533;&#65533;, &#65533;&#276;&#65533;&#65533;K&#65533;x[PC&#65533;U&#65533;xY&#65533;&#969;&#65533;m9{&#65533;b&#65533;&#65533;&#65533;&#1479;&#65533;&#605;&#65533;x&#65533;&#1705;&#65533;wx&#65533;&#65533;&#65533;&#65533;E&#65533;
Zd&#65533;&#65533;R<J&#65533;R&#65533;'&#677;&#65533;w&#65533;#&#65533;&#65533;&#65533;&#34208;&#348;&#65533;&#65533;&#65533;&#1701;#&#65533;&#65533;I0oz&#65533;x|&#613;&#65533;1&#65533;&#65533;&#65533;o&#65533;&#65533;&#65533;&#65533;s&#65533;&#65533;)&#65533;&#65533;&#65533;R&#65533;&#65533;o&#65533;y"/ph'd&#65533;&#65533;6$&#65533;&#65533; &#65533;T(&#65533;ywD&#65533;&#65533;&#65533;&#65533;)&#65533;z{&#65533;&#65533;&#65533;&#65533;&#65533;&#65533;&#65533;@&#65533;FV|yk&#65533;&#65533;&#65533;&#65533;;&#65533;a:&#65533;&#617;&#65533;K	&#65533;&#65533;&#1670;&#65533;&#65533;&#65533;&#65533;u\D*X &#65533;&#1245;&#65533;F
N&#65533;&#65533;8[&#65533;Xd&#65533;&#65533;&#65533;u 8&#65533;&#65533;&#65533;
F&#65533;r&#65533;&#65533;v&#65533;WY&#65533;E&#65533;&#65533;&#65533;&#65533;&#65533;ls&#65533;&#1439;Y&#65533;&#65533;&#65533;&#65533;&#65533;&#65533;/&#65533;	+&#20938;x&#1054;&#953;&#65533;o&#65533;N$i~&#65533;&#65533;&#65533;%M&#65533;&#65533;;&#65533;&#65533;egM&#65533;&#65533;l^&#65533;jtqW&#65533;C~:&#588;z&#65533;e&#65533;&#65533;1 &#65533;&#65533;j&#65533;@&#65533;&#65533;&#65533;&#65533;&&#65533;&#65533;Y&#65533;&#65533;&#340;o&#65533;z&#65533;i	&#65533;&#65533;&#65533;hj&#65533;&#65533;z&#65533;&#65533;Zu&#1656;&#65533;&#65533;&#65533;&#65533; &#65533;&#65533;&#65533;K&#65533;&#65533;&#65533;T&#65533;&#65533;`Y&#1324;K&#65533;$&#385;Z&#1714;&#65533;Z|3fxm&#65533;z&#65533;:&#65533;&#65533;&#485;&#1152;&#65533;[&#65533;aC@&#65533;YWk&&#65533;&#65533;&#65533;&#65533;~&#65533;&#65533;zz&#65533;&#65533;j&#65533;)&#65533;J&#65533;&#65533;im&#210; &#65533;kZ&#65533;&#65533;&#65533;k^N&#65533;&#65533;&#65533;&#65533;&#555;&#65533;d&#65533;&#65533;&#65533;Y;	&#65533;DW&#65533;&#65533;E&#65533;&#11916;]`&#1830;&#65533;&#65533;&#65533;z&#1626;xY&#1608;O&#65533;hC&#478;&#65533;)&#65533;&#65533;&#65533;&#65533;&#65533;h!X&#65533;&#65533;j&#65533;&#1066;&#65533;$U&#65533;&#65533;PO4;&#65533;e&#65533;&#65533;&#65533;)&#65533;f &#65533;&#65533;&#65533;&#65533;&#1485;@&#65533;&#65533;&#65533;&#65533;WNkx&#65533;y&#65533;3Zz&#65533;*&#65533;';&#65533;&#65533;&#65533;&#65533;&#65533;3\`*|m@&#65533;$&#65533;~&#65533;&#648;&#65533;w&#65533;h j&#65533;n&#65533;&#65533;&#2036;&#65533;&#65533;&8G[&#65533;J;&#65533;&#65533;V&#65533;c&#65533;Ez&#65533;&#65533;R&#65533;")&#65533;0I},!I8GSx&#65533;O8=&#65533;=<+&#65533;&#524;&#65533;X&#65533;&#65533;>9&#65533;&#65533;J&#65533;&#65533;{&#65533;&#459;&#65533;&#65533;&#65533;&#65533;&#65533;D&#65533;&#65533;&#65533;&#65533;&#65533;{&#65533;U&#65533;&#65533;&#65533;&#65533;&#65533;K&#65533;&#65533;&#65533;&#65533;&#761;_&#65533;I('&#65533;&#65533;Q&#65533;xx&#65533;=P&#65533;&#65533;J&#65533;[&#65533;&#65533;xe&#65533;&#65533;&#65533;fv&#65533;&#65533;(|&#65533;7&#65533;&#65533;&#65533;&#65533;&#65533;)&#65533; &#65533;&#65533;I&#65533;4,&#65533;
, &#65533;V&#65533;&#1468;&#65533;&#65533;&#65533;&#65533;k&#65533;7l&#65533;&&#632;C&#65533;W-&#65533;z&#65533;&#65533;%&#65533;<&#65533;^&#65533;G&#65533;&#65533;7&#65533;uk&#65533;&#65533;Q&#65533;&#65533;&#65533;&#65533;Hz&#65533;w.&#65533;]\&#65533;P &#65533;&#65533;&#65533;&#65533;&#65533;&#65533; f&#65533;&#65533;&#65533;&#65533;&#65533;'+&#65533;P&#65533;&#65533;&#65533;&#65533;}&#44724;&#65533;&#65533;&#65533;&#65533;w&#65533;&#65533;&#65533;J&#65533;&#65533;&#65533;26[&#65533;&#65533;	&#65533;Dy&#65533;&#666;fr
&#65533;&#65533; x&#65533;+]dL&#65533;y]Dk&#131;&#65533;&#65533;&#65533;)z#&#378;&#65533;H&#65533;&#65533;&#65533;&#65533;Q(L&#288;|&#65533;m&#65533;&#65533;:&#792;x:&#65533;&#65533;:&#65533;&#65533;&#65533;sB&#65533;&#65533;=w&#65533;&#65533;&#65533;d+*&#65533;:&#65533;N8N&#65533;&#65533;&#703;&#65533;&#65533;&#65533;&#65533;&#65533;&#65533;*&#65533;6&#65533;&#65533;&9Q&#65533;&#65533;|tLQXt5&#65533;k&#65533;&#65533;&#65533;&#65533;&#65533;&#65533;&#65533;{&#65533;Z&#65533;&#65533;&#65533;&#65533;&#65533;Za[&#65533;&#65533;&#65533;)&#625;&#65533;&#65533;&#65533;&#65533;&#65533;y&#65533;A&#65533;[&#1851;&#544;&#65533;:&#65533;&#65533;&#65533;&#65533;&#65533;&#65533;-&#1084;I
&#65533;&#65533;&#65533;&#65533;&#65533;&#65533;&#65533;;&#65533;El&#65533;i&#65533;&#65533;80z&#65533;K&#65533;&#65533;&#215;/&#65533;&#65533;&#65533;z&#65533;d&#65533;&#65533;0&#65533;&#65533;Rf&#65533;&#65533;J&#65533;2&#65533;&#301;L&#65533;&#65533;|&#65533;&#65533;&#65533;&#65533;e&#65533;f7V2&#65533;Z&#65533;|&#65533;Q&#816;p;&#65533;4Yj:ZC&#65533;&#65533;&#65533;!5&#65533;4=&#65533;&#65533;0&#65533;QqPV0&#1212;&#65533;H9&#65533;9&#65533;S&#941;&#65533;&#65533;&#65533;&#1866;&#1076;nC&#65533;&#65533;&#65533;&#65533;&#65533;$&#65533;&#65533;&#65533;&#65533;&#65533;&#65533;&#1079;;i&#65533;&#65533;&#65533;n\X&#65533;&#476;&#65533;&#65533;z&#1001;&#65533;&#65533;&#65533;%TJPl[CS&#65533;&#65533;m&#65533;<&#65533;&#65533;*&#65533; &#65533;&#65533;}&#65533;&#65533;&#65533;&#65533;z&#65533;&#65533;&#65533;<&#65533;&#65533;&#1531;&#65533;&#65533;&#65533;|&#65533;&#65533;K&#65533;&#65533;&#65533;&#65533;lF&#65533;&#65533;&#65533;&#65533;&#65533;x&#65533;n&#65533;z&#65533;+&#65533;h+&#65533;<&#65533;&#65533;w&#65533;M&#65533;}&#65533;)6&#65533;&#65533;*&#65533;&#65533;&#65533;&#65533;<&#65533;&#65533;&#65533;&#65533;&#65533;XA&#65533;&#65533;)&#65533;f)&#65533;&#65533;0*&#65533;X&#65533;+&#705;&#65533;(&#65533;&#65533;&#65533;&#65533;b%&#65533;(&#65533;sP&#65533;&#65533;&#65533;+&#65533;/&#65533;&#65533;&#65533;&#65533;&#1378;&#65533;&#591;&#65533;&#65533;&#65533;&#65533;&#65533;&#65533;&#65533;L&#65533;&#65533;&#65533;&#65533;W[>7&#65533;&#65533;&#65533;y&#65533;y&#65533;o&#65533;&#65533;M&#65533;FJ&#151;&#1844;a&#65533;&#65533;&#65533;&#65533;U&#65533;&#65533;L[&#65533;Z&#65533;&#1472;&#65533;qL&#65533;&#65533;&#65533;&#65533;&#65533;&#1131;&#65533;g&#65533;.&#65533;&#65533;|A&#65533;&#65533;&#65533;&#65533;&#65533;&#65533;I&#65533;&#65533;&#65533;]&#65533;&#65533;=g&#1373;|&#65533;&#65533;&#65533; &#65533;&#65533;$~_,&#65533;&#65533;&#65533;&#65533;&#65533;&#1313;&#65533;&#65533;60&#875;j&#636;&#1369;&#65533;f+&#65533;L&#65533;h&#65533;&#65533;&#65533;G-i&#65533;+&#65533;&#65533;&#65533;&#1918;-&#1712;&#65533;&#65533;&#65533;&#65533;&#65533;&#65533;&#65533;'&#65533;,&#65533;&#65533;|&#65533;u&#65533;&#65533;&#65533;&#65533;&#65533;&#65533;&#65533;&#65533; T@&#65533;-&#65533;yU* l&#65533;q&#65533;&#65533;&#65533;&#65533;&#65533;>:&#65533;&#65533;&#65533;&#65533;&#65533;&#65533;&#65533;&#65533;&#65533;&#65533;&#65533;&#65533;}&#65533;&#65533;k&#65533;&#65533;&#65533;&#65533;V&#65533;&#65533;Y&#65533;&#65533;&#65533;zsY&#65533;&#1992;&#65533;[F&#65533;&#65533;j&#65533;&#65533;y&#1999;&#65533;&#65533;p.&#65533;+&#65533;&#65533;&#65533;[&#65533;
&#65533;&#65533;&#1839;&#65533;&#382;1&#65533;&#65533;p&#65533; q&#65533;&#65533;\F1&#65533;&#65533;>x&#65533;4&#65533;&#65533;&#65533;&#65533;E&#65533;&#65533;&#65533;&#65533;&#65533;&#65533;]&#65533;&#65533;&#65533;&#65533;(&#65533;&#65533;&#65533;q&#65533;&#65533;&#65533;"&#65533;&#1331;&#65533;|v&#1834;&#65533;&#65533;&#65533;&#65533;=&#65533;X&#65533;&#65533;Gf&#65533;&#41116;y&#65533;&#65533;&#65533;&#65533;&#65533;&#65533;&#65533;&#65533;&#65533;L&#65533;C&#65533;n&#65533;&#65533;\x9&#65533;&#65533;&#65533;&#65533;&#65533; -&#65533;&#65533;v&#65533;&#65533;&#65533;&#65533;&#65533;)&#65533;T^xj&#1101;&#65533;C&#65533;&#65533;>Pm`k&#65533;&#65533;&#65533;&#65533;&#65533;&#1172;&#65533;"&#65533;&#65533;J&#65533;v^&#65533;]&#65533;&#65533;&#65533;&#65533;&#65533;&#65533;&#65533;&#65533;6)m&#1591;NH-&#65533;;a&#65533;:&#65533;_ #&#65533;&#65533;&#65533;h&#65533;&#65533;&#65533;N&#65533;&#65533;&#65533;&#65533;&#65533;n&#65533;&#65533;&#65533;>&#65533;&#65533;&#65533;&#65533;&#65533;&#65533;n&#65533;&#65533;&#65533;&#953;^&#65533;X=&#65533;!&#65533;&#65533;R&#65533;>&#65533;.&#65533;&#65533;&#65533;&#65533;^Y&#65533;b&#65533;&#65533;&#65533;a)&#65533;&#65533;&#65533;INzK.&#65533;&#65533;E> &#65533;b&#65533;)&#1983;]&#65533;.&#65533;&#65533;-&#61227;&#65533;&#65533;&#764;&#65533;j&#65533;j&#65533;&#65533;&#65533;+&#65533;`&#65533;&#65533;nN&#65533;1&#65533;&#65533;J\&#65533;&#65533;&#65533;z&#65533;{&#65533;&#65533;u&#65533;XG&#65533;o\&#65533;&#65533;k&#65533;~&#65533;&#65533;cD&#65533;&#65533;	mx&#1069;&#65533;&#65533;;&#65533;&#65533; &#65533;&#158;&#65533;&#65533;L&#65533;Q&#65533;&#65533;&#1292;&#65533;&#65533;N&#65533;)&#2047;&#1964;&#65533;&#65533;M&#65533;_&#65533;&#65533;6&#65533;&#65533;&#65533;&#65533;x&#65533;&#65533;&#65533;&#65533;&#65533;&#179;&#65533;&#65533;&#65533;&#65533;4/&#65533;Gl&#65533;&#65533;&#65533;&#65533;l&#65533;&#1995;&#65533;&#65533;'&#65533;/&#65533;&#65533;&#65533;&#65533;&#65533;]&#65533;^&#65533;0&#65533;&#65533;*&#65533;&#65533;&#65533;cZ&#65533;C?&#65533;;a&#65533;S&#65533;e&#65533;&#65533;I&#65533;&#65533;&#65533;&#65533;&#65533;&#65533;&#65533;&#65533;C&#65533;W&#65533;&#65533;usUP,&#65533;&#65533;&#65533;&#65533;Rm'&#65533;&#65533;@&#53017;eX&#65533;&#65533;&#65533;&#65533;K&#65533;&#65533;o(&#65533;&#65533;&#65533;&#65533;&#65533;&#65533;v?&#65533;&#65533;?Y; &#65533;"&#65533;&#65533;n&#65533;&#65533;&#65533;	&#65533;&#65533;}&#65533;S&#65533;s&#65533;:V&#65533;&#65533;q&#65533;l<>&#65533;?s&#65533;&#829;&#65533;v&#65533;&#65533;5tE&#65533;&#65533;&#60185;y&#65533;.k&#65533;&#65533;&#65533;&#65533;K^&#65533;"&#65533;&#65533;D&#65533;&#65533;&#65533;&#65533;m(&#65533;&#65533;^\&#65533;VUz&#65533;e<&#65533;
&#65533;&#65533;&#65533;&#65533;&&#65533;Y&#65533;l&#65533; &#65533;&#65533;&#65533;&#65533;&#65533;x.@%&#65533;6N&#65533;&#65533;G&#65533;]G&#65533;&#65533; &#65533;&#65533;&#65533;&#65533;&#65533;)&#65533;.P,&#65533;u,-	W&#65533;&#65533;&#65533;&#65533;|(	-oa&#65533;&#65533;&#65533;&#65533;`&#65533;(rI&#65533;&#65533;y&#65533;>&#65533;&#65533;&#65533;b&#65533;&#65533;&#18584;&#65533;&#65533;&#65533;&#65533;&#65533;2t+3&#65533;&#1794;&#65533;^c&#65533;P&#65533;&#65533;o&#65533;&#65533;&#65533;1&#65533;&#1738;o&#65533;&#65533;e&#65533;t&#65533;M&#65533;&#65533;&#65533;8.&#65533;&#65533;$Bn)N&#65533;a&#1706;")&#65533;$)&#65533;&&#845;&#65533;f&#65533;&#65533;&#65533;1&#65533;&#987;@&#65533;&#65533;&#65533;@o+u2&#65533;&#65533; =&#65533;&#65533;t&#65533;&#65533;)&#65533;r&#65533;&#65533;T&#65533;&#65533;1	&#65533;&#65533;&#65533;&#65533;aL&#65533;&#65533;_p&#65533;d&#65533;pm&#528;&#65533;&#65533;&#65533;(&#65533;&#1659;D&#65533;R&#65533;h&#65533;&#292;&#65533;&#65533;]k&#65533;mP&#65533;e}Z&#65533;&#65533;&#65533;>x&#65533;SI>%&#65533;U&#65533;s;&#65533;&#65533;J&#65533;&#65533;2&#65533;&#65533;L5&#65533;&#791;&#65533;f&#65533;&#65533;&#65533;&#65533;&#65533;&#65533;0&#65533;0&#65533;&#65533;&#65533;&#65533;`&#65533;uD&#65533;&#65533;&#65533;&#65533;7e&#65533;&#65533;&#65533;q&#65533;0&#65533;&#65533;&#65533;&#65533;{'M&#65533;Q&#65533;&#46283;&#65533;&&#65533;&#65533;&#65533;/a&#65533;U&#65533;&#65533;&#65533;&#65533;&#65533;1&#65533;&#65533;U&#65533;&#65533;<K&#748;&#1217;&#1815;&#65533;&#65533;<&#65533;o&#65533;d&#65533;m&#65533;&#65533;E&#65533;&#65533;&#65533;E&#65533;jH&#65533;@WTA&#320;UE!&#65533;&#65533;`&#65533;F&#65533;q'T&#65533;N&#65533;=2[&#65533;5&#65533;F&#65533;-5&#65533;c'&#65533;2&#65533;Y&#65533;&#65533;&#65533;&#65533;}&#65533;&#65533;&#65533;&#65533;W&#65533;p&#65533;&#65533;&#65533;&#65533;(;VV&#1738;&#65533;&#65533;L&#40496;&#65533;-&#65533;8a&#1682;&#65533; p&#65533;&#65533;&#65533;&#1419;i&#65533;&#65533;&#65533;&#65533;E&#65533;a&#65533;&#65533;&#65533;[(K&#65533;&#65533;
XX&#65533;&#65533;&#65533;&#65533;&#1801;&#65533;&#65533;&#65533;&#965;&#65533;&#7516;&#65533;&#65533;&#65533;c&#65533;&#65533;)]&#65533;&#1685;H"&#65533;3&#65533;&#65533;ax"&#65533;&#65533;]&#65533;q&#65533;e&#65533;J&#65533;&#65533;&#1420;.B&#65533;}&#65533;F&#65533;&#65533;[&#65533;&#65533;7"u&#65533;)AhX&#65533;FxU1n&#65533;T&#65533;&#65533;f+Z&#65533;&#65533;&#65533;i&#65533;&#1037;&#65533;:&#65533;
gf?1&#65533;&#65533;&#65533;&#65533;)c&#65533;&]&#65533;^&#65533;m&#8782;&#65533;&#65533;&#65533;>&#65533;q&#65533;&#65533;y$g&#65533; #&#65533;TN#%0Hn&#65533;e
&#1148;&#65533;&#65533;6&#65533;&#65533;m&#65533;aX&#65533;G[&#65533;&#65533;f&#65533;&#65533;&#65533;&#65533;&Z&#65533;&#65533;&#65533;&#65533;a&#65533;&#1929;g&#65533;&#65533;*&#65533;&#65533;N&#65533;
zk&#65533;&#65533;&#65533;X(&#65533;&#65533;&#65533;&#2018;&#23920;&#65533;=8&#65533;W&#65533;&#65533;&#65533;&#65533;&#65533;D&#65533;R$&#65533;p&#65533;&#65533;&#65533;&#1639;&#65533;t &#65533;a%Q&#65533;&#65533;&#65533;6&#65533;&#65533;0&#65533;J&#65533; c&#65533;*&#65533;YiqL&#65533;&#65533;m&#344;@&#65533;&#65533;&#65533;&#65533;&#65533;_&#65533;&#65533;O;L&#65533;&#65533;&#65533;	&#65533;&#1345;5-&#65533;\)&#65533;q&#65533;&#65533;&#65533;J*^`&#65533;&#65533;&#65533;z{&#65533;&#65533;j;&#65533;Y/R&#65533;]&#65533;2&#65533;&#65533;&#65533;Z&#65533;CTpmi&#65533;&#65533;&#65533;&#65533;e&#65533;&#65533;^[&#65533;&#65533;X+\tG&#65533;0&#65533;&#65533;p&#65533;&#65533;&#11961;z,h&#65533;&#65533;O&#65533;y&#65533;&#65533;W&#65533;&#297;&#65533;Pv&#65533;9%H&#65533;&#65533;&#65533;&#65533;#'&#65533;i&#65533;Ge&#65533;[-g&#65533;q&#65533;&#65533;,&#65533;&#65533;&#65533;*&#65533;`U&#65533;&#65533;&#65533;@&#65533;|_IU7&#65533;&#65533;t&#425;	&#65533;&#65533;&#65533;&#65533;=&#65533;o`&#65533;i&#65533;&#65533;&#65533;S&#65533;)&#65533;&#65533;j&#65533;l&#65533;&#1358;&#65533;b&#65533;&#65533;&#65533;-&&#65533;&#65533;d&#65533;k&#65533;&#65533;&#65533;&#65533;sW&#65533;&#65533;&#65533;&#65533;&#65533;_Q&#65533;&#65533;&#65533;&#65533;[ &#65533;&#65533;&#65533;JG&#65533;&#1460;&#65533;1&#65533;r&#65533;"]&#65533;&#65533;&#65533;&#65533;&#65533;`&#65533;&#65533;&#65533;&#65533;&#65533;"N&#65533;>)&#65533;&#65533;E&#65533;#&#65533;`Qk&#65533;&#65533;&#65533;&#65533;C&#65533;&#1365;P?%[&#1575;&#65533;s>&#65533;iSt&#65533;SfF W%&#65533;8&#65533;&#65533;P&#65533;g&#65533;&#65533;&#65533;&#65533;N&#65533;&#65533;}Nf&#65533;&#65533;D NKA&#65533;&#65533;&#65533;&#65533;5&#837;"&#65533;&#65533;&#65533;&#65533;&#65533;m&#65533;{&#65533;!&#65533;&#1474;&#65533;&#65533;&#65533;$[&#65533;&#65533;&#65533;&#65533;&#65533;&#65533;&#65533;&#65533;&#65533;4cT&#2005;&#65533;X&#65533;&#65533;&#65533;&#65533;v&#65533;&#65533;_&#65533;=&#65533;&#65533;N|&#65533;zW&#65533;2d&#65533;&#65533;&#65533;j&#65533;&#65533;&#65533;!&#65533;&#65533;h)s2]5&#65533;(&#65533;&#65533;)Q&#65533;&#65533;&#65533;$$&#65533;!&#65533;	ZR&#65533;&#65533;9&#65533;&#65533;N6&#65533;&#65533;YRW&#31436;&#65533;&#65533;&#65533;&#65533; H@5&#65533;&#65533;8&#65533;&#65533;&#65533;0&#65533;&#65533;&#65533;qU&#65533;$N&#65533;&#65533;%&#65533;\&#65533;
&#65533;x1&#65533;&#65533;&#65533;&#65533;&#65533;/LJ&#65533;&#2043;"&#65533;&#65533;@&#65533;i&#65533;&#65533;&#1036;&#65533;X&#65533;q&#65533;&#65533;&#1196;/&#65533;&#65533;H&#65533;|&#65533;OY&#65533;&#499;4@&#65533;}&#65533;/&#65533;@&#65533;2&#65533;&#164; #B&#65533;&#65533;tr{/f<&#65533;&#65533;&#65533;~&#65533;&#65533;&#65533;eA&#65533;&#65533;&#65533;I&#65533;&#65533;[&#65533;`,&#65533;H&#65533;&#65533;3d#&#65533;&#65533;&#65533;l&#65533;&#65533;&#65533;&#65533;XF&#65533;>KPIaw&#65533;"&#65533;7&#65533;5&#65533;}!&#65533;&#65533;&#65533;?&#65533;V&#65533;&#65533;r&#65533;O&#65533;"C&#1524;&#65533;A&#65533;&#65533;&#65533;D+&#65533;&#798;J&#65533;&#65533;L&#65533;&#65533;^&#65533;&#65533;&#65533;\T*&#65533;WR&#65533;*F&#65533;&#65533;o&#65533;&#65533;&#65533;iGn8&#65533;&#65533;U&#65533;.s&#65533;+K
&#65533;2&#65533;&#65533;&#65533;&#717;>&#65533;&#65533;&#65533;d&#65533;,&#65533;>e&#65533;RJ.&#65533;}&#65533;&#65533;Mw&#696;/fH&#65533;+&#65533;X&#65533;tU0W&#65533;&#65533;&#65533;-M&#65533;J79W&#65533;Mt&#65533;&#65533;&#65533;&#65533;'-&#65533;&#65533;Q8U|&#65533;F&#65533;P&4DaR&#474;%?&#65533;&#65533;Y&#65533;&#65533;j&#65533;&#65533;&#65533;!e&#65533;"&#65533;&#65533;'&#65533;B&#65533;&#65533;&#65533;g1&#65533;&#577;r]$=3UE	z&#65533;k&#65533;&#65533;bj&#65533;&#65533;&#65533;&#65533;&#16983;&#65533;.R&#65533;&#65533;&#871;&#65533;Hc&#38954;U&#65533;&#65533;+:&#65533;s&#65533;&#65533;B0&#65533;&#65533;&#65533;&#65533;&#65533;Uf&#65533;Z+&#65533;Vc&#65533;u&#65533;&#65533;Xa*&#979;tH&#65533;w&#65533;Z&#65533;&#65533;&#65533;&#936;u-&#65533;&#65533;X&#65533;&#65533;f&#65533;&#65533;&#65533;dE&#65533;X&#65533;et&#65533;&#65533;]&#65533;C&#65533;RW&#65533;&#65533;&#65533;9'&#65533;&#65533;(U`6n&#65533;(&#779;ubG&#624;n&#65533;&#65533;&#65533;&#683;e&#65533;&#65533;&#65533;&#65533;&#65533;&#65533;&#65533;&#65533;&#1139;&#65533;X&#65533;&#65533;vZ&#65533;&#65533;3&#65533;+\l&#65533;85&#65533;&#65533;f&#65533;6&#65533;V/&#65533;c&#65533;W&#65533;&#65533;q|&#65533;&#65533;&#65533;7&#65533;&#65533;&#65533;]&#65533;&#65533;0&#65533;/b&#65533;&#65533;G&#65533;-&#65533;&#65533;&#65533;]&#65533;>_c&#65533;&#65533;fg&#65533;&#65533;&#65533;I&#65533;&#65533;&#65533;cHt&#65533;&#65533;C&#65533;%]2&#65533;&#913;&#65533;[&#65533;J&#65533;c &#65533;&#65533;&#65533;G&#65533;&#65533;&#65533;7P&#65533;&#1467;&#65533;&#65533;&#65533;&#65533;WU&#65533;&#1437;iqF&#65533;]&#65533;&#65533;!&#65533;&#65533;&#65533;&#65533;LU&#65533;
&#38466;&#65533;&#65533;&#65533;&#65533;&#65533;$&#65533;M&#65533;0&#65533;&#65533;&#1530;&#65533;&#65533;ph&#65533;]&#65533;k&#65533;&#65533;C?\"&#552;&#65533;&#65533;u&#65533;<[&#65533;rx&#65533;k&#329;&#65533; VH&#65533;&#65533;w&#65533;H&&#65533;&#65533;&#65533;&#65533;&#65533;&#65533;&#65533;&#65533;&#65533;z_&#65533;/&#65533;&#65533;LR&#65533;F&#65533;6!&#65533;&#65533;yO29&#1279;&#65533;s&#65533;B&#65533;&#65533;_&#65533;:&#65533;Q&#65533;S&#65533;&#65533;g'B&#65533;&#65533;&#65533;\N&#65533;4&#65533;&#65533;'t&#65533;&#65533;+Z~&#1206;&#65533;v&#65533;&#65533;&#65533;L':3B&#65533;&#65533;Y&#65533;&#65533;&#65533;8&#65533;G-&#65533;6E&#65533;n&#65533;&#545;&#65533;&#65533;1h+&#65533;&#65533;&#65533;&#309;&#65533;&#65533;&#65533;S&#65533;&#65533;&#65533;&#65533;&#65533;X&#65533;s&#65533;&#65533;&#65533;mA-&#65533;&#65533;u&#188;&#65533;'I&#65533;o&#65533;S&#65533;&#65533;RP{HR&#65533;^&#65533;&#65533;&#65533;J&#65533; &#1668;&#65533;/&#65533;E&#65533;1&#65533;h?v&#65533;&#65533;&#65533;&#65533;&#1617;&#65533;&#65533;&#1540;&#691;&#65533;&#65533;&#65533;k&#65533;&#65533;&#248;&#65533;+^&#65533;&#65533;~&#65533;&#65533;&#65533;&#65533;2&#65533;&#65533;]&#65533;H;E&#65533;Z&#65533;&#65533;&#65533;&#65533;63&#201;&#65533;b&#65533;&#65533;&#65533;c&#65533;frh&#65533;7h&#65533;&#65533;&#65533;&#65533;&#65533;A`&#65533;&#65533; &#65533;&#65533;W&#65533;&#65533;L&#65533;9)&#65533;Y&#65533;&#65533;&#496;&X(&#65533;x&#65533;&#65533;|&#65533;&#65533;9	E.x&#65533;{:&#65533;y&#65533;x&#65533;0&#65533;&#65533;&#858;M&#65533;?&#65533;q&#65533;&#65533;0&#65533;F&#65533;&#65533;&#65533;xqK&#65533;&#65533;&#65533;&#65533;&#65533;W&#65533;^&#65533;4&#65533;&#65533;&#65533;x&#65533;&#65533;\o&#65533;&#65533;@&#65533;M&#65533;7&#65533;&#65533;Rz&#65533;&#65533;&#65533;&#65533;&#65533;&#65533;&#65533;&#65533;z?&#65533;&#65533;>&#65533;&#65533;&#65533;N&#65533;fQ8 e#~w&#65533;P&#65533;&#65533;&#65533;&#65533;&#65533;#&#65533;d&#65533;f&#65533;&#65533;4&#65533;]`&#65533;$&#65533;<&#65533;&#65533;&#65533;&#65533;]NgK&#65533;&#65533;&#65533;&#65533;&#65533;&#65533;c&#65533;&#1540;&#65533;#&#65533;%vv&#65533;V&#65533;&#65533;m3Q^&#65533;&#65533;c&#65533;zCCHah&#65533; &#65533;fKVnv&#65533;4h5P&#65533;&#65533;w&#65533;&#65533;{&#65533;[H8p&#65533;]&#65533;w|d&#65533;&#65533;L&#65533;|&#65533;&#65533;&#65533;&;&#65533;u&#65533;&#65533;&#65533;&#65533;C8&#65533;r^&#65533;&#65533;&#65533;tj&#65533;&#65533;}B(&#305;wWz&#790;VGf[tH&#1540;HR&#65533;&#65533;R&#65533;&#65533; &#65533;&#65533;~&#65533;&#65533;i&#65533;&#65533;m&#65533;&#65533;&#65533;&#29006;&#196;&#65533;Rm+&#65533;`&#934;[X&#65533;4&#65533;&#65533;6~&#65533;74&#65533;&#1169; $3&#65533;v&#65533;tN''&#65533;${F&#65533;(G&#65533;3Rw&#65533;q&#65533;&#65533;j &#65533;~&#65533;(
&#65533;/(6>$&#65533;
&#65533;F*8\&#624;|&#65533;&#65533;|f7|-&#65533;&#65533;&#65533;2C0&#65533;m&#65533;p&#65533;=XJ&#65533;cw&#65533;1&#65533;&#65533;&#65533;jxF4&#65533;&#65533;O&#65533;T_&#65533;&#65533;d&#65533;w&#65533;{g&#65533;	&#65533;&#65533;~=7yPu&#65533;Xm&#65533;bf2$AfS&#65533;&#65533;&#65533;x~v%8&#65533;m&#65533;(&#65533;o&#65533;N&#981;&#65533;&#968;S&#790;&#65533;&#65533;&#65533;(&#65533;8{/&#65533;9q&#65533;&#65533;&#65533;WeA&#65533;ELz0&#65533;&#65533;&#65533;u&#65533;8b&#65533;&#456;&#65533;&#65533;&#65533;&#65533;&#65533;W&#65533;s&#65533;di-&#1538;.&#65533;X&#65533;A&#65533;&#65533;&#65533;h&&#65533;GN6&#65533;ds&#65533;u&#1482;A&#65533;*W7&#65533;&#65533;&#65533;&#65533;I&#65533;&#448;(t&#1656;%&#65533;&#65533;&#65533;&#65533;6&#65533;*O&#65533;&#65533;1&#65533;&#65533;&#65533;&#65533;'&#65533;F&#65533;H&#65533;t&#65533;u&#31110;RwvmXK&#65533;T&#65533;&#65533;'&#65533;b8&#65533;KhQ&#65533;&#65533;&#4615;&#65533;hKx&#65533;&#65533;&#65533;&#65533;4&#65533;z&#65533;3&#65533;x&#65533;VY&#65533;&#65533;&#65533;&#65533;Z&#65533;&#65533;h&#65533;&#65533;8&#65533;XHi$)\i\&#65533;&#65533;h&#65533;&#65533;rQ&#65533;v&#65533;&#65533;h&#65533;J &#65533;3&#65533;&#65533;' 3J9q&#65533;~Z2&#65533;9&#65533;&#65533;jT&#65533;jo&#65533;&#65533;Xcp(&#65533;- M&#65533;&#65533;T
&#65533;~2&#65533;t&#25944;T&#65533;&#65533;s&#65533;&#65533;!y&#65533;&#65533;&#65533;g&#1557;be&#65533;&#65533;%a|!UBI&#65533;&#65533;k|g&#65533;wx&#65533;&#65533;H&#65533;&#65533;&#65533;&#65533;JI&#65533;V&#65533;~&#65533;
&#65533;&#65533;&#65533;&#65533;&#65533;{&#65533;W&#65533;i&#65533;&#65533;&#65533;u&#65533;&#65533;&#65533;a3"!&#65533;>&#823;&#65533;dW&#65533;&#65533;w.&#65533;&#65533;&#65533;G:r&#65533;U&#65533;B&#65533;at&#65533;&#65533;}&#65533;&#65533;
&#65533;&#65533;7 (Yc&#65533;!~Ci&#65533;&#65533;&#65533;{zU&#65533;H&#466;y&#65533;1 3&#65533;&#65533;%&#1606;K&#65533;&#65533;&#65533;&#65533;Yl&#65533;m@&#65533;&#65533;=&#65533;&#65533;&#1617;(&#65533;f&#65533;.D1&#65533;&#65533;&#1626;1y&#65533;>&#65533;&#65533;E&#65533;&#65533;9&#65533;&#65533;&#65533;z&#1351;&#65533;11&#65533;&#327;W&#65533;&#65533;&#65533;&#65533;W9&#65533;"&#65533;&#65533;&#65533;h
$&#65533;Mmx&#65533;a&#65533;&#65533;&#65533;h&#65533;&#1628;i(c&#65533;&#65533;f&#65533;nnY&#65533;l&#65533;r&#646;&#65533;&#65533;Y&#65533;&#65533; &#65533;iw&#65533;&#65533;hm&#65533;&#37673;&#65533;&#65533;}&#65533;&#65533;VV&#65533;&#65533;&#65533;&#65533;&#65533;&#65533;&#65533;&#65533;&#65533;.Z&#65533;&&#65533;&#65533;&#65533;&#1485;}&#65533; y)k&#65533;&#65533;c&#549;&#1848;@&#1984;&#65533;&#65533;
&#65533;u.&#65533;&#65533;&#65533;&#65533;:&#65533;&#65533;&#65533;g&#65533;	&#65533;*&#65533;&#65533;&#65533;{q&#65533;&#65533;&#65533;&#65533;&#65533;XT&#65533;&#65533;:&#65533;&#549283;y&&#65533;x&#65533;66?v&#65533;&#65533;9&#65533;d&#469;&#65533;&#65533;&#65533;&#65533;&#12527;EYQ&#65533;C#&#65533;G2*W&#65533;&#65533;j&#65533;<_&#65533;Rf&#65533;6A&#65533;En&#65533;j&#65533;yqRzyD&#65533;&#65533;&#39070;&#65533;T2fV&#65533;9&#65533;&#1000;&#65533;&#65533;&#65533;&#65533;@z2&#65533;G&#65533;&#65533;&#65533;R&#65533;f&#65533;Q&#65533;A=A&#65533;&#65533;&#65533;&#65533;y&#65533;&#65533;~&#65533;{&#65533;&#65533;xj&#65533;z8n&#65533;&#65533;&#65533;&#1946;Ah&#65533;eS*&#65533;&#65533;&#65533;8&#65533;2&#65533;&#65533;&#65533;&#65533;&#65533;&#65533;;I?I&#65533;&#65533;j%&#65533;J&#65533;1
&#65533;m&#65533;&#65533;&#21905;&#65533;&#65533;&#65533;J&#65533;&#65533;&#65533;&#65533;&#65533;2&#65533;rsd&#65533;D&#65533;j&#65533;g:&#65533;a&#65533;	(&#65533;&#65533;:&#65533;X&#65533;R%&#65533;&#65533;&#65533;T&#65533;:L&#65533;&#65533;&#65533;&#65533;&#65533;&#65533;Yj&#65533;$&#65533;&#65533;&#65533;Ix&#65533;&#65533;&#65533;&#65533;&#65533;&#65533;&#65533;O&#65533;&#65533;<&#65533;_NI&#65533;&#65533;.&#65533;WI&#65533;	&#65533;&#65533;'&#65533;a&#65533;^&#65533;w&#65533;&#65533;&#65533;	a&#65533;&#65533;)&#65533;&#65533;&#65533;&#65533;4 &#65533;&#65533;Y&#1652;ah&#65533;j|&#65533;&#65533;&#65533;l&#65533;&#65533;&#65533;	
w&#65533;&#65533;Y&#65533;&#65533;&#65533;$5|T&#65533;9y&#65533;&#65533;&#65533;5G&#65533;&#65533;&#65533;&#65533;y&#65533;&#65533;Y&#65533;&#65533;2&#65533;&#65533;EJ&#65533;	&#65533;%#B&#65533;&#1111;&#65533;2b&#65533;&#65533;&#65533;&#65533;&#65533;&#65533;&#1621;mZ&#65533;&#65533;C&#65533; {&#65533;&#216;&#65533;&#65533;&#630;&#65533;&#65533;&#65533;R&#65533;^
wB=&#65533;s&#65533;v&#65533;qZ&#65533;g&#65533;&#65533;/&#65533;C9_j&#1167;a&#47528;I&#65533;K
&#65533;&#65533;Z&#65533;&#1457;&#65533;+&#65533;&#65533;I&#65533;j&#65533;&#65533;&#65533;&#65533;&#65533;w<km=&#65533;[&#65533;&#65533;&#65533;j&#65533;&#65533;Jpv@&&#65533;&#65533; &#65533;&#65533;&#65533;~&#65533;&x&#65533;&#65533;"{1&#65533;j&#65533;}&#65533;&#65533;IN J&#65533;&#65533;&#65533;N&#65533;&#65533;&#329;8<p&#48170;X{kn:gu&#65533;&#65533;U&#65533;&#65533;&#65533;;&#65533;
&#65533;;&&#65533;&#65533;uY&#65533;TT&#65533;&#65533;&#1701;(4&#65533;g&#65533;&#65533;&#65533;Kk^&#65533;&#1087;&#725;&#65533;&#65533;{&#65533;&#65533;~&#65533;&#65533;AU&#65533;U&#65533;e&#65533;&#65533;&#65533;&#65533;&#65533;&#65533;[&#65533;&#65533;&#65533;Z&#65533;J&#65533;&#65533;[&#65533;&#65533;pCM+&#65533;&#65533;&#65533;&#65533;&#65533;y&#65533;&#65533;W&#65533;&#65533;&#65533;&#65533;(&#65533;&#65533;&#65533;f1 &#65533;l&#65533;~&#65533;&#65533;M&#65533;&#65533;&#65533;&#65533;&#65533;:&#65533;&#65533;{&#65533;&#65533;&#65533;&#65533;&#65533;{&#65533;&#65533;?&#65533;I!&#65533;&#65533;&#65533;&#65533;&#65533;-&#65533;F5&#65533;&#65533;&#65533;0&#65533;!-&#65533;&#65533;h	&#65533;k&#65533;"&#65533;.Kt&#65533;[.I&#65533;&#65533;&#389;&#65533;&#65533;A&#65533;l&#65533;&#65533;&#65533;Q&#65533;&#65533;W&#65533;&#65533;&#65533;:&#65533;x&#65533;&#65533;9&#65533;&#65533;Y&#65533;xsR&#65533;3&#65533;&#65533;<&#65533;&#65533;&#65533;}&#65533;&#65533;w&#65533;%&#65533;&#543;u,&#65533;S&#65533;]&#65533;&#65533;>2&#65533;&#65533;&#65533;M&#65533;&#65533;@}&#65533;&#65533;&#65533;&#65533;&#65533;&#155;a&#65533;&#65533;&#7495;*&#65533;&#65533;zr1k&#65533;7&#36825;&#65533;&#65533;eB<&#65533;p&#65533;&#65533;
!p&#65533;&#65533;L	&#65533;&#65533;&#65533;&#65533;&#65533;v&#65533;D&#65533;&#65533;&#65533;8&#65533;&#65533;<&#65533;&#65533;&#65533;	&#65533;@&#65533;^]&#65533;S&#65533;y&#65533;L/G__&#65533;s&#65533;&#65533;p&#65533;1&#65533;;&#65533;&#65533;K&#65533;&#65533;&#1279;n|&#65533;&#65533;e&#65533;&#65533;&#65533;:&#65533;&#65533;&#65533;&#65533;&#65533;V&#65533;&#65533;y&#65533;lL&#65533;&#65533;Aa&#65533;My&#65533;&#65533;&#65533;&#65533;&#65533;&#65533;&#65533;'&#65533;&#65533;&#65533;&#65533;&#65533;N&#65533;x&#65533; &#65533;&#65533;&#65533;+&#65533;,&#65533;&#65533;&#65533;_&#65533;&#65533;&#65533;j&#65533;+&#65533;fb&#65533;2	&#65533;&#65533;&#65533;{m&#65533;&#65533;*&#65533;3&#65533;&#65533;aN&#65533;\Th9&#65533;&#65533;&#65533;&#65533;&#65533;g&#65533;&#65533;&#65533;&#65533;&#65533;&#65533;&#65533;;&#65533;&#65533;&#65533;&&#65533;z[&#65533;&#65533;&#65533;&#65533;,2&#65533;a&#65533;L&#65533;s&#65533;&#65533;B&#65533;:&#65533;&#65533;rb&#65533;s&#65533;&#65533;k&#65533;|&#65533;&#65533;&#65533;&#65533;|&#65533;&#21306;|&#65533;&#65533;&#65533;&#65533;y
&#65533;&#1296;&#1263;&#65533;Q&#65533;!&#65533;&#65533;&#65533;L&#65533;&#65533;xa&#65533;,&#65533;&#65533;&#65533;5&#932;f&#65533;!&#65533;&#65533;&#65533;&#65533;&#65533;7!&#603;&#65533;{|&#1340;|&#65533;&#65533;9%&#65533;&#65533;&#65533;h=&#65533;\s&#65533;:w&#65533;8B!S&#65533;e&#65533;U&#65533;&#65533;&#65533;r&#65533;&#65533;&#65533;&#1505;K&#65533;F&#65533;)&#65533;&#65533;>&#65533;&#65533;&#65533;lJ;y&#65533;&#65533;/]&#65533;&#65533;&#65533;!&#65533;3_&#65533;M&#65533;&#65533;&#65533;&#65533;I&#65533;&#65533;?mLrJ&#65533;&#65533;&#65533;&#65533;u&#65533;&#65533;&#65533;l&#65533;\&#65533;&#65533;&#65533;\U5&#518;&#65533;&#65533;&#65533;@&#65533;&#715;&#65533;Y&#65533;KYM?@&#65533;&#65533;&#65533;*&#65533;&#65533;~&#65533;&#65533;&#65533;2&#65533;&#65533;&#65533;&#655;l&#226;&#65533;&#65533;|=&#65533;&#65533;J&#664;{&#65533;d&#65533;&#65533;&#65533;?k&#65533;&#65533;&#65533;}&#65533;i&#65533;+&#1148;&#65533;fk]h&#65533;&#65533;9&#65533;&#566;l&#65533;&#657;&#65533;&#65533;j-&#1311;&#65533;&#65533;&#65533;&#65533;&#708;M&#65533;&#65533;+&#65533;a&#65533;&#876;l&#65533;U/&#65533;&#65533;&#65533;|}dK&#65533;uL&#65533;q&#65533;&#65533;&#65533;H&#1338;&#65533;z<&#65533;C&#1895;E&#65533;&#168;&#910;&#1359;&#65533;.&#65533;%&#65533;&#65533;&#1611;&#65533;&#65533;]&#65533;&#65533;w&#65533;&#65533;&#65533;;&#65533;&#65533;Y&#65533;&#65533;w&#65533;}P&#65533;&#65533;(&#65533;&#65533;&#65533;J5&#65533;r&#65533;.&#65533; &#65533;z&#65533;i&#65533;`&#65533;&#65533;&#65533;5&#65533;&#65533;Y&#65533;A&#65533;c&#65533;,&#65533;&#1809;a&#65533;&#65533;&#65533;&#65533;2&#65533;8--&#65533;1q&#65533;E.&#65533;B&#1144;}asI&#65533;Y>k&#65533;&#65533;c&#65533;}|&#65533;&#65533;&#65533;&#65533;&#65533;N&#65533;C&#65533;R&#65533;M&#65533;g&#65533;&#27277;P&#65533;|&#955;&#65533;&e&#65533;&#65533;J&#65533;&#65533;@&#65533;a.&#332;&#65533;&#5965;&#65533;&#65533;&#65533;&#65533;*P&#65533;&#65533;k&#65533;&#65533;&#65533;&#65533;\&#65533;S;&#65533;&#65533;z&#65533;
Y&#65533;r&#65533;j 0&#65533;&#65533;&#65533;G4d&#65533;hD^&#65533;CH&#65533;&#65533;@&#65533;X&#65533;&#65533;&#65533;e&#65533;&#65533;&#65533;&#65533;&#65533;&#65533;&#65533;&#65533;&#1524;&#444;&#65533;~&#65533;<65&#65533;&#65533;'k&#65533;-&#65533;ML&#65533;&#65533;\&#65533;&#65533;P+zC{&#65533;&#779;&#65533;&#65533;M&#65533;&#65533;&#65533;&#65533;&#65533;&#65533;&#65533;l>&#65533;
&#65533;&#65533;k.R&#65533;&#65533;&#65533;i&#65533;U&#65533;&#65533;&#65533;h&#65533;&#65533;L&#65533;&#65533;&#65533;3,t&#65533;) P3&#65533; &#65533;mje&#65533;g	}&#65533;&#65533;&#65533;
&#65533;&#65533;&#65533;Z&#65533;&#65533;&#65533;@&#65533;k`&#65533; &#65533;T&#65533;&#65533;&#65533;&#65533;&#65533;d&#65533;M	&#65533;_&#65533;w&#65533; A&#65533;&#65533;N<#&#65533;^&#65533;&#65533;&#65533;&#65533;#&#65533;&#65533;&#65533;&#351;&#65533;&#65533;&#65533;&#65533;&#65533;&#65533;}]1)&#65533;{&#65533;&#65533;&#65533;B8&#65533;&#65533;y"&#65533;&#65533;&#65533;&#65533;vD&#65533;B&#373;&#65533;D&#65533;^&#65533;&#65533;&#65533;&#865;W&#65533;&#65533;j&#65533;t&#65533;^Hi&#65533;Ei&#65533;Haa$&#65533;^&#65533;&#65533;x&#65533;&#65533;X&#65533;&#65533;|.m&#65533; &#65533;&#65533;&#65533; &#65533;&#65533;=/&#65533;wT&#65533;\&#65533;&#1806;&#65533;&#65533;&#65533;&#65533;&#65533;O&#65533;&#65533;&#65533;p&#65533;&#65533;."9u&#65533;a&#65533;&#65533;&#65533;r?&#65533;BX&#65533;Y&#65533;l&#65533;&#65533;&#65533;&#65533;&#65533;I&#65533;&#65533;&#65533;&#65533;Y&#65533;(&#65533;&#65533;&#65533;Q&#65533;&#65533;+&#65533;&#65533;&#65533;&#65533;&#65533;{/&#65533;_(&#65533;)O&#65533;&#65533;^&#65533;5&#65533;&#65533;_&#65533;&#65533;&#65533;&#65533;~3&#65533;&#65533;&#65533;&#1669;&#65533;&#65533;,</&#65533;~&#65533;&#65533;&#65533;&#65533;J&#65533;P|&#65533;&#65533;&#65533;gL&#65533;&#65533;&#1928;&#65533;a&#65533;#*&#65533;&#65533;>&#65533;&#29628;&#65533;&#65533;&#65533;f-&#65533;&#65533;$Ir&#65533;j&#65533;&#65533;II&#65533;&#2013;&#65533;b   &#65533;&#65533;D&#65533;&#65533;&#65533;&#65533;_&#65533;b&#65533;&#65533;&#65533;&#65533;}t&#65533;#&#65533;&#65533;V&#65533;N(&#65533;&#65533;&#65533;&#65533;N&#65533;'&#65533;g&#65533;i&#65533;&#65533;l-P&#65533;~&#65533;&#65533;&#65533;*&#65533;{I8l&#65533;<D]&#65533;&#65533;|&#65533;&#65533;Ye&#65533;&#65533;&#65533;&#65533;&#65533;m`&#65533;&#65533;3&#65533;&#65533;&#65533;`(-vvB&#65533;	@&#65533;&#65533;+&#65533;&#65533;&#65533;&#65533;&#65533;&#65533;&#65533;@&#65533;&#65533;&#65533;&#65533;&#65533;&#65533;&#65533;-r&#65533;&#65533;&#65533;&#65533;&#65533;&#65533;&#65533;&#65533;&#65533;&#65533;(&#65533;&#65533;a&#65533;&#65533;)&#65533;&#65533;&
&#65533;&#191;&#65533;&#65533;&#65533;]&#65533;
)&#65533;w&#65533;)&&#65533;&#65533;&#65533;Ck(&#65533;&#65533;y&#65533;NN&#65533;&#65533;,F&#65533;&#65533;D&#65533;&#65533;&#65533;&#65533;&#65533;&#65533;;&#65533;&#65533;kw&EEy['&#65533;&#65533;&#65533;@&#65533;&#65533;,Fl&#65533;:H+&#136; #J&#65533;H&#65533;&#65533;Eh:&#65533;&#65533;jL&#65533;	q&#65533;2&#65533;&#65533;&#65533;X&#65533;^x!&#65533;%CD&#65533;~&#65533;d93&#65533;&#787;&#65533;&#65533;&#65533;&#65533;&#65533;O@&#65533;&#65533;&#65533;&#65533;&#65533;L&#65533;YJg&#65533;&#65533;0]6&#65533;i(&#65533;&#151;@&#65533;&#65533;&#65533;Z&#65533;f&#65533;&#65533;]&#65533;d&#65533;&#65533;&#1717;F&#65533;5&#65533;i&#65533;&#65533;&#65533;&#65533;}&#65533; &#65533;6S;V&#65533;&#65533;+&#65533;&#1959;&#65533;&#65533;O&#65533;&#65533;&#65533;1&#65533;&#65533;&#65533;&#65533;&#1323;&#65533;&#65533;&#65533;L63d&#65533;&#65533;2k&#65533;&#65533;(&#287;&#65533; &#65533;&#65533;&#65533;&#65533;&#65533;&#1732;|&#65533;&#389;n&#65533; i&#65533;T&#65533;&#65533;&#65533;&#65533;[&#65533;l&#1699;&#65533;&#65533;&#65533;&#65533;h&#65533;@&#65533;&#65533;un]&#65533;&#65533;&#65533;V&#65533;&#65533;&#65533;&#65533;&#65533;t&#65533;&#65533;&#26449;&#65533;IE:&#65533;&#65533;&#65533;&#65533;S&#65533;&#65533;&#65533;
&#65533;]f&#65533;&#65533;wf&#65533;|t&#65533;&#65533;DM&#65533;&#65533;&#65533;&#65533;;&#65533;&#65533;&#65533;V:&#65533;&#65533;x&#65533;9&#65533;GSq&#65533;U&#65533;@e&#65533;i((_|&#65533;&#65533;H&&#65533;&#791;d&#65533;M&#65533;&#65533;&#65533;&#65533;&#65533;&#65533;&#65533;&#65533;&#65533;&#65533;_&#65533;Q&#65533;&#65533;a&#65533;&#65533;#7&#65533;&#65533;&#65533;w&#65533;&#65533;S&#65533;d&#65533;XC#{5.&#65533;&#65533;9&#65533;&#65533;&#65533;1,$QMD.X&#65533;&#65533;&#65533;3&#65533;Z&#65533;&#65533;^-8&#602;&#65533;&#65533;&#65533;n]H&#65533;&#1558;H0H&#65533;!'K*&#65533;&#65533;&#65533;&#65533; &#953;&#65533;&#65533;t&#657;&#65533;yf&#65533;&#65533;&#65533;Eb&#65533;&#65533;g&#65533;qX&#65533;&#65533;&#65533;~&#65533;}
JA&#65533;&#65533;2&#65533;&#65533;&#65533;m&#65533;&#65533;&#65533;V.&#43489;&#65533;&#65533;&#1565;&#65533;&#65533;v&#65533;)B&#65533;&#65533;$(&#65533;+&#65533;&&#65533;3 &#336;j&#65533;B&#39207;&#65533;0&&#65533;n&#65533;&#65533;&#65533;&#65533;&#778;h&#65533;*&#65533;&#65533;!&#65533;&#65533;&#65533;lk&&#65533;J&#65533;&#65533;\zU&#65533;)&#65533;i&#1006;gcY8Z&#65533;h3u@&#65533;L&#65533;&#176;0&#65533;sgQ&#65533;&#65533;&#65533;A&#4245;&#65533;&#65533;"&#65533;S&#65533;Y&#65533;m&#65533;z# &#65533;&#65533;i,&#65533;&#845;&#65533;b}&#65533;dk&#65533;U&#65533;"g&#65533;9&#65533;&#65533; '&#65533;&#65533;&#65533;1&#65533;&#65533;#&#65533;0&#65533;Ri&#65533;"&#65533;&#65533;&#65533;G&#65533;T&#65533;&#65533;&#65533;c
&#65533;L&#1773;&#65533;PF&#65533;&#1311;&#65533;*k&#65533;&#65533;&#1837;&#65533;&#65533;&#65533;&#1801;&#65533;&#65533;1&#65533;&#65533;&#65533;a &#65533;?$/&#65533;&#65533;nQ&#65533;&#65533;U&#65533;"&#65533;oU&#65533;&#65533;&#65533;&#65533;;&#65533;&#65533;&#65533;&#65533;&#65533;&#65533;"&#65533;&#65533;&#65533;h&#65533;&#65533;&#65533;!b.2r&#65533;u&#65533;&#1352;&#65533;u1&#65533;&#65533;&#881;&#65533;&#65533;&#65533;O&#65533;&#65533;&#65533;L&#65533;&#65533;&#65533;&#65533;[L&#65533;.&#1906;&#65533;&#65533;&#65533;&#65533;|I&#65533; ,&#65533;o&#65533;%&#65533;&#65533;T#!t".'W&#65533;-&#65533;&#65533;&#65533;&#65533;&#65533;<&#65533;&#65533;&#65533;U&#65533;&#1035;&#12869;&#221;&#65533;&#65533;&#65533;&#65533;_y&#65533;X &#65533;&#65533;&#65533;&#65533;$&#616;0}&#1894;*_&#671;&#803;&#65533;L&#65533;&#65533;h&#65533;&#65533;&#65533;&#65533;1&#65533;&#65533;#&#65533;.u&#65533;&#65533;;&#65533;&#65533;&#65533;&#1094;&#65533;&#65533;&#65533;^&#65533;v&#65533;U&#65533;]}&#1187;&#65533;&#65533;k&#65533;&#1673;X&#65533;c#&#1745;&#65533;&#65533;3&#65533;&#65533;&#65533;&#65533;r&#65533;l&#65533;?&#65533;E&#65533;&#65533;D&#65533;o&#873;&#65533;&#811;$9L"J[&#65533;t&#65533;/&#65533;&#65533;$&#65533;  &#65533;p&#65533;9&#65533;'&#65533;d8&#65533;&#65533;&#65533;Da&#65533;&#65533;
&#65533;t&#65533;9+&#65533;&#65533;*g9L &#65533;p&#65533;&#65533;&#65533;&#65533;8&#65533;;&#1329;pT&#65533;#PJ&#65533;&#65533;&#65533;MmN&#65533;&#65533;<Dd&#65533;.&#65533;v&#65533;bLF&#1528;@&#65533;&#65533;&#65533;&#65533;&#65533;Xl8&#65533;&#65533;&#65533;&#65533;gk9 ,&#65533;7	@-W&#65533;^&#65533;H&#161;&#65533;	+j&#65533;&#65533;&#65533;R!+&#65533;iAf&#26330;&#65533;&#65533;&#65533;/Z^&#65533;V&#902;&#65533;&#65533;&#65533;&#65533;&#65533;(&#65533;S&#65533;&#65533;&#65533;=&#65533;--&#65533;
`P&#65533;&#65533;&#65533;>&#65533;z;&#65533;&#65533;hGj&#65533;&#65533;s&#65533; @G&#65533;&#65533;&#298;E/&#65533;&#65533;bP1&#65533;&#65533;N($a&#65533;X&#1152;b.:&#65533;&#11064;B&#65533;&#65533;&#65533;|&#65533;2]&#65533;&#65533;&&#65533;&#65533;Ha#&#454;&#65533;6&#65533;&#65533;&#65533;bo&#65533;#f&#65533;t\&#65533;4&#961;&#65533;8&#65533;G&#65533;]Y&#65533;&#65533;v&#65533;&#65533;LHz&#65533;&#65533;T&#65533;&#65533;&#65533;&#65533;.~Q{?&#65533;81&#65533;.&#65533;9&#65533;>&#65533;Q&#65533;&#65533;&#65533;>b&#65533;&#65533;&#65533;&#65533;&#65533;{&#65533;W&#65533;kQc>Z&#65533;4&#65533;>&#65533;O &#65533;&#65533; &#65533;E<:&#65533;|&#65533; &#65533;&#1994;&#65533;HzQd&#65533;Z1+&#65533;&#1248;&#65533;P2OU&#65533;&#65533;G&#1129;&#65533;/x&#65533;&#65533;&#65533;*&#65533;&9&#65533;&#65533;&#65533;&#65533;&#65533;h&#65533;&#65533;&#65533;f&#65533;Df&#65533;vp&#65533;&#732;KQY&#65533;%S&#1690;5N&#65533;&#65533;g<&#65533;B&#65533;J&#65533;T2&#65533;!&#926;&#65533;p&#65533;-&#65533;&#65533;&#876;&#65533;&#65533;;[&#65533;&#65533;&#65533;@&#65533;&#65533;&#65533;U&#65533;&#65533;&#65533;&#65533;&#65533; U8]&#65533;&#65533;&#65533;s&#65533;&#65533;R&#65533;`&#65533;&#65533;&#65533;&#65533;&#65533;q&#65533;[&#65533;S&#65533;F%aAi&#65533;&#65533;>&#65533;?&#65533;&#65533;/  &#65533;&#65533;&#65533;@&#65533;&#65533;&#65533;@F&#65533;]&#65533;<&#65533;  &#65533;-E':ax&#65533;&#65533;#I&#65533;#&#65533;&#703;(&#65533;>&#65533;EOe&#65533;Pp&#65533;D&#1671;F&#65533;F&#360;&#65533;dJT&#65533;&#65533;&#65533;&#65533;&#65533;z&#65533;*&#65533;2&#65533;&#65533;&#65533;&#31999;d&#65533;1&#65533;&#65533;&#65533;&#65533;&#65533;.&#65533;&#65533;B&#65533;&#65533;&#65533;c&#65533;&#65533;&#65533;&#65533;&#65533;&#65533;&#65533;[z&#65533;z&#65533;f&#65533;&#65533;!_&#65533;A1"&#65533;&#65533;&#65533;M,&#65533;"
&#65533;&#65533;&#65533;jh&#65533;Y&#65533;&#65533;&#65533;&p&#65533;&#65533;&#65533;&#65533;&#65533;&#65533;&#65533;&#65533;`&#65533;d&#329;&#65533;*&#65533;&#65533;GlG&#65533;&#65533;w&#65533;&#65533;\&#65533;&#65533;)T&#65533;&#65533;+&#65533;1&#1313;&#65533;&#65533;&#65533;8&#65533;&#729;&#65533;p&#65533;H&#65533;`&#65533;&#65533;{&#6744;&#65533;X&#65533;hI[0T&#65533;&#65533;E&#65533;&#65533;&#65533;&#65533;Z!"&#65533;@&#65533;-&#65533;&#65533;&#65533;p6Ou&#65533;&#65533;&#65533;o&#65533;&#65533;&#65533;&#65533;1&#65533;&#65533;&#65533;e&#65533;L&#65533;&#65533;T&#65533;&#65533;nlesN&#65533;J&#65533;&#65533;squ&#65533;{	&#65533;qs&#65533;&#65533;sr&#65533;0&#65533;`&#65533;&#65533;$ &#65533;EkyU&#1315;&#65533;&#65533;&#65533;&#65533;&#65533;_S&#65533;x&#65533;&#65533;&#65533;&#65533;l&#65533;&#65533;&#65533;&#65533;&#65533;&#65533;\f&#65533; &#65533;To%O&#65533;&#65533;&#65533;[ z&#65533;`}&#65533;&#65533;&#65533;"&#65533;0L>g&#1611;bX!&#65533;&#65533;&#65533;B&#65533;&#65533;CFA,&#65533;Wl&#65533;A&#65533;&#65533;&#65533;&#65533;&#65533;&#65533;&#65533;BJ&#65533;&#65533;k&#65533;&4&#65533;&#1537;&#65533;&#65533;d&#65533;5:L&#65533;&#65533;&#65533;T&#65533;.M&#65533;~&#65533;\&#65533;B&#65533;]&#65533;hpt&#65533;%&#65533;E&#65533;&#65533;&#65533;lcL&#65533;&#65533;]q&#65533;&#780;&#65533;&#65533;&#1952;&#23838;&#65533;&#65533;&#65533;&#1861;{/#&#65533;&#65533;&#65533;&#65533;=
Z&#65533;&#65533;f&#65533;&#65533;C&#65533;&#65533;  &#65533;&#65533;%&#65533;&#65533;\%&#65533;v[&#65533; &#65533;	&#65533;&#27352;2x&#65533;&#65533;&#65533;B&#65533;N2^&#65533;R&#65533;U&#65533;&#65533;&#849;&#65533;&#65533;Kib&#65533;N&#65533;&#148;&#65533;&#65533;&#65533;+nx&#65533;&#65533;
p&#1748;&#65533;:Im@';&#65533;u0[&#65533;&#65533;&#65533;&#65533;)&#65533;&#65533;&#65533;	&#65533;FX&#65533;&#65533;&#65533;&#65533;e&#65533;&#65533;&#65533;*&#65533;m&#65533;&#65533;\&#23641;&#65533;bd[o{X&#65533;9X&#65533; &#65533;&#65533;7&#65533;&#65533;f#&#65533;&#65533;
&#65533;1'&#15890;&#65533;'&#65533;|Z&#65533;o &#65533;&#65533;&#65533;	5&#65533;&#65533;&#65533;&#65533;&#65533;v>&#65533;&#65533;U&#65533;0r;`&#65533;w&#65533;!b&#65533;&#65533;v0&#65533;U\U&#65533;&#65533;o&#65533;R&#65533;rH&#65533;8&#65533;&#641;&#1802;&#65533;&#39742;&#65533;&#65533;Y&#65533;&#65533;&#65533;&#65533;\!&#65533;!O#u &#65533;QG&#65533;&#65533;&#65533; &#65533;v!&#65533;2&#65533;&#63274;9y&#65533;x[0K&#65533;&#65533;q&#65533;S=&#65533;&#65533;&#65533;"r&#65533;&#65533;/<&#65533;3P6&#65533;K&#65533;&#65533;I&#65533;&#65533;&#65533;&#502;20A&#65533;2&#65533;E&#65533;L&#65533;&#65533;6&#65533;E&#65533;U(&#1664;&#65533;&#65533;&#65533;@7&#65533;f&#65533;*@&#65533;&#65533;&#65533;&#65533;&#65533;7A F&#749;&#65533;K,&#65533;a&#65533;e`&#65533;&#65533; y/&#65533;&#147;._H-&#65533;1&#65533;]9q&#65533;nfR$&#65533;&#65533;&#65533;&#65533;&#65533;&#65533;P[&#65533;s&#65533;&#1992;&#65533;&#65533;_,&#65533;&#65533;&#65533;H&#65533;*&#65533;&#65533;D^$j&#151;-&#1744;c&#65533;SI&#65533;w&#65533;Fbl&#448;&#65533;&#65533;&#65533;w&#65533;$&#65533;$&#65533;r&#65533;zh3j5Dil&#65533;&#65533;z&#65533;sUsR&#65533;=U&#65533;]:&#65533;ke&#65533;&#65533;N&#65533;{&#65533;&#65533;d{#&#65533;7x&#65533;{&#65533;$$&#65533;&#65533;>u&#65533;(g))y&#65533;t&#65533;u&#65533;&#65533;gk&#65533;&#65533;~3PjFk&#65533;&#65533;@&#65533;U&#65533;&V&#65533;&#65533;}&#65533;6&#65533;o13h&#65533;&#65533;&#65533;~+&#65533;o&#65533;t~&#834;h&[B&#65533;&#65533;#0/UP"&#65533;d}&#65533;	&#65533;&#1223;{&#65533;&#65533;&#65533;&#65533;2&#65533;[&#65533;j&#65533;l&#65533;&#65533;l&#65533;P&#65533;&#65533;&#65533;&#33232;&#65533;~xcgyf7&#65533; m&#65533;tW&#65533;&#65533;3*&#65533;t&#65533;&#65533;&#65533;:&#65533;&#65533;b&#65533;L&#65533;P&#65533;r&#65533;&#65533;z&#65533;&#65533;q&#65533;&#65533;d&#65533;&&#65533;1&#65533;s&#65533;%8h^&#65533;&#65533;P"&#65533;N69&#65533;{C8-&#1558;&#65533;&#65533;n&#65533;X&#65533;&#65533;-) nw A&#65533;&#65533;+&#65533;&#65533;&#65533;Fghz&#65533;&#65533;%&#65533;&#65533; 9&#65533;}&#632;%e&#65533;v%q&#65533;E&#65533;^&#65533;&#65533;i&#65533;&#65533;&#65533;&#1030;&#65533;f(&#65533;DD&#65533;t &#65533;&#65533;Hw&#1352;&#65533;&#65533;8*&#65533;&#65533;&#65533;&#1031;3&#65533;A &#65533;7&#65533;H&#65533;&#65533;&#65533;&#65533;
93_!&#65533;j&#65533;A	'w&#65533;5S&#65533;&#65533;&#65533;)&#65533;&#65533;C &#65533; 9&#65533;&#65533;&#65533;!9e"&#65533;&#65533;&#65533;&#65533;gR~)&#1546;&#65533;&#1554;&#65533;SiJv4&#65533;;S&#65533;X&&#65533;&#65533;&#65533;F&#65533;U&#65533;@&#65533;&#65533;fA&#65533;&#65533;G&#65533;Ex(m&#65533;&#65533;&#327;_&#65533; X&#65533;&#65533;& &#65533;&#65533;b<&#65533;X5}&#65533;&#1349;we:b 8^Y&#1729;&#65533;^&#65533;S#{&#65533;x&#65533;&#65533;1d&#65533;&#65533;fi} rZqBnh&#65533;&#65533;U}2&#65533;*&#65533;{&#1623;eb|&#65533;&#65533;&#65533;0&#65533;&#65533;&#5126;	&#65533;~&#65533;&#65533;3&#29647;T({&#65533;886c&#65533;2&#65533;UX&#65533;&#65533;&#65533;&#65533;g&#65533;&#65533;&#1625;&#65533;&#65533;&#1880;&#65533;&9l&#65533;&#65533;E&#65533;1&#65533;&#65533;=&#65533;&#65533;&#65533;&#65533;&#65533;l7Cc&#338;&#65533;5&#65533;&#65533;s&#65533;&#65533;&#65533;Q&#65533;&#65533;&#65533;>xxG'&#65533;DI0&#65533;`&#65533;wV&#65533;&#65533;g&#65533;&#65533;fnCu&#65533;&#65533;Wx&#65533;fXXi&#65533;e&#65533;Wo&#441;&#65533;&#65533;d&#65533;&#65533;&#65533;(&#65533;aV"yhy&#65533;cpaQE&#65533;x,E{&#65533;&#65533;&#65533;&#65533;\"&#65533;&#65533;&#65533;&#65533;&#65533;&#65533;&#65533;53&#65533;&#65533;&#65533;&#65533;&#65533;&#65533;&#65533;&#600;&#65533;&#607;&#65533;&#1613;&#65533;#(w&#65533;&#65533;}&#65533;&#584;&#65533;&#65533;.|&#65533;&#65533;&#1615;&#65533;i:6&#65533;VT&#65533;&#65533;(&#65533;&#65533;&#65533;Y&#65533;&#65533;&#65533;4-&#65533;v&#65533;&#65533;L6&#65533;F9&#65533;Qf"&#65533;&#65533;#&#65533;faf&#65533;&#65533; &#65533;`&#65533;&#531;&#65533;&#505;&#65533;&#65533;4&#65533;Y&#1890;@&#65533;V&#65533;V&#65533;r&#65533;(	0o&#65533;&#65533;z U7&#1863;&#65533;R&#65533;&#65533;t&#65533;&#65533;~&#65533;&#65533;&#65533;s &7&#65533;&#65533;&#65533;&#65533;0&#65533;&#65533;&#65533;7vt&#65533;}&#65533;&#65533;&#65533;&#65533;&#65533;I*&#65533;h&#65533;&#672;h&#65533;k&#65533;	&#65533;&#65533;93r:*&#65533;&#65533;&#65533; C&#65533;3e&#65533;&#65533;	&#65533;&#65533;&#65533;&#65533;*&#65533;&#65533;5&#65533;&#65533;&#65533;U6&#65533;]zz&#65533;&#1064;&#65533;y:&#65533;/&#65533;&#65533;&#65533;&#65533;e$&#65533;&#65533;%|{&#65533;>&#65533;&#65533;^*&#65533;&#65533;&#65533;&#65533; G&#65533;f3&#65533;Hp&#65533;$7&#65533;:&#65533;&#65533;u<*)&#65533;]1&#65533;h&#65533;&#65533;i&#65533;"_I/&#65533;&#65533;q&#65533;roh&#65533;vR&#654;j&#165;&#287738;;&#65533;&#65533;v~&1<P&#65533;&#65533;j&#65533;<&#65533;&#65533;9Yo*&#65533;04T&#65533;*(^&#65533;&#65533;F&#65533;&#65533;J&#65533;&#1850;UlJ&#65533;&#65533;0&#65533;h&#65533;q$&#65533;&#65533;&#65533;&#65533;&#65533;&#65533;
&#65533;&#65533;&#65533;&#65533;~U&#5248;&#65533;E&#65533;&#65533;'"&#65533;&#65533;<+8y&#65533;u&#65533;y&#65533;yStS&#65533;&#65533;vu&#65533;C&#65533;t&#65533;&#65533;4&#65533;&#65533;N&#65533;&#65533;g&#711;&#65533;,&#65533;#&#65533;':c%&#65533;@&#65533;&#65533;u(I&#65533;]&#65533;t)y&#65533;/)a>&v'&#65533;&#65533;&#65533;&#65533;C&#65533;v}&#65533;"UB&#65533;>&#65533;&#65533;&#65533;W&#65533;=&#65533;&#65533;&#65533;J&#65533;&#65533;&#65533; &#65533;&#65533;4&#65533;&#65533;&#65533;Y&#65533;&#1709;&#65533;Y&#65533;&#65533;U&#65533;F&#65533;D&#65533;F&#65533;6&#65533;pL&#65533;IXy&#65533;&#65533;&#43422;&#1269;&#65533;&#65533;)&#65533;&#65533;&#65533;&#65533;&#960600;&#402;&#65533;&#65533;E&#65533;&#65533;&#65533;qHp&#65533;&#65533;>&#65533;&#65533;s&#65533;P&#65533;r&#65533;&#21834;&#65533;@	&#65533;^;kaFf&#65533;C$k&#65533;H&#65533;&#65533;&#65533;X3j&#65533;&#1430;&#65533;&#65533;e7=&#1713;&#65533;&#65533;X&#65533;&#65533;FJ&#65533;&#65533;P&#65533;J =K&#65533;&#30807;H&#65533;&#65533;&#1253;&#65533;&#65533;0&#65533;S
B4&#65533;X&#1735;Oz&#65533;&#65533;&#65533;&#65533;&#65533;&#65533;&#65533;F&#65533;x&#65533;@&#65533;&#65533;&#1561;K&#65533;&#65533;]&#65533;:(&#65533;{&#65533;&#65533;:&#65533;d&#65533;&#65533;&#65533;&#1679;&#65533;q&#65533;:&#65533;SyR&#65533;&#65533;8&#65533;K&#65533;w&#363;&#65533;O+&#65533;&#65533;&#65533;H&#65533;&#65533;+)&#65533;]u&#65533;&#65533;&#602;&#65533;&#65533;&#65533;u	_&#65533;&#65533;&#65533;&#65533;N&#65533;
&#65533;&#65533;a&#65533;&#65533;{&#65533;&#65533;0G&#65533;&#65533;_&#65533;{V&#65533;|F&#65533;6w $x&#65533;&#65533;&#65533;ux&#65533;&#65533;&#65533;&#65533;lD&#65533;}v&#525;N&#65533;vn&#65533;&#65533;&#65533;+Tz1nH&#65533;&#65533;&#65533;&#65533;&#65533;&#65533;&#65533;:&#65533;&#65533;k&#65533;&#65533;k&#65533;v o&#65533;&#65533;&#65533;&#65533;&#65533;&#742;c{&#65533;&#587;&#65533;*&#65533;q&#65533;&#65533;&#65533;j&#65533;t&#65533;pyT&#65533;B&#65533;P?&#1387;&#65533;m:\&#65533;zy5&#65533;ng&#65533;&#65533;&#65533;&#65533;	17&#65533;&#65533; &#65533;&#65533;&#65533;&#65533;C3&#65533;W5&#1546;&#65533;&#65533;+&#65533;&#65533;XJc&#1449;&#65533;
&#65533;&#65533;2.&#65533; &#65533;&#65533;&#65533;@&#65533;[&#65533;&#65533;gQ9<&#65533;x6q&#65533;&#65533;n&#65533;;&#65533;2G&#65533;<&#65533;&#65533;W~&#65533;&#65533;&#65533;[&#65533;&#1473;&#65533;&#65533;8#WZ&#65533;&#160;&#65533; &#65533;&#65533;(L&#65533;&#65533;&#65533;&#65533;n&#65533;w&#65533;&#65533;&#65533;8l&#65533;&#65533;&#65533;&#65533;i&#65533;&#65533;&#65533;l&#217;<&#65533;h&#65533;U&#65533;&#65533;d;a&#668;,&#65533;\&#65533;L4l&#65533;&#474;)&#65533;&#1430;S&#65533;&#297;&#65533;U&#65533;G&#65533;&#65533;&#642;&#786;&#65533;&#65533;(&#65533;&#65533;&#65533;&#65533;&#65533;l&#65533;[^&#65533;&#1470;A&#65533;)&#65533;&#65533;&#65533;xO&#65533;&#65533;J&#201;&#392;k&#65533;&#759;|&\&#65533;&#793;xq&#1827;&#65533;&#65533;&#65533;&#1836;H&#65533;&#65533;&#65533;.T	&#65533;5k&#65533;&#65533;&#65533;&#65533;Z&#65533; &#65533;w&#65533;&#65533;&#65533;&#65533;&#65533;&#65533;&#65533;&#65533;&#65533;!&#65533;'&#65533;&#65533;&#1404;&#65533;&#65533;&#65533;&#65533;AK&#65533;Lk)C&#65533;&#363;&#65533;&#65533;M*&#65533;&#828;3&#65533;&#65533;&#65533;qb&#65533;w&#1062;-,&#65533;&#65533;j&#65533;&#65533;)&#65533;-&#65533;&#65533;&#65533;&#65533;:&#65533;X&#65533;&#65533;$&#65533;&#65533;&#65533;&#65533;&#65533;&#65533;M&#65533;&#65533;&#65533;"&#65533;S]\K&#402;&#65533;&#65533;u4U&#65533;&#65533; &#65533;&#1190;&#65533;=&#65533;&#65533;&#65533;&#65533;&#65533;&#65533;&#476;v&#65533;&#65533;D&#65533;&#65533;	&&#65533;&#65533;&#65533;[&#65533;r&#65533;&#65533;&#65533;&#65533;~&#65533;&#65533;&#65533;g&#65533;&#65533;|w_:&#65533;&#65533;w&#65533;Q&#65533;&#65533;&#65533;&#65533;&#65533;&#65533;&#65533;&#65533;&#65533;R&T&#65533;&#65533;}&#65533;&#65533;&#65533;d&#65533;&#65533;N&#65533;&#65533;
&#65533;&#65533;u:&#65533;&#65533;S; ? &#65533;&#65533;&#65533;&#65533;&#65533;wH&#65533;&#65533;&#65533;&#65533;m=&#1029;&#65533;&#65533;&#65533;&#65533;&#1852;&#305;&#65533;&#65533;$&#175;&#65533;&#65533;&#65533;<t&#65533; Ff&#65533;&#252;&#381;X&#65533;_&#65533;&#65533;t&#65533;{&#65533;&#65533;&#65533;&#519;&#65533;g&#65533;&#1227;&#65533;||F&#65533;&#65533;&#65533;XS&#65533;*&#65533;+&#65533;q&#65533;&#65533;&#65533;&#65533;&#65533;	&#53689;&#65533;v&#65533;&#65533; (,&#65533;&#65533;4"&#65533;&#65533;IJ&#65533;v&#65533;&#28146;(&#65533;%&#65533;&#65533;[&#65533;&#65533;`&#1907;&#65533;s&#65533;&#65533;&#65533;H&#65533;&#65533;'&#65533;&#65533;-&#65533;-&#65533;&#65533;&#1687;)(&#65533;	}&#65533;I&#65533;&#65533;&#65533;-&#1072;,&#65533;&#65533;zx*&#65533;&#1949;&#1922;&#65533;j&#65533;l&#65533;&#1451;&#65533;m&#65533;&#65533;&#65533;&#65533;d &#65533;&#65533;Se&#2031;&#65533;&#65533;&#65533;m&#65533;+}>&#65533;&#65533;&#65533;x &#1217;&#65533;&#65533;&#65533;&#65533;&#65533;&#65533;&#65533;+`:&#65533; @&#65533;&#1254;&#65533;&#65533;w&#65533;&#65533;&#65533;&#1956;@HFI&#65533;&&#65533;	Cp&#65533; &#65533;&#65533;&#65533;&&#65533;&#65533;&#65533;&#65533;&#65533;&#1627;IPO&#65533;&#65533;M&#65533;L<w&#65533;uJ&#65533;L&#65533;]&#65533;&#527;&#65533;&#65533;&#65533;&#65533;&#65533;&#669;&#65533;&#1094;5.p&#65533;&#65533;&#65533;&#65533;}&#296;&#65533;&#65533;&#65533;&#65533;u&#65533;&#65533;&#65533;&#65533;8x
0&#65533;%&#65533;&#65533;G.&#192;)&#65533;+{&#65533;&#65533;&#65533;&#5261;F&#65533;&#65533;Mf&#65533;&#65533;@&#65533;M,^&#65533;&#65533;6N&#65533;:&#65533;&#65533;m&#818;f&#65533;&#65533;t&#65533;^&#65533;r&#65533;&#1618;&#65533;&#65533;&#65533;&#65533;&#65533;&#65533;x&#65533;g&#65533;&#65533;&#65533;8&#65533;&#65533;&#65533;&#65533;&#65533;&#65533;&#1215;,
(&#65533;&#65533;&#65533;&#61860;&#65533;K&#65533;&#65533;*&#65533;C&#65533;&#65533;e&#65533;X&#532;&#65533;aqB&#1391;+&#65533;&#65533;&#65533;>&#65533;&#65533;&#925;&#65533;*&#65533;&#65533;5]&#65533;>n &#65533;&#65533;]V^&#65533;&#53082;I.&#1947;&#65533;F~&#65533;&#65533;MDk2&#65533;&#65533;&#65533;&#65533;&#65533;&#65533;s&#65533;p&#65533;~&#65533;
&#65533;&#1867;&#65533;&#65533;&#1105;&#65533;u&#65533;&#65533;|&#65533;&#65533;q&#65533;0#&#65533;&#65533;&#65533;&#1161;(&#65533;&#65533;46~&#65533;JG&#65533;&#65533; D2&#65533;&#65533;&#65533; &#65533;|0&#65533;&#65533;k&#65533;&#65533;&#65533;e&#65533;X&#65533;$&#65533;&#1740;&#65533;~&#8294;qm,/&#65533;'&#65533;&#65533;&#65533;[&#65533;&#65533;EP&#65533;&#65533;!i&#65533;>&#65533;&#65533;&#65533;&#65533;Z
&#65533;hW&#65533;&#65533;<&#65533;_&#65533;&#1809;\&#65533;&#65533;W&h&#65533;&#65533;&#65533;ws{F&#65533;&#65533;&#65533;&#65533;&#65533;&#65533;&#855;H&#65533;&#65533;&#65533;&#65533;M&#65533;q}&#65533;&#65533;&#1934;[&#65533;;&#65533;]&#65533;!&#65533;&#16474;2&#65533;U&#65533;Z%&#65533;&#65533;&#65533;Me&#1213;S&#65533;\r&#65533;&#65533;&#65533;;&#65533;k&#65533;y&#65533;&#65533;q&#65533;&#65533;+&#65533;{6"&#1700;Z&#65533;;&#65533;B^&#65533;P&#65533;	&#65533;&#65533;~&#65533;&#65533;&#65533;&#65533;&#65533;&#65533;[&#65533;&#65533;&#65533;&#65533;&#65533;&#65533;X&#65533;&#65533;*&#65533;&#65533;6^B&c&#65533;e7&#65533;0&#65533;t&#65533;\&#65533;c&#65533;&#65533;&#65533;1U&#65533;&#65533;&&#65533;&#65533;
&#65533;&#65533;5&#65533;&#65533;z&#65533;&#65533;&#65533;&#65533;&#1851;i&#65533;&#65533;&#65533;&#65533;&#700;>&#65533;&#65533;&#65533;&#65533;_&#65533;&#65533;?&#65533;Ii&#65533;x&#65533;&#65533;&#65533;&#65533;&#65533;&#65533;-&#65533;&#65533;&#1723;&#65533;&#65533;R&#65533;VM&#65533;&#65533;-EZ.5&#65533;&#65533;*Y&#65533;=/&#65533;w&#65533;&#65533;|&#65533;&#65533;&#65533;B&#65533;&#65533;&#65533;/G
&#65533;	&#65533;@RO&#65533;BEP&#65533;0p &#65533;,W&#65533;&#65533;&#65533;Xo&#65533;&#65533;&#65533;&#65533;&#65533;n'A&#65533;E&#65533;&#65533;:&#65533;&#65533; %&#65533;&#65533;'I5)&#65533;&#65533;&#396;&#65533;vV&#65533;&#65533;&#65533;-&#65533;96&#921;n&#65533;&#65533;&#65533;&#65533;&#65533;&#65533;&#65533;|&#65533;&#976;E&#65533;&#65533;&#65533;?&#65533;&#65533;&#65533;
&#65533;&#65533;5&#65533;&#65533;^&#65533;	^&#65533;	`3&#65533;\V&#65533;R&#65533;j(&#65533;&#65533;?&#65533;&#65533;&#65533;&#65533;/^U&#65533;&#65533;&#65533;&#65533;&#65533;&#65533;&#65533;|&#65533;&#65533;&#65533;H%&#65533;&#65533;&#65533;	&#65533;&#65533;+&#65533;&#65533;&#65533;&#65533;&#65533;D&#65533;&#65533;(@&#65533;&#65533;&#65533;&#65533;&#65533;&#65533;&#65533;B&#65533;B&#65533;&#65533;y&#65533;&#998;&#65533;&#65533;&#65533;&#65533;&#65533;&#65533;&#65533;Ze&#65533;&#65533;>c&#65533;&#65533;&#65533;&&#65533;&#65533;&#65533;]
&#65533;
&#65533;&#65533;&#65533;&#65533;&#65533;I&#65533;ya1a&#65533;&#65533;h&#65533;I&#65533; &#65533;&#65533;&#65533;&#65533;&#65533;{(`bJ&#65533;"&#65533;&#1881;HqGE,b`&#1848;l&#1647;_E>L&#65533;&#65533;&#457;G8"P&#65533;&#65533;&#65533;&#162;"d&#577;8b 9&#65533;&#65533;9P&#65533;2&#65533;NV&#65533;&#65533;&#65533;&#65533;?~I&#1825;,S&#65533;&#1254;PmEu&#65533;a&#65533;&#65533;&#65533;l&#65533;&#65533;&#65533;&#65533;_U4<&#65533;n@&#65533;&#65533;&#1651;hG&#65533;p#-&#65533;&#65533;p&#65533;&#65533;
&#65533;K&#65533;2w&#65533;&#65533;&#65533;&#727;&#65533;h?Casj&#65533;`Q{&#65533;H&#65533;&#65533;W&#1669;Q&#65533;0&#65533;$&#65533;&#555;>&#65533;hbR&#65533;&#65533;q^&#237;s&#65533;Dx&#65533;`k&#65533;f}&#65533;W._}&#65533;&#65533;V&#65533;&#65533;&#65533;&#65533;&#794;&#65533;&#65533;&#65533;xs&#65533;&#1425;%&#65533;&#65533;)&#65533;&#65533;&#65533;&#65533;)&#65533;&#65533;&#65533;D;tI&#65533;1h'&#65533;]&#65533;{&#65533;&#65533;&#65533;&#65533;&#65533;U&#1280;AP&#65533;Y 
&#65533;1&#65533;&#65533;&#65533;&#65533;-r&#65533;&#1570;&#65533;}&#65533;&#65533;$&#65533;&#65533;d&#65533;&#65533;&#65533;&#65533;&#65533;&#65533;LQ3&#65533;&#65533;Z&#65533;&#65533;&#65533;&#65533;P[&#65533;F&#65533;&#65533;&#65533;?$&#65533;J&#65533;%I&#65533;M&#65533;kx&#65533;!;Z&#65533;&#65533;&#65533;<&#65533;9&#65533;MU&#65533;X&#65533;[n&#65533;&#65533;&#1486;r&#65533;&#65533; N&#65533;&#65533;&#1561;h{&#65533;&Xc&#65533;&#65533;e&#65533;cx&#65533;&#1553;&#65533;&#65533;&#65533;&#65533;&#65533;E&#1025;&#65533;bX8&#1862;&#65533;&#65533;&#65533;H&#65533;&e&#65533;&#65533;9c&#65533;5&#65533;&#65533;)b&#65533;w&#65533;qn&#65533;&#65533;&#65533;&#65533;0t&&#65533;Q&#148;&#65533;&#65533;`M%&#65533;&#65533;olW&#65533;q)&#65533;\t&#65533;3O&#65533;&#65533;&#675;b{&#65533;&#65533;&#65533;&#65533;Qb&#65533;&#65533;&#65533;~&#65533;Az&#65533;&#65533;4W&#65533;&#65533;M&#65533;;&#65533;&#65533;&#65533;B&#65533;&#65533;&#65533;f&#65533;&#65533;&#65533;IX&#65533;&#65533;'A)&#65533;&#65533;C-h&#65533;&#65533;o&#65533;dX&#65533;&#225;&#65533;:l&#65533;&#725;&#65533;V&#515;rbw"&#65533;aG,&#65533;&#65533;&#65533;&#65533;K&#65533;&#65533;&#65533;&#65533;&#65533;&#65533;*&#65533;.&#65533;eI&#1025;^S&#65533;A.&#65533;:&#65533;Y&#65533;&#65533;m&#65533;$&#65533;&#65533;&#65533;&#65533;	&#65533;d&#65533;K&#65533;N&#65533;6&#65533;=OM&#65533;&#65533;|&#65533;&#65533;#&#65533;&#65533;&#65533;a&#65533;8&#65533;!h&#65533;&#65533;&#712;&#65533;&#65533;&#65533;&#65533;s&#1430;'&#65533;&#65533;&#65533;@[&#65533;&#65533;k&#65533;+UkJ&#65533;E&#65533;&#65533;&#65533;&#65533;`&#65533;&#65533;&#65533;s]0&#65533;\&#65533;&#65533;a&#65533;U&#65533;&#65533;A&#65533;x&#65533;
&#65533;&#65533;\6&#65533;&#65533;&#65533;{&#65533;jA&#65533;&#65533;&#65533;&#65533;&#65533;&#65533;&#65533;	fZ&#65533;&#65533;I]&#65533;H&#65533;&#65533;(&#65533;V&#65533;J'&#65533;Q+=&#65533;&#498;g&#65533;&#65533;,@Iyp&#65533;&#65533;&#65533;&#65533;&#65533;0&#424;7&#65533;&#65533;&#65533;I&#617;&#65533;8&#65533;&#65533;X&#65533;&#65533;&#65533; K&#65533;&#65533;n&#65533;q&#1365;rac&#65533;&#65533;&#65533;.&#65533;q&#65533;&#65533;LJ&#65533;&#65533;6hHa&#65533;&#65533;&#522;,&#65533;&#65533;&#65533;t&#65533;&#65533;^&#65533;4}v&#65533;&#65533;$&#1514;&#65533;&#65533;&#65533;I&#65533;&#65533;
r&#65533;rE&#65533;&#65533;&#65533;Q1zF@&#65533;_(&#65533;&#65533;&#65533;8-&#65533;&#65533;;&#65533;&#65533;u&#65533;&#65533;&#65533;3&#65533;;&#65533;&#65533;&#1285;= =&#65533;&#65533;d&#65533;P4YHGTN&#65533;&#65533;'&#65533;&#65533;Z_m&#65533;&#65533;&#65533;&#689;7&#65533;O&#65533;&#65533;&#65533;:R&#65533;+&#1598;6&#65533;v&#65533;&#65533;&#65533;&#65533;6@&#65533;E&#65533;;&#65533;&#65533;&#65533;&#65533;a&#65533;n&#65533;&#640;&#65533;&#65533;&#493;
&#65533;&#65533;@&#65533;&#1206;&#65533;&#65533;&#65533;r&#65533;AOV&#65533;F&#65533;&#65533;&#65533;&#65533;&#65533;O&#65533;]&#65533;&#65533;&#65533;%o&#65533;&#65533;&#65533;&#65533;-&#65533;&#65533;&#65533;&#16553; &#65533;&#65533;V&#65533;m&#65533;tC&#65533;&#65533;\(&#65533; &#65533;Hx&#65533;&#1424;&#65533;&&#65533;&#1713;&#65533;v&#65533;&#65533;]&#65533;&#65533;c&#65533;cN Z"&#65533;&#65533;$&#65533;&#65533;)<&#65533;q&#65533;8&#65533;X4&#65533;|&#65533;{^&#65533;5&#65533;GU&#65533;(&#65533;&#65533;&#65533;&#65533;&#65533;&#65533;S@&#65533;8&#65533;F&#65533;&#65533;"O$&#1284;&#65533;D&#65533;%'=&#65533;V=&#65533;?&#65533;&#65533;rB&#65533;&#65533;E&#65533;v&#65533;ld&#65533;+&#65533;@&#65533;v&#65533;&#65533;Z1c&#65533;&#65533;&#65533;(`&#65533;&#65533;&#65533;&#65533;d&#65533;7&#65533;|04&#65533;&#65533;&#7732;u&#65533;&#65533;D&#65533;$&#65533;&#65533;&#65533;e/0vq&#65533;k]5&#65533;&#65533;y\&#65533;&#65533;J&#65533;Nq&#65533;H4&#65533;Ty&#65533;@&#65533;&#65533;&#65533;-&#65533;&#65533;&#65533;&#65533;WGa&#65533;'j&#65533;&#65533;&#65533;&#65533;&#65533;&#65533;r^Qw"#&#65533;&#65533;D'&#65533;d&#65533;5&#1648;&#65533;}F&#65533;5i&#65533;F&#65533;&#65533;&#65533;&#65533;%&#65533;&#65533;LX&#65533;l&#65533;&#65533;&#65533;&#65533;&#65533;&#65533;&#65533;1	&#65533;&#65533;&#65533;&#65533;&#65533;&#65533;O&#65533;&#65533;99 IQ%J&#65533; &#65533;KOul#&#65533;}&#977;`&#65533;$c&#65533;&#65533;hC&#65533;&#65533;&#65533;&#65533;&#65533;[l!,L&#65533;(?&#65533;&#65533;.&#65533;kc&#65533;&#65533;&#65533;&#65533;&#65533;&#65533;&#65533;&#65533;z&#65533;}p&#65533;>&#65533;%&#65533;&#65533;&#65533;	L&#65533;&#65533;&#65533;&#65533;&#65533;I&#65533;"A.s&#65533;&#65533;&#65533;i&#65533;-Ks&#761;&#1545;[&#65533;&#65533;r$&#65533;*d&#65533;&#65533;&#65533; &#65533;&#65533;!4I,&#65533;p:&#65533;/|&#65533;&#65533;hC&#521;&#65533;S&#65533;&#65533;bV&#65533;&#65533;I&#65533;ev&#65533;6&#65533;|&#65533;&#65533;y&#65533;&#65533;&#65533;&#65533;3-&#65533;&#65533;A&#65533;&#65533;&#65533;&#65533;B&#65533;F&#65533;h&#65533;\&#65533;&#65533;I&#65533;&#65533;&#65533;&#65533;&#65533;"&#65533;&#65533;KS&#65533;&#65533;Q&#65533;&#65533;I&#65533;&#65533;R4&#65533;*D&#65533;&#65533;&#65533;&#65533;P&#65533;&#65533;&#65533;V|&#65533;!&#65533;<&#65533;5L$S&#65533;w &#65533;&#65533;&#65533;&#65533;&#65533;&#65533;y&#65533;%&#65533;&#65533;_&#65533;J&#65533;&#65533;D,=&#65533;&#65533;-;(&#65533;&#65533;)5
(l&#65533;xg0&#65533;{&#65533;B&#65533;[&#65533;&#65533;0U	&&#65533;&#65533;<8W{w&#65533;&#65533;-&#65533;d&#171;ye&#65533;P&#65533;I8&#65533;k"%rW&#552;
p&#65533;&#65533;9&#65533;i&#1530;F1&#65533;&#65533;g'&#65533;CX2Z&#1566;&#65533;Y&#65533;d&#65533;K&#65533;xp&#65533;&#65533;p<&#65533;&#978;0&#65533;&#65533;&#65533;&#65533;&#1635;h&#65533;&#65533;$&#65533;i&#65533;&#65533;O&#65533;&#65533;8N`C&#65533;&#65533;s&#65533;&#65533;<&#65533;&#291;&#65533;&#65533;&#65533;t&#65533;&#65533;PS&#65533;&#65533;&#65533;;&#65533;&#65533;
&#65533;&#65533;z&#65533;&#65533;&#65533;l&#65533;`u&#65533;&#65533;&#65533;&#65533; t}&#65533;&#65533;-?t-&#65533;&#65533;,&#65533;%&#65533;%&#580;SW&#65533;&#1324;&#65533;U&#65533;Wr&#18785;V&#65533;&#65533;&#65533;V&#65533;&#65533;&#65533;&#65533;&#65533;kEj&#65533;[&#1903;&#65533;&#65533;7T&#65533;&#857;&#65533;&#65533;_;&#65533;0u&#65533;&#65533;fxgwW+&#65533;&#65533;&#65533;3&#65533;Y&#65533;_&#65533;3&#65533;&#65533;&#1045;h&#65533; &#65533;&#65533;&#65533;&#65533;n&#65533;a}b&#65533;&#65533;&#65533;c&#65533;w&#65533;;&#65533;&#65533;<&#65533;
_ @U>&#65533;&#65533;#b&#65533;1ks&#65533;&#65533;&#65533;&#478;&#65533;&#65533;A&#65533;J&#65533;&#65533;q&#65533;c&#65533;0&#65533;&#65533;@&#65533;&#65533;&#65533;$&#65533;&#65533;M&#65533;&#65533;f&#65533;&#65533;?]&#65533;&#65533;&#65533;i6V&#65533;&#65533;&#65533;&#1216;Y&#65533;&#65533;&#65533;J)&#65533;[&#65533;^&#65533;u'&#65533;l%T&#65533;&#65533;&#65533;&#65533;&#65533;&#65533;r}&#65533;&#65533;up]&#65533;&#65533;&#65533;&#65533;	~+&#65533;&#65533;}e&#65533;&#65533;&#65533;&#65533;H&#65533;&#65533;&#65533;&#65533;`X&#65533;&#65533;pg&#10038;&#65533;&#65533;&#65533;G	&#65533;&#65533;dnT&#65533;&#65533;S&#1602;&#65533;C&#65533;]&#65533;&#65533;&#65533;&#65533;=&#65533;&#65533;&#65533;h7&#65533;vuH&#65533;[&#728;&#65533;RH&#65533;&#65533;	&#65533;&#65533;"R&#65533;Ep&#65533;&#65533;&#65533;])$&#65533;&#65533;&#65533;	&#65533;51h&#65533;&#621;v&#1317;&#65533;&#65533;~Z&#65533;&#65533;T&#65533;&#65533;&#1467;&#65533;S&#65533;&#65533;&#65533;'&#65533;i&#65533;-&#65533;I&#65533;&#65533;&#65533;&#65533;=w&#65533;&#65533;&#65533;. &#65533;&#65533;&#65533;&#65533;^//&#65533;^&#65533;s&#65533;&#65533;p&#65533;%&#65533;&#65533;=S4s&#65533;&#65533;]L&#65533;&#65533;-%&#65533;<l ~q&#65533;.Q&#65533;g|S&#1206;h&#65533;&#65533;&#1224;&#65533;&#65533;0K&#65533;&#65533;q&#65533;Z&#65533;nL#dbVo':Rp5&#65533;N\&#65533;&#65533;&#65533;hc+W&#65533;7&#1204;&#65533;Of&#65533;g1m&#65533;&#65533;_;ryL&#65533;&#65533;&#65533;&#65533;,&#65533;&JG&#65533;&#65533;>&#65533;&#65533;JP&#65533;&#349;:O&#65533;^uLz&#65533;&#65533;&#65533;&&#65533;+&#65533;4W1&#65533;&#65533;&#65533;+j>RK&#65533;&#65533;&#65533;&#65533;&#65533;$|&#65533;&#65533;<p:3&#65533;&#65533;&#65533;p&#65533;&#65533;D&#65533;&#65533;&#65533;*&#65533;&#65533;&#65533;=&#65533;>&#65533;&#65533;^&#65533;&#65533;GCb&#65533;X&#65533;q&#65533;p&#65533;&#65533;[	vqr&#65533;*&#65533;&#65533;_6&#65533;&#65533;&#65533;`&#65533;&#65533;W&#65533;&#65533;qHA'&#65533;Ff:&#65533;af~!&#65533;|&#65533;e%&#65533;j&#65533;P&#65533; )&#65533;c&#65533;&#65533;P&#65533;e*&#65533;&#65533;&#65533; [n&#65533;t&#65533;c &#65533;&#65533;&#65533;{s&#65533;c&#65533;+&#65533;&#65533;&#65533;rR&#65533;&#65533;o&#65533;&#65533;&#65533;&#65533;}&#65533;V0&#65533;V}S&#65533;m;&#65533;m3&#65533;JU&#65533;o&#65533;&#65533;&#65533;&#65533;T&#65533;&#65533;\[w~Z&#65533;~;&#65533;z&#65533;n&#1556;l&&#65533;n&#65533;1U&#65533;Ae`!W"GWvU&#65533;&#65533;&#65533;9&#65533;o&#65533;&#65533;Nf7(&#65533;1&#65533;'x&#65533;&#65533;&#65533;gy%R`&#65533;~&#65533;i&#65533;&#65533;&#65533;&#65533;&#65533;&#65533;x&#65533;&#65533;&#65533;=&#65533;@3&#65533;&#65533;iD3&#65533;&#65533;&#65533;&#65533;&#65533;7&#65533;&#1651;r&#65533;s &#65533;&#65533;[\&#65533;16WQS&#65533;&#65533;fBh&#65533;&#65533;L&#65533;H&#65533; &#65533;^&#65533;&#65533;5&#65533;$;&#65533;&#65533;e=QGJ&#65533;%z7&#65533;UXtdV&#65533;)&#65533;&#65533;&#65533;Z_&#65533;c&#65533;a&#65533;&#65533;kG&#65533;l&#65533;vg&#65533; i&#65533;&#65533;g&#65533;&#65533;&#65533;0&#65533;Qq&#65533;1\W&#65533;l&#65533;	&#65533;@y&#65533;(/&#65533;`_&#65533;&#65533;ij&#65533;qn&#65533;p&#65533;h-&#65533;&#65533;D&#65533;&#65533;q&#65533;O&#65533;t&#65533;&#65533;&#65533;&#65533; &#65533;&#65533;:&#65533;&#65533;S&#65533;@ `4&#65533;&#65533;(&#65533;5&#65533;z )b`&#65533;'wPX&#65533;r*&#65533;YA&#65533;Ih$&&#65533;pU&#65533;&#65533;&#65533;k&#65533;&#65533;v=R&#65533;"l&#65533;&#65533;AFG, &#65533; e4;&#65533;{F&#65533;R&#65533;&#65533;6&#65533;<&#65533;h&#65533;&#65533;hmT&#65533;UO&#65533;&#65533;&#65533;&#65533;e&#65533;8&#65533;&#65533;v&#65533;X&#65533;O&#65533;&#65533;|V&#65533;~&#65533;&#65533;A&#65533;&#65533;g&#65533;r&#65533;&#65533;&#65533;&#65533;~&#65533;c&#65533;&#65533;#0|7&#65533;l&#65533;LY4&#65533;r1&#65533;&#65533;lB&#65533;7&#65533;Ny&#65533;m&#65533;7&#65533;&#65533;&#65533;I&#65533;&#65533;&#65533;`&#65533;}&#65533;E&#65533;&#65533;&#65533;v2&#65533;E&#65533;&#65533; ^&#65533;K&#65533;0P&#65533;&#65533;r=&#65533;Gh4z))&x&#65533;&#1042;z&#65533;Tp</pA3&#65533;c>&#65533;!&#65533;&#65533;EA&#65533;.5i&#65533;&#65533;Z&#65533;6[ChW&#65533;9&#65533;&#65533;&#65533;#?L&#1365;&#65533;@S&#65533;&#65533;,ht&#65533;]&#65533;3ec&#65533;&#65533;&#65533;&#65533;Oy}9&#65533;&#65533;&#65533;&#65533;}\&#65533;}&#65533;y&#65533;S~&#65533;&#65533;]&#65533;&#65533;]b	U&#65533;|&#65533;8^e&#65533;w&#65533;gL7&#65533;:&#756;E!L&#65533;&#65533;&#65533;&#65533;s%!&#65533;&#65533;`&#65533;q&#65533;G&#65533;;&#65533;5o&#65533;&#65533;&#65533;&#1631;&#65533;&#65533;&#65533;=fb&#65533;&#65533;&#65533;&#65533;&#65533;Bo&#65533;;&#65533;K&#65533;7&#65533;oa&#65533;&#65533;&#65533;z&#65533;r&#65533;H&#65533;&#65533;p&#65533;U&#65533;&#65533;j&#65533;&#202;&#65533; P&#65533;I&#65533;b%&#65533;P&#65533;;y&#65533;&#65533;&#65533;&#65533;.p!&#65533;s&#65533;7W&#65533;H)&#65533;W&#65533;&#65533;&#65533;=&#65533;-/qR:&#65533;3&#65533;4&#65533;F&#65533;#W}&#65533;&#1500;P9&#65533;&#65533;&#65533;&#65533;F&#65533;Wi.`&#65533;e&#65533;&#65533;&#65533;x&#65533;&#1785;8w&#65533;&#65533;Kw&#65533;&#65533;F/&#65533;6p&#65533;BJr&#65533;"&#322;&&#65533;D&#65533;&W&#65533;!|&#65533;&#65533;&#65533;_&#65533;&#65533;8(&#65533;&#65533;&#65533;&#65533;&#65533;&#65533;;&#65533;&#487;&#65533;&#65533;&#65533;&#65533;`&#65533;I&#65533;r&#65533;J&#65533;J&#65533;	&#65533;Z&#65533;0&#65533;nw&#65533;"G}&#65533;C&#65533;&#65533;$&#386;&#65533;&#65533;&#65533;&#65533;	&&#65533;*S&#65533;F&#65533;y&#65533;&#65533;&#65533;/#&#65533;&#65533;&#65533;&#65533;+AZ45&#65533;W3;&#65533;&#65533;g&#65533;&#65533;w}B&#65533;W&#65533;&#65533;J&#65533;%&#65533;rP&#1153;&#65533;^C&#65533;&#1223;uO&#65533;&#65533;%nQ:&#65533;L&#65533;r&#65533;hbX&#65533;ign&#65533;&#65533;]<2&#65533;&#65533;&#65533;&#19022;	&#65533;&#65533;&#65533;l&#65533;&#65533;S Or&#65533;Mat&#65533;B&#65533;&#65533;&#65533;&#65533;u&#65533;&#65533;&#65533;:g&#65533;9&#65533;6&#65533;&#65533;9&#65533;&#65533;&#1639;&#65533;&#65533;&#65533;&#65533;g&#65533;:&#65533;	&#65533;&#65533;	y:&#1321;&#65533;zO&#65533;j&#65533;(&#65533;&#65533;
r&#65533;Vr&#65533;s&#65533;&#65533;&#65533;j&#65533;&#65533;&#65533;	9w&#65533;GH>&#65533;Z&#65533;S&#65533;dRn1&#65533;!5&#65533; E&#65533;&#65533;CX&#65533;&#65533; R@&#65533;#&#65533;t;glM&#65533;I&#549;%>&#65533;-5eKI&#65533;&#65533;&}S*&#65533;Q&#65533;&#65533;A&#65533;R&#65533;&#65533;A&#65533;&#65533;&#65533;e&#65533;D5&#65533;&#65533;J&#65533;E&#65533;"&#65533;_azgr&#65533;&#65533;Q&#65533;0&#65533;y-(&#65533;&#65533;n&#65533;&#65533;RK%&#65533;&#65533;@c&#65533;"3&#65533;dk&#65533;&#65533;&#65533;&#65533;I&#65533;&#65533;&#65533;&#65533;r&#65533;&#65533;&#65533;&#65533;&#65533;%&#65533;u&#65533;&#65533; &#65533;&#65533;C&#65533;&#65533;;$g"P 
&#65533;yc&#65533;O&#65533;&#65533;&#65533;r%$i&#65533;&#65533;&#361;c&#65533;;S0&#65533;/w+&#65533;4%)&#65533;I&#65533;eq&#65533;#=G&#65533;&#65533;V|&#65533;B&#65533;<&#65533;&#65533;&#65533;6B&#65533; /&#65533;eEI>&#65533;bP&#409;&#65533;&#65533;&#65533;&#65533;&#65533;&#65533;V
&#65533;&#65533;Z ]	&#65533;&#682;"&#65533;&#65533;&#65533;UA&#65533;&#65533;&#65533;.
&#65533;&#65533;&#65533;.S&#65533;0Dw&#65533;&#18391;V&#65533;&#65533;&#351;&#65533;&#65533;C
&#65533;&#65533;&#65533;&#65533;&#65533;i&#65533;t<v&#65533;&#65533;C$yx&#694;&#65533;&#65533;&#65533;&#65533;&#65533;&#65533;&#662;H&#65533;&#65533;&#65533;&#65533;&#65533;T&#65533;&#65533;&#65533;&#65533;y@&#65533;oqD&#65533;&#65533;u&#65533;&#65533;y&#65533;&#65533;&#65533;j&#65533;&#65533;&#65533;=&#65533;(&#65533;&#65533;&#65533;&#65533;r4&#65533;&#65533;9Ke#&#65533;#&#65533;RI {@&#65533;c&#65533;&#65533;on&#65533;	&#65533;:&#65533; tdC&#65533;IAJa&#65533;&#65533;&#65533;&#65533;&#65533;[&#65533;3&#65533;&#65533;&#363;?&#65533;&#65533;&#171;k&#65533;+&#65533;e&#65533;&#65533;&#65533;:&#65533;&#537;&#65533;L&#65533;~M&#65533;#`F9&#65533;&#65533;n&#65533;$&#65533;&#65533;&#65533;&#65533;Cu&#65533;&#65533;&#65533;y^&#65533;&#65533; u&#65533;V&#65533;&#65533;/&#65533;&#65533;&#49575;&#65533;:&#65533;l&#65533;Z\H&#65533;$`i&#65533;&#65533;I.&#65533;yO&#65533;D&#65533;&#65533;&#65533;&#65533;&#65533;[&#65533;&#65533;m9&#65533;F&#65533;&#65533;&#65533;&#65533;&#65533; &#65533;7&#65533;&#65533;&#65533;rA=i&#65533;&#65533;I&#65533;&#65533;&#65533;\&#65533;&#65533;Q&&#65533;2&#65533;I&#65533;&#65533;u&#65533;>&#65533;&#65533;&#65533;x5f&#65533;&#65533;&#65533;S&#65533;&#65533;&#65533;8&#65533;&#65533;&#65533;4{&#65533;LH&#65533;>&#65533;&#154;&#65533;I:&#65533;h1&#65533;&#65533;&#65533;TiT&#65533;&#65533;&#1959;&#65533;c&#461;2&#65533;&#65533;&#507;8hkh&#65533;&#65533;&#65533;&#1567;&#65533;,aI&#447;&#65533;\-&#65533;P+&#65533;&#65533;<A &#65533;&#65533;&#65533;H&#65533;&#65533;0&#65533;&#65533;hX&#65533;&#364;P&#65533;&#192;5&#65533;&#65533;&#65533;&#65533;&#65533;&#1672;x&#65533;&#65533;&#65533;&#65533;&#65533;|&#397;&#65533;&#65533;&#65533;&#65533;&#417;&#396;&#65533;&#65533;&#65533;Q&#265;&#65533;x&#65533; O&#65533;L,&#65533;!&#65533;Y&#65533;5&#65533;&#65533;&#65533;b&#65533;&#65533;6&#65533;D&#65533;0&#65533;&#65533;&#65533;&#65533;67M&#65533;&#65533;&#65533;&#65533;&#65533;&#65533;&#65533;&#762;&#65533;6 |&#65533;&#65533;&#65533;g2&#65533;&#605;&#65533;J&#65533;&#148;jm&#65533;\&#65533;&#65533;*&#65533;Y&#65533;&#65533;Z`&#65533;d&#65533;&#65533;%&#65533;&#65533;&#65533;&#65533;Mk&#65533;&#65533;&#65533;&#65533;h&#65533;K&#65533;0&#65533;H&#1197;d&#65533;&#65533;&#65533;&#65533;&#65533;9&#65533;n
&#65533;N<&#788;&#65533;$&#65533;&#65533;&#65533;Y&#65533;wy&#65533;&#1212;&#65533;&#65533;&#65533;i&#65533;&#65533;I2&#65533;&#65533;&#65533;wa&#65533;&#65533;UZ&#65533;&#65533;F}&#65533;&#65533;;&#65533;&#65533;&#65533;&#65533;&#65533;&#65533;(&#65533;&#65533;5&#65533;XT&#65533;&#65533;j&#65533;L&#2032;&#65533;J&#65533;kc&#65533;[`&#65533;&#65533;&#65533;Y&#65533;&#65533;&#65533;&#65533;&#65533;&#65533;&#65533;T&#65533;&#65533;&#257;&#65533;&#65533;B\ &#65533;?&#65533;X7&#65533;&#65533;6&#613;%:&#65533;m&#222;&#65533;&#65533;&#65533;&#660;&#65533;&#65533;&#65533;K&#65533;,RF&#65533;u&#65533;&#65533;&#65533;&#1098;&#65533;&#65533;L&#65533;#=\&#370;&#65533;&#65533;&#65533;&#65533;n&#65533;WpW&#65533;,&#65533;I]4}&#65533;&#65533;`&#65533;h&#65533;&#65533;,&#65533;&#65533;&#65533;&#65533;)-&#65533;O}y@&#65533;>&#65533;h~&#65533;&#65533;RD&#65533;`&#65533;&#65533;`&#65533;zh&#65533;uD&#65533;[&#65533;Tm l&#65533;&#65533;&#65533;3&#65533;&#65533;&#65533;]3Q&#65533;R&#1080;,7&#65533;&#65533;&#65533;J&#65533;&#65533;C&#65533;&#65533;Q &#65533;\&#65533;&&#65533;&#65533;{&#65533;[&#65533;m&#65533;&#65533;+#&#65533;&#179;9t&#65533;&#65533;`&#65533;&#309;&#65533;_&#65533;&#65533;&#65533;y&#65533;L&#65533;&#65533;&#65533;
&#65533;&#65533;}&#65533;C0&#65533;&#65533;&#65533;M&#1636;&#65533;&#65533;&#65533;&#1976;&#65533;]&#65533;w&#65533;&#65533;&#65533;}&#856;&#65533;"&#65533;&#65533; &#65533;&#65533;&#582;&#65533;&#65533;&#65533;ku&#65533;UaCp&#65533;&#65533;&#65533;&#65533;AVJ&#65533;&#65533;&#65533;&&#65533;k&#65533;&#65533;&#65533;V&#65533;&#65533;Mx&#65533;=&#65533;?&#65533;&#65533;*0$&#65533;&#1696;&#65533;&#65533;&#1816;&#65533;&#65533;Kj&#65533;P&#65533;0&#65533;&#65533;&#65533;&#65533;&#65533;~&#65533;&#65533;%&#65533;6&#65533;]&#65533;@s F&#65533;&#65533;&#65533;&#65533;&#65533;m=&#65533;Q&#65533;m&#65533;&#65533;&#65533;Dh&#1399;&#65533;T [&#65533;&#65533;&#65533;&#65533;a&#65533;H&#65533;&#65533;&#65533;2&#65533;S V&#65533;&#65533;&#65533;J&#65533;m&#65533;&#65533;&#65533;:&#65533;&#65533;&#65533;?&#65533;&#65533;!mlN&#65533;&#65533;Y&#65533;&#65533;]&#65533;&#65533;~&#65533;~&#65533;\&#65533;f(&#65533;d&#1132;&#65533;\&#65533;+&#65533;&#65533;&#683;&#65533;MI&#65533;|8&#65533;&#65533;O<&#65533;&#65533;|&#65533;&#65533;C&#65533;&#65533;&#772;&#65533;q&#65533;&#65533;&#65533;&#65533;&#65533;(&#65533;&#1212;&#65533;~b<&#65533;&#65533;O&#65533; h&#65533;&#65533;E&#65533;&#65533;*6F&#65533;k1&#65533;&#223;h&#65533;&#65533;&#65533;T&#65533;=&#65533;<Z&#65533;&#65533;&#65533;&#65533;zK&#65533;&#65533;r&#65533; F&#65533;, K&#65533;&#65533;&#65533;&#65533;M1&#65533;&#65533;-&#65533;r&#65533;[&#65533;&#18231;&#65533;&#65533;D&#65533;&#65533;&#65533;p&#65533;&#65533;&#65533;3&#65533;&#65533;&#65533;;&#755;&#65533;&#65533;&#65533;.&#65533;-&#65533;]q&#659;&#65533;&#65533;&#65533;^&#65533;&#1575;v&#65533;LBN&#65533;o*&#65533;&#65533;&#65533;%M&#65533;&#65533;|d&#65533;=&#65533;v&#65533;&#1790;&#65533;&#65533;R&#65533;:&#65533;&#65533;&#38150;&#65533;&#65533;ho&#65533;N&#65533;E->O&#65533;#&#65533;&#65533;X&#1772;&#65533;a,&#65533;P&#65533;&#65533;&#65533;P&#65533;&#65533;v&#65533;t&#65533;M&#65533;6&#65533;G&#925;OI&#65533;I&#65533; &#65533;&#65533;&#65533;&#65533;&#65533;&#65533;&#65533;&#65533;&#65533;&#1751;&#65533;A&#65533;&#65533; &#65533; &#65533;&#65533;&#65533;&#65533;\&#65533;[&#65533;^&#2004;&#65533;&#65533;&#65533;&#65533;o&#65533;&#65533;S@&#65533;&#65533;&#65533;&#65533;&#65533;5&#65533;]&#65533;&#65533;&#65533; &#65533;&#312;lUFu&\&#65533;&#1912;&#65533;&#65533;d&#65533;&#65533;~U&#65533;&#65533;&#65533;&#65533;&#65533;&#65533;>%&#65533;&#188;&#65533;8qF&#65533;Jhh_&#65533;%&#65533;&#65533;&#65533; ?i&#65533;
6&#65533;VJ=&#65533;x&#65533;&#65533;&#65533;&#65533;&#65533;. /&#65533;&#65533;>&#65533;/&#65533;'&#65533;2&#65533;&#65533;y9&#65533;/t&#65533;&#65533;&#65533;B&#65533; &#65533;&#65533;&#65533;4&#65533;F&#65533;&#65533;Y&#65533;&#65533;&#65533;wPP&#65533;&#65533;* &#65533;&#65533;&#65533;&#934;&#65533;a&#65533;&#65533;&#65533;&#798;5-7&#65533;t&#65533;0lt~&#65533;&#65533;&#65533;[&#1566;&#65533;&#65533;&#65533;&#65533;B&#65533;&#65533;&#65533;&#65533;&#65533;d&#65533;j&#65533;&#65533;WO:8&#65533;&#383;%&#65533;N&#1564;&#65533;&#65533;X&#65533;&#65533;&#65533;&#65533;&#65533;&#65533;+&#65533;(&#65533;'w&#65533;7&#65533;|&#65533;&#65533;&#65533;&#65533;f&#65533;{].@&#1798;&#65533;M&#65533;&#65533;&#65533;8&#65533;|V&#65533;!B&#429;n&#65533;&#65533;&#65533;&#65533;&#65533;T&#65533;:&U&#65533;&#65533;&#65533;&#65533;&#65533;&#65533;%(&#65533;&#65533;&#65533;&#65533;	&#65533;&#65533;&#65533;}Vze&#65533;&#65533;^&#65533;&#65533;&#65533;UH&#65533;&#65533;&#65533;&#65533;n&#65533;^_&#65533;\&#65533;&#65533;&#65533;&#65533;`"= " &#65533;=&#65533;0&#65533;&#65533; GN&&&#956;&#65533;..&#65533;&#65533;&&#65533;))&#65533;&#65533;,1C&#6866;&#65533;&#65533;v=&#65533;&#65533;=Ir'8&#65533;'&#65533;hI&#65533;IET&#65533;R#&#65533;# &#65533; &#65533;G&#65533;&#65533;X	&#65533;&#65533;!&#65533;&#65533;$&#65533;	#GME&#65533;&#65533;&#65533;&#1883;&#65533;&#65533;E&#65533;r&#65533;&#65533;&#65533;#G{HJd&#65533;r&#65533;&#722;&#65533;XJ&#65533;8&#65533;f&#65533;7&#65533;&#65533;5&#65533;HO&#65533;@s&#65533;&#65533;0R&#65533; &#1460;&#65533;I&#65533;P&#65533;Ps&#65533;&#65533;j&#65533;&#43947;U&#65533;YE@&#65533;,S&#65533;f&#65533;&#65533;,&#65533;&#65533;&#65533;&#65533;Yk&#65533;!&#65533;nCA&#65533;&#65533;&#65533;a&#65533;&#65533;x&#65533;&#1779;&#65533;h&#65533;y&#65533;~J&#65533;,&#65533;&#65533;&#65533;&#65533;&#65533;E&#65533;S&#65533;&#65533;|?&#65533;|&#1585;&#65533;O&#65533;6!>&#65533;&#65533;ng&#901;&#65533;&&#65533;4&#65533;&#65533;&#65533;<&#65533;: C&#65533;k`&#65533;r%S&#65533;&#65533;3&#1400;&#65533;T&#65533;&#65533;&#65533;w&#65533;m&#1916;Yp(&#65533;&#65533;`&#65533;j&#65533;&#65533;S&#65533;D&#65533;y0&#65533;"&#65533;WsfP&#65533;&#1593;&#65533;&#797;&#65533;E&#65533;7&#65533;I&#65533;&#65533;&#65533;F;&#65533;&#65533;&#65533;&#65533;&#65533;S&#65533;&#65533;&#65533;>fF&#65533;$1V&#65533;j]&#65533;N&#65533;&#65533;83&#65533;&#65533;&#65533;9&#65533;&#65533;&#1282;OEUD
4%&#65533;.&#65533;m%&#65533;&#65533;&#65533;!!C&#65533;e&#65533;&#65533;&#65533;@&#65533;d!"Z&#65533;&#65533;&#65533;5&#65533;D&#65533;dpJf&2&#65533;W0&#65533;e&#65533;g&#65533;(Dc&#65533;,&#65533;W&#65533;&#65533;&#65533;
R&#65533;Af$%&#65533;cG^&#65533;@X&#65533;D&#65533;&#65533;&#65533;_A&#65533;&#65533;&#65533;5~V&#65533;&#65533;` U&#65533;&&#65533;djp&#65533;-&#65533; m&#65533;&#65533;&#65533;vs&#65533;I&#65533;n&#65533;&#65533;&#65533;&#65533;&#65533;&#65533;Ch&#65533;&#65533;q:&#43030;&#65533;t&#65533;&#65533;F&#65533;&#65533;&#65533;;&#65533;&#65533;&#65533;S&#65533;L!)&#65533;&#65533;=IAz&#65533;&#65533;]Ko&#65533;gTC&#65533;&#65533;&#65533;dH9&#65533;&#65533;&#1127;O&#391;hK&#65533;&#65533;&#65533;R@K&#65533;G&#65533;V&#65533;HEPA1p&#65533;&#65533;&#65533;&#65533;&#65533;]P&#65533;k&#65533;
k&#65533;f(Ah83&#65533;B &#65533;(m&#65533;p&#65533;e&#65533;V<&#1025;&#65533;a&#65533;$_f&#65533;&#65533;T&#65533;&#65533;&#54467;p'H&#65533;&#65533;z&#65533;&#65533;&#65533;)/&#65533;&#65533;5&#65533;9&#65533;
&#65533;&#65533;&#65533;&#65533;&#65533;n&#65533;&#65533;&#65533;&#65533;&#65533;}	@&#65533;Pf&#65533;&#65533;&#1803;5&#65533;1&#65533;f&#65533;&#65533;&#65533;&#65533;1t&#65533;\&#65533;-8$j&#65533;3&#65533; @:&#65533;I&#65533;c<&#65533;&#65533;GG>L&#65533;L&#65533;XW&#65533;A&#65533;J&#65533;E&#65533;&#65533;S&#65533;7&#65533;`&#65533;&#65533;b&#65533;4&#65533;<&#65533;&#65533;o&#65533;&#65533;h&#65533;&#65533;&#65533;&#65533;K&#65533;&#65533;&#65533;S&#65533;&#65533;:&#65533;N&#65533;&#65533;
 &#65533;B&#65533;QY	&#65533;*%l&#65533;&#65533;>X,&#65533;&#65533;fu&#65533;D&#65533;&#1102;U&#65533; &#65533;&#65533;&#65533;H&#65533;&#65533;7&#65533;&#65533;C&#65533;&#65533;m&#65533;&#65533;X&#65533;v&#65533;&#65533;.&#65533;&#65533;(&#65533;&#65533;;N&#65533;&#65533;&#65533;M&#65533;K&#65533;Q&#65533;A&#65533;cdK&&#65533;&#65533;720&#188;&#65533;	&#65533;&#65533;&#65533;Z0h&#65533;&#65533;&#65533;o='/&#65533;Cl&#65533;&#65533;&#65533;&#65533;
&#65533;7T&#65533;&#65533;}&Q@&#65533;&#65533;&#65533;&#65533;w;&#65533;&#65533;sx#=:&#65533;@Z&#65533;
S&#65533;"&#65533;&#65533;F&#65533;^4|6&#65533;&#2014;&#1259;qR~&#65533;$~K&#65533;<&#65533;&#1587;n&#65533;>&#65533;<Kd{&#65533;Mv&#65533;&#65533;6Vj&#65533;|O/.&#65533;\mY&#27291;&#65533;&#65533;u-&#65533;}&#65533;,b&#357;&#65533;&#65533;&#65533;MZ&#65533;&#65533;&#65533;&#65533;Jq&#65533;&#65533;u&#65533;]w &#65533;6&#1593;&#65533;&#65533;(.&#65533;&#65533;.s&#65533;&#65533;E&#65533;#&#65533;&#65533;&#65533;&#65533;&#65533;I:j!&#65533;d4&#65533;u&#65533;6h76&#65533;&#65533;&#65533;v&#65533;&#65533;&#65533;&#65533;&#1383;&#65533;)x&#65533;(&#65533;&#65533;&#65533;&#65533;I!fT[&#65533;&#65533;44EH&#65533;d%&#65533;&#65533;&#1069;"&#65533;<&#65533;T&#65533;&#65533;&#65533;`>&#65533;&#65533;$&#65533;C&#65533;{&#65533;?&#65533;]&#65533;|&#65533;&#65533;&#1956;&#65533;&#65533;!&#65533;&#65533;&#65533;&#65533;&#65533;&#65533;1&#65533;~i&#65533;djr1&#65533;&#65533;&#65533;&#65533;&#65533;&#65533;G"M&#65533;p&#65533;RPP&#65533;@>e&#65533;1&#65533;&#65533;&#65533;'&#217;&#65533;&#65533;&#65533;dV&#65533;`9&#65533;&#65533;{5&#65533;K&#65533;
b&#65533;Y*&#65533;Vh&#65533;a&#65533;$7&#65533;TG&#65533;X&#65533;&#65533;|&#65533;	&#65533;&#65533;&#65533;&#65533;v&#65533;&#65533;p&#65533;z- &#65533;&#65533;@&#65533;&#65533;&#65533;&#65533;&#65533;&#65533;<NR&#65533;)&#177;&X&#65533;f&#65533;D&#65533;&#65533;H&#65533;e&#65533;&#65533;y&#65533;&#65533;D&#65533;&#65533;&#65533;;#J&#1064;&#65533;xoh"<&#65533;g&#65533;*&#65533;1WQ&#65533;&#65533;u&#25088;eY&#65533;N&#65533;]&#65533;&#65533;X6c&#65533;&#65533;&#65533;\_/&#1040;&#65533;&#65533;Y+&#65533;,Q'&#65533;&#65533;2 &#65533;9K&#65533;&#65533;qw&#65533;&#65533;&#65533;p&#65533;&#65533;QC&#65533;&#65533;I&#65533;9s %%'D&#65533;/,m&#65533;F&#65533;&#65533;$I&#65533;5&#65533;&#65533;&#65533;-M&#65533;x!&#65533;nxA&#65533;&#65533;$&#65533;w` 1&#65533;1	Pl
OH&#65533;1&#65533;!(8&#65533;7Ph&#65533;b&#65533;4eL&#65533;<BR&#65533;&#65533;X&#65533; &#65533;&#65533;XbEB&#143;~<Q"h&#65533;&&#65533;1>S&#65533;dkq&#65533;&#65533;&#65533;3&#65533;&#65533;po9&#65533;&#920;3Uv&#65533;&#65533;&#65533;>3&#65533;O&#65533;&#65533;+&#65533;&#65533;&#1243;b&#65533;Sl&#65533;&#65533;\8N2&#65533;(&#65533;&#65533;Y&#65533;&#65533;6&#65533;&#65533;&#65533;;&#65533;D&#65533;&#65533;&#65533;&#65533;&#65533;#%&#65533;#9Lg&#65533;&#65533;&#65533;&#65533;&#65533;&#65533;uN)]&#65533;)}hLI&#65533;&#1642;2-K&#65533;&#65533;&#65533;%&#65533;&#65533;&#65533; o&#2022;I&#65533;&#65533; &#65533;&#65533;Ny&#65533;&#65533;;&#65533;&#65533;vH&#65533;b&#65533;&#65533;9$&#65533;b&#65533;R2&#65533;j&#65533;@&#65533;7&#837;&#65533;23&#65533; &#65533;&#65533;4 H&#65533;8&#65533;&#65533;&#65533;&#65533;m&#65533;&#65533;&#65533;Z=&#65533;&#65533;j&#65533;nq&#65533;&#65533;g&#65533;)&#65533;&#65533;*b&#65533;&#65533;B;&#65533;a&#65533;&#65533;j&#65533;ika&#65533;sY&#65533;)vV&#65533;zE&#65533;r&#65533;&#65533;O&#65533;|&#65533;&#65533;R0&#65533;&#65533;&#65533;vxe1&#65533;A,w&#65533;&#65533;L&#65533;&#65533;%&#65533;(#G&#65533;&#65533;o 3&#65533;&#65533;%1&#65533;\&#65533;8&#65533;6&#65533;N&#65533;&#65533;&#65533;`&#65533;&#1684;&#1974;&#65533;&#65533;oa#Qq&#65533;4&#65533;j&#420;.&#65533;b=&#65533;&#65533;z&#65533;&#65533;\WR[&#65533;hW&#65533;&#65533;&#65533;'&#65533;M5@&#65533;&#65533;o&#65533;&#65533;S&#65533; &#65533;&#65533;Mv(l=p&#65533;&#65533;&#65533;E&#65533;!&#65533;$&#13095;&#65533;&#65533;&#65533; &#65533;&#65533;f&#65533;5I&#65533;&#65533;&#65533;2*&#65533;&#65533;&#65533;&#65533;'b&#65533;>&#65533;qV&#65533;)t&#65533;4&#65533;G-r&#65533;&#65533;&#65533;_&#65533;YZ&#65533;&#65533;r&#65533;&nd&#65533;&#65533;&#29442;M&#65533;Ccic&#65533;&#65533;&#65533;8r&#2034;&#54209;&#65533;&#65533;Q&#65533;znC<&#1620;F&#65533;xE&#65533;&#65533;UA-a&#65533;(&#65533;&#65533;~&#65533;e&#65533;LP&#65533; &#1274;Hu&#1558;y!&#65533;UBb&#950;&#420;	&#65533;&#65533;&#65533;&#3900;&#65533;&#65533;&#65533;#6,&#65533;U&#65533;.&#65533;&#65533;&#65533;&#65533;&#65533;&#65533;&#65533;5&#65533;`Z&#65533;-FW&#13001;x&#65533;&#65533;W&#65533;MD&#65533;X&#65533;&#65533;&#65533;m&#65533;&#65533;D`&#65533;d&#65533;&#65533;&#65533;&M&#65533;&#65533;&#65533;&#1155;&#65533;&#65533;&#65533;&#65533;&#65533;&#65533;;~&#65533;&#992;&#65533;&#65533;&#65533;&#65533;1
=&#65533;XmC&#65533;v&#145128;&#65533;&#65533;5!&#65533;z&#65533;&#65533;z&#65533;lW&#65533;[{&#65533;r&#65533;%&#65533;2&#65533;&#65533;H"&#65533;56l&#65533;m&#65533;5M&#65533;v&#65533;/{y&#65533;gKJjV&#65533;&#65533;-,&#65533;&#65533;&#65533;}&#65533;&#65533;&#65533;|&#65533;X?&#65533;h/&#918;&#65533;&#65533;&#65533;&#65533;&#65533;&#65533;&#65533;&#65533;h&#65533;&#65533;&#65533;\`&#65533;&#65533;&#500;v&#65533;&#65533;&#65533;+&#65533;&#65533;&#65533;#&#65533;';&#65533;&#65533;O(&#65533;J$Ki&#65533;Y&#65533;&#65533;&#65533;&#65533;&#65533;p50&#65533;&#65533;|&#65533;&#65533;&#65533;&#65533;&#65533;bT=B&#65533;X^d,&#65533;p&#65533;z&#65533;9.&#65533;Ge&#65533;i&#65533;&#65533;,&#65533;1&#20432;&#65533;&#65533;&#1496;0Eu&#65533;B;&#65533; &#65533; * &#65533;&#65533;k&#65533;&#65533;b[&#65533;&#65533;&#65533;E:&#65533;&#65533;$<&#65533;&#1663;|&#65533;&#65533;T&#65533;&#65533;c&#65533;M&#65533;&#65533;:6&#65533;0&#65533;5&#65533; &|&#65533;m:-&#65533;;&#65533;&#65533;&#65533;FNu;&#65533;L&#65533;[&#65533;`&#65533;i&#65533;&#65533;md@5&#65533;&#65533;&#65533;\&#65533;|v&#65533;&#65533;&#65533;&#65533;X&#65533;&#65533;&#65533;XZ&#65533;xSqg&#65533;]q&#65533;P@Afb&#65533;&#65533;b&#65533;&#65533;b&#65533;y&#65533;&#65533;'&#65533;&#65533;U&#65533;Jz!D&#65533;&#65533;c&#65533;&#65533;R7Rk&#65533;uz&#65533;w&#65533;&#65533;Wnp)&#65533;&#65533;z(&#65533;Ez&#65533;s&#65533;&#65533;O%&#65533; &#65533;&#65533;f&#65533;d/&#65533;L\w&#65533;&#65533; &#65533;&#65533;&#1264;S@&#679;|&#65533;F&#65533;6u';?&#65533;m&#65533;&#65533;w&#65533;l&#65533;N1&#65533;0Qh&#65533;AIe&#65533;<4&#65533;W&#65533;N&#65533;d?&#65533;t9Wa&#65533;&#65533;FW>&#65533;<&#65533;Gy&#65533;&#65533;&#65533;&#65533;vw~TY_&#65533;B&#65533;&#65533;b&#65533;*o&#65533;_&#65533;Db38&#65533;6&#65533;&AQ0<&#65533;Q&#65533;&#65533;&#65533;&#65533;b&#65533;&#65533;k&#65533;(8&#65533;&#65533;[dx&#65533;&#65533;z&#65533;A&#65533;&#65533;Hs!rJ&#65533;&#65533;8&#65533;&#65533;_ $^&#65533;@\(\UP&#65533;7h&&#65533;eeP&#65533;&k&#65533;A8ITbL&#65533;&#65533;&#791;C{&#65533;eL&#65533;ml&#65533;&#65533;&#65533;&#65533;.&#65533;\v&#65533;7&#65533;"i&#65533;ni&#65533;4&#65533;"9r=&#65533;&>&#65533;'&#65533;&#65533;&#65533;&#65533;/&#65533;HJ&#65533;&#65533;^&#65533;'&#65533;&#65533;&#65533;&#65533;Y&#65533;&#65533;6+ z&#65533;W%&#65533;Q5&#65533;&#65533;'&#65533;&#65533;D&#65533;M&#65533;+&#65533; &#293;~&#65533;&#65533;b&#65533;&#65533;Q3Wy&#65533;&#65533;&#65533;&#65533;) $w&#65533;&"D&#65533;&#65533;[?&#65533;&#65533;&#65533;&j&#65533;(&#65533;f&#65533;&#65533;&#65533;787&#65533;J,&#65533;Y&#65533;m&#65533;;&#65533;&#65533;&#65533;&#65533;*&#65533;&#65533;&#65533;&#65533;#&#65533;&#65533;&#65533;T&#65533;&#65533;X=Pg@8y&#657;DN&#65533;e]f&#65533;V&#65533;&#472;1F&#65533;;&#65533;FZ&#65533;&#65533;&#65533;D&#65533;&#65533;&#65533;&O&#65533;<&#65533;r&#65533;Qo&#65533;&#65533;~&#65533;`&#65533;&#65533;`&#65533;aST&#65533;&#65533;&#65533;g&#65533;3&#1044;f&#65533;mhYy&#452;&#65533;X&#65533;O&#65533;&#65533;&#65533;(&#65533;&#65533;xd&#65533;&#65533;&#65533;8Z&#65533;V&#65533;h&#65533;(&#65533;w&#65533;&#65533;h)&#65533;d&#65533;&#65533;v&#65533;&sI&#65533;#hz&#65533;&#65533;Y&#65533;WR	z&#65533;&#65533;)o&#65533;$&#65533;	`&#65533;(CR';eK&#65533;&#65533;S]&#65533;&&#65533;&#65533;&#65533;tAP:9T@&#38083;E&#248;t&#65533;D'>4XU&#65533;&#65533;Q<&#65533;vco&#65533;&#65533;&#65533;6>&#65533;V&#65533;!&#65533;&#65533;&#65533;&#65533;&#65533;$zU&#65533;&#65533;&#65533;>&#1092;p&#65533;5&#65533;U0M}&#65533;p&#25925;&#65533;&#65533;m	&#65533;&#65533;	6&#65533;\pC&#65533;&#65533;&#65533;&#65533;&#65533;Y&#65533;~y&#65533;&#65533;&#65533;8'6&#65533;&#65533;&#65533;Z&#65533;&#65533;&#65533;Ef&#65533;c&#65533;&#65533;&#65533;&#65533;&#65533;&#65533;&#65533;z&#65533;&y&#65533;|Y&#65533;lK&#65533;&#65533;kY&#65533;&#65533;i=&#65533;-Cbr&#65533;f&#65533;&#65533;&#65533;M&#65533;&#65533;&#65533;KU&#65533;Ux^&#65533;&#65533;S(&#65533;&#65533;&#65533;{)	&#65533;&#65533;&#65533;i<y`&#65533;&#65533;5&#65533;B&#65533;m&#65533;&#65533;Z&#54548;t8&#65533;&#65533;&#65533;nGN&#65533;NS&#65533;&#65533;&#1858;&#65533;BJya&#65533;?i	p&#65533;&#65533;P&#1385;.,hjH~{g,&#65533;&#406;&#65533;)&#65533;&#65533;&#65533;&#65533; 8"@&#65533;d&#65533;yi7&#65533;R&#1297;w&#65533;&#65533;,E&#65533;k(&#65533;&#65533;EysXZ&#65533;&#65533;w&#65533;&#65533;&#65533;J &#512;&#65533;h8&#65533;&#65533;&#65533;x&#65533;yZ*sTdv&#65533;7&#65533;s8&#1511;[l*'&#65533;q&#65533;&#65533;&#65533;&#65533;'C0&#65533;l-0&#65533;y0A&#65533; &#65533;&#42643;&#65533;h&#65533;&#65533;?E}T&#65533;&#65533;;W&#65533;xB&#65533;&#65533;H`.&#65533;48o;&#675;&#65533;Yh&#65533;&&#65533;j&#65533;&#65533;y&#65533;&#65533;[ctV&#1945;X6&#65533;[&#65533;&#65533;}&#65533;Egb&#65533;&#65533;X g\i&#65533;&#455;\Q&#65533;8&#65533;&#65533;&#65533;&#65533;&#65533;&#65533;&#65533;d&#65533;I~&#1247;&#65533;&#65533;H&#65533;d!&#230;J	&#65533;&#65533;'@&#65533;&#1040;v&#65533;&#65533;&#65533;j&#65533;u&#65533;&#65533;&#65533;&#65533;&#65533;t&#65533;*&#65533;&#65533;&#65533;9r&#65533;&#65533;&#65533;d
t)&#65533;z&#65533;&#65533;#&#65533;[ ]&#65533;0 f&#1399;At)t&#65533;]>Am&#65533;&#65533;o&#65533;v&#65533;&#65533;&#65533;e&#65533;hU&#1168;&#65533;&#65533;IWN%h&#65533;H&#65533;	\&#65533;&#591;&#65533;&#65533;&#65533;&#65533;7&#65533;P:+\&#65533;h&#65533;&#65533;Z&#65533;&#65533;'&#65533;XE^i+4=TZ&#65533;}8 &#65533;&#65533;.&#5811;$&#65533;&#65533;&#65533;J&#65533;&#65533;&#65533;&#65533;8A|)&#65533;&#65533;&#65533;Q-WO{&#65533;m&#65533;&#65533;P&#65533;c&#462;&#65533;&#65533;&#65533;&#65533;Q~$&#65533;&#65533;&#65533; &#65533;#&#65533;&#65533;&#65533;&#65533;&#626;&#65533;a&#65533;&#65533;&#65533; +&#65533;	&#65533;t&#65533;R&#65533;&#65533;&#65533;uf+{&#65533;+&#65533;&#65533;iE&#65533;YC&#65533;w&#65533;&#65533;&#65533;C&#65533;&#65533;e&#65533;p~&#65533;Y&#65533;lg&#65533;?&#65533;&#65533;ce&#65533;&#65533;
&#65533;&#65533;&#1614;+&#65533;&#65533;&#65533;>&#65533;3&#65533;$&#65533;&#65533;&#65533; PIg&#1828;h&#65533;&#65533;&#65533;Z*Nsx&#65533;u&#65533;&#65533;S!D&#65533;&#65533;q&#65533;$@&#65533;J&#65533;&#343;&#65533;&#1781;Q[&#65533;&#65533;7&#65533;'&#65533;&#65533;&#480;&#65533;&#65533;X&#65533;&#65533;&#1497;&#65533;&#65533;:&#65533;&#65533;&#65533;b|&#65533;b&#1745;&#65533;&#65533;j&#65533;&#65533;&#65533;B4&#65533;&#65533;&#65533;&#65533;&#65533;&#65533;&#1013;{&#65533;5&#65533;&#65533;3+&#65533;u&#65533;&#27751;!>&#65533;&#65533;Ww!&#65533;&#65533;&#65533;L5&#65533;&#65533;x&#65533;&#65533;:Z&#65533;&#65533;f&#65533;&#697;\&#65533;&#65533;k"&#65533;&#65533;-3&#65533;&#920;&#65533;_[&#65533;&#65533;n_x5&#65533;y&#65533;&#65533;&#65533;_8&#65533;&#65533;&#65533;g&#65533;7o&#65533;&#65533;&#65533;&#65533;"&#65533;r&#65533;2\&#65533;)&#65533;&#65533;&#65533;-	Z&#65533;W&#65533;~&#65533;Z&#65533;0\&#65533;&#65533;&#65533;q&#65533;i&#65533;&#65533;&#1421;&#65533;!&#65533;)'Ap&#65533;J&#65533;"&#65533;&#65533;dAvi&#65533;:r&#65533;&#65533;!&#65533;&#65533;&#65533;&#65533;Rh&#917;&#65533;F&#65533;u&#65533;&#65533;w&#65533;&#65533;&#65533;&#65533;9lJ&#65533;\&#65533;&#65533;&#65533;&#65533;&#65533;Q,&#65533;I&#65533;&#65533;&#1522;&#13625;&#65533;&#65533;&#65533;g&#65533;e&#65533;&#65533;`+&#65533;	\&#65533;&#65533;@&#65533;&#65533;&#65533;+r)&#65533;l>&#65533;J&#65533;&#65533;&#65533;&#65533;&#65533;6&#65533;&#65533;&#65533;&#65533;%&#65533; &#65533;&#1176;&#65533;8&#65533;Y&#65533;&#65533;&#65533;,&#65533;dJ&#197;ip&#1736;&#65533;&#1830;&#65533;&#65533;&#65533;&#65533; &#584;8&#65533;r*@?&#1829;&#1179;&#65533;&#65533;&#65533;&#65533;;F&#65533;&#65533;&#65533;Z&#65533;&#65533;&#65533;i&#65533;6&#65533;&#65533;&#65533;\&#65533;D}&#65533;&#65533;w&#65533;P&#1826;R&#65533;&#65533;1&#65533;&#65533;&#65533;C&#1056;fA&#65533;&#65533;G&#65533;d|&#65533;&#65533;&#65533;X&#65533;&#65533;&#65533;&#65533;'>&#65533;&#65533;&#65533;&#340;&#65533;W56&#65533;&#65533;&#65533;t\&#448;'Ox&#65533;+&#65533;&#65533;&#65533;&#65533;&#65533;LeDg&#65533;&#65533;&#65533;<&#65533;&#65533;&#65533;a&#65533;7&#65533;&#65533;x&#65533;&#65533;&#65533;&#65533;r&#65533;&#65533;&#65533;kZ&#65533;&#65533;r&#65533;$T&#65533;&#65533;&#65533;8&#65533;F&#65533;&#65533;&#203;&#616;6&#65533;&#65533;&#65533;'Jl&#65533;D&#65533;#&#65533;K&#65533;&#65533;J&#65533;&#65533;K%&#65533;&#65533;10&#65533;W&#65533;Y&#65533;&#65533;'s&#65533;!&#65533;/($M&#65533;&#65533;&#65533;KC&#65533;)&#65533;&#65533;(&#65533;&#65533;&#65533;&#65533;&#65533;&#65533;&#65533;,[l&#65533;&#597;&#806;Aj&#65533;c&#65533;0*&#65533;&#65533;&#65533;i
&#65533;&#65533;ri+&#65533;&#65533;&#65533;&#65533;1K&#925;&#45925;&#65533;@yp &#65533;&#65533;_&#65533;&&#65533;#!&#65533;&#65533;ai&#65533;&#65533;G&#65533;&#65533;c&#65533;&#65533;&#65533;&#65533;&#65533;&#65533;`&#65533;Os<&#65533;&#1913;
	&#65533;&#65533;,&#65533;zz&#65533;`k&#65533;*&#65533;}&#65533;&#606;&#65533;z&#65533;q&#65533;&#65533;s=&#65533;v&#224;&#65533;Fc&#1916;&#65533;&#65533;X&#65533;p&#65533;&#65533;&#65533;s&#65533;&#65533;800N\&#65533;wkK&#65533;&#65533;T&#65533;&#65533;0&#65533;&#65533;P&#65533; C<h&#65533;vk&#65533;&#65533;&#65533;&#65533;&#65533;9 &#1148;&#1276;&#65533;&#65533;&#1111;z2&#65533;V&#65533;'&#65533;)z9,&#65533;L&#65533;&#65533;0&#65533;&#65533;&#65533;$&#65533;&#65533;&#65533; &#65533;p&#65533;G&#65533;&#65533;[&#65533;&#1396;&#65533;ua&#65533;*&#65533;c]&#65533;t&#65533;&#65533;&#65533;&#65533;`&#65533;w&#65533;&#65533;&#65533;3{oy&#65533;&#65533;&#65533;L;&#65533;$&#65533;&#65533;&#65533;&#65533;&#870;&#65533;&#611;&#65533;&#65533;xz&#65533;,&#65533;7&#65533;&#65533;&#65533;&#65533;&#65533;&#65533;&#65533;rt&#65533;az &#65533;&#65533;&#722;&#65533;m&#65533;'&#1904;&#65533;&#65533;&#65533;&#65533;r&#65533;&#65533;|0&#65533;&#65533;!&#65533;&#65533;&#774;&#65533;&#65533;&#65533;&#1256;&#65533;&#65533;F&#65533;L&#65533;K&#65533;&#65533;&#65533;&#65533;&#65533;&#65533;K&#65533;Z&#65533;]&#1771;&#65533;&#65533;$B&#65533;&#65533;Ou&#65533;&#65533;&#65533;]&#65533;&#65533;\T&#65533;&#65533;diTJ&#65533;&#65533;&#65533;&#65533;&#65533;&#65533;&#1934;&#65533;P&#65533;&#65533;&#1592;U&#65533;^:&#588;&#65533;&#1293;&#65533;e
-^&#65533;k&#65533;&#1900;&#65533;&#65533;&#65533;&#65533;&#65533;A.&&#65533;V&#65533;J5&#65533;&&#65533;Y&#65533;&#65533;HK)=&#65533;&#65533;-&#65533;@&#65533;T&#65533;&#65533;B&#65533;U&#65533;&#65533;&#65533;&#65533;h&#65533;mC&#65533;&#65533;1&#65533;&#65533;&#65533;&#65533;&#65533;&#65533;&#65533;F9&#65533;&%&#694;&#65533;&#65533;&#65533;&#1319;&#65533;b&#65533;`&#65533;r&#65533; &#65533;&#65533;_M&#65533;&#65533;&#65533;3  ~@&#65533;&#65533;&#65533;*  H,.~&#65533;&#765;&#65533;}&#65533; \B %&#65533;U3&#65533;&#65533;j-&#65533;&#65533;R".SV&#65533;&#65533;
&#65533;m&#65533;&#65533;M&#65533;u&#651;&#65533;&#65533;&#65533;&#65533;~c&#65533;&#1533;&#65533;&#65533;&#65533;&#65533;-[$&#65533;&#65533;EvB&#65533;&#65533;&#224;&#65533;&#65533;&#65533;\&#1274;&#65533;&#65533;&#65533;&#65533;W&#65533; T&#65533;1&#65533;&#645;&#65533;&#65533;&#65533;*J&#65533;&#65533;+&#65533;A-.m&#65533;&#65533;&#65533;&#65533;i.X&#1884;&#65533;&#65533;yN&#65533;&#65533;^&#65533;J&#65533;q(&#65533;gw&#65533;&#65533;9u?&#65533;>&#65533;&#65533;&#65533;^m:&#65533;	El&#65533;&#65533;&#65533;&#65533;&#65533; bW&#65533;&#65533;{&#65533;&#65533;&#65533;&#65533;&#1433;&#65533;&#65533;&#65533;zR&#65533;&#65533;GN&#65533;&#65533;&#65533;G&#65533;jI+&#1774;n&#65533;&#2039;&#65533;&#65533;&#65533;Y&#65533;U&#65533;&#65533;_1&#65533;&#65533;|&#65533;&#65533;9&#65533;T,&#65533;&#65533;~&#65533;=&#65533;&#65533;&#65533;&#65533;&#1347;=5":&#65533;&#65533;&#65533;&#65533;&#65533;&#65533;Y`&#65533;&#65533;&#65533;&#65533;m-{&#65533;M&#65533;9>&#65533;&#65533;>&#65533;	+q&#65533;&#65533;&#65533;&#65533;&#65533;^&#65533;)&#65533;O&#498;h&#65533;=&#65533;D;q&#65533;^R&#65533;&#65533;~B&#65533;<&#65533;&#65533;&#623;D0&#65533;E_&#65533;P&#65533;&#65533;C&#65533;&#65533;&#65533;&#65533;.Y;&#65533;&#65533;&#65533;&#65533;K&#65533;x&#65533;&#65533;{&#65533;I&#65533;/&#65533;&#65533;&#65533;&#65533;
&#65533;&#65533;&#65533;9B&#65533;&&#65533;:,c&#65533;&#65533;>&#65533; &#65533;&#65533;I@&#65533;&#65533;&#65533;&#65533;!
&#1337;&#65533;&#65533;s&#65533;&#65533;&#65533;P&#65533;&#65533;&#942;&#65533;&#65533;&#65533;&#65533;	Ag&#65533;&#65533;&#65533;&#65533;/G&#65533;K&#65533;&#65533;&#65533; &#1133;&#390;.O%^&#65533;&#65533;h&#65533;&#65533;R&#65533;&#65533;&#65533;&#65533;&#65533;iTAq&#65533;&#65533;&#65533;&#65533;&#65533;x&#65533;=&#65533;k&#65533;&#65533;}&#65533;&#65533;&#65533;g_&#45629;i&#65533;&#65533;&#65533;r&#65533;9vJ&#65533;&#1631;&#65533;&#65533;&#65533;<&#65533;&#65533;O&#65533;&#65533;"r&#65533;&#65533;&#65533;o&#29069;&#65533;j&#65533;{*&#65533;&#1558;&#65533;,}~^&#65533;&#65533;&#467;&#65533;S&#65533;0A}&#65533;&#65533;&#65533;s&#65533;>&#65533;&#65533;@m&#65533;Ef&#65533;+((%	e&#65533;Vn&#65533;n`&#65533;&#65533;&#65533;&#65533;&#65533;&#65533;%&#65533;&#65533;&#65533;V&#65533;&#65533;&#65533;&#65533;&#65533;&#65533;&#65533;&#65533;&#65533;&#65533;&#65533;&#65533;&#65533;&#65533;\I'\&#65533;&#65533;Cb&#65533;lbao&#65533;&#65533;&#65533;&#65533;<&#65533; &#65533;#E&#65533;R&#65533;&#65533;&#65533;&#65533;&#65533;&#65533;]&#65533;&#65533;t&#65533;&#65533;&#65533;&#65533;&#65533;&#65533;<&#65533;&#65533;&#65533;'&#65533;&#65533;&#65533;&#65533;	&#65533;:E|DvBWD&#65533;3&#65533;&#65533;&#65533;&#65533;&#65533;U^&#65533;&#65533;*e&#58559;{ &#65533;&#65533;3L&#65533;&#65533;&#65533; R&#65533;&#65533;&#65533;D&#65533;&#65533;5&#65533;&#65533;pSG~&#1097;&#65533;&#65533;&#65533;a%&#65533;&#65533;BF&#65533;H&#65533;>&#65533; c"I A&#65533;85&#65533;8&#1059;3)&#65533;&#65533;JtB&#1121;&#65533;(m&#65533;&#65533;@O &#65533;H0&#65533; I	U&#65533;R&#65533;&#65533;U&#65533;&#65533;T&#65533;tq&#65533;lXh&#65533;&#65533;&#65533;bt&#65533;&#65533;:&#65533;&#65533;&&#65533;@7&#1952;C&#65533;&#65533;r%&#65533;&#65533;\&#65533;&#65533;&#65533;w0a&#65533;&#65533;&#65533;$&#65533;b&#65533;0&#65533;&#65533;v&#65533;&#65533;&#65533;W_&#65533; &#65533;Z&#65533;s6k&#65533;BK&#65533;\&#65533;&#65533;6e&#65533;&#65533;&#65533;cF5&#65533;&#65533;T&#65533;S&#65533;&#65533;&#65533;&#65533;	6lr&#1995;&#65533;&#65533;	zdHJ&#65533;&#65533;A&#65533;b&#65533;K&#65533;/J&#65533;0&#65533;&#65533;&#65533;I=&#65533;+&#65533;&#65533;)&#65533;g&#65533;&#643;&#65533;Vu.BM 4r&#1920;&#65533;&#65533;&#65533;&#65533;C&#65533;&#65533;;d&#65533;5)&#65533;&#65533;)&#65533;#\&#65533;&#65533;Y&#65533;&#65533;O&#65533;8&#65533;&#65533;&#65533;u|j&#65533;&#65533; &V&#65533;Fab\p&#65533;&#65533;&-&#65533;&#65533;&#737;DA}Mf&#65533;U&&#65533;pbd&#65533;&#65533;@&#65533;&#65533;&#65533;g&#65533;&#600;&#65533;&#65533;&#65533;&#65533;iE&#65533;PF&#65533;Q&#65533;:e0&#65533;&#1679;&#65533;&#65533;&#65533;x&#65533;&#65533;4$x&#65533;&#65533;&#65533;p&#65533;&#65533;&#65533;&#65533;W&#65533;&#7497;F&#1413;9R&#65533;&#65533;5&#65533;Wy&#65533;,1&#65533;El&#932;s&#65533;}&#65533;IJ&#65533;i&#65533;&#65533;y&#65533;&#1376;&#65533;"&#65533;&#65533;P&#65533;&#65533;}-L&#65533;&#65533;&#65533;:&#65533;1&#65533;L #&#65533;<e&#65533;4P&#65533;w&#1601;
&#65533;'&#1987;lE&#65533;su)&#65533;-&#65533;&#65533;!&#153;:&#65533;?\&#65533;&#1881;&#65533;&#65533;&#65533;&#65533;9&#65533;j&#65533;&#65533; "&#65533;U&#65533;j&#65533;&#65533;,
&#65533;F&#65533;1&#65533;&#65533;k&#65533;&#65533;pf,4&#65533;&#65533;,&#65533;&#65533;,&#65533;&#65533;&#65533;HEit&#65533;D&#65533;&#65533;&#65533;C&#65533;&#65533;&#65533;D&#65533;XE&#65533;&#65533;&#35003;&#65533;l{$
k&#65533;/&#65533;&#65533;&#699;&#65533;&#65533;Y&#65533;tU&#1947;&#65533;q&#65533;F$&#65533;&#65533;O&#65533;)&#65533;&#65533;&#65533;*&#65533;JK;&#65533;&#964;C&#242;$&#65533;X&#65533;&#1243;&#65533;S&#65533;{&#65533;9&#65533;l&#65533;AN&#65533;Y Oe58_&#65533;&#65533;
&#65533;p,&#65533;bL&#65533; &#65533;&#65533;&#65533;NA&#65533;ht&#4838;&#65533;f&#65533;&#65533;&#65533;q}J&#65533;&#65533;hrh&#65533;_G&#65533;zp&#65533;7&#65533;&#62873;&#65533;&#65533;T3&#65533;&#1587;&#1130;&#65533;5&#65533;\&#65533;&#65533;u&#65533;U/&#65533;pc&#65533;&#65533;&#65533;vy&#65533;&#1533;&#65533;&#65533;"+jC&#65533;&#65533;&#818;r&#65533;}&#65533;&#65533;&#65533;_#L&#65533;&#65533;z/&#65533;&r&#65533;&]&#65533;&#65533;&#65533;Y8&#65533;&#65533;&#65533;&#65533;&#65533;H&#65533;m.&#2001;&#65533;&#65533;&#65533;r[^9&#65533;$b~&#65533;&#65533;&#944;&#65533;?0&#65533;o&#65533;+&#65533;M&#65533;&#6402;N;&#65533;(&#65533;B&#65533;u&#65533;J&#65533;&#1679;,&#65533;&#65533;&#65533;&#65533;&#65533;W&#65533;&#65533;%WZ&#65533;;7&#65533;&#771;*L&#65533;Jr&#65533;&#65533;&#65533;Hc&#65533;&#65533;&#65533;&#65533;&#65533;+&#65533;&#65533;x&#65533;&#65533;&#65533;&#65533;&#65533;&#65533;&#65533;P/n&#65533;&#65533;&#65533;&#65533;&#65533;&#65533;&#65533;&#998;&#65533;&#65533;.&#65533;&#65533;&#65533;g&#65533;~&#65533;&#65533;&#987;&#65533;&#65533;&#65533;S&#65533;&#65533;&#65533;&#65533;&#65533;#&#65533;&#65533;&#65533;&#65533;)&#65533;&#65533;Tj&#65533;&#65533;&#65533;&#65533;&#65533;&#65533;&#65533;&#65533;&#65533;8tJ&#65533;&#65533;&#65533;&@.&#65533;/b&#65533;&#1694;"X?&#65533;&#65533;.t&#65533;&#65533;&#65533;&#65533;&#65533;&#65533;&#65533;&#65533;&#65533;k&#65533;&#65533;M&#65533;T&#65533;&#65533;&#65533;&#65533;)9CQ&#65533;R&#65533;&#65533;>[ &#65533;&#65533;&#65533;&#65533;+c&#65533; |
&#65533;S&#65533;&#65533;yJ&#65533;,&#65533;3&#65533;4OP5&#65533;&#65533;g8&#65533;b/&#65533;&#65533;M&#65533;&#65533;SA&#65533;&#65533;&#65533;l&#1824;	&#65533;F&#423;&#65533;&#65533;i&#65533;&#65533;&#65533;&#65533;&#65533;&#65533;F&#65533;m.n&#65533;#&#65533;&#65533;&#65533;? &#65533;1^&#65533;&#65533; &#65533;&#65533;&#65533;&#65533;Wk&#65533;"&#65533;$&#65533;a1_&#65533;&#65533;&#65533;&#65533;&#65533;&#65533;&#65533;&#65533;I^&#65533;`&#65533;~t&#65533;3&#65533;1l&#65533;<a&&#447;WMRs&#65533;&#65533;d&#1780;&#65533;&#65533;$&#65533;&#65533;&#65533;Y&#65533;2&#65533;&#65533;&#65533;`&#65533;&#1115;=Pp&#65533;&#65533;&#65533;,d"&#65533;^7V	 &#65533;X&#65533;&#65533;&#65533;Q&#65533;&#1525;4&#65533;&#65533;&#65533;&#65533;H&#65533;&#65533;&#65533;m&#65533;G&#65533;b&#65533;V&#65533;6N&#65533;&#1228;&#65533;s&#65533;9&#65533;r&#65533;&#65533;&#65533;&#65533;#-&#65533;.p&#65533;&#65533;&#65533;&#65533;9&#65533;&&#65533;/&#65533;	p&#65533;&#65533;&#65533;&#65533;v&#523;R&#65533;&#65533;b3&#65533;&#65533;.&#65533;L&&#65533;&#65533;c&#65533;&#65533;O.&#65533;Q"&#65533;e9P&#65533;r&#59168;&#65533;'^X&#65533;&#65533;Ov&&#65533;]}&#65533;i&#65533;&#65533;%@&#65533;&#769; hv&#65533;&#65533;&#65533;&#65533;RP&#65533;r&#65533;$R&#65533;&#65533;&#65533;&#65533;b&#65533;&#65533;v&#65533;&#65533;TB&#65533;T&#65533;&#65533;,&#65533;"
hB}&#777;61&#65533;O&#65533;&#65533;&#65533;7o&#65533;&#65533;&#65533;9&#65533;t\&#65533;i&#65533;&#65533;y&#65533;&#65533;Q&#65533;&#65533;T&#65533;&#65533;&#65533;&#25505;	&#65533;f%-&#65533;O&#65533;L&#65533;&#65533;;&#65533;=!&#65533;&#65533;&#65533;&#1387;"u&#65533;%&#65533;&#65533;&#65533;?&#65533;J&#65533;~&#65533;&&#65533;&#65533;&#65533;>	&#65533;&#65533;&#65533;&#65533;!W'&#65533;&#202;&#65533;n=5&#65533;+7*-&#65533;Q&#65533;nU&#65533;n@&#1593;&#65533;)&#65533;&#65533;*&#1399;&#65533;up&#65533;i]|&#65533;Bg&#65533;&#940;P&#65533;M&#65533;&#65533;4}&#65533;V&#65533;&#1701;bR{&#65533;&#65533;&#65533;&#809;M&#65533;b&#65533;&#65533;Eu(5&#65533;&#65533;&#65533;&#65533;/&#65533;&#65533;&#65533;*=&#65533;&#65533;W&#65533;1&#65533;X>&#65533;&#65533;&#65533;&#65533;&#65533;&#65533;q&#65533;$&#65533;&#65533;<Y&#65533;&#1101;U&#65533;t&#65533;&#65533;U&#65533; &#65533;&#65533;&#65533;&#65533;&#65533;&#65533;e&#65533;k&#65533;)^Q&#65533;&#65533;&#65533;&#65533;&#65533;{&#65533;@&#65533;.&#838;&#65533;V4[5&#65533;&#65533;L&#65533;&#65533;Z&#65533;&#65533;p&#65533;&#65533;0&#65533;K&#65533;&#65533;G&#65533;&johC&#65533;2&#65533;&#65533;&#65533;&#209;&#65533;&#65533;&#65533;$&#65533;&#65533;&#65533;&#65533;~r&#65533;&#65533;&#65533;W'&#65533;&#65533;W&#65533;n&#65533;L0X[&#65533;&#65533;&#65533;&#65533;r8&#65533;&#65533;s1&#65533;&#65533;k&#65533;&#65533;&#65533;&#1683;f[&#65533;d&#65533;&#65533;&#65533;;&#65533;D&#65533;&#655;&#65533;&#65533;7&#65533;&#65533;l&#65533;:&#65533;k&#65533;&#65533;8&#341;{2z&#65533;&#65533;&#65533;&#65533;&#65533;&#65533;&#65533;[U&#65533;s&#65533;&#65533;K&#1138;&#65533;&#65533;U&#65533;~V&#65533;g&#65533;&#65533;]&#65533;&#65533;&#65533;>s&#65533;&#65533;&#65533;3S&#65533;d&#65533;2Y9&#65533;Ij5;|&#65533;&#65533;&#65533;&#65533;.6&#65533;&#65533;&#65533;&#65533;e&{V&#65533;f&#65533;&#65533;lQ\&#65533;I&#65533;&#1103;&#65533;&#65533;&#65533;&#65533;&#677272;68)&#65533;1&#65533;&#65533;3*&#65533;&#65533;&#65533;&#65533;}&#65533;&#65533;<A&#65533;&#65533;>&#65533;&#1591;yVr&#65533;&#65533;&#65533;&#65533;&#65533;6&#65533;&#65533;&#65533;n[f&#65533;mG&#65533;'vu&#65533;&#65533;&#65533;&#65533;&#65533;i&#65533;W6!&#65533;f&r&#65533;&#65533;t&#65533;&#65533;&#65533;&#65533;c%D&#65533;&#65533;N&#65533;&#65533;\A#5&#65533;&#65533;>&#65533;&#65533;&#65533;Kc&#65533;.&#65533;&#65533;&#65533;&#65533;&#65533;&#65533;&#65533;&#65533;:&#65533;#9&#65533;/.&#65533;i;&#65533;A&#65533;&#65533;"^&#65533;A&#65533;M&#65533;LW&#65533;&#65533;&#65533;&#65533;&#65533;H&#65533;$m,&#1400;&#65533;&#65533;&#65533;voe}:&#65533;&#65533;&#65533;q&#65533;6&#65533;&#65533;&#65533;&#65533;{{&#65533;&#65533;&#65533;&#65533;&#65533;jY&#65533;&#65533;-&#65533; &#65533;^
9&#65533;U&#65533;$v=K{l}'&#65533;h-kkYe^v&#65533;&#65533;&#65533;&#65533;7g&#65533;Fy#&#65533;&#65533;V&#65533;&#65533;N&#65533;w&#65533;&#65533;&#65533;&#65533;In&#317;m&#65533;L&#1434;&#65533;&#65533;&#65533;y&#65533;&#861;&#65533;N&#65533;C&#65533;0[&#65533;c&#65533;}&#2044;$&#65533;&#65533;a&#65533;&#65533; &#65533;WZ&#65533;&#65533;$t&#65533;&#1966;&#65533;&#65533;&#65533;&#65533;Ji'&#65533;Y<&#461;&#65533;T&#65533;&#65533;p&#65533;3&#65533;hQY&#65533;P&#65533;M&#65533;H&#65533;k'&#65533;[&#65533;&#1639;&#65533;&#65533;0T&#65533;&#65533;&#65533;W1>&&#65533;&#65533;49^&#65533;J_&#65533;&#65533;&#65533;U&#65533;;&#65533;&#65533;&#165;&#65533;&#65533;&#65533;&#65533;&#65533;&#65533;z^&#65533;&#65533;&#65533;&#65533;&#65533;w&#65533;|7&#65533;T&#65533;&#65533;`&#65533;-=ue&#65533;r&#65533;S&#65533;&#65533;M&#65533;&#65533;O&#65533;&#65533;sG&#65533;&#65533;&#65533;&#65533;m&#65533;&#65533;&#65533;N4&#65533;5&#65533;&#65533;&#65533;e&#65533;&#65533;&#65533;&#65533;&#65533;&#65533;Zi&#65533;=&#65533;&#65533;&#65533;&#65533;&#65533;&#65533;*&#65533;&#65533;I&#1527;'&#65533;&#65533;J^5k]&#65533;&#65533;F&#65533;&#65533;&#65533;&#65533;&#65533;3t&#65533;&#65533;'&#65533;~&#1402;&#732;&#65533;-&#388830;sP#&#1529;dl&#65533;[1&#65533;&#65533;&#220; &#65533;i&#65533;&#65533;z&#65533;AbI&#65533;{+fx&#65533;+<|&#65533;wu&#65533;&#65533;x&#65533;&#65533;f&#65533;v&#65533;&#65533;p&#65533;&#65533;}&#65533;v&#65533;GevGa4WVW&#65533;!'r&#65533;V&#65533;6&#65533;&#534;Z&#65533;&#65533;_&#65533;&#65533;{&#65533;&#1473;&#65533;&#65533;v wx&#65533;U&#65533;|&#65533;~>&#65533;~&#1894;&#65533;&#65533;gt&#65533;wv	n&#1472;&#48448;&#65533;&#65533;Qz&#65533;&#65533;&#65533;Z6eOfWC&#65533;&#65533;&#65533;8&#65533;&#65533;e'$&#65533;&#65533;wd&#65533;&#65533;&#65533;&#65533;&#65533;$&#65533;Zeu&#65533;&#65533;&#65533;&#65533;&#65533;&#1475;U&#65533;awF=Xtig&#65533;&#65533;N&#65533;3&#65533;!&#65533;'}&#516;L#7gj{&#65533; ],&#65533;
&#65533;Cx&#65533;&#65533;C&#65533;r&#65533;&#65533;&#65533;&#65533;G~bX&#65533;]&#65533;&#65533;'wn&#65533;ss(^&#65533;&#65533;`&#65533;&#65533;^X&#65533;(&#65533;QUpIG|&#65533;0&#65533;2&#65533;&#65533;\&#65533;ijc&O%&#65533;&c&#65533;&#65533;&#65533;&#65533;yJ'z&#65533;1&#65533;&#65533;m&#65533;&#65533;{&#65533;7&#65533;`H&#65533;&#65533;&#65533;&#65533;B&#65533;Fx^u&#65533;:XH&#65533;&#65533;^&#65533;<&#65533;a<&#65533;&#65533;u&#65533;G&#65533;p&#65533;}&#792;{;8X	&#65533;&#65533;&#65533;py&#65533;s&#65533;&#65533;&#65533;Os&#65533;&#65533;~&#65533;&#65533;~&#65533;&#65533;&#65533;F&#65533;&#65533;&#65533;*&#65533;&#65533;&#65533;&#65533;6&#65533;&#65533;Guawe&#65533;z&#65533;h&#65533;3&#65533;U
(O&#65533;&#65533;{M&#65533;r&#65533;&#65533;m&#65533;&#65533;gq&#65533;&#65533;38&#65533;S#i&#65533;D&#65533;&#65533;&#65533;$&#65533;&#256;&#65533;{+s&#65533;&#65533;&#65533;Q&#65533;S&#65533;~&#65533;&#65533;dz&#65533;&#65533;&#65533;&#65533;&#65533;^T#T&#65533;Hw&#65533;8+&#65533;A&#65533;x&#65533;&#65533;b&#65533;{&#65533;&#520;&#65533;(qM&#65533;~&#167;&#65533;&#65533;&#65533;&#65533;&#65533;&#1550;&#65533;F&#65533;i&#65533;o&#65533;4iVb&#65533;&#65533;&#513;&#65533;r&#65533;&#65533;&#65533;	&#65533;&#65533;98&#65533;IYv&#65533;zrhvj&#65533;&#65533;&#65533;z&#65533;v6)t4	&#65533;@&#65533;ad&#65533;&#65533;p&#65533;&#65533;t&#65533;X&#65533;&#65533;&#65533;&#65533;do&#65533;&#65533;&#65533;&#65533;Wx/ J&#65533;&#65533;&#65533;&#65533;pl&#65533;&#65533;w&#65533;~&#65533;8(e_&#65533;h7nY&#65533;&#65533;-7&#65533;CH&#65533;d&#65533;&#65533;&#65533;HSHi&#65533;&#65533;=V6&#65533;&#65533;w&#65533;H&#65533;z)&#65533;B&#65533;&#65533;M&#65533;7&#65533;I&#65533;F&#65533;7&#65533;e&#65533;&#65533;I&#65533;Khd&#65533;X&#65533;(y&#65533;WF&#65533;&#65533;&#65533;`r95#I&#65533;7&#65533;#&#65533;&#65533;u&#65533;YEp&#65533;\&#65533;&#65533;RY&#65533;&#65533;&#65533;&#65533;&#65533;r&#65533;A&#65533;&#21021;k&#65533;&#65533;&#65533;Y^4&#65533;&#65533;&&#65533;&#65533;H&#65533;&#65533;	&#65533;&#65533;&#65533;O&#65533;1d&#65533;&#65533;&#65533;f&#65533;&#65533;`&#65533;I&#65533;&#65533;A&#65533;&#65533;P>&#65533;&#65533;&#65533;&#65533;&#65533;&#65533;&#65533;&#65533;qJ&#65533;&#65533;&#65533;Y&#65533;:&#65533;&#65533;&#65533;&#65533;Y+&#65533;&#1612;<H&#65533;0&#1627;&#65533;&#65533;{S&#65533;&#1256;&#65533;g&#343;&#65533;Y&#65533;Q6s&#65533;&#65533;&#65533;m&#65533;&#65533;~&#169;&#65533;&#1110;&#65533;&#65533;&#65533;&#1693;WWG&#65533;&#65533;i&#65533;&#586;$&#1668;&#65533;ew&#65533;&#1030;&#65533;X&#65533;&#65533;&#889;&#65533;&#65533;N&#65533;&#65533;&#65533;&#65533;&#65533;vh&#65533;4!j&#65533;&#65533;7&#65533;&#65533;	|&#65533;x&#65533;fX&#65533;&#65533;&#65533;I{&#65533;~&#65533;&#65533;&#65533;&&#65533;\wv	Js&#65533;&#65533;l&#65533;-&#65533;Qui&#65533;&#1512;&#65533;&#65533;&#65533;&#65533;&#65533;&#65533;y&#65533;5&#65533;&#65533;\j&#65533;<)&#65533;s*&#65533;&#65533;h&#65533;8	&#65533;Y&#65533;VJ&#65533;?is&#65533;9&#65533;&#65533;|&#65533;9HN&#65533;1&#65533;W&#65533;&#65533;F&#65533;&#65533;&#65533;&#25945;&#65533;4&#65533;&#531;&#65533;&#65533;F:&#65533;&#65533;[X:&#65533;1&#65533;&#65533;&#65533;)&#65533;xho&#65533;.bj&#65533;&#65533;&#65533;]&#65533;&#65533;&#65533;&#65533;&#65533;&#65533;{&#65533;&#65533;&#65533;Ht&#65533;&#65533;&#65533;+z&#65533;&#65533;&#1622;[wJz{&#65533;Wy:8l&#65533;&#65533;&#65533;&#65533;&#65533;i&#65533;&#65533;&#65533;&#65533;j&#65533;1&#65533;&&#65533;&#65533;xO&#65533;`T&#65533;&#65533;|&#65533;4E&#65533;&#65533;&#65533;7fb&#65533;&#65533;&#65533;"*&#65533;&#65533;&#65533;&#65533;$&&#65533;&#65533;&#65533;&#52777;J&#65533;G&#65533;&#603;R&#65533;na&#65533;&#65533;xd&#65533;GQX&#65533;@&#65533;&#65533;u&#65533;&#65533;t&#65533;&#65533;&#65533;&#1372;&#65533;&#65533;&#65533;&#65533;!\ &#65533;&#65533;&#65533;P&#65533;x&#65533;G:&#65533;&#65533;9&#65533;&*s#J&#65533;&#65533;	&#65533;&#1882;V&#59038;8&#1584;&#65533;i&#65533; &#610;j&#65533;}&#65533;&#65533;@wil_j?&#65533;&#65533;v&#65533;&#1438;77&#65533;&#65533;X&#65533;&#65533;&#65533;6Y&#65533;pj&#65533;j&#65533;q&#65533;&#65533;&#65533;j){&#65533;&#685;s&#65533;&#65533;&#65533;&#65533;&#65533;&#65533;&#65533;&#65533;@&#65533;&#65533;8a:&#65533;*d&#65533;zi(&#65533;!&#65533;#bA&#65533;/	&#65533;&#65533;&#65533;5W&#65533;Z&#65533;&#65533;&#65533;&#65533;&#65533;0;&#65533;&#65533;	&#65533;&#65533;&#65533;&#45685;&#65533;&#65533;y&#586;&#65533;&#65533;i&#65533;&#65533;&#65533;&#65533;&#65533;j&#65533;KA&#65533;&#65533;&#65533;S&#65533;rt&#1216;&#1697;&#65533;&#65533;
&#65533;!&#65533;j&#65533;&#65533;
&#65533;2+&#65533;&#65533;&#65533;&#65533;$&#65533;l^3{n[5&#65533;L&#65533;&#1937;&#65533;&#65533;h&#65533;&#65533;u&#65533;&#65533;&#65533;&#65533;&#65533;R&#65533;+&#65533;&#65533;&#65533;&#65533;&#65533;&#652;_&#65533;{
[&#65533;&#65533;&#65533;&#65533;i&#65533;WK&#65533;&#65533;)&#65533;1[&#65533;T&#65533;&#65533;&#65533;5y{&#65533;P
/&&#65533;&#65533;&#65533;&#65533;f"W&#65533;&#65533;nP&#65533;&#65533;&#65533;&#441;&#65533;X|&#65533;k&#65533;Z&#65533;&#65533;&#65533;f&#65533;&#620;&#65533;&#65533;r{&#229;&#65533;&#65533;&#65533;&#65533;&#65533;y&#65533;&#65533;M;&#65533;UHn1H]&#65533;E&#65533;&#65533;&#65533;&#65533;&#65533;&#65533;&#65533;&#65533;&#65533;&#65533;;+m&#65533;&#65533;&#65533;&#250;U&#65533;&#65533;Nu&#65533;&#65533;z&#65533;{&#65533;&#65533;&#65533;&#65533;&#65533;&#48593;f~&#65533;[&#65533;&#65533;&#65533;&#65533;&#65533;&#65533;&#65533;H)&#65533;U&#65533;&#65533;&#65533;&#65533;P>&#65533;Bir&#65533;&#65533;j&#65533;+&#65533;&#65533;&#65533;FL&#65533;&#65533;k&#65533; &#65533;&#65533;&#65533;&#65533;&#65533;&#65533;&#65533;y&#65533;&#65533;[&#65533;&#280;&#65533;&#65533;(uK&#6383;c&#65533; &#65533;Z&#65533;&#65533;&#372;r&#65533;^&#1611;&#65533;&#764;RK&#65533;&#65533;Z&#237;&#65533;&#65533;&#65533;~ &#831;&#65533;&#65533;&#65533;&#65533;9g&#65533;6&#65533;&#65533;&#65533;9&#65533;&#65533;&#65533;&#65533;Z&#65533;/&#65533;b&#65533;V&#65533;u!&#65533;&#65533;&#65533;7&#65533;xI+&#65533;)y&#65533;qp v%&#65533;
&#65533;-+&#65533;&#65533;k&#65533;|{&#65533;d&#65533;&#65533;&#1596;3|&#65533;&#65533;&#65533;&#65533;&#65533;&#65533;k&#65533;f&#65533;&#65533;aC&#65533;G&#65533;8|&#65533;&#65533;&#996;C|&#65533;&#65533;&#65533;&#65533;&#65533;3&#65533;&#65533;&#65533;{&#65533;k&#65533;)&#65533;&#65533;&#65533;*j&#65533;&#746;E&#1845;&#1786;&#65533;3,&#65533;&#65533;&#65533;&#65533;;/&#65533;a&#65533;&#65533;&#559;&#65533;d?(L&#65533;&#65533;X&#65533;&#65533;Y&#65533;&#65533;;&#270;,&#65533;Dh+&#65533;&#65533;&#65533;&#65533;&#65533;&#65533;&#65533;&#65533;&#65533;&#65533;X&#65533;L&#65533;&#65533;[&#65533;|&#65533;-&#65533;K&#65533;x&#65533;q1&#65533;v]_&#65533;:,&#65533;2I&#659;&#65533;&#544;&#65533;&#65533;&#65533;&#65533;&#65533;\<u:,&#65533;<&#65533;y&#65533;&#65533;lm&#23294;zJ&#65533;&#65533;z&#65533;gEn&#65533;&#65533;C&#65533;@j&#65533;c&#65533;&#65533;|&#65533;,&#65533;&#65533;Ln>&#65533;k&#65533;&#65533;&&#65533;&#275;g&#65533;&#65533;&#65533;&#65533;&#65533;&#65533;&#65533;zk&#65533;;l&#65533;I&#65533;p&#65533;Po8&#65533;hj&#65533;YX&#65533;J&#65533;Z:v&#65533;&#50909;&#65533;l&#65533;&#65533;&#65533;&#65533;&#65533;&#65533;&#65533;&#65533;&#65533;a&#65533;h&#1855;2&#65533;&#65533;&#65533;&#65533;&#1743;&#65533;Y&#65533;&#65533;&#65533;n&#65533;&#65533;&#65533;!&#65533;&#65533;e&#65533;&#65533;&#65533;&#65533;&#65533;+&#65533;5\&#1204;&#1702;&#65533;&#36180;&#65533;&#65533;&#65533;&#65533;&#65533;l\&#65533;&#65533;jI&#65533;]*&#65533;J&#65533;&#65533;Kal&#65533;&#65533;gz4&#65533;&#65533;]&#65533;&#65533;y&#65533;kxT&#821;&#732;&#880;&#65533;&#65533;&#65533;&#65533;&#65533;k&#65533;&#65533;&#65533;&#65533;&#65533;4&#690;&#65533;&#65533;&#65533;&#65533;&#65533;&#65533;&#65533;&#1719;J&#65533;z*&#65533;/&#65533;&#65533;(&#65533;.&#65533;b&#65533;a&#387;	/Z&#65533;&#65533;2,&#65533;9&#65533;&#65533;R&#65533;m&#65533;6:&#65533;&#65533;Y^&#65533;&#65533;mD&#65533;&#65533;&#65533;&#65533;&#65533;&#65533;M&#65533;&#65533;&#65533;&#65533;j&#65533;&#65533;9&#65533;&#65533;u&#65533;Z&#65533;&#65533;]&#65533;g&#65533;&#65533;&#65533;&#65533;&#65533; &#65533;&#65533;&#65533;W-&#65533;6\&#65533;&#65533;[&#65533;&#65533;l&#1123;&#65533;&#65533;&#65533;L&#65533;&#65533;
&#65533;&#65533;&#65533;&#65533;%&#65533;&#65533;%a&#65533;HH&#65533;&#65533;&#65533;t&#65533;&#65533;&#65533;|&#65533;&#65533;^&#65533;&#65533;38&#65533;e\&#65533;>(&#65533;3&#65533;&#65533;&#65533;&#1696;&#65533;&#65533;&#65533;+&#1755;m&#65533;&#65533;)&#892;\@&#65533;H&#65533;}p&#1624;&#65533;&#65533;[&#1291;X&#65533;u:&#682;&#65533;&#935;&#65533;&#65533;&#65533;;&#65533;d&#65533;&#65533;&#65533;&#65533;&#65533;&#53117;C&#65533;&#65533;&#65533;&#1511;&#65533;&#746;&#65533;&#693;&#65533;&#65533;&#65533;+=&#65533;-&#65533;&#65533;#&#65533;&#65533;&#65533;&#65533;Zgh&#65533;4&#65533;&#65533;&#65533;&#65533;M&#65533;&#65533;&#65533;}&#65533;&#1825;X&#65533;A&#65533;&#65533;,&#65533;&#65533;&#65533;c&#65533;VNo&#65533;&#65533;B
x&#65533;J&#65533;U&#65533;&#65533;N&#65533;&#65533;:&#65533;],&#65533;6&#65533;&#1677;|&#1405;|,&#65533;&#1705;&#65533;&#65533;&#65533;l&#65533;g&#65533;&#65533;&#65533;&#1342;&#65533;&#65533;&#65533;6o&#65533;&#65533;>.&#65533;&#65533;q&#65533;"$N&#65533;Ndc&#65533;&#65533;&#65533;&#65533;&#212;	~H'&#65533;=&#165;&#65533;A&#65533;+&#1570;w&#65533;&#65533;&#65533;&#65533;&#65533;:&#65533;^&#1955;	=	&#65533;&#65533;&#65533;&#65533;&#65533;$^&#65533;^&#65533;>&#65533;&#65533;!Q&#65533;&#65533;-&#65533;j&#925;&#65533;&#65533;&#65533;}]&#13947;&#65533;&#65533;&#875;b&#65533;&#65533;&#541;&#65533;6:&#1189;Mz&#65533;d&#65533;&#65533;qY&#65533;dP&#65533;&#65533;U&#65533;j&#65533;&#65533;&#65533;u~&#1223;&#65533;&#65533;q&#65533;&#828;W&#65533;&#65533;&#65533;&#893;&#65533;&#65533;&#65533;&#65533;&#65533;-&#65533;&#65533;l&#65533;&#65533;&#65533;f&#1964;&#65533;&#65533;&#65533;l&#65533;&#65533;&#65533;&#65533;Qhs8y&#65533;&#65533;&#65533;o=&#65533;^&#65533;&#65533;K&#65533;&#65533;&#65533;&#65533;&#65533;{&#65533;&#65533;z.&#65533;6&#65533;&#65533;F&#65533;Y&#65533;M&#1528;&#545;&#65533;&#65533;&#65533;k2&#1102;~&#65533;S&#65533;&#42126;&#65533;B;&#65533;&#65533;V\&#65533;&#65533;&#65533;&#65533;&#65533;%&#65533;5W&#65533;&#65533;&#65533;&#65533;&#65533;&#65533;&#65533;$&#65533;&#1322;~E&#65533;&#65533;&#65533;&#65533;&#65533;&#65533;=&#65533;&#65533;.&#65533;&#65533;&#455;&#2046;&#65533;&#65533;<&#65533;&#65533;Xf]&#65533;&#65533;&#65533;&#1986;yo&#65533;NF&#65533;Ll&#65533;&#1782;&#65533;m&#65533;O&#65533;&#65533;s&#65533;?&#65533;&#65533;]j<*=]&#65533;G&#65533;&#65533;&#65533;&#65533;|&#65533;&#65533;e+&#1357;&#65533;&#65533;X&#65533;:&#65533;F&#65533;~&#65533;`&#65533;F&#65533;c#&#65533;&#65533;&#65533;&#65533;C&#65533;&#65533;/&#1920;&#65533;&#465;&#65533;&#65533;&#65533;R&#65533;&#65533;.&#611;&#65533;&#65533;9&#65533;&#65533;&#65533;&#65533;&#65533;l&#65533;&#65533;&#65533;&#65533;&#65533;&#65533;&#65533;&#65533;&#65533;?&#65533;&#65533;&#65533;N&#65533;&#65533;=&#1575;&#65533;-&#65533;&#65533;&#65533;n&#65533;=~&#65533;&#65533;&#65533;D&#65533;2&#65533;&#1350;z=&#65533;&#65533;&#65533;&#65533;x&#544561;&#65533;	&#65533;&#65533;>&#65533;&#65533;&#65533;&#65533;Uh/&#65533;&#65533;&#65533;&#65533;&#65533;&#65533;N&#65533;f&#65533;&#65533;&#65533;&#65533;_o&#65533;E&#65533;?o~&#65533;&#65533;&#65533;&#65533;7&#65533;I&#65533;&#65533;&#65533;&#65533;S&#1741;&#65533;&#65533;&#65533;&#65533;&#65533;M&#65533;NW&#65533;&#65533;n&#65533;&#65533;[&#65533;&#65533;&#65533;&#843;&#65533;&#347;&#65533;&#65533;&#65533;&#65533;,&#65533;i&#65533;&#65533;&#65533;&#65533;&#65533;O&#65533;&#65533;&#65533;&#65533;`bk&#65533;&#65533;&#65533;&#65533;&#65533;&#65533;&#65533;&#65533;Z&#65533;w&#65533;&#65533;XO&#65533;h^&#65533;Z&#65533;&#47278;&#65533;&#1192;&#65533;&#65533;&#65533;&#65533;M&#65533;&#65533;7&#65533;&#65533;}~&#65533;&#65533;&#65533;]&#65533;jS&#65533;&#65533;&#65533;;*&#65533;&#65533;&#65533;&#65533;&#1135;&#65533;&#65533;&#65533;&#65533;&#300;&#65533;B&#65533;Gc<&#65533;&#65533;:&#65533;&#65533;S8&#65533;%&#1583;&#65533;m&#65533;&#65533;G	&#65533;&#65533;u&#65533;&#65533;&#65533;&#65533;(&#65533;@&#65533;.&#65533;'!MP&#65533;&#65533;&#65533;/?&#65533;&#65533;\qUV&#65533;^&#65533;&#65533;8&#65533;3&#65533;&#65533;&#65533;&#65533;&#65533;&#65533;&#65533;&#65533;&#65533;&#65533;&#65533;&#65533;&#65533;&#65533;&#65533;&#65533;&#65533;&#65533;&#65533;&#65533;&#65533;&#65533;&#65533;&#65533;&#65533;&#65533;&#65533;&#65533;&#65533;&#65533;&#65533;H&#65533;&#65533;&#65533;&#65533;&#65533;&#65533;&#65533;&#65533;&#65533;&#65533;	&#65533;(&#65533;n&#65533;&#65533;%&#508;&#65533;@&#65533;&#650;&#894;&#65533;&#65533;&#65533;&#65533;e&#253;&#65533;&#65533;&#937;&#65533;`&#65533;&#65533;&#65533;&#232;&#65533;&#65533;&#65533;&#65533;&#1885;&#65533;&#65533;&#65533;&#36310;&#65533;&#65533;&#65533;&#65533;&#65533;&#65533;&#1590;&#65533;D&#65533;&#65533;&#65533;&#65533;&#65533;&#65533;/&#65533;&#65533;IR%h_@$&#65533;&#65533;D5&#65533;&#65533;p&#65533;&#65533;x&#65533;&#65533;CJ{&#65533;U&#65533;&#65533;&#65533;8m&#65533;@f&#65533;&#65533;&#65533;&#65533;}&#65533;&#65533;&#65533;&#65533;Hx &#65533;&#65533;3&#65533;&#65533;&#65533;&P&#65533;&#65533;Z&#65533;s&#65533;Ev-&#65533;&#65533;2&#65533;Pr&#65533;"
]$&#65533;&#65533;&#1189;[&#65533;=f&#65533;=f&#1136;f&#65533;&#65533;&#65533;&#65533;i&#65533;^&#65533;:&#65533;&#65533;&#798;3J^+&#65533;X9&#65533;z|J&#65533;&#65533;&#65533;n=&#65533;&#65533;&#65533;&#65533;=t&#65533;5&#65533;01rk+&#65533;&#65533;<~(c&#65533;#Hia&#65533;&#65533;&#65533;&#1925;}J2[J&#65533;q&#65533;U&#65533;,r#"iK&#65533;J7QY&#65533;yM/L&#65533;/e&#65533;&#65533;&#65533;~&#65533;&#65533;pn5&#753;&#65533;&#65533;&#65533;[&#65533;&#65533;bq&#65533;&#65533;m&#1520;[s&#65533;&#422;-n&#65533;F&#65533;z&#65533;we&#65533;&#65533;&#65533;&#65533;&#1249;&#65533;&#65533;&#65533;5&#65533;&#1864;&#65533;_&#65533;&#65533;x&#65533;8O&#65533;n&#65533;{k&#65533;&#65533;&#65533;&#65533;&#65533;&#65533;&#65533;&#65533;&#65533;&#65533;3v|Y&#65533;&#65533;ih&#65533;VY&#65533;&#65533;&#65533;g&#65533;%&#65533;v&#65533;&#65533;&#65533;r&#65533;U&#65533;D&#65533;EV_&#65533;a&#65533;&#65533;?&#1701;&#65533;&#65533;_&#65533;&#65533;&#65533;T2&#65533;8z&#65533;5bAv&#65533;&#65533;{3&#65533;&#65533;k&#65533;qg&#65533;ZW&#65533;&#65533;%&#65533;&#65533;&#65533;&#65533;&#65533;w&#65533;8&#65533;MV&#65533;x&#65533;&#65533;&#65533;]8&#655;E6_x&#65533;!T_&#65533;Q&#65533;r%+U*&#65533;c&#65533;&#65533;&#65533;&#65533;#&#65533;&#65533;&#65533;&#65533;&#65533;dV9&#985;&#65533;8U&#5578;9&#1631;&#65533;&#65533;&VFL&#65533;YL&#65533;H&#65533;&#35229;e)e|)&#65533;I&#65533;.&#65533;x"&#65533;&#65533;&#65533;()&#65533;FJ&#6440;&#65533;&#65533;&#65533;zz
j&#9476;Y&#65533;&#65533;&#641;&#65533;&#65533;&#33382;&#65533;wRb q)&#65533;P\&#1943;&#65533;|_&#65533;pBC&#65533;Z&#1554;fE&#65533;`&#65533;Y&#65533;&#65533;&#65533;&#65533;&#65533;&#65533;&#65533;z&#65533;&#65533;&#878;6E(&#65533;&#65533;&#65533;&#65533;&#65533;\Ku&#65533;&#65533;&#1228;&#65533;&#65533;&#65533;+&#65533;&#65533;^+&#65533;&#65533;-&#65533;&#65533;NS&#65533;y&#65533;S&#65533;&#65533;&#65533;&#65533;&#65533;z&#65533;2&#65533;&#65533;&#65533;#2jcF&#65533;&#65533;&#792;&#65533;&#65533;&#1835;&#65533;f&#65533;&#65533;&#65533;b&#65533;.&#65533;&#65533;&#65533;&#65533;&#65533;&#65533;&#65533;[-k&#65533;0<&#65533;F&#65533;&#65533;&#65533;&#65533;;&#65533;&#65533;&#65533;[
&#412;'I'm&#65533;&#65533;&#1622;	d&#65533;&#65533;pf&#65533;&#65533;&#65533;Q&#65533;&#65533;&#65533;(&#65533;&#65533;tK&#65533;B&#65533;&#65533;F&#65533;&#65533;&#65533;&#65533;&#65533;3Y(8&#65533;&#65533;&#65533;g&#65533;&#65533;v=&#65533;1q/b&#65533;^<K&#65533;m{(&#65533;&#65533;'&#65533;&#65533;hk&#65533;\&#65533;&#65533;+&#65533;&#65533;,*9]{&#65533;_&#65533;	l&#65533;F&#466;'&#65533;YK+&#65533;&#65533;&#65533;&#65533;aQ&#65533;&#65533;&#636;&#65533;&#65533;[3|&#65533;&#65533;A&#65533;fh&#65533;0+]&#65533;&#65533;sG&#65533;0&#65533;/&#65533;R3&#65533;{&#65533;&#65533;7tAW&#65533;&#65533;&#65533;&#65533;YN&#65533;&#65533;D&#65533;&#65533;W&#65533;#&#65533;ZW&#65533;&#65533;&#65533;&#65533;&#65533;/&#65533;Di&#65533;%(&#65533;&#65533;,&#65533;#&#65533;&#65533;K&#1066;&#65533;+&#65533;&#65533;]&#65533;&#65533;w&#65533;&#65533;&#65533;&qw|t&#65533;&#65533;$&#65533;r&#65533;M&#65533;&#65533;`&#65533;&#65533;$};&#65533;z(&#65533;}&#65533;9^&#65533;n&#65533;&#4259;&#65533;&#65533;N2J9&#65533;&#65533;&#65533;&#65533;P&#894;&#65533;X{(&#65533;M&#65533;&#65533;,2&#65533;&#65533;G&#65533;&#65533;&#65533;&#65533;zI&#65533;&#65533;\&#65533;O!&#65533;&#65533;5&#65533;9T&#65533;&#65533;&#65533;&#65533;U|ag5&#65533;&#65533;Xt:61&#65533;q&#65533;Nc&#65533;p0&#65533;M&#65533;s&#65533;&#65533;&#65533;J&#65533;&#65533;&#1521;l&#65533;&#65533;&#41674;&#65533;&#65533;7&#889;&#65533;+@k&#65533;&#65533;&#1719;&#65533;>0&#65533;&#65533;t&#65533;R&#65533;D&#65533;&#65533;A/&#65533;&#890;_&#65533;&#65533;&#43372;:&#65533;@&#65533;&#65533;g$Z&#65533;/d@q&#65533;&#65533;&#65533;1&#65533;?<&#289;&#65533;4%&#65533;K&#621;&#65533;&#65533;&#65533;e&#65533;v&#65533;
*T,,FB&#65533;&#65533;&#65533;~&#65533;V&#65533;T&#65533;&#65533;&#65533;G8&#65533;&#65533;&#65533;l&#65533;G-&#65533;&#975;&#65533; &#65533;0w&#65533;&#65533;Mpl!7hD=nQ&#65533;&#65533;*&#65533;&#65533;0p&#65533;&#65533;&#65533;&#65533;}&#65533;T&#65533;O&#65533;&#264;&#65533;BG&#65533;>&#65533;uQY4\5&#255;&#65533;I\,,$&#65533;RI&#533;Q&#65533;&#65533;&#65533;&#65533;JN&#65533;&#65533;o&#65533;&#65533;w&#65533;V&#65533;,&#65533;&#65533;&#65533;&#65533;:ts_e&#65533;>&#65533;&#65533;&#65533;&#65533;&#65533;b&#65533;|&#65533;&#65533;&#65533;&#561;~&#65533;k&#65533;#'&#65533;&#1729;&#65533;U&#65533;&#65533;'&#65533;w&#65533;&#65533;&#54618;&#65533;&#65533;v&#65533;&#65533;&#65533;&#65533;&#65533;&#65533;&#1595;&#65533;&#65533;)Q9&#65533;#ni{&#65533;]&#65533;&#65533;&#65533;&#65533;'r~h&#65533;^&#65533;>&#65533;&#65533;R&#65533;yKz&#65533;&#65533;&#65533;Hn>&#1236;&#65533;&#65533;3'&#65533;G&#65533;S&#65533;&#65533;&#65533;CZ&#65533;Q&#297;sE]h&#65533;&#65533;&#65533;b9t&#65533;&#65533;&#210;&#65533;Jy&#65533;M&#65533;&#65533;md&#65533;RkL&#65533;Q;&#65533;&#65533;&#65533;pY#+&#65533;I&#978;&#65533;t&#65533;f&#65533;&#65533;
&#65533;!>O%j&#65533;&#65533;P&#65533;&#1299;U&#65533;&#65533;&#65533;&#65533;,k&#65533;&#65533; .&#65533;&#65533;cV3J&#1116;>_&#65533;&#65533;RC&#65533;&#1128;&#65533;&#65533;&#65533;2&#65533;&#65533;&#1329;&#515;&#65533;&#65533;VX&#65533;&#65533;zW&#65533;&#65533;(&#65533;nd&#65533;%-&#65533;S&#65533;&#65533;&#989;=l$+&#65533;&#655;^p$&#65533;/xT&#65533;&#65533;&#65533;lET&#65533;"&#65533;
l&/D&q&#65533;N&#878;&#65533;,7&#65533;\D&#65533;7H&#65533;]&#65533;&#65533;@&#65533;+e&#65533;&#65533;X&#65533;&#65533;2&#65533; LL@
N&#65533;&#65533;fv&#65533;s&#65533;C}V5&#65533;&#707868;O&#65533;&#65533;&#65533;&#65533;&#65533;&#65533; &#615;&#1180;&#1720;T&#65533;&#65533;l&#65533;&#65533;7&#65533;&#65533;V&#65533;X1&#65533;&#65533;T&#65533;^-&#65533;3&#65533;zwS&#65533;&#65533;&#65533;w&#65533;{&#65533;&#65533;&#65533;O&#65533;&#65533;<-&#65533;VK&#65533;&#65533;&#65533;&#65533;e)`b&#65533;n*&#1529;&#65533;|&#65533;&#65533;h&#65533;&#1751;&#65533;,&#65533;(&#65533;&#65533;(&#65533;&#65533;\&#65533;&#65533;&#65533;&#65533;$&#65533;{9&#65533;&#65533;&#65533;v&#65533;&#65533;&#65533;&#65533;.&#65533;$w&#65533;
&#65533;&#1100;&#65533;}V?a&#65533;= &#65533;Tu&#65533;K&#65533;7^?v&#65533;%&#65533;&#65533;&#65533;&#65533;C&#65533;&#65533;g,&#65533;&#65533;&#65533;&#65533;a&#65533;B&#65533;&#65533;&#65533;&#65533;}&#65533;&#65533;I&#65533;&#343;&#65533;&#65533;&#65533;&#65533;&#65533;+&#65533;{&#65533;&#65533;&#65533;`%&#65533;0&#65533;&#65533;r&#984;T52&#65533;&#65533;6&#65533;&#65533;&#65533;K&#65533;.3Z&#65533;"j&#65533;3&#65533;&#65533;&#65533;)&#65533;	If&#65533;f&#65533;7&#65533;&#65533;Es&#65533;&#65533;&#65533;dv&#143;{!&#65533;&#65533;&#65533;&#65533;Y&#65533;&#65533;&#65533;[YC&#65533;&#1648;&#65533;&#65533;&#65533;&#65533;T&#65533;&#65533;&#65533;%&#65533;&#65533;|&#65533;Q&#65533;&#65533;W&#65533;&#65533;hJ3J7OQ&#132;&#65533;&#65533;HA&#65533;P&#65533;B&#419;&#1404;&#65533;&#65533;&#966;&#65533;G&#65533;&#65533;&#65533;z&#410;?[&#65533;&#65533;n&&#65533;*F&#65533;P&#65533;z&#65533;&#65533;&#65533;&#65533;n&#65533;&#65533;|&#65533;H&#65533;&#65533;&#65533;mX9-	&#65533;&#65533;&#65533;&#65533;U-&#65533;&#65533;&#65533;GR&#65533;&#65533;&&#65533;&#65533;HS&#65533;&#65533;&#65533;,&#65533;&#65533;K&#65533;&#65533;g&#65533;&R&#65533;&#65533;&#65533;&#65533;&#65533;&#65533;b_&#65533;&#65533;
&#65533;&#65533;&#65533;&#65533;L&#65533;RSt&#355;&#65533;j1&#65533;&#65533;6&#65533;&#65533;&#65533;&#65533;&#65533;o&#65533;c\VK&#65533;&#65533;&#65533;z\&#65533;aJzc&#65533;6&#65533;&#1628;C&#65533;&#65533;&#65533;P+&#65533;&#65533;8&#65533;&#65533;&#65533;m&#65533;&#65533;&#65533;n'>U&#65533;&#584501;&#65533;^&#65533;&#65533;1&#65533;&#65533;&#65533;&#1129;N&#65533;&#65533;&#1749;p5{7&#65533; Gv&#65533;#&#65533;^[&#65533;&#65533;&#65533;kEid&#65533;jW&#65533;I&#65533;&#1110;&#65533;&#65533;,nZ&#65533;&#65533;&#65533;%&#65533;&#65533;2Ur&#65533;&#65533;~s&#65533;&#65533;}m&#65533;&#65533;&#65533;Z&#65533;&#65533;&#65533;&#65533;&#65533;3+&#65533;k&#24220;$&#65533;&#65533;]&#65533;&%&#65533;\y&#65533;&#65533;&#65533;&#65533;U&#65533;&#65533;r&#1411;5&#65533;&#65533;u&#65533;&#65533;&#65533;&#65533;\&#1785;&#65533;&#65533;R&#65533;	&#65533;#&#65533;bcK&#65533;&#65533;
.y&#65533;&#65533;K*r&#65533;&#65533;j&#65533;6:B
&#65533;&#65533;3U&#65533;Y&#65533;4&#65533;[&#65533;ru&#65533;
:v&#65533;M&#65533;&#65533;A&#65533;&#65533;t&#65533;&#65533;G.e&#65533;&#65533;Ot&#65533;&#65533;tLH&#65533;&#65533;&#65533;&#65533;s&#65533;l&#65533;&#65533;&#65533;&#65533;d}&#65533;&#65533;>&#65533;&#65533;&#65533;&#65533;]^6&#65533;&#65533;&#65533;-&#65533;xK&#65533;&#65533;s&#65533;&#1613;'C&#65533;R&#65533;&#65533;*&#65533;I|&#65533;&#65533;G&#65533;y&#65533;&#65533;&#1512;&#1809;&#65533;v&#65533;&#65533;f+&#65533;&#65533;&#65533;&#65533;&#65533;&#65533;&#65533;&#65533;&#65533;&#65533;&#65533;{l&#65533;&#65533;&#65533;w6&#871;.`&#65533;C<&#65533;gr&#65533;?&#65533;&#65533;0+&#65533;&#65533;R&#65533;e&#65533;"k&#291;m&#65533;&w&#2006;xWy&#65533;&#65533;#&#65533;&#65533;u&#65533;&#65533;#&#65533;b&#65533;w}5D}&#65533;&#65533;cB&#65533;&#65533;m&#65533;W}pV&#65533;Fl&#65533;&#65533;J&#65533;*&&#65533;z@&#65533;&#65533;_&#65533;4{&#65533;r&#65533;W!g/&#65533;&#65533;v&#65533;&#135;V&#65533;g&#65533;Gox&#65533;&#65533;wB&#32864;&#65533;o&#65533;t&#65533;&&#65533;&#65533;wr&#65533;&#65533;u&#65533;&#65533;W&#65533;s4&#65533;q&#65533;'&#65533;h'&#65533;I8o&#65533;Fz6+Z&#65533;s,&#65533;)&#65533;&#65533;&#65533;&#65533;&s8g&#65533;G&#65533;&#65533;&#65533;nXr"&#65533;&#65533;P&#65533;K&#65533;f~>Wg8K&#65533;&#65533;&#65533;&#65533;&#455;&#65533;u&#65533;7zXt&#65533;&#65533;7&#65533;p#&#65533;M&#65533;y&#65533;&#65533;&#65533;&#65533;fLx\g&#65533;&#65533;gz&#65533;&#65533;e&#65533;&#65533;Du5q&#65533;"1v&#65533;F&#65533;62&#65533;&#65533;&#65533;V&#65533;&#65533;L&#65533;&xb5&#65533;]0Hc&#65533;A?&#567;}&#65533;v&#65533;J&#65533;U&#65533;3&#65533;&#65533;Wzp&#65533;T&#65533;&#65533;]&#65533;&#65533;&#65533;X&#65533;g&}&#65533;(r&#65533;&#1097;%&#65533;K&#65533;&c&#65533;5`AX~a&#65533;{&#65533;&#65533;6[&#65533;&#65533;V&#65533;D&#65533;&#1767;&#65533;&#65533;&#65533;&#65533;:&#65533;&#65533;l&#65533;a&#65533;Ik<l&#65533;&#65533;&#65533;*&#65533;b&#65533;&#65533;&#65533;&#65533;u&#65533;&#65533;g\bV/&#65533;Sl[E&#65533;&#1639;r&#65533;X&#65533;&#65533;X&#65533;Gm&#65533;w&#65533;&#65533;(~y(&#65533;i&#65533;T_&#65533;!&#65533;&#65533;&#65533;>&#65533;/P&#65533;&#65533;!t&#65533;Awd&#65533;&#65533;ny&#65533;&#65533;&#65533;w&#65533;&#65533;2f&#385;@&#65533;&#65533;j&#65533;&#65533;&#65533;7&#65533;9&#65533;&#65533;&#65533;u&#65533;&#65533;&#65533;&#65533;&#65533;x&#65533;L8&#65533;/	&#65533;6&#591;I&#65533;&#65533;x]&#65533;wX9&#595;&#65533;&#65533;D2&#65533;~&#65533;7&#65533;I&#65533;%&#65533;&#65533;&#65533;&#65533;&#33911;&#1475;&#65533;&#65533;[&#65533;&#65533;&#65533;E&#456;mJ&#65533;|
&#65533;&#65533;&	ife&#65533;!iQi&#65533;"&#65533;&#65533;`&#65533;L)&#65533;&#65533;fp&#65533;&#65533;&#65533;&#65533;&#65533;l&#65533;&#65533;&#65533;ut\&#65533;M&#65533;h&#65533;&#65533;&#65533;}&#65533;&#65533;&#65533;`d&#65533;n7]3&#65533;o6&#65533;jj)&#65533;ij&#1414;&#65533;&#65533;&#65533;Zv&#65533;Z&#65533;$K5&#65533;&#65533;&#65533;&#65533;B&#65533;&#65533;Cu&#65533;&#65533;&#65533;&#65533;&#65533;&#1546;&#65533;&#65533;F&#65533;&#65533;h&#65533;&#65533;&#65533;&#65533;7&#65533;&#65533;S&#65533;|&#65533;Q&#65533;vj~Y&#65533;:s&#65533;&#65533;cMg;&#65533;YE3&#65533;uY&#65533;&#65533;5&#65533;+&#65533;&#65533;&#65533;h&#65533;4x&#65533;&#65533;&#65533;&#65533;|{&#65533;&#65533;&#65533;&#65533;&#65533;(&#65533;&#65533;&#65533;sL&#65533;&#65533;&#65533;8&#65533;&#65533;&#65533;f&#589;Y&#65533;R(&#65533;&#65533;&#448;J&#65533;&#65533;3g{,gL&#65533;V&#65533;&#65533;&#65533;o&#1616;&#65533;8.&#65533;&#65533;|&#65533;w&#65533;&#65533;M&#65533;9q&#34559;)&#65533;6
&#450;&#65533;iafZ~&#65533;&#65533;&#649;&#65533;Xd&#65533;)n&#65533;g&#65533;&#65533;Y&#65533;&#65533;&#65533;&#65533;&#1632;&#65533;9&#65533;&#65533;Ij&#65533;j&#65533;&#65533;W&#65533;&#65533;N9&#65533;&#65533;&#65533;U&#65533;&#65533;;x&#65533;*&#65533;&#65533;&#65533;&&#65533;&#65533;8~&#65533;&#520;&#65533;&#65533;;&#65533;&#65533;&#65533;&#65533;yx&#65533;&#1607;&#65533;&#65533;&#65533;&#65533;[@&#65533;P[&#65533;K&#65533;V&#65533;&#65533;)&#65533;&#65533;&#65533;@J&#65533;B
&#65533;>&#65533;&#65533;&#65533;&#65533;&#65533;H&#65533;r&#547;&#65533;&#65533;&#65533;&#65533;&#65533;6&#65533;4&#65533;&#65533;Fn&#65533;&#65533;&#65533;}&#65533;9&#65533;D&#456;&#65533;&#65533;&#65533;,&#65533;&#65533;G&#65533;&#65533;&#65533;N&#65533;&#65533;c&#65533;[&#281;&#65533;
&#607;?d&#65533;B&#65533;&#65533;3&#65533;&#65533;A&#65533;&#65533;J&#65533;(&&#65533;&#65533;&#591;&#65533;Iez&#65533;&#65533;&#65533;`&#65533;&#579;&#65533;&#65533;&#65533;&#65533;o6&#663;&#65533;&#65533;YkT(&#65533;&#22050;my&#65533;&#65533;&#65533;R>Z&#65533;g&#65533;C&#65533;/&#65533;&#65533;_v&#65533;-cvj&#65533;&#65533;Y&#65533;\:&#65533;&#65533;J&#65533;&#65533;%&#65533;p&#1637;N&&#65533;M&#65533;ex&#65533;gw&#65533;&#65533;&#65533;&#523;<&#65533;&#65533;&#65533;&#65533;&#65533;&#65533;&#65533;Y&#65533;&#65533;&#65533;&#65533;&#65533;R&#1124;&#65533;~&#65533;i&#65533;h&#65533;#Yeyj&#65533;&#65533;iq&#65533;&#65533;4&#65533;&#65533;>&#65533;&#65533;&#65533;*&#65533;&#65533;&#65533;E:&#65533;Ky&#65533;&#65533;&#65533;&#65533;zz&#65533;&#65533;`&#65533;1&#65533;&#65533;&#65533;&#65533;&#65533;F&#65533;&#1698;&#582;&#65533;shz&#65533;&#65533;&#65533;5X&#65533;&#65533;Y&#65533;L&#65533;I&#65533;&#65533;i|&#65533;&#65533;&#65533;&#65533;&#65533;&#65533;Y&#65533;J&#65533;&#65533;z&#65533;&#65533;&#65533;)5&#1645;&#65533;&#65533;&#65533;&#65533;&#65533;.&#65533;P7DF&#65533;y&#65533;T6b:&#65533;&#65533;&#65533;T&#1608;>'&#65533;&#1674;&#65533;&#65533;ZT&#65533;9&#65533;&#65533;&#1642;&#65533;y&#65533;m&#65533;&#65533;&#65533;z&#65533;c(&#65533;&#65533;&#65533;
&#65533;&#65533;
&#65533;&#65533;6;&#65533;&#65533;&#65533;v&#65533;&#65533;&#65533;:}&#65533;&#65533;&#65533;&#65533;&#65533;&#65533;&#65533;@&#65533;&#65533;&#65533;hs&#65533;&#612;&#65533;Jg&#65533;&#65533;h&#65533;&#65533;&#65533;8'&#65533;`Z&#65533;&#1644;&#5731;&#65533;5&#65533;2k&#65533;&#345;Z;&#65533;?&#65533;&#65533;f&#65533;&#65533;4&#65533;&#65533;F&#65533;&#65533;&#65533;&#65533;&#65533;&#65533;r&#65533;1&#65533;g&#295;Y&#65533;X&#65533;'&#65533;_&#65533;&#65533;.&#65533;}w&#65533;&#65533;&#730;&#65533;&#65533;(&#65533;&#65533;&#65533;&#65533;&#65533;b&#65533;&#65533;'F&#65533;&#65533;&#65533;\#&#65533;eK&#65533;&#65533;&#65533;&#65533;&#662;k{&#65533; &#65533;&#65533;&#65533;&#65533;&#65533;u&#65533;&#65533;&#65533;&#65533;s+&#65533;4K&#65533;i&#65533;t&#65533;-u&#65533;&#65533;T&#65533;&#65533;&#65533;&#65533;&#65533;&#48576;j&#65533;&#65533;AS;,8&#65533;N&#65533;iuZ9&#65533;&#65533;k&#65533;&#65533;&#65533;&#65533;&#65533;&#507;)&#65533;&#65533;&#65533;*&#65533;m&#65533;&#65533;&#65533;&#65533;&#65533;&#65533;&#65533;&#1673;&#65533;&#65533;V&#65533;Cc\&;&#65533;&#65533;&#65533;&#65533;X&#65533;*c&#65533;>Y&#65533;&#65533;wp&#65533;{t&#779;&#65533;&#65533;&#65533;&#65533;&#65533;Y&#65533;&#65533;&#1626;l[&#65533;&#1398;&#65533;Y+&#65533; &#65533;k&#65533;&#65533;&#65533;&#65533;bw&#65533;&#65533;&#65533;&#65533;&#65533;&#1788;&#65533;&#44126;&#65533;E&#65533;k&#65533;&#65533;&#65533;p[{R&#65533;&#65533;x&#65533;J&&#65533;&#65533;'&#65533;&#65533;KJ&#65533;S&#65533;&#65533;x&#65533;.&#1471;&#65533;&#65533;`b&#65533;&#920;&#65533;&#65533;&#693; &#65533;&#65533;&#1780;&#65533;Jmm/&#24316;&#65533;&#65533;;+&#65533;P&#65533;&#65533;&#65533;&#65533;&#65533;A&#65533;&#65533;BQ&#65533;&#65533;&#1545;"f&#65533;8&#65533;3&#65533;&#65533;&#65533;&#65533;&#65533;&#65533;&#65533;&#65533;Y&#65533;&#65533;&#65533;&#65533;}%@&#65533;&#65533;s&#65533;&#65533;Y&#65533;&#1431;$&#797;*|&#65533;&#65533;[p&#65533;&#65533;S&#65533;&#65533;	&#65533;<+&#65533;&#65533;&#65533;&#65533;&#65533;&#1377;&#65533;&#65533;R&#65533;&#65533;,K&#65533;&#65533;&#65533;![&#65533;T&#65533;&#65533;}&#65533;&#65533;&&#65533;&#65533;5&#65533;t;&#1833;&#65533;&#1695;J&#65533;&#937;&#65533;&#65533;&#65533;&#65533;&#65533;
&#65533;&#65533;'<&#65533;&#65533;&#1517;&#65533;k&#65533;`+&#65533;&#65533;&#263;&#65533;&#65533;&#65533;f&#65533;A
))|&#65533;i&#65533;&#65533;&#65533;l&#65533;&#65533;f&#65533;3+&#65533;&#65533;&#65533;&#65533;&#65533;&#65533;&#65533;{&#65533;&#247;)&#65533;*&#65533;B&#65533;&#65533;D&#65533;&#65533;<&#65533;&#65533;&#65533;{B&#65533;&#65533;&#65533;&#65533;5&#65533;&#649;|;qI&#65533;+&#65533;&#65533;&#65533;&#65533;h&#65533;&#65533;O{&#65533;j+&#65533;&#65533;&#65533;&#1434;&#65533;U&#65533;&#65533;(&#65533;i&#65533;&#65533;&#65533;*&#65533;&#40046;&#65533;U&#65533;&#65533;;&#65533;	K&#65533;D,&#65533;(&#65533;&#65533;&#65533;k&#65533;&#65533;&#65533;&#65533;&#65533;Z&#65533;&#1643;/ !&#65533;   ,    ?C &#65533;&#65533;b&#65533;&#65533;j&#65533;&#65533;:a&#65533;&#65533;r&#65533;&#65533;&#65533;&#65533;&#65533;&#65533;&#65533;&#65533;&#65533;&#65533;&#65533;&#65533;&#65533;&#65533;&#65533;&#65533;&#65533;&#65533;&#65533;&#65533;&#65533;&#65533;&#65533;:>&#65533;&#65533;&#65533;&#65533;	&#65533;&#65533;&#65533;&#65533;&#65533;&#65533;&#65533;&#65533;&#65533;&#65533;&#65533;&#65533;&#65533;[U&#236;hI&#65533;	&#65533;&#503;&#65533;&#65533;&#65533;&#65533;&#65533;&#65533;C&#65533;&#65533;&#921;&#65533;&#973;&#65533;&#65533;&#1551;&#65533;&#1679;&#1648;&#65533;&#65533;#&#65533;&#65533;&#65533;&#65533;&#65533;&#65533;IE&#65533;T&#65533;&#65533; &#65533;o&#65533;@$ (&#65533;&#193;tF$&#559;b&#65533;&#65533;&#65533;%&#65533;&#512;#&#65533;v &#65533; 0@&#65533;&#65533;&#65533;&#65533;S:|r&#65533;&#65533;&#65533;&#65533;3.dH&#65533;&#65533;M&#65533;*]&#65533;4&#65533;S&#65533;O&#65533;s^&#65533;&#281;&#422;Q'q&#65533;&#65533;&#626;' &#65533;&#65533;
&#65533;P&#65533;HT&#65533;H-&#65533;&#65533;jW[&#65533;&#65533;mK&#65533;&#65533;YC&#65533;e&#65533;&#65533;*&#1718;o&#65533;a&#65533;&#65533;Kk&#65533;&#65533;ix&#65533;&#65533;&#65533;[v&#368;aN&#65533;&#65533;&#65533;&#65533;
&#65533;W&#65533;b.&#65533;&#235;EL&#65533;]V#2&#2027;|&#882;gr&#65533;&#65533;vv&#65533;&#65533;s(c&#65533;&#65533;&#65533;p&#65533; &#65533;9&#65533;&#65533;&#65533;h&#65533;(&#65533;
&#1385;&#65533; &#65533;&#65533;&#65533;&#199;&#65533;&#65533;&#65533;cq&#65533;R>b&#58937;&#65533;&#65533;O&#65533;&#65533;&#65533;&#1139;&#65533;P&#65533;&#65533;E&#65533;qr&#65533;Q&#65533;-&#65533;&#65533;O~<y&#65533;G&#65533;&#65533;d&#65533;&#65533;&#65533;&#736;&#65533;&#65533;o`j&#65533;&#65533;&#65533;&#65533;&#65533;&#65533;&#65533;&#65533;2&#65533;&#65533;&#65533;%&#65533;@&#65533;&#65533;&#65533;.&#65533;&#65533;&#65533;IY&#65533;&#65533;&#65533;&#65533;[&#65533;&#65533;~iM&#65533;&#65533;t&#65533;0&#65533;&#65533;&#65533;`/w5&#65533;&#65533;	~&#65533;&#65533;7&#65533;&#65533;&#65533;&#1700;8 !y-S&#396;4n&#65533;Z22&#65533;;&#65533;&#65533;(&#65533;5&#65533;&#65533;2&#65533;jV&#65533;&#1670;&i&#65533;&#65533;&#65533;&#1674;'(&#65533;h&#1996; &#65533;&#65533;v[&#65533;&#65533;f%O&#65533;G`o\f&#65533;&#65533;q&#65533;%&#65533;&#1818;&#65533;Y)&#65533;H&#65533;7&#65533;q&#65533;'AB&#65533;&#65533;TR&#65533;&#65533;w&#1887;M&#65533;&#65533;^R&#39799;TyrbW&#65533;}[b&#65533;U@x$Z&#65533;&#65533;#&#65533;&#65533;Q&#65533;&#65533;O&#65533;mr&#65533;s h&#65533;&#65533;&#65533;&#65533;&#65533;&#65533;&#65533;&#65533;&#65533;(&#65533;&#65533;&#65533;&#65533;&#65533;&#65533;br&#65533;#&#65533;`"(v2&#65533;&#65533; &#65533;&#65533;&#65533;&#65533;6&#65533;*+&#803;,j&#65533;&#65533;&#65533;&#13078;&#65533;&#65533;&#65533;	+4&#65533;!&#65533;k&#65533;B(&#65533;g&#65533;,&#65533;&#65533;cn&#65533;s6&#65533;&#65533;&#65533;&#65533;L&#65533;MD&#65533;c&#65533;&#65533;&#65533;&#65533;E&#65533;&#65533;&#65533;&#65533;&#65533;&#65533;t&#65533;&#65533;&#65533;&#65533; 0&#65533;&#65533;&#65533;7]y}
&#65533;O&#65533;&#65533;&#1054;&#65533;&#1444;&#65533;&#65533;~&&#65533;&#65533;&#65533;&#65533;70&#65533;o&#65533;R)&#65533;&#65533;F&#65533;C%&#65533;`&#65533;
&&#65533;&#65533;&#65533;@jjj7&#65533;&#65533;H&#65533;&#65533;&#65533;&#1713;k7&#1228;&#65533;&#65533;f&#65533;&#65533;@&#65533;*&#65533;&#65533;&#65533;hK&#777;&#65533;&#65533;H&#65533;Hkb^Sr;&#65533;&#65533;'&#65533;&#65533;#&#1393;&#65533;&#65533;&#65533;&#65533;Y&#65533;&#65533;&#65533;Z&#65533;&#65533;*6&#65533;S&#65533;;v=&#65533;&#65533;&#1672;&#65533;e>&#65533;&#65533;m&#64923;B;a&#65533;o&#65533;&#65533;&#65533;Y&#65533;Dz&#65533;&#742;&#65533;S&#65533;o&#65533;&#65533;.&#65533;L&#65533;'|&#65533;)
&#65533;'1&#65533;&#65533;I&#65533;P&#65533;sf&#936;&#65533;fl&#65533;&#48362;V &#65533;&#65533; $&#65533;i&#65533;&#65533;2&#65533;&#65533;&#65533;&#65533;c&#65533;r$TA&I&#65533;^&#65533;&#1703;&#65533;&#1802;&#65533;&#65533;.&#65533;/='&#65533;&#65533;W&#65533;&#65533;&#65533;&#65533;1&#65533;&#65533;jG&#65533;&#65533;&#65533;&#65533;(;&#65533;b D#&#65533;bV&#65533;5&#65533;&#65533;&#65533;&#65533;&#65533;&#65533;&#65533;>&#65533;&#2037;&#65533;T+i&#65533;k&#65533;&#65533;\
N&#1855;&#65533;T;hB&#65533;m&#65533;&#65533;&#65533;	&#65533;r&#1668;7&#65533;8E*#&#65533;&#65533;&#65533;5&#65533;`&#65533;&#65533;&#65533;}&#65533;&#65533;&#65533;&#65533;&#65533;z&#65533;31&#65533;&#65533;&#65533;]&#65533;c&#65533;} &#65533;&#65533;3&#65533;&#65533;c&#65533;&#65533;&#65533;&#65533;jv;P	&#65533;$`&#65533;&#65533;`G&#65533;&#65533;N*&#65533;&#65533;&#65533;F5&#65533;&#65533;&#21253;&#65533;&#65533;&#65533;PX&#65533;&#65533;&#65533;U`&#65533;&#65533;ch&#65533;&#65533;)oh&#65533;#&#65533;"0DPO6&#1682;&#65533;&#65533;<&#65533;&#65533;A&#65533;
&#65533;=&#65533;&#65533;*&#65533;&#65533;q4&#65533;k&#65533;&#65533;&#65533;&#65533;&#65533;&#65533;M&#65533;~fZT&#65533;W&#65533;&#65533;&#65533;&#65533;n[`&#65533;&#65533;&#65533;>PXm&#65533; w W1&#65533;-p&#65533;<@&#65533;(&#65533;pj:&#65533; &#65533;$&#65533;A&#65533;&#65533;I&#65533;&#65533;&#65533;&#65533;:&#65533;&#65533;&#65533;&#65533;5+4&#65533;&#65533;&#65533;&#65533;*:2&#65533;&#65533;*k&#65533;&#65533;qX&#65533;&#65533;&#65533;&#65533;lF&#65533;Z&#65533;OB"c`4J&#65533;=1DL&#65533;&#65533;a&#65533; $\O&#65533;X&#65533;&#65533;@&#65533;&#65533;yQ1B[&#65533;4&#65533;H&#65533;!R&#65533;}&#65533;+e<&#65533;&#1816;)7]&#65533;] &#65533;S&#65533;&#65533;&#65533;a&#65533;V&#65533;&#65533;:&#65533;&#65533;&#65533;vr:<&#65533;&#65533;c2&#65533;zn($dO&#65533;&#65533;
f&#65533;( &#65533;&#65533;<&#65533;S&#65533;NMeN&#65533;&#65533;&#65533;#&#65533;%&#65533;&#65533;&#65533;D&#65533;S:&#65533;:&#65533;zMT@&#65533;Uz&#65533;9UE&#65533;&#713;&#65533;&#65533;&#65533;&#65533;&#65533;K`&#65533;&#409;&#65533;&#65533;"c&#65533;&#65533;2&#65533; z&#65533;&#65533;]<V&#65533;+&#65533;&#65533;E&#65533;l&#65533;4&#65533;&#65533;3s]&#1256;&#65533;,&#65533;&#65533;&#1185;M&#65533;&#65533;&#65533;0&#65533;&#65533;_&#65533;&#65533;	&#920;&#65533;+&#65533;&#65533;&#65533;&#65533;:&#65533;&#1390;&#65533;&#1067;D&#65533;&#65533;H&#65533;I&#65533;*Lpc	>FP&#65533;T&#65533;"C@&#65533;J&#65533;ER&#65533;&#65533;&#65533;K&#65533;^I&#65533;PO~&#65533;&#65533;&#65533;&#65533;Fi&#1147;( &#65533;c&#65533;IG?&#65533;X&#65533;&#65533; &#65533;D&&#65533;R0&#65533;2&#65533;%-&#65533;_&#65533;%&#65533;},$&#65533;&#65533;L$Yf&#65533;J%bZ&#65533;&#65533;&#65533;2t &#65533;&#65533;&#65533;&#65533;2i&#65533;&#65533;%&#65533;&#65533;&#65533;&#65533;k&#65533;&#1080;&#65533;10&#65533;\R&#65533;MP&#65533;&#65533;&#65533;&#65533;&#65533;t&#65533;&#65533;x&#65533;&#65533;I)a&#65533;Q&#65533;g}&#65533;&#65533;q&#65533;&#65533;&#65533;&#65533;K&#65533;u&#65533;X=&#65533;ua&#65533;&#65533;&#65533;C0h&#65533;&#65533;&#65533;wO&#61035;^&#1515;&#65533;&#65533;~t&#65533;&#65533;(Z![T	2mSpQ&#65533;.$3d&#65533;B@ &#65533;&#65533;&#65533;&#65533;I&#65533;a&#65533;&#802;&#1292;&#65533;&#65533;F&#65533;&#65533;t&#65533;R&#65533;6O&#65533;&#65533;&#65533;i&#65533;&#65533;&#65533;T&#65533;&#65533;&#65533;&#65533;)&#65533;i&#65533;&#65533;&#65533;&#65533;&#65533;H=&#65533;&#65533;~&#65533;b&#65533;J&#65533;&&#65533;&#65533;&#65533;E&#65533;&#65533;&#65533; &#65533;_s&#65533;J&#65533;&#65533;|&#65533;@&#65533;&#1679;&#65533;L&#65533;!OM<P&#65533;=&#1514; ,OlUnK&#65533;9
&#65533;&#65533;s-&#65533;$&#65533;<&#65533;F&#65533;0c&#65533;	3CK&#65533;&#1933;&#65533;&#65533;Y&#65533;:sO&#65533;&#65533;6&#65533;&#65533;&#65533;/L&#65533;< M&#65533;&#65533;&#65533;a&#65533;J&#65533;&#65533;&#65533;&#65533;Pb&#65533;Ra&#65533;6&#65533;f&#65533;&#65533;&#65533;&#65533;&#65533;!TXX&#65533;&#65533;&#65533;&#65533;S&#65533;G&#65533;l&#65533;$:&#65533;&#65533;&#1793;&#65533;&#65533;&#65533;&#365;-&#65533;MEK	&#65533;{c&#65533;&#65533;L&#65533;l&#65533;&#65533;&#65533;&#65533;-&#65533;5&#65533;Z&#1754;&#1464;&#65533;5&#65533;iB&#65533;&#65533;s&#65533;vbr&#65533;ts>&#65533;rP&#65533;&#65533;&#65533;&#1656;D&#65533;&#65533;&#65533;&#65533;&#65533;&#65533;&#65533;k&#65533;&#65533;}&#65533;&#1113;&#1885;@g&#65533;&#65533;&#65533;w.&#65533;S&#65533;&#65533;_&#65533;"&#65533;&#65533;&#65533;&#65533;&#65533;&#65533;&#65533;&#65533;XHj&#65533;&#65533;P&#65533;&#65533;&#65533;N,&#65533;x&#65533;Sg +&#1265;&#65533;`IjQ&#65533;&#65533;&#65533;;&#65533;J&#65533;&#65533;&#65533;*&#65533;mJ#&#65533;_U3i&#65533;&#65533;&#65533;&#65533;F}`&#65533;&#65533;&#65533;&#65533;&#65533;o&#65533;
&#65533;j&#65533;&#65533;&#65533;8&#65533;&#65533;&#65533;(&#65533;T&#65533;&#65533;!&#65533;&#65533;&#65533;&#394;92x=0&#65533;&#65533;&#1555;+o%&#65533;&#65533;l&#65533;E&#65533;&#65533;%s'&#65533;&#65533;&#65533;3&#65533;&#65533;O&#65533;&#1318;
&#65533;&#65533;m&#65533;&#65533;&#65533;&#65533;&#65533;&#65533;&#742;&#65533;&#1130;&#65533;X&#65533;&#65533;|&#65533;}&#65533;&#65533;&#65533;&#65533;t&#65533;&#65533;la3&#65533;&#65533;e&#65533;&#65533;&#65533;&#65533;O4&#65533;U&#65533;,&#65533;UWls%[&#65533;&#65533;&#65533;&#65533;>&#65533;&#65533;&#65533;&#65533;w&#65533;&#65533;&#65533;&#65533;i4&#461;&#65533;&#65533;&#65533;&#65533;K&#65533;\_pC&#65533;Y&#65533;&#65533;&#65533;&#65533;&#65533;+<&#65533;O&#65533;&#65533;O~&#65533;&#65533;u&#65533;&#65533;y&#65533;S3&#65533;P&#65533;}&#65533;D&#65533;&#182;X&#65533;)&#65533;tMr&#65533;&#65533;&#65533;&#65533;6&#65533;WumS(&#65533;S0	&#65533;&#65533;&#65533;&#65533;rK}&#65533;Y~&#65533;&#65533;`v&#65533;]&#65533;&#65533;8~4&#65533;wk&#65533;~&#65533;Mb)h7&#65533;&#65533;&#65533;e&#65533;T<f&#65533;&#65533;&#65533;Na*s&#65533;~7m&#1755;&#65533;&#65533;.&#65533;&#65533;&#65533;"&#65533;P&#139;&#65533;&#65533;&#65533;&#65533;&#65533;&#65533;/w&#65533;&#65533;_&#65533;&#65533;&#1023;&#65533;&#965;&#65533;C+&#65533;&#65533;&#65533;q&#65533;7&#65533;&#65533;q&#65533;6d:&#65533;/&#65533;H&#65533;#I&#65533;qA&#65533;&#65533;zM7\&#65533;W&#65533;P&#65533;d\dF\&#65533;GtE&#65533;&#65533;u&#65533;&#65533;{&#65533;'&#65533;(&#65533;{Pw_&#65533;6bk&#65533;|&#65533;&#65533;C&#65533;Va38i\wDh&&#65533;k&h&#65533;@Y=&#65533;&#65533;l&#65533;_M&#65533;
&#65533;}&#65533;&#65533;Sp &#65533;f[&#65533;7~V~&#65533;&szw~&#65533;7>V&#65533;6p%&#65533;&#65533;j&#65533;s;&#65533;&#65533;&#65533;7&#65533;b&#65533;%7kc0k(&#65533;lX&#65533;w&#65533;ohc&#65533;!P[&#65533;z^V'8&#65533;`&#65533;z|(t&#65533;%&#65533;&#65533;|&#65533;bJK&#65533;d'x&#65533;&#65533;&#65533;&#65533;
&#65533;{Q&#65533;&#65533;.&#65533;v2XM&#65533;F&#65533;&#65533;|&#65533;W&#65533;&#65533;&#65533;L&#65533;7!`S&#65533;/8b&#65533;&#65533;+L#w&#65533; &#2023;i&#65533;&#65533;BT8&#65533;&#65533;&#65533;&#65533;&#65533;&#65533;p&#65533;&#65533;cN&#65533;,&#65533;&#65533;&#65533;xB&#65533;' &#65533;%grfH&#65533;&#65533;hy&#65533;Hr{&#65533;c&#65533;&#65533;n&#65533;yH&#65533;L&#181;A&#65533;eWoes&#65533;&#65533;z}&#65533;dA&#65533;&#65533;&#65533;&&#65533;&#65533;7
vl&#65533;8&#65533;&#65533;&#65533;&#65533;&#1480;&#65533;i&#183;|&#65533;&Q&#65533;&#65533;r~a&#65533;|&#65533;`&#65533;&#65533;M&#65533;&#65533;,&#65533;&#65533;&#65533;G~B&#65533;C&#65533;$&#65533;&#65533;x&#65533;w&#65533;&&#65533;&#65533;&#65533;x&#65533;&#65533;&#65533;&#65533;4cW&#65533;4l8&#65533;)&#65533;&#65533;&#65533;q&#65533;&#65533;&#65533;mx&#65533;ik&#65533;6V&QV&#1297;^&#65533;8lxX&#65533;x&#65533;&#54605;C&#65533;P&#65533;&#65533;3
@&#65533;&#65533;H&#65533;8)AO&#456;&#65533;&#65533;{&#65533;(&#65533;&#65533;&#65533;&#65533;6&#65533;&#65533;&#65533;&#65533;&#65533;\&#65533;$&#65533;&#65533;5&#1111;$0&#1551;AE2BL&#65533;&#65533;Z=v&#65533;&#65533;FE$^&#65533;b_&#65533;[U&#65533;5i&#65533;d#&#65533;Vx&#65533;% &#65533;&#65533;&#65533;&#360;&#65533;Ir&#65533;q&#65533;&#65533;&#674;&#65533;&#65533;&#65533;|y&#65533;_&#65533;k&#65533;O&#65533;V>&#65533;e)i&#65533;|&#1554;k{~&#65533;&#65533;k	&#65533;b&#65533;vA&#65533;&&#65533;&#65533;6&#65533;8&#65533;);&#65533;m=&#38142;&#65533;&#65533;&#65533;h&#65533;&#65533; &#65533;g&#65533;&#65533;P&#65533;`<&#65533;&#263;&#65533;L&#65533;v&#65533;&#463;&#65533;h&#65533;&#65533;9bL&#65533;+&#65533;RZ)&#65533;&#65533;&#65533;[x&#65533;&#65533;&#65533;&#65533;c&#65533;,q&#65533;NndU&#65533;&#1483;H&#65533;yY&#65533;9&#65533;&#65533;&#65533;
fI&#65533;&#65533;&#65533;r&#65533;&#65533;}&#65533;&#65533;&#420;V<^&#65533;i&#65533;zH0&#338;&#65533;&#65533;0	&#65533;K&#65533;&#65533;J'27I2'x&#65533;&#65533;&#65533;&#65533;O'N<&#65533;&#65533;Iu&#65533;iK@&#65533;&#65533;Q3DpG&#65533;&#65533;&#65533;	&#65533;p&#65533;*&#65533;&#65533;Y&#65533;&&#65533;&#65533;Y&#65533;DiE?.pW&#65533;v&#65533;&#65533;C!&#65533;&#1621;&#65533;&#65533;%&#65533;pKo&#65533;Y&#65533;N&#65533;G&#65533;&#65533;(T6G&#65533;v&#65533;&#65533;&#477;&#65533;&#65533;&#65533;&#65533;/&#65533;&#65533;9&#65533;&#65533;&#754;&#65533;n&#65533;$&#65533;H6k&#65533;	B*&#65533;&#65533;#&#1657;&#65533;&#65533;&#65533;&#472;&#65533;c&#65533;]')&#65533;+Y&#65533;&#65533;&#65533;W&#65533;9m&#65533;t&#65533;!&#65533;&#65533;i&#201;&#65533;
5&#65533;z%&#65533;&#65533;&#65533;&#65533;&#65533;:&#65533;&#65533;&#65533;&#1625;j&#65533;m?&#65533;C&#65533;(&#65533;"R &#65533;E`&#65533;&#65533;&#65533;:jH)v#J&#65533;&#65533;Iv&#65533;w&#65533;_&#65533;oW&#65533;#&#65533;&#65533;&#65533;Z&#65533;)&#65533;&#65533;&#65533;Es'b&#65533;&#65533;e;&#65533;&#65533;G&#65533;t&#65533;L&#65533;e&#65533;T&#65533;j)4&#65533;=&#65533; [&#65533;4&#65533;&#65533;I>&#65533;&#65533;&#434;&#1190;G1yy&#65533;o&#65533;X&#65533;&#65533;&#65533;&#65533;'Tl&#65533;&#65533;zT&#65533;&#65533;W&#42156;f/m&#65533;M0&#65533;]]%&#65533;39&#65533;i0&#65533;I&#65533;&#65533;&#65533;B&#65533;YnZU&#65533;kZ&#65533;&#39462;&#65533;Ib&#65533;	&#65533;$&#65533;J&#65533;?&#65533;&#65533;&#65533;w*F&#65533;B&#65533;JI&#65533;&#65533;)&#65533;&#65533;T&#65533;FY&#65533;:&#65533;&#65533;&#65533;&#65533;&#65533;&#65533;ja&#65533;e&#65533;&#65533;_/C&#65533;&#65533;&#65533;R&#65533;g&#65533;&#1093;|z>&#65533;P5&#65533;W6&#65533;*k!&#65533;&#65533;&#65533;&#65533;i?&#65533;&#65533;G3&#65533;i	/&#65533;V[R&#65533;N&#724;|&#65533;.NV\i58i&#65533;&#65533;I&#675;&#65533;&#65533;l&#65533;&#65533;&#65533;y&#65533;&#65533;&#65533;&#65533;s":X&#65533; &#65533;YQQ&#65533;"&#65533;Y&#65533;c:&#65533;&#65533;Y&#65533;&#65533;fN&#65533;&#65533;&#65533;&#65533;iJ&#65533;&#65533;&#531;&#65533;&#65533;&#65533;0 &#65533;&#65533;Xi`&#65533;D   &#65533;&#65533;V&#65533;&#65533;&#65533;&#65533;^&#65533;(&#65533;&#65533;&#65533;&#65533;&#65533;&#65533;&#65533;&#65533;J4r&#417;&#65533;j&#65533;oI&#65533;&#65533;&#65533;mI&#65533;&#65533;w?RZ0&#65533;&#65533;}&#65533;J&#65533;g&#65533;&#65533;&#4274;|S&#65533;B&#65533;Tst&#65533;&#65533;&#65533;&#65533;r&#65533;&#65533;T;&#65533;R&#65533; &#65533;
&#65533;F&#65533;&#65533;&#65533;$&#65533;YxO&#65533;gPzx&#65533;&#65533;z&#65533;&#65533;&#65533;&#65533;&#65533;k&#65533;
U&#65533;y&#65533;&#65533;&#65533;8&#65533;&#65533;&#65533;&#65533;mKG&#65533;&#842;&#65533;A{&#65533;&#65533;Z&#65533;&#65533;z&#65533;&#65533;&#65533;&#65533;&#65533;&#65533;&#65533; hn&#65533;J&#65533;C&#65533;t&#65533;&#65533;&#65533;&#65533;&#65533;&#65533;&#554;&#65533;G&#65533;&#65533;&#65533;&#1737;&#65533;&#65533;b&#65533;&#65533;&#65533;&#65533;f5r&#65533;5&#65533;g&#65533;&#65533;_&#65533;|&#65533;fs&#1302;&#65533;T+Z&#65533;&#65533;&#65533;4?3&#65533;C&#65533;7&#262;&#65533;W&#65533;&#65533;l&#598;4&#65533;&#65533;{&#65533;{&#65533;&#65533;&#65533;&#65533;&#65533;f
D&#65533;}tH&#65533;&#65533;&#65533;&#65533;&#65533;7 &#65533;WU&#65533;s&#65533;w&#65533;&#65533;	&#65533;&#65533;&#65533;k&#65533;&#65533;&#65533;y&#65533;+&#65533;&#65533;`&#65533;&#65533;&#65533;;z&#65533;D&#65533;&#65533;&#65533;&#65533;&#65533;&#65533;&#65533;;&#179;k&#65533;&#65533;7&#65533;&#65533;&#65533;C&#65533;&#65533;&#65533;B&#44755;UT
&#65533;&#65533;L&#65533;&#65533;&#747;&#65533;&#65533;&#65533;&#65533;&#65533;&#65533;&#65533;%&#65533;&#185;&#65533;&#65533;_&#65533;6j&#65533;&#65533;&#65533;&#65533;&#65533;e&#65533;&#65533;&#65533;&#7918;=&#65533;!WH&#65533;&#65533;;&#65533;&#65533;q&#65533;&#65533;kO:&#65533;&#65533;k&#65533;5`&#65533;a&#65533;&#65533;c&#65533;24&#65533;&#65533;&#65533;@y&#65533;&#65533;&#65533;rx&#65533;Y&#65533;{9n&#65533;&#65533;&#65533;&#65533;&#65533;&#65533;{&#65533;z}k8j&#1803;=&#65533;aYv&#65533;
&#65533;&#65533;u`&#65533;&#65533;&#65533;&#506;l&#65533;&#65533;&#65533;&#65533;wT&#65533;&#65533;I&#65533;!&#65533;J&#65533;&#65533;&#65533;&#223; &#65533;u&#65533;r&#601;&#65533;&#48654;&#65533;)&#65533;X&#1760;8&#65533;&#65533;&#1047;&#65533;]&#65533;&#65533;n&#65533;L&#65533;&#65533;&#65533;&#65533;B)s1	&#65533;&#65533;&#65533;&#8951;&#65533;*dMl&#65533;h-&#65533;&#65533;=&#1218;;&#65533;W&#65533;3&#65533;&#65533;&#65533;&#65533;&#65533;&#65533;&#65533;&#65533;[&#65533;y&#65533;&#65533;&#65533;;&#65533;7 s&#65533;-&#65533;&#65533;RG8&#65533;&#65533;&#65533;)G&#65533;&#65533;9&#475;rb&#65533;&#65533;&#65533;&#65533;9U&#65533;&#65533;{&#65533;&#65533;&#65533;&#65533;&#65533;khG&#65533;&#65533;&#65533;3&#65533; X&#567;&#65533;&#65533;^&&#65533;&#65533;&#65533;&#65533;d&#65533;&#65533;g&#65533;\&#145;L&#65533;&#65533;W
&#65533;#"
C&#65533;&#65533;'uj&#65533;&#65533;&#65533;&#606;h&#65533;+&#65533;&#65533;&#552;&#65533;&#65533;&#65533;\&#65533;&#65533;&#65533;$H\Y&#65533;.@@A&#65533;&#65533;&#65533;Y&#65533;v&#65533;&#65533;&#65533;&#65533;&#65533;&#65533;&#65533;l- &#32239;Vq&#65533;&#753;&#65533;&#65533;V#!(%&#1662;&#65533;&#65533;&#65533;V&#367;&#65533;&#1730;&#65533;&#65533;&#65533;j0&#65533;I&#65533;^&#65533;&#65533;s&#65533;&#65533;&#65533;&#65533;8&#65533;&#65533;&#65533;t4&#65533;'s&#65533;&#65533;\&#65533;L]8&#65533;M&#65533;&#65533;&#65533;&#65533;&#65533;|a&#65533;&#970;|&#65533;&#65533;{&#65533;&#65533;&#65533;%&#1043;&#65533;&#65533;l&#65533;&#65533;&#65533;UnF&#65533;&#606;P &#65533;&#65533;&#65533;fN}&#65533;&l&#65533;4\g&#65533;"z&#65533;{&#65533;&#65533;&#65533;J&#65533;+&#65533;&#65533;bK}&#65533;&#1570;&#65533;,&#65533;&#65533;&#1552;a&#65533;	{&#65533;'&#55000;}&#65533;p&#65533;&#65533;.&#65533;EI@&#799;&#65533;&#65533;qxR<&#65533;I&#65533;G&#65533;&#65533;&#65533;&#65533;&#65533;3&#65533;&#65533;~{&#65533;&#65533;1k&#65533;n<&#65533;H&#65533;y&#65533;@s/&#65533;&#1719;&#65533;&#65533;&#65533;&#1607;U&#65533;i&#65533; &#65533;&#65533;l&#65533;&#568;&#65533;&#65533;\&#65533;e&#1157;um&#65533;&#65533;&#65533;{f&#65533;c&#65533;&#65533;&#65533;pC&#65533;+&#65533;&#65533;&#65533;&#65533;&#65533;=&#65533;&#65533;&#65533;4&#65533;&#65533;&#65533;:w&#65533;-|&#65533;&#65533;&#1129;&#65533;&#65533;&#65533;&#1068;&#65533;e&#65533;J&#1127;&#65533;&#65533;}D*&#65533;D>B&#1995;&#65533;u!=i&#65533;&#65533;U&#65533;&#65533;&#65533;K]&#65533;p&#65533;Q&#65533;&#65533;&#65533;&#65533;&#65533;&#65533;&#65533;&+-`&#65533;&#65533;+U&#65533;&#65533;\&#65533;T&#65533;&#65533;&#65533;i|&#65533;&#65533;&#65533;f&#65533;&#65533;&#65533;&#65533;&#65533;&#65533;&#65533;]s&#65533;q&#65533;&#65533;6X&#65533;&#65533;R&#65533;&#65533;&#65533;&#65533;&#65533;3V&#65533;W&#65533;O(&#65533;&#65533;&#65533;&#65533;3&#65533;&#65533;&#65533;&#65533;&#65533;[a-3&#65533;&#65533;&#65533;&#65533;&#65533;&#65533;B;&#65533;&#65533;&#65533;&#1857;=&#65533;=&#65533;+&#65533;&#65533;&#65533;&#65533;&#65533;&#65533;&#65533;m2|&#65533;0l&#65533;}&#65533;&#65533;&#65533; &#65533;-&#65533;&#65533;D&#65533;&#65533;M&#65533;&#65533;m&#65533;d	&#65533;l<&#65533;[&#1998;]MCR&#65533;A>&#65533;&#65533;&#65533;n&#65533;&#65533;&#761;&#65533;&#309;&#1443;&#65533;&#65533;V&#65533;\&#65533;$m&#65533;&#65533;&#65533;&#65533;2=q$7v&#65533;&#65533;&#65533;&#65533;xD&#65533;k&#65533;(&#65533;&#65533;riL&#65533;&#65533;<AOm&#65533;T&#65533;&&#65533;&#65533;&#65533;&#65533;&#1605;A&#772;&#65533;&#65533;l&#65533;A&#65533;3&#65533;&#65533;&#65533;f&#65533;&#65533;&#65533;&#65533;&#65533;i&#65533;&#65533;&#65533;&#65533;F&#65533;&#433;~X%E&#215;b&#65533;O&#65533;&#65533;&#65533;,&#65533;&#65533;H~&#65533;&#65533;mEl&#65533;_!&#65533;&#65533;S s;&#202;-&#65533;&#65533;^&#65533;_&#65533;&#65533;Pl&#65533;&#65533;&#65533;&#65533;BB$}&#65533;&#65533;:&#652;&#65533;&#65533;&#65533;]&#65533;&#65533;&#65533;&#1934;v&#65533;^&#65533;&#1614;&#65533;&#65533;&#65533;&#65533;1&#65533;7a.&#65533;|8&#65533;&#65533;s&#65533;&#65533;&#65533;>}&#65533;&#65533;&#65533;&#65533;&#65533;&#65533;&#65533;~b&#65533;&#65533;&#65533;&#65533;&#65533;$&#65533;&#65533;(&#65533;&#700;&#65533;&#65533;&#65533;&#65533;&#1657;&#65533;*&#65533;&#65533;&#65533;`e&#65533;&#65533;&#65533;&#65533;mrF\x&#65533;P&#65533;l&#65533;&#65533;D+&#65533;e&#65533;&#65533;v&#65533;E&#65533;&#65533;g"&#65533;U+$&#65533;&#65533;	 @`O&#65533;&#65533;Q&#65533;&#65533;ov&#65533;k&#65533;&#65533;&#65533;&#65533;"&#65533;&#65533;&#65533;B 5&#65533;gT&#65533;&#65533;J&#65533;@&#65533;&#50794;&#65533;&#65533;6V&#65533;*&#65533;pI&#65533;&#65533;&#65533;$&#65533;&#174;&#65533;&#65533;&#65533;&#65533;&#65533;&#65533;T/&#65533;&#65533;>&#65533;V&#65533;&#65533;_&#65533;&#65533;&#65533;&#65533;>&#432;&#65533;&#65533;[&#65533;d_&#65533;&#65533;&#65533;g/&#65533;j&#65533;&#65533;f&#65533;&#65533;k&#65533;+&#65533;&#930;&#65533;A&#65533;&#65533;&#636;&#65533;M&#65533;&#65533;u&#65533;&#65533;&#65533;`2&#65533;S&#65533;&#65533;&#65533;&#65533;/-&#65533;&#65533;&#65533;&#693;L&#65533;_&#2000;7L&#499;&#65533;&#65533;&#65533; _&#65533;.&#65533;#&#65533;wL&#65533;	N&#65533;&#65533;P&#65533;&#65533;j-&#65533;1&#65533;_&#65533;K	]&#65533;0&#65533;|G1&#1569;&#65533;n&#1198;&#65533;];&#65533;M&#65533;&#65533;H&#65533;&#65533;&#59056;Z&#65533;h#m&#65533;J&#65533;U&#65533;&#65533;W_&#65533;&#65533;&#65533;&#65533;&#65533;M(&#995;
d&#65533;&#65533;du&#1276;&#65533;&#65533;U&#65533;V&#65533;&#65533;/&#65533;a&#65533;&#65533;&#65533;&#65533;&#65533;&#65533;&#65533;m&#65533;&#65533;%N&#65533;&#65533;L_&#65533;|&#65533;(C'&#65533;z1&#65533;
&#65533;&#65533;&#65533;9M5&#65533;bEv&#65533;&#65533;x)&#65533;}{&#65533; &#65533;&#65533;&#65533;&#65533;&#65533;&#65533;&#65533;]&#65533;]&#65533;&#65533;&#65533;&#65533;9&#65533;&#65533;&#65533;&#65533;&#65533;&#65533;&#65533;habo&#65533;&#65533;:&#65533;>&#65533;&#65533;&#65533;$!!&#65533;&#65533;&#65533;&#65533;&#65533;&#65533;&#65533;&#65533;&#65533;&#65533;&#65533;&#65533;a&#65533;&#65533;&#65533;&#65533;&#65533;&#65533;&#65533;<Y&#65533;~&#65533;&#65533;l x&#65533;&#65533;&#65533;&#65533;&#65533;&#65533;&#65533;&#65533;&#65533;&#65533;>&#65533;&#65533;&#65533;&#65533;_&#65533;&#65533;&#65533;&#65533;&#65533;	&#65533;&#65533;&#65533;1&#65533;&#65533;&#65533;&#65533;-&#65533;(%&#65533;&#65533;&#65533;&#65533;&#65533;&#65533; &#65533;&#65533;@&#65533;&#65533;&#65533;&#65533;&#65533;&#65533;C&#65533;&#65533;&#65533;&#65533;&#65533;B&#65533;?A&#65533;&#65533;&#65533;A='F&#65533;a&#65533;F&#65533;(S&#65533;$&#65533;&#65533;&#65533;&#727;,c&#65533;l&#65533;&#65533;&#193;"&#65533;
=&#65533;&#65533;s&#65533; rt&#65533;h&#65533;&#65533;&#1123;H&#65533;|&#65533;&#65533;&#338;&#65533;t$&#65533;&#65533;Z&#65533;&#65533;&#65533;T&#65533;Z&#130;&#26756;&#65533;&#65533;"&#65533;S&#65533;b&#1255;#&#65533;JiT&#65533;)Z	&#65533;R&#65533;&#65533;$&#65533;&#65533;1b&#65533;&#65533;&#65533;&#65533;w&#65533;_5&#65533;
&#65533;v&#65533;&#198;ZT&#65533;&#65533;._&#65533;:&#65533;L&#65533;&#65533;&#65533;&#65533;&#65533;KU&#65533;&#65533;&#65533;/&#65533;"&#65533;B&#1522;u&#65533;^&#65533;%S&#65533;,&#65533;hd&#65533;u&#65533;3j&#65533;Q&#65533;&#410;&#65533;&#65533;|&#65533;&#65533;Na:&#65533;&#65533;&#1395;&#65533;`&#65533;&#143;&#415;{d8&#65533;&#65533;&#196;&#1317;S&#65533;^P\]&#65533;7&#65533;!Xt&#65533;HSJ&#900;&#638;&#65533;&#65533;&#65533;5oJ&#65533;z&#65533;@&#990;@%&#65533;&#65533;?&#65533;&#65533;H&#65533;&#65533;&#65533;W&#65533;e UP&#65533;&#65533;F&#65533;u&#65533;]&#65533;&#65533;&#1376;[81%Un&#65533;Nt&#65533;8{&#65533;bp&#65533;a&&&#65533;&#65533;%&#65533;a&#65533;&#65533;&#65533;&#65533;b&#65533; &#65533;&#65533;#&#65533;@&#65533;K&&#65533;&#65533;&#65533;I&#65533;h&#1440;5&#65533;&#65533;&#65533;&#65533;h&#65533;`2&#65533;&#1096;Ze9 #&#65533;<&#65533; -&#65533;%c&#1749;&#65533;&#65533;&#65533;  &#65533;&#65533;&#65533;3 &#65533;&#65533;&#65533;p&#841;&#65533;&#65533;&#65533;&#65533;&#65533;&#65533; &#65533;&#1819;pj&#65533;&#65533;u&#65533;&#1353;]twn&#65533;&#65533;q&#65533;U&#65533;j&#65533;&#65533;&#65533;QQ&#65533;&#65533;&#65533;'&#65533;&#65533;&#65533;&#65533;0&#327; &#65533;m&#65533;t_O5h&#65533;%Y<&#65533;&#65533;&#65533;V&#65533;&#65533;&#65533;&#65533;&#65533;xuh&#65533;&#65533;H&#65533;U&#65533;Qqe
&#65533;&#65533;&#29940;~h+&#65533;#
&#1495;3&#65533;&#65533;&#65533;&#65533;`&#65533;&#65533;(&#65533;b&#65533;&#152;&#65533;2&#65533;&#1419;j&#65533;vc&#65533;&#1066;&#65533;&#65533;*&#1616;&#65533;&#65533;&#65533;&#65533; &#65533;&#694;&#65533;&#65533;v.&#65533;.)&#65533;/&#65533;&#65533;@1&#65533;3	3&#65533;&#65533;j&#65533;]&#65533; &#65329;&#65533;&#65533;r&#643;*&#65533;&#65533;&#65533;&#65533;&q@&#65533;&#65533;&#65533;r&#65533;&#65533;O&#65533;&#65533;&#1129;&#65533;ux&#65533;y&#1054;&#65533;0&#65533;&#65533;&#65533;&#65533;&#293;J&#65533;&#65533;&#65533;&#65533;&#65533;&#65533;&#65533;+aD&#462;V&#65533;b&#65533;}&#65533;2~&#65533;&#65533;)&#65533;&#65533;`&#65533;&#65533;v&#65533;&#65533;xa&#65533;ZmY&#65533;&#65533;&#65533;&#1420;&#999;&#65533;&#65533;s&#65533;&#65533;&#65533;&#65533;&&#65533;2&#65533;&#65533;&#65533;6,z&#65533;&#65533;+&#65533;&#65533;&#65533;2&#65533;l&#65533;&#65533;&#65533;&#512;&#65533;O&#65533;Lmk&#65533;H &#65533;&#65533;nk&#65533;i&#678;&#65533;$$&#65533;&#65533;&#878;&#65533;&#65533;P&#65533;q&#65533;7+{&#65533;&#65533; &#65533;&#923;Rt&#65533;L&#65533;&#65533;&#65533;&#65533;&#65533;&#65533;&#65533;N&#65533;&#65533;&#65533;Wy&#65533;&#65533;&#65533;'&#65533;_&#65533;&v&#1993;&#65533;&#1214;6QGg<&#65533;p &#65533;1&#65533;#{&#65533;&#65533;&#65533;&&#65533;&#65533;&#65533;0<&#65533;6&#65533;>&#65533;\_&#741;&#65533;&#65533;&#65533;&#65533;+&#65533;&#65533;'&#65533;&#65533;&#65533;&#1139;&#65533;\+7r&#65533;&#65533;I{=&#65533;&#1295;8&#65533;_&#65533;&&#1589;&#65533;&#65533;&#65533;&#65533;&#65533;&#65533;&#65533;a&#65533;&#65533;/
8&#65533;&#65533;KnR&#847;a_[lh&#65533;&#65533;&#65533;+;&#65533;&#65533;&#65533;N&#65533;t9&#65533;&#65533;&#65533;Q&#65533; H&#65533;LZz&#65533;&#65533;&#65533;6+&#65533;Ku@&#65533;x!&#65533;0a&#65533;&#65533;&#65533;&#65533;%&#65533;n<&#65533;nNk&#65533;&#65533;5<GB&#65533;I&#772;H8&#65533;&#65533;$&#65533;&#65533; )&#65533;Z&#65533;&#65533;&#65533;&#65533;%&#65533;&#65533;u&#65533;&#65533;&#65533;&#65533;p&#1576;&#65533;%%&#65533;&#65533;R&#65533;&#65533;&#65533;&#65533;&#65533;w&#65533;	&#812;&#65533;&#65533;?&#65533;miPD&#65533;&#65533;z&#65533;<&#65533;1OyF&#65533;&#65533;&#1140;&#65533;&#65533;&#65533;W&#65533;&#65533;&#65533;&#1340;&#482;&#62031;F&#818;&#65533;d&#1159;&#65533;&#1708;&#65533;&#65533;"&#65533;\q6&#65533;&#65533;/1b&#65533;Z&#65533;,G&#65533;&#65533;mi[&#65533;'H&#65533;e\&#65533;n&#65533;&#65533;2yi&#65533;&#65533;&#65533;&#65533;A,&#65533;&#65533;(2&#65533;MxJS&#1732;&#65533;kDc8&#65533;&#65533; 6&#65533;@&#65533;6n&#65533;&#65533;#&#65533;&#65533;&#65533;&#164;&#65533;&#65533;t4&#65533;&#65533;s&#65533;%&#65533;r&#65533;&#65533;&#65533;&#65533;-&#298;  e&#65533;&#65533;&#65533;&#65533;&#65533;D &#65533;W&#65533;&#1739;&#65533;9&#65533;&#65533;qq&#65533;y&#65533;2&#65533;0&#65533;ivQ&#65533;&#65533;Q&#65533;&#65533;&#65533;&#65533;&#65533;=&#65533;9&#65533;0&#65533;&#65533;c&#65533;&#65533;Fi&#65533;/2&#65533;a&#65533;d)&#65533;&#65533;	&#65533;Hv&#65533;#&#65533;&#65533;6o&#65533;O}}&#65533;&#65533;&#65533;6d&#65533;&#65533;&#65533; &#65533;R'&#65533;&#460;F.cy&#65533;@G&#65533;&#65533;X&#65533;5*5&#65533;&#65533;%&#65533;&#65533;&#65533;&#65533;$5q%Q&#65533;L&#65533;Y%&#65533;B &#65533;A*3&#1816;&#65533;p&#65533;&#65533;&#65533;d&#65533;&#65533;S&#65533;K_&#65533;&#729;&#65533;+T#"~&#65533;&#65533;&#65533;&#65533;&#59864;&#65533;&#65533;Q&#65533;/g&#1364;&#65533;%&#65533;Z&#65533;k2u&#65533;Km&#65533;(&#65533;9@tFM&#65533;&#65533;_8&#65533;55&#65533;/Z&#65533;I'>&#65533;	&#65533;S&#65533;[&#65533;&#65533;<&#65533;i$&#65533;&#65533;BY&#65533;[n@q.&#65533;pKm&#65533;&#539; &#65533;&#65533;WB"&#65533;[$#&#65533;&#65533;&#65533;.&#65533;&#65533;&#65533;&#65533;&#65533;&#65533;):&#65533;M&#65533;&#65533;_%&#65533;k<H&#65533;&#65533;-`&#65533;&#65533;&#65533;l*G5&#65533;&#65533;S&#65533;pi&#65533;&#65533;&#65533;&#1585;&#288;:&#65533;&#65533;&#65533;yB&#65533;ZJK&#65533;&#65533;.&#65533;2&#65533;&#65533;.yi&#65533;pJ&#65533;&#65533;0fZ&#65533;&#65533;b^ :IK&#65533;&#1132;&#65533;h./&#65533;-&#65533;S/Z&#952;&#65533;&#65533;a&#65533;&#65533;:&#65533;&#65533;&#65533;1{[K_X&#65533;48z&#65533;&#65533;&#65533;0,<&#65533;h&#65533;o&#65533;&#65533;<#A}d&#65533;&#65533;&#65533;H&#65533;&#65533;&#65533;&#65533;{&#65533;&#65533;&#65533;n 5 ;$&#65533;O~x&#65533;&#65533;&#65533;&#1548;&#1489;&#65533;&#65533;~;KQ&#790;&#65533;&#65533;&#65533;&#65533;&#65533;6&#22993;&#1669;&#65533;/&#65533;YR&#708;&#1545;&#65533;$&#65533;-9&#65533;&#65533;&#65533;&#65533;V&#65533;&#65533;&#65533;&#65533;&#65533;U&#1837;Lw&#65533;&#65533;&#65533;O}&#65533;&#65533;&#65533;8&#65533;1q&#65533;&#65533;&#65533;W&#65533;&#65533;&#65533;j&#65533;PS&#65533;&#65533;Ok&#65533;&#65533;t&#65533;&#65533;&#65533;N}=&#65533;&#65533;&#65533;``y&#65533;;O&#65533;&#65533;7&#65533;_&#65533;&#65533; &#65533;Opi&#128;&#65533;&#65533;/;&#65533;&#65533;i&#65533;W7bJ&#65533;&#65533;&#65533;I&#65533;B&#65533;&#65533;N&#65533;&#65533;&#65533;"&#65533;&#65533;H[&#65533;R&#65533;\&#65533;vL3M&#65533;L&#65533;[&#65533;&#65533;R&#65533;&#65533;&#65533;pM&#65533;x&#65533;wX&#65533;&#65533;&#65533;i&#65533;e&#65533;hSv$&#65533;)Vn&#65533;SB`&#65533;e&#65533;^&#65533;_{&#65533;&#1320;&#65533;F&#65533;&#65533;\='P&#65533;&#65533;_&#65533;P&#65533;"&#469;&#65533;&#65533;&#238;U&#65533;&#65533;d&#65533;&#364;_ !p1^*&#65533;I&#65533;J&#65533;y3a/&#65533;&#65533;m&#65533;&#65533;&#65533;&#332;&#65533;:&#65533;7&#65533;a&#65533;&#65533;&#65533;&#65533;&#65533;&#65533;:'&#65533;S[&#65533;&#65533;`6D&#65533;U&#65533;p&#65533;X-}&#65533;&#65533;w&#65533;7Q&#65533;gE&#65533;^l&#65533;I4tN&#65533;&#65533;D+z&&#65533;1&#65533;&#65533;&#65533;hI&#65533;8&#330;&#65533;UZ&#65533;&#65533;`&#65533;&#65533;A&#65533;&#271;B&#65533;S[|&#65533;&#65533;&#708;&#1533;<x&#65533;;8{&#65533;`<3&#65533;&#65533;&#65533;&#65533;&#65533;o&#65533;Z&#65533;V&#65533;]`&#65533;p&#65533;&#65533;H&#65533;&#65533;K&#65533;D&#65533;&#65533;R&#65533;&#65533;[&#65533;7&#65533;#&#65533;U9&#65533;&#65533;&#65533;&#65533;W&#65533;N&#65533;5&#1480;&#65533;$&#65533;}&#65533;&#65533;&#65533;k&#65533;d&#65533;Mo&#65533;&#65533;*&#65533;&#65533;&#65533;B1
&#65533;&#65533;2&#65533;&#65533;&#65533;c&#353;&#65533;?g1&#65533;Se&#65533;,|o&#65533;&#65533;6&#65533;G&#65533;&#65533;&#65533;h&#65533;&#65533;&#65533;&#961855;	&#65533;w&#65533;&#65533;;&#65533;U&#65533;&#65533;&#65533;&#65533;[&#65533;&#65533;)u&#65533;&#65533;&#65533;x&#65533;&#65533;&#65533;&#65533;&#65533;l&#65533;5)&#65533;&#65533;wC&#65533;&#65533;~wD&#65533;d!Cf\\&#65533;&#65533;&#65533;&#65533;&#65533;&#65533;5&#65533;&#65533;&#65533;4&#1034;=C0&#65533;&#65533;&#65533;&#65533;#&#65533;&#732;&#65533;
8[&#65533;m&#65533;r&#65533;M`t&#65533;&#65533;&#535;7&#65533;&#65533;^&#65533;&#65533;&#65533;&#65533;&#65533;&#65533;o&#65533;<I&#65533;&#65533; V&#657;j&#65533;3rP&#65533;&#65533;&#65533;&#65533;`&#65533;5/&#65533;&#65533;&#65533;&#65533;&#65533;&#65533;GP&#65533;&#65533;&#65533;&#65533;=&#65533;3&#65533; m&#65533;&#65533;+Z$&#65533;&#1599;E&#65533;&#65533;3&#65533;&#6022;&#65533;&#65533;?j&#65533;&#65533;&#65533;&#65533;&#65533;v&#65533;&#65533;&#65533;&#65533;`rF&#65533;&#65533;&#65533;M&#65533;&#65533;&#1216;&#65533;,&#65533;&#65533;d&#65533;tN&#1122;N&#65533;&#65533;Fr#Yp&#65533;^&#65533;{n&#65533;&#65533;&#65533;s&#65533;&#65533;s&#65533;&#65533; 1&#65533;st&#65533;{&#65533;&#65533;&#65533;&#65533;7@7&#65533;&#65533;tNgv&#65533;7&#65533; &#65533;j&#951;p.&#65533;r0rtCI&#65533;&#65533;`_g&#65533;FE&#65533;R&#65533;S&#65533;NTo&#65533;&#65533;&#65533;x)&#65533;C&#65533;Su&#65533;~&#65533;~0&#325;&#65533;&#65533;&#65533;&#65533;p&#65533;7x&#65533;&#65533;4C&#65533;xW&#65533;&#65533;&#65533;&#65533;%&#65533;&#65533;J{P&#65533;&&#65533;B&#65533;&#65533;0 &#65533;9Tx}Dc&#65533;yVez&#65533;^&#65533;W#&#65533;%&#65533;-WO&#65533;&#65533;d4GrE&#65533;,&#262;&#65533;T&#65533;&#65533;q&#65533;F&u&#65533;u&#65533;(Ht&#65533;&#65533;{&#65533;3&#65533;5&#65533;'&#65533;n&#65533;/&#65533;gu5&#65533;I&#65533;&#65533;f&#65533;&#65533;&#65533;&#65533;X8&#65533;&#65533;u&#65533;FAI&#65533;8&#65533;&#65533;}&#65533;M&#65533;!&#65533;&#65533;<&#65533;&#65533; qo&#65533;L4wCTC&#1484;>&#65533;R5Db`x&#65533;&#65533;d(x&#65533;&#65533;S&#65533;&#65533;pj&#65533;vp&#65533;&#552;0&#65533;w&#65533;&#65533;otbZ&#65533;&#65533;9&#65533;&#65533;xz&#519;h&#65533;&#65533;&#65533;X&#65533;D&#65533;"&#65533;&#65533;&#65533;&#65533;8&#65533;&#65533;&#65533;c&#65533;&#65533;\&&#65533;p&#65533;6&#65533;&#65533;&#65533;6p&#65533;l3"&#65533;Dc{&#65533;{&#65533;&#65533;&#65533;&#65533;Vm&#65533;&#65533;t&#65533;X&#65533;&#65533;&#65533;6&#65533;&#65533;pRm&#65533;&#65533;&&#65533;&#65533;f&#65533;V&#65533;&#65533;|X&#65533;n&#65533;}&#65533;"&#65533;0&#65533;9C&#65533;2*Wy/&#65533;D&#65533;x&#65533;&#65533;&#65533;)YHw&#65533;W&#65533;&#65533;&#1420;b&#65533;h&#65533;&#65533;&#65533;v&#65533;a&#65533;&#65533;2=&#65533;~&#65533;'&#65533;&#65533;&#65533;i&#1037;o&#65533;&#65533;&#65533;&#65533;&#65533;T&#65533;&#65533;&#65533;&#65533;&#1944;Z&#65533;D&#65533;&#65533;Q&#65533;)&#1230;&#65533;4&#65533;&#65533;&#65533;&#65533;	m&#65533;&#1701;r&#65533;&#65533;&#65533;&#65533;h?&#65533;&#65533;?b&#65533;&#65533;&#65533;&#65533;&#1217;&#65533;.&#65533;wO&#65533;&#1088;V'&#65533;zGR&#65533;37&#65533;8&#65533;|&#65533;@&#65533;f&#65533;&#65533;z=b_&#65533;YGX&#65533;`&#65533;P&#8875;W_6&#65533;&#65533; eS!&#933;&#65533;&#65533;4'&#52750;%&#65533;[&#65533;Q&#65533;&#65533;`&#65533;WTyh&#65533;&#65533;x)KA~&#65533;&#65533;&#65533;&#65533;>&#65533;c&#33595;	&#65533;&#65533;&#65533;&#65533;(&#65533;&#65533;&#65533;&#65533;&#65533;>AtPi&#65533;&#65533;&#1621;&#65533;Y&#65533;&#65533;9&#65533;_&#65533;&#65533;&#65533;&#65533;&#1289;&#65533;-&#65533;&#65533;&#65533;&#65533; Au&#65533; 0&#65533;&#65533;&#65533;]_+&#65533;9&#65533;.&#65533;d&#65533;&#65533;&#65533;h&#65533;qy&#65533;&#65533;p%&#65533;&#65533;&#65533;&#210;Y&#65533;W&#65533;F&#65533;&#65533;&#65533;7&#65533;C&#65533;&#65533;(H&#65533;2&#65533;&#65533;$P&#65533;&#65533;t2h
&#917;m&#65533;&#65533;&#65533;<(W&#65533;&#65533;&#65533;Pu&#65533;&#65533;\P&#65533;@&#65533;&#65533;%&#65533;&#65533;&#65533;W&#65533;&#65533;&#65533;#&#65533;Y&#65533;&#65533;t8&#65533;&#65533;&#604;&#65533;&#65533;&#65533;F&#65533;)&#65533;&#65533;&#65533;&#65533;&#65533;-&#65533;b,&#65533;&#65533;&#65533;&#65533;R&#65533;)&#65533;&#65533;&#65533;&#65533;L&#65533;&#65533;&#65533;&#65533;p!
&#65533;&#65533;y&#65533;@J&#65533;B:&#65533;CZ#g3&#65533;&#65533;`sjS&#65533;&#65533;"^&#65533;R D&#65533;&#65533;@&#65533;h&#65533;&#1074;&#65533;&#22814;&#65533;&#65533;&#65533;&#65533;&#65533;k&&#65533;@&#65533;&#65533;A&#65533;KZE&#65533;&#65533;&#65533;&#65533;"~&#65533;&#65533;3&#65533;&#65533;&#65533;,9&#65533;;&#65533;&#65533;&#65533;$&#65533;b&#65533;
u
&#65533;&#65533;or&#65533;O&#65533;z&#65533;$&#65533;&#65533;&#65533;_3&#65533;7&#65533;&#65533;&#65533;yJP8XlxEZ&#65533;&#65533;W&#65533;&#65533;&#65533;&#65533;&#65533;&#65533;&#65533;&#65533;i&#65533;&#11746;6&#65533;&#65533;&#65533;x&#65533;&#65533;&#65533;&#65533;&#65533;hH)&#65533;&#65533;fK&#65533;9l&#65533;&#65533;&#65533;((&#65533;J&#65533;?J&#65533;&#65533;z&#65533;&#65533;YK&#65533;&#65533; &#65533;9T9 p&#65533; &#65533;&#65533;n&#65533;&#65533;&#65533;Ps&#65533;&#65533;&#65533;&#65533;]&#65533;&#36126;`J&#65533;L&#65533;Hbl%&#65533;$&#65533;&#65533;&#65533;&#1622;nJ&#65533;&#65533;2 yY&#65533;k&#65533;z&#65533;*|	:Ps9|&#65533;AY	T&#65533;&#65533;
&#5706;&#1798;@&#65533;P&#65533;&#65533;&#65533;
e&#65533;&#65533;&#65533; fJ&#65533;?&#65533;&#65533;&#65533;&&#65533;&#65533;&#65533;&#65533;}&#65533;x&#65533;
K1:&#65533;&#65533;&#65533;&#65533;&#65533;&#65533;X&#65533;g&#65533;&#65533;&#65533;&#65533;&#65533;&#65533;&#1684;&#65533;&#65533;=&#65533;&#65533;&#65533;&#1712;&{&#65533;';=&#171;&#65533;*0<&#65533; &#65533;_&#65533;&#65533;&#65533;&#65533;-&#65533;6&#65533;&#65533;d#f&#65533;&#65533;5&#65533;&#65533;&#65533;&#65533;&#65533;K6&#65533;&#65533;&#65533;O&#65533;d&#65533;&#65533;6Z&#65533;"&#65533;1N&#65533;&#14739;&#65533;&#65533;&#65533;0&#65533;8gl&#65533;&#1134;6b&#65533;cN&#65533;&#65533;t&#65533;&#65533;&#65533;?*@&#65533;F&#65533;&#65533;&#65533;_@2&#65533;&#65533;%&#65533;&#65533;&#303;&#65533; &#65533;5&#65533;#&#65533;&#65533;tk&#65533;&#65533;&#65533;e&#65533;X&#65533;&#65533;&#65533;&#65533;&#65533;&#65533;&#65533;G&#65533;Z[&#65533;&#65533;{&#65533;&#65533;hb&#65533;&#65533;C&#65533;&#65533;:&#65533;;T&#65533;&#65533;[&#65533;$;&#65533;u[&#65533;&#65533;&#65533;&#65533;&#65533;&#65533;@&#65533;&#65533;&#144;T; &#65533;9@>w&#65533;Q&#65533;@&#556;&#65533;&#65533;j&#65533;d&#65533;5&#65533;X;&#65533;&#65533;,\&#65533;.&#65533;%f:&#65533;p&#65533;&#65533;Q5&#65533;&#65533;&#65533;&#65533;&#65533;&#65533;&#65533;elEt&#65533;(-d&#65533;&#65533;&#65533;*&#65533;GwV&#65533;&#65533;&#65533;q{&#65533;&#65533;z&#65533;&#65533;gu&#65533;XN2&#65533;&#65533;v&#65533;&#65533;!&#65533;M&#1162;&#65533;j&#65533;&#65533;K&#65533;&#65533;&#65533;zt&#65533;I&#65533;&#1591;&#65533;&#65533;&#65533;&#65533;[&#65533;G&#65533;[&#65533;&#65533;p&#65533;&#65533;"&#65533;&#889;&#65533;&#65533;;&#65533;&#65533;K&#65533;/F&#65533;&#65533;T'6&#65533;eU&#65533;&#65533;&#65533;&#626;K&#65533;&#1338;&#65533;=&#65533;&#65533;&#65533;&#65533;&#65533;&#734;&#65533;"&#65533;&#65533;&#65533;z&#65533;&#65533;=&#65533;c5&#65533;&#65533;rX&#65533;&#65533;%7m&#65533;&#65533;[&#65533;i&#65533;&#65533;`&#65533;&#65533;P&#495;j&#65533;c&#65533;&#65533;&#65533;&#65533;R&#1753;&#65533;:&#65533;-(	&#65533;&#65533;&#65533;K
A(&#65533;&#65533;;&#65533;&#65533;&#65533;&#65533;+PQ&#65533;&#65533;G&#65533;&#65533;&#65533;h&#65533;&#65533;&#65533;&#65533;&#65533;&#65533;&#65533;&#65533;8&#65533;&#65533;=Pd&#65533;&#65533;Z&#65533;D&#65533;&#65533;T&#65533;y\B&#65533;&#65533;&#65533;&#65533;&#65533;l&#65533;&#65533;&#394;&#585;JHM&#65533;&#65533;Z&#65533;,&#65533;&#65533;Z&#65533;`&#65533;>&#65533;FV@&#65533;&#1764;&#65533;WeY&#65533;U)&#65533;&#65533;&#65533;t&#65533;%l&#185;&#65533;WG&#65533;].&#572;+X&#65533;&#65533;;Ph&#65533;6&#1832;F&#65533;H&#65533;&#65533;&#65533;7(&#65533;&#65533;~&#65533;	&#65533;&#307;&#65533;W&#65533;&#65533;_|&#65533;&#65533;&#65533;&#65533;y&#65533;10&#65533;&#65533;7&#65533;~{K&#65533;&#65533;&#65533;[&#65533;&#65533;
&#65533;&#65533;&#313;&#65533;,9&#65533;&#65533;&#65533;&#65533;&#65533;&#65533;&#808;<&#65533;n&#65533;&#65533;&#555;9[&#65533;&#65533;@&#65533; &#65533;&#65533;T##&#65533;S&#459;&#65533;&#65533;<&#457;&#65533;{B+V8&#65533;7@s&#65533;&#65533;2&#65533;&#34079;[&#1382;&#65533;&#65533;0g&#1635;"&#235;s&#65533;&#238;&#65533;&#65533;&#65533;&#65533;&#828;&#65533;4&#65533;&#65533;!&#65533;?L&#65533;&#65533;&#65533;{&#65533;w&#65533;&#65533;l&#65533;&#65533;k>&#65533;E5&#65533;P&#65533;&#65533;l_&#34224;&#236;&#65533;&#65533;&#65533;R&#65533;&#65533;|K&#65533;L&#65533;-[L&#65533;&#65533;&#65533;&#65533;&#65533;b&#65533;&#65533;&#65533;k&#65533;&#65533;&#65533;&#65533;t&#65533;=U&#65533;&#65533;&#65533;&#65533;D&#65533;&#65533;9&#65533;,&#65533;&#65533;{&#65533;e&#65533;%7&#65533;&#65533;\&#65533;\&#65533;&#65533;&#65533;&#65533;&#65533;+&#65533;&#65533;z&#65533;$h&#65533;Z&#65533;p	&#65533;&#65533;&#65533;5&#65533;&#65533;&#65533;&#65533;M&#65533;&#65533;|	&#65533;&#1557;&#65533;2&#65533;>&#65533;&#65533;}&#65533;mX"&#65533;&#65533;&#65533;&#65533;H&#65533;&#65533;&#65533;Rm&#65533;m&#65533;&#65533;&#65533;-x/&#65533;&#65533;&#65533;&#65533;&#65533;i&#65533;&#65533;H|:&#65533;<&#1143;&#65533;&#65533;&#65533;;&#65533;&#65533;&#65533;!&#65533;Sl&#65533;!&#65533;&#65533;&#65533;&#65533;&#65533;&#65533;&#65533;k&#1538;m&#65533;^&#65533;3m	3&#65533;&#65533;&#764;o&#65533;&#65533;\&#65533;&#65533;&#868;&#65533;t|&#1233;}]x&#65533;&#65533;&#65533;d&#6970;J&#65533;G]Zz3&#65533;&#1316;$&#65533;&#65533;E&#65533;&#65533;&#65533;&#65533;KG&#65533;&#65533;W|S&#65533;&#65533;*&#65533;Wm&#65533;&#65533;,&#65533;Jn&#65533;AY&#65533;&#65533;z_-&#65533;
&#65533;m&#65533;&#65533;&#65533;&#65533;&#65533;&#65533;5&#65533;&#65533;@B&#65533;&#65533;&#65533;l&#289;&#65533;&#65533;&#65533;&#65533;&#65533;&#65533;&#1513;S&#65533;^&#65533;&#65533;&#65533;{&#1911;,&#65533;-&#65533;&#852;&#65533;&#65533;&#65533;}&#65533;&#65533;k&#65533;&#65533;=&#65533;&#65533;&#65533; a&#65533;d&#65533;&#65533;&#1579;k&#65533;&#65533;&#65533;&#1987;T&#65533;7&#65533;&#1262;k&#65533;&#65533;&#65533;&#65533;&#65533;&#65533;&#65533;@&#65533;gw&#65533;&#65533;&#954;tQ&#65533;v&#65533;&#65533;y&#65533;
&#65533;&#1845;G ]&#65533;R&#65533;&#65533;&#65533;uyf&#1676;&#65533;&#65533;&#65533;&#65533;&#65533;&#65533;&#65533;F&#65533;&#1010;&#65533;&#1389;&#65533;&#65533;b&#65533;&#65533;&#65533;g&#65533;&#65533;m&#65533;
k&#65533;(~&#65533;mT&#65533;&#292;&#65533;p&#65533;~-&#65533;&#65533;&#65533;&#65533;=&#1474;&#65533;&#1915;l7&#65533;&#714;@&#65533;s&#65533;)^&#1924;&#65533;#&#65533;&#65533;5&#65533;&#65533;tBF&#65533;&#65533;	&#65533;&#65533;-\&#65533;<&#65533;RN&#65533;&#1388;&#65533;&#65533;&#65533;&#65533;d&#65533;&#65533;$&#65533;&#65533;&#65533;a4&#65533;&#65533;&#874;	&#65533;@&#65533;&#65533;=<P&#65533;&#65533;&#65533;;k3&#65533;&#65533;&#65533;k~&#65533;&#194;
v&#65533;&#65533;`&#65533;&#65533;&#594;`,&#65533;m&#65533;>W&#65533;D>&#65533;;&#65533;m&#65533;&#65533;9>&#65533;&#65533;&#65533;Ed&#65533;&#65533;m&#65533;w&#65533;&#65533;&#65533;&#65533;@&#65533;&#65533;&#228;&#65533;&#65533;&#65533;K&#65533;&#65533;&#65533;<&#65533;&#65533;&#65533;d&#65533;_m&#9739;&#65533;&#65533;q&#65533;&#65533;&#65533;&#65533;,l&#65533;2&#65533;&#65533;&#65533;&#832;&#65533;H&#65533;@&#65533;#cs<Pn&#65533;&#1372;&#65533;&#65533;]&#65533;&#1788;]{t&#65533;Y&#65533;n9&#65533;_&#65533;&#990;&#65533;h&#65533;&#1005;&#65533;&#65533;&#65533;&#65533;@&#65533;k&#65533; &#1441;&#65533;n&#65533;&#65533;>(&#941;&#65533;&#65533;}&#12878;&#65533;T&#65533;5:&#15955;&#65533;&#65533;"&#65533;&#65533;&#65533;&#65533;&#65533;&#65533;&#65533;&#65533;N&#65533;&#65533;X&#65533;@&#65533;&#65533;)&#65533;U&#65533;M.&#65533;&#65533;&#65533; _&#65533;&#65533;,&#65533;Q~&#65533;m]&#65533;&#65533;<BM&#65533;&#65533;&#65533;&#65533;&#65533;b&#65533;&#65533;&#65533;.&#65533;&#65533;1&#65533;Y&#65533;{N&#65533;&#439;&#65533;M&#65533;&#65533;&#65533;&#65533;&#65533;\&#65533;	&#65533;&#65533;&#65533;&#65533;&#65533;&#65533;&#65533;F&#65533;_&#65533;&#65533;&#65533; %^&#65533;]&#65533;w&#1436;C&#65533;&#65533;&#65533;&#65533;&#65533;A)L&#65533;&#65533;&#65533;>&#759;y&#65533;;?L&#65533;&#65533;&#65533;>&#65533;(&#65533;&#65533;1?&#65533;2&#65533;&#65533;	&#65533;)J&#65533;&#65533;&#65533;&#65533;&#65533;&#65533;&#1968;&#537;R&#65533;&#65533;&#65533;&#65533;&#65533;&#65533;V&#65533;&#46385;&#65533;zL&#65533;H&#65533;&#65533;&#65533;;&#65533;aEA&#65533;&#1981;&#65533;~&#65533;Z&#65533;)z&#65533;&#65533;_&#65533;}&#65533;&#65533;P&#29228;&#65533;&#65533;u&#65533;&#65533;&#65533;&#65533;&#65533;&#942;	&#65533;&#65533;&#65533;k&#65533;&#65533;&#65533;*n&#65533;&#65533;&#65533;&#65533;g&#1584;&#65533;:&#65533;&#65533;&#65533;&#65533;G&#65533;8&#65533;<&#65533;&#65533;&#65533;.&#65533;&#65533;:=&#65533;&#65533;0&#65533;&#65533;&#65533;&#65533;/&#65533;&#1179;&#65533;p&#65533;&#65533;5I^_&#65533;X&#65533;[&#65533;&#65533;]&#65533;&#65533;Z_&#65533;o#&#65533;,&#65533;&#65533;l&#65533;&#65533;&#65533;1&#65533;&#65533;&#65533;	&#65533;&#65533;&#65533;&#65533;}NmT&#65533;&#65533;&#65533;&#65533;}?W&#65533;&#65533;&#65533;&#65533;&#65533;o&#1374;&#65533;&#65533;Q}%&#65533;&#65533;&#1328;[&#65533;&#65533;&#65533;&#65533;&#1694;&#65533;&#65533;n&#65533;&#65533;j(&#65533;&#65533;&#65533;&#65533;M&#65533;&#65533;/.&#65533;&#65533;&#60528;&#65533;&#65533;s&#65533;&#65533;EO&#65533;(&#65533;R9&#65533;N_&#65533;M?&#65533;&#65533;&#65533;&#65533;
l&#65533;x1b&#65533;a&#65533;	&#65533;Y
&#65533;l&#65533;&#65533;&#65533;<&#65533;&#65533;&#65533;9&#65533;]&#65533;&#65533;&#65533;&#65533;&#65533;&#65533;&#65533;&#65533;&#65533;&#65533;&#65533;&#65533;&#65533;&#65533;~&#65533;:&#65533;o&#65533;&#65533;&#65533;&#65533;&#65533;&#65533;&#65533;&#65533;&#65533;&#65533;&#65533;&#65533;Y&#65533;&#65533; u&#65533;>&#65533;#&#861;&#1064;&#1023;t]&#65533;&#65533;&#65533;&#440;&#651;&#65533;&#65533;&#1584;&#65533;&#65533;l&#65533;>&#65533;&#65533;&#65533;&#65533;&#65533;&#65533;&#65533;&#65533;&#65533;&#65533;
&#65533;&#65533;&#65533;&#65533;&#65533;&#735;&#65533;&#65533;H&#65533;&#65533;A-.P&#65533;0a&#65533;!Z&#65533;XfL:&#65533;&#65533;9&#65533;&#65533;&#65533;&#65533; ?&#65533;9&#65533;I&#65533;9&#65533;\&#65533;&#65533;I&#65533;)[>&#65533;&#65533;F87&#65533;8@&#65533; ::NTiH&#65533;&#65533;&#163;F&#65533;JD&#65533;&#65533;D&#65533;7&#65533;&#65533;-&#65533;@!Y9[&#65533;&#65533;U&#65533;zd&#65533;&#65533;e&#65533;&#65533;M&#65533;&#65533;`&#65533;V&#65533;HE&#65533;&#438;v&#65533;&#65533;m&#65533;6&#65533;P9&#65533;&#65533;&#65533;&#65533;=&#65533;*UW5&#65533;"&#65533;e&&#65533;&#65533;&#65533;K9x%n&#65533;&#65533;&#65533; y&#65533;&#696;&#65533;Uw&#65533;+g}'i!&#65533;&#65533;&#65533;2f&#65533;&#65533;_&#65533;&#65533;i&#660;&#65533;&#65533;&#65533;g,&#65533;&#65533;&#449;E&#65533;7a&#65533;d&#65533;&#65533;%&#784;&#65533;&#65533;&#65533;&#65533;&#65533;&#65533;&#65533;&#65533;3k&#65533;&#18035;&#65533;O&#65533;&#1166;&#65533;&#65533;&#65533;&#65533;&#65533;&#65533;a5&#65533;&#65533;&#1256;&#65533;&#65533;5&#65533;&#65533;&#65533;&#65533;&#65533;&#65533;&#1866;&#916;l&#1974;~[&#65533;xq:&#65533;&#65533;&#65533;&#65533;&#65533;&#65533;=&#65533;&#65533;&#65533;E~&#65533;&#65533;&#65533;j&#65533;(M/&#65533;&#65533;&#65533;g&#65533;I&&#65533;f^&#65533;&#65533; &#65533;#&#65533;B= VH&#65533;&#43847;&#65533;xDG]@&#65533;&#65533;&#65533;b&#65533;&#65533;H&#65533;mh&#65533;&#65533;o&#65533;&#65533;Cq(&#65533;&#65533;;&#65533;&#65533;\4-&#65533;s=&#65533;&#65533;&#65533;0&#65533;&#65533;d&#65533;O&#65533;&#65533;V&#65533;&#65533;&#65533;&#65533;gUn&#65533;!7_&#65533;&#65533;`X&#65533;&#65533;&#65533;^)&#679;@6&#65533;a9a1l&#65533;&#65533;&#65533;&#65533;&#65533;&#65533;>&#65533;&#65533;.&#65533;h2&#65533;)&&#169985;x5&#65533;&#899;&#65533;u&#65533;&#65533;n&#65533;wt&#65533;%:&#65533;&#65533;&#65533;} &#65533;&#65533;g'&#65533;(VO=i&#65533;&#12684;PF)j&#65533;&#65533;&#65533;rO&#65533;&#1258;%&#65533;&#65533;&#65533;p9&#65533;&#65533;&#65533; &#65533; G&&#65533;&#65533;0LG&#65533;&#65533;&#65533;Z#Z&#65533;!&#65533;&#65533;`v&#65533;U&#65533;&#65533;U"{`&#65533;&#65533;e[&#65533;&#65533;&#65533;L&#65533;A&#65533;i&#65533;\&#65533;YWnB&#65533;&#65533;0&#65533;|x&#28736;&#65533;k"3u	&#65533;(&#65533;&#65533;&#65533;h&#65533;^&#65533;a&#65533;&#65533;&#27375;&#65533;&#65533;&#65533;5 Y	&#65533;&#65533;d&#65533;&#65533;@	&#65533;&&#65533;b&#65533;&#65533;zAQ#&#65533;8+&#65533;&#65533;zc&#65533;2&#65533;:&#65533;&#65533;&#65533;&#65533;M&#65533;&#65533;&#65533;&#65533;
&#65533;L&#65533;mK&#65533;&#65533;jU^&#65533;&#65533;<k '&#65533;J;&#65533;Z&#1172;F&#65533;&#65533;&#65533;|&#65533;-&#65533;&#65533;~&#48119;&#65533;	]	&#65533;>F/&#65533;o&#65533;&#65533;3&#65533;&#65533;&#65533;&#65533;f&#1304;&#65533;&#1842;&#65533;[Z)&#65533;&#65533;g&#65533;&#65533;&#65533;&#65533;&#1895;&#65533;&#65533;,&#65533;&#65533;'&#65533;XDF=b&#65533;*&#65533;8j&#65533;pAN&#65533;#s&#65533;&#65533;&#65533;&#65533;6I ]&#65533;f&#65533;-&#65533;k&#65533;&#1159;u&#65533;&#65533;
&#65533;&#65533;&#65533;&#65533;&#65533;&#65533;6:3|&#65533;&#65533;&#65533;&#65533;&#65533;St&#65533;&#1051;s&#1972;&#65533;&#65533;&#65533;&#65533;&#65533;&#65533;&#65533;"5&#1317;?&#65533;:&#65533;&#65533;\&#65533;u&#65533;r;/&#65533;{&#65533;Rp&#65533;#&#65533;&#65533;M&#65533;A&#65533;m&#65533;=&#65533;&#1786;m,|&#65533;&#65533;w&#65533;.&#65533;|&#65533;&#65533;&#65533;Z&#65533;&#187;W?#&#65533; &#65533;&#65533;Hg&#1707;&#65533;&#65533;&#65533;&#65533;G&#65533;>&#65533;&#65533;l&#996;h8&#65533;&#65533;&#65533;&#65533;&#65533;9&#65533;&#65533;&#65533;~&#65533;k}&#65533;&#65533;&#65533;&#65533;k`W&#65533;&#65533;="&#65533;`&#65533;8S5mB`&#65533;;&#65533;t&#65533;&#65533;lz&#65533;&#65533;&#65533;f3I`mS8&#65533;&#1816;&#65533;&#65533;$nt&#65533;`&#65533;&#65533;&#65533;8&#65533;H|&#65533;&#65533;&#65533;7A	&#65533;pE[q UWI-k&#65533;+&#65533;O&#65533;&#65533;&#65533;N&#65533;&#65533;|&#65533;@<&#65533;&#65533;-&#65533;Y&#65533;[&#65533;c 7H&#65533;&#65533;~P&#65533;&#1851;&#65533;GE;!&#65533;&#65533;Q&#65533;&#65533;&#65533; a&#65533;&#65533;x(h&#65533;:`&#65533;('q&#65533;Awl&#65533;l^H&#65533;&#65533;x!jc[&#65533;D8&#65533;*/&#65533;(&#65533;&#65533;E(&#65533;&#65533;&#65533;&>&#603;sV&#65533;1)&#65533;	hT#9&#65533;&#65533;0"&#65533;(&#65533;w&#65533;HB&#65533;^&#65533;&#65533;&#65533;4&#65533;&#65533;%&#65533;GfX&#65533;&#179;&#65533;VQv&#65533;Lb&#65533;&#65533;&#65533;:&#65533;&#65533;+&#65533;&#65533;5&#65533;&#65533;}f&#65533;#&#65533;W&#65533;~&#65533;&#65533;k&#65533;Lj&#65533;&#65533;?-&#65533;&&#65533;&#65533;T&#65533;&#65533;&#65533;&#65533;\U|&#65533;@4&#65533;(M$ip&#65533;&#433;&#65533;IL&#65533;&#65533;&#65533;!&#65533;&#65533;&#65533;|E=F&#65533;F&#506;d$-&#637;+&#65533;3k;&#65533;&#65533;&#65533;$L&#65533;&#65533;&#65533;/-[&#65533;&#65533;&#65533;~&@&#65533;&#65533;T&#65533;eT&#65533;>]h1&#65533;\)&#65533;SK&#65533;uq&#65533;R&#65533;&#65533;&#65533;[vi^&#65533;&#65533;p&#65533;&#65533;&#65533;&#65533;-&rE&#65533;i"&#587;&#65533;h&#65533;&#1556;&&#65533;&#65533;&#1174;~&#1231;sL&#65533;&#65533;P&#65533;&#65533;D&#65533;U&#65533;N%&#65533;I&#65533;&#1063;m&#65533;%q&#65533;&#65533;&#65533;&#65533;s&#65533;C&#1732;i&&#65533;HE&#65533;&#65533;&#65533;&#65533;*&#65533;&#65533;&#65533;&#65533;T&#65533;&#65533;&#65533;*&_IP&#65533;&#65533;&#65533;&#65533;&#65533;,&#65533;8-&#65533;&#65533;&#65533;&#65533;&#1726;t&#65533;&#65533;<$&#65533;&#65533;/_&#65533;Q&#65533;y&#65533;h&#65533;d2w&#65533;0>&#65533;&#65533;{4LU&#65533;R&#65533;&#65533;&#65533;<@Ff
&#65533;n&#65533;t&#65533;{&#65533;,&#65533;&#65533;&#65533;&#65533;&#65533;t&#65533;cpf&#1472;&#65533;"&#65533;&#65533;&#65533;jSG&#1749;I&#65533;&#65533;?%V&#65533;&#65533;&#65533;&#65533;V&#65533;- &#65533;*&#65533;?&#65533;&#65533;&#65533;~g&#65533;%VhY&#321;v<&#65533;&#65533;&#65533;&#65533;&#65533;e&#65533;c&#65533;&#65533;Q&#65533;&#65533;&#65533;l_&#65533;&#65533;&#65533;E&#65533;&#65533;"&#65533;n&#65533;(&#65533;&#65533;gR&#65533;b&#65533;&#65533;K&#65533;&#65533;&#65533;&#65533;vw&#65533;;&#65533;7k&#65533;&#65533;"&#65533; @fV&#65533;&#65533;F&#65533;Vg&#65533;&#65533;]&#65533;z&#65533;&#763;&#65533;zgC5m>&#65533;9&#576;rRfF&#65533;k&#65533;&#65533;&#65533;&#65533;T(T&#65533;Z&#65533;:&#1589;&#65533;\&#65533;&#65533;V&#585;&#65533;&#65533;-_E&#65533;&#65533;r&#65533;K[&#65533;c&#65533;&#65533;&#65533;&#65533;[&#65533;&#65533;&#65533;&#65533;\]&#65533;R&#65533;&#65533;E&#65533;|&#65533;&#65533;&#65533;&#65533;h]&#65533;&#65533;HU70	&#65533;]&#65533;&#60272;&#65533;dO&#65533;&#768;&#65533;E$&#65533;vM&#65533;&#65533;_$3&#65533;&#65533;2^&#65533;?a*&#65533;h&#65533;&#65533;>&#65533;&#65533; &#65533;7l&#65533;p&#65533;&#65533;&#65533;&#65533;a0&#65533;*+&#65533;*j&#65533;L&#65533;67x&#65533;&#65533;&#65533;&#65533;&#65533;*&#65533;DBi&#65533;&#65533;x&#65533;&#65533;&#65533;&#65533;4,P&#65533;&#65533;%&#65533;&#65533;&#65533;&#65533;&#65533;%A&#65533;&#65533;&#65533;&#65533;&#65533;O&#65533;&#65533;h&#65533;&#65533;f&#65533;q&#65533;6[&#65533;&#65533;&#65533;&#870;&#65533;;Xw&#65533;m&#65533;tl&#65533;&#65533;.&#65533;&#65533;&#65533;Qzm&#65533;S&#65533;&#65533;V;&#65533;)1d0g&#65533;NS&#65533;&#65533;&#65533;,R&#65533;&#65533;&((&#65533;&#65533;&#65533;8&#65533;&#65533;&#65533;f l&#65533;l~&#65533;&#65533;&#65533;Z&#65533;z&#65533;&#65533;&#65533;&#65533;E&#65533;&#65533;/&#65533;fUV&#65533;&#65533;jk:&#65533;&#65533;&#65533;F
\,&#65533;&#65533;&#65533;&#65533;Q&#65533;&#65533;j&#65533;&#65533;F$&7&#569;1T&#65533;c&#65533;n&#65533;&#65533;;&#65533;4i&#65533;&#65533;&#65533;&#65533;&#65533;&#65533;iL&#65533;&#65533;&#65533;&#65533;}&#65533;:&#65533;&#65533;&#65533;&#65533;&#65533;&#65533;&#65533;H)&#65533;v&#65533;&#65533;f&#65533;lyy`&#65533;&#65533;N&#65533;&#65533;&#65533;D`&#65533;#(&#65533;e&#65533;M&#65533;
&#65533; &#65533;fvO&#24343;Uh&#65533;&#65533;&#65533;T&#65533;&#65533;&#65533;&#65533;<&#1269;~N&#65533;C&#65533;;b&#65533;&#65533;&#65533;&#65533;_v9&#65533;]&#65533;T&#65533;WPU6i&#65533;g&#65533;&#65533;&#65533;]&#65533;I'&#65533;&#1115;.i5`A
&#65533;)l&#65533;2&#65533;&#65533;N&#65533;&#65533;#`&#65533;&#65533;M:-&#65533;&#65533;F&#65533; /&#65533;S&#65533;&#65533;n&#65533;&#65533;=&#65533;pWy&#65533;e&#65533;&#65533;&#65533;H&#1458;&#65533;&#65533;[&#65533;&#65533;['&#65533;&#65533;&#65533;&#65533;9c&#65533;1c&#65533;!_&#65533;{I&#65533;?&#65533;&#65533;G5k9t:&#719;&#1688;&#65533;v&#65533;F&#65533;&#65533;o&#65533;&#65533;a&#65533;&#65533;&#65533;7&#65533;&#65533;&#65533;&#65533;&#65533;LM&#65533;}L&#65533;b&#65533;&#65533;s'&#65533;&#65533;&#65533;j&#65533;r&#65533;&#848;&#65533;&#65533;&#65533;#&#65533;&#776;]&#65533;&#65533;&#65533;&#65533;&#65533;mE&#65533; &#65533;o&#65533;URM&#65533;&#65533;X:&#65533;&#1785;(&#65533;o&#65533;&#1915;W&#65533;<&#65533;&#65533;6&#65533;s&#65533;&#65533;&#60155;&#65533;L&#65533;,&#65533;&#65533;&#65533;&#65533;O^&#65533;j/x>3W7&#65533;&#65533;/U&#65533;&#65533;&#65533;|&#65533;&#65533;q&#65533;Q&#65533;Z&#65533;&#65533;&#65533;&#65533;`&#65533;46E&#65533;&#65533;&|&#65533;m!6D&#65533;w&#65533;WsY&#65533;DG&#65533;'x&#65533;q)l1Gq&#65533;&#448;&#65533;&#65533;{&#65533;tlgg{&#65533;&#65533;$/&#65533;;3&#65533;d&#65533;&#65533;Z&#65533;eRT&#1026;6EH&#65533;v:^&#65533;7|&#65533;w#&#167;|f&#65533;XEvF&#65533;SW6&#65533;&#65533;&#65533;&#65533;OFx{>hr&#1079;}E&#65533;&#65533;W&#65533;O&#65533;&#65533;&#65533;&#65533;1&#65533;wn&#65533;z_&#65533;h&#65533;G&#65533;w&#65533;'&&#65533;wbI&#65533;&#65533;[X{G'uV}9&#65533;b&#65533;J&#65533;P&#65533;6?3wQ&#65533;~&#65533;C!%&#65533;/rI&#65533;&#65533;E&#65533;&#65533;[
&#65533;'&#65533;/x7	|&#65533;K&#65533;rk&#65533;&#65533;&#65533;&#65533;l~&#1476;&#65533;&#65533;g&#65533;x7&#65533;G&#65533;0&#65533;&#65533;`O&#65533;Q &#65533;&#65533;&#65533;&#65533;W&#65533;A3&#65533;#0x &#65533;X&#65533;&#65533;&#65533;&#65533;/Hv4&#65533;6&#65533;VS&#65533;&#65533;>k&#65533;}'&#65533;f&#65533;7y&#65533;&#453;&#65533;&#65533;v&#1415;&#65533;$(&#65533;NH&#65533; u&#65533;T&#65533;&#65533;B&#65533;&#65533;n5n &#65533;&#65533;D&#65533;]&#65533;_6KEE`g`&#65533;&#65533;&#65533;&#65533;&#65533;&#459;*w&#65533;&#65533;gr&#65533;0&#65533;sO&#65533;[v&#65533;V&#65533;xam&#65533;;&#65533;&#65533;&#65533;&#65533;@}&#65533;8yg)&#65533;U&#65533;&#65533;&#65533;&#65533;&#65533;&#65533;&#550;&#65533;&#65533;&#65533;&#65533;&#65533;_H&#65533;k!&#65533;d&#65533;&#65533;&#65533;&#65533;g&#65533;N&#65533;{G&#65533;&#65533;x&#65533;&&#65533;&#65533;&#65533;&#65533;&#65533;&#65533;&#1553;&#65533;7x&#65533;&#65533;&#65533;&#65533;&#65533;&#65533;|&#65533;&#65533;&#65533;V&#65533;&#65533;&#65533;&#65533;&#65533;&#65533;&#65533;xv&#65533;&#65533;&#65533;w&#65533;&#65533;{L&#65533;*	&#65533;&#65533;TF&#65533;&#65533;[pz%&#65533;&#65533;&#1384;&#65533;&#65533;q_t&#65533;b&#65533;&#65533;&#65533;&#65533;&#65533;xk&#1542;A&#65533;&#65533;&#65533;&#65533;&#65533;`alVA[u&#65533;av&#65533;V{&#65533;&#65533;7GQ&#1923;!&#65533;xC&#65533;&#65533;x&#65533;&#65533;A&#65533;&#65533;_&#65533;&#65533;&#65533;&#65533;&#65533;UN&#65533;w6pe&#65533;g&#65533;&#65533;&#65533;"H&#65533;u&#65533;1&#65533;&#65533;&#65533;&#65533;&#65533;	&#65533;&#65533;&#65533;&#65533;&#65533;9&#65533;&#65533;GRP&#65533;&#1602;t&#65533;&#65533;0&#65533;&#65533;#&#65533;&#65533;&#65533;&#65533;&#65533;&#65533;&#65533;!oq&#65533;&#65533;&#65533;&#65533;Q&#65533;6&#65533;p&#65533;&#65533;&#65533;'&#65533;x&#65533;&#65533;g&#65533;&#1351;&#65533;&#65533;9&#65533;5&#65533;&#65533;ge&#65533;&#1039;y`&#65533;>&#65533;Xi&#65533;_&#1428;&#65533;&#65533;P&#65533;qw hz&#65533;JP&#65533;\&#65533;&#65533;H&#65533;&#65533;&#504;&#65533;&#65533;Y&#65533;&#65533;Z	0;&#65533;&#65533;&#65533;&#65533;&#65533;>&#65533;&#65533;:&#65533;x&#65533;&#65533;&#65533;T8KU&#65533;&#65533;7&#65533;&#65533;&#65533;&#65533;>i&#65533;yI&#65533;&#65533;&#65533;w9&#65533;&#65533;&#65533;&#65533;&#65533;&#65533;h&#65533;&#65533;f&#65533;Q &#65533;&#65533;&#65533;&#65533;B &#65533;h(&#65533;&#1208;jp&#65533;i&#65533;R&#65533;_&#65533;Y@JT]X'&#65533;&#65533;&#1617;&#65533;&#65533;&#65533;#&#65533;
2.&#65533;
h&#65533;gT&#65533;&#1169;UT&#65533;&#65533;f&#65533;&#65533;&#65533;&#65533;&#65533;}&#65533;&#65533;&#65533;&#65533;&#65533;)&#65533;&#65533;'H&#65533;;&#65533;v&zw&#65533;&#65533;&#65533;&#1047;&#37333;&#65533;&#65533;&#65533;&#65533;a9a&#65533;k-)2&#65533;RR&#65533;Z8&#65533;&#65533;'#0"~!&#65533;th@&#65533;&#65533;&#65533;&#65533;&#65533;8/&#65533;&#65533;E&#65533;U&#65533;w&#65533;&#65533;g&#65533;&W(&#65533;&#65533;&#65533;&#65533;\#&#65533;&#65533;9@&#65533;xi&#65533;jj&#65533;&#65533;I&#65533;P&#65533;{&#65533;&#65533;s*&#65533;q&#65533; *&#65533;9U&#663;&#471;X&#65533;t&#65533;&#613;&#65533;T]!&#65533;&#65533;&#65533;&#65533;&#65533;6&#65533;&#65533;Y&#65533;*&#1305;8U&#65533;&#65533;0&#65533;&#65533;&#65533;+&#65533;Sw&#65533;&#65533;&#65533;&#65533;d@&#65533;&#65533;&#65533;&#65533;&#65533;&#65533;:&#65533;~&#65533;&#65533;&#65533;&#65533;&#65533;&#65533;n%kA&#1612;&#65533;0&#65533;?&#65533;x&#65533;u&#65533;&#65533;&#65533;>&#65533;q&#65533;&#65533;&#65533;&#65533;&#65533;&#1783;&#65533;8&#65533;
G&#65533;=U_&#65533;&#65533;w&#65533;&#65533;b=z&#65533;&#65533;&#65533;di&#65533;&#1782;&#65533;&#65533;&#65533;&#65533;i	&#65533;&#65533;K&#65533;)"/&#65533;b&#65533;0&#65533;w'&#65533;bZ&#65533;m&#65533;&#65533;&#65533;&#65533;	&#65533;&#18731;}
&#65533;&#65533;w&#65533;&#65533;&#27308;)y&#65533;&#65533;;~&#1697;Q&#65533;&#65533;&#65533;&#65533;&#65533;z&#65533;&#65533;&#65533;Lk&#65533;&#65533;&#65533;Z$c&#65533;&#65533;d&#65533;&#65533;yS&#65533;+I&#65533;&#65533;I&#65533;&#65533;S	&#65533;&#65533;J&#65533;"&#35468;8&#65533;:&#65533;&#65533;&#65533;8&#65533;F!&#65533;&#65533;;w`&#65533;&#65533;z&#65533;&#65533;Y&#65533;&#65533;bb8hX)&#713;&#65533;&#65533;&#1650;&#65533;
&#65533;/&#65533;uPa&#65533;B&#65533;s&#65533;&#65533;
&#65533;>Z\&#65533;&#65533;ab\&#65533;&#65533;Nt&#65533;&#65533;_W&#65533;&#483;cA&#65533;&#65533;&#65533;&#65533;&#65533;y&#65533;,&#65533;&#65533;gB&#65533;x9&#65533;&#65533;Y&#65533;&#615;Mhl[p&#65533;&#65533;&#65533;Wy&#65533;"&#1767;&#65533;*&#65533;&#65533;&#65533;&#65533;d&#65533;&#65533;&#65533;Q#&#65533;&#1711;&#65533;	&#65533;&#65533;&#1162;}&#65533;
k^F&#65533;&#65533;&#65533;&#65533;&#65533;<%&#65533;&#745;&#65533;j&#65533;%&#65533;&#65533;&#65533;&#65533;&#65533;+&#65533;&#65533;&#65533;$&#65533;K7&#65533;8&#65533;&#65533;&#65533;)&#65533;y&#65533;Q&#65533;ha&#65533;&#65533;&#65533;&#498;P&#1478;_&#65533;QW&#65533;mb&#65533;&#65533;&#65533;@t&#1318;yu&#65533;-&#65533;&#65533;?&#65533;&#65533;&#65533;~&#65533;:&#65533;&#65533;J#"&#65533;&#65533;7&#65533;&#65533;&#689;;&#65533;&#65533;&#65533;&#65533;&#65533;&#65533;&#1642;&#65533;f&#65533;&#527;]&#65533;&#65533;&#65533;&#65533;&#65533;t&#65533;z&#65533;&#65533;&#65533;&#65533;&#65533;&#728;&#65533;J&#65533;&#65533;&#65533;&#65533;&#65533;7$&#65533;&#65533;3&#36247;)S&#65533;7&#65533;&#65533;&#65533;&#65533;y=&#1275;&#65533;;&#65533;&#65533;&#16060;&#65533;&#65533;_&#65533;5&#65533;&#65533;[&#65533;&#65533;&#65533;&#65533;;&#65533;&#65533;E&#65533;&#65533;&#1756;&#65533;+&#65533;&#65533;d$&#739;&#65533;&#65533;k&#65533;+&#65533;C&#700;&#65533;&#65533;&#65533;&#65533;&#750;{&#65533;&#65533;&#1497;&#65533;&#65533;&#65533;JXb&#65533;6&#65533;&#65533;&#65533; (&#65533;XZQ&#65533;s%&#65533;&#65533;&#65533;e&#65533;jhb&#65533;&#65533;#&#65533;&#65533;eWM&#65533;&#65533;&#187;,&#65533;wY+&#65533;&#65533;&#65533;&#658;&#65533;&#65533;&#65533;&#65533;&#65533;P&#65533;&#65533;a&#65533;&#65533;&#65533;=,&#65533;^&#65533;&#65533;$&#65533;&#65533;C&#65533;&#65533;&#65533;R&#65533;kM&#65533;&#65533;&#65533;Zs&#1731;,&#1161;)&#65533;p;&#65533;
i&#65533;&#65533;&#65533;tppI&#65533;^&#65533;&#65533;&#65533;W&#65533;&#65533;{&#65533;
|&#65533;	&#65533;&#65533;&#65533;(;xR&#65533;&#65533;y&#1669;t&#65533;f&#65533;J&#65533;b&#65533;&#65533; &#65533;&#65533;&#65533;&#65533;&#65533;&#65533;f&#65533;L&#65533;A&#65533;&#65533;&#65533;e&#65533;Ce&#65533;&#65533;&#65533;&#65533;&#65533;h&#65533;m1QxAl&#65533;&#65533;&#65533;
&#65533;?&#65533;e
&#65533;!+&#65533;)H&#65533;&#65533;&#65533;	&#65533;+&#65533;&#65533;wj&#65533;9&#1852;i&#65533;&#1179;&#65533;c&#65533;&#65533;v,X&#65533;&#65533;H&#65533;&#65533;&#509;&#65533;%&#65533;&#65533;&#65533;&#65533;&#65533;K&#65533;&#65533; &#65533;X&#65533;&#65533;&#65533;&#65533;&#65533;&#1759;&#65533;&#1691;&#65533;tO&#65533;d&#65533;&#65533;&#779;|Lu&#1842;&#65533;<&#65533;c,eH{&#65533;&#65533;l&#65533;H&#65533;&#65533;&#65533;x&#1081;&#65533;&#42745;&#65533;U&#65533;D&#65533;&#65533;L&#65533;&#65533;2&#65533;P&#65533;&&#65533;b&#526;&#65533;&#65533;&#65533;&#65533;&#65533;C&#65533;ZY&#65533;&#65533;GV&#65533;&#65533; &#65533;&#65533;&#65533;&#65533;&#65533;&#65533;&#65533;&#65533;u&#65533;jw@eCP&#1080;	&#65533;&#65533;&#65533;&#65533;&#65533;'&#65533;6&#65533;{	&#65533;)I&#65533;Y&#65533;&#65533;:&#65533;d{&#65533;&#65533;&#65533;T&#65533;&#65533;P&#65533;&#65533;^&#65533;&#65533;oT0&#65533;&#65533;i&#65533;&#65533;~&#65533;~&#65533;&#65533;&#65533;&#65533;D&#65533;N(&#65533;&#726;@5&#65533;&#65533;&#65533;&#65533;&#65533;J&#65533;d<&#65533;{&#65533;D &#65533;&#65533;G&#65533;1&#866;`&#65533;&#65533;`w&#65533;W&#65533;&#65533;&#65533; &#65533;&#65533;&#429;&#65533;&#65533;&#65533;&#65533;&#65533;x5=&#925;&#65533;n&#65533;&#638;Vug&#65533;&#65533;&#65533; &#65533;%&#65533;P&#65533;&#65533;&#65533;&#65533;Z(&#65533;&#65533;&#65533;&#65533;:&#65533;y&#65533;.}?y"&#65533;Lj^'&#65533;)&&#65533;&#65533;p&#65533;&#731;&#65533;&#65533;&#65533;&#65533;&#65533;&#65533;&#65533; &#65533;&#65533;V&#65533;l&#65533;f&#65533;&#65533;I&#65533;&#65533;&#65533;&#65533;&#65533;k&#65533;&#65533;=&#65533;U&#65533;S&#65533;&#65533; j&#65533;S&#65533;&#65533;&#65533;&#65533;&#65533;&#65533;&#65533;vT&#65533;KHA3]&#65533;	=&#65533;&#65533;&#65533;]A&#65533;&#65533;&#65533;1i&#65533;&#65533;&#65533;&#65533;?&#65533;v&#65533;m&#65533;Ul&#65533;l&#65533;&#595;&#65533;&#65533;L&#65533;&#65533;ZU&#65533;&#65533;&#65533;&#1045;&#813;	&#65533;&#65533;&#65533;m&#65533;0i&#65533;&#65533;&#65533;&#65533;&#65533;SP&#138;^U&#65533;>&#65533;q&#65533;:K&#65533;&#65533;2&#1912;T&#65533;SQk&#65533;&#65533;&#65533;&#65533;9&#65533;l^&#65533;&#65533;(&#65533;&#65533;N`&#65533;&#65533;&#65533;X&#1259;&#65533;&#65533;SI&#65533;&#65533;&#65533;&#65533;&#65533;VE&#65533;&#65533;J&#65533;&#65533;&#65533;&#65533;&#65533;&#65533;F&#65533;-&#65533;&#749;&#1363;&#65533;&#65533;t&#65533;&#65533;*&#65533;$&#65533;R7&#65533;)&#65533;|&#65533;5&#65533;&#65533;M&#65533;&#65533;&#65533;&#65533;h&#1549;&#65533;&#65533;8 &#65533;<&#65533;}!&#65533;&#65533;&#65533;&#65533;V&#65533;&#65533;`&#1852;&#65533;]&#65533;&#65533;&#1811;z&#65533;&#65533;,&#65533;>&#65533;&#65533;&#65533;eY6 &#65533;&#65533;&#65533;f&#41786;&#65533;&#65533;=I&#65533;YMY&#65533;F&#65533;ICqp&#65533;&#65533;w8&#65533;d&#65533;&#65533;fmbbe&#65533;U&#65533;3&#65533;?$<&#65533;&#65533;:&#65533;O&#757;&#65533;z&#65533;&#65533;&#65533;&#65533;&#65533;&#65533;SV&#65533;&#65533;jY&#65533;&#576;{&#65533;&#65533;&#65533;&#65533;}c&#65533;&#65533;_&#65533;&#65533;vL&#1340;&#65533;:&#65533;i&#65533;&#65533;B&#65533;&#65533;X
^&#65533;&#65533;&#65533;J&#65533;h&#65533;&#65533;&#65533;&#65533;a^&#65533;&#65533;|j&#65533;&#65533;&#1869;G&#65533;]&#65533;d&#65533;&~&#65533;>&#65533;&#65533;'&#65533;&#65533;^&#65533;&#886;&#65533;mC&#65533;&#65533;&#65533;&#65533;.&#806;&#65533;.&#65533;.l] &#65533;MK&#65533;)&#65533;&#65533;-`&#65533;&#65533;8&#65533;s&#65533;;En&#65533;2&#1523;&#65533;&#65533;&#65533;&#65533;&#65533;m&#65533;&#65533;&#65533;IuQ&#65533;&#65533; &#65533;&#1928;{&#65533;&#65533;&#65533;XY&#65533;-&#65533;gN&#65533;}&#65533;&#65533;&#65533;&#65533;Xn&#65533;|&#65533;Z&#65533;j&#65533;&#65533;&#65533;N&#65533;&#65533;&#65533;&#65533;&#65533;7&#65533;&#567;B
N&#65533;&#1832;7d'&#65533;&#65533; &#65533;:&#65533;&#65533;9%&#65533;&#65533;&#65533;>&#65533;":&#65533;&#65533;&#65533;&#1938;&#65533;&#345;&#65533;&#65533;N&#65533;&#65533;&#46062;&#65533;ep&#65533;`&#1595;/C&#65533;&#65533;&#65533;&#65533;&#1840;&#65533;&#65533;&#65533;&#65533;&#65533;N"&#65533;&#65533;&#65533;&#65533;&#65533;&#65533;&#65533;&#65533;&#65533;&#65533;&#65533;&#65533;&#65533;&#65533;&#65533;<U&#65533;&#65533;&#65533;&#65533;y&#1440;W
z*&#65533;&#65533;<&#65533;&#65533;&#65533;&#65533;&#65533;z&#65533;&#65533;&#65533;&#65533;<&#65533;T&#65533;tZ&#65533;&#65533;>&#65533;&#65533;&#65533;N&#65533;&#65533;&#65533;&#65533;n&#1225;&#65533;&#65533;&#65533;&#65533;&#589;>&#65533;[&#65533;&#65533;h&#65533;&#65533;V&#65533;|c&#65533;I&#65533;&#65533;!&#65533;&#65533;&#65533;&#65533;$&#65533;&#65533;3B&#65533;&#65533;j&#65533;&#65533;^&#641;&#65533;&#65533;&#65533;[&#1003;&#65533;!&#65533;&#65533;9&#65533;&#65533;&#65533;^&#65533;g&#65533;J&#65533;&#65533;&#65533;&#65533;&#65533;&#65533;)&#65533;F3?&#65533;v?~&#65533;&#65533;i&#65533;&#65533;&#65533;8&#65533;c&#65533;[+&#65533;&#1405;&#65533;C^&#65533;\B&#65533;&#65533;z~A?*&#65533;&#65533;&#1404;y&#65533;&#65533;&#65533;dM&#65533;&#65533;&#65533;&#65533;-&#65533;D&#65533;&#65533;i&#65533;]h&#1001;-&#65533;&#65533;_&#65533;X&#65533;c&#65533;&#65533;&#1310;_&#65533;&#65533;n&#65533;&#1945;N&#65533;
spv&#65533;&#65533;T/&#1118;&#966;&#65533;&#65533;&#65533;&#65533;`&#65533;?&#65533;&#65533;^&#65533;a&#65533;&#65533;C=&#65533;&#65533;&#65533;&#65533;y&#65533;&#65533;-E{&#65533;&#65533;&#65533;F&#65533;&#65533;lJ&#65533;t/&#65533;&#65533;&#65533;!&#65533;~&#65533;&#65533;l&#390;&#65533;&7&#65533;&#65533;&#65533;'&#65533;&#65533;&#65533;&#65533;&#65533;_mE&#65533;V&#65533;hn&#65533;&#1228;o&#65533;&#65533;&#65533;)&#65533;&#65533;&#65533;&#65533;&#65533;#&#65533;&#65533;&#65533;&#65533;&#65533;&#1449;&#65533;Qx,-	%&#65533;nU^&#65533;\&#65533;&#65533;&#65533;&#65533;&#65533;&#65533;V&#65533;`&#65533;3&#65533;&#65533;q&#65533;z&#65533;&#65533;&#65533;&#65533;&#65533;&#65533;|&#65533;&#65533;&#65533;&#65533;&#65533;e&#65533;&#65533;T =sSTE&#65533;S&#65533;&#65533;&#65533;E9t&#65533;&#65533;&#65533;&#65533;#<&#65533;&#65533;&#65533;&#65533;&#65533;&#65533;(&#65533;@&#1827;&#65533;&#1638;(	k&#65533;+&#30474;	&#65533;&#65533;&#1385;&#65533;@&#65533;&#65533;?&#65533;&#65533;}&#65533;&#65533;D&#65533;&#65533;&#65533;&#65533;&#65533;&#65533;&#1419;&#1352;&#65533; *|&#65533;pa&#65533;&#65533;'&#65533;&#65533;&#65533;&#65533;&#65533;U
&#65533;Sq&#1765;)&#65533;&#65533;&#65533;&#21011; GJ
HI&#65533;2d &#65533;&#65533;&#65533;9&#65533;fH8&#65533;,&#65533;&#65533;&#65533;x&#65533;&#65533;&#65533;C4b*m&#65533;&#65533;(&#65533;&QNQ&#65533;b|D%:&#65533;&#65533;&#65533;&#65533;^&#65533;&#65533;&#1117;&#65533;Uw&#65533;&#65533;%:&#19436;&#65533;&#65533;f&#253;&#65533;R&#65533;&#65533;BF&#1929;E&#65533;6&#65533;&#65533;| 5&#1893;&#65533;m&#65533;&#1791;pS&#65533;&#65533;O&#65533;&#1857;/&&#65533;w&#65533;c&#65533;{+J&#65533;&#65533;[w&#65533;&#65533;&#65533; &#65533;V0&#65533;&#65533;SF&#472;K&#1120;A&#65533;&#65533;&#65533;f(W&#65533;_&#65533;&#65533;m\&#65533;&#65533;&#1906;m,&#65533;^D&#65533;*S&#65533;[-H&#65533;F&#65533;&#65533;{&#65533;&&#65533;&#65533;&#65533;&#1136;&#65533;Ge6&#65533;>=kD&#65533;&#1595;b&#65533;&#65533;1&#65533;5i&#65533;D9s&#65533;Lf&#782;&#65533;$o&#65533;&#65533;&#65533;&#65533;;-&#65533;X&#65533;|&#65533;&#65533;u&#65533;j|E&#65533;&#65533;y@s&#65533;W&#65533;AE&#1345;X0&#65533;k`&#65533;&#65533;,s&#65533;&#65533;s&#65533;y&#65533;&#1092;j9xY&#65533;&#65533;&#65533;S&#65533;&#65533;g&#65533;^&#65533;X&#65533;`&#65533;	&#65533;&#65533;!"g&#65533;&#65533;&#65533;P&#65533;&#65533;&#65533;Y(&#65533;<6&#65533;AI&#65533;&L-&#65533;&#65533;b&#65533;/?&#65533;S&#65533;&#65533;&#218;k&#65533;Y&#65533;7ge&#65533;&#65533;c &#65533;_kX&hUS&#65533;&#65533;VEax}9&#65533;%2&#65533;&#65533;'&#485;#uk&#65533;EN&#65533;e&#65533;&#65533;F,N&#65533;TKN&#65533;&#65533;g&#65533;&#65533;S&#65533;&#65533;&#65533;&#65533;Hp&#65533;x&#65533;8	&#65533;!&#65533;&#65533;s&#646;g9%&#65533;b
&#65533;P
&#65533;&#1065;&#65533;4&#65533;O.fV're&#65533;(%&#65533;}&#65533;U&#65533;&#65533;v&#65533;Y#&#65533;T&#65533;V+m&#65533;
Q&#521;(&#65533;&#1666;&#65533;R&#65533;&#65533;"&#65533;3V&#65533;&#1517;&#65533;&#65533;b&#798;&#65533;j&#65533;&#65533;&#787;#&#65533;&#65533;J`-=&#65533;&#65533;&#784;E&#65533;&#65533;&#65533;2J&#65533;0&#65533;c&#65533;&#65533;`O&#65533;&#65533;&#65533;&#65533;&#65533;"&#65533;j~&#65533;&#65533;irj7M7&#230;&#65533;\&#65533;&#65533;&#65533;f>&#65533;Y&#65533;	&#65533;&#65533;&#65533;&#65533;FT+'G&#65533;&#65533;{&#65533;.&#65533;i&#65533;I&#65533;&#65533;&#65533;&#321;&#65533;&#286;&#65533;&#65533;B&#65533;c&#65533;9Xi&#65533;&#65533;&#65533;&#65533;&#65533;&#65533;&#65533;&#65533;&#65533;&#65533;n	)CD&#65533;k&#65533;"&#1246;&#65533;Sm&#65533;&#65533;&#65533;n&#65533;&#65533;&#65533;o&#65533;?&#65533;&#65533;&#65533;&#65533;&#65533;&#65533;
&#65533;&#65533;&#65533;&#65533;p; A&#65533;&#65533;&#65533;>M&#65533;Rmu&#1353;a&#65533;&#65533;&#65533;X&#65533;Nm&#65533;P&#65533;&#65533;#H&#65533;d.&#65533;Y;&#65533;1&#65533;&#65533;T1L&#65533;&#65533;dlb&&#501;7:&#65533;&#65533;&#65533;&#65533;&#65533;&#65533;w&#65533;~&#65533;u&#65533;yD"&#65533;'.&#65533;&#65533;	&#65533;&#65533;F~&#65533;&#65533;&#65533;&#325;V~&#65533;&#65533;6&#65533;D&#65533;G&#65533;S&#65533;&#65533;&#65533;&#65533;}&#1041530;&#65533;Zu&#65533;%&#65533;@S&#65533;f&#65533;ij&#65533;&#65533;]&#65533;&#65533;vk+&#54017;9&#65533;&#65533;J&#65533;&#65533;&#65533;y|&#65533;&#65533;1J}&#65533;&#65533;&#65533;j&#65533;&#65533;&#65533;&#65533;`&#65533;&#65533;&#65533;&#65533;@H&#65533;ek;&#65533;&#65533;8&#65533;Dk&#65533;&#1115;&#65533;&#65533;d 7&#65533;&#65533;&#65533;h{'e&#65533;&#62841;&#65533;&#65533;&#65533;p1&#65533;&#65533;A&#1340;&#65533;&#65533;>&#65533;&#65533;&#65533;&#65533;&#65533;&#65533;)&#65533;1&#65533;~s&#65533;YV&#65533;&#65533;&#65533;I&#65533;=&#65533;&#65533;x&&#423;==&#65533;c&#65533;{H  :x&#65533;tD&#65533;&#65533;&#65533;&#65533;G/&#65533;&#65533;0u&#65533;U&#65533;N&#65533;/&#65533;&#65533;g&#65533;S&#65533;}&#65533;?cY(_^+&#65533;&#65533;L&#65533;
&#65533;4`>Sb&#65533;&#65533;&#65533;&#65533;"&#65533;hz&#65533;&#65533;^
&#65533;23n&#65533;,,d&#65533;&#65533;0P&#65533;lv\&#65533;&#65533;&#65533;X&#65533;&#65533; &#1096;v&#65533;&#65533;&#65533;N&#65533;AXT#Q&#65533;&#65533;&#65533;6R&#65533;v&#65533;u&#65533;&#65533;a&#4136;&#65533;&#65533;&#65533;a&#65533;&#65533;3&#65533;&#65533;&#65533;7m&#65533;v&#65533; 'F&#65533;H&#65533;&&#65533;sO&#65533;&d&#65533;&#65533;&#65533;Ti&#65533;DLV;&#65533;5&#65533;&#65533;[&#65533;&#65533;\'&#65533;&#65533;&#7174;&#65533;&#65533;&#65533;&#65533;nG&#65533; &#65533;E&#65533;rDJ&#65533;&#65533;+&#65533;	&#65533;&#65533;&#65533;3&#65533;&#1200;
1&#65533;&#65533;&#65533;&#1971;&#65533;X&#65533;&#65533;&#355;&#65533;A&#1289;&#65533;&#65533;+!T&#65533;WiI3r&#65533;Wk!&#65533;p&#207;bv&#65533;&#65533;C`$Z&#65533;(&#65533;P%&#65533;&#65533;<&#65533;&#65533;&#65533;&#65533;&#65533;&#65533;vl&#65533;B&#65533;&#65533;&#65533;	9H&#65533;&#65533;rLdS&#65533;&#65533;?a-&#65533;&#65533;&#65533;&#65533;b&#65533;&#65533;QR&#65533;&#962;10&#65533;2&#65533;}&#65533;&#65533;&#65533;D&#65533;&#65533;h&#65533;Fk7&#65533;$&#65533;y&#65533;&#65533;10^:&#65533;n&#65533;G3&#65533; &#65533;k/&#65533;&#65533;q&#553;^G3]&#65533;K&#65533;N&#65533;&#65533;y*h&#65533;m&#606;&#65533;&#65533;&#65533;#,&#65533;&#65533;`&#65533;W&#65533;&#65533;&#65533;&#65533;.6k&#65533;&#65533;&#65533;&#65533;&#65533;G&#65533;&#65533;e&#65533;&#65533;&#65533;S+&#65533;
M&#65533;&#65533;g&#793;&#65533;&#65533;,&#65533;sk\&#65533;&#65533;&#65533;&#65533;y&#65533;&#65533;&#65533;&#65533;&#65533;lb&#65533;*&#65533;Vd&#65533;&#65533;&#65533;JZ&#65533;VHe&#65533;yxe W&#1025;
0&#65533;4`&#65533;&#65533;&#65533;3&#65533;dUF&#65533;*&#65533;bu&#65533;X&#65533;r&#65533;"&#65533;&#65533;&#65533;&#65533;JB&#65533;&#65533;&#65533;&#65533;&#65533;%4w&#65533;Ut&#65533;&#65533;/u_ &#65533;
&#65533;#d&#65533;&#625;N&#65533;&#1657;&#65533;yMzH&#1565;/G&#65533;&#65533;&#65533;]&#65533;&#65533;gGjR&#65533;J&#65533;oP&#65533;&#65533;`&#65533;&#65533;&#65533;9&#1174;pU&#65533;&#65533;&#65533;&#65533;8=n&#65533;v&#65533;&#65533;Y&#65533;y&#65533;&#65533;&#65533;&#65533;&#65533;u X&#65533;E6eF&#65533;fY8;=&#65533;&#65533;nC&#65533;&#156;R&#65533;18&#65533;VNab&#65533;+&#65533;5&#65533;&#65533;udq&#65533;&#65533;&#65533;&#65533;Q&#65533;W&#65533;&#65533;&#65533;N&#65533;AK&#65533;&#65533;V&#65533;W&#65533;`h&#65533;&#65533;Y&#65533;"/&#65533;6U&#65533;k&#65533;x&#1312;&#65533;&#65533;w&#650;'&#65533;Y&#65533;&#65533;&#65533;1&#65533;&#65533;&#65533;6&#65533;&#65533;&#65533;&#65533;i	&#65533;W+&#65533;y&#65533;Z&#65533;ra&#65533;\7&#65533;x&#65533;&#65533;|&#65533;8&#65533;&#65533;&#65533;&#43157;&#65533;_&#65533;p&#65533;5=Sl&#65533;&#65533;&#65533;P	$9&#65533;&#65533;&#65533;&#1390;&#65533;lzU&#420;&#65533;.&#65533;.&#65533;/&#65533;&#65533;[a&#65533;&#65533;x`f&#65533;&#65533;9&#65533;x&#65533;&#65533;jV&#65533;&#65533;&#65533;K&#65533;&#65533;&#65533;&#65533;&#1464;&#65533;&#65533; &#65533;&#65533;xo&#65533;&#65533;&#65533;&#65533;&#65533;&#904;&#65533;d&#65533;&#65533;d
&#65533;B&#65533;&#53576;~PW&#65533;&#65533;&#65533;8y&#65533; A?&#65533;a&#65533;&#65533;n&#65533;5&#433;&#65533;5&#65533;&#65533;C@&#65533;&#65533;l&#65533;q=&#65533;&#65533;(&#65533;&#65533;&#65533;@&#65533;&#65533;&#65533;&#65533;&#65533;f&#65533;U@&#65533;F&#65533;%a&#65533;&#65533;&#65533;&#65533;&#65533;c'&#65533;&#65533;&#65533;&#65533;&#65533;k.KmFP<&#65533;&#65533;#&#65533;&#65533;8l/&#65533;&#65533;&#848;&#23156;]&#65533;&#1675;n3'xrC:&#65533;g&#65533;y&#65533;	&#65533;&#851;&#65533;F&#65533;[Z&#65533;#&#65533;K&#65533;F &#65533;^&#311;&#65533;&#65533;&#65533;\vV&#65533;&#65533;j&#65533;&#65533;&#65533;Eg &#65533;&#65533;&#65533;&#65533;&#65533;?eM&#65533;&#65533;&#65533;&#65533;&#65533;Z&#65533;h&#1329;&#65533;X&#65533;&#65533;&#65533;r&#65533;&#65533;k yI&#65533;&#65533;&#65533;0C&#65533;r&#65533;&#65533;F&#65533;%&#65533;R&#65533;&#65533;]&#65533;$&#65533;&#65533;&#65533;&#542;&#65533;/&#65533;s&#65533;&#1778;fo&#65533;&#65533; G&#65533;W&#65533; &#65533;Ip&#65533;&#65533;&#65533;&#768;s&#65533;D&#65533;&#65533;&#65533;q&#65533;R&#65533;&#65533;8&#1812;&#65533;&#1766;&#65533;{&#65533;&#65533;>&#65533;M&#65533;&#414;<&#65533;&#1207;)&#65533;&0&#65533;>&#65533;rz&#65533;~\&#65533;&#65533;&#65533;)&#65533;P&#65533;&#65533;&#65533;'Z[f&#65533;(&#65533;g(&#65533;&#65533;&#814;&#65533;&#65533;&#65533;&#65533;x&#65533;x:%E&#65533;S&#65533;&#65533;&#65533;&#65533;6&#65533;&#65533;&#65533;&#65533;&#65533;e&#65533;/*x.;&#65533;F&#65533;
^&#65533;&#65533;l&#65533;&#65533;&#65533;u6v0&#65533;&#1812;&#65533;&#65533;K&#65533;&#65533;&#65533;&#65533;&#65533;&#65533;eo&#65533;&#65533;NhN&#65533;&#65533;&#65533;&#65533;o&#65533;&#65533;&#65533;&#65533;\&#65533;&#65533;,&#65533;+&#65533;&#1940;&#65533;w&#65533;&#65533;&#65533;&#65533;&#65533;&#65533;&#65533;&#65533;6&#65533;>&#65533;&#65533;&#65533;&#65533;i&#2039;&#65533;&#65533;!&#65533;B&#1390;&#65533;&#65533;&#65533;&#65533;&#65533;&#65533;'&#65533;u&#65533;&#65533;3]&#65533;{Z&#65533;x&#65533;&#65533;=~&#587;<&#65533;&g&#65533;&#65533;&#65533;y&#65533;9&#65533;&#65533;&#65533;&#65533;&#65533;&#65533;o>&eqt1u{&#65533;&#65533;&#65533;&#65533;&#65533;&#65533;&#65533;)&#65533;p&#65533;cx&#65533;7s&#65533;Gh&#65533;z-'L{&#65533;zP&#65533;YH&#65533;F&#65533;&#65533;J&#65533;'M&#65533;W!&#65533;&#65533;&#1425;@_72";&#65533;DgGAt]&#65533;]l&#65533;&#65533;nX&#65533;\&#65533;&#65533;p&#65533;=Q&#65533;|W&#65533;2k?rq&#65533;!W&#65533;q&#65533;nx1&#65533;<&#65533;G&#65533;y&#65533;)&#65533; h&#65533;$&#65533;SMd_Fx&#65533;W^&m
&#65533;&#65533;%&#65533;tm&#663; (&#65533;vjF&#65533;udHl&#65533;&#65533;~&#65533;nj&#65533;t~q<$&#65533;&#65533;h<&#65533;F&#65533;R&#65533;'yAx&#65533;i\&#65533;&#65533;?4&#65533;&#65533;gVh&#65533;'&#65533;8H(*&#65533;c&#65533;&#65533;
&#65533;; &#65533;0&#65533;$&#65533;&#65533;j@w&#65533;@Pw&#65533;}9h
P&#65533;}&#65533;j&#65533;khe&#65533;gzCt:JA0J&#516;&#65533;&#65533; )&#65533;?&#65533;7&#65533;&#65533;x&#65533;TX&#65533;&#65533;g&#65533;&#65533;&#65533;UM*&#65533;%w&#65533;<&P<&#65533;M&#65533;fQ&#65533;&#65533;~-&#65533;&#65533;>zv&#65533;[&#65533;&#1280;&#65533;&#65533;r&#65533;&#65533;&#65533;z&#65533;&#65533; &#65533;&#65533;Y-&#65533;J&#65533;{xS&#65533;&#65533;~&#65533;&#65533;0&#65533;&#65533;3&#1220;&#65533;&#65533;&#65533;c|&#65533;x|&#65533;W&#65533;+&#65533;&#65533;QF&#65533;f>GaJQE&#65533;&#65533;a&#65533;&#65533;n&#65533;-&#65533;q&#65533;-&#65533;!YY	U&#65533;&#65533;EC&#65533;&#65533;w&#65533;()&#65533;&#65533;)&#65533;a&#776;&#65533;&#528;&#65533;&#65533;&#65533;&#65533;&#65533;_&#65533;;&#65533;&#1036;&#65533;`J&#65533;U&#65533;p4$&#65533;P9u&#65533;9&#65533;&#65533;h\&#65533;}kX&#65533;&#65533;x&#65533;n8?I&#65533;CuhMm _1	&#65533;&#65533;&#65533;|&#65533;M1&#65533;&#65533;xm&#65533;&#65533;is&#65533;X|&#65533;&#65533;&#65533;"&#65533;&#65533;&#65533;&#65533;CE&#65533;&#65533;&#65533;&#65533;S&#65533;&#65533;&#65533;&#65533;K&#65533;E&#65533;Ve}V&#65533;L&#1300;&#65533;$&#65533;CO&#65533;&#65533;&#2017;&#65533;6&#65533;&#65533;6&#65533;E&#65533;2&#65533;. y&#65533;&#65533;&#65533;-E&#65533;^&#65533;f6&#65533;X(&#65533;&#65533;&#65533;O&#65533;P&#65533;t&#65533;&#65533;&#65533;&#65533;D&#65533;&#460;&#65533;~&#65533;=h&#65533;&#65533;&#65533;&#65533;Ww&#65533;&#65533;&#65533;C&#65533;&#601;,&#65533;1&#65533;&#65533;z&#65533;G}&#65533;G\&#65533;&#65533;_&#65533;g&#65533;&#65533;8jP)&#65533;]&#65533;&#65533;&#65533;g+qY97L&#65533;h p&#65533;&#65533;!k&#65533;6&#65533;'S&#65533;Nd&#65533;&#65533;EW"&#65533;&#65533;Y&#65533;-&#24944;H&#65533;g&#65533;ey&#65533;
Soy&#65533;&#65533;V
&#65533;.&#65533;Es$&#65533;M&#65533;&#65533;&#65533;&#65533;&#65533;&#65533;C&#65533;H&#65533;&#65533;9&#65533;.2&#65533;&#65533;&#65533;!l&#65533;&#65533;&#65533;&#65533;n&#65533;)*&#65533;&#65533;J&#65533;&#65533;&#65533;&#65533;-&#65533;o&#65533;&#65533;&#65533;&#65533;&#65533;u&#65533;$&#65533;sIp&#65533;|&#65533;&#65533;=&#65533;AZf&#65533;&#1560;&#65533;WQWMP>&#65533;hD&#65533;5&#65533;&#65533;io&#65533;}&#65533;9b&#65533;&#65533;v&#65533;R&#65533;&#65533;&#65533;$&#1158;&&#1368;D`&#65533;9&#65533;2&#65533;{&#65533;F&#65533;&#65533;iVs&#65533;X@&#65533;T-6&#1062;7&#65533;&#65533;&#65533;&#65533;&#65533;G&#65533;7`&#65533;h\&#65533;&#65533;s&#65533;&#65533;1&#65533;	&#65533;&#1593;&#65533;Dd&#65533;&#65533;&#65533;<&#65533;y&#65533;&#65533;$&#65533;&#65533;&#65533;&#65533;&#65533;&#65533;&#65533;&#65533;F&#65533;(@@&#65533;h&#65533;&#65533;c&#65533;&#65533;Lh&#65533;&#65533;&#1253;&#65533;oZ&#65533;&#65533;vr&#65533;&#65533;&#65533;&#65533;&#65533;d&#65533;&#65533;&#65533;&#65533;&#65533;sX6&#65533;&#65533;9kS& #@1&#65533;kwJ&#65533;&#354;&#65533;$&#65533;NJ&#1001;&#65533;&#65533;W;[0&#65533;&#1225;&#65533;&#65533;!(Q&#65533;xU&#65533;~-&#65533;&#65533;Gy&#65533;z\Ur&#65533;,h8f&#65533;|&#65533;&#65533;I$&#65533;Zw&#65533;&#65533;C&#65533;&#65533;&#582;^&#677;nHlyF&#65533;x&#65533;&#65533;&#321;gj&#65533;&#65533;&#65533;m&#65533;y&#65533;&#65533;&#65533;&&#65533;e&#65533;&#65533;&#65533;&#65533;&#65533;&#65533;ms&#65533;y_&#65533;&#65533;@u&#65533;&#65533;Zp&#65533;>&#65533;v&$q9&#65533;-ab&#65533;!W&#65533;&#65533;' Uj
&#65533;&#65533;#&#65533;&#65533;c&#65533;&#65533;vX6&#65533;T2|&#970;?[&#65533;&#65533;&#65533;C&#65533;+:mq&#65533;&#65533;&#65533;5m&#65533;&#65533;&#65533;I
&#1061;^&#65533;D&#65533;e5u&#65533;&#65533;u&#65533;5&#65533;K&#65533;&#65533;&#65533;&#65533;&#65533;&#65533;NU&#65533;&#65533;&#65533;&#65533;eA&#65533;o&#65533;&#65533;&#65533;G&#65533;&#65533;8&#65533;N*&#65533;&#65533;&#65533;yB09&#65533;&#65533;&#65533;&#65533;&#65533;&#65533;r&#65533;&#1331;&#65533;i&#65533;&#65533;&#65533;z&#65533;Iz}ET&#26763;CHFSsW&#65533;^&#392;/w&#65533;j&#65533; Z&#65533;;&#65533;&#65533;&#65533;UJ&#65533;&#65533;&#65533;)&#65533;&#65533;z&#65533;&#16881;&#65533;10&#65533;C&#65533;c&#13487;2&#65533;xI&#65533;i&#65533;&#65533;zr[&#65533;J&#65533;&#65533;&#65533;#Z&#65533;=sk&#65533;&#65533;*&#65533;&#65533;&#65533;&#65533;n&#65533;J&#65533;3&#65533;{&#65533;:&#65533;&#65533;&#65533;&#65533;	&#65533;&#65533;&#65533;F&#65533;&#310;.&#65533;N&#65533;&#65533;d&#65533;O&#65533;&#65533;qq&#65533;&#1034;&#65533;&#65533;Y&#65533;&#65533;&#65533;&#65533;&#65533;@5&#65533;fF&#65533;&#65533;&#65533;&#65533;&#65533;&#65533;&#65533;&#65533;&#65533;N&#65533;p &#65533;&#65533;C&#65533;&#65533;&#65533;1&#65533; &#65533;)u0 &#65533;&&#65533;&#65533;dmu&#65533;&#65533;&#65533;&#65533;&#65533;&#65533;&#65533;&#65533;&#65533;&#65533;&#65533;&#65533;&#65533;a&#65533;2&#65533;&#1651;l&#65533;Y&#65533;f&#65533;&#65533;&#65533;f&#168;8&#65533;q[S&#65533;&#65533;O&#65533;&#65533;&#65533;d&#65533;{&#65533;5 &#65533;&#65533;+&#65533;&#65533;&#65533;&#65533;v&#65533;u&#65533;&#65533;&#65533;&#1777;&#65533;k&#65533;[&#65533;&#65533;G&#65533;+&#65533;&#65533;S&#65533;&#65533;&#65533;{&#65533;k&#65533;n&#1345;&#8934;k&#65533;&#65533;&#65533;&#65533;L&#65533;{&#65533;9&#65533;&#65533;&#65533;&#65533;&#65533;&#65533;B&#65533;y&#65533;&#65533;&#65533;&#65533;&#65533;_&#65533;T&#65533;&}&#65533;`&#65533;"&#65533;<&#65533;&#65533;&#65533;1&#65533;J&#65533;&#65533;Du&#65533;;&#65533;&#42660;L&#65533;&#65533;&#65533;&#65533;E&#65533;s&&#65533;&#65533;k3y&#65533;y&#65533;`&#65533;&#65533;&#65533;'&#65533;&#65533;&#65533;f.WZ&#1067;Y3&#65533;&#65533;Ub;&#65533;&#65533;>&#65533;s/&#65533;&#65533;&#65533;y&#65533;&#1470;&#65533;&#65533;t&#65533;&#753;&#65533;4&#65533;&#65533;9&#65533;`z&#65533;&#65533;%Z&#65533;&#65533;/c&#65533;}&#65533;1&#65533;k&#65533;p&#65533;g&#65533;&#65533;v&#65533;&#65533;S&#65533;&#65533;dO&#65533;&#65533;3&#65533;&#65533;R&#65533;&#65533;&#65533;&#46614;&#65533;=lKT&#816;"&#65533;
:@&#65533;&#65533;g$5&#65533; MZ&#65533;&#65533;*&#65533;0&#65533;&#65533;&#65533;&#65533;&#65533;Wx~&#65533;b&#65533;@C&#65533;&#65533;&#65533;&#735;&#65533;w$&#65533;&#65533;_s&#65533;&#65533;&#65533;T&#65533;&#65533;C&#65533;&#65533;&#65533;8,B&#65533;c_&#65533;"&#65533;V&#65533;1&#a8&#65533;&#65533;X&#65533;&#65533;&#65533;&#65533;A1&#65533;&#523;&#65533;I&#65533;&#65533;&#65533;r&#690;Lxk&#725;g&#65533;&#65533;&#65533;&#65533;&#65533;&#65533;&#65533;&#65533;[0|&#65533;#5&#708;`,R&#65533;&#65533;&#65533;&#65533;&#65533;&#65533;&#65533;&#65533;XR v&#65533;&#65533;}&#65533;t&#65533;&#65533;?XuI&#65533;R&#65533;&#65533;&#65533;&#1081;&#65533;z&#65533;&#65533;4G,mN&#65533;&&#65533;!&#65533;&#65533;u:L&#65533;&#65533;[r&#65533;&#65533;wCm&#65533;&#65533;&#65533;B&#65533;&#1148;&#65533;&#65533;&#65533;&#65533;&#1397;$x&#65533;&#65533;\&#65533;6&#65533;&#65533;,&#65533;&#65533;|&#310;&#65533;&#65533;&#65533;&#702;&#65533;<&#1140;&#65533;&#65533;&#65533;&#65533;H&#65533;&#65533;&#1864;&#379;<&#65533;K&#65533;7&#1394;&#65533;m!}&&#65533;?"*&#65533;c&#65533;&#65533;&#65533;&#65533;&#798;&#65533;&#65533;G&#65533;&#65533;&#65533;*&#65533;4&#65533;&#65533;'r&#1169;j)&#65533;&#65533;&#65533;&#65533;qW&#65533;yO&#65533;&#65533;k&#65533;&#65533;&#65533;&#65533;?&#1764;@k&#65533;1&#65533;&#1341;&&#65533;V_&#65533;&#65533;A&#65533;&#228;&#65533;&#65533;0z&#65533;Z8&#613;X*&#65533;&#757;&#65533;&#65533;&#65533;7&#65533;<5&#65533;y&#65533;vH&#65533;&#65533;?f&#65533;!NL&#381;&#65533;&#65533;&#65533;&#330;&#65533;T&#65533;"W&#65533;&#65533;`&#65533;&#65533; [&#65533;))&#65533;M&#65533;&#65533;&#65533;kp&#65533;&#65533;&#65533;-&#65533;&#65533;X&#65533;?+&#65533;2q&#65533;&#65533;&#65533;&#65533;&#65533;&#65533;&#65533;j"&#65533;T&#65533;&#135;&#65533;&]&#65533;&#65533;&#65533;@&#65533;	&#65533;&#65533;E&#65533;`w&#65533;&#65533;;&#65533;Q&#65533;&#65533;&#65533;&#65533;&#65533;O e&#532;&#65533;&#65533;&#994;N&#855;m&#65533;?3&#65533;&#1357;4&#1148;&#65533;;&#65533;&#65533;Z&#65533;&#65533;&#65533;&#65533;&#65533;&#65533;&#65533;&#65533;oV&#65533;O&#65533;&#65533;~*&#65533;\&#304;&#65533;&#1410;;&#65533;&#65533;<&#65533;&#65533;&#65533;&#1455;,&#65533;
L&#65533;&#187;w&#65533;&#1466;&#65533;&#65533;,&#65533;&#65533;&#65533;&#65533;&#1794;M&#65533;&#65533;&#65533;+&#65533;"&#65533;&#65533;@*W&#65533;&&#65533;&#65533;N9&#65533;1&#65533;&#65533;`2&#65533;+&#65533;&#1264;vZ&#1555;&#65533;&#65533;&#65533;&#65533;&#65533;&#65533;&#65533;"q&#65533; &#65533;&#1865;?2&#65533;r&#65533;m&#65533;&#65533;"&#65533;&#65533;&#938;&#1163;>&#65533;&#65533;&#65533;&#65533;}Y&#65533;&#1462;&#65533;I&#65533;YM&#65533;&#65533;&#785;{&#65533;&#65533;.&#65533;&#1122;d&#65533;&#65533;&#65533;&#65533;&#163;&#65533;&#65533;&#65533;LU0&#65533;&#783;&#65533;&#65533;&#65533;&#65533;&#65533;z;&#65533;S&#65533;-&#65533;M%&#65533;M<&#65533;+&#65533;&#65533;&#65533;y&#65533;&#65533;}&#1909;&#65533;:&#65533;&#65533;toq&#65533;r$&#65533;&#65533;'&#65533;;}&#65533;%q&#65533;-i&#65533;u&#65533;&#65533;&#289;&#65533;&#65533;&#65533;k&#65533;@&#65533;&#1819;&#65533;&#65533;W&#65533;H.&#65533;&#65533;:&#65533;&#26408;$nE&#65533;&#65533;W&#65533;&#65533;~&#65533;&#65533;NL&#65533;&#65533;&#65533;I&#65533;	&#65533;&#65533;F&#466;f&#65533;&#65533;&#65533; ]&#65533;c&#65533;&#65533;&#65533;&#807;&#65533;&#65533;%&#65533; &#65533;zW&#65533;<-&#1518;&#65533;l9&#65533;&#65533;&#65533;i&#65533;&#65533;Q&#65533;&#65533;1&#57554;&#1783;&#65533;t&#65533;E&#65533;&#65533;&#65533;&#65533;]&#65533;&#65533;b,&#384;&#65533;&#1550;&#65533;+&#65533;&#65533;&#65533;&#65533;A&#65533;Oz&#65533;&#65533;B&#65533;&#65533;&#537;&#65533;&#65533;&#65533;&p E&#65533;&#65533;(&#65533;&#65533;&#65533;%&#65533;&#65533;*&#65533;&#65533;Fr&#65533;&#65533;k&#65533;&#65533;&#65533;(&#65533;$&#65533;&#65533;&#65533;b&#65533;&#65533;"&#65533;&#65533;8&#65533;+&#65533;&#65533;&#65533;k&#65533;x&#65533;&#65533;&#65533;&#65533;&#65533;&#1833;	&#65533;&#65533;&#1491;&#65533;5&#65533;~&#65533;"n&#65533;_ &#65533;&#65533;{^&#65533;&#65533;@&#379;}&#65533;&#65533;-&#65533;&#65533;N&#65533; &#65533;{:&#579;~&#65533;$&#65533;&#65533;&#1997;)F&#65533; &#65533;J&#65533;7j&#65533;  0&#65533;&#65533;&#65533;]H&#132;&#65533;9&#1340;&#65533;&#65533;&#1220;`&#65533;&#65533;N&#65533; 0&#65533;8&#65533;>&#65533;&#65533;X&#65533;&#65533; )&#65533;&#65533;&#65533;w1&#65533;	&#65533;&#65533;&#1470;&#65533;-&#65533;&#65533;&#65533;%1&#65533;K&#556;&#65533;@&#65533;&#65533;v>&#65533;1B&#65533;&#65533;&#65533;&#292;:&#65533;	Bj`&&#65533;DI&#65533;&#65533;&#65533;{ &#65533;&#65533;W&#65533;&#65533;R&#65533;W:&#65533;o&#65533;&#13966;&#1884;.&#65533;&#65533;Y&#65533;&#65533;&#65533;B&#65533;&#65533;&#65533;&#65533;V*&#65533;m&#65533;&#65533;&#65533;n&#65533;&#29326;&#65533;&#65533;&#65533;&#1632;&#65533;&#65533;1-&#65533;&#65533;&#65533;&#30062;&#65533;&#1339;]&#65533;&#65533;p&#65533; U}&#65533;&#1603;eQA9&#65533;&#65533;&#65533;2/&#65533;3&#65533;&#65533;o&#65533;55L&#65533;yS&#65533;3Z&#65533;&#65533;&#65533;&#65533;&#65533;y&#65533;&#65533;&#65533;&#65533;&#65533;&#65533;&#702;&#65533;"&#65533;&#65533;3 &#65533;j&#65533;&#65533;v&#65533;U&#65533;I&#65533;&#65533;&#65533;&#65533;)&#65533;v?&#65533;&#65533;`_&#65533;t&#65533;<&#65533;&#175;&#65533;&#65533;:&#65533;04&#65533;A&#65533;&#65533;r&#65533;&#65533;&#714;&#65533;&#63149;X(R&#65533;7&#65533;&#65533;w&#65533;&#65533;_&#65533;51l&#65533;&#65533;e*Z&#65533;&#47980;&#65533;rO&#65533;&#65533;L&#65533;R>&#65533;&#1373;&#65533;N&#65533;S&#65533;&#65533;?&#65533;&#65533;?&#65533;&#65533;O&#65533;W&#65533;&#65533;&#65533;&#65533;	/UV&#65533;q&#65533;\&#65533;&#65533;3%&#65533;(&#65533;.)&&#65533;&#65533;&#65533;&#65533;&#65533;Y&#65533;,&#65533;l&#65533;xn&#65533;&#65533;&#65533;&#65533;&#65533;z&#65533;`&#65533;&#65533;&#65533;&#65533;&#65533;&#65533;&#65533;&#65533;&#65533;&#65533;&#65533;&#65533;&#65533;&#65533;&#65533;e&#65533;&#65533;[y&#65533;I)&#153;&#65533;&#65533;1&#65533;&#65533;F&#65533;-&#65533;v&#65533;&#65533;+&#65533;1-D&#65533;&#65533;&#65533;&#65533;kB&#65533;	&#65533;+v&#65533;[&#65533;&#65533;&#65533;&#65533;&#65533;&#65533;&#65533;&#65533;&#65533;&#65533;&#65533;&#65533;&#65533;&#65533;QC&#65533;&#1034;&#65533;\vy&#65533;6&#65533; &#65533;F;&#65533;&#65533;&#65533;&#65533;J&#65533;(x8 &#65533;&#65533;&#65533;'&#65533;&#65533;!&#65533;&#65533; *y"&#65533;&#65533;&#65533;e(Mt)2&#65533;&#65533;8&#65533;H7&#65533;&#65533;L|7q^ka3&#65533;&#65533;5wf&#65533;LR&#65533;|'&#65533;&#65533;&#65533; &#65533;&#65533;^&#65533;
RH&#65533;j&#65533;I.&#65533;&#65533;&#693;&#65533;W&#65533;]&#65533;t&#65533;q&#65533;Y&#65533;*&#65533;&#65533;K&#65533;2&#65533;&#65533;&#65533;(&#65533;&#65533;*_&#65533;&#65533;&#65533;&#65533;&#65533;%&#65533;ERr&#65533;&#65533;&#65533;	&#65533;&#65533;U&#65533;&#65533;_-y&#65533;&#402;l&#65533;[&#65533;&#65533;&#65533;ty&#65533;&#65533;&#65533;l&#65533;&#65533;&#65533;C&#65533;&#65533;S&#65533;&s>&#65533;v&#65533;&#65533;1VT&#65533;KN&#65533;&#65533;G;&#65533;&#65533;&#1773;&#65533;&#65533;&#1982;&#65533;;I^@Yl&#65533;Fn&#572;9&#65533;&#65533;&#65533;g&#65533;Z&#65533;AJ&#65533;&#65533;l&#65533;&#65533;&#65533;)&#65533;&#65533;,,Ng&#65533;&#65533;&#65533;&#65533;#?6HEx@&#65533;&#33318;^&#65533;&#65533;&#65533;z&#65533;&#65533;&#65533;&#65533;&#65533;X&#65533;HVX]&#1879;&#65533;&#65533;&#65533;U&#65533;I@&#65533;E&#65533;&#65533;&#65533;g&#65533;f&#65533;&#65533;_&#65533;&#65533;&#65533;w*&#65533;&#65533;	O&#65533;&#65533;&#65533;]&#65533;&#65533;dz&#65533;S&#710;^&#65533;&#65533;&#65533;&#65533;&#65533;&#65533;&#65533;I!&#65533;Oa&#65533;8&#65533;&#65533;&#65533;&#65533;&#65533;jD&#65533;&#65533;N&#65533;&#65533;XH&#65533;z&#65533;Y$R&#65533;8&#65533;oLNiem&#65533;-&#65533;%~+t&#65533;K]&#65533;y+8&#65533;&#65533;&#65533;V&#65533;t}&#65533;&#65533;u*3&#65533;v&#65533;&#65533;&#65533;I&#65533;&#65533;&#65533;&#65533;K&#65533;ub"z2J&#1247;&#65533;	  &#65533;&#65533;Tr&#65533;!&#65533;&#65533;\&#10588;LZU&#65533;|&#65533;BA&#65533;&#65533;&#65533;Yop&#65533;&#65533;AA#J6&#65533;&#65533;>QV&#65533;`&#65533;6&#65533;&#65533;&#65533;lx&#65533;_&#65533;&#65533;&#65533;a1>&#65533;9(6Qf&#65533;&#65533;+&#65533;&#65533;&#65533;.&#65533;PU&#65533;&#65533;9&#65533;&#65533;&#65533;b&#65533;BM&#65533;&#65533;w&#65533;&#65533;&#1871;&#65533;&#65533;&#65533;&#65533;&#65533;&#772;N&#65533;&#65533;H%&#65533;&#65533;f&#65533;d&#65533;&#65533;w%&#65533;&#373;&#430;&#65533;/&#65533;&#65533;&#726;C&#65533;B&&#65533;
&#65533;&#65533;o&#65533;&#65533;B&#65533;&#65533;_&#1237;&#65533;&#65533;p&#65533;1gKyN&#65533;U&#65533;
 &#65533;/&#65533;&#65533;-l}&#65533;+&#65533;Z&#65533;&#65533;&#65533;&#65533;(Y&#65533;&#65533;>:&#65533;e&#65533;O&#65533;Wr&#65533;BU

&#65533;|&#65533;&#65533;&#65533;&#5224;"i&#65533;&#65533;&#65533;X&#754;&#65533;&#65533;&#65533;&#1082;j#&#65533;&#65533;&#1090;1&#65533;&#65533;&#65533;&#768;&#65533;!&#65533;&#65533;a&#65533;&#65533;h4r3-r&#65533;&#65533;&#674;&#1590;"5w9&#65533;X&#65533;x9&#1091;&#65533;@&#65533;jy&#65533;&#65533;&#65533;k;&#65533;&#65533;&#65533;n&#65533;|Wi&#1854;FZ&#1905;&#65533;&#65533;&#65533;&#65533;>p&#65533;&#65533;&#65533;&#65533;w&#788;&#65533;&#65533;LIDj&#65533;&#65533;iH&#65533;&#65533;wW&#65533;&#65533; /&#65533;&#65533;I&#65533;?&#65533;>&#65533;&#322;&#65533;&#65533;&#65533;&#65533;&#65533;!&#65533; &#65533;TY&#65533;!&#65533;&#65533;&#65533;&#65533;&#65533;TG&#65533;&#65533;e~e&#65533;<&#65533;&#65533;j&#65533;eo*&#65533;*{&#65533;&#65533;&#65533;&#65533;bG+&#65533;M&#65533;&#65533;&#65533;EJ&#65533;&#54227;wa&#65533;&#65533;&#65533;&#65533;o4&#65533;v&#1880;&#65533;&#65533;&#65533;&#692;&#65533;1{}})&#65533;M&#65533;61&#65533;&#65533;&#65533;0z&#65533;&#65533;;nM&#65533;&#65533;Nov;
9&#65533;&#65533;7&#65533;a&#65533;]&#65533;{&#65533;&#65533;d&#65533;&#65533;&#65533;h&#65533;G&#65533;"NG>&#65533;D&#65533;q &#65533;&#1242;@?&#65533;&#65533;L"&#1963;&#65533;u&#256;+&#65533;&#65533;<&#65533;&#65533;&#65533;	)&#65533;&#65533;&#65533;&.&#65533;&#65533;x&#60922;&#65533;6 &#65533; &#65533; 4&#65533;&#65533;&#65533;OS&#65533;&#65533;:&#65533;&#65533;,F&#65533;!&#65533;&#65533;&#65533;R&#65533;&#477;E-&#65533;&#65533;JE&#65533;&#65533; &#65533;&#65533;yX4V&#65533;&#65533;.&#65533;|&#391;N&#65533;dM=7&#65533;F$&#65533;&#65533;&#65533;&#65533;&#65533;&#65533;{&#65533;&#65533;&#65533;E&#65533;`&#65533;3r&#65533;&#65533;g<G&#65533;&#65533;-ct&#65533;i[n&#65533;&#65533;#&#65533;&#65533;Kd4&#65533;7"&#65533;]+&#65533;&#65533;8$@	S&#65533;&#65533;T&#2016;&#65533;1tr>-!093&#65533;);&#65533;\u|&#65533;0'&#65533;&#65533;+&#65533;&#65533;&#65533;&#65533;P&#65533;&#65533;&#54261;&#65533;! &#65533;Q&#65533;&#65533;&#65533;	Z&#65533;#&#65533;*&#65533;&#65533;&#65533;&#65533;&#65533;k&#65533;&#65533;&#13733;&#65533;&#339;&#65533;#&#65533;&#65533;)G&#65533;ly&#65533;rc&#65533;&#65533;G&#65533;&#65533;&#65533;|4&#65533;&#65533;8&#424;5`N&#65533;&#65533;&#65533;m &#65533;k&#65533;&#65533;VY&#65533;&#65533;&#1575;Gyn&#65533;kK&#65533;&#65533;&#65533;"`&#65533;>jp{44$&#65533;&#65533;F&#65533;&#65533;(f<I#!QT+&#65533;&#65533;T&#65533;&#65533;$&#65533;&#65533;|4&#65533;&#65533;?&#65533;8&#65533;&#65533;&#65533;&#65533;&#65533;8M&#65533;F&#65533;A&#65533;&#65533;&#65533;&#65533;&#65533;&#65533;&#65533;&#65533;&#65533;&#65533;)v&#65533;&#65533;&#65533;B7&#65533;&#65533;&#1556;[&#65533;&#65533;I[&#65533;&#65533;
&#65533;&#65533;&#65533;&#65533;&#65533;&#65533;&#65533;&#65533;&#65533;/PV$&#65533;&#65533;&#65533;&#65533;&#65533;&#65533;JK~&#65533;i&#65533;K&#65533;&#65533;S=#&#65533;2&#1087;{&#1669;&#65533;aK&#65533;8&#65533;&#65533;&#65533;"&#65533;""YiN&#65533;&#65533;&]&#65533;&#65533;&#65533;$_A&#65533;W&#65533;U&#1555;&#65533;[&#65533;&#65533;ZW&#65533;5&#65533;Jg&#65533;':X&#65533;ZjPpZd{&#65533;Op&#65533;&#65533;nU&#65533;&#65533;t&#1499;z&#65533;uF7&#65533;8&#65533;	&#65533;&#65533;&#65533;h&#65533;&#65533;&#65533;&#65533;&#65533;&#65533;&&#65533;v&#65533;&#65533;p&#65533;[R&#65533;&#65533;	^L6l&#65533;c&#65533;NKWR&#65533;.&#65533;a&#65533;zB&#65533;&#308;(&#2012;R&#65533;&#65533;&#65533;&#65533;1&#1385;0&#65533;&#65533;r&#65533;TE&#65533;f%&#65533;Y&#65533;F5 &#65533;6&#65533;&#65533;&#65533;&#65533;k&#65533;&#65533;&#65533;&#998;V#&#65533;;&#65533;j&#65533;5&#65533;&#816;o<&#65533;*&#65533;&#65533;&#65533;&#65533;&#65533;&#65533;z^|U&#65533;&#65533;&#65533;v&#65533;(&#65533;&#65533;!&#65533;&#65533;?	&#327;&#65533;&#65533;5&#65533;&#626;&#65533;&#65533;Vz&#65533;)KI&#65533;&&#65533;hDVR8&#65533;I&#65533;&#65533;=%%&#65533;R[J&#65533;V&#65533;,=	H&#65533;&#65533;[&#65533;&#65533;T"7M&#65533;	mc6C<&#65533;&#625;&#65533;S&#65533;3`&#65533;&#65533;&#65533;&#65533;`L&#65533;&#65533;JS8h&#65533;&#65533;&#65533;&#65533;>&#65533;z&#1429;U&#65533;&#65533;&#65533;|X&#65533;Q(E&#65533;&#65533;=&#65533;&#65533;Uiw&#65533;&#65533;Qn{0&#65533;&#65533;&#65533;&#65533;Bj&#440;U;&#65533;6&#65533;?&#65533;^&#65533;
&#65533;&#65533;J&#65533;&#65533;0'&#65533;&#65533;#&#65533;@
&#65533;[&#65533;%(&#65533;&#65533;&#65533;?&#737;&#65533;&#65533;&#65533;&#65533;&#65533;&#65533;&#65533;
/&#65533;p&#65533;S&#65533;G;&#65533;P&#65533;H&#65533;EU&#65533;&#65533;&#65533;&#65533;&#65533;EQ&#65533;H8&#65533;&#65533;Jl&#560;&#65533;&#65533;bG&#65533;&#65533;Xdf[*&#65533; &#65533;&#65533;>#(&#65533;u]&#65533;&#65533;7&#65533;X&#65533;"&#65533;L&#65533;%5&#650;&#65533;&#65533;&#65533;&#65533;!&#65533;&#65533;b[&#65533;-NaE-&#65533;&#367;Y&#65533;&#65533;&#65533;&#65533;`&#65533;R12&#65533;&#303;&&#65533;z*&#65533;B&#1647;\&#65533;&#65533;&#1101;&#18805;&#65533;x2&#65533;o(&#65533;5&#65533;0&#65533;&#65533;}FM &#65533;&#65533;&#65533;/&#65533;&#65533;&#65533;RFq1Q&#65533;8&#65533;K&#65533;&#65533;&#65533;&'O6&#65533;&#65533;&#65533;ts&#65533;&#65533;&#65533;&#65533;&#65533;&#65533;L!&#65533;&#65533;&#65533;&#65533;&#65533;55&#65533;	zP&#65533;&#65533;6(1L&#65533;&#65533;Q'>&#65533;&` &#65533;&#65533;&#65533;&#65533;&#65533;&#65533; "&#65533;<>F&#65533;&#756;&#65533;&#65533;q&#65533;&#65533;Q:U&#65533;&#65533;lM&#65533;[x2&#65533;&#65533;+&#65533;((~&#65533;&#65533;0&#65533;&#65533;&#65533;&#65533;'&#65533;&#65533;%&#65533;3&#65533;&#65533;&#65533;&#65533;&#65533;&#1144;&#65533;&#65533;%&#1926;&#65533;&#65533;F2S7^&#65533;mm&#65533;&#65533;&#65533;42P&#65533;X&#65533;&#65533;&#65533;F$&#65533;&#65533;&#65533;&#65533;;&#65533;&#65533; &#65533;D&#65533;7vG?&#65533;&#65533;&#65533;$&#65533;9&#65533;&#65533;J3(&#65533;?&#65533;?f&#65533;cN&#65533;+&#65533;&#65533;&#65533;b&#65533;j&#65533;&#1590;&#65533;=%&#65533;R&#65533;&#65533;&#65533;&#65533;4&#65533;&#65533;w(z&#65533;$T&#65533;J8x&#65533; j~&#65533;W&a&#65533;&#65533;&#65533;&#65533;A&#65533;U&#65533;&#65533;o&#65533;&#65533;A&#65533;\o&#65533;&#65533;V:^="&#1719;~&#65533;&#65533;&#65533;&#65533;1&#65533;}&#65533;&#65533;$&#65533;&#65533;Xf}&#65533;&#65533;&#65533;&#241;&#65533;&#65533;s&#1506;&#65533;c&#65533;&#65533;&#65533;E~(&#65533;o&#140;&#65533;U&#65533;r&#65533;&#65533;&#65533;<&#65533;Y&#65533;<^e&#65533;>L"&#451;r&#65533;x&#65533;G&#65533;&#65533;P&#65533;&#65533;wx&#65533;&#65533;YEsY&#65533;GpK&#65533;x&#65533;&#65533;Z&#65533;xpe&#65533;W	:Pq&#65533;&#65533;Z1^&#65533;&#65533;PZDX&#65533;q&#65533;&#65533;b&#65533;&#65533; p0&#65533;v0[ k&#65533;98V&#65533;o&#65533;w2,&#65533;T&#65533;&#65533;k&#309;&#65533;&#65533;&#65533;{&#65533;&#65533;#<&#65533;p&#65533;cj|I&#65533;&#65533;&#65533;(&#65533;&#65533;Xc'f&#65533;&#65533;&#65533;|t&#65533;t&#65533;~&#65533;uS'&#65533;%&#1026;a&#65533;&#65533;Q&#65533;H}T&#65533;&#65533;gX&#65533;R&#65533;;^&#65533;T^&#65533;&#65533;qH~R&#65533;&#65533;&#65533;%EC,e&#65533;Wn5&#65533;Y&#65533;Z#&#65533;*&#65533;&#65533; _&#65533;&#65533;&#65533;&#65533;~u&#65533;~&#65533;H]&#65533;&#65533;c&#65533;F&#65533;`ha&#65533;&#65533;xx&#65533;&#65533;&#65533;M&#65533;n&#65533;amx7X&#65533;V&#65533;&#65533;[qG9B!&#65533;R#&#65533;3kTj&#65533;p&#65533;)8Kckw&#65533;C&#65533;Az&#65533;r&#65533;&#65533;<&#65533;zi&#65533;&#65533;5&#65533;l&#65533;&#65533;|ws &#65533;{&#65533;&#65533;Q&#65533;fL&#65533;A#EX&mR&#65533;WnP&#65533;R@&#65533;xs&#65533;H&#65533;.&#65533;8zd&#65533;&#65533;8&#65533;&#65533;f&#65533;(&#65533;&#65533;"&#65533;k&#65533;&#65533;&#65533;&#526;&#65533;&#65533;&#65533;a~t&#65533;~J8_b&#65533;Lx&#25298;&#65533;V&#560;<m&#65533;&#1544;s&#65533;Zb&#65533;&#1253;&#65533;&#65533;&#65533;&#521;E>&#65533;Va|g$7)f%&#65533;&#65533;/e(ads
&#65533;&#65533;I[&#65533;s$%q&#65533;&#65533;ay&#65533;quP`X&#65533;q&#65533;w&#65533;tR&#65533;W&#65533;&#65533;&#65533;_&#65533;hX&#65533;&#65533;N-&#65533;&#65533;wm&#65533; &#504;C?)&#65533;&#167;&#65533;2&#65533;#&#65533;Li&#65533;f &#65533;{&#65533;&#65533;k&#65533;*M&#65533;)b&#65533;&#65533;(&#65533;&#65533;&#65533;&#65533;
&#65533;v^Y&#65533;C&#65533;&#38416;&#65533;(&#65533;e)M&#65533;&#65533;&#65533;w!3a&#65533;|&#65533; ?q->un&#65533;&#65533;&#65533;X&#65533;GEu&#65533;B&#65533;N&#65533;?&#65533;$H&#65533;7%Y&#65533;sE_&#65533;&#65533;>&#65533;Y(A&#65533;&#65533;I&#65533;%("f&#65533;&#65533;&#65533;&#65533;&#65533;&#65533;i&#65533;B
1j&#65533;&#65533;D&#65533;p&#65533;3i[&#65533;&#65533;K&#65533;&#65533;&#65533;`8&#65533;&#65533;&#65533;$ H%&#65533;&#65533;s&#65533;&#65533;&#65533;1&#65533;jq,Rm&#65533;&#65533;CK&#1556;&#65533;9]G&#65533;&#65533;DBTV&#65533;&#65533;
&#65533;)&#65533;&#397;X&#65533;3&#50454;&#65533;&#65533;W&#65533;0&#65533;{&#65533;&#65533;&#65533;&#1609;&#65533;x&#65533;|)&#65533;&#65533;h=MX&#65533;&#65533;&#65533;&#65533;&#65533;2?&#65533;&#65533;&#65533;&#65533;k&#65533;&#65533;&#53828;&#65533;y}&#65533;&#65533;W@&#65533;&#65533;&#65533;&#65533;&#65533;i&#65533;&#59999;q&#65533; )&#65533;&#65533;&#65533;&#65533;i&#65533;&#21465;&#65533;&#65533;&#65533;<&#65533;8eZW<#'&#65533;5&#65533;=-Q{&#65533;&#65533;Jk&#65533;r.&#65533;c&#65533;&#632;)Sf&#65533;ySPs&#65533;7&#65533;`&#65533;j&#65533;&#65533;&#65533;&#65533;p	&#65533;&#65533;&#65533;&#65533;Y&#65533;j&#65533;>Z&#65533;`|&#65533;&#65533;2&#65533;&#65533;W &#65533;&#65533;}n&#65533;&#542;&#65533;4&#65533;&#1622;gH&#65533;`hvz&#65533;&#65533;Q&#65533;!&#65533;yv&#65533;&#65533;>p&#65533;
 &#65533;&#65533;&#65533;&#65533;&#65533;&#65533;&#65533;&#65533;&#65533;]&#65533;&#65533;&#1630;Exu&#65533;&#65533;&#65533;9&t&#1439;&#2018;&#65533;8&#65533;&#65533;B&#65533;lx&#65533;&#65533;y&#65533;&#65533;R&#65533;0&#65533;&#65533;&#65533;&#65533;&#65533;g+U<&#59730;-:&#65533;W B&#65533;&#65533;v:&#65533;&#65533;&#65533;p?F&#65533;&#65533;&#65533;S&#65533;&#65533;<Z?&#65533;&#65533;r'&#65533;&#65533;r&#65533;&#65533;&#65533;'J&#65533;&#65533;L+2&#65533;&#65533;&#65533;(@T&#65533;t,&#65533;S)mo&#65533;r@z 7&#65533;&#65533;&#65533;b&#65533;&#65533;&#65533;&#1945;
Kz&#65533;&#65533;&#37802;&#1045;&#65533;&#1643;&#65533;*&#65533;&#65533;&#65533;ey8&#65533;\#&#65533;&#65533;3&#65533;
&#65533;&#65533;8&#65533;&#65533;I&#65533;}&#65533;&#65533;&#65533;&#65533;@&#65533;&#65533;<i&#65533;Y&#65533;&#65533;&#65533;&#65533;	&#65533;&#65533;&#65533;&#65533;o6&#65533;k&#65533;8&#65533;2&#65533;w&#65533;#&#65533;&#65533;&#65533;CX6K&#65533;*hQ&#65533;,0{"&#65533;&#65533;&#65533;&#65533;&#65533;&#65533;C&#65533; S&#65533;&#65533;&#1163;&#65533;&#1690;&#65533;&#65533;|K&#65533;&#65533;ON&#65533;P&#65533;B&#65533;&#65533;&#65533;)&#65533;&#65533;<&#65533;M&#65533;*&#65533;+&#65533;GW[&#65533;&#1379;&#65533;&#65533;5&#1156;]
&#65533;VH&#65533;WX&#65533;&#65533;aE&#65533;p&#65533;d&#65533;&#65533;&#65533;&#65533;M*)&#65533;&#690;&#65533; &#65533;3+&#65533;&#65533;&#65533;&#65533;0;&#65533;r&#65533;UU5&#65533;
rR&#65533;&#65533;&#65533;k.&#65533;~&#65533;I67&#65533;&#65533;9|&#65533;&#1152;ir&#65533;;&#65533;j&#65533;&#65533;j&#65533;&#65533;&#65533;&#65533;&#65533;&#65533;&#65533;Y;P&#65533;z&#65533;4;&#65533;!C'&#65533;*&#65533;Q&#65533;&#65533;&#65533;";&#65533;&#65533;4&#65533;k&#65533;&#65533;~&#65533;&#65533;bztK&#65533;)&#65533;&#65533;g<&#65533;&#65533;C&#65533;&#65533;&#65533;&#65533;z
[V&#65533;&#65533;&#65533;*&#65533;R&#65533;W&#65533;L	{W&#65533;&#65533;&#65533;j&#65533;&&#65533;n&#65533;&#65533;&#65533;&#65533;&#65533;K&#65533;&#65533;+&#65533;&#65533;C.-[&#65533;2;&#65533;+&#65533;&#65533;s&#65533;&#65533;&#65533;&#65533;b&#65533;&#65533;&#65533;&#65533;Tz&#65533;L&#65533;Gzb7&#65533;&#65533;k&#65533;&#65533;&#65533;+O&#65533;&#65533;>.&#65533;&#65533;&#65533;&#65533;XP
Hx&#65533;6&#65533;&#473;=p*p&#65533;&#65533;&#65533;&#65533;f&#65533;&#65533;$I0&#572; x'& >&#65533;q&#65533;J&#65533;&#65533;&#65533;&#65533;&#65533;z&#65533;}x&#65533;&#65533;jc8X&#65533;(&#65533;5&#65533;&#65533;&#65533;&#65533;F&#65533;a2_&#65533;&#65533;&#65533;!JE&#65533;&#65533;k&#65533;&#65533;r&#65533;y &#65533;[\&#65533;%!)3&#65533;&#65533;&#65533;|&#65533;&#65533;kH&#65533;&#65533;~&#65533;&#65533;&#65533;;&#65533;&#65533;[=,&#65533;&#65533;3K&#65533;i8&#65533;&#65533;{&#65533;q&#65533;&#65533;HU&#1947;-&#65533;&#65533;&#65533;i&#65533;}	&#65533;&#65533;[#:\&#65533;D&#65533;&#65533;f&#65533;Y&#65533;&#351;G&#65533;&#65533;g&#65533;&#65533;`&#65533;%&#65533;&#1073237;Y9&#65533;&&#65533;&#65533;i'	j&#65533;:&#65533;-&#65533;M4&#65533;$s&#65533;k&#65533;&#65533;N&#65533;v&#65533;,'H&#65533;P:T&#65533;9j/&#65533;f&#65533;2&#65533;s&#65533;?&#65533;&#65533;F1&#65533;&#65533;&#65533;y&#65533;&#65533;`|\ks&&#65533;&#65533;eS&#65533;>&#65533;&#65533;&#65533;i&#65533;&#65533;v<&#65533;&#65533;&#65533;&#65533;K&#65533;&#1849;s,&#65533;Wz&#65533;&#65533;&#65533;-&#65533;r&#65533;&#65533;1{&#65533;&#65533;&#65533;&#65533;&#65533;&#65533;&#65533;+Lgz)&#65533;a&#65533;&#65533;&#65533;x&#65533;!@&#65533;&#65533;7-&#65533;P1&#65533;2<Q&#65533;$&#65533;=&#65533;&#65533;&#65533;&#65533;&#65533;	&#65533;X&#65533;Cj[{&#65533;SG&#779;&#65533;&#65533;&#65533;&#65533;&#65533;&#65533;&#65533;C' &#65533;&#162;&#65533;&#65533;&#1522;"K&#65533;&#65533;&#65533;&#65533;1&#65533;
&#65533;&#65533;&#65533;\&#65533;&#65533;&#65533;&#65533;&#65533;&#65533;Az&#435;J&#65533;&#65533;B&#65533;X&#65533;:{&#65533;o&#65533;&#65533;&#51632;J:^&#65533;z&#65533;5!&#65533;&#65533;&#65533;pv&#65533;&#65533;&#65533;&#65533;E&#65533;&#65533;&#1964;L&#65533;9]I#&#65533;&#65533;,&#35212;&#65533;&#65533;&#65533;&#65533;&#65533;&#65533;&#65533;&#65533;&#65533;&#65533;&#65533;&#65533;m&#65533;8v^&#65533;9"w&#65533;&#65533;&#65533;&#1689;&#65533;&#65533;8&#65533;&#65533;i&#65533;&#65533;Er"&#65533;&#65533;~&J&#65533;&#65533;&#266;d&#65533;'&#1091;+*&#65533;&#65533;s#&#65533;&#65533;&#65533;&#65533;&#65533;T&#65533;&#65533;C@&#65533;,Ml&#65533;]a,&#65533;L&#65533;&#65533;&#65533;&#65533;|&#65533;<p&#65533;H&#65533;&#65533;&#65533;k&#65533;&#65533;&#65533;|&#65533;=8&#65533;&#65533;&#65533;&#65533;])&#65533;&#65533;L~&#65533;L>'&#65533;=;&#937;;+&#65533;&#65533;P&#65533;&#65533;y&#65533;&#65533;$&#65533;&#65533;*M&#65533;4&#1260;h&#65533;&#65533;&#65533;&#65533;&#65533;-&#65533;$&#1690;xL&#65533;&#65533;&#65533;a&#65533;&#65533;]&#65533;&#65533;rw&#65533;&#65533;&#65533;&#65533;k&#65533;&#65533;&#65533;U&#65533;**&#65533;
&#65533;3&#65533; w&#65533;uC&#65533;:B3&#65533;h&#65533; "&#65533;9k&#65533;I&#65533;&#1180;&#65533;&#65533;F&#65533;?*;&#65533;&#65533;&#65533;64R&#65533;D&#65533;&#460;jdL{8w&#427;&#65533;j&#65533;0&#65533;sY&#65533;G&#65533;&#65533;&#65533;y&#65533;&#65533;&#65533;&#65533;&#65533;&#65533;i&#65533;&#65533;&#65533;X&#65533;d&#65533;W&#65533;Q&#65533;&#65533;&#65533;j&#1788;
&#65533;~l&#65533;g&#65533;|u&#65533;&#65533;&#65533;K&#65533;fY&#65533;4G&#65533;L&#65533;( &#65533;p&#65533;&#65533;&#65533;;&#65533;&#65533;:&#65533;(&#65533;&#65533;Z&#65533;&#65533;&#65533;&#65533;&#65533;&#65533;N&#65533;Ck&#65533;G,"&#65533;&#65533;1&#65533;&#65533;+&#65533;&#65533;&#65533;&#65533;&#65533;P&#65533;e&#65533;
{Z&#65533;&#65533;&#65533;&#65533;)NL&#65533;&#1973;&#65533;&#65533;&#65533;&#65533;c&#65533;}&#65533;4=&#355;]&#65533;B6&#65533;F|&#65533;&#65533;4f&#65533;&#65533;&#65533;M&#65533;&#65533;l&#65533;&#65533;L&#878;&#65533;&#65533;&#65533;g+I&#65533;&#65533;&#65533;&#65533;&#65533;&#65533;Y&#65533;[ &#65533;&#65533;&#943;&#65533;&#65533;&#65533;&#65533;&#852;&#1907;%]&#65533;&#842;E&#65533;,&#1411;Q&#65533;&#65533;&#65533;&#65533;&#65533;9&#65533;/&#65533;&#65533;&#65533;&#65533;&#65533;&#65533;&#65533;&#65533;"r&#65533;_&#65533;&#65533;ty&#65533;&#65533;&#65533;&#65533;&#65533;UrCz&#65533;i&#65533;5&#65533;t&#65533;gx[N&#65533;&#65533;\&#65533;|&#1381;)&#65533;&#65533;%&#65533;M&#65533;
&#65533;&#65533;&#65533;&#65533;O'&#65533;.&#65533;&#65533;&#65533;&#65533;`L&#65533;n&#65533;&#65533;&#65533;&#65533;&#65533;|&#65533;[n/&#65533;&#65533;&#65533;&#65533;&#830;i&#65533;@&#65533;K}&#65533;hW&#65533;&#65533;`Y&#1347;n&#65533;e-&#65533;&#65533;T&#65533;y`&#65533;IKQ&#65533;&#65533;&#65533;&#65533;J&#65533;&#65533;`B6&#65533;&#65533;	F&#65533;4&#65533;0&#65533;&#65533;}&#159;&#65533;&#65533;]&#65533;&#65533;&#206;3&#65533;&#65533;&#65533;&#65533;u-&#65533;&#65533;b&#65533;7| ~&#65533;&#1954;&#65533;&#65533;&#65533;Vf(G&#65533;&#65533;&#65533;&#65533;}&#65533;+ =&#65533;&#65533;&#65533;I&#65533;&#65533;&#65533;'&#1179;&#65533;&#65533;&#65533;C&#65533;X&#65533;zX&#65533;l1>&#65533;"&#65533;&#65533;&#65533;&#65533;m^\&#65533;&#65533;6M&#65533;y&#65533;(&#65533;&#65533;&#65533;7&#65533; &#65533;&#65533;&#925;&#65533;r&#65533;i&#65533;&#65533;u&#65533;&#65533;&#65533;&#65533;N#&#65533;&#835;{&#65533;\w~&#1525;&#65533;&#1332;&#65533;}[&#65533;:&#65533;&#65533;&#65533;&#65533;&#65533;&#65533;E&#65533;O_&#65533;&#65533;&#65533;&#65533;:&#441;&#1005;&#65533;&#65533;&#65533;&#65533;pZk&#65533;&#1757;&#65533;N&#65533;&&#608;6J&#65533;x]&#65533;&#65533;=&#8068;&#65533;&#65533;&#65533;gR&#65533;&#65533;&#65533;&#65533;n&#1132;&#65533;&#65533;~"&#65533;&#65533;&#65533;&#65533;&#65533;?eu&#65533;&#65533;|&#1724;&#65533;&#65533;&#65533;2>
Me^w&#65533;8&#65533;&#65533;&#553;/&#65533;&#65533;<&#65533;e\n.;X&#65533;&#65533;&#65533;~&#65533;&#65533;&#65533;@z&#65533;&#65533;NY&#65533;&#65533;&#65533;cn&#65533;N&#65533;&#1948;&#65533;_&#65533;&#65533;#.&#65533;J&K&#65533;#:d/7&#65533;&#65533;&#65533;[&#65533;&#1305;G&#65533;&#65533;&#65533;w&#65533;h&#65533;&#65533;?%&#65533;&#65533;&#65533;&#65533;&#65533;IO&#65533;^&#65533;EjM&#65533;&#65533;&#65533;:&#65533;`&#65533;9&#65533;&#65533;&#65533;&#65533;&#65533;z&#65533;&#65533;&#65533;&#1354;&#688;&#65533;&#65533;(Sp 7@$&#65533;&#65533;3&#65533;&#65533;&#65533; &#65533;u&#65533;kV`5&#65533;&#65533;&#65533;&#65533;L&#65533;{C&#65533;&#65533;&#65533;]&#65533;&#65533;&#65533;{&#65533;&#65533;&#65533;~=G&#65533;1L&#65533;L&#65533;n8>&#65533;N}>&#65533;&#1642;&#65533;&#65533;&#65533;&#65533;&#65533;F<&#65533;&#65533;&#65533;Jc&#65533;&#65533;A)&#65533;&#65533;&#65533;&#65533;&#65533;&#65533;a&#65533;2&#65533;>&#65533;B&#65533;&#65533;&#65533;r&#65533;&#65533;&#634;&#753;&#65533;2&#65533;&#65533;&#65533;~&#65533;&#65533;&#65533;&#65533;&#65533;~mN&#65533;&#65533;&#65533;N&#65533;n&#1254;(<a&#65533;&#65533;7&#65533;&#65533;P&#65533;}E&#65533;&#65533;&#65533;2&#65533;Vn&#65533;&#65533;&#65533;&#65533;&#65533;&#65533;&#65533;&&#65533;I)&#65533;&#65533;]&#65533;&#65533;&#65533;
&#65533;&#65533;&&#65533;rj ;by&#65533;h&#65533;IT7A5&#65533;50==  E&#65533;&#65533;&#65533;&#65533;&#65533;)&#65533;&#65533;,w&#65533;&#65533;&#65533;;-&#714;&#65533;v	@&#65533;&#65533;&#65533;rC'/Ch[&#65533;&#65533;&#65533;&#65533;rRTEE&#65533;n(%&#65533;U&#65533;&#65533;&#65533;&#65533;%a&#65533;&#65533;&#65533;&#65533;&#65533;$Tb&#65533;&#65533;&#65533;"U&#65533;Q&#65533;&#65533;&#65533; &#65533;&#65533;!F&#65533;&#65533;&#65533;&#65533;&#65533;&#65533;vi&#65533;5&#65533;&#65533;p&#65533;S;&#65533;'&#1769;\&#65533;2	4ieF&#65533;D@&#65533;&#65533;&#65533;u&#65533;&#65533;&#65533;3&#65533;4-&#65533;fp&#65533;&#65533;&#65533;gP|?&#65533;-j&#65533;&#65533;{G&#65533;>z&#65533;'Q&#65533;T&#65533;@m3&#65533;B&#65533;&#65533;&#65533;&#65533;a&#65533;&#65533;e&#65533;&#1129;&#1769;H&#65533;&#65533;l+2n&#1332;&#65533;rm&#65533;&#65533;P&#65533;'"&#65533;;&#65533;&#65533;Kg&#65533;&#65533;@&#823;&#1604;-&#65533;_&#65533;=J&#65533;`&#65533;y}9&#65533;9#f&#65533;i&#65533;z&#65533;&&#65533;&#65533;@&#65533;"%&#65533;?&#65533;Ib3y@&#65533;&#1789;t&#65533;&#65533;U&#65533;wPw&#65533;&#65533;&#65533;X&#65533;&#600;!&#65533;kx&#129;Z&#1874;@:&#41223;&#65533;I&#65533;&#65533;&#65533;e&#65533;l"&#65533;&#65533;&#65533;S&#65533;&#65533;&#65533;9&#65533;&#65533;&#65533;*&#65533;&#65533;&#65533;_M&#65533;&#65533;&#65533;&#65533;&#65533;b&#475;&#1394;&#65533;&#65533;9 G%t&#65533;c`F&#65533;fa&#65533;&#65533;7&#65533;&#65533;`&#65533;&#531;Ax&#65533;E&#65533;&#65533; #h&#65533;SJU&&#65533;_K&#65533;&#65533;&#65533;&#65533;'&#65533;(&#65533;&#65533;V-&#65533;POI&#65533;7r$T[&#65533;&#65533;&#65533;E<&#65533;&#65533;&#65533;d+V&#65533;&#65533;&&#65533;(&#65533;?b&#65533;\&#65533;&#65533;5y&#65533;<&#65533;1&#30292;=&#65533;&#65533;(&#65533;eF&&#65533;zy&#65533;V&#65533;t&&#921;S"&#1690;&#65533;&#65533;v	&#65533;&#65533;)&#65533;'&#65533;&#65533;&#65533;^|&#1201;"&#65533;&#65533;"K-&#65533;&#65533;&#65533;&#928;&#65533;&#65533;&#65533;p&#65533;&#65533;L&#65533;-F%4[T&#65533;&#65533;X|sB'&#65533;WI6&#65533;&#65533;&#65533;&#65533;:&#65533;&#65533;&#65533;:&#65533;t&#65533;'&#65533;&#65533;cjq&#65533;&#65533;{<&#65533;(k&#65533;&#65533;	D&#65533;&#65533;}&#65533;h&#65533;&#65533;562&#65533;&#65533;&#65533;p&#3109;&#65533;fk%&#65533;&#65533;jxR_&#65533;#&#65533;V+@&#65533;&#65533;D&&#65533;&#65533;&#65533;&#65533;&#1363;L&#65533;-&#65533;)&#65533;&#65533;&#65533;&#65533;&#65533;&#65533;&#65533;&{&#65533;|&#65533;&#65533;&#1168;&#65533;&#65533;YV&#65533;&#65533;&#65533;MJ&#65533;m_&#65533;&#65533;y&#65533;&#65533;Q:Zp&#65533;ib&#65533;&#65533;cP~p025&e&#65533;&#65533;&#65533;Y&#65533;{VZ$&#65533;&#65533;@&#1690;]x&#65533;1G&#65533;IW? &#65533;o&#65533;&#65533;=&#65533;&#65533;"&#65533;&#65533;n&#65533;&#65533;f&#65533;$&#65533;&#65533;\q&#65533;%&#65533;&#65533;&#65533;&#65533;&#65533;&#65533;&#65533;w&#65533;&#65533;J&#65533;&#65533;&#65533;MJc&#65533;&#65533;&#65533;&#65533;&#65533;&#65533;&#65533;&#65533;k&#65533;[&#65533;&#65533;_&#65533;Zo&#65533;+&#65533;I:)mI&#65533;2;&#65533;N&#65533;&#65533;R&#65533;J( &#65533;/E@&#65533;&#65533;&#65533;m&#65533;&#65533;|g{&#65533;&#65533;o&#65533;b&#65533;&#65533;$98&#65533;&#65533;w&#65533;&#65533;t&#65533;6&#65533;H&#65533;!&#65533;v	#W&#65533;&#65533;&#65533;&#65533;f&#65533;&#65533;&#321;&#65533;&#65533;&#65533;4&#65533;&#65533;&#65533;&#65533;&#65533;M&#65533;&#65533;`&#65533;&#65533;b&#65533;e3&#65533;PWV&#65533;&#65533;e&#65533;d&#65533;"HN&#31457;&#65533;&#65533;io
ps&#65533;(&#65533;<_&#65533;I&#65533;&#65533;&#65533;*&#1810;&#65533;MCr&#65533;(&#65533;(&#65533;e&#65533;A&#65533;&#65533;&#65533;|&#65533;&#65533;&#65533;w&#65533;S&#65533;R@0J&#65533;&#65533;&#65533;Oh&#1558;T&#65533;W&#154;&#419;&#65533;b&#65533;_&#65533;X&#20451;&#65533;&#65533;r&#65533;F"&#65533;Ani&#65533;AN&#65533;1&#65533;n$%`&#65533;&#65533;2x&#65533;&#65533;|&#65533;[3&#36294;&#65533;HE&#65533;+&#65533;>&#65533;/n&#65533;+&#65533;T)&#65533;&#65533;&#65533;&#65533;yd&#65533;a&#65533;&#65533;6&#65533;ms1B&#65533;&#65533;U&#65533;&#65533;}&#65533;R&#65533;&#65533;&#65533;vx&#65533;"B%1&#65533;=q&#65533;&#65533;&#65533;&#65533;!&#65533;0&#65533;&#65533;f;#nI&#65533;&#65533;&#65533;=q&#65533;O&#65533;&#65533;M&#65533;&#65533;&#65533;&#65533;&#65533;'&#65533;&#65533;&#65533;l,&#65533;&#1119;l&#65533;&#65533;&#65533;&#65533;&#65533;}&#65533;E&#908;&#65533;=&#65533;1&#65533;&#65533;-&#65533;&#65533;&#65533;&#65533;&#65533;&#65533;n&#65533;2_ &#65533;sW&#65533;$	Nc	&#65533;&#310;	V&#65533;&#65533;_&#1432;&#65533;HF:-Vh&#65533;g&#65533;s&#65533;&#65533; &#65533;X&#65533;&#65533;#fA&#65533;&#65533;A&#65533;<&#65533;&#65533;&#65533;mo|&#65533;:Fy&#309; &#65533;&#65533;#&#65533;&#65533;&#65533;sC&#65533;&#65533;0D!G:X9d&#65533;>&#65533;&#65533;d&#65533;jX&#65533;|=$&#65533;&#65533;&#65533;&#65533;&#65533;/p\G&#65533;&#65533;&#65533;	&#65533;&#258;)RM&#65533;&#65533;&#65533;h&#65533;b&#65533;+
&#65533;0&#65533;B,^&#65533;&#65533;&#65533;`&#65533;x&#65533;9&#65533;,N&#410;&#65533;&#65533;t&#65533;&#65533;&#65533;&#65533;|&#65533;&#65533;&#65533;(A&#65533;F&#65533;s\&#65533;B&#65533;W&#65533;&6&#65533;&#65533;&#65533;&#65533;&#65533;&#65533;Z&#65533;#7&#65533;&#65533;h&#65533;&#65533;&#65533;mA:q4&#65533;G+r
L&#65533;K/&#65533;U&#65533;&#65533;&#65533;&#65533;I&#65533;TU0&#65533;&#65533;"/&#65533;&#65533;}hJm&#65533;
&#65533;Nr&#65533;&#1061;T&#65533;4	GR&#65533;8:K&#65533;&#65533;&#65533;PM\"&#65533;&#65533;&#65533;HNm&#65533;&#65533;)&#65533;&#65533;F3&#65533;|&#65533;&#65533;&#65533;w&#65533;7$&#65533;&#65533;A&#65533;&#65533;&#65533;^U&#65533;s&#65533;I&#65533;|&#65533;&#65533;&#65533;<3&#65533;pi]&#377;Nn&#65533;a	&#65533;k8&#65533;y&#65533;+&#65533;u&#65533;]&#65533;k&#65533;&#65533;&#65533;Gw&#65533;&#65533;n&#65533;)	N\&#65533;&#65533;3&#65533;r&#65533;
;&#65533;&#51182;&#65533;@&#65533;&#65533;&#65533;7&#65533;&#65533;$&#65533;F
&#65533;&#65533;c&#65533;&#65533;J	&#65533;&#65533; &#65533;&#65533;4  7K3X+&#65533;A&#65533;d>1&#65533;&#65533;&#65533;@&#65533;&#1153;Dn/-nL+I&#65533;J&#65533;o&#65533;&#65533;&#65533;&#65533;&#65533;&#65533;&#65533;&#65533;&#65533;&#65533;CAx`J&#65533;:7&#65533;&#65533;Z&#65533;A&#65533;&U&#65533;&#65533;*.&#65533;&#65533;&#65533;tRb&#65533;-&#65533;z[&#65533;&#65533;p&#65533;&#65533;&#65533;&#65533;@|| &#65533;dj\#T&#65533;/&#65533;b&#65533; &#65533;VQO&#65533;&#65533;xN&#65533;b&#1219;K<L&#65533;&#65533;&#65533;D&#65533;&#65533;&#65533;&#65533;eK&#65533;&#65533;&#1542;~a&#65533; "U&#65533;3&#65533;&#65533;
&#65533;a&#65533;c&#65533;x&#65533;P`66=`&#65533;,4[P&#65533;y&#65533;77&#65533;&#65533;&#65533;&#65533;4%,1&#65533;&#65533;^/&#65533;&#65533;Z&#65533;.&#65533;XM`k\w8&#65533;6&#65533;KV&#65533;&#1998;U&#65533;&#65533;ei&#65533;&#65533;\&#65533;&#65533;&#65533;&#65533;&#65533;2&#65533;&#65533;	&#65533;&#65533;&#65533;&#213;&#65533;;A&#65533;&#250;G&#65533;&#65533;i&#65533;_&#65533;>&#65533;&#65533;&#65533;|&#65533;~&#65533;+&#65533;&#65533;{Y&#65533;^&#1261;&#65533;B`&#65533;b&#65533;&#65533;Lm&#65533;Z&#65533;I&#65533;&#65533;j&#65533;&#65533;&#907;&#65533;CW%&#65533;J&#65533;1&#513;&#65533;!a&#65533;za&#65533;&#65533;L&#65533;1\&#65533;[H&#65533;9!sl&#65533;8F{&#1161;&#65533;&#65533;&#65533;&#65533;9&#65533;jlX&#65533;kZ&#65533;&#65533;c&#65533;
&#65533;&#65533;&#65533;8&#65533;c&#65533;&#65533;&#65533;io&#65533;&#65533;&#65533; I-&#65533;J5&#65533;P&#65533;&#65533;\&#65533;)&#65533;&#65533;&#65533;U&#65533;_&#65533;&#65533;&#65533;N&#65533;&#65533;&#65533;&#65533;$&#65533;Q_&#65533;,s&#65533;&#1477;&#65533;&#65533;&#65533;&#65533;0&#65533;&#65533;FMsFy&#65533;&#65533;Z&#65533;k&#65533;S&#65533;&#65533;&#65533;&#701;K&#65533;&#65533;&#65533;&#65533;n	&#65533;&#65533;w}&#65533;&#65533;oT&#65533;&#65533;&#65533;A&#65533;[&#65533;&#4205;0B#&#1673;v&#65533;&#65533;&#65533;f!&#65533;ML&#65533;2"&#65533;"&#65533;)qz&#65533;' `&#65533;0&#65533;:x&#65533;#&#65533;&#65533;4T&#65533;&#65533;&#65533;Q&#65533;&#65533;l&#65533;X6&#65533;1&#65533;Y&#65533;u^ch&#65533;  &#65533;KI;&#65533;&#65533;c_&#65533;&#65533;{&#65533;e&#65533;,&#65533;>c&#65533;i&#65533;bH&#65533;&#65533;&#621;U&#65533;#&#65533;&#65533;&#65533;&#65533;Jp+&#65533;&#65533;RIp&#65533;SU&#65533;J;Jw&#65533;&#65533;&#28513;/&#65533;a&#65533;4&#65533;&#65533;K&#65533;Kg&#1689;vG&#65533;y&#2026;o+&#65533;{&#65533;&#65533;&#65533;&#65533;\&#65533;&#248;&#65533;&#65533;&#65533;&#65533;v+&#65533;l&#65533;&#65533;&#65533;&#65533;&#65533;&#65533;9&#65533;&#65533;&#65533;&#65533;4&#65533;5&#65533;&#65533;B\&#65533;` `&#65533;8&#65533;&#65533;&#65533;@&#65533;V3&#65533;TsMU{&#65533;&#65533;&#65533;c&#1091;<&#65533;-&#65533;b&#65533;&#65533;yn&#65533;&#65533;&#65533;I&#841;&#65533;}M&#65533;us&#65533;]&#65533;g&#65533;t&#65533;Cu&#65533;RU&#65533;&#65533;U1&#65533;&#65533;N&#65533;&#65533;U&#65533;Ur&#65533;>Sk_[i&#65533;Z&#65533;&#65533;&#65533;n&#65533;\&#65533;&#65533;&#65533;&#65533;&#52755;&#65533;.2&#65533;&#65533;zz&#65533;;&#65533;&#1449;>&#65533;&#65533;q&#65533;&#65533;&#65533;v&#65533;&#65533;>&#65533;5t!i`&#65533;8(c&#65533;/&#65533;&#65533;&#65533;0&#65533;6M &#65533;C&#65533;(&#65533;&#65533;pv&#65533;`&#65533;W'&#65533;0N($&g&#65533;Km&#65533;y&#65533;&#65533;yB1)&#65533;3&#65533;Y&#65533;EF&#65533;&#65533;5&#65533;<&#65533;&#65533;
&#65533;&#65533;b&#65533;&#65533;'L /p&#65533;&#65533;&p&#65533;{uT7- t&#65533;&#65533;k&#65533;2&#65533;aSP|C&#65533;&#65533;&#65533;|_C&#65533;&#65533; P&#65533;@Q&#65533;d&#65533;`L.?&#65533;I&#65533;2,&#65533;Gm;&#65533;ujW,`&#65533;l&#65533;&#65533;&#1782;~xaA&#65533;n&#65533;&#65533;]&#65533;fE@M&#65533;/&#65533;&#65533;s&#65533;&#65533;Cy3?&#65533;oi&#65533;R&#65533;&#65533;(&#65533;%XwAHb&#65533;Z&#65533;x&#65533;&#65533;qB&#65533;&#65533;&#65533;&#65533;&#65533;&#65533;g&#65533;r&#65533;`T&#65533;+&#65533;&#2034;w&#65533;&#65533;!hp&#65533;&#65533;&#65533;&#65533;&#65533;&#65533;&&#65533;Cj&#65533;&#65533;v&#65533;&#65533;z&#65533;X&#65533;58R&#65533;0)0&#65533;&#65533;1&#65533;&#65533;(&#65533;&#65533;(&#65533;&#65533;&#65533;>$&#65533;P&#65533;G&#65533;&#503;4&#65533;>&#65533;&#65533;)`pm&#65533;a&#65533;3 &#65533;&#65533;R[&#65533;&#65533;YsI&#65533;m&#65533;G &#65533;&#396;E ~[&#65533;&#65533;]&#65533;&#65533;f&#65533;&#65533;&#65533;D:"&#65533;H^&#65533;q(&#65533;&#65533;2x&#65533;}&#65533;&#65533;%&#65533;&#65533;&#65533;&#65533;o&#65533;&#65533;o&#65533;q[&#65533;&#65533;&#65533;&#65533;&#65533;@&#65533;p&#65533;&doWi &#65533;h&#57857;&#65533;A`&#65533;&#65533;i&#65533;`p&#65533;&#65533;p&#65533;v/0&#65533;a&#65533;&#65533;&#65533;f&#65533;E&#65533;&#65533;**&#65533;&#65533;&#65533;F&#65533;(&#65533;P&#65533;A0&#65533;&#65533;&#65533;Tr&#483;3>&#65533;&#65533;P&#65533;&#65533;>71=&#65533;4Q&#65533;V&#65533;&#65533;t&#65533;5&#65533;8&#65533;&#65533;@&#65533;]'&#65533;0&#65533;e&#65533;+.&#1605;2&#65533;r&#2040;&#65533;hh&#65533;&#65533;{c&#65533;i&#65533;6&#65533;&#526;&#65533;&#65533;C&#65533;~`K&#65533;&#1558;B&#65533;v&#65533;&#65533;&#65533;wo&1&#65533;&#65533;M&#65533;&#65533;&#65533;&#65533;_&#65533;&#65533;&#65533;&#65533;g&#65533; &#65533;&#65533;&#65533;i&#65533;ye#y&#65533;&#65533;ET&#65533;|i&#65533;&&#65533;&#65533;&#65533;_V8m&#65533;&#65533;&#65533;&#65533;&#65533;&#65533;&#65533;72&#65533;&#65533;0&#65533;&#65533;Hr&#65533;`P&#65533;(j&#65533;O,&#65533;r&#65533;{&#65533;&#65533;Y5p&#65533;hE 8&#211;&#65533;&#9432;&#65533;sGH&#54348;0JG&#65533;&#65533;'&#65533;";n&#1113;?d_9&#65533;q&#65533;ac&#65533;j&#65533;z&#65533;s&#65533;T&#65533;&#65533;&#65533;&#65533;&#65533;_&#65533;&#65533;&#65533;&#65533;~&#65533;&#65533;,&#65533;&#65533;	&#65533;!&#65533;J1]&#35286;&#65533;'t&#65533;&#65533;!`v8&#65533;&#65533;puW&#65533;N&#65533;&#65533;&#65533;&#65533;\a&#65533;&#65533;x&#65533;&#65533;QN^-&#65533;&#65533;_m&#65533;&#65533;&#65533;s+&#65533;G&#65533;&#65533;&#65533;&#1093;&#65533;&#65533;&#65533;;&#65533;3o&#65533;&#65533;x&#65533;XV&#65533;&#65533;Vi&#65533;&#65533;$D&#65533;&&#1610;&#65533;i3+&#65533;O&#65533;	&#65533;Y&#65533;?T&#65533;2.s&#65533;Ip&#65533;VN&#65533;&#65533;i-JZ&#65533;y+0 J~&#65533;t*LXQ&#65533;&#65533;/Q&#65533;[&#65533;s&#65533;&#65533;&#65533;&#65533;*a8+&#65533;&#65533;'&#65533;&#65533;`&#65533;\&#65533;\9&#65533;|D:&#65533;kIvf&#65533;f&#65533;&#65533;&#65533;&#65533;&#65533;&#65533;&#65533;&#65533;%&#65533;&#65533;rIxz&#65533;W&#65533;x&#65533;"_&#65533;[`&#65533;U}wxmU&#65533;&#65533;&#65533;&#65533;&#65533;&#65533;&#65533;}&#65533;f&#65533;o*&#65533;&#65533;&#65533;@z&#65533;	ioZ&#65533;&#65533;wme&#65533;&#65533;A
&#65533;&#65533;
,&#65533;&#65533;&#65533;&#65533;a&#65533;%Ir(&#65533;Y&#65533;ij
&#65533;
&#65533;&#65533;<&#65533;B&#65533;&#65533;9P0j8&#65533;&#65533;&#65533;&#65533;3&#65533;&#65533;&#65533;&#65533;|#d&#1330;&#65533;s&#65533;4&#65533;>&#65533;R&#65533;M&#65533;p&#65533;)5&#65533;H&#65533;&#65533;H&#65533;&#613;&#65533;X9&#65533;4 &#65533;&m[&#1637;&#65533;&#65533;u[&#65533;&#65533;f&#22125;2&#65533;&#65533;&#65533;&#65533;vPk
&#65533;&#65533;&#65533;v@Bc&#65533;&#65533;9X&#65533;K&#65533;/&#65533;]&#708;F&#65533;^Va&#65533;p&#65533;IW&#65533;)&#65533;{&#65533;&#65533;&#65533;&#65533;&#65533;S&#65533;#h&#65533;&#65533;&#65533;D&#65533;x$Mk5&#65533;&#544;&#65533;&#65533; &#65533;q$Q&#65533;&#65533;&#65533;e&#65533;{&#65533;&#65533;19&#65533;2&#65533;1&#65533;27zaS&#65533;0&#65533;H&#65533;&#65533;&#65533;y&#65533;&#65533;&#65533;&#65533;7&#65533; |&#65533;&#65533;&#819;&#65533;&#65533;&#65533;&#65533;
GFl&#65533;B&#65533;&#65533;&#65533;\C_b&#65533;z&#65533;*&#65533;[&#666;+&#692;&#65533;&#65533;J&#65533;&#65533;a&#65533;&#65533;)~&#65533;&#65533;&#65533;9A&#65533;x&#65533;&#65533;7z&#65533;t&#65533;-&#65533;&#65533;&#65533;+"&#65533;H&#65533;f&#65533;JiZ&#65533;&#1051;&#65533;&#65533;&#65533;&#1352;?T&#65533;b&#65533;&#65533;&#65533;f&#65533;&#65533;&#65533;&#65533;&#65533;&#65533;&#65533;&#65533;&#65533;+&#65533;&#65533;&#65533;jc&#65533;/&#65533;d&#65533;&#65533;D$3Ep&#65533;&#65533;[O[{j&#65533;&#65533;/'';&#65533;7X&#65533;-r;&#65533;G&#65533;&#1091;&#1393;Z&#65533;|r{`&#65533;)&#65533;W|&#65533;J
Mp&#65533;&#65533;&#65533;&#65533;#&#65533;&#65533;&#1516;&#65533;&#65533;?&#65533;	S\u&#65533;TZ&#65533;&#219;&#65533;k&#65533;>R&#65533;d&#1502;jH7U&#65533;~ZG&#65533;&#715;T&#37550;K&#65533;xqpJa&#65533;fVu:&#65533;8&#65533;|v&#65533;&#65533;&#65533;&#65533;Vw&#65533;&#65533;	&#65533;%&#65533;&#65533;&#65533;&#65533;"&#65533;&#65533;&#65533;&#65533;&#65533;&E&#65533;&#65533;^&#65533;&#65533;x&#65533;`&#65533;j&#65533;C&#65533;&#65533;V"@rp&#65533;&#65533;y-&#65533;1&#65533;&#65533; &#65533;j &#65533;UR&#65533;
&#65533;&#1642;p&#65533;&#65533;&#65533;-#&#65533;Z&#65533; &#65533;yL&#65533;&#65533;zQ&#65533;&#65533;Tx>H*&#65533;&#65533;&#65533;#^`S&#65533;!&#65533;K&#65533;;mX&#65533;&#65533;\(&#65533;&#65533;&#65533;4T&#65533;&#65533;&#65533;&#1612;A\&#65533;&#14957;&#65533;&#65533;e&#65533;,&#65533;&#1738;&#65533;&#65533;&#65533;vO&#65533;!h&#65533;&#65533;&#65533;2w{&#65533;&#65533;T&#65533;_&#65533;&#65533;M&#65533;&#65533;&#65533;K&#65533;u&#65533;d&#65533;;&#65533;a7IgvK&#65533;Vq&#65533;K&#65533;hk&#65533;&#65533;&#65533;&#65533;B&#65533;&#65533;;&#65533;;&#65533;&#65533;&#1383;Z&#65533;&#65533;[&#65533;&#65533;&#65533;&#65533;&#65533;&#65533;&#65533;7S<&#65533; &#65533;&#65533;&#65533;5%P&#65533;&#65533;&#65533;p&#65533;&#65533;b.rE)R&#65533;&#65533;O&#65533;&#65533;S-&#65533;H&#65533;F&#65533;x&#65533;	&#65533;A&#700;K&#65533;&#65533;&#65533;&#65533;k&#65533;T&#65533;YG&#65533;O&#65533;&#65533;&#1802;&#65533;&#65533;B&#65533;N\]G<Wc&#65533;&#65533;\V&#65533;e9&#65533;n&#65533;&#65533;6&#65533;o&#65533;&#65533;&#65533;&#652;uJ&#65533;#&#65533;&#65533;"&#65533;&#65533;/&#65533;9&#65533;&#65533;e&#65533;&#65533;z&&#65533;&#65533;gW&#65533;w&#48534;F&#65533;&#65533;&#65533;&#65533;&#65533;`&#65533;W~&#1776;&#65533;1&#65533;&#65533;&#877;C
X&#331;&#592;$&#65533;j"P&#65533;KzdD<O&#183;7&#65533;'6%;&#65533;&#65533;1J&#65533;N&#65533;w&#65533;&#65533;o'&#65533;&#65533;Sy&#65533;&#65533;!g1-tH&#65533;AVC&#65533;&#65533;!d{qgeX lU&#65533;Hy&#65533;a&#65533;S'9&#65533;&#65533;&&#65533;#r&#65533;^<|&#65533;C&#65533;&#65533;&#65533;&#65533;&#65533;&#65533;&#65533;\l&#65533;Pk&#65533;&#65533;&#65533;&#65533;&#65533;F&#65533;&#65533;r&#65533;y&#711;&#65533;i&#65533;&#65533;Z&#65533;w&#65533;x&#65533;&#65533;&#65533;y&#65533;|&#65533;U&#65533;d&#65533;M&#65533;&#65533;	)*&#1784;x&#65533;&#65264;&#65533;J&#65533;&#65533;&#65533;&#65533;I&#65533;9N&#65533;M-&#65533;w&#65533;&#65533;M&#65533;&#65533;&#65533;L&#65533;*&#65533;/&#65533;&#65533;  &#65533;&#65533;&#65533;z&#65533;'&#65533;U &#65533;)QQ&#65533;7&#65533;d+&#65533;3&#65533;&#65533;9&#65533;&#65533;4@Vm&#65533;&#65533;&#65533;dl&#638;`<jS&#65533;&#65533;&#65533;&#65533;zk&#65533;G&#65533;&#65533;&#1179;&#65533;&#65533;T`u&#810;Q&#18012;&#65533;
&#540;Z&#65533;&#65533;&#65533;-mQ&#65533;&#65533;&#65533;m&#65533;&#65533;&#65533;i&#65533;&#65533;6M&#65533;&#65533;&#65533;&#65533; &#65533;&#65533;$"&#65533;e&#65533;&#65533;&#65533;&#65533;&#65533;l&#65533;&#65533;P&#65533;b&#750;&#65533;-&#65533;&#65533;&#1533;wZ&#65533;A&#65533;&#65533;rv&#65533;&#65533;&#65533;&#65533;d&#65533;&#65533;c&#486;&#815;@&#65533;&#65533; &#65533;H&#1143;&#65533;|&#65533;&#65533;K&#65533;&#65533;&#65533;&#65533;r&#65533;&#65533;o&#65533;&#65533;	&#65533;&#65533;&#65533;&#65533;&#1457;&#65533;&#65533;&#65533;G&#65533;&#65533;Zv-(N&#65533;&#65533;= 0&#65533;V&#65533;&#65533;YF`
&#65533;&#65533;+1W46c(&#65533;&#65533;_)P&#633; &#65533;M&#65533;P&#65533;
G&#1643;m&#65533;=O	&#65533;nuNU&#65533;&#65533;&#332;&#65533;&#65533;&#65533;T&#65533;&#65533;z&#65533;r&#65533;&#65533;&#65533;X&#65533;|&#65533;&#65533;&#65533;2&#65533;o(&#65533;&#65533;y&#1786;&#65533;6&#65533;&#65533;&#65533;=]&#65533;&#65533;&#65533;&#65533;=&#65533;&#65533;\&#65533;^-&#65533;hoq]&#65533;
J&#65533;1&#65533;Ox&#65533;-t&#729;&#65533;|h&#65533;7&#65533;&#65533;V&#65533;&#65533;G&#65533;&#65533;=1&#65533;:&#65533;a&#48937;M&#65533;&#65533;&#65533;&#65533;@tpJ-B+ p&#65533;&#65533;&#1585;& ).&#65533; &#65533;7G`P@&#65533;{:i=&#65533;&#65533;O&#65533;<ym&#65533;&#1589;r&#65533;|&#65533;}iJ&#65533;&#65533;B&#65533;&#65533;&#65533;&#65533;&#132;&#65533;&#65533;&#65533;&#65533;(@&#2022;'&#65533;D&#65533;7&#65533;KR9L&#880;&#65533;&#65533;&#65533;&#65533;.&#65533;6>&#65533;&#65533;\&#65533;&#65533;&#65533;H&#65533;\f8 &#65533;5&#65533;&#65533;@-&#65533;l*&#65533;&#65533;F&#65533;&#65533;wi&#65533;W&#65533;&#772;&#65533;Vz&#65533;,&#65533;&#65533;eX&#1389;&#65533;&#65533;d&#65533;X&#65533;&#65533;&#65533;&#65533;&#65533;&#65533;&#65533;&#65533;&#65533;^&#1293;&#65533;&#65533;^&#1932;&#65533;&#65533;;&#65533;&#1662;&#65533;Kq&#65533;&#65533;&#65533;&#65533;&#65533;&#65533;&#65533;&#2042;&#65533;&#65533;&#65533;&#65533;&#65533;F&#65533;N 
&#65533;&#65533;<&#65533;PP&#65533;7&#65533;4&#65533;&#30853;LJHT&#65533; &#65533;(&#65533;$&#65533;&#65533;&#65533;y*&#65533;&#65533;&#65533;r&#65533;&#65533;&#65533;&#65533;&#11168;&#65533;&#65533;
&#65533;']S&#65533;LI&#65533;z&#65533;.&#65533;y`&#1222;H2u&#65533;&#65533;&#65533;&#65533;-H7M&#65533;&#65533;&#65533;&#65533;&#65533;!&#65533;&#65533;&#65533;&#65533;>&#1038;.&#65533;A&#65533;&#65533;&#65533;&#65533;&#65533;&#65533;&#65533;q&#1246;8a&#65533;&#65533;^
A&#65533;I&#65533;X&#65533;&#65533;&#65533;*#&#65533;&#65533;q&#65533;j;&#65533;&#65533;&#65533;W&#65533;&#65533;P?&#65533;&#65533;W&#65533;Z&#65533;&#65533;N&#65533;&#65533;&#65533;p&#65533;	z&#65533;&#65533;0&#65533;&#65533;&#65533;&#65533;~&#65533;&#65533;&#65533;l&#65533;&#65533;) Y&#65533;&#65533;&#65533;&#65533;&#65533;&#65533;&#65533;8&#65533;k&#65533;@A&#65533;&#65533;56F&#1241;&#65533;&#65533;y&#65533;&#65533;&#65533;d5&#65533;j%&#65533;]5&#65533;.&#65533;]&#65533;&#65533;l&#65533;&#65533;}y&#65533;s\&#65533;&#65533;5&#65533;&#65533;nJ&#65533;&#65533;6&#65533;&#65533;&#1493;&#65533;&#1684; &#65533;&#1973;&#1689;&#65533;0&#65533;A&#65533;4&#65533;u&#65533;&#65533;&#65533;&#65533;&#797;&#65533;q&#65533;&#65533;2&#65533;&#65533;C6MBY}h&#65533;M&#65533;=O&#22525;&#65533;&#65533;q[&#65533;&#65533;&#1640;N&#65533;>&#65533;#&#65533;&#65533;@Z&#65533;W&#65533;&#65533;I/__&#65533;&#65533;}&#65533;B&#65533;&#65533;&#65533;&#2046;&#65533;&#65533;&#65533;&#65533;&#65533;c*&#65533;&#65533;&#65533;&#65533;&#65533;&#65533;o&#65533;&#65533;~&#1863;&#65533;&#65533;&#65533;&#65533;'&#65533;&#65533;lU&#65533;&#65533;&#65533;&#65533;&#65533;|&#65533;m&#65533;MS[&#65533;6&#65533;&#65533; &#65533;ChI#&#65533;&#65533;I&#65533;&#65533;&#65533;jr&#65533;:a:&#65533;&#65533;&#65533;&#65533;hCb&#65533;&#65533;&#65533;&#65533;&#65533;&#65533;&#65533;&#65533;X&#65533;R&#65533;&#65533;&#65533;t&#65533;E&#65533;&#65533;T&#65533;&#65533;&#65533;&#65533;&#65533;&#65533;&#65533;&#65533;9&#65533;	nU%n&#65533;&#65533;&#65533;&#65533;&#65533;&#65533;&#65533;&#65533;]&#65533;&#65533;&#65533;&#1532;&#65533;&#65533;&#65533;&#1849;\3q\&#65533;/&#65533;&#65533;&#65533;&#65533;&#65533;?^&#65533;&#65533;V&#65533;&#65533;&#65533;&#65533;&#65533;&#65533;`&#65533;&#65533;nr&#789;Qf&#65533;`&#65533;&#65533;e &#65533;&#65533;&#65533;At}&#65533;&#38120;&#65533;bCd&#65533;&#1736;&#65533;"&#65533;&#65533;9&#65533;Ir"E(S&#1842;B\&#595;{&#65533;&#65533;2&#65533;&#65533;z&#65533;&#65533;&#65533;<&#65533;&#65533;&&#65533;&#65533;D  &#1307;  
&#65533;X&#65533;&#65533;&#65533; 8a`&#65533;&#65533;1&#65533; hEjB&#65533;`Y&#65533;K&#65533;&#349;;&#1166;i&#65533;&#65533;&#65533;&#589;)&#65533;&#65533;:%&#65533;&#65533;&#65533;&HI&#65533;-b&#65533;&#65533;&#65533;juk&#65533;.&#65533;&#65533;&#65533; &#65533;&#65533;&#65533;S&#65533;W<&#65533;&#65533;J-&#65533;H27&#65533;&#65533;R*&#65533;RUj&#65533;&#65533;3&#65533;R&#65533;1"&#65533;&#42612;&#65533;t|&#65533;Kv&#65533;&#65533;&#65533;i&#65533;:&#65533;5&#65533;&#1312;A&#65533;5&#65533;8&#65533;n&#65533;xE0&#65533;&#933;sz&#65533;EB&#65533;H&#932;&#65533;&#65533;&#65533;%a&#65533;A&#65533;J&#65533;=&#65533;&#65533;&#65533;Q&#65533;w/	c&#65533;&#65533;&#65533;&#65533;#&#922;&#65533;&#988;o&#65533;&#65533;[&#65533;+&#65533;&#1015;(}&#65533;&#65533;&#65533;&#65533;DH&#65533;H@EB&#65533; P Ki &#65533;K9&#65533;&#65533;TT)&#65533;@Y&#65533;0/^&#65533;&#65533;	.&#65533;eA&#424;&#65533;&#345;[&#1971;&#65533;VBUD<A&#65533;&#65533;#&#65533; S@&#65533;&#65533;&#65533;]R&#65533;&#65533;^~&#65533;p&#65533;&#65533;,&#65533;q&#65533;&#65533;"&#65533;&#65533;&#65533;&#65533;p&#65533;J&#65533;\VAf'&#65533;8&#65533;"&#65533;&#65533;&#65533;	&#65533;&#65533;&#65533;F&#65533;`&#65533;&#65533;&#1369;&#65533;&#65533;&#65533;c&#65533;&#65533;&#65533;&#65533; W&#65533;or&#65533;&#1611;5&#65533;&#65533; /H&#65533;&#65533;K&#65533;&#65533;&#65533;&#65533;Su&#1221;3&#65533;&#65533;W&#65533;&#65533;p&#65533;&#65533;C&#65533;7&#65533;&#65533;D&#65533;&#65533;it&#65533;@uT`&#65533;&#65533;&#65533;&#65533;}&#65533;&#65533;&#65533;&#65533;&#65533;&#65533;2tj}&#65533;&#65533;&#1958;&#65533;&#65533;&#65533;-
&#1347;P8H@&#65533;R&#1556;&#65533;hh&#65533;&#65533;2~&#65533;5G([&#65533;;(&#65533;[&#65533;&#65533;JQ O&#65533;5&#65533;9&#65533;&#599;&#65533;H@nr 4\a&#65533;PqXVf&#65533;m&#65533;0&#65533;&#65533;hM&#65533;&#65533;&#65533;&#65533;+F&#65533; &#65533;I&#65533;e&#65533;%&#65533;&#65533;&#65533;-&#65533;{&#65533;&#65533;%&#65533;J3&#65533;&#65533;&#65533;&#65533;&#65533;&#493;&#1740;&#65533;&#65533;&#65533;/o&#65533;&#65533;9&#65533;&#65533;&#65533;t&#65533;&#65533;&#65533;z
&#65533;&#65533;	j&#65533;2&#65533;9&#65533;='&#65533;&#65533;&#65533;&#65533;&#65533;}&#65533;L&#65533;H(&#65533;&#65533;&#65533;P&#65533;0&#348;L&#65533;-&#65533;&#65533;bxi
+&#65533;&#65533;m&#1960;&#65533;&#65533;\*&#65533;&#65533;)&#65533;4c2&#65533;&#65533;&#65533;QTu&#65533;hE&#65533;@&#65533;k&#65533;J&#65533;&#65533;]&#65533;&#65533;&#65533;&#65533;
&#65533;&#65533;i7-y&#65533;5&#65533;&#65533;N&#65533;q&#65533;\&#65533;9&#65533;e&#65533;US&#65533;_&#65533;&#65533;IX!&#65533;:V&#65533;&#65533;&#65533;&#65533;&#65533;$&#65533;lF&#65533;&#65533;%&#65533;&#65533;FPb&#65533;y&#65533;&#65533;&#65533;&#65533;}y&#65533;&#65533;lb&#65533;&#65533;&#65533;:#[&#65533;&#65533;&#65533;&#65533;&#65533;&#65533;%`&#65533;pO&#65533;Zp&#65533;&#65533;&#65533;&#65533;&#65533; s&#65533;&#65533;&#65533;Y&#65533;&#65533;y&#65533;&#65533;&#65533;&#65533;4&#65533;&#65533;h&#65533;&#65533;&#65533;8&#65533;y=?&#65533;r&#65533;&#829;&#65533;]&#65533;&#65533;&#65533;&#65533;&#65533;7&#65533;&#65533;z5&#65533;C>&#65533;)_F&#65533;&#1831;&#821;&#65533;<&#65533;&#1347;&#65533;&#65533;&#65533;&#65533;TEU&#65533;P&#65533;B4&#65533;y&#65533; &#65533;jm&#65533;z&#1851;C&#65533;@&#65533;&#65533;q&#65533;SS&#10641;8&#1780;BL&#1384;&#65533;4&#65533;I&#65533;3L&#65533;&#1574;(@&#65533;&#1067;4&#65533;XM_f&#65533;&#65533;i]&#65533;S]&#65533;"v6Y&#65533;<&#65533;&#65533;&#65533;&#65533;&#65533;&#65533;&#65533;&#65533;c!&#65533;&#65533;&#65533;:&#65533;&#65533;&#65533;x&#65533;#&#65533;&#65533;&#65533;7&#65533;&#65533;$&#65533;(&#65533;&#888;C=&#65533;Y&#65533;PS&#65533;&#65533;&#65533;&#65533;s&#65533;&#65533;H&#65533;E&#65533;Kc&#65533;&#65533;&#65533;&#65533;&#65533;&#65533;o}bt&#65533;&#65533;&#65533;4&#65533;9&#65533;)&#65533;&#65533;&#65533;&#1078;&#65533;&#65533;@&#65533;&#65533;&#65533;&#65533;&#65533;&#65533;&#65533;&#65533;m*Q	&#65533;0&#65533;&#65533;@&#677;m,1h&#65533;Du&#65533;xptK&#65533;&&#65533;H&#65533;E&#65533;&#65533;&#65533;tCi&#65533;&#65533;zJ&#65533;&#65533;&#65533;J&#1245;H&#65533;t&#65533;&#65533;	5C&#65533;e&#65533;&#65533;&#65533;'k&#65533;4v&#65533;&#65533;uL&#65533;:&#65533;&#65533;&#65533;&#65533;&#65533;a&#65533;&#65533;&#65533;&#65533;B&#65533;rY&#65533;&#65533;&#65533;2&#163;-[#zp&#65533;&#65533;&#65533;m&#65533;&#65533;D&#65533;b])4m~&#65533;|B;^&#65533;6W&#65533;5&#65533;&#65533;%&#65533;#8&#65533;	5Q&#65533;};&#65533;\,&#65533;&#65533;&#65533;&#65533;VI&#65533;Y&#65533;&#65533;&#65533;&#1317;&#65533;
@h!=$&#65533;&#65533;@nQQ&#65533;x&#1066;X&#65533;Y&#65533;&#65533;&#65533; &#65533;a&#65533;&#65533;&#65533;A<Ce&#65533;rC\&#65533;(P:&#65533;H&#65533;Z4&#65533;6&#65533;&#65533;.he&#65533;&#65533;V`X	3&#65533;&#65533;&#65533;,&#65533; &#65533;o&#65533;&#65533;&#65533;d&#65533;&#65533;C3A&#65533;&#65533;&#65533;p&#65533;&#65533;L"&#65533;)Nm&#65533;V&#65533; {&#65533;&#65533;&#65533;x&#65533;xN&#65533;&#65533;&w&#65533;p&#65533;!&#1907;UQ,=&#65533;&#65533;=Q1&#1004;`u&#65533;;&#65533;&#65533;u&#65533;Sa4&#65533;a&#65533;&#65533;DUvJ&#65533;D&#65533;?&#65533;&#65533;*&#65533;&#65533;&#65533;$&#65533;&#65533;&#65533;&#65533;BO&#65533;&#177;&#1078;&#65533;&#65533;&#65533;)&#65533;&#65533;&#65533;E&#65533;&#65533;&#65533;&#65533;&#65533;&#65533;&#65533;&#65533;&#65533;V&#65533;p&#65533;&#65533;P&#65533;h)3H&#65533;R&#65533;&#65533;u8d&#65533;].7&#65533;i&#65533;&#65533;sd&#65533;QQ&#65533;5T&#65533;&#65533;`&#65533;[&#65533;P&#65533;UQ25v>&#65533;&#65533;&#65533;(D&#65533;N&#65533;&#65533;&#65533;&#65533;&#65533;2&#65533;&#65533;>9&#65533;&#65533;R^&#65533;&#65533;=j
&#65533;#&#65533;,Ivv&#65533;&#65533;&#65533;&#65533;(&#65533;H&#65533;&#65533;y&#65533;BV&#65533;&#65533;;&#65533;&#65533;&#65533;^&#65533;kN*&#65533;q &#65533;9&#65533;N&#65533;w&#65533;&#65533;&#65533;O&#65533;&#65533;c&#65533;&#65533;&#65533;`&#65533;&#65533;%v8&#65533;L&#65533;&#65533;&#65533; Y^h&#65533;r&#65533;&#65533;;&#65533;i*&#65533;&#65533;&#65533;0&#1275;&#65533;&#65533;. &#65533;&#65533;&#65533;&#65533;H2Q&#65533;&#65533;S&#65533;&#176; &#65533;	&#310;&#65533;Y&#65533;1c&#65533;&#65533;&#65533;&#65533;b&#65533;d&#65533;A/&#65533;Bm&#65533;&#65533;O&#65533;&#1382;&#65533;&#65533;&#625;&#65533;TG"&#65533;%Wu&#65533;&#65533;2&#65533;&#65533;&#65533;&#65533;%%&#65533;&#65533;&#65533;:&#65533;*&#370;N&#65533;&#65533;&#65533;9&#65533;G&#65533;&&#65533;&#65533;u&#65533;v]&#65533;&#1618;8/&#65533;'&#65533;&#65533;&#65533;&#65533;<&#65533;*&#65533;&#65533;SS&#65533;&#1040;&#65533;2&#65533; dS0&#65533;&#65533;&#65533;!&#610;&#65533;k&#65533;&#65533;&#65533;Q,&#65533;&#65533;>t&#65533;&#65533;D&#65533;&#65533;S0K;&#65533;&#65533;&#65533;&#65533;&#65533;Ec&#65533;!&#65533;&#65533;&#65533;=&#65533;Oo&#65533;&#65533;&#65533;J_&#65533;&#65533;
&#858;7N&#65533;p&#65533;&#65533;&#65533;e&#65533;&#65533;&#65533;&#65533;bn7r0-&#65533;&#65533;&#65533;%&#65533;5&#65533;&#65533;Z."U&#65533;}i&#65533;v&#65533;c&#65533;&#65533;B~Vf(&#65533;&#1404;&#65533;&#65533;&#814;C)or&#65533;&#65533;l&#65533;y&#65533;&#65533;&#65533;x&#65533;&#65533;&#65533;6&#65533;&#65533;&#65533;u&#65533;5&#961;-H&#65533;&#65533;[&#65533;&#65533;&#65533;RZ&#65533;C&#65533;`	&#65533; &#65533;&#1056;&#65533;N&#65533; &#65533;&#65533;^,K&#65533;mXC&#65533;"&#65533;&#65533; &#65533;&#65533;&#65533;&#65533;`&#65533;GLWT&#65533;'&#65533;%&#65533;&#65533;&#65533;8E&#65533;F)i`&#65533;&#65533;2&#65533;5&#65533;&#65533;"_&#65533;&#65533;r&#65533;q&#65533;;c/&#65533;eL&#65533;~&#65533;&#65533;E(&#65533;
&#65533;F&#65533;U$&#65533;&#65533;\p&#65533;&#65533;&_9&#65533;&#65533;FN&#65533;gG_l&#65533;&#65533;&#65533;&#65533;^t&#65533;K&#65533;2&#65533;|&#65533;&#65533;mK&#65533;&#65533;&#65533;&#65533;F&#65533;=&#65533;]&#65533;v&#65533;&#65533;U&#65533;h&#65533;w&#65533;&#65533;&#65533; v*&#65533;|&#65533;5&#65533;&#65533;&#65533;<'Z&#65533;z&#65533;&#65533;&#65533;DO&#65533;&#65533;&#65533;&#65533;
&#65533;&#65533;+x&#65533; &#65533;&#65533;&#65533;&#65533;&#65533;&#902;&#65533;Kc&#65533;&#65533;
&#65533;&#65533;O&#65533;&#65533;&#65533;&#1382;3&#65533;&#65533;&#65533;N&#65533;&#65533;&#65533;&#65533;f&#65533;rnj&#65533;T&#65533;BV&#65533;u'&#65533;O&#65533;!f3&#65533;L&#1776;&#65533;g-&#65533;&#65533;w&#65533;Y&#65533; E[gU&#65533;%&#65533;8L&#65533;2&#65533;&#65533;U}O&#65533;z&#65533;&#65533;n&#1583;{&#65533;&#65533;&#65533;&#65533;&#65533;&#65533;&#65533;&#65533;[&#65533;go'&#65533;[&#65533;&#65533;&#65533;v&#65533;&#65533;&#65533;&#65533;&#65533;:&#65533;v&#65533;&#65533;&#1101;&#65533;#w&#65533;&#65533;3&#65533; `&#65533;x&#65533;&#65533;&#65533;q&#65533;$jL
&#65533;p&#65533;?\&#65533;&#65533;`&#65533;&#65533;z&#65533;#y`&#65533;&#65533;I4B&#65533;wK&#65533;K6&#65533;"&#65533;&#65533;&#65533;&#65533;R&#65533;t&#65533;BR'&#65533;u&#2023;&#65533;M<&#65533;-D&#65533;KM&#65533;&9{&#65533;&#65533;b&#65533;c3&#65533;&#65533;&#65533;g:VVt)&#65533;P&#65533;&#65533;l&#65533;|>&#65533;,Dl &#65533;}N&#65533;&#65533;5)hffQ}&#65533;&#65533;.2&#65533;F&#65533;&#65533;f&#65533;&#65533;v)&#65533;un&#65533;p&#65533;v&#65533;*&#65533;&#65533;s&#65533;&#65533;v&#37189;@&#65533;v	?Mw_&#65533;VX1&#65533;Fg&#65533;~@&#65533;F6S qt!&#65533;&#65533;p1&#65533;&#65533;&#65533;&#65533;&#65533;p&#65533;&#65533;HDbc&#65533;I~P&#65533;&#65533;,&#65533;&#65533;j&#65533; &#65533;9BG&#65533;b&#65533;&#65533;&#65533;&#65533;%&#65533;&#65533;B(d&#65533;0k&#65533;gm'&#65533;&#65533;$&#65533;&#65533;&#65533;dqZ$&#1831;^&#65533;zF'
&#65533;&#65533;{{$&#65533;&#65533;&#65533;{&8jv2&#65533;&#65533;'G&#65533;EuX8G&#65533;'&#65533;X&#65533;}I&#65533;oh&#65533;&#65533;&#65533;`5&#65533;m}&#65533;&#65533;*&#65533;7_&#65533;hv&#65533;Mun&#65533;&#65533;3&#65533;qc&#65533;g(&#65533;4i&#65533; `x&#65533;6&#65533;&#65533;G0R&#65533;&#65533;&#65533;q&#65533;F&#65533;p&#65533;&#65533;&#65533;&#65533;V&#65533;W"&#65533;&#65533;V&#65533;&#1344;&#65533;&#65533;	]TG&#65533;V&#65533;v
&$Sc&#65533;'&#1281;&#65533;(&#65533;R&#65533;&#65533;z#&#33457;&#65533;]k&#65533;(!M#a&#65533;&#65533;&#65533;&#65533;&#65533;ut&#65533;&#65533;sIT&#65533;&#65533;&&#65533;A$&#65533;x_ `&#65533;&#515;&#65533;w&#65533;WH=jF&#65533;&#65533;4&#1528; &#65533;&#65533;&o&#65533;&#65533;V&#61576;6V&#65533;&#65533;&#65533;&#1144;mE&#65533;B&#65533;&#65533;>+r&#65533;&#65533;&#65533;]g&#65533;Q0-P&#65533;&#65533;&#65533;&#2024;&#65533;h&#65533;&#65533;!,I&,&#65533;&#65533;Zp+A pd&#65533;&#65533;^idG&#65533;,@ycqd&#65533;&#65533;P&#65533;x&#65533;]8\Ff9XBK@%%&#65533;&#65533;&#65533;&#65533;&#65533;&#65533;&#336;9~6&&#65533;[l%(;9 n&#65533;FD	&#65533;&#65533;{#l0E\F&#65533;&#65533;'%j&#65533;7&#65533;&#65533;&#65533;'&#65533;&#65533;6^x&#65533;v?&#65533;W{&#65533;&#65533;&#65533;&#65533;W&#65533;&#65533;t&#65533;N=&#65533;3&#65533;&#65533;&#65533;&#65533;|&#65533;&#65533;m09&#65533;B&#65533;9)+t&#1498;&#65533;Io&#65533;&#65533;&#65533;Bm?T<&#65533;D&#65533;&#65533;&#65533;&#65533;&#65533;&#65533;u&#65533;EA&#65533;#&#65533;a9 &#65533;G&#65533;&#65533;rH&#65533;zvZ&#65533;m&#65533;i&#65533;&#65533;,&#65533;&#65533;'&#65533;&#65533;&#65533;&#65533;&#65533;&#329;?&#65533;&#65533;z&#65533;[[b&#65533;&#65533;%&#65533;!&#65533;&#65533;yz,&#65533;jy&#65533;u#!#&#65533;&#65533;//GW$3T&#65533;B&#65533;6&#65533;itH4&#65533;&#65533;D#s&#65533;@&&#65533;_&#65533;&#65533;&#65533;QM_5&#65533;5&#65533;bn&#65533;9nI&#581;TYK&#65533;&#65533;a7O&#65533;V;>&#65533;&#65533;NV8W{&&#65533;&#65533;&#65533;&#65533;&#65533;&#65533;{!S&#65533;g&#65533;[&#65533;g&#65533;f&#65533;	d&#65533;5&#585;&#65533;&#65533;P!2Pw&#65533;&#65533;&#65533;O&#65533;`&#65533;3J&#65533;^E`&#65533;|&#1508;k&#65533;Y7&#65533;\uc&#65533;&#65533;xHr	&#65533;(&#65533;x&#65533;.&#65533;&#65533;$&#65533;&#65533;"&#65533;&#65533;$q&#65533;D-+&#65533;&#65533;&#65533;y&#65533;&#65533;Co&#65533;/&#65533;X&#65533;&#65533;a&9u&#65533;&#65533;d&#65533;&#65533;&#65533;&#65533;&#65533;T&#65533;&#65533;lv&#65533;^&#65533;UL7I&#65533;)N&#65533;&#1604;&#65533;/)&#65533;&#65533;OO&#65533;&#65533;&#65533;&#347;&#65533;&#488;&#65533;&#65533;V&#65533;&#65533;&#65533;&#65533;)&#65533;u&#65533;i&#65533;&#65533;3&#65533;&#65533;VWzNs&&#65533;EX&#65533;\0&#65533;c`&#65533;Z&#65533;b&#1315;{P&#65533;&#65533;&#65533;pd&#65533;&#65533;*&#65533; :V&#65533;b&#65533;&#65533;6&#65533;A &#22274;w&#65533;I&#65533;o5&#65533;&#65533;p&#65533;&#65533;&#65533;d]&#65533;Y[Z&#65533;&#65533;&#65533;_IB&#65533;~7&#65533;&#65533;D&#65533;c&#65533;	/f
&#65533;1&#65533;if&#65533;9&#65533;hG&#65533;I&#65533;e&#65533;&#65533;&#65533;.&#65533;UhM&#65533;&#1026;&#65533;)Ujq&#65533;&#65533;K"	&#65533;&#65533;D&#65533;T&#65533;&#65533;Zl&#65533;&#65533;k&#65533;&#65533;%&#65533;Gh&#65533;-&#65533;&#65533;&#9229;L&#65533;&#65533;-&#65533;rB,:&#65533;@&#65533;9&#65533;&#65533;&#65533;g$&#65533;&#65533; ;X$	&#65533;&#65533;&#65533;&#65533;&#65533;X&#65533;&#1029;l&#65533;&#65533;&#65533;cx &#65533;&#65533;&#65533;6BT&#65533;t7&#65533;eI&#65533;rQ&#65533;&#65533;7&#65533;&#65533;&#65533;&#65533;&#65533;}$Q&#65533;3&#65533;&#65533;&#1509;&#65533;&#65533;&#65533;&#3470;&#65533;&#65533;&#65533;F	 {&#65533;&#65533;Z|&#65533;&#65533;<&#65533;&#65533;&#65533;|&#65533;&#65533;c&#65533;&#65533;lR"&#65533;&#65533;?&#65533;	&#65533;&#65533;#D#X&#65533;&#65533;&#65533;y&#65533;&#65533;ZY&#65533;m^E&#65533;Oh&#65533;&#65533;J&#65533;[&#65533;&#65533;&#65533;&#65533;&#65533;W&#65533;&#65533;&#65533;&#65533;:&#65533;&#65533;E'rnnU$K&#65533;&#65533;&#689;?&#65533;&#65533;&#65533;>&#951;&#65533;&#65533;M{&#65533;&#65533;I&#65533;Ey&#65533;Q&#65533;2k+lB"&#65533;&#65533;,&#65533;&#65533;Zm&#65533;6&#65533;&#65533;&#65533;IS&#65533;&#65533;&#65533;%h&#65533;&#65533;!]&#65533;&#65533;q&#65533;&#65533;%r &#65533;@s7&#65533;Yb&#65533;&#65533;&#65533;&#65533;R&#65533;&#65533;&#65533;3XBV&#65533;^&#65533;}&#65533;>&#65533;&#65533;VD$0&#65533;&#65533;@&#65533;&#65533;&#65533;K&#65533;&#65533;&#65533;&#65533;&#65533;0&#65533;t&#65533;H&#65533;&#65533;&#65533;\&#65533;&#65533;3&#65533;&#65533;&#65533;&#65533;&#466;&#65533;&#65533;<&#65533;&#65533;&#65533;{&#65533;&#65533;_&#65533;&#1773;&#65533;`!&#48734;{&#65533;[&#65533;&#65533;&#65533;+g&#65533;&#65533;&#65533;H&#1615;&#65533;&#65533;M&#65533;59*&#65533;&#65533;&#65533;\(8&#65533;&#65533;&#65533;&#65533;zT&#65533;&#65533;&#65533;&#65533;^&#65533;&#65533;Ra&#65533;=v&#65533;&#41865;F{Qq&#65533;&#65533;h&#65533;\&#65533;&#65533;fa&#65533;&#65533;&#65533;[&#65533;YSgj&#65533; &#65533;v&#65533;p&#65533;X]Wz&#65533;&#65533;+%&#65533;&#65533;y{&#65533;:ac&#65533;&#65533;&#65533;%&#65533;LL&#65533;&#65533;&#1354;4x&#65533;s<&#65533;d&#65533;F&#65533;&#65533;&#65533;K&#65533;&#23883;&#184;2L93&#65533;&#65533;&#336;B&#65533;&#65533;&#65533;\N&#65533;&#65533;&#824;&#65533;Wv&#65533;&#65533;<&#65533;p&#65533;V8&#65533;&#65533;n&#65533;P&#65533;|
uDs>k&#825;&#65533; &#65533; &#65533;jh?&#1225;&#65533;&#65533;Yyp&#65533;&#65533;&#65533;b= &#65533;	rI&&#65533;GN&#65533;&#65533;&#65533;w&#65533;&#65533;&#65533;&#65533;K&#65533;&#65533;&#65533;&#65533;&#65533;&#65533;&#65533;@&#65533;K\&#65533;K&#65533;&#65533;&#65533;*7&#65533;5+&#65533;&#65533;lE&#65533;8&#65533;&#65533;00&#65533;3-&#65533;&#65533;&#65533;&#65533;&#65533;&#65533;SQ&#65533;JK&#65533;&#65533;J&#65533;\&#65533;&#65533;&#65533;8&#65533;&#65533;&#65533;&#65533;&#1177;&#65533;&#65533;2&#65533;&#65533;\|^0&#65533;|l&#65533;&#65533;<&#65533;&#65533;x[4&#65533;&#65533;b&#65533;&#65533;7y&#65533;sLVr&#65533;t&#65533;&#65533;&#65533;&#65533;u,a<&#65533;&#65533;&#65533;&#65533;&#65533;&#65533;U	&#536;&#65533;&#65533;Wix&#65533;iI&#65533;&#65533;I"&#65533;)&#65533;&#65533;6&#65533;[&#65533;&#65533;8o&#65533;C&#65533;&#65533;&#65533;Hv&#65533;&#65533;&#805;&#65533;&#756;x&#65533;&#65533;J&#65533;&#65533;2<&#65533;k&#65533;&#65533;O&#65533;&#65533;(&#65533;&#65533;=\&#1124;&#137;&#65533;&#65533; @X&#65533;&#65533;B&#65533;&#65533;I&#65533;z&#65533;&#65533;&#65533;x&#65533;&#65533;S&#65533;]&#529;~Cs&#65533;h@&#65533;&#65533;&#65533;y&#65533;&#65533;\F&#65533;&#65533;&#65533;&#65533;&#65533;&#833;&#65533;&#65533;o&#65533;&#65533;&#65533;&#65533;&#65533;&#65533;~&#65533;&#65533;&#65533;-&#65533;&#426;z &#65533;'
&#65533;Cn&#65533;&#65533;F}|&#65533;&#65533;&#65533;m&#65533;>&#65533;&#65533;&#65533;&#65533;&#65533;.&#65533;&#65533;(b&#963;&#65533;&#65533;E0"@r&#1738;p&#65533;&#65533;X&#65533;I&#65533;&#65533;=&#65533;&#65533;&#139;7&#584;"2,&#65533;&#1336;eg&#65533;0&#65533;&#65533;&#65533;&#65533;&#65533;&#65533; r%&#65533;@D&#65533;3=GU&#65533;!8&#65533;&#65533;&#65533;I&#65533;&&#65533; E[&#65533;&#65533;Le&#65533;&#65533;&#65533;0#G&#1876;Dp	}&#65533;&#2016;&#65533;}G&#65533; &#65533;&#65533;&#65533;&#65533;[&#65533;b6OK&#65533;,&#65533;{v|&#1874;&#2044;&#65533;&#1843;&#65533;&#65533;&#65533;3&#65533;&#65533;&#65533;9&#1091;&#65533;&#65533;)&#65533;&#65533;y&#65533;&#65533;&#65533;&#65533;&#65533;&#65533;&#65533;y&#65533;5e"&#65533;u&#65533;&#65533;8&#65533;&#65533;&#65533;Y&#65533;h&#65533;J&#65533;&#1432;L&#1187;5y&#65533;&#65533;&#65533;N&#65533;H&#65533;&#65533;&#65533;&#65533;&#65533;;l&#65533;&#65533;&#65533;&#65533; &#65533;8&#65533;5&#65533;&#65533;C&#65533;&#65533;&#65533;=:&#65533;&#65533;&#65533;&#374;&#65533;!&#65533;&#65533;=&#377;&#65533;&#65533;&#65533;OU &#65533;f&#65533;&#65533;&#65533;f&#65533;&#65533;-&#65533;&#65533;&#65533;&#65533;&#65533;&#65533;&#65533;@jl&#65533;&#65533;o&#65533;E&#65533;&#65533;P-&#65533;&#65533;&#65533;&#65533;&#65533;^-&#65533;*&#65533;0&#65533;&#8168;&#65533;&#65533;&#65533;x&#65533;&#65533;;a&#65533;l"$fm&#65533;&#65533;De&#65533;@B1p(f&#65533;=&#65533;eg&#65533;&#65533;Zb,&#65533;&#65533;l&#65533;&#65533;&#65533;&#1033;k&#65533;.&#65533;&#65533;&#65533;&#65533;&#65533;&#65533;&#65533;N&#65533;W&#65533;&#65533;&#65533;T&#65533; &#65533;&#65533;B&#65533;&#65533;X~% &#65533;K,&#65533;|&#65533;.y&#65533;C&#65533;5&#65533;&#65533;&#65533;6&#65533;&#65533;'S2h&#65533;&#65533;~&#65533;&#65533;L&#65533;.)&#65533;&#65533;&#65533;&#1292;&#65533;&#65533;MA&#65533;&#65533;&#346;(&#65533;&#65533;&#65533;g&#257;^&#65533;&#65533;&#65533;&#65533;&#65533;&#65533;#&#65533;&#65533;&#65533;&#65533;n<&#65533;&#1816;f/;&#65533;yT&#65533;&#65533;=&#18933;&#65533;n&#65533;&#65533;wD&#65533;(&#65533;'&#65533;&#65533;&#65533;&#65533;&#65533;Y&#65533;H&#65533;W&#65533;&#65533;En&#65533;&#65533;&#65533;p&#65533;&#65533;&#65533;&#821;&#65533;=&#1704;&#65533;2&#65533;&#65533;BS&#65533;&#65533;|&#65533;)DZ&#905;&#65533;&#65533;:&#65533;&#65533;&#65533;&#65533;={*&#65533;&#65533;&#65533;1&#65533;m&#65533;&#65533;&#65533;j@
Ah&#65533;v@&#65533;{=_&#65533;&#65533;&#65533;wf&#65533;&#65533;&#65533;;&#65533;*&#65533;&#65533;J&#65533;H.&#65533;n&#65533;&#65533;&#65533;&#65533;,&#65533;!&#65533;lM&#65533;N&#65533;&#65533;M&#65533;&#65533;O&#65533;i+p&#65533;/&#65533;&#65533;&#65533;&#65533;<&#65533;&#65533;O&#65533;&#65533;&#65533;&V&#65533;&#65533;&#65533;&#65533;Cp&#65533;&#65533;&#65533;H&#65533;G+y#b&#65533;&#65533;&#65533;&#65533;&#65533;&#65533;l|&#65533;<&#65533;&#65533;&#65533;&#65533;&#1168;C&#65533;,x&#65533;&#65533;&#65533;&#22899;&#65533;&#65533;D&#65533;&#1585;&#65533;&#65533;k+{&#870;&#2036;j&#65533;\&#65533;-(&#65533;&#65533;&#1278;&#65533;&#65533;&#616;~&#65533;&#65533;&#65533;&#65533;&#65533;v&#1688;&#65533;&#65533;^&#65533;LX&#65533;BYu&#65533;&#65533;&#65533;&#65533;&#65533;&#65533;&#65533;&#65533;1&#65533;&#65533;p+&#65533;&#65533;|m%@&#65533;&#65533;&#65533;lb&#65533;0&#65533;&#65533;&#65533;&#65533;[0AG&#65533;&#65533;&#65533;&#65533;!j&#65533;&#65533;&#65533;&#65533;&#65533;u&#65533;&#65533;&#65533;[*"B~&#65533;CN&#340243;&#65533;
`&#65533;&#65533;2&#65533;&#65533;O&#65533;~O&#65533;\N [&#65533;&#65533;ka`&#65533;]*&#65533;&#65533;&#65533;&&#65533;&#65533; &#65533;&#65533;&#65533;-{&#65533;&#65533; YW&#65533;=&#65533;&#65533;&#65533;H&#65533;&#65533;y&#65533;}=/fx&#65533;gq&#65533;&#65533;k&#65533;&#65533;.&#65533;&#65533; >&#65533;B&#65533;&#65533;5&#65533;&#218;&#65533;&#65533;S3&#65533;^= u&#65533;&#65533;&#65533;&#65533;&#65533;&#65533;&#65533;&#65533;&#65533;&#65533;iiX&#65533;&#65533;&#65533;&#65533;{(&#65533;&#65533;&#65533;k&#65533;o/&#65533;F@&#65533;&#65533;&#65533;&#65533;vX&#65533;&#65533;&#65533;}&#65533;&#65533;&#65533;Z&#65533;4&#65533;V[&#65533;g&#65533;&#65533;wZ&#65533;w
&#65533;xb&#65533;&#65533;&#65533;#&#65533;z&#65533;d&#65533;9  &#65533;&#65533;T&#65533;#B&#65533;&#65533;&#65533;5<_&#65533;&#65533;-&#65533;MOf&#65533;e^3`U&#65533;n&#65533;&#65533;&#65533;e_	'[&#65533;&#65533;&#65533;(%&#65533;&#65533;V&#65533;&#65533;&#65533;&#65533;&#65533;&#65533;&#65533;&#65533;&#65533;&#65533;&#65533;&#65533;&#65533;&#65533;`&#65533;&#65533;&#65533;&#65533;&#65533;&#65533;&#65533;&#65533;&#65533;&#65533;&#65533;&#65533;{z&#65533;&#65533;&#65533;==*54"= E).,&#65533;&#65533;ub1&#65533;-&#65533;w&#65533;)wwy&#65533;yII&#65533;&#65533;E S&#65533;]&#65533;
&&#65533;&#65533;&#65533;&#65533;&#65533;&#65533;6&#65533;x&#65533;,lp&#65533;&#65533;Z&#65533;*&#65533;p&#65533;&#65533;&#65533; 2&#65533;H&#65533;&#65533;&#327;f&#65533;8&#1106;6&#65533;&#65533;e&#65533;Q&#65533;&#65533;&#65533;0j &#65533;\Yo&#65533;&#65533;/&#65533;&#65533;	3&#65533;&#65533;&#65533; &#778;&#33079;&#65533;'Ny?q&#65533;C&#65533;&#65533;P&#65533;&#33600;&#65533;CM&#65533;&#65533;(&#65533;Z1&#65533;&#65533;Mtl&#65533;#&#65533;&#65533;`9&#65533;z&#65533;&#65533;PX&#65533;{&#65533;}&#65533;&#65533;*L&#65533;&#65533;D"&#65533;R&#65533;Hc&#2010;:ko&#1854;z)&#65533;&#65533;&#65533;$&#65533;e&#1098;&#65533;kHY&#65533;&#65533;&#65533; &#65533;B&#65533;&#598;y&#65533;&#249;&#65533;5&#65533;&#65533;,&#65533;y1&#65533;&#65533;$&#786;&#65533;&#634;&#65533;q9&#65533;H&#65533;2&#320;|&#65533;&#65533;&#65533;&#65533;=&#65533;o&#65533;&#65533;H&#65533;&#65533; &#65533;p+|&#65533;&#65533;&#65533;&#65533;hr|&#65533;&#1409;%&#65533;C:H"&#65533;&#65533;6&#65533;&#65533;&#65533;a&#65533;&#65533;&#65533;$&#65533;:&#65533;&#65533;\&#65533;3&#65533;Q&#65533;&#50302;[7_&#65533;R::&#65533;&#65533;OABR&#65533;b&#65533;A
\&#65533;q&#65533;Wm)W&#65533;0G&#1858;|eTX&#65533;&#65533;&#65533;&#65533;&#65533;\&#65533;Y&#65533; _&#65533;1&#65533;`&#65533;&#65533;-"&#65533;A&#65533;&#65533;&#65533;&&#65533;Rb)&#65533;5W&#65533;`&#65533;\&#65533;&#65533;2 LF&#65533;e0&#65533;&#65533;o&#65533;}&#65533;&#65533;$B&#65533;b/&#65533;&#65533;&#65533;&#65533;C&#65533;&#65533;P&#65533;&#65533;&#65533;M.&#65533;&#65533;&#65533;w&#65533;]&#65533;c&#65533;&#65533;&#65533;[p&#65533;y&#65533;t
Ng&#65533;&#65533;&#65533;h&#65533;&#1352;$&#65533;]&#65533;&#65533;_h	%cIA&#2021;&#218;J&#65533;X	J&#65533;&#65533;$&#65533;&#65533;&#65533;&#65533;4B&#65533;&#65533;U&#65533;y&#65533;6JG&#65533;&#65533;4&#65533; h0#&c&#65533;&#65533;hR&#65533;&#6721;&#65533;yX&#65533;&#65533;&#65533;Uj&#65533;o>&#1540;/&#65533;&#65533;&#65533;c&#65533;>B&#65533;&#65533;&#65533;D&#65533;&#65533;&#65533;&#65533;"&#65533;HQ&#65533;&#65533;H&#65533;f&#65533;&#65533;&#65533; l&#65533;&#65533;&#401;&#65533;s&#65533;H&#65533;&#65533;*hpY&#65533;&#65533;8&#65533;#g&#65533;7	q&#65533;&#65533;&#65533;j8A &#65533;&#65533;LbV&#65533;=&#65533;b&#65533;MV&#65533;&#65533;&#65533; &#1172;T&#65533;&#65533;&#676;-&#65533;&#65533;&#65533;D&#65533;v&#729;f&#65533;i&#65533;&#65533;<X&#65533;&#65533;&#649;&#65533;&#65533;<&#65533;+&#65533;&#65533;&#65533;&M,&#65533;JT&#65533;R&#65533;&#65533;&#65533;&#65533; &#65533;)&#65533;6$&#65533;&#65533;m%g&#65533;&#65533;&#65533;v'&#65533;].&#65533;&#65533;K&#65533;&#65533;&#65533;&#65533;1&#65533;&#65533;&#1196;s]Kl&#65533;o&#65533;&#65533;&#65533;
&#65533;&#65533;&#65533;&#65533;&#65533;&#50864;&#65533;&#65533;&#65533;&~B&#65533;&#65533;T=&#65533;=&#65533;&#65533;&#65533;8P&#65533;&#65533;&#65533;&#1601;=&#65533;#&#65533;v&#65533;5aeY&#65533;&#65533;&#65533;&#65533;&#65533;0&#65533;&#65533;&#65533;H&#65533;&#65533;&#65533;(&#65533;&#65533;g>f+&#65533;&#932;l&#65533;&#65533;zK&#65533;0-&#65533;&#792;&#65533;&#65533;Il&#65533;&#65533;m&#65533;1^&#65533;&#65533;_&#65533;&#65533;orH&#65533;&#40254;J+&#501;&#65533;E&#65533;j&#65533;6&#65533;&#65533;&#65533;&#65533;&#65533;[&#65533;<6&#65533;Z&#65533;&#65533;!&#65533;&#826;&#65533;Kz&#65533;[&#65533;&#65533;&#65533;&#65533;&#65533;&#65533;&#65533;&#65533;+W&#880;&#65533;a&#65533;&#65533;&#65533;&#65533;gG&#65533;&#65533;&#65533;&#65533;&#65533; &#65533;S&#65533;`X&#787;
&#65533;
&#713;&#152;&#65533;&#65533;Lu&#65533;&#65533;=&#65533;&#65533;|&#65533;&#65533;&#65533;&#65533;5&#65533;&#65533;&#65533;&#65533;&#65533;;r&#65533;&#65533;w%&#65533; &#65533;=x&#65533;&L&#65533;&#65533;&#65533;&#65533;&#65533;&#65533;B5&#65533;h&#65533;&#65533;j'-&#65533; #&#65533;0&#65533;M8&#65533;&#65533;Hc<P&#65533;n6&#65533;%
J1&#65533;&#65533;+2&#65533;=&#65533;&#65533;&#65533;+&#65533;&#912;&#65533;&#65533;&#24429;t$4&#65533;&#65533;6&#65533;&#65533;o&#65533;&#65533;c&#65533;R(:&#1941;&#65533;&#65533;w7;&#65533;X&#14549;&#65533;j&#65533;=&#1829;&#65533;m&#65533;&#65533;&#65533;D&#65533;"m&#65533;s&#65533;k&#65533;&#65533;&#1428;&#65533;&#65533;}&#65533;z&#65533;w&#65533;C&#65533;P&#65533;e&#65533;&#65533;w6F$&#65533;&#65533;#F1&#65533;&#65533;&#65533;-o&#65533;&#65533;&#65533;&#65533;BR&#65533;&#65533;HZ&#1266;0
&#448;$&#65533;y&#65533;F&#65533;&#65533;&#65533;&#65533;&#65533;&#65533;&#65533;&#65533;&#65533;&#65533;&#1280;&#65533;	&#65533;K&#65533;&#65533;&#1368;VERBe&#65533;&#65533;v&#65533;&#65533;?&#65533;!+&#65533;&#65533;+&#65533;&#65533;&#65533;R&#65533;j&#65533;De	&#65533;r&#257;&#65533;&#65533;&#65533;|&#65533;&#65533;J*&#65533;0X&#65533;&#65533;&#65533;"&#65533;V)Cc!&#65533;&#65533;&#65533;d&#65533;'i'b{&#65533;&#65533;\&#65533;NW&#65533;&#1085;n}V,[&#65533;t&#65533;;,&#65533;r&#65533;&#65533;L&#65533;|&#65533;&#65533;&#65533;&#65533;Hc&#65533;&#65533; &#65533;/;&#65533; &#881;4)&#65533;&#65533;Bv&#65533;&#65533;&#65533;6B)	@g5&#65533;&#65533;(&#65533;&#65533;3=&#65533;G&#65533;g &#65533;k&#65533;&#65533;&#65533;&#65533;2!ab&#65533;e&#65533;&#65533;Q&#65533;&#65533;w(&#65533;&#65533;3k&#65533;&#65533;&#65533;&#65533;&#1171;&#65533;6WwK-&#65533;&#65533;TeG&#65533;&#65533;5&#65533;&#65533; &#65533;#l&#31716;h&#65533;* &#806;&#284;&#65533;/&#65533;"&#65533;&#65533;&#1303;&#65533;&#65533;&#1684;&#65533;jbS|&#331;&#65533;K&#65533;g&#748;iMY'&#65533;j3E&#65533;&#65533;n&#65533;&#65533;&#65533;9&#65533;$e&#65533;&#65533;&#65533;r&#65533;@O&#65533;&#65533;] G&#65533;&#65533;e&#65533;&#65533;&#65533;{&#1670;y&#167;J&#65533;&#65533;&#65533;7N&#65533;&#65533;G&#65533;DAFGPY]zY&#65533;_-&#65533;4a.&#65533;&#65533;(M&#65533;&#65533;\Yt&#65533;V&#65533;&#65533;,_&#65533;&#65533;SIu&#65533;&#65533;5&#65533;7Ej>.&#65533;t&#65533;N&#65533;&#65533;c-&#65533;&#65533;&#1841;&#65533;bC&#65533;&#65533;&#65533;,K&#65533;_&#65533;f&#65533;j5&#65533;&#65533;&#65533;eN{&#65533;d4Wk&#65533;&#1142;&#65533;l&#65533;&#65533;,&#65533;Z&#65533;&#65533;&#65533;r&#65533;&#65533;L&#65533;l&#65533;&#65533;1&#65533;&#65533;&#65533;E k4i&#65533;F&#65533;a&#65533;&#65533;&#65533;&#65533;&#65533;&#65533;H&#65533; &#65533;&#65533;&#65533;J&#65533;&#65533;&#65533;&#65533;&#65533;&#65533;PrP&#65533;&#65533;&#65533;&#65533;d1&#65533;9&#65533;F&#65533;`&#65533;k&#65533;1q&#65533;&#65533;R&#65533;6&#65533;&#65533;=/'q&#65533;&#65533;&#65533;&#65533;&#65533;&#65533;&#65533;&#65533;k&#65533;},c&#65533;&#65533;R&#65533;R&#65533;sS&#65533;&#49483;&#65533;`&#65533;&#65533;*&#65533;N&#65533;&#65533;&#65533;E[/m-&#65533;Uf/&#65533;&#65533;&#65533;>&#65533;7&#65533;&#65533;e,&#65533;s&#65533;[&#65533;zn&#65533;&#65533;&#65533;&#65533;&#65533;n&#65533;&#65533;&#65533;LWlumGN&#65533;JS&#65533;&&#65533;&#65533;&#65533;&#65533;&#65533;-&#65533;&#65533;&#1982;&#65533;&#65533;&#65533;1%&#65533;
	+V&#65533;&#65533;&#65533;q&#65533;X&#65533;&#65533;
f&#65533;&#65533;q&#1228;&#65533; O&#65533;&#65533;c&#65533;Ow&#65533;5&#65533;y&#65533;&#65533;&#51997;&#65533;,&#65533;&#65533;bY&#65533;&#65533;&#65533;&#1256;w&#65533;&#65533;M&#65533;*U1.&#65533;&#65533;&#65533;8&#65533;>sd&#65533;x&#65533;Q&#65533;&#65533;&#65533;&#65533;d,&#65533;yy&#65533;&#65533;&#65533;J&#65533;e&#65533;,d>&#65533;&#65533;c&#65533;&#65533;&#65533;&#65533;Ve++9pb&#65533;&#65533;@<&#1550;@&#65533;&#65533;&#65533;|&#65533;qg&#65533;&#45966;T&#65533;&#65533;&#1456;.&#65533;c&#65533;&#65533;&#65533;q&#65533;&#65533;\&#65533;&#65533;&#65533;n&#65533;h+&#65533;k&#65533;&#65533;Y&#65533;"&#65533;&#65533;)~9&#65533;&#65533;*DRq&#25407;&#65533;&#65533;!&#65533;&#65533;&#65533;&#65533;&#65533;&#65533;&#65533;&#65533;&#65533;E|tH&#65533;f&#1124;&#65533;jg[&#65533;&#65533;<&#65533;&#65533;&#65533;J3&#65533;&#65533;&#65533;&#594;p&#65533;_&#65533;jW&#65533;Z&#65533;&#65533;E&#65533;lyQk&#65533;	&#65533;&#65533;&#65533;&#65533;+{&#1284;i&#65533;&#65533;&#65533;X&#65533;W&#65533;&#65533;&#65533;~&#65533;&#65533;y&#65533;&#65533;&#1165;V&#65533;$3iK&#65533;5&#65533;&#65533;;&#65533;&#159165;Ms&#65533;m&#65533;&#65533;;&#65533;&#65533;&#65533;#&#65533;D]&#65533;&#65533;&#65533;Vk&#65533;&#65533;/>&#65533;&#65533;&#65533;&#65533;&#65533;&#65533;&#515;&#65533;6&#65533;/&#65533;&#65533;&#65533;3e&#65533;&#1728;^&#65533;&#65533;zu(C&#65533;&#65533;&#65533;&#65533;q&#65533;k&#65533;&#65533;&#65533;&#65533;c&#65533;&#65533;*&#65533;??&#65533;`_&#65533;%&#65533;&#65533;&#65533;S&#65533;&#65533;&#65533;;^&#65533;k&#65533;&#65533;+&#65533;h&#439;&#65533;S&#65533;/;&#65533;&#65533;[e&#65533; &#65533;_&#65533;&#65533;&#65533;&#65533;&#65533;Y07&#65533;&#65533;Hc&#65533;d&#65533;&#65533;&#65533;&#65533;m&#65533;&q&#65533;&#65533;&#65533;&#65533;&#65533;&#65533;&#65533;&#65533;&#65533;&#65533;^&#65533;&#65533;&#65533;&#65533;}&#65533;&#65533;&#65533;+|c&#65533;n&#65533;u&#65533;&#65533;]&#65533;&#65533;&#65533;&#65533;&#65533;&#65533;F9&#65533;`=O6&#65533;&#65533;m&#65533;&#558;&#65533;&#65533;&#65533;U&#65533;2Z&#65533;&#65533;&#65533;&#65533;&#65533;&#65533;k<&#65533;ca&#65533;&#65533;&#65533;&#65533;F&#65533;&#65533;&#65533;s&#65533;q&#65533;&#65533;&#65533;&#65533;&#65533;'&#65533;&#65533;7&#65533;&#65533;&#468;&#65533;`*&#65533;&&#1151;&#65533;&#65533;#Q&#469;&#65533;5&#65533;&#65533;m&#65533;&#65533;V&#65533;<L&#65533;&#698;&#65533;&&#65533;R&#65533;&#65533;xV&#65533;"&#65533;n&#65533;&#65533;u&#65533;&#65533;X&#65533;&#65533;xcFx&#65533;&#65533;0W&#65533;7&#65533;gu&#65533;gRS&#65533;_&#65533;gTp&#65533;Xj&#65533;!H_&#65533;&#65533;&#65533;Er&#65533;w&#65533;Gq&#65533;&z&#65533;&#65533;z&#65533;&#65533;w&#65533;UC&#65533;&#65533;3l&#65533;M#s	C&#65533;w&#65533;&#65533;f&#65533;G&#65533;&#65533;i&#65533;ux&#65533;&#65533;Z&#65533;E"&#65533;"&#1268;S&&#65533;&#65533;y&#65533;W&#65533;lJ(&#65533;&#65533;s~&#65533;t&#65533;W&#65533;\(o&#65533;7&#65533;X&#65533;&#65533;)&#65533;wG&#65533;~T&#65533;Eh8~&#65533;T&#65533;&#65533;w&#65533;&#65533;6&#65533;1v&#65533;gP&#65533;&#65533;A&#65533;FL&#65533;&#65533;v[&#65533;p&#65533;UV&#65533;&#65533;X&#514;;&#65533;{&#65533;l{g&#65533;&#65533;&#65533;D&#65533;Ee&#65533;uV&#65533;&#20867;&#65533;x&#65533;l&#65533;{&#65533;X&#65533;(&#65533;07yw&#65533;	&#65533;&#65533;Aqx
&#65533;&#65533;QVh&#65533;f_&#65533;A&#65533;~&#65533;&#65533;}&#65533;z&#65533;&#65533;t&#1126;}&#64969;&#65533;pT8w&#65533;Gt&#65533;8	&#1238;j&#65533;T1'&#65533;&#65533;&#65533;&#65533;&#65533;&#65533;@vH|&#273;p &#65533;T&#743;&#65533;a<J`_"&#65533;&#65533;(&#65533;G&#65533;&#65533;ldh&#65533;n8}&#65533;&#397;&#65533;|&#65533;&#65533;&#65533;&#65533;&#65533;&#65533;&#457;&#65533;&#65533;wB(&#65533;C&#65533;s&#65533;3&#65533;u&#65533;&#65533;0&#1064;
pG}&#65533;8&#65533;&#65533;X	&#65533;{&#65533;&#65533;dj($&#65533;&#1416;&#65533;&#65533;xPW&#65533;&#65533;&#65533;
&#65533;&#65533;&#65533;G&#65533;xK'j&#65533;&#65533;C&#65533;h"&#65533;&#65533;Te6J=&#65533;&#65533;&#65533;&#65533;8&#65533;&#65533;|&#65533;&#65533;=&#65533;&#65533;r&#65533;7&#65533;&#65533;&#65533;&#65533;&#523;]&#65533;C&#65533;X&#65533;&#65533;&#65533;X&#65533;&#65533;&#65533;k&#65533;\?&#65533;&#65533;&#65533;&#65533;=8~F&#65533;u6&#65533;i&#65533;&#65533;<&#65533;&#65533;-&#65533;&#65533;o&#65533;&#65533;mN&#65533;&#65533;&#65533;&f&#65533;KFx&#65533;&#65533;&#65533;&#65533;z)`1)&#65533;&#65533;G&#65533;0&#65533;&#65533;&#65533;&#65533;|&#65533;U&#65533;&#65533;&#65533;`&#65533;s3&#65533;?s&#65533;&#65533;&#65533;#&#65533;!$&#65533;P&#65533;v3P$&#65533;&#65533;&#65533;&#65533;&#65533;P&#65533;{6&#65533;J&#65533;&#65533;CI&#65533;&#566;&#65533;&#65533;x&#65533;&#1600;z&#65533;&#65533;UH~&#65533;&#65533;&#65533;&#65533;&#65533;&#65533;E9&#65533;B&#65533;&#65533;z&#65533;&#65533;&#65533;A&#65533;Q&#65533;!hG&#65533;&#65533;(&#65533;&#65533;'G&#65533;&#65533;X4&#65533;IQ&#65533;hi&#65533;5Ci&#65533;&#65533;'&#65533;&#65533;YMF&#65533;])&#65533;&#65533;9&#65533;7&#65533;xk&#65533;&#65533;Dt&#37633;V&#65533; I&&#65533;&#65533;"&#65533;&#65533;]v&#65533;&#65533;d~&#27148;&#65533;&#65533;&#65533;&#1495; i&#65533;&#65533;)&#65533;&#65533;y}&#65533;&#1627;	&#65533;&#65533;v&#65533;oVi&#65533;&#65533;X&#65533;&#65533;fz&#65533;&#1610;&#65533;X&#65533;&#65533;&#65533;{8!p)&#65533;#6k&#65533;}&#1475;|&#65533;&#65533;&#65533;&#65533;&#65533;&#65533;&#65533;z&#77897;}&#65533;&#65533;!&#65533;	&#65533;&#65533;h&#65533;:&#65533;&#65533;&#8777;&#65533;&#65533;xqy&#65533;&#21081;&#65533;&#65533;3&#65533;wb&#65533;&#65533;>7I}x&#65533;&#65533;&#65533;&#65533;&#65533;&#65533;R&#65533;&#65533;3AYq}&#65533;&#1481;N&#1559;>&#1626;&#65533;&#1565;&#65533;&#65533;&#65533;	&#65533;K&#65533;&#65533;&#65533;&#65533;&#65533;&#65533;}&#65533;&#65533;}(&#65533;&#65533;&#65533;y>%eeX&#65533;&#65533;&#65533;@Pi&#65533;&#65533;5)&#65533;:@'&#65533;&#65533;;:q=y&#65533;Qz&#65533;<:&#65533;&#65533;^ij9&#65533;&#65533;&#65533;N&#65533;9&#65533;&#65533;v&#65533;&#65533;&#65533;q&#65533;Ul&#65533;#|&&#65533;^&#65533;k&#65533;%&#65533;M&#65533;&#65533;eb&#65533;x&#65533;/&#65533;&#65533;&#65533;8&#65533;&#1097;&#65533;&#65533;&#65533;&#65533;Z&#65533;&#65533;X&#65533;I&#65533;&#65533;Z&#65533;GG&#65533;&#65533;&#65533;&#65533;RjZ&#65533;&#1487;&#65533;1&#65533;v&#65533;&#65533;&#65533;&#473;&#65533;&#65533;&#65533;Q:&#1257;&#65533;|&#65533;&9h&#65533;&#65533;&#65533;&#65533;U&#65533;HUgc&#662;&#65533;e&#65533;9tx&#65533;&#65533;Q8&#65533;r&#65533;R&#65533;&#1574;&#65533;&#65533;s&#65533;e0&#65533;b&#65533;&#65533;&#65533;&#65533;
&#65533;&#1945;z<Y&#65533;&#65533;&#65533;_&#65533;&#65533;&#65533;&#65533;
&#65533;&#65533;
&#65533;UJ&#65533;[
&#65533;)&#65533;$ZUo&#65533;e&#65533;&#65533;a&#65533;v&#65533;0&#65533;&#65533;HZ&#65533;J&#65533;&#65533;&#65533;f&#65533;&#65533;&#65533;&#65533;&#65533;&#65533;&#65533;^&#65533;~X&#65533;&#65533;&#65533;&#65533;uj&#65533;&#65533;Dx1&#65533;Pe&#65533;&#65533;	&#65533;d&#65533;&#65533;&#65533;&#65533;&#1549;`&#65533;*&#65533;q&#65533;Yl:&#65533;&#65533;&#65533;<|(k+&#65533;&#65533;k&#65533;N&#65533;~&#65533;&#65533;&#65533;t7&#65533;&#65533;&#65533;_&#65533;&#409;&#65533;&#65533;&#65533;&#65533;	&#65533;X&#65533;&#65533;z&#65533;&#65533;&#65533;&#65533;7&#65533;&#65533;*&#65533;&#65533;&#65533;&#65533;f&#65533;,&#65533;s&#65533;)&#65533;"	&#65533;n&#65533;&#65533;&#65533;S&#65533;&#610;&#65533;8oy&#65533;&#65533;Y&#65533;n&#65533;&#65533;&#65533;&#65533;J&#65533;:&#65533;Q&#65533;q&#65533;&#65533;:D&#65533;&#65533;z&#65533;&#65533;i&#65533;&#65533;9&#65533;&#553;&#65533;9I&#65533;k&#65533;?&#65533;&#65533;:&#65533;&#65533;&#619;&#65533;*5&#65533;&#65533;&#65533;&#65533;&#65533;&#65533;H&#65533;y&#65533;&#65533;&#65533;5)&#65533;&#65533;
&#65533;#&#65533;&#65533;&#691498;z&#65533;|&#65533;&#65533;&#65533;UN&#1650;g&#65533;&#65533;@JeZ{+&#65533;&#39975;4q&#25152;&#65533;&#65533;S&#1715;&#65533;&#65533;h&#1654;&#65533;*as&#65533;&#65533;&#65533;&#65533;\Z&#65533;&#65533;&#65533;&#65533;H&#65533;&#65533;&#65533;vC&#65533;U&#65533;S<&#65533;&#65533;&#65533;&#65533;U$&#65533;k(fzX&#65533;&#65533;&#65533;j&#65533;q&#65533;&#65533;*&#1681;e;&#65533;&#65533;+&#65533;r{)v&#65533;&#50774;{&#65533;&#65533;
&#65533;8y&#65533;h&#65533;&#65533;&#65533;)&#65533;&#65533;y&#65533;STt&#65533;&#65533;&#65533;&#65533;&#65533;4
:}&#65533;&#65533;&#65533;(5O&#543;&#65533;s&#65533;d;&#65533;&#65533;&#65533;4&#65533;j&#65533;&#65533;&#65533;&#65533;{&#65533;&#65533;&#65533;>&#65533;&#65533;&#65533;#&#65533;&#65533;(aTkP&#65533;&#65533;&#65533;&#65533;~&#65533;&#65533;R0&#65533;&#65533;W&#65533;&#65533;&#65533;z^&#65533;&#65533;)&#65533;&#1115;&#65533;l&#65533;&#65533;&#65533;K&#65533;&#65533;&#65533;=%&#65533;&#65533;+&#65533;&#810;&#65533;&#65533;Z&#65533;lQ&#65533;9uW&#65533;&#65533;$&#65533;7&#65533;&#65533;&#65533;&#505;N&#65533;&#65533;&#28053;&#65533;&#65533;j3&#65533;&#65533;&#1535;&#65533;h&#65533;q;&#65533;&#65533;z_&#65533;&#65533;&#144;&#1068;&#65533;&#1764;&#65533;&#65533;&#65533;N&#65533;&#65533;p:&#65533;&#65533;&#1426;v&#65533;&#65533;NL&#65533;$f&#65533;&#65533;&#65533;&#65533;=,&#65533;&#65533;&#65533;gk&#65533;&#65533;&#65533;&#65533;&#65533;&#1307;&#65533;.&#1844;M7&#65533;&#65533;&#65533;&#65533;&#65533;r&#65533;8&#1240;&#65533;&#65533;in&#65533;y&#65533;&#65533;m&#65533;i&#65533;&#65533;ixA&#65533;&#65533;&#65533;&#65533;X&#65533;;&#65533;&#65533;j&#65533;&#65533;kg&#686;x&#65533;Q&#65533;&#65533;{Z&#65533;O&#65533;;Uv&#65533;M)[Y[&#65533;&#65533;&#65533;&#65533;&#65533;N}&#65533;&#65533; &#65533;&#65533;JK&#667;&#65533;z&#65533;&#65533;&#65533;&#65533;&#65533;*&#65533;b&#65533;&#65533;&#65533;o^&#65533;s&#829;!\&#65533;&#65533;m-&#65533;&#65533;&#65533;z&#65533;.&#65533;&#65533;&#65533;z&#65533;
&#65533;&#682;&#65533;>8&#65533;n&#65533;&#65533;5&#65533;&#597;&#65533;&#65533;&#65533;&#65533;&#65533;g&#65533;&#65533;&#65533;&#65533;Bg&#65533;&#65533;&#518;&#65533; &#65533;B&#65533;&#65533;&#65533;&#65533;R&#65533;&#65533;&#65533;&#65533;7&#65533;^&#65533;&#65533;&#65533;w&#65533;f&#65533;
	k&#65533;&#65533;;&#65533;unC&#65533;&#65533;,&#65533;A&#65533;&#289;L&#65533;9k&#65533;"&#65533;&#65533;&#65533;&#65533;&#676;j&#1853;&#65533;(&#911;h&#65533;&#65533;&#65533;{&#65533;W&#65533;v|&#65533;Wh&#65533;&#65533;&#665;&#65533;&#65533;LJl?k&#65533;cL&#892;&#65533;&#65533;&#65533;&#65533;&#65533;y&#65533;&#65533;Z&#65533;&#65533;L&#65533;\&#65533;&#420;FF&#65533;{0&#65533;&#65533;/Xz1&#65533;&#65533;y&#65533;{1&#65533;&#65533;&#65533;YP&#1084;F&#65533;s{0&#65533;&#65533;I&#65533;&#65533; r&#65533;&#65533;&#468;&#65533;&#65533;&#65533;&#65533;6&#65533;&#65533;&#65533;&#65533;&#65533;k&#65533;&#65533;&#65533;&#65533;&#65533;k&#65533;&#65533;&#65533;&#65533;&#65533;&#65533;&#65533;&#65533;&#65533;m&#561;&#65533;&#65533;z<&#65533;s&#65533;d&#65533;x&#65533;+&#65533;V4'I&#65533;&#65533;&#65533;y&#65533;&#65533;t&#65533;&#65533;JL&#65533;G\&#65533;:
&#65533;k&#65533;&#65533;&#65533;&#65533;
&#65533;&#65533;K&#65533;4&#65533;&#65533;&#65533;&#65533;&#65533;;]&#65533;&#65533;&#65533;&#65533;~&#65533;&#656;g&#65533;&#1825;&#65533;y)QP&#65533;&#1564;&#65533;&#65533;K&#65533;&#65533;&#65533;&#1838;&#65533;&#65533;%j&#65533;&#65533;E&#65533;&#65533;&#65533;7&#1373;&#65533;&#65533;>:&#65533;&#65533;<T2&#65533;4&#65533;&#65533;}&#65533;F-I&#65533;W}&#65533;2&#65533;&#65533;&#65533;&#65533;&#65533;&#65533;&#65533;&#65533;&#1080;x&#65533;&#65533;&#65533;A&#65533;&#65533;q|&#65533;&#150;{&#65533;&#65533;L0C&#65533;5z&#65533;\&#612;&#65533;&#65533;1&#65533;&#65533;&#65533;&#65533;&#65533;&#65533;<&#876;&#1540;p&#65533;&#65533;&#65533;&#65533;[&#65533;&#65533;&#65533;&#65533;&#65533;H&#943;m&#65533;&#65533;&#65533;7}&#1812;)&#65533;m&#65533;&#65533;i&#914;|&#65533;z&#65533;&#65533;&#65533;&#65533;&#65533;z))&#65533;4&#65533;&#65533;&#65533;w&#65533;j&#65533;"}&#65533;>&#65533;Tl&#65533;&#65533;i&#65533;_&#1713;&#65533;x&#65533;&#65533;&#65533;s&#65533;&#65533;&#65533;=&#65533;({&#65533;[Y&#65533;&#65533;&#65533;j&#65533;&#65533;&#65533;	&#65533;(&#65533;&#65533;6&#65533;&#65533;&#65533;LJu&#65533;z&#65533;	&#65533;&#926;=&#65533;&#65533;{&#65533;}&#65533;&#65533;&#65533;&#65533;&#65533;&#1268;&#65533;&#65533;&#824;&#65533;lm*4&#1618;&#65533;+_V&#65533;&#65533;&#65533;&#65533;&#65533;&#65533;&#65533;&#65533;&#65533;&#65533;z&#6269;&#65533;Y&#65533;&#65533;&#65533;$&#65533;D&#65533;&#1568;&#773;&#65533;&#65533;M&#65533;&#65533;&#65533;:&#1705;&#65533;&#65533;&#65533;B&#1854;Q&#65533;&#65533;g&#65533;&#65533;m&#65533;&#65533;&#65533;&#65533;X:&#65533;&#65533;&#65533;Ym&#65533;&#65533;*&#65533;Nx&#893;&#65533;t&#65533;&#65533;am&#65533;&#65533;L&#65533;d-&#65533;|&#874;&#65533;[&#65533;L&#65533;&#65533;Usj*Bn&#65533;&#65533;q&#65533;&#65533;&#65533;&#65533;&#65533;&#65533;&#65533;&#65533;,n&#65533;&#65533;z&#65533;p&#65533;&#65533;^r&#65533;&#65533;J&#65533;y&#65533;Z&#65533;&#65533;(}&#65533;e'&#65533;-_&#65533;X&#65533;r]&#65533;&#65533;ikcL&#65533;x&#65533;&#65533;9&#65533;&#65533;&#65533;&#65533;&#65533;&#65533;\&#65533;@&#65533;X\&#65533;W&#1826;{&#65533;&#65533;WG&#65533;&#65533;}&#65533;&#472;&#65533;&#65533;a&#65533;MY&#65533;&#65533;&#65533;&#65533;,&#65533;o]=&#65533;f&#65533;&#65533;&#65533;&#65533;t&#65533;&#65533;+D&#65533;&#65533;&#65533;b&#65533;&#65533;2&#65533;&#65533;&#65533;&#65533;&#65533;&#65533;&#65533;~	i]&#65533;&#65533;&#65533;k`&#65533;&#65533;&#65533;&#65533;&#65533;&#1313;&#65533;&#65533;&#65533;&#65533;&#65533;U&#1522;l;x&#65533;&#65533;&#65533;&#65533;&#65533;&#1534;&#771;&#65533;>&#65533;&#65533;&#65533;>&#65533;&#1641;5&#435;4&#65533;&#65533;&#65533;l&#65533;W&#65533;&#65533;N&#65533;&#65533;!&#65533;&#65533;nsa&#65533;&#65533;&#65533;&#65533;F&#65533;&#65533;&#845;&#65533;&#65533;&#65533;&#65533;F\&#65533;&#65533;>&#65533;&#38842;?&#65533;&#65533;-&#65533;@^&#65533;&#65533;&#65533;&#1404;<&#65533;&#65533;&#65533;y&#65533;&#65533;k&#65533;,&#65533;i&#65533;&#65533;&#65533;y1_&#65533;&#65533;&#65533;Y>&#65533;-X&#65533;-&#65533;&#65533;&#749;&#65533;	o&#65533;m,&#65533;&#1229;&#65533;"&#65533;&#65533;a(&#65533;&#65533;>&#65533;&#65533;.&#65533;:&#65533;&#65533;hN&#65533;&#65533;Q&#65533;&#65533;AcN(&#65533;&#65533;&#65533;&#65533;L&#65533;F&#65533;&#65533;>&#65533;&#65533;{&#65533;&#65533;&#65533;o&#65533;&#65533;&#65533;Dl&#65533;&#65533;&#65533;&#65533;HFo&#65533;&#65533;&#65533;&#65533;{&#65533;&#847;1&#65533;&#65533;V&#65533;&#65533;&#65533;&#65533;&#65533;&#65533;&#65533;&#65533;&#1979;5&#65533;&#65533;&#65533;&#65533;Un&#65533;&#65533;&#65533;&#65533;5^&#65533;Ho&#65533;&#65533;m&#65533;&#65533;^&#65533;&#65533;&#65533;m&#1786;&#65533;&#65533;q&#990;`&#65533;&#65533;T&#65533;&#65533;&#65533;&#65533;|&#65533;&#65533;&#1658;g&#65533;~&#65533;&#65533;&#65533;&#65533;g&#65533;&#65533;}&#65533;0?&#65533;E&#65533;&#65533;c&#65533;&#65533;&#65533;p&#65533;&#65533;oN&#65533;MBeLf&#65533;N&#65533;&#65533;&#65533;&#65533;&#716;&#65533;&#65533;&#637;&#65533;G&#65533;&#65533;&#65533;&#65533;K/&#65533;Mo&#65533;o?&#65533;kO&#65533;{&#65533;&#65533;J&#65533;&#65533;%&#65533;&#65533;&#65533;&#65533;&#65533;O&#65533;&#575;&#65533;e&#65533;&#65533;&#65533;r_&#65533;&#65533;'&#65533;t&#65533;&#65533;(&#65533;$&#65533;!&#65533;&#65533;&#65533;&#65533;&#65533;&#65533;&#65533;&#65533;&#65533;&#1695;|&#65533;p&#65533;y&#1519;&#65533;&#65533;-x&#65533;&#65533;&#65533;&#65533;&#65533;|
&#65533;-&#65533;w&#65533;&#65533;@=&#61023;&#65533;&#65533;&#65533;&#65533;\&#65533;&#65533;&#65533;&#65533;\&#65533;qV&#65533;/&#65533;&#65533;&#65533;&#65533;&#65533;&#65533;&#65533;?&#65533;&#65533;&#65533;&#65533;H&#65533;&#65533;^&#65533;&#65533;&#65533;&#65533;U&#65533;(&#65533;&#65533;+&#65533;@&#65533;&#65533;%n&#65533;&#65533;&#65533;&#65533;&#65533;&#65533;&#65533;&#65533;&#65533;&#65533;&#65533;&#65533;&#65533;{&#65533;&#65533;&#65533;`&#65533;&#65533;&#65533;&#65533;&#65533;&#65533;3&#65533;&#65533;&#65533;&#65533;|&#65533;z&#65533;&#65533;&#65533;&#65533;e&#987;&#65533;&#856;&#65533;&#65533;&#65533;&#65533;&#65533;&#65533;&#65533;&#65533;&#1251;	&#65533;3&#65533;&#65533;8&#65533;&#65533;&#65533;&#65533;&#65533;&#65533;'&#65533;8&#1910;&#65533;&#65533;&#65533;&#65533;&#65533;&#65533;&#65533;&#1122;&#65533;&#65533;&#65533;&#65533;&#65533;&#65533;&#65533;D-&#1850; &#65533;%&#65533;kAA&#65533;&#65533;&#65533;
XO&#65533;Cn&#65533;0jD&#65533;&#47166;P&#65533;i&#65533;I&#65533;8l&#65533;&#65533;&#65533;$&#65533;RZA&#65533;&#65533;,&#65533;<&#65533;i&#65533;K&#65533;&#65533;&#65533;&#1660;&#65533;K&#65533;&#906;&#65533;@&#65533;y&#65533;#-a&#65533;&#65533;
&#65533;&#65533;&#65533;Z,
&#65533;&#65533;&#65533;&#65533;9&#65533;*&#65533;&#65533;?{*&#65533;I'T&#65533;&#65533;&#65533;U&#65533;jl&#65533;&#65533;lD_h&#65533;&#65533;&#65533;&#1677;?&#65533;5Y&#65533;[;&#65533;0&#65533;z&#65533;v&#65533;X&#65533;~%6%&#1441;&#584;`'Vl8`F&#65533;&#65533;#3&#65533;l&#65533;&#65533;&#65533;&#65533;&#65533;&#65533;&#1135;&#26199;&#65533;u&#65533;(zt&#65533;{{&#65533;&#65533;5&#65533;&#65533;e&#65533;&#65533;&#65533;&#65533;&#65533;&#65533;&#1256;&#65533;&#65533;d&#65533;%&#65533;&#65533;&#65533;h&#65533;O&#65533;aY&#65533;Jrq&#65533;B&#65533;&#65533;U0&#34409;	&#65533;&#65533;&#814;&#65533;J&#65533;&#65533;&#65533;&#65533;F=&#19922;&#607;&#65533;&#65533;&#65533;t(&#65533;q&#65533;&#65533;&#65533;=4$&#1684;=&#65533;&#65533;&#1848;&#65533;N&#65533;@&#65533;&#1023;Dw&#65533;&#65533;&#65533;&#65533;w&#65533;qQVB&#65533;&#1108;&#65533;u&#65533;&#65533;&&#65533;A&#65533;&#855;&#65533;w>&#65533;zZv&#65533;&#65533;&#65533;&#65533;|&#65533;&#65533;R&#65533;!&#65533;&#65533;&#65533;&#65533;&#65533;&#65533;+&#65533;&#65533;_}&#65533;&#65533;&#65533;]x&#65533;&#65533;g&#65533;E&#65533;&#65533;%&#65533;#&#65533;&#65533;&#65533;ZHLn#&#65533;&#65533;&#65533;ec&#65533;7&#65533;&#65533;&#65533;;&#65533;&#65533;S&#65533;[&#65533;e&#981;&#65533;d&#65533;&#65533;&#65533;&#65533;\z&#1620;c&#65533;\z(&#65533;c&#65533;&#65533;&#65533;&#65533;Ljy&#65533;iKRX&#65533;}&#65533;&#65533;;&#65533;x&#1669;tN&#538;&#65533;i&#65533;&#65533;o-&#65533;c&#65533;&#65533;&#65533;9f&#65533;F9&#65533;&#1444;j&v&#65533;p&#1641;&#65533;V&#65533;Rx&#65533;m&#65533;&#65533;&#65533;&#65533;&#65533;V&#65533;&#65533;&#65533;&#65533;&#65533;&#1651;&#65533;"EA&#65533;O&#65533;&#65533;&#65533;grzD_U&#65533;&#65533;&#65533;b&#65533;&#65533;&#65533;gX&#65533;&#65533;&#65533;P%&#65533;)&#65533;p&#65533;e&#65533;&#65533;
Yb{&#65533;&#65533;xU&#65533;&#65533;&#65533;T+t&#65533;l&#65533;&#65533;sZKcg&#1690;_og-Zj&#65533;&#27170;*&#65533;&#65533;&#65533;&#65533;{Z&#65533;&#65533;6&#65533;Z&#65533;&#65533;~&#65533;&#61121;&#65533;&#65533;-&#65533;&#65533;nB&#65533;&#65533;y&#65533;Z&#65533;&#65533;&#65533;&#65533;z&#65533;&#65533;(F&#65533;&#65533;&#65533;&#65533;&#65533;+&#65533;&#446;&#65533;&#65533;.&#65533;&#65533;'&#65533;h&#65533;&#65533;&#65533;b&#65533;W&#65533;rV&#65533;Y&#65533;&#65533;hQ&#65533;2&#65533;)&[&#65533;&#65533;&#65533;	&#65533;e9lb&#65533;i&#65533;;o&#65533;&#65533;&#65533;&#65533;&#65533;q&#65533;f&#65533;&#42409;&#65533;J ?&#65533;&#65533;&#65533;|&#65533;q&#65533;1&#65533;&#65533;tS&#65533;)&#65533;&#65533;&#65533;,&#65533;&#65533;&#65533;&#1613;&#65533;&#65533;M&#65533;ds	&#65533;0&#65533;&#65533;&#65533;&#65533;9&#65533;&#65533;n&#65533;OK&#65533;&#65533;&#65533;&#65533;w&#65533;&#65533;^&#65533;&#1946;6&#65533;K&#65533;&#65533;o&#65533;2I&#65533;s&#65533;&#65533;&#1575;&#65533;L&#65533;&#65533;@^)&#65533;;&#65533;&#65533;&#65533;&#65533;CG&#65533;.&#1067;&#65533;&#65533;#&#65533;#&#65533;&#65533;&#65533;;.n&#65533;&#65533;\1&#65533;&#65533;&#65533;~'lN&#65533;&#65533;v&#65533;x&#65533;_=&#65533;3L5&#1369;:L&#65533;&#508;'&#65533;&#65533;&#65533;~
+w&#65533;o&#1774;&#65533;&#65533;&#65533;&#1246;&#65533;&#535;&#65533;8&#65533;z&#65533;5&#65533;&#65533;&#65533;95&#65533;&#65533;K&#65533;&#65533;#eI&#65533;&#65533;?jT&#65533;5>&#65533;3&#25919;&#65533;.Bo&#65533;{#&#65533;&#65533;&#65533;&#184;g_}&#65533;&#65533;&#65533;&#65533;&#65533;/&#65533;M[v&#65533;&#1315;Y&#65533;&#65533;&#65533;&#65533;&#65533;N@&#65533;&#1183;&#65533;&#65533;&#435;&#65533;eLx9z&#65533;@&#65533;&#65533;&#65533;&#65533;W&#65533;
&#65533;R6&#65533;&#65533;o&#65533;&#65533;&#65533;&#65533;,&#65533;?&#65533;&#65533;&w&#65533;&#65533;&#65533;&#65533;&#65533;;&#65533;}Nf&#65533;&#65533;`&#65533;,&#65533;>&#65533;&#65533;Pb3&#65533;&#65533;&#65533;&#65533;&#65533;&#65533;.&|^&#65533;&#2012;&#65533;&#65533; &#65533;)3	h&#65533;$B&#65533;juf\&#65533;&#65533;&#1520;&#65533;&#65533;
`&#65533;&#1159;U&#65533;&#65533;&#65533;&#65533;&#65533;&#65533;&#65533; ;(<TP&#65533;&#65533;&#65533;&#65533;&#65533;&#65533;&#65533;&#65533;x&#65533;pT&#1707;&#65533;&#65533;&#10787;5&#65533;+UY&#65533;P&#65533;FQ&#65533;F&#65533;(["&#65533;6&#65533;&#65533;MWcD&#65533;&#65533;YFE&#65533;O&#65533;&#65533;&#65533;OT&#190;&#39815;!&#65533;&#65533;`&#65533;D&#65533;CV&#65533;{
&#65533;7Bl(/+J&#65533;]Ix>/	&#65533;&#65533;#&#65533;&#65533;&#65533;&#65533;5&#65533;&#65533;Q&#1123;	&#65533;&#65533;2&#65533;Mj&#65533;*&#65533;C&#65533;&#65533;E&#65533;`v&#65533;&#319;B&#65533;&#967;&#65533;&#65533;&#65533;4&#65533;yH^&#65533;(W&#65533;&#65533;iJ$M&#1170;&#1828;c&#65533;&#65533;&#65533;&#65533;P&#65533;&#65533; 3J&#65533;&#65533;&#65533;i&#65533;d&#65533;&#65533;U&#65533;"&#65533;	7&#65533;<d&#65533;&#65533;&#65533; &#65533;&#65533;l
&r&#65533;&#65533;&#65533;&#65533;&#65533;\&#65533;e&#65533;&#65533;D&#34536;&#65533;L"&#65533;.&#65533;_6&#65533;&#522;v2&#65533;&#65533;l&#65533;"	&#65533;Q&#65533;&#65533;d&#65533;&#65533;4&#65533;1fT&#65533;}&#65533;&#65533;R4&#65533;8[&#825;&#65533;&#65533;&#65533;&#65533;L&#65533;&#65533;nF&#451;(&#65533;&#65533;&#65533;dA&#65533;k&#65533;&#65533; &#65533;&#65533;r4&#65533;7T?&#16616;7yR&#65533;*&#65533;vk$R)("{&#65533;/&#65533;&#611;D&#65533;Y&#65533;ib&#65533;|7&#65533;+!7&#65533;&#65533;Pq&#65533;&#65533;&#65533;J&#65533;&#65533;~&#65533;p&#65533;&#65533;&#65533;&#65533;&#65533;&#1547;SB&#65533;&#65533;&#65533;&#65533;k2G&#65533; &#65533;lQ&#65533;J:&#65533;O&#65533;zv(wK&#65533;f&#65533;&#65533;&#65533;&#1393;\&#169;&#65533;T&#65533;5&#65533;&#65533;&#934;&#65533;V=\`gf2_&#65533;&#65533;&#65533;t&#65533;&#65533;J&#65533;&#1162;&#65533;&#65533;&#65533;T1&#65533;&#65533;&#65533;&#65533;&#65533;&#65533;&#65533;gN&#65533;&#65533;&#65533;R&#65533;&#65533;reO&#65533;&#65533;&#65533;&#65533;&#65533;&#1439;%&#65533;f&#65533;GX&#65533;J
&#65533;&#65533;&#65533;LQJ&#65533;&#65533;ZU&#65533;m|&#65533;j&#65533;&#1586;#&#65533;r~&#65533;C&#65533;Q&#65533;&#65533;]&#65533;&#65533;&#1451;&#65533;D&#65533;w-w1&#1254;K&#65533;&#65533;&#65533;&#65533;&#65533;&#877;&#58232;&#65533;\&#65533;&#65533;P&#65533;&#65533;S&#65533;	lg&#65533;L&#65533;?P&#65533;&#65533;&#65533;&#65533;-&#65533;+&#65533;k&#65533;&#65533;&#65533;&#65533;K&#65533;O%&#65533;&#902;&#65533;&#65533;&#65533;-&#65533;H&#65533;&#65533;&#65533;c6Q&#65533;,C&#65533;pW&#65533;Y&#65533;2&#65533;\e&#65533;y-J&#65533;pm&#65533;&#65533;ce&#65533;\fZ&#65533;&#65533;&#65533;&#65533;&#65533;36&#65533;&#65533;&#65533;i&#65533;&#65533;+!&#65533;&#65533;N&#65533;e&#1184;|,q&#65533;&#65533;i`o&#65533;!-=&#65533;&#65533;j
&#65533;_&#65533;0+&#65533;)5R&#65533;&#65533;&#65533;&#65533;^&#441;^&#65533;&#65533;5&#65533;;<&#65533;&#65533;&#65533;&#65533;&#65533;&#65533;&#575180;&#1174;>&#65533;~RF&#65533;&#65533;x&#65533;_)my&#65533;&#65533;&#65533;Z&#65533;A7&#65533;v8&#65533;&#1421;&#1503;&#65533;&#65533;G/&#65533;&#65533;^/K&#65533;&#329;&#65533;&#65533;j&#65533;&#65533;K&#65533;&#65533;Z&#65533;lY^(p&#65533;g.&#65533;&#65533;5&#65533;CN&#65533;x&#65533;"&#65533;*+}<i&#65533;&#65533;&#65533;&#65533;Um&#65533;@&#2039;&#65533;6&#65533;&#65533;&#65533;W&#65533;B&#65533;&#65533;&#65533;&#65533;&&#65533;l&#65533;&#65533;&#65533;&#65533;&#65533;f=&#65533;(&#65533;&#65533;J?"&#1170;n*"]x&#65533;.3&#65533;&#869;V&#65533;&#65533;&#65533;6^OcT&#1321;&#65533;&#65533;i&#65533;b&#65533;&#65533;F&#65533;v&#65533;&#65533;&#65533;&#65533;&#65533;&#65533;&#65533;U&#65533;&#1986;/&#65533;&#65533;_;i&#65533;h&#65533;&#1300;&#65533;}&#65533;&#65533;&#65533;&#1788;wy&#65533;-&#65533;^&#65533;&#65533;W]]O&#65533;w&#65533;&#65533;&#65533;&#65533;&#65533; n&#65533;&#65533;i&#65533;&#65533;F&#65533;&#65533;&#65533;.#r&#65533;&#65533;#&#5272;&#65533;&#65533;&#65533;&#65533;&#65533;&#65533;k&#1714;&#65533;&#65533;{&#65533;H&#65533;d&#65533;M&#65533;~&#65533;&#65533;&#1848;&#65533;
t&#65533;J&&#65533;&#65533;&#65533;C&#65533;&#65533;&#65533;.&#65533;&#65533;&#65533;<r&#65533;&#1730;&#65533;&#65533;&#65533;&#65533;V6&#65533;&#65533;&#1288;&#65533;w&#65533;AN&#65533;D&#65533;&#65533;&#65533;F&#65533;c&#65533;&#65533;&#65533;&#65533;[&#65533;l[&#65533;&#65533;B&#65533;&#65533;c5&#65533;[&#65533;&#65533;&#65533;&#65533;v0&#65533;cA&#65533;Z&#65533;&#65533;&#65533;-Mq!k&#65533;i&#65533;&#1215;&#65533;h&#65533;~q&#65533;&#65533;y&#65533;&#65533;&#65533;;&#65533;&#65533;>n+&#65533;y&#65533;T~&#65533;&#1431;	-&#65533;Q&#65533;&#65533;&#503;&#65533;&#65533;S&#65533;&#65533;'o&#65533;&#65533;O&#195;|&#65533;6&#65533;&#65533;f&#65533;/L3&#65533;
3G&#65533;&#65533;j&#65533;GY&#65533;(x&#65533;3&#65533;&#65533;&#65533;&#65533;&#65533;&#1346;o&#65533;&#65533;&#65533;&#65533;Xlp&#65533;&#65533;&#65533;Zvdgf&#65533;q&#65533;&#65533;#/&#65533;1&#65533;&#65533;&#65533;&#65533;&#65533;z&#65533;'&#65533;&#65533;d&#65533;&#65533;&#65533;&#65533;&#55086;S6&#65533;w&#65533;&#65533;&#65533;&#65533;&#65533;M&#65533;&#1352;&#65533;&#65533;&#65533;[&#65533;&#65533;&#65533;|&#65533;?&#65533;4A&#65533;&#65533;&#1013;G&#65533;&#65533;i&#65533;&#65533;&#65533;&#1493;&#65533;&#65533;:&#65533;wey`&#65533;9&#65533;&#65533;&#65533;&#65533;y%vP&#65533;r&#65533;y&#65533;uGq&#65533;&#65533;\&#65533;&#65533;411}qU&#65533;,&#65533;5&#65533;O&#65533;Fg&#65533;}/5v;&#65533;vR&#65533;o&#65533;$~EF~&#65533;f&#65533;~&#65533;&#65533;&#65533;&#65533;w~&#65533;d&#65533;"p&#65533;hv(&#65533;&#65533;w&#65533;E&#65533;1~&#65533;&#65533;EE|&#65533;&#65533;q&#65533;k&#65533;&#65533;(w&#65533;oro&#65533;E}&#65533;&#65533;&#65533;:YRP&#65533;&#65533;&#65533;f8&#65533;wJ&#65533;f&#65533;&#65533;Sy&#65533;tR&#65533;+&#65533;&#65533;Q&#65533;&#65533;2An&}&#65533;&#65533;pZ&#1474;j&#65533;B&#65533;&#65533;&#65533;rX&#65533;tHwO&#65533;&#65533;&#135;q&#65533;&#65533;&#65533;?X\S'&#65533;X|t([r&#65533;y&#65533;&#65533;&#65533;ew&#65533;$&#65533;U4VcQT0&#65533;B{14Egm&#65533;e7gX&&#65533;@_I(QscHp&#65533;fg&#65533;a7x&#65533;ue&#65533;&#65533;wp&#65533;&#65533;\&#65533;&#65533;&#65533;w(u<&#1539;&#65533;&#28916;&#65533;uF&#65533;&#65533;.Xxq&#65533;ed&#65533;Bt&&#65533;o&#65533;&#65533;m&#65533;P&#644;!T&#65533;w&#65533;&#65533;&#65533;&#65533;hq')&#65533;&#65533;w&#65533;}]B&&#65533;Q&#65533;&#65533;'_&#65533;&#65533;6&#65533;9p&#65533;K&#65533;&#1418;&#1555;&#65533;&#65533;&#65533;&#65533;vH&#65533;&#65533;[&#65533;&#65533;m&#65533;h&#65533; &#65533;&#65533;&#65533;h`&#65533;B<0&#65533;y&#65533;&#65533;r&#65533;&#65533;&#65533;&#65533;&#65533;RX&#65533;&#65533;&#65533;={&#65533;W/&#65533;v:v2i&#65533;S&#65533;&#455;WV&#65533;&#65533;&#65533;&#65533;&#521;Q&#65533;Q&#65533;A&#65533;h&#65533;p&#65533;&#65533;&#65533;_&#65533;G&#65533;V&#65533;&#65533;&#65533;&#65533;&#65533;`&#65533;&#65533;x&#65533;&#65533;&#65533;&#65533;{&#65533;&#65533;~&#65533;&#65533;&#65533;&#65533;&#65533;&#65533;D)&#65533;d)&#65533;t&#65533;+Ws&#65533;&#65533;&#65533;&#65533;&#65533;r&#65533;V&#65533;&#65533;aO&#65533;&#65533;h&#65533;&#65533;:&#65533;-I&#65533;Y&#65533;&#65533;a&#65533;&#65533;&#65533;}&#65533;&#65533;&#65533;&#65533;w&#65533;&#65533;&#65533;s&#65533;&#65533;KU&#65533;&#65533;&#65533;&#65533;&&#65533;x'&#596;&#65533;&#65533;K)y2y`&#65533;&#65533;o&#65533;&&#65533;&#65533;&#65533;&#65533;&#65533;S&#65533;&#65533;~W&#65533;I%&#65533;[&#65533;h&#65533;&#65533;&#65533;&#65533;$&#65533;,F	&#65533;L&#65533;WI&#65533;+&#65533;&#65533;Im&#1622;W&#65533;&#65533;&#65533;&#65533;&#65533;&#65533;&#65533;d&#65533;&#1222;&#65533;Vr!&#65533;&#65533;&#65533;'&#65533;&#65533;&#65533;&#65533;^&#65533; &#65533;&#65533;}&#65533;m&#65533;y&#65533;6	_ix&#65533;l&#65533; &#65533;eo&#65533;wl*6&#65533;x&#65533;&#65533;&#984;k&#888;-&#65533;Y&&#65533;&#65533;y&#65533;&#65533;\&#65533;~&#65533;&#65533;&#65533;M&#65533;e&#65533;&#65533;&#65533;%r&#65533;h&#65533;Eu&#65533;h~&#65533;&#65533;&#65533;&#1621;&#65533;&#65533;&K&#65533;&#65533;D)&#65533;g&#65533;&#65533;&#65533;X&#65533;&#65533;&#65533;&#65533;Eh&#65533;(&#1092;{&#65533;&#65533;&#33904;&#603;&#1315;Ss&#65533;&#65533;g&#65533;&#65533;x&#65533;&#65533;HT&#65533;&#65533;#C&#65533;&#65533;v&#65533;&#1091;&#65533;&#65533;U&#65533;&#65533;Ij&#65533;&#13215;'&#1574;|z&#526;&#65533;eu&#65533;&#65533;&#65533;&#65533;d&#65533;&#551;fli&#65533;&#65533;&#65533;&#65533;9&#65533;JS&#65533;8l&#65533;&#65533;*j&#65533;&#1619;&#65533;f&#65533;:&#65533;&#65533;&#1490;/7&#65533;&#65533;&#65533;[&#65533;m8&#65533;K&#461;?&#65533;&#65533;&#65533;Cg&#65533;&#65533;I&#65533;&#65533;&#65533;`&#65533;C&#969;&#65533;&#65533;&#611;%&#65533;&#65533;&#672;&#65533;&#65533;w&#65533;u"&#65533;I&#65533;&#65533;4&#65533;Xi4U&#65533;&#65533;pJ&#65533;&#65533;v3:k&#65533;&#65533;&#65533;&#65533;C&#65533;X&#65533;`&#65533;/&#65533;q&#65533;&#65533;Wb&#65533;&#65533;&#65533;	&#65533;&#65533;&#1291;D&#65533;p1v&#65533;&#65533;i&#65533;&#65533;&#65533;^&#1477;@&#65533;r
&#65533;&#65533;&#65533;&#65533;&#65533;YmI&#65533;Cp&#65533;9&#65533;&#65533;&#65533;&#65533;Y&#65533;!Z&#65533;n9&#65533;}i&#65533;p&#65533;W&#65533;y&#65533;}&#65533;h&#65533;G&#65533;}l&#65533;9&#65533;&#65533;z&#65533;G&#65533;&#65533;&#65533;B&#65533;&#65533;
&#65533;&#65533;&#65533;&#65533;&#65533;&#33429;&#65533;&#65533;&#65533;i&#65533;"&#406;y:&#65533;&#65533;&#65533;&#65533;>&#65533;&#65533;&#65533;&#65533;g&#65533;1&#65533;&#65533;&#661;&#65533;E&#65533;&#65533;&#65533;&#65533;X&#65533;&#65533;&#65533;&#65533;}d&#65533;r&#65533;	1XTS&#65533;v&#65533;}&#65533;O&&#65533;&#65533;&#65533;X&#65533;&#65533;J&#65533;i&#65533;J&#65533;Ham:&#65533;&#65533;&#65533;G&#65533;R&#65533;a&#65533;U&#65533;&#65533;9&#65533;u&#43693;&#65533;&#65533;
V &#65533;u&#65533;zt&#65533;:&#65533;S&#65533;&#65533;&#65533;z&#65533;xA&#65533;(&#65533;&#65533;&#65533;5&#65533;&#65533;&#65533;&#65533;V&#65533;Zj&#65533;&#1337;&#65533;#*&#65533;&#65533;O&#817;{&#65533;&#65533;`&#65533;I&#65533;P&#65533;p&#65533;H&#65533;&#65533;y&#65533;_&#65533;&#65533;&#65533;&#65533;&#65533;&#65533;&#65533;&#1520;&#65533;&#65533;&#65533;&#65533;&#65533;&#65533;i&#65533;&#65533;&#1063;y&#65533;&#65533;6SYo&#65533;	k&&#65533;&#65533;&#65533;&#65533;&#1704;I&#65533;>&#65533;&#65533;&#65533;&#65533;&#65533;&#65533;g&#65533;[IT&#65533;&#65533;1&#65533;-&#65533;&#65533;&#65533;&#65533;&#65533;&#65533;&#65533;z&#65533;&#65533;&#65533;&#65533;&#65533;Y*&#65533;v&#65533;&#65533;&&#65533;j&#65533;&#65533;;.&#65533;&#65533;+`&#65533;y&#65533;M&#65533;g2g&#65533;&#65533;U&#65533;c&#65533;iwt
&#65533;"&#65533;&#65533;I=&#65533;(&#65533;&#65533;=`&#65533;&#65533;|&#65533;&#65533;i&#65533;Ig[&#65533;&#65533;&#65533;1qj&#65533;B&#65533;p&#753;W+&#65533;t&#65533;&#65533;&#65533;&#65533;&#65533;&#65533;6({)[&#65533;&#1258;&#65533;t&#965;&#65533;S&#65533;K&#65533;5&#65533;&#65533;^&#65533;Jv>K&#65533;&#65533;&#65533;&#65533;hPF&#65533;? &#65533;tL&#65533;K&#65533;&#65533;	4_&#65533;&#1771;&#65533;&#65533;
&#65533;u&#1773;n&#65533;&#65533;C;&#65533;{&#65533;&#65533;&#65533;D &#65533;&#65533;&#65533;*&#65533;l&#65533;&#65533;&#65533;&#65533;QuU&#65533;?9&#65533;&#65533;i&#65533;&#65533;&#65533;Yfi&#65533;&#65533;Z&#65533;&#65533;k&#65533;X&#65533;&#65533;Y8&#65533;&#65533;G&#65533;&#65533;&#65533;&#65533;`&#65533;&#65533;,&#65533;&#65533;V&#657;&#65533;&#1637;8&#65533;&#65533;&#65533;&#65533;%&#65533;&#65533;&#65533;YK&#65533;&#65533;&#65533;`&#65533;i	&#65533;L&#65533;I&#65533;9&#65533;$[r8@&#65533;&#65533;&#65533;.	&#65533;J&#65533;&#65533;&#65533;8&#65533;d
&#65533;&#1547;&#65533;q&#65533;{R&#65533;&#65533;&#65533;&#65533;&#65533;&#65533;&#65533;z&#65533;^&#65533;I&#65533;+3&#65533;k&#65533;G&#621;&#65533;;&#65533;&#65533;k&#65533;&#65533;'&#65533;&#65533;wJ&#65533;JzK]7&#65533;BbMst&#65533;&#65533;CK%&#215;&#65533;k&#65533;&#65533;o&#65533;&#65533;&#65533;&#65533;&#65533;*&#65533;&#65533;&#65533;&#65533;&#65533;&#65533;*^&#65533;&#65533;&#65533;&#65533;^&#65533;&#65533;&#65533;&#65533;&#65533; 7p&#65533;=K&#65533;&#251;&#65533;<<&#65533;>\&#65533;&#65533;&#65533;9&#65533;&#408;&#65533;&#65533;&#65533;&#65533;&#65533;8&#65533;&#65533;&#65533;+&#65533;vw&#65533;,&#65533;;&#65533;&#65533;[&#65533;Q&#65533;s!&#65533;&#65533;&#65533;)N&&#65533;&#65533;(&#65533;A`&#65533;&#65533;&#65533;o&#939;&#65533;/&#65533;&#65533;7L&#65533;9&#65533;N,&#65533;&#65533;&#65533;&#65533;&#65533;F/&#65533;&#65533;&#65533;&#1455;&#65533;&#65533;	F&#65533;&#15937;&#65533;wk{&#65533;Gz&#65533;&#65533;i&#65533;&#65533;s&#65533;T&#1851;'&#65533;&#65533;&#65533;zf~&#1035;&#65533;&#65533;&#65533;&#65533;&#65533;&#65533;$&#65533;wf&#65533;&#65533;=&#65533;!&#65533;&#65533;&#65533;|&#65533;w*?&#65533;&#65533;&#65533;&#65533;&#65533;@l&#65533;&#65533;&#65533;&#65533;&#65533;KO&#65533;&#1377;&#65533;(s~&#65533;&#65533;&#65533;&#65533;&#65533;&#65533;S{[&#65533;&#65533;&#65533;m&#65533;	&#65533;&#65533;G&#65533;&#65533;As&#65533;z
H&#65533;&#65533;f&#65533;{&#65533;&#65533;&#65533;?l&#65533;&#65533;&#65533;&#808;&#65533;&#437;&#65533;&#65533;&#65533;&#65533;e&#65533;	&#65533;5&#65533;9J&#65533;&#65533;A&#65533;e&#65533;&#65533;&#65533;&#725;&#65533;&#65533;<&#65533;'&#65533;&#65533;&#65533;&#831;[&#65533;K&#1808;&#65533;\&#65533;&#65533;&#65533;X&#65533;&#65533;3&#65533;&#65533; &#65533;&#65533;&#65533;9FZ&#65533;<L&#923;|&#988;&#65533;&#792;&#65533;&#65533;&#65533;&#564;&#65533;&#1002;&#65533;&#65533;ig&#65533;&#65533;&#65533;&#65533;<&#151;j&#65533;E9Z
&#65533;&#65533;&#65533;<&#65533;"&#65533;&#65533;E&#65533;&#65533;W:&#65533;&#65533;&#65533;a&#1018;&#897;&#65533;S<&#65533;&#65533;&#65533;l&#65533;&#818;&#65533;&#984;\&#65533;&#65533;&#65533;&#396;fyd&#65533;&#65533;&#65533; !&#65533;   ,    ?C &#65533;&#65533;jb&#65533;&#65533;&#65533;&#65533;a&#65533;a>&#65533;&#65533;&#65533;:&#65533;&#65533;&#65533;&#65533;&#65533;&#65533;&#65533;&#65533;&#65533;&#65533;&#65533;&#65533;&#65533;&#65533;&#65533;&#65533;&#65533;	&#65533;&#65533;&#65533;&#65533;&#65533;&#65533;	&#65533;&#65533;&#65533;&#65533;&#65533;&#65533;&#65533;&#65533;&#65533;&#65533;&#65533;&#65533;&#65533;[%`&#65533;&#65533;Ih&#65533;	&#65533;&#347;&#65533;&#65533;r&#65533;&#545;&#471;&#296;&#65533;C&#65533;&#65533;&#1451;&#1234;&#1900;e&#65533;&#1797;'&#65533;&#65533;&#65533;E&#65533;&#65533;T&#65533;&#65533;&#65533; &#65533;&#65533;&#65533;# &#65533;&#65533;&#65533;{&#65533;l'&#65533;&#65533;&#65533;&#65533; B&#65533;F&#65533;_3	&#65533;&#65533; &#65533;&#65533;C&#65533;&#65533;Q&#65533;&#65533;&#65533;4$Rf&#65533;&#65533;&#65533; &#535;.c&#65533;9&#448;KTj&#1081;&#65533;&#65533;&#991;-A&#1204;G&#65533;&#163;SmC&#65533;&#65533;&#1668;Z1&#65533;13&#65533;&#65533;j.&#65533;&#65533;&#65533;a{3&#65533;Vq^&#65533;:*&#65533;JL8W&#65533;&#65533;i&#65533;&#65533;vW&#65533;g&#65533;&#65533;&#65533;&#65533;Q&#65533;&#65533;&#65533;S9q&#65533;&#65533;&#65533;jzAl&#65533;+Y&#65533;FQ&#65533;&#65533;\i&#65533;cR'V&#65533;8]&#65533;&#65533;K]&#65533;&#65533;&#65533;Y&#65533;dn&#65533;&#65533;&#65533;&#65533;ch&#65533;U\h&#65533;(&#65533;)T&#65533;&#65533;9&#65533;&#65533;A&#65533;&#65533;r+t(E&#65533;c&#65533;&#65533;F&#65533;0&#65533;&#1127;G&#65533;3q p&#65533;&#65533;J&#65533;&#65533;m&#924;~@&#65533;t&#65533;8u:_&#65533;&#65533;c&#65533;&#65533;&#65533;&#65533;&#65533;p&#65533;jyt&#786;&#65533;&#65533;&#65533;&#65533;&#65533;
&#279;&#65533;&#65533;&#65533;&#65533;
x&#65533;&#65533;&#65533;&#65533;&#65533;:&#65533; &#65533;&#65533;&#1280;&#65533;&#65533;R&#65533;X&#65533;H&#65533;"h&#65533;&#65533;&#65533;ZW&#65533;%&#65533;[y&#65533;&#65533;&#65533;&#65533;q"N]P&#65533;1Ue&#65533;&#65533;w&#65533;&#65533;&#65533;h&#65533;9&#65533; &#65533;V+"&#65533;&#65533;8&#1076;A)1r&#65533;&#65533;&#65533;&#65533;"&#65533;&#65533;&#65533;`T&#65533;xuv&#65533;xZ&#65533;&#65533;-u^!&#65533;k&#65533;&#65533;&#65533;Z&#65533;&#65533;@&#65533;;9t&#65533;&#1751;&#65533;M&#603;pd&#65533;&#65533;p&#65533;&#1178;&#65533;uO==e$gq&#65533;&#65533;IL?a&#65533;&#65533;N&#65533;&#65533;`\Pm&#65533;&#65533;yo&#65533;w&#65533;&#65533;
&#65533;&#65533;FVh8_&#65533;ED&#65533;-g&#65533;g&#1378;&#65533;"&#405;&#65533;&#65533;&#65533;&#65533;(&#65533;"J&#1664;9&#65533;&#65533; &#65533;aLh)&#65533;&#65533;&#65533;ra&#65533;rX&#65533;a)&#65533;&#65533;%&#65533;
d&#65533;&~K<&#65533;&#65533;	&#65533;&#65533;&#65533;+&#65533;&#65533;&#65533;&#65533;6z&#65533;#7>&#753;En&#65533; h((&#65533;&#65533;&#65533;&#65533;ij&#65533;Rn;&#65533;&#65533;&&#65533;&#65533;E%&#65533;b&#65533;&#720;o&#363;&#2039;&#65533;g&#65533;&#65533;&#65533;/s&#65533;TK}&#65533;L&#65533;&#65533;g&#65533;&#65533;=&#65533;gu&#65533;&#65533;[&#1248;&#12875;&#65533;&#65533;q&#65533;&#65533;&#65533;&#65533;e&#65533;H|_W&#65533;F!&#65533;@BG&#65533;&#65533;~&#65533;&#65533;&#65533;j&#65533;&#65533;&#65533;&#65533;&#347;&#65533;&#65533;&#65533;&#746;&#65533;&#11527;&#65533;&#65533;s}&#1778;&#1517;S&#65533;#&0&#65533;&#65533;z&#65533;8w&#65533;*&#65533;<&#65533;&#65533;&#1307;1I&#65533;&#1370;&#65533;8&#65533;)7S&#65533;`&#65533;MJ6&#65533;'&#65533;&#65533;71z&#65533;&#65533;&#65533;&#65533;&#65533;&#65533;&#65533;d^&#65533;&#65533;&#65533;&#65533;nC&#65533;	&#65533;o&#65533;&#65533;V&#65533;&#65533;E-&#65533;o&#65533;]^&#65533;&#65533;vRWx&#65533;| FO`t&#65533;r&#65533;&#65533;&#65533;~&#65533;&#65533;&&#65533;G&#1847;&#65533;aJ&#65533;&#65533;+o&#1733;t&#65533;hr&#65533;2&#65533;&#65533;&#65533;&#65533;&#65533;&#65533;`I_~&#65533;_&#65533;&#65533;&#65533;&#65533;&#65533;Y#&#65533;&#65533;XXC&#65533;&#65533;}&#243;&#1715;"+pHXp&#65533;&#712;&#1195;Z&#65533;9Y&#65533;j*&#65533;0V&#65533;&#65533;&#65533;k&#65533;&#65533;g&#65533;C&#1773;&#65533;6X&#65533;&#65533;&#65533;jhO&#65533;&#65533;=&#65533;&#65533;&#65533;&#65533;9&#65533;p&#65533;&#65533;&#846;D&#65533;&#65533;&#65533;&#65533;&#65533;&#974;E&#65533;i&#65533;&#65533;&#65533;&#65533;@:c&#1562;27&#65533;D&#57382;&#65533;&#65533;&#65533;F&#65533;@v&#65533;|&#65533;C&#65533;&#65533;&#65533;&#65533;&#65533;x&#65533;+D&#65533;&#65533;BO"?&#65533;H&#65533;P&#65533;&#65533;&#65533;&#57708;&#192;&#65533;#&#65533;&#65533;M&#65533;v&#65533;&#65533;&#65533;&#65533;*&#65533;&#65533;1:U&#65533;`&#65533;C&#65533;/B>C&#65533;/&#65533;&#65533;l&#65533;j.#Z^&#65533;&#65533;&#65533;&#65533;I&#65533;GX&#65533;&#1909;D&#65533;&#65533;Rq&#65533;s&#65533;1&#65533;&#65533;&#65533;h(	&#65533;&#215;&#1207;&#65533;&#65533;%A&#65533;&#65533;&#65533;&#1617;~x&#65533;&#65533;D&#65533;'X&#65533;oa&#65533;M&#65533;j&#65533;G=U&#911;&#65533;&#65533;= &#65533;&#65533;92&#65533;&#65533;&#65533;$#&#65533;8n&#65533;&#65533;&#65533;&#65533;&#1403;r&#65533;&#65533;e&<U&#65533;p&#65533; &#65533;&#65533; !p!W	&#221;&#65533;&#65533;<+&#65533;,&#65533;&#65533;&#65533;&#65533;]&#65533;&#65533;$&#65533;&#65533;3&#65533;^FD"&#65533;&#65533;&#65533;Q;&#65533;e&#65533;&#65533;[&#65533;&#65533;&#65533;&#65533;X.&#65533;&#65533;K&#65533;p&#65533;2	&#65533;a&#65533;w&#65533;/a~`&#65533;J2GK&#65533;/&#65533;&#65533;@g:U&#65533;&#65533;^1&#65533;&#65533;L0&#65533;&#65533;c&#65533;&#65533;kq<$L,H&#65533;w&#65533;&#256;&#65533;&#65533;&#65533;$#&#65533;&#65533;
&#65533;&#65533;5&#65533;&#65533;&#65533;8&#65533;&#580; Q&#65533;R&#65533;&#714;&#65533;&#65533;#<j9 &#65533;&#65533;X&#65533;&#65533;&#65533;v&#65533;&#65533;O&#65533;I&#1170;&#65533;&#65533;I1&#65533;%&#65533;&#65533;x&#65533;&#65533;&#65533;P&#65533;&#65533;&#65533;&#65533;Ki&#65533;,&#65533;&#65533;&#65533;,P&#65533;&#65533;`&#65533;o&#65533;Tg&#65533;<&#65533;P&#65533;&#65533;]~&#65533;e&#65533;VRM&#65533;LH@&#65533;&#65533;&#65533;l&#1504;"&#65533;&#65533;0~&#65533;&#65533;&#65533;&#65533;&#1092;:&#174;&#65533;pt&#65533;&#65533;&#65533;v&#65533;&#65533;FUp&#65533;&#65533;&#65533;v9&#65533;	dr|&#65533;cN$(&#960;)R&#65533;xU(&#65533;&#65533;P&#65533;Q,7&#65533;d{v'
&#65533;&#65533; &#65533;Y&#65533;O&#65533;&#65533;4&#65533;&#65533;&#65533;&#65533;&#65533;&#65533;&#65533;&#65533; &#65533;F&#65533;A,VT&#65533;&#340;{[LijY&#65533;n&#65533;&#65533;&#65533;*dDs2cDeQ&#65533;m&#65533;h&#65533;:T&#65533;.&#40329;P*6Kc&#65533;&#1878;&#1141;#&#65533;C8&#65533;WoN&#65533;&#65533;&#65533;&#228;$?&#65533;6AJ&#65533;Lg]&#65533;&#65533;&#65533;&#65533;i&#65533;&#65533;*&#65533;6&#65533;2&#65533;&#65533;&#65533;&#65533;G&#65533;&#1648;@90;(I&#65533;&#65533;j&#65533;&#65533;&&#65533;&#65533;&#65533;&#65533;&&#65533;&#43913;&#65533;T&#65533;%[&#65533;&#65533;;&#65533;WM&#65533;&#65533;5&#65533;cU	Y&#65533;&#65533;&#65533;T!J&#65533;{&#65533;&#65533;f&#65533;&#65533;n&#65533;7&#65533;&#65533;\&#65533;&#65533;g25-n&#65533;-A&#65533;
4&#65533;&#65533;3{&#65533;&#65533;&#65533;>&#1590;?&#65533;&#65533;n&#65533;&#1314;&#65533;q}&#65533;*&#65533;`&#65533; &#324;Sq&#65533;&#65533;W&#65533;&#65533;T_&#65533;&#65533;L&#65533;[1d &#65533;h2<&#65533;&#65533;q*y&#65533;EF&#65533;&#65533;dr^;F8&#65533;&#65533;I&#65533;e&#65533;&#1754;&#65533;&#65533;&#65533;U&#65533;_&#65533;;&#65533;&#65533;&#65533;&#60471;>&#65533;: &#65533;&#24760;yv$&#65533;&#65533;bS(&#65533;&#65533;r&#65533;v=&#65533;kf&#65533;&#65533;&#65533;#&#65533;&#65533;+,&#65533;&#790;&#1599;&#65533;&#65533;7&#65533;$)n&#65533;F3'%&#65533;F5&#65533;&#65533;.j&#65533;&#65533;&#1765;&#65533;&#65533;&#65533;-&#65533;FX&#65533;&#65533;&#65533;K&#65533;&#1863;?&#65533;J&#18169;&#65533;F&#65533;&#65533;&#65533;d=k&#65533;5&#65533;&#65533;&#65533;BSI4&#65533;&#65533;&#65533;&#53997;&#65533;3J&#65533;)9,k9 &#65533;t/|&#65533;&#65533;,&#65533;f&#65533;5&#65533;&#65533;f&#65533;&#65533;H&#65533;&#65533;&#65533;&#65533;&#65533;J&#65533;~&#65533;E&#65533;&#65533;&#65533;fv&#65533;&#65533; &#65533;U&#65533;%&#65533;6w[&#65533;}tj&#65533;&#65533;&#65533;@&#65533;XG&#65533;&#65533;^dh"&#65533;&#65533;&#65533;&#65533;k&#65533;&#65533;v&#65533;V&#65533;&#65533;&#907;&#65533;5-&#65533;M&#65533;&#1245;^&#65533;dD&#65533;&#65533;"&#65533;o\&#65533;0&#65533;H8M&#65533;&#65533;&#65533;&#65533;&#65533;~&#65533;q&#65533;[Aq &#65533;&#65533;?&#65533;&#65533;&#65533;&#65533;&'&#65533;&#65533;x&#65533;&#65533; F&#65533;&#65533;&#65533;v&#65533;&#65533;~%&#65533;MXw&#65533;&#806;d&#65533;k&#65533;&#65533;&#65533;&#65533;&#65533;&#65533;&#65533;&#65533;&#65533;j&#65533;&#268;&#65533;&#65533;m8&#65533;&#65533;&#65533;&#65533;M&#65533;&#65533;%&#65533;:
x&#65533;:&#65533;/&#51848;&#65533;&#65533;&#1883;!&#65533;?]h{&#65533;&#65533;&#65533;&#65533;&#65533;&#65533;&#65533;VZF8&#65533;&#65533;&#65533;hv&#65533;&#65533;&#65533;&#65533;&#65533;&#65533;&#65533;Q&#65533;E&#65533;WF&#65533;g&#65533;#.&#65533;&#65533;)&#65533;f&#65533;L&#65533;8&#65533;&#65533;&#65533;&#65533;&#65533;s&#65533;&#65533;3Hy0$/&#65533;&#65533;G&#65533;&#65533;&#1474;&#65533;7~&#65533;{&#65533;&#65533;D&#65533;&#65533;u&#65533;&#65533;/&#65533;&#65533;:O&#65533;y&#65533;&#65533;:^&#65533;&#65533;&#65533;S&#65533;&#65533;-&#65533;G{J&#38320;&#65533;&#65533;&#414;s&#65533;&#65533;&#65533;z&#65533;C&#65533;J&#65533;!.6&#65533;B&#65533;n&#65533;&#65533;&#65533;T_gw&#65533;&#65533;xY[n&#65533;&#65533;&#65533;&#65533;_&#65533;&#65533;&#65533;&#65533;3L&#65533;&#65533;&#65533;&#65533;&#65533; ^&#65533;&#65533;&#65533;r&#65533;f&#65533;&#65533;}&#65533;c&#65533;&#65533;n&#65533;=-~&#65533;7|&#65533;&#65533;&#65533;F&#65533;-$d&#65533;&#65533; Xy&#65533;7&#65533;&#65533;G&#65533;&#65533;ygd&#65533;&#65533;&#65533;&#448;&#65533;&#1152;&#65533;k&#65533;Uz&#65533;v0&#65533;&#65533;z&#65533;&#65533;z&#65533;Ws&#65533;Ux~&#65533;I&#65533;m"X_&#65533;@X&#65533;`&#65533;&&#65533;,&#514;&#65533;l&#65533;&#65533;dMWi&#65533;F}\&#65533;2&#65533;&#65533;&#65533;n&#65533;g&#65533;&#65533;v&#65533;`&#65533;*&#65533; &#65533;Coa&#65533;&#65533;&#65533;uk&#65533;<&#65533;&#65533;3&#65533;&#65533;_qW&#65533;ew)&#65533;~Th&#65533;LH&#65533;&#65533;~&#65533;Uj&#65533;7U&#65533;5&#65533;_&#65533;X&#65533;&#65533;G&#65533;fX&#65533;hx&#65533;&#65533;&#65533;&#390;&#65533;&#65533;qk&#65533;kc&#65533;\&#65533;@&#65533;&#65533;{]&#65533;&&#65533;&#65533;&#65533;&#65533;&#65533;u{&#65533;QM&#65533;&#65533;&#65533;Ts+&#1538;&#65533;&#65533;&#65533;0Hn\RC&#65533;U|q&#65533;v&#65533;W&#65533;&#65533;'J>h&#65533;5e}&#65533;`$z&#65533;e*&#65533;&#65533;&#65533;x&#65533;&#65533;D~&#65533;p#&#65533;'&#65533;r2 &#65533;.&#65533;IUX&#65533;Sh&#65533;Zx&#65533;&#65533;M&#65533;7&#1074;cF{&#65533;&#65533;a|rih&#65533;j&#65533;&#65533;&#65533;&#65533;&#65533;h8&#65533;s&#65533;rq&#65533;&#65533;&#65533;&#65533;5VA&#65533;&#65533;&#449;|&#65533;V.&#65533;@s&#790;&#65533;&#65533;8&#65533;"&#65533;&#65533;&#65533;&#65533;&#65533;/&#65533;1&#65533;&#65533;&#65533;&#65533;&#65533;o (C&#65533;&#132;hvf~K&#65533;&#65533;i&#65533;'&#65533;&#65533;&#65533;P&#65533;ZD&#65533;&#65533;&#65533;x&#65533;%!5&#65533;aw&#65533;hf&#65533;#V&#65533;};8&#65533;&#65533;&#65533;'&#65533;KXz&#65533;Rq&#65533;&#65533;jsx&#65533;&#65533;Zay$&#588;&#65533;x&#65533;&#65533;8&#65533;&&#65533;&#65533;U&#65533;&#65533;.&#65533;y&#65533;&#65533;jP>&#65533;&#65533;H&#65533;&#65533;]&#1329;&#65533;&#1848;&#65533;&#65533;&#65533;&#65533;h%f&#65533;&#65533;Hf!ETp&#65533;bJ&#65533;&#65533;L&#1602;Tn&#65533;8|&#65533;X&#65533;&#65533;&#65533;&#65533;&#65533;g%&#65533;}i&#65533;&#65533;&#65533;{F2&#65533;&#65533;&#65533;|&#65533;w&#65533;&#65533;$&#65533;&#262;N&#65533;0&#65533;ain&#65533;[&#65533;Gqo9&#65533;5&#65533;p&#65533;&#65533;c&#65533;&#65533;&#65533;2&#1413;&#65533;h2&#65533;&#65533;&#65533;x-&#65533;&#65533;&#65533;i&#65533;)	&#65533;i&#65533;/)&#65533;&#65533;6&#65533;&#65533;&1'D'&#531;&#65533;Y&#65533;?_&#65533;&#65533;Of/D&#38344;&#65533;&#65533;&#65533;&#65533;{&#65533;&#65533;&#65533;&#65533;hUV&#65533;1&#65533;Qi&#65533;&#65533;I&#65533;o&#65533;	&#65533;n&#65533;!&#65533;&#65533;]&#65533;&#1242;uv[&#65533;}&#65533;R&#65533;X&#65533;&#42510;&#65533;i&#65533;Ye;&#65533;~&#65533;&#65533;h!6w&#65533;&#65533;a&#65533;G&#65533;&#65533;y&#65533;&#65533;&#65533;&#1611;&#2019;&#65533;&#65533;&#65533;&#65533;c0&#65533;&#65533;&#65533;kX&#65533;(&#65533;&#65533;(-&#65533;&&#65533;N&#65533;g&#65533;&#65533;)&#65533;u&#65533;&#278;&#65533;k&#65533;&#65533;1&#1549;&#65533;&#65533;9&#65533;7(&#65533;(&#65533;&#65533;Y&#65533;&#65533;&#65533;r&#65533;1)U&#65533;&#65533;&#65533;&#65533;&#1620;&#65533;&#584;l&#65533;&#65533;gJ&#65533;&#65533;&#1500;&#65533;dK&#65533; u&#65533;B&#65533;r&#65533;&#65533;7&#1302;I&#65533;&#65533;&#65533;&#65533;&#65533;&#65533;&#1449;,E(X&#65533;&#65533;&#65533;f&#65533;h&#65533;&#65533;&#65533;9im&#65533;p%&#65533;p&#65533;I&#65533;&#65533;X&#65533;}HE;&#65533;jKV{)q&#65533;&#65533;TP&#65533;x&#65533;R&#65533;&#65533;,&#60004;Lj&#65533;&#65533;3&#65533;&#65533;r&#65533;r&#65533;&#65533;&#65533;+&#65533;&#65533;&#65533;p&#65533;&#65533;b&#65533;z&#65533;&#65533;TvA&#65533;&#65533;s`&#1683;&#65533;"t&#65533;)&#65533;&#65533;&#65533;|6&#65533;I&#65533;&#65533;&#65533;&#65533;Y&#65533;,&#65533;&#65533;*&#65533;&#65533;&#65533;&#65533;E&#65533;&#65533;(&#65533;)c&#65533;&#65533;BJ`&#65533;#2qTuj&#65533;&#65533;VBWS&#65533;&#65533;&#65533;Rait&#65533;!&#65533;&#65533;J&#65533;&#544;o&#65533;bq&#65533;&#540;t)&#65533;D$&#65533;q&#65533;
&#65533;B&#65533;/&#65533;&#65533;&#65533;5&#65533;j&#65533;&#65533;c&#65533;&#65533;Sx~&#65533;-98TE&#26819;&#65533;&#65533;&#65533;*d&#65533;&#65533;3&#65533;&#65533;M&#65533;8&#65533;7 &#65533;W
&#65533;&#1536;' V&#65533;&#65533;&#65533;&#65533;&#65533;j&#65533;>y&#65533;&#65533;&#65533;&#65533;&#65533;/1?&#65533;&#587;>JG9&#65533;&#65533;&#65533;&#65533;&#65533;&#65533;&#1556;&#65533;&#65533;&#65533;O	&#65533;|&#65533;&#1703;Si&#65533;N&#65533; &#65533;d&#65533;%2&#65533;&#65533;&#65533;&#65533;&#65533;Y&#65533;j]&#65533;6&#65533;&#65533;&#65533;T&#65533;v,&#65533;&#65533;&#65533;&#65533;z&#65533;&#65533;&#65533;t&#65533;o&#65533;&#65533;&#65533;&#65533;&#65533;Z&#65533;&#65533;&#65533;&#65533;&#65533;&#65533;d~#;m&#65533;&#65533;&#65533;&#65533;+5&#65533;&#65533;Y&#65533;&#65533;&#65533;&#1382;&#1434;F9&#65533;Z&#65533;&#65533;&#65533; g &#65533;v/&#65533;N&#65533;#&#65533;|iJ"+H&#65533;&#65533;&#426;&#65533;p(&#65533;&#65533;&#65533;&#65533;&#65533;d&#65533;&#65533;&#65533;8&#65533;B&#65533;&#65533;&#1318;&#65533;&#65533;&#65533;-&#431;@&#65533;!)&#65533;&&#65533;h&#65533;&#27271;&#65533;IY&#65533;%&#65533;&#41653;p&#65533;&#65533;&#65533;&#430;&#65533;&#65533;	&#65533;&#65533;2&#65533;QE&#65533;/$2&}e&#65533;&#65533;&#65533;c&#65533;&#65533;&#65533;&#65533;&#65533;&#65533;}o&#65533;~&#65533;&#65533;p&#65533;&#65533;&#65533;&#65533;&#65533;2&#65533;&#65533;&#65533;&#65533;&#65533;&#65533;QC&#65533;A&#65533;8&#65533;xY&#65533;\&#65533;&#65533;w&#65533;:&#65533;&#65533;&#65533;&#65533;&#65533;&#65533;&#65533;&#65533;&#65533;Bj&#65533;&#65533;&#65533;&#65533;[x&#65533;l=&#65533;&#65533;0{V&#65533;&#65533;&#65533;&#490;&#65533;p&#65533;\{&#65533;&#65533;&#65533;c&#41814;&#607;hz&#65533;&#65533;o&#65533;cY8&#65533;&#65533;#&#65533;r	&#65533;!&#65533;&#65533;&#65533;&#65533;z&#65533;&#65533;v&#65533;[[&#65533;&#65533;&#65533;Syn&#65533;&#65533;&#65533;&#65533;&#65533;&#65533;&#65533;fUeg&#65533;d&#65533;&#65533;;SD&#65533;&#65533;&#65533;&#65533;&#65533;&#65533;3&#65533;&#1788;&#297;&#65533;
$&#65533;+&#65533;G)&#65533;[h&#65533;&#65533;&#65533;&#65533;&#65533;&#65533;|&#65533;i&#65533;=*&#65533;DVz3+&Ktm&#65533;@S~2W9&#65533;4@&#65533;&#65533;&#65533;&#65533;&#65533;|(K@&#65533;{&#65533;&#65533;&#65533;&#65533;8&#65533;<k.z&#65533;&#65533;&#678;&#65533;<{&#65533;&#65533;\"Q z&#1500;&#65533;&#65533;&#65533;&#1463;&#65533;-K7&#65533;&#65533;&#65533;&#65533;;2&#65533;&#65533;&#65533;&#65533;&#65533;&#65533;&#65533;&#65533;&#65533;&#65533;&#757;&#65533;&#65533;vA&#65533;iQvz&#65533;f&#65533;&#28123;&#65533;&#65533;&#65533;&#65533;;$&#1835;`&#65533;h&#65533;3&#65533;&#65533;&#65533;&#65533;i@&#745;&#65533;&#65533;&#306;H&#65533;&#65533;{&#65533;&#65533;z[&#65533;&#65533;&#65533; [&#394;&#65533;&#1190;jq)"kL1&#65533;&#65533;#ItW
5&#65533;Q&#65533;&#465;&#65533;&#65533;|&#65533;'&#65533;&#65533;&#65533;&#65533;$&#65533;hp&#65533;%i&#65533;&#65533;&#65533;e&#65533;M&#65533;W&#11359;&#65533;&#46315;8&#65533;&#65533;&#65533;&#65533;+7vJ{&#65533;X&#316;T&#65533;]&#65533; &#65533;&#65533;
&#65533;N&#65533;&#65533;:&#65533;{J&#65533;R)&#65533;&#51893;&#65533;&#65533;&#65533;y	&#65533;`:.&#65533;HD&#65533;&#65533;fQ&#65533;w&#65533;&#65533;m&#65533;&#65533;&#65533;&#65533;&#65533;&#65533;&#65533;&#65533;&#65533;j&#65533;&#65533;&#65533;&#65533;&#65533;wS&#65533;v&#65533;&#65533;,&#65533;&#65533;O&#65533;C\&#65533;&#65533;&#5355;C&#65533;K&#65533;&#65533;&#65533;&#40039;R&#65533;&#65533;/{&#65533;&#65533;P&#65533;zsm&#65533;Z&#65533;7P&#65533;&#65533;&#65533;{&#65533;&#65533;&#65533;&#65533;:&#65533;&#65533;;&#65533;&#65533;4&#65533;&#28970;&#65533;<B&#65533;&#65533;&#65533;&#65533;!&#65533;&#65533;&#65533;&#65533;?&#65533;&#65533;d*&#65533;zHn:?&#65533;&#65533;&#608;b&#65533;&#65533;&#65533;I>&#65533;*TL&#65533;&#51714;&#65533;&#232;&#227;&#65533;&#684;&#65533;&#970;&#65533; &#65533;&#65533;&#65533;&#65533;&#65533;&#65533;f&#65533;O&#65533; xFI&#65533;S&#65533;&#1690;]{;l[!&#65533;{&#65533;&#65533;{&#65533;6&#65533;&#65533;&#1755;&#65533;&#65533;u&#65533;&#1554;B#&#65533;c&#65533;&#65533;&#65533;&#65533;&#65533;9&#65533;Em=&#65533;k&#65533;&#65533;&#65533;o\&#65533;&#65533;&#65533;&#65533;&#65533;7O&#65533;|&#65533;&#65533;&#65533;Y]9l&#65533;&#65533;~&#65533;<&#65533;&#65533;9&#65533;&#65533;[&#65533;'7h(&#65533;*l&#65533;&#65533;M&#65533;G{&#65533;&#65533;kw0w+&#65533;&#65533;&#65533;Z&#1786;c&#65533;\&#65533;&#65533; &#65533;~;&#65533;&#65533;&#65533;h&#65533;(&#65533;V&#65533;&#65533;&#65533;&#65533;&#65533;M&#65533;&#65533;_[&#65533;b&#65533;&#65533;)=n&#65533;&#65533;&#65533;RgE&#65533;z&#65533;&#65533;t&#65533;&#65533;R7&#65533;&#65533;M&#65533;t&#65533;&#65533;T<&#65533;=&#65533;&#65533;@&#65533;&#330;&#65533;&#364;m&#65533;K&#65533;&#65533;B&#874;O&#65533;&#65533;&#65533;N&#65533;|n&#65533;&#459;&#65533;^b&#1086;=&#65533;#&#65533;u&#65533;r&#65533;&#65533;&#65533;&#65533;&#65533;&#65533;&#65533;&#65533;"'&#65533;&#65533;\/&#65533;&#65533;&#65533;l-&#65533;&#65533;kxCk&#65533;&#1062;&#65533;S&#690;{-]K&#65533;&#1507;R]&#65533;o~&#65533;&#65533;&#65533;&#65533;&H&#1540;m&#65533;&#65533;&#1100;&#65533;&#65533;&#65533;-&#65533;R&#65533;1&#65533;&#65533;$&#65533;!c:z&#2008;&#65533;&#65533;&#65533;*Q&#65533;E&#65533;9&#65533;>&#65533;&#65533;Uu&#65533;&#1633;&#65533;&#65533;;&#65533;Ra&#65533;&#65533;&#65533;&#3875;5&#65533;25*&#65533; &#65533;&#65533;%l&#65533;*d&#65533;&#570;&#65533;&#1335;&#65533;&#65533;&#65533;&#65533;j&#65533;z&#65533;&#65533;&#65533;?N-&#65533;v&#65533;&#65533;&#65533;&#65533;7<&#65533;<#O&#65533;6&#65533;<&#65533;&#65533;g&#65533;&#65533;T&#65533;&#65533;A}&#65533;p&#65533;&#65533;+&#65533;7&#65533;-G&#65533;&#65533;!d^&#65533;f&#65533;&#65533;&#65533;&#65533;|&#65533;&#1111;3&#1544;&#65533;l&#65533;&#649;&#65533;R&#65533;&#65533;-&#65533;&#65533;&#65533;2`&#65533;"&#65533;&#65533;z&#65533;&#65533;-&#65533;&#65533;cn&#65533;&#1382; od&#65533;&#65533;@2Z&#65533;}&#65533;r+D-&#65533;56]&#65533; r&#1709;*&#65533;	&#65533;8&#65533;&#65533;~^&#1340;%&#65533;G&#65533; &#65533;v&#65533;&#65533;&#65533;[6C&#65533;-&#65533;f&#11705;&#65533;&#65533;&#1338;&#65533;,&#571;]&#65533;&#65533;&#65533;VS.%&#65533;M&#65533;+Y&#65533;&#65533;2&#65533;&#65533;3&#1044;&#65533;&#65533;&#65533;&#65533;a^&#1394;&#65533;&#65533;E&#65533;&#65533;&#65533;&#65533; (l&#65533;Z&#65533;&#65533;s
&#65533;ib&#65533;1|&#48606;&#65533;&#65533;&#65533;&#65533;&#65533;!&#65533;&#65533;3}f&#65533;!&#65533;&#65533;&#65533;mW&#65533;&#65533;&#65533;&#65533;&#2008;&#182;0&#65533;Q&#65533;&#65533;Q  &#65533;W&#65533;p>&#65533;'&#65533;&#65533;&#65533;k&#65533;&#65533;j&#65533;&#1699;&#65533;>&#65533;5&#65533;&#65533;&#65533;&#65533;&#65533;&#65533;&#65533;&#65533;&#65533;.&#65533;r&#65533;&#1292;Y&#65533;&#65533;&#65533;&#65533;[&#65533;&#65533;+8l&#65533;6k&#1047079;8 l&#65533;&#65533;&#65533;lex&#65533;S;O&#65533;>&#65533;&#65533;&#65533;&#65533;q&#65533;nzl&#793;&#1053;&#65533;&#65533;&#65533;&#65533;s-&#65533;&#65533;r7&#65533;y$&#1365;p&#65533;&#65533;&#65533;=&#65533;J&#65533;&#65533;&#20030;@&#65533;&#65533;&#700;&#65533;&#65533;.&#65533;6&#65533;&#65533;&#65533;`e&#65533;`NnX&#65533;&#1585;&#65533;\&#65533;: &#65533;&#65533;Xd&#65533;+4&#65533;]&#65533;n&#65533;&#65533;&#65533;&#65533;&#65533;^&#65533;`&#65533;&#65533;B-&#65533;&#65533;&#65533;&#65533;&#65533;Y4s^=Ho&#65533;S&#65533;&#65533;U&#65533;V&#65533;&#65533;&#65533;~3~#L&#65533;&#65533;&#845;&#65533;&#65533;D&#65533;W9t&#65533;&#65533;&#65533;&#65533;&#65533;w&#65533;m/&#65533;k&#65533;&#65533;<&#65533;3&#65533;&#65533;&#65533;7Tw&#65533;&#65533;&#65533;&#65533;eM&#65533;x1&#65533;(&#65533;&#65533;^NZ&#65533;/&#65533;&#65533;&#20724;M-&#65533;8&#1966;&#59126;[&#65533;&#65533;x%&#65533;f&#65533;J&#65533;$o&#65533;6&#65533;W&#65533;&#65533;m&#65533;f&#65533;&#743;&#65533;:]^&#65533;AV&#65533;&#65533;&#65533;&#65533;&#65533;&#65533;]&#65533;1&#65533;;5l(&#65533;.&#65533;&#65533;&#65533;&#1470;&#65533; &#65533;&#65533;Y/HN&#65533;M&#1767;&#65533;$&#65533;&#65533;&#65533;]&#65533;&#65533;C&#65533;&#65533;&#65533;&#65533;T&#65533;&#65533;&#65533;?%&#65533;&#65533;I&#65533;4.&#65533;&#65533;i&#65533;}&#65533;&#65533;&#65533;&#65533;|C&#65533;&#65533;&#65533;| [@	&#65533;r&#65533;&#65533;&#65533;&#524;&#65533;&#65533;&#65533;&#65533;&#65533;&#65533;M&#65533;"&#52194;&#65533;&#65533;&#65533;R/&#65533;&#65533;&#65533;{&#65533;&#65533;&#65533;Q&#65533;'&#65533;&#65533;~la&#65533;o&#65533;:&#65533;a<&#65533;&#65533;  &#65533;&#65533;&#65533;&#65533;&#65533;&#65533;&#65533;&#65533;&#65533;]&#65533;&#65533;]&#65533;&#65533;&#65533;&#65533;&#65533;&#65533;&#65533;&#65533;&#65533;&#65533;&#65533;&#65533;:&#65533;&#65533;&#65533;&#65533;!!&#65533;&#65533;&#65533;&#65533;&#65533;&#65533;&#65533;&#65533;&#65533;&#65533;&#65533;&#65533;b&#65533;&#65533;&#65533;&#65533;&#65533;&#65533;&#616;Y&#65533;&#1802;x &#65533;&#65533;u&#65533;&#65533;&#65533;&#65533;>1&#45510;&#65533;&#65533;&#65533;&#65533;&#65533;&#65533;&#65533;_&#65533;	&#65533;&#65533;&#65533;&#65533;&#65533; &#65533;&#65533;N&#65533;= %&#65533; )C&#65533;&#65533;C&#65533;(Hd&#65533;b&#65533;&#65533;3j&#19921;&#65533;G&#65533;'&#65533;S"&#65533;$(&#65533;@rHO&#65533;t*=&#6178;&#387;&#65533;8&#65533;&#65533;&#1833;&#65533;&#65533;O?&#65533;&#65533;T&#65533;&#65533;"z&#65533;&#65533;&#65533;&#65533;S&#65533;@(&#458;&#1387;U&#65533;b&#65533;8&#840;`&#65533;P&#65533;TYh&#65533;J;&#65533;&#65533;hV&#65533;'&#65533;dI&#65533;o&#1518;&#65533;&#65533;&#65533;&#65533;&#2044;o&#65533;
&#65533;5&#65533;.&#65533;&#197;&#65533;$^&#65533;&#65533;9^&#65533;&#210;&#65533;&#65533;&#65533;&#65533;'P&#65533;:e&#65533;d&#65533;&#65533;QW&#65533;a&#65533;&#65533;G7t&#65533;&#861;^m&#65533; &#65533;a&#65533;&#65533;]K6&#65533;R&#65533;*&#65533;&#65533;fAc&#65533;&#65533;&#65533;b&#65533;&#65533;m&#1789;&#65533;&#65533;iu&#65533;"&#65533;&#65533;&#65533;&#65533;&#65533;&#65533;{&#65533;&#65533;o&#65533;r&#65533;&#991;&#65533;K&#65533;&#65533;"u&#65533;&#65533;S/&#65533;|&#464;&#65533;&#65533;WY&#65533;}&#65533;&qS&#65533;QI&#65533;8_&#1044;&#65533;&#65533;S&#65533;&#65533;&#65533; &#65533;&#65533;O P`&#65533;,&#65533;&#65533;&#65533;T[&#65533;&#65533;VHt%`~&#65533;&#65533;&#65533;Z&#65533;&#65533;.&#567;]&#65533;(&#65533;[T&#65533;&#65533;v(&#65533;a&#65533;)Vs80fcv&#65533;@&#395;&#65533;&#65533;&#65533;If&#65533;&#65533;&#65533;&#65533;&&#65533;Uf&#1745;&#65533;1 &#65533;+&#65533;&#65533;Z&#65533;&#65533;W&#65533;8 &#65533;&#65533;1&#65533;&#65533;6m&#65533;&#65533;&#65533;#i&#65533;&#65533;&#65533;&#65533; w&#65533;(P&#65533;"fq&#65533;wN   '&P.&#65533;:8B'&#65533;v{&&#65533;gA&#65533;dG&#65533;>&#1777;&#65533;g&#65533;&#65533;&#65533;gz&#65533;Z&#65533;&#1890;H&#1304;X&#65533;*&#65533;U8&#65533;G&#65533;&#65533;&#65533;&#65533;&#65533;&#65533;F8V&#65533;N-&#65533;T&#65533;I&#65533;V|L&#65533;&#65533;cm&#65533;&&#1453;ly&#65533;&#65533;sRVJ&#65533;&#65533;8z&#65533;"&#65533;*&#65533;u&#65533;mU&#65533;&#65533;{&#65533;&#65533;&#65533;&#461;&#65533;nQ&#65533;b:&#65533;B%>rv&#65533;B&#65533;Y*&#65533;L&#65533;$iM&#65533;&#65533;f/l&#65533;&#65533;6&#65533;&#65533;2&#65533; &#65533;&#1788;&#65533;EI&#853;&#65533;&#65533;p&#65533;&#65533;;&#65533;.&#65533;&#65533;@0@, Y\&#65533;&#65533;&#65533;z&#65533;)&#65533;t)l&#65533;&#65533;&#65533;'m&#65533;&#65533;i&#398;B&#65533;&#65533;Hv}&#65533;:&#65533;&#1863;&#65533;&#65533;&#65533;&#65533;&#65533;&#65533;&#65533;&#65533;&#65533;&#1256;&#65533;&#1424;&#65533;Q&#65533;&#65533;&#578;O&#65533;&#65533;U&#65533;&#65533;:&#65533;U&#65533;	&#65533;$`&#65533;%&#65533;&#716;&&#65533;&#65533;&#65533;&#65533;&#65533;&#65533;&#65533;&#65533;;+&#65533;!&#65533;L&#65533;&#65533;l&#65533;Oc&#65533;\i-m&#65533;&#65533;&#1891;eEnf&#65533;&#65533;&#65533;&#65533;n&#65533;O&#65533;&#65533;d3++&#65533;K&#65533;@&#65533;5Y&#65533;&#65533;&#65533;]z&#65533;&#65533;d&#65533;(@%5&#65533;&#65533;&#65533;w&#65533;&#65533;&#65533;8&#65533;&#65533;&#65533;&#65533;P&#65533;&#65533;&#65533;<h<bT&#65533;p&#65533;&#65533;&#1120;&#65533;J|9D&#65533;x&#65533;hF-&#65533;N&#65533;&#415;&#65533;w&#65533;
&#65533;&#65533;&#65533;{ *&#65533;&#485;Ye&#674;&7&#65533;&#65533;r&#65533;.{
&#65533;&#65533;EI&#65533;&#65533;&#65533;>&#65533; &#65533;>7&#65533;&#65533;Jm&#65533;&#65533;7&#65533;>IT;]&#65533;I&#65533;k&#65533;&#65533;X_&#65533;g&#65533;&#65533;W&#65533;&#65533;\&#65533;!K&#65533;&#65533;*&#65533;&#65533;c&#65533;&#65533;$&#65533;&#65533;&#65533;&#65533;$&#65533;&#65533;&#1289;Z&#65533;t&#65533;2&#65533;&#65533;.dp&#65533;6&#712;&#65533;&#65533;T48I&#65533;&6&#65533;AS&#65533;&#65533;D&#65533;&#65533;&#65533;&#65533;]0&#65533;&#65533;&#65533;&#65533;D`&#65533;n&#65533;c&#65533;l&#65533;yNO&#65533;&#65533;X&#65533;@(&#65533;Z&#65533; *|&#65533;
&#65533;>&#65533;n#&#65533;9&#65533;&#65533;&#65533;&#65533;>&#65533;C&#65533;>&#65533;&#65533;&#65533;&#65533;;&#65533;&#65533;~&#65533;&#65533;q@&#65533;&#65533;&#65533;&#65533;&#160;&#65533;5H&#65533;&#65533;&#65533;&#65533;'&#65533;&#65533;&#65533;&#65533;&#65533;&#65533;c&#65533;S&#65533;&#65533;aNd#&#65533;&#252;>h&#65533;&#65533;|`4&#65533;&#65533;&#65533;&#65533;&#65533;&#65533;-[&#65533;&#65533;&#65533;&#65533;&#1369;&#65533;&#65533;Ml&#65533;Z&#65533;&#65533;	&#1344;Mw&#219;"H&#65533;&#65533;5&#65533;&#65533;k&#65533;4'&#65533;C&#65533;S&#65533;&#65533;Nn&#1171;
&#65533;&#65533;Lp&#65533;#x#L&#65533;&#65533;&#65533;-&#65533;&#1217;
&#65533;Ir&#65533;@46wB&#65533;&#65533;2:&#65533;&#65533;.&#1438;&#945;5&#65533;&#65533;-7&#65533;:a&#65533;&#65533;j&#65533;&#65533;C|&#65533;`k&#65533;&#65533;#&#65533;&#65533;H&#65533;Q&#65533;&#65533;&#65533;B&#65533;&#65533;&#65533;)3&#65533;&#65533;")&#65533;"m&#65533;&#65533;3-&#65533;&#65533;&#65533;C&#65533;=&#65533;x'&#65533;%m/&#65533;I#&#65533;&#1817;56&#65533;&#65533;zo&#65533;&#65533;=&#65533;gH:&#65533;k~&#65533;&#65533;&#65533;&#65533;G6&#65533;y&#65533;I&#65533;&#65533;#&#65533;&#65533;&#65533;@&#65533;&#65533;&#65533;&#65533;&#65533;&#65533;&#65533;&#65533;&#366;9!&#65533;j&#65533;h&#65533;&#65533;&#65533;&#65533;E&#65533;I&#65533;&#65533;&#65533;&#65533;@&#65533;IORC<&#65533;&#65533;&#65533;R`*&#65533;&#65533;
,&#65533; A&#65533;2&#65533;&#65533;L&#65533;&#65533;&#65533;&#65533;J&#65533;&#65533;&#65533;P8E&#65533;&#65533;&#65533;&#65533;&#1302;&#65533;&#65533;!&#65533;~&#65533;	&#65533;Gh&#65533;&#65533;&#65533;&#65533;#j&#65533;M&#65533;&#65533;6&#65533;Z&#65533;o&#65533;g0&#65533;J&#65533;h&#65533;]&#65533;&#65533;1&#65533;=&#65533;&#65533;V&#65533;&#65533;O&#65533;ZckQ&#65533;
&#65533;|
&#65533;D&#65533;&#65533;&#65533;)&#65533;<&#65533;&#1376;HZ*&#65533;$&#65533;
&#65533;&#65533;&#65533;&#65533;&#65533;I&#65533;&#65533;/&#65533;&#65533;5&#65533;&#65533;&#65533;&#65533;%&#65533;&#65533;&#65533;k&#65533;a&#65533;&#65533;&#65533;I&#65533;&#65533;2&#65533;$M%&#65533;8Ub&#65533;q&#65533;R&#65533;&KvDLL&#65533;C&#65533;QoI&#65533;U&#65533;&#65533;
&#65533;N]uk&#1529;&#65533;&#1399;&#65533;&#65533;&#65533;&#65533;&#65533;(&#65533;/&#65533;&#65533;%X&#65533;&#65533; %j&#65533;&#65533;*t_&#65533;&#65533;mr&#65533;&#65533;iAX&#65533;JV&#65533;&#65533;&#1275;&#65533;&#65533;Po&#65533;&#65533;&#1882;&#65533;&#65533;&#65533;<&#65533;o&#65533;
&#65533;&#65533;&#65533;&#65533;&#65533;;$,&#65533;&#65533;W&#65533;&#65533;o&#65533;&#65533;&#65533;^&#65533;t&#1542;&#65533;&#65533;_&#65533;]&#65533;f'JQF&#65533;M&#65533;&#65533;=&#65533;)o&#1101;L&#65533;&#65533;\&#1188;i&&#65533;&#65533;R&#65533;vJ&#1554;&#65533;	J&#65533;N&#65533;0&#65533;,&#770;&#65533;&#65533;&#65533;&#65533;"&#65533;] h&#65533;b&#65533;&#65533;&#1377;SJNy]&#65533;O&#1752;&#65533;5&#65533; &#65533;&#65533;&#65533;4|&#65533;&#65533;g'&#1757;R&#65533;I&#65533;&#65533;Z&#65533;S&#65533;&#65533;4&#65533;i&#65533;&#65533;&osTR&#65533;n&#65533;&#65533;&#65533;&#65533;&#65533; &#65533;&#65533;&#65533;2w&#1033;&#65533;&#65533;&#1459;&#323;&#65533;qz&#1643;&#65533;1&#65533;&#1604;&#65533;DN&#65533;&#65533;&#65533;&#65533;&#65533;oVp&#65533;J&#65533;$A
R&#65533;&#65533;&#39374;&#65533;&#65533;&#65533;Bv6&#65533;&#65533;&#65533;(&#65533;"&#65533;p&#65533;&#65533;&#65533;&#65533;J&#65533;v&#65533;&#65533;&#65533;~Uj&#65533;&#962;&#1569;&#65533;x&#65533;k&#65533;|&#65533;&#65533; <&#65533;N&#65533;y&#65533;&#65533;W&#442;L&#65533;&#65533;&#65533;;&#65533;&#65533;&#65533;W&#65533;/]&#65533;L&#65533;3&#65533;:sSCvru&#65533;Y&#65533;&#65533;&#65533;F&#65533;ut&#65533;&#65533;J&#65533;&#65533;~F 9k&#65533;l-SHca$&#65533;&#65533;&#65533;&#65533;&#65533;h&#65533;y&#65533;/^&#1580;&#65533;&#65533;&#65533;j&#65533;&#65533;&#65533;&#65533;&#65533;&#65533;7&#65533;P:&#65533;&#65533;n#7-\	=C&#65533;&#65533;3d&#65533;&#65533;&#65533; &#65533;&#65533;&#65533;&#65533;^pG!1eE&#203;N*2&#65533;&#65533;S&#65533;&#65533;h&#65533;>n&#65533;/&#65533;'5]5&#65533;&#65533;Vo&#65533;&#65533;&#65533;&#65533;bNo&#65533;&#65533;&#65533;&#65533;&#65533;ZI&#65533;n5&#65533;&#1333;D&#65533;G&#65533;F~&#65533;#&#65533;&#65533;&#65533;&#581;f'&#65533;&#1448;&#65533;&#65533;y&#65533;kn^&#65533;&#65533;4&#65533;&#65533;s&#65533;&#65533;&#65533;'[&#65533;nPT&#65533;p&#65533;&#65533;&#65533;&#65533;&#65533;&#65533;&#65533;&#65533;&#65533;&#65533;&#65533;&#65533;&#65533;&#65533;}&#65533;&#1231;&#1624;&#65533;&#65533;&#65533;&#65533;X3&#65533;&#1261;@q&#65533;;`&#65533;/&#65533;J/&#65533;+&#65533;{&#65533;&#65533;ch&#65533;zs&#65533;&#65533;qND&#65533;&#65533;&#65533;=m&#65533;.8*s!i&#65533;&#65533;]&#7912;-#l`&#65533;o&#65533;&#65533;&#65533;K&#65533;&#65533;&#65533;`&#65533;6]5&#65533;&#65533;+&#65533;ei&#65533;&#65533;;&#65533;&#65533;&#65533;g&#65533;&#65533;Y]&#65533;&#65533;&#65533;&#65533;z&#65533;=!3&#65533;&#65533;&#1005;&#65533;&#65533;m&#65533;s&#65533;Q&#65533;&#65533;+kr&#985;&#65533; &#65533;&#65533;Sg&#65533;&#65533;M&#65533;&#65533;&#65533;&#65533;>&#65533;&#65533;&#65533;&#65533;&#65533;&#65533;>u&#65533;&#65533;&#65533;i&#65533;6O&#65533;5^&#65533;Gg&#65533;	&#65533;s&#65533;&#65533;&#65533;&#65533;1&#65533;&#65533;&#65533;/&#65533;&#482;&#65533;&#65533;&#1925;H&#65533;/B!&#65533;&#65533;[&#65533;H&#14270;&#65533;&#65533;=&#65533;&#65533;&#65533;&#65533;n&#65533;&#65533;&#65533;&#65533;:&#65533;&#65533;?rN&#65533;J0f&#65533;&#65533;&#65533;&#65533;&#65533;b&#65533;|&#65533;f5&#65533;j&#65533;7[&#65533;_&#65533;G"&#65533;qKzE&#65533;{Os&#65533;&#65533;&#65533;sH&#65533;&#65533;s&#65533;&#65533;s7&#65533;&#65533;&#65533;&#65533;s&#65533;]&#65533;%&#65533;&#65533;&#65533;+X &#65533;&#65533;&#391;|7&#65533;&#65533;z@u|&#65533;D(Ywv&#65533;6.c&#65533;o&#65533;_a&#65533;P&#65533;_f6&#65533;&#65533;-&#65533;f~do&#65533;cY&#65533;&	t&#65533;&#65533;k&#65533;7&#65533;PaJBp&#65533;7 &#65533;&#65533;&#65533;Zj`R&#65533;W&#65533;`x&#65533;&#65533;|]P &#416;b&#65533;&#65533;&#65533;g&#65533;g&#65533;r&#65533;gc7&#65533;e&#65533;&#65533;C&#65533;&#65533;C7F&#65533;#z&#65533;&#65533;3 XpL s3'&#65533;7@d9&#65533;s&#65533;6{&#65533;w]=0?&#65533;&#65533;3O&#65533;&D&#65533;t&#65533;&#65533;{&#1026;3&#65533;e&#65533;&#65533;&#65533;&#65533;&#65533;1&#65533;gL&#65533;;0&#65533;&#65533;}[7_&#65533;A_&#65533;&&#65533;&#25989;{&#65533;&#65533;rf
&#65533;bq&#65533;5&&#65533;&#65533;g&#65533;&#1476;&#65533;b$@&#65533;o&#65533;&#65533;op<u&#65533;g&#65533;8'&#65533;&#65533;&#65533;&#65533;&#65533;&#65533;&#65533;a&#65533;ox&#65533;&#65533;w'&#65533;0-&#65533;w&#65533;b+&#65533;!&#65533;&#65533;&#65533;Ej:t0='&#65533;=EeLL&#65533;W&#65533;&#65533;-&#65533;;j`zDD&#65533;&#65533;(l<W&#65533;&#65533;d 	3&#65533;&#65533;0#Q&#65533;#&#65533;H&#65533;&#65533;v&#65533;&#65533;&#65533;&#65533;&#65533;G&#65533;G&#28831;&#65533;C,&#65533;(? &#65533;&#65533;W&#65533;ci&#65533;&#65533;T&#65533;1&#65533;X&#65533;&#65533;BJ&#65533;H.^&#65533;p&#65533;_&#952;&#65533;u&#394;&#65533;%&#65533;p4&#65533;rv&#65533;&#65533;&#65533;jo&#65533;&#65533;vx7/&#65533;f&#65533;&#65533;&#197;&#65533;&#65533;&#65533;&#65533;&#65533;
&#1420;&#65533;&#65533;@E&#65533;&#65533;&#65533;&#65533;R&#65533;&#65533;a&J&#65533;&#65533;&#65533;&#65533;i&#65533;P&#65533;l&#65533;x4&#65533;&#65533;&#65533;&#65533;&#65533;&#65533;tS&#65533;&#65533;:a&#65533;&#65533;"B&#65533;w>&#65533;&#65533;&#65533;&#65533;>&#65533;&#65533;&#65533;@&#65533;0N&#65533;&#65533;k&#65533;(&#65533;DQ&#65533;&#65533;h&#65533;O&#65533;&#65533;z){w	&#65533; &#65533;&#65533;&#65533;&#65533;&#65533;&#65533;W&#65533;&#65533;&#65533;&#65533;&#65533;)+&#65533;&#65533;e&#65533;9z&#65533;&#65533;&#65533;&#65533;I&#65533;&#65533;(&#65533;B&#65533;&#65533;`j&#65533;|&#65533;&#65533;&#65533;ZP&#65533;&#65533;&#65533;c&#65533;&#65533;&#65533;&#65533;\&#65533;-&#65533;&#65533;1&#65533;!T&#65533;fa@	&#65533;&#65533;g&#65533;&#65533;&#65533;o&#65533;Qc3n,U%&#980;&#65533;	&#65533;8Y&#65533;&#65533;waW&#65533;&#65533;PL&#65533;&#65533;&#65533;&#65533;J&#65533;hJ&#65533;&#65533;Q&#65533;w&#65533;&#65533;&#65533;B&#65533;&#65533;&#65533; &#65533;i&#65533;&#65533;I0&#278;&#65533;&#281;&#65533;&#65533;&#65533;4&#65533;&#65533;y&#65533;&#65533;t&#65533;&#65533;&#65533;&#65533;X"&#65533;&#65533;H&#65533;&#65533;Y&#214;&#65533;&#65533;&#65533;s&#65533;&#65533;Dp]L &#65533;c&#65533;7p&#65533;tP&#65533;&#65533;)&#65533;&#65533;&#65533;`&#1054;I&#472;&#1696;&#65533;&#65533;Z&#65533;:&#65533;&#65533;&#65533;t&#65533;&#1249;4t&#65533;&#65533;0 &#65533;4&#65533;&#65533;)v&&#65533;&#65533;&#65533;&#65533;&#1607;+&#65533;DyFa&#65533;w&#65533;T&#65533;&#65533;t&#65533;&#65533;H&#65533;s?&#65533;&#65533;&#65533;X&#65533;p	&#65533;&#65533;&#65533;xpF&#588;-&#65533;RJ9M&#65533;&#969;&#65533;&#65533;&#65533;Q&#65533;if&#65533;&#65533;&#65533;p &#65533;&#65533;&#65533;&#65533;IB\&#65533;x 4j&#65533;&#65533;Y&#65533;&#65533;3&#65533;&#65533;&#65533;r	A&#65533;
&#65533;&#65533;t&#65533;&#65533;&#65533;X&#65533;&#65533;&#65533;&#65533;&#65533;&#65533;&#65533;&#65533;r:l&#1631;&#65533;&#65533;d&#65533;`&#65533;&#65533;&#65533; Ka&#65533;&#514;k&#65533;&#65533;&#65533;:&#65533;&#65533;&#65533;&#65533;:&#65533;&#65533;K&#65533;&#65533; h&#65533;2NQ&#65533;t&#65533;' &#65533;&#65533;&#65533;&#65533;&#65533;&#65533;&#65533;&#65533;G&#65533;&#65533;&#65533;&#1591;&#65533;&#65533;s&#65533;`&#65533;[3&#65533;X&#65533;y&#65533;&#65533;!h&#65533;u&#65533;&#65533;&#65533;&#65533;&#65533;z&#65533;8&#65533;`+&#65533;&#65533; i`Bay&#65533;jEy&#65533;&#65533;&#548;K:&#65533;L&#65533;JRJb&#65533;J&#65533;&#65533;&#65533;&#65533;&#65533;x&#65533;&#65533;2V&#65533;&#65533;`&#65533;&#65533;&#65533;&#65533;&#65533;&#65533;&#65533;r&#65533;&#65533;h&#65533;\&#65533;&#65533;&#65533;&#65533;&#65533;'&#65533;H1R&#65533;w&#1695;N&#65533;xI{&#65533;&#65533;&#65533;&#65533;Mi&#65533;Q&#65533;&#65533;p&#65533;&#672;o&#65533;&#65533;&#65533;&#1711;&#65533;&#65533;&#65533;Y&#65533;&#65533;@t&#65533;&#65533;<p%&#65533;a&#65533;0y&#65533;&#65533;Z&#65533;&#65533;U&#65533;I&#65533;:v?j&#65533;}&#65533;}l3&#65533;+iX&#1799;
^&#65533;4&#65533;&#65533;&#65533;RX
@&#1194;&#65533;&#65533;&#65533;Q&#65533;&#65533;~&#65533;&#2528;&#65533;w&#65533;&#65533;&#65533;B=&#65533;
&#65533;Ip&#65533;(i&#65533;y&#65533;&#65533; b`&#65533;&#65533;&#65533;i&#65533;&#65533;&#65533;/+{q&#65533;&#65533;&#65533;)%	_&#65533;'4z&#65533;*&#65533;&#65533;
&#65533;&#65533;&#65533;<&#65533;X&#65533;1&#65533;x&#65533;Y&#65533;kP&#65533;J&#65533;&#65533;&#65533;&#501;]&#65533;&#65533;&#65533;Z&#65533;&#65533;&#65533;~&#65533;z&#65533;&#65533;8&#65533;&#65533;P&#65533;&#65533;O&#65533;&#65533;&#65533;;&#65533;&#65533; &#65533;t{&#65533;D&#65533;IrB&#65533;&#65533;&#65533;6'&#65533;&#65533;>&#65533;R&#65533;&#65533;y&#65533;o#&#65533;*&#666;&#65533;&#65533;n&#65533;Qu&#65533;m&#65533;%&#65533;:&#65533;GvVh=*2&#65533;&#65533;~&#65533;&#65533;h&#65533;&#1609;A&#65533;p&#65533;#v[!&#65533;XQ	&#65533;&#65533; &#65533;E{3&#65533;&#65533;&#65533;6b&#65533;&#65533;y&#1579;C&#65533;Tr&#65533;&#65533;;&#65533;o&#65533;&#65533;\I&#65533;&#65533;9&#65533;X&#65533;&#278;&#65533;c&#1751;&#65533;*&#65533;o&#65533;&#65533;&#65533;&#682;iX&#65533;&#65533;	&#65533;e&#65533;[&#65533;&#1531;&#65533;&#65533;&#65533;&#65533;&#65533;&#65533;&#65533;&#65533;&#65533;:`&#65533;&#688;&#65533;da&#65533;Po]&#65533;&#65533;&#65533;}%&#65533;$&#65533;)&#65533;@&#65533;2&#65533;&#65533;&#65533;&#1368;&#65533;4iG^&#65533;&#65533;&#65533;&#65533;&#65533;&#1738;6&#65533;"NuW`&#65533;p&#65533;&#65533;_&#65533;Z&#65533;G`&#65533;&#1095;v&#65533;&#65533;&#65533;&#65533;O
;&#65533;q+&#65533;&#65533;&#65533;&#65533;v&#65533;&#65533;&#562;&#65533;H&#65533;	&#65533;&#65533;&&#65533;&#65533;&#65533;&#65533;V{&#65533;&#65533;&#65533;Z{dL&#65533;{j&#65533;/&#65533;&#65533;&#65533;&#65533;&#43476;x&#65533;&#1078;R&#736;&#65533;&#263;&#65533;'&#65533;&#65533;L&#65533;@t&#65533;~&#65533;
&#65533;&#65533;&&#65533;&#1680;&#65533;P&#65533;M\&#65533;*9g&#65533;V&#65533;&#65533;;6r2&#65533;&#65533;&#65533;ZP&#65533;{_a&#65533;&#65533;S<&#65533;A&#65533;o&#65533;0Y[&#370;`&#65533;q&#65533;&#65533;&#65533;&#65533;^A&#65533;9J/&#65533;PYb&#65533;X&#65533;A&#65533;&#65533;&#65533;&#65533;~6[&#65533;]R&#65533;% &#65533;(&#65533;&#65533;B&#65533;&#1531;&#65533;&#65533;t&#65533;k&#65533;7&#65533;&#65533;&#65533;&#65533;1&#65533;5&#65533;&#65533;z&#65533;&#65533;&#65533;z&#65533;&#1383;:&#65533;&#65533;<<*&#65533;&#65533;@,&#593;&#65533;&#65533;&#1740;&#65533;&#1399;SYR&#65533;0N=&#448;&#65533;	Z&#65533;I&#65533;&#65533;*&#65533;$yL&#65533;U\&#65533;&#65533;{g1Y&#65533;&#1193;&#65533;&#65533;-d#g&#65533;&#65533;&#65533;Y&#65533;&#65533;&#65533;&#62616;1+6&#65533; &#65533;Xx&#543;U&#65533;&#1050;&#65533;&#65533;p&#65533;&#65533;oA&#65533;&#65533;&#65533;Dx&#65533;IJ;;&#65533;&#65533;&#65533;&#65533;&#65533;&#819;&#65533;&#65533;&#65533;&#65533;&#65533;&#65533;&#65533;.7++<&#65533;&#65533;&#65533;&#65533;&#65533;&#65533;&#65533;&#65533;&#607;&#65533;&#65533;6&#65533;&#626;&#65533;&#65533;@&#65533;j+ l&#65533; n[&#65533;&#65533;&#65533;&#65533;&#65533;&#65533;&#65533;&#65533;&#65533;&#471;&#65533;1&#65533;&#65533;
&#65533;&#65533;~&#65533;&#65533;&#65533; G&#65533;&#65533;K&#65533;C&#65533;&#65533;&#65533;w&#65533;_2&#65533;&#65533;@&#65533;OLR_&#65533;u}&#65533;@&#65533;&#65533;&#65533;&#65533;&#65533;b~&#65533;&#65533;Gy&#65533;&#65533;&#65533;&#1804;&#65533;J&#65533;!&#65533;x&#65533;&#65533;&#65533;&#65533;&#65533;&#65533;&#1850;&#65533;&#65533;&#65533;&#65533;&#65533;D&#65533;&&#1607;&#65533;b&#65533; &#65533;<&#65533;&#65533;&#65533;]&#65533;&#65533;&#65533;&#65533;&#65533;&#65533;&#65533;&#1410;&#65533;&#65533;&#65533;J&#65533;f&#65533;&#65533;C&#1061;&#65533;&#1105;&#65533;&#65533;n7&#65533;
&#65533;Z&#65533;&#65533;M&#261;E$I qT&#65533;&#65533;j&#65533;X6&#65533;&#265;&#65533;J:&#65533;&#65533;&#65533;&#65533;\&#65533;&&#65533;&#65533;N"8&#65533;v&#65533;$vn&#65533;~&#65533;m&#65533;.:&#65533;&#65533;&#65533;&#65533;I&#65533;&#65533;9&#65533;&#65533;&#65533;&#65533;&#65533;+HM&#1348;&#65533;?&#65533;&#65533;&#65533;?&#65533;&#65533;G;&#780;<&#564;&#65533;R&#65533;C&#65533;&#65533;&#65533;&#65533;&#65533;<&#65533;OJ&#65533;s=&#65533;[m&#65533;C&#65533;&#65533;u&#65533;\&#173;&#65533;f&#65533;*&#65533;}U&#65533;<&#65533;2&#65533;&#65533;z&#65533;g&#65533;&#65533;&#65533;&#65533;&#65533;-&#65533;&#65533;&#65533;&#698;&#65533;&#65533;u;v&#65533;&#519;#}&#65533;]B&#65533;&#65533;-&#65533;"&#65533;&#65533;%}&#65533;(]&#65533;$&#65533;&&#65533;&#65533;&#65533;&#65533;J&#65533;&#65533;&#65533;&#65533;&#65533;&#65533;&#65533;&#65533;~D9&#65533;8&#65533;6&#65533;&#65533;&#65533;&#65533;k&#65533;7f&#65533;	&#65533;&#65533;|JUL&#65533;&#65533;&#65533;&#1322;&#65533;BK&#65533;-&#65533;&#65533;&#65533;&#65533;&#65533;&#65533;{&#65533;i&#65533;`&#65533;&#65533;}&#189;&#65533;<]-&#65533;&#65533;&#1435;<{p&#65533;&#65533;&#65533;j&#65533;&#65533;7<&#65533;&#65533;o&#1133;&#65533;&#65533;0&#65533;?L&#65533;&#65533;&#65533;p&#65533;&#65533;{ &#65533;:&#65533;&#65533;&#1583; L&#65533;
u&#65533;&#65533;&#65533;m&#65533;e&#65533;&#65533;f&#65533;&#65533;&#1868;Dn&#65533;k&#65533;&#65533;}&#65533;L&#65533;&#65533;&#65533;@NX&#65533;=&#65533;&#65533; &#65533;E&#65533;$&#65533;{o&#65533;&#65533;9kA&#65533;<p&#65533;&#65533;&#65533;]&#65533;&#65533;&#65533;&#65533;&#65533;&#65533;&#65533;`\iU&#65533;~F^&#16661;J%<&#65533;4&#65533;Z&#65533;&#65533;&#65533;&#65533;&#65533;#N&#65533;&#65533;&#669;&#65533;&#65533;&^&#65533;*n&#1792;&#65533;D&#11432;&#65533;&#65533;>,&#65533;xn&#65533;~B&#65533;h&#65533;a&#65533;&#65533;&#65533;"&#65533;IuL&#65533;J&#65533;&#65533;_&#65533;&#65533;I&#65533;K&#65533;&#1969;&#65533;&#65533;&#65533;&#65533;&#65533;&#65533;&#65533;&#65533;K2&#65533;&#65533;&#1868;&#45548;Sr!&#65533;&#65533;H&#65533;&#65533;&#65533;H&#65533;&#65533;&#65533;&#499;{a&#65533;&#65533;p&#65533;&#65533;b&#65533;R&#65533;&#65533;&#65533;&#754;&#65533;&#65533;a&#65533;&#65533;J9&#65533;}&#1360;&#61180;]&#65533; &#65533;{&#65533;&#65533;&#65533;&#29134;&#65533;Ut&#65533;'^&#1026;&#65533;&#65533;a&#362;&#65533;&#1355;N0&#65533;&#65533;w&#65533;m&#65533;&#65533;[o@&#65533;&#65533;=&#65533;v&#65533;&#65533;>&#65533;&#65533;&#65533;R&#65533;&#65533;m&#65533;&#1210;n&#65533;rC&#65533;[&#65533;&#65533;m&#65533;&#65533;&#65533; &#65533;&#65533;&#65533;w&#65533;'&#65533;&#65533;&#65533;&#65533;&#65533;D&#65533;a&#65533;&#65533;~G&#65533;&#65533;&#65533;&#65533;5!&#65533;&#65533;t&#65533;&#65533;{&#65533;&#65533;&#65533;&#65533;L&#65533;&#1646;&#65533;&#1274;&#65533;u&#65533;&#65533;&#65533;&#65533;&#1594;&#65533;'&#65533;QUE&#1646;&#65533;6&#32794;&#65533;&#1742;&#65533;U&#65533;&#65533;&#65533;&#65533;&#65533;&#65533;&#8342;&#65533;&#65533;&#65533;[&#65533;.&#65533;&#65533;Z&#65533;:&#65533;#A&#65533;&#65533;Z&#65533;/R&#65533;&#65533;n&#65533;P	&#65533;&#65533;&#65533;&#65533;-&#65533;&#65533;&#65533;&#65533;%9g&#65533;+&#65533;&#65533;&#65533;&#65533;0&#65533;'_&#22622;&#65533;Q&#65533;&#65533;i&#65533;v&#65533;*&#65533;&#65533;&#65533;&#65533;Ux&#65533;U&#65533;&#65533;n&#65533;i&#65533;Z&#65533;&#65533;&#65533;&#65533;&#65533;&#65533;&#65533;e&#65533;&#65533;J&#65533;&#65533;(^&#65533;~33&#65533;&#65533;;&#65533;&#65533;&#65533;&#65533;&#65533;&#65533;&#65533;n&#65533;@&#65533;	&#65533;&#65533;&#65533;&#65533;>&#65533;&#61363;S/&#65533;&#65533;n?n&#65533;&#65533;&#65533;&#65533;&#65533;M&#65533;\&#65533;&#65533;&#65533;&#65533;&#65533;&#65533;f&#65533;&#65533;a&#65533;&#65533;^&#65533;)}&#65533;&#65533;&#65533;[E&#65533;578g&#65533;&#65533;0&#65533;d&#65533;&#65533;&#65533;&#583;[&#65533;&#65533;&#65533;&#65533;&#65533;&#46670;}&#702;&#65533;&#18817;!&#65533;&#65533;&#65533;&#1807;&#65533;o&#65533;&#65533;s&#65533;t:&#65533;&#65533;m&#65533;4&#65533;&#65533;&#65533;&#65533;&#65533;&#65533;&#65533;&#65533;&#65533;B_&#65533;&#1965;H&#65533;&#65533;&#65533;&#65533;&#65533;&#65533;B&#65533;&#65533;&#65533;p&#65533;&#65533;[]
Yl~l<&#65533;&#65533;
&#65533;&#65533;&#65533;&#65533;&#65533;&#65533;9&#65533;&#65533;&#65533;&#65533;&#65533;&#65533;&#65533;&#65533;&#65533;&#65533;&#65533;G:bj&#65533;:h&#65533;a&#65533;&#65533;&#65533;&#65533;&#65533;&#65533;&#65533;&#65533;&#65533;&#65533;&#65533;&#65533;&#65533;&#65533;&#65533;&#65533;&#65533;&#65533;&#65533;&#65533;]&#65533;&#245;&#65533;&#65533;&#65533;r&#65533;&#65533;&#65533;&#65533;&#65533;&#65533; &#65533;&#65533;&#1348;a&#65533;&#65533;&#65533;&#65533;&#1670;&#65533;&#65533;&#1477;&#65533;&#65533;&#65533;&#65533;&#65533;&#65533;&#373;&#65533;`&#65533;&#65533;&#65533;&#65533;&#65533;&#65533;&#65533;&#65533;&#65533;&#65533;&#65533;Z&#65533;&#65533;&#65533;&#65533;c%^&#65533;='&#65533;HI&#65533;&#65533; &7"J&#65533;&#65533;&#65533;&#330;&#65533;a<q&#65533;&#65533;&#65533;&#271; E|&#65533;H&#65533;D=  X	&#65533;&#65533;&#65533;9/&#65533;DP&#65533;3&#65533;&#65533;	&#65533;&#65533;O&#65533;@s&#65533;+&#65533;!6p&#1676;r&#65533;)&#65533;Q&#65533;&#65533;&#1626;e&#65533;]Uv&#65533;|i&#65533;JX&#65533;&#65533;:&#65533;&#65533;&#725;Yhh&#65533;Z&#1386;&#65533;S:P&#65533;h&#65533;*&#65533;._AF&#65533;&#65533;&#65533;:&#65533;&#65533;Y&#65533;&#65533;&#65533;7&#65533;~&#65533;&#65533;8&#65533;&#65533;&#65533;}&#65533;.&Jz&#65533;4@&#65533;&#65533;&#65533;&#65533;B&#65533;.8&#65533;MB	,9&#65533;\-r&#65533;&#782;&#65533;Cj,&#65533;&#1058;k&#65533;&#65533;c&#65533;&#65533;Ms&#65533;&#65533;&#1056;&#65533;&#65533;&#65533;&#65533;X&#65533;&#65533;e&#704;(9&#65533;&#65533;&#65533;&#65533;8$.&#65533;e&#728;-Oek&#65533;ke&#65533;p&#65533;PG&#65533;n&#65533;2V&#976;&#65533;&#65533;n&#1338;&#65533;&#65533;&#65533;&#823;{|&#65533;&#65533;#&#65533;&#65533;&#65533;&#65533;&#65533;<&#65533;&#65533;O&#65533;G&#65533;b(&#65533;&#65533;b&#65533;&#1368;b&#65533;L&#65533;d&#65533;&#65533;&#65533;ZX%RH|&#65533;&#65533;&#65533;&#65533;6&#65533;&#65533;&#65533;[k$^d&#65533;l&#65533;T&#65533;&#65533;,&#65533;F&#65533;&#65533;(&#65533;&#65533;&#65533;n/&#65533; syA&#65533;A&#65533;c&#65533;D5&#65533;&#65533;X&#65533;&#65533;&#65533;&#65533;}&#65533;&#65533;&#65533;S&#65533;&#65533;S&#65533;{Z&#65533;v&#65533;y&#65533;^&#65533;&#65533;&#65533;yc&#65533;&#65533;Wzi&#65533;&#478;&#65533;[=&#65533;V\ &#65533;M[&#65533;U&#65533;@~x]&#65533;&#65533;&#65533;&#65533;&#65533;&#65533;&#65533;y$F&#65533;Q&&#65533;&#862;[>f^&#65533;fJH&#65533;&&#65533;&#65533;&#65533;&#14476;:&#65533;J&#65533;&#65533;&#1098;&#65533;i&#65533;&#1032;&#65533;z&#65533;&#65533;H.vT&#65533;I2&#65533; &#65533;&#65533;&#65533;vN<&#65533;&#65533;&#65533;h&#65533;&#65533;
&#65533;q&#65533;u&#65533;&#65533;H&#65533;&#65533;GN%&#65533;&#65533;&#65533;&#65533;&#1944;&#65533;Y&#65533;&#65533;&#65533;&#65533;%S`&#65533;&#65533;_&#65533;,&#65533;&#65533;,&#65533;{&#65533;&#65533;&#65533;F&#65533;&#589;&#65533;k&#65533;Y&#65533;z&#65533;j&#65533;&#65533;&#65533;0&#65533;&#768;&#65533;s`&#30379;d&#65533;&#65533;9&#65533;f3&#65533;&#65533;#UY&#514;&#65533;
&#65533;&#43243;&#65533;&#65533;Bt@&#65533;i&#65533;&#65533;Y&#65533;&#1702;&#65533;nj&#65533;&#65533;Y*&#65533;&#65533;&#65533;&#1368;&#65533;&#65533;U&#65533;&#65533;!&#65533;&#65533;f&#65533;&#65533;&#65533;%&#38674;&#65533;&#65533;&#65533;&#65533;!&#65533;&#1412;&#65533;&#65533;+{mb&#65533;2&#65533;&#65533;&#65533;&#610;r&#65533;|&#65533;j	&#65533;&#65533;D&#1521;@#'&#65533;&#65533;&#65533;lL&#65533;2&#65533;&#65533;&#65533;&#65533;ba&#65533;&#65533;;&#65533;&#65533;&#65533;U=&#65533;7&#65533;&#65533;Lh|&#65533;&#65533;%5g&#65533;1&#65533;&#65533;&#65533;/&#65533;#&#65533;v&#161;&#65533;6&#65533;p/&#65533;6&#65533;3DjJ0Ql6&#65533;co&#65533;(&#65533;&#65533;JC&#65533;&#65533;&#65533;&#65533;j&#65533;&#65533;&#65533;&#65533;&#65533;&#65533;W-&#65533;u&#65533;/Gz&#65533;"Y&#65533;&#65533;&#1692;3&#65533;&#65533;.&#65533;)Hk&#65533;3&#65533;r&#65533;n&#65533;Nn&#65533;&#65533;{Nm&#65533;&#65533;&#65533;u&W&#65533;&#51968;@&#65533;v&#65533;|&#65533;&#65533;\&#65533;S\&#65533;&#65533;&#65533;	31Ls&#65533;v&#65533;&#583;*@nG&#65533;M&#65533;&#65533;&#65533;&#65533;~g&#65533;{&#65533;&#65533;&#65533;&#65533;%
,&#65533;&#65533;&#65533;^w&#154;.,I]N9&#903;&#65533;&#65533;&#65533;&#65533;=G&#65533;&&#65533;&#65533;~z&#65533;&#65533;&#65533;~&#65533;~&#65533; &#65533;>&#1545;&#65533;]&#65533;R&#65533;U~&#65533;guCQ&#65533;&#65533;&#65533;~"&#65533;/yoSL&#65533;g<&#65533;&#65533;E&#65533;{&#65533;&#65533;1&#65533;&#65533;h&#1041;W8AU&#65533;Qtq&#65533;&#65533;Cl&#65533;j&#65533;#&#65533;&#65533;7:&#65533;	kX&#1282; ]&#65533;G&#65533;&#65533;&#65533;~&#65533;&#65533;&#65533;&#462;&#65533;&#65533;&#65533;K&#65533;"&#65533;&#65533;g&#65533; &#65533;&#65533;&#65533;ul&#65533;	nx&#65533;&#65533;&#622;tz&#65533;&#65533; &#65533;R&#65533;&&#65533;&#65533;da](&#65533;&#65533;Q!m(R&#65533;]&#65533;&#65533;&#65533;1n &#65533;&#65533;&#1820;7#&#65533;&#65533;&:8&#65533;&#1512;&#65533;&#65533;T!5&#65533;&#65533;"	&#487;"k&#65533;&#65533;!oW&#65533;&#65533;&#65533;O
&#65533;&#65533;&#65533;&#1799;&#65533;Nf&#65533;2&#65533;&#65533;_&#65533;T&#65533;"&#65533;RYP"&#65533;&#65533;&#65533;E*&#65533;&#65533;`&#65533;&#65533;&#65533;CFE8	i&#65533;`&#65533;
&#65533;KCZ&#65533;&#65533;@&#65533;&#65533;X&#65533;;j&#65533;ms&#65533; &#65533;&#65533;<f`
kI&#65533;&61V&#65533;&#65533;&#65533;$&#65533;&#65533;2D&#65533;&#65533;&#65533;d&#65533;&#65533;&#65533;&#65533;%.&#65533;&#65533;|\e9mi&#65533;&#65533;P&#65533;s&#65533;&#65533;Id-1&#65533;&#962;O HW&#65533;y&#65533;,&#65533;4E&#65533;Hy&#65533;d1@j&#65533;&#65533;`&#65533;&#65533;.&#65533;RV&#65533;&#65533;&#65533;&#65533;-&#65533;&#65533;C&#65533;&#65533;&#65533;.}i&#65533;&#65533;G&#65533;"Z&;H&#65533;Fj6$&#65533;	E&#65533;&#789;&#1549;F&#65533;;a &#1888;M&#65533;f&#65533;b8&#65533;Q&#65533;I&#65533;r&#65533;jI&#65533;&#65533;&#65533;a&#65533;I!u&#1426;g&#65533;k&#65533;t&#65533;&#65533;8ue&#65533;&#65533;S&#65533;&#65533;L&#65533;&#979;&#65533;@&#65533;Y&#65533;&#65533;f&#65533;&#65533;&#65533;,&#65533;D&#65533;?&#65533;&#65533;&#172;&#65533;(Day&#65533;1~2&#65533;A
3JW&#65533;&#65533;m&#65533;8&#65533;&#65533;&#65533;&#65533;e&#65533;&#65533;"&#65533;TI_C&#65533;&#65533;&#65533;&#65533;y&#963;&#65533;&#65533;l4=A&#27942;7&#65533;k&#65533;&#65533;)&#65533;E&#65533;&#65533;@&#65533;&#65533;&9I&&#65533;&#1362;&#65533;&#65533;&#65533;T&#65533;@Z&#65533;&#65533;&#65533;&#65533;EmjWUs.L&#65533;&#65533;&#65533;X&#65533;&#65533;&#65533;u5L&#65533;V&#65533;&#65533;&#65533;q~59&#65533;&#65533;m#c&#65533;W.&#65533;&#65533;&#732;&#65533;1Z&#65533;&#65533;F&#65533;l&#65533;8M&#65533;&#65533;&#65533;.s&#65533;|,I&#65533;&#65533;d&#433;&#65533;o&#65533;&#65533;&#65533;+&#65533;
&#65533;u'*&#65533;(G&#65533;&#65533;&#65533;&#65533;:5&#65533;&#65533;&#65533;e&#65533;&#65533;"Y&#65533;e&#65533;&#65533;l&#65533;&#65533;&#65533;+mIq&#65533;#&#65533;T&#65533;ZZE&#65533;&#65533;F&#65533;&#65533;&#65533;&#65533;1&#396;&#65533;r-&#65533;O&#65533;&#65533;RBFXD&#65533;WI\?1^&#65533;k&#65533;xa&#65533;&#1529;&#65533;&#65533;`&#1296;&#65533;a&#65533;&#65533;0&#65533;Hm&#65533;]&#65533;
&#65533;&#65533;x&#65533;.xI&#65533;&#65533;7&#65533;&#65533;&#65533;&#65533;&#65533;&#65533;&#65533;K&#1016;&#65533;&#65533;A~&#65533;zU&#65533;&#65533;&#65533;.i&#218807;&#65533;&#65533;&#65533;r&#65533;&#65533;&#65533;%G&#65533;&#65533;&#65533;%-X&#65533;&#65533;h&#65533;;&#65533;&#65533;&#812;]&#65533;&#65533;&#65533;&'&#65533;&#65533;&#65533;&#65533;
i&#65533;
W&#65533;<]\7&#65533;[&#65533;Ax&#65533;ZO&#65533;6&#65533;w&#65533;-9&#65533;&#65533;&#65533;&sF0&#65533;Q&#65533;5&#65533;7&#65533;&#59774;&#65533;&#65533;Jc&#65533;&#65533;&#65533;;&#65533;K%&&#65533;s&#65533;&#65533;=3&#65533;&#65533;&#65533;&#65533;/yw&#65533;N&#65533;N&#65533;L\&#65533;+&#65533;&#65533;3&#65533;&#65533;7&#65533;NB:u&#65533;&#65533;&#65533;&#65533;%&#65533;&#65533;Du&#65533;&#65533;>0F&#65533;l&#65533;x&#65533;M~&#65533;&#65533;&#65533;i7_&#1119;&#65533;&#65533;<&#65533;&#65533;[&#65533;)E&#183;&#65533;ppY&#65533;5u}Q&#65533;&#65533;&#65533;&#65533;H&#65533;&#65533;&#65533;l&#65533;&#65533;IN&#65533;&#65533;&#28740;`&#65533;So&#65533;H&#65533;&#65533;S&#65533;&#65533;&#65533;&#65533;t&#65533;&#155;&#65533;.&#65533;&&#65533;&#65533;&#65533;&#65533;L`&#65533;y8`&#65533;&#65533;SQ}p
&#65533;\)p&#65533;&#65533;#.q*&#65533;0&#65533;&#65533;u&#65533;&#65533;&#65533;&#65533;XRT=7&#65533;&#1521;&#65533;4&#65533;&#65533;&#65533;O5&#65533;U&#65533;; &#65533;j&#65533;[q&#65533;=&#65533;:&#65533;U&#65533;&#1432;&#65533;#< &#65533;&#65533;&#65533;V&#65533;5Y
&#65533;[&#65533;'^&#65533;&#65533;&#1627;&#65533;&#65533;&#65533;&#65533;7&#65533;d&#65533;&#65533;z&#65533;;&#65533;&#65533;&#65533;&#65533;`w&#65533;oN&#65533;(&#65533;&#65533;&#65533;&#65533;Y>jc;&#65533;&#65533;.&#65533;o&#657;]&#65533;G&#65533;&#65533;&#65533;&#65533;&#65533;&#65533;&#65533;&#65533;&#65533;&#65533;&#65533;<&#65533;%&#65533;W&#65533;&#65533;&#65533;wG|&#65533;&#456;&#65533;&#65533;&#65533;&#65533;p&#65533;;f&#65533;c&#65533;&#1908;+&#65533;&#65533;jGD&#65533;&#65533;&#65533;&#65533;y&#65533;&#65533;&#935;&#65533;ar&#65533;&#65533;54$&#65533;&#65533;)&#65533;&#65533;&#65533;N&#65533;&#65533;&#65533;S%f&#65533;G&#65533;&#65533;h&#65533;q=h<W&#65533;&#42574;)aK&#65533;&#65533;&#65533;S&#1253;E8.&#65533;vR&#65533;&#65533;&#65533;m&#65533;&#65533;&#65533;z&#65533;&#65533;&#65533;&#65533;?A&#65533;9Yq&#65533;&#65533;_&#65533;o;&#65533;i&#65533;q&#65533;&#65533;?|;
&#65533;&#65533;&#65533;'|&#65533;&#65533;_&#65533;&#65533;&#65533;&#65533;@&#65533;Vg &#65533;'&#65533;&#65533;&#65533;&#65533;&#65533;&#65533;&#65533;&#65533;&#65533;&#65533;&#65533;lS[&#65533;&#65533;V4&#65533;w&&#65533;5&#65533;&#65533;r(&#65533;avhH&#65533;=n&#65533;l'W|o$&#65533;&#65533;F&#65533;ei&#65533;]&#65533;fu&#65533;&#65533;&#65533;u!&#65533;&#65533;4^&#65533;&#65533;7&#65533;'|gv&#65533;w|	l&#65533;&#65533;|&#65533;&#65533;z=!d&#65533;G&#65533;:Ep&#65533;&#65533;^wsq&#737;v&#65533;;&#65533;W&#65533;&#65533;&#65533;}&#65533;&#65533;,kQr&#65533;wf&#36288;&#65533;~+h&#65533;&#65533;?/?&#65533;D9A&#65533;a&#65533;&#65533;U&#65533;&#65533;a&#65533;G&#65533;5&#65533;&#65533;E<&#65533;&#65533;F;&#65533;w&#65533;hM&#65533;Z&#65533;t @&#65533;v&#65533;}N&#65533;x	&#65533;|)H|BdH&#65533;/I Lo&#65533;{&#65533;&#65533;&#65533;&#65533;Z&#65533;HM&#65533;B7&#65533;{&#65533;M&#65533;&#65533;#B&#65533;^&#535;&#65533;T8&#65533;&#65533;&#65533;&#65533;&#65533;&#65533;&#65533;f&#65533;&#65533;x,&#65533;&#65533;F&#65533;eS&#65533;&#65533;&#65533;&#65533;<&#65533;HC&#65533;'&#65533;Ue&#65533;}WF&#65533;&#65533;HrG&#65533;G~&#46535;&#65533;ef&#65533;&#65533;z&#65533;`&#65533;&#65533;Uf&#65533;D H&#65533;s&#65533;&#65533; &#65533;&#65533;a`hUe8Cgtt&#65533;w]&#65533;D>xNn&#65533;&#65533;0U&#65533;$&#65533;6&#65533;d&#65533;qjG&#65533;u8v3x8&#65533;&#65533;x&#65533;M&#65533;&#65533;&#65533;H&#65533;&#65533;(&#65533;&#65533;&#65533;]%D&#65533;&#65533;&#65533;&#65533; 9M&#65533;&#65533;u#&#65533;i&#65533;&#65533;R(h&#65533;&#65533;&#65533;&#1639;&#65533;&#65533;7&#65533;+&#65533;Z08&#65533;c&#65533;\&#65533;&#65533;&#65533;&#65533;&#65533;&#65533;&#65533;&#65533;d&#65533;e=(g1&#65533;H&#65533;&#65533;*F&#65533;C&#65533;u&#65533;n&#139;Rh~c&#1474;&#65533;&#1540;*&#33792;[&#65533;&#65533;O&#65533;&#65533;&#65533;&#1541;Er&#65533;&#65533;U&6&#65533;#&#65533;y&#65533;&#65533;H5K&#65533;A&#65533;_&#65533;&#1030;g.&#65533;&#323;&#65533;&#65533;c&#65533;&#65533;ip~&#65533;|Q&#65533;&#65533;('&#65533;&#65533;#&#65533;&#65533;&#65533;^&#65533;&#65533;8`&#65533;&#65533;R
h&#65533;&#65533;V&#65533;&#65533;&#65533;z&#1295;!&#65533;Q&#65533;vS&#65533;8&#65533;&#65533;q*v&#65533;&#65533;x&#65533;&#65533;&#65533;&#65533;&#65533;&#65533;v&#1602;&#65533;&#65533;&#65533;w&#65533;&#65533;&#65533;v&#65533;&#529;&#65533;&#65533;sE&#586;yRq[&#65533;&#65533;&#65533;x&#502; 'Y&#65533;))&#65533;GNi!&#65533;&#65533;&#65533;hV*6k&#65533;&#65533;S(`&#65533;"
&#65533;XO&#65533;&#65533;O&#65533;&#65533;&#65533;&#65533;&#65533;&#65533;'ce&#65533;&#29944;9&#65533;&#65533;&#65533;&#1044;&#65533;f&#441;&#65533;2q6&#65533;&#65533;S&#65533;W&#1607;hw&#65533;&#10773;&#65533;	&#65533;&#65533;Ij&#58909;&#65533;H&#65533;&#65533;Ve}V(&#65533;&#65533;F&#65533;iR&#65533;H&#65533;&#65533;)&#65533;9&&#65533;&#65533;8*x	|&#65533;&#65533;qy&#65533;&#65533;&#65533;
w&#65533;f&#65533;&#65533;'P&#65533;&#65533;&#65533;&#533;&#65533;&#65533;&#65533;&#48669;&#65533;&#65533;&#65533;)&#65533;LI}&#65533;)D&#65533;&#65533;&#65533;Yk&#454;]5w&#65533;ak.yz&#65533;&#65533;x&#65533;Y~I&#65533;&#65533;$WRyH&#65533;@&#65533;I'>yg&#65533;&#65533;#&#65533;&#65533;s`&#65533;mhxU&#65533;&#65533;%&#65533;&#65533;&#604;&#65533;);&#65533;&&#65533;&#65533;@&#65533;&#65533;ei&#65533;	dg[&#65533;&#65533;&#65533;&#65533;B&#65533;&#65533;&#65533;|&#65533;&#65533;&#65533;i&#65533;&#65533;&#65533;&#65533;U&#65533;e&#65533;4&#1410;&#65533;V&#65533;X&#65533;&#65533;&#65533;&#65533;{&#65533;&#65533;o&#65533;&#65533;jfb&#65533;&#65533;]&#65533;&#65533;&#65533;&#65533;H&#65533;&#65533;&#65533;1I&#65533;&#65533;&#65533;&#65533;&#65533;&#65533;&#590;&#1624;
&#65533;j;&#65533;&#1367;
xva&#65533;&#65533;I&#65533;Z&#65533;Y&#65533;k&#65533;qGh&#65533;6&#65533;&#65533;rK&#65533;&#65533;&#65533;z&#65533;Yf&#65533;&#65533;&#65533;S&#65533;&#65533;&#65533;I&#65533;&#65533;FI&#65533;&#65533;'&#65533;w&#65533;&#65533;%F5&#65533;P):&#65533;HW&#65533;&#65533;&#65533;&#65533;&#65533;P&#65533;&#65533;Y&#65533;O&#65533;&#65533;R&#65533;&#65533;:x:z8`&#65533;&#65533;&#65533;&#65533;pHD:&#65533;TF&#65533;&#65533;y&#65533;&#65533;&#1635;QU&#65533;Mj&#65533;1Z&#65533;	k&#65533;&#65533;:&#65533;H&#65533;1q&#65533;&#65533;5y&#65533;&#65533;&#65533;&#65533;h&#65533;&#65533;i82Nj:&#65533;&#65533;&#65533;&#65533;&#611;&#65533;&#65533;z&#65533;&#65533;z&#1641;xN'j
Y&#65533;.&#65533;&#65533;S&#65533;2&#65533;&#65533;&#65533;&#65533;&#65533;76&#65533;&#65533;wr&#1506;&#65533;yK&#65533;&#34132;j&#65533;&#65533;8&#65533;Mo&#65533;	}&#65533;q&#65533;&#65533;D&#65533;u2aGi\&#65533;&#65533;&#65533;K&#65533;&#65533;+&#65533;g2tk!&#65533;NKyVy
&#65533;	&#65533;7I&#65533;&#65533;z&#65533;&#65533;:`?&#65533;i&#65533;&#65533;	j4&#1283;&#65533;y&#65533;&#65533;&#65533;&#65533;&#65533;F&#65533;&#65533;j&#65533;:&#65533;&#65533;6&#65533;*&#65533;S&#65533;UQ7&#65533;%&#1295;}&#1295;t0&#65533;]Wz&#65533;oA= 
&#65533;&#65533;&#1439;&#65533;&#65533;&#65533;Z&#65533;[Yp&#65533;:&#65533;Jwf&#65533;&#65533;B&#65533;w&#65533;&#65533;:&#65533;
&#65533;&#65533;&#65533;&#65533;&#65533;&#65533;&#65533; &#65533;&#65533;&#1775;&#65533;Bn}'Cy8&#65533;&#65533;u&#65533;n
&#65533;&#65533;&#65533;&#65533;:&#65533;:;\&#65533;&#65533;;$:_,:$&#65533;H&#65533;F&#65533;V"&#1521;&#65533;*V&#65533;&#33648;
&#65533;F0t&k&#65533;W&#65533;O&#65533;&#65533;~:&#65533;&#65533;J&#65533;&#65533;Qj&#1784;&#65533;4&#65533;&#65533;g&#65533;Y&#627;&#65533;&#65533;;&#65533;&#65533;tx?&#65533;H
!^qY&#65533;&#65533;&#65533;&#65533;&#65533;&#1701;&#65533;p9&#65533;&#65533;&#657;&#65533;&#65533;&#65533;WY&#65533;&#1645;=l&#65533;&#65533;u;&#65533;&#65533;&#65533;d&#65533;&#65533;&#65533;fjg&#65533;&#65533;&#65533;4&#65533;&#65533;&#65533;u&#65533;&#65533;&#65533;g&#65533;&#65533; &#65533;KF&#1062;sk&#65533;&#65533;JS<&#174;f&#65533; m&-&#65533;&#65533;&#1691;&#65533;8'&#65533;$&#65533;&#65533;g[g&#65533;{&#65533;7&#1528;&#65533;&#65533;8E&#65533;!&#65533;&#65533;&#65533;0&#65533;&#65533;&#65533;&#65533;&#1367;&#65533;4&#1721;&#65533;&#65533;&#65533;ZpM&#65533;:&#65533;&#65533;&#65533;&#65533;&#65533;z&#65533;wu&#65533;fY&#65533;U&#65533;&#65533;&#65533;y&#65533;:&#65533;v&#65533;&#65533;&#65533;S&#65533; L&#65533;G&#741;J&#65533;~DI&#65533;K,&#65533;&#65533;+&#65533;z&#65533;&#65533;bj&#65533;/|&#65533;&#65533;[&#65533;c&#65533;/O&#65533;&#65533;K&#65533;A&#65533;&#65533;K&#65533;@&#65533;Al&#65533;&#65533;&#65533;k&#65533;&#65533;m@y&#65533;&#65533;&#65533;&#65533;&#65533;>&#65533;&#65533;&#65533;&#282;d&#65533;&#65533;x&#65533;&#65533;&#65533;5
+&#65533;[P&#65533;&#65533;=	&#65533;":&#65533;&#65533;P_ c&#65533;cx&#65533;&#65533;J4q2A&#65533;&#65533;&#65533;&#65533;&#65533;[&#65533;&#65533;J&#65533;7j&#65533;1L&#65533;
&#65533;dO&#65533;&#65533;9&#65533;&#65533;	A&#65533;&#65533;&#65533;&#65533;{&#65533;&#65533;&#1778;&#65533;t&#518;&#65533;v&#65533;y&#65533;&#65533;&#65533;T&#65533;&#564;&h&#65533;&#1242;I&#65533;&#65533;&&#65533;&#65533;&#65533;&#65533;&#65533;CLjO+`&#65533;&&#65533;mZ&#65533;<&#65533;
&#1575;N&#65533;&#65533;Y&#65533;&#779;&#65533;&#65533;Z&#65533;&#65533;;&#65533;&#65533;&#65533;;&#9667;J%&#65533;&#65533;&#65533;X&#65533;gX(&#65533;&#65533;4+&#65533;&#65533;L&#717;GW2&#65533;dk&#65533;&#65533;y&#65533;}&#65533;3&#65533;&#65533;&#65533;9wm&#65533;&#65533;E&#162;TE&#65533;W&#65533;&#65533;3&#65533;H&#65533;&#65533;*&#65533;\&#65533;&#65533;
&#65533;&#65533;&#65533;&#155;&#65533;&#65533;\I&#65533;L&#65533;&#65533;'&#65533;&#65533;&#65533;&#65533;\&#65533;&#65533;&#65533;&#65533;Y&#65533;&#65533;&#65533;&#65533;&#65533;&#65533;(&#65533;	&#65533;&#65533;R>&#65533;&#65533;Y^*&#65533;M&#65533;&#65533;X&#65533;J&#65533;wL&#65533;&#65533;&#65533;&#65533;&#65533;&#65533;\&#65533;_&#1624;&#65533;&#65533;6&#65533;&#65533;\&#65533;&#65533;&#65533;~/&#65533;&#65533;mH&#65533;&#65533;&#65533;la&#65533;0&#65533;E`>&#65533;&#65533;R&#65533;&#65533;&#65533;G&#65533;h&#65533; s&#65533;&#407;gX&#65533;%&#65533;&#65533;&#65533;<&#65533;&#65533;{s&#65533;&#65533;&#65533;&#65533;k&#65533;&#65533;&#65533;j&#65533;F||n&#65533;&#65533;&#65533;n&#65533;&#65533;&#65533;4&#65533;/}&#65533;*3&#65533;&#65533;&#65533;m&#65533;91&#65533;&#65533;,&#65533;&#65533;h&#65533;&#65533;&#1152;d&#65533;&#65533;;&#762;i]&#65533;uJCaP&#65533;&#65533;A&#65533;&#65533;&#65533;
MQ&#65533;u&#65533;&#65533;ig&#65533;&#1802;&#65533;&#65533;&#552;\&#65533;3&#65533;<&#65533;}&#65533;hJ&#65533;&#603;&#65533;a&#65533;&#65533;&#65533;%	&#65533;i&#65533;(*@q&#65533;}F&#65533;lZZ&#65533;&#65533;&#65533;Nl&#65533;&#65533;&#65533;&#1615;}&#65533;&#65533;8&#65533;&#65533;=&#988;	&#65533;&#65533;g%&#65533;&#1244;+&#65533;|V3&#65533;&#65533;Se&#65533;s&#65533;&#65533;&#65533;L&#65533;&#65533;&#65533;R=,&#65533;&#1001;\&#65533;P&#735;&#65533;&#65533;l&#65533;<,&#65533;&#1724;&#496;;&#349;|&#65533;g&#65533;&#65533;&#65533;&#65533;&#65533;f&#65533;]&#65533;>&#65533;r-&#65533;uC&#65533;r&#65533;&#65533;$&#65533;G&#65533;ll&#65533;x&#65533;Tl6&#65533;^=&#65533;&#65533;&#65533;&#697;&#65533;&#65533;3\&#65533;3&#65533;u&#65533;&#65533;&#65533;&#65533;&#65533;&#841;&#65533;}vHE&#1660;&#65533;U&#65533;&#65533;&#65533;&#65533;-]&#65533;"K&#65533;&#65533;&#65533;&#65533;&#65533;&#65533;L&#65533;&#65533;}r&#65533;&#65533;^-&#65533;&#65533;&#65533;4&#65533;&#65533;^lJ&#65533;&#65533;@&#65533;S&#65533;&#839;#NH&#65533;f&#65533;'n&#65533;&#65533;>&#65533;<&#65533;&#65533;&#65533;&#65533;|&#65533;_&#65533;&#65533;&#65533;&#65533;&#2023;&#65533;&#65533;y&#65533;
&#65533;&#65533;c&#65533;&#65533;eyH&#65533;=&#65533;&#65533;&#797;&#65533;&#65533;&#652;&#65533;&#65533;&#65533;lBt&#65533;&#65533;|&#65533;.&#65533;X	&#65533;&#65533;&#65533;&#65533;|~k|&#589;&#65533;_&#65533;&#65533;}&#65533;&#65533;&#65533;&#65533;&#65533;/6&#65533;&#65533; j&#65533;h~&#65533;G]&#65533;&#65533;:&#65533;WT&#65533;+&#65533;Flg
&#65533;:*&#65533;$&#65533;&#65533;L&#65533;|N&#65533;&#65533;M&#65533;&#65533;&#65533;&#945;&#65533;1Y&#65533;&#65533;&#65533;&#65533;A&#65533;&#1205;)\&#65533;V_&#65533;id&#65533;&#65533;n\h&#65533;L&#65533;&#65533;&#65533;&#65533;CP&#65533;&#65533;&#65533;&#65533;&#2014;&#65533;&#65533;e]&#65533;&#65533;9&#65533;&#65533;&#65533;&#65533;*k][&#65533;&#65533;&#65533;&#65533;9&#65533;&#1452;L&#65533;&#65533;&#65533;&#65533;l&#65533;H&#65533;&#65533;.%&#65533;x&#65533;&#1336;&#65533;&#65533;&#65533;&#65533;&#65533;>&#65533;&#65533;&#65533;u&#65533;&#65533;2&#65533;T&#65533;&#65533;&#65533;&#65533;7<&#65533;b&#65533;&#65533;&#18219;&#65533;&#65533;J&#65533;&#65533;&#65533;&#686;&#65533;&#65533;&#65533;&#65533;&#65533;&#65533;&#65533;.&#65533;&#65533;d&#65533;:&#65533;&#825;&#65533;wN&#65533;&#65533;&#65533;$&#65533;&#65533;Z`&#65533;d&#752;&#65533;&#65533;Z&#65533;&#65533;\&#65533;&#65533;&#65533;[&#65533;&#65533;&#65533;5&#65533;[|&#65533;&#65533;&#1475;w`&#65533;&#65533;&#65533;&#65533;&#65533;&#65533;:<&#65533;&#65533;^6&#65533;m&#65533;O&#65533;&#65533;&#65533;&#65533;&#65533;&#65533;&#65533;&#65533;&#529;&#65533;EC&#65533;&#65533;GJ&#65533;&#65533;my&#1049;&#65533;{&#65533;gC\E&#65533;}&#65533;r&#65533;7&#65533;&#65533;Tf&#65533;&#65533;&#65533;&#65533;&#65533;&#65533;&#65533;&#65533;)W&#65533;j&#65533;&#65533;:&#65533;&#2022;-&#65533;&#65533;&#950;&#65533;&#65533;&#65533;^&#65533;&#65533;&#65533;1&#65533;l&#65533;&#65533;&#65533;n&#65533;J&#65533;&#65533;&#65533;s&#65533;)&#65533;&#65533;&#65533;&#65533;&#65533;&#65533;~&#65533;C&#65533;>&#65533;8&#65533;l&#65533;{&#1292;a&#65533;&#65533;&#65533;nxbyS{&#65533;&#65533;4&#65533;&#39003;&#65533;&#65533;&#65533;&#65533;&#65533;&#65533;&#65533;&#1582;K&#65533;C&#65533;&#65533;w&#65533;&#65533;&#65533;9E&#65533;&#890;&#65533;&#65533;&#65533;n&#65533;&#65533;&#65533;&#65533;&#65533;o&#65533;Z6&#65533;&#65533;#Dqh&#65533;]M&#65533;kO&#65533;&#65533;=&#65533;&#65533;&#51179;&#65533;&#65533;N&#437;iM&#65533;dZ&#65533;qO&#65533;&#65533;&#65533;&#65533;&#65533;&#65533;>&#65533;&#65533;fH?&#65533;&#65533;&#65533;&#65533;x&#65533;&#65533;&#65533;8&#65533;&#65533;d&#65533;&#65533;&#65533;&#65533;&#374;&#65533;&#65533;&#132;&#65533;&#65533;ry&#65533;&#65533;c&#65533;&#65533;&#65533;&#65533;@&&#65533;&#65533;o &#65533;&#65533;&#65533;S&#65533;p-&#65533;h&#65533;&#65533;<&#65533;&#65533;O&#65533;B&#65533;&#65533;-/&#65533;&#65533;e&#65533;?&#65533;
&#65533;&#65533;lff&#65533;&#65533;&#65533;6	&#65533;&#65533;&#65533;&#65533;&#65533;&#65533;&#65533;&#65533;wMNbN&#65533;&#65533;&#65533;&#65533;&#65533;`&#65533;?&#65533;&#65533;[B	&#65533;+/U3V&#65533;&#65533;&#65533;@&#65533;&#65533;&#65533;&#65533;&#65533;?^&#65533;&#65533;&#65533;e&#65533;&#65533;\&#65533;&#65533;&#65533;&#65533;D&#65533;&#65533;&#65533;&#65533;&#65533;%&#65533;q&#65533;&#65533;&#65533;<&#65533;
&#65533;&#65533;&#65533;&&#65533;&#65533;&#65533;.l&#65533; &#65533;&#65533;o&#65533;Y&#65533;x&#65533;&#65533;+6N&#65533;&#65533;]G&#65533;G&#65533;&#65533;] &#65533;&#65533;&#65533;&#65533;)&#65533;P&#65533;6&#65533;&#65533;1-+&#65533;&#65533;&#65533;&#65533;@a&#65533;a&#65533;CI&#65533;&#65533;y&#65533;&#65533;b&#65533;Tp&#65533;X&#65533;<l&#65533;&#65533;&#496;&#65533;&#65533;(d&#65533;XiQQ&#65533;2&#65533;b&#65533;&#65533;]&#65533; )&#65533;3"r&#65533;H&#65533;P&#65533;&#65533;&#65533;&#65533;]J&#65533;&#65533;`&#65533;XjM&#582;F&#65533;S&#65533;&#65533;LO@&#65533;&#65533;(&#65533;VB&#65533;&#65533;&#65533;T&#65533;&#65533;JC&#65533;R =&#65533;R)&#65533;u
&#65533;&#65533;9Y&#65533; &#65533;&#65533;&#65533;&#65533;&#65533;c&#65533;f&#65533;&#65533;&#65533;&#65533; /&#65533;&#65533;RRKTW&#65533;D9&#65533;S&#65533;&#65533;&#65533;$Zb&#65533;&#65533;&#65533;45>&#65533;&#65533;P
&#65533;hI&#65533;E&#65533;&#65533;&#65533;&#65533;&#65533;D&#65533;&#65533;(,&#65533;x&#65533;5&#65533;&#1586;a;+`&#65533;&#65533;&#65533;&#1052;&#65533;.&#65533;:B&#65533;&#65533;Ax&#65533;&#1926;&#65533;s&#65533;!&#65533;&#65533;B&#65533;n{?&#65533;SaC&#65533;Q		&&#65533;&#65533;&#65533;&#1421;~T7u&#65533;&#65533;&#65533;&#65533;6&#65533;&#65533;&#65533;K&#65533;H&#65533;:&#65533;&#1890;&#65533;&#65533;&#65533;Y&#65533;&#65533;&#65533;&#65533;L&#65533;&#65533;&#65533;&#1887;>&#65533;&#65533;&#65533;&#65533;&#65533;I&#65533;qr&#65533; &#65533;&#65533;W\)&#65533;`X&#65533;@GYj&#1357;&#65533;&#65533;A&#65533;y&#65533;&#65533;&#65533;b&#65533;H&#65533;:&#65533;<&#65533;&#65533;q&#65533;&#65533;NE&#65533;&#65533;4bS&#65533;&#65533;&#65533;&#65533;x8r&#65533;&#65533;&#65533;d&#65533;U&#65533;&#65533;e&#65533;&#65533;&#65533;&#65533;C&#65533;<&#65533;(	0#&#65533;7&#65533;4i&#851;&#65533;xcMl&#65533;&#65533;f&#65533;&#65533;&#65533;&#65533;Hp&#65533;\&#65533;!iA[&#65533;&#65533;\1r&#65533;B&#65533;Q&#65533;a&#65533;|&#1304;]]$&#65533;y&#65533;t&#65533;	X&#65533;x&#65533;&#65533;Dc_1iG&#65533;M&#65533;	&#65533;&#65533;0&#65533;}&#65533;&#65533;a1&#65533;b&#65533;"&#65533;&#65533;&#65533;3&#65533;&#65533;Tv&#65533;&#65533;&#65533;Dh48&#65533;&#65533;&#65533;&#65533;&#65533;f&#65533;&#65533;&#1704;j&#65533;f&#65533;oEG&#14800;&#65533;&#541;&#65533;h&#65533;&#65533;&#65533;&#65533;k&#65533;&#65533;&#65533;&#65533;&#65533;N&#65533;Z&#65533;
&#65533;&#65533;&#65533;`&#65533;7&#65533;H&#65533;&#65533;&#65533;&#65533;K&#65533;&#65533;\&#65533;&#65533;f&#65533;2&#65533;&#209;&#65533;l&#65533;$i&#65533;P&#65533;&#276;RZ&#65533;&#65533;S&#65533;&#65533;&#65533;h&#65533;&#65533;&#65533;&#65533;z&#65533;&#65533;e!&#65533;&#65533;@&#65533;&#65533;(&#65533;Drh&#65533;l+&#65533;&#65533;&#65533;q&#65533;&#65533;T&#65533;:&#65533;I&#65533;&#65533;&#1418;]&#65533;&#65533;&#65533;&#65533;p&#65533;%bz&#65533;&#327;&#65533;&#65533;&#65533;&#65533;&#65533;%;&#65533;,&#65533;&#65533;P&#65533;&#65533;&#65533;_&#65533;'&#65533;&#65533;&#65533;b&#65533;&#65533;d&#65533;&#65533;D&#65533;B8aY&#65533;&#65533;3m&#65533;&#65533;&&#65533;&#65533;T&#65533;p&#65533;&#666;&#65533;Ef&#65533;&#65533;&#65533;&#65533;&#65533;&#65533;&#65533;&#65533;&#65533;&#65533;o;u^&#65533;&#65533;&#65533;2-&#65533;nvV&#65533;&#65533;&#1819;R&#65533;2&#37176;&#65533;Z&#65533;7&#65533;>9&#888;g&#65533;N&#65533;&#65533;&#65533;#ld I&#65533;&#65533;&#65533;&#65533;/&#65533;4&#65533;&#65533;&#691;&#65533;.q:&#65533;Q&#65533;"&#65533;h&#65533;&#65533;&#65533;&#65533;|&#65533;U&#65533;&#65533;&#65533;&#1907;V&#65533;&#65533;vzq&#65533;&#65533;T&#65533;f&#65533;&#65533;&#34324;&#65533;&#65533;H&#65533;c&#65533;)K~&#65533;&#65533;:&#65533;&#65533;r&#65533;&#65533;:&#801106;%a &#65533;^x3&#65533;'&#65533;&#65533;3E&#65533;&#65533;Hq&#65533;&#65533;5P&#65533;f&#65533;w=&#65533;s&#65533;G&#65533;&#65533;yx]&#65533;&#1188;&#65533;&#452;&#65533;&#65533;Ys6&#65533;&#65533;v&#65533;&#1750;&#65533;n&#65533;j&#65533;7&#65533;&#65533;Si6&#65533;&#65533;z&#65533;&#65533;&#1061;D,&#65533;&#65533;tyi&#65533;&#65533;J3&#65533;p&#65533;&#65533;&#385;lF&#65533;&#1743;]Zf:&#65533;&#768;&#65533;&#65533;&#65533;&#65533;H&#1145;&#1021;<&:&#65533;&#65533;&#65533;B&#65533;g&#65533;&#65533;[&#65533;[&#65533;8f&#65533;C:I]&#65533;&#65533;`!g&#65533;&#65533;&#65533; 3W&#65533;&#65533;I(&#65533;&#65533;'8&#65533;&#65533;x&#65533; &#65533;2&#65533;&#65533;&#65533;1&#65533;G&#65533;&#65533;&#472;&#65533;JpY&#65533;&#65533;&#65533;"&#65533;&#419;&#65533;U&#65533;3I&#65533;/&#65533;Q,o&#65533;&#65533;}&#65533;&#1834;F&#65533;&#65533;&#65533;_&#65533;&#65533;&#65533;c&#65533;&#65533;x&#65533;&#65533;W&#65533;&#65533;@&#65533;y8&#65533;R&#65533;#&#1556;&#65533;&#65533;aN%&#65533;&#65533;M6DA-&#65533;x&#65533;&#65533;&#65533;!X&#65533;@
&#65533;&#65533;&#65533;&#65533;M>'&#65533;&#816;E&#1227; Ah&#65533;Aq&#65533;&#65533;&#65533;&#65533;&#65533;&#1704;vrz&#65533;p7&#65533;&#65533;&#65533;~N&#65533;N&#65533;~&#65533;C&#65533;&#65533;&#634;&#65533;&#336;G&#65533;8}&#65533;{&#65533;S&#65533;%&#65533;&#65533;9&#46021;$&#65533;0"5&#65533;9SU&#65533;&&#65533;zE&#65533;-&#65533;&#65533;&#65533;^[&#65533;f&&#65533;&#65533;&#65533;&#65533;gL&#65533;&#65533;&#65533;&#65533;vY&#65533;F&#65533;a&#65533;P!p&#65533;,e&#65533;9R&#65533;&#65533;l&#65533;&#65533;E&#65533;CNB<&#65533;&#65533;>9&#65533;P&#65533;\&#65533;d*&#65533;b&#65533;&#65533;&#65533;|&#65533;3&#65533;&#714;6&#65533;u&#65533;BX&#65533;&#65533;&#65533;&#65533;[&#65533;&#65533;U&#65533;$&#65533;E&#65533;&#65533;&#65533;&#934;&#65533;0&#65533;.&#363;^.&#65533;1&#65533;j&#65533;-d6&#65533;&#65533;&#65533;-@&#65533;&#65533;&#65533;&#65533;&#65533;D&#65533;0Mi&#65533;{J&#65533;&#65533;&#65533;@&#65533;&#65533;4&#65533;&#65533;I&#65533;z&#65533;4&#65533;&#65533;T&#65533;&#65533;m~&#65533;&#65533;&#65533;&#65533;&#65533;y&#65533;&#65533;r\&#65533;&#65533;&#65533;{&#65533;&#65533;&#65533;
hY@Q&#65533;S&#65533;i&#65533;&#65533;@9=&#65533;&#65533;&#65533;N&#65533;M*(&#65533;r&#65533;,h&&#65533;e5&#65533;<&#65533;:r&#65533;&#65533;&#65533;w@!0$&#65533;k&#65533;TxWz`fh0fL&#65533;8&#65533;&#65533;(*o&#65533;&#65533;b&#65533;L	n&#65533;O&#65533;k]Y&#65533;GK&#65533;4 &#65533;8&#65533;&#65533;&#65533;O}
&#65533;.F&#65533;&#65533;e&#65533;&#65533;M&#65533;y&#65533;0&#65533;fU&#65533;&#426;j&#65533;.&#65533;i!i&#65533;M&#65533;,&#65533;&#65533;&#65533;J;&#65533;&#65533;pLj&#65533;&#65533;)]x&#65533;&#65533;&#65533;ek[&#65533;&#65533;D&#65533;v&#65533;&#65533;5&#65533;&#65533;6&#65533;6&#65533;&#65533;`&#65533;U&#65533;&#65533;{&#65533;&#65533;&#65533;I&#65533;&#65533;U+&#65533;r4x&#65533;&#1265;&#65533;T&#65533;&#65533;&#65533;^	&#65533;b&#65533;_&#65533;&#65533;&#65533;&#65533;&#65533;&#533;&#65533;j&#65533;&#65533;&#65533;m&#65533;gJ&#65533;~&#65533;&#65533;O&#65533;&#546;&#1691;&#477;bs&#65533;i&#65533;A&#65533;Z&#65533;&#65533;&#65533;"&#65533;;&#65533;&#65533;x[&#65533;l&#65533;&#65533;&#65533;&#65533;q&#65533;H&#65533;&#65533;Z&#1372;&#65533;&#65533;"&#65533;*f&#65533;&#65533;&#65533;iiX&#65533;&#65533;&#65533;&#65533;&#57732;e&#65533;@^&#65533;&#65533;k(g&#65533;&#65533;&#65533;&#65533;v&#65533;q&#65533;&#65533;
&#65533;&#65533;&#65533;;&#65533;7&#65533;0r&#65533;K=9&#65533;&#65533;&#65533;&#65533;w&#65533;haF&#65533;&#1127;&#65533;&#65533;&#65533;&#65533;	&@&#65533;&#65533;B&#65533;<&#65533;c&#65533;&#65533;q	&#65533;K&#65533;
&#65533;&#65533;&#65533;&#65533;&#65533;ZI&#65533;&#1461;&#65533;&#65533;f&#65533;&#65533;>
U&#65533;&#65533;0&#65533;M&#65533;&#65533;&#1834;&#65533;oX&#65533;&#65533;&#65533;f]&#65533;m&#65533;4&#65533;&#65533;&#65533;&#65533;&#65533;&#65533;&#65533;&#65533;&#65533;0a &#65533;&#65533;S&#65533;&#65533; &#65533;RSR&{A&#65533;rxs]&#65533;9&#65533;JB&#65533;&#65533;&#65533;&#65533;w&#65533;-&#65533;&#65533;l&#65533;&#65533;5f&#65533;&#65533;&#65533;&#65533;g&#65533;TaO&#65533;`P&#65533;&#65533;&#65533;&#65533;^&#65533;w&#65533;&#459;8{[He&#65533;$&#65533;&#65533;&#65533;&#65533;<&#65533;&#65533;&#65533;$&#65533;&#65533;&#65533;&#65533;&#65533;-&#65533;&#65533;#&#65533;{&#65533;&#65533;5&#65533;BO&#65533;&#65533;Y&#65533;&#65533;&#65533;|&#65533;&#926;fqk&#65533;&#65533;n&#65533;y&#1312;&#65533;&#65533;&#65533;K&#65533;cT&#65533;`&#65533;&#65533;&#65533;&#65533; &#65533;&#65533;$&#1722;G&#65533;&#65533;&#65533;S&#65533;<&#65533;&#65533;&#65533;&#65533;W~&#65533;G&#65533;p&#65533;\&#65533;hd&#493;&#65533;&#65533;&#65533;&#218;&#566;/&#65533;&#65533;Mfi&#65533;y&#65533;m&#65533;W&#1114;WY&#65533;1^&#65533;&#65533;]&#65533;s&#65533;&#65533;4&#65533;e&#65533;&#65533;y@"\[/&#65533;'&#65533;&#65533;&#65533;&#65533;&#65533;:&#65533;&#1115;9{|&#65533;S&#65533;&#1174;&#65533;v5&#65533;H&#65533;y(:&#65533;&#65533;6&#65533;&#61365;&#65533;#|&#65533;	
h&#65533;p&#65533;&#65533;G&#65533;&#65533;2&#65533;&#65533;W&#65533;&#65533;&#65533;&#65533;E;&#65533;6a&#65533;&#65533;&#65533;#O<&#65533;bYt&#65533;&#65533;{&#65533;&#65533;&#65533;vm&#65533;&#65533;n&#65533;&#2034;&#65533;&#65533;}&#65533;&#65533;#&#65533;l@&#65533;\^&#65533;&#65533;&#65533;'&#65533;&#65533;g&#65533;&#65533;&#65533;&#65533;&#65533;&#65533;|w&#65533;&#65533;&#65533;%&#65533;z&#65533;&#65533;>]&#65533;b@&#65533;]&#65533;&#65533;G&#65533;i&#510;/&#65533;&#65533;&#65533;&#65533;6&#65533;m&#65533;{&#65533;E&#65533;'&#65533;&#65533;mw>&#65533;&#65533;N&#65533;&#65533;&#65533;`&#65533;&#65533;+&#65533;k&#65533;&#65533;&#65533;&#65533;&#65533;&#65533;'&#65533;(~&#65533;&#65533;&#65533;G&#65533;S~_&#65533;&#65533;^v&#65533;,&#65533;&#65533;&#65533;&#65533;:K&#65533;&#65533;Ob&#65533;1&#2028;&#65533;&#65533;&#65533;&#65533;&#65533;w&#65533;$z g("=&#65533;&#65533;u	Hs&#65533;Wx&#65533;&#65533;J&#65533;&#65533;n{&#65533;(.&#65533;Z&#65533;eA&#65533;}^&#65533;W\&#65533;us&#65533;?&#65533;UC&#65533;P'y &#65533;Fo7p&#65533;&#65533;zs&}&#65533;fb$t)&#65533;&#65533;&#65533;\&#65533;-&#1765;04td&#65533;&#65533;wH&#65533;h&#65533;&#65533;&#65533;Q&#65533;V&#65533;c&#65533;yVa&#166;z&#65533;&#65533;&#65533;&#65533;m&#65533;gC&#65533;L[&#65533;&#65533;yZ&#65533;&#65533;&#65533;&#65533;&#65533;E>M&#65533;&#65533;-Hg&#65533;&#65533;N&#65533;e&#65533;&#65533;0&#65533;&#259;&#65533;|&#65533;'&#65533;&#65533;6&#65533;&#65533;qA&#65533;{&#65533;Q&#65533;&#65533;$'X@&#65533;&#65533;V|&x|V&#65533;/&#65533;&#65533;(&#65533;O&#65533;>Qe>h5&#65533;%d&#65533;\&#65533;wa&#65533;<&#65533;YH&#65533;t>&#65533;&#65533;&#65533;k&#65533;1&#65533;&#65533;m&#65533;'e&#65533;zV&#65533;g&#65533;7dC&#65533;C Y&#65533;pD&#65533;H&#50629;{&#1412;&#65533; W&#65533;BnU&#65533;+GC&#65533;8&#65533;Q&#65533;&#65533;:v&#65533;O(a&#65533;&#65533;r)Gm0&#65533;&#65533;bhoX r&#65533;B&#65533;&#65533;9T&#65533;&#65533;^&#65533;s{'&#65533;"&#65533;w&#65533; &#65533;&#65533;c&#65533;&#65533;4&#65533;&#65533;C&#65533;&#290;Q&#65533;&#65533;&#65533;f&#65533;&#65533;.h$}&#65533; s&#65533;X[0*:&#65533;B%PG&#65533;DW&#65533;W&#65533;&CA&#65533;9&#65533;{&#65533;&#65533;V&#65533;&#65533;o&#65533;&#65533;zi&#65533;&#65533;&#65533;D&#65533;E#/!&#65533;s&#1409;&#65533;~W&#65533;Yj&#390;&#65533; q&#65533;&#65533;(w&#65533;&#65533;/H-&#65533;&#565;e&#65533;&#65533;2 u~&#65533;&#65533;H&#65533;8&#65533;&#65533;&#65533;&#65533;l3	&#65533;&#65533;&#65533;&#65533;8&#65533;&#65533;1X;.Rt&#65533;x&#65533;n &#65533;&#65533;Y&#65533;&#65533;hI5gfg$&#65533;p&#65533;&#65533; }&#65533;&#65533;v&#65533;&#520;&#65533;&#65533;|&#65533;&#65533;Z&#65533;h&#65533;BR&#65533;=&#65533;R&#1575;8[&#65533; MD9&#65533;hd&#65533;&#65533;&#1408;44&#65533;gts,4|&#65533;Xx
&#65533;?d&#65533;&#65533;r&#65533;&#65533;&#65533;~&#65533;&#65533;V&#65533;&#1552;&#65533;z&#65533;&#65533;R^&#65533;Ae&#65533;'d&#65533;Zw0y&#65533;&#65533;q&#65533;P&#65533;&#65533;G&#65533;&#65533;&#65533;&#65533;&#65533;&#65533;&#65533;&#1497;&#65533;&#65533;H&#65533;&#65533;K=%s&#65533;09&#65533;F|Dy&#65533;HI&#65533;&#65533;&#65533;E\I cR&#65533;&#65533;
&#1480;&#65533;&#65533;{&#65533;&#65533;&#65533; &#65533;&#65533;\&#65533;&#65533;c[&#65533;#&#65533;u&#65533;V&#65533;&#65533;&#65533;&#65533;Uq"&#65533;0&#65533;&#65533;my=u_u&#65533;9B	ru4&#65533;9&#65533;6&#65533;&#65533;Gy&#65533;#&#65533;&#65533;>&#65533;W&#65533;Y&#65533;&#65533;&#65533;&#65533;&#65533;&#65533;G{&#65533;C&#65533;~&#65533;H&#65533;&#65533;}&#65533;&#65533;&#65533;&#65533;&#65533;6&#1631;|U&#65533;&#65533;'&#65533;&#65533;th&#65533;&#65533;&#65533;&#408;&#65533;B&#65533;&#65533;%Xjb&#65533;i&#65533;&#65533;\&#65533;&#65533;#F&#65533;h&#65533;&#65533;&#65533;&#65533;V&#65533;%&#65533;6&#65533;&#65533;%&#65533;&#65533;!M&#65533;?S	-&#65533;!&#65533;2&#65533;&#65533;q**9&#65533;&#65533;H&#65533;e~:uG#X0&#65533;&#65533;J&#65533;&#65533; R&#65533;F&#65533;&#37466;$G&#65533;y&#65533;&#65533;=I&#65533;&#65533;&#65533;l&#65533;`o&#65533;&#65533;(&#65533;r&#65533;&#65533;1&#65533;H&#65533;&#65533;[g&#20951;&#65533;kz&#65533;&#65533;&#65533;&#1631;%ahr&#65533;^&#65533;1;I&#65533;&#65533;y&#65533;A&#65533;	&#65533;&#65533;$y&#65533;&#65533;a@&#65533;1&#65533;H&#65533;&&#65533;><:&#65533;E&#65533;x&#65533;&#65533;&#65533;&#65533;Vi&#65533;a;&#65533;5u&#65533;`27Z`&#65533;&#65533;&#65533;&#65533;&#65533;)&#65533;*&#65533;&#1848;L&#65533;H;Wr&#65533;S&#65533;&#65533;&#65533;3i&#65533;&#65533;&#65533;y-&#65533;&#65533;&#65533;&#65533;2&#65533;&#65533;&#65533;&#65533;Y
&#65533;&#65533;&#65533;&#65533;&#65533;&#65533;9l	&#65533;/&#65533;&#65533;&#65533;&#65533;X&#65533;I_T&#1688;ds%&#65533;hB&#65533;L&#680;&#65533;`j`&#65533;&#65533;eJ&#65533;}&#65533;8&#65533;oi*[k&#65533;&#65533;&#65533;&#65533;&#65533;&#65533;&#65533;&#65533;p&#65533;&#65533;
&#65533;*&#65533;&#65533;9&#65533;=&#65533;&#65533;&#65533;&#65533;8yB&#65533;(&#65533;fj{X&#65533;&#65533;&#65533;Y!"B!3&#65533;&#65533;
&#65533;&#65533;PC&#65533;&#65533;&#65533;&#65533;&#65533;x&#65533;&#65533;&#65533;1iS&#65533;&#65533;&#65533;&#65533;	&#65533;-&#65533;'pU&#65533;i&#65533;&#65533;I&#65533;&#65533;x&#65533;yf}<zc2&#65533;&#65533;&#65533;5&#1193;&#65533;H&#65533;$&#65533;Z&#65533;Z&#65533;y&#65533;&#65533;&#65533;&#65533;&#1637; &#65533;&#65533;&#65533;)u&#65533;J&#65533;+&#65533;&#65533;zS&#65533;{&#65533;
dE/&#65533;&&#65533;&#65533;Z&#65533;*&#65533;&#65533;x&#65533;&#65533;&#65533;y&#65533;&#65533;&#65533;&#8865;&#65533;&#65533;&#65533;&#65533;vI&#65533;t /&#65533;&#65533;t4&#65533;:&#65533;&#65533;-8&#65533;&#65533;&#65533;&&#65533;&#65533;U&#65533;4&#65533;^&#65533;&#65533;*&#65533;&#65533;:&&#65533;&#65533;a&#65533;A&#65533;K&#65533;C&#65533;N&#65533;*&#65533;	&#65533;&#65533;&#65533;b&&#65533;&#65533;l&#1414;&#65533;&#65533;k&#65533;&#65533;K&#65533;g5jL&#65533;I&#65533;&#65533;&#1675;&#65533;&#65533;Q&#65533;z"&#65533;&#65533;&#65533;wI&#65533;$&#696;&#65533;&#65533;&#65533;&#65533;jS&#952;&#65533;/=&#65533;~Z:w&#65533;`|la&#65533;9&#65533;k2&#65533;7&#65533;j&#65533;&y&#65533;&#1608;&#65533;&#65533;QE&#1786;&#65533;&#65533;{L&#1780;&#65533;5&#65533;&#65533;f&#65533;&#65533;F&#65533;&#65533;&#65533;[&#65533;)&#65533;JC&#65533;&#65533;E&#65533;0&#65533;&#65533;`L!g&#65533;&#65533;n&#65533;&#65533;&#65533;&#65533;&#65533;&#65533;G&#65533;&#65533;&#65533;&#65533;Y&#65533;&#65533;z&#65533;&#65533;XH; g&#65533;{&#65533;&#65533;2&#65533;&#65533;&#65533;u{0V+Z&#65533;+&#65533;{f&#65533;)HJ&#65533;&#65533;JDc&#1726;&#65533;&#65533;wp&#659;&#65533;&#65533;&#65533;&#1529;&#65533;T&#65533;Z/&#65533;_:&#65533;\&#65533;&#65533;&#65533;&#65533;I&#65533;&#65533;&#1721;C	&#65533;Ei&#65533;&#65533;9&#65533;&#65533;&&#65533;&#65533;&#65533;Qv &#65533;&#1136;&#65533;8p&#65533;%9&#65533;<&#65533;F&#65533;&#65533;&#65533;&#65533;&#65533;X&#65533;1O&#65533;&#65533;&#65533;i&#1531;&#65533;ZK&#65533;!&#65533;&#65533;t&#65533;Y&#65533;]&#65533;&#65533;%&#65533;G&#65533;xF&#65533;]F&#65533;&#65533;r&#65533;&#65533;&#65533;n&#65533;c&#65533;&#65533;;&#65533;&#65533;K&#65533;&#65533;&#65533;&#65533;&#65533;^[0&#65533;&#65533;&#65533;|K&#65533;&#65533;&#630;f&#65533;5W&#65533;&#1430;}&#65533;kBY&#65533;&#33487;&#65533;yT&#65533;[&#65533;W&#65533;&#65533;[&#703;&#65533;#&#65533;&#65533;[{&#65533;ijl&#65533;&#65533;&#65533;&#405;$&#65533;M<&#65533;6&#65533;ocg&#65533;&#65533;&#65533;l&#65533;&#65533;"&#65533;AyY&&#65533;k&#65533;!&#65533;&#65533;&#65533;7&#65533;k&#65533;9&#65533;&#65533;
&#65533;&#65533;&#65533;.}&#65533;t8%&#65533;&#65533;&#65533;9&#26703;*&#65533;&#65533;&#31272;&#65533;;<&#65533;{&#65533;o*&#65533;<9&#65533;;&#830;&#65533;&#1754;&#65533;:&#405;&#65533;jJx&#65533;&#65533;88&#65533;!"D&#65533;*&#65533;NV&#65533;UL&#65533;x&#65533;&#286;aA9=Pa&#65533;&#65533;&#65533;&#65533;N&#65533;&#65533;&#65533;&#65533;e&#65533;&#65533;u&#65533;&#65533;1+X&#65533;&#65533;&#65533;&#65533;,&#65533;&#65533;[&#864;&#65533;U&#65533;&#65533;&#1880;&#65533;&#65533;0&#65533;&#47542;&#65533;&#65533;&#65533;&#65533;&#65533;B\W&#65533;&#65533;`&#65533;&#65533;|&#65533;&#65533;e&#65533;[&#65533;9&#65533;&#65533;~b&#65533;&#65533;&#65533;&#63553;&#65533;&#65533;&#65533;&#65533;&&#65533;q x&#1525;&#65533;&#65533;&#1172;#1&#65533;&#65533;&#65533;&#65533;&#65533;,&#65533;&#65533;&#65533;3^&#65533;S\f.&#65533;&#65533;&#1819;&#65533;&#65533;&#65533;&#65533;7:&#65533;-&#65533;&#65533;&#65533;&#65533;&#65533;_&#65533;&#420;t&#380;&#65533;:;&#65533;&#65533;&#65533;&#65533;6z9$&#65533;&#65533;&#65533;4|&#65533;&#65533;*&#65533;W&#65533;&#1778;&#65533;&#65533;&#65533;"9&#65533;K&#65533;&#65533;@/&#65533;&#65533;&#65533;&#65533;&#65533;2,&#65533;H&#65533;D|&#65533;&#65533;Ei|9a&#65533;k&#65533;&#65533;3&#65533;&#65533;&#65533;&#65533;aE0- &&#65533;&#1233;&#65533;&#65533;&#65533;&#65533;h&#65533;[A&#65533;&#65533;&#65533;rD0hZ&#65533;&#65533;Jkq&#65533;&#65533;&#65533;&#65533;&#65533;x]&#65533;m&#65533;l&#65533;&#65533;|&#65533;&#65533;L&#65533;&#1110;z|}&#65533;d<&#65533;&#65533;k[5z@&#65533;&#65533;&#65533;&#65533;s&#65533;&#65533;v&#65533;f&#65533;&#65533;_&#65533;0&#65533;k}&#65533;}&#65533;&#65533;=&#65533;&#65533;&#65533;c&#65533;&#1371;&#65533;&#65533;&#65533;&#65533;&#65533;&#65533;$|J&#65533;l&#65533;_&#65533;&#1365;`&#65533;&#65533;&#65533;F&#65533;&#65533;&#65533;&#65533;]w&#65533;&#65533;m&#65533;&#65533;Z&#65533;em&#65533;&#65533;,&#65533;&#65533;&#1483;&#65533;&#65533;&#65533;&#1093;&#1441;&#65533;&#65533;&#65533;T&#65533;&#65533;\&#65533;&#65533;q &#65533;J&#65533;3l&#65533;&#65533;G&#65533;&#65533;B&#65533;&#65533;&#65533;L&#65533;.XyM&#65533;&#1551;]&#65533;sl&#65533;j}&#392;&#65533;&#65533;tL&#65533;&#65533;&#65533;&#556;-&#65533;&#65533;m&#65533;&#65533;&#65533;kEx]&#65533;	}`&#65533;&#65533;&#65533;&#65533;&#65533;/&#868;&#65533;e&#65533;&#65533;I&#65533;c&#65533;&#422;&#65533;^}&#65533;p&#65533;&#65533;^I&#65533;&#65533;&#65533;&#65533;&#65533;&#65533;T&#65533;T&#65533;&#65533;&#65533;&#65533;cH&#65533;&#65533;Q&#65533;r&#65533;BHY-&#65533;&#65533;j]S0&#65533;&#65533;&#65533;W&#65533;&#65533;;Y&#65533;&#65533;&#65533;v&#65533;"X&#65533;&#65533;.&#1531;&#65533;&#65533;q&#65533;\&#65533;&#65533;g&#65533;&#65533;&#6008;^&#65533;+&#65533;&#65533;&#65533;&#65533;&#65533;&#65533;~/&#65533;&#65533;&#65533;-&#65533;&#65533;&#65533;2rh&#65533;zme&#65533;&#65533;&#65533;&#65533;R!&#65533;z9*&#65533;"&#65533;	&#249;&#65533;&#65533;&#65533;H &#65533;&#65533;x&#65533;	&#65533;$;&#65533;1[&#65533;&#65533;&#65533;&#65533;os$&#65533;&#65533;&#65533;&#65533;n&#65533;&#65533;gw&#65533;K&#65533;P&#65533;	&#65533;;p&#65533;N:&#65533;&#65533;&#1565;~&#65533;'YI<> &#65533;M&#65533;^	&#65533;&#65533;k`&#1431;l&#65533;B&#65533;&&&#1887;&#65533;&#65533;w&#65533;Q&#65533;d&#65533;F&#65533;+&#65533;KG&#65533;ri&#258;&#1884;&#65533;&#1179;u&#192;N&#65533;&#65533;{&#65533;&#65533;@&#65533;&#65533;&#65533;0&#65533;&#65533;&#65533;&#65533;&#1885;a&#65533;&#65533;&#65533;&#65533;|&#65533;&#65533;&#65533;&#65533;}&#65533;{"W&#65533;&#425;&#65533;al,&#65533;c>&#65533;eN&#65533;&#65533;&#65533;F=s&#65533;&#1772;&#65533;G&#65533;&#65533;&#65533;{&#65533;&#1298;&#65533;&#65533;M&#1891;;y&#65533;'*E&#65533;B&#65533;&#65533;&#65533;q&#65533;'.|&#65533;&#65533;&#65533;0k&#65533;vzv&#137;^&#65533;X:&#65533;&#65533;4w&#65533; a&#65533;!"y;&#65533;&#65533;&#65533;&#65533;+&#65533;9&#65533;&#65533;&#65533;&#65533;	&#65533;&#65533;&#65533;+W&#65533;-D`M&#65533;
&#65533;&#1858;
&#65533;&#65533;&#65533;&#65533;
&#65533;&#65533;BY&#1612;1&#65533;&#1641;&#65533;|&#65533;j&#65533;&#65533;&#65533;&#65533;V&#65533;.&#65533;&#65533;l&#65533;&#542;&#65533;&#65533;j&#65533; *&#65533;&#65533;Y&#65533;&#65533;&#65533;&#65533;z&#65533;&#65533;>&#65533; 7z&#65533;&#65533;7w Q&#65533;&#65533;&#65533;Js&#2011;HFN&#65533;^&#65533;&#65533;&#65533;=&#65533;&#65533;f&#698;&#65533;&#65533;7&#65533;&#65533;A~&#65533;ud&#65533;DT&#13598;&#65533;Z_&#65533;A&#65533;}&#65533;&#65533;&#65533;[H&#65533;&#262;&#65533;&#65533;&#65533;$&#65533;=&#65533;&#65533;W&#65533;&#65533;~&#65533;f&#65533;&#65533;&#65533;-B.&#65533;H&#22612;&#65533;&#65533;9&#65533;M$&#65533;&#65533;&#65533;&#65533;&#65533;=&#1288;&#65533;&#65533;&#65533;&#65533;&#65533;&#65533;k\&#65533;&#65533;l&#65533;<&#65533;&#65533;]5&#65533;&#684;&#65533;&#65533;&#65533;kD-9&#65533;&#65533;8&#65533;&#65533;&#65533;&#65533;&#65533;A&#65533;d&#1792;&#65533;&#65533;&#700;&#65533;&#65533;9L^&#65533;W&#65533;I&#65533;}&#65533;&#200;&#65533;&#65533;Q&#65533;<&#65533;&#65533;&#65533;&#596;:&#65533;&#65533;&#65533;?_&#65533;&#65533;3&#65533;&#65533;]j`K&#65533;	&#65533;<&#65533;&#65533;&#65533;E&#65533;&#65533;!&#65533;&#65533;|&#65533;&#60632;&#65533;&#65533;&#65533;	&#65533;&#65533;&#857;+&#65533;&#65533;&#1088;&#65533;&#65533;bN&#65533;&#65533;I&#65533;&#240;T&#65533;&#65533;&#770;?&#65533;&#65533;&#65533;;&#65533;&#1226;,&#65533;&#65533;&#49963;Z&#65533;q&#1558; &#65533;EHl&#65533;&#468;&#65533;&#65533;H&&#65533;&#65533;
&&#65533;&#65533;u-&#65533;w,&&#65533;&#65533;))I&Ck+&#65533;k[1y&#65533;NN&#65533;&#65533;&#65533;&#65533;	v(D&#65533;&#65533;&#65533;&#65533;-	[&#65533;;&#65533;&#65533;&#65533;&#65533;&#65533;&#65533;&#65533;&#65533;&#65533;&#65533;w :/&#65533;	U&#65533;&#65533;&#65533;&#65533;&#65533;	&#65533;&#65533;`&#65533;&#65533;&#65533;&#65533;&#65533;C9&#65533;&#65533;&#65533;&#65533;&#65533;E&#65533;&#65533;&#65533;&#65533;h&#65533;rn&#65533;&#65533;&#65533;&#65533;V\^3&#65533;&#65533;&#65533;&#65533;&#65533;&#65533;&#65533;&#65533;?&#65533;	,A&#65533;&#65533;	&#65533;(%ta&#65533;aC(&#65533;&#65533;h&#65533;&#171;&#65533;&#65533;&#65533;&#65533;&#65533;&#65533;c&#65533;&#65533; &#65533;q&#65533;&#65533;G&#65533;}&#65533;&#65533;&#65533;rS&&#65533;&#65533;&#464;mlIsK&#65533;	&#65533;Ba&#649;&#65533;&#65533;>&#65533;R&#65533;-/&#65533;DN*E	&#65533;&#65533;,!&#65533;&#65533;nX&#65533;t&#65533;+e&#65533;&#65533;&#65533;&#1706;&#65533;&#65533;&#1452;_&#65533;&#65533;&#65533;u&#65533;C&#65533;!r(\&#65533;&#65533;o&#65533;&#65533;lM]B8&#65533;&#65533;&#1915;&#65533;&#65533;&#65533;&#65533;A&#65533;C1p=&#65533;T&#65533;f&#65533;G&#65533;&#65533;&#65533;&#65533;&#65533;&#65533;&#65533;Q7&#65533;NUK^TY&#65533;3HV&#65533;&#65533;W&#65533;;&#65533;&#65533;&#65533; !&#65533;&#65533;N&#65533;&#65533;&#65533;T$&#1271;J$&#355254;&#65533;th<&#65533;DQ&#65533;D&#65533;v&#65533;C&#65533;&#65533;&#65533;5q&#65533;&#335;m&#65533;b&#65533;p&#65533;J7&#65533;&#65533;&#65533;D	V&#65533;&#65533;&#1113;s&#65533;&#65533;Y3&#65533;y&#65533;&#65533;"&#65533;&#65533;&#65533;&#65533;&#65533;'B&#65533;&#65533;2z&#65533;&#65533;&#65533;&#65533;&#65533;[a&#65533;&#65533;"&#65533;k&#65533;&#65533;&#65533;1&#1600;G&#65533;&#65533;&#65533;X`&#65533;&#65533; &#65533;d5&#65533;`&#65533;f&#65533;5&#65533;Z&#729;gMv%&#1317;!^x&#65533;5&#65533;$y&#65533;&#65533;Y?YB&#65533;N<&#65533;2_
&#65533;	&#65533;)&#1863;&#65533;X&#65533;|&#65533;Yg&#65533;Q&#65533;&#65533;&#65533;s&#65533;9&#65533;}&#65533;Fj8`&#65533;\&#65533; i!6'&#65533;u[P>I&#1932;&#65533;5"1Fj&#65533;(i&#65533;m&#65533;&#65533;^&#65533;&#65533;N&#65533;&#65533;&#65533;t{I&#1284;G&#65533;&#1615;&#65533;s&#65533;&#65533;&#65533;KJ&#65533;&#65533;I0&#65533;&#65533;&#65533;n&#65533;&#65533;&#65533;&#65533;,"V_]&#65533;&#1634;&#785;Mq&#65533;&#65533;&#65533;&#65533;]&#65533;
Q&#65533;&#65533;&#65533;.&#65533;`&#65533;&#65533;v&#65533;`.&#65533;C&#65533;2`&#65533;&#411;\&#65533;J]"~&#65533;f&#65533;~A&#65533;&#65533;&#65533;&#65533;ya&#65533;&#1802;&#47874;\W&#65533;8/VW&#65533;8&#65533;V&#65533;i&#65533;F&#65533;P<FRD8bp&#65533;&#1686;V&#65533;Z&#65533;=&#65533;&#65533;Z&#65533;&#65533;C`B[&#65533;&#65533;V&#65533;&#65533;&#616;&#65533;f&#65533;&#65533;Rz&#65533;&#65533;[v&#65533;&#65533;'zD&#65533;&#65533;k&#65533;&#65533;Se&#65533;&#65533;"~&#65533;{&#65533;pZ&#65533;&#65533;gG4&#1401;&#65533;w&#65533;&#65533;&#65533;&#65533;=	/&#222;=6&#1653;&#398;&#65533;Dg]}&#65533;&#65533;&#65533;0TT&#65533;&#65533;&#65533;k&#65533;&#65533;&#65533;&#65533;&#65533;^&#65533;i&#65533;*38m`jM0&#65533;&#65533;z\&#1607;8&#65533;&#65533;&#65533;&#65533;&#65533;&#46036;&#65533;
	&#65533;&#65533;&#65533;jNay&#65533;X)&#65533;.&#65533;&#65533;&#65533;&&#65533;&#65533;Z&#65533;mb&#65533;&#65533;&#65533;C>&#65533;&&#65533;l&#65533;&#65533;&#65533;(&#65533;&#65533;0&#65533;E&#12459; &#65533;#H&#65533;&#65533;&#65533;tT&#65533;[&#65533;zG&#65533;&#65533;&#44420;$&#65533;K&#65533;)&#65533;w&#65533;&#65533;s&#65533;&#65533;&#65533;&#65533;K'&#65533;t&#65533;&#65533;{&#65533;M&#65533;&#65533;&#65533;kv&#65533;;\'&#65533;&#65533;#1c&#65533;&#65533;AP&#65533;&#328;&#65533;&#65533;lU&#65533;J&#65533;U&#65533;&#65533; /@&#65533;|&#1356;-s&#65533;`&#65533;&#65533;&#65533;~&#65533;i&#65533;J<is4&#65533;&#65533;l&#65533;+&#65533;&#65533;&#65533;:&#65533;&#65533;&#65533;&#65533;&#65533;'&#65533;3&#65533;&#65533;&#65533;!*&#65533;&#65533;&#42539;H&#65533;SBEC&#65533;&#65533;}N&#65533;&#65533;&#65533;&#65533;Nm&#65533;&#65533;
&#65533;&#65533;  &#65533;&#65533;&#65533;&#65533;w&#65533;i9`&#65533;p&#65533;h&#65533;&#65533;&#65533;G6&#65533;C&#65533;r&#65533;Y&#65533;&#65533;&#65533;>&#65533;&#65533;&#65533;hv+&#65533;&#1286;&#65533;$C&#65533;&#65533;&#65533;[`&#65533;&#65533;&#1273;2O=&#65533;&#65533;&#65533;`W&#65533;&#65533;Q&#65533;F &#65533;&#65533;&#65533;4&#65533;&#65533;&#65533;8&#65533;B[&#65533;J&#65533;0&#65533;&#260;&#65533;&#65533;&#65533;&#65533;&#17652;&#65533;f|&#65533;SP&#65533;v -&#65533;&#65533;A;\&#1321;0E&#65533;&#1825;w&#65533;&#65533;&#65533;&#65533;&#65533;&#379;&#65533;&#65533;&#65533;&#65533;R&#65533;N&#65533;T&#65533;,y&#65533;|v&#65533;&#65533;&#65533;i/&#65533;h$&#65533;&#65533;_&#65533;&#65533;Y&#65533;@&#1712;&#65533;&#65533;&#65533;5r&#65533;3RV&#65533;2 &#65533; &#65533;`&#65533;&#65533;1&#65533;$&#815;or&#65533;&#65533;X8<ex&#65533;J^&#65533;&#1414;b&#65533;&#65533;Mi&#65533;6w&#65533;&#65533;I&#65533;&#65533;&#65533;&#65533;#&#65533;&#65533;&#65533;ty4&#65533;Of'#&#65533;$&#65533;H&#65533;4)&#65533;&#65533;&#65533;<3&#65533;S&#65533;l&#550;7&#65533;&#65533;3r&#65533;&#65533;&#65533;,&#65533;&#65533;K.)&#65533;&#65533;&#65533;E&#65533;TWD&#65533;\&#65533;&#65533;&#65533;&#65533;tde^&#65533;8M&#65533;Z&#65533;&#65533;I<&#65533;a1U&#65533;S^&#65533;&#65533;&#65533;&#65533;&#65533;<N&#65533;!k9&#65533; &#65533;#X&#2027;WD:&#35528;&#65533;&#65533;&#65533;&#65533;#&#65533;V&#1049;$&#1585;}m&#65533;Y&#65533; &#65533;qV&#65533;9&#65533;&#24889;}&#65533;b&#65533;Z?&#65533;1 &#65533;&#65533;8&#65533;Cd&#65533;&#65533;&#65533;<v`Q&#65533;&#65533;&#65533;2&#65533;@Z0&#65533;&#65533;&#65533;Xu8&#65533;~&#65533;&#986;<&#65533;&#65533;4WBVx&#65533;&#65533;Yj&#65533;v&#65533;&#65533;&#65533;&#65533;b&#65533;&#65533;&#65533;&#65533;&#65533;&#65533;3G&#65533;&#65533;b&#65533;R&#65533;&#65533;R&#65533;"R&#65533;&#65533;&#65533;3&#65533;#&#65533;,&#65533;F&#65533;&#65533;gWHn2&#65533;z&#65533;o&#65533;&#65533;%&#65533;&&#65533;t&#65533;"&#65533;&#65533;A&#65533;(&#65533;k&#65533;&#1358;&#65533;N&#65533;&#65533;&#65533;<&#65533;&#65533;&#65533;&#65533;9>&#65533;&#65533;&#1238;H=P&#65533; &#65533;&#65533;}e@&#65533;@g&#65533;&#65533;~A+&#65533;)jQ&#803;&#65533;Y8&#65533;&#298;?/&#65533;Kg&#65533;'&#65533;&#65533;&#65533;e+&#65533;&#65533;&#65533;Z&#65533;&#65533;%\&#65533;x&#65533;&#65533;&#27364;&#65533;Clhx&#65533;D&#357;=!,&#65533;#S&#65533;&#65533;9-&#65533;B&#65533;&#1245;&#65533;0&#65533;?&#65533;&#65533;7S&#65533;T	&#65533;&#65533;$&#65533;gq&#65533;E&#65533;%F&#65533;&#65533;&#65533;{&#65533;.&#65533;&#65533;&#65533;OQ&#65533;x&#65533;Wo1&#65533;p&&#65533;&#65533;"&#65533;Y&#378;S&#65533;&#65533;%qyL&#65533;&#65533;8v&#65533;p&#65533;&#65533;K&#65533;&#65533;&#65533;"&#65533;&#1429;&#65533;&#65533;,&#65533;r!&#1305;&#65533;&#1969;&#65533;&#65533;&#65533;&#65533;&#65533;r&#65533;c&#65533;F:	L1Y&#3308;&#65533;&#65533;&#65533;&#65533;&#65533;&#65533;nc%,!&#65533;&#65533;1&#65533;&#65533;	I&#65533;&#65533;&#65533;&#65533;&#19889;&#65533;@o&#65533;k&#65533;&#65533;&#65533;&#65533;K&#366;&#65533;$&#65533;&#1710;&#65533;&#65533;&#65533;&#65533;mMAz&#65533;&#1464;&#1389;&#65533;&#65533;&#65533;&#65533;[&#65533;b&#65533;D&#65533;&#65533;~&#65533;iRx&#65533;&#65533;l&#65533;4&#65533;&#65533;R+&#65533;c&#65533;lS&#65533;&#65533;n&#65533;&#65533;@&#65533;&#65533;d&#65533;&#65533;&#65533;&#65533;7&#65533;	&#1968;&#65533;t&#65533;&#65533;<#&#65533;&#65533;&#65533;^&#65533;u&#65533;&#65533;&#65533;/>&#65533;&#65533;*&#65533;&#821;&#65533;&#65533;&#65533;/^k&#65533;&#65533;&#65533;	&#65533;G&#65533;&#65533;&#65533;t&#65533;|m~&#65533;R&#65533;0&#65533;z&#65533;}]?&#65533;&#1078;&#65533;&#65533;&#65533;D&#65533;c{.0I&#65533;&#65533;9&#65533;&#65533;&#65533;&#65533;&#1221;&#65533;&#65533;2&#1125;&#65533;}\&#65533;&#65533;T&#65533;&#65533;2.Nge+'&#65533;&#914;&#65533;<&#65533;K&#65533;_QY*J&#65533;,f<s&#65533;Bn<*&#65533;&#65533;&#65533;:c&#65533;&#65533;&#65533;&#65533;&#65533;&#65533;Tu&#65533;x&#65533;&#1309;&#65533;7Y&#65533;W&#65533;&#65533;N\&#65533;gc&#65533;&#65533;Y&#65533;&#65533;&#65533;&#65533;&#65533;P&#65533;&#65533;+}&#65533;W&#65533;Q&#65533;&#65533;&#65533;&#65533;q&#65533;&#65533;&#65533;&#65533;&#65533;"k&#65533;&#65533;c&#65533;&#65533;&#65533;&#65533;&#65533;q?z&#65533;N&#65533;&#65533;CGw&#65533;D&#65533;	&#65533;&#65533;&#65533;	&#707;&#65533;sM~&#65533;&#65533;Z'&#65533;&#65533;&#65533;&#65533;1&#65533;4&#65533;&#611;&#65533;&#65533;
f*&#65533;(o&#65533;bu{&#65533;'&#65533;P&#65533;[&#65533;&#65533;U&#65533;&#65533;&#65533;&#65533;&#65533;&#65533;\J&#65533;y|&#65533;&#65533;&#65533;Pl&#65533;&#1506;&#65533;&#65533;A*&#65533;&#65533;&#65533;&#65533;:&#65533;&#65533;:&#65533;&#65533;L&#65533;fu&#65533;S&#65533;w3&#65533; &#65533;j&#65533;m&#65533;e&#65533;&#65533;5&#65533; hq&#65533;&#605;+&#1585;00&#65533;&#65533;&#65533;&#65533;&#65533;:&#65533;&#65533;&#65533;&#65533;J&#65533;&#65533;&#65533;z&#65533;&#65533;CxpK2&#65533;&#65533;Kp&#65533;&#65533;&#65533;j&#65533;&#65533;&#65533;&#1896;&&#65533;@B&#65533;{&#65533; &#65533;&#65533;l&#65533;&#65533;p.&#65533;%x&#65533;&#65533;&#65533;&#65533;Eo&#65533;&#65533;&#65533;&#65533;0&#65533;c&#65533;{~&#65533;&#916;&#65533;:&#1388;DuF=&#65533;&#65533;:&#65533;&#65533;&#65533;&#65533;&#65533;&#65533;4!;&#65533;&#65533;&#951;&#65533;&#65533;+&#65533;&#65533;v%&#65533;&#65533;cD&#65533;&#65533;u&#65533;be*O&#65533;&#65533;&#65533;&#65533;&#65533;&#65533;$+M&#65533;]]&#65533;&#65533;&#65533;vV&#65533;&#65533;m&#65533;5&#65533;&#65533;&#65533;&#65533;t&#65533;&#65533;&#65533;}k&#65533;&#65533;^&#65533;W  0&#65533;P&#65533;Qw|&#1693;&#65533;&#65533;7&#65533;}EHV%@&#65533;3&#65533;&#65533;z&#65533;&#2033;P"e&#65533;&#65533;g!i c&#65533;rpdzi&#65533;0&#65533;$7b&#65533;Dc#h&#1216;&#65533;6y=
$evWG:fw&#65533;DF&#65533;6&#65533;#&#65533;J&#65533;diGi/T&#65533;0%R"&#65533;&#65533;&g&#65533;F&#65533;&#65533;q&#65533;`&#65533;e)&w&#65533;tMfR&#1541;{&#65533;&#65533;{&#65533;&#65533;#&#65533;Z"H&#65533;eKGm&#65533;@^&#65533;s8&#65533;&#65533;"j&#65533;|&#65533;5&#65533;^&#65533;&#65533;)&#65533;^v&#65533;gKc&#65533;q&#65533;tGW&#65533;buu&#65533;&#65533;&#65533;&zE0@b?&#65533;ToS&#65533; x&#65533;~qWY&#65533;&#65533;gQp+Uy&#65533;2<&#65533;&#65533; &#65533;F#&#65533;&#65533;p&#65533;&#65533;7&#65533;&#65533;Xx&#65533;UZ&#65533;EX$ G&#65533;&#264;d&#65533;V&#65533;!&#65533;&#65533;&#65533;&#65533;5&#65533;:&#65533;&#65533;&#65533;w-5&#65533;&#65533;&#65533;h&#65533;&#65533;h&#65533;&#65533;&#65533;p&#65533;D8&#65533;P&#65533;&#65533;&#65533;Mf&#65533;X0{&#65533;X&#65533;&#65533;&#65533;D&#65533;&#65533;;%K&#65533;0]B&#65533;&#65533;&#65533;W\&#65533;&#65533;s6&#65533;&#65533;&#65533;&l&#502;&#65533;OdP&#1781;O&#65533;&#65533;O&#65533;&#65533;[Pu&#65533;	ncu&#65533;w&BH&#65533;&#65533;s&#65533;o&#65533;F&#65533;p&#65533; &#65533;&#65533;F!&#65533;4&#65533;&#65533;&#65533;B&#65533;r&#65533;1&#65533;&#65533;&#65533;&#65533;9y&#65533;&#65533;&#65533;&#65533;p&#65533;&#65533;X&#65533;&#65533;&#65533;&#65533;&#65533;&#65533;&#65533;&i&#65533;&X&#65533;&#65533;&#65533;&#65533;&#65533;?&#65533;h&#65533;Rpo&#65533;&#65533;x&#65533;&#65533;&#65533;x&#65533;&#65533;&#65533;&#65533;h&#65533;&#65533;h&#65533;&#65533;&#65533;h&#65533;&#593;9&#65533;Hq&#65533;&#65533;!hS&#65533;'k&#65533;?6y&#65533;&#65533;&#65533;&#65533;&#65533;(&#65533;I&#65533;3&#65533;W&#65533;&#65533;T=(&#65533;&#65533;&#65533;Jt+&#65533;&#65533;&#65533;&#1475;2m&#65533;&#65533;&#65533;&#65533;b&#181;|&#871;/f=TWuQ(&#65533;&#65533;&#65533;5&#65533;&#65533;W&#65533;&#65533;u&#26629;&#65533; &#65533;&#65533;&#65533;RR&#65533;@G; &#65533;f9&#65533;'Ek&#65533;&#65533;&#65533;vOX&#65533;&#65533;&#65533;e%&#65533;&#65533;% &#65533;&#65533;&#65533;&#65533;J&#65533;&#65533;&#65533;&#65533;&#65533;&#65533;&#65533;&#65533;&#52688;&#65533;&#65533;&#65533;&#65533;&#65533;&#65533;lU&#65533;B&#65533;&#65533;!&#65533;{&#65533;	!!i&#65533;&#65533;&#65533;&#65533;&#65533;&#65533;x"&#65533;7&#65533;a&#65533;&#65533;+7&#65533;ywi&#65533;"&#65533;&#65533;&#65533;y&#65533;&#65533;&#65533;7&#65533;&|G&#65533;
&#65533;&#65533;&#65533;&#65533;&#65533;x&#65533;&#65533;&#65533;'e&#65533;&#65533;#Q}DB&#65533;&#65533;'<&#65533;'uH&#65533;h&#65533;&#1364;&#65533;Gxq&#65533;c&#65533;&#65533;&#65533;&#65533;&#65533;u&#65533;&#65533;&#65533;F&#65533;14gI~&#65533;(-&#65533;!&#65533;&#65533;&#65533;}&#65533;e&#65533;&#65533;1&#65533;&#65533;0ix'&#65533;&#65533; Y	5Q7 &#65533;&#65533;&#1761;%&#65533;Pwt&#65533;&#65533;&#65533;&#65533;T:&#65533;&#65533;	&#65533;~&#65533;&#65533;&#65533;	&#65533;%Q&#65533;&#65533;H&#65533;&#65533;&#65533;&#65533;31&#65533;v&#65533;&#65533;x-&#65533;&#65533;i
&#65533;&#65533;i&#65533;&#65533;&#65533;#&#65533;&#65533; 9&#65533;&#65533;&#65533;&#65533;&#65533;&#65533;&#65533;T&#65533;&#65533;2R&#65533;b&#65533;9x&#65533;&#65533;&#65533;lKW9F'm&#65533;&#65533;&#65533;&#65533;eEL&#65533;|&#65533;&#65533;ME3&#65533;o&#65533;&#65533;&#65533;1$U&#1541;&#65533;4&#65533;&#65533;_&#65533;&#65533;#&#65533;q&#65533;'&#526;&#65533;&#65533;g&#65533;&#65533;W	p&#65533;&#65533;$oQ0L&#65533;E&#65533;1:&#65533;AP&#65533;{&#65533;&#65533;&#65533;&#65533;&#1051;&#65533;&#65533;&#65533;I&#65533;:&#65533;&#65533;&#65533;TB&#65533;{&#65533;&#65533;&#225;&#65533;&#65533;&#65533;&#65533;&#65533;&#65533;q&#65533;2$<&#65533;9&#65533;&#65533;&#1638;
&#65533;&#65533;&#65533;&#65533;&#65533;y&#65533;`&#65533;TX&#65533;IP&#65533;l&#65533;&#65533;&#65533;&#65533;2c9&#65533;&#65533;5cBw)c&#65533;c&#65533;&#65533;&#65533;@&#65533;il&#65533;t]0&#65533;t1&#65533;&#65533;82&#65533;K&#65533;3&#65533;
&#65533;&#1143;&#65533;x&#65533;a&#65533;Oy&#65533;_QznZ&#65533;&#65533;n&#65533;O&#65533;Rbei&#65533;s&#65533;s&#65533;&#65533;G&#65533;5/&&#65533;&#65533;&#1542;Tp&#65533;&#65533;&#65533;G&#65533;oh&#65533;&#65533;\&#65533;&#65533;&#65533;&#1182;U@&#65533;)r&#65533;&#65533;I}@w&#65533;W}I&#65533;x&#65533;^Ex&#65533;r
&#65533;}&#65533;&#65533;&#65533;&#65533;&#65533;Y&#65533;{J1v*&#65533;&#65533;&#65533;9 &#65533;&#65533;&#65533;&)&#65533;&#65533; +&#65533;"a&#65533;|&#65533;&#65533;Z&#62113;&#65533;wl&#65533;|&#65533;&#65533;Hr&#65533;sJ&#65533;L&#65533;&#1712;&#65533;lDi&#65533;&#65533;&#65533;1&#65533;&#65533;eaMg$V&#65533;&#65533;|&#65533;f&#65533;&#65533;&#65533;&#65533;ViE&#65533;&#65533;&#65533;g&#65533;&#65533;Y&#65533;&#65533;v&#65533;E&#65533;&#65533;&#65533;&#65533;&c&#65533;z&#65533;h~&#65533;&#65533;D&#65533;0o&#65533;k:&#65533;&#65533;ih&#65533;whq&#65533;&#65533;&#65533;&#65533;P4&#65533;%&#65533;"&#65533;Cp&#65533;&#65533;7&#65533;
&#65533;4)1&#65533;5&#65533;&#1768;zp&#65533;z&#65533;&#65533;&#65533;|&#65533;cp&#65533;R&#65533;&#65533;%G&#65533;z'c(&#65533;&#65533;&#65533;&#65533;&#1653;_+&#65533;CY&#65533;*t<&#65533;&#602;&#65533;&#65533;{<&#65533; &#21587;&#65533;&#65533;&#65533;&#65533;Da:D&#65533;&#65533;&#65533;A&#65533;k&#65533;&#65533;&#65533;cc&#65533;^&#65533;&#65533;&#65533;&#65533;C
&#65533;&#65533;}&#65533;3
Y&#65533;V&#27954;&#65533;&#65533;S&#65533;J&#65533;5&#65533;YS?&#65533;UrP&#65533;&#65533;uo]&#65533;W&#65533;G&#65533;B&#65533;&#65533;?&#65533;&#65533;&#65533;&#65533;&#65533;pp&#65533;&#65533;e&#65533;&#65533;o&#65533;&#65533;P&#65533;~&#65533;c&#65533;J&#65533;&#65533;&#65533;[&#65533;m&#65533;z&#65533;&#65533;&#65533;;&#65533;X&#65533;&#65533;a&#65533;+&#65533;
3h&#65533;&#65533;	?&#65533;&#65533; &#65533;&#65533;&#65533;&#65533;&#65533;ze&#65533;n&#65533;&#65533;&#65533;9&#65533;&#168;sYq&#65533;y&#65533;?|{&#65533;DQe?&#65533;J&#65533;[|&#65533;&#65533;;1j&#65533;&#979;&#65533;&#65533;u&#65533;P&#65533;&#65533;&#65533;&#65533;&#65533;;]x&#65533;&#65533;/X&#65533;&#65533;M&#65533;&#65533;Fh&#65533;:&#27364;R&#65533;&#65533;XoX &#65533;&#65533;&#65533;f!Q&#65533;&#65533;z9p@@&#65533;ao&#65533;&#250;&#65533;&#65533;&#1652;9 &#65533;O&#65533;&#65533;&#65533;#<S
&#65533;&#65533;&#1750;&#1787;&#65533;\&#65533;&#65533;&#65533;&#65533;0<&#65533;&#65533;&#480; [&#65533;&#65533;+cX&#65533;k`&#65533;&#65533;Q&#65533;&#65533;j&#65533;U;&#65533;@]&#65533;&#65533;Y&#65533;9t&#65533;D&#65533;&#65533;V&#65533;&#65533;9}&#65533;dW&#65533;G&#65533;&#65533;&#65533;&#65533;&#65533;G&#65533;&#65533;b&#65533;&#65533;&#65533;@9&#65533;_
&#65533;&#65533;&#65533;&#65533;&#65533;&#65533;Kp}&#65533;p+0&#65533;&#65533;&#65533;N&#65533;&#65533;_&#1083;&#65533;&#65533;z&#65533;&#65533;&#65533;&#65533;&#65533;&#65533;&#65533;&#65533;&#1786;&#65533;LA&#65533;&#65533;p4&#65533;&#65533;&#65533;&#65533;
il&#65533;&#146;|&#65533;&#65533;&#65533;&#65533;&#65533;&#65533;:Dp[A2l&#65533;&#65533;&#65533;x&#65533;&#65533;Y&#65533;&#65533;&#65533;&#65533;&#65533;K9&#625;&#65533;	&#1839;L6&#65533;&#177;&#255;KI&#65533;X{&#65533;Y
k&#65533;&#65533;&#65533;L&#65533;2&#65533;h&#65533;\&#65533;&#65533;O&#65533;&#65533;&#65533;=?&#65533;<&#65533;&&#65533;Sy&#427;&#65533;&#65533;j&#65533;= &#65533;ml&#65533;&#65533;&#65533;q&#65533;!x&#65533;y&#65533;w&#65533;o&#65533;&#65533;&#65533;&#65533;J0n&#65533;&#65533;&#65533;&#65533;&#65533;6&#65533;&#65533;&#65533;&#65533;M&#65533;&#65533;&#65533;7&#65533;&#65533;v&#65533;&#65533;f&#65533;&#65533;|t&#65533;M&#65533;C&#65533;&#65533;J&#65533;&#65533;<KJ&#65533;`&#65533;&#65533;:\&#65533;d&#65533;J&#65533;&#65533;	&#65533;&#65533;&#65533;nz&#65533;&#65533;&#65533;&#65533;&#44450;&#65533;Kd1i=&#65533;&#65533;%&#65533;&#65533;&#65533;&#65533;t&#65533;&#65533;&#65533;pL&#65533;&#65533;%&#65533;&#65533;&#65533;x#&#65533;&#65533;&#65533;&#65533;H&#65533;!B&#65533;&#65533;&#65533;u&#65533;&#65533;&#65533;&#65533;&#65533;&#65533; &#65533;w&#65533;&#65533;&#65533;\&#65533;&#65533;&#65533;&#65533;dx&#65533;EX&#65533;kw&#1221;&#65533;&#65533;I&#65533;&#65533;&#65533;&#65533;&#65533;&#65533;&#65533;&#65533;~&#1386;&#65533;A+&#65533;`&#65533;&#1266;+&#65533;V}&#1403;&#65533;YC$8k&#65533;&#65533;&#65533;9&#65533;&#65533;&#65533;&#65533;&#65533;&#65533;`}&#217;&#65533;&#65533;=&#65533;&#65533;&#37492;&#65533;q&#65533;&6((9&#65533;&#65533;k&#65533;&#65533;&#51246;&#65533;7&#65533;&#65533; |&#65533;#&#65533;r&#65533;&#65533;&#65533;&#65533;&#65533;&#65533;y&#65533;&#65533;Z%&#65533;H:&#65533;&#65533;9&#392;&#65533;&#778;&#65533;&#65533;7&#65533;e&#65533;&#65533;7&#65533;&#65533;&#65533;l&#65533;&#65533;l&#65533;<&#65533;&#65533;&#836770;V&#541;&#65533;&#65533;&#65533;~T &#65533;)&#65533;8&#65533;"Ys\&#65533;&#65533;&#65533;&#65533;&#65533;p&#65533;,&#65533;&#65533;&#65533;j&#65533;&#65533;O&#65533;G&#1048;&#65533;&#65533;&#65533;4&#65533;gmU6l&#65533;&#1882;&#65533;&#757;&#65533;xH&#65533;a0&#65533;xyw&#65533;E&#65533;W&#1753;&#65533;&#65533;`&#1760;5&#65533;&#65533;.&#65533;&#65533;&#65533;U&#65533;&#65533;&#65533;;&#65533;&#65533;&#65533;&#65533;*S0/&#14466;;5&#65533;cq&#65533;&#65533;=&#345;m&#65533;&#65533;X&#940;>u0&#65533;&#65533;L&#65533;\ &#65533;&#65533;&#65533;&#65533;5&#65533;&#65533;&#65533;&#65533;P&#65533;&#65533;&#65533;&#65533;y&#65533;+ &#65533;e&#65533;cr<Em&#65533;{&#65533;&#65533;7T&#65533;&#65533;&#65533;d&#1526;&#869;&#65533;Qw&#65533;|&#65533;TM&#894;&#65533;&#65533;&#521;}&#65533;&#65533;&#65533;&#65533;g&#65533;Hry4&#65533;&#65533;&#1133;=&#65533;av&#65533;Z&#65533;&#65533;l&#65533;!&#65533;$&#65533;&#1440;&#65533;y&#65533;D&#65533;(&#65533;1wm'8n&#65533;&#65533;&#65533;&#65533;&#65533;AW&#65533;&#65533;v&#65533;&#65533;&#65533;&#65533;	&#65533;&#65533;&#65533;&#65533;b&#65533;,&#65533;&#65533;&#65533;/&#652;(&#65533;&#65533;O&#65533;&#65533;^&#65533;&#65533;-&#65533;&#65533;4&#65533;&#1625;&#65533;&#65533;&#65533;w&#65533;&#65533;&#65533;T&#65533;,{qB<&#306;i&#65533;&#65533;&#65533;X&#65533; `&#65533;&#871;+1MR&#65533;h&#65533;~&#65533;=&&#65533;&#65533;=&#65533;&#65533; &#65533;H&#65533;E&#65533;)>n+&#65533; V&#65533;&#65533;&#65533;&#65533;.&#65533;O;&#65533;&#65533;&#65533;&#65533;&#1894;y;&#65533;&#65533;>&#65533;&#65533;9&#65533;&#65533;&#65533;&#65533;&#65533;!h&#65533;&#65533;s&#65533;&#65533;&#65533;&#1187;<&#65533;h&#65533;&#638;&#65533;)&#65533;&#65533;I&#65533;[LZnD&#65533;&#65533;&#65533;{;&#65533;&#65533;5U|lh\L&#65533;&#1250;W&#65533;&#65533;t&#65533;&#17706;&#65533;6n&#65533;&#1054;&#65533;&#65533;G5u>&#65533;&#65533;x&#65533;&#65533;&#65533;&#65533;&#65533;n&#58243;1}&#65533;&#65533;[aO&#65533;~&#65533;&#65533;{&#65533;&#65533;]&#65533;X&#65533;&#65533;I&#1888;&#65533;Ii&#65533;&#65533;&#65533;&#65533;J&#65533; &#65533;&#1330;&#65533;&#65533;&#65533;*&#65533;&#65533;&#65533;&#65533;jplc&#65533;&#65533;&#65533;\&#65533;&#1402;&#226;,&#65533;&#65533;&#65533;&#65533;&#65533;&#65533;\&#65533;&#65533;}&#65533;&#65533;a&#65533;&#65533;&#65533;5&#65533;~&#65533;"&#65533;&#65533;"&#65533;&#65533;&#65533;&#65533;;9&#65533;eU^&#65533;2&#65533;d&#65533;&#65533;aq&#65533;&#65533;H9&#65533;YOj&#65533;&#65533;z&#65533;E\d&#65533;&#65533;2Y&#65533;{&#65533;&#65533;&#65533;&#65533;&#65533;&#65533;_v&#65533;}+&#65533;&#65533;7&#65533;#D:&#65533;&#65533;&#65533;S&#65533;Cl&#65533;&#65533;&#65533;`c&#65533;&#65533;/J&#65533;&#65533;b&#65533; &#65533;?[ &#65533;oH&#65533;l&#65533;wD&#65533;&#65533;&#65533;K &#65533;&#65533;?&#65533;&#65533;&#65533;&#65533;+&#65533;&#65533;]&#65533;9p`&#65533;&#65533;&#65533;+N&#65533;&#65533;&#299;&#65533;{&#65533;&#65533;M;f&#1467;~&#65533;&#65533;&#65533;E&#65533;&#65533;&#65533;&#65533;&#65533;&#65533;B&#65533;&#65533;&#834;&#65533;6~&#65533;j&#65533;Z:&#65533;&#65533;&#65533;&#65533;&#65533;JT{&#65533;&#65533;&#65533;&#65533;&#65533;9&#65533;&#65533;&#65533;&#65533;t&#65533;&#65533;&#65533;&#65533;&#65533;&#65533;&#65533;m&#65533;&#65533;&#65533;
&#65533;4C&#65533;r^&#65533; p &#65533;&#65533;lv)xN&#65533;&#65533;N&#65533;&#65533;W&#65533;^&#65533;	R&#65533;&#65533;w&#65533;&#65533;)&#65533;g&#65533;&#65533;&#65533;T&#65533;&#65533;&#65533;U &#65533;&#65533;G&#65533;&#65533;&#65533;&#65533;w:&#65533;&#65533;&#65533;Y?,E&#630;&#65533;n&#65533;Xh&#65533;0&#65533;&#65533;&#65533;&#65533;&#65533;&#65533;&#65533;&#65533;&#65533;g&#65533;&#65533;&#65533;&#65533;H&#65533;&#65533;:.&#65533;&#65533;	`&#65533;&#65533;3V&#65533;&#65533;38&#65533;#r'e&#65533;C[U&#65533;^&#65533;&#65533;{n&#65533;&#65533;\&#65533;/&#65533;&#65533;e&#65533;&#65533;&#65533;&#65533;&#65533;&#65533;&#65533;&#65533;&#65533;	&#65533;+&#65533;&#65533;&#65533;&#65533;&#65533;&#65533;(&#65533;&#65533;@&#65533;&#65533;&#65533;&#310;&#65533;&#65533;@v&#629;&#65533;a&#65533;&#65533;&#65533;&#65533;}Z&#65533;&#189;&#65533;&#65533;'&#65533;&#65533;&#65533;&#65533;&#65533;&#65533;&#65533;&&#65533;
]&#65533;&#65533;&#65533;&#65533;&#65533;&#65533;&#65533;&#42000; -uyh: &#65533;KBP&#65533;&#65533;"
&#1050736;H&#65533;$E&#65533;8,/E&#65533;;&#65533;d&#65533;#G[&#65533;,f&#65533;&#1558;&#65533;&#65533;&#65533;2$I&#65533;&#65533;&#65533;(&#529;&#65533;$&#65533;&#65533;(&#65533;&#65533;&#65533;&#65533;^&#65533;&#65533;&#65533;Vp&#65533;&#65533;n&#65533;&#65533;F&#65533;S5GU&#65533;&#65533;m&#65533;&#1387;%&#65533;&#65533;(ho&#65533;&#1518;9&#65533;&#65533;k4pl&#1501;h&#1258;]+VN	['&#65533;&#65533;I&#65533;.4&#65533;~!&#65533;&#65533;K&#1551;&#65533;Y[&#65533;&#65533;&#65533;Jj_U6&#65533;*E&#65533;)Va&#174;O&#65533;&#425;%M&#65533;P&#65533;&#65533;T&#65533;q&#65533;&#65533;&#65533;?K&#65533;9&#65533;&#65533;&#65533;U&#65533;&#65533;L&#65533;*V_&#65533;L!	&#65533;&#65533;a&#65533;b&#65533;>v&#65533;&#65533;aB&#65533;Q&#65533;&#65533;6.(3rH7&#65533;&#65533;&#65533;&#65533;&#65533;<y&#65533;&#846;&#65533;&#65533;&#65533;z?&#65533;a&#65533;&#65533;&#65533;&#65533;&#65533;
5n&#65533;&#65533;A&#65533;+ &#65533;S&#65533;$&#443;c&#65533;bG&#65533;CZI&#65533;&#65533; &#65533;=&#65533;	&#369;&#65533;'&#65533;E`&#65533;&#65533;Lv10&#65533;i/&#65533;&#479;)I&#65533;&#65533;&#65533;&#65533;L-&#65533;v&#65533;H^&#65533;&#65533;pYq&#65533;&#65533;I&#65533;&#65533;X_&#65533;&#65533;&#65533;TZg&#65533;U&#65533;Z&#65533;
.&#65533;&#65533;&#65533;Cc$&#65533;&#654;&#65533;&#65533;"&#65533;g<&#65533;&#65533;j&#65533;&#65533;&#65533;&#35146;4&#65533;&#65533;"&#1794;&#65533;&#65533;&#65533;Ra&#65533;&#65533;^&#65533;-&#65533;`G&#65533;F&#65533;ZI&#65533;&#65533;&#65533;&#65533;q&#65533;q&#65533;a&#65533;m&#65533;&#65533;V&#65533;l&#1463;1&#65533;&#65533;&#65533;Z&#65533;&#65533;&#65533;&#599;&#65533;&#65533;mS\&#65533;h"GKE&#65533;1`B=]j(=f&#65533;S&#65533;?&#65533;&#65533;u4&#65533;&#65533;&#65533; &#65533;&#65533; a&#65533;^&\&#65533;^|s&#65533;W_&#65533;  &#65533;Xl&#65533;)&#65533;(&#65533; &#65533;Rx&#65533;&#65533;P&#65533;&#65533; &#65533;&#65533;&#65533;G.p&#612;M&#65533;&#65533;(f&#65533;:rY^+&#65533;$ &#65533;N&#65533;&#65533;#H'V&#65533;&#65533;a&#1581;&#65533;l&#65533;SXl&#65533;&#65533;&#65533;id&#65533; &#65533;&#1747;&#65533;&#65533;&#65533;",&#65533;d2&#65533;G&#65533;b&#65533;&#65533;M&#65533;&#65533;&#65533;&#65533;^&#65533;Dr&#65533;@Vt&#65533;&#65533;&#65533;&#65533;&#65533;&#65533;&#65533;&#65533;%UA&#65533;&#65533;&#65533;d&#65533;Z(&#65533;&#65533;&#65533;l&#65533;&#65533;'D9&#65533;&#65533;&#861;&#65533;RU&#65533;nr&#1823;&#65533;}&#1504;&#65533;&#65533;.;&#65533;9&#65533;&#65533;=&#65533;&#65533;&#65533; [)I<&#65533;)&#65533;&#65533;&#65533;&#65533;&#65533;"]&#65533;N&#65533;&#65533;@jE*&#65533;&#65533;o|&#65533;O&#65533;Z&#65533;&#65533;,&#65533;&#65533;&#65533;&#65533;MH&#65533;&#65533;&#65533;&#65533;&#65533;&#65533;C&#65533;Ti!AO5&#65533;&#65533;9&#65533;&#65533;#q&#65533;&#65533;&#65533;<k;&#65533;-&#65533;&#65533;@&#65533;&#65533;&#586;Ui"&#65533;&#65533;&#1738;h&#65533;$V1&#65533;&#65533;&#65533;.n&#65533;&#65533;+y&#65533;&#65533;W>v^:&#65533;$&#357;&#65533;&#65533;a&#219;&#987;%&#605;&#65533;&#65533;'~NI&#65533;y&#65533;&#65533;O&#65533;&#65533;M&#65533;&#65533;V&#65533;&(&#65533;&#65533;&#65533;d&#65533;qxhk|L&#65533;#&#65533;r&#65533;1&#65533;q&#65533;&#344;&#65533;f&#65533;&#65533;&#65533;&#65533;&#65533;&#65533;&#65533;&#229;&#65533;&#65533;/7'&#65533;3&#65533;&#829;&#65533;&#805;&#65533;&#65533;vk&#65533;04x`p&#65533;&#65533;,:AP&#65533;y&#65533;?FLM&#65533;&#312;&#65533;&#65533;&#65533;&#1432; >S&#65533;Tp&#65533;&#65533;&#65533; @Hdi4&#65533;&#65533;
&#65533;&#65533;wdE&#65533;&#65533;&#65533;
&#65533;&#65533;	Zp;&#65533;*H$&#65533;6
B@?&#65533;&#65533;&#1269;B4&#65533;&#65533;q+&#65533;&#65533;&#65533;&#65533;&#65533;&#65533;E&#65533;b&#65533;@&#65533;Y&#65533;u1
&#65533;&#65533;&#65533;/&#65533;&#65533;ha\
&#65533;&#65533;~&#65533;O4f/&#65533;&#65533;K&#65533;&#65533;4&#65533;TpCo_{WoPV&#65533;&#65533;&#65533;(s&#65533;SM7$&#65533;&#65533;&#2029;ix;&#65533;X1n&#65533;:e&#65533;&#65533;@&#65533;@&#65533;&#65533; #=&#65533;T/&#1515;^&#65533;A3x&#65533;!8[&#65533;&#1272;g&#65533;&#65533;&#65533;n&#65533;`&#65533;&#65533;\R2&#65533;/S00 y$&#65533;4&#65533;&#65533;{&#65533;H@&#65533;&#65533;&#65533;&#65533;c&#520;&#65533;y&#65533;I*&#65533;c&#65533;p}e6*XH&#65533;K&#65533;&#525;&#65533;&#65533;G\P(X&#65533;&#1692;c&#65533;&#65533;&#65533;u&#65533;"a-wi!6O+=+&#65533;&#65533;&#65533;&#65533;&#65533;&#65533;Me@!&#482;&#65533;&#65533;bP&#65533;IM	DPtV&#65533;&#65533;&#65533;&#65533;1&#65533;v&#65533;&#1746;j&#65533;H&#65533;&#65533;!&#65533;o&#65533;*&#65533;&#65533;I&#65533;&#65533;M&#65533;0&#65533;R&#65533;w&#65533;4U&#65533;&#65533;&#65533;&#292;&#65533;H&#65533;&#1428;Q&#65533;&#65533;&#65533;&#65533;9&#65533;&#65533;5&#619;r&#65533;&#65533;AQ&#65533;F&#1969;&#65533;&#65533;&#65533;&#65533;&#65533;3Ia&#65533;o&#65533;:$&#65533;4p4u&#65533;T)&#65533;%&#65533;F&#65533;U&#65533;F&#65533;<&#65533;&#65533;a&#65533;T&#65533;&#65533;l&#65533;&#65533;t&#65533;Q6&#1237;8&#65533;i&#65533;V&#65533;h&#65533;R&#65533;9&#65533;eCd&#65533;^&#65533;&#65533;B!&#65533;XKPG&#65533;F&#65533;p"#
O	&#65533;&#65533;2&#1257;&#65533;A&#65533;&#65533;&#65533;R&#65533;q&#1220;&#65533;&#65533;&#65533;0!rs*&#65533;
'uD&#65533;Q a<&#65533;@$&#65533;&#65533;y*R&#65533;&#65533;&#65533;&#65533;*&#65533;/&#65533;&#65533;8&#65533;&#65533;<QV&#65533;*x&#65533;Z&#65533;g&#65533;bYO&#65533;1&#65533;v&#65533;q [&#65533;q&#65533;~u&#65533;B&#65533;&#1618;@rz\&#65533;;&#65533;&#65533;&#65533;6
&#65533;&#65533;$&#65533;&#65533;&#65533;Q&#65533;&#65533;<7&#65533;&#65533;&#1178;?I&#65533;&#996;&#65533;\&#65533; &#65533;6i&#65533;&#65533;u&#65533;&#65533;$&#65533;HGI&#65533;	&#65533;&##&#65533;&#65533;* &#65533;hM&#65533;O&#65533;T&#65533;Z7&#65533;R&#65533;&#65533;&#65533;&#65533;"&#65533;&#65533;b&#65533;&#65533;c&#65533;%&#65533;<0&#65533;&#65533;&#65533;&#65533;>&#65533;fK&#65533;i&#65533; &#65533;	8&#65533;:&#65533;&#65533;&#65533;&#65533;f&#65533;p&#1499;&#65533;&#65533;&#65533;&#65533;&#65533;&#65533;&#65533;U&#65533;o&#65533;;&#65533;&#65533;&#65533;p&#65533;KY&#648;G&#65533;{*v&#65533;&#65533;>&#65533;"d&#65533;&#65533;qMeC&#65533;&#65533;&v{&#65533;C&#65533;R&#65533;p&#65533;&#65533;9.>&#65533;:"&#65533;<&#65533;d	&#65533;M&#65533;
~&#65533;fF&#65533;!{&#65533;m%&#65533;&#780;aH&#65533;&#65533;&#65533;5 z&#65533;&#65533;%&#65533;X&#65533;&#65533;=&#65533;&#65533;^&#65533;&#65533;&#65533;3:&#1664;&#65533;&#65533;z&#1345;A}_Q)&#65533;KgY&#65533;&#65533;&#65533; &#65533;w&#65533;&#1353;Hu&#65533;&#65533;&#65533;&#65533;y&#65533;1&#65533;&#65533;&#1822;&#65533;+&#65533;eo&#65533; &#65533;&#65533;&#65533;&#65533;&#65533;]4&#65533;dVB:&#65533;&#65533;:&#65533;N&#65533;&#65533;7&#65533;a<&#65533;&#65533;1/p:&#65533;&#366;&#65533;&#65533;&#65533;&#65533;:4&#65533;KL5&#65533;~&#65533;&#65533;&#65533;&#65533;&#65533;RC&#65533;$o&#65533;2&#65533;r
/&#65533;&#65533;&#65533;&&#1964;&#65533;ar&#65533;N&#65533;&#65533;&#65533;&#65533;&#65533;<&#65533;&#65533;7H	&#65533;R&#65533;,&#65533;&#65533;&#65533;p>&#65533;&-&pi&#65533;C*&#65533;&#1742;&#65533;x&#65533;&#707;p&#65533;&#65533;&#65533;&#65533;&#341;&#65533;C&#65533;<\%7&#65533;&#65533;&#65533;&#65533;&#65533;:&#65533;T&#65533;&#65533;&#65533;e&#65533;&#65533;&#65533;&#65533;u&#65533;&#65533;&#65533;&#65533;%&#65533;G"e&#65533;9X2G&#65533;&#65533;Uok&#65533;&#65533;&#1459;W&#65533;&#65533;.&#65533;&#65533;7&#65533;V&#65533;&#65533;)&#65533;">o&#65533;&#65533;:eYW&#65533;&#1391;&#65533;&#1474;5=h&#65533;&#65533;I&#1433;&#65533;g&#65533;&#65533;&#65533;&#65533;Q&#65533;&#65533;d&#65533;&#65533;=asI&#65533;&#65533;i&#65533;&#65533;u&#65533;A&#65533;&#65533;&#65533; @&#65533;fiCK3&#65533;Xg&#65533;&#65533;&#65533;-54&#65533;h;&#65533;&#65533;&#65533;&#65533;&#65533;4&#65533;%/$-&#65533;E&#65533;&#65533;&#2026;#&#65533;&8&#65533;o&#65533;-&#65533;&#65533;t&#65533;&#65533;f&#65533;z&#65533;K&#65533;&#65533;&#65533;&#65533;A&#65533;7v&#65533;&#65533;&#65533;4	&#65533;&#65533;&#65533;5&#65533;&#65533;&#65533;&#65533;w&#65533;Kq{?&#65533;&#65533;&#65533;3y&#65533;V&#65533;&#65533;&#65533;&#65533;PC6&#65533;H_&#65533;_&#65533;&#65533;&#65533;T&#65533;d[&#65533;DE&#65533;{&#65533;8&#65533;&#65533;,&#65533;&#65533;&#65533;'&#65533;&#65533;j7h!&#65533;&#65533;&#65533;&#65533;F9&#65533;=/&#65533;g&#65533;&#65533;Jl&#65533;a}&#65533;9&#65533;'&#65533;&#1289;&#65533;&#65533;(&#65533;e&#65533;&#65533;/&#65533;&#65533;&#1221;&#65533;A,&#65533;&#65533;&#65533;+v"&#65533;;&#65533;NT&#65533;&#65533;K&#65533;c&#65533; euu}s &#65533;&#65533;&#65533;&#65533;&#65533;&#65533;4&#65533;&#65533;U&#65533;&#65533;;&#65533;&#65533;<&#65533;&#65533;&#65533;N2&#65533;&#65533;&#65533;M&#65533;&#65533;&#65533;&#65533;&#65533;&#65533;&#65533;~S&#65533;&#65533;&#65533;&#65533;[z&#65533;&#65533;h&#65533;&#65533;&#65533;&#65533;k&#65533;&#65533;eu:a\&#65533;&#65533;x]Bj|a2&#65533;&#65533;&#65533;Y&#65533;&#65533;'6=#2&#434;&#65533;xW_%&#65533;P&#65533;$O&#65533;&#65533;V&#65533;&#65533;
&#65533;&#65533;Y&#65533;K&'r&#65533;&#65533;	#Ge&#65533;D#&#65533;;&#65533;'{0&#65533;jA2
H &#65533;&#65533;(&#65533;&#65533;siv&#65533;{&#65533;2&#65533;&#65533;&#65533;A7&#65533;|&#65533;&#65533;c&#65533;F!&#65533;>$B[&#65533;}&#65533;c<Tgx&#65533;,&#1222;}1&#65533;1&#65533;xa
dM&#65533;PaY&#65533;&#65533;P,+`y-&#65533;~p&#65533;&#65533;&#65533;sT8Ex\&#65533;wyWQ&#65533;K&#65533;&#65533;&#65533;&j14p&#65533;x&#65533;&#65533;Wp&#65533;y&#65533;&#65533;&#65533;&#65533;&#65533;g$&#65533;&#65533;:&#65533;Lb&#65533;&#65533;&#626;y&#65533;&#65533;&#65533;&#65533;W&#65533;&#65533;&#65533;&#65533;&#65533; &#65533;P&#65533;&#65533;B{-(j&&#65533;y&#65533;v&#65533;=&#65533;[	wi&#136;"dYnu&#65533;%W&#65533;&#65533;Z&#65533;=;hZ`&#65533;(4&#65533;,&#65533;!l9&#65533;&#65533; 8&#65533;s&#65533;m&#65533;&#65533;l&#65533;&#65533;&#65533;c.&#65533;4&#65533;YZv^7&#65533;&#325;l&#65533;u&#65533;&#65533;+IdJ&#65533;&#65533;_&#65533;&#65533;BCu]&#65533;&#65533;~Lf"&#660;&#65533;&#65533;&#65533;"&#65533;H&#65533;V&#65533;w&#65533;&#65533;,&#65533;fo&#65533;&#65533;U3&#65533;-&#65533;&#65533;XeS{V}&#65533;&#65533;&#65533;M&#65533;O&#65533;V&#65533;y&#65533;&#65533;;8*&#65533;~&#65533;x&#65533;;&#65533; G&#65533;&#65533;3&#65533;P&#65533;Qz&#65533;&#65533;B&#65533;&#65533;&#65533;&#65533;(ur&#65533;qFs&#65533;S&&#65533;"f&#65533;&#65533;p&#65533;uZ#g&#65533;&#65533;k3|@7>&#65533;&#65533;\50lGH&#65533;d&#65533;QvpN&#65533;9&#65533;l&#65533;%}&#65533;t&#65533;&#65533;H6*&#4485;&#65533;&#65533;&#65533;K&#65533;&#65533;&#65533;TCq&#65533;-&#65533;&#65533;ecFf&#65533;HB&#52758;&#65533;&#65533;&#65533;4vr&#65533;&#65533;&#65533;r)k&#65533;w&#65533;r&#65533;;H&#65533;=&#65533;U&#65533;&#65533;&#65533;p&#65533;x&&#65533;&#65533;	&#65533;&#65533;y&#65533;!^&#65533;6&#65533;&#65533;&#65533;Gt+&#65533;&#65533;&#65533;Q&#65533;&#65533;O&#65533;V<&#65533;H&#65533;(&#65533;&#65533;&#65533;c,$&#65533;'&#65533;&#65533;c&#65533;Z&#65533;x"y &#65533;"&#65533;s&#65533;UZ&#65533;k&#65533;dl#&#65533;C&#65533;6s`&#65533;AI4&#65533;&#65533;&#65533;&#65533;"&#65533;&#65533;&#65533;&#65533;&#65533;&#65533;i!&#65533;&#1350;&#65533;Hv&#65533;W\G7M  ,&#65533;,&#65533;-_y&#65533;`&#65533;&#65533;P&#65533;dVCE&#65533;&#65533;e&#65533;&#65533;n&#534;c&#65533;&#65533;H&#65533;&#65533;9L6&#65533;&#65533;t&#65533;&#65533;&#65533;&#1550;&#65533;+&#65533;S&#65533;&#65533;&#65533;7&#65533;S&#65533;&#65533;&#65533;S&#65533;
7&#65533;&#65533;&#65533;&#65533;&#65533;2&#65533;&#65533;Wx1&#65533;<&#65533;M&#65533;&#65533;%&#65533;&#65533;&#65533;q&#65533;&#65533;My'g&#65533;&#65533;&#1554;&#65533;j[P&#65533;&#65533;1s&#65533;&#65533;&#65533;&#65533;E&#65533;&#65533;&#65533;B&#65533;	*&#65533;yut&#65533;c8I&#65533;&#65533;&#65533;&#65533;&#65533;&#65533;&#517;&#65533;5&#65533;&#65533;hw&#65533;&#65533;&#65533;&#65533;&#65533;&#65533;&#65533;&#65533;% &#65533;y6&#1942;x&#65533;&#65533;d&#46605;&#65533;&#65533;&#65533;&#65533;'C &#65533;M&#65533;&#65533;&#7750;s&#65533;&#65533;&#65533;eM*Qt&#65533;p&#65533;|9&#65533;&#65533;7&#65533;&#65533;S&#65533;ACs	&#65533;&#65533;&#65533;i#bH~&#65533;Ie&#65533;hp&#1625;&#65533;&#65533;&#65533;K(
)&#65533;2&#65533;rq&#65533;&#65533;&#65533;E&#65533;&#65533;&#65533;&#8729;&#65533;&#65533;N"G1!&#65533;&#65533;X&#65533;&#65533;&#65533;lrz]CV&#65533;&#1945;&#65533; &#65533;$&#65533;&#65533;&#65533;&#65533;.&#65533;;&#65533;&#65533;2&#65533;r&#65533;&#65533;&#65533;&#65533;@&#65533;cp&#65533;"&#65533;1&#65533;k&#65533;&#65533;&#65533;&#65533;n&#65533;^a&#65533;&#65533;IZwE!|&#241;&#65533;&#65533;H,&#65533;&#65533;&#65533;P&#65533;&7&#65533;&#65533;&#65533;d&#65533;&#930;&#65533;&#65533;&#65533;$&#65533;nZ&#65533;&#65533;&#65533;&#65533;Hx&#65533;{}&#65533;&#65533;&#65533;j&#65533;&#65533;&#65533;C&#65533;:&#65533;&#65533;c&#65533;M&#65533;&#65533;&#65533;u~~Si &#65533;'z"&#65533;&#65533;pfPg_;T&#65533;&#65533;jr_&#65533;&#65533;i'&#65533;<&#330;.&#65533;&#65533;R&#65533;0&#65533;5&#65533;x&#65533;ps&#65533;&#65533;&#65533;&#65533;*<&#65533;s&#65533;7&#65533;&#65533;e&#65533;$&#65533;E74T&#65533;Pv&#65533;5_w8y&#65533;?US`4&#65533;7Z&#309;d&#65533;?+&#65533;\hTB&#65533;3&#65533;R&#1241;&#65533;(&#65533;&#65533;&#65533;]j&#65533;&#65533;&#1068;&#65533;c&#44622;}tfdJv&#65533;9g{&#65533;&#65533;&#65533;
&#65533;a&#65533;&#65533;&#65533;f &#65533; &#65533;.s&#65533;&#65533;&#65533;V&#65533;1&#65533;&#65533;&#65533;&#65533;!r &#65533;	&#65533;&#65533;&#65533;&#65533;Ea&#65533;1):&#65533;&#65533;&#65533;&#65533;&#48096;&#65533;XdD&#65533;o&#65533;&#65533;*G&#65533;&#65533;&#65533;~F&#65533;W&#65533;&#65533;z=S&#65533;@&#65533;I&#65533;s&#65533;&#65533;J&#65533;&#451;\&#65533;7D&#65533;&#65533;A&#65533;&#65533;
?:&#65533;_W*&&#65533;l&#1122; uy&#65533;&#65533;&#65533;&#65533;>&#65533;&#65533;Ei:&#65533;&#65533;n .Y&#65533;l9[&#65533;qT&#65533;&#65533;K&#65533;&#65533;&#65533;&#65533;@&#65533;&#65533;&#654;Ek&#65533;&#61042;&#65533;*&#65533;*&#65533;;K&#65533;&#65533;&#65533;%&#15661;&#65533;&#65533;&#65533;&#65533;&#65533;T&#65533;.}&#65533;=$&#65533;A&#65533;&#65533;&#65533;v&#65533;[&#65533;q!&#65533; z&#65533;&#65533;&#65533;&#130;&#65533;D&#65533;&#65533;&#65533;6&#65533;&#65533;&#65533;&#65533;x&#65533;&#1666;&#65533;E&#65533;&#65533;&#65533;P!&#65533;`&#65533;xM&#65533;r&#65533;N&#65533;&#65533;&#65533;z<&#65533;.j40D&#65533;&#65533;&#65533;&#65533;&#65533;&#65533;&#65533;4\&#65533;&#65533;wA&#65533;&#65533; &#65533;v&#65533; &#65533;t4@6&#65533;`K&#65533;\&#1064;3&#65533;&#65533;mK&#65533;&#65533;&#65533;&#65533;k&#65533;c)	&#65533;&#65533;p&#65533;J&#65533;&#65533;&#174;&#65533;&#65533;&#65533;zQ&#65533;6&#65533;:&#65533;&#65533;2A&#65533;&#65533;<&#65533;&#65533;&#65533;Y&#65533;&#65533;3L&#65533;x	&#65533;&#65533;&#65533;Z&#65533;~yl8&#65533;&#65533;&#65533;jE&#65533;&#33432;&#65533;+&#65533;&#65533;&#65533;=&#65533;r&#65533;&#1332;b&#65533;&#1993;&#65533;
&#65533;2"&#65533;&&#65533;&#65533;l&#65533;r&#65533;&#1790;&#65533;&#65533;a&#131;&#65533;&#65533;fv&#65533;9&#65533; &#65533;2G&#65533;&#65533;&#65533;&#65533;&#65533;a&#1314; &#65533;&#65533;u&#65533;b&#65533;7	@&#65533;t&#65533;&#65533;&#65533;X&#65533;&#65533;)&#65533;Z&#65533;p,&&#65533;)&#65533;&#65533;H,&#65533;6O&#992434;&#65533;$&#65533;&#65533;e&#1590;s&#65533;`\@&#1530;1&#65533;.&#65533;&#65533;&#65533;&#65533;\&#65533;J1|&#65533;&#1210;&#65533;x&#65533;JW&#65533;HRIo&#65533;&#65533;&#65533;&#65533;<	&#65533;&#65533;KKZNCLL&#65533;9&#65533;&#65533;Q|&#65533;&#65533;&#65533;/&#65533;&#65533;&#65533;&#65533;l&#65533;&#65533;&#65533;&#65533;&#65533;_<&#469;9&#65533;x&#65533;U&#65533;&#65533;&#65533;f&#65533;&#65533;&#65533;O|g^&#65533;&#65533;N&#65533;&#65533;n--s&#65533;&#65533;&#65533;O	H&#65533;<&#65533;K J&#65533;4&#65533;d&#65533;.&&#65533;&#65533;hx)&#1299;R`>96&#65533;&#65533;jz&#65533;R
&#65533;!&#65533;Sv&#65533;\bp&#1072;&#65533;)\HQ&#65533;ih(&#65533;&#65533;a&#65533;hvA&#65533;&#65533;hVf&#65533;&#65533;&#65533;&#65533;&#65533;&#65533;&#65533; &#65533;&#65533;&#65533;W9#&#65533;&#65533;&#1994;&#65533;8{O{&#65533;7&#65533;G&#65533;&#65533;q&#65533;.Z&#65533;&#65533;{&#65533;&#65533;&#65533;r&#65533;a&#65533;&#1235;q0&#65533;&#65533;+&#65533;&#65533;&#65533;&#65533;"&#65533;&#65533;"&#65533;C*L&#65533;&#65533;Uh&#65533;y&#65533;&#65533;&#65533;z&#65533;h&#65533;)&#65533;&#65533;K&#65533;j&#1808;&#65533;&#65533;&#65533;&#65533;&#65533;&#65533;&#65533;&#823;&#65533;[&#65533;&#65533;}&#65533;&#65533;G&#65533;7&#65533;=&#65533;&#65533;&#65533;&#1675;$?&#65533;)4 &#65533;&#65533;0&#65533;vP&#65533;&#65533;&#65533;[&#65533;7&#65533;e&#65533;yuFQ&#65533;&#65533;&#65533;[W+&#65533;b&#65533;}k	l&#1700;&#65533;x6&#65533;&#65533;RQ&#65533;&#65533;D&#65533;:LT&#65533;A&#65533;<M*&#65533;>&#65533;V&#65533;&#65533;&#65533;[N&#65533;9#m&#65533;&#713;K&#65533;z&#65533;&#65533;I&#65533;&#65533;&#297;7M&#65533;F&#65533;&#65533;2&#65533;$,&#1623;W&#65533;&#65533;&#65533;z&#65533;&#65533;a&#65533;&#65533;=;WM,$&#65533;&#65533;&#429;&#65533;1&#65533;&#65533;&#65533;&#65533;g&#769;n&#65533;&#65533;&#65533;&#65533;&#65533;&#65533;rk&#65533;h&#65533;  *	&#65533;&#65533;|&#65533;&#65533;&#65533;*3I&#65533;T&#65533;&#65533;(,@K&#65533;Q0&#65533;q&#65533;&#65533;!&#65533;<)&#65533;&#65533;&#65533;w`T	:l7M&#65533;&#65533;K&#65533;\&#65533;&#65533;u&#65533;P&#65533;[&#65533;VO+&#65533;&#65533;RJ&#65533;&#65533;&#65533;&#802;B&#65533;=&#65533;]&#65533;&#65533;~
&#65533;&#60973;C&#65533;&#65533;H&#65533;&#65533;H&#65533;&#65533;fJ&#65533;	&#65533;&#65533;&#65533;`&#65533;&#65533;pj9&#65533;KS&#65533;&#65533;&#65533;&#65533;<&#65533;4&#65533;&#65533;H&#65533;&#65533;3r&#65533;%pL=Y&#65533;&#1400;r&#65533;&#65533;\]&#65533;&#65533;&#65533;&#65533;&#65533;&#65533;-9i&#877;&#65533;LB&#65533;&#65533;Y+!&#65533;8/pL&#65533;&#65533;&#65533;&#65533;&#65533;u&#65533;*&#65533;-&#65533;I7&#1940;&#65533;|&#65533;&#487;>z&#65533;4.a&#65533;~6k&#65533;&#65533;&#65533;)&#65533;&#65533;&#65533;x&#65533;e&#65533;&#65533;2&#65533;&#65533;&#605; &#65533;&#1551;j&#65533;0G&#65533;&#2021;L&#65533;&#65533;&#65533;;&#65533;&#65533;&#65533;&#65533;&#65533;]+&#65533;&#65533;&#65533;8l&#317;&#65533;&#65533;J&#65533;&#65533;~&#221;&#65533;	&#65533;F&#65533;&#65533;&#65533;&#65533;&#65533;&#15010;&#65533;&#65533;&#65533;&#65533;'~&#65533;&#65533;&#65533;:&#65533;GM&#65533;&#65533;&#65533;&#65533;8>Vol&#65533;&#65533;&#65533;&#65533;?&#65533;&#65533;&#65533;	8&#65533;&#65533;d&#65533;&#65533;&#65533;I&#65533;&#65533;]&#65533;.&#65533;&#65533;m&#65533;&#65533;p&#65533; P&#65533;J'&#65533;&#65533;x&#65533;PP?Z&#65533;=0PRM&#212;&#65533;|X8h&#65533;&#65533;&#65533; k`&#65533;0&#65533;&#65533;d~&#65533;&#65533;&#65533;&#65533;5a&#65533;&#65533;Dl&#65533;F
&#65533;&#65533;&#65533;&#1278;4&#65533;&#922;&#65533;.&#65533;&#65533;&#65533;&#65533;-&#65533; 	&#65533;&#65533;&#65533;&#65533;@|&#65533;%]mF&#65533;&#65533;&#65533;&#1157;&#65533;&#65533;G&#65533;P&#1792;&#65533;&#43545;&#65533;{&#65533;&#65533;&#851;&#65533;&#65533;3G&#65533;U&#65533;
CvV&#916;q&#65533;&#65533;:&#65533;R&#65533;P&#65533;Ea&#65533;&#65533;&#637;&#764834;&#65533;&#65533;$&#1920;&#65533;^&#65533; P&#65533;P~&#65533;&#65533;R&#65533;&#449;|&#65533;N&#65533;&#65533;)0&#65533;&#65533;P`D(7P&#65533;&#65533;n&#65533;R	w &#65533;&#65533;&#65533;B&#65533;&#65533;r&#65533;&#65533;p&#65533;c&#65533;u&#65533;&#65533;$&#860;.&#65533;b&#65533;&#65533;&#65533;&#1764;tc&#65533;b&#65533;04&#65533;&#65533;&#65533;.]^&#65533;&#939;&#65533;t&#65533;	`DB&#65533;!&#65533;&#65533;m&#65533;&#65533;&#65533;&#65533;&#65533;&#699;5S\&#65533;&#1309;&#65533;&#65533;&#65533;&#65533;&#65533;h`&#65533;Y&#242;&#65533;f&#65533;&#65533;k&#65533;&#65533;&#65533;#&#65533;,&#65533;&#605;&#65533;&#65533;"&#65533;&#65533;^{&#65533;&#65533;&#65533;'&#65533;'&#65533;z&#65533;&#65533;&#65533;$w&#65533;',&#65533;&#65533;J&#65533;6&#65533;te&#65533;+g~<&#65533;(&#65533;&#65533;"G0&#65533;I&#65533;H&#65533;IO&#65533;&#65533;&#65533;&#65533;&#52037;< &#65533;&#65533;8&#65533;&#65533;&#65533;h&#65533;dMPS&#65533;&#65533;&#65533;`&#65533;&#65533;pV&#65533; 7&#65533;&#65533;&#65533;}N!&#65533;_&#65533;&#65533;)&#65533;9&#65533;!}&#65533;&#65533;&#65533;%&#65533;H&#65533;=&#65533;`_&#65533;&#65533;
:&#65533;&#65533;-}&#65533;&#65533;L&#1202;&#65533;&#1684;3+!&#65533;&#65533;&#444;9&#65533;&#65533;&#65533;X&#65533;sJ&#65533;&#1264;Z&#65533;&#65533;&#65533;^	&#65533;^%&#65533;&#65533;|&#65533;U&#65533;&#65533;e&#65533;+&#65533;`&#65533;V&#65533;&#65533;n&#65533;3&#65533;&#65533;&#65533;&#65533;&#65533;&#65533;&#65533;&#65533;(&#65533;&#65533;&#65533;&#65533;&#65533;&#65533;&#65533;&#65533;&#65533;&#65533;&#65533;&#65533;&#65533;&#65533;%&#65533;e&#65533;&#65533;&#65533;}&#65533;&#65533;&#65533;&#65533;&#65533;&#65533;&#65533;0"  &#65533;"0&#65533;&#65533;]&&#65533;&,rE&#65533;=&#65533;6&#65533;P&#65533;&#65533;)&#65533;.)&#65533;&#65533;'&#65533;b&#65533;&#65533;m)&#65533;&#65533; C&#65533;&#65533;&#65533;&#65533;%A&#65533;D&#65533;&#65533;&#65533;(&#65533;&#65533;&#134;E"R&#65533;2N
&#65533;?&#65533;&#65533;CE&#65533;&#65533;&#65533;@rD&#577;(	\	A&#65533;&#65533;&#65533;/S&#65533;T&#65533;R&#65533;&#530;'&#65533;d&#65533;&#65533;'A&#65533;$&#65533;EJt(3&#65533;G&#65533;$D&#65533;p&#65533;&#65533;&#1127;ErH&#65533;&#65533;#&#65533;C&#65533;j&#65533;Zt*Wh[&#65533;6e&#436;,&#65533;pf&#1258;=&#65533;K&#65533;&#65533;?&#65533;v5&#65533;&#65533;{?&#65533;&#65533;
&7&#65533;E&#65533;&#65533;&#65533;&#65533;T&#65533;&#65533;&#65533; e&#65533;&#65533;w&#65533;&#65533;&#254;&#65533;&#187;&#65533;B&#65533;&#65533;&&#65533;&#1724;&#65533;s&#65533;	&#65533;r&#65533;&#1192;1&#65533;S{;&#65533;I]M&#65533;Pm&#65533;Y0D&#65533;&#65533; &#65533; &#65533;&#65533;L0&#65533;-	8q&#65533;&#65533;;&#65533;&#65533;\&#65533;;;,&#65533;&#65533;&#65533;&#1577;&#1520;&#65533;&#65533;&#65533;suG&#65533;&#65533;D&#65533;fe&#1569;&#65533;Q&#65533;}#&#65533;ZYv88&#65533;&#65533;&#65533;-&#65533;C&#65533;W&#65533;L&#65533;4h&#1152;;&#65533;&#65533;S})&#65533;&#65533; H5&#65533;&#65533;RcA&#65533;4&#65533;&#65533;PW&#65533;&#65533;&#65533;v(&#65533;m&#65533;h&#65533;e!a	\&#65533;&#65533;&#65533;&#65533;bfs&#65533;&#65533;&#65533;&#65533;&#65533;&#65533;{&#65533;&#65533;&#65533;&#1675;&#65533;&#65533;&#65533;&#65533;&#65533;&#65533;&#65533;&#65533;&#65533;&#65533;&#65533;&#65533;W&#65533;&#65533;e&#65533;&#65533;f&#65533;&#65533;&#65533;d"&#65533;!&#65533;#&#65533;'&#65533;&#65533;&#65533;&#65533;T$e&#65533;&#65533;V&#65533;Y&#65533;&#65533;&#65533;&#65533;&#65533;&#65533;CEp3&#65533; &#461;&#65533;&#65533;&#65533;8&#65533;&#65533;=&#65533;&#65533; &#65533;&#65533;,&#65533;&#65533;&#280;&#65533; PP{&#65533;G&#65533;&#65533;&#65533;RS8&#65533;&#65533;&#65533;&#65533;0S&#65533;&#65533;d&#65533;N5&#65533;T&#65533;J&#65533;&#65533;&#1089; &#65533;K&#65533;&#65533;j&#65533;&#65533;&#65533;
&#1284;F&#65533;VBNA&#65533;&#65533;&#65533;R&#65533; ;1&#1557;&#65533;x&#531;&#65533;&#65533;&#65533;h=HGhH&#65533;&#65533;&#65533;&#65533;&#535;ht&#65533;&#65533;&#9267;&#65533;x&#65533;N&#65533;v&#65533;&#65533;MFY&#65533;]S."&#760;&#65533;n&#65533;&#65533;U&#1886;&#65533;Z&#65533;&#65533;
I&#65533;&#65533;&#65533;&#65533;&#65533;&#65533;&#65533;	&#65533;&#65533;&#65533;&#65533;&#65533;{/&#65533;&#65533;.f"&#65533;&#65533;&#65533; 5dI&#65533;&#65533;a&#65533;i4
4<&#65533;&#65533; 79p&#65533;&#65533;&#65533;&#65533;PD&#65533;!&#65533;&#339;&#1554;{&#1857;&#65533;&#65533;&#65533;l&#65533;0&#65533;&#65533;&#65533;P&#65533;&#65533;%E&#65533;&#65533;a&#65533;l&#65533;&#65533;&#65533;1&#65533;A%e&#65533;&#65533;gb(G[+&#65533;~VQ&#65533;&#65533;&#65533;w`N&#65533;Nm&#65533;C;&#65533;&#43076;&#65533;&#65533;Y>&#65533;C=&#65533;L&#65533;&#65533;&#65533;&#65533;&#65533;&#1351;&#310;m&#1736;&#65533;1%A&#65533;&#65533;~&#65533;c&#65533;&#65533;&#65533;&#1531;&#65533;&#65533;}&#8244;&#903;n@H&#65533;&#65533;,*&#65533;&&#65533;&#65533;&#65533;&#65533;&#65533;.&#65533;&#65533;&#65533;x&#65533;&#65533;&#65533;&#65533;c&#65533;^U&#65533;&#65533;&#65533;&#65533;j&#65533;&#65533;&#65533;Fy&#65533; &#65533;&#65533;L#&#65533;&#65533;X&#65533; ;&#65533;&#65533;QN&#65533;Ga3]h&#65533;&#65533;&#65533;&#65533;4i&#65533;lQ&#65533;&#65533;&#65533;&#65533;&#65533;a&#260;+&#65533;}&#65533;_#:&#65533;&#65533;&#65533;1?*&#65533;Q&#65533;&#508;&#65533;&#65533;&#65533;c&#65533;J&#65533;:-&#65533;&#65533;:&#65533;&#65533;B%&#1814;&#65533; &#65533;=i&#65533;&#65533;&#65533;&#65533;u&#65533;^&#65533;&#65533;&#65533;&#65533;&#65533;&#65533;&#65533;&#65533;j`&#65533;t&#65533;&#65533;q&#65533;X&#65533;&#65533;&#65533;&#65533;&#65533;&#65533;=.o=&#1681;&#65533;"8Ar&#65533;L&#65533;&#65533;Rkn:*}&#65533;J&#65533;&#65533;&#826;:A&#65533;&#65533;d&#65533;F&#65533;&#65533;&#65533;6&#65533;&#65533;&#65533;&#65533;%&#65533;\&#65533;&#65533;t"G)b3"&#65533; @&#65533;&#1612;&#65533;&#65533;P&#65533;1&#65533;&#65533;&#65533;&#65533;O&#65533;&#65533;&#65533;&#230;7&#65533;,&#65533;&#65533;?&#65533;0&#65533;*Z&#65533;&#65533;&#1402;&#65533;R&#65533;&#65533;}&#65533;&#65533;=%&#65533;&#65533;&#65533;b&#65533;X&#65533;OW&#65533;^&#65533;0&#65533;_&#65533;O"&#65533;&#65533;&#65533;G&#65533;&#65533;-&#65533;S&#65533;P&#65533;B:R&#65533;&#65533;}&#65533;&#65533;#&#65533;&#65533;8!Vehm&#65533;&#65533;&#1560;&#65533;?,b&#65533;&#65533;^$'9&#65533;&#65533;Yr-/a&#65533;	(A,&#65533;Eq&#65533;&#65533;&#65533;j&#65533;
m&#65533;R &#65533;&#65533;&#65533;&#367;5&#65533;}&#65533;&#593;
E&#65533;&#65533;Z&#65533;s&#65533;&#65533;&#506;d&#65533;)&#65533;&#710;G&#673;&#65533;q vQi#&#65533;Q&"r&#65533;'IT&#65533;8&#65533;Df&#65533;e&#65533;S&#65533;bw1zXh2B&#65533;4&#2034;&#65533;&#65533;&#65533;&#65533;P&#65533;&#65533;&#65533;&#65533;&#65533;NIJ&#65533;&#65533;f&#65533;&#65533;&#65533;8&#65533;&#65533;z&#65533;~&#65533;)&#65533;g&#488;&#65533;&#65533;&#65533;&#65533;@S&#65533;*H&#65533;
&#65533;&#65533;&#65533;&#65533;&#65533;&#65533;?&#65533;&#65533;gG&#65533;&#789;B&#65533;7I5V2"&#1777;&#65533;&#65533;&#65533;&#65533;&#20596;&#65533;&#65533;]&#65533;X&#65533;H]&#65533;"93&#65533;&#65533;&#65533;&#65533;a&#65533;Y&#65533;zMC&#65533;[&#65533;&#65533;D!&#65533;&#65533;&#65533;^&#65533;&#54619;&#65533;&#65533;&#65533;Z&#65533; &#65533;&#65533;&#65533;&#1761;z&#65533;	&#65533;pq&#65533;GDb4&#65533;&#65533;&^&#65533; G8&#65533;6&#65533;+&#65533;&#65533;&#65533;X&#65533;e&#65533;&#65533;E>&#65533;&#65533;&#65533;&#65533;&#65533; Z&#65533;2R%C&#65533;4&#65533;:&#65533;PJ4&#65533;gI&#65533;&#65533;y&#65533;&#65533;&#65533;4e&#65533;i&#65533;&#65533;&#65533;&#65533;V@&#65533;&#65533;%&#65533;N&#947;&#65533;t&#65533;3kl&#65533;&#65533;d&#65533;&#65533;Q"&#65533;&#65533;S&#65533;&#65533;&#65533;&#65533;&#1611;^2&#65533;A(&#65533;&#65533;7&#65533;u&#65533;&#65533;&#65533;pCz2&#65533;r&#65533; &#65533;e&#65533;&#65533;:9&#65533;P&#65533;&#65533;&#65533;&#65533;nmz&#65533;&#65533;&#65533;t&#65533;qWmq&#65533;&#65533;TK&#65533;-jv|&#65533;&#65533;<rz&#65533;&#65533; gt5	=&#65533;&#65533;T&#65533;&#65533;&#65533;:!X]8
&#65533;&#65533;&#65533;03Y&#65533;&#65533;S&#65533;&#572;&#65533;<&#65533;&#65533;?&#65533;&#1614;&#65533;&#65533;&#65533;&#65533;&#661;&#65533;&#65533;&#65533;I&#65533;&#65533;+,&#65533;O&#65533;&#65533;_k&#65533;&#65533;&#65533;zb&#65533;B&#65533;&#65533;|&#65533;G&#65533;^-~&#65533;&#65533;&#65533;d&#65533;&#1264;&#65533;VaK&#65533;H&#839;&#65533;&#65533;W&#65533;&#65533;
&#1675;b0!]&#65533;H=&#65533;&#65533;&#65533;Z&#65533;&#65533;U)&#65533;@&#65533;&#65533;&#65533;&#65533;&#65533;}&#65533;+&#65533;&#65533;&#1974;Xs:&#65533;&#65533;J&#65533;&#65533;&#65533;Lf^&#65533;&#65533;8&#65533;&#65533;!&#65533;&#65533;v&#65533;C
Xf&#65533;"&#65533;&#65533;g&#65533;&#472;&#65533;&#65533;D&#65533;&#65533;-&#65533;6&&#1026;&#65533;&#65533;7g&#1392;$&#65533;&#65533;Bb&#65533;!&#65533;$&#65533;&#65533;&#65533;O&#65533;&#65533;!&#65533;,&#65533;&#65533;5&#65533;&#65533;.&#65533;&#65533;b&#65533;^&#65533;&#65533;hD&#65533;T&#65533;&#594;\(B&#65533;&#754;D&#65533;&#65533;/&#65533;&#65533;hf	&#65533;+&#65533;!Z(&#65533;&#65533;4FG&#1835;&#65533;&#65533;,/&#65533;&#65533;&#65533;[4&#65533;&#65533;&#65533;&#65533;&#65533;&#65533;N&#65533;%&#65533;8&#65533;&#65533;&#65533;&#65533;&#429;D&#65533;nW&#65533;STi&#65533;=&#65533;qi]\k"&#65533;&#65533;&#65533;n&#65533;=,&#65533;&#65533;&#65533;&#65533;t&#65533;3A\U&#65533;&#65533;w0&#65533;p$pD&#65533;"&#65533;m&#65533;s&#65533;&#65533;U;Y&#65533;a&#65533;Y&#65533;@]" &#65533;&#65533;']&#65533;&#65533;&#65533;&#65533;}u&#65533;O!1&#65533;&#65533;d&#65533;&#65533;L.j&#65533;+&#65533;&#65533;&#65533;&#65533;T&#65533;&#65533;&#65533;&#65533;&#65533;&#65533;5V&#65533;&#65533;&#65533;&#65533;(&#65533;&#65533;k&#1875;&#1964;fyE&#65533;np&#65533;&#65533;&#65533;FyZ&#65533;&#65533;&#34212;&#65533;&#65533;>&#65533;1&#65533;r&#65533;6
&#65533;&#65533;&#65533;ik}&#65533;6&#65533;&#65533;&#1454;oH<&#65533;&#65533;;^aLytJ&#65533;m&#65533;&#65533;&#65533;&#10833;&#65533;&#65533;&#65533;&#1385;@aR&#65533;3&#65533;r&#65533;.L&#65533;POA&#65533;&#65533;kO&#65533;vK\&#65533;&#65533;&#65533;&#65533;nw&#65533;&#65533;&#65533;&#636;E51&#65533;&#1874;&#65533;&#65533;O&#65533;8&#65533;9&#65533;&#65533;&#65533;&#65533;&#65533;&#65533;-&#65533;&#65533;9&#65533;&#65533;q&#65533;&#65533;@j`&#669;&#1346;>&#65533;&#65533;&#65533;+pK&#65533;&#65533;+&#65533;^&#65533;&#65533;&#65533;Ha&#65533;:<_&#65533;&#65533;&n&#65533;&#65533;Z>&#65533;&#65533;-&#65533;"&#65533;+9&#65533;&#65533;4ti&#65533;q\CTjO|&#65533;+&#65533;&#65533;&#65533;%&#65533;(&#65533;&#65533;/g&#65533;ei[[&#65533;?&#65533;&#65533;7&#65533;W.`Ml&#65533;&#65533;<&#65533;&#65533;En{1|VX&#65533;5D7:&#65533;y&#65533;>5&#329;&#910;&#65533;&#65533;&#65533;)X&#65533;	&#1725;&#65533;Q&#65533;*,&#65533;"&#65533;8&#65533;&#65533;&#65533;1VeooLP*+&#65533;Y&#65533;zu&#65533;&#65533;&#65533;j&#65533;I&#65533;&#65533;nN&#65533;&#65533;&#1574;&#65533;&#65533;&#65533;&#65533;;&#65533;&#65533;H&#65533;&#65533;PS&#65533;Cp&#65533;&#65533;GP&#65533;&#65533;aR&#65533;&#65533;a&#65533;&#65533;y_VB` F+j&#65533;&#65533;&#65533;&#65533;2\&#65533;Tr"&#65533;j&#65533;r/&#65533;&#65533;q&#65533;&#65533;z&#65533;&#65533;[?U>4&#65533;k&#65533;&#65533;s&#65533;&#65533;S&#65533;W&#65533;&#65533;dB&#65533;t&#65533;&#65533;[3&#65533;K&#65533;.t&#65533;0&#65533;&#65533;&#807;l&#65533;&#65533;m&#65533;0&#65533;&#65533;<&#65533;PLppe&#65533;%K&#65533;u_]&#65533;6~&#65533;v1&#65533;&#65533;w&#65533;y&#65533;{5&#65533;
(w"'ua`&#65533;_>5t&#65533;&#65533;&#65533;&#65533;~HiL&#65533;x^&#65533;H&#65533;ho&#65533;3&#65533;&#65533;Eh&#65533;&#65533;&#65533;xh&#816822;iM&#65533;&#65533;Ah&#65533;-Grt5R&#65533;%G&#65533;R&#65533;&#65533;-3&#65533;&#65533;&#65533;J&#65533;&#65533;OV0jn&#65533;&#65533;P&#65533;&#65533;&#65533;{&#65533;&#65533;KAf&#65533;A6&#65533;&#65533;&#65533;&#65533;&#65533;&#65533;&#65533;&#65533;2&#65533;&#65533;9&#65533;G(&D&#65533;fh&#65533;&#65533;&#65533;S&#65533;l&#65533;8DW&#65533;!bw1[&#1541;^&#65533;&#65533;PFn&#65533;WG
&#65533;&#65533;GqX)&#65533;&#65533;Ygw&#65533;&#65533;w&#65533;f'&#65533;5s&#65533;&#65533;/s&#65533; &#65533;H&#65533;&#65533;L&#65533;HKC+x"g&#65533;&#65533;&#65533;HqbQi&#65533;vq&#65533;&#65533;&#65533;Us&#65533;Q&#65533;*&#65533;b"Ws&#65533;)&#65533;&#1424;&#65533;9&#65533;&#65533;f&#65533;&#1033;&#65533;HZ$T&#65533;&#65533;&#65533;H &#65533;&#65533;&#65533;&#65533;&#65533;4/w#&#65533;&#65533;&#65533;B&#65533;&#65533;g!t&#65533;v/&#65533;e F&#65533;4&#65533; &#65533;&#65533;:&#65533;&#65533;J&#65533;(Q~&#65533;&#65533;&#65533;6&#65533;EPm5 &#65533;V&#65533;dc&#65533;SWR'u(g2&#65533;Y&#65533;UW<i7&#65533;Fg&#65533;&#65533;z&#65533;&#65533;<&#65533;T &#65533;S)&#65533;&#65533;&#65533;&#65533;&#65533;PN&#65533;&#1550;&#65533;&#65533;e&#65533;&#65533;F&#65533;s&#65533; &#65533;7&#65533;#y&#65533;&#65533;FC&#65533;&#65533;by&#65533;&#65533;5o&#65533;l&#65533;	9V{@%&dj&#65533;8&#65533;&#65533;&#65533;&#65533;&#65533;[&#65533;(K&#65533;&#65533;&#65533;&#65533;[&#65533;h+&#65533;UdkV8$&#65533;&#65533;&#65533;/x9b&#65533;&#65533;.&#65533;E$&#65533;&&#65533;#&#65533;#&#65533;&#65533;[[&#65533;0)&#65533;cB&#65533;&#1056;u&#65533;&#65533;t&#65533;&#65533;:ceA)&#65533;fGT&#65533;&#65533;G&#65533;P&#65533;J&#65533;M&#65533;&#65533;PI&#65533;<&#65533;o&#65533;Z&#65533;&#65533;?S&#65533;&#697;_u&#1472;I@&#65533;&#65533;&#65533;ga&#65533;kP&#65533;c&#65533;u9&#65533;0#&#65533;&#65533;;&#65533;w&#65533;T$x&#65533;&#65533;p&#65533;YQ&#65533;w@&#65533;&#65533;dA&#65533;H&#65533;&#65533;&#65533;}&#65533;,&#65533;c&#65533;(&#65533;&#65533;r&#65533;+&#65533;&#65533;&#65533;2&#65533;'=8&#65533;V&#65533;(W&#65533;hk&#65533;&#65533;Si&#65533;&#65533;i
*&#65533;|&#65533;&#65533;Z&#65533;&#65533;&#65533;z&#240;Wj&#65533;&#65533;G&#65533;eci&#65533;&#65533;GG&#384;\&#65533;M&#65533;E&#65533;&#65533;&#65533;&#65533;lw 1I&#65533;y&#65533;]&#65533;AWCL&#1620;f&#65533;`'&#65533;EY&#65533;W&#65533;&#65533;`|&#65533;O|&#65533;&#65533;E&#65533;sWJ !9X&#65533;v&#65533;7:S&#65533;&#1737;&#65533;&#65533;rp&#65533;v#&#65533;&#65533;y&#65533;p&#65533;h&#65533;&#65533;h xF&#65533;&#1480;\&#65533;ypc&#65533;&#65533;A&#65533;&#65533;XA&#65533;&#65533;&#65533;&#65533;l&#65533;&#65533;&#65533;&#65533;(&#1928;&#65533;T8&#183;j&#65533;&#65533;	&#65533;&#65533;&#1632;&#65533;&#65533;
9&#65533;g&#65533;&#1714;{&#65533; S&#65533;Xdyz&#65533;w&#65533;&#65533;P!J:9i&#65533;'j&#65533;&#1813;&#65533;&#65533;n&#65533;&#65533;&#65533;&#550;X&#65533;L4&#65533;&#65533;&#65533;&#65533;>&#65533;&#65533;\X1l``&#65533;n&#65533;6&#65533;qh&#65533;g&#65533;&#65533;I&#65533;&#65533;b >C'0*(&#65533;c&#65533;~f&#65533;7OeJI&#65533;D&#65533;q%&#65533;&#65533;3&#65533;go&#65533;&#65533;&#65533;&#65533;h&#65533;&#65533;hxh&#65533;&#65533;&#65533;&#65533;5f16&#65533;&#65533;&#65533;y&#65533;?E&#65533;5&#65533;AZ&#65533;3&#65533;o	l&#65533;)&#65533;&#65533;&#65533;k&#65533;4@&#65533;[&#65533;%&#65533;,&#65533;&#65533;1&#65533;&#65533;SBC&#65533;R&#65533;S&#65533;Z/&#65533;&#65533;&#65533;&#65533;
\a&#65533; *&#65533;&#65533;&#65533;b&#65533;dHn&#65533;&#65533;&#65533;e&#65533;TsE&#65533;5&#65533;5&#65533; }Y&#65533;&#65533;&#65533;&#490;&#65533;&#65533;1`&#65533;&#65533;&#65533;&#65533;&#23076;&#65533;`&#65533;&#65533;)H&#65533;wZi&#65533;Q!Pz&#65533;*&#65533;3&#58885;&#65533;{&#1638;"T&#65533;&#65533;o`&#65533;&#65533;&#65533;:&#65533;&#65533;:&#65533;&#65533;dI&#65533;&#65533;&#65533;)&#32015;&#28764;&#65533;&#65533;&#65533;&#65533;&#65533;&#65533;Y&#65533;E&#65533;&#65533;&#659;&#65533;&#65533;&#65533;&#65533;jf&#65533;:c&#65533;&#1686;&#65533;&#65533;&#65533;&#65533;&#1354;&#65533;&#65533;&#65533;&#65533;&#65533;&#65533;&#65533;&#65533;c&#65533;&#65533;G&#65533;&#65533;K&#65533;Xl*T;&#1362;q&#65533;nE&#65533;&#65533;T&#65533;IVch2&#65533;Ge2uOv~&#65533;ye_2&t&#65533;6&#65533;a1&#65533;&#65533;;&#65533;J&#65533;&#65533;&#65533;&#65533;&#65533;&#65533;^&#65533;~&#65533;x&#65533;e3&#65533;h&#65533;a3&#234;&#65533;8;&#65533;Ocg&#65533;&#65533;`&#65533;#&#65533;&#471;X{&#65533;&#65533;&#65533;&#65533;&#65533;6&#65533;=&#65533;&#65533;J&#65533;&#65533;&#370;&#65533;^k&#65533;&#65533;Z+&#65533;&#65533;&#65533;f&#65533;&#65533;	j&#65533;5	&#65533;JuQdx&#65533;=c&#65533;}&#65533;&#65533;j&#65533;\&#65533;{&#65533;&#22672;&#65533;&#65533;&#65533;j&#65533;K&#65533;&#502;&#1924;#&#65533;z&#65533;u&#65533;&#65533;&#65533;,&#1618;&#65533;&#238;&#65533;&#65533;c&#65533;%&#65533;*L3&#65533;&#65533;se&#65533;&#65533;D&#65533;;&#65533;m@&#65533;&#65533;gU@g&#1492;&#65533;&#1732;&#65533;z&#65533;k&#65533;&#65533;&#65533;&#65533;&#65533;&#65533;I*&#65533;j&#65533;&#65533;&#65533;zc9&#65533;&#65533;j&#65533;&#65533;\Z&#65533;T&#65533;&#1984;&#65533;&#65533;&#65533;&#65533;&#65533;j&#65533;R &#65533;&#65533;;y&#65533;&#65533;Xx&#65533;h&#65533;&#65533;E&#65533;9&#65533;&#65533;dk:zQ[&#65533;j&#65533;&#65533;y&#65533;&#65533;&#1768;&#65533;0&#65533;&#65533;&#65533;1&#65533;&#65533;n&#65533;&#1624;&#65533;K&#65533;&#65533;&#65533; g&#65533;&#65533;&#65533;GK&#65533;p&#65533;&#659;&#65533;&#1276;&#65533;&#65533;Ol.&#65533;i/	&#65533;' &#65533;&#65533;9&#65533;&#65533;&#65533;W$&#65533;&#65533;e;&#65533;&#1791;U&#65533;&#65533;72Kx&#65533;&#65533;G&#65533;\&#65533;
&#65533;&#65533;VCJ&#65533;"1&#65533;^&#65533;`&#65533;&#65533;.&#65533;247u&#65533;&#65533;&#65533;E&#65533;&#65533;b<&#65533;&#65533;&#65533;&#65533;X&#65533;&#65533;&#65533;\&#65533;&#65533;&#65533;&#65533;V&#65533;t	&#65533;K&#763;#&#65533;,z&#65533;$p#&#65533;&#65533;k&#65533;&#65533;"&#65533;'88&#65533;*&#65533;$9&#65533;&#65533;&#65533;&#65533;{)&#65533;&#65533;&#65533;&#65533;&#65533;3&#65533;&#65533;Y&#65533;8&#65533;N&#65533;k&#65533;&#676;&#65533;&#65533;&#65533;%&#530;;h&#65533;O&#65533;#&#61170;Wu&#65533;&#65533;&#65533;&#65533;'[&#65533;&#65533;F&#65533;&#65533; '&#65533;&#65533;&#65533;6&#65533;&#65533;p&#65533;&#65533;&#1315;gr&#65533;&#65533;1&#469;kEY&#65533;&#65533;&#65533;&#65533;&#926;&#65533;G&#65533;&#65533;&#65533;&#28188;F<&#65533;B&#65533;F\Ib&#65533;1&#65533;k&#65533;&#65533;/Q&#65533;O&#65533;&#65533;&#65533;/H)L&#65533;&#65533;&#65533;&#65533;Vj&#65533;&#65533;\b &#65533;y&#65533;h &#65533;&#65533;&#65533;"&#65533;&#65533;&#282;&#1547;8f&#65533;&#65533;&#65533;&#65533;s&#65533;&#65533;&#65533;&#766;&#65533;;&#65533;\<&#1170;)&#65533;&#65533;&#65533;&#65533;@&#65533;&#65533;&#65533;"&#325;Z	sX&#350;&#65533;q*s&#65533;p&#65533;@h&#65533;'&#65533;&#885;&#65533;C&#65533;c&#65533;&#65533;,	&#65533;1&#65533;&#65533;'hG&#65533;&#65533;F&#65533;\^V&#65533;&#65533;&#133;Rc&#65533;>zX&#65533;j&#65533;&#65533;&#65533;qz&#65533;&#65533;`,`X&#65533;&#65533;&#65533;e7x$k&#65533;|&#65533;&#65533;&#65533;	keY&#65533; &#65533;&#65533;&#65533;&#65533;c&#65533;FU#&#65533;<&#65533;3&#65533;&#65533;y&#65533;&#65533;YI&#65533;&#65533;&#65533;&#65533;&#65533;G&#65533;&#65533;&#65533;Aa$ &#65533;&#65533;&#65533;K/8&#65533;&#65533;&#1661;&#65533;&#65533;&#65533;#&#65533;&#65533;w&#65533;&#65533;&#65533;&#65533;&#65533;&#65533;M]&#65533;[&#65533;&#65533;&#65533;ms&#65533;X+&#65533;&#65533;&#65533;z&#65533;&#65533;.&#65533;|P&#908;&#65533;&#1844;&#65533;&#65533;[&#65533;[&#1058;&#65533;&#65533;G&#65533;&U&#65533;&#65533;&#65533;&#819;&#1254;&#65533;&#65533;f&#65533;UT&#65533;&#65533;ae#(&#65533;&#65533;s&#65533;	j&#65533;x&#65533;f&#65533;&#65533;BvX&#65533;&#65533; =@L&#65533;&#65533;&#65533;Cx]51%&#65533;L.&#65533;&#65533;&#65533;t&#65533;Zw&#65533;f1O&#65533;&#65533;&#65533;p&#65533;Q&#65533;&#65533;&#65533;[&#65533;M&#65533;&#65533;&#65533;&#65533;sz&#65533;	&#65533;Z&#65533;&#65533;K&#65533;&#65533;}&#65533;&#65533;LS&#65533;&#65533;&#65533;&#65533;&#65533;&#65533;&#65533;&#65533;i+&#65533;t&#65533;K&#65533;&#65533;&#65533;q&#65533;\&#65533;&#65533;f&#65533;&#65533;g<&#65533;,`&#65533;E DK&#65533;(k&#65533;&#1786;&#581;&#65533;6&#65533;UT&#65533; &#65533;)I&#65533;&#65533;&#65533;&#65533;H&#65533;&#65533;9L&#1410;&#65533;&#65533;&#65533;&#65533;@	&#65533;&#714;oMh&#65533;&#65533;&#65533;&#65533;&#237;u&#65533;&#65533;xm&#65533;1&#65533;&#65533;^3 &#65533;&#65533;&#65533;9&#65533;e&#65533;T&#65533;&#539;i&#1123;&#65533;.v&#65533;&#65533; m%N&#1174;&#65533;&#65533;AR&#65533;&#1854;D&#65533;&#65533;(&#65533;&#65533;?F&#1113;&#65533;&#2006;#&#65533;-&#65533;&#65533;&#65533;|&#65533;&#65533;&#53457;&#65533;z&#132;
{&#65533;&#65533;kE&#65533;-&#65533;r&#65533;C&#65533;'~V&#1841;&#65533;x&#65533;Z&#65533;M^&#65533;&#65533;&#65533;&#65533;&#1791;&#65533;&#65533;Z&#65533;h&#65533;&#65533;&#65533;&#33454;k&#653;&#65533;@~&#65533;&#65533;D/xxh&#65533;&#65533;w5&#65533;&#65533;<&#65533;&#65533;N&#65533;&#65533;6&#65533;>6&#65533;&#1795;&#65533;&#65533;&#65533;&#65533;'.&#65533;&#65533;&#65533;&#65533;&#65533;&#65533;;&#65533;/V.&#1015;&#65533;J&#65533;MZ&#65533;ie&#65533;&#65533;W&#65533;^&#65533;&#65533;&#1627;&#65533;&#65533;&#65533;&#65533;&#65533;<u&#65533;;&#65533;&#65533;S&#59462;T&#65533;&#65533; &#65533;&#65533;&#65533;@&#65533;&#65533;GU&#65533;&#65533;&#65533;&#65533;&#65533;&#65533;&#65533;&#65533;&#65533;;&#65533;&#65533;&#65533;L&#65533;&#65533;&#65533;N &#65533;&#65533;}&#65533;&#65533;~&#65533;&#1182;1&#65533;fY&#65533;&#65533;>&#65533;*&#828;&#65533;&#65533;&#65533;&#65533;&#65533;3&#65533;&#65533;&#65533;,&#65533;&#65533;l0s&#65533;&#65533;&#65533;6&#65533;t&#65533;&#65533;Z&#65533;&#65533;&#1886;&#65533;A&#65533;!&#65533;t&#65533;^RQ&#65533;&#65533;&#65533;c&#65533;&#913;&#65533;&#65533;a[Z&#65533;&#65533;/&#65533;&#65533;&#721;=&#2041;&#65533;&#1214;^&#65533;`.&#65533;&#65533;&#349;&#65533;&#65533;&#65533;&#65533;I&#65533;&#65533;[&#65533;&#65533;2yL&#65533;6&#65533;&#65533;n&#65533; &#65533;8&#65533;&#65533;cM&#248;&#65533;&#65533;&#65533;(a&#65533;&#65533;&#65533;
@^&#65533;U_&#65533;&#65533;n&#65533;B&&#65533;Y&#65533;&#65533;e-&#65533;&#65533;&#65533;&#65533;&#65533;&#556;&#65533;&#65533;$~&#65533;&#65533;>&#65533; &#65533;&#65533;&#65533;&#65533;&#65533;&#65533;l&#65533;XI/&#42988;&#343;&#65533;&#65533;&#65533;%&#65533;,&#65533;
&#309;&#65533;U&#65533;&#663;)&#65533;&#1451;&#65533;&#65533;&#65533;&#65533;3)&#65533;XK&#65533;&#65533;N&#65533;&#65533;&#65533;&#65533;kj&#65533;\&#65533;&#65533;^S&#65533;&#65533;&#65533;&#65533;&#65533;e"&#65533; &#65533;	&#65533;!cG&#65533;&#65533;p&#65533;;&#65533;&#65533;&#65533;&#65533;&#65533;W&#65533;VhFT&#65533;\&#1348;I&#65533;&#65533;&#65533;l&#65533;7&#65533;&#65533;~?{x&#65533;I&#65533;&#65533;i&#65533;U/ju&#65533;/&#65533;6&#65533;&#65533;jo&#65533;pu`'&#65533;&#65533;h&#65533;}pU&#65533;y&#65533;&#65533;&#65533;f?&#676;n0&#65533;&#65533;b&#65533; Q&#65533;&#65533;&#65533;4h/m&#65533;y/$&#65533;i&#65533;n&#65533;&#65533;	&#65533;&#65533;&#144;B&#65533;3&#65533;$&#695;&#65533;O&#65533;&#1904;&#65533;:&#65533;&#65533;&#65533;&#65533;&#65533;5u893
&#65533;&#65533;E&#65533;&#65533;&#65533;&G&#65533;&#65533;&#65533;&#65533;.Y6&#65533;&#65533;&#65533; FB	@(e&#65533;&#65533;&#65533;|&#65533;&#65533;&#65533;&#65533;&#65533;`&#65533;&#65533;%&#65533;&#65533;&#65533;&#65533;&#65533;&#65533;&#65533;&#65533;&#65533;&#65533;&#65533;&#65533;&#65533;&#65533;&#65533;C'&#65533;hb&#65533;ja &#65533;h&#1157;&#65533;u&#65533;&#1223;&#65533;&#65533;&#1927;&#65533;&#65533;&#65533;&#65533;&#65533;&#65533;&#65533;&#65533;t&#65533;&#65533;&#65533;&#65533;%&#65533;&#65533;&#65533;n	#:&#65533;P&#65533;H&#65533;&#65533;\/&#65533;&#65533;r&#65533; ./cE&#65533;&#65533;/&#908;&#65533;&#65533;&#65533;a&#65533;&#37356;&#65533;z6&#65533;&#65533;&#65533;$Ie	&#65533;&#65533;L&#65533;&#65533;&#335;/5&#660;lf&#65533;6u&#65533;&#65533;1b&#65533;T&#65533;&#65533;&#65533;x&#65533;K&#65533;& @p&#65533;&#65533;D&#65533;A&#65533;H&#65533;yXh&#65533;&#65533;[&#65533;M_&#65533;\C&#65533;&#65533;5R&#65533;&&#65533;A&#65533;Z U&#65533;-p5&#65533;]&#65533;&#65533;f&#1675;gS&#65533;&#65533;+L&#65533;+&#65533;hC&#197;+N&#65533;k&#65533;b&#65533;Z	&#65533;&#65533;Y49th&#65533;&#65533;&#65533;&#65533;#&#1929;&#65533;&#554;\&#65533;&#65533;L&#65533;.O&#65533;k~&#65533;&#65533; N&#65533;&#65533;&#65533;&#65533;&#65533;U&#65533;&#65533;#&#65533;@&#65533;&#65533;RxqT&#65533;&#202;c&#65533;2~&#65533;&#65533;2Gsj/C&#65533;&#65533;&#65533;[JW>&#65533;&#65533;v&#65533;&#65533;y&#65533;&#65533;G&#65533;&#65533;&#65533;&#65533;&#65533;&#65533;B&#65533;Q&#65533;&#65533;*&#65533;b&#65533;
&#65533;*]&#65533;]&#65533;&#65533;%Fy&#65533;&#65533;%%&#65533;&#65533;hC$&#65533;&#65533;&#65533;o0&#65533;i&#65533; R&#65533;4&@&#65533;D
B&#65533;_[&#65533;&#65533;M H&#65533;&#65533;&#65533;\d&#65533;&#457;"&#65533;&#65533;\&#65533;)3&#65533;&#65533;@`]&#65533;]c&#65533;f&#65533;( &#1678;&#65533;E&#65533;`[&#65533;yNj&#65533;&#65533;Zi&#65533;&#65533;&#65533;&#65533;&#65533;&#65533;v&#65533;&#65533;&#65533;&#65533;&#65533;E&#65533;&#65533;&#65533;'&#65533;	&#65533;K&#693;&#541;w&rT&#65533;q&#65533;d'Ru&#65533;&}b&#65533;D&#65533;&#65533;&#65533;ft_&#65533;)&yqG&#65533;&#65533;&#65533;	&#65533;&#65533;&#65533;&#65533;	&#65533;&#65533;&#65533; &#65533;&#65533;Ue&#65533;&#65533;&#65533;&#460;&#65533;&#65533;&#65533;
[LY%[L&#65533;`&#65533;Tu	r&#65533;Z8&#65533;%a&#65533;&#65533;!Z&#616;&#65533;d&#65533;h`&#65533;&#65533;
&#65533;&#65533;&#65533;&#65533;&#65533;&#65533;X&#65533;&#1227;s&#65533;7&G&#65533;&#65533;)&#65533;A&#1677;v,&#65533;&#65533;&#65533;8&#1713;i	yZ&#65533;&#65533; &#65533;&#65533;&#65533;0;)&#65533;H@A&#65533;&#65533;&#1715;O&#65533;&#65533;Z&#65533;&#65533;W&#65533;&#65533;Qy&#65533;Y&#65533;e&#65533; &#65533;i&#65533;N	&#65533;&#65533;&#65533;&#65533;&#65533;&#65533;&#65533;)&#65533;&#65533;q&#65533;{&#65533;I'&#65533;&#48127;&#65533;&#65533;&#65533;&#65533;H &#65533;&#65533;&#65533;&#65533;&#65533;&#65533;&#65533;&#65533;R&#65533;&#65533;w&#65533;{&#65533;b&#65533;&#65533;a&#65533;&#65533;(&#65533;&#65533;*jE@&#2021; &#65533;j&#65533;	&#65533;&#65533;jI&#65533;&#65533;&#65533;&#65533;2&#65533;&#65533;&#65533;&#65533;&#65533;&#65533;&#65533;&#65533;+&#65533;Z&GpJ&#65533;&#1715;P&#65533;G&#65533;s&#43337;C&#65533;A&#65533;[&#65533;<Ps&#65533;&#65533;=b&#65533;&#65533;&#65533;>&#65533;&#65533;mQ&#65533;YR&#65533;A`+&#65533;$&#65533;\&#65533;=5&#65533;&#65533;A`J&#65533;&#65533;A/&#65533;@&#65533;&#65533;&#65533;0&#65533;<&&#65533;B&#65533;=&#65533;&#65533;@&#65533;&#65533;&#65533;&#65533;z&#248;nw@!&#65533;`&#65533;&#65533;&#65533;&#65533;=%&#65533;u&#65533;&#65533;E&#65533;HOnt&#65533;Qd>&#65533;&#1558;k~t&#65533;3&#65533;&#28675;&#65533;&#65533;&#65533;&#65533;&#1947;&#65533;r/f&#65533;\&#65533;U}J&#65533;g&#65533;&#65533;&#65533;&#1821;w&#847;I0&#65533;&#65533;&#65533;)&#65533;&#65533;&#65533;D&#65533;`*]&#65533;Y.&#65533;J&#65533;&#65533;1S&#65533;1&#65533;&#65533;#&#65533;e&#65533;F&#65533;&#65533;&#65533;`7&#65533;&#65533;&#65533;|&#65533;R&#65533;<&#65533;M&#65533;&#65533;&#65533;c&#65533;>&#65533;&#65533;&#65533;&#65533;&#65533;&#65533;&#65533;&#65533;&#927;&#65533;&#65533;&#65533;>&#65533;j&#65533;&#65533;L&#65533;'t&#65533;&#65533;&#65533;>&#65533;&#65533;&#65533;6g&#65533;&#65533;yn&#65533;&#65533;;&#65533;&#65533;xB&#65533;&#65533;&#65533;*&#65533;&#65533;&#65533;$&#65533;"8&#65533;h
&#65533;&#65533;x&#65533;&#65533;9&#65533;&#65533;_r&#65533;_&#65533;&#65533;&#65533;&#65533;W&#65533;_OW&#65533;&#65533;&#65533;_&#65533;&#65533;&#65533;	=$&#65533;&#65533; bP&#65533;X1!&#65533;1*cjj&#65533;&#65533;"&#65533;&#65533;&#65533;&#65533;@&#65533;SJ&#65533;&#65533;R&#65533;`&#65533;+3&#65533;&#65533;&#65533;<l&#65533;&#65533;&#65533;&#65533;
4&#65533;&#65533;&#65533;zd&#65533;&#1989;&#65533;&#65533;&#65533;r&#65533;c!&#65533;&#65533;&@5&#65533;&#832;m&#65533;_&#65533;&#65533;&#65533;&#65533;&#65533;q}&#65533;[&#65533;&#65533;D&#573;&#1193;/&#65533;&#65533;&#65533;&#65533;&#65533;&#65533;&#65533;&#65533;&#65533;{'&#65533;@!&#65533;&#65533;&#65533;E&#65533;&#65533;V&#65533;&#65533;`&#65533;&#65533;&#65533;0N&#65533;Mo&#65533;&#65533;T&#65533;&#65533;&#65533;C&#65533;
&#65533;&#65533;&#65533;;r&#65533;&#65533;&#65533;&#65533;,&#65533;&#65533;&#65533;&#65533;&#1105;&#376;&#65533;q8&#65533;&#65533;&#65533;.>&#65533;&#65533;&#65533;&#65533; Bz%&#65533;H&#65533;J0mi&#65533;m4/t&#65533; h4&#65533;&#65533;&#65533;%&#65533;&#65533;\&#65533;&#65533;:F16gU&#65533;&#65533;&#65533;%o&#65533;&#65533;&#65533;&#65533;M`x&#65533;e&#65533;
&#65533;06&#27740;&#65533;&#65533;&#625;U>&#65533;&#65533;t<&#65533;&#65533;yNt&#65533;&#65533;&#65533;L&#65533;;K&#65533;@w&#65533;3]&#65533;&#1753;&#65533;&#65533;&#65533;&#65533;=&#65533;&#65533;D&#65533;*&#65533;t&#368;N&#65533;g&#65533;D#:H>qFT&#65533;&#65533;&#65533;'?':H&#65533;N&#65533;}[|dG&#65533;&#65533;"+&#65533;&#6780;&#65533;@&#65533;0&#65533;	G&#65533;&#65533;&#65533;bvh&#65533;&#65533;[&#65533;&#65533;"&#65533;&#364;&#65533;&#65533;&#65533;>&#65533;&#65533;;u&#65533;E&#1491;&#16946;WM&#65533;x3M&#65533;%K&#65533;)G=&#65533;)#&#65533;c&#65533;&#65533;&#65533;5&#65533;V&#915; &#65533;!H[y&#431;&#65533;@&#65533;4&#65533;=&#65533;
&#65533;&#65533;&#65533;0&#65533;&#65533;\'\&#65533;)Z&#65533;&#65533;&#65533;&#65533;&#65533;&#65533;&#1813;&#65533;&#65533;&#65533;&#65533;v&#65533;Uyb&#65533;&&#65533;&#65533;&#65533;&#65533;&#65533;&#65533;f&#65533;Paa	&#992;&#65533;&#65533;`t([&#65533;&#65533;V&#65533;R&#65533;&#65533;&#65533;;&#65533;&#65533;.E&#65533;]P&#65533;&#723;#r&#65533;&#65533;L&#65533;&#65533; &#65533;&#65533;&#65533;m&#65533;K&#65533;nZ!&#65533;^m?&#65533;&#65533;&#65533;t+TO&#65533;&#65533;I%J&#65533;Z&#65533;`&#65533;H`h&#1367;'&#506;&#65533;r&&#65533;&#65533;C&#65533;&#65533;9&#65533;&#65533;\&#65533;Jt&#65533;&#65533;&#65533;ktc8W4q&#65533;&#65533;&#65533;x&#869;&#65533;&#65533;&#65533;&#65533;sm`&#65533;E&2r&#65533;L(&#65533;&#1965;&#65533;&#65533;W&#65533;&#65533;&#65533;CX!&#65533;&#65533;&#65533;~~=&#65533;=-&#65533;&#65533;&#65533;&#65533;&#65533;zGLuK	`&#65533;&#65533;&#65533;	&#65533;J&#1392;?&#65533;&#65533;r&#65533;
"&#65533;&#65533;&#65533;&#315;&#65533;jd&#65533;W&#65533;DY&#65533;}&#65533;&#65533;&#65533;5&#65533;&#65533;&#65533;W&#65533;&#65533;(&#65533;&#65533;f7&#65533;&#65533;&#65533;&#65533;8
&#65533;*&#65533;&#65533;&#65533;@&#65533;&#65533;w&#65533;s}L&#65533;#&#65533;&#65533;@&#1173;K8&#65533;`8&#65533;J&#65533;{&V&#65533;&#12971;P&#65533;8&#65533;(&#65533;&#65533;S>]c&#65533;e&#65533;W&#65533;>&#65533;`&#65533;&#65533;&#65533;&#65533;r&#65533;&#65533;^G&#65533;&#65533;&#65533;&#65533;&#65533;&#65533;&#65533;&#65533;Q&#65533;&#65533;&#65533;	&#1019;&#65533;o&#65533;&#65533;F&#65533;r)&#65533;&#65533;&#1108;&#65533;WR &#65533;H&#65533;t&#65533;&#65533;d&#65533;&#1120;&#65533;<+&#65533;uwu^&#65533;&#65533;Ml&#65533;&#65533;ku1&#65533;Y&#65533;l&#65533;U&#65533;&#65533;A(&#65533;wb&#65533;%9&#65533;y&#65533;1&#65533;&#65533;h&#65533;b&#1344;;&#65533;&#65533;&#65533;&#425;gF3y&#65533;&#65533;%u&#65533;gMV#&#65533;&#65533;3&#65533;&#65533;J&#65533;J&#65533;&#1554;&#65533;u/m&#65533;&#65533;&#65533;&#65533;&#65533;&#65533;&#65533;Y&#65533;&#65533;&#65533;Bf&#300;&#942;&#65533;&#65533;&#65533;&#65533;&#65533;^&#65533;&#65533;?(&#65533;&#65533;]b&#65533;&#65533;&#65533;a&#1807;V,&#65533;({&#65533;6(&#65533;&#65533;&#65533;n&#65533;[&#65533;&#65533;=&#65533;a_&#65533;&#65533;[&#65533;lm&#65533;&#65533;&#65533;&#325;&#65533;i&#65533;&#65533;a&#65533;&#65533;9>&#65533;us&#65533;&#65533;ps&#65533;&#65533;&#65533;FwvN&#65533;&#65533;Z&#65533;&#65533;Vk&#65533;&#65533;o$s&#65533;&#65533;C&#65533;8&#65533;f&#65533;j&#65533;I&#65533;&#65533;+B&#65533;&#65533;8U&#65533;&#65533;]]'K&#65533;&#65533;&#65533;mg&#65533;&#1810;&#65533;&#65533;&#65533;&#1500;&#65533;6&#65533;Z&#65533;o5r)&#65533;]&#65533;&#65533;&#65533;)&#65533;d&#65533;[]&#65533;&#65533;c&#65533;&#65533;&#65533;&#65533;n&#65533;&#65533;&#1941;&#65533;&#65533;&#65533;&#65533;&#65533;&#65533;&#65533;&#65533;&#65533;&#65533;Q&#65533;g&#65533;8"&#65533;l&#65533;&#65533;&#988;&#1832;&#65533;&#65533;&#65533;&#65533;&#952;{y&#65533;D6&#65533;&#65533;&#65533;&#65533;&#1946;h}F&#65533;&#65533;&#65533;&#65533;&#65533;{$&#65533;c'&#65533;&#65533;uO&#65533;&#65533;#&#65533;C&#65533;&#65533;;&#65533;&#1477;&#65533;|&#65533;{&#65533;&#65533;&#65533;&#65533;&#65533;&#65533;&#65533;-&#65533;=;&#65533;K&#65533;&#65533;b^&#65533;&#65533;|w&#65533;<z&#65533;&#65533;Q&#65533;&#65533;&&#65533;4&#65533;&#65533;&#65533;|&#65533;&#65533;e&#65533;.&#65533;$&#65533;\r&#65533;&#65533;&#65533;'`&#65533;&#65533;&#65533;&#32599;&#65533;&#65533;W&#65533;[&#1649;&#65533;W;&#65533;&#65533;d&#65533;&#65533;&#65533;&#65533;&#65533;&#65533;&#65533;-&#65533;\b&#65533;:&#65533;Ts|&#2032;&#65533;&#65533;&#65533;'&#65533;i&#65533;{Y&#65533;8&#65533;}&#65533;+&#65533;;f/&#65533;O&#65533;F&#65533;&#65533;&#65533;&#65533;/&#65533;g&#65533;&#65533;&#65533;&#65533;|&#65533;\&#65533;I&#65533;&#65533;&#65533;&#65533;)&#359;t&#65533;&#65533;&#65533;&#65533;	xi&#65533;TVwM&#65533;~3A{&#65533;P 5&#65533;.&#65533;gz&#65533;&#65533;|&#1990;t7l&#65533;F}w&#65533;H&#65533;w3&#65533;y2&#65533;&#65533;Gy&#65533;Ww^%xg'J&#65533;&#65533;:&#65533;l&#65533;x&#65533;&#65533;xJ&#65533;H&#65533;&#65533;f&#65533;&&&#65533;pBql&#65533;Q$(/&#65533;&#65533;e&#231;sG"&#65533;'|&#65533;gz&#65533;V&#65533;&#65533;&#65533;vtO&#65533;42&#65533;&#65533;&#65533;'&#65533;&#65533;w.&#65533;&#65533;p&#65533;g&#65533;&#65533;EF&#65533;Ku&#65533;i)&#65533;u0&&#65533;p!k!&#65533;g!w&#65533;X&#65533;g&#65533;'&#65533;&#65533;7h&#65533;t|&#65533;7Oz&#65533;|r8|&#65533;vw&#65533;k&#65533;Gr&#65533;s&#1589;W&#65533;G&#65533;j&#65533;&#65533;w
&#65533;G&#65533;&#65533;?&#65533;&#65533;&#65533;]5Go!&#65533;m&#65533;&#65533;u &#65533;wu~&#65533;&#65533;JX&#65533;&#1441;|u&#65533;&#279;w&#65533;&#65533;pG&#65533;_&#65533;g~&#65533;a7&#65533;2&#65533;e&#65533;&#65533;&#65533;Fu&#65533;&#65533;^&#65533;H{&#65533;hP&#65533;&#65533;8_&#65533;&#65533;&#65533;u&#65533;&#1334;&#65533;M&#65533;&#65533;&#65533;p&#65533;&#65533;jG&#65533;&#65533;&#65533;&#65533;&#65533;gU&#65533;h&#65533;*H^I&#65533;cL&#65533;]&#65533;%&#65533;&#1554;:&#65533;$&#65533;K&#65533;pD&#65533;L"e&#65533;|&#65533;&#65533;w&#65533;s&#65533;&#65533;s&#65533;e&#65533;|Vu&#65533;&#65533;&#65533;e&#65533;&#65533;H&#65533;fg4&#65533;&#65533;ow&#65533;)&#65533;&#65533;%&#758;&#65533;`&#65533;&#65533;&#65533;[&#65533;&#65533;i&#65533;&#&#65533;k&#65533;"F&#65533;&#65533;&#65533;qy&#65533;&#65533;&#65533;&#519;&#65533;&#33765;T&#65533;&#65533;8&#65533;c&#65533;&#65533;&#65533;G&#65533;&#65533;&#1544;&#65533;&#65533;w&#65533;8tv&#65533;g&#65533;&#65533;x&#65533;B3&#65533;xbV&#65533;lS&#65533;/8&#65533;f(&#1161;Fq&#65533;%y&#65533;&#65533;F&#65533;V&#65533;b&#65533;kbf&#65533;s&#65533;z(&#33384;&#65533;&#65533;&#65533;X&#65533;&#65533;&#65533;ja&#65533;&#65533;&#141;)&#1099;&#65533;&#65533;x
&#65533;Xu&#65533;&#65533;T&#65533;&#65533;MG&#65533;u&#65533;&#65533;&#65533;&#65533;J7&#65533;&#65533;(i&#65533;8&#65533;P&#1544;&#65533;&#65533;pV&#65533;c&#65533;V^*H&#65533;I&#65533;|&#65533;&#65533;vE&#65533;&#65533;\)'O&#65533;&#65533;>Hu
&#65533;&~&#65533;&#65533;&#65533;&#65533;&#65533;.&#65533;^s&#65533;&#65533;3&#65533;(PI&#65533;D6&#65533;1)&#65533;M&#65533;&#65533;"&#65533;u&#65533;&#65533;&#65533;3&#596;&#65533;&#65533;ki&#65533;ua&#65533;}&#65533;&#65533;=b8&#65533;&#65533;hl&#65533;{I.&#65533;B
Ap&#65533;'s&#22679;&#65533;M	&#65533;&#65533;&#65533;UeW&#65533;v(&#65533;&#65533;GqK&#65533;"&#65533;q&#65533;W&#65533;&#65533;hQj&#65533;X&#65533;&#65533;%iH+=&#65533;"X&#65533;&#65533;&#28692;h&#65533;,| &#65533;&#65533;&#65533;&#37999;9&#65533;&#65533;&#65533;&#65533;&#169;&#65533;&#65533;&#65533;&#65533;&#65533;&#65533;&#1438;&#65533;&#65533;d&#65533;&#65533;w&#65533;&#65533;&#1560;&#65533;&#65533;;R&#65533;M&#65533;S/&#65533;iyZ&#65533;n&#65533;&#65533;;&#65533;)&#65533;#7&#65533;&#65533;i&#65533;&#671;&#65533;x&#65533;&#65533;&#65533;&#65533;&#65533;&#65533;&#953;&#65533;E&#65533;&#65533;&#43588;&#65533;&#65533;A&#65533;5&#65533;-&#65533;&#65533;$&#65533;fCF&#65533;&#65533;&#65533;
&#65533;v&#65533;)&#65533;Vws&#41506;&#65533;]&#473;yp&#65533;&#65533;&#65533;&#65533;~3&#65533;gg&#65533;&#65533;&#65533;&#65533;&#65533;Y&#65533;v&#65533;&#65533;&#65533;&#65533;$irYid&#65533;&#65533;&#65533;&#65533;hAh&#582;&#65533;&#1309;&#65533;&#65533;v &#65533;{&#65533;&#65533;&#65533;&#65533;&#65533;Xp:j'&#65533;&#65533;mL&#65533;&#65533;+&#1699;8j&#65533;&&#65533;&#65533;jj&#65533;8&#385;&#65533;&#65533;&#65533;&#65533;&#65533;/&#65533;N&#65533;`&#65533;&#65533;&#1539;&#59800;&#65533;&#65533;za7
&#65533;&#9831;1'&#65533;&#65533;&#613;G7&#1573;e&#1700;)&#65533;&#65533;&#65533;w&#65533;&#65533;U&#65533;&#65533;7&#65533;&#65533;~%&#616;&#65533;h~&#65533;;}&#6759;b&#65533;1*&#65533;M&#65533;I7&#65533;&#65533;&#65533;&#1704;v&#65533;&#65533;8z&#65533;&#65533;&#65533;\j&#65533;&#65533;u&#65533;X&#65533;Q&#65533;3&#65533;	&#65533;J&#65533;&#65533;JtF6P&#65533;"&#65533;|&#65533;&#65533;.by&#65533;&#65533;=&#65533;&#65533;c&#65533;&#65533;&#65533;&#65533;QT8Z&#65533;&#65533;&#65533;&#65533;&#65533;&#65533;&#65533;&#65533;&#65533;&#65533;(J|&#65533;td;&#65533;&#65533;&#65533;)&#65533;&#1209;}&#65533;&#65533;&#65533;&#521;&#65533;&#65533;[^&#65533;&#65533;%Dd&#1644;&#65533;J&#65533;&#65533;&#65533;=&#1301;{ &#65533;&#297;&#65533;&#65533;D&#65533;&#65533;&#65533;&#1711;&#65533;&#1627;&#65533;&#65533;&#65533;&#65533;&#65533;&#65533;A:}&#65533;&#1642;&#65533;J&#65533;&#65533;&#65533;8&#1369;rU&#65533;&#65533;&#65533;VU&#65533;_C&#65533;W&#65533;&#65533;&#65533;&#65533;[&#65533;&#65533;xW&#65533;&#65533;"&#65533;w&#65533;}Y&#65533;pF&#65533;&#65533;C&#65533;
&#65533;&#65533;F&#65533;k&#683;&#65533;&#65533;5&#65533;
&#65533;)e, &#65533;&#65533;&#65533; G&#65533;&#65533;&#65533;B&#65533;y&#65533;!Jr&#65533;Ye&+}&#65533;&#1369;&#65533;H&#65533;&#65533;h&#65533;YdC;&#65533;&#65533;&#65533;&#65533;'&#65533;	&#1510;&#65533;&#65533;&#65533;&#65533;&#65533;p&#65533;:\trr&#65533;&#65533;J&#65533;c&#65533;&#65533;x&#65533;&#65533;&#65533;k&#65533;&#65533;&#65533;Y&#65533;&#65533;&#65533;:&#65533;`&#65533;0&#1652;&#65533;)&#65533;	&#46249;&#65533;hy(&#65533;&#65533;&#65533;g&#65533;xH&#65533;&#65533;I86&#65533;&#65533;;;&#65533;+0&#65533;E&#65533;>K&#65533;&#40521;v&#65533;K&#65533;&#65533;&#65533;&#65533;&#65533;&#65533;w+"&#65533;&#65533;&#65533;&#65533;`&#65533;&#65533;&#65533;&#65533;&#65533;]\&#727;/&#65533;&#65533;*&#65533;&#65533;&#65533;&#65533;&#65533;&#65533;&#65533;v&#65533;&#65533;oz&#65533;Y&#65533;&#65533;&#65533;&#65533;&#1873;&#65533;&#739;&#65533;&#65533;&#65533;U{&#65533;&#537;&#65533;	&#65533;&#65533;&#65533;&#65533;A&#65533;h|&#65533;Y&#65533;&#65533;&#65533;V&#65533;I&#65533;^
w&#65533;&#65533;&#65533;<&#65533;:&#65533;&#65533;b&#65533;&#65533;&#65533;	RJ&#65533;?pGS&#65533;&#1767;u&#1778;&#1578;&#65533;&#65533;6&#65533;#&#65533;&#65533;~k&#65533;&#65533;&#766;k[@&#65533;k&#65533;&#65533;x&#65533;&#65533;&#1786;&#65533;;&#65533; &#65533;q&#65533;&#65533;9d&#65533;9&#65533;&#65533;Di&#65533;&#65533;&#65533;&#65533;&#65533;&#65533;&#65533;&#65533;t&#65533;&#65533;.&#65533;&#65533;&#65533;K&#65533;&#65533;6&#65533;&#65533;f&#65533;&#65533;&#65533;&#65533;&#795;&#65533;&#937;&#65533;&#65533;&#65533;x\&#346;&#65533;&#65533;R&#65533;&#65533;&#65533;&#674;T
&#65533;&#65533;+F&#1510;~&#65533;Y&#65533;&#65533;&#65533;&#65533;&#65533;&#65533;&#65533;&#65533;&#65533;&#65533;&#65533;&#65533;&#44579;?v&#65533;&#65533;&#65533;(h&#65533;&#65533;:&#65533;&#65533;&#65533;&#65533;^&#65533;&#65533;h&#65533;&#65533;&#206;mH&#65533;<SB&#65533;&#65533;&#65533;!&#65533;&#65533;&#65533;&#707;8o-X&#65533;&#65533;&#65533;&#65533;&#65533;z&#65533;&#65533;k&#65533;&#65533;&#65533;\P&#65533;&#65533;&#65533;/\&#65533;&#65533;&#65533;&#65533;&#65533;d&#65533;WV&#65533;&#65533;&#474;&#65533;&#65533;&#65533;-&#65533;E&#65533;+&#65533;&#65533;%&#65533;&#65533;D&#65533;&#65533;&#65533;&#65533;&#65533;?e,v&#65533;&#65533;9&#65533;&#65533;&#65533;&#65533;&#65533;&#65533;(&#65533;&#65533;yr&#65533;&#65533;&#65533;nkp`|&#65533;r&#65533;&#65533;&#65533;7&#65533;&#65533;[&#65533;&#65533;&#65533;k&#65533;&#65533;-&#65533;B&#65533;&#65533;&#65533;&#65533;&#409;&#65533;&#65533;rg&#65533;3&#65533;&#65533;&#65533;X&#65533;&#65533;&#65533;NK&#65533;&#65533;J&#65533;=|&#65533;&#65533;&#65533;w@&#65533;&#65533;/ &#65533;&#65533;K&#65533;&#65533;H&#65533; &#65533;PP	(&#1144;$,&#65533;&#65533;@&#65533;9&#65533;&#65533; &#65533;W&#65533;K~&#65533;&#65533;&#65533;J&#65533;&#65533;&#65533;&#65533;&#65533;&#65533;&#65533;hz&#65533;x&#65533;x&#65533;&#65533;&#65533;&#890;&#65533;&#65533;&#599;&#65533;&#65533;&#762;&#65533;K&#847;8&#65533;d&#65533;%&#65533;&#65533;&#65533;&#65533;&#65533;&#65533;{&#65533;&#65533;r&#65533;&#1808;=9&#65533;&#65533;&#65533;&#65533;&#65533;y&#65533;p&#65533;&#991;&#65533;&#65533;\&#65533;&#924;&#65533;&#65533;\&#65533;b&#65533;}D&#52912;\&#65533;ujY&#65533;&#65533;&#65533;&#65533;&#65533;&#65533;&#65533;&#761;&#686;rF%&#65533;e	&#65533;&#65533;s&#65533;5&#65533;'&#65533;l&#65533;p&#65533;t+&#65533;&#65533;&#65533;&#65533;^&#65533;&#65533;&#65533;&#65533;&#838;|&#65533;{&#65533;&#65533;\&#65533;&#65533;&#65533;&#65533;&#65533;&#65533;&#1516;&#65533;a&#65533;&#1040;A&#956;&#65533;8&#65533;jJfK&#65533;&#65533;&#65533;&#65533;Z"]&#1015;&#1674;H&#65533;&#65533;I&#65533;&#65533;\&#65533;&#65533;<U&#65533;&#65533;&#65533;Z{&#65533; &#65533;6&#65533;G-&#65533;d&#65533;8
&#65533;&#65533;&#65533;(&#65533;&#65533;&#1867;l&#65533;&#281;&#65533;&#65533;x&#65533;&#65533;&#65533;&#65533;1&#65533;&#65533;{&#65533;&#892;&#65533;&#65533;&#65533;&#65533;WM&#65533;.}gQl&#65533;&#65533;&#65533;%M&#65533;s&#65533;&#65533;x&#65533;&#1633;&#65533;-j&#65533;&#65533;&#65533;&#65533;Ld&#65533;&#65533;RqZ&#65533;&#65533;&#65533;&#649;&#65533;&#65533;P{&#65533;&#65533;&#65533;p&#65533;r]&#65533;&#65533;&#65533;&#65533;&#65533;&#65533;v(&#65533;&#65533;j&#65533;&#65533;&#65533;]&#65533;=&#65533;&#65533;k&#65533;o6&#65533;!&#65533;&#65533;&#65533;Z&#65533;8&#65533;b&#65533;&#65533;&#1721;&#65533;&#1504;&#65533;&#65533;&#65533;E&#65533;&#657;m}&#65533;&#65533;&#1047;&#65533;>&#820;<&#65533;&#65533;&#65533;&#65533;|&#65533;[vA&#65533;&#65533;7&#65533;&#65533;&#65533;&#65533;&#65533;&#65533;&#65533;[&#65533;)&#65533;&#65533;&#65533;S&#65533;&#65533;&#65533;<&#65533;&#65533;&#65533;&#656;&#65533;&#65533;9&#65533;&#65533;ViH9V&#65533;&#65533;,HR&#65533;&#65533;?&#65533;&#65533;q=&#65533;&#65533;&#65533; a&#65533;&#65533;f&#65533;\"B&#609;&#65533;&#65533;]&&#65533;Y&#65533;l&#65533;&#65533;&#65533;&#65533;KZ&#1815;&#65533;&#65533;YL&#65533;m&#1402;-&#520;&#65533;&#65533;V&#65533;&#65533;#&#65533;&#1177;&#65533;&#65533;2&#65533;"8&#65533;&#65533;&#65533;&#65533;&#65533;&#65533;&#65533;&#1568;&#65533;&#65533;,GX&#65533;Mv&#65533;&#65533;&#65533;&#65533;&#65533;4&#65533;&#65533;X&#65533;&#65533;;&#65533;&#65533;|&#65533;^{&#65533;/&#65533;&#65533;	N&#65533;&#65533;&#65533;&#65533;yp&#65533;-&#65533;&#65533;&#65533;&#65533;&#65533;&#65533;,&#1157;&#65533;&#65533; &#65533;&#1491;&#65533;&#886;=&#65533;,&#65533;4N&#65533;&#65533;&#1470;&#65533;&#65533;&#65533;Em&#65533;&#65533;&#65533;m&#65533;G&#65533;&#65533;&#65533;&#65533;53&#65533;1&#65533;&#65533;&#65533;&#65533;N&#65533;
#&#65533;L&]G&#65533;&#65533;@&#65533;&#65533; &#65533;&#65533;~&#65533;&#65533;&#311;&#65533;N&#65533;&#65533;&#65533;&#65533;d&#806;,Y&#65533;&#65533;&#65533;W&#65533;&#65533;{E&#65533;~*&#65533;&#65533;&#65533;&#65533;&#65533;m[&#673;h&#65533;&#1120;&#65533;&#65533;\&#65533;$&#65533;&#65533;x&#65533;&#65533;g&#65533;&#65533;&#65533;&#65533;&#65533;f>&#65533;s&#65533;&#65533;_&#65533;&#65533;(&#65533;&#65533;&#65533;&#65533;F&#65533;&#1911;&#65533;&#65533;&#65533;\&#65533;c+&#65533;F&#65533;&#65533;&#65533;&#65533;&#65533;i&#65533;h&#65533;&#65533;m`&#65533;&#65533;DeH+&#65533;+&#65533;&#1627;^X&#65533;&#65533;&#65533;|^&#65533;[~&#65533;&#65533;
{&#65533;K8~~&#65533;Z&#2026;P&#752;k7f&#65533;>&#65533;sv&#65533;b&#65533;&#65533;&#65533;K&#54820;&#65533;a&#65533;&#65533;m-&#65533;C&#65533;|&#65533;&#687;&#65533;&#65533;&#65533;&#65533;&#65533;&#65533;-5~G&#65533;&#65533;&#65533;]&#65533;&#65533;E&#65533;&#398;&#65533;&#65533;&#65533;&#65533;'-&#65533;&#65533; &#65533;&#65533;&#65533;N&#65533;&#65533;j&#65533;`l&#65533;&#65533;K&#65533;	N&#65533;/&#65533;&#1711;&#65533;&#65533;&#65533;&#65533;&#65533;&#65533;&#1806;&#65533;&#65533;&#833;&#65533;Cy&#65533;&#65533;&#65533;o&#65533;}~&#65533;t&#65533;q&#65533;=&#65533;&#65533;^&#65533;&#65533;Y&#60110;&#65533; &#533;;&#65533;&#65533;]&#65533;n]&#65533;&#65533;&#65533;&#65533;&#65533;&#65533;&#26510;&#65533;
#/&#65533;4/&#65533;&#65533;Y&#65533;&#65533;>&#65533;<~&#65533;^&#65533;&#65533;,&#65533;&#65533;&#65533;(&#65533;]} 8&#65533;.,&#65533;&#359;&#65533;&#65533;9&#65533;&#65533;&#65533;&#65533;L&#65533;&#1828;~&#65533;e&&#65533;&#65533;&#65533;n&#65533;&#65533;}&#65533;&#65533;&#65533;&#65533;=&#65533;~&#65533;G&#65533;&#1373;&#65533;+&#65533;&#65533;&#65533;&#65533;&#65533;&#65533;y&#65533;&#65533;&#65533;&#65533;+&#65533;._&#65533;v&#65533;^2&#65533;&#65533;&#65533;&#65533;r&#65533;&#65533;<&#65533;&#65533;q&#65533;&#65533;_t#k&#65533;e&#65533;UN&#65533;F&#65533;9w|~&#65533;&#65533;&#65533;o&#65533;i&#65533;B&#65533;m&#65533;Ino6mx&#65533;&#866;g&#65533;&#65533;&#65533;n&#65533;	&#65533;&#65533;&#65533;&#65533;d&#65533;$&#65533;P&#65533;&#65533;_&#951;*&#65533;i&#65533;&#65533;&#459;&#65533;&#1994;&#65533;&#65533;&#65533;&#65533;&#65533;&#65533;-_&#65533;&#65533;&#65533;&#65533;&#65533;&#65533;w&#65533;&#65533;&#65533;&#646;y&#65533;$&#65533;&#65533;\&#41207;&#65533;&#65533;}&#65533;&#65533;&#65533;.&#65533;]&#65533;&#65533;&#65533;Z&#65533;&#65533;&#65533;&#65533;*&#65533;N?pY&#65533;&#65533;&#1942;g&#65533;&#65533;&#65533;&#65533;H/&#65533;j]&#65533;&#264;&#65533;U&#65533;=&#65533;&#65533;&#65533;ft&#65533;&#65533;&#65533;F&#65533;&#1767;&#65533;&#65533;&#65533;&#65533;&#65533;r&#65533;&#65533;&#995;&#65533;&#65533;&#65533;&#65533;&#65533;jZ3`q&#65533;V\/H&#65533;&#65533;&#65533;?&#65533;&#65533;&#65533;&#65533;&#65533;&#65533;&#65533;&#65533;&#65533;&#65533;&#65533;^&#65533;e&#65533;&#65533;&#65533;&#65533;&#65533;@&#65533;U&#65533;(&#65533;%&#65533;&#65533;n&#65533;&#65533;&#65533;&#65533;&#65533;&#65533;&#65533;&#65533;&#65533;/+&#65533;&#65533;	&#65533;&#65533;&#65533;|&#65533;{&#65533;&#65533;&#65533;&#65533;&#65533;&#65533;&#65533;&#65533;&#65533;&#65533;&#65533;&#992;&#65533;&#65533;&#888;&#65533;&#65533;&#65533;&#65533;U&#594;&#65533;&#1403;&#65533;&#65533;&#65533;&#65533;&#65533;&#65533;&#65533;&#65533;&#65533;Q&#65533;&#65533;&#65533;8&#65533;&#65533;&#65533;&#65533;&#1435;&#65533;&#65533;&#65533;&#65533;&#65533;&#65533;&#65533;&#65533;&#65533;&#65533;&#65533;mCF&#65533;&#65533;0T&#65533;8&#65533;&#65533;8d
U-dxb&#65533;>&#65533;&#65533; R&#65533;G&#54441;o&#65533;&#65533;&#65533;&#65533;&#1889;&#65533;&#65533;@~CY/&#65533;&#65533;&#65533;&#685;&#65533;&#1182;&#771;&#65533;&#65533;&#65533;&#40103;&#845;}&#65533;&#65533;E&#65533;&#65533;YG&#65533;&#1674;&#65533;t&#65533;&#65533;&#65533;&#65533;=&#65533;&#65533;e&#65533;6SU&#65533;&#65533;&#65533;&&#65533;G&#594;&#65533;&#65533;&#65533;&#65533;&#65533;&#65533;8&#65533;aI&#65533;l\#y&#65533;XrdWQ&#65533;&#65533;w&#65533;&#65533;&#65533;&#65533;&#65533;o&#1003;O:D&#65533;&#65533;&#65533;&#65533;&#65533;H]&#65533;&#65533;`&#1879;&#65533;&#65533;&#65533;58&#65533;&#65533;]&#65533;&#65533;)&#65533;&#65533;9&#65533;rO&#65533;&#65533;?C&#65533;,&#65533;th&#65533;&#65533;&#65533;&#65533;&#65533;3il&#65533;&#550;&#65533;e&#65533;&#65533;&#65533;&#65533;kc&#65533;&#65533;&#65533;i&#65533;:M6&#1666;eq&#65533;&#65533;&#65533;y+kw&#1913;&#65533;&#65533;y4&#65533;Y&#65533;&#65533;I&#65533;c0&#65533;t&#65533;!5{m&#65533;(&#65533;5&#65533;&#65533;UG&#65533;&#65533;D&#65533;&#65533;&#65533;7F&#65533;Q&#65533;`&#65533;&#65533;&#65533;Y&#65533;&#65533;&#65533;&#65533;&#65533;'uZ&#65533;k&#65533;i&#65533;&#65533;&#65533;~&#65533;&#65533;y&#65533;D&#65533;[X&#65533;a&#65533;&#65533;e&#65533;T&#65533;&#65533;&#65533;A&#65533;&#1735;&#65533;1%!q$zX[b&#65533;ab&#65533;B&#65533;}&#65533;E&#65533;k9&#65533;m&#65533;&#65533;&#65533;&#65533;&#65533;&#886;&#65533;&#65533;&#65533;&#65533;&#65533;&#65533;e&#65533;&#65533;<&#65533;<Xc&#65533;#N&#65533;1&#65533;&#65533;7&#65533;&#65533;&#65533;&#791;&#65533;bM&#65533;A&#1045;I3&#65533;Yz&#65533;&#65533;&#65533;K&#65533;U&#65533;&#65533;&#65533;pJ>&#65533;d3&#184;&#65533;&#65533;x&#65533;&#65533;O&#65533;G")!&#65533;&#65533;g&#65533;r:&#1556;R&#65533;&#65533;HD&#65533;&#65533;&#65533;&#65533;&#65533;}&#65533;GhL^ZY&#1230;u"&#65533;`&#65533;&#65533;&#65533;$0c&#65533;&#65533;]+&#65533;&#65533;&#65533;&&#65533;9z&#65533;&#65533;<&#65533;v&#65533;&#65533; x&#65533;&#40543;&#65533;&#65533;bY%&#65533;&&#65533;&#65533;j&#65533;&#65533;BT&#65533;}&#65533;du&#497;&#65533;&#65533;T&#65533;Yt&#65533;&#65533;&#65533;&#65533;&#65533;&#65533;B&#65533;&#65533;&#65533;^d&#65533;&#65533;z&#65533;,&#65533;&#65533;&#1208;k&#65533;&#65533;&#609;&#65533;
"nT&#65533;*n&#65533;&#65533;&#1689;&#65533;&#65533;&#65533;h-&#65533;\&#65533;&#65533;n&#65533;$&#65533;g&&#65533;&#65533;&#65533;&#18127;&#65533;&#65533;&#65533;&#65533;&#65533;`&#65533;yq&#65533;&#65533;&#65533;d&#65533;kC&#65533;+&#65533;&#65533;[25&#65533;&#65533;%&#65533;&&#65533;&#65533;&H&#65533;&#65533;PZ&#65533;&#65533;&#197;9&#65533;&#65533;&#65533;&&#65533;1&#65533;*&#65533;*f&#65533;;&#65533;&#65533;f&#65533;&#65533;&#65533;2&#65533;H&#65533;&#65533;2&#65533;&#65533;y_&#65533;]&#65533;&#65533;	&#65533;P&#65533;{&#65533;&#65533;-O&#65533;&#65533;&#65533;&#65533;&#65533;n&#65533;E&#65533;&#1204;&#65533;&#65533;&#65533;&#65533;XDWwD'-Y&#65533;c*,&#65533;Y|&#65533;&#65533;&#65533;&#1883;+g&#65533;_IFst&#65533;&#65533;&#65533;6&#65533;&#65533;A&#65533;,&#65533;&#65533;&#65533;&#65533;&#65533;&#65533;m&#65533;d&;&#65533;3&#65533;/&#65533;&#65533;,&#65533;&#65533;&#65533;&#65533;i8&#65533;9)&#65533;&#65533;z3	2&#65533;_m7i&#65533;&#65533;&#65533;&#65533;:&#65533;i&#65533;&#1664;&#65533;.&#65533;&#65533;&#65533;&#65533;c.5&#65533;&#65533;R&#65533;c&#65533;e3\yh&#65533;&#65533;[D&#65533;g&#39548;E;&#65533;&#65533;&#65533;8&#65533;z2&#65533;p(&#65533;&#65533;&#65533;&#65533;&#65533;2&#65533;&#65533;&#65533;M&#65533;&#65533;&#65533;[&#65533;gjv&#65533;k&#65533;94;&#65533;&#65533;&#1155;&#65533;&#65533;&#1111;&#65533; b'n{&#65533;&#65533;|l#'m&#65533;&#65533;WMu&#1314;G|lW&#65533;f&#65533;&#65533;&#65533;&#65533;&#65533;U&#65533;V-&#65533;&#1127;L&#65533;&#65533;&#65533;~&#65533;g#&#65533;	&#65533;yk[U>&#65533;&#65533;&#65533;&#65533;	N&#65533;+&#65533;&#65533;&#65533;&#65533;Qpc&#65533;j`&#65533;8&#65533;&#65533;&#65533;&#65533;&#65533;{&#65533;&#65533;&#65533;w=dm/%\&#65533;&#65533;(.F2;&#65533;O%&#65533;+&#65533;&#65533;&#65533;&#65533;&#65533;.&#65533;&#65533;&#65533;&#65533;&#65533;&#65533;&#65533;&#65533;&#2013;&#65533;S&#65533;b&#65533;f&#65533;&#65533;y&#65533;gf&#65533;&#65533;&#65533;;z&#65533;tH;^&#65533;&#65533;&#65533;&#65533;&#65533;&#65533;&#65533;kb&#65533;&#65533;&#65533;Y0&#65533;C&#800;&#65533;&#25787;&#65533;D&#65533;@#\&#65533;&#65533;5&#65533;0#&#65533;&#65533;V &#65533;&#65533;f
&#65533;&#65533;+&#65533;&#65533;>s=&#65533;Ct9U'D}]&#65533;@&#65533;&#65533;_eD&#525;Y&#65533;&#65533;\	\&#1460;&#1589;*&#65533;J&#65533;&#11473;&#65533;94&#65533;	6osVYD&#65533;.=&#65533;&#65533;F&#65533;&#65533;&#65533;:&#65533;&#65533;M&#65533;&#65533;M&#65533;cd&#65533;&#65533;&#65533;A&#65533;-Q&#65533;&#65533;&#65533;&#65533;CJ<&#65533;&#65533;T&#65533;&#65533;&#65533;\&#65533;%Ji&#65533;i&#65533;&#65533;&#65533;&#65533;2z&#65533;&#65533;Y&#65533;1O&#65533;+&#1393;&#65533;8&#65533;&#65533;&#65533;&#65533; &#423;G&#65533;&#65533;X,R&#65533;8&#65533;l&#65533;&#65533;x&#65533;D#8'g&#249;!n&#65533;&#65533;d&#65533;&#65533;&#65533;&#65533;&#65533;&#65533;(&#65533;,&NQ&#65533;-&#65533;h&#65533;[&#65533;qI&#65533;&#65533;#_&#65533;&#65533;Qf|&#65533;Z
&#65533;Z9&#65533;<&#65533;&#65533;8&#65533;"&#65533;9&#799;&#65533;&#65533;&#65533;&#65533;sF&#65533;wf&#65533;l&#65533;C&#65533;&#65533;&#370;]&#65533;k(&#65533;e&#65533;&#65533;&#65533;&#65533;&#65533;&#65533;Za`&#65533;H&#65533;QS&#65533;3n&#65533;"&#1304;,B&#1422;I>&#65533;c>=&#65533;FY&#1170;&#65533;2&#65533;&#65533;Q&#65533;EE&#65533;&#65533;S&#65533;K&#65533;LMH&#65533;=:&#65533;W&#65533;|/*/!-&#65533;&#65533;&#65533;2f J&#65533;#&#65533;&&#65533;&&#65533;Z&#65533;&#65533;j&#65533;n2z&#65533;&#65533;&#65533;N&#65533;&#65533;5&#65533;&#65533;&#65533;7&#65533;
&#1716;=T&#65533;\P&#65533;Q&#65533;E&#65533;t{&#65533;YQ&#890;&#1280;:&#65533;|FE&#65533;&#65533;2FR	&#65533;5&#65533;/L`&#65533;&#65533;EV.&#65533;&#65533;+2I%&#65533;&#65533;v
y?&#65533;&#65533;&#65533;&#65533;)&#65533;&#65533;&#65533;&#65533;qiJ&#65533;
&#65533;r&#65533;Je&#65533;+Zu&#65533;[&#65533;&#65533;2&#65533;&#65533;&#65533;&#65533;>&#65533;W&#65533;&#65533;PQa&#65533;q&#65533;BS&#65533;&#338;[&#65533;&#1895;tU
&#1906;R,&#65533;&#65533;&#65533;^o&#65533;&#65533;V&#51018;_x5hO{y]r&#65533;\&#65533;{&#65533;&#65533;z&#65533;&#65533;&#65533;&#65533;&#65533;_ [$k&#65533;&#65533;&#1718;&#65533;h&#65533;&#65533;m%&#65533;&#65533;U%1&#65533;5&#65533;dq3&#65533;S&#65533;&#65533;\&#65533;&#65533;k:m&#65533;&#65533;&#397;&#65533;
S&#65533;]&#65533;5v&#65533;&#65533;&#65533;&#65533;&#65533;&#65533;&#65533;&#65533;~&#65533;&#65533;&#65533;&#65533;$&#65533;&#65533;vv#&#65533;&#65533;&#65533;&#65533;&#1334;+&#65533;&#65533;&#65533;}.f&#65533;8L&#65533;&#65533;J&#65533;&#65533;&#65533;&#65533;J&#65533;W&#65533;&#65533;&#65533;l6\n_&#65533;&#65533;N&#65533;.8&#65533;
&#65533;o&#1876;&#65533;\&#65533;0&#65533;B1=	KZa&#65533;V&#65533;&#65533;&#65533;&#65533;t1\&#65533;(&#65533;&#65533;&#65533;&#65533;<%&#65533;&#65533;&#65533; &#65533;r&#65533;h&#65533;)KL1&#65533;V4&#65533;&#65533;e&#65533;:F&#65533;R&#65533;>&#65533;&#65533;&#65533;&#65533;&#65533;x&#65533;&#65533;_&#65533;B&#65533;[&#65533;&#65533;j&#65533;+&#65533;${&#65533;&#65533;gT&#65533;o=9&#65533;&#65533;&#65533;&#65533;&#65533;nK&#65533;Hc&#65533;!w&#65533;d-&#65533;&#65533;5\&#65533;&#65533;&#65533;&#143;&#65533;/8u&#65533;&#65533;&#65533;V&#65533;{nk-M&#65533;&#65533;&#65533;sNf&#65533;&#65533;/&#65533;&#65533;&#989;`&#65533;>/&#65533;A-&#65533;4&#65533;y&#65533;W5b&#65533;&#1074;&#65533;R&#65533;V$C6&#65533;f&#65533;&#65533;&#65533;,&#65533;&#65533;&#65533;_&#65533;]&#65533;&#65533;-[&#65533;&#65533;&#65533;&#948;&#65533;Th&#65533;&#65533;q&#65533;&#65533;&#65533;&#65533;&#65533;8&#65533;:&#65533;&#65533;&#65533;+&#65533;&#65533;4&#65533;&#65533;=e&#65533;&#65533;&#65533;&#65533;V&#65533;!&#65533;&#65533;&#65533;v&#65533;&#65533;&#65533;&#65533;v&#65533;C&#65533;_&#65533;&#65533;&#65533;5&#65533;&#65533;&#65533;L&#65533;;&#65533;&#1749;j`&#65533;&#65533;&#65533;\&#65533;<\&#65533;&#65533;&#1773;&#65533;V&#65533;J&#65533;&#65533;&#65533;&#65533;&#65533;{k&#65533;&#65533;Y&#65533;&#65533;&#29671;	qs&#65533;;&#65533;]&#65533;+GI&#65533;h &#65533;&#65533;&#65533;@&#65533;&#65533;&#65533;,R`&#65533;&#65533;&#65533;]&#65533;&#65533;	r	E&#2008;&#65533;&#65533;]2&#65533;&#65533;&#65533;&#65533;s&#65533;l&#65533;&#321;&#65533;-0&#65533;;&#65533;&#65533;&#65533;&#65533;&#65533;&#65533;&#65533;&#65533;&#65533;&#65533;&#65533;|&#65533;6&#65533;;&#65533;qB&#65533;&#65533;&#65533;2,&#65533;:-H&#65533;&#65533;&#65533;%m&#65533;>&#65533;&#30582;&#65533;J&#65533;q&#65533;&#65533;u[i;&#65533;;&#65533;&#1895;A&#65533;9&#65533;&#65533;&#65533; F'&#65533;
eC&#65533;&#65533;9&#65533;&#65533;&#65533;&#65533;uL_&#65533;&#13351;&#65533;&#65533;'&#65533;&#65533;&#65533;8&#65533;&#65533;1:&#65533;&#65533;n&#65533;{&#65533;&#65533;&#1558;_&#65533;A&#65533;4&#65533;&#65533;&#65533;&#65533;&#65533;"&#65533;&#65533;>"@/K&#65533;s&#65533;&#65533;&#65533;&#65533;&#65533;AF&#65533;&#181;&#65533;&#65533;&#3684;AC+&#65533;&#65533;&#65533;&#49187;&#65533;z&#65533;:&#65533;&#1850;&#65533;t&#65533;N&#65533;&#65533;c&#65533;&#65533;&#65533;v&#65533;Pu&#65533;&#65533;R&#65533;&#65533;&#65533;&#65533;&#65533;H&#65533;	=&#65533;3&#65533;&#1809;XP&#65533;&#65533;&#65533;&#65533;&#65533;&#65533;&#65533;y&#65533;"&#65533;&#65533;k&#65533;&#65533;>&#65533;\G&#1016;&#65533;+&#65533;&#65533;&#65533;{&#65533;&#65533;&#65533;]&#65533;?&#65533;wq`^rh&#65533;&#65533;|Z&"&#65533;7{f&#65533;8&#65533;&#65533;Wb&#65533;Wf]&#65533;DG&#65533;7)br&#65533;&#65533;w&#65533; _#&#65533;)&#65533;dz&#65533;dv&#65533;&#65533;w&#65533;&#65533;l&#1671;~:vV&#65533;W@~p&#65533;#u&#199;B&#65533;P&#65533;&#65533;zC&#65533;&#65533;&#65533;w&#65533;V&#65533;J&#65533;k&#65533;Wu&#1683;q&#65533;t&#65533;&#65533;wwN1l`&#65533;2&#65533;%e&#65533;t&#65533;h&#65533;&#65533;u?&#65533;&#65533;"&#65533;roGN&#65533;&#65533;&#65533;3f&#65533;&#65533;Gw!&#65533;x&#65533;c:&#65533;&#65533;R&#65533;U(&#65533;o&#65533;g"f&#65533;r&#65533;&#65533;}D&#65533;d&#65533;G&#65533;(T&#65533;wx&#65533;&}&#65533;&#65533;8G&#65533;&#65533;&#65533;&#1079;&#65533;X&#65533;&#65533;&#65533;%sd&#65533;&#65533;{h1LTE&#65533;gz&#65533;&&#65533;&#65533;`&#65533;TH[&#65533;^&#65533;&#65533;{&#65533;G&FhR&#65533;&#65533;&#65533;&#65533;&#65533;m@&#65533;e&#65533;Bnv&#65533;&#65533;&#65533;xc7S&#65533;Hs-'s&#65533;u5{7&#65533;&#65533;x&#65533;&#65533;&#65533;&#65533;&#65533;G&#65533;}&#65533;~h&#65533;_G&#65533;`$&#65533;z752&#65533;Wcwsk&#65533;s0&#65533;&#65533;&#65533;aZ&#65533;&#65533;>xf&#65533;r&#65533;&#65533;}y@ &#65533;E8@&#358;~&#65533;&#65533;&#65533;/&#65533;}0&#65533;&#65533;&#65533;&#65533;V3uf&#65533;du&#65533;rx&#65533;&#65533;j&#65533;&#65533;&#65533;&#65533;&#65533;|E&#65533;O&#65533;y&#65533;xJ<&#65533;li&#65533;jHq&#65533;&#65533;&#65533;p&#65533;=dO&#65533;&#65533;v&#65533;&#65533;c&#65533;xw&#65533;w&#65533;y&#65533;&#65533;L[7&#65533;&#65533;&#394;&#65533;&#65533;H&#65533;|hsv&#65533;05H,&#65533;X&#65533;S&#65533;*&#65533;&#65533;&#65533;&#523;&#65533;&#65533;&#65533;e&#65533;x>c&#65533;%&#65533;PdG&#65533;&#65533;@k&#65533;8m
&#65533;k&#65533;U&#65533;x&#65533;^v&#65533;0&#65533;g#tR)W	&#65533;'DddeU&#65533;&#65533;&#65533;&#65533;&#65533;H&#65533;&#65533;b&#65533;&#65533;7&#65533;?9&#65533;&#65533;&#1483;&#65533;&#65533;bM&#65533;&#65533;q&#65533;&#65533;&#65533;&#65533;&#1236;g&#65533;&#65533;&#65533;fGI&#65533;&#65533;7:&#1616;Y8G&#1154;'&#65533;&#65533;&#65533;&#65533;6f&#65533;_&#65533;&#65533;J&#65533;&#65533;&#65533;&#65533;m&#65533;zhXr&#65533;Hr1(&#65533;&#65533;&#65533;&#65533;&#65533;L&#65533;&#1493;&#65533;&#65533;(&#65533;&#65533;&#65533;&#65533;-&#65533;&#65533;&#65533;X&#65533;	&#65533;&#65533;&#65533;&#65533;X&#65533;y&#65533;&#65533;('&#65533;&#65533;gnH&#65533;v&#65533;6\&#65533;2E\&#65533;O&#260;ey)&#65533;q&#65533;&#65533;&#65533;~IG^@em&#65533;~&#65533;&#65533;t&#65533;9&#65533;:&#65533;j&#65533;&#1563;&#65533;&#408;&#65533;&#65533;7&#65533;gt&#65533;&#65533;Z7&#65533;&#65533;&#402;/	&#65533;+&#65533;1&#65533;Y&#65533;	^f&#65533;l\)&#65533;&#65533;v&#65533;&#65533;^M&#65533;+&#65533;xS&#65533;&#65533;&#65533;&#65533;V&#65533;&#65533;&#65533;&#65533;&#65533;g&#65533;ZN&#65533;3&#65533;WP&#65533;9&#65533;9&#65533;&#37386;&#65533;&#65533;&#1256;&#65533;&#65533;&#65533;&#65533;xq&#65533;(&#65533;&#65533;&#65533;&#65533;&#65533;&#65533;T&#65533;&#65533;p&#65533;&#65533;%&#65533;&#65533;Y&#65533;&#65533;&#65533;&#65533;&#65533;x&#65533;&#65533;tY&#65533;&#65533;&#65533;&#65533;&#1092;&#65533;&#65533;K(j%{&#65533;&#65533;&#65533;PHIN&#65533;u&#65533;&#65533;Zi&#64790;&#65533;h&#65533;&#65533;&#65533;6H&#65533;HHe&#65533;g&#65533;&#65533;I&#65533;;&&#65533;&#65533;&#65533;|zb&#65533;)&#65533;t)&#65533;&#65533;)i&#65533;)(&#65533;&#65533;]&#65533;&#65533;&#65533;A&#65533;&#65533;0&#65533;f[U2&#65533;&#65533;i&#65533;'%z&#65533;&#65533;$&#65533;T&#1669;&#65533;&#65533;_2:&#65533;&#65533;840:p^&#65533;&#65533;)&#65533;&#65533;Ig
&#65533;&#65533;V&#65533;&#65533;&#65533;F&#1129;&#65533;&#65533;I&#65533;`9&#65533;&#65533;	&#65533;&#65533;I&#1428;d&#65533;gS&#65533;&#1638;&#65533;m&#65533;&#65533;&#65533;&#65533;_&#65533;&#65533;S&#65533;&#176;&#65533;&#65533;&#65533;$&#65533;&#65533;X&#65533;&#65533;&#65533;Fo&#65533;XNe
t&#65533;i3&#1549;&#65533;s&#65533;&#65533;&#65533;U&#65533;&#65533;J*&#65533;Z&#65533;&#65533;&#611;tjGZv&#65533;{&#65533;cX&#65533;j&#646;&#65533;&#65533;R&#65533;&#65533;&#65533;&#65533;G&#65533;&#65533;&#65533;>+Vg&#65533;E&#65533;K&#65533;&#65533;&#65533;&#65533;a0&#65533;FT{&#65533;&#166;&#27935;&#65533;I&#65533;#&v&#65533;xg&#65533;&#1637;&#65533;&#65533;o&#65533;&#65533;&#65533;&#680;v&#65533;&#65533;&#65533;N&#65533;&#65533;9&#65533;&#65533;h&#65533;&#65533;$R&#65533;o&#352;&#65533;WS&#65533;&#65533;&#65533;&#65533;&#65533;&#65533;&#65533;:&#65533;&#65533;&#65533;&#65533;&#65533;&#65533;&#65533;&#65533;dx&#65533;&#65533;}Z&#65533;-jq#&#65533;&#65533;;X&#65533;&#65533;&#65533;e&#65533;J&#65533;&#65533;)&#65533;	&#711;&#65533;,hW&#65533;h&#65533;IY2&#65533;&#65533;&#65533;H&#65533;&#65533;&#65533;r9&#21563;9m&#65533;(&#65533;&#65533;&#65533;F&#502264;G{&#65533;&#65533;'
&#65533;	&#65533;7&#65533;y&#65533;&#65533;&#65533;&#65533;{&#65533;&#65533;itRI&#65533;&#65533;&#65533;X$&#1776;<{&#65533;&#65533;:&#65533;&#1561;&#65533;&#65533;&#65533;&#65533;kJ&#65533;ff&#65533;;&#65533;e&#1178;&#65533;&#65533;L%&#366;&#65533;Rc&#65533;&#65533;&#65533;ZM&#65533;&#1575;C&#65533;&#65533;&#65533;+'k&#65533;&#65533;J&#65533;&#12931;&#65533;'&#65533;&#65533;4r&#65533;z&#65533;&#743;&#65533;y&#65533;?&#65533;&#65533;Z&#65533;&#65533;B&#65533;&#65533;^&#65533;&#65533;>&#717;&#65533;&#65533;G&#65533;&#65533;&#65533;&#65533;
+&#65533;9&#65533;Y@&#65533;&#65533;&#20061;]k&#65533;&#65533;&#65533;&#65533;
Kj&#65533;&#1718;&#20824;&#65533;&#65533;&#65533;7&#1772;\&#65533;d&#65533;&#1591;K&#65533;&#65533;&#65533;[&#65533;&#65533;&#65533;&#65533;:&#65533;&#65533;&#44622;&#65533;&#65533;6&#65533;G&#65533;&#65533;[&#65533;&#65533;&#65533;7&#65533;a&#1740;&#65533;&#65533;8&#65533;+&#65533;&#65533;&#65533;ed&#1625;&#65533;&#759;j&#65533;&#65533;&#65533;&#1592;'&#65533;&#65533;*_c{c&#65533;#&#65533;:'.&#1758;&#65533;[&#65533;&#65533;&#65533;&#65533;=&#65533;s&#65533;&#65533;BK&#65533;&#65533;&#1593;&#65533;&#65533;&#65533;&#65533;&#65533;&#65533;&#65533;YD&#65533;&#65533;I&#65533;f&#65533;8&#65533;&#779;j&#65533;~5&#65533;&#65533;&#65533;&#65533;{&#65533;&#65533;&#65533;;&#65533;&#65533;;&#65533;&#65533;*p!&#65533;&#65533;&#65533;&#65533;Q&#65533;&#65533;W&#65533;K&#65533;&#65533;{u&#65533;+&#65533;p&#65533;&#65533;&#65533;Cu&#65533;&#65533;n&#65533;&#1759;&#65533;&#65533;yh&#65533;&#329;&#65533;&#65533;&m&#65533;&#65533;&#65533;~&#65533;&#65533;&#65533;&#65533;&#65533;&#1313;&#65533;&#65533;&#65533;%K&#65533;&#65533;&#65533;R&#65533;&#687;&#65533;g&#65533;&#1313;&#65533;0K&#65533;&#65533;K&#65533;&#65533;&#65533;&#65533;&#65533;&#65533; *&#65533;&#65533;&#65533;u&#65533;&#65533;&#65533;`&#65533;K&#65533;*&#65533;&#65533;&#65533;Qv&#65533;&#65533;&#65533;&#65533;+&#65533;&#65533;&#65533;&#65533;f&#65533;IY&#65533;^S2gW&#65533;'&#65533;&#65533;&#65533;z&#65533;&#65533;[&#65533;%\&#65533;&#65533;k&#65533;cY&#65533;Z&#65533;|&#624;uj&#65533;*&#65533;&#65533;(&#1207;Wl&#65533;&#65533;&#65533;&#289;6-&#1073;&#65533;&#65533;&#65533;&#65533;k&#1530;^[&#65533;&#65533;&#65533;&#296;&#65533;&#65533;e&#574;&#65533;{&#65533;8&#65533;&#65533;wk&#65533;L&#65533;Qw&#65533;&#65533;&#65533;;&#555;X&#65533;H&#1407;&#65533;&#65533;&#65533;-&#65533;s&#65533;&#65533;&#65533;&#65533;&#65533;&#65533;&#65533;&#65533;&#65533;&#65533;[X&#65533;&#65533;&#65533;&#65533;&#65533;K~&#65533;&#65533;K
	&#65533;&#65533;&#504;&#65533;&#65533;&#65533;[&#65533;^&#65533;&#65533;*&#65533;&#65533;K&#65533;OL&#65533;&#65533;&#574;+&#65533;&#65533;&#65533;&#65533;$&#65533;&#65533;[&#65533;=&#65533;&#65533;\&#810;q&#65533;&#65533;1L&#65533;&#65533;	&#65533;&#65533;k&#65533;&#65533;{&#65533;g&#65533;&#65533;&#65533;&#65533;D!<&#808;&#65533;&#65533;&#65533;E&#65533;&#65533;&#1324;&#65533;~&#65533;&#65533;gI&#737;&#65533;&#294;&#65533;&#65533;>&&#65533;A&#65533;&#65533;E&#65533;Y"&#65533;&#65533;&#697;&#65533;&#65533;,&#65533;&#65533;&#65533;^&#36651;&#65533;&#65533;&#65533;&#65533;&#65533;\	&#65533;|_!7|&#65533;&#65533;7&#65533;&#65533;&#65533;&#333;&#65533;\g&#65533;Y[&#65533;e<&#65533;&#2028;l&#65533;7&#65533;~&#65533;&#65533;&#65533;W&#65533;&#65533;p&#65533;&#65533;+<&#65533;&#65533;K&#65533;&#65533;&#65533;]&#65533;&#65533;&#42810;&#453;3x &#1906;a&#65533;&#65533;&#65533;&#65533;f&#65533;&#65533;&#65533;TK=Xm&#65533;&#65533;&#65533;&#65533;&#1120;&#65533;4&#65533;&#65533;&#65533;&#65533;&#49070;&#65533;&#65533;&#1820;&#65533;}&#65533;Wi=&#65533;M&#65533;&#891;"
&#1063;&#65533;&#355;&#729;nyf&#65533;|&#65533;h\:&#65533; !&#65533;   ,    ?C &#65533;&#65533;b&#65533;&#65533;rj&#65533;&#65533;&#65533;a&#65533;>&#65533;&#65533;&#65533;&#65533;:&#65533;&#65533;&#65533;&#65533;&#65533;&#65533;&#65533;&#65533;&#65533;&#65533;&#65533;&#65533;&#65533;&#65533;&#65533;&#65533;&#65533;&#65533;+&#65533;&#65533;&#65533;&#65533;&#65533;	&#65533;&#65533;&#65533;&#65533;&#65533;&#65533;&#65533;&#65533;&#65533;&#65533;&#65533;&#65533;&#65533;&#65533;nh&#568;&#65533;&#234;&#593;&#65533;	&#65533;&#65533;&#65533;&#65533;&#1352;&#1532;&#1428;&#65533;&#65533;&#65533;&#65533;&#65533;&#65533;&#65533;r&#65533;&#65533;&#65533;&#65533;&#65533;&#65533;&#65533;E&#65533;T&#65533;&#65533;&#65533;&#65533;&#65533;&#65533;&#65533;It
|(@@&#65533;&#65533;&#65533;&#1907;&#496;&#65533;=y"2&#65533;Hq&#65533;EL&#65533;~ a&#65533;&#65533;F 	>)x&#65533; &#65533;&#65533;&#65533;&#65533;'p#&#471;&#65533;,)&#65533;&#65533;&#859;8O&#65533;<0&#65533;#&#65533;&#65533;@;&#65533;J4&#65533;L&#65533;&&#65533;&#65533;\&#687;&#65533;&#65533;z&#65533;&#1805;j&#65533;K\&#65533;m&#65533;"%&#65533;M&#65533;&#65533;&#65533;_&#65533;F&#65533;O&#65533;&#65533;U&#65533;Z&#65533;b&#65533;&#65533;&#65533;	&#65533;&#65533;&#65533;&#65533;]&#65533;&#65533;n&#65533;!Z&#65533;&#65533;K G!&#65533;&#65533;b&#65533;&#65533;.C&#65533;t&#65533;NP&#65533;f&#65533;b&#65533;&#65533;&#65533;"&#65533;l&#65533;&#65533;o&#65533;&#65533;!&#65533;4&#65533;&#65533;%&#65533;&#65533;&#65533;Tq&#65533;&#65533;\&#65533;j&#65533;$t&#65533;&#65533;&#65533;&#65533;Sz &#65533; &#65533;&#65533;&#65533;&#65533; l&#1904;&#65533;B&#65533;R*N&#65533;(&#65533;&#65533;4&#65533;Z&#65533;&#65533;&#1188;&#65533;5&#65533;LS&#32858;&#65533;&#65533;&#814;&#65533;{R&#65533;C&#65533;&#65533;P&#65533;&#65533;L&#65533;%&#65533;&#65533;g&#42677;&#65533;&#65533;c&#65533;&#65533;&#65533;+6&#65533;&#65533;&#897;&#65533;&#65533;&#65533;&#65533;&#65533;2&#65533;`&#65533;&#65533;X&#65533;&#65533;i&#65533;&#65533;&#65533;&#65533;Yi&#65533;U&#65533;pE&#65533;&#65533;N&#65533;A	&#65533;\&#65533;&#65533;3&#10272;aj&#1457;&#65533;&#65533;]&#65533;,&#65533;}&#65533;T&#65533;&#65533;PF*&#65533;&#65533;&#65533; e&#65533;&#65533;e&#65533;3K&#65533;&#65533;&#65533;h&#65533;&#65533;&#65533;m &#65533;9b8&#65533;&#65533;\&#65533;&#65533;&#65533;_&#65533;9&#65533;>&#65533;&#65533;#&#65533;%7&#65533;I&#65533;&#52634;o4&#65533;[q&#65533;=&#65533;&#65533;&#65533;&#65533;&#1881;KA&#65533;R?;y$Ty&#65533;&#65533;&#65533;N&#1749;4Q&#1229;'&#158;E9'&#65533;z&#65533;(&#65533;&#65533;{O>U&#65533;|&#65533; X_&#65533;8&#65533;EoQh&#65533;qrUhN&#65533;&&#65533;&#641;&#65533;"&#65533;:&#65533;&#65533;&#65533;&#65533;&#661;&#65533;&#65533;&#65533;c&#65533;d&#65533;A&#65533;f&#65533;\&#65533;&#65533;C&#65533;R&#65533;&#65533;&#65533;&#65533;&#65533;h&#65533;h9&#65533;&#65533;b8&#65533;&#65533;&#65533;&#442;&#65533;j6k&#65533;&#65533;b&#65533;&#65533;&#65533;L&#65533;&#65533;!&#65533;Z&#65533;&#65533;&#65533;&#65533; *	&#65533;6^&#65533;G(&#65533;&#65533;!&#65533;&#65533;4&#1110;&#65533;J&#65533;&#65533;`&#65533;&#65533;&#65533;&#65533;Vh&#65533;&#65533;&#65533;&#65533;{&#2037;t&#65533;sH&#65533;g'w-&#65533;&#65533;f&#65533;&#65533;&#65533;&#65533;'&#65533;&#65533;b&#65533;&#1982;&#65533;
&#65533;&#65533;
&#65533;&#65533;J&#65533;W&#65533;&#65533;Ty&#65533;q&#65533;8&#65533;_&#553;&#65533;gi&#65533;B2&#65533;a&#65533;iJ&#65533;/;&#65533;H&#65533;i}b&#65533;&#65533;&#65533;Fb&#65533;'&#65533;&#65533;&#65533;]&#65533;&#65533;j&#1049;&#65533;:&#65533;c&#65533;&#1420;&#65533;/&#65533;&#65533;&#65533;'N&u-TC&#65533;&#65533;&#65533;&#65533;U;&#65533;&#65533;&#562;&#65533;&#65533;8&#65533;>r.&#65533;
&#65533;&#65533;&#65533;k&#65533;&#65533;&#65533;^n&#65533;|&#65533;&#65533;_&#65533;&#65533;s&#65533;=&#65533;&#65533;xG&&#65533;&#65533;&#65533;&#65533;&#1752;m&#65533;&#65533;[&#65533;k&#65533;pN&#65533;ipO&#65533;0&#65533;G&#65533;&#65533;0&#65533;&#65533;L&#65533;&#65533;~&#65533;&#65533;&#65533;Vq&#65533;&#65533;'&#65533;G!&#65533;&#65533;&#65533;?&#65533;"&#65533;T&#65533;D&#65533;&#65533;&#65533;s&#65533;)&#65533;&#65533;&#65533;&#65533;P\#&#65533;1&#65533;u*g8&#65533;*/&#65533;y[9&#65533;j&#65533;&#65533;f&#65533;n&#65533;&#65533;&#65533;(Zm&#65533;&#65533;&#65533;_&#65533;&#65533;&#65533;&#1595;&#65533;|b&#1799;&#65533;&#65533;&#65533;1&#65533;&#65533;&#65533;&#65533;&#65533;&#65533;&#65533;f&#65533;&#65533;@ GX&#65533;&#65533;&#65533;uC&#65533;&#65533;&#65533;w&#65533;J&#65533;&#65533;&#65533;&#65533;&#65533;C&#65533;&#65533; &#65533;&#65533;@U&#65533;phj&#65533;&#65533;&#65533;&#65533;6&#65533;(&#65533;&#65533;&#65533;&#65533;&#65533;&#65533;w&#65533;&#65533;&#784;T&#65533;&#65533;%&#65533;+]&#65533;TG&#65533;&#65533;&#65533;u &#65533;dw&#65533;&#65533;&#65533;&#65533;&&#65533;a&#65533;*f5&#65533;&#65533;x&#65533;&#65533;&#65533;&#65533;&#65533;&#65533;*ZI&#65533;C&#65533;&#65533;&#65533;&#65533;&#65533;9&#65533;3&#65533;&#65533;&#65533;d&#65533;&#297;5&#65533;AO&#65533;bd@&#65533;1P&#65533;vb&#65533;S&#1843;&#65533;&#65533;N 	
 &#65533;&#65533;&#65533;"h&#65533;_&#65533;&#65533;w&#65533;&#65533;&#65533;%&#65533;"&#65533;&#65533;.&#65533;(,r&#65533;S&#65533;&#1604;&#65533;&#65533;,&#65533;&#65533;d&#65533;P&#65533;&#65533;&#65533;b&#65533;&#65533;&#65533;gA&#65533;H&#65533;|&#65533;&#65533;&#65533;&#65533;Lp&#65533;.|&#65533; &#65533;&#65533;	7iB&#65533; &#65533;&#65533; &#65533;&#65533;b&#65533;;&#65533;,4&#65533;!&#65533;&#65533;&#65533;m |  P&#65533;n8&#65533;
q/&#65533;K&#65533;&#65533;&#65533;QU&#1264;&#65533;/m&#65533;A&#65533;&#65533;N&#65533;&#65533;%&#65533;Cc&#65533;r&#65533;N&#65533;1&#65533;&#1041;&#65533;<&#65533; B&#65533;&#65533;F,ts~I&#65533;&#65533;7&#65533;&#65533;M g
o&#65533;L&#65533;&#65533;z&#65533;p&#65533;&#65533;&#65533;:&#65533;&#65533;&#65533;&#65533;&#65533;	&#65533;{\ !&#65533;I&#65533;&#65533;s&#65533; &#65533; &#65533;&#65533;&#65533;&&#65533;&#65533;&#65533;&#65533;lPIKZ&#65533;*&#65533;$''&#65533;&#65533;&#65533;&#65533;&#65533;&#65533;+&#65533;)7Z&#65533;cF&#65533; }Z&#65533;h&#65533;&#65533;&#65533;`Tu&#65533;!&#65533;&#65533;&#65533;2&#65533; j '~&#65533;&#65533;A&#65533;&#65533;&#65533;&#65533;&#471;L&#65533;&#65533;T/&#1552;B&#65533;i7iN&#65533;"V&#65533;&#65533;&#65533;&#65533;&#65533;s&#65533;&#65533;*&#65533;&#65533;"I&#65533;9&#65533;&#65533;&#65533;g&#65533;&#65533;iG&#65533;&#65533;I`T&#65533;NH&#65533;&#65533;&#65533;}&#65533;&#65533;&#65533;<&#65533;Z&#65533;&#65533;T&#65533;[l&#65533;&#65533;
&#65533;5x/&#65533;-&#744;&#65533;R&#65533;Kr ,	=	 	&#65533;&#65533;&#65533;&#65533;r&#65533;&#65533;&#65533;$v&#65533;&#65533;t&#65533;t&#65533;IJ2&#65533;%&#65533;j4V 4&#65533;mbZ&#65533;&#65533; |&#65533;&#65533;]&#65533;&#65533;&#65533;:&#65533;&#65533;j1&#65533;Z&#65533;&#65533;41<&#65533;&#65533;i)q&#65533;&#65533; mq[&#65533;&#65533;p&#65533;&#65533;)&#65533; 9&#65533;&#65533;&#65533;&#65533;ZdF&#65533;&#65533;=&#65533;Y&#65533;&#65533;W&#65533;&#65533;f&#65533;XR&#65533;y&#65533;V&#65533;Ur&#65533;y&#65533;Y&#65533;#H>R&#65533;Y&#65533;g"&#65533;JA&#65533;&#65533;6}+*&#65533;&#65533;&#65533;XV&#65533;U&#65533;$`%*X&#65533;&#65533;&#65533;+Tlk&#65533;A&#65533;&#42353;;&#65533;4f4&#1179;f&#65533;+?{&#65533;&#65533;&#65533;&#65533; &#1254;&#65533;&#65533;&#65533;iq&#65533;&#65533;&#65533;ZxA&#65533;&#65533;&#65533;&#65533;_{&#65533;&#65533;&#65533;&#65533;&#65533;j&#65533;&#65533;&#65533;&#65533;&#65533;&#65533;6c&#65533;6l&#65533;&#65533;8EQ&#65533;&#65533;&#65533;g&#65533;/X&#65533;G&#65533;c!&#65533;aO?&#65533;&#479;r&#65533;\&#65533;|&#65533;0&#65533;&#65533;3&#65533;&#65533;x&#65533;&#65533;d&#65533;&#1899;&#65533;&#65533;Ze7^I!&#65533;&#65533;&#65533;&#65533;{T(E&#65533;&#65533;&#65533;+&#65533;i&#65533;&#65533;M&#65533;1&#65533;&#65533;&#65533;&#65533;&#65533;/&#65533;Z&#65533;5?&#65533;&#65533;R&#65533;&#880;
&#65533;&#65533;&#65533;9&5&#65533;&#65533;&#65533;)&#65533;65b&#65533;'&#65533;Z$]&#65533;&#65533;,&#65533;O)s&#65533;0&#65533;&#65533;&#65533;[&#65533;&#839;&#65533;&#65533;&#65533;UE&#65533;F&#65533;&#65533;Q&#65533;ib&#616;&#65533;L[&#65533;&#65533;&#65533;&#65533;&#65533;&#1261;{;o&#65533;&#65533;Z&#65533;&#65533;&#65533;a#&#65533;H&#65533;*&#65533;&#65533;&#65533;&#65533;pINS&#65533;w&#65533;&#65533;'&#65533;&#1373;&#65533;&#854;&#65533;&#65533;2&#65533;Pjs&#65533;&#65533;:&#65533;&#65533;!&#65533;&#65533;&#65533;Q&#65533;?&#65533;&#65533;&#65533;@&#65533;I&#65533;},7Z\6&#65533;<&#65533;e&#65533;&#65533;sq&#65533;o&#65533;D&#65533;5&#65533;q&#65533;&#65533;.&#65533;&#65533;&#65533;G&#65533;!&#53697;&#65533;&#65533;mf&#65533;
#&#65533;&#65533;RCs&#65533;&#65533;&#65533;pu&#65533;&#65533;`&#65533; &#1766;&#65533;&#1573;&#65533;B&#65533;~&#65533;&#65533;&#65533;&#6281;8&#309;&#65533;&#65533;>X&#65533;W/&#65533;&#65533;&#65533;q3&#65533;&#65533;&#65533;i'"a-:|&#65533;(F&#65533;*&#65533;&#65533;&#65533;k&#65533;&#65533;Z&#65533;T&#65533;1=&#65533;`&#65533;&#65533;&#65533;H&#65533;n&#65533;&#65533;&#65533;&#65533;>&#65533;&#1637;YCu&#65533;&#479;
Yh&#65533;B&#65533;n&#65533;Ww0&#65533;s+{&#65533;&#65533;&#65533;&#65533;&#435;&#65533;	&#65533;&#65533;&#65533;4&#65533;&#1222;&#65533;&#65533;m&#65533;z&#65533;&#65533;&#65533;;&#65533;&#65533;&#65533;`&#65533;&#1296;&#65533;&#65533;&#65533;"&#65533;P&#65533;=&#65533;&#65533;&#65533;&#65533;f@&#454881;&#65533;&#65533;&#65533;&#65533;&#65533;&#65533;&#65533;&#65533;&#65533;&#65533;z&#65533;&#65533;&#65533;&#65533;&#65533;i+f&#65533;&#65533;/V.&#65533;A&#65533;1&#65533;&#65533;&#65533;d&#65533;;&#65533;?&#65533;&#65533;r/&#65533;&#65533;&#65533;M&#65533;%S&#65533;&#65533;&#1236;k/;&#65533;pB&#65533;&#65533;&#65533;&#65533;&#65533;&#65533;&#65533;+&#65533;o/n &#65533;&#65533;&#65533;3&#65533;&#65533;&#65533;&#65533;;&#65533;bV&#65533;w&#65533;P&#65533;&#65533;xGxg16&#65533;&#1639;&#65533;v&#624;630&#1991;&#65533;&#65533;&#65533;?&#624;&#65533;&#1667;&#65533;&#65533;~x&#65533;#>&#65533;&#65533;G&#65533;&#65533;&#1503;&#65533;&#65533;wz&#65533;&#65533;&#65533;&#65533;&#65533;Nw&#427;&#65533;H&#65533;&#65533;&#65533;xV&#65533;&#65533;)&#65533;&#65533;%d.z1W&#65533;WT&#65533;!N'&#65533;&&#65533;&#65533;}AE&#65533;z^&a&#65533;&#65533;bI&#65533;A&#65533;nn6 &#65533;&#65533;K&#65533;t&#65533;P{L&#65533;)s&#65533;m&#65533;u8C@&#65533;n&#65533;G[;RS&#65533;m&#65533;&#65533;&#65533;2*&#65533;S&#65533;h&#1191;&#65533;&#65533;&#65533;Z[&#65533;v@h}&#65533;&#65533;&#65533;W&#65533;D\	Wq&#65533;gx&#65533;&#452;&#65533;&#65533;&#65533;KxI&#65533;,&#65533;&#65533;pU8Lc&#65533;&#65533;qD&#65533;>&#65533;&#65533;&W&#65533;V&#65533;&#65533;JF&#65533;&#65533;G&#65533;0&#65533;d&#65533;&#65533;.
&#65533;P&#65533;Ul{4d&#65533;6&#65533;$d3&#65533;F&#65533;q|&#65533;Y&E|a1Zh*&#65533;{&#65533;$UgC&#215;&#65533;&#65533;&#65533;,&#65533;K&#65533;Tc&#65533;@&#65533;&#65533;&#65533;&#65533;<H<M	&#65533;x&#65533;&#65533;&#265;S4c1bc&#65533;&#65533;.#&#65533;7&#1940;&#65533;&#65533;&#65533;&#65533;&#65533;&#65533;&#65533;&#65533;&#65533;&#65533;&#65533;~&#65533;&#65533;qVX&#65533;Y8j&#65533;fjs@]G&#65533;&#65533;&#65533;j&#65533;vH(K6Mh&#65533;k&#65533;e&#65533;hzh&#65533;{&#65533;&#65533;(C0t8&#65533;v]&#65533;D&#65533;&#65533;R&#65533;&#65533;&#65533; &#65533;s&#65533;&#1421;&#65533;&#65533;&#65533;&#65533;&#65533;95g&#65533;&#65533;J'|U&#65533;"&#65533;&#65533;&#65533;
&#65533;,/(+"&#65533; &#65533;&#65533;*&#65533;H\&#65533;x\&#65533;&#65533;5eo&#65533;[AH&#65533;&#65533;A7&#65533;7r&#65533;&#65533;!t&#65533;\&#65533;&#65533;&#65533;&#65533;&#65533;g&#65533;&#65533;'~&#65533;&#65533;&#65533;&#65533;Df&#65533;&&#65533;&#65533;d&#65533;&#65533;z&#65533;h&#65533;oU&#65533;(&#65533;j&#568;Gk(W&#65533;
&#65533;&#33607;0 q(&#65533;&#65533;x&#65533;@&#65533;l&#65533;x4&#65533;&#65533;Y&#65533;Ha&#65533;GR"&#65533;f1CK4u3s#&#65533;&#65533;&#65533;X&#65533;&#65533;&#65533;&#65533;;&#551;R&#65533;z&#65533;{&#65533;'&#65533;&#65533;&#65533;a&#65533;v&#65533;&#65533;i&#65533;&#65533;=VD&#65533;E&#65533;&#65533;&#65533; ~&b&#65533;&#65533;&#65533;j)&#65533;&#65533;7q&#65533;cq&#65533;&#65533;&#65533;9&#65533;&#65533;6&#1348;N&#65533;&#65533;&#65533;!&#65533;&#65533;&#65533;H~Y&#65533;x&#65533;&#36178;~CT&#65533;Cp&#65533;&#65533;&#1064;@&#65533;&#65533;&#65533;7Y@&#1654;l&#65533;&#65533;6&#65533;(&#65533;[' W&#65533;{&#65533;q&#65533;=	&#65533;_qEY&#65533;&YjR&#65533;&#65533;m&#65533;&#65533;{&#65533;&#65533;&#65533;&#65533;!Re6b4&#181;&#65533;9&#65533;X&#65533;It&#65533;&#65533;&#65533;&#65533;\&#65533;&#65533;&#65533;&#65533;}&#676;Lr@&#65533;	&#65533;[G&#538;&#586;kql&#1622;j&#65533;&#65533;=I,G&#65533;&#465;1&#65533;8b&#65533;c&#65533;V&)&#65533;mU&#65533;(s&#65533;&#402;D&#1764;<&#65533;&#65533;&#65533;&#65533;hZ&#65533;179F&#65533;&#65533;W&#65533;zx&#65533;&#65533;b&#65533;- &#65533;T`&#65533;'b4&#65533;V&#65533;u!3Hi&#65533;H&#65533;&#65533;V&#65533;&#65533;&#65533;&#65533;&#65533;I&#65533;!_g&#65533;H&#65533;b&#65533;&#17689;&#65533;&#65533;{&#65533;y&#65533;&#65533;&#1185;
&#65533;&#65533;&#65533;&#65533;#&#65533;&#65533;bY/]&#65533;>'J&#65533;UiI-&#65533;&#65533;&#65533;&#65533;)&#65533;&#1081;&#65533;&#65533;#&#65533;2&#65533;x&#65533;&#65533;&#65533;W&#65533;iI]&#965;&#65533;&#1303;$&#65533;&#65533;i&#65533;&#65533;E&#65533;C&#65533;Q&#65533;&#65533;b%h{1&#65533;A&#65533;&#65533;GH&#65533;&#65533;)&#65533;&#65533;&&#65533;&#1496;&#65533;^*t&#65533;&#65533;K&#65533;&&#65533;6&#65533;8!0 f&#65533;1F]:&#65533;&#65533;24&#65533;X&#65533;&#65533;&#65533;v&#65533;&#16794;o&#65533;&#65533;N&#65533;&#65533;&#65533;H&#65533;.U&#65533;2&#65533;&#65533;&#609;&#65533;X&#65533;<UN&#65533;&#65533;&#65533;	&#65533;&#65533;5&#65533;)&#65533;&#65533;&#30421;&#65533;&#65533;&#65533;&#65533;2UEK&#65533;W&#65533;x&#65533;6=5&&#65533;&#65533;Ncs&#65533;w&#65533;6&#65533;&#65533;&#65533;hi V&#65533;j&#65533;H&#65533;D
&#65533;&#65533;*&#65533;Lj&#65533;&#65533;1&#65533;&#1696;&#65533;j&#65533;fwU&#65533;U&#65533;lc&#65533;&#65533;I&#65533;K&#65533;&#65533;;&#65533;F
t&#65533;&#65533;&#65533;@p&#65533;&#65533;P&#65533;T_b&#65533;B&#2456;	&#65533;x&#65533;o&#30240;_&#65533;&#65533; &#65533;2&#65533;&#65533;Zg&#65533;&#65533;R&#65533;	&#65533;8&#65533;&#65533;&#65533;v&#65533;&#65533;@&#65533;&#65533;&#65533;&#65533;&#65533;bE&#65533;&#65533;&#65533;&#65533;@&#65533;&#65533;&#65533;9&#65533;IKH&#65533;&#65533;&#65533;S&#65533;<&S&#1892;%&#1528;&#65533;&#65533;&#65533;&#65533;&#65533;a;N&#65533;s^s@&#65533;&#65533;;z&#65533;W8&#65533;&#65533;&#65533;9r&#65533;&#65533;&#65533;a&#65533;&#65533;&&#65533;&#65533;&#65533;&#65533;&#65533;&#65533;^&#65533;&#39802;&#65533;A&#65533;H&#65533;Uj8&#65533;j&#65533;K\&#65533;&#65533;&#65533;&#65533;j&#65533;&#1624;&#65533;&#65533;5&#65533;#eI&#65533;&#65533;Ib&#65533;I!@Fg&#435;&#1568;&#65533;G&#65533;k'j&#65533;J&#65533;&#65533;&#65533;&#343;&#65533;&#65533;C&#65533;Der&#65533;	&#65533;|E&#65533;]&#65533;Y[&#65533;&#65533;&#65533; 4&#65533;>&#23548;z5&#65533;V?)&#65533; &#65533;id(<&&#65533;&#65533;&#65533;Q&#65533;h&#65533;&#65533;D&#65533;N&#65533;&#65533;h&#65533;&#65533;&#65533;&#292676;&#65533;&#65533;&#65533;I&#65533;HJ&#65533;&#65533;J&#65533;93N&#65533;\&#65533;&#1515;:U&#65533;&#65533;

&#65533;*&#65533;W*kZ:&#65533;}:&#65533;&#1446;&#65533;J&#65533;8&#65533;&#65533;&#65533;&#65533;t&#65533;&#65533;&#65533;`IFgyqMA&#65533;:&#65533;&#65533;&#65533;b;<M&#65533;t,E&#3771;&#672;&#65533;&#1645;My&#65533;&#65533;&#65533;*&#65533;)`&#65533;&#65533;-Qs&#65533;c&#65533;&#65533;&#65533;l&#65533;_&#65533;;&#65533;&#65533;&#1704;$
&#65533;P&#1258;j;b&#65533;&#245;&#313;s&#65533;7'#&#65533;&#65533;&#65533;&#65533;K&#65533;f&#65533;f&#65533;[@&#65533;A&#65533;&#65533;$&#65533;[&#65533;y'&#65533;iw&#65533;VG:&#65533;&#65533;k&#65533;2&#65533;&#65533;&#65533;@&#65533;x&#65533;i
X&#65533;&#65533;&#65533;&#660;&#65533;&#65533;&#65533;4d&#65533;&#65533;&#65533;B
&#65533;*&#65533;^&#1466;&#65533;K&#65533;|&#65533;X&#65533;&#65533;&#65533;&#1567;`Q&#65533;&#1591;U:F&#65533;&#65533;&#65533;]&#65533;B|&#65533;&#65533;&#65533;!&#699;&#65533;&#65533;7'&#65533; X&#65533;UP&#65533;&#65533;&#65533;&#65533;<5&#65533;&#65533;W&#65533;&#242;&#20987;Y&#65533;&#65533;:"&#65533;&#65533;4&#65533;&#65533;&#65533;:&#65533;!wD&#65533;jK*m&#65533;&#65533;]&#29438;&#65533;S%&#65533;TLU&#65533;:&#65533;$]&#47283;&#65533;e*&#65533;&#65533;"&#65533;&#65533;H&#65533;&#65533;&#65533;&#65533;&#65533;&#65533;&#65533;&#65533;l&#65533;$&#65533;d&#65533;@|&#65533;v&#65533;&#65533;E&#65533;u\26>&#65533;*&#65533;W&#65533;z&#65533;&#65533;&#65533;8	&#65533;&#65533;&#65533;]:&#65533;<&#65533;&#65533;&#65533;y&#65533;&#65533;&#65533; #&#65533;&#65533;mjF:&#65533;c&#1683;&#65533;6&#65533;&#65533;&#65533;&#65533;,&#65533;&#65533;T&#31262;&#65533;&#65533;0&#807;&#65533;&#65533;8&#65533;&#65533;&#65533;&#1620;f&#65533;&#65533;
&#65533;6f&#65533;"j&#65533;4&#65533;5&&#65533;&#1924;?G&#65533;K&#65533;&#65533;'&#65533;&#320;&#65533;Q|&#65533;&#204;&#65533;&#65533;0`Q_&#65533;F&#65533;&#65533;1 .5&#65533;J&#65533;_`&#65533;*9(%&#625;f&#65533;&#65533;H&#65533;&#65533;&#65533;&#65533;&#532;7&#65533;&#12586;&#1379;${L&#65533;&#65533;&#65533;n&#65533;	[2&#65533;,&#65533;&#65533;d&#65533;&#65533;&#65533;&#331;&#65533;&#65533;ZV&#65533;\&#65533;&#65533;&#65533;&#65533;&#65533;&#1822;&#65533;&#65533;&#995;3F&#65533;Z&#65533;&#1688;t`*&#697;&#65533;&#65533;&#65533;&#65533;&#65533;*&#65533;&#65533;&#65533;&#604;V&#65533;&#65533;&#65533;&#65533;&#65533;&#65533;|&#65533;?&#65533;&#65533;&#65533;&#65533;&#671;zE&#65533;9&#65533;g&#65533;&#65533;&#1647;Iyn&#65533;.&#65533;&#449;&#65533;[FG&#65533;M<&#65533; &#65533;W&#65533;Km&#65533;&#65533;&#65533;&#65533;F6&#65533;&#65533;&#65533;&#65533;x&#65533;X&#65533;c&#65533;/&#65533;&#65533;&#65533;`{&#65533;m&#65533;&#65533;&#2044;&#65533;8:&#65533;&#464;yG&#65533;X&#65533;e&#65533;&#65533;&#65533;T&#65533;Kt$	&#65533;&#65533;&#1624;l5&#65533;&#65533;2?7&#65533;};&#1417;l&#65533;X !$FZ]k&#65533;&#65533;m<&#65533;&#65533;u&J&#65533;&#65533;&#1053;&#65533;&#1068;|"&#65533;$mVY&#65533;&#578;&#65533;&#65533;m&#65533;&#65533;&#65533;&#65533;}&#65533;*&#65533;&#65533;&#65533;&#1585;c0&#692;"m&#65533;&#65533;&#65533;&#65533;&#65533;1&#65533;&#65533;&#65533;\&#65533;ht&#65533;!&#65533;&#65533;&#65533;&#65533;&#65533;Q&#153;b:&#65533;m&#289;&#65533;&#65533;&#65533;i&#65533;&#65533;w&#65533;i@&#65533;Mrn|9q,&#65533;9z&#65533;S9,&#65533;,y&#65533;ZaV&#65533;&#65533;s&#65533;&#65533;&#65533;H&#65533;HQ&#65533;3&#65533;am&#65533;d]&#65533;&#65533;mt&#65533;&#65533;T&#65533;K &#65533;&#1445;&#65533;#&#65533;pM&#65533;&#65533;&#65533;&#455; &#65533;(&#65533;*&#1414;G&#65533;&#65533;$&#65533;&#65533;&#65533;&#65533;&#65533;:|&#1526;k&#65533;2&#65533;q&#65533;q&#65533;?&#65533;&#65533;9&#65533;J;&#65533;&#65533;)j&#65533;&#65533;&#65533;&#65533;&#65533;`&#65533;t&#65533;
~q&#65533;l&#65533;&#65533;z&#65533;&#65533;&#65533;&#65533;&#65533;|&#65533;&#65533;	<&#65533;l&#65533;&#65533;&#65533;+&#65533;{`&#65533;Cm&#65533;&#65533;&#65533;kP&#65533;&#65533;&#65533;&#65533;&#1749;&#65533;&#65533;&#436;&#65533;&#65533;&#661;&#65533;1&#65533;&#65533;&#65533;&#1371;&#65533;(&#65533;:&#65533;&#65533;&#65533;=&#65533;&#65533;Z&#65533;t&#65533;&#65533;&#65533;n&#65533;&#65533;&#65533;&#65533;3&#65533;#(&#65533;&#65533;&#65533;Mfe6&#65533;&#845;&#65533;&#65533;&#65533;s&#65533; &#65533;
  &#65533;&#65533;&#65533;S&#65533;&#65533;&#65533;&#65533;&#22540;&#1979;&#65533;&#65533;
8&#65533;&#65533;&#1908;1&#65533;&#65533;&#65533;&#65533;&#1739;&#28120;,&#65533;&#65533;i&#65533;&#65533;,	&#65533;*A&#65533;&#65533;&#65533;&#65533;&#1867;&#65533;J&#65533;&#65533;?&#65533;&#65533;2a,&#65533;>&#65533;Gr{;sF-&#65533;(!AN)&#65533;8&#65533;&#65533;`&#65533;Y&#65533;&#65533;0&#65533;&#65533;-F&#65533;=<e&#65533;Q&#65533;s&#65533;&#65533;&#65533;k&#65533;&#65533;&#762;8&#65533;&#1822;n&#65533;I[X&&#65533;&#65533;&#65533;m&#65533;&#65533;}&#524;&#65533; &#701;&#65533;&#65533;_&#65533;!&#65533;&#65533;: &#65533;O&#65533;z&#65533;M&#65533;&#65533;R-&#65533;&#65533;&#65533;&#65533;&#65533;.&#65533;&#65533;&#65533;&#65533;&#65533;Z&#65533;&#65533;I-&#65533;&#65533;]>&#65533;&#65533;MjI&#65533;&#65533;&#65533;&#65533;o&#65533;&#2034;&#65533;bM&#65533;&#65533;&#65533;&#65533;&#65533;&#65533;&#65533;&#65533;&#65533;&#65533;&#65533;e42R&#65533;E&#65533;w&#65533;&#65533;}.&#65533;p&#65533;&v&#65533;}&#65533;&#65533;&#65533;m&#65533;&#65533;T&#65533;&#65533;&#65533;&#65533;-{&#65533;&N&#65533;&#65533;&#65533;x&#65533;&#65533;/&#65533;&#65533;&#65533;
&#65533;{^2N&#65533;&#65533;&#65533;&#65533;&#65533;&#65533;7&#65533;5kl&#65533;T<[&#65533;&#65533;&#65533;l-&#65533;&#65533;&#39742;&#65533;&#828;4&#65533;&#65533;K&#65533;I&#65533;)H&#65533;&#65533;<&#65533;\C&#65533;M&#65533;&#65533;&#65533;2,&#65533;&#65533;I)&#65533;/&#65533;`&#65533;&#65533;&#1150;&#65533;4&#65533;&#65533;&#65533;&#65533;5
&#65533;=&#65533;&#65533;IL7&#65533;}&#65533;&#65533;F1&#65533;'&#16510;I&#65533;&#65533;&#65533;L&#65533;p&#65533;X&#65533;&#65533;5}&#1261;cQ&#65533;&#65533;&#65533;= &#65533;tp&#65533;r&#1622;&#65533;~q&#65533;&#65533;k>&#65533;&#65533;&#65533;/r&#65533;&#65533;!v&#65533;&#65533;qZ&#65533;&&#548;&#65533;U-&#65533; &#65533;h;&#65533;&#278;A^&#65533;&#458;m&#65533;&#65533;&#65533;e]&#65533;&#621;&#65533;&"&#65533;&#65533; &#65533;l}&#65533;e&#65533;&#65533;&#65533;&#65533;{&#65533;@&#65533;&#65533;&#65533;&#336;I&#65533;&#65533;&#65533;5%&#2024;z]&#65533;+o&#65533;&#65533;&#65533;0&#65533;&#65533;&#65533;>`3&#65533;&#65533;&#65533;&#65533;&#65533;#&#65533;&#65533;&#65533;!&#65533;&#65533;&#65533;>&#1596;m&#752;3E>Z&#65533;0&#65533;W&#65533;\&#65533;SL&#65533;&#65533;&#65533;&#65533;e&#380;&#65533;B&#65533;&#65533;&#65533;1'&#65533;O (\&#65533;&#65533;{^&#842;&#65533;&#65533;K&#65533;&#65533;&#65533;a&#65533;&#65533;&#65533;t&#65533;r&#65533;&#65533;s>&#65533;&#65533;&#65533;&#35804;&#65533;&#65533;m&#65533;=&#65533;.&#65533;k&#65533;&#65533;N&#65533;[&#65533;&#287;>&#1441;&#65533;&#65533;Ugj&#65533;I&#65533;&#65533;&#65533;9&#65533;]&#65533;&#65533;6ao>u&#65533;!&#65533;]<Y~&#65533;~&#65533;x &#65533;l.&#65533;&#65533;&#65533;b&#65533;&#65533;&#65533;&#65533;&#65533;&#65533;&#65533;&#65533;&#65533;&#65533;&#65533;&#65533;&#65533;&#65533;&#65533;	&#65533;&#65533;&#65533;&#65533;1&#65533;&#65533;&#65533;&#65533;&#65533;%ne&#65533;&#65533;&#65533;+&#65533;&#65533;\&#65533;/&#1147;&#65533;&#65533;&#65533;&#65533;&#65533;&#1722;&#65533;&#65533;&#1081;'Q&#65533;rh&#65533;I#&#65533;rQH?&#65533;hs"*d&#65533;&#65533;&#65533;&#65533;&#65533;&#65533;&#65533; &#65533;&#263;&#65533;&#65533;$&#65533;w&#65533;	&#65533;&#65533;&#801;3&#65533;&#65533;&#65533;83b&#1320;%c&#65533;1&#65533;F &#65533;S$ &#595;&#65533;P"H&#65533;&#65533;
I&#65533;&#65533;Ja0B&#856;Z&#65533;R&#65533;&#65533;7SrX&#65533;L:)&#65533;hB,1&#877;SB.&#1368;!O&#65533;&#65533;&#65533;E'&#65533;&#65533;
&#65533;@&#65533;&#65533;&#48813;<L&#65533;d&#65533;&#1152;$&#65533;h&#65533;
0&#65533;V&#65533;Z&#65533;]&#65533;&#65533;&#65533;B&#65533;&#65533;]&#65533;w&#65533;&#65533;W&#65533;&#65533;&#65533;&#65533;&#65533;n%uhB`&#65533;&#65533;&#65533;&#65533;Q&#65533;F&#65533;"&#65533;D&#65533;2%&#65533;}&#65533;z-&#65533;&#65533;&#65533;b&#400;!Q&#65533;&#65533;w&#65533;f&#65533;U&#65533;&#65533;&#65533;)V&#65533;c&#65533;&#65533;&#65533;&#65533;&#65533;&#65533;2&#65533;&#65533;Z\&#65533;&#65533;6Vf&#464;Q&#65533;&#65533;M&#65533;&#65533;we&#65533;&#31132;x&#65533;&#65533;&#1045;K&#65533;&#65533;T&#65533;_&#65533;)&#65533;	&#65533;'=&#65533;&#65533;O^`4&#65533;&#65533;&#65533;{Ih"p&#65533;?&#65533;	sG&#65533;E&#65533;&#65533;(&#65533;tJ&#65533;&#65533;`Ue&#65533;:&#65533;D9
&#65533;$M &#1460;TS&#65533;&#65533;s&#65533;USa&#65533;&#65533;}&#65533;&#65533;a&#65533;U&#65533;[l&#65533;&#65533;V[(&#65533;E&#1610;y)&#65533;&#65533;e&#65533;aV&#65533;&#65533;&#65533;ta&#65533;&#65533;&#65533;&#65533;#&#65533;5$l&#629;&#65533;&#65533;&#65533;&#1144;g&#65533;=&#65533;#&#65533;&H&#65533;&#65533;&#65533;&#65533;V&#65533; `&#65533;$&#65533;&#65533;
,n&#65533;&#65533;-^:&#65533;&#65533;&#65533;i9L/&#65533;&#65533;I&s&#65533;&#65533;4U&#65533;&#65533;&#65533;r2W&#65533;&#65533;v&#65533;B&#65533;&#65533;&#65533;&#1247;&#65533;&#65533;F@@&#65533;wA&#65533;&#65533;&#65533;&#65533;&#65533;&#65533;- C&#65533;A4Y|&#65533;e&#65533;&#65533;}&#65533;&#65533;DQ&#65533;&#65533;&#65533;M&#65533;H*T&#65533;&#1321;&#65533;z&#65533;~&#65533;&#65533;fh&#65533;-&#65533;&#65533;z&#65533;i&#65533;&#65533;(&#65533;&#65533;&Nv&#65533;Z&#65533;&#65533;k&#65533;3&#65533;g&#65533;D&#65533;&#65533;&#65533;W&#65533;&#65533;&#65533;&#65533;!&#65533;&#65533;&#65533;&#65533;bL&#65533;8&#65533;P&#65533;2{&#65533;(&#65533;P h&#65533;:"I%Oj2%g&#65533;&#65533;&&#65533;&#65533;&#65533; /c&#65533;lR&#1366;&#65533;&#65533;
&#28599;e&#65533;&#1790;&#65533;&#65533;&#65533;mm&#65533;Ygsw&,&#65533;&#65533;s\&#65533;L&#65533;&#65533;u&#65533;&#65533;&#65533;t z&#65533;+&#65533;Az=&#65533;'&#65533;&#65533;&#65533;ZJ&#65533;;&#65533;fj&#65533;x=j&#65533;&#65533;U&#65533;&#65533;]F&#1109;H&#65533;&#65533;&#65533;j9&#65533;Ss&#65533;&#65533;~	4&#65533;9~"&#65533;q&#65533;e"&#65533;Vk,\&#65533;&#65533;&#65533;Hs&#65533;[eF&#65533;&#65533;&#65533;&#65533;>&#65533;&#54225;)&#65533;d&#65533;M&#65533;&#65533;7&#65533;@&#65533;&#65533;6	&#65533;&#65533;&#65533;&#65533;nj\&#65533;@&#65533;&#65533;O# &#65533;Qw&#65533;&#65533;&#65533;/&#65533;&#65533;&#65533;&#65533;&#65533;&#65533;&#65533;&#65533;&#601;v&#65533;&#65533;&#65533;7&#65533;2&#65533;&#65533;y:l-=&#65533;&#65533;&#65533;z&#305;&#65533;&#65533;&#65533;&#65533;&#65533;&#65533;1&#65533;4&#65533;q&#65533; &#65533;XlC&#65533;&#65533;D&#65533;&#65533;L&#65533;G`&#65533;&#65533;r&#65533;Qna&#65533;Mi&#65533;&#65533;&#65533; &#65533;&#65533;&#65533;s&#65533;&#65533;T&#65533;&#65533;&#65533;;CG&#65533;&#65533;&#65533;F&#65533;&#65533;+&#65533;$&#65533;x&#65533;[)%=W&#65533;&#65533;&#65533;X&#65533;&#65533;&#902;b#&#65533;E6&#65533;"^;rmd&#65533;&#65533;E&#65533;&#65533;&#65533;~&#65533;a &#65533;c&#65533;`]&#65533;&#65533;&#65533;&#1822;q&#65533;oI&#65533;&#65533;x&#65533;&#65533;&#65533;&#65533;&#1818;&#65533;&#283;&#65533;&#65533;n&#65533;#&#65533;&#65533;.'&#65533;&#65533;Q&#65533;.a&#65533;y&#65533;&#65533;1&#65533;&#65533;LP&#65533;&#65533;&#65533;@&#65533;&#65533;9&#65533;&#65533;&#65533;&#65533;&#65533;&#65533;f&#65533; &#1389;&#65533;&#65533;&#11873;	&#530941;Nv&#65533;&#65533;Hjg;>p&#65533;S&#65533; *&#65533;&#65533;&#295;&#65533;&#65533;T&#65533;*&#65533;	i&#65533;*2&#65533;y&#65533;Z,&#65533;&#65533;&#65533;&#65533;%&#65533;&#65533;^&#65533;)&#65533;OY&#1970;&#65533;p#&#65533;"}^I&#65533;&#65533;&#1534;&#65533;j&#65533;&#1614; &#65533;D&#65533;&#65533;G&#65533;x @&#65533;B&#65533;mC&#65533;t&#65533;&#65533;&#65533;]&#65533;&#65533;Y&#65533;r0.z	&#65533;&#65533;Wm6)&#65533;&#65533;%&#65533;&#65533; &#65533;!Aw`&#58214;&#65533;&#65533;&#65533;&#668;&#65533;&#65533;B_&#65533;&#65533;4R2g&#65533;a&#65533;pH&#65533;&#65533;&#65533;n&#65533;&#65533;&#65533;~&#65533;&#65533;^$d"&#65533;&#65533;!&#65533;&#65533;"E&#65533;&#65533;Gq}&#65533;&#65533;&#65533;&#65533;&#643;@	&#65533;&#65533;<'b3&#65533;&#65533;&#65533;8&#65533;&#65533;E&#65533;&#65533;&#65533;lI&#65533;&#1928;&#65533;&#65533;&#65533;P-,-_&#65533;&#65533;6#7jJ^&#65533;&#65533;&#65533;O;&#65533;&#65533;,&#65533;K&#65533;&#65533;&#65533;y&#65533;}@r"J&#65533;A&#65533;&#65533;M%0&#1415;&#65533;y  &#65533;&#65533;f&U&#65533;&#65533;~Y&#65533;]egI&#65533;p&#1380;)Iy&#65533;&#65533;0&#65533;)&#1817;eG6R&#65533;&#65533;&#65533; L&#65533;&#65533;.wZ&#65533;&#65533;	s&#65533;&#65533;&#801;/&#65533;&#65533;&#65533;&#65533;&#65533;&#65533; X&#65533;{H&#65533;hQ8?Ci5&#65533;&#65533;&#65533;oNL&#65533;&#65533;&#810;V&#65533;&#65533;&#65533;S&#65533;ZSCc:&#1641;4&#65533;M&#65533;X&#65533;
_X&#65533;&#65533;5*Q5&#65533; &#65533;&#65533;O~&#65533;x+&#65533;&#65533;&#65533;&#65533;&#65533;F uE&#65533; !yH&#65533;&#65533;2L&#65533;&#65533;&#65533;vI	_<&#65533;&#65533;dc&#65533;&#65533;&#65533;&#65533;B&#65533;&#65533;,J&#65533;+&#65533;&#65533;K&#65533;&#65533;&#65533;&#65533;&#65533;&#65533;&#1178;V&#65533;&#1384;&#65533;6C;&#65533;&#65533;&#65533;&#65533;s&#65533;KjN&#65533;&#65533;S&#65533;&#65533;&#65533;&#65533;<Q&#65533;i&#803;&#65533;&#65533;R&#65533;&#65533;&#65533;N6&#65533;r$&#65533;&#65533;&#65533;(U&#65533;&#1660;&#65533;N&#65533;&#65533;&#65533;&#65533;&#65533;yR&#65533;nq&#65533;&#65533;9C&#65533;/&#65533;&#65533;&#65533;h&#65533;_&#65533;E5&#65533;&#65533;&#65533;&#65533;&#65533;c&#65533;+&#65533;}&#65533;&#65533;k&#65533;&#65533;+&#65533;&#65533;8&#65533;&#386;&#65533; u&#65533;Q&#65533;&#65533;BX&#65533;vw&#65533;&#65533;&#65533;I37&#65533;&#65533;&#65533;&#1995;&#65533;&#65533; &#65533;v!&#65533;#%&#65533;uy&#65533;^P&#65533;&#65533;&#65533;&#65533;&#65533;&#65533;	&&#65533;&#1615;&#65533;vB&#65533;&#65533;&#65533;&#65533;:J&#65533;&#65533;&#65533;&#65533;&#65533;&#65533;m&#65533;&#65533;&#1744;&#65533;&#65533;&#65533;o&#65533;E) J&#65533;&#65533;&#65533;=.KU&#65533;a&#65533;rX&#65533;[&#65533;p&#65533;%&#65533;aO&#65533;&#798;&#65533;\&#65533;;&#65533;&#65533;&#65533;&#65533;&#65533;W&#65533;gTr&#65533;&#25324;>>&#65533;&#65533;~&#65533;&#65533;&#65533;&#65533;&#65533;zc=V_&#65533;&#65533;&#65533;&#65533;R~&#65533;&#65533;&#61497;t&#65533;&#65533;5&#65533;3&#65533;&#65533;+T&#65533;&#65533;:&#65533;6 &#65533;
A&#65533;&#65533;&#65533;1&#65533;&#65533;e&#65533;&#65533;l~&#65533;o&#65533;&#65533;&#65533;#&#65533;Sv_iQ&#65533;&#65533;v$&#65533;a&#65533;&#65533;&#65533;S&#1902;&#65533;&#341;V&#65533;&#65533;&#65533;&#207;&#65533;&#65533;u&#65533;}&#65533;O&#65533;cc&#65533;&#65533;:&#65533;&#65533;`&#65533;&#65533;&#65533;jDY&#65533;&#65533;&#874;D	w&#65533;&#65533;&#65533;&#65533;&#65533;1&#65533;"r&#65533;!	&#65533;&#5466;Z&#65533;&#65533;&#65533;Z&#65533;O&#49429;&#65533;r9&#65533;^6V&#65533;~=E- fy&#65533;&#1132;&#65533;&#65533;&#3075;&#356;&#65533;&#65533;&#65533;oV&#65533;6&#65533;&&#65533;<&#65533;&#65533;\{&)+8&#65533;c-&#65533;10&#65533;&#65533;&#65533;&#65533;&#65533;yh!&#65533;;&#65533;t&#65533;;&#65533;&#65533;&#65533;&#65533;&#65533;&#65533;Dq&#65533;[&#65533;&#65533;Mg&#1688;&#65533;&#65533;U7&#65533;&#65533;&#65533;&#65533;Op&#65533;&#65533;MM&#65533;Sw&#65533;&#65533;&#65533;&#65533;8&#1575;?&#65533;&#1454;&#65533;fK.&#65533;&#65533;&#65533;\p&#65533;&#65533;&#65533;&#65533;`&#65533;&#65533;%&#65533;&#1582;&#65533;k&#65533;&#65533;zN*3V+&#65533;&#65533;"&#1430;mF~&#65533;&#65533;ZU&#65533;B&#65533;&#65533;$&#65533;/&#65533;n<^s[&#65533;&#1734;eE"&#65533;&#65533;&#65533;s&#65533;&#65533;&#65533;},&#65533;&#65533;&#65533;<&#65533;&#65533;&#65533;&#65533;&#65533;&#65533;KRZ&#65533;}6>C&#65533;)&#65533;&#65533;&#65533;&#65533;&#65533;&#1383;&#65533;&#65533;&#65533;S&#65533;&#65533;&#65533;&#65533;	0V8&#65533;{&#65533;[LG&#65533;&#65533;fQ&#1347;&#65533;5&#65533;!&#65533;&#65533;&#65533;&#65533;&#65533;?&#65533;&#65533;_&#65533;JO&#65533;j,r&#65533;&#65533;&&#65533;&#65533;Uw&#65533;c&#65533;&#132;&#65533;&#65533;9&#65533;I&#55071;7Y&#554;y&#65533;	@&#65533;&#65533;;&#65533;&#65533;k&#726;&#65533;&#65533;&#65533;&#65533;&#1976;{&#65533;'7&#65533;j&#65533;&#65533;Wl]&#65533;:$&#65533;&#65533;&#65533;&#65533;&#65533;XwQ!&#65533;>&#65533;-M&#65533;&#65533;h&#65533;&#65533;PI&#65533;e&#65533;E&#65533;&#65533;&#1817;&#65533;&#65533;&#1051;&#65533;&#65533;&#65533;LF&#65533;`&#65533;&#65533;&#65533;d&#65533;# &#65533;&#65533;&#65533;;}x&#65533;&#65533;&#65533;&#65533;m&#65533;&#65533;&#65533;K&#65533;&#65533;&#65533;&#65533;[W&#65533;{&#804;qwyr&#65533;r&#65533;y&#65533;Wr&#65533;&#65533;&#65533;rsWJ&#65533;&#65533;j&#65533;}!&#65533;EO&#65533;&#65533;tb&#65533;V&#65533;&e&#65533;1O&#65533;4f&#65533;%&#147;>]`q&#65533;&#65533;{&#65533;&6&#65533;&#65533;tX2|&#65533;2)E&#65533;^&#65533;&#65533;UwX&#65533;&#65533;|&#65533;|>&#65533;uN1@&#65533;&#65533;@	&#65533;}&#65533;&#65533;8&#65533;`&#65533;&#65533;7&#2007;l&#65533;T}S~&#65533;7Z&#65533;Uib&#65533;!&#65533;&#65533;l*W&#65533;d	X&#65533;"i&#65533;2::Ei&#65533;&#65533;&#65533;w&#65533;&#65533;K"&#65533;x&#65533;x+aq&#65533; &#65533;f&#65533;&#65533;y`y|"Kx9&#65533;c&#65533;&#65533;C&#65533;&#65533;&#65533;&#65533;`&#65533;&8&#65533;:B&#65533;}5&#1318;s&#65533;6&#65533;&#65533;z&#65533;&#65533;"&#65533;&#65533;&#65533;D$&#65533;&#65533;&#918;v_&#65533;`6f&#65533;t3&#65533;&#65533;eG&#65533;{X&#65533;|=(g.&#65533;f&#65533;}&#65533;&#65533;f}&#65533;&#65533;&#65533;8&#65533;rd&#65533;`&#65533;% G&#65533;8&#65533;&#65533;&#65533;&#65533;&#65533;&#65533;YXx&#65533;&#65533;J&#65533;&#1226;&#65533;\x&#65533;&#65533;&#65533;&#65533;&#65533;&#65533;f&#65533;h8.t&#65533;GmxLxm&#65533;	'&#65533;&#65533;8i&#65533;G&#65533;&#65533;&#65533;T!y&#65533;&#65533;&#65533;&#65533;&#65533;&#65533;q&#65533;H(&#65533;&#65533;&#65533;&#65533;B )S&#65533;&#65533;Z&#65533;J&#65533;&#1541;&#65533;p}&#65533;x&#65533;&#65533;&#65533;&#65533;&#65533;&#65533;	{&#65533;Hl&#65533;8&#65533;e&#65533;&#65533;7&#65533;uO&#65533;&#65533;&#65533;M	 &#65533;{i&#65533;4&#65533;E]&#65533;X92nQ&#65533;{h1&#65533;&#65533;X&#65533;5n	&#65533;H4I&#65533;&#65533;
E7&#216;Hu&#65533;Y =&#65533; &#65533;o~@6&#65533;&#65533;]&#65533;s&#65533;h0&#1361;]I &#65533;  &#65533;(9*&#65533;&#65533;&#65533;(&#65533;&#65533;5&#65533;&#65533;\&#65533;&#65533;&#65533;p&#65533;&#65533;q&#526;&#65533;[g&#65533;&#65533;Dc&#65533;&#65533;L;8\&#65533;w&#65533;&#65533;&#65533;&#65533;V9&#65533;&#65533;H&#65533;&#65533;2&#65533;&#65533;p&#65533;&#65533;'&#65533;r&#65533;&#65533;}&#65533;'B&#65533;7J)&#65533;&#65533;&#65533;I&#65533;QH&#690;&#65533;U#P&#65533;&#65533;s;&#65533;u<&#65533;z:&#65533;X&#65533;D%r&#65533;|&#65533;&#65533;mi&#65533;'&#65533;C%	&#65533;+&#65533;&#530;&#65533;'&#65533;?`{&#65533;W5}
&#65533;	u&#1227;p&#65533;&#65533;f'-=&#1612;Y&#65533;}L&#65533;f&#65533;1|&#65533;RYa&#65533;&#65533;.&#65533;/J&#65533;&!&#65533;&~&#65533;&#65533;&#65533;Y&#65533;vB&#65533;x&#65533;&#65533;)bWY&#65533;&#65533;aA&#65533;&#65533;&#1237;&#65533;C&#65533;lXL&#65533;I&#65533;t&#541;hi&#65533;&#65533;(&#65533;w &#65533;q&#65533;}I&#65533;&#65533;)r&#65533;y&#65533;	&#65533;&#65533;Y&#65533;&#65533;j&#65533;Y&#65533;&#65533;&#65533;%&#65533;.t%&#65533;&#65533;&#65533;&#65533;d&#65533;$hF&#65533;&#65533;&#65533;&#65533;&#65533;F&#65533;&#65533;(&#65533;n&#65533;6&#65533;&#65533;4#9&#65533;J&#65533;&#65533;t&#65533;&#65533;&&#65533;&#65533;&#65533;{&#65533;&#65533;&#65533;U&#65533;u%h&#65533;&#65533;&#65533;m&#65533;&#65533;n&#65533;&#65533;&#65533;&#65533;&#1610;&#65533;&#65533;t&#65533;
&#65533;&#196;&#65533;8
&#65533;=l`S&#65533;&#65533;FB&#65533;\&#535;&#65533;)' &#65533;&#65533;&#65533;y&#65533;&#65533;&#65533;)&#65533;&#65533;	&#65533;&#65533;t&#65533;K&#19037;S*&#65533;&#65533;H@&#65533;&#65533;&#65533;7&#65533;Y&#65533;Ki9&#65533;&#65533;&#65533;{&#1543;&#65533;&#65533;Nj&#65533;h&#65533;&#65533;j&#65533;&#65533;&#65533;l&#65533;&#65533;"&#65533; "RF&#65533;m&#65533;Tr&#65533;&#65533;&#65533;&#65533;&#65533;2&#65533;>*j&#65533;&#65533;v5&#65533;e&#65533;&#65533;&#65533;"&#65533;&#1609;f&#65533;.9g&#65533;2&#65533;&#65533;&#65533;&#65533;&#65533;&#65533;&#65533;qG&#65533;&#65533;&#65533;_&#65533;h&#65533;*&#65533;&#65533;&#1554;&#65533;&#65533;&#65533;BHXS&#65533;&#65533;Uu&#65533;&#65533;u49&#65533;&#65533;0&#65533;?&#65533;&#65533;5&#65533;6p&#65533;~
&#65533;&#65533;`&#65533;"r&#65533;k'&#1611;&#65533;&#65533;&#65533;m:&#65533;I&#65533;&#65533;1&#65533;&#529;&#65533;&#65533;&#65533;	&#65533;^ &#65533;&#65533;8&#65533;U:&#65533;&#65533;)&#65533;Ii &#65533;&#65533;&#65533;;&#65533;x&#65533;&#65533;
&#65533;&#65533;&#65533;&#65533;8p&#65533;&#65533;&#65533;i&#65533;&#65533;&#65533;z&#65533;&#65533;&#1700;I&#65533;Mc&#65533;&#65533;f&#65533;&#65533;&#65533;B&#65533;&#65533;$&#65533;oE&#65533;6&#27788;R&#65533;&#65533;g&#65533;&#65533;5$&#65533;&#65533;V&#43976;z&#65533;\'&#65533;&#65533;#h&#65533;&#65533;&#65533;&#65533;LP&#65533;&#65533;^S&#65533;&#65533;&#65533;&#65533;&#65533;&#65533;\G&#65533;3&#65533;Rs&#65533;<&#65533;&#65533;&#65533;Y&#65533;5&#65533;Q&#65533;&#65533;b&#65533;`\&#65533;tp3 Qn4&#65533;&#65533;&#65533;&#65533;~&#65533;z&#65533;&#65533;9&#65533;ri&#65533;&#65533;i&#1577;&#65533;&#65533;&#1445;&#65533;&#597;[&#65533;C+&#65533;+&#65533;&#1578;&#65533;K&#65533;&#65533;&#65533;&#65533;B!&#65533;&#65533;Iy&#65533;Z&#65533;qY&#65533;5[&#65533;Y&#65533;&#65533;P&#65533;&#65533;{X6.&#65533;|H1`&#65533;qQ&#65533;^&#65533;I&#65533;&#65533;&#65533;&#1729;&#65533;:>&#65533;i^za&#65533;&#65533;&#65533;F&#65533;&#559;%F&#65533;=&#65533;w&#65533;&#65533;7&#65533;:p&#65533;&#65533;&#65533;&#65533;&#65533;u&#65533;X&#65533;&#65533;&#65533;&#65533;&#65533;P&#65533;7y`&#65533;g&#65533;1*&#65533;&#65533;6=&#65533;j&#65533;bo&#65533;KP&#65533;E&#615;&#65533;&#65533;&#65533;&#65533;|&#65533;
&#1209;&#65533;Z&#65533;&#65533;:&#65533;&#65533;f&#556;q &#65533;H{&#65533;&#65533;j&#65533;&#65533;&#65533;&#65533;&#65533;&#65533;&#65533;J&#65533;N&#65533;&#65533;Q&#726;&#65533;9&#65533;&#65533;iDM&#65533;&#65533;&#762;&#65533;&#1786;p&#65533;&#65533;&#1449;!&#65533;P&#489;g&#65533;&#65533;b&#65533;-&#65533;eg&#65533;&#65533;&#1760;&#65533;S&#65533;&#65533;&#1711;v&#65533;&#65533;&#65533;"&#65533;&#65533;&#65533;iecQV&#65533;&#65533;C&#65533;&#65533;&#65533;&#65533;&#65533;&#65533;&#65533; &#65533;gtu&#65533;_&#65533;J&#65533;&#65533;&#65533;h&#65533;&#65533;W(&#65533;&#65533;j&#65533;Xo&#65533;&#65533;}&#362;0:&#65533;&#65533;q&#65533;*&#34976; &#65533;0K	&#65533;&#65533;&#65533;&#65533;
&#65533;&#65533;&#65533;&#65533;&#65533;&#65533;s&#65533;&#65533;&#1139;-&#65533;L&#65533;&#65533;&#65533;&#65533;xH&#65533;K;&#65533;T&#65533;&#65533;&#65533;[&#65533;rh&#65533;&#30275;&#65533;9&#65533;&#65533;i&#65533;V{&#65533;&#65533;{&#65533;6&#65533;&#65533;q&#65533;5&#65533;&#65533;l&#65533;&#65533;b&#65533;.&#65533;O|*sj&#65533;&#65533;&#65533;f&#65533;&#65533;&#65533;&#65533;&#65533;&#65533;+&#65533;N<&#65533;M&#1853;&#65533;&#65533;&#65533;{>&#65533;#&#65533;%FAB,&#1616;r&#65533;&#65533;&#65533;:Ei&#65533;v6&#65533;|~!&#65533;&#65533;&#65533;&#65533;/&#1642;:&#65533;f&#65533;&#65533;G&#65533;(9&#65533;&#65533;yH&#65533;C`&#65533;&#65533;&#65533;&#65533;&#65533;%&#65533; |&#195;&#65533;&#65533;&#65533;>{K"&#1844;[&#65533;&#65533;&#65533;&#65533;B&#65533;&#65533;&#65533;L[&#65533;&#65533;&#65533;&#575;&#65533;&#65533;+0\&#65533;3|&#65533;&#65533;K&#544;&#65533;qR&#65533;&#65533;&#65533; &#65533;&#65533;&#65533;&#65533;&#65533;Q&#65533;&#538;&#65533;jq5&#65533;&#274;&#65533;;^&#65533;&#1729;&#65533;&#65533;&#65533;&#65533;&#65533;9&#65533;V&#65533;&#65533;&#65533;N&#65533;^^&#65533;a,%&#65533;S|s$X&#65533;t&#65533;k&#65533;n0&#65533;&#65533;^&#65533;&#65533;&#65533;&#65533;&#65533;!k&#65533;&#65533;&#65533;&#65533;&#65533;Qt&#506;&#65533;.&#65533;fB(&#65533;&#65533;&#65533;&#609;&#65533;&#606;L&#65533;&#65533;&#65533;&#65533;&#65533;&#65533; &#65533;&#65533;&#65533;+L@T&#65533;&#65533;&#65533;&#65533;0&#65533;|O`&#65533;k&#65533;&#65533;L&#65533;&#65533;&#65533;&#65533;&#65533;|&#65533;&#65533;<&#65533;7&#65533;j&#163495;&#65533;t&#65533;z&#65533;
&#65533;&#65533;}e&#65533;&#65533;j&#65533;&#65533;&#65533;w&#728;&#65533;&#65533;&#65533;&#65533;Z&#65533;p;&#65533;&#65533;	&#65533;o&#1399;&#65533;&#1176;ee&#65533;&#65533;{&#65533;&#65533;R&#65533;l&#65533;f&#246;&#65533;?&#65533;&#1696;&#65533;H!&#65533;&#65533;&#65533;6&#65533;&#65533;&#65533;q\v8&#65533;&#65533;aG&#65533;&#65533;P&#65533;6H&#65533;&#65533;&#65533;&#65533;&#65533;&#65533;&#689;&#65533;m&#65533;	&#65533;[&#65533;L}&#65533;2,&#65533;&#65533;&#65533;e&#65533;i&#65533;&#65533;&#531;|&#65533;&#65533;K&#65533;&#65533;|&#65533;\j&#65533;&#65533;&#65533;&#65533;$&#65533;&#65533;&#1571;T&#65533;&#65533;L&#65533;h&#65533;p
O&#65533;q%&#65533;3&#65533;&#65533;:j&#65533;K&#65533;&#65533;&#65533;m&#1142;&#65533;&#65533;&#65533;|-&#65533;&#65533;&#65533;&#65533;&#65533;G#{7&#65533;N],V&#65533;<&#65533;&#65533;&#65533; &#681;"$~&#65533;&#65533;&#65533;&#65533;&#65533;&#65533;&#65533;|&#1241;*&#65533;o&#65533;&#1569;&#65533;^&#1612;&#65533;&#65533;&#65533;&#65533;|&#65533;g&#65533;&#65533;p&#65533;k&#65533;:&#65533;&#65533;M&#65533;&#65533;f=&#65533;&#65533;&#65533;&#896;&#1531;RZ&#65533;Z&#65533;&#65533;&#65533;&#65533;&#951;&#65533;&#65533;&#65533;sh&#1016;}{x&#65533;a
&#65533;&#65533;&#515;J@&#942;&#65533;&#65533;&#65533;&#65533;&#1456;m&#65533;R&#65533;&#65533;s&#65533;&#65533;>8&#1880;&#65533;&#65533;y5&#1917;&#65533;&#65533;&#1487;&#65533;&#65533;p&#65533;&#65533;&#1995;&#65533;U&#65533;{e&#65533;z&#65533;&#65533;d&#65533;&#65533;g&#65533;&#65533;(]'&#65533;&#65533;&#65533;k&#65533;&#65533;#&#65533;&#1756;8gx&#65533;&#65533;&#1156;Vr&#65533;&#65533;&#65533;v&#65533;5&#65533;&#65533;&#65533;&#65533;a%&#65533;&#65533;&#65533;&#65533;J&#65533;&#65533;6&#65533;&#65533;8&#65533;&#65533;&#7537;k&#65533;&#65533;L&#65533;&#65533;&#65533;&#65533;N&#65533;&#65533;&#65533;&#65533;;&#65533;<&#65533;/&#65533;&#65533;&#65533;-&#65533;&#925;&#65533;&#65533;[K&#65533;]5H&#289;&#65533;&#65533;/&#65533;FM&#65533;~&#65533;&#65533;{&#65533;&#1897;&#1917;&#65533;,&#65533;&#65533;&#65533;u!&#1540;}3&#65533;&#65533;&#65533;Z&#65533; D&#65533;9&#65533;&#65533;B&#65533;&#65533;3,-y&#1706;&#65533;&#65533;TB&#65533;K&#65533;u &#65533;&#65533;FAWN&#65533;&#65533;&#65533;&#65533;=&#65533;P/Bc5&#65533;&#65533;&#65533;&#65533;GP*&#65533;&#27531;&#65533;4|.&#65533;&#65533;4&#65533;&#65533;H&#65533;*&#65533;&#8125;&#65533;A&#65533;.&#65533;&#269;%&#1938;5&#65533;&#65533;&#749;&#65533;5|&#65533;&#65533;&#65533;2&#65533;&#65533;I&#65533;`&#65533;J&#65533;uwJ&#65533;]&#65533;&#65533;&#65533;&#65533;8N&#65533;g&#65533;&#65533;l&#1649;&#65533;&#65533;&&#1593;:1&#2580;&#65533;h&#65533;&#1667;&#65533;&#65533;&#65533;&#65533;&#26702;&#65533;&#65533;&#65533;&#65533;;&#65533;N1]&#65533;&#65533;P^&#65533;&#65533;5J&#65533;pM&#1714;&#65533;&#65533;&#65533;&#65533;	&#65533;&#65533;&#65533;r&#65533;&#65533;&#1500;&#65533;&#65533;fW&#65533;l&#65533;&#65533;&#65533;qNW\!n&#1359;&#65533;&#65533;T&#65533;&#65533;&#65533;&#65533;y&#65533;&#65533;h&#65533;&#1368;&#65533;&#65533;&#65533;>&#65533;|&#65533;&#65533;&#65533;)&#65533;&#65533; \&#65533;&#65533;&#65533;ua&#65533;&#65533;.&#489;&#65533;&#65533;7&#65533;&#65533;&#65533;&#65533;&#65533;&#65533;&#65533;.&#65533;s&#65533;V&#65533;H&#65533;N&#1592;&#65533;&#16634;&#52078;d&#65533;U&#828;&#65533;z&#65533;&#65533;&#65533;M&#65533;Xzq&#65533;&#65533;&#65533;,&#65533;&#65533;&#65533;&#65533;&#65533;&#65533;kN'h&#65533;&#65533;&#65533;~&#65533;&#65533;E&#65533;&#65533;^&#65533;&#65533;7j&#65533;&#65533;&#65533;&#65533;&#1816;&#65533;&#65533;L&#65533;&#65533;2&#65533;&#65533;q&#65533;&#65533;>&#65533;|&#65533;&#65533;&#65533;&#65533;Cs&#65533;aM&#65533;&#65533;/&#65533;&#65533; &#65533;&#65533;&#43950;&#65533;&#65533;&#65533;&#65533;&#65533;f&#65533;&#908;&#65533;&#65533;&#65533;W&#65533;&#65533;^&#65533;&#65533;&#65533;:&#65533;&#65533;&#65533;W&#1981;&#65533;&#65533;&#65533;&#65533;&#65533;P&#65533;&#65533;z&#65533;*&#65533;&#65533;&#65242;&#65533;&#65533;&#65533;&#65533;&#65533; =&#65533;&#65533;&#65533;YN&#65533;:&#65533;&#65533;&#65533;i&#65533;&#65533;*&#65533;F&#65533;,&#65533;&#65533;&#657;y	(`&#65533;&#65533;&#1796;O&#65533;&#65533;&#65533;C1&#65533;&#65533;E&#65533;&#65533;&#65533;D&#29471;&#65533;&#39540;U&#65533;&#65533;H&#65533;@&#65533;&#65533;&#65533;^&#65533;(>&#65533;*&#65533;&#65533;>},&#350;>&#65533;a&#65533;^&#65533;&#65533;V&#65533;&#65533;	&#65533;&#65533;&#65533;&#65533;	&#65533;&#65533;s&#65533;&#65533;5&#65533;&#65533;&#65533;&#65533;&#65533;b&#65533;&#65533;(&#65533;|V!&#65533;&#65533;k&/&#65533;A~&#65533;to&#65533;V&#65533;&#65533;d&#775;	t&#65533;&#65533;b&#65533;p&&#65533;&#65533;~&#65533;&#65533;]O&#2007;&#65533;&#65533;&#65533;&#65533;O&#65533;&#65533;&#65533;&#65533;&#65533;&#65533;&#65533;&#65533;y8&#65533;&#65533;/\&#65533;&#1194;&#65533;&#65533;&#1613;G;r &#65533;E&#65533;&#65533;L&#65533;&#65533;Y&#65533;&#65533;M?%L&#862;&#65533;&#65533;&#65533;<
&#65533;&#65533;&#65533;&#65533;&#65533;9&#65533;]&#65533;&#65533;&#65533;&#65533;&#65533;&#65533;&#65533;&#65533;&#65533;&#65533;&#65533;&#65533;&#65533;&#65533;]o>&#65533;hb&#65533;:a&#65533;&#65533;&#65533;&#65533;&#65533;&#65533;&#65533;&#65533;G&#65533;&#65533;&#65533;&#65533;&#65533;G~&#65533;&#65533;&#65533;b&#65533;&#65533;&#65533;&#65533;&#65533;&#65533;&#65533;&#65533;&#65533;&#65533;&#65533; l&#65533;&#65533;&#65533;&#65533;&#872;&#65533;&#65533;&#65533;&#1510;&#65533;&#65533;j&#65533;&#65533;&#65533;&#65533;&#65533;Y&#65533;&#65533;&#65533;l&#65533;&#65533;&#65533;&#65533;&#42014;
&#65533;<&#65533;%`&#65533;&#65533;&#65533;3&#65533;&#65533;&#65533;&#65533;&#65533;&#65533;&#65533;jHp&#65533;?/ H&#65533;&#65533;`&#641;'&#65533;&#65533;&#65533;x&#65533;&#65533;&#331;&#65533;IT&#65533;&#65533;&#65533;!&#266;A&#65533;&#65533;&#65533;&#65533;G&#65533;4\i&#65533;a&#65533;sbP&#608;C}|
&#65533;&#65533;&#627;&#65533;&#963;`&#65533;$&#65533;-&#65533;&#65533;|&#65533;&#65533;&#65533;&#65533;[&#65533;&#65533;&#65533;&#65533;5&#65533;&#65533;&#914;&#65533;&#65533;X!&#65533;T&#65533;*1O&#65533;&#65533;F]V&#65533;&#65533;Qgh&#65533;&#65533;&#65533;J&#65533;H&#1514;&#65533;:I-&#65533;!w&#65533;2{W
&#65533;&#65533;&#65533;L&#65533;=3'&#65533;W&#65533;m&#65533;&#65533;,m1&#667;&#65533;q&#65533;&#65533;5&#65533;&#65533;x&#65533;&#65533;h&#65533;&#65533;&#65533;&#65533;6&#65533;1&#65533;>V&#65533;-&#65533;4i&#65533;8&#65533;Z&#65533;&#65533;WL&#65533;#C&#670;X&#65533;&#65533;&#65533;&#1781;aK&#65533;&#65533;&#65533;e&#729;0&#65533;&#65533;D0&#166;&#65533;&#1319;M'_N:A&#65533;I&#65533;&#197;6&#65533;&#65533;6&#65533;Y@3{&#757;3<&#65533;&#3823;&#65533;&#65533;Lo&#65533;&#65533;&#65533;}&#65533;&#65533;1&#65533;&#65533;&#65533;	&#65533;i&#65533;&#65533;_K&#65533;&#65533;&#65533;&#65533;&#65533;H&#65533;e]&#65533;&#65533;&#65533;&#65533;&#65533;^d&#65533;%(J&#65533;&#65533;&#368;]&#65533;P&#65533;]2&#65533;&#65533;&#65533;g&#65533;e-&#65533;4@s$&#65533;xj}&#65533;&#65533;Zk=t&#65533;n&#65533;q&#65533;/&#65533;&#65533;[n&#65533;C&#65533;	  p&#65533;I&#65533;7]&#65533;&#65533;&#65533;&#65533;!&#65533;&#65533;&#65533;&#65533;&#65533;&#65533;z&#65533;Q@`&#65533; &#65533;&#65533;&#65533;8&#65533;&#65533;V&#65533;&#65533;w&#65533;&#65533;q5&#65533;U{&#65533;&#65533;&#65533;`<&#65533;&#65533;Y}&#65533;"&#987;&#65533;&#65533;)'#&#65533;&#65533;&#1502;R&#65533;H&#65533;!&#65533;&#65533;y&#65533;&#65533;&#65533;|S!y&#65533;YcAb&#1664;P&#866;&&#65533;`6&#65533;&#65533;C!:U&#65533;i_&#65533;T&#65533;&#65533;hJvjbH&#65533;&#33803;9&#65533;H&#65533;&#65533;/&#1128;&#65533;72&#65533;&#65533;&#65533;7"&#65533;c&#65533;A
&#65533;#&#65533;9`&#65533;&#65533;L&#65533;&#65533;k&#65533;&#65533;%&#660;&#65533;&#65533;&#65533;(&#65533;&#65533;&#65533;+f&#65533;&#65533;5&#47199;&#65533;&#65533;Yi&#65533;&#65533;&#65533;Y&#65533;&#65533;&#65533;&#65533;w&#65533;&#65533;&#65533;q&#65533;&#65533;&#65533;W`&#65533;&#65533;&#65533;a&#65533;&#1250;&#65533;&#65533;9&#65533;&#65533;hZ&#65533;&#65533;!&#65533;cN&#65533;n7&#65533;2X&#65533;d&#43847;Yg&#65533;&#65533;g&#65533;w&#1397;A&#65533;&#65533;&|&#65533;&#65533;&#65533;a[&#65533;&#65533;&#65533;jG&#65533;&#65533;&#65533;&#1741;&#65533;&#65533;&#65533;&#65533;L&#65533;W+&#65533;1&#602;&#65533;&#65533;$#&#65533;&#65533;P&#338;&#65533;&#65533;P{%&#65533;G&#65533;&#793;&#65533;<&#65533;yfva&#65533;&#65533;&#65533;&#65533;&#65533;m&#65533;&#65533;&#65533;9&#65533;Q&#65533;v&#65533;&#65533;-&#65533;&#65533;5&#65533;)&#65533;&#65533;&#65533;a&#65533;<&#65533;24&#1393;&#65533;&#65533;&#65533;&#795841;&#65533;&#65533;^NtYR&#1708; &#65533;&#65533;<&#65533;2@&#65533;&#65533;&#65533;%&#65533;&#65533;&#65533;+.&#65533;&#240;Fl&#65533;&#65533;&#1533;&#65533;&#65533;&#65533;81&#65533;|w&#65533;1&#65533;2&#65533;&#65533;q#&#65533;&#65533;&#65533;&#65533;&#65533;)55b&#65533;j&#65533;&#65533;&#65533;C&#15468;&#65533;cg^&#65533;&#65533;&#65533;&#7959;.&#65533; &#65533;&#65533;i&#65533;i&#65533;&#65533;&#65533;&#65533;&#65533;F&#243;&&#65533;&#65533;&#65533;&#65533;&#65533;k&#65533;:&#65533;nZ&#65533;.*&#65533;(`5&#65533;&#65533;&&#65533;E&#65533;[&#65533;u&#65533;&#65533;&#65533;y|&#1628;&#65533;|&#65533;&#65533;6&#65533;n7+i&#65533;&#65533;&#65533;w&#65533;&#65533;&#65533;w&#65533;&#65533;&#65533;&#65533;&#65533;&#65533;&#65533;s &#65533;&#65533;6&#65533;&#65533;Wo&#65533;[K~J&#65533;\&#65533;<i&#65533;;&#65533;&#65533;\2A&#65533;&#65533;&#65533;9O`&#65533;; &#65533;dG5&#65533;9j&#65533;&#65533;&#65533;&#1162;&#65533;:&#65533;&#65533;&#65533;qy&#65533;]a%&#65533;U&#65533;&#65533;j\[P&#65533; g&#65533;&#65533;`^&#65533;&#65533;&#65533;H(E&#65533;M5&#65533;C&#65533;&#1730;BC|&#65533;j&#65533;k&#65533;&#65533;&#65533;G&#65533;&#65533;&#65533;{3&#1694;&#65533;&#65533;8>!&#65533;&#65533;c&#38594;J&#1575;&#65533;&#65533;&#62051;&#65533;&#12807;&#65533;V1&#65533;&#65533;&#65533;&#65533;Y&#65533;&#65533;GP+t4&#65533;/&#65533;&#65533;&#65533;&#65533;v&#65533;s&#65533;
}W&#65533;f&#65533;P&#65533;J&#65533;&#65533;v&#65533;&#65533;&#65533;&#1137;AW&#65533;&#65533;eF&#740;&#1024;\\
(0&#65533;B:&#65533;d&#65533;&#65533;aS&#65533;&#65533;&#65533;b&#65533;c&#65533;##B&#65533;&#65533;&#65533;U&#65533;&#65533;&#65533;&#65533;&#530; $&#58400;<&#65533;S&#65533;&#65533;+}!&#65533;&#65533;&#65533;&#65533;&#65533;x&#65533;&#65533;&#65533;2&#65533;&#793;&#65533;4&#65533;5&#1650;&#65533;h&#65533;%at&#398;&#65533;-&#65533;]&#65533;&#65533;M&#65533; 5u&#65533;0&#65533;&#65533;&#65533;*$!e&#65533;&#1092;&#65533;&#65533;&#65533;&#65533;&#65533;vq&#65533;BU&#65533;&#65533;CCE&#65533;-&#65533;&#65533;&#65533;&#65533;8#I&#65533;q&#65533;s&#65533;&#65533;gD29&#65533;&#65533;&#65533;&#65533;KLB&#65533;&#65533;IO&#353;&#65533;:&#65533;|&#65533;&#65533;&#65533;OSJ&#65533;f&#65533;&#65533;P+a&#1657;=Pw&#65533;BYNX&#65533;[&#65533;N&#65533;&#65533;&#65533;s&#65533;&#65533;z&#65533;&#394;Bs&#65533;&#65533;&#65533;E&#65533;&#65533;&#65533;/F&#65533;&#65533;{&#65533;&#65533;&#1046;H&#65533;&#65533;0	0d=&#65533;&#65533;o&#65533;0&#65533;&#65533;$&#65533;&#65533;S&#65533;&#65533;S&#65533;&#65533;&#65533;M&#65533;Tr8&#65533;&#65533;&#65533;}@&#65533;&#65533;J&#65533;$|Q@&#65533;H5&#65533;?&#65533;&#65533;?&#65533;t&#65533;X&#65533;&#65533;&#65533;b&#65533;-&#65533;XH&#65533;@V&#65533;&#65533;PbB&#65533;u&#65533;&#65533;\B&#65533;i&#65533;&#65533;q&#65533;A&#65533;&#65533;xw&#65533;<&#58063;&#65533;:5&#65533;&#65533;<&#65533;&#65533;&#65533;&#65533;T)&#65533;&#65533;:T&#65533;&#869;&#65533;&#65533;&#65533;`&#65533;&#921;&#65533;t&#65533;&#65533;&#65533;)8a&#65533;&#65533;m2&#65533;&#65533;&#65533;k_Y&#65533;&#65533;&#65533;3&#65533;&#65533;&#65533;k)7&#65533;&#65533;GIkCm&#65533;&#65533;HU&#65533;<&#65533;,&#65533;&#65533;,V&#65533;&#65533;&#65533;&#245;i&#65533;&#65533;Z;J&#65533;&#65533;&#65533;&#65533;@&#65533;.&#65533;&#65533;Ll]&#65533;&#65533;&#65533;\&#65533;1&#65533;&#65533;2&#65533;bMx&#65533;&#65533;Z&#65533;&#65533;&#65533;P&#65533;&#1127;&#65533;&#1738;&#65533;I&#1346;&#65533;&#65533;5&#65533;&#65533;&#65533;&#65533;;&#65533;&#65533;" &#65533;&#65533;M&#65533;$aD&#336881;&#65533;D&#65533;;e&#65533;+i7&#65533;&#65533;Z&#65533;&#65533;&#65533;&#65533;&#65533;*r&#65533;&#65533;&#65533;&#65533;&#65533;S_)Z8m&#65533;S&#65533;#&#65533;O&#65533;&#1594;&#65533;}&#65533;O&#65533;&#65533;`8x&#65533;&#65533;&#65533;j:zY&#65533;c	&#1496;p&#65533;-Ax?g0z&#65533;ekCMeu&#65533;&#65533;$&#65533;]&#65533;R&#65533;&#65533;w'R&#65533;C&#65533;^%&#65533;&#65533;#8&#65533;qnl&#65533;&#65533;#&#65533;&#65533;&#65533;&#65533;&#65533;	&#65533;&#65533;W+.&#65533;F&#65533;ki&#65533;|]&#65533;&#65533;&#65533;H&#1857;j;&#65533;&#65533;&#65533;2&#65533;)@&#65533;@&#65533;&#65533;&#2003;J&#65533;&#65533;&#65533;&#65533;&#65533;&#65533;+&#65533;9&#65533;hNs	&#65533;|_	&#65533;&#65533;u]&#65533;S&#65533;&#65533;P&#65533;&#65533;&#65533;t&#65533;&#65533;|&#65533;VZ&#65533;&#65533;&#65533;mfs!&#65533;T &#65533;&#65533;&#366;&#65533;&#65533;_&#65533;_&#65533;&#65533; p<_J.&#65533;&#65533;J&#65533;&#1584;&#65533;]bc[bc&#65533;m&#167; &#65533;&#65533;&#65533;&#65533;&#65533;u&#65533;BUs&#65533;&#65533;<[)I&#65533;&#65533;N&#65533;>&#65533;h&#65533;3&#65533;&#65533;&#65533;k&#65533;wmG&#65533;&#65533;%&#65533;QJ&#65533;lk&#65533;&#65533;z&#65533;&#65533;V&#65533;&#65533;&#65533;\K&#65533;NXs&#65533;m]|k&#65533;8&#65533;&#65533;0&#1089;&#65533;Z&#65533;&#65533;&#65533;&#65533;
&#65533;&#65533;&#65533;#&#65533;&#65533;&#65533;'&#65533;&#65533;z&#65533;-f&#65533;&#65533;"&#65533;E&#65533;F&#65533;&#65533;&#548;ki&#65533;&#65533;{2Bo;&#65533;&#65533;^D&#65533;&#65533;V&#65533;&#65533;&#65533;\&#65533;a&#65533;P&#65533;&#65533;&#579;S&#65533;4&#65533;&#65533;&#65533;&#65533;R)&#65533;&#65533;qG&#828;&#65533;&#65533;&#65533;<&#65533;'&#65533;&#565;r'&#65533;&#65533;&e.&#2044;F&#65533;wt&#65533;6&#65533;8*&#65533;0&#65533;&#65533;J&#437;&#65533;&#65533;s&#65533;&#65533;&#65533;&#65533;'&#65533;&#65533;&#65533;&#65533;&#65533;&#65533;&#344;&#65533;'&#65533;&#65533;&#65533;	Gu&#65533;&#65533;n&#7872;&#65533;&#65533;&#65533;u&#65533;L&#65533;&#65533;&#1157;&#209;&#65533;&#65533;&#65533;&#65533;|&#1725; o&#65533;&#65533;&#65533;.C&#1228;&#65533;eh&#65533;&#65533;&#65533;&#65533;v&#65533;WO&#1333;ux&#65533;&#65533;n&#65533;&#65533;&#65533;&#65533;A&#65533;N23~n&#65533;&#65533;R&#65533;&#65533;<&#65533;<&#65533;3^&#65533;#&#174;b&#65533;l&/|B`m&#65533;&#65533;&#65533;T&#65533;`&#65533;&#65533;&#1713;&#65533;&#15801;&#65533;&#65533;U&#65533;<&#65533;>&#65533;&#65533;&#65533;t&#65533;P@&#65533;n;&#1813;&#65533;&#65533;T' &#65533;_u&#65533;X&#65533;&#65533;b&#65533;&#65533;&#65533;g&#65533;&#65533;&#65533;^p&#65533;&#65533;&#65533;&#65533;&#65533;.P&#65533;&#65533;&#65533;&#65533;&#65533;&#65533;&#65533;&#65533;;&#65533;&#65533;G5&#65533;_&#65533;&#65533;&#65533;w&#65533;&#65533;&#65533;.&#65533;:t6&#65533;&#65533;Cu&#65533;<&#65533;&#65533;&#65533;B&#65533;&#65533;TM&#65533;`&#65533;&#65533;_&#65533;eF&#65533;&#65533;&#65533;?&#65533;&#65533;3&#65533;&#65533;&#65533;&#65533;&#65533;.&#65533;&#65533;:&#65533;5:&#65533;wm3zn&#65533;&#65533;y;wa&#65533;gh&#65533;&#65533;F&#65533;`ZUk\Pv,&#65533;x&#65533;&#65533;x&#65533;}&#65533;tN&#65533;&#65533;&#65533;{;vX&#65533;&#65533;u!&#65533;&#65533;gc&#65533;u&#65533;O&#65533;&#65533;(j&#65533;wpn&#65533;z&#65533;}&#438; &#65533;&#65533;&#65533;&#65533;&#65533;+xd
G&#65533;&#65533;&#65533;p k&#1815;AQ&#65533;v*&#65533;&#65533;&#65533;W~&#65533;&#65533;w&#65533;#V<&#65533;~#f&#65533;x&#65533;'_&#65533;&#65533;&#65533;YH&#65533;&#65533;rXf&#65533;!I&#65533;&#65533;&#65533;2&#65533;(&#65533;am&#65533;b&#65533;&#65533;&#65533;$&#65533;y&#65533;k"W&#65533;26 xj&#65533;&#65533;j&#65533;U=H}f&#65533;&#65533;9&#65533;&#65533;h~m&#65533;$&#65533;(Y&#65533;&#65533;O&#65533;SN&#65533;0&#65533;&&#65533;&#65533;6&#65533;&#65533;&#65533;I&#65533;I&#819;i&#65533;&#65533;u&#65533;Vt&#471;&#65533;&#65533;J8&#65533;&#65533;W&#65533;V&#65533;&#65533;&#65533;&#65533;8&#65533;^&#65533;|=&#65533;p&#65533;&#65533;&#65533;&#65533;&#65533;'wFX`_&#1541;&#65533;7	}!N&#65533;w&#65533;&#65533;\'&#65533;&#65533;Y =&#395;&#64965;(`&#65533;&#65533;&#65533;&#680;r&#65533;$y&#65533;w:&#65533;h&#65533;hu&#65533;k&#65533;h,o&#65533;&#65533;
8w:`~&#65533;PFDX&&#65533;}&#65533;uk|&#65533;JZ&#65533;z&#65533;&#65533;&#65533;&#65533;&#65533;f&#65533;H[&#65533;&#524;H&#1482;&#65533;&#65533;&#65533;&#65533;wN2&#65533;X0&#65533;RP&#65533;&#65533;N@t&#65533;T`u%&#65533;&#65533;&#65533;7&#65533;&#521;&#65533;&#65533;^&#65533;&#65533;^&#65533;6&#65533;x`&#65533;&#65533;&#65533;J&#65533;&#65533;&#65533;&#65533;&#65533;&#65533;~8&#65533;$&#591;ig%&#65533;&#65533;&#65533;C&#65533;m&#65533;tJ&#65533;&#65533;&#65533;W0&#65533;LU&#65533;&#65533;w&#65533;1R&#65533;&#1220;c&#65533;~&#648;l&#65533;x<&#65533;&#65533;&#65533;&#1555;&#65533;FA&#65533;B&#65533;ad&#65533;W&#65533;s&#65533;h[&#65533;&#65533;T&#65533;&#65533;&#65533;D:/&#65533;&#65533;'&#65533;&#65533;&#65533;&#65533;bR&#65533;&#65533;?&#65533;z&#65533;&#522;l&#65533;Y&#65533;&#65533;&#65533;&y&#65533;m&#590;xsIP&#65533;&#65533;&#65533;&#65533;I&#65533;&&#65533;'8*&#65533;2O&#65533;&#65533;&#65533;"C&#65533;&#65533;	&#65533;h&#65533;&#65533;&#65533;a&#65533;&#65533;&#65533;&#65533;r&#65533;{k&#65533;&#65533;&#65533;f}z &#65533;%&#65533;&#65533;&#65533;_kQ`%L&#65533;&#65533;&#65533; &#65533;P&#65533;6&#65533;&#65533;(Hh&#65533;&#65533;&#65533;6)6`p09&#65533;9&#65533;|>&#65533;&#616;+Jwl &#65533;F&#65533;&#65533;&#65533;&#65533;YyO&#65533;@&#65533;&#65533; &#65533;&#65533;&#65533;&#65533;Qq&#65533;&&#65533;Iz&#65533;=a&#65533;&#65533;&#65533;f&#65533;aP&#65533;&#65533;P&#1045;"&#65533;&#65533;C)\&#65533;&#10821;v`l&#65533;&#65533;G&#65533;&#65533;oiOI&&#65533;L&#65533;&#65533;&#65533;]O&#65533;&#65533;&#65533;&#65533;|y&#65533;&#65533;&#65533;&#65533;(8#&#65533;"&#65533;?&#65533;&#803;$&#65533;&#65533;&#65533;&#536;&#65533;&#65533;&#65533;uWw&#65533;%&#65533;&#65533;	&#65533;eI&#65533;&#65533;&#65533;q &#65533;d&#590;&#65533;P&#65533;B&#65533;&#65533;>&#65533;&#65533;&#65533;@&#608;F&#65533;&#65533;|&#65533;qN&#65533;_&#65533;)]&#65533;&#65533;&#65533;\&#542;&#65533;x&#65533;&#65533;&&#65533;F&#65533;.&#65533;&#65533;&#65533;&#65533;;&#65533;F&#1428;Ks&#65533;$tU&#65533;&#65533;i&#65533;~aH&#65533;&#65533;O&#65533;I&#65533;&#65533;	&#65533;L&#65533;(6&#65533;&&#65533;R&#65533;&#65533;6&#65533;&#65533;&#65533;&#65533;~&#65533;]8 &#65533;8&#65533;&#65533;&#65533;&#65533;8&#65533;:&#65533;L&#65533;&#65533;&#65533;8&#65533;&#65533;&#65533;&#65533;`.IzR@+&#65533;&#65533;&#65533;}&#65533;N#&#65533;^&#65533;y>&#65533;&#1441;&#65533;hJfz&#65533;Z&#1545;w&#65533;	&#65533;&#65533;)&#65533;91j&#65533;&#542;&#65533;&#65533;	V[&#1369;&#65533;y&#65533;6e&#65533;jz&#65533;&#65533;&#65533;&#65533;G&#65533;HMB&#65533;"A9&#65533;U&#34949;&#65533;&#65533;0&#65533;k6&#65533;&#65533;4A&#65533;FV&#65533;S	b&#65533;g&#65533;)&#65533;&#65533;v&#65533;sVZ&#65533;}&#65533;&#348;puFt&#65533;'&#65533;&#65533;j&#65533;&#65533;&#65533;&#65533;&#1508;C&#65533;}[9&#65533;G0&#65533;&#65533;&#65533;&#65533;X&#65533;&#65533;&#65533;]*%&#65533;&e&#65533;9&#65533;&#65533;gt&#65533;i&#65533;&#1977;&#65533;j&#65533;&#65533;&#65533;&#65533;<&#65533;&#65533;t&#65533;1&#65533;&#65533;#&#1567;&#65533;&#65533;u=&#65533;r&#65533;&#65533;&#37850;Y&#65533;h&#65533;l&#65533;&#65533;j'&#65533;&#65533;}&#65533;fJ&#65533;&#65533;&#667;&#65533;u&#65533;&#65533;s&#65533;&#65533;tY
&#65533;W&#65533;39&#65533;e!&#65533;&#65533;&#65533;&#65533;U&#65533;eJ&#65533;&#65533;8&#65533;%gr&#65533;?&#65533;&#65533;&#65533;d&#65533;Pt&#65533;.&#65533;a&#65533;&#65533;&#65533;&#65533;&#65533;&#65533;&#6571;&#65533;&#65533;O	t3U&#65533;&#65533;&#65533;+&#65533;8&#65533;&#65533;T:fW&#65533;&#65533;&#65533;q&#65533;&#65533;&#679;&#65533;x&#65533;`&#65533;&#65533;Iq&#65533;t&#65533;&#65533;e&#65533;J&#65533;&#65533;N&#65533;&#65533;J&#65533;&#65533; &#65533;&#65533;z&#65533;&#65533;U&#65533;&#65533;c&#65533;R&#65533;8&I&#65533;&#65533;X&#65533;X&&#65533;h7&#65533;&#65533;H&#65533;&#65533;&#1711;&#65533;&#65533;&#65533;&#65533;&#65533;&#1621;&#65533;7b&#1626;&#65533;l&#65533;&#65533;x&#65533;&#65533;&#65533;(&#65533;&#65533;Hg&#65533;&#65533;?&#65533;*&#65533;E&&#65533;n;&#65533;V*&#65533;.&#65533;&#65533;K&#65533;&#65533;&#65533;&#65533;&#65533;'&#65533;&#65533;{&#65533;O&#65533;&#34172;j&#65533;&#65533;&#65533;e&#65533;&#653;6Z&#65533;L*&#65533;C&#65533;,P&#65533;&#65533;&#890;&#65533;&#65533;&#65533;&#1694;&#65533;T&#65533;&#65533;&#65533;&#65533;&#65533;&#65533;&#65533;&#65533;z2L&#65533;&#65533;&#65533;K&#65533;R;&#65533;&#65533;kf:P&#65533;&#65533;&#65533;>2&#65533;&#65533;&#65533;&#65533;&#65533;&#65533;&#65533;	2x&#65533; B&#65533;>&#65533;Xp&#65533;&#65533;&#65533;kV&#65533;S&#65533;&#65533;%&#65533;&#65533;g&#65533;&#65533;&#65533;F&#65533;&#65533;k&#65533;&#65533;&#65533;I&#65533;aZ&#65533;x&#65533;d&#65533;{wM&#65533;&#1578;&#65533;&#65533;Y&#65533;&#65533;?)&#65533;&#65533;&#65533;&#65533;&#65533;hH&#65533;g&#65533;&#65533;&#65533;&#65533;t&#65533;[Ky&#65533;&#65533;&#65533;&#65533;&#65533;FQl&#65533;&#65533;&#65533;0&#65533;&#65533;&#65533;&#65533;&#65533;xs&#65533;&#65533;
&#65533;l&#65533;j9&#65533;&#65533;K&#65533;Uj&#65533;&#1083;&#65533;M&#65533;y&#65533;&#65533;y&#65533;!i&#65533;&#65533;{&#65533;G5&#65533;$L&#65533;O[&#65533;R&#1787;V&#65533;&#65533;&#1160;&#65533;V&#65533;&#1587;&#65533;&#199;&#65533;`&#65533;H&#65533;&#65533;z2&#65533;i&#65533;b&#65533;&#65533;4&#65533;&#65533;&#65533;[&#65533;&#65533;&#41163;&#65533;&#65533;&#65533;&#65533;@x&#65533;i&#65533;&#65533;&#65533;&#65533;P&#65533;&#65533;&#65533;yz&#65533;&#65533;&#65533;8A&#65533;&#65533;&#65533;y&#65533;&#65533;&#1584;R&#65533;&#65533;&#65533;&#65533;&#65533;DI&#65533;Y&#65533;B&#65533;;&#65533;&#65533;&#65533;&#65533;e&#65533;&#65533;&#65533;T&#65533;&#65533;&#65533;@&#65533;&#65533;	L&#65533;&#65533;v&#65533;t&#1593;&#1664;&#65533;5&#65533;,&#65533;&#65533;&#65533;Oj&#65533;>[&#65533;O&#65533;v&#65533;e&#65533;&#65533;\|&#65533;1&#65533;x&#65533;&#65533;XJ&#273;<&#65533;ji&#65533;&#65533;&#1793;O&#65533;cv&#65533;N&#65533;&#65533;&#65533;&#65533;2&#65533;&#65533;<&#65533;#&#65533;&#65533;<#&#65533;*&#165;&#65533;&#65533;&#65533;&#65533;&#65533;~z&#65533;&#65533;&#1688;8&#65533;&#239;&#1843;F&#65533;dM&#758;{Xw&#65533;&#65533;&#380;&#65533;&#65533;U&#65533;&#65533;&#65533;\&#65533;j&#65533;&#381;J&#65533;cl&#65533;&#47281;<&#65533;[j&#65533;J&#65533;&#65533;;&#65533;5 &#65533;3&#65533;g&#65533;h0&#65533;&#65533;,R&#65533;&#65533;&#65533;|&#65533;%&#65533;&#65533;&#65533;&#698;&#65533;&#65533;t&#456;s&&#65533;&#65533;&#65533;G&#65533;IJ&#65533;:K&#65533;tW&#65533;&#65533;&#65533;&#65533;*&#65533;&#65533;&#65533;&#65533;l&#65533;&#65533;&#65533;&#65533;$<&#65533;&#65533;&#65533;&#65533;
&#65533;&#65533;&#65533;8&#65533;w&#65533;&#65533;&#39285;[&#65533;u&#619;'E&#65533;&#65533;&#65533;&#65533;&#65533;,J_&#65533;;&#65533;&#65533;&#65533;&#65533;'&#65533;&#65533;_&#65533;&#65533;&#65533;&#65533;&#819;;&#65533;&#65533;+r&#65533;&#65533;&#714;)&#65533;~Z&#65533;&#510;&#65533;&#65533;gZ&#65533;)gW&#65533;(m&#65533;5&#65533;jd&#65533;e&#65533;Y&#65533;&#65533;:&#65533;&#65533;l&#65533;&#1576;m?*&#65533;&#65533;)&#65533;9l&#65533;w&#65533;&#65533;	&#65533;%&#65533;&#65533;&#65533;G`&#65533;&#65533;&#65533;}r;&#65533;&#65533;y&#65533;&#65533;*&#65533;&#268;&#65533;&#65533;&#1019;&#65533;g&#65533;&#65533;&#65533;&#65533;&#65533;&#65533;&#65533;&#65533;&#65533;&\&#1207;&#65533;&#65533;b&#3806;&#65533;&#583;&#65533;&#65533;&#65533;CR&#65533;&#65533;&#65533;I@H&#65533;ni&#65533;o&#679;&#65533;X&#65533;&#65533;&#65533;p&#65533;&#65533;&#65533;%I&#65533;&#65533;k&#65533;&#65533;&#65533;&#1899;&#65533;7-&#433;&#65533;&#65533;&#65533;z&#65533;&#65533;$&#65533;1m&#65533;&#65533;&#65533;
&#65533;^&#65533;A&#65533;&#65533;"&#65533;&#65533;(P&#65533;&#65533;&#65533;&#65533;&#65533;&#1627;&#65533;s%&#65533;p<,D&#65533;bV6&#65533;D,&#65533;&#65533;Q0p&#65533;&#65533;,7&#65533;&#65533;&#65533;&#65533;&#65533;;<&#65533;}&#1810;m&#65533;;|&#65533;^]&#534;&#1399;&#65533;&#65533;&#65533;&#65533;&#641;}&#65533; &#1773;&#65533;&#65533;&#65533;S|&#65533;	&#65533;&#65533;&#65533;&#65533;t&#65533;^&#65533;!5\'{}"Ob&#65533;/x&#65533;:&#65533;}&#65533;&#1156;&#65533;&#65533;&#65533;&#65533;&#1804;&#65533;&#65533;&#65533;&#65533;&#1903;\&#1871;&#65533;&#843;&#65533;&#65533;&#65533;&#716;&#65533;&#65533;}k&#25050;&#65533;;&#65533;,&#65533;&#65533;d,jK&#65533;M&#65533;&#1130;&#65533;&#65533;m&#556;u&#555;&#560;&#65533;&#65533;&#1766;&#65533;3 m&#65533;&#433;&#65533;&#445;&#65533;&#65533;&#1820;A&#65533;d&#643;&#65533;,w&#65533;I K&#65533;4&#65533;n&#658;&#65533;&#65533;]m&#65533;&#65533;l&#65533;&#65533;J&#65533;&#65533;|&#65533;|&#65533;]x&#65533;j&#65533;x&#65533;&#65533;&#65533;n[&#65533;&#65533;N&#65533;&#65533;S&#65533;&#65533;&#65533;M&#65533;^&#65533;|&#65533;@&#65533;&#65533;&#65533;>&#1461;&#65533;&#65533;&#852;&#65533;!&#65533;&#65533;&#65533;&#65533;v&#65533;&#65533;6&#65533;&#65533;&#65533;&#65533;2&#65533;&#65533;&#65533;o&#65533;&#65533;&#364;4&#65533;&#65533;~&#65533;&#65533;&#65533;vn&#65533;&#65533;&#65533;&#65533;; &#65533;&#65533;&#65533;p&#65533;&#65533;m&#65533;'&#65533;l&#65533;[$&#65533;&#65533;&#65533;&#65533;,&#65533;U)&#1747;&#456;&#65533;H&#65533;&#65533;Hx&#65533;1&#65533;&#65533;&#65533;&#65533;&#65533;&#65533;&#65533;&#65533;&#65533;&#65533;P&#65533;;&#65533;@&#65533;&#65533;$m&#65533;&#65533;&#65533;]X&#65533;)&#65533;&#65533;E&#65533;&#65533;&#65533;&#1396;&#65533;&#65533;:L&#65533;<&#65533;&#65533;&#65533;&#65533;&#65533;&#1375;&#65533;&#65533;*&#65533;6< s&#65533;ea&#65533;{&#65533;R&#65533;&#65533;&#65533;&#65533;&#65533;&#65533;e&#65533;d&#65533;+&#65533;&#65533;6&#65533;&#65533;&#65533;&#65533;&#65533;&#2022;&#65533;&#65533;&#65533;m&#65533;&#172;K&#1085;&#65533;}&#65533; &#65533;&#65533;p&#65533;&#684;w&#65533;}v&#65533;&#65533;x&#65533;&#65533;&#65533;dp&#65533;&#65533;
&#65533;;&#65533;&#65533;&#65533;T&#65533;d&#65533;&#65533;)&#65533;&#65533;d&#65533;9&#65533;.&#65533;&#65533;&#65533;&#65533;&#65533;&#65533;&#65533;&#65533;&#65533;#&#65533;&#65533;&#65533;&#65533; ^&#65533;j~&#65533;h&#65533;&#65533;&#65533;&#65533;\m&#65533;&#65533;&#65533;&#1579;&#1394;NeK^&#65533;&#49474;&#65533;&#65533;&#65533;&#65533;&#65533;&#65533;
&#65533;&#65533;&#65533;&#941;&#65533;u&#65533;&#65533;?_?&#65533;&#65533;&#65533;G&#65533;~&#65533;]&#65533;&#65533;m&#65533;&#65533;&#65533;*&#65533;&#65533;&#65533;h&#65533;Ly&#65533;7Z&#65533;&#65533;W&#65533;&#65533;&#65533;J&#65533;&#65533;&#682;!8K&#65533;>&#1804;i&#65533;/Z&#65533;`&#65533;&#65533;&#65533;&#65533;m&#65533;&#65533;&#65533;y&#65533;A9j&#65533;&#65533;P&#65533;/&#65533;v&#1290;&#65533;&#65533;&#65533;&#65533;&#65533;U&#65533;>&#65533;&#65533;"}pB<&#65533;F~&#65533;&#65533;&#65533;&#65533;N&#65533;l&#65533;&#65533;j&#65533;n&#65533;&#65533;y&#65533;!&#65533;S&#65533;B&#65533;,&#65533;&#1501;&#65533;PrP
&#65533;&#65533;&#65533;$&#65533;&#65533;Jx&#58137;&#65533;&#65533;}&#65533;&#65533;&#65533;g&#65533;&#65533;f&#65533;m&#65533;&#65533;A&#65533;&#65533;&#29635;&#65533;8&#65533;&#65533;&#65533;&#65533;&#65533;&#65533;&#65533;&#65533;&#65533;#k&#65533;J&#65533;l&#65533;&#65533;n&#65533;r&#65533;&#1435;&#65533;	4&#65533;&#65533;s^&#65533;-&#65533;&#65533;L$&#1927;_P&#65533;(n&#65533;@&#65533;io&#65533;&#65533;j&#65533;&#65533;	&#65533;^&#65533;&#65533;\&#65533;&#926;&#65533;&#65533;N&#65533;m&#65533;&#65533;&#65533;&#65533;&#65533;/&#65533;G&#65533;&#65533;&#65533;&#65533;&#65533;&#65533;&#65533;&#65533;&#65533;C&#65533;&#65533;&#65533;&#65533;&#65533;t&#65533;&#65533;&#65533;&#65533;&#65533;&#65533;&#65533;*&#65533;&#65533;&#15285;&#28057;&#65533;&#65533;`&#65533;%@	+&#65533;(&#65533;&#65533;&#65533;?z&#65533;^V&#65533;&#65533;n&#65533;&#65533;&#65533;&#65533;D&#65533;&#65533;&#65533;&#65533;&#65533;&#65533;&#65533;3&#65533;}&#65533;+
&#65533;&#65533;&#65533;&#65533;&#65533;&#65533;Y&#65533;&#65533;.l&#65533;u &#65533;&#65533;&#65533;&#65533;&#65533;x @&#65533;)N&#65533;&#65533;]G&#65533;&#65533;&#65533;&#65533; &#65533;&#65533;&#65533;&#65533;6&#65533;&#65533;P&#65533;,&#65533;&#65533;&#285;&#65533;|%b&#65533;a&#65533;%&#65533;r&#65533;I&#65533;y&#65533;&#65533;&#65533;&#65533;&#65533;j&#65533;&#65533;&#65533;&#65533;&#65533;&#37943;J&#65533;&#65533;$D&#65533;W&#65533;&#65533;"f
&#65533;&#65533;&#65533;EA&#65533;&#65533;]&#65533;X&#65533;R&#65533;&#65533;&#65533;&#65533;0&#65533;&#65533;QHq&#65533;:&#65533;&#65533;t&#65533;\K&#65533;/Oi&#65533;8H&#65533;&#594;$-&#65533; &#65533;&#65533;R&#65533;&#65533;L|A4h&#65533;&#65533;4Y&&#65533;&#65533;i&#998;&#65533;&#65533;&#65533;&#65533;&#65533;&#65533;&#65533;3&#65533;&#65533;&#65533;_P;&#65533;&#50995;s&#65533;&#1169;&AX&#65533;&#65533;F&#65533;&#65533;&#65533;&#65533;w&#65533;>&#65533;&#65533;q&#1064;&#65533;<&#65533;e&#65533;&#1235;&#65533;V&#65533;l&#65533;S&#65533;0o&#65533;&#65533;&#65533;L&#65533;e1xKV&#65533;	&#65533;s&#65533;&#65533;&#65533;k@&#65533;^(V&#65533;&#1452;u&#65533;.&#65533;&#65533;M&#65533;]&#65533;&#65533;&#65533;l&#65533;R|&#65533;mAGQe&#65533;&#65533;.&#65533;T&#65533;(&#65533;N&#65533;&#65533;&#65533;&#65533;&#65533;&#65533;&#65533;4&#65533;&#65533;y&#1349;&#1453;:z|&#65533;w&#65533;&#1923;&#65533;Y&#65533;&#65533;&#65533;&#65533;#C&#990;)S&#65533;N&#65533;,l'VP&#1803;&#65533;ojy&#65533;a&#65533;&#65533;5&#65533;&#65533;R&#65533;9&#65533; #	x&#65533;vr&#65533;VYpAXj&#65533;&#65533;&#1411;&#65533;PS&#65533;Z&#65533;eBX&#65533;&#65533;&#65533;}a&#65533;W9&#65533;&#65533;'&#65533;aQiAT&#65533;~Rhbd&#65533;'&#65533;&#65533;~&#65533;&#65533;&#65533;&#1615;&#65533;&#65533;2&#65533;haG&#65533;h|bL6&#65533;9&#65533;&#65533;q&#65533;5&#65533;t! &#65533;&#65533;&#1542;[n<&#65533;&#65533;&#65533;z
S;&#65533;tW&#65533; C&#65533;stlF&#486;&#65533;&#65533;`v&#65533;eu&#65533;&#65533;&#65533;(eI6&#65533;&#65533;k&#65533;&#65533;&#65533;&#65533;&#65533;z&#65533;&#65533;J&#65533;T)&#65533;y0&#65533;&#262;&#65533;&#65533;&#65533;h&#65533;&#65533;&#65533;X&#65533;{&#65533;&#1960;cbv&#65533;i&#65533;#[I&#65533;&#65533;&#65533;&#65533;5aY&#65533;ZH&#65533;lo&#65533;&#65533;&#65533;&#65533;&#65533;&#65533;%&#65533;&#65533;&#65533;&#65533;c|)R&#65533;&#65533;&#65533;&#65533;R&#65533;&#65533;B ) R&#65533;^&#65533;'~&#65533;&#65533;&#65533;,&#65533;r)$&#65533;&#65533;&#65533;V&#2001;0&#65533;v&#65533;2&#65533;>&#65533;L N\i&#65533; &#65533;[&#1749;&#65533;2&#65533;&#65533;n&#65533;&#65533;t&#65533;&#65533;G&#65533;.&#65533;&#65533;&#65533;&#65533;&#65533;+&#65533;@&#65533;&#65533;	&#65533;&#65533;&#65533;&#65533;&#65533; &#65533;&#65533;&#65533;&#65533;&#65533;#)&#65533;9z&#65533;:k&#65533;J&#65533;
&#65533;&#65533;&#65533;,B&#65533;|&#65533;&#65533;&#65533;g&#65533;?&#65533;&#1582;&#65533;T~&#65533;(0&#65533;(eHIH &#65533;&#65533;-&#65533;&#65533;&#65533;&#65533;&#65533;&#65533;+&#65533;Vw&#65533;&#65533;	&#65533;p_J&#65533;`&#65533;&#65533;&#65533; &#65533;&#65533;&#65533;p&#65533;&#1638;&#65533;&#65533;&#65533;&#65533;&#46242;&#65533;J+&#65533;-&#65533;1&#65533;5~-&#65533;&#65533;6&#65533;&#65533;&#65533;R&#65533;+&#65533;&#65533;B&#39190;&#65533;&#65533;&#1902;=&#65533;&#65533;D"&#65533;&#65533;&#65533;&#44859;&#65533;&#65533;|&#65533;&#65533;&#65533;&#65533;x6<&#65533;&#65533;C&#65533;&#1028;&#65533;)&#65533;O&#65533;)`s\&#65533;&#65533;&#65533;^L^8&#65533;&#65533;8&#65533;&#65533;>&#65533;)&#65533;/8&#65533;#&#65533;&#65533;&#65533;8&(7B8&#65533;&#65533;<&#65533;Y^(\.?3&#65533;M+&#65533;&#65533;h&#65533;x)&#65533;&#65533;&#65533;~kmwvr4&#65533;&#65533;O&#65533;&#65533;&#65533;T&#65533;2&#65533;&#65533;&#65533;RUC&#65533;&#65533;L&#65533;&#65533;&#65533;&#65533;.&#65533;m&#65533;k7&#65533;v&#65533;icn&#65533;&#65533;&#65533;&#147;Q&#1899;b&#65533;y&#65533;&#65533;>f2&#65533; @&#319;)]+9=
&#603;&#65533;&#65533;&#65533;*v;$LqY=&#65533;9&#65533;&#65533;r&#65533;&#65533;&#65533;&#65533;&#194;&#65533;Llz&#65533;&#65533;]&#65533;&#65533;&#65533;&#1157;&#65533;4]&#65533;&#65533;&#65533;&#65533;P&#65533;c&#1643;&#65533;&#65533;h&#65533;e3rb&#65533;\>&#65533;&#65533;&#65533;.s&#65533;b_&#65533;@69[&#65533;&#65533;HH&#65533;&#1252;t
&#65533;Cy1&#65533;\&#65533;&#65533;y,&#65533;&#65533;g&#65533;e&#65533;&#65533;&#65533;4&#65533;&#65533;8&#65533;&#65533;&#65533;&&#65533;&#65533;l&#65533;_&#65533;&#135;>v&#65533;gQAV&#65533;&#65533;&#65533;on``&#65533;V&#65533;5':&#65533;&#65533;&#65533;&#65533;&#65533;&#65533;qprL&#65533; u&#65533;@&#65533;!&#65533;DV&#65533;#&#65533;&#28699;XN>&#65533;&#65533;2&#65533;7gH'V&#65533;s&#65533;&#740;eJ&#65533;H&#65533;hf<&#65533;B&#65533;&Sa&#65533;9&#65533;D*&#65533;P&#65533;&#65533;!&#65533;&#65533;J&#65533;&#65533;&#65533;&#233;!D&#65533;W&#65533;&#65533;&#65533;&#65533;l]2&#65533;&#1881;&#65533;&#65533;&#65533;D&#65533;Y&#65533;&#65533;J&#65533;N&#65533;&#65533;&#65533;&#65533;d&#65533;&#65533;&#65533;"&#1766;)&#65533;j~q&#65533;&#65533;Jo&#65533;&#65533; &#65533;&#65533;qn&#65533;&#65533;&#65533;&#65533;:&#65533;&#65533;Zm&#65533;c7&#65533;H&#65533;&#65533;t&#65533;$&#65533;&#65533;	LrB&#65533;E&#65533;	iI	GNp1#M&#65533;&#65533;8&&#65533;=&#65533;&#65533;&#65533;3B=&#65533;&#65533;]&#65533;&#65533;&#65533;&#65533;F&#65533;@&#65533;&#65533;c&#65533;	 h2&#65533;M&#65533;!&#65533;&#65533;x4&#65533;&#65533;&#65533;-&#65533;J&#65533;%&#65533;"&#65533;^&#65533;G&#65533;&#65533;(LB&#65533;&#65533;&#65533;l&#65533;&#65533;VEqZ&#65533;&#65533;H&#65533;&#65533;$&#65533;.~&#65533;&#65533;&#65533;;&#65533;&#65533;Q&#65533;&#65533;&#65533;mTe&#65533;x&#65533;&#65533;H&#65533;&#65533;[6@^&#65533;&#65533;`v&#65533;}G &#65533;[g&#65533;L&#65533;&#65533;&#65533;$&#65533;'c&#65533;4O&#65533;&#65533;t&#65533;&#65533;&#65533;&#65533;z&#65533;J&#65533;&#65533;&#65533;<&#65533;&#65533;&#65533;D&#65533;CB&#65533;&#65533;2&#65533;&#65533;#&#65533;B&#65533;2&#65533;&#65533;&#65533;&#65533;#&#65533;&#65533;2\&#1051;Y,&#65533;'@C&#65533;n&#65533;&#65533;:&#65533;&#65533;vRex&#65533;&#65533;B&#65533;P/&#65533;&#65533;&#65533;&#65533;&#65533;K&#65533;	4y'm'[&#65533;&#65533;&#65533;NkH&#65533;Qi&#65533;`&#65533;&#65533; a&#65533;K=&#65533;2&#65533;&#65533;T&#65533;f&#65533;mf&#65533;`&#65533;0&#65533;ylT0>V&#298;,&#65533;&#65533;&#65533;B&#65533;:&#65533;&#65533;\&#65533;&#65533;&#65533;&#65533;fE&#65533; &#65533;&#65533;B&#65533;&#65533;&#65533;4}&#65533;\&#65533;y&#65533;z&#65533;&#65533;&#65533;u&#65533;&#65533;6!Z&#65533;J&#65533;&#65533;&#65533;[&#65533;&#65533;9v&#65533;&#65533; %p#*\&#65533;&#65533;&#65533;&#65533;9&#65533;&#65533;X&#65533;&#65533;&#65533;i&#65533;&#65533;&#65533;&#65533;&#65533;&#65533;&#65533;&#65533;&#65533;V&#65533;&#65533;!=&#65533;KK;Au&#65533;&#65533;^&#65533;7,&#1534;{]&#65533;&#65533;&#65533;l&#65533;-&#65533;&#17804;&#65533;&#65533;&#65533;~!&#65533;&#65533;&#65533;&#65533;CXU&#65533;sA&#65533;&#65533;&#65135;9'&#65533;&#65533;#V@V&#65533;&#65533;d"~&#65533;&#65533;&#65533;&#65533;&#208;&#65533;i$&#65533;&#65533;%&#65533;:y&#65533;+e&#65533;&#65533;5&#65533;&#65533;O&#65533;&#731;&#65533;&#65533;w	&#65533;-&#65533;&#65533;MX&#65533;tQ&#65533;&#65533;F&#65533;u&#65533;&#65533;&#65533;+`$&#65533;&#65533;MK&#65533;u;&#65533;N&#65533;&#65533;&#65533;&#65533;&#65533;&#65533;&#65533;g&#65533;L&#65533;&#65533;t&#65533;&#65533;&#65533;&#65533;&#65533;&#65533;&#65533;&#65533;&#1483;&#65533;t&#65533;&#65533;GS&#832;&#65533;Q&#65533;T&#65533;&#65533;7&#65533;9T&#65533;{&#65533;s&#65533;mx&#65533;&#65533;&#65533;&#65533;&#65533;9<N&#65533;w&#65533;Zg&#65533;	y&#65533;qTY&#65533;Gh&#65533;&#65533;&#206;&#65533;N&#65533;:&#65533;&#65533;&#65533;+&#65533;&#65533;DX&#65533;r&#65533;q&#65533;K&#65533;pP&#65533;$&#65533;[b&#65533;&#65533;&#65533;&#65533;p&#65533;&#65533;&#65533;H&#65533;P&#65533;&#65533; &#65533;&#1542;Q&#65533;mh"&#65533;&#65533;&#65533;BV&#65533;&#65533;&#65533;&#65533;&#65533; yD&#65533;&#65533;0h=SSNtS&#37437;k9&#65533;&#787;&#65533;46&#65533;&#1824;&#65533;&#65533;&#65533;&#65533;F;&#65533;&#65533;&#65533;&#65533;M&#65533;M&#65533;&#65533;&#65533;&#757;v&#65533;v&#65533;&#65533;&#65533;&#65533;&#65533;&#65533;&#65533;T&#65533;&#65533;u&#65533;{4y<&#65533;&#65533;&#65533;&#65533;;&#1554;&#65533;&#65533;G&#65533;2&#65533;&#65533;:&#65533;<&#65533;&#65533;@&#65533;A&#65533;&#65533;1k&#65533;&#1683;y&#1718;/&#65533;&#65533;;&#65533;<&#65533;&#65533;mi&#65533;G#&#65533;&#65533;&#65533;Zs&#65533;&#65533;ve&#65533;K&#65533;&#65533;#&#65533;Z&#65533;b&#65533;&#65533;^&#65533;&#65533;&#65533;&#65533;&#65533;&#65533;z&#65533;&#65533;&#65533;&#1561;K	BEY4h&#65533;&#65533;8&#65533;F&#65533;64&#65533;<&#65533;&#65533;&#65533;&#942;&#855;.g&#65533;&#65533;,&#65533;tgz`&#65533;&#653;&#65533;&#65533;a-'&#65533;&#65533;&#65533;ea&#65533;&#1903;7&#65533;r&#65533;O&#65533;&#65533;q&#65533;v&#65533;b+&#65533;&#65533;6k&#65533;d&#65533;&#65533;&#65533;&#65533;&#1961;&#65533;&#65533;w&#65533;?&#65533;h&#65533;Kt&#65533;Q&#65533;&#65533;&#65533;%&#65533;mc>&#65533;&#65533;&#65533;n&#65533;'&#65533;&#65533;&#65533;Y&#1163;&#65533;&#65533;&#65533;mbm&#65533;]G&#65533;:$v+w&#65533;W3TCe&#1624;&#65533;&#65533;O&#65533;n&#65533;&#65533;&#65533;}&#65533;j&#65533;{&#65533;s&#65533;&#65533;yNs&#811;&#65533;W&#1086;z&#65533;&#65533;&#65533;&#906;L&#65533;9<&#65533;&#1318;&#65533;D[&#65533;&#65533;sh &#65533;&#65533;&#563;&#65533;R&#65533;&#65533;\&#65533;3&#65533;}&#65533;&#255;&#65533;&#65533;&#65533;?&#65533;6&#65533;&#65533;cz:#&#65533;(T&#65533;BA&#65533;D	&#65533;&#65533;n&#65533;vH5&#65533;A&#65533;~&#65533;G{&#65533;&#65533;h&#65533;U&#65533;&#65533;ud&#65533;{&#65533;b&#65533;!m&#65533;&#65533;&#65533;fV6&#65533;c&#65533;e8&#65533;&#65533;Pj&#65533;&#65533;&#65533;cE&#65533;j&#65533;whEI&#65533;Ww &#65533;K@&#65533;eK&#65533;X&#65533;&#65533;qafy&#65533;&#65533;'&#230;el&#65533;~&#65533;Z&#65533;&#65533;P&#65533;f\b&#65533;Fz&#65533;m&#65533;A:&#65533;K&#65533;&#65533;&#65533;&#65533;>&#65533;1&#65533;&#65533;$zW!T&#65533;&#65533;Xt&#65533;SQSu_Kg}&#65533;&#65533;zD'v&#65533;&#65533;[TG&#65533;SN&#65533;&#65533;6&#65533;&#65533;&#65533;hi&#65533;6gdX0 &#65533;w\&#65533;&#65533;M1$`mx#'&#65533;1&#65533;&#65533; }&#65533;7}Fd7xy&#65533;&#65533;L&#65533;9nw;&#65533;&P&#65533;&#65533;`&#65533;&#65533;&#65533;]&#65533;Us&#65533;'Kq&#65533;~?!f&#1028;p$&#65533;> &#65533;C&#65533;&#65533;&#65533;P&#65533;#.8g&#65533;lU&#65533;k)r&#65533;y&#65533;OQakh'CS&#65533;&#65533;M:"&#65533;KA&#65533;&#65533;&#65533;H&#65533;X&#65533;z&#65533;T&#65533;&#65533;%&#65533;&#65533;&#65533;&#1031;&#65533;>xu&#65533;&#65533;L|e&P&#65533;&#65533;&#65533;	>&#65533;|&#65533;k&#887;p&#65533;0 &#65533; w&#65533;W}:8&#65533;-Gq(&#65533;O&#65533;K&#65533;&#65533;8&#65533;2&#65533;2XH&#65533;oUx&#65533;&#65533;A&#65533;r&#65533;&#65533;&#65533;e&&#65533;A&#65533;&#1720;&#65533;&#65533;&#65533;I&#65533;&#65533;&#65533;&#65533;AW &#65533;&#65533;#AdzW&#65533;&#65533;&#888;&#65533;&#65533;nW1&#65533;&#65533;&#65533;q
Y&#65533;B&#65533;a&#65533;b&#65533;&#65533;1&#65533;&#65533;&#65533;&#65533;&#65533;&#65533;Y"&#65533;X&#65533;&#65533;E&#65533;pR@&#65533;'v-&#65533;VFs&#65533;1'
w&#65533;^	}&#65533;&#65533;5&#65533;|&#65533;Hw%&#65533;&#65533;&#65533;&#65533;&#65533;2<;&#65533;MI&#65533;&#65533;x&#65533;&#65533;&#65533;G &#65533;3L&#65533;O&#65533;&#65533;&#65533;&#65533;&#65533;&#65533;&#65533;&#65533;NV&#65533;&#65533;!|eB&#65533;W&#65533;&#65533;}&#65533;&#65533;ee&#65533;2&#65533;&#65533;&#65533;l&#65533;%Z&#65533;&#65533;&#65533;~&#65533;&#65533;&#65533;&#65533; J&#65533;z\h&#65533;&#65533;t&#65533;|&#65533;i&#65533;&#65533;mS&#65533;&#65533;)&#65533;&#65533;&#65533;uM6PY&#65533;	0&#65533;v&#65533;0&#65533;y`&#65533;&#65533;rav&#65533;Ba&#65533;&#65533;&#65533;R8(7&#65533;&#65533;p&#65533;&#65533;;&#65533;&#65533;&#65533;r&#65533;E&#65533;&#1615;&#65533;`&#65533;&#65533;&#65533; &#592;&#65533;&#65533;Gl}YO&#1475;&#65533;&#65533;9&#65533;4&#65533;&#65533;tB&#65533;QuZ&#65533;&#65533;r!1Wx&#65533;k%g&#65533;hR&#65533;yH"P&#4492;*&#65533;&#65533;-&#65533;&#65533;l8&#65533;&#473;&#65533;8&#65533;z&#65533;bhEB'&#65533;&#65533;&#65533;F&#65533;&#65533;&#25101;\&#65533;W&#65533;&#65533;]R&#65533;"-&#65533;&#65533;h&#65533;&#65533;&#65533;c&#65533;&#65533;&#65533;&#65533;&#65533;z&#277;&#65533;E&#65533;&#65533;&#65533;j&#65533;&#65533;&#65533;&#65533;j&#65533;N&#65533;e&#65533;&#65533;&#65533;O&#65533;&#65533;s?DH&#65533;Eh&#65533;&#65533;GHh&#65533;&#65533;&#65533;Nxr#&#65533;&#65533;&#65533;Wh&#65533;&#65533;g&#65533;t&#65533;m"[&#65533;&#65533;&#65533;&#591;cW&#65533;Y&#328;&#65533;&#65533;&#65533;&#65533;X&#658;&#65533;&#65533;&#65533;&#1182;&#65533;&#65533;&#65533;&#65533;i(&#65533;	b&#65533;&#548;&#65533;&#65533;/%&#65533;$&#65533;i&#65533;&#65533;t&#65533;)&#65533;[&#65533;&#65533;&#65533;&#65533;gX&#65533;&#65533;&X0&#65533;;s`j	&#65533;&#65533;&#65533;_'&#65533;]&#65533;p&#65533; &#65533;@0js&#65533;&eS^&#550;@&#1001;&#65533;d&#65533;&#65533;i&#65533;&#65533;&#65533;N&#65533;&#65533;,&#65533;Y&#65533;&#65533;V&#65533;=:&#65533;sEZ&#65533;&#936;&#65533;&#65533;&#65533;M&#1690;^&#65533;Z\&#65533;xm5&#65533;V
/Y&#65533;&#65533;*&#65533;&#65533;&#293;gh&#65533;&#65533;
&#65533;;8&#65533;W3*&#65533;&#65533;U&#65533;&#65533;&#65533;G&#65533;&#65533;&#65533;&#65533;&#778;&#65533;&#65533;iF&#65533;&#65533;w&#65533;B&#65533;&#65533;&#65533;'gI`&#65533;I&#65533;&#65533;V9&#65533;&#65533;&#65533;z&#65533;W&#65533;&#65533;C&#65533;2l &#65533;&#65533;&#65533;f 	&#65533;&#65533;_&#65533;L&#65533;%\&#65533;&#65533;&#65533;&#65533;10&#65533;&#65533;e&#65533;&p&#65533;)&#65533;&#65533;&#65533;k&#65533;&#65533;;&#65533;&#65533;_&#65533;&#65533;9}&#65533;&#65533;&#65533;&#65533;I&#65533;f&#65533;;&#65533;z&#65533;&#65533;&#65533;&#65533;!&#65533;+&#65533;&#65533;&#65533;&#65533;&#65533;&#65533;@&#735;{1yq&#65533;(:=&#65533;&#65533;&#65533;*&#65533;;&#65533;&#65533;g&#65533;SrZ&#65533;&#65533;l&#7699;&#65533;j&#65533;&#65533;&#65533;&#65533;&#65533;	&#65533;&#65533;8&#65533;$&#65533;M&#1642;V&#65533;IC&#65533;%	&#65533;Ya &#65533;&#65533;&#30436;&#65533;&#65533;&#65533;&#65533; &#65533;&#65533;E&#1451;sY2w&#65533;q:\&#65533;&#65533;&#65533;&#65533;&#65533;.`&#65533;&#1321;&#65533;p&#1244;&#1382;U &#65533;r&#65533;&#1224;kxL/&#65533;e&#65533;&#65533;w&#65533;&#65533;&#65533;&#65533;R&#65533;~'&#65533;&#65533;&#65533;&#65533;j&#65533;&#65533;S&#1125;&#65533;s&#65533;&#65533;&#65533;R&#65533;9&#65533;Ok^&#65533;X&#65533;	V&#65533;&#65533;hQ&#1082;&]&#65533;&#65533;)0&#65533;&#65533;Q	z&#65533;4+&#65533;&#480;&#65533;6{J&#65533;&#65533;&#65533;&#65533;&#65533;&#65533;J&#65533;eB()&#65533;"m&#65533;Y&#65533;W&#65533;&#65533;&#65533;&#65533;&#65533;&#640;&&#65533;/&#65533;zY&#65533;&#65533;&#65533;(i@&#65533;Id&#65533;&#65533;&#65533;Jf&#65533;&#65533;:&#65533;_[&#65533;&#65533;&#65533;&#65533;&#649;+J&#65533;&#65533;sg&#65533;f&#65533;xl&#65533;&#65533;&#65533;&#65533;8n&#65533;&#225;&#65533;&#65533;-[&#65533;91&#65533;&#65533;&#65533;&#1609;&#65533;&#65533;&#65533;&#65533;&#44786;
t&#65533;&#65533;&#65533;&#65533;ie5&#65533;&#65533;80&#65533;&#65533;)[({&#65533;z&#65533;$&#65533;X&#65533;&#65533;3I&#65533;w&#65533;Y&#65533;z&#65533;T8&#65533;;&#65533;&#65533;&#65533;&#65533;&#65533;&#65533;u&#65533;P&#65533;YL&#1447;&#65533;70%&#65533;&#65533;A&#65533;&#65533;&#65533;pQ&#65533;({+&#65533;Ax&#65533;&#65533;&#65533;+&#65533;+&#65533;&#65533;g&#65533;&#65533;&#65533;_K4&#687;h&#65533;&#65533;3&#65533;&#65533;&#65533;M&#65533;&#65533;YkK&#65533;&#65533;&#1453;><ps&#65533;sC&#65533; &#65533;H&#65533;Y&#65533;.&#395;&#65533;";&#65533;&#65533;*'r&#65533;+HQ&#65533;&#65533;&#65533;{&#65533;&#65533;$Q\&#65533;&#65533;;
<&#65533;/*&#65533;x&#65533;k&#65533;&#65533;&#65533;_; &#65533;	)&#65533;&#65533;&#65533;&#65533;-&#65533;&#65533;&#65533;	7&#65533;&#65533;X|K&#65533;&#65533;&#1748;(d&#65533;P&#65533;u&#65533;Y&#65533;&#65533;R&#65533;&#65533;&#65533;j&#65533;&#65533;&#180;&#65533;&#65533;$&#65533;&#65533;O,&#65533;<&#65533;H&#65533;kV&#65533;{&#65533;y_\&#65533;9bu)&#65533;&#65533;@&#65533;&#65533;&#65533;&#65533;&#65533;j&#65533;#l[&#65533;LR&#65533;w%i&#65533;B|&#65533;^&#65533;&#65533;C&#65533;&#65533;.\&#65533;OJ&#65533;&#65533;&#65533;*&#65533;W&#65533;&#65533;&#65533;i&#65533;Ul&#65533;\&#65533;HH&#65533;&#406;&#65533;z&#65533;L&#65533;&#65533;&#65533;{&#65533;&#65533;&#65533;6&#65533;w&#65533;&#65533;l&#65533;
.&#65533;&#65533;&#65533;&#65533;&#65533;&#65533;`&#65533; A&#65533;&#65533;#&#65533;&#65533;&#65533;^G&#65533;s&#65533;z
&#65533;4<&#65533;S&#65533;&#65533;!#&#65533;*$Pd&#65533;&#65533;&#65533;&#65533;&#156;  &#350;V|&#678;&#65533;`&#65533;&#65533;mS&#65533; L&#65533;g&#65533;&#65533;X&#714;&#65533;&#65533;&#65533;#G1d;W(&#65533;&#65533;&#65533;od&#65533;&#65533;&#65533;}&#48610;&#65533;]{&#65533;&#65533;&#65533;&#765;&#65533;&#713;&#65533;&#65533;&#65533;\&#65533;&#65533;&#65533;&#65533;r8
J&#65533;YC&#65533;&#65533;K&#65533;v&#65533;,&#65533;&#65533;&#65533;&#65533;&#65533;{u&#65533;0&#1240;*&#65533;&#65533;O&#65533;&#65533;&#65533;&#1128;&#65533;&#65533;&#65533;&#65533;&#65533;yI&#65533;v&#65533;NL&#65533;B&#65533;Sj&#65533;w9&#65533;z&#65533;&#65533;l&#975;&#65533;&#65533;&#65533;g)&#65533;O&#65533;&#65533;&#65533;&#65533;&#65533;&#65533;&#65533;&#65533;&#364;&#65533;?&#65533;&#65533;P&#65533;&#65533;a3Ap&#65533;e&#65533;r^&#65533;&#65533;&#65533;&#65533;&#65533;?&#65533;<&#65533;\;P&#65533;&#65533;&#65533;&#65533;JV #W4)&#65533;G&#65533;&#65533;Ym&#503;&#65533;&#65533;&#65533;&#65533;|W&#65533;&#65533;&#65533;&#65533;`&#65533;&#65533;&#65533;;&#65533;0&#65533;&#65533;/}&#1651;0w&#65533;&#65533;w&#65533;&#65533;.&#65533;&#1068;&#65533;H&#65533;&#65533;J=5&#65533;E-&#65533;(&#65533;&#65533;&#65533;O&#65533;&#1909;&#65533;&#65533;&#65533;"&#65533;&#65533;&#65533;>o&#65533;`&#65533;'Y&#65533;&#65533;*&#65533;&#65533;>&#65533;D&#65533;&#65533;&#65533; #&#65533;&#65533;Dxu&#65533;G
&#65533;&#65533;t&#65533;k&#65533;&#65533;&#65533;+H)l&#65533;&#65533;Z]_'&#65533;&#65533;&#65533;Aqm#t&#65533;&#65533;+77+&#65533;-&#65533;&#65533;Il #&#65533;&#65533;&#1588;j&#65533;&#65533;&#65533;&#65533;{&#65533;"&#65533;@t&#65533;&#65533;h&#65533;a:&#65533;J&#65533;X&#65533;&#65533;5&#1906;1&#65533;&#65533;U&#307;1&#65533;p&#65533;&#65533;!:+&#65533;,&#65533;&#65533;&#65533;T&#65533;((&#65533;&#65533;&#65533;&#65533;Dm&#65533;(P&#65533;&#65533;m%&#65533;&#65533;'&#65533;n&#65533;||vS&#65533;&#65533;&#65533;Sb&#65533;&#65533;C&#65533;&#65533;&#65533;&#65533;&#65533;?&#65533;|&#65533;=&#65533;\&#65533;&#65533;{&#65533;&#65533;)kY[&#65533; &#65533;&#65533;3&#65533;AQ&#65533;&#65533;&#65533;&#65533;N&#65533;a&#65533;&#65533;'&#65533;A<mC&#65533;[&#65533;&#65533;&#65533;k&#65533;&#65533;&#65533;&#1499;&#65533;&#65533;&#65533;'&#65533;&#65533;&#65533;&#65533;&#65533;&#65533;&#65533;&#65533;&#65533;:*&#65533;&#65533;&#65533;&#65533;9z&#65533;&#65533;&#65533;U&#65533;&#65533;&#65533;&#65533;&#65533;&#65533;&#65533;.	^&#65533;&#65533;}&#9180;&#65533;>y6,&#65533;&#205;&#65533;&#716;&#65533;\&#65533;&#65533;&#65533;ol&#65533;K&#65533;9&#65533;&#65533;s&#65533;&#65533;Y5&#65533;2&#65533;&#65533;&#65533;&#65533;&#65533;&#65533;&#65533;&#65533;t&#65533;;&#65533;&#65533;&#65533;&#65533;=1&#65533;]&#1182;w&#65533;m&#65533;#&#65533;P&#65533;&#65533;I&#65533;,&#65533;7&#65533;&#65533;E&#65533;mN--)&#65533;#&#65533;h}fV&#65533;V&#65533;&#65533;&#65533;&#706;&#65533;&#1973;&#65533;&#1091;&#65533;&#65533;&#65533;&#65533;m&#65533;&#65533;&#65533;&#65533;4&#65533;&#65533;w=&#65533;.|{&#65533;&#65533;k&#65533;&#1040;*&#65533;0E0&#65533;&#65533;&#65533;:&#892;&#65533;X!&#65533;&#65533;&#65533;&#65533;s&#65533;&#65533;&#65533;&#65533;&#65533;<&#65533;&#65533;&#17218;&#65533;J&#65533;ka&#65533;k}&#65533;c=&#65533;f&#65533;&#163;&#65533;&#65533;`&#65533;&#65533;&#65533;&#65533;&#65533;&#65533;aIT:&#65533;e&#1805;&#65533;&#65533;&#65533;&#65533;&#65533;N1&#65533;&#65533;7&#65533;&#65533;Y&#416;&#65533;Ak&#65533;&#988;&#65533;&#65533;Lw &#65533;{&#65533;S&#65533;&#65533;&#65533;=(&#65533;-&#65533;&#65533;&#1584;&#1127;kP&#65533;&#65533;-g|&#65533;g&#65533;`&#65533;,&#65533;&#65533;&#65533;u&#65533;%&#2157;&#65533;)`&#65533;&#65533;&#65533;u&#65533;&#65533;&#65533;&#65533;h&#65533;y&#65533;&#65533;Ua&#1052;&#65533;k &#65533;&#65533;q&#709;w*&#65533;'(,o&#65533;T&#65533;&#65533;&#65533;C&#65533;&#65533;&#65533;f&#65533;k&#65533;&#65533;M&#65533;&#65533;b&#65533;HT&#65533;&#154;&#1514;&#65533;&#65533;&#65533;&#458;/&#65533;&#65533;-&#65533;&#65533;&#65533;"&#65533;&#65533;Ir&#65533;]&#65533;9M&#65533;9&#65533;&#65533;&#65533;&#65533;&#65533;&#65533;&#65533;&#65533;&#65533;}&#65533;R~&#65533;&#65533;z&#65533;&#65533;&#65533;&#65533;&#65533;&#65533;EC&#65533;N&#65533;&#65533;^(^&#65533;&#65533;&#65533;&#65533;
&#65533;]=&#947;&#65533;~&#65533;s,&#65533;S&#65533;&#65533;&#65533;~m&#65533;y&#1422;&#65533;v;&#65533;we&#65533;&#65533;&#65533;&#65533;i&#65533;&#65533;&#65533;v&#545;&#65533;kw!&#65533;&#65533;&&#65533;&#65533; &#65533;y&#65533;~&#65533;2<&#65533;Y&#65533;&#65533;T&#65533;l9&#65533;&#1746;&#65533;&#65533;B&#65533;w&#65533;)&#65533;&#65533;g,M	z&#65533;&#65533;Y&#1894;&#65533;&#65533;:=&#65533;&#65533;&#65533;>9m&#65533;&#65533;&#65533;&#1915;v/&#65533;Z&#65533;&#65533;&#65533;&#65533;}o&#65533;UL+&#65533;&#65533;&#65533;Y&#65533;&#65533;&#65533;&#65533;#&#65533;&#65533; &#1964;J&#65533;&#65533;&#65533;&#65533;&#65533;z&#65533;&#65533; #&#65533;&#65533;2&#65533;&#65533;&#65533;k;++-&#65533;B&#65533;w&#65533;;) <&#65533;Ue%&#65533;U&#65533;&#65533;&#65533;&#65533;&#65533;&#65533;&#65533;&#65533;n&#65533;`&#65533;&#65533;&#65533;&#65533;&#65533;&#65533;&#65533;&#65533;E&#65533;&#65533;#h&#65533;:j&#65533;&#65533;&#65533;&#65533;&#65533;&#65533;&#65533;/\&#65533;V&#65533;&#487;&#549;?&#65533;^&#937;&#65533;&#65533;(&#1291;)&&#65533;&#65533;).6&#65533;P&#65533;,x&#65533;1&#65533; &#65533;@&#65533;|&#65533;&#65533;&#65533;q&#65533;&#65533;&#65533;&#65533;&#65533;&#65533;&#65533;&#65533;&#65533;3&#65533;&#65533;&#65533;z&#65533;&#65533;&#65533;&#65533;Y&#65533;&#65533;&#65533;[&#65533;&#65533;n&#65533;&#65533;!9t&#65533;&#65533;&#65533;;4h&#65533;DR&#65533;2"K &#65533;"&#65533;m1D&#65533;$H&#65533;(S&#65533;&#52786;&#65533;JB:&#65533;#S]&#587;Z&#65533;it&#65533;&#65533;&#65533;&#1792;
]&#65533;s&#65533; H&#65533;&#65533;&#1110;&#65533;iBa`&#65533;h&#65533;&#65533;D &#65533;&#65533;&#65533;I&#65533;&#65533;&#65533;mW&#65533;&#65533;&#65533;1&#65533;&#65533;&#65533;&#65533;&#65533;&#65533;&#616;&#65533;TCo+YS&#65533;&#512;&#65533;'"P&#65533;&#65533;I?e&#65533;&#65533;&#65533;&#65533;*Z&#65533;&#65533;&#65533;1bW&#65533;&#65533;O&#65533;&#65533;k&#65533;&#65533;P&#65533;&#65533;i&#65533;&#1981;x&#65533;&#65533;l&#65533;a&#65533;Z6&#65533;&#65533;&#65533;m&#65533;O&#65533;&#65533;&#65533;&#65533;6C&#65533;&#65533;<&#863;&#65533;&#65533;&<&#65533;_fz&#65533;V&#65533;`&#65533;&#65533;&#65533;y&#65533;#/&#65533;&#65533;&#65533;&#65533;&#65533;&#65533;<"BG&#65533;7&#65533;i_3}&#65533;&#65533;&#65533;\~&#65533;&#65533;&#65533;&#65533;[&#65533;&#65533;&#65533;&#65533;&#65533;&#65533;d&#65533;&#65533;&#65533;2&#65533;n&#65533;&#65533;&#65533;&#65533;&&#65533;eZ&#65533;S&#65533; UNz&#65533;5&#65533;&#65533;iU&#65533;D&#65533;&#65533;'&#65533;58&#65533;s"&#65533;&#65533;Iv'!&#65533;\&#65533;&#65533;&#65533;p7&#65533;#&#65533;"z&#65533;&#65533;Z|&#65533;&#65533;G&#65533;~&#65533;&#65533;(#c&#65533;&#3211;1&#65533;&#65533;&#65533;e&#65533;&#65533;s[&#65533;&#65533;4S&#65533;n&#65533;&#65533;HP&#65533;as&#65533;iNgBC:D&#65533;D&#65533;&#65533;&#65533;&#65533;&#65533;&#65533;&#1366;0&#65533;&#65533;&#65533;<=&#65533;&&#65533;3[(&#65533;&#65533;HlM&#65533;A&#65533;N&#65533;\(]p&#65533;&#65533;'&#65533;&#65533;&#65533;&#65533;rH&#1951;&#65533;&#65533;)h&#65533;aH&#65533;"|&#65533;'v &#65533;t%&#65533;&#65533;&#615;	~&#65533;&#65533;&#65533; LUp)&#65533;I&#1113;&#65533;H&#65533;aUX&#65533;&#65533;p&#1026;&#65533;)7&#65533;XM~&#65533;l&#330;&#65533;[&#65533;&#65533;&#65533;"&#65533;&#65533;+P Dd&#65533;&#65533;&#65533;&#65533;&#65533;`'&#65533;&#65533;&#65533; c18c&#65533;&#65533;&#65533;K^&#65533;&#65533;8&#65533;&#65533;9y	&#2013;&#65533;y[p&#1986;&#65533;&#65533;U](&#65533;dT&#65533;&#65533;4&#1856;&#65533;&#65533;&#65533;&#65533;&#65533;&#65533;&#65533;&#65533;&#65533;=rZ&#65533;Y1f=&#65533;&#65533;^i&#65533;t&#65533;&#65533;m&#65533;&#65533;&#65533;!&#65533;X&#65533;"&#65533;t9Xx&#65533;&#65533;tV5R&#65533;h&#65533;'y7&#34764;&#65533;c&#65533;&#43554;&#65533;&#65533;vK&#65533;&#65533;	$&#65533;&#65533;&#65533;,&#65533;&#65533;&#65533;&#65533;N&#65533;&#65533;T&#65533;&#65533;B&#65533;&#65533;&#1900;&#65533;&#65533;&#65533;&#65533;\&#65533;iP&#65533;  &#65533;M&#65533;>&#65533;&#65533;&#65533;&#65533;&#65533;t&#65533;L{&#65533;&#65533;"O+&#65533;&#65533;+&#65533;$&#65533;dr$!&#65533;&#65533;&#65533;dg&#65533;&#65533;&#1600;&#65533;&#65533;1&#65533;i&#65533;<&#65533;&#65533;&#65533;1&#65533;ggc&#65533;&#65533;c&#65533;`o&#65533;[&#65533;&#65533;niai4&#65533;s
!&#1722;&#65533;\#&#65533;&#65533;&#65533;&#65533;&^e&#65533;&#65533;&#65533;k8&#65533;&#65533;&#65533;&#65533;&#65533;@&#65533;G0&#65533;
z&#65533;&#65533;j&#65533;&#65533;&#65533;j)&#65533;&#65533;&#65533;&#65533;&#65533;0&#65533;Kg&#65533;&#65533;&#65533;&#65533;&#432;&#65533;&#65533;K0K&#65533;&#65533;&#65533;&#65533;1&#65533;T&#65533;&#65533;&#65533;Fq
&#65533;g&#65533;&#65533;$D1&#65533;&#65533;&#65533;2&#65533;u&#65533;&#65533;&#65533;&#65533;:&#65533;&#65533;&#65533;&#65533;&#65533;&#65533;&#65533;&#65533;  &#65533;4&#65533;&#65533;^&#1451;L{;&#65533;;Ep&#65533;&#65533;&#65533;&#65533;l&#65533;h&#65533;'&#65533;&#65533;36F&#65533;&#65533;&#65533;Y2,f&#65533;8&#65533;&#65533;&#65533;&#65533;4&#65533;c&#65533;&#65533;&#65533;&#65533;y&#65533;&#65533;&#65533;&#65533;6tA&#65533;&#65533;&#65533;HC&#65533;'&#559;z&#65533;o&#65533;a&#65533;e&&#65533;&#65533;&#65533; &#65533;T&#65533;A&#65533;q&#65533;&#65533;&#65533;&#65533;A&#65533;&#65533;_&#65533;>&#65533;&#65533;&#65533;&#65533;c&#65533;&#65533;XHL(C&#1601;&#65533;1K&#65533;&#50582;/ K=]&#65533;&#65533;@&#65533;&#65533;&#65533;"&#65533;&#65533;,+ &#854;&#65533;6&#65533;!"~Ktf&#65533;h6&#65533;&#1923;&#65533;&#65533;&#65533;&#65533;1mV,&#65533;&#65533; &#65533;&#65533;&#65533;&#65533;&#65533;&#65533;&#65533;&#65533;&#65533;&#65533;P&#65533;~&#65533;8&#65533;&#65533;J&#65533;3&#65533;&#65533;xi&#65533; L&#65533;U&#65533;&#65533;(
&#65533;9&#65533;&#65533;V&#65533;&#65533;2&#65533;bb&#65533;&#65533;:E&#65533;&#65533;&#65533;&#65533;(&#65533;&#65533;&#1178;t<P&#65533;;\!&#65533;&#65533;g&#65533;&#65533;&#65533;.&#65533;&#65533;s&#65533;i&#65533;&#65533;;&#65533;Z&#65533;&#65533;O]&#65533;&#65533;&#65533;6&#400;&#65533;&#65533;T	Z&&#65533;&#65533;0&#65533;7&#65533;&#65533;&#65533;Y&#65533;F&#65533;&#65533;&#65533;&#65533;&#65533;3&#65533;&#65533;l&#24217;&#532;&#65533;7S:&#65533;Y&#65533;^#&#65533;X&#65533;&#65533;&#65533;H&#65533;&#65533;&#65533;< &#65533;e&#65533;&#65533;t`&#65533;&#65533;&#65533;a&#65533;&#65533;&#65533;&#65533;&#1474;$H&#776;&#65533;1:&#65533;&#65533;p1	7&#393;&#65533;&#65533;&#65533;?&#65533;I&#65533;!k&#65533;&#65533;`&#65533;&#65533;&#65533;m&#65533;&#65533;&#65533;&#65533;,&#65533;:&#65533;&#65533;!A0d&#65533;&#65533;&#65533;`&&#65533;Hx&#65533;MKErC	&#65533;&#65533;&#65533;%&#65533; &#65533;&#65533;&#65533;&#65533;j&#65533;e{&#65533;&#1288;-S&#65533;&#65533;Z&#65533;v&#65533;&#65533;&#65533;&#65533;LL!&#65533;N&#65533;&#65533;&#65533;&#65533;&#65533;2x&#65533;&#65533;&#65533;j&#65533;dO&#65533;Me&#65533;&#1049;%-&#65533;&#65533;&#65533;&#65533;&#65533;Y&#65533;~D &#65533;&#65533;&#65533;
,&#65533;&#65533;&#65533;&#65533;d&#65533;J&#65533;H&#65533;$&#65533;sj&#65533;&#65533;&#65533;&#65533;|8&#65533;5r-|Q&#65533;0&#65533;Q&#65533;B&#65533;&#65533;<&#65533;;O&#65533;T!k&#65533;&#65533;&#65533;,&#65533;&#65533;&#65533;^&#65533;&#65533;&#65533;<&#65533;&#65533;<&#65533;J&#1024;*&#65533;&#65533;Q &#65533;$&#65533;S9&#65533;&#65533;&#65533;B&#65533;e&#65533;<
J,m&#46412;&#1380;&&#65533;%&#65533; I&#65533;?;&#65533;&#65533;8"/:&#65533;n1&#65533;&#65533;&#65533;N&#1497;n&#65533;&#65533;&#613;Ns&#65533;[&#65533;&#65533;&#65533;&#65533;z&#65533;&#65533;h&#65533;E,&#65533;&#65533;&#65533;H&#65533;r&#65533;i6$S&#65533;&#65533;&#65533;2&#65533;Y&#65533;&#65533;I&#65533;&#65533;&#65533;&#65533;&#65533;$&#65533;&#65533;eB&#65533;&#22955;&#65533;J=qflVf%#b&#65533;`&#65533;?&#65533;$	&#65533;j&#65533;R&#65533;&#65533;Je	kX&#65533;&#65533;Kp&#65533;:&#65533;&#65533;~&#65533; h&;&#65533;&#65533;&#65533;Cop&#65533;.74gl&#65533;`t&#65533;&#65533;EjI:&#65533;&#65533;#&#65533;0'7&#65533;&#65533;N&#65533;&#65533;&#65533;&#65533;&#65533;&#211;0&#65533;<&#1300;w&#65533;&#65533;&#65533;)&#65533;^K&#65533;t]&#65533;b{&#65533;M_&#65533;J&#65533;&#65533;vv&#65533;&#65533;&#65533;p&#65533;&#65533;&#65533;	l&#65533;]&#65533;q&#65533;&#65533;&#65533;)&#65533;&#65533;&#65533;&#65533;fr&#65533;t]&#65533;@ P&#65533;r6&#65533;&#41249;q7&#65533;&#65533;s&#65533;)&#65533;b&#65533;R&#65533;T&#65533;Y&#65533;k&#65533;lmB&#65533;&#65533;&#65533;&#65533;R9&#65533;&#65533;&#65533;&#65533;M24&#65533;EL&#65533;&#65533;&#65533;&#65533;&#65533;Q&#65533;n&#65533;T&#65533;1i&#65533;y6v&#65533;&#65533;&#65533;&#65533;&#65533;L&#65533;&#65533;&#1496;&#65533;&#65533;&#65533;&#65533;&#65533;I&#65533;L&#65533;&#65533;&#65533;&#65533;&#65533;P&#65533;&#65533;L#~&#65533;&#65533;&#65533;&#65533;Gt&#65533;V&#65533;TWE&#65533;6&#1702;&#65533;&#1305;}&#65533;w&#65533;C&#65533;&#65533;5c9vu&#65533;k&#65533;&#65533;`|!X&#65533;Lj1]&#65533;\&#65533;&#65533;&#65533;l'&#65533;T&#65533;&#65533;&3&#65533;&#65533;c|&#65533;&#65533;&#65533;&#65533;+&#65533;7Z&#65533;2&#65533;&#65533;&#65533;&#65533;&#65533;&#65533;uWE3Z%&#65533;&#65533;&#65533;D`Z&#65533;&#1097;F&#65533;&#65533;&#65533;&&#65533;&#65533;6&#65533;Q&#65533;w&#65533;\&#65533;&#65533;1:&#65533;&#65533;&#65533;R&#65533;&#65533;&#65533;&#65533;[&#65533;.&#65533;f<&#65533;`\eh&#1221;&#65533;%&#593;@t&#65533;&#65533;Th&#65533;&#65533;U&#65533;&#65533;&#65533;&#65533;&#1730;a&#19228;&#1589;&#65533;^&#65533;b#G&#65533;&#65533;&#65533;vm&#65533;&#65533;vX&#65533;&#65533;&#65533;&#65533;8&#65533;uOWN&#65533;T&#65533;&#65533;F&#1397;&#65533;&#65533;Y&#65533;$*&#65533;&#65533;IF&#1730;X;&#65533;
 &#1925;&#1976;&#65533;&#1706;&#65533;Y<A&#65533;I:&#65533;k;Kk&#65533;
&#65533;&#65533;&#65533;&#65533;&#65533;&#65533;J&#65533;&#65533;m&#65533;&#65533;&#65533;3&#65533;&#65533;Q&#65533;&#65533;&#65533;&#65533;&#65533;;[178:}N_Ih6&#65533;&#65533;G&#65533;8LX&#65533;&#65533;t&#65533;&#2020;&#65533;&#65533;&#65533;A&#65533;W	A&#65533;&#65533;Cg&#65533;&#65533;pJ'R_p_&#65533;&#65533;w&#65533;`&#65533;9yK&#65533;&#65533;6&#65533;
	<R&#65533;&#65533;5&#65533;oX&#65533;&#65533;&#65533;)g&#65533;1O%&#65533;&#65533;&#65533;&#65533;&#1272;&#65533;e&#65533;2&#65533;S&#65533;&#65533;&#65533;Xrr&#65533;&#65533;&#65533;&#65533;Sh&#65533;F&#65533;	&#65533;&#65533;M&#65533;W%&#65533;&#65533;&#65533;r&#65533;[&#65533;e&#65533;xO #H&#65533;-u&#65533;&#65533;d/&#65533;&#65533;&#65533;&#65533;X&#65533;&#65533;:&#65533;&#65533;gG&#65533;;=&#65533;ws&#65533;&#65533;&#65533;`&#65533;&#65533;N&#65533;&#65533;&#65533;&#65533;n&#65533;&#65533;c%&#65533;&#65533;&#65533;&#65533;&#65533;#&#65533;$&#65533;&#65533;2&#65533;l&#65533;&#65533;K&#65533;({\&g%ghRd&#65533;A"&#65533;&#65533;&#65533;t&#1318;=~Rr&#65533;b&#65533;e&#65533;&#65533;&#65533;K&#65533;p&#65533;w&#65533;&#65533;rHk&#65533;Qc&#65533;r)&#65533;\370&#65533;&#65533;&#65533;Ol+#<&#65533;O"{&#65533;&#65533;&&#65533;&#65533;]0(E&#65533;S   &#65533;60&#65533;&#65533;{#&#65533;e2&#65533;m&#65533;&#65533;_eSc&#65533;R&#65533;ffk
_W&#65533;f~&#65533;w5!Z&#65533;+U&#65533;-mf&#65533;&#65533;seTQ&#65533;&#65533;&#65533;3D&#65533;&#65533;&#65533;h&#65533;&#65533;l&#65533;KA&#1350;1Aa&#65533;k)&#65533;(&#65533;3>&#65533;FT&#65533;'s	i&#65533;&#65533;~&#65533;&#65533;v/	&#65533;h&#65533;1p	!&&#65533;&#65533;&#65533;&#65533; hU&#65533;8&#65533;>D&#65533;&#65533;&#65533;x!((Lp&#1161;&#65533;&#65533;F&#65533;&#65533;y&#65533;&#65533;4&#65533;&#65533;d&#65533;&#65533;=%Ud&#65533;dQ&#65533;&#65533;2&#65533;L&#65533;EpVR&#65533;
E'*=Pe=p&#65533;g&#65533;&#65533;P@(m&#65533;t&#65533;u&#65533;Tp&&#65533;7K&#65533;&#65533;[&#65533;}&#65533;&#65533;C&#65533;&#65533;*sc&#65533;W&#65533;Q&#65533;,&#65533;Cu&#65533;~&#65533;&#65533;q&#65533;t&#65533;&#65533;&#65533;w~&#65533;w>&#65533;&#65533;&#65533;&#65533;FmhL&#65533;&#65533;&#65533;&#452;2&#65533;&#65038;&#65533;(&#65533;&#65533;&#65533;~&#65533;&#65533;B%&#65533;&#65533;&#65533;-'&#65533;&#65533;&#1224;T4&#65533;&#65533;&#65533;&#65533;"&#65533;&#1551;]&#65533;}&#1552;&#65533;(a&#18697;	&#65533;y&#65533;&#65533;&#65533;&#65533;v&#65533;Dz&#65533;&#1481;&#65533;&#65533;#%&#65533;&#65533;0&#65533;&#65533;E~&#65533;U-&#65533;`Et&#65533;3&#65533;Ug&#65533;=&#65533;&#65533;]<x&#65533;8k`t1a{7^&#65533;&#65533;J5TRVv+&#65533;P&#65533;&#65533;`&#65533;&#65533;&#65533;m%&#65533;&#65533;G7&#65533;&#65533;&#65533;&#65533;&#690;6&#65533;&#65533;6&#65533;XO"&#65533;c&#65533;&#65533;S&#65533;|&#335;&#65533;(R&#65533;(&#65533;&#1359;&#65533;&#65533;&#65533;l&#65533;&#65533;&#65533;&#65533;&#1606;&#65533;&#65533;&#1543;vY&#65533;^&#65533;&#65533;Aq&#65533;x &#65533;iZ&#65533;&#65533;j&#65533;s)&#65533;&#65533;&#65533;&#65533;&#65533;&#65533;wI&#65533;&#65533;&#65533;q&#65533;&#65533;p8&#65533;&#65533;'&#65533;V,&#65533;x&#65533;&#65533;&#65533;jV`\J5L&#65533;&#65533;4&&#65533;T,&#65533;I&#65533;0i&#65533;&#65533;A&#65533;&#65533;W&#65533;c&#65533;&#65533;L&#65533;&#65533;&#65533;`v&&#65533;3_E^D)p&#65533;$M&#65533;bR`&#65533;K&#65533;	&#65533; vg&#65533;&#65533;&#65533;h&#65533;['&#65533;&#65533;d&#65533;^i&#65533;&#65533;,&#65533;(&#65533;&#65533;&#65533;&#65533;&#65533;&#65533;&#65533;&#1238;y&#65533;&#65533;|&#65533;	&#65533;&#600;&#65533;	&#65533;&#65533;y&#65533;i&#65533;&#65533;&#65533;w&#65533;/&#65533;&#151;J.&#65533;Z1&#65533;&#65533;&#65533;&#65533;F&#65533;&#65533;&#65533;)&#65533;&#65533;	&#65533;&#65533;&#65533;&#65533;&#65533;Q&#65533;&#65533;&#65533;Q&#65533;&#65533;D&#65533;h&#65533;xC&#65533;&#65533;&#65533;&#65533;g&#65533;7&#65533;&#65533;&#65533;<6W&#65533;&#65533;rdJ$!&#65533;f5U&#65533;E&#372248;N[e{&#65533;x<h5&#65533;&#1088;rw=&&#65533;5&#369;&#65533;&#65533; 0&#65533;O&#65533;v%"&#65533;"&#65533;gA&#65533;&#22278;D>&#65533;&#65533;V&#65533;dX_&#65533;8&#337;u9: &#23069;&#65533;&#1422;&#65533;H&#65533;&#65533;~&#65533;}&#65533;Tzf&#65533;1&#65533;&#65533;&#65533;&#65533;&#65533;&#65533;&#65533;:[&#65533;&#65533;P&#65533;&#65533;&#65533;gV	&#65533;&#65533;3\s&#65533;o&#613;&#65533;&#65533;&#65533;&#65533;I
&#65533;&#65533;&#65533;&#65533;D&#65533;?&#65533;(&#65533;&#65533;x&#65533;&#65533;h;&1G&#65533;'&#67859;4&#65533;3&#65533;#]&#65533;3lA&#65533;&#65533;&#65533;&#5819;W&#65533;"z@Af&#65533;&#65533;Rz&#65533;lX&#65533;&#65533;&#65533;&#65533;&#65533;&#65533;=5
&#65533;&#65533;&#65533;:&#65533;&#65533;k4&#65533;>&#1706;&#65533;&#1896;&#65533;`&#65533;&#65533;&#65533;&#65533;/&#65533;J&#1058;&#65533;h&#65533;z&#65533;&#591;&#65533;i&#65533;&#65533;&#65533;&#65533;&#65533;C&#65533;&#65533;j&#65533;&#65533;&#65533;bZ&#65533;l
k&#1625;p&#65533;&#65533;"&#65533;\ie&#65533;&#65533;O&#65533;&#65533;&#65533;&#65533;9&#65533;&#65533;h&#65533;&#65533;j*&#65533;&#1317;&#65533;&#65533;t&#65533;&#65533;&#65533;&#65533;&#65533;:&#65533;&#65533;&#65533;&#65533;&#65533;&#65533;&#65533;w&#65533;&#65533;&#65533;&#65533;&#65533;&#65533;]&#65533;4&#65533;s&#65533;&#65533;&#65533;.&#65533;&#65533;&#65533;y5K&#65533;&&#65533;J&#65533;c&#65533;&#65533;&#65533;&#65533;XlT&#65533;&#65533;:&#65533;&#65533;&#65533;@p'&#65533;&#65533;&#65533;S&#65533;&#65533;&#65533;T&#65533;&#65533;T&#65533;|&#65533;&#65533;&#65533;_[&#65533; K7&#65533;n&#65533;&#65533;&#65533;|&#65533; P&#65533;m&#65533;g&#65533;L&#65533;&#65533;&#65533;&#65533;&#65533;%&#65533;&#65533;&#65533;&#65533;mY&#65533;&#65533;&#65533;&#65533;z	&#65533;dB&#65533;V&#65533;_&#65533;&#65533;
U&#65533;X&#65533;d&#641;&#65533;t&#65533;f&#65533;&#65533;I&#65533;&#65533;)&#65533;_&#65533;&#65533;c&#65533;'&#301223;y&#1827;Y&#65533;&#65533;y_H\&#65533;]Y&#65533;&#65533;*&#65533;1K&#65533;!Ss&#65533;!l&#65533;ts&#65533;&#1480;2&#65533;&#65533;&#65533;0F&#32003;T&#65533;db&#65533;]&#1638;2&#1584;&#65533;&#65533;4&#19762; &#65533;y&#65533;&#65533;&#65533;
&#65533;&#652;u&#65533;v&#65533;Q~&#65533;&#65533;&#65533;=&#65533;&#65533;&#65533;{&#65533;&#65533;&#65533;lM&#65533;.&#65533;t&#65533;lHG`&#65533;K:&#65533;Seh&#65533;1&#1817;&#65533;P+&#65533;&#65533;&#65533;&#65533;&#65533;&#65533;&#65533;&#65533;&#65533;U&#65533;Gk&#65533; &#65533;XCb&#65533;&#1386;A9&#1171;&#65533; BK&#65533;&#65533;I&#65533;&#139;I`j&#65533;DK&#65533;&#65533;&#65533;&#65533;&#65533;-&#65533;&#65533;q+&#65533;[&#7506;&#11166;g&#65533;&#10912;&#65533;&#528;AF&#65533;&#65533;&#65533;&#65533;N2&#163;&#65533;3&#65533;&#65533;&#65533;&#65533;& &#65533;&#65533;5&#65533;&#65533;&#65533;{&#65533;&#65533;>&#65533;{&#65533;xG3j'j|cY&#65533;L&#65533;JHf&#65533;k8p&#65533;%&#65533;W&#65533;K&#65533;&#65533;u&#65533;Q&#65533;,fd&#65533;}&#65533;&#710;k$e&#59788;&#65533;&#65533;&#65533;&#65533;&#761;&#54750;&#65533;q~&#65533;&#65533;;&#65533;&#51827;&#65533;&#735;A&#65533;&#179;b&#65533;[&#65533;&#65533;&#65533; &#65533;|&#65533;&#65533;&#65533;:/&#65533;&#763;Z&#65533;@&#65533;&#1461;&#65533;&#65533;&#65533;&#65533;&#65533;&#65533;&#65533;&#65533;&#1838;(&#65533;&#65533;&#65533;H){kf+&#65533;c&#65533;&#65533;&#65533;&#1334;&#65533;&#65533;&#65533;
Iw&#65533;&#65533;&#65533;&#65533;N7	&#65533;&#65533;O&#1463;&#65533;8&#65533;F&#65533;&#65533;&#65533;&#65533;*	[L&#489;&#65533;Lv&#65533;&#65533;&#180;nlg&#1560;&#65533;t&#65533;&#65533; &#65533;&#65533;U&#65533;&#65533;&#65533;&#65533;&#65533;&#65533;&#65533;&#65533;&#65533;&#811;&#65533;<f0N>&#65533;&#305;&#65533;2&#65533;C&#65533;&#65533;~&#65533;:&#65533;&#65533;&#65533;&#65533;W&#65533;+&#65533;7&#65533;&#65533;_&#65533;&#65533;&#65533;v&#65533;&#65533;&#65533;&#1897;uT8D9&#65533;
})&#65533;&#65533;pe&#65533;&#65533;F7&#1003;&#65533;&#65533;&#65533;&#65533;&#65533;&#65533;&#65533;&#65533;&#65533;&#65533;&#65533;&#65533;V&#65533;&#65533;A6j&#65533;&#65533;&#65533;&#65533;Z3 w*9&#65533;$&#65533;&#65533;&#65533;&#65533;3&#638;`&#65533;{&#65533; &#65533;`&#1795;&#65533;&#65533;t&#31769;hNS&#65533;|&#65533;k&#65533;&#65533;k&#65533;k&#65533;O&#65533;&#663;&#65533; 
&#65533;n&#65533;_&#65533;&#65533;&#65533;z&#65533;&#65533;&#65533;,&#65533;K	&#964;&#65533;(&#65533;4&#65533;&#65533;|2&#65533;&#1779;!&#65533;&#65533;,<&#661;|&#65533;&#65533;
&#1069;{&#65533;cJ&#65533;&#65533;I&#65533;&#65533;&#65533;&#1332;&#602;&#65533;&#65533;&#65533;&#436;X&#65533;&#65533;;5&#65533;&#65533;&#65533;/&#65533;)1&#65533;&#65533;&#65533;4&#65533;&#65533;&#65533;&#65533;/&#65533;&#65533;&#65533;@&#65533;&#65533;+&#65533;&#1482;Q&#65533;&#65533;&#65533;5X&#65533;&#65533;a@&#65533;?&#65533;N;&#65533;S&#65533;&#65533;&#65533;&#65533;&#65533;#&#65533;&#65533;)E&#65533;e|&#65533;&#65533;&#824;&#65533;U&#1820;m&#65533;Y&#65533;&#65533;:&#65533;&#65533;&#65533;<&#65533;X&#65533;u&#65533;#	 u&#65533;&#65533;&#65533;&#65533;&#65533;&#65533;&#65533;&#65533;&#65533;&#899;L&#65533;|&#65533;&#65533;&#65533;&#65533;m&#65533;Q9&#65533;[&#65533;l&#65533;&#65533;R&#65533;&#65533;C&#65533;o ,&#65533;&#46987;&#65533;&#65533;&#65533;|&#65533;i&#65533;&#65533;&#65533;s&#65533;&#65533;&#65533;&#65533;hM&#65533;&#65533;&#65533;&#65533;h&#65533;&#65533;&#65533;&#65533;&#65533;&#65533;8&#65533;r,d=Iy^&#65533;&#65533;	r(2&#1168;&#65533;&#65533;&#65533;&#65533;&#65533;)&#65533;&#65533;W&#65533;&#65533;nzw&#65533;&#377;X&#65533;V&#65533;ajg&#65533;&#65533;P&#65533;&#65533;G&#65533;&#65533;ai&#65533;&#65533;&#1628;&#65533;-{&#65533;y&#65533;&#1325;&#65533;+wF&#65533;&#65533;W&#65533;|&#65533;>&#65533;L5&#65533;5`=&#65533;&#65533;:2&#65533;&#1423;&#65533;&#65533;>&#65533;&#65533;&#65533;L&#65533;&#1021;&#65533;M&#65533;&#65533;a&#65533;&#65533;&#65533;y qq}&#65533;fM&#65533;zM&#65533;N+&#65533;&#65533;#H&#65533;&#65533;&#65533;t*&#65533;&#65533;=Q&#65533;
&#1323;&#1311;,&#65533;k&#65533;\&#65533;\&#65533;l&#65533;&#65533;&#65533;&#65533;&#65533;&#65533;h&#65533;&#65533;&#65533;&#801;&#65533;&#65533;&#65533;0]&#65533;&#65533;3m&#65533;5&#65533;=U&#65533;y&#65533;&#65533;&#65533;&#65533;j3Ju&#65533;&#65533;&#65533;+ &#65533;&#498;>/r&#65533;&#65533;&#65533;&#65533;=&#65533;X&#65533;&#65533;$k&#1394;&#65533;lX=u]&#65533;U&#1266;&#65533;&#65533;&#1287;2&#65533;]&#65533;e6&#65533;&#65533;A&#65533;&#65533;&#65533;&#65533;=&#65533;&#65533;&#65533;&#65533;&#65533;&#65533;&#65533;&#65533;
g&#1076;1J&#65533;R:&#65533;&#65533;&#1525;[&#65533;&#65533;M&#65533;&#65533;C&#65533;&#65533;-&#65533;^B&#65533;&#65533;z&#65533;3&#283;&#65533;h&#65533;&#65533;&#65533;&#65533;O&#65533;_pV&#65533;"S&#1160;&#65533;&#65533;d&#65533;>&#65533;s&#65533;&#779;&#65533;&#1629;!=&#65533;&#65533;ZtW&#65533;&#65533;s&#1928;&#65533;b&#65533;F=&#65533;&#65533;cV&#65533;X&#65533;&#65533;&#65533;&#65533;&#65533;&#65533;m&#1484; &#1561;&#65533;&#65533;V&#1332;&#65533;&#65533;A~&#65533;n&#65533;&#65533;Y&#65533;&#65533;&#65533;l&#1278;&#65533;&#65533;&#381;&#428;&#65533;&#65533;oP&#65533;&#65533;,nj&#65533;&,x&#65533;]&#65533;i&#65533;&#65533;Y&#1159;;&#65533;&#65533;&#65533;&#65533;]&#65533;Q}(&#65533;&#65533;&#65533;&#65533;5&#65533; ]-=&#65533;&#65533;&#65533;&#65533;
sS&#65533;&#65533;&#65533;2&#65533;E&#65533;Yz&#65533;ptf?&#65533;&#65533;&#65533;&#65533;&#65533;wH&#65533;&#65533;J<-	&#65533;&#65533;&#65533;&#65533;&#65533;^&#65533;=&#65533;&#65533;&#65533;&#65533; &#1708;&#65533;U&#65533;&#65533;"[&#65533;&#65533;&#65533;&#65533;\,;r@&#65533;Z&#65533;k'&#65533;&#65533;v&#65533;2&#65533;&#65533;&#65533;\&#65533;.&#65533;&#65533;&#65533;p&#65533;5?#^&#65533;T&#65533;t&#65533;n&#65533;Z]&#65533;&#65533;Z&#65533;a&#65533;&#65533;[=&#65533;.&#65533;&#65533;om&#65533;~&#65533;~&#65533;&#65533;jM&#65533;G&#65533;&#65533;/Wv&#65533;&#65533;&#65533;&#65533;&#65533;&#65533;&#65533;&#65533;&#1012;&#65533;&#1474;Rjg&#65533;&#65533;\~^&#65533;]&#65533;L&#1269;&#65533;&#983;&#65533;&#65533;&#65533;&#65533;&#65533;z&#65533;cN&#65533;-y&#65533;&#65533;E&#65533;&#1636;&#65533;&#65533; +&#65533;	0@&#65533;S`&#65533;pa|&#65533;&#65533;&#65533;&#65533;&#65533;&#65533;&#65533;Cp&#65533;PW&#65533;\&#65533;a&#65533;nC&#65533;&#65533;	/b&#65533;T&#65533;&#65533;&#65533;AH&#65533;.&#65533;&#65533;n&#65533;<&#65533;&#65533;6&#65533;^&#65533;(~&#65533;&#65533;&#65533;&#65533;&#65533;&#65533;&#65533;&#65533;h&#65533;&#65533;"&#65533;y&#65533;&#65533;=&#65533;&#65533;&#65533;&#65533;&#65533;&#65533;&#65533;{&#65533;&#65533;&#65533;&#65533;&#9834;!&#65533;7&#65533;Z2&#65533;&#65533;&#65533;&#195;&#65533;-&#65533;EW	&#747;&#65533;&#65533;7&#65533;&#65533;&#65533;No&#65533;&#65533;rF&#65533;&#65533;f&#45446;&#65533;&#65533;&#65533;&#65533;>&#65533;&#65533;&#65533;$&#65533;Mv&#65533;&#65533;&#65533; &#65533;&#65533;I&#65533;Nv~Z&#65533;&#65533;Q/+&#65533;&#65533;&#65533;&#65533;&#65533;mY&#65533;&#65533;&#65533;&#65533;&#65533;%&#65533;&#65533;&#420;&#65533;&#65533;&#289;&#65533;&#65533;&#65533;&#65533;&#65533;&#1289;&#65533;Q&#65533;Ls_&#65533;r/&#65533;&n&#65533;&#65533;&#65533;&#503;&#65533;&#65533;|&#65533;&#65533;&#65533;~&#65533;%&#65533;&#65533;H&#65533;&#65533;_&#65533;/&#65533;&#65533;&#65533;&#65533;&#65533;&#65533;\&#65533;m&#65533;&#65533;&#65533;&#65533;[C(\V&#65533;/&#65533;&#65533;n&#65533;^&#65533;U&#65533;&#65533;e&#65533;{&#65533;%&#65533;&#65533;&#65533;&#65533;&#65533;`&#65533;	&#65533;@+/&#65533;&#65533;&#65533;&#65533;&#65533;&#65533;&#65533;&#65533;&#65533;&#65533;&#65533;&#65533;&#65533;&#65533;&#65533;v&#65533;&#65533;&#65533;a&#65533;D&#65533;&#65533;&#65533;&#65533;&#65533;&#65533;&#65533;&#65533;n&#65533;&#65533;c'&#997;&#65533;&#65533;;&#65533;&#65533;&#65533;)&#65533;
&#65533;]&#65533;&#65533;&#65533;&#65533;&#65533;&#65533;&#65533;yu1a&#65533;h:&#65533;I&#65533;0=0=S&#65533;&#65533;&#65533;-E&#65533;&#65533;;&#65533;I&#65533;&#1031;&#65533;&#65533;&#65533;x&#65533;&#65533;&#65533; &#65533; X&#65533;<&#65533;&#65533;&#65533;&#65533;&#65533;Jr&#65533;a&#65533;A &#65533;"INpz&#65533;c&#65533;$r6&#65533;+&#65533;&Z&#65533;I&#65533;&#65533;&#65533;&#65533;&#65533;P&#65533;&#65533;&#65533;&#65533;&#65533;4&#65533;&#65533;&#65533;H&#65533;H&#65533;=y9&#65533;.UJU&#65533;&#1387;X`m&#65533;&#65533;&#65533;W|Y&#65533;&#65533;&#65533;R&#65533;&#465;&#65533;&#65533;&#65533;&#65533;1&#65533;c&#65533;&#65533;m=&#65533;&#1588;VQ&Dh&#65533;z&#65533;&#65533;ln]bz&#65533;&#65533;&#65533;e&#65533;t;ud&#65533;$&#65533;#Q&#65533;+cz&#65533;6&#65533;&#65533;&#578;'&#65533;Z$&#65533;U.OB*&#65533;&#65533;&#65533;&#65533;&#65533;&#65533;H&#65533;&#65533;s&#65533;n1&#65533;&#65533;.m&#65533;	3g&#65533;r&#65533;&#65533;&#65533;&#65533;&#65533;&#65533;&#65533;&#1854;&#65533;&#65533;&#65533;&#65533;y&#65533;&#65533;C>&#65533;&#540;'7h`&#65533;&#65533;&#65533; &#65533;&#65533;0&#65533;&#65533;&#65533;:&#65533;Y&#65533;&#65533;, a&#65533;&#65533;Ix6$B*[&#65533;&#65533;q&#65533;&#65533;j)dx&#65533;&#65533;Z#&#65533;R&#65533;9&#65533;AN&#65533;A&#65533;&#65533; &#65533;O&#65533;t&#65533;PwA8&#65533;0&#65533;PP&#65533;=QI&#340;&#65533;QFr&#65533;&#65533;U&#65533;&#1417;$&#65533;&#65533;H&#65533;x&#65533;X0~&#65533;&#65533;^n&#65533;&#22029;g&#65533;&#65533;
d&#65533;q&#65533;W_~&#65533;&#65533;&#65533;1&#65533;&#65533;v&#65533;IRF&#65533;1%&#1569;J;&#65533;&#34132;Qi&#333;Wb6i&#65533;I(!h&#65533;&#65533;&&#65533;y&#65533;R&#1945;&#65533;&#65533;&#65533;Gcj&#65533;&#65533;zD&#65533;el&#65533;&#65533;fV-fQ&#65533;&#1758;&#65533;&#65533;&#65533;&#65533;&#65533;IN7J&#65533;&#65533;&#65533;&#65533; VO=K<&#65533;h&#65533;&#65533;cv]W&#65533;	w&#65533;w&#65533;75\&#65533; &#65533;P&#65533;&&#65533;&#65533;4&#65533;1&#65533;UJH&#65533;&#65533;&#65533;&#65533;&#65533;&#65533;&#65533;d	$&#8329;&#65533;&#43074;I&#1843;&#65533;xc&#65533;&#65533;&#65533;%g%&#65533;&#65533;&#65533;>&#65533;M3&#65533;83b&#65533;l&#65533;&#65533;R&#65533;5 &#65533;/&#65533;Kk&#65533;&#594;&#65533;ZJV&#1530;z&#65533;&#65533;<&#65533;kI4&#65533;c&#65533;&#65533;&#65533;&#65533;&#65533;#&#65533;D&#65533;&#65533;&#65533;ne&#65533;2e&#65533;&#65533;&#65533;&#65533;&#1138;?&#65533;&#65533;&#65533;h:|
&#65533;&#65533;9&#65533;f&#65533;ld$@&#65533;+&#65533; &#65533;$r&#65533;&#65533; (Gx&#65533;&#65533;&#577;z\&#65533; &#65533;&#65533;&#1027;&#65533;&#65533;1&#65533;Tg&#65533;&#65533;&m&#65533;B&#65533;&#65533;&#24743;Q&#65533;B&#65533;&#65533;&#65533;&#65533;D&#65533;&#222;e3|&#65533;&#65533;\&#65533;&#65533;5E~X'x&#65533;Nbt&#65533;J&#65533;&#65533;&#65533;o&#65533;&#65533;&#65533;&#65533;!&#65533;0}&#65533;&#65533;&#65533;&#65533;&#65533;lgF6&#65533;6&#65533;&#1050;#\&#65533;&#65533;&#65533;&#65533;&#65533;&#65533;&#65533;&#65533;W&#65533;&#65533;.&#65533;&#65533;&#65533;&#65533;0&#65533;&#65533;d&#402;&#482426;|&#65533;&#65533;8nd&#65533;6&#65533;-&#65533;&#65533;&#65533;iI&#65533;&#65533;r&#65533;^&#65533;+#&#65533;B&#65533;)&#65533;#<&#65533;g7&#65533;Zye.-&#65533;CBD&#65533;&#65533;b&#65533;&#364;&#65533;1&#65533;&#65533;W&#65533;&#65533;~v&#65533;&#65533;&#65533;K&#65533;v&#65533;&#65533;j&#65533;|@&#65533;Ad&#65533;@ t4SN$&#65533;&#65533;D&#65533;&#65533;&#65533;c&#65533;&#65533;&#65533;<q X&#65533;&#65533;&#65533;R&#65533;&#65533;E &#65533;&#65533;L'}&#65533;&#65533;@*&#65533;&#65533;DG	M&#65533;n&#65533;&#65533;&#65533;&#65533;(o&#65533;DD$]&#65533;<&#65533;mD&#65533;&#65533; &#65533;$&#65533;&#65533;c: T&#65533;&#65533;&#148;&#149;c1&#65533;&#36873;G&#65533;&#381;&#65533;l&#65533;* &#65533;T	&#65533;h]w{&#65533;.g&#65533;&#65533;&#65533;$E&#65533;k&#65533;@$J&#65533;m@&#65533;x&#632;j&#65533;&#65533;&#65533;&#7174;#&#65533;8a&#65533;&#65533;&#65533;&#65533;<w&#65533;ZC&#65533;+&#65533;&#65533;n<Sxq8.O&#65533;q:D&#65533;`&#65533;&#65533;&#65533;&#65533;oL&#65533;&#65533;&#65533;7&#65533;&#65533;	&#65533;y&&#65533;&#65533;&#65533;~&#65533;&#65533;LQ&#65533;&#65533;&#65533; &#65533;&#65533;d&#65533;RT&#65533;&#65533;d&#65533;&#65533;&#65533;Ow&#65533;+&#65533;&#1700;&#65533;&#65533;&#65533;{	&#65533;&#65533;8*&#65533;p&#65533;&#65533;&#65533;>&#65533;&#65533;&#65533;th_<|!	1&#65533;R_&#65533;`&#874;7&#65533;-J&#65533;&#65533;*f&#570;ao&#65533;&#65533;`&#65533;8&#65533; &#65533;~}+&#65533;U8hAG&#65533;&#645;&#65533;&#65533;z&#65533;&#65533;9\&#65533;F S&#65533;&#65533;&#65533;&#65533;&#65533;&#65533;&#65533;&#65533;rK&#65533;&#65533;&#65533;4A9k&#65533;&#65533;&#65533;7m&#65533;&#65533;&#65533;!N>V&#65533;&#65533;&&#65533;&#65533;fv5&#65533;&#65533;>&#65533;&#65533;{&#27853;&#65533;k&#65533;&#65533;&#65533;&#65533;&#65533;w&#65533;&#65533;&#65533;&#65533;&#65533;&#65533;7&#65533;E&#65533;O&#65533;JAC&#65533;&#65533;&#65533;&#65533;|&#65533;&#65533;&#65533;&#65533;.rh&#65533;&#65533;&#65533;&#65533;1&#65533;T  &#65533;&#65533;@&#65533;&#65533;&#65533;`U&#65533;k&#65533;&#65533;&#65533;"&#65533;H&#65533;&#65533;&#65533;&#65533;*c9-&#65533;&#65533;R&#65533;&#65533;,G&#65533;&#1245;&#65533;&#65533;&#65533;B9Y&#480;`&#65533;2&#65533;@&#65533;&#166;$&#65533;#L$&#65533;,x&#65533;&#65533;P&#65533;.&#1281;&#65533;2&#65533;&#65533;&#65533;&#65533;&#65533;&#65533;&#65533;Bk&#65533;\jJ&#65533;$&#65533;&#65533;j&#65533;8&#65533;-&#65533;&#65533;&#65533;LTV&#65533;&#65533;)&#1670;^&#65533;&#65533;&#31846;Z&#65533;-J&#65533;dL&#65533;=mE&#65533;&#65533;&#65533;53Z&#65533;7&#65533;`&#65533;&#65533;q&#65533;*P&#65533;&#65533;&#65533;@&#65533;z&#65533;[L&#65533;&#65533;&#65533;&#65533;&#65533;,&#65533;&#65533;&#65533;&#65533;&#65533;&#65533;&#65533;  &#65533;&#65533;{&#65533;x&#65533;Hz&#65533;=&#65533;&#65533;&#65533;&#65533;&#65533;&#65533;&#65533;&#65533;&#62494;&#65533;d&#65533;&#65533;0SB&#65533;&#65533;D&#65533;%Q&#65533;q&#65533;&#65533;pF&#65533;&#65533;P&#65533;T\&#65533;&#65533;mL&#65533;	&#65533;&#65533;&#65533;&#65533;oe&#65533;gP&#65533;G&#65533;a&#65533;+&#65533;&#65533;Y4&#65533;&#65533;&#65533;&#65533;&#65533;&#65533;&#65533;&#65533;!&#65533;&#65533;(&#65533;(&#65533;F&#65533;&#65533;a&#1968;0&#65533;sQ&#65533;&#65533;*f&#65533;&#65533;&#65533;&#65533;&#65533;}&#65533;e&#65533;JY&#65533;R&#65533;&#65533;+&#833;&#65533;2P..&#65533;&#65533;/&#65533;&#184;U&#65533;&#65533;M&#65533;&#65533;&#65533;&#65533;&#65533;a7&#65533;&#65533;&#65533;&#65533;&#65533;Q&#65533;&#65533;&#65533;=&#65533;Q&#65533;]P&#65533;&#65533;&#65533;`&#65533;&#65533;rBs&#65533;&#65533;*&#65533;i@h o/	J	&#65533;&#65533;7&#65533;&#65533;b
&#65533;&#65533;l!&#65533;&#65533;eH&#65533;2&#65533;&#65533;&#783;&#65533;a&#65533;&#65533;&#65533;&#65533;&#65533;&#65533;&#65533;&#65533;%v&#65533;&#65533;y)&#65533;&#65533;P	&#65533;&#65533;]&#65533;}&#65533;&#65533;&#65533;X&#1659;&#65533;&#65533;]&#919;&#65533;f},&#65533;&#65533;=O&#65533;q&#65533;&#65533;mYQ&#65533;*&#65533;&#65533;E:&#65533;:&#65533;&#65533;J&#65533;&#65533;&#65533;PP7&#65533;J&#65533;&#152;nC7&#65533;&#65533;/V&#202;&#65533;&#65533;
&#65533;Hjb&#65533;86|h&#65533;&#65533;4&#65533;l&#32412;]&#65533;&#65533;`+Zv*t&#65533;&#65533; &#65533;!&#65533;&#65533;&#65533;]&#65533;RK&#625;&#65533;&#65533;&#65533;&#65533;&#65533;&#65533;&#65533;q&#65533;&#65533;zkddg&#65533;7&#65533;&#2020;&#65533;2&#65533;&#65533;&#65533;!&#65533;&#65533;&#65533;&#65533;d&#65533;&#65533;&#65533;&#65533;r&#65533;&#65533;j]&#65533;&#65533;&#65533;&#65533;&#65533;n2&#65533;&#65533;&#65533;az&#65533;&#65533;&#65533;&#65533;0&#859;U&#65533;&#65533;a/&#65533;&#65533;&#65533;&#9275;^P&#65533;&#65533;&#65533;&#65533;f&#65533;&#65533;&#65533;"&#65533;&#65533;K&#65533;&#65533;xF1 &#65533;&#65533; [/&#65533;h&#65533;&#5998;&#65533;6EP&#65533;&#65533;&#65533;s&#65533;f&#65533;&#65533;=&#65533;&#4525;&#65533;0&#65533;O]&#65533;&#65533;&#65533;%&#65533;&#65533;n&#65533;h` J&#65533;N&#65533;y&#65533;&#65533;&#65533;D&#65533;&#65533;&#65533;&#65533;&#65533;&#65533;&#65533;6&#65533;v&#65533;=&#65533;
&#65533;{A&#803;&#65533;1&#65533;&#65533;>&#65533;&#1444;&#65533;&#65533;&#65533;&#854;=&#65533;h&#65533;@$&#65533;&#65533;&#65533;WJPB&#65533;.b&#65533;X&#65533;]q&#250;&#65533;f&#65533;&#65533;&#65533;&#65533;&#65533;hyw&#65533;R&#65533;~&#65533;|6&#65533;@&#65533;}{&#65533;,&#65533;p-&#857;&#65533;&#65533;&#65533;:a3&#65533;P&#65533;&#65533;&#65533;x&#65533;&#65533;H'}&#65533;&#65533;&#65533;HPC<_N
j&#65533;&#65533;h&#65533;&#65533;&#65533;&#65533;;&#65533;&#65533;&#65533;0&#65533;&#65533;b&#65533;&#65533;&#65533;c&#65533;&#65533;&#65533;&#65533;&#65533;&#65533;&#65533;c&#65533;&#65533;&#65533;&#65533;&#65533;u&#65533;Q&#455;z6&#65533;&#65533;&#65533;&#65533;:`&#65533;&#65533;&#1053;&#65533;&#65533;*&#65533;&#65533;U&#65533;!&#65533;[9e&#65533;&#65533;y&#65533;&#65533;e&#65533;6$Wn&#65533;&#65533;&#65533;&#65533;y&#65533;&#65533;&#65533;_&#65533;f
&#65533;&#65533;\@o&#65533;&#65533;	&#65533;a&#65533;vs&#65533;&#65533;&#65533;oK?&#65533;&#65533;&#65533;vh&#65533;&#65533;OBV&#65533;&#65533;2&#65533;&#65533;oh?v&#65533;CI&#651;&#65533;l&#65533;&#65533;&#65533;H&#65533;u"N&#65533;3p&#65533;D&#65533;U9&#65533;&#65533;y
&#65533;fhn&#65533;!&#65533;e:&#65533;&#65533;D&#65533;G&#65533;}&#65533;r&#65533;&#65533;K&#65533;<&#65533;fX&#65533;&#65533;&#65533;D,&#65533;X&#65533;z&#65533;&#65533;iRTDM&#65533;q5&#65533;&U|&#65533;Y&#1794;s&#65533;V1&#65533;(S0HA&#65533;&#65533;0&#65533;}Gw&#65533;R&#65533;vl&#65533;UG4d&#65533;pH&#65533;&#65533;?&#65533;wS&#65533;U&#65533;&#65533;&#65533;&#1511;"4DU&#65533;&#65533;F~&#65533;pnif&#65533;&#65533;7&#65533;gn&#65533;S}&#65533;Up&#65533;A:&#65533;+&#65533;"&#65533;&#65533;go~Er&#65533;v&#65533;u^&#1092;c/tV&#65533;&#65533;M&#65533;'_&#65533;y&#65533;&#65533;#YV&#65533;$c5b&#65533;&#65533;$&#65533;Ny&#65533;NmQE&#65533;&#65533;CFTY&#65533;&#65533;Cr&#65533;+'&#65533;&#65533;&#65533;&#65533;X["h&#65533;&#65533;F'&#65533;&#65533;&#65533;&#65533;&#65533;&#65533;&#65533;8&#65533;dP&#65533;I&#65533;b*V&#65533;-w.@&#65533;eO&#65533;&#65533;&#65533;&#65533;I``1B&#65533;c&#65533;glH&#65533;&#65533;KcQ&#65533;&#65533;&#65533;&#65533;&#65533;Vm&#65533;H&#65533;S&#65533;l&#65533;&#65533;d&#65533;&#65533;&#65533;&#65533;H_J+&#65533;&#65533;,&#65533;E&#65533;&#12686;k&#65533;&#65533;h&#65533;?&#65533;&#65533;n&#65533;&#65533;-P&#65533;n9&#65533;J&#1159;D&#65533;&#65533;&#65533;Xy&#65533;&#65533;&#65533;&#65533;w&#65533;&#65533;^ &#65533;}rux&#65533;&#65533;W&#65533;&#65533;_h	EqV&#65533;&#65533;f&#65533; &#736;&#65533;&#65533;&#65533;UwB+&#521;P&#65533;&#514;%&#65533;&#65533;,&#65533;E&#65533;r%5&#65533;&#65533;&#65533;&#65533;&#65533;&#65533;8&#65533;Yg&#65533;g&#65533;&#65533;u=&#65533;7xs(&#65533;Pv&#65533;PZ&#65533;s;h&#65533; &#65533;&#65533;c*/&#65533;&#65533;e{{&#65533;s&#65533;l&#65533;lU&#65533;|&#65533;5?&#65533;Vm&#65533;W}&#65533;H,&#65533;_M`\&#65533;&#65533;K%&#65533;?&#65533;&#65533;&#65533;m&#65533;$&#65533;@gX&#65533;&#65533;h&#65533;&#65533;&#65533;&#518;&#65533;4&#65533;&#65533;&#65533;~7&#65533;r&#65533;ni&#65533;&#65533;vi&#65533;T-&#65533;~HB$4&#65533;&#65533;3&#65533;&#65533;w0&#65533;&#65533;&#1608;Gpj&#65533;`2&#65533;&#880;&#65533;&#65533;b&#65533;B&#65533;&#65533;&#65533;y&#65533;&#65533;S{&#1828;f$G&#65533;&#65533;&#38498;&#65533;`&#65533;&#394;u&#65533;a&#65533;&#65533;q&#65533;FcF&#1361;?=&#65533;t{6&#459;?&#65533;|&#65533;&#65533;(R@HUtOPew&#65533;&#65533;,&#65533;x|&#65533;t,&#65533;&#65533;a&#65533;l4&#65533;W&#65533;qi}D32 v&#65533;B!B&#65533;F/&#65533;m&#65533;{iST&#65533;H&#65533;&#65533;&#65533;&#65533;9&#65533;&#65533;nwO&#1374;&#65533;&#65533;&#65533;v&#65533;lwW&#65533;&#65533;fB&#65533;&&#65533; 8w&#65533;&#65533;&#65533;i&#65533;&#65533;&#65533;g&#65533;&#33322;S5cp@&#65533;P&#65533;&#65533;G6&#65533;rp&#65533;&#65533;C$&#65533;&#65533;b#&#65533;&#65533;8/9&#65533;&#65533;&#65533; 7&#65533;s&#65533;&#65533;&j&#65533;1&#65533;5&#65533;&#65533;&#65533;&#65533;-)&#65533;&"&#65533;	SP*3i &#65533;U&#65533;&#65533;&#65533;&#65533;5&#65533;<&#65533;&#65533;&#65533;&#65533;&#65533;&#65533;P&#65533;HY[[&#65533;&#65533;&#65533;&#65533;E&#65533;B]&#65533;t&#65533;&#65533;&#65533;&#65533; I&#65533;/V&#65533;(J&#65533;T&#65533;&#65533;&#65533;&#1749;SHF&#65533;i&#65533; &#65533;@&#65533;X&#65533;&#65533;&#65533;!fj~w&#65533;n&#65533;&#65533;&#65533;x&#65533;&#65533;g&#65533;!&#65533;&#65533;!&#65533;&#65533;~9&#65533;&#65533;&#65533;E&#65533;x&#65533;*&#65533;x&#65533;Qj&#65533;&#65533;R&#65533;&#65533;sF$W&#65533;&#65533;&#65533;X52t&#65533;&#65533;&#65533;-&#65533;&#65533; g:e&#65533;h&#65533;&#65533;q&#65533;&#65533;O&#65533;&#65533;	]2&#65533;.&#65533;&#65533;q&#65533;&#65533;&#65533;r,&#65533;z&#65533;b GGqt&#65533;&#145;&#65533;&#339;&#65533;wKs&#65533;&#65533;&#65533;3&#65533;&#65533;&#65533;RkEj&#65533;P&#65533;&#65533;J&#65533;8(&#65533;U9&#65533;&#65533;b&#65533;&#65533;&#65533;&#65533;&#65533;&#65533;&#65533;d&#65533;~0&#65533;|&#65533;&#65533;6&#1520;&#65533;&#65533;w&#65533;pjv~&#65533; yf&#65533;&#65533;/&#65533;&#65533;'&#455;&#49607;&#65533;&#65533;y&#65533;8Vr&#65533;&#65533;J&#65533;&#65533;v_ &#1680;UcK&#65533;a&#65533;Yr&#65533;&#65533;W^&#65533;&#65533;Dj<jv&#65533;&#65533;'r4Rz&#65533;&#65533;&#65533; &#65533;&#65533;$&#65533;&#65533;g&#65533;&#65533;2&#65533; &#65533;&#65533;`&#65533;&#65533;&#65533;0s&&#65533;p8&#65533;7i&#65533;&#65533;&#65533;&#65533;9zKL&#65533;&#65533;p8&#65533;R	wP &#65533;Ss&#65533;1F&#65533;*I&#65533;&#65533;&#65533;D'&#65533;5&#65533;&#65533;&#65533;&#65533;RP3,?&#65533;&#65533;0&#65533;+&#65533;&#65533;Q&#65533;uL&#65533;i8T&#1642;&#65533;&#65533;&#342;q&#65533;Kk&#65533;Ixkz&#65533;&#65533;Z&#65533;R&#65533;&#65533; &#65533;n&#65533;&#65533;&#65533;&#1604;z&#65533;&#65533;&#65533;&#65533;
&#1625;&#1256;i{&#65533;B1_&#65533;
I&#65533;\b:X:`vR&#65533;&#65533;tr}v&#65533;y&#65533;D&#65533;&#65533;UE&#65533;&#65533;&#65533;&#65533;&#65533;5&#65533;&#65533;v&#65533;$&#65533;*y&#65533;wV&#65533;&#65533;&#65533;&#65533;80&#65533;3o&#65533;t&#65533;;G&#65533;!&#65533;e&#65533;5t&#65533;&#65533;&#65533;&#65533;&#65533;#  {XG>3[&#65533; &#65533;@&#282;&#65533;W&#65533;[&#65533;&#65533;D:&#65533;&#65533;o&#65533;&#65533;b&#65533;uj&#65533;&#65533;~&#65533;d&#65533;fY&#65533;buA&#65533;&#65533;GAE&#65533;:%&#65533;&#65533;&#65533;&#65533;&#65533;uV&#65533;\&#65533;&#65533;Tk&#65533;&#65533;]@r	&#65533;&#750;&#65533;	&#65533;\K&#65533;&#65533;&#31691;)&#65533;&#65533;I&#65533;&#65533;&#65533;Gb&#65533;&#65533;&#65533;YR&#65533;&#65533;&#65533;&#65533;&#65533;P&#65533;
"&#65533;i{&#65533;&#65533;
&#65533;&#65533;~&&#65533;&#65533;&#65533;&#65533;K&#65533;&#65533;d1qK&#65533;&#65533;&#65533;&#65533;{&#65533;A*&#65533;&#65533;&#65533;&#65533;&#65533;q{8I&#65533;&#65533;
P&#65533;&#65533;&#38633;E=&#65533;*&#65533;&#65533;a&&#65533;S8&#65533;&#65533;;&#65533;&#65533;A#S&#65533;:e&#65533;(&#65533;&#65533;&#65533;&#65533;&#65533;&#65533;&#1045;(&#65533;RJ&#65533;&#65533;oA&#65533;&#65533;&#65533; KZ&#65533;&#65533;&#65533;{&#65533;U[&#65533;&#971;&#65533;Y&#65533;A&#1336;&#65533;`&#65533;&#65533;&#65533;&#65533;&#65533;&#1774;&#65533;*Mtwp&#65533;W&#65533;&#65533;X&#65533;l{y ! &#65533;.&#65533;&#65533;&#65533;v&#65533;T&#65533;&#65533;6&#1119;{&#65533;&#65533;&#65533;&#1626;&#65533;&#688;!&#65533;r:&#65533;&#65533;&#65533;&#65533;#*&#65533;&#65533;&#65533;u&#65533;	&#65533;>&#65533;a&#65533;&#65533;&#65533;&#65533;l&#65533;&#1845;Z(A3;&#675;&#65533;&#65533;o$	[&#65533;l&#65533;eQ&#65533;&#65533;D&#65533;&#65533;&#65533;r&#197;&#65533;)&#65533;&#65533;&#65533;mM?&#65533;Y&#65533;&#65533;LY&#65533;&#65533;@&#65533;X]&#65533;J&#65533;&#65533;&#65533;&#65533;R&#65533;&#1946;&#65533;+&#65533;?&#65533;&#65533;&#65533;jU&#65533;YFJRvv&#65533;&#65533;D&#65533;&#65533;&#65533;&#65533;&#65533;`&#65533;i&#338;&#65533;\XU&#65533;i&#65533;&#65533;D(&#65533;g&#65533;&#1068;2&#65533;&#65533;&#65533;r&#1417;&#65533;p	&#65533;z &#65533;&#65533;&#65533;&#65533;&#65533;&#65533;&#65533;`Ln&#65533;&#65533;N\b&#65533;X&#65533;&#65533;e&#65533;&#65533;&#65533;&#65533;q&#65533;&#65533;&#65533;&#1073;&#65533;w&#1473;&#65533;&#65533;=&#65533;&#65533;-&#65533;6&#65533;u=@&#39115;&#65533;v0s&#65533;U&#65533;Pe&#65533;&#65533;&#65533;9%&#65533;&#65533;t8z#&#65533;&#65533;%s;9&#65533;&#65533;&#65533;8&#65533;d&#65533;[&#65533;&#65533;'&#65533;e@&#65533;ZVn&#1275;vk&#1622;'=&#354;TJ&#65533;
xIJo&#65533;&#65533;P% oR[&#65533;&#65533;	&#65533;&#65533;&#247;&#65533;&#65533;&#65533;&#65533; <&#65533;&#65533;f&#65533;&#773;&#344;&#37881;6$&#65533;&#65533;&#65533;XYc&#391;&#65533;$&#65533;4&#65533;pd&#65533;w&#1377;&#65533;&#65533;&#65533;&#65533;r&#65533;43&#65533;&#65533;&#65533;q&#65533;G/+ H$&#65533;&#65533;j&#65533;&#65533;&#65533;&#65533;&#65533; |;k&#65533;&#65533;&#65533;-&#65533;L&#65533;Y!0a&#65533;9&#65533;&#65533;&#65533;2&#988;&#65533;+&#65533;&#65533;W&#65533;&#65533;+^&#65533;&#65533;&#65533;&#65533;&#1163;&#65533;UO&#65533;&#65533;&#65533;&#776;c&#65533;&#65533;Xf<&#65533;&#65533;g&#65533;(&#65533;X&#65533;&#65533;&#65533;8&#65533;l&#65533;v&#65533;&#762;&#65533;&#65533;&#65533;&#65533;<J&#65533;&#65533;&#65533;`&#65533;^jW&#65533; ~R&#65533;&#65533;&#65533;&#65533;<&#65533;8|&#65533;&#779;&#65533;&#343;&#65533;v&#65533;&#65533;&#65533;q?_&#65533;p&#65533;P&#65533;&#65533;
&#65533;p%&#65533;j#z&#65533;&#65533;&#65533;X]&#65533;&#65533;&#65533;&#65533;
&#65533;&#65533;J&#65533;&#65533;&#65533;+Kq&#65533;&#65533;&#65533;&#65533;&#65533;&#65533;fxj}&#65533;&#65533;&#65533;5&V&#65533;aq&#65533;)&#65533;=/k&#65533;-t&#65533; &#2016;DB&#65533;3 &#65533;@&#65533;&#65533;&#65533;&#65533;k&#65533;&#65533;&#65533;&#65533;^&#65533;T&#65533;&#65533;&#65533;&#65533;&#65533;&#65533;QG&#65533;B&#65533;E&#65533;&#1075;&#65533;05&#65533;iG1KB&#65533;&#65533;2@W&#65533;&#65533;G5&#65533;K&#65533;&#65533;&#65533;w&#65533;&#65533;&#411;iZ&#310;&#65533;&#65533;(&#65533;&#301;&#65533;&#65533;pE&#65533;o&#65533;&#65533;&#65533;&#65533;&#706;&#65533;^&#65533;<&#65533;h&#65533;&#65533;&#609;&#65533;;&#65533;I]&#65533;&#65533;DDc&#65533;&#65533;d}&#850;&#65533;&#65533;&#65533;&#65533;j&#65533;&#65533;&#65533;&#65533;&#65533;-&#65533;ql&#65533;Z-&#65533;v&#830;9&#65533;&#65533;&#65533;&#1847;&#65533;&#65533;&#65533;&#65533;	 "P&#65533;&#65533;&#65533;w4(%0&#65533;&#65533;Xg&#65533;&#65533;[2&#65533;(&#65533;DG&#65533;`&#65533;&#65533;-	K&#65533;E&#65533;&#65533;n&#65533;C&#65533;-&#65533;&#65533;.&#65533;/&#65533;`b;i&#65533;mA&#65533;&#65533;'&#65533;} &#65533;&#65533;&#65533;=&#65533;&#65533;G&#65533;&#65533;&#65533;&#65533;v&#65533;&#65533;u&#65533;=&#65533;C&#65533;&#1255;Mg&#65533;&#65533;6&#65533;	m&#65533;7&#65533;&#65533;&#65533;)N&#335;lr&#65533;m0U2&#65533;&#65533;z&#65533;v6&#677;&#65533;P&#409;&#65533;&#65533;&#65533;]&#65533;&#65533;&#65533;`}&#65533;&#65533;M&#65533;[&#65533;&#65533;&#65533;(^&#65533;&#65533;l&#65533;&#65533;&#65533;&#65533;z&#65533;9&#65533;Z/&#65533;M&#65533;`^&#65533;>0@s&#65533;<&#65533;&#65533;&#65533;^N &#65533;B Z1&#65533;&#65533;P&#65533;&#65533;) &#65533;&#65533;&#65533;&#65533;H&#65533;&#65533;Wv&#65533;&#65533;&#65533;&#1425;&#65533;&#65533;&#1301;&#65533;&#65533;&#65533;&#65533;&#65533;u&#65533;W&#65533;RYc&#65533;&#65533;&#65533;&Q&#65533;I+,&#65533;"y+B6c:&#65533;&#65533;&#65533;&#65533;&#65533;6&#65533;7&#65533;&#65533;=&#65533;&#426;&#65533;&#65533;ij&#1082;Z&#65533;&#65533;&#65533;&#829;&#65533; x&#65533;j&#65533;&#65533;[&#65533;&#65533;^&#65533;&#65533;P&#65533;.&#65533;&#65533;&#65533;&#65533;&#65533;(&#65533;&#410;L&#65533;&#65533;&#65533;&#65533;&#65533;E&#65533;q|+&#65533;&#65533;>r&#65533;8&#65533;W&#65533;&#65533;&#65533;&#65533;B&#65533;f!&#65533;&#65533;k&#65533;&#65533;&#65533;7 f&#65533;H&#65533;}&#65533;&#65533;&#65533;&#65533;v&#65533;G&#65533;&#380;&#65533;E&#65533;&#65533;4&#65533;&#65533;Y&#65533;&#65533;&#65533;w&#65533;&#65533;&#65533;&#65533;m&#65533;R&#65533;=wP&#65533;&#65533;KO1&#65533;>]&#65533;u&#65533;&#65533;&#65533;}&#65533;"i&#65533;&#65533;p&#65533;d&#65533;~ &#65533;D&#65533;c&#65533;&#65533;&#697;k<<&#65533;&#65533;&#65533;&#65533;&#65533;&#65533;&#65533;&#65533;4&#65533;&#65533;[f&#65533;'&#65533;&#65533;&#65533;wc&#65533;U&#65533; $&#65533;&#65533;}&#649;%&#65533; &#65533;1&#65533;&#65533;{&#65533;&#65533;C&#65533;&#65533;|&#65533;&#65533;&#65533;&#65533;&#65533;T&#65533;&#65533;&#65533;&#65533;&#65533;h>O&#65533;MC&#65533;&#65533;n&#65533;+&#65533;&#65533;&#65533;&#65533;&#65533;e+&#65533;&#65533;&#65533;&#65533;&#65533;&#65533; 8&#65533;Z/&#65533;ZN&#65533;&#65533;.&#65533;n6&#65533;&#65533;6&#65533;&#65533;)  2&#65533;&#65533;&#65533;l&#65533;]&#65533;&#65533; &#65533;&#65533;>J&#65533; t&#65533;&#65533;&#65533;&#65533;&#65533;w&#65533; &#65533;&#65533;iLP&#65533;&#65533;&#65533; @Pf
R&#65533;&#65533;&#65533;&#65533;EE&#65533;&#65533;&#65533;&#65533;&#65533;9&#65533;&#65533;E&#65533;&#65533;&#65533;&#65533;&#65533;&#65533;&#65533;ST&#65533;&#65533;&#65533;&#65533;t&#65533;&#65533;&#65533;hn&#65533;#&#65533;&#65533;&#65533;&#65533;&#65533;&#65533;&#65533;&#65533;&#65533;&#65533;&#65533;&#65533;&#65533;&#65533;&#65533;&#65533;&#65533;#^U&#65533;3V\&#65533;&#65533;/?&#65533;&#65533;&#65533;&#65533;&#65533;&#65533;`&#65533;&#65533;&#65533;q&#65533;&#65533;&#65533;`X&#65533;_>''&#65533;&#65533;&#65533;&#65533;&#65533;H&#65533;D&#65533;	&#65533;&#65533;|%&#65533;&#65533;&#65533;e&#65533;&#65533;U&#65533;&#65533;&#65533;&#65533;&#65533;&#65533;(&#65533;&#65533;&#65533; &#65533;	H&#65533; &#65533;~*&#65533;Wp`&#65533;8{&#65533;9&#65533;&#65533;&#65533;y&#65533;&#65533;a&#65533;&#65533;&#65533;K&#65533;u3>\&#65533;A&#65533; &a	0&#65533;0
&#65533;&#65533;&#65533;&#65533;&LX@  &#65533;)l&#65533;4&#65533;QA&#65533;&#65533;&#65533;&#65533;aL&#65533;x&#65533;&#65533;qY&#65533;f&#65533;<&#65533;c*&	&#65533; Hh$&#65533;k&#65533;C&#1316;d*&#65533;hN&#65533;(&#1996;&#65533;&#65533;&#65533;&#65533;)Nr&#65533;0&#65533;[V)&#65533;f&#65533;
<&#65533;+`&#195;&#65533;&#65533;&#65533;&#65533;&#1659;&#65533;
&#65533;&#65533;h&#65533;*M&#65533;^&#65533;z&#65533;&#65533;r&A&#65533;&#65533;&#65533;QJU&#65533;&#65533;]L[R&#743;&#65533;Z&#65533;_&#738;&#65533;&#65533;&#65533;f&#65533;n&#65533;&#26159;Y&#65533;c&#65533;&#65533;&#65533;&#65533;Gt&#65533;+7pcE|&#65533;_D&#65533;-&#65533;&#65533;&#65533;&#65533;&#65533;&#65533;&#65533;&#65533;&#65533;&#65533;&#65533;sR&#65533;&#65533;^&#65533;&#65533;&#65533;A&#65533;S.&#65533;;&#65533;&#1271;&#65533;&#65533;&#65533;OT8@@&#65533;1U&#65533;MF&#65533;&#65533;,'&#65533;ZND5XI-&#65533;&#65533;SY&#65533;&#65533;&#65533;{m0 &#65533;K4UAu&#65533;yB&#65533;Y&#65533;@&#1044;^T&#65533;&#65533;&#65533;J[o&#1123;&#65533;O&#65533;&#65533;Hb:&#65533;&#65533;x&#65533;&#65533;yq&#65533;b`I&#65533;&#65533;5f&#65533;c&#65533;!y&#1682;&#65533;4&#586;fl&#65533;&#65533;&#65533;"&#65533;&#3394;s5&#65533;&#65533;&#65533;&#65533;U&#65533;&#154;l`&#65533;FI &#65533;&#65533;&#65533;m&#65533;&#65533;r&#65533;s&#65533;&#65533;&#26365;&#65533;2J&#65533;$&#65533;]1!&#65533;%&#990;&#65533;&#65533;&#65533;\v&#65533;&#65533;)&#65533;yq&#65533;C&#65533;g&#65533;D(se&#65533;q&&#65533;OC&#65533;	&#65533;&#65533;w&#65533;"h;&#65533;&#65533;g=0&#65533;  &#65533;&#65533;&#65533;
&#65533;v&#65533;&#65533;^$&#1110;U&#65533;:1&#65533;&#65533;EEC0&#65533;8!7&#65533;t&#65533;UP&#65533;&#65533;Xc&#65533;h&#65533;&#65533;&#65533;**2&#65533;#0&#65533;&#65533;d X)&z&#65533;c&#65533;&#65533;&#65533;`&#1930;!nV&#65533;&#65533;u&#65533; &#65533;F&#65533;`fq&#65533;&#65533;`&#65533;&#65533;U$e&#65533;&#65533;&#65533;&#65533;Qn&#1418;&#65533;&#65533;&#65533;&#399;^L&#65533;
&#65533;&#65533;&#65533;&#65533;&#65533;&#65533;&#65533;&#65533;@"&#65533;'4K&#65533;!D&#65533;&#65533;	&#65533;w&#65533;Q&#65533;&#65533;&#65533;&#65533;y\4&#65533;r&#65533;N&#65533;#{c&#65533;4)k*&#65533;u+&#65533;i&#788;fDE53c&#65533;&#65533;'3&#65533;Q2 &#65533;,&#65533;&#65533; &#65533;&#65533;&#65533;&#65533;&#65533;J&#65533;L&#2032;*&#65533;6&#65533;S&#65533;=&#65533;&#1697;P&#65533;v&#65533;k&#65533;;l@&#65533;WdG&#65533;UY%&#65533;'&#65533;&#882;&#65533;K"^&#65533;&#65533;&#65533;&#65533;]=a&#65533;#[,&#65533;&#65533;Z7&#65533;(V&#65533;a&#65533;D&#65533;;1&#65533;&#65533;w&#65533;&#65533;h&#65533;d&#65533;&#65533;+9&#65533;r+RZ&#65533;	c&#65533;&#65533;uN&#65533;c&#65533;&#65533;@&#65533;&#65533;|&#65533;k&#1249;&#65533;&#65533;x&#1035;&#65533;&#65533;&#65533;&#65533;g&#65533;&#65533;&#65533;&#65533;&#65533;;3&#65533;p&#65533;a&#65533;Ak&#65533;*&#65533;84&#65533;|;o&#65533;<ZQ&#578;~&#65533;&#65533;&#65533;&#65533;&#2022;<&#65533;E&#65533;&#1056;@gE&#65533;j&#65533;&#65533;L-%&#65533;&#65533;K&#65533;&#65533;&#65533;4Y&#146;W&#65533;A&#65533;Q6a&#65533;G0r&#65533;-&#65533;&#65533;&#65533;'q@&#65533;f&#65533;&#65533;&#65533;&#65533;&#65533;&#65533;&#65533;1s&#65533;L&#65533;&#15856;(&#65533;F&#65533;"&#65533;W&#65533;P&#65533;U 0
&#65533;^x&#65533;&#65533;##z&#1850;&#65533;DB&#65533;)h_N&#42456;PH&#65533;&#65533;	8R&#65533;&#65533;&#65533;H&#65533;%B$&#65533;a8&#65533;E5F&#65533;3&#65533;&#65533;u&#65533;;Y{f;"&#65533;&#65533;~&#65533;T&#65533;&#65533;&#65533;dJz&#65533;	[{&#65533;s&#65533;M5&#65533;:&#65533;&#65533;b&#65533;&#32988;ch1XD&#65533;&#65533;=&#65533;&#65533;&#65533;&#65533;Lb&#11559;&#868;l&#65533;c K&#65533;&#65533;&#65533;:WG&#65533;#&#65533;,&#65533;#&#65533;@&#65533;&#65533;&#65533;&#1030;&#65533; &#65533;&#65533;&#65533;&#65533;
&#65533;&#65533;b9Zn_&#65533;z&#65533;&#65533;h&#65533;y&#33281;"&#65533; &#65533; &#65533;G&#65533;h`&#1728;t/M&#65533;k2,l$&#65533;2&#65533;&#65533;DdP&#65533;Z%eV&#65533;&#65533;-&#65533;8<&#65533;X&#65533;FU&#65533;v&#65533;q&#65533;&#65533;IL&#65533;&#65533;&#65533;&#65533;`&#65533;r%&#268;ao&#65533;&#65533;+&#65533;z>&#65533;&#19527;=s4&#65533;&#65533;&#65533;&#65533;]&#65533;.z^5&#65533;(MmZr&#65533;&#65533;(cLJ&#65533;&#65533;&#65533;&#65533;&#65533;'V@&#65533;&#65533;2&#65533;8J&#65533;	&#1242;&#65533;&#65533;.&#546;lZ&#65533;ct&#65533; &#65533;&#65533;k&#65533;s&#65533;&#65533;B&#65533;  &#1546;&#65533;%&#65533;2F*HFU&#65533;L&#65533;4jB&#65533;$&#65533;Zz&#65533;Q6>&#65533;8&#65533;&#65533;&#65533;&#65533;6R`&#65533;&#65533;{!&#65533;.Me&#65533;&#65533;Q&#65533;A&#65533;g&#65533;&#65533;&#65533;&#65533;J'&#65533;&#390;&#65533;&#65533;.&#65533;&#65533;&#65533;=2@&#65533;&#65533;6q&#65533;&#65533;7!jf&#201;&#65533;&#65533;FUk&U&#65533;&#65533;,O&#65533; &#65533;&#65533;&#65533;&#65533;&#65533;&#65533;&#65533;&#65533;&#65533;&#65533;&#65533;&#65533;>&#65533;U"Z&#65533;&#65533;F&#65533;&#65533;&#65533;&#65533; et*r"&#65533;;&#65533;*q&#65533;&#65533;&#65533;*&#65533;-&#65533;	d&#65533;g&#65533;&#65533;S<&&#65533;[&#65533;kL&#65533;6&#65533;?b&#65533;[&#65533;$&#65533;R#AN2&#65533;&#65533;&#65533;&#65533;&#65533;%&#65533;@&#65533;&#65533;c[a8&#65533;&#65533;<&#65533;t&#65533;&#65533;&#65533;&#65533;&#49493;&#65533;J&#65533;/&#65533;&#65533;&#65533;$&#65533;&#65533;&#692;)O;eX&#65533;&#65533;&&#65533;&#65533;&#65533;B%&#65533;&#65533;n&#65533;	$&#65533;&#489;&#65533;&#65533;&#65533;9&#65533;i&#65533;-&#65533;&#65533;y{&#65533;&#888;GE&#65533;S{3&#65533;&#65533;&#65533;8&#65533;&#65533;Z_&#65533; &#65533;&#65533;,&#43819;&#65533;b&#65533;24&#65533;&#65533;&#65533; &#65533;|&#65533;&#65533;v&#65533;5&#65533;&#65533;&&#65533;&#65533;&#65533;&#65533;&#65533;&#65533;sZt&#65533;&#65533;M&#65533;J&&#65533;&#65533;@&#65533;&#65533; '_ &#342;&#65533;}m&#534;&#65533;8jQ&#65533;&#65533;K&#65533;&#65533;&#65533;l&#65533;:&#1225;_MH &#65533;
&#65533;9&#65533;@`&#65533;&#65533;]-W&#1798;Z&#65533;H&#65533;&#65533;1&#65533;)&#65533;[J	s&#65533;&#65533;&#65533;6(&#65533;&#1986;&#60908;&#65533;cp1!&#65533;&#65533;U&#65533;&#65533;&#65533;-"sE&#65533;&#65533;&#65533;j&#65533;z&#65533;C&#65533;&#65533;kU)b&#65533;&#633;&#65533;&#65533;3&#65533;&#65533;'z&#65533;&#65533;&#1757;X&#65533;+2&#65533;`U1V&#65533;&2&#65533;&#65533;)u&#65533;W&#65533;&#65533;H&#65533;&#65533;&#65533;`&#1478;h
4&#65533;+&#65533;&#65533;	&#65533;#X,&#65533;&#65533;&#276;5&#65533;&#65533;&#65533;EH&#65533;&#65533;t&#65533;&#65533;A&#65533;&#65533;&#65533;&#65533;&#65533;&#65533;&&#65533;&#33973;&#65533;&#65533;&#65533;&#65533;&#65533;f"3&#352;nJ&#65533;&#65533;&#65533;W%&#65533;&#65533;&#65533;a!&#65533;C&#65533;&#65533;&#65533;j8Y &#65533;$&#65533;,{&#65533;S&#65533;&#65533;z&#539;&#741;&#65533;p&#65533;(&&#65533;&#65533;@&#65533;&#65533;&#65533;&#65533;j&#65533;s&#65533;T&#65533;00&#65533;a&#65533;&#65533;vr&#65533;&u&#65533;&#65533;&#652;V5k&#65533;Z-&#65533;9&#65533;8&#65533;&#65533;H&#65533;&#65533;&#65533;&#65533;&#474;&#65533;F&#65533;4m&#65533;@&#65533;&#65533;&#12037;6&#65533;!&#65533;0&#65533;&#65533;F&#65533;&#65533;nu+&#65533;&#65533;&#65533;&#65533;`&#65533;@&#65533;&#65533;~&#65533; &#65533;A&#167;&#65533;Wd&#65533;i&#65533;+&#65533;&#65533;&#65533;&#65533;}@@&#65533;&#65533;&#65533;&#1593;&#65533;"1}#&#65533;&#65533;&#65533;&#1810;7Kr&#65533;&#65533;&#415;&#65533;A&#65533;&#65533;&#65533;Q&#1464;&#65533;"&#32109;&#65533;bK\L&#65533;&#65533;&#65533;&#65533;M2&#1988;9Q&#65533;P2Ui&#65533;a&#65533;&#65533;7&#222;&#65533;k&#65533;&#65533;&#652;&#65533;Y]9&#65533;&#65533;&#65533;e&#65533;&#65533;zO&#65533;&#65533;y&#65533;:(G&#65533;x(ZLjP&#65533; &#65533;jqv&#65533;&#65533;&#65533;n$&#65533;&#65533;0&#65533;s>&#65533;&#65533;w&#65533;&#65533;&#65533;&#65533;&#60905;q&#65533;&#65533;	&#65533;7E##&#65533;&#65533;&#65533;&#65533;&#65533;&#65533;kW&#65533;&#65533;&#65533;Y&#65533;&#1088;&#65533;RgR&#65533;&#65533;s&#65533;!p&#65533;c&#65533;&#65533;&#65533;Z&#65533;&#65533;=&#65533;_,S&#65533;&#65533;&#65533;4&#65533;36&#65533;&#677;&#65533;&#591;&#65533;&#65533;&#65533;[&#65533;&#65533;&#65533;qT&#65533;&#65533;&#65533;&#65533;&#65533;5&#65533;z=&#65533;av&#65533;&#65533;&#65533;&#65533;&#65533;*&#65533;&#65533;&#65533;x&#65533;&#982;&#65533;)&#65533;e&#65533;M&#278;&#65533;&#65533;&#65533;&#65533;&#65533;&#65533;&#65533;P	&#65533;Z=&#732;&#65533;&#888;&#65533;;T&#65533;&#65533;U&#65533;{Jw&#65533;k?&#65533;&#65533;v&#65533;&#65533;&#65533;	{M&#65533;|&#65533;&#65533;/&#65533;&#65533;&#65533;&#65533;F	t&#65533;v&#65533;&#65533;(&#65533;uab&#65533;I&#65533;Sq&#65533;28&#65533;&#65533;p&#65533;4S&#65533;&#1152; Za&#65533;7&#65533;]&#65533;!Q'Vj&#65533;Gs&#65533;&#65533;H5w&#65533;S&#65533;vr&#65533;&#65533;&#65533;1U`&#65533;&#65533;&#65533;J1gcAd&#213;C&#65533;P%j0jp9&#65533;\&#65533;m&#65533;g&#65533;+&#65533;|&#65533;&#65533;x&#65533;&#65533;8&#65533;G&#65533;&#65533;&#65533;d$#E&#65533;l&#65533;W&#65533;g^&#65533;'}NV2&#65533;qq&#65533;&#65533;#&#65533;f&#65533;&#65533;-&#65533; ^&#65533;&#65533; l&#65533; pnz&#65533;W&#65533;&#65533;ot%&#65533;v&#65533;&#65533;gZ&#65533;Uv&#65533;0S&#65533;os&#65533;wu&#65533;&#65533;s6&#65533;&#65533;y&#65533;&#65533;p&#65533;5&#65533;<v&#65533;&#65533;&#65533;D&#65533;&#65533;#&#65533;&#135;Pm&#65533;uH&#65533;4&#65533;&#65533;z&#65533;cz&#65533;H&#65533;&#65533;&#65533; &#65533;&#65533;Q8&#65533;&#65533;z@&#65533;0&#65533;&#65533;k&#65533;#&#65533;C&#65533;&#65533;aeM&#65533;\&#1350;&#65533;&#65533;fI&#65533;&#65533;&#65533;&#65533;UE&#65533;&#65533;|&#65533;)&#65533;(&#65533;A&#65533;&#65533;s&#65533;&#65533;&#65533;&#65533;t&#65533;qM&#65533;&#65533;&#65533;<&#65533;(&#1602;'&#1878;}&#65533;W `h*bX~4&#65533;Fp&#65533;>&#65533;&#65533; 	&#65533;)&#65533;@vA0&#65533;&#65533;R+&#65533;wo&#65533;&#65533;[&#65533;Ga_?&#65533;w&#65533;&#65533;&#65533;1&#65533;b&#65533;HJoS&#65533;&#65533;~S=O=h&#65533;c=0RRr&#65533;Y}W}&#65533;&#65533;&&#65533;&#65533;IK&#65533;&#65533;&#20657;Ad&#65533;0&#65533;&#65533;C&#65533;&#65533;&#65533;6LR$L$(}!%&#65533;EGV&#65533;fl&#65533;&#65533;&#65533;!C&#65533;&#65533;bVK8f09f&#65533;&#65533;&#65533;^&#395;k&#65533;2&#65533;&#65533;'N&#65533;&#65533;"&#65533;&#65533;t&#65533;&#65533;v0&#65533;e&#65533;>~5&#65533;&#65533;~&#65533;2E@50~por&#65533;Aq#E&#65533;&#65533;r&#65533;wvxXW&#65533;n&#65533;&#65533;q&#65533;w&#65533;&#527;&#65533;&#65533;q&#65533;k&#65533;XA&#65533;F&#65533;Z&#65533;h&#65533;&#65533;&#65533;,&#65533;&#65533;j&#65533;&#65533;&#65533;w&#65533;c&#65533;x&#65533;cm&#65533;6@&#65533;&#65533;c>&#65533;&#65533;t&#65533;g&#65533;C&#65533;`&#65533;&#65533;&#65533;x &#65533;;&#1126;d&#65533;&#65533;mOVM&#65533;|'&#65533;E&#65533;&#65533; QA&#65533;&#1297;;&#65533;&#65533;5&#65533;t)&#65533;hu&#65533;H&#65533;&#65533;9&#65533;&#65533;&#65533;zK&#65533;h&#65533;&#65533;'m&#65533;(&#65533;&#65533;&#65533;&#65533;&#65533;&#65533;0B&&#65533;&#65533;&#65533;&#65533;&#65533;*wev7 &#65533;5&#65533;y&#65533;g&#1052;5&#65533;^&#65533; s&#65533;&#65533;&#65533;X&#1101;[&#65533;&#65533;&#65533;&#65533;5&#65533;&#1613;]c&#65533;&#65533;&#65533;&#65533;b&#65533;8&&#65533;&#65533;S&#65533;&#65533;UN8&#65533;Z&#65533;sr&#65533;&#65533;QB&#65533;Y&#65533;s&#65533;C)	&#65533;&#65533;&#65533;)$&#65533;)7&#65533;&#65533;&#65533;w.&#65533;;&#65533;1U&#65533;&#65533;&#65533;&#65533;{&#65533;&#65533;&#65533;d&#65533;&#65533;cte&#65533;u@ &#65533;&#65533;&#65533;&#65533;t&#65533;Hj&#65533;:&#65533;L&#65533;&#65533;)&#65533;&#65533;&#452;c&#65533;&#65533;Ze&#65533;&#65533;t&#65533;!&#65533;&#65533;w(&#1347;[u&#65533;&#65533;&#65533;H&#65533;*?&#65533;WO&#1545;&#65533;&#65533;EP&#65533;bHv&#65533;2Y&#65533;&#65533;n&#65533;bn&#65533;+J1&#65533;e&#65533;*&#65533;&#65533;.&#65533;P^#0>&#65533;i&#65533;&#65533;2&#65533;8|&#65533;&#65533;~Q|&#65533;&#65533;h&#65533; Vs&#65533;3`&#65533;os&#65533;&#65533;ir&#65533;&#65533;h&#65533;|&#65533;&#65533;&#65533;8&#65533;Ys&#65533;W&#65533;&#65533;1&#65533;&#65533;U&#65533;&#65533;p&#65533;&#65533;B8,&#65533;d78&#65533;<&#65533;&#65533;&#65533;	Nra|&#65533;&#65533;m&#65533;H&#65533;&#65533;3+&#65533;&#65533;&#65533;&#65533;&#65533;&#65533;}Q&#488;!} &#65533;&#65533;&#65533;x&#65533;&#65533;)&#65533;&#65533;Q|^&#65533;&#65533;&#65533;&#65533;b&#65533;&#65533;&#65533;	 &#65533;p&#65533;e_%	&#65533;y&#65533;&#65533;I@&#65533;V&#65533;&#65533;::&#65533;T"zO&#65533;w{7&#65533;&#65533;G[&#65533; &#65533;&#65533;&#65533;&#65533;<h&#65533;@&#65533;	j&#65533;a&#65533;&#564;&#65533;&#65533;&#65533;&#65533;I&#65533;&#65533;&#65533;r&#65533;(&#65533;s&#65533;&#65533;4G[&#65533;U!<&#65533;qCP&#65533;&#1882;&#65533;*&#65533;&#65533;&#65533;&#1495;&#65533;&#65533;&#65533;&#65533;&#65533;&#65533;`p&#65533;Q&#65533;&#65533;&#65533;{&#65533;&#672;4&#65533;&#65533;&#65533;]<&#65533;&#65533;}R&#65533;&#65533;`U&#1488;&#65533;gU&#49499;&#65533;&#65533; &#65533;(&#65533;[&#65533;2&#65533;&#65533;&#65533;&#65533;u&#65533;&#65533;&#65533;"&#65533;"&#65533;[E&#65533;?&#65533;U&#65533;)&#65533;h&#65533; &#65533;c&#65533;&#65533;&#65533;wT&#65533;J&#65533;&#65533;&#65533;&#65533;0{jG&#65533;@v&#65533;s=@&#65533;&#65533;Bz&#65533;&#65533;&#65533;&#65533;&#65533;@Q&#65533;Cq&#65533;&#65533;j&#65533;&#65533;&#655;fjy&#65533;&#65533;z&#65533;&#65533;8&#65533;&#65533;x&#65533;(&#65533;(&#65533;&#1638;&#65533;B&#65533;&#65533;&#65533;&#65533;&#65533;v-]nz20A&#65533;S&#65533;&#65533;D&#65533;&#65533;Q&#65533;&#1473;-&#65533;&#65533;&#65533;&#65533;[&#65533;\'&#65533;&#65533;h]M&#65533;&#65533;]%&#65533;&#627;&#65533;&#65533;&#65533;@YU&#65533;4&#65533;B&#65533;&#65533;&#674;ST&#65533;&#340;&#65533;39&#65533;&#65533;8&#65533;&#65533;&#65533;&#65533; &#65533;&#65533;&#65533;<(&#65533;&#65533;'&#65533;&#65533;2&#65533;&#65533;c&#1500;4&#65533;&#65533;y&#65533;x&#65533;kxp5_&#65533;[&#65533;&#65533;&#65533;2&#65533;&#65533;!m&#65533;&#65533;&#65533;&#65533;&#65533;f&#65533;&#65533;&#675;W&#65533;+&#65533;&#65533;&#65533;\&#65533;&#65533;~&#65533;i&#65533;Jq&#65533;r)X'&#65533;&#1758;^{&#65533;&#610;H2VB&#65533;}&#65533;&#65533;e&#65533;:i~&#1567;&#65533;&#65533;&#65533;C&#65533;&#1931;&#65533;&#65533;&#65533;K&#65533;2&#65533;+&#65533;&#1317;&C&#305;&#65533;j&#65533;&#65533;&#65533;&#65533;&#65533;&#65533;&#65533;&#65533;w&#65533;&#65533;&#65533;I&#65533;y&#65533;&#65533;&#65533;&#65533;K&#65533;&#65533;&#65533;&#65533;&#65533;&#65533;&#65533;a&#65533;&#65533;&#65533;w-&#65533;&#65533;&#65533;X&#65533;&#65533;+Q&#65533;&#65533;&#65533;@6.&#65533;F5AW&#65533;&#65533;&#65533;&#1913;&#65533;v&#65533;&#65533;u&#65533;2&#65533;K&#65533;*&#65533;&#65533;sIZ&#65533;&#65533;&#65533;&#65533;)&#65533; &#65533;,0gX&#493;&#2041;i&#65533;&#65533;y&#65533;j&#65533;&#65533;&#65533;T&#65533;&#65533;&#65533;&#1461;>&#65533;m`&#65533;&#65533;C&#65533;&#65533;e&#65533;&#65533;&#65533;n&#65533;k$4&#65533;J&#65533;@[}&#642;&#65533;&#65533;s&#65533;:&#65533;&#65533;EZ&#65533;&#65533;&#65533;&#65533;&#65533;Ju&#65533;Q9m&#65533;H!k!&#65533;&#65533;&#65533;9&#65533;&#65533;&#65533;&#65533;&#65533;}&#65533;&#65533;&#1797;&#65533;&#65533;[l&#65533;`&#65533;&#65533;U&#65533;2+&#65533;k&#65533;&#65533;&#65533;&#65533;&#65533;8&#65533;&#65533;&#65533;j&#65533;P&#65533;&#65533;
F&#65533;&#65533;vW&#65533;&#65533;J1q7&#65533;ze5&#65533;#*S &#65533;&#65533;&#65533;&#65533;&#65533;&#65533;&#65533;&#65533;&#65533;Q&&#65533;&#65533;j&#65533;&#65533;&#65533;&#772;{&#65533;&#65533;H&#65533;t&#65533;-h&#65533;h&#65533;X&#65533;b &#65533;[&#65533;A&#65533;v/&#65533;&#65533;97&#65533;_q+&#65533;&#65533;ouk&#65533;MW&#65533;&#65533;&#65533;&#65533;&#65533;&#65533;
t&#65533;d&#65533;r&#65533;&#65533;&#65533;0&#65533;F&#65533; &#65533;X&#65533;Ue&#831;&#1799;&#65533;[&#65533;3&#983;&#65533;&#65533;&#759;8X&#65533;&#65533;&#65533;&#65533;@&#65533;&#65533;-S&#65533;&#65533;0&#65533;&#65533;&#65533;'X&#65533;'&#65533;&#65533;v@&#65533;[h&#65533;3,&#65533;&#65533;~LaWTW&#65533;(T&#65533;&#1836;&#65533;&#65533;&#65533;&#65533;&#65533;b&#65533;&#65533;&#65533;X&#65533; &#65533;&#65533;&#65533;LAZ(&#65533;&#65533;&#65533;|a&#65533;&#65533;&#65533;&#65533;e?l&#65533;w&#65533;f&#65533;&#65533;&#65533;&#1434; &#65533;&#65533;&#65533;[&#65533;L	c"&#65533;@&#65533;&#65533;(}sr&#65533;&#65533;&#65533;&#65533;E&#640;&#65533;&#65533;s}\,&#65533;P&#65533;&~&#65533;&#65533;&#988;&#65533;&#65533;
;>&#65533;&#65533;<&#65533;@=&#65533;&#65533;&#65533;&#65533;&#556;&#65533;S&#65533;|w&#65533;|&#915;&#65533;&#65533;&#65533;&#65533;&#65533;v&#65533;!&#65533;&#661;&#65533;+&#65533;n&#65533;&#65533;&#65533;&#65533;&#65533;&#65533;&#65533;&#65533;&#65533;&#65533;`&#65533;6=&#1031;&#65533;.&#65533;&#65533;5j&#65533;+2|"&#65533;&#65533;&#65533;&#65533;&#65533;{4(&#65533;&#65533;\&#65533;?&#65533;&#65533;ZtI+&#65533; &#65533;9c&#65533;&#65533;q*K&#65533;[&#65533;I*&#65533;&#65533;Z`)=&#65533;T&#1627;&#65533;&#65533;.z{&#65533;@&#65533;`&#65533;?&#1534;&#65533;&#65533;T!&#65533;&#65533;&#65533;c&#65533;T&#65533;?&#65533;&#65533;l&#65533;&#65533;"&#65533;&#65533;}&#65533;&#65533;|&#65533;:&#65533;&#65533;&#65533;&#65533;&#65533;&#65533;&&#65533;&#65533;>&#65533;&#65533;&#65533;Q&#65533;&#65533;&#65533;&#65533;&#65533;!&#65533;&#65533;&#65533;&#65533;2&#65533;9!&#65533;/pK&#65533;n&#65533;ePJ&#65533;Ta&#65533;b&#65533;/&#65533;&#65533;&#65533;8&#65533;&#65533;w&#65533;T:&#65533;&#65533;&#65533;n&#65533;&#65533;&#65533;}&#65533;'i&#65533;&#1276;&#65533;&#65533;&#65533;&#65533;;&#65533;&#65533;&#65533;z&#65533;~&#65533;:Z[&#65533;&#65533;Ai&#65533;A&#65533;Y&#65533;@&#65533;&#65533;&#65533;'&#65533;S&#65533;&#2007;}\e&#65533;&#1424;&#65533;&#65533;&#65533;&#65533;\
K&#65533;WL&#65533;$&#65533;&#65533;&#65533;&#65533;&#860;&#864;&#65533;&#1251;&#65533;D&#65533;&#65533;&#1197;&#65533;V&#65533;&#65533;&#65533;&#65533;}&#65533;;&#65533;&#65533;&#65533;&#65533;&#65533;2&#5374;=&#65533;&#65533;)W_i&#65533;&#65533;]&#1801;&#65533;&#65533;o&#65533;&#65533;&#65533;I&#65533;X&#65533;
2%&#65533;&#228;&#65533;,[+l&#65533;&#65533;&#65533;&#65533;=&#65533;&#65533;&#65533;&#65533;&#65533;&#439;&#65533;&#65533;&#65533;=&#65533;&#65533;&#65533;5&#65533;.&#65533; &#65533;&#65533;&#65533;U &#1503;&#65533;8O&#65533;&#65533;ck&#65533;n&#65533;&#65533;&#65533;&#65533;jW&#65533;&#65533;&#65533;&#65533;T&#65533;[&#65533;&#65533;AL&#65533;&#65533;&#65533;&#65533;B=&#65533;&#65533;&#65533;&#65533;GG&#65533;&#65533;&#65533;&#65533;&#65533;&#65533;&#18289;&#65533;&#65533;N&#1264;&#387;&#65533;&#35457;&#65533;&#1100;&#65533;&#65533;BM&#65533;&#65533;#O(n&#1353;p&#65533;\&#65533;&#65533;&#1359;&#65533;&#65533;E&#65533;`XY&#65533;&#65533;&#65533;2'&#1864;&#65533;vj&#65533;&#1415;&#65533;?&#65533;&#843;E&#65533;&#65533;&#65533;&#65533;[&#65533;K&#65533;&#65533;&#65533;D&#65533;&#65533;&#65533;&#65533;L&#65533;[&#65533;&k&#65533;'&#65533;b&#65533;&#65533;&#65533;&#65533;\&#65533;&#1618;&#65533;&#65533;
&#65533;&#65533;&#65533;&#65533;t&#65533;&#65533;&#65533;&#65533;e&#65533;&#65533;v~&#65533;z !@;&#65533;V&#65533;&#65533;;&#790;2D&#65533;&#65533;&#65533;&#6686;&#65533;G&#65533;&#65533;+'&#65533;&#65533;tjU&#65533;z)&#65533;{)&#65533;&#65533;?>&#65533;&#65533;&#65533;&#65533;l&#65533;&#65533;&#65533;&#65533;&#65533;&#65533;&#65533;&#65533;&#65533;/5&#65533;c&#65533;&#65533;&#65533;&#1083;&#65533;.h&#65533;&#65533;x&#65533;&#65533;
&#65533;tE&#65533;'y&#65533;&#65533;&#65533;&#65533;&#65533;M&#65533;ZD8s5&#1872;&#65533;&#65533;&#65533;Y&#65533;&#730;QT&#65533;H&#65533;&#65533;C&#65533;&#65533;&#65533;6&#65533;p&#65533;&#65533;1m&#65533;3/#&#65533;+&#65533;&#51946;'M&#65533;#[&#65533;&#65533;ZW&#65533;K&#65533;m&#65533;&#65533;&#65533;&#65533;&#65533;B&#65533;&#65533;F&#65533;&#876;&#65533;'&#65533;|&#65533;&#65533;&#65533; &#65533;&#65533;&#65533;&#1849;&#65533;&#65533;n&#65533;N&#65533;&#65533;&#65533;,dv}&#1229;X&#65533;&#65533;t&#65533;&#65533;&#65533;@X&#65533;&#142;&#65533;&#65533;>n&#1054;&#65533;&#65533;&#65533;&#65533;H0&#299;&#65533;&#65533;?&#1146;SS&#65533;Z&#351;8&#65533;&#65533;R&#65533;&#65533;&#65533;&#65533;/&#65533;&#65533;g&#65533;&#65533;&#65533;N&#65533;De&#65533;&#65533;)e&#65533;:a k&#36785;&#65533;Om&#1283;&#65533;&#65533;,&#65533;{&#65533;x&#65533;P'&#65533;&#65533;&#65533;&#65533;J&#65533;&#65533;&#65533;;&#65533;&#535;&#65533;&#65533;/&#65533;=&#65533;&#65533;&#65533;&#65533;&#65533;&#65533;&#65533;&#65533;	G&#65533;\&#65533;KA&#65533;xpf&#65533;g1&#65533;&#65533;&#65533;&#65533;&#65533;&#65533;&#65533;&#65533;z&#65533;&#65533;_&#65533;&#65533;&#65533;&#65533;&#65533;&#65533;&#65533;Z&#65533;&#65533;B&#65533;D&#65533;&#65533;J.&#65533;:&#65533;P&#1604;v&#65533;&#65533;O&#2036;&#65533;b@Nq&#65533;A&#65533;I&#65533;(&#65533;&#65533;&#65533;	#/&#1025;0&#65533;&#532;&#65533;&#65533;0&#65533;}lj&#65533;&#65533;(	&#65533;&#65533;u[U%&#65533;V&#65533;&#65533;&#65533;&#65533;|&#65533;&#65533;&#65533;`&#65533;&#65533;&#65533;&#65533;&#65533;&#65533;&#65533;&#65533;&#65533;n&#65533;&#65533;&#65533;&#65533;&#65533;e&#65533;&#65533;&#65533;&#65533;&#65533;^&#65533;&#65533;&#65533;&#65533;"4"0 E&#65533;&)1.u&#65533;,&#65533;y1&#65533;w[wE&#65533;&#65533;&#65533;RE&I&#65533;&#65533;&#65533;I)I&#65533;
&G&#65533;&#65533;&#65533;]&#24510;&#65533;6l&#65533;&#65533;Px&#65533;+@(&#65533;&#65533;&#65533;&#65533;&#65533;&#65533;&#65533;J%p&#65533;&#65533;&#65533;"T&#65533;p&#65533;&#198;&#65533;&#65533;&#65533;9&#65533;&#65533;c&#136;y&#65533;&#65533;
 G&#65533;d&#65533;&#65533;$<axH&#65533;F&#65533;&#65533;)&#65533;&#65533;&#65533;&&#65533;f&#65533;q3q&#65533;&#1833;S&#65533;&#65533;d&#65533;d&#65533;_92&#65533;<dG&#65533;"MA<&#65533;&#65533;&#65533;&#65533;SUeBB&#65533;RW&#65533;&#65533;
y&#65533;&#1386;&#65533;V&#65533;&#65533;&#470;+Q&#65533;&#65533;&#65533;&#65533;*&#65533;n&#65533;Nf&#65533;&#65533;&#65533;/+&#190;sKq&#65533;&#65533;C  &#65533;Th&#65533;&#65533;Z&#65533;_&#65533;&#65533;&#65533;&#65533;&#65533;Lb&#65533;k&#65533;&#65533;Y&#65533;&&#596;"I&#65533;&#65533;R&#923;&#65533;&#65533;&#65533;b&#65533;&#65533;&#65533;&#65533;&#65533;&#65533;&&#65533;&#65533;&#65533;Ym&#65533;&#65533;&#65533;Q|}&#65533;;jo&#65533;&#65533;&#65533;Wx&#65533;z#N&#1832;Q&#65533;s&#65533;HW@RA&#65533;&#65533;)K&#65533;)3&#65533;M&#65533;&#65533;O&#65533;&#65533;I&#65533;%R4:&#65533;&#65533;&#1281;;o&#65533;&#65533;F&#65533;&#65533;&#65533;)p-&#65533;&#65533;;&#65533;TW&#65533;&#65533;&#65533;U&#65533;Y&#65533;W^8HZv&#65533;&#65533;\:&#65533;&n&#65533;F&#65533;'&#65533;Q%!&#65533;&#65533;v@&#65533;,&#65533;4&#65533;If&#65533;2&#604;pY3&#65533;&#65533;&#65533;&#65533;I&#65533;&#65533;iA5vZ]&#65533;&#65533;t&#1452;&#65533;c; &#65533;S&#65533;&#65533;&#65533;&#1379;&#65533;&#1559;Y&#65533;5&#65533;&#1348;&#65533;d&#65533;&#65533;&#65533;&#65533;&#38308;(&#529;@I'GJ3&#65533;&#65533;&#65533;H&#65533;|4&#65533;&#65533;h&#65533;&#65533;Sx&#65533;}&#486;x&#21831;&#65533;OP&#65533;&#65533;O Zi&#65533;&#65533;QPBD!(TT.&#65533;&#65533;$7%+&#59809;&#65533;&#65533;&#65533;e ^&#65533;&#65533;UT&#65533;&#65533;U&#65533;&#65533;&#65533;&#1157;&#65533;jJ&#65533;&#65533;&#65533;&#65533;&#65533;&#65533;,=&#65533;&#65533;&#65533;&#65533;&#65533;&#1545;e&#65533;&#65533;&#65533;I&#65533;55&#65533;&#65533;&#65533;J &#65533;P&#65533;&#65533;5&#65533;M&#65533;&#1912;&#65533;c&#65533;&)G&#65533;&#65533;`&#65533;&#65533;S(&#65533;&#65533;:&#65533;T&#65533;&#65533;e&#65533;&#65533;&#65533;&#65533;I')n&#65533;&#65533;7%&#65533;+&#65533;t&#26244;&#1902;j&#65533;&#65533;&j&#65533;'/&#65533;&#65533;&#1473;:&#65533;m{&#65533;q&#65533;qmp&#65533;T&#65533;&#65533;&#65533;&#65533;&#65533;&#65533;v&#65533;&#65533;&#65533;,&#65533;W&#65533;eE&#65533;&#65533;&#1014;&#65533;d&#65533;&#65533;&#65533;/&#65533;F&#1137;&#65533;'&#65533;&#65533;&#65533;y&#65533;&#65533;&#65533;UaH&#65533;&#65533;&#65533;
&#65533;&#1961;&#65533;b&#65533;X&#65533;&#65533;&#65533;&#65533;:&#17907;6p&#65533;&#65533;&#65533;&#65533;&#65533; &#65533;k.&#65533;&#65533;SS&#65533;6{&#65533;&#65533;y&#65533;&#1778;;'&#65533;&#65533;&#65533;&#65533;r&#1350;F@2&#65533;8|;&#65533;X`s&#65533;mx&#65533;&#65533;=&#65533;&#65533;&#65533;&#65533;B&#65533;&#65533; A&#65533;&#65533;6$m&#65533;6&#65533;&#65533;&#65533;&#65533;&#1942;ed2s&#65533;=&#65533;&#1784;&#65533;&#65533;h[&#65533;i&#65533;&#65533;&#65533;&#65533;&#61472;'Z&#65533;&#65533;Z&#65533;'&#1589;&#65533;iQ{&#65533;&#65533;&#65533;I&#65533;0&#65533;a	&#65533;&#65533;&#65533;7&#65533;&#65533;&#1491;wL&#65533;ny&#1627;&#65533;.Q&#65533;w2&#65533;&#65533;&#65533;&#65533;!&#65533;X&#65533;&#65533;&#65533;&#65533;&#65533;&#65533;*&#65533;&#65533;Xk&#65533;4&#65533;b0&#65533;J&#65533;&#65533;D&#65533;@&#65533;&#65533;&#65533;	&#1196;V&#65533;&#65533;^J&#65533;&#753;N&#65533;&#65533;&#65533;<&#65533;&#65533;3&#65533;> a&#65533;&#65533;&#65533;NE&#65533;&#65533;&#65533;R\&#65533;&#2028;&#65533;>?&#65533;&#65533;&#65533;o&#65533;&#65533;&#65533;\
&#65533; S&#65533;? &#65533;&#65533;u&#65533;&#65533;XsH&#65533;&#65533;&#65533;&#57433;&#65533;R 32&#65533;&#65533;&#65533;&#65533;u&#65533;+&#65533;&#65533; &#65533;&#65533;&#65533;&#65533;%;&#65533;?&#65533;2l)&#65533;a&#65533;J&#65533;&#65533;A&#65533;<E&#65533;b,&#65533;&#65533; sw&#65533;&#65533;p&#65533;&#65533;&#65533;5HC&#761;&#65533;v4&#65533;]<&#65533;9&#65533;&#65533;&#65533;_&#65533;&#65533;8&#65533;X&#65533;*U3k&#65533;&#65533;#&#65533;&#65533;MV&#65533;i&#65533;&#65533;f&#65533;&#65533;!&#65533;zh&#65533;&#65533;&#65533;&#65533;&#65533;Q&#65533;&#65533;&#65533;7|&#65533;#&#65533;&#65533;cY&#65533;&#65533;&#65533;U$ &#65533;F7&#65533;&#65533;&#65533;&#65533;&#450;&#65533;&#65533;&#65533;&#65533;&#65533;)&#65533;5"p&#65533;2$ s&#65533;8]P&#65533;[&#65533;&#65533;&#65533;&#65533;p9&#65533;&#65533;i&#65533;V&#65533;4&#65533;$!&#65533;K&p&#65533;7&#65533;&#65533;	%&#65533;&#65533;U&#65533;Q)|%#Z&#33775; &#65533;&#65533;&#65533;&#65533;&#65533;.7I]f0w&#65533;T&#65533;&#65533;&#65533;&#65533;D&#65533;&#65533;/ !)Ld~&#65533;&#65533;1&#65533;&#65533;ld&#65533;+&#65533;&#654;&#65533;_&#65533;&#65533;&#65533;&#65533;U" cc&#65533;&#65533;&#65533;QE]&#65533;F&#65533;&#65533;	$a<m|&#65533;BF&#65533;&#65533;&#65533;G&#65533;&#65533;j&#65533;B%.i&#65533;F"&#1171;&#65533;$&#65533;#)&#65533;?&#65533;&#65533;f-[&#65533;&#65533;@)&#65533;I#1&#65533;&#65533;&#65533;&#65533;9&#65533;J&#65533;r!&#65533;{&#65533;Ei&#65533;=&#65533;l&#65533;&#65533;S&m&#65533;J&#1173;&#65533;&#65533;,C&#65533;&#65533;h1&#65533;&#65533;(K	J&#65533;&#65533;&#59367;&#65533;(&#65533;^&#65533;&#65533;e&#65533;:&#65533;&#65533;&#65533;&#65533;&#65533;&#65533;&#65533;&#1356;&#65533;&#65533;&#65533;&#65533;&#65533;&#65533;8&#65533;&#136;p&#65533; &#65533;)&#65533;7~&#65533;d&#65533;&#65533;n&#65533;ag&#65533;&#65533;J&#65533;kp6[&#65533;&#65533;&#65533;&#65533;&#65533;R&#65533;U+&#65533;&#65533;p2&#65533;j&#65533;&#65533;&#65533;<&#65533;E&#65533;:&#65533;l&#65533;&#65533;&#65533;&#65533;0&#65533;Q&#65533;.&#1299;&#65533;l)n&#65533;&#65533;&#1483;v4&#65533;&#65533;UfO&#65533;&#65533;
&#65533;&#65533;&#65533;|&#65533;&#65533;P&#65533;=&#65533;&#65533;Z&#65533;]&#65533;D&#65533;/&#65533;r&#65533;Yc&#65533;&#667;r&#65533;t)&#65533;&#65533;&#65533;*Z&#65533;&#65533;:V@&#65533;&#65533;'=&#65533;Z&#65533;&#65533;&#65533;x&#65533;&#65533;&#65533;qR"&#65533;b&#65533;Y&#65533;&#65533;&&#65533;F&#65533;&#65533;&#65533;3Y-&#65533;&#65533;&#65533;&#65533;&#65533;V&#65533;\[&#65533;F&#65533;&#65533;&#65533;|T-&#65533;&#65533;[&#65533;&#65533;'&#65533;&#65533;&#65533;&#65533;N&#65533;HqY&#65533;F&#65533;&#65533;&#65533;&#65533;&#65533;aw:_&#65533;.&#65533;&#65533;&#65533;,d&#65533;&#65533;^&#65533;&#65533;&#1076;&#65533;m/a&#65533;^&#65533;&#65533;&#1432;&#65533;&#65533;&#65533;U&#65533;J&#65533;&#65533;xS&#65533;&#65533;	&#65533;J&#65533;&#65533;&#65533;V&#65533;c&#65533;okOkC &#65533;v&#65533;&#65533;=&#65533;e&#65533;&#65533;&#65533;g&#65533;&#65533;&#65533;&#65533;&#65533;&#793;&#65533;54PL	C&#65533;&#65533;Z&#65533;&#65533;5&#65533;j&#65533;0N)&#65533;&#65533;0&#65533;&#65533;F&#65533;&#65533;&tv5&#65533;Z\&#65533;_&#65533;&#65533;O&#65533;%j&#65533;&#65533;&#65533;_@A&#65533;{vvT&#65533;+a!l&#65533;&&#65533;&#65533;&#65533;Dq&#65533;&#65533;&#65533;K&#65533;&#1574;&#65533;:&#1281;&#620;&#65533;&#65533;&#65533;X&#65533;2es&#65533;&#65533;W4&#65533;X&#65533;`F0r&#828;e&#65533;&#65533;z&#65533;2J=&#65533;}!Jln6$&#65533;	&#65533;&#65533;&#65533;&#830;N&#65533;YL&#65533;"&#65533;&#65533;&#219;&#65533;e&#65533;b$4&#65533;t#&#65533;e&#65533;&#65533;&#65533;&#65533;&#26731;+1&#65533;&#65533;4&#65533;hR&#65533;vr(&#65533;&#65533;['&#65533;&#65533;&#65533;&#65533;U&#65533;
&#65533;&#65533;Hh&#65533;&#1957;&#65533;[&#65533;J/&#65533;<&#65533;&#65533;&#65533;j&#65533;d&#65533;|bb&#65533;&#65533;&#65533;&#1372;j&#65533;Kb&#65533;&#65533;v&#65533;&#65533;&#65533;&#65533;+k&#65533;23&#65533;&#65533;v&#65533;&#65533;&#65533;:W&#65533;&#65533;&#65533;&#65533;f&#65533;&#1090;&#65533;&#65533;&#65533;]&#65533;N=t&#65533;)&#65533;&#63639;&#65533;&#65533;i&#65533;*&#65533;&#65533;w&#65533;.&#65533;&#65533;J&#761;&#65533;	ZC&#65533;&#65533;&#65533;gJ2&#65533;&#65533;e&#65533;&#65533;&#65533;&#65533;&#65533;&#65533;&#65533;5&#65533;&#65533;G&#65533;.&#65533;&#65533;S&#65533;&#65533;p:&#65533;X9&#65533;&#65533;v5I&#65533;e&#65533;D{&#65533;&#65533;&#65533;4&#681;&#65533;&#65533;Go&#1791;&#65533;&#65533;&#65533;&#65533;3+Ryc8&#65533;&#65533;-&#65533;eO&#65533;Ab&#65533;&#65533;&#65533;&#1534;&#65533;&#65533;&#65533;&#65533;&#65533;&#65533;Y&#65533;*&#65533;&#65533;&#65533;&#65533;&#65533;8&#65533;&#65533;pm&#65533;&#65533;&#65533;&#65533;&#65533;&#65533;j&#65533;&#65533;;&#65533;n[&#65533;9&#65533;&#65533;&#65533;&#65533;e/o&#65533;&#869;&#65533;&#65533;&#65533; &#65533;B&#65533;&#65533;]&#65533;U&#65533;&#65533;b1^&#65533;(&#65533;<xm&#65533;l&#65533;&#65533;&#65533;%(&#268;$&#65533;&#65533;]q&#65533;&#474;&#65533;j&#65533;&#664;]~&#65533;/8&#65533;:'&#65533;&#1517;^x&#65533;F&#65533;&#65533;r&#65533;&#65533;&#65533;&#65533;\&#65533;:V&#65533;&#65533;bN&#65533;k9&#1785;&#65533;&#65533;&#65533;,5&#65533;&#65533;&#65533;&#65533;&#65533;&#65533;&#65533;&#65533;a&#65533;&#65533;&#65533;1v&#65533;&#862;&#65533;&#65533;|{&#65533;5&#983;g&#65533;&#65533;+&#65533;)&#65533;z&#65533;&#65533;&#65533;<&#65533;&#65533;A&#65533;?&#65533;S;&#65533;&#65533;Tsf&#65533;&#65533;q&#65533;Z&#1515;$&#65533;&#65533;U&#65533;&#65533;h&#65533;&#65533;+p$@&#65533;0'[&#851;&#65533;&#65533;E&#65533;&#65533;&#65533;[&#65533;d&#65533;T&#65533;&#65533;9&#65533;&#65533;&#65533;&#65533;&#65533;&#65533;&#65533;~&#65533;&#65533;s/&#65533;&#502;&#65533;&#65533;x &#65533;&#65533;7K&#65533;wS&#65533;0&#65533;&#65533;&#65533;mg{&#65533;&#65533;x`&#65533;l?7x&#65533;&#65533;R/&#65533;{&#65533;Wp&#65533;&#65533;g&#1409;Pwxl&#65533;{V2vn&#65533;lr&#65533;|(qw&#65533;&#65533;t&#65533;>&#65533;nx!E&#65533;(&#65533;&#65533;}I&#65533;&#65533;|+h~&#65533;7x&#65533;~_&#65533;u&#65533;v&#65533;&#65533;&#65533;O&#65533;&#65533;s X_&#65533;i&#65533;&#65533;&#65533;&#65533;z"&#65533;&#65533;4u&#65533;&#65533;B&#65533;&#65533;	K&#65533;kF&#65533;/&#65533;k&#65533;&#65533;P"f&#65533;TX:&#65533;hR&#65533;mC&#65533;I&#65533;&#28957;wfd&#65533;]GH63'`,(Y&#65533;G&#65533;j&#65533;
-@&#65533;PwGt&#65533;&#65533;("!&#65533;4&#65533;&#2007;&#65533;&#65533;r[t&#65533;p8&#65533;*&#65533;p&#65533;&#65533;&#65533;&#65533;D&#65533;&#513;&#65533;&#65533;U&#65533;&#65533;&#65533;{&#65533;[&#65533;wH&#65533;&#65533;ueqzr&#65533;1&#65533;w0&#65533;s&#65533;X:&#65533;&#65533;W~d&#1414;k&#65533;M&#65533;lI&#65533;?&#65533;&#65533;y&#65533;&#65533;&#65533;e&#65533;&#65533;&#65533;&#65533;6|&#65533;&#65533;x&#65533;&#65533;%|&#65533;7&#65533;&#65533;&#65533;;&#65533;&#65533;&#65533;&#65533;&#65533;&#65533;1(&#65533;&#65533;&#65533;(&#65533;
|&#65533;3&#65533;&#65533;s'&#65533;,&#65533;r{&#65533;&#65533;&#65533;&#65533;&#65533;ue7&#65533;&#918;s$H{i&#65533;&#65533;&#65533;&#65533;xC&#33588;&#65533;lWg&#65533;w&#65533;x&#65533;&#65533;z&#65533;&#65533;a*&#65533;	&#65533;/&#65533;
&#65533;&#65533;P&#65533;&#65533;f&#65533;&#65533;{Z&#65533;&#65533;&#65533;	ghr&#65533;(w&#65533;2&#65533;&#65533;&#65533;&#65533;&#65533;_&#42505;&#65533;&#65533;&#65533;y&#1718;&#65533;&#65533;x&#65533;Y&#65533;>&#65533;@&#65533;&#65533;}&#65533;%a&#65533;&#65533;n|&#65533;ws5rq&#65533;g&#65533;7H&#65533;&#65533;&#65533;&#65533;&#65533;&#65533;&#65533;J$&#65533;f&#1555;v	&#35339;y&#65533;&#65533;&#1552;&#65533;X&#65533;z&#532;&#198;$k%&#65533;&#65533;&#65533;T&#65533;(&#65533;&#65533;&#65533;&#65533;&#65533;;&#28111;&#65533;'&#65533;]&#65533;r&#65533;hP)&#65533;hDH&#65533;&#65533;Hrg&#65533;&#65533;&#65533;&#65533;&#65533;W&#65533;&#65533;s&#65533;&#65533;p&#65533;l\fW'&#65533;ziwo&#65533;w8*&#65533;&#65533;J_r&#65533;wYy&#15830;&#65533;&#65533;q?&#1558;&#65533;w&#65533;/&#65533;&#65533;&#65533;&#65533;&#65533;Zf&#65533;&#65533;&#65533;g&#65533;xH&#65533;@&#65533;P7&#65533;&#65533;&#65533;&#65533;c957&#65533;0&#65533;&#65533;&#65533;
Q&#65533;&#65533;&#65533;&#65533;&#65533;&#65533;2t&#65533;E)&#65533;bGo&#65533;`y(&#65533;&#65533;X&#65533;i)n]&#591;&#65533;&#65533;&#65533;&#65533;&#824;&#65533;&#65533;&#65533;&#65533;WxBG~&#65533;p&#65533;*&#65533;4&#65533;&#65533;0&#65533;&#65533;5Zxn&#65533;&#65533;8&#65533;&&#65533;~&#65533;&#65533;&#65533;&#65533;x&#65533;x&#1437;Jh&#65533;&#65533;&#38164;W&#65533;L&#65533;&#65533;&#65533;	}&#65533;&#541;&#65533;&#595;&#65533;&#65533;&#65533;&#65533;X&#65533;&#65533;&#65533;&#65533;m&#65533;5&#65533;&#65533;&#65533;S&#65533;}&#65533;&#1560;d&#65533;&#65533;9E&#65533;&#65533;[&#65533;&#587;M&#65533;&#65533;+Ds&#28238;&#65533;)&#65533;&#65533;H&#65533;&#65533;7&#65533;gw&#65533;	&#1689;0&#1307;U&#65533;h&#65533;&#65533;&#65533;&#65533;tW&#65533;&#65533;xB&#65533;&#65533;G^&#65533;Y{u&#65533;&#65533;&#65533;
&#65533;H&#65533;&#65533;Y&#65533;&#65533;&#598;>8&#65533;&#65533;&#1486;&#65533;9&#65533;	g&#65533;&#1604;-&#65533;uM&#65533;&#65533;&#65533;_i&#65533;&#65533;y&#65533;&&#65533;&#65533;i&#65533;@)W&#602;&#65533;&#65533;"&#65533;)e&#65533;&#65533;&#65533;;&#65533;)[@oZ&#65533;Z&#65533;
*u&#65533;&#65533;&#65533;7&#65533;&#65533;Y6&#65533;&#65533;H&#65533;0&#65533;7&#65533;&#65533;&#65533;&#65533;EX&#65533;/R&#65533;&#65533;&#65533;&#65533;&#65533;>-&#65533;$J&#65533;w&#65533;&#65533;QW&#65533;E&#65533;&#537;&#65533;&#65533;^&#65533;|&#65533;&#65533;?I&#65533;&#65533;uz&#65533;j&#65533;V`&#65533;&#616;&#65533;&#65533;&#65533;Wg!&#65533;~ZF&#65533;&#65533;J~8J&#65533;&#65533;&#65533;}%XR{&#65533;8&c:}&#338;u&#5332;&#478;_V&#65533;&#65533;O&#65533;&#65533;&#301168;&#610;&#65533;y[&#65533;'&#65533;N&#65533;&#65533;y|e&#65533;5z&#65533;Vj&#65533;&#279;0&#65533;&#65533;?&#65533;&#1062;)&#65533;q&#65533;&#65533;z&#65533;&#65533;&#65533;h&#65533;&#65533;y~&#65533;&#65533;&#65533;&#65533;&#1670;|h&#65533;&#65533;h&#65533;&#65107;&#65533;&#65533;&#65533;&#65533;Z&#65533;&#65533;
&#65533;&#65533;*&#65533;&#65533;y&#65533;$GLb&#65533;&#65533;jK&#65533;&#65533;wL&#65533;]&#65533;&#65533;'H*\&#1581;&#65533;{&#65533;&#65533;&#65533;&#65533;5&#65533;&#65533;o(&#65533;&#65533;z&#65533;&#65533;7&#65533;xD&#65533;>Jj&#65533;&#65533;&#65533;&#65533;&#665;[&#65533;&#65533;&#1763;	+&#65533;X&#65533;}zf&#65533;T&#65533;)9&#65533;&#65533;&#65533;&#65533;&#65533;&#65533;&#65533;&#65533;X&#65533;&#65533;&#65533;&#65533;J&#65533;&#65533;&#65533;Tk&#65533;&#65533;&#1032;&#65533;&#65533;Y[&#65533;&#65533;+{&#65533;&#1748;&#65533;&#65533;g&#65533;({&#65533;d^&#1258;&#65533;&#65533;R?HM7&#65533;&#64995;&#65533;J&#65533;&#65533;Z&#65533;&#65533;z6&#65533;&#65533;9&#65533;	&#65533;!&#65533;&#65533;&#65533;J&#65533;_&#65533;Y&#65533;&#65533;&#65533;&#65533;4{&#65533;=h&#65533;&#65533;&#683;%&#65533;u&#65533;&#486;+^&#65533;&#65533;&#65533;&#65533;&#65533;w&#65533;v&#65533;G&#65533;&#65533;&#65533;&#44353;&#65533;KY&#65533;&#65533;&#549;&#65533;&#65533;&#65533;X&#65533;&#65533;J&#65533;s{&#65533;)&#65533;&#65533;Jk&#65533;j&#65533;{:a&#65533;&#65533;n&#65533;T&#65533;T&#65533;t&#65533;&#65533;F&#65533;&#65533;lT&#65533;&#65533;A&#65533;&#65533;&#65533;&#65533;P&#65533;&#65533;&#65533;n]Z+D&#65533;O &#65533;&#65533;U{(Gk&#65533;&#65533;&#65533;~C;&#65533;&#65533;Z*&#65533;
^&#65533;j&#65533;:&#65533;q{&#65533;w&#65533;&#65533;J&#65533;&#65533; #&#65533;j&#65533;&#65533;*&#65533;]&#65533;&#65533;&#10939;&#65533;&#47120;&#65533;&#65533;&#65533;&#1568;&#65533;&#65533;&#65533;w&#65533;&#65533;:&#46804;
&#65533;&#65533;*f&#65533;[%&#65533;z .9&#65533;\X{&#65533;&#65533;&#65533;h&#65533;&#65533;?K+&#65533;&#65533;+&#65533;b9&#65533;t&#65533;&#65533;&#65533;&#556;&#887;&#65533;&#922;&#65533;Z&#65533;\;&#65533;&#65533;(&#65533;&#65533;&#65533;&#65533;&#65533;&#65533;Xc&#65533;&#65533;&#65533;&#65533;JW*f{&#65533;&#65533;&#65533;&#65533;:&#65533;&#65533;	&#65533;&#65533;%&#65533;&#65533;&#751;&#65533;D&#65533;&#65533;k&#65533;&#65533;&#65533;&#65533;Z&#65533;Y&#65533;&#65533;&#65533;&#65533;J&#65533;gg&#65533;u&#566;&#65533;[&#65533;-&#65533;&#65533;G&#1499;&#65533;C$&#65533;&#65533;&#65533;&#65533;&#1688;&#65533;y&#65533;H+&#65533;&#1626;&#65533;&#65533;k&#65533;&#65533;&#65533;&#65533;Lk&#65533;&#65533;&#65533;&#65533;&#299;&#65533;I&#65533;&#65533;&#65533;7&#65533;ti&#65533;&#65533;&#65533;9&#65533;&#65533;&#65533;&#65533;(&#65533;Ka{$5&#65533;&#65533;&#65533;&#65533;X&#65533;&#65533;p&#65533;&#65533;-3&#65533;&#65533;&#65533;&#65533;&#65533;*&#65533;&#65533;-&#65533;&#65533;&#65533;&#65533;^\&#65533;&#65533;&#65533;&#65533;&#65533;&#65533;&#65533;&#65533;&#65533;&#65533;&#65533;&#65533;&#65533;.|R&#65533;&#65533;&#65533;&#65533;H&#65533;cP&#65533;Y&#1589;T&#1846;h(&#65533;J&#65533;&#65533;&#65533;&#65533;&#65533;&#65533;,wZ&#65533;&#65533;_&#65533;b&#65533;?&#65533;&#65533;&#44770;&#65533;&#65533;&#65533;&#65533;&#65533;O{&#65533;&#65533;&#65533;&#65533;&#65533;&#65533;&#65533;&#65533;&#65533;a&#65533;XV&#65533;&#65533;6&#65533;&#1753;&#65533;&&#65533;/&#65533;{.&#65533;&#65533;&#3672;N&#731;A	&#65533;&#65533;gV&#65533;i&#65533;&#482;s&#65533;&#1274;?&#65533;&#65533;JFJ&#65533;&#65533;&#65533;I&#65533;f}&#65533;Zn&#65533;&#65533;&#420;&#65533;&#65533;y&#65533;&#379;l$[&#338;&#65533;&#65533;&#1849;&#65533;&#65533;&#65533;&#65533;&#65533;)&#65533;&#65533;&#65533;&#65533;&#65533;&#65533;&#65533;&#65533;&#65533;&#65533;&#65533;p!&#65533;&#65533;%;&#65533;"&#65533;&#65533;|&#65533;{&#65533;&#65533;&#65533;&#804;&
&#65533;5	&#65533;?&#65533;&#65533;&#65533;&#65533;&#65533;&#65533;V&#65533;p&#65533;&#65533;&#65533;&#65533;,&#65533;&#65533;&#65533;&#65533;&#65533;U&#65533;ki&#65533;&#65533;&#65533;L&#65533;&#65533;c&#65533;&#65533;&#65533;&#828;&#65533;L&#65533;F&#65533;&#65533;|&#960;[&#65533;Q,&#65533;&#65533;&#787;w&#65533;;{&#65533;&#65533;&#65533;&#65533;&#65533;v&#65533;9;&#65533;&#65533;K&#65533;v[y&#65533;|&#813;z&#65533;&#65533;&#65533;&#65533;(&#65533;&#65533;&#65533;]9)
&#65533;*&#65533;lZ&#901;H&#933;&#65533;q;K&#65533;Q&#657;&#65533;W*A&#412;&#65533;&#65533;&#65533;:&#65533;&#65533;{&#65533;-&#65533;&#65533;&#65533;&#744;&#65533;&#1681;L&#65533;&#65533;9I&#65533;&#398;K&#1077;,&#65533;T&#65533;&#1168;&#65533;H\}/p
&#65533;&#65533;K&#65533;T]&#65533;=&#65533;d&#65533;&#65533;&#65533;P 
&#65533;<-&#65533;&#903;&#65533;&#65533;&#65533;&#65533;yDrm&#65533;~&#65533;&#65533;M&#65533;&#65533;&#65533;O&#65533;&#65533;&#65533;&#65533;&#65533;&#65533;&#65533;I&#65533;&#369; &#65533;&#65533;`!&#65533;&#699;&#65533;d&#1896;&#65533;&#65533;&#65533;}&#65533;Bm0&#65533;&#65533;&#65533;&#65533;&#65533;<&#65533;&#65533;&#65533;*&#65533;[&#699;&#65533;&#65533;&#65533;&#65533;f&#65533;&#65533;|&#65533;&#65533;&#65533;&#65533;&#65533;&#65533;&#65533;&#65533;|&#1715;li&#65533;8&#65533;&#65533;&#891;&#65533;&#65533;s&#65533;&#65533;-&#65533;QM`&#65533;&#65533;3&#65533;&#65533;&#65533;&#65533;&#65533;&#65533;&#65533;&#1306;g&#65533;*&#65533;&#1093;&#65533;&#65533;O&#65533;&#709;}&#65533;&#65533;eu{&#65533;&#65533;k&#65533;&#65533;&#65533;=&#65533;&#65533;&#65533;I=&#65533;&#65533;&#65533;&#65533;&#65533;h<&#65533;&#65533;&#54567;&#65533;&#65533;{&#65533;3J&#296;&#65533;&#65533;@{&#65533;&#65533;P&#65533;
&#65533;Z-&#65533;&#65533;y&#65533;&#65533;9&#65533;1&#65533;&#65533;w	&#1449;&#65533;z	&#65533;l-&#65533;@&#65533;&#65533;&#65533;]&#65533;`&#65533;&#65533;&#65533;&#65533;&#65533;&#65533;&#65533;&#65533;&#65533;&#65533;&#65533;&#65533;&#65533;&#65533;=&#65533;&#65533;&#65533;&#65533;B&#65533;t&#65533;&#65533;&#973;&#65533;&#65533;&#65533;|&#1809;L&#65533;&#65533;&#65533;&#65533;J_p|X&#65533;}&#65533;&#65533;G&#65533;&#65533;-&#65533;&#65533;&#791;&#65533;&#65533;&#65533;&#65533;&#65533;'&#65533;&#65533;&#65533;c&#65533;n&#65533;{&#65533;-&#65533;&#65533;&#65533;&#65533;&#65533;k&#65533;&#65533;&#65533;*&#65533;&#65533;*&#65533;&#65533;)*&#65533;&#65533;&#65533;=X&#65533;&#65533;v&#1979;Qw&#65533;
&#65533;&#65533;
&#65533;&#65533;\&#1826;&#65533;&#65533;gmq &#131;&#65533;&#65533;&#65533;2:&#65533;&#65533;N&#65533;O&#65533;&#65533;Y&#65533;I&#65533;&#65533;fm&#65533;/&#65533;&#65533;&#65533;&#65533;G&#65533;&#65533;&#65533;&#1293;&#15613;&#65533;&#65533;&#65533;&#65533;j&#65533;nYM&#65533;&#65533;&#65533;,av1&#65533;&#65533;&#65533;&#65533;&#65533;?&#65533;&#65533;&#65533;,&#65533;.&#65533; s&#65533;y&#65533;&#1448;&#65533;&#65533;%&#1188;&#65533;&#65533;&#65533;&#65533;.&#1515;#&#65533;&#65533;&#65533;&#65533;~G&#65533;&#65533;b&#65533;&#65533;T&#65533;^}&#65533;&#65533;4)&#65533;&#65533;&#65533;&#65533;&#65533;N&#10899;&#65533;&#65533;&#65533;&#65533;E]&#65533;2[&#1177;&#65533;&#65533;&#65533;m&#340;;&#1416;&#65533;o~{w&#65533;&#65533;+^af&#65533;&#65533;&#65533;&#65533;a&#65533;\&#461;&#65533;&#65533;]&#65533;&#65533;&#65533;&#65533;=&#65533;$&#65533;&#65533;&#65533;&&#65533;=&#65533;&#1693;&#65533;D}&#1516;&#65533;&#65533;h~a&#885;~&#65533;+&#65533;0}&#65533;&#65533;&#65533;&#65533;aM&#65533;&#65533;&#65533; *&#65533;&#65533;X&#65533;&#65533;A&#65533;&#65533;&#65533;&#65533;&#65533;O&#65533;&#65533;&#65533;&#65533;&#65533;&#65533; &#65533;&#65533;&#65533;&#65533;h&#65533;Q&#10409;=&#65533;=&#65533;&#207;&#65533;&#65533;&#65533;~&#65533;&#65533;&#65533;Iv&#65533;&#1908;W&#65533;&#65533;&#65533;]&#65533;&#65533;&#65533;&#65533;)&#65533;&#65533;vx&#65533;V:&#65533;&#65533;-&#65533;v}&#1159;%&#65533;g&#1936;Vs&#65533;	&#65533;V5&#65533;&#65533;}&#65533;&#65533;&#65533;{&#65533;&#65533;{&#65533;-o&#1913;&#65533;&#25902;&#65533;&#65533;&#65533;&#65533;&#65533;&#65533;&#65533;K&#65533;&#65533;&#65533;&#65533;N&#65533;&#65533;&#65533;&#65533;&#65533;&#65533;#&#65533;&#65533;iR!N&#65533;&#131;&#65533;2&#65533;&#65533;&#65533;&#65533;&#65533;&#65533;\&#65533;'&#65533;&#65533;
&#65533;&#65533;D=&#255;&#65533;&#65533;)&#65533;"w&#65533;&#65533;&#65533;]&#65533;$&#65533;&#65533;&#65533;d&#1017;&#65533;^&#65533;&#65533;&#65533;AD&#65533;l&#65533;&#142;&#65533;&#1914;&#65533;&#65533;&#65533;&#984;]&#65533;&#65533;>&#65533;b&#65533;&#65533;@m&#65533;&#65533;>&#65533;&#65533;&#65533;&#65533;&#65533;G&#65533;N&#65533;&#454;F&#65533;&#65533;&#65533;&#65533;&#65533;!&#65533;-&#65533;x&#65533;&#65533;&#65533;2~&#65533;'&#65533;&#65533;;e0&#65533;o&#65533;&#65533;_&#65533;&#65533;\&#65533;&#65533;&#65533;&#65533;&#65533;&#65533;&#65533;Q&#65533;&#65533;&#65533;&#65533;6}&#65533;V &#65533;%&#65533;k &#65533;&#65533;;&#65533;&#65533;N&#65533;e9&#65533;&#65533;n&#65533;&#65533;&#65533;&#65533;&#65533;=&#65533;n&#532;&#65533;m}+&#65533;&#65533;&#45471;'MN&#214;&#65533;&#65533;&#65533;&#65533;&#65533;S&#65533;&#65533;&#65533;g&#65533;&#65533;m&#65533;&#65533;u&#65533;\&#65533;(y&#65533;&#65533;&#65533;O&#65533;:<&#1502;&#270;x&#65533;O&#65533;&#65533;&#65533;&#65533;+&#65533;&#65533;&#65533;+&#65533;e3&#65533;&#65533;8&#65533;e/&#65533;\&#65533;U&#65533;&#65533;&#65533;`&#65533;q&#65533;&#65533;&#65533;V^&#65533;&#65533;&#65533;H&#65533;&#65533;&#65533;|&#65533;&#65533;&#65533;e&#65533;&#65533;%&#65533;&#65533;&#65533;&#65533;Q&#65533;&#65533;q&#65533;&#65533;&#65533;&#65533;&#65533;3\&#65533;&#65533;&#65533;&#65533;&#65533;&#65533;?{&#65533;n&#65533;&#65533;&#65533;&#65533;&#65533;&#243;&#313;&#65533;&#65533;&#65533;&#516;&#1020;&#65533;&#65533;&#1082;&#65533;&#65533;Z&#65533;&#65533;&#65533;&#65533;&#65533;&#65533;&#1789;&#65533;&#65533;&#65533;&#65533;&#1150;&#65533;&#65533;	&#37692;&#65533;@&#65533;&#65533;&#168;&#65533;(&#65533;&#65533;+&#65533;&#65533;&#65533;&#65533;&#65533;&#65533;&#65533;&#65533;&#65533;J&#65533;H&#729;&#65533;N&#65533;0&#65533;&#65533;5p&#65533;=&#65533;6&#65533;Bh&#65533;&#65533;q&#65533;&#65533;&#65533;b&#65533;&#65533;&#65533;^&#65533;&#65533;&#202;$&#581;#&#65533;\y&#1180;&#65533;&#65533;&#65533;&#65533;<)(S6C&#65533;&#65533;Ly	aU;uv&#65533;&#65533;&#65533;ID,z&#65533;Q&#65533;!&&#65533;&#65533;M&#65533;G&#65533;&#65533;&#65533;QT&#65533;&#65533;&#65533;W&#65533;&#1282;&#65533;zInjD&#65533;C&#65533;t&#526;L&#65533;o&#1250;&#65533;ZV&#65533;\|K&#65533;&#65533;&#887;7$?&#65533;&#65533;.'&#65533;&#65533;:&#65533;&#1872;&#65533;&#1304;&#65533;&#61080;&#65533;&#65533;&#65533;&#65533;&#65533;j<&#65533;q&#1353;&#65533;%sfM&#65533;4&#65533;&#65533;j&#65533;*&#65533;&#65533;h&#65533;&#65533;]&#65533;5&#65533;4&#65533;/{lJ[)&#65533;k}"&#65533;*u&#65533;!&#65533;&#51870;M]m&#65533;&#65533;&#65533;u&#65533;&#65533;E&#65533;&#65533;o&#65533;z&[&#65533;(}&#65533;&#65533;jt&#65533;3C&#65533;*&#65533;&#65533;w&#65533;&#497;&#65533;&#65533;K^&#65533;&#2015;&#65533;p&#65533;&#65533;G&#65533;p&#65533;&#65533;a'&#65533;&#65533;2&#65533;&#65533;&#65533;F&#65533;X&#65533;0&#65533;&#65533;&#65533;!&#65533;qk&#65533;ZJ1yv&#65533;K&#65533;&#65533;&#65533;_i&#1173;&#65533;k&#65533;1&#65533;y&#65533;&#65533;R&#65533;&#65533;&#65533;(fInM&#65533;&#65533;Go63[&#65533;lgVs&#1013;8&#65533;}&#65533;G&#65533;_&#65533;&#65533;EXv&#65533;D&#65533;&#65533;1`%&#65533;&#65533;W&#65533;c	i&#65533;&#65533;>G&#135;&#65533;O&#65533;cy&#65533;&#65533;&#65533;&#65533;&#65533;k&#65533;&#65533;&#65533;Z&#65533;$:&#65533;&#1808;27&#65533;v&#65533;&#65533;g&#65533;&#65533;&#65533;1&#65533; &#65533;K&#65533;&#65533;!&#65533;&#65533;Eg&#65533;X &#65533;&#65533;&#65533;&#65533;&#65533;bx&#65533;&#65533;k&#65533;&#65533;&#65533;&#65533;r&#65533;&#65533;@9u&#65533;&#65533;&#65533;~&#65533;i&#65533;&#65533;Z&#65533;&#65533;&#65533;qd&#65533;&#65533;i&#65533;&#18871;&#65533;d&#65533;m2	j&#65533;DZA&#65533;&#65533;m&#65533;&#65533;)T&#65533;&#65533;|&#65533;V[1&#65533;)&#65533;&#65533;&#65533;&#65533;&#65533;c&#65533;&#65533;&#65533;]&#65533;&#65533;w#&#65533;&#1061;&&#65533;x&#65533;h2&#65533;&#65533;&#65533;X&#65533;&#65533;&#65533;)&#65533;&#65533;&#65533;f&#65533;&#65533;&#1492;j&#484;j*Sn&#65533;&#65533;&#65533;5Kh&#65533;&#1806;K+H&#65533;v&#65533;&#65533;M&#65533;&#65533;&#65533;'&#65533;&#802;[&#65533;wW>x&#65533;&#65533;)9&#44961;N[&#65533;&#65533;&#65533;&#65533;J&#65533;&#65533;^f;&#65533;&#65533;&#65533;v&#65533;&#65533;
&#65533;&#65533;{&#65533;b&#65533;,s&#65533;&#65533;z&#65533;&#65533;&#1447;`&#395;:x,&#65533;&#65533;*G&#65533;&#65533;&#65533;&#65533;&#65533;&#65533;y&#65533;|(m&#65533;&#65533;&#65533;&#65533;'&#65533;&#65533;&#65533;(&#494;Xh&#65533;&#65533;&#587;&#65533;&#65533;"&#65533;.&#65533;Z#&#65533;&#65533;&#65533;,&#65533;&#65533;H-&#1644;&#65533;&#65533;&#65533;4&#65533;&#65533;>Mm&#65533;~&#65533;&#65533;4dR&#65533;&#65533;&#252;JY&#65533;&#65533;&#65533;V&#65533;t&#65533;&#65533;&#65533;Q&#65533;&#65533;&#65533;f&#65533;	:x2O7&#65533;v&#65533;O&#65533;!&#65533;&#65533;i&#65533;w*&&#65533;&#65533;&#65533;ru&#65533;&#65533;v&#65533;TT&#65533;Hd&#1473;{&#65533;8&#65533;K&#65533;&#65533;x&#1172;&#65533;+9&#65533;&#65533;&#65533;&#65533;&#65533;&#65533;&#65533;&#65533;9&#65533;~&#65533;K2&#65533;&#65533;I&#65533;&#65533;Z&#65533;&#65533;r&#65533;_6&#65533;&#65533;3&#65533;&#65533;&#65533;&#65533;&#65533;s&#65533;&#65533;$&#1323;&#65533;&#65533;}&#65533;&#65533;?&#65533;&#65533;&#65533;,o&#65533;&#65533;&#65533;&#65533;ri&#65533;&#65533;o$w&#65533;5gb&#65533;	&#65533; &#65533;&#65533;'&#65533;\K&#65533;:&#65533;&#65533;,&#65533;&#65533;*&#65533;s&#65533;;&#65533;&#65533;&#65533;g&#65533;&#995;s&#65533;&#65533;~&#65533;m&#65533;&#65533;u&#65533;Y&#1743;&#65533;&#65533;&#65533;&#65533;rj-bd&#65533;&#65533;z&#65533;-v%&#65533;&#65533;&#65533;&#65533;&&#65533;t&#65533;$&#65533;!&#65533;v&#1173;&#65533;&#65533;=&#65533;&#65533;#&#65533;I&#65533;&#65533;&#65533;&#65533;&#65533;H&#675;M:&#65533;&#65533;&#65533;&#65533;&#65533;M{U&#65533;&#65533;&#65533;&#1207;&#65533;&#65533;U&#65533;z&#65533;{&#65533;&#65533;z&#65533;;&#65533;&#65533;&#576;&&#65533;&#65533;&#65533;&#65533;fC!&#65533;&#65533;><&#65533;?0&#65533;&#65533;&#65533;MF&#65533;_I&#65533;&#65533;&#65533;&#65533;p(&#65533;&#65533;&#65533;&#65533;&#65533;C&#65533;&#65533;P&#65533;&#65533;+&#65533;&#65533;&#65533;3&#65533;!(&#65533;F&#65533;
&#65533;$&#65533;&#65533;.&#65533;&#65533;&#65533;
&#65533;tD&#65533;&#65533;}&#65533;s^gBE&#65533;?Y&#65533;!&#65533;&#65533;&#65533;&#65533;*.lY&#65533;c&#65533;&#65533;&h&#65533;&#65533;&#65533;&#65533;e<&#65533;r&#65533;&#65533;9&#65533;&#65533;m&#65533;_&#65533;&#65533;&#65533;?&#1093;P&#65533;&#65533;C&#65533;&#65533;&#65533;C ZI&#65533;&#65533;&#65533;&#6736;5&#499;u&#65533;i&#65533;&#65533;`&#65533;zD8&#65533;l&#65533;&#65533;&#65533;]jy&#65533;'&#65533;&#65533;&#65533;l$&#65533;&#65533;w&#65533;K"&#65533;&#65533;y&#65533;&#65533;&#65533;J&#781;/a@&#65533;&#65533;&#65533;&#65533;\fo&#65533;&#65533;&#65533;F&#65533;G&#65533;I&#65533;qd&#65533;&#65533;&#65533;&#65533;&#853;Q&#65533;=&#65533;&#1316;&#65533;|YIN&#65533;l&#65533;5&#65533;#6u&#65533;&#860;&#1386;s!&#65533;&#65533;&#65533;<&#65533;@4&#65533;nh+&#1630;&#57512;1fR&#65533;Y&#65533;b&#65533;8&#65533;^~3&#65533; &#65533;&#1292;W&#65533;u&#65533;1&#65533;&#65533;&#65533;&#1335;&#65533;&#65533;&#65533;&#1249;&#65533;E/&#65533;(&#65533;&#65533;&#65533;&#65533;{ZI&#65533;&#65533;3&#65533;	&#65533;&#65533;hyB}z&#65533;a&#1676;&#65533;g&#65533;&#65533;&#65533;a&#65533;b+&#65533;K+&#65533;&#1632;&#65533;&#65533;,&#65533;&#65533;y'S&#65533;:f&#65533;&#65533;4(9A&#65533;&#65533;@2&#65533;&#65533;&#65533;&#65533;OT&#65533;	&#65533;&#65533;&#65533;{0&#1384;2&#65533;&#65533;5!V&#65533;SDI&#1103;&&#65533;&#65533;@&#65533;&#65533;!&#65533;.&#1124;&#1803;&#65533;hJ&#65533;&#65533;&#65533;*&#65533;&#299;&#65533;
&#65533;&#65533;e&#65533;&#65533;&#65533;&#65533;&#65533;N&#65533;F=N&#59830;k_'IT&#65533;&#65533;&#65533;&#65533;&#970;&#65533;R'&#65533;Ru&#65533;-&#65533;&#65533;-,&#65533;&#65533;:&#65533;&#65533;D&#65533;&#65533;G&#65533;&#65533;&#65533;&#65533;&#65533;&#65533;&#65533;&#65533;]&#65533;&#65533;&#65533;&#65533;&#65533;&#65533;8&#65533;&#65533;o&#65533;&#65533;\&#65533;&#65533;&#65533;&#65533;9`@&#65533;6U21&#1418;U&#65533;&#65533;iQ@r&#65533;W&#267;&#65533;&#443;r&#65533;&#65533;R&#876;tg+&#1785;JV&#65533;&#65533;e&#65533;eEX3d&#392;&#65533;&#65533;<e&#65533;R&#65533;&#65533;&#65533;.S&#65533;m&#65533;y[&#65533;O&#1194;&#65533;fe&#65533;[&#65533;&#1170;&#65533;7&#65533;&#65533;&#65533;e&#65533;&#65533;&#1760;&#65533;&#65533;}X&#65533;A&#65533;&#65533;l*Vx&#65533;dX&#65533;&#65533;&#65533;O&#65533;&#65533;v&#65533;l&#65533;&#65533;*VT&#1618;&#65533;&#1147;Vg&#65533;&#65533;&#65533;&#334;&#65533;&#65533;{3&#65533;&#1210;&#65533;&#65533;&#65533;kn&#65533;&#65533;&#65533;x&#65533;&#65533;&#65533;&#65533;Q_&#65533;&#65533;&#65533;&#65533;x&#65533;&#65533;b[!&#65533;&#1530;&#65533;1of=&#65533;$&#65533;Cs:"&#65533;\&#65533;,&#65533;O`&#65533;&#65533;g&#1227;c&#65533;&#65533;&#65533;&#65533;&#65533;&#65533;j&#65533;&#65533;&#65533;&#65533;&#65533;!&#65533;&#65533;PE&#65533;(&#65533;C.f5&#65533;&#65533;&#65533;K&#65533;w:W&#65533;lV&#65533;&#65533;*&#65533;&#65533;&#65533;*&#65533;&#65533;&#65533;f&#65533;&#65533;&#65533;%&#65533;o&#65533;&#65533;&#1499;&#65533;A&#65533;&#65533;&#65533;|&#65533;k4&#1591;&#65533;&#65533;&#65533;&#65533;;&#65533;&#65533;Z,&#65533;jv&#65533;s&#65533;~&#65533;&#65533;_3&#856;*T&#65533;&#65533;O*&#65533;&#1294;C&#65533;+&#65533;z3&#65533;n&#65533;h5&#65533;&#65533;3&#65533;&#65533;n&#65533;yj&#65533;E&#65533;|&#65533;z[&#65533;&#1978;&#65533;&#65533;&#65533;f&#65533;&#65533;+&#65533;&#65533;6&#65533;-&#65533;&#666;C%&#65533;D&#1194;\3&#65533;5g&#65533;<;&#671;A&#65533;,W*a
'&#65533;\&#65533;r&#65533;&#65533;&#65533;aP'&#65533;&#65533;&#65533;F&#65533;&#65533;#!ai&#65533;&#65533;&#65533;*&j5&#65533;&#65533;&#65533;&#65533;[&#65533;G&#65533;&#65533;i&#65533;&#513;&#65533;&#65533; &#65533;&#65533;B&#65533;&#65533;kr&#65533;&#65533;&#65533;!s*&#65533;&#65533;b&#65533;FK&#65533;E&#65533;&#65533;L&&#65533;n2"&#65533;&#65533;&#65533;!&#65533;I&#65533;P&#65533;&#65533;&#65533;&#65533;V&#1964;9p&#65533;&#65533;&#65533;&#65533;y&#65533;>r&#65533;A&#65533;w&#65533;&#1533;e2&#65533;<&#65533;&#65533;Ro=ly&w-&#65533;&#65533;&#65533;&#65533;&#65533;x&#65533;j&#65533;L&#65533;\&#65533;&#65533;&#65533;gy&#65533;&#65533;&#65533;&#65533;8&#65533;b&#65533;b,+&#65533;&#65533;5&#65533;&#65533;&#65533;5!%&#65533;'&#65533;&#65533;&#65533;v:&#65533;&#65533;&7&#65533;&#65533;`O7&#65533;&#65533;&#65533;$AK&#65533;R&#65533;&#65533;&#65533;&#65533;&#65533;&#65533;#:23&#65533;&#65533;txg&#65533;&#65533;&#65533;&#65533;&#65533;&#65533;&#1837;6&#65533;&#65533;&#65533;vZ&#65533;ez&#65533;&#65533;&#65533;t&#65533;u&#65533;&#65533;&#65533;&#65533;r=&#65533;&#65533;&#1956;&#65533;V|u&#65533;Na&#65533;B\&#65533;&#65533;:&#65533;X&#65533;4&#65533;&#65533;&#65533;&#65533;t5=&#65533;6&#65533;gn&#65533;&#65533;&#65533;9&#65533;	&#65533;kd&#65533;&#65533;&#65533;A&#65533;K_&#65533;&#65533;C:&#65533;}&#65533;=&#65533;&#65533;&#65533;Q&#65533;&#65533;&#65533;&#65533;&#65533;O&#65533;~&#65533;+U&#65533;&#65533;=&#65533;&#65533;&#65533;R&#65533;&#65533;&#65533;y~P&#65533;&#65533;&#65533;{U&#65533;&#65533;c>}_&#65533;&#65533;_&#65533;&#65533;&#65533;u&#65533;av&#65533;{&#65533;&#65533;&#65533;&#1779;'z&#997;&#65533;h7
&#65533;&#65533;w&#65533;q&#65533;&#65533;Q&#65533;r&#65533;{&#65533;&#65533;&#65533;S&#65533;m&#65533;Gmk&gi&#65533;&#65533;wKh&#65533;e@&#448;&#65533;&#65533;u&#65533;ge&#885;]&#65533;e$Fd&#65533;'no$w&#65533;&#65533;&#65533;&#65533;&#65533;n&#65533;gyfb]pBwg&#65533;&#65533;~yd&#65533;&#65533;&#65533;&#65533;'j	&#65533;:(&#65533;t0&#65533;d&#65533;Xi`&#65533;&#65533;&#65533;C&#65533;x*wxg&#65533;&#65533;&#65533;&#65533;e&#65533;%4H&#65533;y&#65533;&#65533;a&#65533;&#65533;l&#65533;&#65533;~q?&#65533;5\U&#65533;&#65533;:&#65533;&#65533;]&#9540;&#65533;.4HHO&#65533;&#386;.x{&#65533;&#65533;&#65533;1(0&#65533;v&#65533;U&#65533;&#65533;Gh&#65533;&#65533;&#65533;&#65533;2&#65533;&#65533;&#65533;fXWG&#65533;c&#65533;`%&#65533;]X&#65533;&#65533;&#65533;&#65533;k&#65533;d&v6&#65533;&#65533;&#65533;a+&#65533;I&#65533;&#65533;cGzMh&#65533;8gU&#65533;,&#65533;n&#65533;Wx&#311;&#65533;&#65533;&#65533;&#65533;h&#65533;&#65533;_&#65533;&#65533;&#65533;&#262;&#65533;&#65533;m&#65533;z&#65533;&#65533;z&#65533;U&#65533;f*&#65533;5&#65533;2uD&#65533;<%y{&#65533;f\&#65533;t}&#65533;&#65533;L&#65533;&#65533;+&#65533;Ndn&#65533;&#65533;e&#65533;3&#65533;H&#65533;)&#65533;td?&#65533;&#65533;xf&#65533;h&#65533;&#65533;&#65533;Y &#65533;p&#65533;&#65533;gz&#65533;&#65533;}&#65533;m&#65533;&#65533;&#65533;wv&#65533;&#65533;z&#65533;&#457;L&#65533;q&#65533;&#1545;&#65533;&#65533;dBWO&#65533;U&#65533;&#65533;W/w&#65533;&#65533;S}&#65533;(r&#65533;a&#65533;&#65533;$&#65533;&#65533;&#65533;G&#65533;&#65533;&#65533;W&#65533;'&#65533;j(v&#65533;&#65533;&#65533;p&#65533;&#522;&#65533;&#65533;3&#65533;u&#65533;v&#1613;|&#65533;&#65533;&#65533;&#65533;&#1474;&#65533;&#65533;XL7x&#65533;MzE&#65533;&#65533;*&#1048;&#65533;&#65533;&#65533;~92&#65533;&#65533;&#65533;&#65533;&#65533;&#65533;4&#65533;&#65533;h&#65533;s&#65533;&#65533;!nnq&#65533;5l&#65533;7m&#65533;&#65533;C6D&#65533;G^Z&#65533;yT&#65533;[rCE&#65533;&#65533;&#65533;&#65533;&#65533;g&#65533;/&#65533;&#65533;`&#65533;&#65533;5&#65533;&#65533;W&#65533;&#65533;Y#&#65533;&#65533;s!&#65533;&#65533;&#65533;Uh&#65533;h&#65533;&#65533;&#65533;`&#65533;&#340;,W&#65533;\&#65533;4&#65533;&#65533;!t&#65533;&#1553;J&#65533;[q&#65533;r&#65533;&#1425;c&#65533;Y&#65533;GY&#65533;7&#65533;3t&#65533;&#65533;K&#65533;X&#1552;&#65533;&#65533;1&#65533;oV&#65533;&#65533;&#65533;&#65533;&#65533;&#65533;&#65533;&#65533;&#405;x&#65533;&#65533;&#65533;&#528;&#65533;xEgx&#65533;&#65533;&#451;'7&#65533;U&#65533;&#65533;&#65533;&#65533;&#65533;x&#65533;ZY&#65533;=<)=&#65533;t&#65533;^&#65533;Q&#65533;&#65533;$h&#65533;:&#65533;v&#65533;&#65533;&#65533;(&#65533;U&#65533;Z&#65533;G&#65533;&#65533;&#65533;&#65533;&#65533;&#65533;&#65533;&#65533;&#38545;&#65533;itY&#65533;2&#65533;S&#65533;62&#65533;b&#65533;&#65533;)&#65533;&#65533;(&#65533;q&#1089;&#65533;&#65533;u)&#65533;b&#65533;
&#65533;!&#65533;8&#65533; &#65533;&#65533;&#65533;&#65533;&#65533;4&#65533;a$&#65533;&#65533;$&#65533;&#65533;&#65533;&#1561;&#65533;i<&#65533;7&#65533; &#65533;n&#65533;&#65533;3&#65533;&#65533;&#65533;{&#1496;q&#65533;&#65533;U&#65533;&#65533;&#1542;$&#65533;&#65533;
)&#65533;&#65533;w&#1878;&#65533;&#65533; &#65533;&#438;	&#581;&#65533;&#65533;&#65533;=&#65533;&#65533;&#65533;&#65533;xw)f&#65533;is&#65533;&#65533;&#65533;	
&#65533;&#65533;&-&#65533;~I3]&#65533;y4&#65533;&#65533;}O&#65533;o&#65533;&#65533;c^&#65533;E&#65533;4t&#65533;&#65533;&#65533;&#65533;&#65533;V&#65533;&#65533;&#65533;)&#65533;&#65533;w&#65533;&#65533;&#65533;&#65533;&#65533;)&#65533;&#65533;	&#65533; &#65533;l&#65533;&#65533;=&#65533;&#65533;E;&#65533;&#65533;&#65533;&#38442;(&#65533;j&#65533;&#65533;&#11844;&#65533;&#603;&#65533;&#65533;o&#65533;&#65533;&#65533;Cm&#65533;E&#65533;&#65533;&#65533;y&#65533; j&#65533;&#1630;N:fJ&#65533;6z&#65533;&#65533;&#65533;&#65533;y&#65533;B&#65533;m&#65533;&#1571;^:~s&#65533;&#65533;O:w&#1163;.&#65533;&#65533;&#65533;q,9&#65533;~s&#65533;&#65533;#&#65533;&#65533;":$&#65533;&#65533;&#841;&#65533;6&#65533;qz^%*&#65533;&#65533;y&#65533;B&#1697;&#65533;p&#65533;8&#65533;`)&#65533;&#65533;)&#65533;&#65533;&#614;n&#65533;&#65533;&#65533;&#65533;&#65533;&#65533;&#65533;J&#65533;&#65533;&#65533;&#65533;&#65533;&#65533;&#65533;p&#65533;&#65533;&#65533;&#288;IT&#65533;&#65533;=&#65533;&#65533;&#65533;Z&#65533;C&#1633;r&#65533;}~'A&#65533;&#65533;:&#65533;Nad&#65533;r&#65533;@&#65533;*&#65533;'&#39375;J&#65533;V&#65533;&#65533;F&#65533;i&#65533;&#65533;g&#65533;&#65533;&#65533;&#65533;&#65533;&#65533;:&#65533;&#65533;~&#65533;&#65533;&#65533;&#65533;s&#65533;&#1081;&#65533;&#65533;&#1416;M&#65533;	&#1099;:u&#65533;p&#65533;	P&#65533;=&#65533;iI&#65533;
&#65533;:&#65533;kt&#65533;&#65533;Y&#65533;&#65533;m&#1290;Yb&#65533;y&#65533;&#65533;&#65533;&#65533;&#65533;X&#65533;&#65533;Q=^&#65533;&#65533;&#65533;W&#65533;&#65533;&#664;&#65533;&#65533;
k&#65533;3&#65533;&#65533;&#65533;&#619;&#65533;&#65533;Io&#65533;&#65533;Z&#65533;&#65533;:&#28883;A&#65533;`&#65533;&#65533;&#65533;&#65533;&#65533;x6cy&#65533;k&#65533;
&#65533;&#65533;X&#65533;d&#65533;&#65533;&#65533;&#65533;&#65533;|&#410;!?Xf&#65533;&#65533;a&#65533;y&#65533;&#1477;u&#65533;&#65533;89&#65533;+&#65533;&#65533;&#65533;&#65533;[&#65533;&#65533;&#65533;&#65533;&#65533;i&#65533;H&#65533;Y&#1438;&#65533;j&#65533;.&#65533;&#65533;&#65533;&#65533;&#65533;&#65533;&#65533;&#65533;>&#1204;&#65533;-H&#65533;&#65533;P&#65533;&#65533;,&#65533;&#65533;E&#65533;&#65533;&#1708;M&#65533;mZG&#65533;&#65533;A&#65533;%&#663;&#65533;&#65533;R+
q&#35421;&#65533;&#65533;&#65533;f&#65533;&#65533;&#65533;&#65533;&#65533;C&#65533;&#65533;&{&#65533;Ak&#65533;&#65533;i&#65533;&#65533;:&#65533;&#65533;
&#65533;s&#1695;&#65533;&#65533;&#65533;%A*w&#65533;&#65533;W&#65533;&#757;&#65533;&#688;&#65533;&#65533;&#65533;&#65533;H&#65533;&#65533;&#65533;&#65533;&#647;&#65533;&#65533;]_Z&#65533;&#65533;&#1239;&#65533;	{&#65533;&#65533;&#65533;&#65533;&#65533;&#65533;N&#65533;kX&#65533;K&#65533;&#65533;&#65533;&#65533;|&#65533;&#65533;u&#665;&#65533;\&#65533;&#65533;)&#65533;&#65533;&#65533;&#65533;&#65533;&#65533;&#65533;&#1646;U&#390;{&#65533;_&#65533;yj&#65533;&#65533;&#1626;&#65533;J&#65533;&#65533;+&#65533;(&#1749;&#65533;&#65533;&#65533;&#65533;&#65533;'&#65533;t&#65533;&#65533;&#250;&#65533;+&#65533;&#65533;	;&#65533;&#65533;&#65533;&#65533;v&#65533;&#65533;&#65533;;&#65533;&#65533;&#65533;F&#53561;&#65533;X&#65533;&#13966;&#65533;Y,&#65533;s&#65533;+d&#65533;C&#65533;}&#65533;&#65533;%&#491;Ee&#65533;F&#65533;&#65533;b&#65533;-&#65533;:&#65533;&#65533;'&#65533;&#65533;&#1790;&#65533;*&#65533;&#65533;&#65533;&#65533;(&#65533;&#65533;&#65533;&#65533;&#65533;&#65533;&#65533;hZ&#65533;i&#65533;&#65533;&#65533;{&#65533;{&#65533;Y&#65533;j&#65533;&#65533;+&#65533;&#65533;O&#65533;K&#65533;&#65533;n&#65533;)&#65533;&#65533;K&#65533;k&#65533;&#65533;(&#65533;&#65533;&#65533;&#65533;F&#65533;&#183;)&#65533;&#65533;&#65533;}&#65533;&#65533;&#65533;&#65533;[&#65533;&#65533;{&#65533;&#65533;&#1653;m&#65533;&#65533;
&#65533;&#65533;9&#65533;B&#65533;&#65533;w+&#65533;&#65533;&#65533;&#65533;&#65533;&#1771;&#65533;7&#65533;&#65533;J&#65533;&#65533;&#65533;5&#65533;&#65533;&#65533;&#65533;g&#65533;&#65533;&#65533;&#65533;&#333;Z&#65533;Z&#65533;V&#65533;&#65533;/
&#65533;_&#35727;S&#65533;&#65533;6&#65533;&#65533;K
&#65533;&#65533;G&#65533;9&#65533;:&#1853;&#65533;&#701;&#65533;N&#65533;&#65533;&#335;&#65533;&#65533;D&#65533;&#65533;&#65533;=&#65533;K&#65533;&#65533;x&#65533;[&#65533;&#65533;&#65533;&#65533;h&#65533;=Ul&#65533;&#65533;
&#65533;/&#65533;&#65533;&#65533;x&#65533;H&#65533;&#65533;8&#65533;o+&#65533;&#65533;j&#65533;D&#1786;k|&#65533;&#65533;&#65533;p&#65533;&#65533;J7&#65533;f<&#65533;&#65533;&#65533;&#65533;(Lx&#65533;d&#65533;|&#65533;&#65533;9&#65533;&#528;&#65533;\&#65533; &#65533;&#65533;<n&#65533;f&#65533;&#65533;&#65533;&#65533;&#65533; &#65533;&#65533;+|&#65533;*&#65533;7<&#65533;&#65533;&#625;&#65533;&#65533;&#65533;&#65533;@&#65533;&#65533;1l&#65533;[&#65533;&#65533;&#65533;&#65533;&#65533;&#65533;L&#65533;![&#65533;&#65533;&#65533;U&#65533;&#65533;&#65533;|&#65533;K&#65533;&#65533;&#65533;P&#65533;&#65533;Clp&#65533;&#65533;*&#65533;|y&#65533;,&#65533;&#41653;&#818;IK&#65533;&#444;&#65533;&#65533;	&#65533;&#65533;&#65533;&#65533;[)&#65533;&#65533;&#509;&#65533;&#65533;&#65533;m&#65533;d&#65533;&#65533;&#51084;+&#65533;6KXW\&#65533;&#65533;W&#65533;&#65533;&#65533;&#211;&#65533;&#65533;&#65533;V&#65533;&#65533;&#65533;)&#143;&#773;&#65533;&#65533;A<b&#65533;\&#65533;&#65533;N&#65533;K_&#65533;&#65533;&#65533;&#65533;&#65533;&#65533;&#65533;L&#65533;O&#65533;&#65533;&#65533;&#65533;&#65533;&#65533;l.&#65533;/m&#65533;&#65533;'@H&#65533;&#65533;&#65533;&#65533;&#1092;&#48841;\&#65533;&#967;&#65533;&#65533;J&#65533;&#65533;7&#65533;&#65533;&#65533;&#65533;>&#65533;&#65533;t+&#65533;!&#65533;&#65533;&#65533;&#65533;&#712;|&#65533;'m&#65533;%&#65533;&#65533;+&#65533;&#65533;&#65533;+&#65533;&#1882;&#65533;&#65533;&#65533;&#65533;\&#65533;:3&#65533;*#&#65533;n&#65533;&#65533;&#65533;-&#65533;&#65533;&#65533;L&#1144;:&#65533;R&#65533;Ul[&#436;&#65533;s&#65533;&#65533;&#65533;<&#65533;j=&#644;&#65533;&#65533;\&#65533;&#65533;&#65533;&#1396;&#65533;&#65533;,&#65533;&#65533;3-&#65533;&#1445;&#65533;&#65533;&#65533;&#784; !&#65533;   ,    ?C &#65533;&#65533;bj&#65533;&#65533;&#65533;r&#65533;oa&#65533;:b>&#65533;&#65533;&#65533;&#65533;&#65533;:&#65533;&#65533;&#65533;&#65533;&#65533;&#65533;&#65533;&#65533;&#65533;&#65533;&#65533;&#65533;&#65533;&#65533;&#65533;		&#65533;&#65533;&#65533;&#65533;&#65533;&#65533;&#65533;&#65533;&#65533;&#65533;&#65533;&#65533;&#65533;&#65533;&#65533;&#65533;&#65533;&#65533;&#65533;&#65533;UCh&#65533;&#65533;	&#65533;r&#538;&#65533;1&#65533;&#1086;&#65533;&#65533;&#65533;&#65533;&#65533;&#65533;&#1810;&#65533;&#65533;&#65533;&#65533;&#65533;&#428;&#65533;&#16687;&#753;&#65533;&#65533;&#65533;&#937;&#65533;C#E&#65533;T&#65533;&#65533;&#65533;&#65533;&#65533;&#65533;&#65533;F0@P &#65533;&#65533;&#65533;&#65533;!&#65533;&#65533;>&#65533;&#65533;It(&#65533;!	3b&#65533;&#547;#2: 0Cr&#65533;&#65533;&#65533;RX	&#65533;E|!&#65533;&#65533;@&#65533;&#25051;S&#65533;&#1833;&#65533;&#65533;&#671;-&#65533;&#65533;&#65533;Y&#65533;&#65533;Q&Do*]&#65533;&#34576;A&#65533;&#65533;&#65533;&#65533;;_&#65533;&#909;&#65533;%(&#65533;Wm&#65533;&#65533;~&#65533;&#65533;&#65533;&#65533;&#65533;&#65533;]&#65533;&#65533;&#65533;:Y&#65533;&#65533;&#65533;&#65533;J&#65533;R&#65533;&#65533;b&#65533;&#65533;P&#65533;&#309;$&#65533;&#65533;0&#65533;&#65533;,\&#65533;15&#65533;&#65533;,&#65533;	W&#65533;4	'&#65533;r&#65533;!&#65533;
_>&#65533;&#65533;-&#65533;&#696;2&#65533;&#1431;&#65533;&#65533;Eh&#65533;5&#65533;H&#65533;&#65533;&#65533;}=&#65533;T$&#65533;&#65533;&#65533;&#65533;&#65533;E\F&#65533;&#507;&#65533;=&#65533;&#65533;&#65533;&#65533;&#65533;L&#65533;&#65533;&#65533;t*`7&#1305;GK*&#65533;IaS&#65533;=&#65533;F&#65533;iS:&#65533;&#65533;,&#65533;&#65533;&#65533;&#65533;{&#65533;&#65533;Pr&#65533;je&#65533;V&#65533;q&#65533;&#65533;r]/V=&#65533;DV&#65533;m&#65533;&#65533;&#65533;j&#65533;3&#65533;[p&#65533;&#65533;^&#65533;%&#65533;I&#935;X&&#65533;&#65533;&#65533;X5&#65533;U&#65533;&#65533;1&#65533;ab`a&#65533;&#65533;Vg&#65533;d&#65533;&#65533;+&#65533;y&#65533;ge&#65533;&#65533;&#65533;&#65533; &#65533;&#65533;&#65533;{&#65533;!&#65533;&#65533;[&#65533;&#65533;&#65533;`%&#65533;0&#65533;7&#65533;i&#65533;&#65533;&#65533;&#65533;&#65533;#&#65533;n&#65533;&#65533;F&#65533;&#65533;m&#65533;S&#65533;s&#65533;&#65533;&#65533;&#1747;BF)&#65533;F&#65533;U&#65533;C=&#65533;D]x&#1597;&#420;&#65533;A&#65533;TNZ&#65533;T&#65533;u;i]t&#65533;&#65533;&#65533;S\&#65533;G&#65533;&#5343;9Y&#65533;&#65533;c$]&#65533;&#65533;td&#1504;x$&#65533;V&#65533;&#65533;g&#65533;$6&#65533;&#65533;g&#65533;%i&#65533;&#65533;&#141349;x%:@#{qQi&#65533;&#65533;0&#65533;&#65533;1&#65533;n!&#65533;W&#65533;&#4138;&#65533;&#58889;`&#65533;&#65533;z!Z(&#65533;j&#65533;&#65533;&#65533;Z&#65533;)&#65533;&&#65533;vP&#65533;&#65533;&#65533; &#65533;&#65533;j&#65533;&#65533;&#65533;&#65533;&#65533;&#65533;5K'?I^&#65533;eJL2d-&#65533;&#65533;D&#65533;$pXL&#65533;muN&#65533;O&#65533;L&#65533;&#65533;&#65533;Pi&#65533;&#1850;&#65533;uyf&#65533;%&#65533;&#742;M(u&#65533;&#65533;pB+&#65533;&#65533;:t'&#65533; &#65533;&#65533;&#65533;"
&#65533;\Tf"d&#65533;&#65533;&#65533;0q&#65533;.&#65533;(&#65533;&#65533;Z&#65533;&#65533;&#65533;&#65533;ee&#65533;!&#65533;v&#65533;,&#65533;&#65533;&#65533;&#65533;&#65533;&#65533;&&#772;&#65533;r&#65533;&#65533;&#65533;(o"&#65533;W&#65533; q+;&#65533;D&#65533;";&#65533;&#65533;;&#65533;x&#10539;&#65533;,l&#65533;
&#65533;#6Q&#65533;&#65533;&#65533;zI0&#65533;m&#65533;&#65533;&#65533;f&#65533; f&#65533;fmGNKIQE[s&#65533;Q&#65533;U&#65533;&#65533;O&#65533;k&#65533;&#65533;g;&#65533;p&#65533;`&#65533;&#65533;&Tm&#65533;d&#65533;r&#65533;9&#65533;&#65533;&#65533;&#65533;&#65533;&#65533;O&#65533;u&#65533;&#65533;&#65533;q&#65533;S6@s&#1449;K&#65533;&#65533;!4.&#65533;&#65533;4=&#65533;R&#65533;?<r^g>&#65533;/&#65533;&#65533;g&#30033;B &#65533;&#218;&#1637;&#65533;7Hr/&#65533;*&#65533;~9X&#1037;&#65533;&#65533;])&#65533;J3&#40036;e&#65533;&#65533;&#65533;-&#65533;&#65533;&#65533;
&#65533;$&#65533;.&#65533;8&#65533;6&#65533;&#65533;Ok&#65533;7D0&#1332;&#65533; &#65533;&#65533;p\s&#65533;&#65533;F_&#65533;-&#65533;Hs8U&#65533;h&#65533;M~A&#65533;.Wfxp&#65533;&#65533;&#65533;$&#65533;mR&#65533;&#65533;&#65533;`&#65533;&#65533;&#65533;;&#65533;x}&#65533;&#65533;n&#65533;&#65533;%K`&#65533;&#65533;D G&#65533;4&#65533;q&#65533;{@%HAp&#65533;  (&#65533;&#65533;#&#65533;&#65533;.&#65533;&#65533;&#65533;&#65533;&#65533;67B&#65533;&#65533;c9&#65533;&#65533;&#65533;&#65533;&#65533;&#65533;!B&#65533;&#65533;P&#65533;V&#65533;#@&#65533;Ca&#2059;vx1&#65533;9&#65533;g&#65533;h&#65533;?C&#65533;!&#65533;&#65533;&#65533;>D^&#65533;&#65533;&#65533;"&#65533;`)jC&#65533;&#65533;&#65533;&#390;&#65533;!&#65533;&#65533;2&#65533;>&#65533;uq|\&#65533;&#65533;&#65533;&#65533;&#65533;&#65533;}&#65533;'^B&#2037;b&#65533;&#65533;&#65533;&#65533;|u&#1170;u&#65533;&#65533;&#65533;:&#65533;D&#65533;&#65533;&#65533;&#65533;}	&#65533;<,&#65533;&#65533;&#65533;9b 3&#65533;8A
:&#594828;&#65533;B0&#65533;D&&#195;$&#65533;&#65533;@&#65533;&#65533;B&#65533;&#65533;&#65533;&#65533;3PZ&#65533;&#65533;&#65533;e&#65533;f&#65533;&#65533;T&#65533;&#65533;F*&#65533;="C)&#65533;&#65533;
;&#65533;I&#65533;&#65533;gy&#65533;Cw&#65533;&#65533;J&#65533;&#65533;%&#1674;&#65533;&#65533;&#65533;p'!!c&#65533;&#65533;L&#65533;`b7&#65533;&#65533;&#65533;H&#65533;&#65533;&#65533;F}T&#65533;_&#65533;&#65533;&#65533;&#886;&#65533;&#65533;ll&#65533;c&#65533;&#65533;1&#65533;S&#65533;:&#65533;X&#65533;&#65533;&#65533;d&#65533;a&#65533;&#65533;_&#65533;&#65533;&#65533;&#65533;I#!&#65533;O2T=&#65533;^,&#65533;B&#706;&#65533;&#65533;&#65533;&#65533;f|V &#65533;&#65533;&#65533;U!&#65533;N&#65533;V&#65533;&#65533;f&#976;%&#65533;Q&#65533;&#65533;&#65533;&#65533;HG&#65533;&#581;"Q&#65533;(eb/&#65533;A&#65533;#M-&#65533;&#65533;y&#65533;&#65533;&#65533;0-&#65533;&#65533;&#65533;&#65533;i,&#65533;0&#65533;&#65533;a!Kt$&#65533;9&#65533;&#65533;&&#337;nBm_&#65533;0&#65533;T8&#65533;S_&#65533;K&#65533;T&#65533;&#65533;&#65533;&#65533;O&#65533;{&#65533; &#65533;&#65533;&#65533;@F&#65533;&#65533;)H&#65533;9&#65533;zZ&#65533;@L&#65533;&#65533;&#1014;&#65533;&#65533; &#65533;&#65533;CI&#65533;@&#65533;t&#65533;!&#65533;dIM8&#65533;P&#65533;"&#65533;sk&#65533;H)X
A&#65533;u&#65533;hY5H#Kf&#65533;&#65533;&#65533;&#65533;&#65533;&#65533;JW&#65533;&#65533;U&#65533;I3)/m&#65533; c&#65533;&6&#65533;C~&#65533;A	@&#65533;8g&#65533; &#65533;I&#65533;&#65533;2&#65533;U&#65533;HS
4&#65533;&#65533;(2q0&#65533;&#65533;6&#65533;&#65533;|M}&#65533;i&#65533;&#65533;&#1933;&#65533;&#65533;n &#65533;*&#65533;g&#65533;&#1451;$Z&#65533;&#65533;&#65533;JD&#65533;&#65533;&#65533;4&#1588;j&#65533;V&#65533;&#65533;  &#65533;&#166;i&#513;&#65533;&#65533;&#65533;&#65533;D&#65533;	}04&#65533;X&#65533;&#65533;=-l/p&#65533;Xq&#65533;&#65533;&#65533;u%&#65533;`&#65533;&#65533;V&#65533;&#65533; &#65533;,f&#65533;k"&#65533;&#65533;A  &#65533;s&#65533;&#65533;&#1552;6,I&#65533;&#65533;'3K[
[&#65533;w&#65533;&#133;5&#771;L&#65533;$&#65533;3_P &#65533;&#65533;&#65533;&#425;(~R&#65533;g\&#65533;Z&#65533;h&#65533;&#65533;S&#65533;Icp&#65533;&#65533;_&#65533;-&#65533;b
&#65533;&#65533;D&#65533;)#&#65533;&#65533;n"?kE&#52447;&#65533;#&#65533;+&#1520;&#65533;>&#65533;eB/&#65533;&#65533;&#18544;&#65533;&#65533;}hD&#65533;&#65533;&#65533;&#65533;&#65533;/&#65533;`l&#65533;~t &#65533;&#432;&#65533;m9,`5&#65533;F&#65533;&#65533;&#65533;&#65533;*&#65533;=aN&#65533;G&#65533;&#65533;&#65533;$&#65533;!#&#65533;D&#65533;&#65533;z&#65533;=&#65533;&#1029;&#65533;&#65533;&#65533;&#65533;a&#65533;&#65533;&#65533;&#65533;&#65533;&#65533;cH&#65533;8;IiqwL&#65533;M&#65533;&#65533;&#65533;&#65533;&#65533;&#21347;&#65533;w&#65533;&#65533;{:v&#65533;X	&#65533;&#65533;P&#65533;;&#65533;&#65533;&#65533;&#65533;V#&#65533; &#587;&#65533;f;&#379;1&#65533;&#65533;&#65533;,u&#65533;&#1785;Fa8g&#65533; &#65533;&#65533;&#65533;&#65533;&#65533;f&#65533;4@V_&#65533;&#65533;&#65533;Pq&#65533;&#65533;4&#65533;&#1714;<3l&#65533;&#65533;f6[&#65533;&#65533;&#65533;&#65533;7&#65533;&#65533;&#1239;&#65533;&#65533;&#65533;UV&#65533;p1&#65533;A&#65533;l^&#65533;&#11115;&#65533;{&#65533;&#65533;&#65533;C&#65533;&#65533;]&#65533;V=&#65533;&#65533;&#65533;&#65533;3;2&#65533;O&#1188;E&#65533;&#65533;/&#65533;oU&#746;&#65533;&#65533;j&#65533;&#65533;Y&#65533;>&#65533;&#65533;)&#65533;&#65533;&#65533;G&#65533;&#65533;&#65533;&#65533;&#65533;&#65533;&#534;<&#65533;;Wh|'&#65533;&#65533;<&#65533;&#65533;{&#971;&#65533;&#65533;>&#65533;&#65533;&#65533;(K&#65533;&#65533;&#65533;&#65533;YVY&#65533;&#65533;&#65533;XK&#65533;"&#65533;&#65533;&#36375;^&#65533;n&#65533;6&#65533;q&#1964;_&#65533;4&#65533;;&#65533;q&#65533;L&#65533;&#65533;=t&#65533;[&#65533;&#65533;Z &#65533;&#65533;&#65533;Nv0&#65533;&#65533;&#65533;&#65533;&#65533;&#65533;&#65533;5&#65533;&#65533;A?&#65533;&#65533;&#65533;>&#65533;&#65533;&#65533;&#65533;G&#1527;&#65533;&#65533;c5&#65533;&#1836;V&#65533;&#65533;&#65533;mg&#65533;5&#65533;&#65533;&#65533;R&#65533;&#65533;L&#65533;&#65533;&#65533;M&#65533;sphmy^b[&#65533;O&#65533;`z&#65533;&#65533;&#65533;^9=>gz&#65533;mO^&#65533;&#65533;&#65533;U&#65533;
EH&#65533;&#65533;&&#65533;k&#65533;6&#65533;&#65533;&#65533;m&#65533;&#65533;&#65533;&#65533;&#65533;n&#65533;7),&#65533;&#65533;|&#65533;&#65533;;ev&#65533;&#65533;`&#65533;a/&#65533;&#65533;&#65533;&#65533;&#65533;&#65533;D&#65533;N&#65533;&#65533;&#65533;h&#65533;&#65533;&#65533;&#65533;&#65533;&#65533;$OK&#65533;&#65533;}S&#65533;&#65533;!&#65533;/&#65533;&#65533;&#65533;&#65533;&#65533;h._	&#65533;G%&#65533;&#65533;&#65533;&#65533;7&#65533;&#65533;r&#65533;C^&#65533;&#52729;(&#65533;&#65533;&#65533;&#65533;7]&#1560;G1&#65533;&#65533;'@&#65533;Pt&#65533; K&#65533;Et2Bi&#65533;m/t*&#65533;&#65533;2&#65533;&#65533;t&#65533;_=EB&#65533;a{R&#65533;u&#65533;{&#65533;&#65533;{&#65533;&#65533;&#65533;&#65533;|&#65533;g&#65533;&#791;&#65533;&#487;&#65533;%&#65533;;%8}&#65533;fo0X}&#65533;&#65533;cU&#1105;&#65533;{wi&#65533;~&#65533;&#65533;\]H]&#65533;% &#65533;j&#65533;P0)&#65533;0&#65533;A&
&#65533;0&#65533;D&#65533;&#65533;da9_&#65533;Z"RW&#65533;&#65533;s&#65533; {&#65533;&#65533;58>J&#65533;SV&#65533;6z&#65533;+D&#65533;&#65533;J&#65533;+&#65533;S&#65533;[&#65533;&#65533;&#65533;{z&#65533;&#65533;&#65533;1Y&#65533; g&#65533;dI&#65533;-&#65533;gw&#65533;&#65533;AJ&#65533;&#65533;&#65533;&#65533;&#65533;&#65533;h|,&#65533;&#65533;&#65533;&#65533;gj'&#65533;&#65533;8&#65533;&#65533;&#65533;n&#65533;'%6NWqK&#65533;x&#65533;~&#65533;&#65533;x7&#65533;Bx~&#65533;)S&#K&#65533;p&#65533;&#1412;&#65533;s=R&#65533;=Td&#65533;&#65533;&#65533;&#65533;7`x&#65533;&#65533;&#65533;&#65533;HXB&#65533;W&#65533;&#65533;&#65533;kxz:&#65533;Y,u&#65533;&#65533;&#65533;k{xs&#65533;&#65533;^&#65533;&#65533;ow{&#1936;55&#65533;=&#1504;&#1207;&#65533;&#65533;x&#65533;&#65533;&#65533;&#65533;/(v[&#65533;o&#65533;&#65533;v&#65533;wQ>&#1347;[&#65533;5&#65533;&#65533;N&#65533;W&#65533;&#65533;8~&#65533;!j&#65533;&#65533;U&#65533;&#65533;5&#65533;7&#65533;&#65533;5_&#132;<A &#65533;("g0&#65533;&#65533;AU&#65533;xY&#65533;2&#65533;&#65533;Cu&#65533;KQ&#65533;C&#65533;K&#65533;&Jh&#65533;0{ix(&#65533;UC&#65533;Qu&#65533;0;&#65533;&#65533;&#65533;&#1490;$%[P&#65533;Kh&#65533;&#65533;G4&#65533;8Zt&#65533;&#65533;&#65533;\P&#65533;>	&#65533;&#65533;o&#59790;D	o6c&#65533;$&#65533;&#65533;5M&#65533;c[q>&#65533;r&#65533;(&#65533;&#26767;&#65533;h~&#65533;'Z&#65533;cm&#65533;d`&P&#65533;&#65533;)&#65533;M8&#65533;&#65533;Vh(&#65533;$K&#65533;z&#65533;G	iy]&#65533;P{R&#65533;ni`&#65533;c}U:<&#1483;X&#65533;&#65533;^(X5&#65533;X&#65533;&#65533;&#65533;eI.9&#65533;&#65533; &#65533;&#65533;&#65533;&#65533;&#65533;y&#65533;&#65533;5y&#65533;&#65533;9&#65533;A$&#65533;&#65533;&#65533;&#65533;&#65533;&#65533;&oD&#65533;&#65533;&#65533;&#601;G&#65533;&#65533;f,&#1078;&#65533;&#65533;f&#65533;&#65533;&#65533;&#65533;vZ@5&#65533;C&#65533;&#65533;c&#65533;&#65533;H&#65533;&#65533;&#65533;\AH6W&#65533;&#65533;&#65533;&#65533;A_&#65533;R&#65533;'&#65533;5&#65533;]&#65533;&#65533;I&#65533;&#65533;U&#65533;&#65533;&#65533;&#65533;0l9&#65533;&#65533;e1&#65533;p&#65533;V(&#65533;&#65533;I&#65533;&#65533;
R&#65533;s&#65533;&#65533;&#65533;)&#65533;&#65533; &#65533; &#65533;&#65533;!&#65533;4&#65533;&#65533;&#38410;&#65533;{&#65533;&#1630;&#65533;&#65533;<VvDR&#65533;&#65533;&#65533;U&#1100;&#65533;&#65533;&#65533;&#65533;&#65533;&#65533;&#65533; &#65533;&#65533;Ed&#65533;C&#65533;"&#65533;&#65533;&#65533;&#65533;&#65533;&#65533;Pnt&#65533;<&#65533;6&#65533;&#65533;G&#65533;H&#65533;&#65533;x&#65533;&#65533;YY6&#65533;&#65533;D&#65533;&#65533; )aI&#65533;&#65533;I&#65533;&#65533;E&#65533;&#65533;&#65533;&#65533;&#65533;r&#65533;9&#65533;&#65533;P`k&#65533;&#65533;@&#65533;&#65533;&#65533;&#65533;&#65533;&#65533;u&#65533; &#65533;&#65533;&#65533;&#65533;&#65533;;+&#65533;&#65533;Gt&#65533;&#65533;(X&#65533;8Q+R&#65533;&#658;C\&#65533;t|&#22427;&#65533;&#65533;&#65533;Fd:&#65533;H&#65533;&#65533;i*=c[&#1859;&#65533;&&#65533;K&#65533;v"2:&#65533;hY&#65533;8&#222;&#65533;@FZ&#65533;E&#65533;&#65533;Iv/&#65533;&#65533;q&#65533;&#65533;&#2077;f&#65533;R&#65533;&#65533;I&#65533;&#65533;i&#65533;&#65533;&#65533;NP&#65533;5&#65533;w&#65533;&#65533;y&#65533;j&#65533;&#65533;&#1640;<A5&#65533;&#65533;0&#65533;5&#65533;*&#674;'&#65533;PF &#65533;9Kf&#65533;&#65533;&#65533;&#65533;&#65533;&#65533;O&#675;=Z&#65533;f&#1687;&&#65533;&#65533;6_&#65533;&#65533;&#65533;&#65533;R&#65533; wG
&#65533;&#65533;&#65533;&#65533;4&#65533;DH&#65533;&#65533;':&#65533;&#65533;@&#65533;&#65533;&#65533;&#65533;&#65533;P&#65533;13&#65533;"8;79&#65533;)p&#65533;!&#1747;&#65533;&#65533;&#1502;&#65533;&#65533;&#65533;8&#65533;5&#65533;&#65533;`&#65533;G&#65533;EYe&#65533;cUyi)f&#65533;&#65533;&#65533;@x&#65533;&#65533;&#65533;&#65533;$Mj&#65533;&#65533;&#65533;s1"s&#65533;x&#65533;&#43571;&#65533;&#65533;j&#65533;&#65533;*&#65533;&#617;&#65533;&#65533;j&#65533;&#65533;D5&#65533;td&#65533;&#65533;V k!	&#65533;&#65533;D&#65533;d&#65533;&#65533;&#65533;&#65533;a&#663;p&#65533;ke&#65533;;X&#65533;&#65533;e&#65533;<&#65533;&#65533;n&#65533;&#65533;&#65533;&#65533;&#459; -&#65533;&#65533;&#65533;&#65533;&#65533;)&#65533;`&#65533;&#65533;PZ*&#65533;h&#65533;=WWM&#65533;E&#65533;&#65533;'Wp]&#65533;5&#65533;Z&#65533;&#65533;&#65533;&#65533;&#65533;c&#65533;&#65533;X	&#1709;&#65533;&#1555;vZ&#65533;&#65533;&#65533;7{3q~&#65533;j&#65533;W&#1638;&#65533;*K&#65533;&#1734;&#65533;)&#65533;r&#65533;Z&#65533;&#65533;X.&#65533;t&#65533;&#65533;&#65533;&#65533;7&#65533;&#1385;&#65533;1ggI5Ef&#65533;&#65533;T 	k&#65533;#&#65533;&#65533;&#65533;&#65533;&#65533;uR&#65533;&#48618;&#65533;X&#65533;&#65533;4)&#65533;2Yz&#65533;&#65533;&#65533;>&#65533;Ay0&#65533;&#65533;Z&#65533;&#65533;&#65533;&#65533;&#65533;i&#65533;-=&#65533;&#65533;&#65533;&#65533;Gb&#65533;{i&#1265;}x&#65533;&#65533;KDO&#65533;~&#65533;&#65533;&#65533;&#65533;&#687;\&#65533;G{&#65533;&#65533;&#65533;z/5&#65533;&#65533;&#65533;&#65533;&#65533;&#65533;&#65533;`&#65533;&#65533;&#65533;&#65533;&#65533;&#65533;zJ&#65533;3i&#65533;_"t p&#65533;&#65533;(&#65533;&#955;Gf&#65533;&#65533;h&#65533;&#65533;[(&#65533;j&#65533;l&#65533;&#65533;b&#65533;9z&#65533;	&#65533;&#65533;&#65533;#I&U&#65533;&#65533;LTtv&#65533;&#65533;|&#65533;&#65533;&#65533;/&#65533;&#65533;&#65533;&#65533;&#65533;z&#65533;&#65533;&#65533;&#65533;X4"B(&#65533;;&#65533;J&#65533;B&#65533;cV&#65533;&#65533;i&#65533;&#65533;&#65533;1&#65533;)&#65533;&#65533;W&#528;5&#65533;&#65533;6U&#65533;p&#65533;{P&#65533;\*&#65533;&#65533;&#65533;&#65533;,I&#65533;r6SrpYD&#65533;&#20020;&#65533;y`&#65533;6~&#65533;\?&#1575;&#65533;&#65533;Gj&#65533;&#1114;hz&#65533;"&#1242;Y&#65533;&#65533;(&#65533;&#65533;x&#65533;:\&#65533;b&#65533;&#65533;r(J&#65533;&#65533;&#65533;&#65533;TB&#65533;l&#65533;9&#65533;	 &#65533;kP&#65533;r&#65533;y&#65533;&#239;&#65533;&#65533;&#65533;&#65533;K&#65533;&#65533;&#1790;&#65533;B&#65533;&#65533;&#65533;;&#65533;:&#65533;&#65533;s-p
&&#65533;&#65533;&#65533;!&#65533;&#65533;:3&#65533;e&#65533;p&#65533;&#65533;&#65533;&#65533;&#65533;&#65533;[&#65533;&#139;&#65533;&#65533;y<$&#65533;X&#65533;&#65533;4p&#65533;&#65533;&#65533;&#65533;&#65533;&#65533;8K&#65533;&#65533;&#65533;&#65533;&#65533;&#65533;%&#1817;&#65533;<c&#65533;&#65533;T&#65533;&#131;&#65533;&#65533;
&#65533;&#65533;&#65533;7&#65533;&#65533;&#65533;{}&#65533;&#65533;&#65533;&#65533;&#65533;&#65533;X&#65533;&#65533;&#65533;&#656;&#65533;&#65533;%&#65533;&#65533;>XD&#65533;&#65533;q&#65533;D&#65533;rF&#65533;Ql&#65533;E&#65533;&#65533;&#65533;0^oi	&#65533;@&#65533;3&#65533;91&#65533;w&#65533;x&#65533;&#65533;&#65533;mKx&#65533;&#65533; &#65533;&#65533;&#65533;&#65533;;&#65533;&#65533;&#65533;&#65533;j&#65533;ha&#65533;&#65533;&#65533;a%&#65533;q,&#65533;&#65533;n&#65533;&#65533;d&#669;&#65533;&#65533;;&#65533;&#65533;\c$&#65533;J
&#65533;jrkvSU&#65533;<&#1001;{&#65533;H&#283;&#482;&#65533;4&#65533;rJ&#65533;Hp&#65533;&#65533;&#65533;7[&#65533;&#65533;&#65533;&#65533;&#65533;&#65533;&#65533;:i&#65533;;	&#65533;&#65533;&#1845;:&#65533;{&#65533;&#65533;'ak&#65533;eb&#65533;&#65533;&#65533;&#532;&#65533;&#65533;EC\&#314;<&#1209;&#65533;0Y&#65533; &#65533;81&#65533;8,M&#65533;X&#65533;&#65533;&#65533;X&#65533;&#65533;&#1847;&#65533;&#65533;Uz&#65533;&#65533;&#1776;&#65533;+&#65533;&#65533;&#65533;&#65533;&#65533;
u8#-&#65533;RF}&#65533;G&#65533;&#65533;&#65533;8&#65533;4&#65533;L&#65533;+F&#65533;&#65533;&#874;&#65533;'&#65533;Z%&#65533;&#65533;&#65533;Z&#65533;`&#65533;E&#65533;-J0&#65533;&#65533;L&#65533;I&#65533;&#1014;[w5&#65533;&#65533;&#65533;.&#65533;&#65533;PdpXs&#65533;6&#65533;p&#65533;K&#65533;&#65533;&#65533;J&#65533;&#1467;&#65533;&#65533;&#65533;&#65533;&#65533;B&#815;&#65533;[&#65533;$W&#1550;&#65533;&#65533;z
&#65533;@,&#65533;&#65533;i&#65533;&#65533;&#65533;&#65533;&#1643;&#65533;j]&#65533;<bc&#65533;&#65533;&#65533;&#65533;9]&#65533;&#65533;&#65533;D=&#65533;&#65533;&#65533;&#65533;&#65533;&#65533;**&#65533;&#65533;&#65533;y&#65533;]&#65533;&#65533;8mR8@}+p3&#65533;&#65533;N]&#65533;.&#65533;0ari&#65533;&#923;&#65533;&#65533;&#1786;&#65533;t&#65533;&#65533;&#65533;&#65533;&#65533;&#65533;8&#65533;vf=&#65533;&#65533;&#65533;&#65533;}&#65533;&#65533;&#65533;&#65533;&#65533;0L&#65533;j)zX&#65533;I&#65533;nv}4S2`&#65533;&#65533;<&#65533;A&#65533;&#65533;&#65533;&#65533;&#65533;&#65533;&#65533;&#1222;}&#65533;$]&#65533;&#453;&#65533;P &#65533;&#65533;@&#65533;&#65533;P\&#1165;&#65533;&#65533;c&#381;&#65533;  &#65533;m&#65533;4* 
@&#65533;k,D&#65533;&#65533;&#65533;&#65533;;&#65533;5&#65533;&#65533;&#65533;&#2748;1 3A=:7&#65533;&#65533;&#65533;-&#65533;&#65533;&#65533;0&#65533;&#65533;&#65533;&#65533;&#65533;:E&#619;&#65533;#M&#65533;&#65533;&#65533;&#1294;&#65533;=E&#65533;&#65533;E(n&#65533;&#65533;&#65533;w&#65533;&#65533;&#65533;0d&#884;&#65533;&#65533;o&#65533;&#65533;&#641;S&#65533;&#65533;&#65533;&#65533;&#65533;U&#65533;>&#65533;&#65533;&#65533;&#65533;&#65533;v"&#65533;Fa&#65533;h&#65533;&#65533;1&#65533; &#65533;&#65533;&#65533;&#65533;&#65533;u=Q8&#65533;.&#65533;&#65533;&#65533;Yn&#713;B&#65533;m&#65533;<&#2000;&#65533;&#428;&#65533;&#1272;I&#65533;&#65533;&#65533;U0!AH0y&#65533;l&#65533;7&#65533;&#65533;U&#65533;&#65533;&#65533;&#65533;&#65533;&#65533;&#65533;&#65533;[&#1251;&#65533;+@4&#65533;q&#65533;&#1399;&#65533;i&#65533;&#65533;z&#65533;=&#65533;&#65533;.(&#65533;&#910;&#65533;&#230;&#65533;i&#65533;&#65533;`&#65533;&#65533;&#65533;E1&#65533;&#65533;=&#65533;.&#65533;&#65533;X&#65533;&#65533;l9&#65533;&#1211;T0&#65533;&#65533;f&#65533;6&#65533;&#1139;N&#65533;&#65533;&#65533;JgQ&#65533;&#65533;&#65533;M&#65533;&#65533;&#65533;Re&#65533;fMa|&#65533;&#65533;&#65533;&#65533;&#65533;_&#65533;xq"&#65533;&#65533;M&#65533;&#65533;&#65533;.&#65533;&#52604;&#65533;K&#65533;&#65533;Rv&#65533;-&#65533;4&#65533;&#65533;X^&#65533;&#65533;&#65533;&#1993;&#65533;0&#65533;]}&#65533;8I(&#65533;&#65533;}&#65533;&#65533;&#65533;&#65533;&#1404;&#65533;>&#65533;}&#65533;f&#817;&#65533;&#65533;&#65533;&#65533;&#1287;&#65533;&#65533;&#65533;&#65533;&#65533;&#65533;&#65533;&#65533;&#65533;30IF3&#65533;3&#65533;&#65533;&#65533;F&#65533;q/&#65533;&#65533;&#65533;&#65533;l&#65533;&#65533;7P&#65533;.&#65533;=q &#65533;6n&#65533;&#65533;&#65533;|c&#65533;&#65533;f3x&#65533;&#65533;\&#65533;+&#65533;&#65533;a&#65533;$&#2027;P&#65533;&#639;'&#65533;&#65533;&#65533;&#65533;G~&#65533;c&#65533;9&#65533;&#65533;&#65533;j&#65533;S&#65533;w&#65533;j&#65533;W&#65533;&#65533;&#65533;k#&#65533;&#65533;&#1386;&#65533;&#65533;&#65533;&#65533;@&#65533;&#65533;=&#779;#&#65533;D&#65533;&#65533;&#65533;d&#65533;&#65533;&#65533;T&#65533;&#65533;&#65533;%&#65533;{&#766;	&#65533;&#65533;&#65533;<&#65533;&#65533;"&#65533;&#65533;4&#65533;><&#65533;.o&#65533;~&#65533;&#65533;&#65533;&#65533;pA&#65533;q&#65533;&#65533;p&#65533;ft>&#65533;&#65533;&#1868;G"&#65533;&#65533;l&#512;&#65533;&#65533;&#65533;|&#516;&#65533;&#65533;l&#65533;Ap&#65533;&#65533;Dv&#65533;i&#65533;h&#65533;,i&#65533;&#65533;TQq&#65533;&#65533;z%w3&#65533;&#65533;%n&#65533;&#65533;*&#65533;&#65533;&#65533;{&#65533;&#65533;5=nRT&#65533;&#65533;&#65533;|'\A&#65533;X&#65533;&#65533;R?&#65533;&#65533;&#65533;c&#1787;&#65533;D&#65533;^&#65533;&#65533;m&#65533;&#65533;S&#65533;-0&#65533;&#65533;&#21218;Y&#65533;&#65533;Z&#65533;&#65533;/&#65533;&#65533;u&#65533;&#65533;&#65533;&#65533;f&#65533;&#65533;&#65533;n&#65533;&#65533;n+s&#65533;&#65533;&#65533;I&#65533;o&#65533;&#65533;n&#65533;&#65533;.&#65533;Bi&#65533;8&#65533;S&#65533;&#65533;&#65533;$\&#65533;&#65533;4&#514;&#65533;&#65533;&#65533;&#65533;]"&#65533;&#65533;?&#65533;&#65533;&#65533;.&#65533;&#65533;&#65533;%&#65533;&#1834;&#65533;t&#65533;&#65533;E&#65533;&#65533;&#65533;&#65533;&#65533;&#65533;X#9&#65533;&#65533;'&#65533;Q&#65533;cj&#65533;I&#65533;RIrhR&#65533;&#65533;&#65533;E&#65533;&#65533;&#65533;h&#65533;C&#65533;&#65533;&#65533;&#65533;&#65533;&#65533;&#65533;&#65533;&#65533;&#65533;>oa&#65533;:&#166;&#65533;&#460;&#65533; &#65533;&#65533;&#65533;&#65533;&#65533;&#65533;&#65533;&#65533;&#1292;]&#65533;&#65533;]&#65533;&#65533;&#65533;&#65533;&#65533;&#65533;&#65533;&#65533;]
&#244;&#65533;l&#65533;&#65533;&#65533;
$!!&#65533;&#65533;&#65533;&#65533;&#65533;&#65533;&#65533;&#65533;&#65533;&#65533;&#65533;b, &#65533;y&#65533;&#65533;	82&#65533;!A? &#65533;eaCq&#65533;E&#65533;&#65533;:&#65533;&#65533;QWG&#65533;&#65533;@&#65533;
&#65533;#$&#65533;&#65533;	2&#65533;LP&#65533;&#65533;JL ,&#65533;&#65533;&#65533;&&#65533;&Y&#65533;p&#65533;3&#65533;&#725;+m&#581;&#65533;&#1120;G[&#65533;t&#65533;&#65533;)&#1255;=&#65533;E&#65533;KI1PX&#65533;&#65533;&#65533;O5&#65533;a&#65533;&#1651;h&#1258;]&#758;&#65533;Zn&#65533; &#65533; &#65533;&#65533;'0&#65533;&#42819;`&#265;*Vf\&#65533;&#65533;&#65533;&#65533;QL&#65533;&#65533;&#65533;&#784;"&#494;F&#65533;&#65533;&#65533;x&#65533;&#65533;b&#65533;j&#65533;&#65533;&#65533;*&#65533;&#360;&#65533;&#65533;"9+&#65533;Y&#65533;m&#65533;&#65533;|&#65533;&#65533;&#65533;&#65533;&#65533;&#65533;UP.&#65533;&#65533;3k&#65533;&#65533;B&#65533;&#65533;&#65533;&#65533;&#65533;&#65533;&#65533;h&#65533;&#65533;&#65533;&#65533;&#65533;aD.&#65533;&#65533;&#65533;&#65533;"&#65533;&#65533;&#65533;&#1653; &#333;{&#65533;\9&#65533;&#65533;&#65533;M&#65533;w,&#65533;ac&#65533;8 &#65533;1s&#65533;>&#948;$&#2020;}
&#65533;~&#65533;&#65533;&#65533;tI&#65533;&#65533;&#65533;S&#543;NQx&#65533;PJ&#65533;E&#65533;N-!T&#65533;S&#65533;&#65533;r&#65533;i&#65533;|&#65533;{tV]d&#65533;&#65533;&#1417;(&#65533;X&#202;&&#65533;(_&#65533;&#1164;^4&#65533;&#65533;`q&#65533;c&#65533;9~&#65533;I$&#65533;E&#65533;*&#65533;1ve&#65533;x&#65533;Y1&#65533;&#65533;&#65533;&#591;1&#65533;&#65533;g&#65533;&#609;V&#65533;&#65533;&#65533;&#17819;&#65533;&#65533;&#1687;J6&#65533;	l&#65533;d&#65533;&#65533;2&#65533;&#65533;"i&#65533;	&#65533;{p&#65533;&#216;?o&#65533;&#65533;lr4&#65533;&#65533;l&#65533;c&#65533;t&#65533;&#65533;c&#65533;6&#65533;&#65533;c&#65533;6&#65533;&#65533;&#65533;&#65533;sD'=&#65533; P&#65533;C{&#65533;&#65533;&#1954;&#65533;#&#65533;&#65533;&#65533;&#65533;&#65533;&#65533;K&#65533;&#65533;(`&#65533;&#65533;*&#65533;&#133;&#65533;B(+&#65533;j&#45367;&#65533;Z&#65533;Q&#65533;x&#24984;!&#65533;a&#65533;#&#65533;&#65533;A&#65533;*&&#65533;lY&#65533;&#65533;u&#65533;!&#65533;&#65533;u&#65533;&#65533;&#65533;&#65533;&#65533;_<&#65533;ccLd&#65533;A&#65533;&#65533;d%XjI.&#65533;&#65533;&#65533;&#65533;&#65533;:T&#65533;&#65533;Y&#65533;&#65533;n&#65533;\&#65533;j/&#65533;&#65533;3fw&#65533;&#65533;P&#65533;mh&#65533;&&#65533;&#65533;&#65533;&#65533;&#65533;M&#65533;&#65533;&#65533;Yfc&#65533;!&#65533;&#65533;:&#65533;&#65533;&#65533;s~&#65533;^&#65533;
zMq&#65533;&#65533;\&#65533;&#65533;&#65533;&#65533;3 QjrE&#65533;&gA &#65533;l&#65533;&#65533;!p&#65533;H"it&#65533;&#65533;&#65533;&#65533;*&#65533;.&#65533;b&#65533;&#65533;?&#65533;&#65533;&#65533;&#65533;&#883;&#1145;M&#65533;S-&#65533;&#467;&#65533;2Y&#65533;&#65533;&#65533;&#65533;^&#65533;(K0&#65533;&#65533;&#682;&#65533;d&#65533;h&#65533;!&#65533;&#65533;h&#65533;&#65533;j&#65533;cb&#65533;Jrr&#65533;&#65533;&#65533;&#65533;	&#65533;W&#690;ee&#65533;&#65533;d&#65533;[>&#65533;ku?}o&#65533;u&#65533;&#65533;&#65533;,Ib&vg
&#65533;f&#65533;&#65533;&#65533;h&#65533;
s&#65533;&#65533;{&#361;&#65533;F&#65533;Vz.&#65533;~B
)>&#65533;V&#65533;&#1607;&#65533;0r] &#65533;t&#65533;v&#65533;;)&#65533;2{
&#65533;&#65533;2&#65533;!&#65533;P}@c&#65533;9'&#65533;&#65533;O&#65533;&#65533;m&#65533;R&#65533;&#65533;&#65533;&#65533;&#65533;&&#65533;&#65533;O&#65533;&#65533;z&#65533;&#65533;&#65533;ur&#65533;T&#1782;&#65533;&#65533;&#65533;0&#65533;&#65533;&#52735;~&#65533;,&#65533;&#65533;~&#65533;$<&#65533;&#65533;]&#65533;V&#65533;&#65533;&#944;&#65533;&#65533;&#65533;>&#65533;&#65533;&#65533;&#19707;&#65533;&#65533;*&#65533;&#1691;&#65533;&#65533;e3&#65533;_&#65533;{`o6&#65533;&#65533;Y&#65533;"&#65533;&#65533;&#65533;$&#1499;&#65533;e&#65533;C;&#65533;&#65533;G&#65533;&#65533;&#1264;&#65533;&#65533;k &#65533;&#65533;&#65533;&#65533;&#65533;;&#65533;U&#65533;t&#65533;&#65533;G&#65533; &#65533;&#65533;7&#65533;&#65533; x&#65533;AD62&#65533;&#65533;&#65533;&#65533;&#65533;&#65533;]&#65533;8a&#65533;D&#65533;$&#65533;&#65533; &#65533;^}&#65533;&#65533;&#65533;Y&#65533;Tp^"2E&#65533;XOi^&#65533;^G,"&#65533;&#65533;JX`&#65533;^34>Kd&#65533;(&#65533;&#194;XP"&#65533;&#65533;&#65533;}f&#65533;&#65533;&#65533;&#65533;&#502;&#33871;vt&#65533;"&#1046;6&#65533;&#65533;&#65533;Fo$&#65533;&#65533;&#65533;&#65533;&#65533;pkIZ&#65533;`&#65533;@&#65533;.5S&#65533;$&#65533;&#65533;II&#65533;7&#65533;$&#65533;&#65533;&#65533;&#65533;&#65533;M&#65533;&#65533;&#65533;&#65533;&#65533;a$rl&#65533;&#65533;Ph&#65533;v<&#453;&#65533;bu&#65533;d9&#65533;&#65533;P&#65533;&#65533;&#65533;/)&#65533;&#65533;&#65533;<&K&#65533;&#65533;&#65533; &#65533;-&#65533;"M&#65533; ~G&#65533;&#65533;&#65533;&#65533;[#&#65533;&#1429;&#65533;Pm&#65533;&#65533;&#65533;&#65533;D&#65533;&#65533;9q&#65533;N*gU&#65533;&#65533;3V&#65533;*&#65533;$&#65533;V&#65533;!F~}&#65533;&#65533;Z&#65533;y&#65533;>&#65533;&#65533;&#65533;W&#65533;&#65533;&#65533;&#65533;&#65533;&#65533;&#65533;&#65533;&#65533;&#65533;v&#65533;&#65533;e@&#65533;&#65533;&#65533;a&#65533;&#65533;&#65533;lN&#65533;\&#1371;;&#65533;&#65533;Oz&#1299;&#65533;&#65533;:ORKQ&#65533;&#65533;u&#65533;Deo&#65533;&#65533;&#65533;d*8r:)g:&#65533;I&#65533;o&#65533;&#65533;S>p&#65533;K&#65533;	&#65533;`)}&#65533;
&#1905;&#65533;{\&#65533;&#65533;&#65533; bC&#65533;T&#65533;:&#65533;S&#65533;0&#65533;{&#65533;4&#1322;jv&#65533;&#65533;4C&#65533;&#65533;&#65533;Y&#65533;&#65533;8&#65533;&#65533;&#1072;&#65533;&#65533;0q&#65533;q&#65533;	7&#65533;&#65533;z&#39709;!]+<&#65533;F.&#65533;v&#65533;&#65533;m&#65533;&#33846;&#65533;"4&#65533;&#60097;&#65533;&#65533;&#65533;&#65533;U{&#65533;&#65533;
&#648;1tE&#65533;&#65533;_D&#65533;N&#65533;&#65533;&#65533;&#65533;&#65533;,H7&#65533;V&#65533;&#65533;&#65533;&#65533;&#65533;N&#65533;&#65533;&#65533;2&#65533;@&#65533;KI&#154;&
]&#65533;&#65533;iI-&#65533;&#65533;|&#65533;&#65533;:&#65533;&#65533;)g&#65533;A`&#65533;G&#65533;<&#65533;&#65533;Bl&#65533;&#65533;&#65533;>&#65533;&#65533;&#65533;iO6&#65533;&#775;&#65533;&#65533;.&#65533;V&#65533;&#65533;&#65533;I&#65533;$&#65533;d&#65533;9/K32&#27915;&#65533;K&#65533;v&#65533;&#65533;&#65533;&#65533;&#65533;M&#65533;k]&#65533;X&#65533;&#65533;Ea&#65533;}=&#65533;b&#65533;&#65533;<&#65533; &#65533;&#65533;m&#65533;~&#65533;g&#65533;&#274;&#65533;&#65533;&#65533;kD#jkH&#65533;QA&#65533;&#65533;&#65533;&#65533;yG&#65533;]P&#65533;&#65533;&#65533;u&#65533;g;&#1728;&#65533;&#65533;&#65533;&#65533;-e&#65533;&#65533;&#545;&#65533;&#65533;&#65533;MX&#65533;&#240;UJ&#65533;&#65533;&#729;&#65533;&#65533;j&#65533;&#1226;&#65533;t&#65533;&#65533;&#65533;&#65533;n{&#65533;.2&#65533;&#65533;eu&#65533;&#65533;&#1830;&#65533;9&#65533;\&#65533;&#65533;&#65533;!&#65533;6&#65533;A&#65533;&#65533;t&#65533;&#1339;G&#65533;X&#65533;ReV&#65533;&#65533;&#65533;"&#65533;p9&#65533;&#65533;&#65533;&#65533;W&#65533;V&#65533;&#65533;]&#65533;J&#65533;n&#65533;u
c&#65533;&#65533;&#65533;&#65533;&#65533;&#65533;&#1503;&#65533;&#65533;&#65533;&#65533;p&#65533;@&#65533; &#65533;_&#65533;!&#65533;&#65533;+&#1548;&#65533;&#65533;%L&#65533;	S&#65533;Z&#65533;fQ&#65533;&#65533;x&#65533;&#65533;!)c*b&#65533;r&#65533;&#740;&#65533;&#65533;Di<&#65533;&#370;5&#65533;rSC&#1302;e&#65533;`&#65533;&#65533;&#65533;K&#65533;fl&#65533;&#65533;%+YNp&#65533;&#65533;&#65533;Ir`&#65533;&#65533;&&#65533;&#65533;\&#65533;&&#65533;L&#65533;Do&#1506;&#65533;V&#65533;&#65533;G&#65533;&#65533; YT&#65533;&#65533;&#65533;&#65533;*>v&#65533;Wcv[&#65533;&#65533;O&#65533;&#65533;W&#65533;&#65533;]&#65533;E&#65533;_p&#65533;&#65533;&#65533;&#65533;6B&#65533;&#65533;&#65533;U.&#65533;9&#1931;Cq&#65533;g&#65533;f&#65533;&#65533;&#65533;\}/:&#65533;0&#65533;W&#65533;M&#65533;&#65533;h|b&#65533;&#65533;\)&#65533;i&#65533;&#65533;s&#65533;V8J[{Lp&#65533;r&#65533;&#65533;&&#65533;E&#65533;K#&#388;bx&#65533;!fh&#65533;V&#65533;;&&#65533;q&#65533;*&#65533;1>&#13872;&#65533;&#65533;|0&#65533;&#65533;&#10362;k&#65533;Y&#65533;&#65533;&#65533;&#65533;f&#65533;&#65533;$&#65533;x45h-&#65533;G&#65533;&#307;lYG&#65533;zBT&#65533;&#1822;&#65533;&#1335;&#65533;:&#65533;;&#65533;&#65533;U&#65533;&#65533;&#65533;9&#65533;&#65533;[&#65533;&#65533;&#65533;6&#65533;c&#65533;]&#65533;&#65533;;A&#65533;&#65533;&#28607;&#65533;v&#65533;&#65533;[&#65533;M&#65533;&#65533;&#65533;&#65533;&#65533;]&#65533;&#65533;&#65533;&#65533;&#65533;&#65533;nJ&#945;2&#9454;&#65533;//u&#1654;&#65533;}&#65533;Ow&#65533;&#1962;&#65533;3;&#65533;&#65533;m&#65533;q&#65533;&#474;&#65533;br&#65533;~y&#65533;&#65533;#bRa&#65533;|&#65533;k%&#65533;$S&#65533;(&#65533;&#65533;&#65533;vg&#65533;&#65533;M&#65533;&#65533;;&#65533;(&#65533;kk2&#65533;&#65533;&#65533;&#65533;4IM&#65533;d&#65533;&#65533;&#65533;>&#65533; &#65533;&#65533;5&#65533;n&#65533; %7 &#65533;.&#65533;&&#65533;&#65533;&#65533;&#65533;&#65533;&#65533;&#65533;,u&#65533;J&#1554;&#65533;&#65533;&#65533;o&#65533;F.&#65533;&#65533;&#65533;&#65533;&#65533;&#65533;&#947;~&#65533;&#65533;&#65533;&#65533;&#65533;&#1761;}~&#65533;.OA&#65533;^&#65533;L5&#65533;&#65533;R&#65533;q$&#65533;i+&#65533;wdl;&#65533;q.8de4&#65533; j&#65533;: &#65533;a&#65533;&#65533;D&#65533;1|&#65533;&#65533;&#65533;&#65533;1D&#65533;Vq&#65533;g&#65533;qD&#65533;k[tB&#65533;B6&#65533;)&#65533;t<&#65533;Fz&#65533;1&#65533;&#65533;z&#65533;&#65533;&#65533;&@^'&#65533;&#65533;&#65533;jG{&#65533;#p&#65533;w*G&#65533;me&#65533;W&#65533;&#65533;g&#65533;guu}L&#65533;u&#65533;Wu&#65533;&#65533;fk`oz&#65533;;&#65533;Uv&#65533;w&#65533;W&#65533;?p+&#65533;hhtFN&#65533;=H&#197;&#65533;&#65533;E]x&#65533;&#65533;'&#65533;6'&#65533;&#65533;&#65533;0&#65533;&#65533;R&#65533;&#65533;gi!&#65533;R&#65533;&#65533;b$&#65533;//h&#65533;/&#1415;&#65533;V9!&#65533;R5&@&#1921;&&#65533;&#65533;q&#65533;CsS&#65533;UB&#65533;rsd&#65533;&#65533;L&#65533;pK&#65533;&#65533;'hpP]&#65533;&#65533;;#&#65533;(He01enwEa&#65533;&#65533;2%&#65533;
a ^p&#65533;4&#65533;&#65533;}XHf |$r&#65533;MH&#65533;&#887;&#65533;&#65533;?U&#65533;&#65533;p&#65533;o&#65533;GO&#65533;&#65533;;5V&#65533;&#65533;T&#65533;&#65533;&#65533;&#65533;&#1032;oc&#65533;F{&#65533;&#65533;&#65533; &#1704;+&#65533;&#1549;&#65533;&#65533;+.kX&#65533;&#65533;w&#65533;&#65533;Jq"&#65533;&#65533;&#65533;&#65533;&#65533;Gs&#57356;&#65533;P06#&#65533;&#65533;x&#65533;y&#65533;}&#65533;K&#65533;&#65533;&#65533;!&#65533;&#65533;@Fk&#257;&#65533;&#65533;T&#65533;&#65533;dT&#65533;kA&#65533;r)&#65533;&#65533;<"&#65533;d&#65533;&#65533;@&#65533;k0&#65533;&#65533;{&#65533;h&#65533;&#65533;4'&#65533;~&#1226;R&#65533;&#65533;u&#65533;&#65533;H&#65533;&#1799;5g&#65533;' |s u&#65533;&#65533;u&#65533;&#65533;|5&#65533;&#65533;&#65533;&#65533;7g8&#65533;_&#65533;8}PX}&#696;?6 &#65533;|)&#65533;6&#1256;&#65533;&#65533;&#65533;^&#65533;&#65533; &#65533;&#65533;t&#65533;&#65533;&#65533;R&#65533;Si!&#1832;&#65533;j&#65533;Mau &#65533;&#462;/%c&#65533;q(qh&#65533;&#65533;Gbn&#65533;(&#65533;TI&#65533;F&#65533;&#65533;a&#65533;&#65533;x&#65533;&#65533;&#65533;dICcU9&#65533;&#65533;q?U&#65533;)bP%Uo&#65533;&#65533;&#65533;2?6D$&#65533;&#65533;&#65533;&#65533;E&#65533;&#65533;&#65533;&#65533;&#65533;rX&#65533;&#65533;&#65533;@D&#65533;I&#65533;LQ&#65533;!F&#65533;&#65533;&#65533;&#65533; &#65533;"F&#65533;&#65533;K&#65533;#/yf&#65533;&#65533;sV&#65533;7&#65533;"&#65533;&#65533;&#65533;&#65533;&#65533;&#65533;F&#65533;&#65533;&#65533;@)-&#65533;H&#65533;&#704;}&#65533;&#65533;&#65533;&#1096;&#65533;LY&#65533;V8&#65533;&#65533;&#65533;&#65533;&#585;&#65533;L&#65533;&#65533;Q!&#65533;D4J&#65533;'bw]+&#65533;i&#65533;b&#65533;f&#65533;g&#65533;&#65533;
s6%d&#65533;&#65533;vCy(&#65533;o&#65533;&#65533;&#65533;&#65533;p&#65533;&#65533;'c6V&#65533;3u&#65533;x&#704;(`&#65533;9PH&#65533;9&#65533;g&#65533;N&#65533;&#65533;\&#65533;&#65533;L&#65533;k&#65533;&#65533;daz&#65533;9&#65533;X5{&#1545;I -,&#65533;&#65533;&#65533;W&#1628;Z&#65533;&#65533;&#65533;g8&#65533;&#65533;&#1576;&#65533;&#65533;)&#65533;o&#65533;&#65533;BG&#65533;i&#65533;&#65533;&#1619;Z}&#65533;)&#65533;&#65533;&#65533;&#65533;t6&#65533;&#65533;C&#65533;Ps&#65533;$&#65533;&#65533;&#65533;&#1635;>&#65533;&#65533;@:&#65533;B:&#65533;<&#65533;&#65533;&#65533;v&#65533;&#65533;}&#65533;&#65533;9&#65533;&#65533;&#65533; 3&#65533;bA&#65533;&#65533;p&#65533;&#65533;&#65533;Z&#65533;X&#65533;lhi&#65533;y&#65533;&#65533;dxCCAY&#65533;f&#65533;K&#65533;&#65533;y&#65533;&#65533;E&#65533;A&#65533;si&#65533;&#65533;&#65533;&#65533;&#65533;(&#65533;&#65533;Z z&#65533;&#65533;&#65533;&#65533;&#592;&#65533;&#65533;&#65533;ze5g)&#65533;VK5&#65533;L&#65533;&#65533;	&#65533;!]&#65533;+W9&#65533;L9,YY&#65533;&#65533;&#65533;*&#65533;&#65533;*&#65533;T&#65533;&#65533;X}&#65533;&#65533;&#65533;*Jg]&#65533;&#65533;3&#65533;&#65533;&#65533;%&#65533;&#65533;E-^&#65533;&#65533;yV&#65533;&#65533;?w!(R&#65533;&#65533;&#65533;&#65533;&#65533;&#65533;&#65533;&#65533;&#65533;&#65533;Q&#65533; &#1846;&#65533;[&#65533;4b L$ )&#65533;&#65533;"&#65533;&#65533;;&#65533;&#65533;&#65533; &#58399;&#65533;&#65533;a&#65533;&#65533;4&#65533;iY&#65533;&#65533;J&#65533;&#65533;Q.&#65533;&#65533;&#65533;&#65533;e&#65533;m&#65533;&#65533;&#65533;R&#65533;xc&#65533;&#65533;)&#65533;&#65533;	&#65533;c&#65533;`&#65533;&#65533;cdD&#65533;L&#65533;&#65533;&#65533;&#65533;&#65533;5&#65533;&#65533;&#65533;"&#65533;iB&#65533;&#65533;%&#65533;&#65533;D&#65533;&#65533;&#65533;&#619;<&#681;9 &#65533;&#65533;x&#65533;&#65533;&#65533;&#65533;&#65533;Ju;&#65533;&#65533;&#65533;&#65533;&#65533;&#65533;&#65533;&#65533;&#65533;:&#65533;$&#716;@&#65533;&#65533;}&#65533;&#65533;&#1778;&#65533;&#1034;x&#65533;q4.HG&#65533;R&#65533;js&#65533;b&#65533;&#65533;&#65533;z&#65533;*&#65533;&#65533;j&#65533;7&#65533;&#65533;i'&#65533;w&#65533;t&#65533;AS&#1366;&#65533;&#65533;p&#65533;-l2&#65533;k&#65533;x&#65533;(&#65533;z-#&#65533;x&#65533;&#65533;&#65533;S&#65533;&#65533;yG&&#65533;&#615;5vM&#65533;q&#65533;g5:&#65533;&#65533;a&#65533;;&#65533;b
&#65533;?TF&#65533;,&#65533;&#65533;&#65533;&#65533;&#65533;&#1385;SW&#65533;&#65533;&#65533;&#65533;&#65533;&#65533;6&#65533;<&#65533;|&#65533;{&#65533;!+&#65533;&#65533;C&#65533;8j &#65533;}[&#65533;|&#65533;&#65533;z&#65533;+1&#731;&#65533;V~N&#65533;q&#65533;&#65533;r&#65533;&#65533;w&#65533;;&#65533;&#65533;U&#65533;&#65533;&#65533;w&#1961;&#65533;&#65533;&#65533;I[Bl&#65533;'NKrK&#65533;&#65533;&#65533;&w&#65533;(&#65533;j&#65533;&#65533;&#65533;&#65533;&#65533;'&#65533;&#65533;&#65533;\K&#5416;h&#65533;&#65533;&#65533;&#65533;&#65533;&#772;&#65533;
&#65533;L&#65533;&#65533;Bp&#65533;&#65533;&#1131;&#65533;&#65533;&#65533;&#65533;&#65533;&#65533;&#65533;.&#65533;&#65533;(&#65533;&#65533;&#65533;{&#65533;&#65533;&#65533;&#65533;&#65533;i&#65533;[|&#65533;&#65533;&#65533;&#65533;&#65533;&#65533;&#65533;&#65533;7&#65533;&#65533;3J&#65533;&#65533;
&#65533;&#65533;&#65533;K&#65533;&#65533;&#65533;J&#65533;&#65533;;&#65533;x&#65533;Ekr 0 \&#65533;&#65533;3&#65533;i&#65533;G&#65533;u]8&#65533;&#65533;&#65533;&#65533;)&#65533;&#65533;&#1765;C&#65533;&L&#65533;&#65533;R&#65533;'x&#65533;R&#65533;&#65533;A&#65533;&#65533;&#65533;0&#65533;&#65533;9&#65533;&#65533;5jI&#1397;&#65533; &#603;&#65533;,&#65533;a&#65533;&#65533;|*D&#65533;&#65533;&#65533;&#65533;&#65533;&#65533;.&#65533;&#65533;k}&#65533;&#65533;&#65533;&#65533;c&#65533;&#65533;&#65533;&#65533;	&#65533;&#65533;&#65533;&#65533;&#65533;&#65533;@p&#65533;&#65533;&#65533;&#65533;&#65533;K&#65533;>&#65533;u&#65533;&#65533;&#65533;&#65533;&#65533;*&#65533;&#65533;c&#65533;&#65533;&#65533;J&#65533;&#65533;a,&#65533; &#65533;T&#65533;&#65533;&#986;&#65533;~0gel&#65533;/I&#65533;9+&#65533;&#363;EK&#65533;w&#65533;&#65533;&#65533;J&#65533;Z;&#65533;&#65533;&#65533;&#65533;R&#65533;[&#65533;&#65533;&#65533;&#65533;&#65533;hT.&#65533;s1&#65533;:&#65533;+&#65533;Y&#65533;&#65533;D&#65533;7&#65533;&#65533;&#65533;&#65533;{&#65533;&#65533;!zu&#65533;&#65533;*t&#65533;&#65533;&#65533;y+&#65533;&#65533;&#65533;&#65533;c&#65533;&#662;&#65533;&#65533;Nl&#382;&#574;W&#817;&#65533;&#65533;&#65533;&#65533;n&#65533;0&#65533;&#65533;&#65533;K&#65533;&#65533;&#65533;&#65533;&#65533;b&#65533;&#65533;*&#65533;&#65533;&#65533;&#1047;&#65533;C&#65533;&#65533;&#65533;d&#65533;W&#65533;&#65533;&#65533;&#65533;&#65533;&#65533;&#65533;&#1141;~\Sj&#65533;i&#65533;&#65533;&#65533;4uJ1&#65533;y&#65533;&#65533;wj&#65533;$&#65533;&#65533;b&#65533;U&#65533;&#65533;	&#65533;E&#213;l&#579;&#65533;&#232;\&#65533;&#65533;<&#65533;&#65533;\&#65533;&#65533;&#65533;g&#65533;&#65533;&#65533;j&#65533;
&#65533;=&#65533; &#65533;L&#65533;&#65533;l&#65533;&#65533;&#65533;>&#154;&#65533;&#753;&#65533;&#65533;K&#65533;&#65533;nN&#65533;&#65533;]-1j&#65533;&#65533;&#65533;,&#65533;&#65533;&#65533; &#65533;&#65533;#
&#65533;&#1068;&#65533;/i&#943;:&#65533;&#65533;l&#65533;/&#65533;&#65533;&#65533;&#65533;,D&#65533;&#65533;,&#65533;w&#65533;&#65533;`&#65533;&#65533;9K@=&#501;&#65533;&#65533;z&#65533;/!T&#65533;&#65533;x&#65533;DE&#1887;&#65533;&#563;p&#65533;&#65533;&#65533;b&#65533;Ld&#65533;&#65533;l&#65533;&#65533;6&#65533;&#65533;K&#65533;&#65533;&#65533;&#65533;J&#65533;=Uq&#65533;&#65533;&#65533;<U&#65533;y&#65533;&#65533;l-&#65533;&#65533;&#65533; x&#65533;&#65533;|&#65533;&#65533;&#65533;&#65533;&#65533;{&#65533;&#1119;j&#371;&#65533;&#65533;-&#65533;,&#65533;&#65533;)&#65533;],)&#65533;&#65533;&#680;y&#1162;&#65533;H1&#65533;&#65533;&#65533;<4&#65533;&#65533;4d&#65533;&#65533;&#65533;G&#65533;&#65533;C&#65533;<]&#65533;&#65533;l&#65533;&#65533;&#2034;&#65533;&#1517;#&#65533;&#65533;&#65533;&#65533;8&#65533;p#&#65533;J&#65533;0&#65533;)&#65533;'&#65533;&#65533;T&#65533;&#65533;&#65533;7]&#65533;C&#65533;y&#65533;z$&#65533;&#65533;&#65533;ZU&#65533;&#65533;&#622;]\c-'&#65533;|&#1460;a&#1645;4 &#65533;m]&#65533;&#65533;&#65533;&#65533; &#65533;&#65533;g&#65533;&#65533;uM&#65533;}&#65533;&#65533;{=&#65533;8&#65533;&#65533;&#65533;&#65533;&#65533;&#65533;&#65533;&#65533;&#65533;&#355;&#65533;&#65533;&#65533;&#65533;&#1803;&#65533;&#65533;&#65533;&#65533;&#65533;-
&#65533;Fik&#65533;&#65533; 3Mi&#65533;&#65533;&#1695;&#65533;&#1629;&#65533;&#775;&#65533;&#65533;tR&&#65533;<1dkI&#65533;q&#65533;&#65533;&#65533;K]&#65533;E&#65533;&#65533;	&#65533;&#65533;&#65533;[q"&#65533;:<&#65533;V&#65533;&#65533;&#65533;"&#65533;&#65533;,&#65533;&#65533;&#65533;&#65533;t{R&#65533;W&#65533;&#65533;&#65533;&#65533;&#65533;&#65533;&#65533;&#65533;&-&#65533;8&#65533;&#65533;&#65533;?&#65533;}&#65533;8&#65533;&#1913;l&#65533;S&#65533;&#65533;|=&#65533;42&#65533;@&#65533;&#65533;oz&#65533;$-&#65533;1>&#65533;&#65533;&#65533;J&#65533; a$&#65533;
&#65533;$&#65533;C &#65533;&#65533;4=d&#65533;&#65533; &#65533;&#65533;\&#65533;&#65533;&#65533;&#65533;&#65533;&#65533;iB&#65533;$&#65533;&#65533;&#65533;[K_&#65533;&#65533;cb&#65533;&#65533;&#65533;$N&#65533;{&#65533;&#65533;&#65533;&#65533;e&#65533;&#65533;]&#65533;&#65533;*w[&#316;&&#65533;&#65533;J&#65533;{&#65533;&#65533;&#65533;&#65533;&#65533;p&#65533;&#65533;E&#65533;&#65533;dm&#65533;&#65533;&#65533;&#65533;&#65533;&#1038;D&#1861;&#65533;&#65533;>~&#65533;&#65533;&#65533;&#65533;&#65533;}&#729;.&#16509;&#65533;wAjt&#65533;&#65533;&#65533;0>&#65533;*&#65533;px&#1854;%k&#65533;y&#65533;&#65533; &#65533;&#65533;&#1548;&#65533;&#65533;&#65533;b&#65533;&#65533;A&#65533;&#65533;&#65533;&#65533;&#65533;cw]&#1734;n&#65533;&#65533;(&#65533;&#65533;&#65533;&#65533;y&#65533;&#65533;&#65533;|&#65533;{n&#65533;~&#65533;&#65533;&#65533;&#65533;&#65533;&#65533;aq>&#65533;9&#65533;&#65533;r&#65533;&#65533;&#65533;&#65533;&#65533;0w&#65533;&#1062;&#65533;&#65533;[&#65533;u&#65533;m&#65533;,j&#65533;j#&#65533;N&#65533;An&#65533;&#65533;&#65533;z&#1953;;&#65533;&#65533;C&#65533;&#65533;&#65533;_&#65533;&#65533;eL&#65533;&#65533;&#65533;&#65533;&#435;&#65533;&#65533;~&#65533;&#65533;&#65533;&#65533;}&#65533;&#1341;&#65533;W&#65533;&#65533;&#65533;&#65533;	8&#65533;&#65533;&#622;&#65533;&#65533;&#65533;&#65533;&#65533;&#65533;>&#1675;>&#65533;&#65533;h&#65533;Dl\&#65533;{&#65533;(&#65533;*&#65533;&#1160;@c&#65533;&#65533;&#65533; &#65533;&#65533;&#199;&#65533;&#65533;&#65533;&#65533;&#65533;&#65533;&#65533;&#65533;&#65533;&#65533;&#65533;>O-6&#65533;&#60665;&#65533;&#65533;&#65533;GX&#65533;;&#65533;1&#65533;&#65533;&#65533;&#65533;&#65533;~&#65533;:_&#65533;&#1631;&#65533;&#65533;&#65533;9&#65533;T&#65533;&#438;&#65533;&#65533;&#65533;&#65533;an&#603;&#65533;1&#65533;qb&#65533;b&#65533;b"&#65533;&#65533;&#1803;&#65533;	~xX&#65533;&#65533;tn&#65533;qC&#1696;&#33048;&#65533;X&#65533;8|My&#65533;&#65533;&#65533;0]&#65533;>&#65533;&#65533;{&#65533;&#65533;&#65533;d&#65533;&#65533;&#65533;&#65533;&#65533;&#65533;P&#65533;&#65533;m&#65533;&#65533;>?&#65533;&#65533;]&#65533;P<&#65533;&#65533;&#65533;&#54171;&#65533;T&#65533;&#65533;}&#65533;0B&#65533;&#65533;&#65533;&#65533;&#988;&#65533;&#65533;&#65533;&#65533;&#65533;V&#65533;&#65533;&#65533;&#65533;[&#65533;&#65533;&#65533;>-&#65533;&#65533;&#65533;U&#65533;&#892;&#65533;&#65533;&#65533;ni&#65533;&#65533;I&#500;&#65533;&#65533;/&#65533;&#65533;&#65533;,&#65533;E&#65533;O&#65533;&#65533;&#65533;j~&#65533;q&#65533;&#65533;&#65533;&#65533;&#65533;C&#65533;&#65533;&#65533;t~/&#65533;^-&#65533;&#65533;&#65533;&#1293;&#65533;h]&#65533;&#65533;&#65533;&#65533;&#65533;&#65533;O&#65533;-`&#1110;&#65533;&#65533;&#65533;F&#65533;&#65533;&#65533;&#65533;&#65533;&#65533;<&#65533;?&#65533;&#65533;&#65533;&#65533;&#325;&#65533;&#65533;&#65533;&#65533;&#65533;&#65533;&#65533;&#65533;
<
l&#65533;:a &#65533;&#65533;ob&#65533;&#65533;&#65533;G&#65533;&#65533;&#65533;&#65533;
&#65533;&#65533;&#65533;&#65533;9&#65533;]&#65533;&#65533;&#65533;&#65533;&#65533;&#65533;&#65533;&#65533;&#65533;&#65533;&#65533;&#65533;&#65533;&#65533;<&#65533;&#65533;&#65533;&#65533;&#65533;&#65533;&#65533;&#65533;&#65533;&#65533;&#65533;&#65533;&#65533;&#65533;&#65533;G&#65533;&#65533;r&#65533;&#65533;&#65533;#&#65533;&#65533;
&#65533;&#65533;&#65533;&#65533;&&#65533;Y&#65533;&#1798; &#2040;&#65533;&#65533;&#65533;&#65533;>&#65533;&#65533;&#65533;j&#65533;&#25098;x&#65533;&#65533;.&#65533;&#65533;&#1759;&#65533;&#65533;&#65533;&#65533;&#65533;&#65533;&#65533;&#65533;6&#65533;C&#65533;&#65533;&#65533;&#65533;*\&#65533;p&#65533;&#199;&#65533;X&#65533;&#65533;aS&#65533;z<&#65533;&#65533;D&#65533;&#463;7@r&#65533;&#403;9;&#65533;&#626;$&#660;+; &#65533;&#65533;&#65533;=n&#65533;&#65533;yL+FJ&#65533;&#65533;&#1122;H&#65533;&#65533;W9E&#65533;&#65533;&#65533;&#65533;dIY!&#65533;&#65533;J&#65533;&#65533;&#65533;&#65533;&#65533;&#65533;TU&#65533;&#65533;,&#65533;rh&#65533;&#65533;R&#65533;kmX&#65533;Z}&#65533;&#65533;&#65533;l&#65533;t&#65533;XM&#65533;&#65533;&#65533;&#65533;|85&#65533;k&#65533;]&#65533;&#65533;&#65533;J'&#476;o&#65533;&#65533;5&#65533;&#365;A<&#65533;O&#65533;&#65533;&#65533;f&#1529;&#65533;&#65533;IJ&#65533;&#65533;&#65533;@%N&#65533;x#&#790;1A~&#65533;x&#65533;u&#65533;&#65533;U&#1190;&#65533;&#65533;&#65533;I&#65533;5u
&#65533;@&#65533;
&#65533;S&#65533;>&#65533;&#65533;ys&#65533;
&#65533;&#65533;ZYr&#65533;&#65533;&#65533;'X$h8&#65533;&#65533;}:&#65533;5&#65533;&#65533;&#65533;N&#65533;|&#65533;G{&#65533;l&#65533;9&#65533;&#65533;&#65533;&#65533;&#65533;&#65533;Y}&#65533;&#65533;&#65533;&#65533;h&#65533;0&#65533;`&#65533;t'`&#65533;uce&#65533;9&#1432;e
F&#65533;&#65533;L(u&#65533;7&#65533;>&#65533;&#65533;&#65533; 0&#65533;r&#65533;9Wb&#65533;H&#65533;fSm&#65533;&#65533;&#65533;[&#65533;8&#65533;&#1442;o&#65533;&#65533;T&#65533;&#65533;&#65533;!  M&#65533;7EO?u&#65533;&i&#65533;R~0FU&#65533;e&#65533;&#65533;:x&#65533;&#65533;]'&#65533;&#65533;&#1365;&#65533;u ze&#65533;&#65533;&#65533;-&#65533;)&#65533;&Mih&#65533;|&#65533;&#65533;y&#65533;1&#65533;0&#65533;f&#65533;&#65533;``&#65533;&#65533;&#65533;yh
x&#65533;&#65533;&#65533;B&#65533;aXHH@&#65533;&#65533;ia&#65533;&#65533;bhI&#65533;&#65533;&#65533;>v&#65533;e_<n@G&#65533;D&#39004;&#65533;a&#1114;F&#65533;8cI'&#65533;&#34984;&#65533;&#950;SJ&#65533;&#65533;
&#65533;=&#65533;&#65533;E &#19288;&#65533;k&#65533;%D&#65533;h"&#65533;,Z]&#65533;&#65533;&#1363;&#65533;&#65533;&#530;'&#65533;}T&#65533;%*&#65533;D{&#65533;<&#65533;&#65533;&#65533;&#1589;ff&#65533;'}&#65533;&#65533;O&#65533;`&#65533;gI4&#65533;B&#65533;&#65533;&#65533;&#65533;d&#65533;&#65533;^&#65533;&#65533;aP/&#65533;&#65533;:/<[&#65533;K&#65533;<&#65533;&_V~}&#65533;&#65533;&#65533;&#65533;@	&#65533;&#65533;&#65533;qE&#65533;E;ft&#65533;&#297;zT&#65533;&#65533;&#65533;&#65533;X&#65533;&#65533;&#65533;&#65533;&#65533;L:&#65533;&#65533;&#65533;M:&#1434;&#65533;&#65533;(/Q&#65533;bB&#65533;;&#65533;&#65533;&#744;wY*&#65533;&#65533;&#65533;Y&#65533;&#65533;X&#65533;&#65533;!&#65533;R&#65533;`&#65533;niktX&#448;&#65533;.&#65533;&#65533;&#65533;V&#65533;&#65533;.;&#65533;k&#65533;&#65533;&#65533;&#416;/&#65533;&#65533;&#65533;a&#65533;&#65533;=&#65533;_&#65533;3&#65533;
&#65533;&#65533;&#65533;&#65533;=\&#65533;yLq&#65533;6&#65533;:&#65533;&#1912;ul&#65533;I&#65533;&#65533;(+&#65533;$3&#1025;&#65533;&#681;&#65533;&#65533;&#65533;C:&#65533;&#65533;cO&#65533;+&#1486;&#65533;&#65533;&#65533;&#65533;&#65533;6&#65533;&#65533;-W<s&#65533;u&#65533;&#65533;b&#65533;9&#65533;E&#65533;&#65533;&#65533;:C&#65533;&#65533;&#65533;&#65533;[+t&#65533;&#65533;&#65533;&#65533;d&#65533;:eY&#65533;~&#65533;&#65533;[O&#65533;+&#65533; s&#65533;s&#1633;&#65533;&#65533;&#65533;&#65533;P@-&#65533;M&#65533;&#25463;&#65533;;&#65533;&#65533;&#65533;I&#65533;f*&#65533;u&#65533;	@&#65533;&#65533;&#65533;T&#65533;&#65533;&#65533;/>&#65533;=%&#65533;&#65533;!3&#65533;&#65533;&#1470;&#65533;V&#65533;&#65533;&#65533;&#65533;&#1682;&#1055;&#65533;&#65533;?&#65533;G&#65533;
&#65533;>&#65533;&#65533;&#1326;V;4Hej&#65533;&#65533;&#65533;%&#65533;&#65533;&#65533;.}&#65533;A&#1546;a'&#65533;&#65533;nO&#65533;@&#65533;&#65533;68&#65533;&#257;Ayo&#65533;&#65533;&#65533;g&#65533;&#65533;I&#65533;y#&#65533;&#65533;&#65533;&#65533;&&#65533;&#65533;uo-&#65533;&#65533;|&#65533;A&#65533;t&#65533;x&#65533;&#65533;&#65533;U&#65533;E&#65533;&#65533;0b&#65533;&#65533;&#65533;@&#65533;&#58483;&#65533;M.M&#65533;&#65533;0&#65533;&#800;n&#65533;&#65533;&#65533;&#65533;<d&#65533;&#65533;&#65533;k&#65533;u&#65533;_e*&#65533;Eg&#65533;n&#65533;&#65533;s&#65533;&#65533;&#65533;&#65533;2&#65533;nf&#65533;&#65533;t&#65533;2h&#65533;&#65533;p&#65533;&#65533;&#65533;
&#65533;&#65533;H&#65533;x&#65533;[&#65533;X&#65533;<&#65533;0#&#65533;cB&#65533;"&#65533;7&#65533;&#65533;$&#65533;&#65533;&#65533;&#65533;&#65533;&#65533;P&#1737;$U&#65533;&#65533;&#65533;fF&#65533;1&#65533;&#303;&#65533;&#65533;M&#65533;x&#65533;&#65533;&#575;$v&#65533;M&#65533;[&#65533;(&#65533;H@&#65533;d&#65533;v&#65533;&#65533;&#65533;&#65533;5&#65533;F&#65533;&#65533;&#65533;&#65533;{&#65533;&"m &#65533;&#65533;&#65533;&#65533;h&#65533;A&#65533;}Jn~&#65533;&#65533;	O&#65533;B<&#65533;1&#65533;|&#1246;pb&#65533;=,&#65533;&#65533;&#65533;l&#1574;&#65533;%&#65533;J&#65533;&#65533;&#65533;B&#65533;&#1415;ge&#65533;&#65533;1%&#65533;Tx--AS_GJ)&#65533;"&#65533;0vD&#65533;/@&#65533;Qf4+&#65533;&#65533;&#65533;&#65533;5&#65533;&#65533;&#65533;&#65533;&#65533;A&#65533;&#65533;b&#65533;[M&#65533;:&#65533;"'&#65533;&#202;&#913;m&#65533;A&#231;&#65533;&#65533;&#65533;d.&#65533;y&#65533;&#65533;&#65533;j&#65533;&#65533;B&#65533;&#65533;{&#65533;{&#65533;&#65533;i&#1099;:&#65533;&#65533;&#1932;i&#65533;&#65533;I&#65533;	Y&#65533;1&#65533;!jN%Ze&#65533;$&#65533;8TG&#65533;&#65533;+H&#65533;P')&#65533;&#65533;&#65533;&#65533;&#65533; &#65533;f&#65533;&#65533;O&#65533;+&#65533;L&#65533;A&#65533;V&#65533;&#65533;&#65533;&#65533;&#65533;&B&#65533;&#65533;&#65533;&#65533;&#65533;r#KO&#65533;&#65533;:j4&#65533;&#65533;&#65533;h
&#65533;R&#65533;&#65533;FV'&#65533;&#65533;t&#65533;if8&#65533;&#65533;J&#65533;Z8FR&#65533;9(P\M}&#65533;&#65533;&#65533;,v&#65533;&#65533;&#65533;$:G&#65533;&#65533;&#1197;&#65533;&#65533;&#65533;&#65533;v&#65533;&#65533;5&#65533;&#65533;&#65533;?+&#65533;]J&#65533;t&#65533;&#65533;&#65533;XKz&#65533;VJ&#65533;t&#65533;U&#65533;&#65533;5&#65533;&#65533;r&#65533;&#65533;sV&#65533;JY&#65533;
s&#65533;&#65533;]+p&#65533;&#65533;&#65533;&#65533;P&#65533;z&#65533;k&#65533;&#65533; &#618;f&#65533;&#65533;=`ns&#65533;YRCv&#65533;dCP&#65533;p&#65533;k"&#16470;&#65533;kS*M&#65533;	p.b&#65533;&#65533;&#65533;M'&#65533;&#1241;&#65533;&#65533;&#65533;&#65533;P&#65533;+&#65533;&#65533;V&#702;hMb&#65533;A&#65533;C&#65533;&#65533;jS+P&#65533;F&#65533;&#65533;&#65533;b&#65533;&#65533;&#65533;&#65533;y&#65533;egWgP&#65533;&#65533;E&#65533;&#65533;cHL&#65533;&#65533;	&#65533;H&#65533;&#65533;&#65533;?&#65533;&#65533;&#1109;&#65533;_K&#65533;$&#65533;x&#65533;&#65533;h&#65533;&#65533;&#65533;F&#1214;&#65533;&#65533;.&#65533;&#65533;G&#1201;,pldz>&#65533;&#65533;&#1523;C&#65533;$N%&#65533;'4&#65533;&#16232;&#65533;ioLZ&#65533;&#65533;&#65533;&#673;mV&#65533;&#65533;'&#65533;&#65533;&#65533;[l&#65533;	P&#65533;&#65533;&#65533;&#65533;5pS&#65533;F&#65533;&#65533;&#65533;1&#65533;&#65533;U&#65533;'a&#65533;&#65533;&#65533;=[&#65533;p&#65533;&#65533;&#65533;&#7626;0&#65533;&#65533;&#65533;8&#65533;jbo$&#65533;9&#65533;f&#65533;&#65533;&#65533;&#65533;&#65533;&#65533;8)&#65533;q&#65533;e^&#65533;&#65533;T&#65533;I&#65533;c~1&#65533;&#65533;o9g&#65533;i&#1462;\_&#65533;&#65533;`&#65533;KF&#65533;&4d&#65533;&#65533;
&#65533;G&#65533;&#65533;|&#65533;TW&#65533;&#65533;G&#65533;rP&#65533;&#65533;e&#65533;~&#907;&#65533;&#65533;UWY&#65533;] t&#65533;&#65533;&#65533;&#65533;&#65533;&#65533;&#724;&#65533;&#65533;T-&#65533;4&#65533;S&#65533;V&#65533;5&#65533;&#65533;&#65533;&#65533;MW&#65533;p&#65533;K&#65533;.&#65533;&#65533;@&#65533;
&#65533;u-tm&#65533;}=&#65533;&#65533;}&#65533;QZ*\c&#65533;<&#65533;&#65533;Z&#65533;]&#65533;x&#65533;G&#65533;&#65533;&#65533;&#65533;&#65533;&#65533;&#65533;ggl_&#65533;U&#65533;&#65533;&#65533;&#65533;&#65533;&#65533;&#65533;kI&#65533;&#65533;&#65533;&#65533;7&#65533;iS&#65533;&#65533;tdY)[&#65533;&#65533;/&#65533;|&#65533;&#65533;4&#65533;&#65533;&#65533;&#65533;.&#65533;&&#1333;&#65533;t\m+&#65533;3&#65533;&#65533;&#1274;s&#65533;&#65533;&#65533;p&#65533;J&#65533;&#1539;T&#45055;&#65533;&#65533;a&#65533;&#1944; &#65533;P&#65533;C&#65533;&#65533;&#65533;&#65533;G&#65533;hF&#65533;&#65533;&#65533;|m&#65533;&#65533;Z&#65533;&#65533;&#1991;&#65533;&#65533;&#65533;&#54134;[&#65533;&#65533;&#65533;&#65533;.NmPW&#65533;&#65533;);&#65533;U&#65533;p%&#65533;&#65533;w&#65533;\*&#65533;&#65533;i5&#65533;&#65533;&#65533;&#65533;v^&#65533;&#65533; &#65533;=&#65533;*&#65533;_&#65533;O&#65533;&#65533;&#65533;d&#65533;YN&#65533;&#889;d&#65533;X'&#65533;&#65533;&#1910;&#65533;&#65533;&#65533;&#65533;@l&#1249;&#65533;Y&#65533;	/&#65533;3&#65533;&#65533;)&#707;z&#65533;&#65533;&#65533;&#65533;&#65533;&#65533;o%&#65533;&#1979;Iv&#65533;&#65533;&#65533;<&#65533;&#65533;G&#65533;&#65533;~&#65533;[&#65533;&#65533;&#65533;'&#65533;&#65533;&#65533;&#65533;n&#65533;qA&#65533;&#65533;&#65533;J&#65533;&#18910;LFu}X&#65533;&#65533;d&#65533;&#65533;&#1392;&#65533;&#65533;Kp|&#65533;o&#65533;&#65533;=&#65533;&#65533;&#65533;&#623;T/&#65533;&#1004;d&#65533;&#65533;5;&#65533;&#65533;&#65533;&#65533;:&#65533;7h&#65533;&#65533;Y&#65533;&#65533;l&#65533; "&#65533;y&#65533;`6Gd'L>wz>Zc&#65533;qd&#65533;R&#65533;txc {R 7&#65533;7+&#65533;bW'{R'{3&#65533;n&#65533;&#65533;{&#65533;&#65533;h&#65533;i'&#65533;]m&#12332;&#65533;~`p&#65533;6x&#65533;Gja&#65533;&#65533;&#65533;&#65533;&#65533;c78I&#65533;&#65533;|&#1175;n7dp&#65533;~&#65533;7wu&#65533;^&#65533;z&#65533;wI&#65533;kNX&#65533;q&#65533;&#65533;&#65533;bG~.&#65533;q0HjZ&#65533;&#65533;&#65533;g&#65533;g`&#65533;J,&#65533;;&#65533;p^&#65533;g&#65533;&#65533;&#65533;v 7A^B&#65533;&#65533;&#65533;&#65533;&#1344;4&#65533;2&#65533;weB&#65533;e&#65533;&#65533;&#65533;6|7&#65533;&#65533;&#65533;g&#65533;'&#65533;X&#65533;&#65533;&#65533;&#65533;o&#65533;&#65533;&#65533;v1X&#65533;`{&#65533;&#65533;W&#65533;&#65533;tl&#65533;a'&#65533;b0o{X&#65533;G&#65533;&#65533;Exv&#65533;&#65533;&#65533;w&#65533;&#65533;&#65533;q-&#65533;H8&#65533;|&#65533;&#65533;&#65533;H&#65533;th&#65533;s(D?&#65533;`&#65533;C&#65533;W&#65533;&#65533;}7J&#65533;$"&#65533;~&#662;&#15819;&#65533;&#25046;&#24611;&#65533;uE&#65533;e\l&#65533;Cl(&#65533;&#65533;&#65533;fT&#65533;?&#472;&#65533;D&#65533;&#65533;&#65533;VE&#65533;&#65533;I3&#1219;@&#65533;	&#65533;&#1411;&#65533;&#65533;5&#65533;H&#65533;3H&#65533;C&#1095;,H&#65533;~&#65533;&#65533;&#65533;){@&#65533;x&#527;',CJ&#65533;P'&#65533;#&#65533;* &#65533;&#65533;&#65533;&#1409;u?&#65533;&#65533;&#65533;&#65533;79&#65533;[&#65533;&#65533;&#65533;&#1287;&#65533;&#65533;&#65533;X&#65533;&#391;&#65533;&#65533;i&#65533;&#65533;&#522;&#65533;&#65533;&#65533;&#65533;|N;p&#65533;r&#65533;&#65533;
x}&#65533;&#65533;&#1751;j&#65533;&#65533;w&#65533;}&#65533;&#65533;&#65533;&#65533;A*&#65533;k&#65533;&#65533;=Y&#65533;&#65533;&#65533; &#65533;&#65533;&#65533;&#65533;&#65533;xH9&#65533;c&#65533;&#65533;&#65533;&#65533;al&#65533;fm6F&#65533;&#65533;v&#1030;S&#65533;w&#65533;&#65533;'N&#1362;&#65533;@&#1127;p&#65533;vlgA&#65533;{p&#65533;&#65533;&#65533;uj&#65533;kBW&#65533;&#65533;&#65533;&#65533;&)&#65533;;&#65533;|&#65533;&#65533;`a&#65533;<&#65533;6+&#65533;&#65533;&#1077;&#65533;&#65533;wWs&#65533;u&u&#65533;&#65533;&#65533;&#65533;i&#591;&#65533;&#65533;/o&#65533;|&#65533;&#65533;&#65533;&#65533;&#65533;&#65533;&#65533;W&#65533;5&#65533;&#65533;&#65533;X&#65533;&#65533;g	}M4[&#65533;&#65533;T~v7&#65533;&#65533;(@7Ym&#65533;dQx&#65533;?&#65533;&#65533;&#65533;&#65533;&#65533;|/x_&#65533;" ]h&#65533;^&#65533;sR3U&#65533;bLh&#65533;lU&#65533;&#65533;W&#602;Y&#65533;f&#65533;&#1500;&#65533;&#65533;ai&#65533;&#65533;)ANP&#65533;&#65533;)&#65533;n&#65533;j	c&#65533;&#65533;&#65533;&#65533;&#65533;q&#65533;&#65533;"&#65533;&#65533;uIT&#65533;&#65533;I+&#1621;&#65533;WV&#65533;&#136;(]
9&#65533;&#65533;&#65533;&#65533;&#65533;&#65533;&#65533;&#65533;&#65533;{Yg&#65533;&#65533;9cq9d&#65533;&#65533;i>&#65533;8&#65533;&#65533;&#65533;&#65533;&#65533;y28&#65533;&#65533;&#65533;&#65533;&#65533;&#65533;X&#65533;B&#65533;&#65533;W&#65533;y &#65533;&#65533;]&#65533;	|h&#65533;&#65533;w&&#65533;&#65533;}a&#65533;y&#65533;2"@y&#65533;q&#65533;z&#65533;Xe&#65533;h})
Zu&#65533;?&#65533;&#65533;&#65533;&#65533;4&#65533;MY`Y&#65533;E&#65533;&#65533;Ul@&#65533;1&#483;^F&#65533;&#65533;.&#905;/&#65533;i&#1177;&#65533;@p&#65533;`&#65533;:u&#65533;&#65533;JciV:&#65533;&#65533;&#65533;&#65533;Y&#65533;&#65533;+&#65533;&#65533;&#65533;&#65533;w&#65533;&#65533;&#65533;&#65533;&#65533;&#65533;X&#65533;T&#65533;h&#65533;I&#65533;)H&#65533;X&#65533;ps\&#65533;2&#65533;C&#65533;&#65533;&#65533;|G&#65533;&#65533;J&#65533;&#65533;S&#65533;J&#65533;2&#549;&#65533;f&#65533;ZTz&#65533;)&#65533;&#65533;e&#65533;	d&#65533; j&#65533;&#65533;c&#65533;&#65533;&#65533;&#65533;&#65533;w'&#65533;&#65533;&#65533;v6i&#65533;&#65533;/&#65533;&#65533;&#65533;'&#65533;&#65533;&#65533;:zZU&#65533;&#65533;&#65533;^	 &#678;@Oygd&#65533;&#65533;i([&#65533;&#65533;3I@m#G%&#65533;&#22101;&#65533;&#47652;&#65533;&#65533;&#65533;&#65533;&#65533;	&#65533;&#65533;s&#65533;)&#65533;&#65533;pR:&#65533;'&#65533;&#65533;
&#65533;&#65533;	&#65533;&#65533;&#65533;&#65533;H&#65533;&#65533;Zi&#65533;&#65533;&#65533;&#65533;&#65533;Fgj&#65533;&#65533;&#65533;{OW&#65533;&#65533;i1&#65533;J4&#65533;&#65533;&#65533;&#65533;F&#65533;&#65533;&#65533;&#365; 'x&#65533;	&#65533;&#65533;*&#65533;&#65533;&#65533;&#65533;&#65533;)&#65533;?&#65533;&#65533;z&#65533;&#65533;&#65533;&#65533;&#65533;&#65533;&#65533;6&#65533;&#65533;u&#65533;K&#65533;Pv&#65533;F`&#65533;&#65533;&#65533;%&#65533;&#65533;fx0&#65533;&#65533;b&#65533;E9:&#65533;&#65533;2&#65533;IUPy;;&#65533;&#65533;&#65533;t&#65533;&#65533;&#65533;D&#65533;e&#65533;&#65533;&#65533;&#1513;S/&#65533;&#65533;&#65533;&#65533;&#65533;9x&#65533;Z&#65533;&#65533;&#65533;&#65533;&#298;&#65533;&#65533;&#65533;&#65533;9&#65533;&#65533;z&#65533;_p&#65533;aZ&#65533;D&#65533;&#65533;&#65533;&#65533;SQZ,&#65533;&#678;&#65533;&#1318;n&#65533;\&#65533;Y&#65533;&#65533;h2&#65533;&#65533;h&#65533;&#65533;&#65533;&#65533;o@ &#65533;&#65533;&#65533;c&#65533;&#65533;&#65533;z&#65533;%&#65533;&#751;][&#65533;&#65533;=&#65533;vpv^
&#65533;
q&#65533;&#65533;O&#65533;&#65533;&#65533;&#65533;p&#65533;H&#65533;|&#65533;&#65533;&#65533;V&#65533;w&#65533;&#65533;Z&#65533;b@&#65533;&#65533;j&#65533;3US&#65533;&#65533;&#65533;&#65533;&#65533;&#65533;&#461;&#65533;g &#596;&#65533;&#65533;&#65533;&#65533;&#65533;;&#65533;&#65533;&#65533;&#65533;x&#65533;&#1667;I&#65533;&#65533;&#65533;k& &#65533;_&#65533;^G&#65533;&#65533;&#65533;&#65533;&#65533;&#65533;*&#65533;&#65533;&#631;&#65533;&#65533;&#65533;6d&#65533;&#65533;z&#65533;F&#1773;&#65533;&#65533;h&#65533;CH&#65533;&#65533;O&#24208;o&#65533;-&#65533;&#65533;a&#2035;&#65533;t&#65533;&#65533;z&#65533;&#65533;&#65533;e<+T&#65533;'&#65533;J&#1787;D&#65533;&#65533;]&#65533;&#65533;Z|&#65533;&#694;8&#65533;&#65533;&#65533;&#65533;'1&#65533;&#65533;Ih&#65533;;K&#65533;&#65533;&#65533;e&#1783;&#65533;|Gu&#65533;Jq&#65533;T54&#1120;&#65533;y{&#65533;&#65533;;&#65533;&#65533;E&#65533;w&#65533;&#65533;5&#65533;&#65533;k&#65533;&#65533;&#65533;&#65533;D'&#65533;Rm
\&#65533;&#65533;K&#65533;l&#65533;&#65533;J&#65533;&#65533;j_4&#65533;")Hj&#65533;&#65533;&#65533;H&#65533;&#65533;&#65533;&#875;&#65533;&#65533;J&#65533;&<&#65533;&#65533;&#65533;&#65533;&#65533;&#65533;=2&#65533;p&#65533;&#65533;&#65533;H&#65533;X&#65533;)f;N.)&#65533;&#65533;z&#65533;&#10614;[&#65533;&#65533;&#65533;.&#65533;&#65533;B>&#65533;&#65533;&#65533;&#65533;&#65533;&#65533;&#65533;&#65533;[&#65533;&#65533;3&#65533;	&#65533;&#65533;h&A&#65533;&#65533;&#65533;&#65533;J&#65533;&#65533;;&#65533;&#65533;;&#65533;4Tu`&#65533;iK&#65533;&#65533;?j&#65533;|r&#65533;d&#65533;`&#65533;)&#65533;&#65533;N|^&#65533;&#65533;K&#65533;&#65533;F&#65533;,I&#65533;l&#65533;6&#65533;&#65533;~&#65533;]&#65533;&#65533;&#65533;&#65533;&#65533;&#65533;&#65533;&#65533;&#65533;,&#65533;&#65533;&#65533; &#65533;kc&#65533;&#65533;{&#65533;%<&#65533;&#65533;<&#65533;sl&#65533;&#65533;&#65533;q ,&#65533;&#65533;&#65533;&#65533;k&#65533;0,&#65533;I#&#65533;&#65533;&#65533;&#65533;&#65533;&#65533;"&#1904;m&#65533;FG6&#65533;&#65533;&#65533;,_4&#65533;p&#65533;m&#65533;m&#65533;&#65533;4+pT&#65533;O|&#65533;&#1762;&#65533;"&#65533;&#65533;u&#65533;&#65533;&#65533;k&#65533;\&#65533;Z&#65533;&#319;&#65533;&#65533;~&#65533;&#65533;WX&#65533;xr&#65533;4&#65533;&#504;&#65533;&#65533;f&#65533;|au&#65533;&#65533;0&#65533;&#65533;U&#65533;/&#65533;~&#65533;&#65533;xd&#65533;=A'&#65533;&#65533;F&#65533;&#65533;BL&#65533;*&#65533;&#65533;P:&#65533;&#65533;&#65533;b&#65533;&#1835;&#65533;&#65533;&#65533;&#65533;&#65533;&#65533;&#65533;&#65533;W&#65533;6k&#65533;&#65533;*&#65533;'&#65533;&#65533;&#65533;&#65533;&#65533;&#65533;&#65533;|IP&#23206;t&#65533;&#65533;&#65533;(&#692;"M&#65533;&#65533;&#65533;y&#65533;&#65533;&#65533;&#65533;5&#65533;@&#65533;&#239;&#65533;&#65533;}&#65533;&#65533;&#65533;&#65533;&#65533;&#65533;&#65533;&#65533;6&#290;e&#65533;&#65533;&#65533;&#65533;g&#65533;&#65533;+=&#65533;2&#65533;&#773;*&#65533;&#65533;&#65533;e&#65533;56&#65533;&#65533;^'&#65533;&#65533;k&#65533;Z&#65533;&#65533;#&#65533;&#65533;&#65533;+[9&#65533;&#65533;]v&#865;&#65533;DK&#65533;;&#65533;&#65533;r&#65533;>J&#65533;&#65533;u1&#65533;&#65533;&#1350;Je&#65533;O&#65533;&#65533;y!$},&#65533;o&#65533;&#65533;&#65533;	9 &#748;?&#65533;&#65533;&#65533;&#65533;&#65533;&#783;&#65533;&#65533;&#65533;&#65533;P&#65533;&#65533;-M&#65533;&#65533;&#65533;^&#65533;&#65533;_&#65533;ub;N&#65533;&#65533;&#1024;&#65533;WQ&#65533;nS&#65533;&#65533;&#65533;:V&#65533;&#65533;&#65533;&#65533;!&#65533;%&#65533;&#65533;&#65533;&#65533;&#65533;&#65533;&#65533;O&#65533;y=&#65533; &#65533;&#1628;&#65533;&#65533;4&#65533;&#65533;^&#65533;&6&#65533;&#65533;&#1640;&#65533;&#647;	&#65533;&#65533;&#1161;&#65533;&#65533;9x!9&#65533;&#65533;&#65533;`&#65533;u[&#65533;&#65533;&#65533;&#65533;&#65533;&#1387;&#1713;?&#65533;@=&#65533;&#407;&#65533;v_z&#65533;&#65533;E&#65533;&#65533;qJ&#65533;&#761;X&#65533;9&#65533;\&#65533;&#1660;&#65533;&#65533;&#65533;&#65533;&#65533;D&#65533;&#65533;&#65533;Y[&#65533;M&#65533;m}oE&#65533;&#65533;&#65533;x&#65533;&#65533;&#65533;y&#65533;Q&#65533;&#65533;t&#65533;51&#65533;&#65533;V&#35593;4&#65533;&v&#65533;&#65533;+&#65533;,&#65533;&#65533;A,tE&#65533;&#65533;&#65533;&#1725;&#65533;&#65533;z?&&#65533;&#65533;w&#65533;:&#65533;&#65533;&#65533;&#1607;&#65533;&#65533;|m&#65533; J&#376;&#65533;w&#65533;&#65533;G&#65533;&#65533;	&#65533;&#1820;&#65533;&#65533;&#65533;-&#65533;&#65533;&#65533;&#65533;Ge&#1706;#z@l&#65533;L&#65533;&#65533;&#65533;&#65533;&#65533;+&#65533;&#65533;c&#65533;&#65533;mj%r[&#65533;&#65533;&#65533;I@&#65533;&#65533;:&#65533;&#65533;c{&#65533;&#65533;-&#65533;&#65533;&#65533;&#1905;&#65533;&#784;J&#65533;~&#65533;&#65533;&#65533;s&#65533;&#65533;>&#65533;&#65533;w}&#65533;&#65533;s_`&#65533;0l&#65533;)&&#1089;]&#65533;]&#65533;.&#65533;8&#65533;D.&#65533;&#65533;&#65533;&#65533;&#65533;&#65533;&#65533;9&#65533;&#65533;U&#65533;&#65533;&#65533;<<&#65533;j&#65533;>wW0&#65533;&#65533;&#65533;&#65533;5&#65533;&#65533;&#65533;l&#65533;&#65533;&#65533;_&#65533;i1&#65533;~&#65533;&#65533;*&#65533;f&#65533;&#65533;&#65533;&#65533;\&#65533;( &#65533;H&#65533;&#65533;`&#65533;&#65533;&#65533;&#65533;&#65533;&#65533;'&#65533;	&#65533;&#65533; w8&#65533;=&#65533;z&#65533;&#65533;&#65533;*g&#65533;Pw&#65533;&#65533;e&#65533;&#65533;	&#65533;&#65533;&#65533;M&#65533;6T&#65533;>&#65533;&#65533;f&#65533;&#65533;|&#65533;&#65533;/&#65533;&#65533;!g&#1043;&#65533;y&#65533;&#65533;&#65533;&#65533;&#65533;&#65533;R&#65533;&#65533;T&#65533;7U&#65533;O3l&#65533;&#65533;iE&#65533;{&#65533;&#65533;&#65533;9&#65533;$&#65533;e>&#65533;=&#65533;&#1867;&#65533;&#65533;2u&#65533;<&#65533;&#65533;km&#65533;&#65533;nN&#65533; &#65533;s{&#65533;&#65533;&#65533;&#65533;..&#65533;&#65533;&#65533;y^&#65533;&#65533;&#65533;&#65533;&#65533;&#65533;Z&#65533;&#65533;u dv&#65533;&#302;&#65533;0P&#65533; ExI&#65533;&#65533;&#65533;&#65533;&#65533;<Es&#65533;&#65533;&#65533;=&#947;Y&#65533;&#355;&#65533;&#65533;&#65533;dz&#65533;.M&#65533;&#65533;&#65533;l&#65533;&#65533; &#1909;&#65533;	&#65533;&#65533;>&#65533;u&#65533;&#65533;&#65533;&#690;&#65533;&#65533;^g&#65533;|&#65533;&#65533;C n&#34478;&#65533;&#65533;&#65533;tQRYW&#65533;maM&#65533;Um&#65533;?&#1765;i&#65533;$&#65533;Z&#65533;&#638;&#2028;&#65533;&#65533;x&#892;&#65533;|#m&#65533;Q,&#65533;&#65533;&#65533;&#65533;&#65533;;&#65533;&#65533;;Kx;&#65533;&#65533;&#65533;N&#65533;&#65533;z&#65533;0]p&#65533;+&#65533;&#65533;&#65533;&#65533;D=c5&#65533;&#65533;>&#65533;3&#65533;b&#65533;&#65533;0&#65533;&#65533;Z&#65533;&#65533;&#65533;&#65533;&#65533;&#65533;&#65533;&#65533;'&#65533;&&#65533;&#65533;&#65533;&#65533;A&#65533;&#65533;&#65533;&#65533;&#65533;&#65533;&#65533;k&#65533;&#65533;-&#65533;&#65533;?&#65533;&#65533;&#65533;)&#65533;%&#65533;&#65533;C&#65533;"&#65533;)2pj&#65533;p&#65533;7&#65533;-&#65533;A&#65533;&#65533;<n&#65533;&#65533;]&#65533;&#65533;V&#1648;&#65533;&#65533;&#65533;&#65533;\kk_&#65533;;|&#65533;pN&#65533;&#65533;_&#65533;F&#65533;H&#65533;lJ&#65533;&#65533;&#65533;&#65533;O&#65533;w}&#65533;&#65533;&#65533;Vo&#65533;&#65533;&#65533;&#65533;K&#65533;&#65533;?&#65533;D&#65533;+[`&#65533;>&#65533;%&#65533;&#65533;_&#1366;&#65533;).&#65533;&#65533;v&#65533;&#65533;=|&#65533;&#65533;:&#65533;wO&#65533;]&#65533;&#65533;&#65533;&#65533;&#65533;(&#65533;~
}&#65533;&#65533;?&#65533;>O&#65533;:_&#65533;&#65533;&#19234;&#65533;?^&#65533;&#65533;&#65533;E&#65533;&#65533;&#65533;&#65533;&#65533;&#65533;&#65533;-&#65533;&#65533;|?
2&#65533;	`&#65533;(@&#65533;D&#65533;^\&#65533;3&#65533;&#65533;&#65533;&#65533;	&#65533;B&#65533;/U&#65533;&#65533;&#65533;&#65533;&#65533;&#65533;&#65533;-&#65533;&#65533;z?n&#65533;&#65533;&#65533;&#65533;q&#65533;%&#65533;&#65533;&#65533;&#65533;&#65533;&#65533;&#65533;&#65533;\&#65533;&#65533;e&#65533;&#65533;
&#65533;&#65533;<&#65533;&#65533;&&#65533;Y&#65533;&#65533;lY&#65533; &#65533;1x&#65533;&#65533;&#65533;&#65533;&#65533;&#65533;)N&#65533;G&#65533;]&#65533;&#65533;&#65533;&#65533;G&#65533;&#65533;&#65533;&#65533;&#65533;6&#65533;&#65533;.,P&#65533;&#65533;&#65533;	&#65533;&#65533;&#65533;&#65533;&#65533;oa &#65533;Y&#65533;&#65533;Am&#65533;.l&#65533;&#65533;&#65533;&#65533;&#65533;&#65533;&#65533;HT3&#65533;"&#65533;&#65533;u&#65533;5&#1031;D&#65533;A~&#65533;&#65533;&#65533;RAPm&#65533;,&#65533;(&#65533;&#65533;F8<P0&#65533;&#65533;&#65533;&#65533;&#65533;5?&#65533;Jh&#65533;S&#670;&#65533;iz&#65533;W&#65533;&#65533;&#65533;&#65533;&#65533;y&#65533;A&#65533;&#65533;;w&#65533;&#65533;&#65533;j&#65533;&#1385;&#65533;&#65533;f&#65533;&#65533;(&#65533;&#65533;&#65533;&#65533;r&#65533;&#65533;f&#65533;&#65533;^&#65533;$)`J[*p&#65533;&#669;&#65533;&#65533;&#65533;t&#65533;kk&#65533;]shZ&#65533;r&#65533;d*G[=&#65533;$JK&#65533;&#65533;+&#65533;J{1de&#65533;e#G&#65533;&#1383;&#65533;&#65533;&#65533;&#65533;b&#65533;&#65533;&#65533;&#1264;&#65533;&#392;!&#65533;&#65533;&#65533;3&#65533;&#65533;^7&#65533;&#65533;&#65533;7rN&#65533;@&#65533;&#65533;&#65533;}&#1505;&#65533;&#65533;=M&#65533;&#65533;d&#65533;9i&#395;- &#65533;^&#65533;0O&#65533;&#65533;&#65533;`&#65533;&#65533;q&#65533;e&#65533;&#65533;i&#65533;_&#65533;&#65533;&#65533;&#65533;&#65533;\&#65533;&#65533;p&#65533;&#1192;&#65533;7K&#65533;&#65533;&#65533;&#65533;3&#65533;&#65533;&#65533;&#65533;&#65533;!
>&#1243;&#1332;0Z&#65533;QE /&#65533;&#65533;g&#1985;]&#65533;&#65533;Xb&#65533;xB&#65533;{&#65533;&#65533;"jH@&#65533;[&#65533;&#65533;U&#65533;_&#65533;&#65533;p~&#613;W&#65533;&#65533;u&#65533;&#65533;'&#65533;aWa9(h&#65533;&#65533;&#65533;T&#65533;	&#65533;&#65533;&#65533;v&#65533;&#65533;&#65533;`!.&#65533;yB*v&#1536;&#65533;&#65533;&#1682;&#65533;)&#65533;Zl Zv&#65533;l(<&#65533;&#65533;m&#13587;&#65533;ow	&#65533;&#65533;^^z&#65533;&#65533;&tc&#65533;q&#65533;W&#65533;(&#65533;&#65533;&#65533;&#65533;(:&#65533;a^&#65533;d&#65533;&#65533;&#65533;x^&#65533;$1&#65533;&#65533;""&#65533;\8&#65533;yDJh&#65533;4&#65533;&#65533;Y&#65533;&#65533;f&#65533;sjU&#65533;+&#65533;&#65533;	f&#65533;&#65533;W&#65533;S&#65533;&#65533;&#65533;~&#65533;&&#65533;&#65533;K&#65533;T&#65533;&#65533;U&#65533;&#65533;z&#65533;%&#65533;&#65533;&#65533;)ZhhX&#65533;#h&#65533;&#65533;&#65533;&#65533;&#65533;[&&#65533;8+)&#65533;RZ;A&#65533;&#65533;b&#65533;6F&#65533;%yB&#65533;cD&#65533;&#65533;&#65533;&#65533;BZh&#65533;ZK&#65533;+J&#65533;&#420;&#65533;&#65533;M)&#65533;H&#1080;6&#65533;A&#65533;&#65533;Cfn&#65533;&#65533;6&#65533;oG&#65533;&#65533;e;bf&#65533;&#65533;eJS&#65533;&#65533;$5&#65533;@ c&#65533;a&#65533;.Il4&#65533;g&#65533;q&#65533;&#65533;&#65533;&#65533;|@&#65533;&#65533;&#65533;&#1272;O&#65533;&#65533;&#65533;&#65533;&#65533;O\-&#65533;&#65533;j&#65533;&#65533;1f&#65533;swBL&#65533;&#554;&#146;l&#540;!a&#65533;&#805;&#65533;l&#65533;S&#65533;&#65533;&#65533;&#241;&#1321;F&#65533;&#65533;nx&#45566;&#65533;5&#65533;_&#65533;&#65533;[&#65533;c&#65533;"&#65533;N5#&#65533;+&#65533;&#65533;w	g}&#65533;D&#65533;n&#65533;&#65533;ju&#65533;"[&#65533;h&#65533;&&#65533;Z&#65533;%&#65533;3&#1592;&#65533;&#65533;2&#65533;&#65533;&#45975;&#222455;&#65533;&#65533;so&#65533;&#65533;&#1555;&#65533;}s&#65533;QZ&#65533;&#65533;&#65533;&#65533;&#65533;&#65533;&#65533;&#65533;q&#65533;&#65533;&#65533;&#65533;ap$&#65533;&#65533;@&#65533;h&#65533;j&#65533;D&#65533;&#65533;&#65533;"&#65533;"/3u~`\i&#65533;a&#65533;lrN;&#65533;'&#65533;&#65533;~z&#65533;&#65533;&#65533;Z&#65533;&#65533;&#65533;&#65533;&#65533;(&#65533;1%8um&#65533;&#65533;H&#65533;&#65533;&#65533;&#65533;t&#65533;&#65533;4&#65533;3&#65533;&#65533;c&#65533;C&#65533;&#65533;&#1240;&#65533;&#65533;&#65533;b&#65533;&#65533;	x&#65533;am&#65533;&#65533;&#65533;&#673;&#65533;&#1529;'&#65533;&#65533;&#65533;&#65533;&#65533;&#65533;i&#65142;C&#65533;GI&#65533;&#65533;q]qd&#65533;&#65533;.&#65533;&#65533; &#65533;&#65533;&#65533;.v&#65533;-&#65533;&#646;&#65533;|&#1450;>m&#65533;&#65533;S&#65533;&#65533;
2&#65533;&#65533;<' &#604;&#65533;&#65533;f:&#65533;&#65533;_b&#65533;&#65533;)&#65533;G&#65533;~pe&#65533;&#65533;r&#65533;e&#65533;1J&#65533;&#65533;P&#65533; ]P&#65533;P&#65533;&#65533;&#868;&#65533;"&#65533;1Z&#65533;&#65533;&#65533;!&#65533;Q&#65533;&#65533;2B&#65533;&#65533;n<&#65533;S&#65533;M&#65533;&#65533;!q&#65533;{U &#65533;L&#65533;S&#65533;&#65533;m&#65533;&#65533;&#65533;&#65533;R&#65533;:&#65533;M}5&#65533;&#65533;&#65533;&#65533;&#65533;&#971;Bl[&#65533;&#65533;U&&#11019;8x &#65533;&#65533;g@;&#65533;p&#65533;I&#65533;&#65533;&#65533;&#65533;&#65533;B`&#65533; 
&#65533;&#451;&#65533;U&#65533;#&#65533;&#65533;#&#65533;:&#65533;]At&#65533;&#65533;Uw&#65533;v21&#65533;&#65533;'\&#65533;E&#65533;/v&#65533;&#65533;]&#65533;&#65533;&#65533;
,&#65533;A&#65533;&#65533;&#65533;&#65533;>&#65533;C
D&#65533;%&#65533;2 [!@
#&#65533;&#65533;5&#65533;@&#65533;X&#65533;@=I&#65533;&#65533;&#65533;&#65533;&#65533;Z&#65533;f&#65533;&#65533;Sv`&#65533;e$&#65533;$&#65533;&#65533;n)X&#65533;lM&#65533;&#65533; &#65533;&#65533;X&#65533;&#65533;3&#65533;&#65533;d&#65533;&#1780;&#65533;}&#65533;&#65533;q&#65533;1&#65533;&#65533;@&#65533;rL&#65533;S0h&#65533;HM&#65533;N9&#513;&#65533;9=DZ&#65533;&#65533;&#65533;+W8Ivlt$d!C:QA&#65533;&#65533;&#65533;Q&#65533;&#65533;r&#65533;&&#1621;22m@r&#65533;&#65533;)4&#65533;&#659;&#65533;T&,1&#1470;I&#65533;&#65533;0EN.&#65533;&#65533;&#779;&#65533;
&#65533;[&#65533;&#65533;>U&#65533;&#65533;5&#65533;4#&#65533;&#65533;)&#65533;-&#65533;&#936;&#65533;4&#65533;'&#65533;J.&#65533;&#65533;&#65533;{&#65533;!&#65533;wC&#65533;y&#65533;&#65533;&#65533;d&#65533;&#65533;
7&#65533;L&#65533;%&#65533;&#65533;:&#65533;&#65533;&#65533;v&#65533;u&#65533;1M &#65533;&#65533; &#65533;_9&#65533;&#65533;&#65533;&#65533;T z&#65533; &#65533;E
j&#65533;&#65533;$4RD&#65533;T&#65533;g#Gu&#65533;}&#1836;&#65533;&#65533;B&#65533;&#65533;e&#65533;)L&#65533;&#65533;\(&#65533;&#65533;&#65533;c&#65533;R&#65533;NO*&#65533;Wz&#65533;b<&#65533;ewDu&#65533;&#65533;&#65533;gI&#65533;E&#344;&#65533;&#65533;Jl&#65533;&#65533;*&#65533;f	G&#65533;K&#65533;U&#65533;&#65533;lR&#65533;9M&#65533;^&#65533;&#65533;&#65533;%lb&#65533;uU&#65533;h&#65533;&#65533;&#65533;&#65533;9&#325;&#65533;&#65533;&#65533;&#65533;bE+Y&#65533;y@&#65533;&#65533;&#65533;&#65533;&#65533;&#65533;&#65533;3@&#65533;t X&#65533;&#65533;&#1826;*'"c\|&#65533;\/&#65533;&#65533;J&#1420;&#65533;@&#65533;B&#65533;1&#65533;*&#65533;&#65533;&#65533;&#65533;o&#65533;p2&#65533;&#65533;rQ&#65533;&#1889;I&#65533;j&#65533;&#65533;&#65533;8Hz&#65533;g9(&#65533;&#65533;g&#65533;&#65533;&#65533;0&#65533;!D _t&#65533;&#65533;D,k&#65533;
U&#220;&#1615;&#65533;&#65533;zT&#65533;L&#65533;\&#65533;&#65533;S&#65533;&#65533;&#1936;=&#65533;RS&#65533;&#65533;&#65533;&#1688;&#65533;A&#65533;Y)&#65533;_&#65533;&#65533;d&#65533;K&#65533;&#65533;>Nk &#65533;&#65533;M2&#65533;&#65533;&#529;(hB&#65533;Ew-&#65533;y&#65533;&#65533;&#680;&#65533;&#65533;<u&#65533;6&#65533;&#65533;.cr&#65533;\&#65533;2T#
&#65533;Y&#65533;&F&#65533;&#65533;|&#65533;SXF&#65533;&#65533;/m/&#65533;_&#65533;&#65533;7&#65533;B rb&#65533;&#65533;|1&#238;M#T~&#65533;"*~&#65533;&#65533;&#65533;&#65533;&#65533;c&#65533;\&#65533;&#65533;&#65533;&#65533;&#65533;&#60286;&#65533;h&#65533;"&#65533;'&#1089;&#65533;s#&#65533;[&#65533;&#65533;&#860;q&#65533;&#41889;+O &#65533;&#704;e&#65533;. o,ClR&#65533;:&#65533;&#65533;&#65533;H&#65533; .#]&#65533;&#65533;&#65533;&#65533;&#65533;&#65533;&#65533;1/&#65533;&#65533;&#65533;}&#65533;
&#65533;&#1841;&#65533;e&#65533;&#65533;&#65533;~sXlQ&#65533;Z&#65533;&#65533;K&#65533;dW&#65533;&#65533;7[&#65533;p&#65533;h+Q&#65533;f&#65533;
&#65533;x&#65533;&#65533;q&#65533;Q&#65533;dN
&#65533;&#65533;&#65533;q&#65533;_G&#65533;&#65533; O&#65533;?v&#65533;5&#65533;Gol<&#65533;~h&#1856;a<Uao~&#65533;^&#65533;yN&#65533;&#65533;Nt+u&#65533;&#65533;GU&#65533;&#65533;&#65533;&#65533;&#65533;/&#65533;ih	&#65533;&#65533;<&#65533;&#65533;&#65533;x&#65533;q&#65533;&#938;K"*&#65533;LXWRM&#65533;L&#65533;&#65533;.y'gdg&#65533;&#65533;&#65533;ef&#65533;K&#65533;=&#1181;m&#65533;&#65533;m&#65533;%&#65533;c)ff&#65533;&#65533;&#1769;&#349;&#65533;B&#65533;)&#65533;T~&#65533;A&#65533;+V&#65533;&#65533;=S&#65533;&#65533;&#65533;&#65533;B5&#65533;&#65533;&#1140;S&#65533;&#65533;d&#1552;T&#65533;&#65533;&#65533;z&#65533;&#65533;<cN&#65533;x&#65533;pd&#65533;v&#65533;^&#65533;&#65533;3&#65533;&#65533;&#65533;&#65533;&#65533;&#65533;&#65533;&#65533;&#65533;&#65533;&#65533;&#65533;B&#65533;\&#65533;r&#65533;&#65533;&#65533;&#65533;@Y&#65533;e~&#65533;,&#65533;^9&#65533;&#65533;l&#215;gY&#65533;(&#65533;Bi&#65533;&#65533;j&#65533;&#65533;&#65533;&#1668;&#65533;v&#65533;u&#65533;s&#938;&#65533;e&#65533;Y&#65533;h1&#65533;=&#65533;[&#65533;&#1520;{17	&#65533;&#65533;&#1209;&#65533; &#65533;&#65533;&#65533;&#65533;&#65533;&#65533;&#753;"&#65533;Ot&#65533;&#1400;I&#65533;&#65533;c&#65533;&#65533;D&#65533;~&#65533;&#65533;&#65533;qO&#65533;&#65533;4c&#65533;c&#65533;&#65533;&#65533;&#65533;~&#65533;[u&#65533;&#65533;&&#65533;&#65533;@ I&#65533;&#65533;mMS&#65533;0&#65533;&#65533;&#65533;&#65533;&#65533;&#65533;&#65533;Z&#65533;<&#65533;&#65533;&#65533;/&#65533;&#65533;RZ&#65533;&#65533;&#65533;&#65533;l&#65533;l&#65533;U&#65533;=&#65533;*w&#65533;&#65533;&#65533;&#65533;&#891;&#65533;4&#65533;&#65533;'y&#65533;pz&#65533;%C&#65533;&#65533;&#65533;x0&#65533;a&#65533;R&#65533;G{&#65533;&#65533;_&#65533;U&#65533;x91`&#65533;&#65533;&#65533;wx&#65533;p&#65533;g|j&#65533;5#&#65533;&#65533;&#65533;|ogV&#65533;G&#65533;]=V&#65533;KU<1&	pLR<3&#65533;'O&#65533;w7~&#65533;&#65533;}&#65533;mC&#65533;&#65533;&#65533;D&#512;U&#65533;37&#65533;&#65533; vK&#65533;U&#65533;&#65533;&#65533;l&#65533;&#65533;S&#65533;`&#65533;&#65533;&#65533;2V&#65533;&#32940;&#65533;/K&#65533;&#38272;&#65533;&#65533;A&#65533;7&#65533;AH5&#65533;Z&#65533;c	 &#65533;ur&#65533;&#65533;&#65533;&#65533;(&#65533;&#65533;&#65533;_&#65533;&#65533;,&#65533;k&#65533;&#65533; &#65533;&#567;U\F&#65533;r&#1424;&#65533;&#65533;uj&#65533;&#1410;&#65533;&#65533;6&#65533;wXp+E`=&#65533;u&#65533;&#65533;&#65533;"L&#65533;&#65533;}u&#65533; U^&#65533;`^(7t}l&#65533;wE&#65533;WQe&#65533; &#65533;q~&#65533;&#1030;G&#65533;P&#65533;`&#65533;s&#65533;&#65533;]*&#65533;r&#65533;&#65533;9&#65533;Mq&#65533;&#65533;Q&#65533;4&#65533;&#65533;x&#65533;&Q&#65533;%_E&#65533;h&#65533;&#65533;:1&#65533;nhF&#65533;&#65533; !&#65533;g(&#65533;&#65533;&#65533; &#1543;B&p&#65533;W&#65533;&#65533;-&#65533;&#65533;&#65533;&#65533;&#65533;&#65533;&#65533;&#65533;&#65533;%&#65533;&#65533;&#65533;&#65533;&#65533;5&#65533;(&#65533;"&#65533;&#65533;u&#65533;3&#65533;o&#65533;P`&#451;&#65533;Vx&#65533;P`x&#65533;Y&#65533;&#65533;l&#65533;&#65533;&#65533;&#65533;&#59716;Lxt&#65533;&#65533;&#65533;w&#65533;&#65533;&#568;x&#65533;X&#65533;&#65533;&#65533;&#65533;&#65533;&#65533;&#65533;&#65533;D&#65533;h&#65533;X&#65533; YJq&#65533;&#65533;&#65533;=&#65533;Hv&#65533;r&#65533;n'&#582;&#65533;D<&#65533;G&#65533;e;"Y&#65533;F&#321;&#65533;&#65533;&#65533;&#65533;&#65533;&#65533;&#65533;U&#65533;F>h&#65533;U&#1600;&#65533;&#65533;8V&#43534;@&#65533;/&#65533;&#65533;X&#65533;c&#65533;X&#65533;]H~&#65533;]&#65533;rM&#65533;
Qx&#65533;&#65533;&#65533;`&#65533;8&#65533;x&#65533;&#65533;ufX6&#65533;&#65533;a	&#65533;&#65533;e&#65533;.I&#65533;t&#65533;P&#65533;&#65533;&#65533;?w:Uh&#65533;&#65533;&#65533;I&#65533;&#720;&#65533;[&#65533;XH&#65533;&#65533;&#65533;&)&#65533;&#65533;D&#65533;(&#65533;&#65533;&#65533;&#65533;-&#65533;?&#65533;B5iD&#65533;0,&#65533;5v0&#65533;&#65533;&#65533;	&#65533;&#65533;&#65533;6&#65533;S&#65533;je&#65533;d&#65533; &#65533;x&#65533;Ji&#65533;&#65533;&#65533;z&#65533;_&#65533;8(&#65533;8C`&#65533;&#65533;T`&#65533;&#65533;A&#1045;^&#1609;#0&#65533;*&#65533;C|)U&#65533;ey&#65533;)&#65533;&#65533;&#65533;&#65533;I&#65533;w&#342;&#65533;Q&#528;iR1&#65533;"23\&#65533;Y2&#65533;&#65533;}`&#65533;&#65533;9A&#65533;&#65533;&#602;&#65533;e&#65533;N&#65533;&#65533;&#65533;&#1240;&#8974;&#600;$&#65533;&#65533;H&#65533;&#65533;&#65533;Z;&#65533;&#65533;&#65533;&#65533;g\@I&#65533;M9?hGdI&&#65533;L&#65533;&#65533;i&#65533;q&#65533;&#65533;tW<&#65533;vl&#65533;&#65533;&#1347;&#65533;&#65533;)L&#65533;&#65533;R P&#65533;&#65533;&#65533;0eR&#65533;t&#65533;&#65533;&#65533;&#65533;&#65533;(&#65533;i&#65533;&#65533;#r&#65533;&#65533;&#65533;&#65533;&#65533;yp&#65533;)&#65533;z&#65533;&#65533;&#65533;&#65533;&#65533;&#529;*&#65533;B&#65533;&#65533;j&#65533;&#1108;&#65533;&#65533;&#65533;
&#65533;&#65533;X&#65533;&#777;&#65533;&#65533;&#65533;Q&#65533;&#1630;&#65533;&#65533;&#65533;H&#65533;&#65533;&#65533;uxM&#65533;{&#664;M&#65533;4&#65533;&#65533;&#65533;F&#65533;y]&#65533;,PGj&#65533;w&#65533;K&#65533;&#65533;&#65533;&#65533;gVd&#65533;&#65533;:&#65533;&#65533;I3&#65533;D+&#65533;&#65533;&#65533;kx&#65533;h`&#65533;&#65533; cr&#65533;&#65533;e&#65533;&#65533;&#65533;C&#65533;1&#65533; u&#65533;&#65533;&#65533;&#65533;dd&#65533;&#65533;/&#65533;ny~&#65533;&#65533;&#65533;&#65533;P&#65533;G&#65533;&#1485;&#65533;&#65533;a_&#65533;&#65533;&#65533;F&#65533;4B&#65533;7&#65533;Z&#65533;vO&#65533;&#65533;|4g&#65533;e$B&#65533;&#65533;b&#65533;&#65533;&#65533;&#65533;[/&#65533;&#65533;&#65533;z&#65533;N&#1699;-&#65533;&#65533;ai&#65533;g&#1221;&#65533;&#293;&#65533;&#34396;&#65533;dz&#65533;&#65533;j&#65533;&#522;zni&#65533; &#65533;&#65533;j&#65533;S&#65533;<&#65533;&#65533;&#65533;&#65533;l&#65533;Q&#65533;U&#65533;&#65533;&#65533;&#65533;|&#65533;&#65533;&#65533;!g>"&#65533;~z&#65533;&#65533;q&#65533;"&#268;&#65533;j&#65533;&&#65533;&#65533;&#65533;&#65533;&#65533;&#65533;r%&#65533;8&#65533;&#65533;&#65533;&#65533;&#65533;"&#65533;9&#65533;e6&#65533;Y&#65533;|1&#65533;I7&#65533;&#65533;&&#65533;&#65533;&#65533;	Gj&#65533;3D&#65533;
Qu&#65533;&#43593;&#65533;&#65533;&#65533;G&#1700;&#65533;	C&#65533;&#65533;f&#65533;&#1713;&#65533;y,!Z&#65533;&#1055;Jyo&#65533;&#65533;&#65533;&#65533;&#65533;&#65533;-j&#65533;&#65533;&#65533;&#65533;&#65533;i&#65533;t&#65533;&#65533;J&#65533;&#65533;&#65533;W%&#65533;h&#65533;jyw&#65533;K&#65533;t&#65533;&#65533;bo&#65533;&#65533;lgiy&#65533;Qa'&#65533;&#65533;&#65533;Y&#65533;UiK&#340;7&#65533;{&#65533;I&#65533;&#65533;&#65533;;wpy&#65533;d&#65533;i(+&#65533;c[&#65533;q
{E&#65533;&#65533;&#65533;&#65533;80m&#65533;2cyP&#65533;&#65533;&#65533;&#65533;&#65533;1z&#65533;i5&#65533;&#65533;&#65533;&#65533;)&#65533;&#65533;&#1777;&#65533;Z	4&#65533;'"&#65533;J<&#65533;&#65533;&#65533;Q=&#65533;&#65533;*&#1765;ZH&#19844;Z&#65533;&#65533;j&#65533;xza&#65533;&#65533;&#65533;p&#65533;M&#1114;8k&#65533;&#65533;&#65533;{#4&#65533;&#65533;&#65533;&#65533;&#65533;&&#65533; -6e&#65533;U.&#65533;awJ=#0W&#48372;&#65533;v&#65533;/&#65533;&#65533;Q&#65533;l&#65533;&#65533;&#65533;&#65533;&#65533;&#65533;&#65533;i)&#65533;R&#65533;&#1781;o+D&#65533;`&#65533;~&#65533;B&#65533;f{37&#65533;H&#27140;&#65533;q&#65533;<6(&#65533;/&#65533;&#65533;&#65533;T&#65533;(q_&#65533;z&#65533;&#65533;&#65533;.	&#65533;&#65533;h&&#65533;&#65533;&#65533;&#65533;&#65533;&#65533;iC&#65533;&#65533;^&#65533;;&#65533;&#65533;&#65533;I&#1531;&#65533;:N&#65533;&#65533;-
=y&#65533;&#65533;&#65533;E&#65533;&#65533;]Lh&#65533;&#756;&#65533;C&#65533;W&#65533;&#65533;&#65533;&#65533;&#65533;&#65533;&#65533;s3&#65533;;&#65533;w&#65533;J&#65533;e&#65533;rUt?&#65533;&#65533;&#371;&#65533;%&#1662;&#65533;&#65533;&#65533;&#65533;&#65533;&#65533;sW&#65533;IA&#65533;&#65533;&#65533;z&#65533;hI&#65533;/&#65533;*e&#65533;
8&#65533;a&#65533; &#65533;+&#65533;O Y3&#65533;o&#65533;&#65533;U;&#65533;&#1770;&#65533;&#595;&#65533;&#478;&#65533;k&#65533;&#65533;&#65533;}&#65533;{&#65533;&#65533;&#65533;b&#65533;;&#65533;&#65533;&#1695;&#65533;&#65533;Bi9&#65533;&#65533;&#336;&#65533;&#65533;&#65533;&#65533;&#65533;R&#65533;8&#65533;&#65533;&#65533;U&#65533;&#65533;&#65533;&#65533;K.UtSA&#65533;&#65533;&#65533;&#65533;&#65533;w[l&#65533;(x&#65533;x&#65533;&&#65533;)&#65533;&#65533;&#65533;+&#65533;&#65533;&#65533;&#65533;b&#65533;2&#65533;&#65533;9&#65533;&#65533;&#65533;&#619;&#65533;&#65533;j 0&#65533;&#65533;Z&#65533;&#65533;V&#65533;&#65533;e*&#65533;<&#65533;6L&#65533;&#65533;&#65533;y&#65533;&#65533;&#65533;&#65533;&#65533;&#65533;k&#65533;&#65533;B&#65533;&&#65533;6&#65533;x;&#65533;
Q&#65533;M<J&#65533;&#65533;9&#65533;;&#65533;&#65533;&#65533;&#65533;!0O&#65533;y&#65533;&#65533;%@&#65533;5&#65533;n&#65533;t&#65533;&#65533;]&#65533;x5&#65533;d&#821;&#65533;&#65533;l&\&#65533;n&#65533;&#65533;Q&#65533;&#65533;X&#450;&#65533;&#65533;&#65533;&#65533;WQ&#65533;9T&#65533;&#65533; &#65533;j^&#65533;b4&#65533;&#65533;V
&#65533;&#65533;&#65533;&#65533;&#65533;&#65533;&#65533;8g$&#65533;&#65533;&#65533;V&#65533;&#65533;+&#65533;&#65533;7&#65533;&#65533;+&#65533;&#65533;5&#65533;&#454;&#65533;&#875;s&#65533;L&#1085;&#65533;&#65533;&#65533;:$&#65533;&#65533;,&#65533;"&#65533;|&#65533;&#65533;`&#65533;&#715;&#65533;&#65533;&#65533;\&#65533;&#65533;&#65533;&#65533;K&#65533;-&#65533;}q&#1443;&#65533;&#65533;&#65533;&#65533;&#65533;#\&#1848;&#65533;Q&#65533;|&#65533;5&#65533;@k@&#65533;&#65533;A+&#65533;&#65533;[&#65533;&#65533;`&#65533;&#65533;&#65533;t&#65533;[&#65533;&#65533;&#65533;2&#65533;&#65533;&#65533;&#65533;&#65533;&#65533;&#65533;u&#65533;&#65533;&#1688;(&#65533;FrH&#65533;"&#65533;&#65533;&#65533;&#65533;&#65533;>*&#65533;@]}-G&#65533;\f&#65533;&#65533;&#65533;&#1059;&#65533;&#65533;&#65533;&#65533;&#65533;&#65533;&#1266;,Z&#827;&#65533;&#65533;&#65533;y&#65533;&#65533;$wI<}&#65533;&#65533;m7&#65533;&#65533;&#1209;&#65533;&#65533;&#65533;W&#1681;&#65533;`&#65533;&#65533;&#65533;&#65533;&#25305;J*&#65533;&#65533;&#65533;&#65533;&#65533;&#65533;&#65533;&#65533;XD&#65533;&#65533;&#65533;&#65533;l&#65533;&#65533;N1@Zk&#65533;_o&#65533;&#65533;&#65533;&#65533;&#65533;'&#1727;p&#65533;&#65533;&#65533;&#65533;#|&#65533;&#65533;&#65533;
,&#65533;[&#65533;&#65533;k0&#65533;&#65533;2J0&#65533;fWb&#65533;&#65533;&#65533;x&#65533;E&#65533;4&#65533;&#65533;&#65533;j&#65533;&#65533;&#65533;h]&#65533;u&#65533;&#1545;&#65533;&#65533;&#65533;k&#65533;_V&#65533;&#65533;@&#65533;*&#65533;A&#65533;R&#65533;&#65533;&#65533;lz&#65533;&#65533;&#65533;q&#65533;&#65533;M&#65533;&#65533;&#65533;&#65533;h$l&#65533;&#65533;&#65533;&#65533;&#1496;&#65533;&#1456;&#695;&#65533;=J &#1907;G&#65533;&#65533;=!Z&#65533;kBy7&#65533;&#65533;k&#826;&#65533;k&#65533;&#65533;&#65533;&#65533;&#65533;&#65533;&#65533;&#1343;+&#65533;`8&#1297;&#65533;&#65533;&#1852;&#65533;&#65533;&#65533;&#1993;:&#1646;I&#65533;&#65533;/D&#65533;l&#65533;I`~&#65533;N&#65533;&#65533;E&#1031;&#65533;l&#65533;p&#65533;&#65533;&#65533;w&#65533;&#65533;}&#65533;j&#65533;z&#65533;u$&#65533;\&#65533;&#65533;:&#65533;&#65533; &#65533;&#65533;&#65533;&#65533;&#65533;&#65533;m&#65533;&#65533;l&#65533;&#65533;&#65533;&#65533;&#65533;9&#65533;]&#65533;&#65533;&#65533;&#65533;&#65533;&#65533;&#65533;&#939;\_&#65533;&#65533;^&#65533;&#65533;&#65533;&#65533;qy-&#1606;=-&#65533;L&#1968;&#65533;&#65533;8b&#65533;F>FJ&#65533;{'&#65533;&#65533;&#65533; &#65533;&#65533;&#65533;&#65533;dw&#65533;y&#1267;=&#65533;&#65533; &#65533;]&#65533;)&#65533;&#65533;&#65533;&#65533;0&#288; &#65533;&#65533;&#1781; &#65533;&#65533;&#65533;&#65533;}&#65533;I&#65533;&#65533;{&#65533;&#65533;&#65533;&#65533;&#65533;5_&#65533;&#65533;OM&#65533;4&#65533;0m&#65533;j&#65533;&#65533;&#65533;+&#65533;x!&#65533;_&#65533;k&#65533;P&#65533;&#65533;&#65533;&#65533;&#65533;&#65533;&#65533;&#65533;d&#65533; &#65533;&#65533;^&#65533;w-\]&#65533;&#65533;&#65533;&#65533;:&#65533;&#543;&#65533;&#65533;&#65533;&#65533;y&#65533;&#65533;&#65533;&#65533;&#65533;|&#65533;H&#65533;&#1906;&#65533;[&#65533;&#65533;&#65533;/&#65533;&#65533;d&#65533;&#65533;&#65533;&#6593;&#65533;&#65533;&#65533;&#65533;&#65533;&#65533;^&#65533;&#65533;$"&#65533;C&#65533;w&#65533;&#65533;&#65533;& &#65533;&#65533;~&#65533;&#65533;&#65533;3&#178;&#65533;&#65533;,&#65533;&#65533;[&#65533;=@&#65533;&#65533;k)G&#65533;&#65533;&#65533;}&#65533;&#65533;&#65533;.&#65533;I&#65533;&#1298;:p&#65533;&#65533;&#65533;7&#65533;+&#65533;&#65533;t&#65533;&#65533;&#65533;&#65533;M&#23082;&#65533; q&#65533;&#65533;&#65533;&#65533;&#65533;&#65533;&#65533;&#65533;&#65533;&#65533;z&#65533;&#955;&#65533;K&#65533;&#1662;&#65533;&#65533;NI&#65533;&#1396;&#65533;&#65533;&#65533;&#65533;&#65533;}{&#65533;&#65533;m&#717;>9&#65533;&#65533;4&#65533;&#65533;e&#65533;&#718;{&#65533;*m&#65533;&#65533;>a(&#65533;&#1186; &#65533;&#65533;&#65533;&#65533;f&#65533;&#793;M&#65533;&#65533;&#65533;&#65533;R&#65533;m&#65533;&#65533;&#65533;rH&#65533;&#65533;&#65533;[n
p  &#65533;-&#65533;&#65533;&#65533;]&#65533;&#65533;<&#65533;&#65533;&#65533;&#65533;0&#65533;&#65533;Q&#65533;&#65533;j&#65533;&#65533;F&#65533;&#65533;&#65533;&#65533;&#65533;&#65533;&#65533;&#65533;!&#65533;Mn&#65533;&#761;FP&#65533;dQ&#65533; zi&#65533;g&#65533;&#65533;-&#65533;&#65533;&#65533;&#65533;$&#65533;&#65533;=&#65533;&#65533;&#65533;<&#65533;&#65533;&#65533;&#65533;$&#65533;&#65533;&#65533;&#65533;&#65533;}&#65533;&#65533;O&#65533;B&#65533;&#65533;&#65533;i&#65533;L&#65533;&#180;L&#1117;&#65533;&#65533;%&#65533;8>&#65533;G&#65533;&#65533;&#65533;>&#65533;//"&#65533;&#65533;m&#65533;&#65533;%&#65533;8&#65533;&#65533;	l&#65533;&#65533;e&#65533;@P  #-&#65533; *<\b&#65533;?&#65533;P&#65533;T&#65533;W&#65533;&#65533;&#65533;&#65533;Y&#65533;&#65533;wf&#65533;h&#65533;&#65533;&#65533;0&#65533;&#65533;&#1202;Y]&#65533;&#65533;m&#65533;kbl&#65533;&#65533;'&#65533;&#65533;<t*&#65533;&#65533;&#65533;j
/&#65533;>&#65533;}&#65533;&#65533;F<&#65533;&#65533;&#65533;&#65533;&#65533;<&#65533;&#65533;&#65533;c&#65533;&#307;f&#65533;>&#65533;&#65533;#&#65533;&#1550;&#65533;&#65533;&#65533;&#65533;F&#670;&#65533;n&#65533;&#65533;P &#65533;j&#1020761;&#65533;(&#65533;-&#65533;;&#65533;&#65533;&#65533;@	&#65533;k&#65533;,w;)IaH&#65533;'&#65533;%(UV&#65533;&#65533;&#65533;&#65533;&#65533;`&#65533;&#65533;&#65533;&#65533;&#65533;e#&#65533;&#65533;&#65533;&#65533;&#65533;&#65533;&#65533;E&#65533;9&#65533;jr&#65533;8e&#65533;&#65533;&#65533;&#745;&#554;&#65533;&#688;&#65533;^\&#65533;&#65533;&#65533;&#1569;&#65533;-,)&&#65533;&#65533;.&#65533;&#65533;6&#65533;&#65533; &#65533;,x&#65533;&#65533;&#65533;3z&#1644;/&#65533;&#65533;&#65533;&#65533;?&#65533;&#65533;&#65533;&#65533;&#65533;&#65533;&#65533;&#65533;e&#65533;&#65533;&#961;Ay&#65533;!&#65533;"&#65533;C&#65533;c&#65533;&#65533;&#65533;&#1018;D&#65533;&#65533;&#322;&#65533;hE4-&#65533;&#65533;%X!&#65533;PIB&#65533;&#65533;T&#65533;i&#65533;&#721;/&#65533;|9&#65533;&&#793;[(*C&#65533;&#65533;z&#65533;&#65533;&#65533;&#65533;&#65533;&#65533; oG&#65533;"]&#65533;T&#65533;S&#65533;&#65533;=&#65533;&#65533;&#65533;&#65533;EX%&#65533; &#65533;&#1821;!w&#51248;&#65533;&#65533;&#1783;ZN&#65533;:&#65533;&#65533;%&#65533;+Q>&#65533;j&#65533;Q&#65533;&#65533;&#65533;&#57379;&#65533; &#65533;&#65533;OC&#65533;ep&#65533;LZ&#5128;_&#65533;&#65533;&#727;&#65533;^&#65533;7&#65533;&#65533;&#1588;b&#65533; &#65533;&#65533;&#65533;&#65533;xC&#65533;&#65533;&#65533;&#65533;O&#65533;&#65533;u&#65533;&#65533;&#65533;
&#65533;F&#65533;&#65533;(&#65533;h&#65533;3&#65533;&#1016;&#65533;&#65533;&#65533;&#65533;y&#65533;&#65533;&#65533;&#65533;'&#65533;&#65533;&#65533;&#65533;&#65533;N&#65533;a&#65533;-p&#265;&#65533;/&&#65533;&#65533;j&#65533;&#65533;F&#65533;&#65533;&#65533;Ql&#65533;&#65533;;k^&#65533;I&#65533;&#65533;O&#65533;q&#1115;&#65533;&#65533;&#65533;/&#65533;&#65533;&#1398;&#65533;D&#65533;}&#65533;&#65533;&#65533;NM&#65533;&#65533;T&#65533;&&#65533;[V&#1888;N)\&#65533;&#65533;W&#65533;&#65533;U	ZjA!F&#47968;&#65533;\t&#65533;&#65533;&#65533;r&#65533; .&#65533;1&#65533;~S&#65533;_}$_b&#65533;&#65533;1&#65533;Y#d1&&#65533;&#585;&#65533;&#65533;09&#65533;&#65533;o&#65533;l&#65533;&#65533;=&#65533;&#65533;f!Rk&#65533;jN&#65533;a:&#65533;&#65533;6&#65533;n@&#65533;6P@&#65533;&#65533;&#1546;&#65533;X^i&#65533;Q&#65533;Pn&#65533;XY=&#65533;&#65533;l&#65533;i&#65533;&#65533;H&#65533;4&#65533;G+&#65533;'Nu&#65533;&#65533;W!{&#65533;dS&#65533;}&#65533;&#65533;&#65533;],&#65533;&#65533;&#65533;oZw&#2018;&#65533;~&#65533;&#65533;&#65533;=&#65533;U&&#65533;&#65533;&#65533;RU-dF&#65533;&#65533;-i&#65533;uN&#65533;&#65533;&#6760;6g$.&#65533;@/PC&#65533;&#65533;6&#65533;&#65533;R|&#65533;&#65533;Xg&#65533;m&#65533;9 &#65533;&#65533;8e&#65533;;&#65533;/8&#65533;&#65533;&#65533;+&#65533;A&#65533;U&#65533;[&#65533;&#65533;&#65533;&#1744; IDUn&#65533;Z&#65533;q&#65533;j(&#65533; &#65533;&#65533;lr_b&#65533;"&#65533;&#65533;&#65533;&#65533;&#65533;f:&#65533;&#65533;rS&#65533;R&#65533;VPpew&#65533;&#456;2y&#65533;&#557;hz&#65533;g&#65533;
z\&#1964;&#65533;Bl&#65533;o&#65533;B&#65533;H=:3R&#65533;&#65533;&#65533;'i&#65533;&#65533;m;&#65533;U&#65533;w&#65533;&#65533;&#65533;K&#65533;&#65533;&#1866;*&#65533;&#65533;^X*"N&#65533;&#65533;&#65533;&#65533;N&#65533;Q&#65533;  @&#65533;h&#65533;XJ&#65533;%r|r&#65533;D&#65533;&#65533;&#65533;
&#65533;*&#65533;&#65533;U=+&#65533;c&#65533;&#65533;AgB
&#65533;`&#65533;V+-&#65533;&#65533;&#65533;&#65533;&#65533;&#65533;&#65533;<#~&#65533;&#65533; E&#65533;yg&#65533;klw&#65533;t&#65533;&#65533;r&#65533;&#65533;b&#65533;@&#65533;V&#65533;&#65533;&#65533;&#65533;&#65533;&#65533;&#65533;&#65533;&#65533;M&#65533;|J,&#65533;&#65533;	&#65533;Z&#65533;&#65533;&#65533;5L&#65533;(&#65533;Ty&#65533;{>&#65533;&#65533;&#65533;&#65533;^&#65533;&#65533;&#65533;&#65533;&#65533; z &#65533;NUW&#65533;&#65533;&#65533;@
t&#65533;&#65533;[&#65533;&#65533;P&#65533;L&#65533;a&#65533;&#65533;&#65533;k)&#65533;yGkX@Bs*l#cI&$n|&#65533;z&#65533;&#65533;&#65533;&#65533;&#65533;W&#65533;&#65533;&#65533;&#65533;V&#65533;&#65533;&#65533;#d&#65533;&#65533;M&#65533;(aw&#16012;#&#65533;&#65533;.3&#65533;06iA&#65533;9&#65533;-m&#65533;&#5777;&#65533;?s1&#65533;o&#65533;W&#1992;&#1287;&#65533;X&#65533;&#65533;5!cH&#65533;&#65533;&#65533;&#65533;&#65533;&#65533;&#65533;r>&#65533;&#65533;6&#65533;&#65533;&#65533;
&#65533;Q&#65533;Bg1&#65533;y&#65533;s'&#65533;&#65533;J&#563;&#65533;%$p&#65533;h&#65533;1C&#580;&#65533;&#65533;f&#65533;&#65533;&#65533;(@&#65533;&#65533;\)	n&#65533;&#65533;&#65533;:&#65533;C*&#65533;Q&#65533;&#65533;l&#65533;&#65533;XU&#65533;y&#65533;@F&#65533;&#65533;U+&#65533;&#65533;&#65533;n:&#65533;&&#65533;2&#65533;&#65533;2W&#65533;&#65533; &#65533;E&#65533;j&#65533;&#1754;&#65533;8@s[&#65533;&#675;&#1654;&#65533;IX&#65533;H&#65533;]&#65533;$&#65533;&#65533;D&#65533; <W&#65533;
H%&#65533;&#65533;m&#65533;&#65533;{&#65533;&#65533;p6yY&#65533;5z&#65533;&#65533;N&#65533;&#147;"&#65533;&#65533;M2&#65533;&#65533;$al&#65533;	U9&#65533;M&#774;pq&#65533;r&#65533; &#65533;V&#65533;c&#673;}^&#65533;(&#65533;&#65533;pRh&#65533;C&#65533;h/'&#65533;VL&#65533;&#65533;&#65533;&#65533;&#65533;D&#65533;M&#65533;^a&#65533;&#65533;,t&#658;&#65533;V&#65533;&#65533;.&#65533;P&#65533;&#65533;E&#65533;;M{&#65533;&#65533;9&#65533;h:&#65533;e:&#65533;g&#65533;b&#65533;&#65533;:&#65533;d"C9&#65533;S&#65533;&#65533;&#65533;&#882;c%&#65533;&#65533;&#65533;kZ&#65533;&#65533;9&#65533;V6&#65533;v&#65533;&#65533;6&#65533;&#65533;*&#65533;-o0#>&#65533;&#65533;&#65533;B&#65533;&#65533;&#65533;c&#65533;:&#65533;&#65533;gnR\$&#65533;DM&#65533;&#591;&#65533;)&#65533;"|&#65533;*Y&#65533;R&#65533;&#1833;&#65533;+&#65533;\,M&#65533;&#65533;&#65533;&#65533;p&#65533;$&#65533;&#65533;/&#65533;X&#65533;&#65533;&#65533;`P&#65533;KG&#65533;&#65533;[&#65533;&#65533;&#65533; &#65533;"&#65533;c2	wTq&#65533;Z&#65533;&#65533;\&#65533;&#65533;&#1108;&#65533;&#65533;h&#65533;<&#65533;y&#65533;qU&#65533;&#65533;M8K3n&#65533;&#65533;tU&#65533;&#65533;&#65533;&#65533; &#65533;&#65533;f&#65533;97F&#65533;&#65533;Z-DdW&#65533;&#65533;M&#65533;&#65533;&#65533;&#65533;E&#65533;hQ"&#65533;?9&#65533;7>&#65533;&#65533;&#65533;&#65533;\&#65533;&#65533;Y	&#65533;&#65533;"&#65533;uZa&#65533;d &#65533;S&#65533;<&#1084;4y3&#65533;&#65533;&#65533;g&#65533;l&#65533;C&#593;&#65533;
&#65533;i&#65533;&#65533;B&#65533;&#65533;&#65533;a&#65533;`&#65533;
g&#65533;&D&#65533;}&#65533;@-yD1&#65533;&#65533;5&#65533;4bQ})#5h&#65533;&#65533;
8&#65533;&#65533;*\&#65533;&#65533;&#65533;SeYU&#65533;(Ah&#65533;,C\&#65533;6&#65533;&#65533;&#65533;Hk&#65533;B&#65533;%.Q&#65533;h&#65533;J&#65533;[|&#65533;AY&#65533;&#344;&#65533;|&#65533;A&#65533;W&#65533;&#65533;&#65533;P&#65533;,a&#65533;&#65533;&#65533;&#65533;j&#65533;&#65533;&#65533;&#65533;B&#65533;&#1068;&#65533;VNZ&#65533;eiY&#65533;j&#65533;&#65533;&#65533;&#65533;'&#65533;G&#65533;x&#65533;<-&#65533;R;&#65533;&#65533;v&#304;i&#65533;86&#65533;ipi&#65533;&#65533;m'gL&#1755;&#65533;T!&#65533;}&#65533;&#65533;&#65533;&#65533;\"w&#65533;&#65533;)&#65533;ry&#65533;a&#65533; x&#65533;$&#65533;V&#65533;&#65533;T&#65533;"QT&#65533;&#65533;d&#7098;8O%&#1397;&#65533;y&#65533;K&#1918;&#65533;&#65533;88Zf2&#65533;>i&#65533;HL`&#65533;&#65533;&#65533;&#65533;F&#65533;&#65533;&#65533;&#65533;|&#65533;&#65533;=&#65533;<Q&#65533;wl&#65533;&#65533;L%&#65533;&#65533;&#65533;x+&#65533;&#65533;&#65533;&#65533;&#65533; &#65533;?	%&#65533;&#65533;&#65533;&#1836;&#65533;.l&#65533;G$Al&#65533;W&D&#65533;]&#1190;&#65533;&#268;&#65533;o3rb<&#65533;&#65533;&#65533;&#65533;&#65533;QJ&#65533;&#65533;a&#65533;&#65533;&#65533;n&#65533;&#65533;
1&#22055;;&#65533;&#65533;O&#65533;:&#65533;I>&#65533;&#65533;(&#65533;$c&#65533;&#65533;bE&#65533;Z&#65533;)4fv&#65533;&#65533;Fl&#65533;&#65533;aj&#65533;&#65533;&#65533;&#65533;&#65533;&#23732;&#1111;R&#65533;&#65533;&#65533;&#65533;&#65533;&#65533;&#65533;&#65533;m&#65533;&#65533;jv&#65533;rV&#65533;`a&#65533;A&#65533;&#1336;&#65533;hE&#65533;&#65533;JFXx&#65533;Kpi&#65533;&#65533;&#65533;#&#65533;&#65533;%&#428;&#65533;&#65533;]a|&#65533;8&#65533;h<9&#65533;C&#65533;i&#65533;&#662;t&#65533;&#65533;S'A&#65533;&#65533;&#65533;l&#65533;&#65533;R&#65533;Z&#58950;&#65533;&#65533;&#65533;&#65533;&#65533;?c&#65533;|&#65533;&#1398;&#65533;5v&#65533;d&#65533;&#65533;1&#2011;&#1326;&#65533;&#65533;g&#65533;5fT)6&#65533;=&#65533;&#65533;u&#65533;&#65533;&#65533;&#65533;&#65533;)&#1084;!X&#65533;W&#65533;&#65533;r&#65533;:6
&#65533;J&#65533;&#65533;"|o&#65533;&#65533;>&#65533;P&#65533;0oD&#65533;d&#65533;&#65533;%3&#65533;&#65533;&#65533;&#65533;&#65533;&#65533;&&#65533;&#65533;0S	sP]y.&#65533;]e&#65533;q&#65533;&#65533;&#65533;0&#65533;&#65533;&#65533;&#65533;0&#65533;&#65533;&#65533;&#65533;&#65533;&#65533;&#65533;&#65533;&#65533;$<&#65533;O&#65533;Y_&#65533;&#65533;&#65533;
U}&#65533;#&#65533;+&#65533;&#65533;>Y&#65533;:&#65533;&#65533;&#65533;5&#539782;&#65533;V"O@&#65533;.%Z&#65533;&#65533;&#65533;(o.&#65533;&#65533;&#65533;b&#65533;&#65533;D&#65533;  y9&#65533;&#65533;g&#65533;`(&#65533;&#65533;&#65533;&#65533;&#65533;.&#65533;&#65533;=3&#866;&#65533;_&#65533;&#65533;f&#65533;&#65533;?`&#65533;b&#65533;&#65533;&#65533;w&#65533; Y&#65533;&#65533;Y&#202;&#65533;h&#65533;&#65533;&#65533;&#65533;U'&#65533;&#65533;&#65533;=&#65533;&#65533;&#44992;&#65533;&#65533;&#65533;&#65533;&#65533;U&#65533;&#1685;&#65533;&#65533;,&#65533;&#65533;&#65533;&#65533;&#65533;oG&#65533;&#1279;~&#65533;&#65533;D&#65533;&#276;&#65533;pw&#65533;N&#65533;Ti&#65533;m0>&#1918;&#65533;'Y&#65533;S&#65533;&#65533;gx&#65533;#S&#65533;gcS&#65533;qcS&#65533;[&#65533;%;W&#65533;G&#65533;Rr&#65533;&#65533;y&#65533;fT&#65533;!&#65533;&#65533;J&#65533;K&#65533; &#65533;&#65533;e&#65533;&#65533;&#65533;&#65533;<T53&#65533;@36Ge&#65533;&<[&#65533;R0&#982;>&#65533; \&#65533; 8(zECnsm&#65533;&#65533;E&#65533;&#65533;b&{W
`#&#65533;&#65533;Z&#65533;&#65533;O&#65533;g&#65533;Q&#65533;\&#65533;<&#65533;Vc&#65533;G&#65533;&#65533;&#65533;u-&#65533;~&#65533;u^4}&#65533;&#65533;&#65533;B&#65533;cW&#517;VH&#65533;Ux&#65533;&#65533;&#65533;u&#65533;!|lI]U&#65533;)d"P&#65533;^_&#65533;<U}x&#65533;5&#65533;W&#65533;c&#65533;cGx&#65533;	&#65533;[&#65533;&#65533;q&#65533;&#65533;"([&#65533;gqf;&+&#65533;&#65533;S_T;RdAurE&#65533;-&#65533;&#65533;y&#65533;v\&#65533;0&#65533;'z&#1685;&#65533;g&#65533;HTP&#65533;%ov&#65533;]&#65533;^&#65533;&#65533;&#65533;&#65533;Eb1&#65533;&#65533;M%&#65533;?bTV&#65533;&#65533;kUY&#65533;&&#65533;og&#65533;&#65533;&#65533;<&#516;&#65533;&#65533;o&#65533;&#65533;9X&#65533;y,&`T&#65533;T&#65533;QV&#65533;~&#1496;&#65533;&#65533;&#65533;&#65533;&#65533;^&#65533;&#65533;&#65533;8&#65533;*&#65533;&#24077;`&#134;O&#65533;h&#65533;u&#65533;&#65533;&#65533; &#65533;&#65533;&#65533;&#65533;&#65533;~x&#65533;&#65533;x&#65533;,&#1421;&#65533;&#65533;6J&#65533;&#65533;(x&#65533;&#65533;&#65533;{{K&#65533;&#65533;x&#65533;&#65533;V&#65533;xxC(T&#65533;=&#65533;;)+p&#65533;&#65533;F&#65533;<_&#65533;T&#65533;&#65533;N  w&#65533;la}&#65533;&rp&#65533;J&#65533;'0`&#65533;f&#65533;t&#65533;	&#65533;&#65533;f"H&#65533;&#65533;b&#65533;|&#65533;hng&#65533;W0&#65533;ZK&#65533;&#65533;&#65533;&#65533;+X&#65533;!&#65533;G9(1)&#65533;&#65533;x&#65533;&#65533;X&#65533;*&#65533;&#65533;&#25109;Ty&#65533;&#65533;&#65533;&#65533;[&#65533;&#65533;&#65533;&#1336;o&#65533;&#65533;P&#65533;&#65533;g&#65533;&#65533;(2&#65533;&#65533;hC&#65533;&#65533;&#65533;h&#65533;jo&#65533;&#65533;`&#65533;=&#65533;R&#65533;n&#65533;&#65533;JY&#65533;&#1239;&#65533;n)&#65533;<q&#65533;:V&#65533;01yK2yy&#65533;:&#65533;y&#65533;k&#148;N&#65533;&#65533;As]&#65533;&#65533;pp)&#1610;&#65533;(M&#65533;&#65533; &#65533;&#65533;se&#65533; I&#65533;&#65533;H&#65533;R&#369;}I7<	&#65533;&#65533;K&#65533;obp_&#258;&#65533;>R&#65533;&#776;&#65533;&#65533;U&#65533; &#65533;&#65533;GWm&#65533;u&#1446;&#65533;&#65533;&#65533;&#59548;R&#65533;uD&#65533;&#1209;&#65533;&#65533;i&#65533;&#65533;&&#65533;&#65533;G&#65533;&#65533;&#65533;&#65533;Q&#65533;w &#65533;&#65533;&#65533;&#65533;j(&#65533;&#65533;	?Wi&#65533;'&#65533;p&#1621;7&#65533;&#65533;&#65533;x K
d(xX&#65533;&#65533;k&#65533;#&#65533;I&#65533;&#521;<Z(&#65533;&#65533;W&#65533;T&#65533;&#401;&#65533;1&#65533;&#65533;7l&#1970;d=&#65533;&#65533;&#65533;&#435;&#65533;&#65533;T/x$&#65533;%_F2E0&#65533;I&#65533;&#523;&#65533;#C&&#65533;&#65533;&#65533;&#65533;&#65533;Lw&#65533;&#65533;D=&#65533;i&#65533;&#760;&#65533;&#65533;R&#65533;<&#65533;&#65533;&#65533;)(&#141;&#65533;%^	f&#65533;&#65533;&#65533;e&#65533;&#65533;X&#65533;YI&#65533;&#65533;&#65533;&#65533;&#65533;&#65533;.kGa&#65533;x}&#65533;9&#1110;&#65533;B:&#65533;&#65533;T&#65533;&#65533;i&#65533;Z$J3&#65533;&#65533;&#65533;0'&#65533; d&#65533;&#65533;8&#65533;,e$~y&#65533;&#65533;&#65533;&#65533;&#65533;&#14314;q&#65533;&#65533;&#201;&#65533;&#65533;;&#65533;l&#65533;&#65533;l&#65533;*&#65533;&#65533;&#65533;&#65533;Y&#65533;e&#1977;6&#65533;Ws&#65533;&#65533;&#65533;xR&#65533;&#65533;&#65533;yq&#65533;&#65533;8&#65533;&#1718;&#65533;%&#65533;Wd&#65533;s(z&#65533; &#65533;y,&#65533;&#664997;&#65533;&#65533;H>K&#65533;&#65533;=&#65533;_&#65533;s%8&#1033;&#65533;&#65533;&#234;DJ[&#65533;&#65533;&#65533;&#65533;&#65533;&#65533;&#65533;9&#65533;UJ&#65533;i&#65533;&#65533;&#396;~i>G&#65533;Qi&#65533;&#65533;3&#65533;&#65533;&#65533;&#65533;usJ478]&#65533;A2&#65533;&#65533;`&#65533; dJ&#65533;&#65533;&#1691;&#25119;&#65533;&#65533;&#65533;&#65533;&#65533;&#65533;;&#65533;25&#65533;L&#65533;&#65533;&#65533;&#65533;V&#65533;&#65533;%Xl&#65533;&#65533;&#65533;Ds&#65533;zVUeK&#65533;l&#65533;'&#65533;&#65533;jU&#481;&#65533;H&#65533;8`&#65533;I&#65533;XP&#65533;x&#65533;&#65533;&#65533;t&#65533;1&#65533;O&#21872;|eb1&#65533;y&#65533;:m&#65533;2&#65533;&#65533;&#65533;e`&#65533;&#65533;&#65533;&#65533;?z&#65533;&#65533;*&#65533;E&#65533;~W&#65533;&#65533;&#65533;<*&#65533;&#65533;&#646;I&#65533;Y&#65533;&#65533;)&#65533;,&#65533;&#65533;&#65533;&#65533;&#65533;u&#65533;s&#65533;&#65533;&#561;&#65533;}&#65533;9&#65533;&#65533;&#65533;(q&#65533;@&#65533;Yc'%hJ&#65533;k;&#65533;I&#65533;&#493;#&#65533;&#65533;G&#65533;\&#65533;A?x*+#iz{*l&#65533;&#65533;&#65533;p&#65533;*<+h&#65533;&#65533;&#65533;<&#65533;*Ci&#65533;=H&#65533;&#65533;&#65533;&#65533;j&#65533;&#65533;j#7" &#65533;Y&#65533;B&#65533;O&#9648;~&#65533;&#65533;k&#65533;&#65533;W|&#65533;5&#65533;I&#65533;t&#65533;e&#65533;&#65533;"&#65533;&#65533;&#65533;&#65533;zD&#65533;&#65533;9&#65533;&#65533;'&#65533;[&#65533;&#65533;&#65533;.&#45490;&#1418;a&#65533;:	&#65533;&#65533;7&#65533;K&#65533;&#65533;&#65533;x&#65533;&#65533;&#65533;&#65533;>&#65533;&#65533;&#65533;8xyj&#65533;&#65533;&#65533;j&#65533;QR&#65533;&#65533;&#65533;&#65533;*W&#65533;k&#65533;&#65533;&#65533;&#65533;2&W&#65533;&#65533;&#65533;h,&#65533;h;&#65533;N&#29337;&#65533;
&#404;&#65533;&#65533;7&#65533;&#65533;&#1682;u&#65533;2&#65533;&#65533;&#65533;)&#65533;2&#65533;&#65533;|C&#65533;[&#65533;&#65533;OI&#65533;s&#1732;99&#65533;&#65533;&#65533;&#65533;|&#65533;0&#65533;&#65533;1&#65533;[&&#65533;+V~ r&#65533;&#65533;@&#65533;y&#65533;~C&#65533;&#65533;Kfi&#65533;&#65533;&#760;&#65533;&#1635;!&#65533;&#65533;&#65533;&#65533;&#65533;&#65533;z=&#65533; &#65533;&#65533;&#65533;&#65533;&#65533;k&#65533;&#65533;&#65533;w&#65533;&#65533;yH&#65533;&#65533;&#65533;|&#65533;3	H&#65533;&#65533;hS&#65533;&#146;j&#65533;&#65533;&#65533;{&#65533;!&#65533;z&#65533;&#1069;M&#65533;O&#1773;&#65533;&#65533;y&#65533;C2&#65533;:&#65533;Vx
 X&#65533;&#65533;&#65533;&#65533;&#65533;&#65533;~F &#65533;/&#65533;l&&#65533;&#65533;
&#65533;m&#65533;7jd:8&#65533;N&#65533;E&#65533;&#65533;NG&#65533;&#501;Zl&#65533;^9&#65533;5&#65533;&#65533;&#65533;&#65533;&#65533;88&#65533;cL^< k&#65533;	&#65533;&#65533;B&#65533;.&#65533;&#65533;#&#65533;r)&#65533;&#65533;[&#65533;&#65533;&#65533;&#65533;&&#1734;&#65533;&#65533;&#65533;&#689;&#65533;
)WAJ&#65533;4&#65533;@L&#65533;&#65533;@q&#65533;J&#65533;A&#243;&#65533;qf&#65533;&#65533;&#65533;&#65533;`F&#65533;V&#65533;)<l&#1702;N&#65533;k0&#65533;&#65533;I)8l&#65533;U&#65533;:&#65533;U&#65533;&#65533;[|&#65533;E`&#65533;&#65533;X&#65533;&#65533;&#65533;DL&#65533;&#65533;&#1256;&#65533;&#182;&#626;m&#65533;:&#65533;ztq_&#17302; &#65533;>TL&#65533;&#65533;&#58096;y&#65533;&#65533;&#65533;4&#65533;&#65533;[&#65533;&#65533;&#65533;&#65533;Aw&#65533;7&#65533;&#65533;&#65533;&#65533;&#65533;&#401;;&#65533;_&#65533;&#65533;&#65533;&#65533;&#65533;&#65533;&#65533;&#65533;&#65533;&#1462;	&#65533;&#65533;*&#65533;&#65533;&#65533;(p&#65533;&#65533;&#65533;d&#65533;o&#65533;&#65533;:k&#65533;&#1843;wR&#65533;_&#1694;&#65533;4X&#65533;u&#65533;&#65533;&#65533;a&#65533;!&#65533;&#143;))&#65533;6&#65533;&#65533;&#65533;G4&#769;;&#65533;l&#65533;+&#65533;&#65533;&&#65533;r
&#65533;&#65533;&#65533;((&#261;v&#65533;&#65533;&#65533; &#65533;&#246;R&#65533;&#65533;Y|L9&#65533;&#65533;&#65533;&#65533;K&#1726;=&#65533;&#65533;L&#65533;&#65533;&#65533;&#65533;&#65533;\&#65533;Q8&#65533;~&#65533;&#65533;&#65533;\&#65533;&#65533;&#65533;&#65533;@&#65533;&#65533;	&#65533;&#65533;&#767;&#65533;C&#65533;&#1596;&#65533;&#442;&#65533;?&#65533;&#65533;&#65533;X&#65533;T&#65533;&#65533;&#65533;P&#65533;;&#65533;&#65533;&#65533;m&#65533;1&#65533;<&#65533;&#60195;W&#662;Y&#65533;&#65533;S&#65533;wn,&#65533;&#65533;&#65533;&#65533;&#65533;x|&#65533;
"&#65533;&#65533;-e&#65533;(&#65533;&#65533;&#1943;X&#65533;)d1&#65533;\2ld
r&#65533;&#65533;&#65533;8&#65533;+&#819;&#65533;BV&#65533;&#65533;d&#65533;&#65533;?&#65533;jv.HqSd1^5&#345;t&#65533;&#65533;&#65533;&#65533;&#65533;r&#65533;u\&#65533;G&#65533;Ef+&#1860;&#65533;y_a&#65533;&#65533;5&#65533;&#65533;&#65533;,&#65533;&#65533;&#65533;&#883;H#&#65533;&#826;(r&#65533;&#65533;&#65533;&#65533;&#65533;&#65533;&#65533;&#65533;<&#65533;&#65533;&#65533;&#65533;m&#65533;&#65533;&#65533;&#65533;&#65533;H&#65533;&#314;&#1628;&#65533;&#65533;&#65533;U&#65533;&#65533;UM&#65533;&#65533;&#65533;71X&#65533;&#65533;R:&#65533;&#65533;&#65533;H&#559;&#65533;7gM&#65533;N\&#65533;&#65533;&#65533;&#65533;l&#65533;&#65533; -&#65533;&#65533;&#65533;&#65533;i&#65533;.3&#65533;
m&#65533;Ql&#65533;= &#65533;%&#65533;&#65533;=,d&#65533;/&#65533;At&#65533;i!Z+4&#65533;b&#65533;X&#65533;&#65533;F&#65533;&#65533;&#65533;c&#65533;&#65533;0&#65533;&#65533;7&#65533;~&#65533;&#65533;.&#65533;x&#65533;&#65533;&#65533;<&#65533;	6&#65533;e&#65533;	o&#65533;&#65533;4&#65533;V&#65533;&#65533;q&#65533;&#1898;T&#65533;&#388;&#65533;&#1884;&#65533;m&#1209;&#65533;&#1632;&#65533;Q&#65533;&#65533;&#65533;;&#65533;&#65533;n&#65533;&#65533;&#65533;$&#1388;&#65533;&#65533;&#65533;&#65533;]]&#65533;&#65533;O=&#65533;8&#65533;Z&#65533;&#65533;I&#65533;&#65533;&#65533;v&#65533;&#65533;&#55282;&#65533;&#65533;&#65533;<T&#65533;&#65533;&#65533;o&#65533;"&#65533;g&#65533;i&#65533;&#65533;P&#65533;yA0q"H&#65533;&#65533;&#65533;&#65533;&#65533;
&#65533;&#65533;oP&#65533;e&#65533;&#65533;J&#65533;&#65533;
&#1134;&#65533;&#65533;&#65533;)&#65533;&#65533;&#65533;&#65533;&#65533;q&#65533;&#65533;&#65533;~&#65533;0&#65533;&#65533;%:2&#65533;&#65533;E&#65533;_&#65533;&#65533;&#1773;]&#65533;^&#65533;X&#65533;&#65533;H&#65533;&#65533;H&#65533;&#65533;&#65533;$&#65533;=&#1377;Q&#65533;+&#65533;>&#1878;k&#65533;pW&#65533;
&#65533;)&#704;&#65533;^(D&#65533;&#65533;&#65533;E&#65533;&#65533;&#65533;&#65533;f@^Ck&#65533;C&#65533;&#65533;o&#65533;f*g&#65533;&#1865;&#65533;}d$&#65533;&#65533;f &#65533;~&#65533;&#1557;zk&#65533;&#65533;&#65533;)&#65533;&#65533;\]B&#65533;&#65533;&#65533;GJ:-:!&#726;MmDMr&#65533;&#65533;&#65533;&#65533;	&#65533;&#65533;~bj&#1419;&#65533;&#65533;F&#65533;/&#65533;&#65533;}y;&#65533;7&#65533;[&#65533;:h`&#65533;&#65533;&#566;&#65533;&#65533;&#65533;&#65533;&#900;u&#848;N&#65533;&#65533;&#65533;m&#65533;#y&#65533;&#65533;&#65533;CN3&#65533;,wP:!N$&#65533;]&#65533;&#65533;)&#65533;&#65533;Y&#65533;&#65533;&#65533;=&#65533;3.y&#65533;ijLb&#432;&#65533;K
&&#65533;&#65533;_&#65533;&#65533;&#65533;+Em&#65533;&#65533;Mk2&#65533;&#65533;&#65533;*&#65533;&#65533;}&#65533;y&#65533;0R&#65533;&#65533;yAT&#65533;&#65533;&#65533;}bW&#65533;iV| T&#65533;6&#65533;&#65533;&#65533;&#65533;9&#65533;	@&#65533;*=$}88&#65533;K]&#65533;|t&#65533;;G&#65533;&#65533;&#65533;&#65533;G&#65533;&#65533;&#65533;o&#65533;&#2030;&#65533;&#65533;&#65533;O&#1013;&#65533;-&#65533;A&#65533;&#65533;&#65533;d&#65533;&#65533;_&#65533;&#65533;&#65533;&#65533;&#65533;&#65533;&#65533;&#1369;5&#65533;&#65533;^&#65533;&#65533;&#65533;Sc&#65533;&#65533;&#65533;8&#65533;f5U&#65533;&#65533;&#65533;&#65533;~&#65533;&#65533;,N&#65533;8;&#65533;x\&#65533;&#65533;~&#65533;;n&#65533;y&#65533;&#65533;&#65533;&#65533;&#65533;&#65533;&#65533;&#65533;&#65533;&#65533;y&#65533;&#65533;&#65533;&#43934;?&#65533;#&#65533;&#65533;.&#65533;Gpu=&#65533;&#65533;&#65533;5&#65533;!`&#65533; N&#65533;&#65533;+&#65533;Z&#65533;>&#1581;|!1E&#65533;`&#65533;&#578;Q'&#65533;&#65533;&#65533;'&#65533;&#65533;&#65533;X&#65533;&#65533;4fU^g&#65533;&#65533;&#165;&#65533;0&#65533;&#65533;&#65533;&#65533;&#65533;,&#65533;&#65533;&#65533;&#65533;&#65533;z&#65533;&#65533;X,&#65533;[^-^&#65533;&#65533;:&#65533;&#65533;&#65533;&#65533;[&#65533;&#65533;.&#65533;&#65533;&#65533;&#65533;]&#65533;&#65533;&#65533;ea&#65533;/&#65533;l&#65533;<y&#65533;l&#65533;&#65533;0&#65533;&#65533;>&#65533;EO&#65533;&#65533;&#65533;&#65533;/&#65533;<&#65533;b&#65533;&#65533;&#65533;K&#65533;e&#65533;&#65533;&#65533;.|&#65533;n&#65533;&#65533;
_	&#65533;&#65533;&#65533;&#65533;&&#65533;&#65533;]
]&#65533;&#65533;
&#65533;&#65533;&#65533;)h&#65533;b&#65533;&#65533;I&#65533;IES7440= E&&#65533;&#65533;S&#65533;I))w&#65533;&#65533;&#65533;;&#65533;1&#65533;-&#199;+&#65533;(&#65533;&#65533;@u0=QQ/C&#65533;&#65533;&#65533;&#65533;&#65533;&#65533;I&#65533;U&#65533;C'&#65533;8&#65533;&#65533;&#65533;&#65533;&#65533;&#65533;&#65533;ja&#65533;&#1354;&#65533;&#65533;
,qa`&#65533;&#65533;t`*<&#65533;&#65533;!&#65533;I &#65533;
@g&#65533;E	1&#65533;!G&#65533;F&#65533;&#585;&#65533;8&#65533;&#65533;Hon&#65533;T&#65533;&#65533;d&#727;0&#65533;H@&#65533;&#843;M7s&#65533;&#65533;&#229;g&#65533;&#65533;u&#65533;&#65533;9c&#65533;&#993;Z1
&#65533;(S&#65533;{&#65533;:%X&#65533;&#65533;B&#65533;r&#65533;&#65533;D&#65533;A&#65533;&#65533;&#997;;
P(N&#65533;E&#65533;&#65533; &#65533;OY&#65533;g&#65533;&&#65533;&#65533;v&#65533;d*&#65533;.4&#65533;&#65533;&#2047;&#65533;&#65533;&#65533;Ui'paC&#65533;&#1026;&#65533;2pK&#65533;h&#65533;0jU&#65533;&#65533;	.&#65533;&#65533;&#65533;&#65533;A&#65533;QM&#65533;#I&#65533;M&#65533;&#65533;4&#65533;S&#65533;P&#65533;G&#65533;=j
&#65533;&#65533;i&#65533;&#65533;&#65533;&#65533;&#65533;X`^&#260;&#65533;\&#65533;L&#65533;&#65533;&#65533;b&#65533;&#65533;:6&#65533; +&#65533;&#65533;&#65533;.&#65533;&#65533;la&#65533; &#13591;(&#65533;Qh&#902;&#65533;&#1788;	&#44865;-j&#65533;&#65533;&#65533;gv*T&#65533;Y&#788;)&#65533;&#65533;b&#65533; &#1153;&#65533;&#596;&#65533;$&#65533;ArX9&#65533;$RL&#65533;&#65533;VJ&#65533;\&#1223;&#65533;&#65533;&#65533;c9&#65533;7WZfA&#65533;&#65533;\q&#65533;&#65533;&#8913;&#65533;&#65533;&#65533;&#65533;+"AHM&#65533;CY&#65533;&#65533;M'&#65533;&#65533;&#394;S&#65533;&#65533;AAf&#65533;`&#65533;&#65533;&#65533;&#65533;^&#65533;E&#65533;"&#65533;&#65533;M&#65533;&#65533;t&#65533;)&&#65533;Xk&#65533;T&#65533;&#65533;	&#65533;&#65533;)}&#409;{&#65533;&#65533;	Qi&#65533;&#65533;fI&#65533;&#65533;R&#65533;k^&#65533;1''&#65533;D&#65533;nd&#65533;p&#65533;
&#65533;&#65533;2&#65533;8&#65533;&#65533;&#65533;&#65533;&#65533;&#476;/&#65533;e&#1636;14&#65533;&#65533;&#65533;|&#65533;~I&#65533;&#65533;I pG&#65533;&#65533;XDX&#65533;&#65533;W&#835;	&#65533;&#1117;&#65533;&#65533;&#65533;*)&#65533;'GW&#65533;}&#65533;_&#65533;YcD V&#65533;kF:$&#65533;&#65533;k&#65533;&#65533;&#65533;&#65533;&#65533;	$&#65533;&#65533;&#65533;&#65533;&#229;G&#65533;z1&#65533;&#65533;$&#65533;4R6&#65533;GZ&#65533;&#65533;lm&#65533;vO&#65533;&#739;"h&#65533;U&#65533;&#65533;G.&#65533;&#1216;>&#65533;K&#65533;\vYvY&#65533;B&#65533;&#65533;&#65533;&#65533;>f&#65533;&#65533;!f&#65533;&#65533;]m&#65533;]`b&#65533;\&#65533;f&#65533;&#65533;&#65533;&#65533;&#65533; l.&#65533;j&#65533;&#65533;&#65533;&#514;&#65533;&#65533;	&#65533;}&#65533;&#65533;)&#351;&#65533;&#65533;g&#65533;&#65533;&#65533;&#65533;r&#65533;&#65533;&#332;G&#65533;&#65533;U&#65533;&#65533; &#65533;&#17157;&#65533;&#65533;&#65533;DEK>KH&#1824;&#65533;&#65533;Wl&#65533;&#65533;E&#65533;QT&#65533;&#65533;.&#65533;B&#65533;&#65533;>&#65533;&#65533;&#65533;R&#65533;J&#65533;^&#65533;&#65533;EA&#65533;)&#65533;k&a&#65533;I&#65533;&#65533;M&#1137;GS&#65533;&#65533;&#65533;p;+&#65533;XZ&#134;&#65533;B%$&#65533;&#65533;n&#65533;&#65533;&#65533;&#65533;m&#65533;&#65533;&#65533;&#65533;BMu1&#65533;?&#65533;@&#65533;t&#65533;&#65533;*&#1814;&#65533;0
&#65533;&#65533;&#65533;$U&#65533;&#65533;~s-&#65533;&#65533;&#65533;&#65533;&#65533;&#65533;5&#65533;&#65533;&#65533;&#65533;&#65533;Y&#65533;&#65533;9&#65533;&#65533;F:&#65533;&#65533;G&#65533;W&#65533;#&#65533;&#65533;&#65533;&#65533;K"&#65533;%&#65533;&#65533;Jk&#65533;&#65533;&#65533;)&#65533;%&#65533;[)&#65533;rj&#65533;K023a1&#65533;[&#65533;&#65533;F(H&#65533;&#65533;|&#65533;x&#65533;-&#65533;&#65533;&#65533;&#65533;&#65533;&#65533;D&#65533;A&#65533;&#65533;&#65533;&#65533;&#65533;&#65533;R}&#65533;&#65533;&#65533;&#65533;?w{?i&#65533;&#65533;&#65533;
[F$!"&#65533;@k&#65533;&#65533;&#65533;v1&#65533;dR&#65533;&#65533;&#65533;&#65533;FAi&#65533;\&#65533;&#65533;&#247;&#65533;&#19317;H.r&#65533;&#65533;&#65533;	&#65533;&#65533;&#65533;U&#65533;{`&#65533;&#65533;&#1454;&#65533;E&#65533;r&#65533;&#1844;&#49493;~&#65533;>?&#65533;&#65533;@&#1509;&#65533;L&#65533;t,&#65533;	s&#65533;l&#65533;[&#65533;&#65533;&#65533;b#&#65533;i&#65533;vOkx&#65533;;&#65533;&#7050;&#65533;cP&#65533;<1&#65533;&#65533;&#65533;&#65533; &#65533;3&#65533;&#65533;Q&#65533;#&#65533;Q&#65533;k&#65533;G&#65533;&#65533;% _Wj@r&&#65533;&#65533;Dd(&#65533;&#65533;&#65533;8&#65533;&#65533;#&#65533;&#65533;$&#65533;&#65533;&#65533;&#65533;&#65533;%&#65533;I:0&#65533;"&#65533;HWU&#65533;&#65533;y&#65533;&#65533;>&#65533;&#493;&#65533;&#65533;P&#65533;`&#65533;&#65533;d&#65533;&#65533;&#65533;me%&#65533;|:@4
>&#724;E&#65533;&#65533;&#65533;&#65533;&#65533;V.&#65533;&#65533;&#1417;&#65533;U9y&#65533;&#65533;
&#65533;J&#65533;V&#65533;y ]Che&#65533;^&#65533;&#65533;&#65533;&#65533; 2&#1649;b&#65533;s:taI&#65533;&#65533;A&#65533;`@T&#65533;C&#65533;&\ip&#65533;?&#65533;U
&#65533;L&#65533;&#65533;pB&#65533;&#65533;&#65533;z&#65533;,jQ6u&#65533;O&#347559;0"/P'&#65533;]9^&#65533;(4&#65533;E|&#65533;#&#65533;&#65533;&#65533;Q51Oo&#65533;G?&#65533;gT[&#65533; s&#65533;8&#65533;i&#65533;&#65533;@&#65533;9&#65533;FF&#65533;&#65533;dB&#65533;&#65533;B
&#65533;&#65533;6&#65533;
(0$	&#65533;P &#65533;&#65533;@&#65533;&#65533;m&#65533;,&#20808;.]&#65533;&#65533;.&#65533;[&#65533;j&#65533;SF&#65533;&#65533;eH&#65533;&#65533;&#805;&#65533;@&#65533;&#65533;&#65533;pDLw&#65533;&#1192;&#65533;&#65533;&#65533;{&#65533;yB#&#65533;&#985;A5 &#65533;&#65533;&#65533;&#65533;B&#65533;O&#65533;f7I&#65533;0&#65533;&#65533;&#65533;s&#65533;d"{&#65533;&#65533;&#309;N&#65533;&#65533;g&#65533;&#1465;&#65533;L&#65533;5]&#65533;&#65533;(Ff&#65533;>&#65533;I&#851;i&#1272;F&#65533;&#65533;&#65533;D&#65533;c&#65533;&#65533;`#&#65533;_,&#65533;V&#65533;/e=&#65533;1&#65533;8&#65533;?&#65533;%&#65533;k&#65533;&#65533;&#65533;&#65533;&#65533;&#65533;&#65533;&#65533;UkG&#65533;&#65533;T4&#65533;(&#65533;dJ&#65533;&#65533;&#65533;?&#65533;&#65533;&#65533;$1&#65533;A F&#65533;CR6K&#65533;&#65533;&#65533;i&#1794;&#65533;&#1375;u&#65533;&#65533;&#65533;%Q&#65533;&#47415;&#65533;H&#65533;&#65533;&#1192;R&#65533;[&#65533;&#65533;TB&#65533;&#65533;&#65533;&#65533;J&#65533;&#65533;-&#65533;M=&#65533;&#65533;&#884;Z&#65533;nCr&#65533;&#882;I&#1416;&#65533;n*&#65533;&#65533;8C&#65533;&#65533;&#65533;B&#65533;!&#65533;&#65533;&#65533;&#561;&#65533;&#65533;u&#65533;\&#65533;&#65533;"B&#65533;&&#65533;a$cp&#65533;I&#65533;&#6545;&#65533;&#65533;^W&#65533;(&#65533;NYv8&#65533;&#65533;F&#65533;z&#65533;&#65533;&#65533;&#142;&#65533;&#65533;&#65533;&#65533;&#401;!`$&#65533;\4&#65533;9UR&#65533;&#65533;&#65533;ka&#65533;Q&#65533;&#65533;v&#65533;&#65533;&#65533;fS&#65533;f&#65533;u&#65533;&#65533;&(&#65533;&#65533;&#65533;GB&#653;2&#65533;&#65533;&#65533;S&#65533;n&#65533;&#65533;t&#65533;&#65533;e3+&#65533;.M[&#65533;	&#65533;&#65533;2^ &#65533;%&#65533;&#65533;&#65533;&#65533;&#65533;&#14077;&#65533;&#65533;`4&#65533;&#295;&#65533;&#65533;I&#65533;&#65533;O&#65533;&#65533;&#65533;&#65533;&#65533;&#65533;=V&#65533;&#65533;&#65533;_r&#65533;&#1518;xe$Lp&#65533;&#65533;1:w&#65533;&#65533;&#456;g&#65533;&#65533;&#65533; &#65533;$&#65533;*&#65533;&#65533;&#65533;&#65533;&#65533;B&#208;-&#65533;
&#65533;@&#65533; &#65533;|Mu ]q&#65533;&#65533;&#65533;|&#65533;B&#65533;&#1418;&#65533;&#65533;&#65533;j!&#65533;rS&#65533;u&#65533;&#65533;^&#65533;i?&#65533;I&#65533;'&#65533;b&#65533;&#65533;&#65533;1<&#65533;&#65533;f&#65533;A&#65533;&#65533;&#65533;&#65533;w
Jc!Du{&#65533;&#65533;&#65533;&#65533;EH&#65533;&#65533;v&#65533;&#65533;&#65533;&#65533;N&#65533;&#65533;]&#65533;&#649;&#65533;&#65533;Y&#65533;:&#65533;]&#65533;c6&#65533;&#65533;&#65533;&#65533;_,7nF&#65533;tk&#65533;C&#65533;&#65533;&#65533;&#65533;@'&#65533;KFT&#65533;j
&#1826;&#65533;&#65533;00&#65533;&#65533;&#65533;WxR&#65533;Ux&#65533;0&#65533;`x&#65533;&#65533;&#65533;Ms&#65533;&#65533;&#65533;>G&#65533;m&#65533;&#65533;~&#65533;&#65533;&#65533;Qv&#65533;F;&#65533;`-H[&#65533;| &#1526;&#65533;&#65533;&#65533;&#65533;&#65533;&#65533;&#65533;&#65533;&#65533;]l g&#65533;&#65533;D&vp'&#65533;P&#65533;&#65533;&#472;&#65533;2&#65533;+@&#65533;&#65533;m&#65533;f[&#65533;Q)*'&#65533;{&#65533;W^R&#65533;&#65533;:9n&#65533;y3&#65533;]y&#65533;&#65533;&#65533;)&#65533;&#65533;&#65533;&#65533;&#65533;&#65533;~&#65533;Wb&#65533;&#65533;X&#65533;&#1410;&#65533;&#65533;&#65533;y&#65533;M9&#65533;&#65533;&#65533;&#65533;`=&#65533;&#65533;PAb&#65533;&#65533;8S&#65533;&#65533;&#65533;{&#498;SQ&#65533;&#65533;&#65533;&#65533;Ma&#65533;qA9O&#65533;&#65533;<&#65533;s&#65533;&#65533;F5&#65533;&#65533;B*&#65533;&#65533;&#65533;&#65533;&#65533;&#65533;&#1423;o&#65533;&#65533;&#194;&#65533;~F&#65533;yx&#65533;7h&#65533;W&#65533;&#65533;.&#65533;&#65533;;&#65533;&#65533;&#65533;"&#65533;&#65533;P&#65533;7=&#65533;G&#65533;&#65533;&#65533;N&#65533;[Y&#65533;&#65533;&#65533;m&#65533;&#65533;Ud&#65533;&#65533;T&#65533; &#65533;&#65533;&#65533;&#65533;UoH&#65533;a&#65533;&#65533;&#65533;&#65533;&#65533;&#65533;!&#65533;E&#65533;&#65533;&#65533;0&#65533;'&#65533;&#65533;IDo9&#65533;&#65533;5m&#65533;&#65533;&#65533;&#65533;&#65533;$Y&#65533;xz&#65533;k&#65533;~&#65533;_&#65533;&#65533;~bghp&#65533; &#65533;&#65533;2&#65533;&#65533;O&#65533;G&#65533;W&#65533;N&#65533;O&#65533;Wi&#65533;&#65533;'b&#65533;&#65533;&&#65533;&#65533;r&#65533;&#65533;F&#65533;&#65533;O%&#65533;&#65533;u&#65533;0 &#65533;5b&#65533;4>&#65533;&#65533;c&#65533;&#65533;K&#65533;&#65533;&#65533;C{R&#65533;uS&#65533;4P&#65533;4&#65533;'|&#65533;&#65533;IE7[C&#65533;t>SdN&#65533;t-V*<&#65533;lBH&#65533;&#65533;%hp|&#1382;|\--&#65533;^&#1815;A}ST&#65533;k~
c:&#65533;&#65533;&#65533;&#65533;@Q&#65533;s1&#65533;BS&#65533;&#65533;};&#65533;p 1dlM&#65533;gw&#65533;9L&#65533;>&#65533;G%w&#65533;5&#65533;Pg&#65533;%&#65533;
&#65533; p125yG&#65533;@&#65533;&i&#65533;v<&#449;4`v&#65533;)&#65533;&#65533;Frj&#65533;B&#65533;74&#65533;}S&#65533;W&#65533;&#65533;G67R&#65533;	RP)&#65533;2&#65533;qK@c[&#65533;"Q&#65533;.&#65533;P	&#65533;&#1347;&#65533;V|&#65533;H6&#65533;S&#65533;J7m&#65533;8d&#1111;>2?&#65533;&#65533;&#65533;&#65533;'\&#65533;+$d}&#65533;b!&#273;&#65533;'+%&#65533;]8~}!]&#1878;e8&#65533;&#65533; b0ffhl&#65533;U&#65533;&#65533;u&#65533;Di&#65533;A5&#65533;3&#65533;&#65533;&#65533;&#65533;w &#65533;/|X&#65533;u&#65533;:~&#65533;DG&#65533;&#65533;&#65533; xx&#65533;s&#65533;&#65533;}6G0&#65533;&#65533;00uG`&#65533;6&#65533;W&#65533;X&#65533;T&#65533;&#65533;&#65533;7&#65533;&#65533;&#65533;2&#65533;&#65533;kDz&#65533;p%&#65533;Am,&#65533;P&#65533;&#65533;|&#65533;&#65533;cJ&#65533;W&#65533;[&#65533;v&#65533;Q{+&#65533;"&#65533;[RSO&#65533;H&#65533;|&#65533;0&#65533;FitA&#65533;&#65533;&#472;|I&#65533;l&#65533;&#65533;8&#65533;	sE&#65533;&#65533;w&#65533;&#65533;vmX&#525;
&#65533;&#65533;^&#65533;}&#65533;&#65533;V&#65533;8&#65533;V;&#65533;&#65533;n&#65533;v&#65533;1&#1224;e6&#65533; p&#65533;[&#65533;&#65533;&#65533;&#65533;u&#1365;&#65533;^&#65533;&#65533;s&#65533;&#65533;f|&#1615;&#65533;'Y&#65533;&#65533;.&#65533;H&#65533;pW&#65533;&#65533;&#65533;~9&#65533;&#65533;m@$ &#65533;&#1032;"&#65533;;&#65533;;&#65533;&#65533;`&#65533;r(FOiX0&#65533;&#65533;I&#65533;&#65533;&#65533;i$&#65533;m&#65533;1P|:&#65533;&#65533;&#65533;&#65533; ESY&#65533;&#65533;c&#65533;&#65533;W&#65533;&#65533;&#65533;&#65533;&#65533;]susB&#65533;&#65533;tQ&#65533;q&#65533;&#65533;?Aw&#65533;O&#65533;&#65533;h&#65533;H&#65533;Y&#65533;JNhdqR|&#65533;&#65533;"&#65533;&#65533;L6lW8a&#65533;"&#65533;&#65533;n&#65533;yvt&#65533;/&#65533;w&#65533;&#65533;&#65533;>er&#65533;&#65533;&#65533;&#65533;ih&#65533;&#65533;&#65533;.d&#65533;w&#65533;vD&#65533;&#65533;&#65533;&#65533;&#65533;&#65533;W@_&#65533;&#65533;{&#65533;&#65533;m&#65533;&#65533;4&#65533;%&#65533;};n&#65533;&#65533;&#65533;`=&#65533;&#65533;&#65533;I4&#65533;&#65533;&#65533;v&#65533;&#65533;	g&#65533;&#65533;y&#65533;&#65533;'X&#65533;+p&#65533;P&#65533;&#65533;l&#65533;p&#65533;&#65533;4*&#65533;tb67&#65533;&#65533;	&#65533;&#65533;0&#65533;&#65533;&#65533;&#65533;3&#65533;Hu:&#65533;*&#65533;TQ&#65533;Y5&#65533;(!&#65533;&#65533;k&#65533;&#65533;RZ4TglPY&#65533;9&#65533;l&#7308;X&#65533;&#65533;#&#65533;&#65533;&#65533;"m(&#65533;g'K&#65533;u&#65533;Xvc#&#65533;KQQ&#65533;&#32101;o&#65533;L&#1905;&#65533;u'/n!ZZ^}&#65533;_&#65533;&#65533;}&#65533;&#65533;&#1201;&#65533; &#65533;^\f&#65533;0&#65533;RM!&#65533;&#65533;+h&#10677;&#65533;p&#65533;)S&&#65533;&#65533;4&#65533;	&#65533;1@&#65533;&#65533;&#65533;y6&#65533;&#65533;aG%W&#65533;&&#65533;&#65533;&#65533;6Tx&#65533;3Qa&#65533;&#65533;&#65533;&#65533;I&#65533;&#65533;8&#65533;&#65533;2&#65533;g&#65533;&#65533;6&#65533;Qs&#65533;>
&#65533;B&#65533;&#65533;&#65533;	i&#65533;&#65533;&#65533;H*&#65533;&#1065;|R&#65533;A%&#65533;L&#65533;tUz&#65533;&#65533;9&#65533;g&#65533;&#65533;&#65533;&#65533;sI&#65533;&#65533;&#65533;&#65533;Z\&#65533;&#65533;&#685;T&#65533;4z#&#65533;&#65533;t&#471;&#65533;8&#65533;&#65533;&#1575;&#65533;&#65533;x&#65533;&#65533;&#65533;&#65533;&#65533;&#65533;_&#65533;&#65533;&#65533;HN&#65533;	!a#&#65533;6CJ&#65533;&#65533;&#65533;:$&#65533;&#65533;&#65533;&#65533;&#65533;O&#65533; yj&#65533;vb{&#65533;&#65533;ys&#1057;&#65533;v&#65533;&&#65533;#j&#65533;&#65533;|WCB14&#65533;&#65533; &#386;T&#65533;b&#65533;&#65533;Lp&#65533;S&#65533;)&#65533;&#65533;`&#65533;7Q&#65533;&#65533;&#65533;AY?&#65533;&#65533;76&#65533;&#65533;*&#65533;t&#65533;Y!:5&#65533;@k&#65533;&#1000;&#65533;&#216;{V&#65533;@&#65533;&#65533;t&#601;&#65533;Z&#65533;&#65533;ZYu&#65533;WK&#65533;&#65533;&#19087;&#65533;&#685;#&#65533;A&#65533;&#65533;&#65533;05&#65533;pg&#65533;&#961;&#65533;py&#65533;\E&#65533;,&#65533;&#65533;&#65533;&&#65533;&#65533;Z&#65533;&#65533;z&#65533;&#694;&#65533;&#65533;7QE7&#65533;&#65533;SZ&#65533;&#1518;x&#65533;&#65533;w)&#65533;&#65533;&#65533;&#304;&#65533;6&#65533;&#65533;&#65533;E&#65533;y&#65533;&#257;&#65533;&#1702;B&#65533;&#65533;3&#65533;&#65533;3&#65533;&#65533;&#65533;2+&#65533;&#65533;&#65533;&#65533;z&#65533;g{2&#65533;&#65533;&#65533;&#65533;&#65533;&#65533;C&#65533;Y;Z&#65533;%X&#65533;&#35928;&#31474;KH=&#65533; &#65533;B{&#65533;&#404;&#65533;9&#65533;D&#65533;&#65533;4&#65533;\K&#65533;&#65533;M[&#65533;Y8wT&#65533;&#65533;&#65533;&#65533;-`&#44428;&#65533;-[q%&#65533;*B&#65533;&#65533;-7b&#65533;
vq:W&#65533;&#65533;&#65533;M&#65533;^y
&#65533;&#65533;&#65533;'P&#65533;&#679;U`&#65533;se&#65533;&#65533;&#65533;&#65533;`&#65533;&#65533;U;&#65533;0&#65533;&#46093;&#65533;#&#65533;&#1471;&#197;&#65533;&#65533;&#65533;&#65533;&#65533;&#65533;P&#1057;z&q! &#65533;P &#65533;&#65533;`&#65533;&#65533;&#65533;&#65533;&#65533;H!;&#65533;61&#65533;p&#65533;(&#65533;&#65533;zE&#65533;]&#65533;&#65533;!&#65533;k-&#1116;&#65533;&#426;;&#65533;ZI;&#65533;&#65533;&#65533;&#65533;&#65533;3-&#65533;&#65533;&#65533;'&#65533;&#65533;*&#65533;&#65533;&#65533;&#65533;g&#65533;K&#65533;&#65533;Kg&#65533;[&#65533;T&#65533;f[j&#65533;^&#65533;W{&#65533;&#65533;&#65533;&#65533;%&#65533;X^&#65533;&#710;E&#65533;k:&#65533;X&#65533;j^n:&#65533;&#65533;&#65533;&#65533;&#65533;j&#65533;(&#65533;c&#65533;ox&#65533;uE&#65533;&#65533;&#65533;M&#65533;k&#65533;&#65533;&#65533;B&#65533;gq[
&#65533;&#65533;&#65533;Q&#65533;&#65533; &#65533;&#65533;&#65533;P&#65533;&#657;&#65533;*&#65533;8)&#65533;3&#65533;SF&#65533;LQ|c&#65533;&#1156;#&#65533;&#65533;0&#65533;{4(&#65533;<n&#65533;zS&#65533;G"&#65533;t'\?&#65533;&#65533;=&#762;Fy&#65533;&#65533;&#65533;&#633;[&#65533;&#65533;z&#65533;M:Sr&#65533;&#65533;&#65533;&#65533;&#65533;&#65533;{}q&#65533;&#65533;&#1162;`&#65533;R\&#65533;&#65533;	&#65533;7a&#65533;h&#65533;2&#65533;&#65533;^&#65533;&#65533;QI&#431;&#65533;&#65533;&#65533;xW&#65533;&#65533;%&#65533;G&#65533;&#65533;&#65533;&#1725;uJ&#65533;&#65533;&#65533;&#65533;&#1452;q&#65533;G4&#65533;e[&#65533;&#65533;&#293;&#342;p&#65533;-&#65533;+&#65533;&#65533;\&#65533;7&#65533;&#65533;;&#65533;u|&#65533;fj&#65533;&#65533;M0&#65533;&#65533;`|r&#65533;&#65533;?&#65533;&#65533;<l&#65533;&#65533;\*&#65533;&#65533;&#65533;S&#144;&#65533;r'x&#65533;X&#65533;Y&#65533;&#65533;&#65533;&#65533;&#65533;&#65533;IB&&#65533;&#65533;&#65533;T&#65533;O&#65533;*M&#65533;&#65533;D	&#65533;&#65533;&#65533;&#65533;N&#65533;&#65533;RJ&#65533;&#65533;&#65533;#&#65533;&#65533;&#65533;&#65533;&#65533;Y&#65533;&#65533;&#65533;&#65533;C&#65533;L&#65533;&#243;,A@&#65533;F&#65533;.We&#1354;&#65533;&#65533;ce.&#65533;&#65533;&#65533;&#65533;&#65533;B*&#65533;&#771;&#65533;&#65533;z&#65533;e&#65533;&#65533;=&#65533;m{&#65533;H&#65533;^~&#65533;D&#65533;&#1607;&#65533;R&#65533;&#65533;Z&#65533;&#65533;ZM&#65533;&#65533;&#65533;~]z&#65533;e&#65533;
q\ p3&#65533;(b&#65533;&#65533; &#65533;&#65533;si&#65533;&#65533;3&#65533;m&#65533;&#65533;&#65533;&#65533;Lbw&#65533;&#65533;&#65533;&#65533;#&#65533;&#65533;,
&#65533;&#65533;0G&#65533;&#65533;'k&#65533;&#65533;&#65533;+d{&#65533;&#65533;&#65533;&#65533;&#65533;&#65533;\&#65533;&#65533;&#65533;qE	I&#65533;&#65533;&#500;&#1707;,m|/L&#1591;&#65533;O&#65533;J&#65533;31&#65533;@Q&#65533;.|&#65533;&#65533;&#65533;&#65533;&#65533;&#65533;&#65533;[e&#1541;C&#65533;&#65533;&#2023;&#65533;&#65533;&#65533;~Q&#65533;>&#65533;b&#65533;8&#65533;&#2044;&#65533;k&#65533;p)&#65533;&#65533;&#65533;P0hJ&#65533;N&#65533;&#65533;L&#65533;[&#65533;g&#65533;&#65533;+ih&#614;&#222;&#65533;&#65533;&#65533;}&#65533;;Nx&#65533;r &#65533;X&#1428; &#65533;&#65533;&#65533;P&#65533;-&#65533;!N&#65533;w&#65533;4OpO31q&#65533;&#65533;]&#65533;w&#65533;&#65533;&#65533;&#65533;&#65533;&#65533;=Y|&#65533;S#]&#65533;&6sK&#65533;]&#65533;B+4&#65533;F8&#1630;&#65533;D&#65533;Q&#65533;&#65533;K&#65533;@}6&#65533;&#65533;&#65533;G&#65533;&#65533;&#65533;&#65533;&#65533;?&#65533;&#65533;&#65533;6&#65533;q&#1092;'&#65533;&#65533;'&#1712;&#65533;!: &#65533;&#65533;D&#65533;&#65533;I;&#65533;&#65533;@Zd&#65533;&#222;EM&#65533;C&#65533;&#65533;&#65533;&#65533;&#65533;&#65533;&#65533;&#65533;&#65533;&#65533;d&#65533;&#65533;R&r7&#65533;d&#795;&#65533;E6&#583;n\0@&#65533;(7&#65533;h&#65533;&#65533;
"&#65533;&#65533;
&#65533;GbP`,&#65533;&#65533;&#65533;&#65533;#&#65533;F&#65533; &#2016;I&#65533;3`&#65533;&#65533; &#65533;&#65533;8&#1721;Q&#65533;)&#65533;&#65533;&#65533;&#65533;l&#65533;+&#65533;&#65533;H@&#65533;&#875;&#65533;&#65533;&#65533;3&#65533;&#65533;=&#65533;n&#65533;&#65533;&#65533;&#65533;
I&#65533;&#65533;&#65533; }&#65533;&#65533;&#65533;&#65533;&#65533;&#65533;&#65533;&#65533;wl&#65533;\h&#822;&#665;4&#65533;U&#65533;\&#65533;[e&#65533;&#65533;&#65533;V&#65533;_&#65533;&#65533;&#65533;
L[&#65533;p&#65533;t&#65533;&#65533;&#65533;&#65533;&#65533;&#65533;s&#65533;w&#65533;&#65533;-&#65533;&#65533;&#65533;D&#65533;&#65533;+&#65533;a&#694;eZo&#65533;j&#65533;8&#65533;&#65533;tz&#65533;d&#65533;&#65533;&#65533;&#65533;&#65533;&#65533;&#65533;"@ &#65533;&#65533;&#65533;&#65533;rG&#65533;&#65533;_&#65533;@Xi`(&#65533;3&#65533;&#65533;&#65533;&#65533;)`&#65533;d&#65533;4h[1&#65533;q&#65533;HU&#65533;R&#65533;&#65533;b&#65533;&#65533;&#65533;&#65533;{I&#65533;&#65533;jE0&#65533;&#65533;O&#65533;&#65533;&#65533;?&#65533;*&#65533;&#65533;&#65533;ev[,&#65533;d#^&#65533;-&#65533;&#65533;)&#65533;&#65533;&#65533;&#65533;&#65533;&#65533;&#1167;~&#65533;Z	&#65533; &#65533;{&#65533;(&#65533;&#65533;)&#65533;&#65533;&#65533;&#65533;K&#65533;y&#65533;D&#65533;n&#65533;[&#65533;&#65533;x&#766;&#65533;&#65533;&#65533;&#65533;&#65533;^-&#65533;Xl&#65533;n&#438;&#65533;&#65533;&#65533;&#65533;L_>.&&#65533;&#65533;&#65533;&#65533;&#65533;&#65533;&#65533;&#65533;B+o&#65533;^&#65533;@&#65533;M&#65533; &#65533;1&#65533;&#65533;&#65533;?&#65533;&#65533;&#541;?&#65533;&#65533;^N&#65533;&&#65533; }B&#65533;f>=&#65533;p&#65533;&#65533;&#65533;&#1001;&#65533;&#1541;&#65533;/N&#65533;&#65533;Q&#1278;&#65533;&#65533;&#65533;&#65533;&#65533;t&#65533;2&#65533;&#65533;&#65533;&#65533;5&#65533;?&#65533;?&#1859;&#65533;"&#65533;&#65533;[t&#65533;&#65533;&#65533;&#65533;aC&#65533;#k&#65533;&#868;&#65533;&#65533;c&#749;&#1900;&#65533;&#65533;&#65533;&#65533;,7m&#65533;&#40237;&#65533;&#987;&#65533;&#65533;&#626;&#65533;&#65533;&#713;&#65533;&#65533;&#65533;-&#65533;F&#65533;*&#65533;&#65533;%&#65533;&#65533;G&#65533;(N&#65533;)&#65533;&#65533;&#1322;O&#65533;&#65533;&#65533;T2?^49&#65533;,&&#65533;&#65533;	&#65533;&#65533;v&#65533;&#65533;&#65533;&#65533;B&#65533;&#65533;&#65533;&#65533;&#65533;&#65533; Oo&#65533;&#65533;2f3&#65533;&#65533;q&#65533;&#65533;&#65533;&#65533;&#65533;&#65533;&#65533;%R&#65533;&#65533;x&#65533;&#65533;x_4a_&#65533;&#65533;&#65533;&#65533;Uk&#65533;v&#65533;&#65533;N&#65533;&#65533;&#65533;&#65533;&#65533;l&#65533;BF]&#65533;{&#65533;&#65533;&#65533;&#65533;H:L&#65533;&#1001;&#65533;&#65533;&#65533;&#65533;&#65533;&#65533;P&#65533;&#65533;&#65533;&#65533;&#65533;r&#65533;&#65533;&#65533;&#65533;/&#65533;&#65533;&#636;E/\UV&#65533;&#65533;&#65533;&#65533;`&#65533;z&#65533;&#65533;&#65533;Z&#65533;&#65533;`ehT%'je&#65533;&#65533;&#65533;%&#65533;&#65533;H&#65533;+%&#65533;&#65533;&#65533;^&#65533;&#65533;&#65533;&#65533;&#65533;n&#65533;&#65533;&#65533;&#65533;&#65533;&#65533;&#65533;&#65533;n&#65533;@&#65533;&#65533;&#65533;&#65533;&#65533;&#556;(&#65533;&#65533;D&#65533;'&#65533;&#65533;&#65533;&#65533;{&#65533;&#332;&#65533;&#65533;&#1423;&#1732;&#1059;&#65533;&#65533;&#65533;&#65533;4"0   & 0"&#65533;=&#65533;N&&#65533;&LA@&#65533;?(6&#65533;!<&#65533;"&#65533;<,&#65533;x&#65533;&#65533;&#12589;Gw&#1591;1I\>&#856;&#65533;&&#65533;&#594;&#65533;&#65533;$&#482;&#65533;&#65533;+cJ&#65533;&#65533;n8l&#65533;&#65533;$BO	+%&#65533;&#65533;&#65533;&#65533;&#1054;&#65533;&#65533;&#65533;&#65533;&#65533;&#65533;&#65533;FK.&#65533;&#65533;h&#65533;&#65533;X&#65533;f}zr&#65533;&#65533;"@&#65533;&#65533;i'&#65533;,&#65533;x&#65533;&#65533;]&#65533;@f&#65533;&#65533;2&#65533;&#65533;r&#65533;&#65533;&#65533;d&#65533;&#65533;(+&#65533;&#65533;&#2047;f;&#65533;&#65533;Y&#196;c&#65533;%(&#1484;8&#65533;[&#65533;&#65533;Y&#65533;F&#65533;!&#65533;&#65533;\&#65533;PT&#65533;H}s6n'.
&#65533;Ei&#65533;&#65533;&#65533;&#65533;3&#65533;&#65533;Ho&#65533;&#65533;&#65533;i&#65533;g&#65533;n&#65533;:&#65533;6b&#65533;{&#65533;&#1420;&#65533;n&#15035;)S&#65533;A:u&#65533;&#65533;!Buu0&#65533;&#65533;&#65533;&#65533;@&#65533;&#65533;!j&#2045;&#65533;b&#65533;|?&#65533;.&#65533;;&#65533;x&#450;&#65533;&#65533;&#65533;&#65533;e&#65533;H&#65533;&#65533;z|&#65533;4&#65533;&#65533;&#65533;-yp&#65533;Zq&#65533;5&#65533;B&#65533;&#65533;q.&#65533;&#65533;g&#65533;e`&#65533;S-&#65533;*U(RPI&#65533;M]&#65533;&#1353;Zu&#65533;5&#65533;&#65533;X&#65533;&#65533;&#65533;J|&#65533;uXL&#65533;!&#65533;X7&#65533;0&#134;&#65533;&#1557;&#65533;^.&#65533;&#65533;&#65533;&#65533;&#65533;[&#65533;%&#65533;Xbi&#65533;V&#65533;a&#65533;Xe&#65533;&#1622;MlX&#65533; V&#65533;D&#65533;(&#65533;&#65533;&#65533;Xk&#65533;M&#65533;&#1687;+&#65533;&N&#65533;&#65533;&#65533;&#65533;&#65533;&#65533;&#65533;y&#1756;f&#65533;9&#65533;p&#65533;-&#65533;'_&#65533;Q6&#65533;\&#65533;&#65533;&#65533;N&#1305;cu&#65533;&#65533;&#65533;?E&#65533;&#65533;&#65533;vDB&#65533;g{&#65533;% &#65533;D;&#65533;&#65533;F&#65533;&#65533;&#65533;~U&#65533;"P`&#65533;"\{&#65533;&#65533;%3&#65533;]D	VU=U&#65533;&#65533;&#65533;P Tl2&#65533;S&#65533;F&#65533;ivP&#65533;&#1082;:&#65533;&#65533;&#65533;h"&#65533;F&#65533;
#_g&#65533;&#356;&#65533;2&#65533;k8&#65533;d{$&#65533;&#65533;&#65533;&#65533;&#65533;J&#65533;kh&#65533;t &#65533;&#65533;&#65533;&#65533;E9%e&#65533;&#65533;K&#65533;"'L[`&#65533;&#65533;I&#65533;&#65533;&#65533;C&#65533;&#65533;&#65533;&#65533;Y&#65533;+&#65533;&#65533;Y[)&#65533;&#65533;"&#65533;&#65533;g&#65533;em"),&#65533;d}&#65533;&#40030;&#65533;&#65533;	&#65533; B&#65533;&#65533;`&#65533;u&#65533;.&#65533;&#65533;F}&#65533;&#65533;:&#65533;&#49344;y&#1821;&#65533;i{&#65533;)&#65533;E&#65533;)&#65533;=h&#65533;s~C&#65533;&#1203;Z&#65533;&#65533;"&#65533;Bv&#1482;&#65533;v+&#65533;&#65533;&#65533;z_&#65533;:D&#65533;&#65533;&#65533;&#1378;&#65533;@&#65533;(5&#65533;(z&#65533;&#65533;0&#65533;]&#65533;&#65533;&#65533;&#65533;&#58178; &#65533;&#65533;&#65533;k&#65533;^&#65533;&#65533;%&#65533;&#65533;c}[ht&#65533;;&#65533;&#65533;c&#65533;&&#65533;T&#65533;Y&#65533;&#65533;D&#65533;Y&#65533;&#65533;tkN&#433;v&#65533;&#65533;x&#65533;&#1766;&#65533;&#65533;&#65533;I&#65533;&#65533;hc&#65533;z&#65533;!&#65533;j&#65533;&#65533;&#65533;&#65533;&#65533;&#65533;D&#65533;E&#498;/&#65533;)&#65533;&#65533;=&#65533;%&#65533;jv04
&#65533;\&#65533;1&#65533;B~S&#801;s&#65533;&#65533;&#65533;cC&#1191;&#65533;&#65533;&#247;v&#65533;I&#65533;&#65533;oAj&#65533;&#65533;SD&#65533;[X&#65533;+&#65533;&#65533;&#65533;&#65533;&#65533;a&#65533;&#65533;:&#65533;&#65533;&#65533;\&#65533;E&#2034;[&#65533;&#65533;{{JRj(Q&#65533;&#65533;&#65533;mi&#65533;E&#65533;Q&#65533;&#901; .o`&#65533;&#65533;*2&#65533;>&#65533;Y&#65533;&#65533;F&#65533; &#65533;6&#65533;A&#65533;&#65533;*5&#65533;&#65533;&#65533;0&#65533;1&#65533;En&#65533;GL&#65533;&#65533;&#65533;AL9&#65533;&#65533;_&#65533;&#65533;B&#1632;-|3E&#65533;4&#65533;&#65533;&#65533;&#65533;:d&#65533;/0&#65533;:&#65533;&#65533;&#65533;&#65533;&#65533;&#65533;&#65533;A G&#65533;:&#65533;&#65533;G&#65533;W*&#65533;!&#65533;)Sx&#65533;&#65533;&#65533;&#65533;!&#65533;z&#65533;Z&#65533;&#65533;&#65533;&#65533; i&#65533;YX@&#65533; &#65533;E[&#65533;
&#65533;P&#65533;&#65533;&#65533;K%A&#65533;U)&#65533;&#65533;&#65533;&#65533; 'V&#65533;
H&#65533;&#65533;&#65533;ga&#65533;#r+&#65533;&#65533;&G&#65533;&#65533;&#1089;&#65533;&#65533;\F &#65533;&#65533;Q %&#65533;R&#65533;0H5wyrIl&#65533;J`&#65533;&#65533;&#65533;&#65533;&#65533;P&#65533;/&#65533;9/@&#65533;Z&#65533;C&#65533;R&#65533;&#65533;&#65533;&#65533;&&#65533;&#65533;jF&#65533;u&#65533;8>T&#65533;L3C&#65533;8&#65533;&#1125;&#65533;+;&#65533;&#65533;&#65533;&#65533;&#65533;&#65533;&#65533;p+y&#65533;<&#65533;&#65533;P&#65533;&#65533;&#65533;b&#65533;w&#65533;rN&#65533;<&#65533;A&&#65533;N &#65533;&#65533;&#65533;&#65533;&#65533;>&#65533;&#65533;A&#65533;&#65533;&#65533;&#65533;&#65533;8&#65533;&#65533;&#1073;&#65533;&#65533;&#65533;'&#65533;&#1426;&#65533;&#65533;X$h:
&#65533;`&#65533;&#65533;@&#65533;e&#65533;&#65533;&#65533;&#65533;&#65533;&#1001;(&#46089;&#283;&#65533;&#65533;5!&#65533;F&#65533;&#65533;r&#65533;r*PN&#65533;&#65533;G@j&#65533;&#65533;A&#65533;&#65533;A&#65533;8&#65533;&#65533;L&#65533;&#65533;V"s&#65533;(&#65533;&#65533;&#65533;
cI&#65533;Ya&#65533;&#65533;%&#65533;&#65533;ySV&#65533;.&#65533;7fpv&#65533;&#65533;KI&#65533;]0&#65533;&#65533;
&#1757;&#65533;&#65533;&#65533; =a&#65533;u&#65533;&#65533;&#1900;^{&#65533;3)&#65533;&#65533;R&#65533;&#65533;&#65533;&#65533;&#349;qy&#65533;9&#65533;\&#65533;4W&#65533;vQ&#65533;&#65533;&#65533;&#65533;0O4&#65533;&#65533;.&#65533;C
&#65533;&#65533;"&#65533;&#65533;&#65533;DT)	&#65533;f&#1213;&#65533;G&#65533;l&#65533;&#65533;g&#65533;&#65533;GXQ&#65533;&#65533;T"&#65533;&#1637;&#65533;&#65533;4W&#65533;&#58784;&#65533;0P0V&#65533;&#65533;&#65533;vCQo&#65533;L&#65533;Q&#65533;&#65533;&#1666;&#65533;B&#65533;m&#65533;LTF&#776;&#65533;9&#65533;NqEFO&#65533;&#65533;&#65533;&#65533;&#65533;3&#65533;*&#65533;&#65533;.&#65533;
&#636;&#65533;S&#65533;&#65533;&#65533;&#65533;J&#65533;\&#65533;E
+vJ&#65533;rF[E &#65533;ZO&#65533;&#65533;!kh&#65533;RP&#65533;&#65533;&#65533;s`k<&#65533;&#65533;&#65533;Z&#65533;&#65533;&#65533;&#65533;&#65533;&#65533;&#65533;?&#65533;&#65533;!~&#65533;&#65533;&#65533;)_&#65533;m&#65533;&#65533;&#65533;,:&#65533;<&#65533;J&#65533;|&#65533;&#65533;Sk/&#157;M&#65533;9&#65533;&#65533;"p-&#65533;&#65533;"&#65533;&#65533;#&#65533;&#65533;&#65533;&#65533;E&#65533;&#65533;78&#1646;&#1334;&#65533;L&#65533;f&#65533;V&#65533;.6&#65533;:!N&#65533;&#65533;0E&#65533;h&#65533;&#65533;c&#65533;Z&#65533;&#65533;8&#65533;&#65533;1&#65533;&#65533;8&#65533;IW&#65533;&#1389;n&#65533;x;&#65533;&#65533;&#65533;&#65533;&#65533;&#65533;P&#65533;c.&#65533;9S&#65533;&&#65533;Q&#65533;JY&#65533;fyH&#65533;&#65533;,&#1408;&#65533;mE&#65533;&#65533;Z_&#65533;vG&#65533;&#65533;-&#65533;^&#65533;>&#65533;8&#65533;nQ&#65533;.w&#65533;&#65533;&#65533;&#65533;&#1418;&#65533;g&#65533;"&#65533;&#65533;Zj&#65533;&#65533;E&#65533;&#1460;&#65533;&#65533;&#1541;&#65533;&#65533;,&#65533;5,!d&#65533;&#65533;&#65533;$;b&#65533;&#65533;Vc&#65533;L^&[&#65533;b&#65533;&#65533;&#65533;&#65533;&#65533;0&#65533;1&#65533;v&#65533;Z&#65533;B93&#65533;&#65533;&#65533;&#65533;&#65533;&#65533;&#65533;|
T<U&#65533;&#65533;&#65533;Z95i&#65533;&#65533;s&#65533;2r&#65533;&#65533;dW&#65533;&#1293;rQc&#65533;\&#65533;!uW&#65533;p5&#65533;2&#65533;&#1429;&#65533;O`^&#65533;&#65533;&#65533;'E&#65533;
&#65533;-Po
&#65533;&#65533;V&#65533;U&#65533;&#65533;pd&#65533;&#65533;|E<&#65533;9&#34184;O&#65533;4&#65533;&#65533;&#65533;i&#65533;}&#65533;
=S-&#65533;8%&#65533;@&#65533;,W&#65533;"+.&#65533;&#65533;tO&#65533;&#65533;ll@&#65533;&#65533;{&#65533;(&#65533;6&#65533;&#65533;/&#65533;&#65533;xdd&#65533;&#65533;&#65533;N&#65533;o&#65533;d &#65533;Q&#65533;Q&#65533;&#65533;&#65533;&#65533;n&#65533;&#65533;s&#1839;&#65533;&#65533;&#65533;<&#65533;&#65533;&#65533;s^d>&#391;&#65533;M-&#65533;&#1546;&#65533;&#65533;[w&#1768;U&#65533;a&#65533;&#65533;&#65533;T&#65533;&#65533;&#65533;rk~&#65533;`WLbm&#65533;&#65533;|&#65533;]&#65533;&#65533;&#65533;:d0Y&#65533;&#65533;&#65533;&#65533;]&#65533;&#65533;W1&#65533;{&#65533;&#65533;"v&#65533;&#65533;&#65533;w&#65533;&#65533;&#65533;&#1849;&#65533;5&#65533;&#65533;&#1459;P>;-"kUk&#65533;&#65533;&#65533;&#65533;&#65533;&#65533;<&#65533;
&#65533;&#65533;"&#65533;&#1187;&#65533;&#65533;&#65533;&#65533;8[&#65533;&#65533;&#65533;&#65533;]&#65533;@&#65533;&#65533;&#65533;&#65533;@&#611;}IN&#65533;&#65533;&#65533;&#65533;&#65533;&#65533;[&#65533;T&#65533;&#65533;&#65533;&#65533;[&#65533;S&#65533;&#65533;&#65533;Pi&#65533;&#65533;&#65533;R&#65533;50{&#65533;&#65533;L&#65533;&#65533;o&#65533;&#65533;&#65533;&#65533;&#65533;1&#65533;Ss&#65533;&#65533;&#65533;LGnk&#65533;&#49993;&#65533;&#65533;&#65533;Gg&#65533;bG&#65533;xd&#65533;&#65533;&#806;&#65533;&#65533;>&#65533;f&#65533;S&#65533;=2&#65533;s&#65533;&#65533;Q&#65533;?&#65533;&#65533;&#65533;no&#65533;~k&#65533;o&#65533;?&#65533;o&#65533;&#65533;j~&#65533;&#65533;&#65533;,+Z&#65533;b&#65533;(&#65533;?&#65533;&#65533;t&#65533;&#65533;j&#65533;575B[&#65533;&#65533;^H&#65533;&#65533; &#65533;&#65533;W&#65533;&#65533;&#65533;b&#65533;#&#65533;&#65533;R-7&#65533;UAA9&#65533;&#65533;'{&#65533;&#65533;l$8mf&#65533;m	gu&#65533;te&#65533;`L{rK&#65533;`C&#65533;7&#65533;s&#65533;ug&#65533;3L&#65533;T}M&#65533;{b&#65533;&#65533;&#65533;p}0&#65533; _ERd<&#65533;)&#675;g&#65533;"7@&#65533;V&#65533;&#65533;H&#65533;V&#65533;&#65533;&#65533;)&#65533;)&#65533;&#65533;7V&#65533;w%P&#65533;V &#65533;&#65533;w&#65533;&#65533;*&#65533;&#65533;G&#65533;&#65533;&#65533;;X+z&#65533;&#65533;7.&#320;&#65533;&#65533;?&#65533;VT&#65533; @&#65533;'ho&#65533;v&#65533;&#65533;r]&#65533;.*&#65533;	&#65533;&#65533;%&#65533;Pc&#65533;'&#65533;&&#65533;k%&#65533;x&#65533;&#65533;{i&#65533;&#65533;&#65533;&#65533;&#65533;&#65533;&#65533;'K4G3&#65533;:5&#65533;7:7&#65533;T&#65533;t&#65533;%e&#65533;&:^Vu7}&#65533;s&#65533;&#65533;*iRIu&#65533;&#65533; &#65533;K&#65533;;3N&#65533;>&#65533;&#65533;<&#65533;!&#850;&#65533;^'&#65533;]xn&#65533;`#&#65533;&#65533;&#65533;&#65533;&#65533;&#65533;&#65533;uOBvx&#65533;Up&#65533;&#65533;iP&#65533;i t!&#65533; &#65533;X&#65533;&#65533;|v&#65533;m{&#65533;6&#65533;'o`&#65533;&#65533;~&#65533;"&#1442;
AU&#65533;h&#65533;7j&#65533;w[)cm/&#65533;@Ag&#65533;	&#65533;gEWU&#65533;&#65533;m&#65533;+&#65533;{&#405;oBs,HC=D<&#65533;m&#65533;hB9&#65533;&#65533;{&#65533;Xl4%&#65533;]&t7&#65533;&&#65533;D0cb#&#65533;[&#65533;u&#65533;x&#65533;&#65533;g&#408;_&#65533;&#65533;f&#65533;fx&#65533;&#452;d@E `t<&#65533;n&&#65533;)&#65533;&#65533;I&#65533;&#65533;xBXe&#65533;&#65533;P&#65533;5Q7Ya{&#65533;e <&#65533;>&#65533;'!&#65533;w&#65533;hij*&#65533; &#65533;+&#65533;#&#65533;&#65533;U&#65533;&#65533;, &#65533;Iv&#65533;.&#65533;&#65533;&#65533;&#65533;#&#65533;&#65533;@I&#65533;&#65533;&#65533;!&#65533;J&#65533;B&#65533;a&#65533;K&#65533;&#65533;&#65533;&#65533;&#65533;&#65533;4lWu&&#65533;&#65533;G&#65533;:&#65533;BSq&#65533;vd&#65533;&#65533;&#65533;J&#65533;&#65533;&#65533;&#65533;&#65533;:&#65533;&#65533;0&#65533;'&#65533;&#65533;,)]C3C&#65533;&#436;l&#65533;R&#65533;B&#65533;(&#65533;)&#1160;F&#65533;F^ry&#65533;^&#452;40w&#470;&#65533;	&#65533;&#65533;>I&#65533;~$&#65533;6&#65533; &#65533;)&#65533;I&#65533;&#65533;?&#65533;&#65533;XIQs)0j&#65533;b@&#65533;'&#65533;');&#65533;&#65533;P&#65533;&#65533;ai9y&#65533;Iy)&#65533;&#65533;&#65533; x &#65533;p&#65533;&#65533;&#65533;X&#65533;k,&#65533;Z
&#65533;&#65533;&#65533;BJ&#65533;I&#65533;&#65533;&#65533;&#65533;&#65533;&#65533;&#65533;&#65533;&#65533;&#65533;0&#65533;&#65533;&#65533;c&#65533;&#65533;&#65533;]ue&#65533;X9&#65533;&#65533;SD&#1545;H&#65533;;&&#65533; &#65533;&#65533;"&#65533;&#65533;P&#65533;\	2	&#65533;&#65533;&#65533;`&#65533;&#65533;G&#65533;&#65533;|$&#65533;=S&#65533;&#65533;&#65533;&#65533;&#65533;DH)c&#65533;g&#65533;&#65533;_i&#65533;2&#65533;7&#65533;1&#65533;&#65533;&#65533;`h&#65533;?&#65533;H`k&#65533;&#65533;&#825;nu&#65533;&#65533;}&#65533;&#612;&#65533;(QJAih&#65533;&#65533;&#65533;&#65533;^C&#65533;&#65533;C&#65533;&#65533;&#65533;T&#65533;9t&#65533;&#65533;*(&#65533;W&#65533;&#65533;r&#65533;e34&#65533; TRa&#65533;y&#65533;&#65533;O&#65533;8cJ"&#65533;&#65533;&#65533;:@&#65533;&#65533;&#65533;&#65533;y&#65533;&#65533;s&#65533;&#65533;&#65533;&#65533;B:u&#65533;&#65533;0&#65533;&#65533;e&#65533;&#65533;d&#65533;&#65533;E4&#65533;&#65533;KL&#65533;&#65533;F&#65533;[&#65533;&#65533;&#65533;}Z&#65533;&#65533;	_&#65533;B&#65533;J&#65533;AD&#65533;&#65533;&#65533;=7A*&#65533;
&#65533;&#65533;*&#65533;&#65533;_&#65533;	4gX&#65533;s&#65533;&#65533;!d&#65533;A0&#65533;&#65533;&#201;&#65533;")&#65533;&#65533;v&#65533;&#65533;JZ5KG&#65533;6&#65533;Y&#522;9[Y&#65533;Q4&#65533;&#65533;&#65533;&#65533;&#65533;&#65533;&#65533;&#65533;+&#65533;%t&#65533;&#65533;u&#65533;T&#65533;e&#65533;&#65533;&#65533;O>&#65533;+q&#65533;$&#65533;&#65533;} eq&#65533;&#65533;S&#65533;&#65533;b&#65533;&#65533;C28&#65533;FGSZje:&#65533;fjs8&#65533;&#65533;!&#65533;=T&#65533;&#65533;&#65533;O&#65533;&#65533;&#65533;}R&#65533;G7&#65533;&#65533;	&#65533;&#65533;&#65533;&#65533;&#65533;&#1071;X&#65533;&#65533;#}n"&#65533;{ &#65533;{&#65533;&#65533;2" &#65533;+&#65533;O&#65533;&#65533;b"&#65533;V&#65533;+t=y&#65533;^G*&#65533;O&#65533; &#65533;AZ&#65533;
FrgW&#953;)6 &#65533;&#65533;*&#65533;&#65533;jx&#65533;&#65533;i&#65533;&#65533;+&#65533;*&#65533;&#65533;,&#65533;&#65533;&#65533;&#65533;tI`jz&#65533;&#65533;&#65533;&#65533;&#65533;S-9'W&#65533;!&#65533;b&#65533;{&#1574;&#65533;&#65533;iz&#65533;&#65533;&#65533;&#65533;.&#65533;Q&#65533;&#65533;&#65533;	C&#65533;F&#487;&#39360;&#65533;6F&#65533;}:&#65533;*?&d&#65533;
D&#65533;?x&#65533;#&#65533;&#65533;&#65533;Y&#1497;S2$&#65533;Ike&#65533;xz&#65533;e&#65533;&#65533;<&#65533;|Km&#65533;Z&#65533;&#65533;&#65533;&#65533;Ns(&#65533;
&#65533;+3_1&#65533;1@&#65533;&#65533;(j&#65533;<R&#65533;&#65533;&#65533;&#65533;&#65533; &#65533;r<H&#65533;&#65533;&#65533;6&#65533;35&#65533;)&#65533;&#65533;&#485;{&#65533;U&#65533;$Q&#65533;B&#65533;Y&#65533;K]&#65533;&#65533;V%&#65533;&#65533;&#65533;w&#65533;&#1450;&#65533;&#65533;@&#1573;&#65533;&#65533; (&#65533;X&#65533;8&#65533;&#65533;&#65533;&#65533;&#65533;?&#65533;&#65533;&#65533;&#65533;Z&#65533;+sh&#65533;lbYz
&#65533;P7{uR&#65533;&#65533;{&#839;u&#65533;w;&#65533;9&#65533;&#65533;&#65533;&#65533;&#65533;&#65533;'&#65533;&#65533;&#65533;&#65533;&#65533;&#65533;C&#65533;k
k&#65533;&#65533;&#65533;&#65533;&#65533;&#65533;J&#65533;[KSL&#65533;7&#65533;&#65533;&#65533;&#65533;&#65533;&#65533;m=&#65533;&#63537;&#65533;&#65533;&#65533;&#65533;&#65533;&#1523;"+>&#65533;&#65533;&#65533;+,&#65533;&#65533;&#65533;&#65533;&#65533;(&#65533;&#65533;`=&#65533;&#65533;c&#1594;&#65533;&#65533;&&#808;&#65533;e&#65533;&#65533;&#65533;&#65533;&#65533;&#65533;&#65533;]&#65533;gmT&#65533;&#132;|)&#65533;hW&#65533;	&#65533;	@ws&#65533;&#3850;&#65533;,!GZ&#65533;&#65533;[[gd&#65533;&#65533;&#65533;K&#65533;&#65533;&#65533;&#65533;&#65533;ebs	&#65533;w&#65533;&#65533;&#65533;J%H&#65533;&#65533;
&#65533;&#65533;&#65533;&#65533;&#265;*)}&#65533;&#65533;6&#65533;&D&#65533;J&#65533;&#65533;&#65533;&#65533;'&#65533;&#65533;,y5&#65533;+&#65533;<&#65533;v&#1161;&#65533;` \&#65533;&#65533;L&#65533;UH	&#65533;&#65533;&#65533;&#65533;	&#65533;^  j&#65533;C&#65533;p&#65533;&#833;&#65533;&#65533;rq&#65533;<"&#65533;&#65533;w6w%<&#65533;LLAFQ>g&#65533;u&#65533;R&#65533;&#65533;&&#65533;H['D&#65533;P&#65533;Qb&#65533;&#65533;K&#65533;&#65533; &#65533;4&#65533;DLy&#65533;&#65533;&#65533;~&#65533;&#65533;&#65533;b&#65533;&#65533;c&#65533;&#65533;&#65533;Qc9P&#65533;/&#65533;k&#65533;MF]&#65533;&#65533;&#65533;;R&#65533;)&#65533;:;c&#65533;&#65533;E&#65533;&#65533;;&#65533;X4&#65533;&#1013;&#853;&#65533;&#65533;&#65533;&#1391;&#65533;a%&#65533;&#65533;&#65533;u&#65533;&#65533;Ss, !^&#65533;&#65533;&#65533;E&#65533;&#65533;&#65533;&#65533;&#65533;&#65533;0N&#65533;&#1836;&#65533;;&#65533;&#1060;4&#65533;&#65533;&#65533;X&#65533;&#65533;8&#130;l&#177;&#65533;&#65533;)&#65533;{&#65533;X&#65533;s\&#65533;G&#318;&#65533;&#678;,&#65533;&#859;&#65533;\>&#65533;y&#65533;W?&#65533;d&#65533;&#65533;&#65533;{&#65533;&#65533;]&#65533;&#65533;L&#65533;&#747;7}&#65533;6vA&#65533;&#65533;&#65533;k&#212;p&#65533;&#65533;&#65533;&#65533;\&#65533;r&#65533;-
,&#65533;&#65533;
}&#65533;&#65533;4&#65533;&#65533;&#65533;;&#65533;&#11873;&#65533;|&#65533; &#65533;&V5&#65533;j&#65533;[&#65533;&#65533;&#65533;0&#65533;&#65533;0&#65533;&#65533;&#65533;&#65533;&#65533;k&#65533;&#17485;&#65533;8&#553;p&#65533;VO	&#65533;&#65533;&#65533;&#65533;&#65533;'c&#65533;<&#65533;&#65533;c&#65533;&#65533;&#65533;[M&#65533;&#65533;KL&#65533;&#65533;&#65533;&#65533;&#1889;&#65533;&#65533;J&#65533;6 $$&#65533;&#65533;w-2 &#65533;q'gZ4&#65533;&#65533;A&#65533;Z&#65533;i!]z&#65533;&#65533;&#766;L&#65533;&#65533;&#65533;\&#65533;&#65533; c&#65533;V|&#65533;?D|&#65533;&#65533;&#65533;M&#434;&#65533;&#65533;=&#65533;o"&#65533;K&#65533;&#65533;&#65533;L&#65533;&#65533;&#65533;&#65533;&#65533;J-&#65533;&#65533;\&#65533;
&#65533;''J&#65533;`&#65533;&#65533;&#65533;"&#65533;,&#65533;Kz&#65533;&#65533;&#65533;&#65533;&#65533;O&#65533;T&#65533;3&#65533;j&#65533;q&#65533;&#65533;&#65533;&#65533;&#65533;-&#65533;&#65533;&#65533;=&#65533;^&#51260;&#65533;&#65533;u&#65533;&#65533;.&#65533;&#65533;J&#65533;C&#65533;&#65533;3&#65533;3&#65533;r&#65533;&#65533;i&#520;!M&#65533;h&#65533;&#65533;H&#65533;&#65533;&#713;&#65533;&#65533;&#65533;&#65533;&#65533;&#65533;&#65533;tPc@E9&#65533;	3&#65533;&#65533;&#65533;&#65533;:&#65533;v&#65533;&#65533;u&#65533;&#65533;BU&#65533; j&#65533;>&#65533;&#65533;&#408;&#65533;,&#65533;&#65533;&#65533;&#65533;&#416;&#571;&#65533;&#495;&#65533;&#65533;&#1330;&#1584;&#65533;k&#65533;&#65533;])&#65533;&#65533;~&#65533;U&#65533;&#65533;d:&#65533;[&#65533;v&#2017;N|&#65533;&#65533;N&#65533;C&#65533;t&#65533;&#65533;&#65533;&#65533;&#65533;{&#65533;wU&#65533;&#1390;&#65533;&#65533;#&#65533;G&#65533;&#65533;2&#65533;&#65533;&#65533;z&#65533;r&#65533;Y&#1157; &#65533;er&#65533;g&#65533;~i&#65533;&#65533;&#65533;&#65533;&#65533;Ma&#65533;O&#65533;l&#65533;_;&#65533;&#65533;i&#2025;9% &#65533;&#65533;&#65533;~&#65533;&#65533;N&#65533;&#65533;&#65533;&#1833;&#65533;TI`&#65533;&#65533;&#65533;;d&#65533;	&#65533;-]S&#65533;&#65533;&#65533;A~&#65533;/X&#65533;&#1808;&#65533;&#65533;&#65533;X'&#65533;&#65533;&#65533;&#65533;&#65533;~m&&#65533;#&#65533;&#65533;&#65533;&#65533;&#65533;b-).&#65533;}9&#65533;}&#65533;#&#65533;&#65533;&#65533;&#65533;&y&#65533;&#65533;N9~&#65533;?&#65533;&#1280;&#65533;&#65533;,&#65533;&#65533;,&#41163;&#65533;$y&#65533;&#65533;&#65533;Lm&&#65533;&#65533;z&#65533;,&#65533;yQN&#65533;	Do&#65533;&#65533;r&#65533;&#65533;&#65533;&#65533;&#65533;u&#65533;t&#65533;&#65533;)&#65533;}mB&#65533;&#65533;&#65533;&#65533;&#65533;&#65533;1&#65533;;A&#65533;&&#65533;&#65533;&#65533;]&#65533;5G&#65533;v>&#65533;l&#65533;Kw&#65533;&#65533;!&#65533;&#65533;g&#65533;&#65533;&#879;3&#65533;&#65533;&#65533;9&#65533;&#65533;"&#65533;&#65533;&#65533;!.&#65533;&#1774;&#65533;3&#65533;&#65533;.&#65533;&#472;"M	&#65533;&#65533;&#65533;&#65533;F&#65533;)&#65533;y&#65533;&#65533;&#65533;7&#65533;z&#65533;G&#65533;	@&#65533;~&#65533;FK~&#1969;F#&#65533;b&#65533;65&#65533;&#65533;~/&#65533;&#65533;&#65533;R&#65533;&#65533;R%&#65533;&#65533;"&#65533;C&#65533;&#65533;&#65533;&#65533;&#65533;@&#65533;&#65533;&#65533;&#65533;&#65533;a&#777;g>&#65533;&#65533;&#65533;.&#65533;&#432;&#65533;HU&#65533;W&#65533;&#65533;&#65533;[&#65533;Q&#65533;
&#65533;\&#65533;/&#65533;&#65533;g&#65533;&#65533;*&#65533;&#65533;F&#65533;&#36377;&#65533;&#65533;U&#65533;&#65533;&#65533;&#65533;&#65533;@&#65533;&#31162;d&#65533;&#65533;x &#65533;&#325;&#65533;C&#1730;Z&#65533;&#65533;}&#65533;>&#65533;ao&#65533;u&#65533;h&#65533;&#65533;&#65533;&#65533;M.&#65533;&#65533;&#65533;w&#65533;&#65533;&#65533;&#65533;&#65533;n&#65533;7&#65533;&#65533;m&#65533;^&#65533;y&#65533;&#65533;&#65533;(&#65533;&#65533;@=&#65533;&#65533;&#1194;&#65533;e{&#65533;K&#65533;&#65533;&#65533;g\&#65533;&#65533;}@0&#65533;4&#65533;3&#65533;&#65533;b&#65533;&#65533; &#65533;&#787;&#65533;&#65533;&#65533;~&#65533;tW&#65533;&#65533;&#65533;&#65533;L3E&#65533;&#65533;&#65533;&#65533;&#65533;&#65533;2&#65533;&#65533;P&#65533;a&#65533;&#65533;z&#65533;W3!L&#65533;&#65533;&#65533;l&#65533;&#65533;&#65533;&#65533;?\&#65533;.u`&#65533;&#65533;&#65533;&#65533;&#51672;@&#65533;&#65533;&#65533;&#65533;&#65533;.&#65533;o&#65533;&#65533;N!j&#65533;>&#65533;9&#65533;&#65533;&#65533;&#65533;m&#1693;&#65533;&#65533;@Q&#65533;|U &#65533;W0&#65533;&#65533;|&#330;&#65533;&#65533;H&#65533;&#65533;^m &#65533;&#65533;@&#65533;1bXy*&#65533;kl&#65533;&#65533;&#65533;&#65533;&#65533;&#65533;`&#65533;&#65533;&#65533;&#65533;&#65533;n^&#65533;&#65533;U&#65533;&#65533;00&#65533;"0=&#65533;EE&)y1&#65533;&#65533;&#65533;.&#65533;u&#65533;C[E&#65533; &#65533;&I&I&#65533;&#65533;&#65533;&#65533;y	8r-&#65533;&#65533;G]&#65533;&#65533;&#545;&#65533;)Y6&#999;P&#65533;.F&#65533;	+@(e&#65533;&#1932;&#65533;&#65533;&#65533;&#65533;&#65533;&#65533;%|&#65533;&#37006;&#65533;&#65533;&#65533;&#65533;&#65533;&#65533;&#65533;&#65533;&#65533;I8&#65533;&#65533;r }&#65533;&#65533;1P@&#65533;2&#65533;CA&#65533;0&#65533;&#65533;0&#65533;&#65533;J&#65533;(Z&#1832;q&#65533;G:Cb&#65533; &#65533;&#65533;&#65533;X&#65533; n&#65533;:n&#65533;H&#65533;&#65533;F&#65533;&#65533;&#65533;v&#65533;\!R&#65533;&#65533;x\&#65533;&#65533;&#65533;&#65533;J&#983;&#65533;`
u&#65533;4\&#65533;&#65533;&#65533;&#65533;&#65533;{&#65533;&#65533;&#65533;`&#65533;A"&#65533;&#65533;&#1121;_&#1477;&#65533;H,<&#65533;&#65533;J&#65533;&#65533;J&#65533;&#65533;@&#65533;-m&#65533;&#65533;&#65533;"&#65533;&#65533;&#65533;T&#65533;&#65533;'&#65533;X&#65533;&#65533;&#65533;&#65533;&#65533;-w`&#65533;2fQ&#65533;&#65533;]&#65533;6&#65533;y&#65533;&#65533;#&#65533;&#65533;&#65533;X33i&#65533;B&#65533;&#65533;mC6m&#65533;&#65533;r&#65533;&#65533;Z&#65533;&#1517;&#65533;&#670;&#1758;&#1401;V%h M&#65533;&#65533;&#65533;7&#65533;0&#65533;&#65533;&#65533;&#65533;;r\&#65533;X&#65533;b&#65533;(IJ)&#65533;&#65533; &#65533;&#65533;&#65533;A&#65533;z&#65533;&#65533;&#65533;#J&#65533;q&#65533;F&#65533;&#65533;&#65533;qcv&#65533;q~&#65533;Y&#65533;L&#2039;&#65533;7&#65533;e&#65533;&#1662;&#65533;~_&#65533;lw&#65533;h95R&#65533;Z&#65533;&#65533;Q&#65533;(^R&#65533;&#65533;&#65533;]$P@&#65533;&#65533;&#65533;W&#65533;|6&#65533;*&#65533;yp&#65533;Uk&#65533;a&#65533;&#65533;y&#65533;&#65533;>)$&#65533;d/.g&#65533;f&#65533;`V&#65533;&#65533;&#65533;&&#65533;5;&#65533;vZj&#65533;&#65533;&#65533;&#65533;I&#65533;m&#65533;&#1630;&#65533;m8&#65533;&#975;C&#65533;&#65533;o&#65533;I&#65533;qX:p/&'&#65533;&#65533;!&#65533;&#604;&#65533;&#65533;I&#65533;&#65533;&#65533;&#65533; K&#65533;E&#65533;	~9	aX&#65533;&#65533; !Z&#65533;PU&#65533;x&#65533;&#65533;&#65533;&#65533;&#65533;&#65533;W0%2&#65533;N6&#65533;M~&#65533;&#65533;&#65533;Y&#65533;9&#65533;fSU&#65533;&#65533;&#65533;&#65533;>&#65533;(&#65533;&#65533;&#65533;&#65533;&#65533;	&#65533;I&#65533;&#1703;N&#65533;']-}` F`&#65533;&#65533;|y&#1550;&#65533;&#65533;#&#65533;T-&#65533;C&#65533;&#65533;&#65533;e&#65533;E `&#65533;,&#65533;AR )&#65533;H&#65533;-&#65533;4&#65533;c&#65533;&#1292;fM-&#65533;&#65533;&#65533;~&#65533;&#65533;$\&#65533;9[&#65533;&#65533;&#65533;&#47719;q@&#65533;'yV&#65533;nQ&#65533;&#65533;&#65533;xS&#65533;a&#65533;B&#65533;B &#65533;&#65533;WnI!&#65533;I&#65533;&#65533;&#65533;&#65533;\\&#65533;&#65533;&#65533;&#65533;&#65533;&#65533;i&#65533;&#65533;M?VE@&#65533;&#65533;X&#1977;&#65533;r&#65533;&#65533;&#544;&#65533;\.&#65533;&#65533;&#65533;&#65533;Uz&#65533;&#65533;F&#65533;&#65533;&#65533;&#65533;(}&#65533;&#652;&#65533;"S&#65533;\&#42203;&#65533;&#65533;A&#65533;Q&#873;&#65533;D&#65533;&#65533;G&#65533;t&#65533;<&#65533;&#65533;V&#65533;Z&#65533;&#65533;z&#65533;z&#65533;I&#65533;&#65533;bB&#65533;vq &#65533;&#65533;&#65533;&#65533;&#65533;&#65533;#&#65533;83[&#65533;&&#65533;&#65533;&#65533;&#65533;	'&#65533;x
I&#65533;%&#65533;aSk&#65533;hf&#65533;&#65533;&#65533;&#65533;&#65533;&#65533;&#65533;&#65533;6&#65533;&#65533;@&#65533;&#1769;&#65533;$[&#65533;x&#65533;I&#65533;vM>6&#65533;Y&#65533;&#65533;*(&#65533;/&#65533;c&#65533;&#65533;&#592;&#65533;&#65533;&#65533;&#65533;&#65533;[&#65533;&#65533;s&#65533;>&#65533;9&#65533;&#65533;&#65533;&#1179;&#65533;{&#65533;&#65533;sls&#65533;-/
|&#65533;Q?&#65533;&#65533;A&#65533;n&#65533;"&#65533;&#65533;&#65533;&#1140;/&#65533;&#65533;&#65533;'n;&#65533;&#65533;&#65533;>&#65533;&#65533;?&#1963;&#522;&#65533;ml&#65533;{&#65533;u &#65533;r2SX&#1717;g&#65533;&#65533;QA&#65533;y{&#65533;$2&#65533;E&#65533;&#65533;~b&#65533;&#65533;&#65533;&#1096;&#65533;d&#1319;&#65533;ia=2&#1782;&#65533;&#65533;&#65533;x&#65533;+&#65533;&#65533;W:&#65533;9.J>&#65533;&#65533;&#65533;&#486;&#65533;ft&#65533;{0FH="n&#65533;&#65533;&#65533;&#65533;;&#65533;9nwL&#65533;&#65533;(x&#65533;&#65533;&#65533;&#65533;R&#1184;&#1587;&#65533;&#65533;&#65533;&#65533;P,&#65533;&#2038;&#65533;&#65533;(q@Nv*&#65533;&#65533;&#65533;pW2	YOT&#65533;k&#65533;&#65533;&#65533;&#65533;|1<&#1683;&#65533;7>Yi&#65533;Vv&#65533;K(&#65533;G&#65533;&#65533;&#65533;L)&#152;H%&#65533;&#65533;5&#65533;t&n&#344;&#65533;&#65533;ht&#65533;i0G&#1384;&#65533;&#65533;&#65533;&#65533;&#65533;&#65533;\i&#65533;&#65533;&#65533;&#65533;'4&#65533;&#65533;f&#65533;&#65533;&#65533;4N&#65533;&#65533;Mduv&#65533;*.d&#65533;2a	i9F&#65533;&#65533;&#65533;"&=&#65533;=M&#65533;
&#65533;&#65533;&#65533;&#65533;J&#65533;U&#65533;>l&#65533;&#65533;$iEM&#65533;\&#65533;&#65533;&#65533;%&&#65533;&#65533;K~&#65533;{&#65533;&#65533;&#65533;I&#65533;&#65533;T&#65533;&#65533;S&#65533;&#65533;&#65533;(6PT>&#65533;&#65533;&#65533;&#65533;&#65533;`&#65533;&#65533;&#65533;&#65533;&#65533;&#65533;(&#65533;,&#65533;L&#65533;&#65533;&#65533;[d&#65533;&#65533;ff&#65533;&#65533;&#65533;I]&#65533;p&#65533;&#65533;)&#65533;&#65533;&#65533;y&#65533;&#65533;-(&#65533;%&#1109;&#65533;y&#65533;&#65533;W&#65533;&#65533;&#65533;&5%P[&#65533;0&#65533;&#65533;,&#65533;@&#65533;^%&#65533;p&#65533;&#65533;"
OXO&#65533;T&#1119;Ld{&#65533;N
&#65533;&#65533;&#65533;&#65533;&#65533;#&#65533;$&#65533;R&#65533;&#65533;%&#65533;F&#65533;E&#65533;4]o1&#65533;&#33958;&#65533;&#65533;&#65533;i]7&#65533;&#65533;ti&#65533;H&#65533;&#65533;&#65533;Z&#917;qWQO&#65533;p?Z&#65533;@&#65533;&#65533; &#65533;8}&#65533;&#65533;Q&#65533;&#65533;b&#65533;wK&#1957;&#65533;&#65533;:H&#65533;&#65533;&#65533;>"M&#65533;M&#65533;&#65533;C?&#65533;&#1218;
&#65533;W&#65533;CFWH&#65533;5&#65533;]&#65533;&#65533;&#1246;&#65533;&#65533;&#65533;&#65533;&#65533;k0rzFQ&#65533;&#65533;\&#65533;[&#65533;)LQ.&#65533;%&#65533;1&#65533;&#574;LOyY":&#65533;&#29771;&#65533;&#65533;J)I&#65533;R&#65533;&#65533;&#65533;&#65533;Z&#65533;$&#65533;ZZL&#65533;&#65533;^&#65533;DT&#65533;&#65533;&#65533;iUt&#65533;&#65533;&#65533;<&#65533;&#65533;b=@ &#65533;&#65533;u&#65533;f&#65533;&#65533;<[&#65533;j&#65533;&#65533;&#65533;&#65533;4	T&#65533;:)&#65533;&#935;l&#65533;&#65533;&#65533;&#65533;&#65533;&#65533;&#2045;&#65533;]&#65533;R(gE&#65533;&#1085;&#65533;5&#65533;&#65533;8-I&#65533;F&#65533;&#65533;&#65533;&#1442;&#65533;&#65533;&#65533;&#65533;Z^(&#65533;WD&#65533;&#879;L&#65533;[X&#65533;&#65533;t&#65533; &#65533; &#65533;&#65533;&#65533;EC&#65533;gR&#65533;+&#65533;R&#65533;`W)&#65533;&#65533;2iz&#65533;7a&#65533;&#65533;&#65533;fz7,a&#65533;rR&#65533;6&#65533;{&#65533;&#65533;&#65533;&#65533;&#65533;n&#65533;+V,&#65533; &#65533;7Q\&#65533;F&#65533;&#65533;%&#65533;&#65533;hl}&#65533;&#65533;-	j&#65533;&#65533;27&#65533;#mn&#65533;&#65533;g&#65533;6&#65533;&#65533;&#65533;]UX&#1485;!(&#65533;&#65533;-&#65533;KJ&#65533;&#65533;*&#1471;v&#65533;&#65533;&#65533;;a&#65533;64)&#65533;&#65533;[&#65533;&#65533;&#65533;&#65533;&#65533;&#65533;&#65533;&#65533;&#65533;&#65533;&#65533;&#65533;&#65533;&#65533;&#65533;$&#65533;8&#65533;&#65533;&#65533;P>&#65533;=&#65533;&#65533;&#65533;&#65533;`&#65533;&#65533;&#65533;&#65533;dl&#65533;&#65533;)&#65533;&#65533;Y&#65533;&#65533;d/&#65533;9L&#65533;F&#65533;&#1484;&#65533;P&#65533;&#902;X&#65533;x&#65533;n&#65533;y&#65533;&#65533;&#65533;&#65533;&#65533;&#65533;&#65533;n&#65533;	D&#65533;TW&#65533;KU
IB7G&#65533;&#65533;&#65533;&#65533;&#65533;[&#65533;jF&#13109;Y&#65533;d&#65533;w-`&#65533;&#65533;&#65533;&#65533;&#65533;&#65533;&#65533;&#1387;eBn&#65533;&#1523;i&#65533;C{&#65533;&#65533;R&#65533;LB5&#65533;&#65533;&#65533;&#65533;&#855;g&#65533;sj/&#65533;;+&#65533;&#771;v&#65533;&#65533;&#65533;&#814;+&#65533;#&#65533;&#65533;&#65533;u&#65533;&#65533;&#65533;&#65533;d&#65533;6&#65533;&#65533;&#65533;&#65533;&#65533;&#65533;&#877;!&&#65533;&#65533;&#65533;Z&#38319;&#65533;PQo &#65533;&#65533;:&#65533;&#65533;-&#65533;&#65533;&#65533;L&#65533;@&#65533;&#65533;&#65533;jm&#65533;&#65533;&#65533;~&#65533;&#65533;7,&#65533;&#65533;h&#65533;x&#65533;&#65533;&#65533;3&#65533;q&#65533;a&#65533;&#65533;&#65533;&#65533;.&#65533;&#175;&#65533;g&#65533;!O9D&#65533;&#65533;&#65533;&#65533;&#65533;&#65533;&#943;vy&#65533;&#65533;&#65533;v&#65533;\&#65533;,W9&#65533;Au&#65533;&#65533;&#65533;&#65533;"^k&#65533;&#65533;8&#65533;r&#65533;&#65533;7&#65533;yxe&#65533;tZk&#65533;&#65533;Jr&#65533;}&#65533;&#65533;&#65533;&#65533;&#2019;N&#65533;&#65533;I&#65533;`&#65533;&#65533;PCH&#65533;&#131;2&#65533;&#65533;&#65533;&#65533;x
&#65533;c&#65533;&#65533;t&#65533;&#65533;T&#65533;g&#65533;&#65533;'CQ&#65533;G-&#65533;&#65533;eF&#1865;&#65533;&#65533;&#65533;&#65533;_&#65533; &#65533;7	&#331;J&#65533;&#65533;w&#65533;&#65533;&#65533;D&#65533;&#65533;&#65533;&#65533;yW&#65533;&#65533;&#65533;&#65533;&#65533;&#65533;&#65533;ym&#65533;&#65533;&#65533;&#65533;l&#65533;*&#65533;%&#65533;&#65533;p&#65533;I&#65533;&#65533;&#65533;&#65533;&#65533;&#65533;&#65533;3oYOZp&#65533;Q&#65533;&#65533;&#65533;&#65533;c&#65533;&#65533;&#65533;&#65533;&#65533;&#5700;'&#65533;&#65533;&#65533;&#65533;Ny&#65533;a&#65533;A&#65533;&#65533;=&#65533;n&#65533;]&#65533;&#65533;y&#65533;&#65533;~&#65533;&#65533;~8&#65533;[&#65533;6?&#65533;&#65533;G&#32070;&#65533;R&#65533;&#1219;&#65533;Q{}&#65533;&#65533;,&#65533;&#65533;s&#65533;j&#65533;.&#65533;M}&#65533;C&#65533;&#65533;v&#65533;&#65533;2&#65533;&#65533;&#65533;S&#65533;&#65533;7&#65533;&#65533;?y&#65533;&#65533;_&#65533;&#1942;I&#65533;4tGB&#65533;Bw&#65533;,&#65533;<R&#65533;#p+&#65533;~&#65533; _w M&#65533;&#65533;%yx&#65533;&#65533;6"&#65533;&#65533;p?&#65533;K&#65533;q&#65533;qd&#65533;k&#65533;&#65533;|&#65533;w}&#65533;&#65533;]&#65533;iH|5&#65533;&#65533;fw&#65533;6;&#1302;r&#65533;&#65533;(&#65533;&#65533;}&#65533;txD&#65533; &#65533;N&#65533;f&#65533;&#65533;&#65533;P&#65533;&#65533;&#65533;'&#65533;&#65533;w&#65533;&#65533;7*MH&#65533;f&#65533;j,&#65533;x&#65533;&#65533;W@&#65533;&#65533;o&#65533;&#999;&#65533;l&#65533;k&#65533;&#65533;J&&#65533;&#65533;GH&#65533;&#65533;&#65533;&#65533;"j&#65533;&#65533;d)3&#65533;x&#65533;&#65533;&#65533;&#65533;P&#65533;vNXAaXq&#65533;m&#65533;&#65533;&#65533;ggn&#327;I&#65533;]Bl&#65533;&#65533;$&#65533;q&#65533;&#65533;v&#65533;&#65533;k&#65533;&#65533;f!H&#65533;&#65533;pA&#65533;$kxW4w&#65533;:tkw&#65533;b&#65533;&#65533;y]&#65533;}lv&#65533;&#65533;G|&#65533;wr&#65533;H&#65533;&#65533;e&#65533;&#65533;lY&#65533;&#65533;sM&#65533;3W&#65533;|Cg&#65533;d&#65533;&#65533;&#65533;xT&#1382;g&#65533;&#65533;7&#65533;(m&#65533;]i&#65533;}&#65533;&#65533;o^&#524;xl#&#33529;X&#65533;&#65533;xQ&#65533;&#65533;9&#65533;|#241x&#65533;xm&#65533;x<&#65533;&#65533;|Ar&#65533; (.Qo_&#65533;o&#65533;"&#65533;&#65533;&#65533;cO&#65533;{lhe3q{&#65533;ik&#65533;&#65533;+&#1551;.&#65533;&#65533;U&#65533;|&#65533;&#1538;`&#65533;i&#65533;u&#65533;&#65533;&#65533;Z&#65533;h&#65533;gD&#65533;&#65533;v&#65533;&#65533;iCH{F&#65533;gu(hV&#65533;#M&#65533;&#65533;xG&#65533;&#65533;&#65533;7&#65533;)e &#65533;&#65533;h}&#65533;'re&#65533;&#65533;l-	&#65533;_(}&#65533;&#65533;&#65533;&&#65533;t|GW8&#65533;&#65533;&#65533;&#65533;&#65533;{F @Rgt	`]ej)&#65533;&#65533;&#65533;h&#65533;&#65533;4}&#65533;&#65533;25&#65533;@&#65533;y&#65533;&#65533;"&#65533;UG&#65533;cv9&#594;&#33299;&#65533;f&#65533;&#65533;Fi&#65533;~e&#65533;2_&&#65533;(P&#65533;&#65533;&#65533;u&#65533;2&#65533;&#65533;&#65533;x&#65533;&#529;&#65533;g$&#65533;1&#65533;&#65533;df&#65533;&#65533;&#65533;&#65533;7&#65533;&#53770;&#65533;&#65533;6&#65533;v`Y&#65533;&#65533;&#65533;9&#65533;Oh&#65533;W&#1549;(r_&#65533;&#65533;&#65533;&#65533;y&#65533;8&#65533;U&#65533;s&#593;&#65533;&fH&#65533;`l~&#65533;&#65533;&#65533;B7&#65533;0H&#65533;&#65533;&#65533;&#65533;&#65533;&&#65533;&#65533;&#65533;&#65533;&#65533;&#65533; u&#65533;&#65533;hd&#65533;ePV&#65533;&#65533;&#65533;&#65533;&#65533;&#65533;o&#65533;cS&#65533;&#65533;&#65533;z&#65533;&#65533;&#65533;&#65533;&#65533;'&#65533;D5_&#65533;]&#65533;&#65533;&#65533;&#65533;(&#65533;U	&#65533;&#65533;x&#65533;&#65533;&#1604;egl&#65533;y&#65533;&#65533;I&#65533;(&#65533;%&#65533;v&#65533;&#65533;&#65533;&#65533;&#65533;&#65533;&#65533;&#65533;&#65533;5&#65533;J)x&#65533;&#65533;&#65533;&#65533;@um&#65533;3F&#65533;&#65533;&#65533;)a	&#65533;m'&#65533;&#65533;X&#65533;&#65533;&#65533;"$&#65533;_&#65533;yy&#65533;&#65533;&#65533;&#65533;f&#65533;j&#65533;	&#65533;&#65533;w&#65533;&hD&#65533;e&#65533;&#65533;k&#65533;
&#65533;&#65533;&#65533;hp4&#65533;&#65533;&#65533;7]&#65533;5&#65533;C}&#65533;y
^&#1971;<&#65533;y&#65533;&#1693;&#65533;Uv&#65533;y&#65533;&#65533;&#65533;&#65533;&#65533;&#65533;&#65533;#&#65533;uW&#65533;&#65533;&#578;z&#65533;&#65533;,&#65533;g&#65533;&#65533;&#65533;1&#1222;&#1511;y&#65533;&#65533;&#65533;{&#65533;y&#65533;&#65533;N&#65533;`&#65533;N&#65533;&#65533;S&#65533;&#65533;&#65533;q&#65533;&#65533;&#65533;tV&#65533;&#65533;&#65533;&#65533;&#65533;&#65533;&#612;YZQ&#65533;&#65533;&#65533;&#65533;h(:&#65533;&#1113;&#65533;&#65533;{v&#65533;d&#65533;&#65533;phc&#65533;&#65533;&#65533;&#65533;&#65533;&#65533;&#65533;|&#65533;&#65533;&#65533;#z&#65533;&#24101;n&#65533;{&#65533;&#65533;&#65533;&#65533;C&#65533;p&#65533;&#65533;&#65533;9&#65533;z~&#65533;)]&#65533;&#65533;&#65533;|h&#65533;&#65533;&#65533;&#65533;&#65533;l&#65533;&#65533;q&#343;&#65533;YJy&#65533;&#65533;&#65533;&#1817;z~)&#65533;/h&#65533;P&#65533;&#65533;\&#65533;&#65533;`h&#65533;b&#65533;J&#1509;dIYv-&#65533;&#65533;^&#65533;YaERl&#65533;&#2037;Q&#65533;&#65533;&#65533;&#65533;&#65533;:&#65533;&#65533;&#1691;&#65533;&#65533;&#65533;&#807;&#65533;&#65533;&#65533;&#65533;&#65533;J&#65533;&#65533;&#39255;:&#65533;&#65533;&#531;&#65533;H&#65533;&#65533;i;hy&#65533;AiYm&#65533;K~&#65533;&#65533;2&#65533;&#65533;j&#65533;&#65533;&#65533;~&#65533;&#65533;&#65533;w&#65533;R&#65533;&#65533;;&#65533;&#65533;Y&#65533;l*&#65533;P&#65533;_&#65533;Z&#65533;I'&#65533;&#65533;t&#65533;&#65533;&#65533;&#65533;n&&#65533;&#65533;y&#65533;7&#65533;&#65533;&#1024;&#65533;!&#65533;&#65533;&#65533;=s&#65533;
&#65533;&#65533;&#171;&#65533;:&#65533;&#65533;0&#65533;%E&#65533;&#65533;:`&#65533;)&#65533;&#65533;&#65533;&#65533;(&#65533;&#65533;j&#65533;Z&#65533;&#65533;K&#65533;&#65533;5&#65533;&#65533;&#65533;9&#65533;n&#65533;[&#1121;&#65533;&#65533;&#65533;OB
&#65533;	)&#65533;kq&#65533;&#65533;<Z&#65533;"&#65533;&#65533;(&#641;&#65533;W&#65533;&#65533;&#1578;&#65533;:e&#65533;&#65533;:&#65533;&#65533;|&#1707;&#65533;&#65533;i&#888;&#65533;&#65533;&#65533;&#65533;&#65533;_ {@&#65533;&#65533;&#65533;d8&#65533;&#65533;H&#65533;@	&#65533;&#65533;&#65533;p&#65533;8|a&#520;B&#65533;&#65533;&#65533;&#1562;X&#65533;&#65533;&#65533;&#65533;5&#65533;nd&#65533;)&#65533;J&#65533;? w&#65533;&#65533;&#65533;&#65533;&#65533;&#65533;2&#65533;&#65533;X&#65533;GU&#65533;&#65533;&#65533;hn&#65533;&#65533;=7{&#65533;$&#65533;&#65533;)&#65533;'j&#65533;&#65533;&#1608;&#65533;&#65533;s&#65533;&#65533;j+&#65533;wg}&#65533;&#65533;&#65533;j^o&#65533;&#65533;8&#65533;g&#1680;&#65533;Y&#65533;&#65533;&#65533;GE&#65533;t&#65533;&#65533;&#65533;&#65533;!.&#65533;X&#65533;o&#65533;&#65533;&#65533;&#65533;a{&#65533;&#65533;&#65533;j[+&#65533;&#65533;v&#65533;;b&#65533;+&#65533;F&#65533;&#65533;&#65533;&#65533;&#65533;&#65533;K&#65533;^&#65533;&#65533;!&#65533;&#65533;&#65533;&#65533;8&#65533;&#65533;z&#65533;(&#65533;&#65533;g6/&#65533;&#65533;&#65533;'&#65533;	&#65533;&#65533;&#725;&#65533;G&#65533;&#65533;	&#65533;&#65533;8&#65533;&#65533;&#65533;b;&#65533;$&#1749;&#65533;&#65533;&#65533;&#65533;2)&#65533;&#65533;&#65533;&#65533;&#65533;O&#65533;&#65533;C!7&#65533;d&#65533;&#65533;>RV!U;8&#65533;J_gQ&#65533;&#1723;&#65533;&#65533;k&#65533;&#65533;Y&#65533;<'&#65533;&#65533;&#65533;&#65533;&#65533;
&#65533;~&#65533;&#65533;&#65533;K&#65533;&#65533;&#65533;&#65533;&#65533;&#65533;n&#65533;BW&#65533;w&#65533;&#65533;&#65533;UAzY&#65533;&#65533;&#65533;&#65533;&#65533;&#65533;&#65533;&#65533;W&#65533;&#65533;k&#1018;J&#65533;&#65533;&#65533;&#65533;.&#65533;=&#65533;&#65533;&#65533;ZV&#65533;&#65533;&#65533;l-&#65533;&#65533;&#65533;8&#65533;&#65533;{&#65533;&#387;e	&#65533;&#208;&#65533;Y1&#65533;kh~i&#65533;&#65533;R4+e&#65533;A&#65533;J&#65533;R3&#65533;&#65533;[&#65533;&#65533;&#65533;KzO&#65533;&#65533;&#65533;&#65533;&#65533;	&#65533;&#65533;3&#65533;m&#739;&#65533;{&#65533;c&#65533;^&#65533;&#65533;&#65533;&#65533;&#65533;mz~&#65533;Qm&#65533;&#65533;&#65533;&#65533;j&#65533;	I&#65533;&#65533;z|&#65533;&#65533;&#65533;*y&#65533;t)&#65533;l+&#153;{&#65533;YL&#65533;&#65533;&#65533;&#65533;$&#65533;&#65533;&#65533;&#65533;&#65533;&#65533;&#65533;&#65533;&#65533;+&#298;x.;,&#65533;`m&#65533;&#65533;]?1Xd&#65533;&#65533;y&#65533;&#65533;&#202;&#65533;+&#65533;&#65533;&#65533;&#65533;&#65533;&#65533;&#65533;&#65533;K&#65533;}&#65533;&#65533;x&#65533;r|&#65533;&#65533;<&#65533;k&#1511;7z/{&#65533;&#65533;&#65533;&#65533;&#65533;&#65533;&#65533;}[t=&#65533;&#65533;&#65533;&#65533;&#313;lr2&#437;&#65533;&#65533;&#65533;\Wz&#65533;&#65533;&#65533;&#65533;&#65533;&#65533;&#724;/Y&#65533;&#65533;&#446;&#65533;&#65533;&#65533;&#709;v&#65533;h&#65533;`=&#65533;#&#65533;&#65533;&#65533;a&#65533;	&#706;&#65533;&#7&#65533;p&#65533;&#1387;&#65533;&#65533;&#65533;&#65533;WL&#65533; ,&#65533;&#65533;<&#65533;&#65533;,&#65533;a&#674;&#65533;E&#65533;&#65533;g&#65533;&#65533;\&#65533;&#963;&#65533;&#65533;]&#65533;&#65533;lY&#65533;&#65533;&#65533;&#65533;&#65533;&#65533;&#65533;/&#65533;&#65533;=L~&#65533;&#65533;&#420;&#65533;&#65533;&#65533;&#65533;x8l&#65533;&#65533;[&#65533;qGl&#204;h&#65533;&#65533;&#65533;&#65533;&#65533;&#65533;&#65533;&#65533;c0&#65533;&#65533;
9&#65533;S&#1152;%7&#65533;G&#65533;&#65533;&#65533;&#65533;{&#65533;&#65533;&#65533;&#65533;C&#65533;&#65533;m=&#65533;j&#65533;9&#65533;&#65533;=&#1243;&#65533;&#662;&#12027;<&#65533;&#65533;y&#65533;&#65533;Y&#65533;&#65533;k&#65533;&#65533;&#65533;"
&#421;&#65533;&#65533;&#491;&#65533;JR&#65533;&#1920;_&#65533;&#65533;&#65533;&#65533;&#65533;&#65533;I<&#1304;|&#65533;&#65533;&#65533;&#65533;&#65533;Bs&&#65533;2&#1840;&#65533;L&#65533;&#65533;&#65533;&#65533;&#65533;w&#427;xV&#65533;&#65533;q&#65533;&&#65533;e<Y&#65533;&#65533;&#809;H&#796;x6i&#65533;&#65533;&#1255;&#65533;=&#65533;v&#65533;,&#65533;&#65533;&#65533;&#65533;&#65533;\&#65533;=&#65533;&#65533;&#65533;-&#65533;&#65533;&#65533;&#65533;?&W4&#212;L]&#65533;&#65533;o&#65533;&#65533;*&#65533;N&#65533;2&#65533;&#65533;&#65533;&#65533;&#65533;4&#65533;&#65533;&#65533;W&#65533;&#65533;&#65533;&#65533;&#444;&#683;6;&#65533;&#1919;4i&#65533;&#65533;&#65533;&#65533;Z&#65533;&#1559;u&#65533;il&#65533;#]{&#65533;Q&#65533;u&#65533;urQy"&#65533;!&#65533;&#65533;&#65533;&#65533;P&#65533;&#65533;&#65533;&#65533;&#48812;&#65533;&#65533;&#65533;&#1524;&#65533;&#65533;i&#65533;&#65533;&#65533;&#65533;5j&#1567;&#65533;&#1015;&#65533;&#65533;<&#65533;&#1609;&#19284;&#1868;U<T&#65533;6<&#65533;&#65533;\DL\&#1382;M&#65533;t&#65533;&#65533;!&#65533;y&#65533;&#692;H&#1455;&#65533;&#65533;&#571;z&#1967;&#65533;&#65533;&#520;&#65533;&#65533;&#65533;uKv&#65533;G&#1467;gJ&#65533;&#65533;|&#65533;&#65533;l&#65533;&#65533;&#65533;&#65533;&#65533;WD&#65533;&#65533;&#65533;&#279;&#65533;&#65533;&#65533;&#65533;&#65533;u&#65533;&#65533;&#65533;&#65533;&#1689;&#65533;&#65533;}&#65533;&#1499;(>&#65533;&#65533;&#65533;&#65533;:&#65533;&#65533;g~a&#65533;&&#65533;u&#65533;v&#65533;y&#65533;u&#65533;=&#65533;&#65533;&#65533;&#65533;&#65533;>&#65533;(&#65533;&#65533;
&#65533;&#65533;-&#65533;&#65533;J&#65533;^]&#1776;&#65533;&#65533;&#65533;k&#65533;&#65533;.&#65533;&#65533;wI(:u&#65533;B&#65533;&#65533;,&#65533;\&#65533;?Y&#65533;&#65533;&#65533;Xn&#65533;.&#65533;&#65533;k&#65533;[&#65533;im&#65533;<&#65533;_&#65533;&#65533;&#65533;&#181;&#65533;&#65533;J&#926;S&#65533;&#65533;&#65533;=&#65533;&#656364;_&#65533;g&#65533;
&#65533;6&#1961;&#373;&#65533;&#65533;&#65533;&#65533;&#65533;w&#1443;l&#65533;-&#65533;&#65533;&#65533;&#65533;(&#65533;&#65533;	&#65533;&#65533;&#65533;&#65533;&#65533;&#680;&#65533;]s&#65533;&#65533;z.&#65533;&#65533;&#65533;&#65533;&#65533;&#65533;[&#65533;&#65533;&#65533;&#65533;-&#65533;&#65533;	&#1569;&#65533;&#65533;w&#65533;V&#65533;&#65533;(&#2007;xy&#65533;&#65533;&#65533;
&#65533;&#65533;&#1710;&#65533;&#65533;&#65533;z&#65533;hN&#65533;c&#65533;&#65533;A&#65533;&#65533;&#65533;&#65533;|&#1987;&#65533;&#65533;Z&#65533;&#1698;&#65533;&#65533;&#1594;&#158;&#65533;&#65533;M&#65533;&#65533;6&#65533;	>&#65533;~&#65533;Z&#65533;&#65533;"^&#65533;&#65533;&#65533;&#65533;M&#65533;&#65533;'&#65533;&#1904;&#65533;zOJ&#65533;&#65533;&#65533;V&#65533;&#1854;&#65533;&#65533;(&#65533;Z&#65533;&#65533;R&#1481;'k3&#65533;&#65533;@Y&#65533;r&#65533;n&#65533;&#65533;&#65533;&#65533;
&#65533;&#65533;|&#65533;K&#65533;&#65533;&#65533;&#65533;&#65533;&#65533;&#65533;&#65533;Z&#65533;P&#1080;V&#65533;&#65533;&#65533;&#65533;$:&#834;M&#65533;Y&#65533;&#65533;+&#65533;&#65533;C&#65533;&#65533;&#65533;&#65533;o/&#65533;&#65533;&#1968;&#65533;&#486;~&#65533;&#65533;L&#65533;&#65533;^&#1690;n&#65533;'o&#65533;O&#1310;&#65533;&#1982;|&#65533;F&#1934;b^mZ&#65533;&#65533;&#65533;}&#65533;&#65533;&#65533;8&#65533;;&#65533;&#65533;&#65533;q 5V&#65533;&#36342;k&#65533;&#65533;
&#65533;|&#65533;&#65533;&#65533;^&#65533;/&#65533;&#65533;&#65533;=&#65533;&#63947;&#65533;Zb}&#65533;&#65533;M&#65533;H&#65533;&#1256;&#65533;&#65533;&#65533;!$&#65533;&#65533;&#65533;l&#65533;&#65533;&#65533;&#65533;-&#65533;&#65533;&#65533;&#65533;&#65533;&#65533;&#65533;&#65533;&#65533;&#65533;&#65533;&#65533;&#65533;&#65533;#&#65533;&#65533;&#65533;&#65533;&#65533;_&#65533;&#65533;0o&#65533;&#65533;&#65533;=&#65533;&#65533;L&#65533;&#65533;&#65533;e&#65533;&#65533;&#65533;e&#65533;&#65533;&#65533;f&#65533;{&#65533;zS.|>&#65533; &#1946;+&#65533;z&#65533;&#65533;T|&#65533;&#1428;z&#65533;y&#65533;&#65533;&#65533;&#65533;&#65533;&#65533;&#65533;k&#65533;Y&#65533;&#65533;3&#65533;&#65533;!c&#65533;S^&#1568;&#65533;y&#65533;&#65533;&#65533;&#65533;&#65533;&#65533;&#65533;n&#65533;|&#65533;&#65533;&#65533;@&#65533;&#65533;&#65533;&#65533;&#23823;&#65533;&#65533;&#65533;&#65533;&#65533;&#65533;&#65533;&#30232;&#65533;&#65533;&#65533;&#65533;^&#65533;u&#65533;&#1136;	R&L&#65533;&#65533;;&#65533;,&#1406;V&#65533;&#65533;&#65533;5L/&#65533;.&#65533;&#65533;&#65533;f=D&#65533;&#65533;&#65533;M&#65533;B&#65533;&#65533;&#65533;&#65533;&#65533;_&#65533;&#65533;AE&#65533;K&#65533;&#65533;&#65533;&#556;&#65533;m&#65533;&#65533;&#65533;&#65533;&#65533;n&#65533;&#65533;&#65533;&#65533;&#65533;&#65533;<\^&#65533;&#65533;&#65533;H&#65533;&#65533;&#65533;/&#65533;?&#65533;&#65533;&#65533;&#65533;&#65533;&#65533;&#65533;&#65533;&#65533;U&#65533;&#65533;@n&#65533;(%&#65533;&#65533;&#65533;&#65533;&#65533;&#65533;V&#65533;&#65533;&#65533;&#65533;&#65533;&#65533;&#65533;	&#65533;&#65533;|`&#65533;&#65533;&#65533;&#65533;&#65533;3&#65533;&#65533;&#65533;&#65533;&#65533;q&#65533;&#65533;&#65533;e&#65533;&#65533;&#65533;&#65533;&#429;{&#65533;3&#65533;&#632;&#65533;&#65533;&#65533;&#65533;/8&#65533;&#65533;CQ8&#65533;&#65533;&#65533;&#1352;'&#65533;&#65533;&#65533;&#65533;&#65533;&#1483;&#65533;&#65533;&#65533;&#65533;&#470;&#65533;D&#65533;&#65533;&#251;&#65533;&#65533;&#65533;&#65533;&#65533;n&#65533;&#65533;&#65533;&#65533;&#65533;&#65533;X&#65533;^&#65533;h&&#65533;M&#65533;&#65533;_&#65533;*w&#65533;&#65533;&#65533;&#154;&#65533;&#65533;&#65533;&#65533;+&#65533;&#65533;*Y,&#65533;&#594;"&#65533;&#65533;|7&#65533;&#65533;&#65533;&#65533;(&#65533;&#65533;i&#65533;&#65533;X&#65533;r&#65533;&#65533;&#65533;S&#65533;<M<&#65533;&#1831;&#65533;&#65533;FL&#65533;&#65533;te&#457;$eb&#65533;&#65533;"S&#65533;4&#65533;ZtTsY&#65533;k&#65533;"KV+$w[fJDkU&#65533;,&#65533;&#65533;&#65533;.&#65533;&#65533;$&#65533;&#65533;&#65533;
UJ,T<&#65533;&#65533;&#65533;&#65533;[&#65533;p&#65533;_I&#65533;k&#65533;*&#65533;g&#65533;&#1842;&#65533;&#65533;&#65533;&#65533;&#1880;N&#65533;bFf&#1637;&#65533;y&#65533;K]&#65533;t&#65533;&#65533;&#65533;tQ;&#65533;&#65533;&#623;&#65533;&#1520;S&#65533;&#65533;&#65533;&#1015;&#65533;&#65533;^)/hT&#65533;(O&#65533;%&#65533;&#65533;&#65533;&#65533;&#65533;&#65533;beu&#65533;&#65533;&#44477;=V&#65533;t&#65533;q&#65533;&#65533;&#65533;&#65533;&#65533;}n&#65533;As&#65533;&#65533;&#65533;&#65533;`y&#65533;{&#65533;&#65533;&#65533;n&#65533;&#253;U&#65533;&#65533;9&#65533;u&#65533;&#483;k&#65533;&#65533;)&#65533;&#65533;&#65533;]&#65533;]]&#65533;&#65533;\&#65533;&#65533;&#65533;&#65533;^&#65533;&#65533;&#65533;&#65533;k&#65533;|&#65533;\EH&#65533;\C9&#1280;&#65533;&#65533;&#65533;"&#65533;e&#65533;&#65533;X&#65533;E&#65533;&#65533;&#65533;&#65533;0!&#65533;&#65533;W&#65533;&&#65533;(&#65533;c&#65533;&#65533;&#65533;K8BE]p&#897;bv^&#65533;%&#1360;&#65533;hDw(&#65533;&#65533;^@E&#65533;y&#65533;&#65533;&#65533;&#65533;&#65533;-x&#65533;B^Y&#1667;5
gb&#65533;Y&#65533;dc&#65533;Hd&#65533;F&#65533;C&#65533;&#65533;&#65533;x&#65533;R[&#65533;)&#65533;a&#65533;&#65533;&#421;&#65533;&#65533;lx&#1758;zV&#65533;&#65533;}j[-&#65533;q&#65533;&#65533;&#65533;&#65533;&#65533;q&#65533;xY&#65533;'&#1085;&#65533;&#2338;&#65533;(&#65533;Ge&#65533;"&#65533; &#65533;&#65533;9C&#65533;&#65533;v;*Z&#65533;&#65533;aO>&#65533;d&#65533;I&#921;*&#65533;&#65533;:&#65533;&#65533;	&#65533;	&#65533;=;&#1962;h&#65533;&#65533;:&#65533;f&#65533;z&#14074;f&#65533;&#65533;&#65533;&#65533;&#65533;*,H6&#65533;$&#29190;f&(&#65533;&#65533;&#679;l&#1394;&#65533;&#65533;&#65533;{&#65533;&#65533;\]&#65533;&#65533;9&#1399;&#65533;:)Q$&#65533;&#65533;(n&#65533;N&#65533;c&#65533;&#65533;y*&#65533;&#65533;&#65533;&#65533;q&#65533;&#65533;&#65533;&#65533;&#65533;w&#65533;R&#65533;E#&#65533;&#65533;&#65533;S&#741;T&&#65533;&#65533;&#65533;&#65533;&#1137;&#65533;B&#1810;j&#406;;&#41453;-&#65533;&#65533;&#65533;&#748;J&#65533;~Y1&#65533;&#65533;&#65533;&#65533;S&#65533;&#65533;Z&#65533;&#65533;&#65533;'[&#65533;&#65533;*&#65533;&#65533;&#65533;&#65533;Il&#65533;_F;-&#65533;u&#65533;&#1918;&#65533;`&#65533;&#65533;~&#65533;&#65533;+&#65533;|&#65533;&#65533;gV0Khn&#65533;P&#65533;&#65533;&#65533;&#65533;&#65533;V&#65533;2&#65533;&#65533;&#65533;&#65533;&#65533;&#65533;|&#65533;&#502;"&#65533;1&#65533;"&#65533;&#65533;&#65533;`f{&#65533;&#65533;t&#65533;&#65533;)&#65533;R&#65533;-&#65533;w&#65533;@&#65533;&#65533;r&#65533;&#366;(c&#65533;&#65533;&#479;&#65533;&#65533;6jv&#65533;C&#65533;
&#927;&#65533;&#65533;&#65533;&#65533;&#65533;H&#65533;&&#65533;?^&#65533;/&#65533;&#65533;T^&#65533;&#65533;&#65533;.&#1880;'&#65533;4&#65533;&#65533;6t&#65533;u&#65533;[:&#65533;i&#65533;M&#65533;&#65533;X&#65533;	ywfv&#65533;&#65533;.z&#65533;&#65533;&#65533;8&#65533;&#65533;th&#65533;&#65533;&#65533;&#65533;&#65533;FYz&#65533;&#65533;<7&#65533;}&#65533;&#65533;&#65533;&#65533;&#65533;l>&#65533;R&#65533;:&#65533;&#65533;&#65533;&#65533;z&#65533;5&#65533;&#65533;&#65533;Q(<V&#65533;@&#65533;&#65533;&#65533;&#65533;	&#65533;&#1535;&#65533;y&#65533;q5&#65533;&#65533;&#65533;U&#65533;;&#65533;&#65533;A&#65533;&#65533;&#65533;&#65533;&#1723;&#65533;+^&#65533;&#65533;a* &#65533;&#65533;w&#65533;&#65533;&#65533;&#65533;?&#65533;&#65533;&#65533;m&#65533;&#65533;&#65533;Lv&#65533;&#65533;&#65533;n&#65533;&#65533;&#746;?&#65533;)/u&#65533;3&#65533;&#65533;;
&#65533;&#65533;&&#65533;&#65533;&#65533;&#65533;W+g &#65533;t&#65533;&#65533;&#65533;6&#65533;&#65533;-o!&#65533;&#65533;KU&#65533;&#65533;&#65533;&#65533;&#65533;$6&#65533;-jF&#65533;&#65533;&#65533;&#65533;&#65533;m&#65533;c &#65533;&#65533;&#65533;\71&#65533;&#65533;&#65533;_&#65533;`&#65533;&#65533;H0r1[_&#65533;&#65533;&#65533;&#65533;&#65533;.nkJt&#65533;&#1176;&#65533;&#65533;oq&#1097;<RBC&#65533;&#65533;?&#65533; &#837;l&#65533;&#65533;B&#65533;Fe&#65533;1k&#65533;&#65533;]g&#65533;n&#65533;&#65533; &#65533;&#65533;&#65533;+v-G&#65533;+!&#65533;&#65533;&#65533;"&#65533;&#65533;b]&#65533;&#65533;&#65533;2&#65533;&#398;&#65533;&#65533;&#65533;F&#65533;$&#65533;$E2-&#65533;&#65533;&#65533;&#65533;&#65533;*3(&#65533;&#65533; R:&#65533;r&#65533;&#65533;+$&#65533;/&#65533;&#65533;J&#65533;nS&#306; &#12642;&#65533;W/&#65533;&#65533;&#65533;&#65533;&#65533;{&#65533;&#65533; &#65533;S&#65533;(SS!4D&#65533;&#65533;&#37010;&#65533;&#65533;&#65533;&#65533;f&#65533;&#65533;L"&#1034;&#65533;'&#65533;&#65533;&#65533;D;&#65533;&#65533;&#65533;&#65533;&#65533;&#65533;&#65533;*&#65533;L &#65533;&#1181;&#65533;&#65533;&#65533;F`E&#65533;-&#65533;}&#65533;<9t8n*&#65533;&#65533;s&#65533;H%&#346;&#39384;m&#65533;&#344;&#65533;He&#65533;-&#65533;Zz&#65533;D&#65533;6&#65533;I2&#65533;&#65533;j&#65533;93:&#663;P}ubH&#65533;q&#65533;o&#65533;n&#65533;&#65533;;&#65533;&#65533;&#65533;&#65533;~&#65533;se&#65533;c&#65533;:&#65533;&#65533;N&#65533;&#65533;7&#65533;&#65533;&#65533;PzS&#65533;&#65533;&#65533;&#65533;&#65533;,&#65533;V&#65533;S&#65533;&#65533;&#65533;YAkiLX^&#65533;&#65533;;&#65533;&#65533;f9&#65533;&#65533;&#65533;&#65533;&#65533;&#65533;&#65533;&#65533;~&#65533;&#1173;&#65533;&#65533;~ I&#65533;&#65533;h&#65533;:&#65533;4Y&#65533;&#65533;&#65533;@U&#65533;:>&#65533;(B-%^/8&#65533;gF&#65533;&#65533;3&#65533;)M&#65533;&#65533;<&5p&#65533;&#65533;&#65533;TCz&#65533;!6&#65533;&#65533;&#65533;L&#65533;&#417;G&#65533;&#65533;Ur&#65533;[&#65533;d&#65533;&#65533;&#65533;j&#65533;&#65533;&#65533;$&#65533;5&#65533;Z&#65533;&#65533;Ms&#65533;7LO&#65533;&#65533;7&#65533;&#65533;&#65533;+3b)XQ&#65533;&#65533;RM&#65533;-&#65533;&#805;'&#65533;&#65533;&#65533;M&#65533;&#65533;x}&#65533;&#65533;&#65533;&#65533;V&#65533;&#65533;&#65533;aW&#65533;&#65533;Ya&#65533;&#65533;&#65533;T&#65533;&#65533;8&#65533;C&#65533;~&#65533;g&#65533;c&#65533;&#65533;$&#65533;&#65533;&#65533;m/&#65533;&#65533;*5=&#65533;&#65533;U&#1450;VU&#65533;kK&#65533;$&#65533;&#65533;&#65533;e#&#65533;&#65533;&#65533;A
&#65533;Ndc&#65533;&#65533;&#65533;-&#1686;2&#65533;&#65533;&#365;p&#65533;&#65533;&#2044;&#65533;u7\)X&#65533;&#65533;&#65533;&#65533;n&#65533;&#65533;&#65533;&#65533;D*&#65533;K&#65533;&#65533;.&#65533;hl0A&#65533;&#65533;&#65533;&#65533;&#65533;&#65533;&#65533;qoG&#65533;&#65533;&#65533;&#65533;y&#65533;&#65533;SI	&#65533;&#65533;&#65533;&#257;}ov&#376;&#971;&#65533;w&#65533;&#65533;J&#65533;y}A&#65533;&#1461;&#65533;&#65533;/&#65533;'&#65533;&#65533;&#65533;.2&#65533;+k[=&#161;"&#65533;&#65533;&#65533;\&#65533;&#65533;&#65533;%&#65533;&#65533;K|&#65533;)&#65533;&#65533;&#65533;J&#65533;W*&#65533;&#65533;&#65533;I4&#65533;4&#65533;&#65533;8&#65533;&#65533;<&#65533;IKc&#65533;oj&#65533;&#65533;&#65533;&#65533;Uh%&#65533;*x&#65533;de&#65533;&#65533;1&#65533;&#65533;&#1591;R&#65533;1~E&#65533;Wv&#65533;y&#65533;3l&#65533;&#65533;3F&#65533;&#65533;/o&#65533;T&#65533;6&#65533;J&#65533;)&#65533;2,&#65533;Q&#65533;j&#65533;&#65533;v&#65533;&#65533;&#65533;&#65533;&#65533;&#65533;`&#65533;&#65533;&#65533;N&#65533;&#65533;i&#65533;&#65533;&#1302;4&#65533;&#65533;&#65533;r&#65533;&#65533;;&#65533;&#65533;&#65533;9&#65533;&#65533;p&#65533;&#65533;;&#65533;&#65533;9Ov&#65533;u&#65533;Q&#65533;c*&#65533;M"_rY\&#65533;7s&#65533;&#65533;)-&#65533;&#65533;&#65533;8&#65533;Y&#65533;&#65533;&#65533;&#65533;Ul.&#65533;&#65533;&#65533;\&#65533;6"&#65533;+&#65533;mH&#65533;&#65533;&#65533;&#65533;&#1772;j&#65533;&#65533;&#1324;E&#65533;N[&#65533;&#65533;So&#65533;&#65533;&#65533;&#1461;&#65533;&#65533;&#65533;]&#65533;{&#65533;S&#65533;p>&#1373;&#58734;&#308;6@&#65533;&#65533;}&#65533;H&#65533;&#65533;m&#65533;&#65533;&#65533;&#65533;&#65533;&#65533;&#65533;&#65533;6&#65533;&#65533;a&#65533;-&#1329;&#65533;%P&#65533;%jyj&#65533;&#65533;u&#65533;NW&#65533;&#65533;M&#65533;b&#65533;&#65533;)&#65533;&#65533;&#65533;Dq{&#65533;&#65533;&#65533;9&#947;&#65533;&#65533;&#65533;&#65533;&#65533;&#1785;&#65533;6&#65533;&#65533;X~&#65533;k4&#65533;v&#65533;6&#65533;	(&#65533; \&#65533;L(O&#65533;&#65533;&#65533;\7&#65533;&#65533;&#65533;&#65533;U&#65533;&#65533;&#65533;n
&#65533;&#65533;>3hg+&#65533;&#65533;o&#65533;&#65533;&#65533;k&#65533;&#65533;skp&#65533;&#65533;^g&#65533;&#65533;^&#65533;y?&#65533;A&#65533;[_&#65533;i&#65533;[V&#65533;&#65533;<2&#65533;w&#65533;&#1000;O&#65533;&#65533; [_C=&#65533;6j&#1393;,&#65533;&#65533;&#37795;dt&#65533;o_&#65533;,&#65533;&#65533;&#65533;2&#65533;&#65533;&#65533;&#65533;o&#65533;J<&#1374;&#65533;y&#65533;&#65533;&#65533;&#65533;&#65533;&#65533;9&#65533;&#65533;&#65533;3N3;&#65533;&#65533;&#65533;T&#65533;026&#65533;u&#65533;&#65533;L&#65533;&#65533;&#65533;&#65533;Z&#65533;&#65533;&#65533;0&#65533;v&#65533;&#65533;?o&#65533;&#65533;m&#65533;7>&#65533;m&#1226;_&#65533;}&#50735;r&#65533;&#65533;f&#65533;f&#65533;&#65533;&#65533;n:&#65533;&#65533;&#65533;&#65533;&#65533;&#65533;&#65533;7}&#65533;}&#65533;N&#65533;&#210;s&#65533;&#65533;>&#65533;&#65533;+&#65533;8{{&#65533;d &#65533;B.=d&#65533;&#65533;&#65533;&#65533;?n&#13566;&#65533;M&#65533;w&#65533;w|&#65533;&#65533;GMtF"&#65533;&#65533;k&#65533;eB*V{&#65533;N&#65533;&#65533;o&#65533;tG&#65533;z&#65533;}&#65533;&#65533;v&#65533;wm&#65533;w&#65533;&#65533;&#65533;&#65533;&#65533;&#384;&#65533;Ww&#65533;&#65533;A&#65533;1&#65533;$aC9&#65533;GCGW&#65533;Pa&#65533;wq&#65533;&#65533;e&#65533;C&#65533;&#65533;}&#65533;&#65533;Y&#65533;":&{T6z&#65533;G}F&#65533;u&#65533;&#65533;o&#1651;0X&#65533;6&#65533;&#65533;p &#65533;N&#65533;&#65533;k&#65533;7|&#65533;&#65533;z&#65533;&#65533;Ha&#65533;&#1781;&#65533;&#65533;d&#65533;&#65533;*!&#65533;y,&#65533;8RTG&#65533;&#65533;|&#1030;{&#65533;&#65533;K&#65533;zY#&#65533;&#65533;Z&#65533;VqN&#65533;&#65533;y&#65533;L{&#65533;Cp9&#65533;w&#65533;4B&#65533;h &#65533;T'&#1191;~&#65533;ug&#65533;W{W&#65533;5&#65533;&#65533;&#65533;&#65533;k&#65533;&#65533;&#65533;
&#65533;&#65533;EWl&#65533;&#65533;st&#65533;&#65533;&#65533;&#65533;d&#65533;e1&#65533;&#65533;&#65533;%B7&#65533;&#65533;&#65533;"f8&#65533;mxX&#65533;&bZ!&#65533;&#65533;&#65533;Q&#65533;8&#65533;%&#65533;zDfj&#65533;&#65533;&#65533;&#65533;&#65533;f&#65533;&#65533;9&#65533;&#65533;&#65533;Q&#65533;>7&#65533;~s2g&#65533;T&#65533;&#65533;&#551;x(&#65533;~&#65533;&#65533;q>a=	&#65533;&#65533;v]A&#65533;wy&#65533;&#65533;&#65533;]@&#65533;~&#1496;v&#65533;&#65533;&#65533;&#65533;q&#65533;&#65533;&#65533;P7_&#65533;&#65533;/&#65533;}&#65533;j&#65533;z1c&#65533;"&#65533;V&#65533;&#398;&#65533;&#65533;Z~(&#65533;oz&#65533;&#65533;&#65533;(p&#65533;&#335;&#65533;d&#65533;&#65533;&#65533;&#65533;PD&#65533;B&#13244;&#65533;n&#65533;&#65533;:&#65533;&#65533;J&#65533;&#65533;64&#65533;&#230;&#65533;Q&#65533;&#65533;&#65533;&#65533;a&#65533;$NK&#65533;H&#65533;&#65533;j&#65533;}&#65533;&#65533;&#65533;v&#65533;&#65533;:(v&#65533;&#65533;&#65533;6&#65533;9&#65533;8I&#65533;Y&#65533;y&#65533;f}&#65533;hn&#65533;Gy)&#65533;e&#1218;1&#65533;+&#65533;5Rls&#65533;X&#65533;&#65533;&#65533;w&#65533;&#65533;m
	&#65533;&#65533;X&#65533;xx&#65533;|&#65533;&#65533;&#65533;I&#65533;&#65533;&#65533;&#1295;G&#65533;^&#65533;&#65533;=&#65533;&#65533;h&#65533;&#65533;:&#65533;Ch&#65533;&#65533;?&#534;&#65533;W&#65533;\8&#65533;&#65533;&#1476;&#65533;&#65533;u+&#401;`Xt&#65533;W&#65533;.F/0i&#65533;&#65533;0&#65533;9y&#65533;g&#65533;&#65533;K&#65533;&#1231;t&#65533;&#65533;&#65533;&#65533;O)&#65533;jd/`;7}O&#65533;&#65533;&#65533;&#65533;|&#65533;uYP&#65533;6&#1601;R)&#65533;T&#65533;c&#65533;&#65533;(&#855;y[Y&#65533;uXfW&#65533;Vp&#1752;&#65533;&#65533;6VM&#65533;&#65533;C	&#65533;&#65533;x&#65533;&#65533;&#65533;6\&#65533;&#65533;&#65533;&#65533;X&#65533;>(g&#65533;(z&#485;&#65533;&#65533;v&#65533;Av&#65533;HWky&#65533;&#65533;8&#65533;&#904;&#65533;&#65533;bn&#65533;&#65533;&#65533;5&#65533;u&#65533;&#65533;&#65533;i&#65533;&#65533;9&#65533;&#1973;G{	&#65533;N&#65533;&#65533;&#65533;Mm&#65533;C&#65533;w&#65533;&#65533;Z&#1865;z&#65533;(&#65533;&#65533;&#65533;&#65533;&#65533;&#65533;&#65533;&#65533;h&#65533;&#65533;90&#65533;7&#65533;^&#65533;&#65533;&#65533;)%r&#65533;&#65533;&#65533;&#65533;v&#65533;I&#65533;&#65533;YHM&#65533;7&#65533;&#65533;&#65533;i{n	&#65533;<9&#65533;&#65533;	S&#65533;Cw&#65533;&#65533;&#65533;&#65533;)&#2040;t|&#65533;&#65533;&#65533;&#65533;&q&#65533;&#65533;G&#65533;Z^ww&#65533;D&#65533;$&#65533;&#65533;F&#65533;.&#65533;&#65533;&#65533;&#65533;ErX&#65533;:&#65533;~&#65533;	&#65533;&#65533;9&#65533;&#65533;)A&#65533;b&#65533;&#65533;1&#65533;&#65533;&#65533;`&#65533;ty&#65533;_&#65533;&#65533;I&#65533;&#65533;&#65533;;&#65533;&#65533;&#65533;&#65533;&#65533;&#65533;&#58971;o&#65533;9&#65533;.&#1696;S&#65533;x]&#65533;&#65533;&#65533;0
<)&#65533;c&#37227;&#65533;LVgg>&#65533;&#65533;	&#65533;&#65533;9)&#65533;_&#18493;H&#65533;Hr&#65533;q&#65533;&#65533;&#65533;&#65533;dhVy&#65533;&#65533;&#65533;&#65533;6&#41040;&#65533;E[
&#65533;^&#1667;&#65533;^&#65533;-&#65533;&#1493;(&#65533;&#65533;_)&#65533;-z&#65533;y&#65533;F_&#65533;&#65533;&#65533;&#65533;&#65533;o)&#65533;&ZwY~ZH&#65533;i&#65533;&#65533;&#65533;&#65533;&#65533; &#1633;PI&#65533;#Sj&#65533;EBv&#547;Zh&#65533;&#65533;&#65533;P&#65533;m
^&#65533;r&#65533;&#65533;3kj&#65533;Q&#679;&#65533;&#65533;)In&#65533;&#668;g&#65533;[&#65533;	&#65533;&#65533;J&#65533;[&#65533;&#65533;t:&#65533;
x&#65533;&#65533;6y&#65533;Jl&#65533;xaV&#65533;&#65533;&#65533;7>&#65533;Hz&#65533;:&#65533;&#65533;&#65533;&#65533;&#65533;&#65533;r&#65533;
&#65533;&#43187;(&#65533;&#1797;&#65533;	&#65533;&#65533;&#65533;T&#65533;&#65533;4&&#65533;&#65533;&#65533;:E^&#65533;&#65533;Z&#65533;&#65533;&#1706;&#65533;J&#65533;
&#65533;&#65533;&#65533;&#65533;&#65533;w&#670;&#65533;&#65533;&#65533;E{F:wg	&#65533;&#65533;&#65533;cj&#65533;&#65533;I
&#619;&#65533;&#65533;&#65533;&#65533;o&#65533;ym&#65533;7Y&#65533;&#65533;/:&#65533;&#65533;&#65533;Ui&#300;{&#65533;p&#1649;[&#65533;+&#65533;&#65533;X&#65533;&#65533;&#643;&#65533;:
rG&#65533;&#65533;2&#65533;&#65533;YN&#65533;2&#65533;&#65533;f&#65533;x&#65533;}&#65533;:&#65533;&#532;&#65533;&#65533;&#65533;&#65533;&#65533;p&#65533;Y&#65533;&#65533;WZ&#65533;y&#65533;2K&#65533;hJ&#65533;&#65533;Q&#65533;&#496;<f&#65533;7[&#65533;N&#65533;&#65533;&#1699;qH&#65533;Q)&#65533;&#65533;
=&#65533;&#65533;&#65533;&#65533;*n&#558;&#65533;T&#65533;&#65533;j&#65533;&#65533;Ng&#65533;;Hg&#65533;&#65533;&#65533;m&#65533;I&#65533;&#65533;&#237;5&#65533; &#65533;&#65533;z&#65533;&#65533;e
&#65533;&#65533;&#65533;M&#65533;&#65533;e+&#65533;"&#65533;&#65533;&#65533;}&#65533;&#65533;&#65533;&#65533;^[&#65533;C&#65533;&#65533;6&#65533;&#65533;5&#65533;&#65533;i&#65533;&#65533;	&#65533;&#65533;9&#65533;f&#65533;&#65533;&#65533;x&#65533;:Dt&#65533;&#65533;&#65533;&#65533;&#65533;&#65533;&#65533;?&#605;+&#65533;,}&#65533;c~&#65533;&#65533; &#65533;d{&#65533;9&#65533;&#65533;&#65533;&#65533;&#65533;&#65533;T&#572;&#65533;J&#65533;+&#65533;&#65533;&#65533;&#14631;&#65533;&#65533;&#65533;&#65533;&#65533;C&#756;&#65533;WF$Z&#65533;#&#65533;&#65533;'&#65533;&#65533;g&#65533;&#65533;&#65533;'&#65533;&#715;]+&#65533;e&#65533;&#395;&#65533;&#65533;K&#65533;&#65533;k&#65533;b&#65533;&#65533;&#65533;&#714;&#1320;Y9T&#65533;&#65533;&#65533;&#1618;5R&#65533;*&#65533;&#65533;&#65533;&#65533;&#65533;X%\&#65533;C&#65533;&#65533;&#65533;&#65533;\<&#65533;&#65533;h &#65533;&#65533;*:}&#38197;&#65533;&#65533;J&#65533;&#65533;j&#65533;o:&#65533;&#65533;&#1740;&#65533;+&#157;&#65533;&#65533;&#65533;&#65533;&#804;&#65533;j&#65533;z&#65533;U&#65533;C&#65533;hQ&#65533;yI&#65533;^&#65533;&#65533;&#65533;WJ&#65533;)&#65533;&#65533;&#65533;(Q&#65533;&#65533;&#65533;&#65533;Y&#65533;5&#65533;&#65533;&#65533;&#65533;&#65533;&#65533;&#65533;&#65533;y&#65533;&#65533;&#65533;&#65533;&#65533;&#251;&#65533;&#1991;&#65533;&#587;&#65533;&#65533;&#229;&#65533;&#65533;Z"&#65533;x9&#65533;&#65533;?&#65533;&#65533;	IX&#65533;&#65533;&#1675;&#215;&#65533;&#65533;O&#65533;m&#65533;&#65533;QM&&#65533;&#65533;9&#65533;&#65533;&#65533;&#65533;s&#65533;&#65533;q&#65533;&#1746;&#65533;&#65533;S&#65533;&#65533;X&#322;t&#65533;&#475;&#65533;&#65533;&#65533;U&#65533;4{&#65533;w&#65533;&#65533;lv&#776;D|&#65533;h&#65533;&#65533;4e&#65533;d&#65533;&#65533;[&#65533;&#65533;&#65533;^&#65533;&#810;(&#65533;&#65533;+&#65533;&#1816;&#65533;qu?&#65533;N\&#65533;#&#65533;&#273;L&#65533;l&#65533;&#65533;&#65533;&#65533;+&#65533;&#65533;&#65533;b&#65533;|&#65533;&#65533;V&#65533;&#65533;&#65533;k&#65533;&#65533;&#65533;&#65533;g&#65533;&#65533;'&#65533;&#65533;&#65533;&#65533;&#65533;TJ&#65533;L&#65533;&#65533;&#1779;&#65533;{&#65533;&#65533;i&#65533;&#65533;&#65533;&#65533;{|&#65533;&#65533;l&#642;&#1811;&#65533;f&#65533;&#65533;&#65533;&#65533;&#65533;&#65533;$&#65533;L !&#65533;   ,    ?C &#65533;&#65533;jb&#65533;&#65533;r&#65533;&#65533;&#65533;a&#65533;&#65533;&#65533;&#65533;&#65533;&#65533;:&#65533;&#65533;&#65533;&#65533;&#65533;&#65533;&#65533;&#65533;&#65533;&#65533;&#65533;&#65533;&#65533;&#65533;&#65533;&#65533;@&#65533;&#65533;>&#65533;&#65533;&#65533;&#65533;	&#65533;&#65533;&#65533;&#65533;&#65533;&#65533;&#65533;&#65533;&#65533;&#65533;&#65533;&#65533;&#65533;&#65533;UC&#65533;Ih&#65533;&#65533;	&#65533;&#65533;&#667;	&#65533;&#65533;&#765;&#65533;&#65533;&#1608;&#65533;&#65533;&#65533;&#65533;&#65533;&#65533;&#65533;&#65533;'&#65533;&#65533;&#65533;&#65533;&#65533;&#65533;&#65533;&#65533;E&#65533;&#65533;&#65533;&#65533;&#65533;&#65533;&#65533;S#`(`&#65533;^	&#65533;&#65533;&#464;&#65533;<&#65533;&#65533; J&#65533;mD 	&#65533;&#65533;0&#65533;&#65533;'&#65533;&#65533;&#65533;&#65533;C "?l$&#65533;&#65533;&#65533;&#65533;0C&#652;I&#65533;&#65533;9 &#65533;T&#1650;gO&#65533;&#65533;
I&#65533;&#65533;M&#65533;9&#65533;.\&#65533;U&#65533;7&#65533;&#65533;&#65533;&#65533;&#65533;M&#65533;&#65533;dV&#65533;R&#1398;&#1385;&#1511;&#65533;@&#65533;J\&#65533;&#65533;b&#65533;T&#65533;&#65533;/&#65533;o&#65533;&#65533;r&#65533;&#65533;&#65533;&#1541;2'&#65533;a5&#65533;.4k&#65533;&#65533;6
&#65533;(
&#1642;&#556;&#65533;=V&#65533;&#65533;Tn&#65533;!&#65533;=&#65533;x&#65533;&#65533;gK80&#65533;&#1771;&#65533;&#65533;,*&#65533;G&#65533;&#65533;&#65533;}&#65533;&#65533;&#65533;&#65533;q NzG&#65533;]&#65533;&#65533;&#65533;-&#65533;&#547;&#65533;2:(&#65533;j&#65533;8&#65533;h&#65533;&#65533;Wj&#65533;I&#65533;h&#65533;&#65533;&#911;W&#58563;K&#65533;C=&#65533;Siw}f&#65533;4&#65533;&#65533;q)6&#65533;&#783;&#65533;C&#65533;&#65533;&#65533;s&#13789;&#65533;&#65533;Y&#65533;&#65533;a&#65533;;&#65533;&#65533;m&#65533;&#65533;1&#65533;^\v%'&#65533;&#65533;&#65533;_&#65533;(B&#65533;_&#65533;uZ6&#65533;	]&#65533;&#65533;A&#65533;&#65533;&#65533;Q&#65533;&#65533;&#65533;a&#65533;&#65533;&#65533;8d&#65533;&#65533;&#65533;g&#65533;&#65533;&#65533;_{u&#65533;QI&#65533;&#65533;NDh&#65533;Nz&#65533;y(&#65533;:H1&#65533;m&#65533;v\xMA&#65533;&#65533;E=&#65533;&#65533;&#65533;%T&#65533;mT&#65533;&o&#65533;&#65533;&#65533;L"EPt&#1861;9&#65533;RH&#65533;&#65533;F?i&#65533;&#65533;&#65533;ig&#65533;sg>A]u&#65533;u&#65533;&#65533;vb"&#65533;&#65533;w&#65533;1EZy&#65533;~&#65533;&#65533;&#65533;%%&#65533;E?Z)&#65533;&#1763;(&#65533;&#65533;&#65533;
&#65533;F&#65533;&#65533;f&#654;&#65533;u&#65533;-(&#65533;|}9&#65533;W&#65533;&#1452;PE1&#65533;^&#65533;/&#65533;l&#25004;&#65533;XBN&#3744;)&#65533;&#65533;
&#65533;&#65533;1&#65533;&#65533;&#65533;&#65533;&#1193;&#65533;;&#65533;!&#65533;&#1909;,&#65533;#&#65533;?C&#1158;&#65533;&#65533;&#65533;&#65533;PD?&#65533;4&#65533;A&#65533;VY&#65533;&#65533;&#65533;B&#65533;%&#65533;X&#65533;\&#65533;&#65533;+&#65533;v&#65533;b&#1051;yBSPu&#65533;)&#190;k&#65533;f&#65533;&#65533;)&#65533;&#65533;&#65533;&#65533;G&#65533;&#65533;&#65533;&#65533;
b&#65533;&#65533;D&#990;&#405;&#17827;&#65533;&#65533;&)&#65533;&#65533;&#65533;&#65533;'&#679;&#65533;i&#65533;l8&#65533;w&#1576;$&#65533;{8*&#65533;l2nQ&#65533;4&#65533;&#65533;&#1963;&#65533;&#65533;f&#65533;J;&#266;&#65533;z&#65533;&#65533;&#65533;e&#65533;iZ!&#65533;+
H&#65533;&#65533;)&#65533;&#65533;&M&#65533;b&#65533;<&#65533;X^	U[&#65533;&#1397;&#65533;dz>	no&#65533;&#65533;&#65533;&#65533;a&#65533;&#65533;.&#65533;&#65533;-d0&#65533;&#65533;&#65533;v&#65533;})&#65533;&#65533;&#65533;K/wG&#65533;&#65533;vf&#65533;&#595;&#65533;.&#65533;f&#65533;&#65533;z&#65533;&#65533;X{&#65533;8&#194;&#65533;&#65533;&#65533;@ 9!T.CK&#65533;&#65533;&#65533;X%A&#65533;	&#65533;8i&#406;&#65533;&#65533;&#65533;&#168;&#65533;&#65533;1!D{c&#65533;&#65533;G:c&#65533;'H&#65533;,7&#65533;&#65533;&#65533;~K!1/&#65533;&#65533;&#65533;&#65533;&#65533;&#1523;&#65533;F&#65533;&#65533;&#65533;&#65533;$o|&#65533;&#65533;&#65533;&#944;&#1159;&#65533;&#65533;ej0 $&#65533;X&#65533;R&#65533;0\&#65533;A=&#65533;&#65533;IU&#65533;&#65533;&#65533;&#65533;&#65533;[&#65533;/&#65533;&#1105;&#65533;~&#65533;o&#65533;#~Q&#65533;N&#65533;&#65533;xH&#65533;&#65533;B&#65533;4Od&#65533;&#65533;&#65533;&#65533;t&#65533;&#65533;t&#65533;`&#65533;&#1236;&#180;&#65533;&#65533;L.&#65533;&#65533;&#65533;&#65533;&#65533;vp9&#65533;&#65533;n?&#65533;}&#65533;t&#65533;{
&#65533;&#65533;&#1345;&#65533;&#65533;&#65533;[&#65533;&#65533;&#622;@&#65533;&#65533;g|&#65533;&#65533;f&#65533;&#65533;f&#65533;[D&#65533;&#65533;&#65533;&#65533;E&#65533;k&#65533;)d4&#65533;m&#65533;Ml&#65533;+&#65533;-#JQg&#65533;&#65533;^j6g-#%iHH@&#65533;pI"&#65533;;W&#65533;?&#65533;i&#65533;[&#65533;r&#65533;&#65533;&#65533;&#65533;p&#65533;&&#1473;	&#65533;&#65533;&#65533;&#65533;&#65533;&#65533;&|[&#65533; 8H&#65533;o];&#65533;"&#65533;&#65533;&#65533;&#65533;&#65533;oqBO&#65533;&#128;E r&#1824;7&#65533;Ih&#65533;&#65533;!&#65533;Ag&#65533;&#65533;&#65533;&#65533;';&#65533;*Q	&#65533;&#65533;M&#65533;64&#65533;&#65533;P&#65533;&#65533;l&#65533;UX9&#65533;&#65533;&#65533;&#65533;&#221;&#1392;t&#65533;&#65533;*&#65533;&#65533;S&#59861;&#651;&#65533;&#65533;&#65533;E.>P6&#65533;&#65533; `0&#65533;&#65533;&#65533;&#65533;&#65533;&#65533;n&#65533;o&#65533;&#65533;&#1755;&#65533;@&#65533;&#65533;n&#65533;&#65533;&#65533;&#65533;&#65533;1%e<&#65533;&#65533;[!	)O~eG&#65533;	&#65533;&#65533;&#65533;Lx&#65533;+S2&#65533;$') &#65533;&#914;b&#65533;d'&#65533;A&#65533;q&#65533;&#65533;&A'&#65533;*&#65533;&#65533;&#1058;&#851;a6~9K=&#65533;T&#65533;&#65533;Q3`&#28285;&#65533;&#65533;&#65533;&#65533;&#65533;&#65533;JYi&#65533;y&#393;W&#65533;&#65533;Y:&#65533;kMil6&#65533;E&#65533;&#65533;&#65533;&#65533;&#65533;mg&#838;&#696;&#65533;o&#65533;&#65533;l&#1686;N<&#65533;&#65533;n&#65533;&#65533;N
8&#426;p&#65533;&#65533;&#65533;&#295;&#65533;&#65533;H&#65533;&#65533;&#65533;&#65533;j&#65533;&#65533;&#65533;&#65533;B&#65533;Y&#65533;&#65533;&#65533;&#65533;&#65533;L&#65533;&#65533;p&#65533;&#65533;&#65533;&#65533;&#65533;J4&#65533;&#65533;T&#65533;&#65533;&#65533;&#689;jh&#65533;,&#65533;&#65533;QY&#65533;%+&#65533;&#65533;ah,&#65533;+&#65533;A&#65533;$&#65533;,&#65533;&#65533;&#65533;RSS=&#65533;4+b:&#65533;B&#65533;&#65533;f4&#65533;i5}H B&#65533;?&#65533;&#1625;&#65533;F&#65533;&#65533;&#65533;E&#65533;h&#65533;&#65533;&#65533;&#65533; 5!&#65533;G&#65533;&#65533;&#65533;&#65533;&#65533;&#65533;&#65533;i&#65533;1&#65533;&#704;v&#65533;V&#65533;&#65533;&#65533;6&#65533;&#65533;&#65533;ud&#65533; &#65533;	&#65533;&#65533;&#65533;e&#65533;$&#65533;&#65533;&#65533;`@&#65533;q&#65533;&#65533;&#65533;&#65533;	&#65533;&#65533;4&#65533;&#65533;&#65533;ky^1+&#65533;&#65533;uv&#65533;5l|&#65533;K29&#65533;&#65533;w&#65533;
Q&#65533;\@&#65533;DM&#65533;K&#1355;&#65533;&#65533;B&#65533;&#65533;Wd&#65533;X3Zq&#65533;#'&#65533;&#65533; &#65533;p@Y&#65533;b&#65533;6L&#65533;5&#65533;!{8&#65533;&#65533;&#65533;mVs&#65533;Tx&#65533;&#65533;&#65533;8d&#65533;	H&#65533;V&#504;&#65533;&#65533;[r&#65533;&#65533;b&#65533;9&#1529;_%&#65533;M&#65533;:&#65533;&#65533;&#65533;&#65533;S&#65533;&#18566;&#65533;9&#65533;&#65533;&#65533;Q&#65533;&#65533;w&#65533;{&#65533;kd&#65533;3"&#65533;&#65533;Ae&#65533;&#65533;&#949;&#1501;&#65533;d&#65533;&#65533;&#65533;&#65533;&#65533;&#65533;`&#65533;r,EJ&#65533;&#65533;*E$&#861;&#65533;&#65533;&#65533;_^&#65533;&#657;y&#65533;&#65533;&#1905;3&#65533;Y&#65533;&#65533;&#65533;j&#65533;&#1326;&#65533;~!H#&#65533;&#65533;O;&#65533;&#65533;&#65533;	&#65533;&#65533;UZ&#65533;&#65533;&#65533;)z&#65533;.&#65533;x 7}&#65533;;&#65533;M)7&#65533;P;r&#65533;[Ua\&#65533;&#65533;!&#65533;&#65533;Nu&#65533;u,&#65533;&#65533;$
J&#65533;&#65533;Sp&#65533;j&#65533;(J&#65533;&#65533;"e&#65533;vM&#65533;$&#65533;&#986;&#65533;%&#65533;?&#65533;&#18106;/&#65533;]W&#65533;iB&#65533;u&#65533;Kc&#1890;_&#65533;&#65533;&#65533;W&#65533;B&#65533;5<Zg&#65533;&#548;c&#65533;A		!Y	&#65533;q&#65533;&#65533;&#65533;|L&#65533;X&#65533;w&#65533;3:&#65533;Y&#65533;=&#65533;z&#65533;$&#65533;l}Ch`5Z{&#65533;&#65533;&#65533;&#65533;&#65533;&#65533;&#65533;|U}&#65533;U&#65533;&#65533;p&#65533;&#65533;v&#65533;&#1676;&#65533;&#65533;&#65533;&#65533;Fru&#342;&#65533;#Q&#36420;&#65533;&#472;&#65533;Q=&#65533;&#65533;&#65533;&#65533;.&#65533;&#65533;(ouB&#65533;&#65533;&#65533;*gy&#65533;&#65533;&#65533;n=J^&#65533;:6~&#65533;l&#65533;&#65533;e&#65533;&#65533;&#65533;&#65533;&#65533;Y&#65533;&#65533;&#65533;g&#65533;%@K&#65533;&#65533;_&#65533;l&#65533;Z&#24487;&#65533;n&#65533;&#65533;<H&#65533;Xh&#65533;&#65533;&#600;t&#65533;&#65533;&#65533;F&#65533;&#65533;J7&#65533;irO&#65533;`&#65533;&#65533;	&#65533;&#65533;&#65533;&#65533;&#65533;&#65533;v&#65533;&#65533;&#65533;&#2030;&#65533;&#65533;&#65533;&#65533;xC&#65533;&#65533;&#65533;&#65533;&#65533;]&#65533;c&#65533;&#65533;&#65533;&#65533;a&#65533;A&#65533;&#1186;I&#65533;&#65533;/&#65533;.&#464;4&#65533;&#65533;pQ&#65533;&#65533;&#65533;:&#65533;&#65533;&#65533;_I=l&#65533;d &#65533;#[&#65533;]g&#65533;&#65533;Z&#65533;&#65533;&#65533;s# &#65533;}&#65533;&#65533;@&#65533;t&#65533;&#65533;U&#65533;sY&#65533;o&#65533;{&#65533;n&#65533;-C&#65533;&#65533;]&#65533;&#65533;&#65533;&#7289;&#65533;Q&#65533;&#65533;&#65533;f&#65533;s=*&#65533;n	o&#608;!k&#65533;s&#65533; x&#65533;&#65533;&#65533;&#65533;|&#65533;{&#65533;&#65533;O&#65533;&#65533;&#65533;&#65533;p&#65533;&#65533;&#65533;&#65533;&#65533;&#65533;&#65533;&#65533;&#65533;&#1993;&&#65533;~&#65533;&#65533;&#65533;&#65533;s&#65533;,&#65533;p%Oy&#65533;Z&#65533;&#65533;$&#65533;y&#65533;&#65533;yb&#65533;r?&#65533;B&#65533;&#65533; &#65533;&#65533;b&#65533;&#65533;NO&#65533;s&#65533;Fz&#65533;&#65533;{&#65533;wz&#65533;wQ&#65533;s_&#65533;&#65533;&#65533;&#65533;,.&#65533;&#1222;t&#65533;6&#65533;&#65533;&#65533;t&#65533;&#65533;#H&#65533;m&#65533;e|g&e&#65533;&#65533;&#65533;wfvn&#65533;&#65533;Z&#65533;&#65533;R&#65533;&#65533;&#65533;Y&#65533;`v&#65533;&#65533;j&#1730;&#65533;mzPwD8~&#65533;W&#65533;H&#65533;~J&#65533;&#65533;&#65533;fp&#65533;&#65533;7&#65533;&#65533;6iQOXyF0&#65533;&#65533;q&#65533;&#65533;U&wy&#65533;'&#65533;&#65533;%AF7C&#65533;&#65533;&#65533;&#65533;&#65533;kU&#65533;M&#65533;&#65533;k&#65533;"Y&#65533;&#65533;{&#65533;ta&#65533;&#65533;&#65533;&#65533;&#65533;l&#65533;y&#65533;0&#65533;t&#65533;c&#65533;&#65533;&#65533;]&#65533;&#65533;P5&#65533;p|&#65533;a&#65533;25
&#65533;AF&#65533;&#65533;W&#65533;&#65533;&#65533;YD&#65533;aQ&#65533;1=M$qZ&#65533;&#65533;2&#65533;GX&#65533;Ih&#65533;F(~T&#65533;v&#65533;&#1482;i&#65533;&#522;&#65533;&#65533;Zsp&#65533;(8|4r^&#1541;h7:&#65533;c&#65533;j&#1362;:h	]&#65533;&#65533;_&#134;&#65533;9xclq&#65533;&#65533;7&#65533;&#65533;E&#65533;{&#65533;=&#65533;lH&#65533;yH&#65533;c&#65533;h&#65533;QJ&#65533;&#65533;&&#65533;&#65533;b |&#65533;(<&#65533;@&#65533;&#994;&#65533;p&#65533;|&#65533;&#65533;u-&#65533;L	vX`5&#65533;aZ&#65533;&#65533;&#65533;&#28968;&#1551;Kx~y&#65533;r&#65533;o\ &#65533;&#65533;&#65533;&#65533;!T@?X&#65533;x&#65533;Wc&#65533;&#65533;&#65533;&#65533;&#65533;\&#65533;W&#65533;&#65533;L&#65533;6&#65533;W&#65533;Q&#65533;&#65533;4 er&#632;&#65533;$I&#65533;&#65533;&#65533;z%d1&#65533;H&#65533;&#65533;w&#65533;&#65533;BXM&#65533;l&#65533;&#65533;]m&#65533;X&#65533;&#65533;<Y^2&#65533;Q.c*W1$D&#65533;4o
&#65533;o&#1015;&#65533;`&#65533;nM)&#65533;H&#65533;a?&#65533;;&#65533;&#65533;.&#65533;&#65533;G&#65533;L&#65533;\iw&#65533;&#65533;&#65533;&#1540;w&#65533;h/&#65533;&#65533;S&#65533;&#65533;&#65533;&#65533;+ &#65533;T#r&#65533;&#65533;Gy}b&#65533;&#65533;&#65533;&#65533;&#65533;&#65533;&#65533;&#65533;&#65533;m"&#45376;&#65533;&#65533;8j&#65533;&%&#65533;&#65533;&#65533;&#65533;&#65533;&#65533;&#65533;&#65533;f|&#65533;&#65533;&#65533;B&#65533;>&#65533;&#65533;-&#65533;r&#65533;x:S$v&#434;t9_&#65533;'&#65533;&#65533;&#65533;*&#65533;`f&#65533;&#65533;D&#65533;}&#65533;&#65533;u9&#65533;&#65533;&#65533;&#65533;&#65533;O&#65533;<&#65533;=I@&#65533;]dc&#65533;&#65533;}&#65533;&#65533;]&#65533;&#65533;&#65533;&#65533;p/@p&#65533;&#65533;4&#65533;x&#65533;R&#1563;&#65533;&#65533;=m)&#65533;r&#65533;&#65533;&#65533;&#65533;z%G0&#65533;V;&#65533;>u&#65533;&#65533;.:&#65533;"I&#65533;&#65533;&#65533;[&#65533;&#65533;TDFd&#65533;8&#65533;hs&#65533;&#65533;2&#65533;&#65533;&#65533;i&#65533;#&#65533;&#65533;3:&#65533;s&#65533;D&#65533;&#65533;{&#1091;{1b&#65533;.&#1049;-X&#65533;&#65533;&#65533;@5&#65533;uB&#65533;6&#65533;&#65533;&#65533;N&#65533;n&#65533;&#65533;<8`h$r&#65533;e&#65533;Hz	PW&#65533;!&#65533;&#65533;)&#65533;&#65533;&#65533;&#42747;&#65533;h&#2038;R&#65533;+&#65533;h&#65533;&#233;~l&#592;&#65533;&#65533;,*&#65533;&#65533;&#65533;E0&#65533;iwyvx)&#65533;}&#65533;&#65533;%cD&#65533;w&#65533;&#65533;&#65533;&#65533;I&#65533;k&#1565;&#65533;#&#65533;&#65533;XbH&#65533;Z"&#65533;J&#65533;	H&#65533;<&#65533; ^&#65533;&#65533;@wQ&#65533;&#65533;&#65533;&#65533;yD&#65533;Im#&#65533;im&#65533;4<&#65533;&#65533;&#65533;!a@BVw&#65533;0evL2&#65533;&#65533;e:1#&#65533;v&#65533;&#65533;k&#65533;&#65533;&#65533;	&#65533;&#65533;S&#65533;Xw&#65533;&#65533;&#65533;&#65533;3d&#65533;3&#65533;
&#65533;&#65533;&#65533;>7Z&#65533;q)&&#65533;wh&#65533;~C&#65533;S&#65533;q&#65533;xi\(y&#65533;&#65533;&#65533;&#1611;&#65533;`&#65533;&#65533;:&#65533;k3&#65533;&#34020;=&#65533;a&#65533;9t&#65533;&#65533;89G&#65533;@&#65533;&#65533;x7&#390;&#65533;*y&#65533;&#65533;&#65533;&#65533;&#65533;I&#65533;4&#65533;&#65533;&#65533;  &#65533;9eZA&#65533;Y:gI'o&#65533;&#1061;S&#39358;&#1683;&#65533;F#Y&#65533;_<&#65533;D/5&#1545;&#65533;r&#65533;x&#65533;&#65533;3&#65533;&#65533;R&#65533;k&#65533;<&#65533;hE&#65533;`&#65533;&#65533;>&#65533;&#65533;UW)&#65533;g&#65533;(&#65533;&#65533;l
ZN&#65533;d&#65533;&#65533;F&#65533;&#65533;&#65533;(&#65533;Z&#65533;&#65533;&#65533;!F?&#65533;j&#65533;&#1698;&#65533;9&#65533;$gr{IZ&#65533;&#65533;&#65533;:P&#65533;@{&#65533;E&#65533;6\&#65533;9&#65533;&#65533;&#65533;&#65533;YI &#65533;&#65533;H: &#65533;&#594;/Y&#65533;&#65533;&#65533;W!@&#65533;d&#65533;&#65533;u&#65533;&#65533;a&#65533;&#602;&#65533;&#65533; &#21164;&#65533;&#65533;&#65533;udS&#65533;3&#65533;&#65533;kfR&#65533;F&#65533;I*&#65533;bZ&#65533;7&#65533;5@&#65533;1&#65533;^&#65533;64w&#65533;
&#65533;&#65533;>=(M&#65533;2&#65533;&#65533;03&#65533;n?&#65533;j&#65533;D"&#65533;Z[5)&#65533;W&#65533;s9&#65533;;&#1654;&#65533;&#40381;ZM&#65533;&#65533;&#65533;&#65533;&#65533;t&#624;u&#65533;&#65533;v&#65533;Ae&#65533;&#65533;a&#65533;H&#65533;&#65533;&#65533;&#65533;z2&#65533;l&#65533;&#65533;&#65533;&#65533;j&#65533;&#65533;&#65533;&#65533;&#65533; &#65533;&#65533;{ej&#65533;&#65533;UICVAflR&#65533;I-+ &#243; &#1217;1&#65533;&#65533;SY&#65533;R&#65533;&#65533;&#65533;&#65533;&#65533;&#65533;&#65533;&#65533;&#65533;&#65533;"&#65533;&#65533;U&#65533;&#65533;&#65533;&#65533;_k&#65533;&#65533;&#65533;&#65533;&#65533;#h&#65533;7&#65533;d&#65533;<&#65533;&#65533;<HP&#65533;&#65533;&#65533;S&#65533;&#65533;&#65533;[&#65533;!&#65533;-&#1211;&#65533;g[&#65533;d&#65533;4 &#65533;d&#65533;Q&#65533;&#65533;G&#65533;&#65533;&#65533;'&#65533; &#65533;&#65533;&#65533;&#65533;i	&#65533;&#65533;[&#65533;&#65533;^&#65533;&#65533;	&#65533;&#65533;&#65533;'2&#65533;:;t&#472;&#65533;"&#65533;&#65533;	U&#65533;&#65533;s&#65533;&#65533;&#65533;&#65533;;&#65533;\&#65533;&#65533;&#65533;]&#65533;&#65533;(&#65533;~&#65533;Vi l,&#65533;[p8&#65533;?E	&#65533;3{&#65533;&#65533;&#65533;&#794;&#65533;a&#65533;2#&#65533;&#65533;? D&#65533;X$&#65533;=&#65533;&#65533;&#65533;!&#65533;&#65533;h&#672;O&#65533;&#65533;&#65533;=X&#65533;&#65533;&#65533;]$?U&#65533;&#65533;&#65533;/&#1643;4&#65533;&#65533;A&#65533;]B&#65533;IdPF&#65533;H|&#65533;&#65533;&#65533;5&#65533;JqH&#65533;&#65533;k&#65533;&#65533;o&#65533;p&#65533;*s&#65533;b&#65533;&#65533;&#65533;&#65533;K&#65533;&#65533;&#65533;&#65533;y&#65533;&#65533;&#65533;0x&#65533;&#65533;}&#65533;&#65533;
6&#65533;4&#65533;Es&#65533;&#65533;&#65533;&#65533;&#65533;&#65533;&#65533;&#65533;&#65533;&#65533;&#137;Y&#65533;l&#65533;&#65533; &#65533;a &#65533;Cc&#65533;&#65533;&#936;z&#65533;j&#65533;(&#65533;&#65533;G&#65533;&#1992;&#65533;&#363;&#65533;&#27310;&#65533;l&#65533;&#65533;W&#65533;&#65533;XJ&#65533;u&#65533;&#65533;5&#65533;&#65533;SK&#65533;&#65533;i&#65533;&#65533;&#65533;&#65533;a&#65533;&#65533;&#65533;j&#65533;`k&#65533;c&#65533;9&#65533;&#1731;&#65533;&#65533;/=&#65533;&#240;|&#65533;I<&#65533;E,&#65533;Hl\O M&#65533;&#65533;+&#65533;&#65533;&#65533;&#65533;SL&#65533;T&#65533;&#65533;&#65533;&#65533;S&#65533;&#65533;Z&#65533;&#65533;&#65533;d.8\>_&#65533;hE&#65533;&#65533;&#65533;k&#65533;y&#65533;G&#65533;&#65533;%&#65533;&#1720;&#65533;&#11829;&#65533;&#65533;&#65533;&#65533;Kqs<&#957;1#&#65533;f&#897;99&#65533;S&#65533;&#65533;z&#65533;G &#65533;&#65533;&#65533;s(,&#65533;&#65533;&#65533;&#588;&#65533;&#962;H44&#65533;&#65533;&#65533;>d&#65533;2&#65533;H&#65533;BE&#19744;&#65533;&#1055;&#65533;2|&#65533;&#65533;F4&#65533;&#65533;&#65533;#B&#65533;&#65533;=&#65533;&#65533;>&#65533;Lp&#65533;&#65533;&#65533;q@&#752;&#65533;&#65533;&#65533;a_&#65533;&#65533;+	&#65533;&#65533;&#65533;&#65533;&#65533;	7iac&#65533;u{&#65533;y;&#65533;uy?&#65533;&#65533;&#65533;M&#688;nQ&#65533;a&#65533;iYf&#65533;&#65533;&#65533;V&#65533;&#65533;&&#65533;?#&#65533;&#65533;&#65533;&#65533;&#65533;&#65533;6&#65533;L&#910;r(&#65533;&#65533; l&#65533;vMe$&#65533;#&#65533;&#1360;&#65533;:QM&#997;&#65533;&#65533;&#65533;&#65533;&#65533;&#65533;&#65533;&#65533;J&#65533;&#65533;&#65533;&#65533;&#65533;|&#65533;&#65533;&#65533;G&#65533;:x&#65533;
&#65533;&#65533;&#65533;&#65533;j&#65533;&#1070;&#65533;,&#65533;F&#65533;$?&#65533;ot&#65533;&#65533;n&#65533;l&#65533;[-&#65533;?&#65533;l&#65533;&#65533;]m&#65533;&#65533;<&#65533;&#1825;,iUk0&#65533;hc&#65533;{&#65533;#&#65533;\&#65533;&#65533;&#65533;&#65533;xn%2&#65533;&#65533;cY&#65533;&#65533;&#65533;f(p&#65533;&#1596;&#65533;&#1884;&#65533;v&#1228;&#65533;&#65533;N&#1778;M&#65533;x	&#65533;r `&#65533;Ll&#65533;J&#65533;&#65533;&#65533;&#65533;*Y&#1745;@&#1338;e&#65533;&#65533;&#65533;c&#65533;&#65533;&#65533;&#65533;&#65533;f&#65533;&#65533;&#65533;&#65533;&#65533;&#65533;B<w&#65533;{&#65533;&#65533;}&#65533;&#65533;&#65533;`u:u$&#65533;&#1862;Q&#65533;*{m&#1129;&#65533;2%&#65533;&#1357;&#65533;dc&#65533;m6&#65533;&#65533;&#65533;Y&#65533;&#65533;&#65533; &#65533;&#65533;&#65533;&#65533;&#65533;]G&#1243;&#65533;5&#65533;&#65533;8&#654;&#65533;&#1861;&#65533;<&#65533;&#65533;n&#65533;&#65533;&#65533;&#65533;y&#65533;&#65533;E&#65533;@&#65533;&#65533;in&#65533;&#65533;&#65533;v&#65533;O&#65533;qx&#65533;Q&#65533;&#65533;&#65533;p&#1789; &#65533;m&#65533;&#65533;&#65533;&#65533;\&#65533;#&#65533;&#65533;|L9&#65533;^&#65533;$&#65533;&#65533;+&#65533;&#685;&#65533;&#65533;&#65533;e-&#65533;&#65533;&#1005;J&#211;p4~U&#300;sm&#1886;&#65533;<&#65533;;&#65533;&#65533;&#65533;*rX&#65533;&#65533;&#65533;1&#65533;>Lj&#65533;&#65533;S9&#65533;&#65533;<&#65533;&#138;&#65533;&#65533;i&#65533;&#65533;1&#65533;&#65533;}&#65533;&#65533;&#65533;&#65533;&#65533;&#65533;W&#65533;&#65533;&#65533;j&#65533;^EG^&#65533;;_&#65533;&#65533;&#65533;4&#65533;&#65533;&#65533;&#65533;aZ&#65533; &#65533;1&#65533;0&#2016;&#65533;G=77A&#65533;&#65533;k&#65533;M&#65533;4&#65533;&#65533;Nm&#65533;4&#595;&#65533;A&#65533;M9&#65533;M&#65533;O}&#65533;NnGf&!&#65533;&#65533;U  &#65533;1&#65533;&#65533;&#65533;&#65533;&#610;\&#65533;&&#65533;9kQ&#65533;[)X&#65533;&#65533;K&#17478;&#43069;&#65533;&#65533;&#65533;&#65533;&#65533;Z&#65533;I+&#65533;&#65533;&#65533;q&#65533;&#10319;I&#65533;N&#65533;&#65533;.&#65533;c&#65533;d~&#65533;&#65533;&#65533;b&#65533;]y&#65533;	&#65533;G&#65533;&#65533;|&#65533;&#65533;&#65533;i&#65533;6&#65533;6&#65533;r&#65533;|&#65533;&#65533;3&#65533;4&#65533;}m&#65533;K&#65533;&#65533;&#65533;&#65533;k&#65533;e&#65533;g?]&#65533;&#1560;&#65533;v&#65533;&#65533;&#65533;&#65533;v&#65533;&#65533;F&#65533;&#65533;M&#65533;&#65533;.&#65533;&#65533;}&#65533;&#65533;	&#65533;&#9587;&#65533;$.&#65533;<&#65533;.)D |I*N&#65533;p&#65533;t&#65533;&#65533;&#65533;&#65533;&#65533;2N}3 4~&#1837;&#65533;6n&#65533;&#65533;&#65533;2x]&#65533;&#65533;q&#65533;&#65533;&#65533;&#65533;&#65533;}&#1523;K&#65533;v}<&#65533;&#65533; &#65533;z%&#65533;&#65533;R&#65533;>&#65533;&#65533;g&#65533;&#65533;&#65533;&#655;&#65533;&#65533;&#65533;&#65533;4&#65533;&#65533;7p&#65533;&#1547;&#65533;&#65533;&#65533;-9&#65533;&#65533;z&#65533;&#65533;81C@&#65533;&#65533;&#65533;&#65533;&#65533;&#65533;&#65533;<&#65533;&#65533;&#65533;K&#65533;V&#192;Z!|&#65533;&#65533;n&#65533;&#65533;M&#65533;?&#65533;&#487;&#65533;&#65533;O&#65533;,Vc>&#65533;&#65533;(&#65533;&#65533;D&#65533;&#65533;M&#65533;&#65533;  &#65533;.&#65533;&#65533;&#65533;&#65533;&#65533;P&#65533;lTl&#65533;&#65533;?&#65533;&#65533;S&#65533;&#6667;&#65533;XH&#65533;&#65533;&#65533;&#65533;&#65533;&#65533;\&#65533;#&#65533;&#65533;&#65533;o&#65533;&#65533;F&#65533;&#65533;&#65533;&#65533;&#65533;3t&#65533;(&#65533;&#65533;=&!F&#65533;>L&#740;o&#757;&#65533;d&#65533;_&#65533;K&#65533;&#65533;
!8&#65533;&#65533;[.&#65533;E&#65533;&#65533;&#65533;u&#65533;G&#65533;&#65533;&#65533;&#65533;&#65533;&#65533;&#65533;&#65533;#&#65533;&#65533;^&#65533;R&#65533;&#65533;&#65533;&#65533;&#65533;us&#65533;a&#65533;&#65533;&#65533;~&#65533;&#65533;yO&#65533;i&#65533;&#65533; &#65533;A!&#65533;&#65533;Y&#65533;e&#65533;&#65533;C&#65533;&#65533;^)&#65533;&#65533;U&#65533;S&#65533;	&#65533;\&#65533;J&#1435;&#65533;&#538;&#65533;&#65533;"&#65533;4&#65533;&#65533;&#65533;SC&#65533;&#65533;^&#65533;&#65533;*
H	&#65533;&#65533;&#65533;&#65533;&#65533;&#65533;&#65533;&#65533;e&#65533;&#65533;&#65533;n&#65533;'QCr&#65533;X#&#65533;Ihc'&#65533;ec#t045d&#65533;&#65533;&#65533;&#65533;&#65533;&#65533;&#65533;2&#65533;&#65533;*&#65533;"=E9E O0&#65533;&#65533;=&#65533;\qV&#65533;&#65533;&#65533;&#65533;&#65533;^_&#65533;&#65533;t&#1726;&#65533;&#65533;&#1960;&#65533;T&#65533;&#1791;&#65533;&#65533;b&#65533;&#65533;&#65533;j&#65533;&#30616;&#65533;&#65533;&#65533;tR&#65533;&#65533;&#65533;#&#65533;0&#65533;H&#65533;&#65533;&#65533;&#65533;&#65533;&#65533;&#65533;&#65533;0l J&#65533;&#65533;ID&#65533;@&#65533;&#65533;&#65533;B&#65533;&#65533;&#65533;&#461;&#65533;&#65533;L&#65533;%cK`/Y&#65533;&#65533;I&#65533;e)F&#65533;&#558;&#65533;&#969;?} &#65533;(&#65533;D&#65533; P`$&#65533;&#65533;5&#65533;&#65533;&#65533;&#65533;A&#65533;H&#65533;&#65533;85K&#65533;7&#65533;&#65533;&#65533;`&#65533;&#306;>&#1194;&#65533;&#65533;0&#65533;Zvp&#65533;&#589;&#65533;aQ&#1915;+&#373; -_&#65533;{&#65533;pS&#65533;0&#65533;E?R&#65533;&#65533;1&#65533;F&#65533;&#65533;&#65533;&#65533;&#65533;a&#65533;s&#65533;T&#65533;&#65533;9&#65533;(&#229;&#65533;&#65533;&#65533;&#65533;&#65533;&#65533;&#1256;S&#65533;z&#65533;&#65533;/n&#270;%+&#65533;&#65533; &#65533;3&#65533;&#65533;Y&#65533;&#65533;&#65533;4&#65533;&#65533;iG|&#65533;&#65533;` ?)&#65533;0&#65533;&#65533;w&#65533;&#65533;&#65533;&#65533;^&#65533;&#65533;&#65533;&#65533;&#65533;<&#65533;&#65533;sIa&#251;&#65533;&#251;k7mN&#65533;&#65533;!&#65533;\9&#932;&#65533;&#65533;#;&#65533;Q&#65533;J&#65533;&#65533;&#65533;&#65533;&#65533;/&#65533;&#65533;&#65533;&#65533;<}&#65533;^ Z!U&#65533;&#65533;Z&#65533;&#65533;S&#65533;e&#1312;T9&#65533;5&#65533;ECx S\!`X&#65533;&#65533;D&&#65533;&#65533;`&#65533;U&#65533;&#65533;d)&#65533;E&#65533;&#65533;&#65533;%1F&#65533;Le&#65533;&#65533;&#65533;&#65533;d<&#65533;(Y&#65533;&#65533;&#7184;@&#65533;Q&#65533;&#65533;z&#65533;&#65533;&#65533;P&#65533;&#65533;&#65533;&#17638;&#65533;&#1178;7&#65533;&#65533;6&#65533;2&#65533;&#65533;&#65533;n&#65533;u&#65533;#&#65533;g&#65533;&#65533;&#65533;\&#65533;\Emfd	&#65533;&#65533;=&#65533;`gJ?f&#65533;&#65533;fwxf&#65533;&#1886;|&#65533;&#65533;&#65533;&#65533;a&#65533;&#65533;&#65533;F&#65533;&#65533;g(H&#65533;|&#65533;D&#65533;8*&#65533;&#65533;hM,=8&#1220;:&#65533;&#65533;&#65533;&#65533;h@RfE&#65533;RM&#65533;&#65533;&#65533;p&#65533;EE&#65533;@	&#65533;&#65533;&#65533;&#65533;v&#65533;!&#65533;&#65533;&#8744;&#65533;@G&#65533;UJ/B&#65533;+]+
&&#65533;^&#65533;&#65533;k&#65533;&#65533;9r&#65533;$+&#65533;&#65533;&#65533;&#65533;EY&#65533;@&#65533;&#65533;&#65533;&#65533;(w&#65533;&#65533;E&#65533;&#65533;)S<&#65533;$&#65533;&#65533;6nA,a&#65533;&#65533;&#65533;&#65533;`&#65533;&#65533;&#918;%&#65533;&#65533;&#65533; &#65533;f`&#65533;tr&#65533;h[&#65533;slV&#65533;]&#65533;&#65533;]&#65533;&#65533;uh&#65533;&#65533;&#65533;&#65533;&#65533;\B~&#65533;!&#65533;&#65533;4h{&#65533;e\(J&#65533;&#65533;'&#65533;&#65533;z&#65533;_ 
&#65533;&#65533;y&#35434;&#65533;J1&#65533;8&#65533;&#65533;&#65533;"&#65533;
&#65533;&#65533;^&#65533;k&#65533;8M&#36076;~H&#65533;-D&#65533;&#65533;]&#65533;E&#65533;[&#65533;B,l&#65533;vI&#65533;H&#65533;JS&#65533;]&#65533;&#65533;B&#65533;&#65533;(&#65533;m]-ez!a&#65533;&#65533;&#65533;(&#65533;&#65533;&#65533;(9&#65533;&#65533;&#65533;&#65533;&#65533;vn+S&#65533;6\1&#65533;&#65533;k&#828;&#65533;"i&#65533;&#2020;x&#65533;o&#65533;=G&#65533;&#65533; &#65533;&#1078;k&#65533;&#65533;&#65533;w&#65533;]&#65533;m2&#65533;&#212;&#65533;&#65533;N&#65533;&#65533;&#65533;1&#65533;i&#65533;1J0L&#65533;b&#65533;&#65533;FP&#65533;&#65533;S&#65533;&#65533;b&#697;U++&#23106;&#65533;&#65533;&#65533;&#65533;&#65533;&#65533;&#65533;)&#65533;&#65533;n&#65533;&#65533;?&#65533;O$ow&PT&#65533;2 &#65533;tX'.O&#65533;&#65533;Q&#65533;=&#65533;5b[&#65533;&#65533;.&#65533;&#65533;&#65533;&#65533;S&#65533;&#65533;&#65533;&#65533;&#65533;K}~&#65533;_#2&#65533;NMp&#65533;&#65533;Da&#658;&#65533;0&#65533;&#1850;&#317;Ji&#65533;c&#65533;&#65533;&#65533;&#65533;YIo&#536;&#65533;&#65533;&#65533;%M$&#65533;9&#65533;&#65533;&#65533;&#65533;A&#65533;&#65533;I[&#65533;\&#65533;&#65533;9&#65533;M&#65533;&#65533;&#65533;!C
&&#65533;@L&#65533;&#65533;XG&#65533;&#65533;E&#65533;,f&#65533;s&#65533;&#65533;&#65533;#&#65533;5&#65533;"&#65533;&#65533;&#65533;Pj&#65533;&#65533;&#65533;)hA&#65533;&#65533;O&#65533;x&#65533;y&#65533;DeD&#65533;&#65533;XR&#65533;&#65533;=0|b&#65533;Lp&#65533;&#65533;&#65533;?L&#65533;&#493;&#65533;&#65533;	x0}&#65533;Z&#65533;&#65533;&#62063;j&#65533;&#65533;&#65533;&#65533;J&#65533;&#65533;,c\_$&#65533;&6&#65533;,l~&#65533;&#65533;&#65533;&#65533;$&#65533;n[&#65533; &#65533;F7 2&#65533;&#65533;[&#65533;!&#65533;G&#1748;yK&#65533;GF&#65533;ri'&#65533;&#65533;'&#65533;G9&#65533;)&#58302;Z&#65533;&#65533;6x9V&#65533;&#65533;#4%&#65533;&#1800;2MF&#65533;u&#65533;Ia&#65533;&#65533;Z&#713103;"&#65533;&#65533;hF&r&#65533;&#65533;T&#65533;&#65533;
&#65533;&#65533;&#65533;nP2+&#65533;K&#65533;&#65533;&#65533;S&#65533;w&#65533;&#65533;&#65533;nB&#65533;(&&#65533;&#65533;&#65533;{U&#65533;GM?x&#65533;c&#65533;F&#65533;&#65533;h&#65533;&#65533;:&#65533;&#65533;0&#65533;&#65533;j&#65533;;#&#65533;61&#435;;&#65533;&#65533;g;&#65533;&#65533;;&#65533;&#65533;lx&#65533;&#65533;&#65533;&#65533;&#65533;&#65533;&#65533;$$&#65533;
()R&#65533;&#65533;8"*&#65533;&#65533;&#65533;&#65533;$x&#65533;k&#65533;KE&#65533;&#65533;&#65533;&#65533;AT&#65533;&#65533;&#65533;L&#65533;I&#65533;h&#65533;
%u&#65533;#]Gf&#65533;(&#65533;&#65533;&#65533;Q &#65533;&#65533;.c&#65533;;&#1561;&#1063;(&#65533;&#65533;0y&#65533;P&#65533;Tw&#65533;!b35&#65533;&#65533;&#1934;gM&#65533;f&#65533;&#65533;i&#65533;&#65533;&#65533;&#65533;d&wL&#65533; </z[&#65533;&#65533;4&#65533;&#65533;It&#989;&#65533;|&#65533;6=4&#65533;z&#65533;T&#65533;*U&#65533;!R&#65533;V&#65533;&#65533;&#65533;"f!&#65533;&#65533;&#501;4&#65533;&#65533;X&#65533;&#65533;&#65533;X&#65533;.4&#65533;n'&#65533;(&#65533;!&#65533;6\&#65533;&#65533;F&#65533;V&#65533;I&#65533;&#65533;"]&#65533;*&#65533;zJ&#65533;r&#65533;&#65533;-&#65533;&#65533;l&#65533;L&#65533;&#65533;&#65533;&#65533;lNs&#65533;&#1245;&#65533;&#65533;TDJ&#65533;&#65533;$"&#65533;&#65533;&#65533;&#65533;3&#65533;g8C-5'&#1020;&#65533;S;B<'W&#65533;N\&#65533;&#65533;&#65533;&#65533;&#65533;E&#65533;$y-&#65533;&#8666;&&#65533;&#65533;&#65533;)&#65533;JhF7f&#65533;&#65533;&#65533;L+]&#65533;&#592;B&#65533;3&#65533;e;[&#65533;%P&#65533;@&#65533;E,k&#65533;&#1471;t=&#65533;&#65533;&#65533;&#65533;/D&#14027;&#65533;&#65533;&#65533;$&#65533;AY&#65533;i&#65533;&#65533;dE&#65533; >W;&#65533;&#65533;&#65533;&#65533;&#65533;&#65533;]&#65533;&#65533;&#65533;&#65533;4-j&#65533;&#65533;&#65533;|&#65533;&#65533;&#65533;"&#65533;b&#65533;fK&#65533;&#65533;6&#1351;&#65533;U&#65533;.V&#65533;E 8q1&#65533;I&#873;&#1464;&#65533;RA&#65533;&#65533;7W&#65533;!&#65533;&#65533;K&#65533;,2&#65533; &#65533;&#65533;&#65533;&#65533;&#65533;U&#65533;@&#65533;&#65533;}jd&#65533;&E&#65533;&#65533;&#65533;&#65533;&#65533;/&#65533;m/&#65533;&#65533;zH&#65533;&4&#65533;7&#65533;&#65533;~&#65533;&#65533;&#65533;&#65533;&#65533;&#176;kN,;&#65533;Z4&#65533;5&#65533;&#65533;&#65533;`+&#65533;&#65533;&#65533;&#65533;&#65533;(%&#65533;]&#65533;zr&#65533;Y&#65533;%~D&#65533;&#65533;F_L&#65533;&#65533;&#65533;%&#65533;a&#65533;&#65533;&#65533;&#65533;&#65533;&#65533;m&#65533;*N&#65533;&#65533;&#65533;,N!&#626;z&#65533;&#65533;xe/{&#65533;&#65533;&#65533;2 &#65533;&#65533;0&#65533;&#65533;q&#65533;y&#65533;xY&#65533;>p&#65533;&#65533;&#65533;)=&#65533;&#65533;&#65533;&#65533;Ws&#65533;?&#65533;&#65533;`u&#65533;g&#65533;
&#65533;&#65533;&#65533;{&#65533;&#65533;_3&#65533;&#65533;&#65533;D[&#65533;&#65533;&#65533;fl&#65533;&#1616;jF&#65533;`&#65533;&#65533;B&#65533;
X -&#65533;&#65533;&#65533;&#65533;&#65533;&#65533;t&#65533;
&#65533;.&#65533;&#65533;&#65533;s&#65533;&#65533;&#65533;&#65533;&#65533;b&#65533;\&#65533;R&#65533;&#65533;	&#65533;E&#65533;&#65533;h&#65533;&#65533;&&#65533;&#65533;ek!-Z&#65533;&#65533;]&#65533;&#65533;mqe&#65533;3&#65533;s1p&#65533;qjPq&#65533;&#65533;E8&#65533;&#1514;&#65533;XvA&#65533;&#65533;N9lo4~&#65533;7&#65533;&#65533;^q^&#65533;}_&#65533;rf&#65533;&#65533;&#65533;&#65533;[&#65533;K&#247;&#65533;adL3&#65533;;\&#65533;-i?aL&#65533;&#65533; &#65533;&#65533;&#65533;&#65533;&#65533;&#65533;pK&#65533;&#65533;&#65533;~&#65533;5`m8r&#65533;&#65533;&#65533;$m&#65533;&#65533;n=&#65533;{&#65533;&#65533;&#65533;?&#65533;&#65533;>&#65533;&#65533;&#65533;o&#65533;vK&#65533;&#65533;&#65533;&#65533;M&#65533;^Rm&#65533;&#65533;&#65533;'&#65533;&#65533;&#189;&#65533;&#65533;&#65533;&#65533;&#65533;&#272;&#65533;&#65533;'&#1940;&#65533;&#65533;&#65533;&#65533;&#65533;&#65533;-&#65533; &#65533;&#65533;&#65533;&#495;J&#65533;&#65533;U.Z&#65533;c~&#65533;7^&#65533;~&#65533;&#65533;u&#65533;Q&#65533;E&#65533;K&#65533;X&#65533;&#65533;&#65533;[&#65533;&#65533;&#65533;&#65533;=Oh&#497;&#65533;&#65533;!&#65533;Gf&#65533;6&#65533;~ty&#65533;6&#65533;&#65533;6nO]&#65533;&#1978;&#65533;&#65533;&#65533;&#65533;4&#1815;&#65533;T&#65533;:&#65533;,&#65533;&#65533;&#65533;&#65533;&#65533;=&#65533;&#1653;/&#65533;&#65533;&#1854;&#65533;&#65533;u&#65533;&#65533;&#1847;v&#65533;&#65533;y&#65533;&#394;&#65533;&#335;&#65533;&c&#1509;&#65533;&#65533;&#65533;"&#65533;&#65533;Ij&#65533;&#65533;&#65533;&#65533;&#65533;y:&#65533;&#65533;u&#65533;&#65533;L&#65533;&#65533;x&#65533;&#65533;2&#65533;&#65533;1&#65533;urY&#65533;cOT(T&&#65533;;&#65533;&#65533;y"&#65533;yA&e&&#65533;y%S&#65533;&#613;V_&#65533;M&#65533;&#65533;&#65533;W{&#65533;&#65533;UID &#65533;&#65533;O&#65533;&#65533;e.&#65533;{&#65533;s&#65533;ex&#65533;&#65533;R)&#65533;eK&#65533;}&#65533;&#65533;I&#65533;GQ'u&#65533;&#65533;L`u&#65533;&#65533;|&#65533;%&#65533;&#65533;&#65533;&#65533;7`&#65533;gn&#65533;&#65533;e&#65533;}R&#65533;vi'G&#65533;&#65533;NV&#65533;&#65533;&#65533;&#65533;X&#65533;5&#65533;&#65533;}gew&#65533;R&#65533;(&#65533;K&#65533;&#65533;T&#65533;v:&#65533;d&#65533;&#65533;:'2&#65533;i&#65533;k&#65533;7&#65533;&#65533;g(*&#65533;w&#65533;&#65533;c-&#65533;&#65533;&#65533;CE&#65533;qL&#65533;j&#65533;Br&#65533;&#65533;;H&#65533;`2O?Fk&#65533;4&#65533;&#65533;S&#65533;ua]&#65533;C&#65533;=&#65533;;`9&#1481;&#65533;&#65533;~&#65533;	&#65533;&#65533;&#65533;&#65533;%&#1633;O&#65533;/&#65533;G&#65533;&#65533;&#65533;&#65533;^&#65533;&#65533;?&#65533;f&#65533;4&#65533;q6&#65533;&#65533;&#65533;&#65533;&#65533;&#65533;6&#65533;XM&#65533;&#65533;1v&#65533;T&#65533;}&#65533;&#65533;&#65533;&#65533;Z&#65533;#h&#65533;^&#65533;&#65533;%&#65533;&#65533;>Z&#65533;&#65533;,&#133;X&#65533;l&#65533;&#65533;&#65533; Ad&#65533;f:&#65533;&#65533;1&#65533;x&#65533;'&#65533;&#65533;Xvh[w(\&#65533;w&#65533;/&#65533;&#65533;7q[D&#65533;&#65533;&#65533;kX&#65533;>&#65533;yH&#65533;&#65533;f&#65533;>&#1032;&#917;N1B+&#65533;&#65533;8Vd0LH&#65533;  HV!l&#65533;v&#65533;M&#65533;&#65533;v&#65533;s&&#65533;&#65533;&o&#65533;&#65533;Q&#456;&#65533;&#65533;@&#65533;u&#65533;&#65533;|E&#65533;|K&#65533;fi&#65533;&#65533;FxXe&#65533;&#65533;uX&#65533;&#65533;$u`O&#65533;n&#65533;T&#65533;[b&#65533;!&#65533;&#65533;y&#1292;A&#65533;57&#65533;^	&#65533;&#65533;|D&#65533;&#65533;X&#65533;q&#65533;d&#65533;'&#65533;&#65533;&#29669;&#141;
&#65533;9iC(=6i I+&#65533;4&#65533;Wnx&#65533;xx&#65533;&#65533;I&#65533;&#65533;&#65533;&#65533;&#65533;&#65533;F&#65533;c&#325;S&#65533;Ei&#65533;&#65533;c"&#456;N&#65533;\X&#65533;Yd&#65533;&#65533;&#65533; &#65533;4l &#65533;&#65533;),&#65533;&#65533;>B-#&#65533;&#65533;&#65533;`&#65533;&#65533;/Pc&#65533;X?)&#65533;N&#65533;7&#1063;&#65533;'	&#65533;&#65533;&#338;D&#523;&#65533;	&#65533;&#65533;(&#65533;&#65533;9n6i&#65533;kC&#65533;&#1543;&#65533;y&#65533;&#65533;&#65533;&#65533;&#65533;&#65533;V&#65533;&#65533;&#65533;&#65533;&#65533;&#603;:&#65533;y&#65533;>Q5&#65533;&#65533;q&#65533; &#65533;F&#1656;y&#65533;&#65533;aW&#65533;&#65533;$s&#65533;PE&#65533;&#1542;&#65533;D&#65533;&#65533;I&#65533;&#65533;2&#65533;x&#65533;f)h&#65533;Lg&#65533;&#65533;by7&#65533;&#65533;x&#65533;&#65533;&#65533;[&#65533;jo&#65533;9&#65533;&#65533;&#65533;&#65533;@&#65533;M&#65533;&#65533;'Bd&#65533;':&#65533;Ubqs&#65533; &#65533;:`7&#65533;w)&#822;&#65533;&#65533;&#65533;&#65533;&#65533;&#65533;&#65533;&#65533;v!t&#65533;&#65533;S8&#65533;&#65533;&#65533;X&#65533;y&#65533;&#65533;I&#65533;L`P&#65533;&#65533;?&#65533;&#65533;&#65533;&#65533;&#1554;0&#65533;L&#65533;&#65533;xyh&#65533;&#65533;&#65533;&#65533;0&#42743;9&#65533;4Z&#65533;2j	A&#65533;&#65533;f&#65533;I,0J&#65533;z&#65533;I&#65533;&#65533;tB&#65533;)6i&#65533;wI&#65533;&#65533;&w &#65533;&#65533;X&#65533;&&#65533;t&#65533;&#45575;&&#65533;gxlY&#65533;o&#65533;&#65533;&#65533;&#476;&#65533;(%&#65533;\&#1145;&#65533;&#533;&#65533;&#65533;>UM &#65533;jp&#65533;&#1183;&#65533;&#65533;&#65533;&#65533;&#65533;v&#65533;H&#65533;3&#65533;<&#65533;(&#65533;=&#65533;&#65533;&#65533;@y&#65533;!Y&#65533;&#65533;&#1556;?&#65533;&#65533;B&#65533;&#65533;1&#659;V&#65533;j&#65533;&#65533;an&#65533;&#65533;&#65533;&#65533;&#65533;&#1697;n&#65533;b&#65533;&#65533;&#65533;u(&#65533;&#65533;8i&#65533;$&#65533;&#65533;J&#65533;&#65533;j&#65533;&#65533;&#1706;&#65533;j&#65533;8Z&#65533;3&#65533; &#65533;&#65533;&#65533;&#65533;&#65533; 0 z&#65533;&#65533;&#65533;u&#65533;Mq]TA&#65533;&#65533;&#1628;;&#65533;a&#65533;Z&#65533;&#282;:3&#65533;ag&#65533;j'3&#65533;&#65533;x$&#65533;&#65533;&#65533;&#65533;;Q&#65533;(&#65533;&#65533;&#65533;Yzqj&#65533;a4a&#65533;&#65533;sr,Q&#65533;&#65533;&#65533;&#65533;&#65533;*&#65533;T&#65533;&#65533;&#65533;f&#65533;t&#65533;&#65533;\&#65533;#&#65533;&#65533;&#65533;<&#65533;&#65533;>1&#65533;&#65533;rB&#65533;&#65533;XS&#65533;j&#65533;J&#65533;&#65533;&#65533;&#65533;v&#65533;&#65533;N&#65533;t&#65533;z&#65533;#&#65533;&#65533; *&#65533;&#65533;&#65533;&#65533;&#65533;J&#65533;&#65533;&#65533;ei&#65533;cw U&#65533;&#65533;Y&#65533;	;&#65533;$&#65533;&#1379;&#65533;&#65533; jD&#65533;&#65533;&#65533;HQ &#65533;65:&#65533;
bz&#65533;0&#65533;&#65533;&#1628;&#65533;z&#65533;#3&#65533;T)&#65533;&#65533;&#65533;Ix&#65533;3&#65533;4&#65533;*&#65533;BZ&#654;&#65533;r&#65533;&#65533;&#65533;&#65533;;&#65533;)&#65533;&#65533;Sf&#65533;&#65533;&#65533;&#65533;&#65533;&#65533;&#65533;&#65533;&#65533;X<&#65533;E&#65533;&#65533;:&#65533;&#65533;  &#65533;&#65533;&#65533;&#320;&#65533;j&#65533;=SM &#65533;r&#65533;&#65533;&#283;%;&#65533;r[&#65533;=yI&#65533;&#65533;Zu&#65533;&#65533;&#65533;&#65533;n&#759;&#65533;9&#65533;&#65533;0&#65533;&#65533;&#65533;&#1250;k`t+&#65533;&#65533;&#65533;&#65533;&#65533; ci&#65533;&#553;F&#65533;&#177;+ a&#65533;&#65533;YP&#65533;4&#65533; &#65533;;&#65533;ok&#65533;&#65533;ur&#65533;q&#65533;i&#65533;&#65533;Z&#65533;Ibr&#65533;&#65533;&#65533;&#65533;:3&#65533;&#65533;L&#65533;_&#2008;q&#65533;*&#65533;&#65533;i&#65533;&#65533;&#65533;A&#65533;&#65533;&#65533;	&#65533;~&#65533;&#182;k&#65533;:&#65533;&#1601;&#65533;R5&#65533;x&#65533;&#65533;!&#65533;&#65533;TT3&#65533;
"&#65533;V&#65533;o&#65533;( &#65533;&#65533;+&#65533;*&#65533;&#65533;&#65533;&#65533;&#65533;&#65533;&#65533;&#65533;jX&#65533;j&#65533;&#65533;&#1399;&#65533;&#65533;0&#65533;&#65533;&#65533;&#65533;&#65533;&#65533;&#65533;&#65533;q&#632;&#20223;&#65533;;&#65533;&#65533;@&#65533;&#65533;&#65533;:&#65533;&#65533;&#65533;\&#65533;&#65533;&#65533;&#65533;q&#65533;&#65533;R9&#65533;pj(&#65533;fZ&#65533;&#65533;&&#65533;&#65533;&#65533;B&#65533;&#65533;{x&#65533;K&#65533;$*[zSn&#65533;(&#65533;H[&#65533;x[D%&#65533;&#65533;8&#65533;&#65533;[&#65533;&#65533;&#65533;&#65533;&#65533;y2&#65533;&#65533;;&#65533;& >iK&#65533;&#65533;&#65533;ki&#65533;&#65533;Ml&#65533;&#65533;.&#1837;&#65533;&#343;F&#65533;ku&#1791;&#65533;&#65533;
&#65533;&#65533;a&#65533;T&#65533;x&#65533;Yu%&#65533;&#65533;iv&#65533;
&#65533;&#65533;{&#65533;&#65533;&#65533;f&#65533;K&#65533;&#65533;&#65533;&#65533;&#65533;N&#65533;J|&#65533;4j&#65533;x&#65533;c1&b &#65533;&#65533;T&#65533;&#65533;&#65533;&#65533;&#65533;&#65533;&#65533;:&#65533;:&#65533;?&#65533;j&#65533;K&#65533;&#65533;,&#65533;!&#65533;&#65533;&#65533;$&#65533;v&#65533;&#65533;&#65533;&#65533;&#65533;VE&#65533;;xj&#65533;"M&#65533;&#65533;:&#65533;H&#65533;&#523;rz&#65533;&#65533;&#65533;&#65533;&#65533;&#65533;&#65533;<&#65533;&#65533;T&#640;&#65533;&#65533;e&#65533;&#65533;t&#65533;?&#65533;jB{U&#65533;&#65533;&#65533;9&#65533;r+&#65533;&#65533;h\&#65533;{&#65533;&#65533;&#65533;&#65533;R|TLU&#65533;|&#65533;&#65533;&#65533;&#65533;&#65533;\Wu&#65533;B&#65533;~&#65533;&#65533;&#65533;&#65533;&#65533;&#65533;K&#65533;&#65533;\&#711;&#65533;'&#65533;&#65533;&#65533;9y\&#65533;&#65533;u&#65533;&#65533;&#65533;&#65533;&#65533;&#65533;&#65533;|&#65533;:K&#65533;&#65533;L&#65533;&#65533;&#65533;a&#65533;&#65533;s-&#65533;&#65533;qa,&#65533;B6e&#65533;&#65533;&#1722;&#65533;&#65533;&#649;&#65533;(vy&#65533;&#65533;{xTD&#65533;&#65533;&#65533; 3&#65533;R&&#65533;Y&#65533;#&#65533;U&#65533;9&#65533;&#65533;&#301;+&#65533;&#65533;&#65533;8 &#362;&#65533;{&#65533;	@&#65533;&#65533;&#65533;!&#65533;&#65533;&#65533;"-&#65533;&#65533;&#65533;&#1803;(&#65533;&#65533;X&#65533;&#65533;H&#65533;&#65533;&#65533;6&#65533;P&#65533;&#65533;&#65533;&#65533;&#1136;&#65533;:@Z&#65533;&#65533;&#65533;&#65533;&&#65533;C&#1097;&#626;&#65533;QE&#65533;p&#65533;e&#65533;&#1907;&#65533;L&#65533;nK&#65533;J&#65533; a{&#65533;Bb&#65533;&#65533;w{&#65533;aT&#65533;B0&#65533;&#65533;./}&#65533;FuT2&#65533;&#65533;SziK&#65533;&#65533;&#65533;&#65533;&#65533;&#65533;Jj&#65533;&#65533;!m&#65533;&#65533;Q&#65533;F=&#65533;&#65533;&#65533;j&#65533;kI&#65533;&#65533;~&#1912; &#65533;&#65533;p@&#323;M&#65533;&#65533;;&#1586;&#65533;&#65533;&#65533;|&#65533;*&#1918;&#65533;&#65533;&#65533;`&#65533;&#65533;&#65533;t&#65533;&#65533;7&#65533;&#65533;&#65533;K
&#65533;&#1511;qJ&#65533;&#65533;m0&#65533;&#65533;(&#65533;&#65533;&#65533;&#65533;<&#65533;&#65533;<&#65533;&#65533;&#65533;&#1317;&#65533;&#65533;&#65533;&#65533; _&#1750;&#65533;(&#65533;7&#65533;&#65533;Y&#65533;s&#65533;&#65533;&#65533; &#65533;&#65533;&#65533;&#65533;qR&#65533;&#65533;&#65533;=&#65533;C&#65533;&#65533;8&#65533;&#65533;]x6&#65533;&#229;&#65533;&#65533;>&#65533;&#65533;Cl&#65533;&#65533;e&#65533;&#1404;&#65533;bE&#65533;m&#65533;6&#65533;&#65533;&#65533;&#65533;+]&#65533;&#65533;&#65533;&#65533;&#65533;<&#65533;&#65533;g)m&#1546;u&#65533;&#65533;X&#65533;+&#65533;&#65533;:@&#1239;=&#2001;&#65533;&#65533;v-o&#65533;@&#65533;&#65533;&#65533;&#65533;&#65533;&#65533;&#633;I&#65533;&#65533;}&#1702;&#65533;&#65533;&#65533;&#944;T*&#65533;&#65533;!U&#1686;e&#65533;&#536;g&#1769;&#65533; ^&#65533;M&#65533;c&#1128;&#65533;`&#65533;&#65533;&#65533;&#65533;wm3
&#65533;3&#65533;KCbn=r%&#65533;"&#65533;&#1707;&#65533;\&#1736;&#65533; N&#65533;x&#65533;&#65533;&#65533;]&#65533;&#65533;&#65533;6&#65533;-&#1931;]&#65533;&#65533;&#65533;&#65533;&#65533;|&#65533;1)&#65533;yC&#65533;*&#65533;&#65533;&#65533;&#65533;k&#65533;&#819;&#65533;&#65533;7n&#65533;&#65533;&#65533;&#65533;:&#65533;&#65533;8&#1455;&#65533;$
&#65533;l&#65533;M&#65533;^&#65533;~&#2701;&#65533;V&#65533;&#65533;\&#65533;&#65533;:&#65533;&#65533;&#65533;&#65533;&#65533;8&#65533;aG&#65533;&#65533;p)&#65533;\&#65533;&#65533;F&#65533;&#65533;Yk&#65533;&#65533;ri&#1864;&#65533;*twj&#65533;&#65533;&#65533;!&#65533;( &#65533;&#65533;&#65533;=&#65533;&#65533;}<d
&#65533;N&#65533;&#23916;%:&#65533;&#65533;&#65533;&#65533;.S&#65533;&#65533;]&#65533;&#65533;&#65533;$&#65533;&#396;&#65533;I&#65533;a&#65533;O~&#65533;/J&#65533;O&#65533;&#65533;&#65533;&#1141;^.&#65533;&#65533;}&#65533;&#65533;]&#65533;-&#65533;K&#65533;&#65533; &#65533;&#65533;&#65533;&#65533;w&#65533;&#65533;1&#65533;&#65533;U&#65533;&#65533;+&#65533;y'&#65533;&#65533;&#65533;&#65533;&#65533;3&#65533;&#65533;&#365;&#65533;v&#65533;&#65533;&#65533;,&#65533;&#65533;&#65533;M&#65533;<&#65533;s&#65533;&#65533;&#65533;p-&#65533;&#65533;&#65533;&#65533;&#65533;&#65533;&#924;&#65533;&#65533;&#65533;&#424;&#65533;&#65533;&#65533;X&#65533;X&#65533;]&#65533;\\&#65533;&#65533;&#65533;&#65533;<N&#65533;&#65533;n&#65533;&#1882;&#65533;=&#65533;&#65533; &#65533;n&#65533;&#65533;&#65533;@&#882;F&#65533;&#65533;&#65533;&#65533;qL&#65533;&#65533;&#65533;&#65533;	oMd^&#65533;&#1325;&#65533;/&#65533;&#36528;&#65533;&#65533;\&#65533;&#65533;:&#65533;Ra&#65533;a.&#65533;&#65533;J&#65533;&#65533;&#65533;/&#65533;&#65533;&#65533;&#65533;m$_&#65533;&#65533;&#65533;&#65533;S&#65533;s&#65533;&#65533;&#65533;&#1830;l&#65533;&#65533;x&#65533;&#65533;-&#65533;>&#65533;&#65533;}&#65533; &#65533;&#313;LP&#65533;&#65533;&#65533;>.&#65533;(&#65533;&#65533;&#65533;&#65533;&#65533;]Q2&#65533;&#65533;&#65533;&#65533;&#65533;2-&#395;Kd&#65533;&#65533;>&#65533;&#65533;:=Ug&#754;&#65533;&#65533;'&#65533;F&#65533;W&#65533;&#5783;&#65533;O&#65533;?&#65533;c&#65533;jc_&#945;;&#65533;<&#65533;m&#65533;a~&#65533;&#65533;+&#65533;3S&#146;&#65533;&#65533;&#509;&#65533;/n&#65533;op&#65533;&#65533;&#65533;&#65533;t&#65533;yJ&#65533;&#65533;	&#65533;&#65533;}&#65533;X+&#65533;&#65533;&#65533;J<-&#65533;&#65533;&#65533;&#65533;[b&#65533;&#1335;&#65533;F&#65533;&#65533;^|&#65533;&#65533;&#65533;&#65533;&#65533;&&#65533;&#65533;8&#65533;&#65533;:&#65533;~&#65533;&#65533;&#65533;&#65533;&#65533;&#65533;M
&#269;&#65533;P,&#65533;;&#65533;&#65533;\?L&#65533;k&#65533;&#65533;&#65533;&#65533;&#65533;)/&#65533;&#65533;.&#65533;_&#65533;&#65533;&#65533;&#65533;&#65533;&#65533;&#19238;&#65533;&#65533;n&#65533;&#65533;&#65533;	&#65533;<+r&#65533;&#65533;&#65533;"N&#65533;&#65533;&#65533;s&#65533;?"&#65533;?b&#65533;^l&#65533;,&#65533;&#65533;&#65533;(]&#65533;&#65533;y&#65533;&#65533;n&#65533;&#65533;&#65533;&#1904;*m&#65533;(&#65533;C&#65533;&#65533;&#65533;O[H&#65533;&#65533;o&#65533;&#65533;K&#65533;&#65533;&#65533;&#65533;
 &#65533;s&#65533;&#65533;&#65533;=R:U`VZ3&#65533;&#65533;&#65533;&#65533;&#65533;&#65533;&#65533;&#65533;&#65533;&#65533;&#65533;&#65533;&#65533;&#65533;&#65533;&#65533;&#65533;&#65533;}&#65533;	r
a&#65533;&#65533;l&#65533;l &#65533;&#65533;&#65533;>Y]Y&#65533;&#65533;<&#65533;&#65533;
&#65533;&#65533;&#65533;&#65533;&#65533;&#65533;]&#65533;&#65533;&#65533;&#65533;&#65533;&#65533;9&#65533;&#65533;&#65533;&#65533;&#65533;&#1581;>&#65533;h&#65533;&#65533;&#65533;:&#65533;:&#65533;&#65533;&#65533;&#65533;&#65533;&#65533;&#65533;&#65533;&#65533;&#65533;G~&#65533;&#65533;&#65533;#&#65533;&#65533;&#65533;&#65533;&#1933;`&#65533;E1*&#65533;&#65533;&#65533;\&#65533;r&#65533;Z&#65533;&#65533;&#65533;,&#65533;&#65533;1&#1186;h#&#65533;\lyD&#65533;[=&#65533;&#65533;&#65533;|'&#65533;&#297;R&#65533;`&#652;I&#65533;%&#65533;&#65533;f&#65533;&#65533;0&#65533;&#65533;&#65533;)O>&#65533;1&#65533;&#65533;&#1123;&#65533;&#65533;&#65533;I&#1124;O&#65533;F&#65533;&#65533;&#65533;@S&#65533;J&#65533;$&#65533;&#65533;P&#65533;&#65533;&#65533;A&#65533;9&#65533;l&#883;f&#65533;&#65533;L&#65533;N&#65533;&#65533;&#65533;*&#65533;1&#65533;&#65533;[&#65533;\&#65533;&#65340;&#65533;,&#65533;&#995;8&#65533;&#65533;&#65533;&#65533;&#65533;0&#65533;&#65533;&#65533;&#1294;e&#65533;&#929;-Z3K&#65533;&#65533;&#65533;J&#65533;&#65533;veT&#65533;&#65533;h&#65533;A&#65533;J}&#65533;5E&#65533;O,-43 &#65533;~	>&#65533;%&#65533;8&#1130;N|&#65533;&#65533;8;{&#65533;&#65533;:)&#1194;V&#65533;;&#65533;JU&#65533;&#1181;$&#65533;+&#65533;&#65533;&#65533;p&#65533;&#65533;a&#65533;&#65533;&#65533;&#33515;N&#65533;&#65533;&#65533;&#65533;/&#65533;Z&#65533;&#65533;&#1519;&#65533;  &#65533;&#65533;&#65533;&#65533;3&#65533;&#65533;{&#65533;3&#65533;6&#65533;&#65533;&#65533;9&#65533;&#65533;&#65533;c&#65533;4&#65533;&#65533;&#65533;tO>&#65533;&#65533;&#65533;&#65533;5
&#65533;&#65533;&#65533; c&#65533;k&#65533;&#65533;&#65533;FrD&#65533;`	&#65533;V&#65533;D)ZD&#65533;i&#65533;&#65533;_&#65533;&#65533;&#65533;&#65533;>l&#65533;&#65533;&#1934;&#65533;&#65533;&#65533;dI&#65533;Tb&#65533;s&#65533;)eS&#65533;Q&#65533;&#1363;&#65533;Eg&#65533;TKv&#65533;&#65533;"&#65533;y&#65533;&#65533;&#65533;&#39247;=&#65533;)&#65533;&#65533;&#65533;&#65533;k*&#65533;g&#65533;i
&#65533;&#1933;3n &#65533;&#65533;&#65533;&#1728;&#65533;`&#65533;&#65533;&#65533;)H&#65533;&#65533;
&#65533;3&#65533;&#65533;&#65533;&#65533;&#65533;^&#88141;&#65533;p&#65533;&#65533;b&#65533;Pjj&#65533;&#65533;|hz&#65533;!Z&#1763;&#796;&#65533;^&#65533;&#65533;&#65533;&#65533;\> &#65533;&#65533;b~	kA&#65533;9dwLB&#65533;&#65533;&#65533;&#65533;4I&#65533;&#65533;F)%&#65533;&#65533;q&#65533;&#65533;&#65533;S&#65533;G^&#65533;&#65533;&#65533;:&#65533;<&#65533;2_]&#65533;&#65533;&#65533;&#65533;,e&#65533;&#65533;~&#65533;&#65533;&#65533;&#65533;g6&#65533;|&#65533;&#65533;&#65533;&#65533;&#65533;Sa&#65533;&#65533;$&#65533;m&#65533;&#65533;&#43012;8&#65533;s&#65533;&#65533;`&#65533;&#65533;*i6&#65533;h&#65533;&#65533;{P,+^j&#65533;"&#65533;&#65533;&#65533;&#65533;&#65533;e&#65533;&#65533;&#65533;[&#65533;&#65533;&#65533;e&#65533;C&#65533;q&#65533;B*g&#65533;&#65533;&#65533;f&#65533;&#65533;R$C	C&#65533;S>y@&#65533;VR&#65533;WX*&#65533;&#65533;&#65533;4kl&#65533;)9&#65533;&#65533;&#65533;&#65533;m&#65533;f(&#65533;&#65533;&#65533;6vK&#65533;&#65533;w&#636669;&#65533;&#65533;K&#65533;&#65533;P&#65533;&#65533;`&#65533;&#65533;Ih&#65533;&#65533;&#65533;Y?&#65533;rKu&#65533;&#65533;&#65533;&#65533;Pi&#65533;5&#65533;p&#65533;.&&#65533;6&#65533;;<vH&#65533;[&#65533;g&#65533;&#65533;*&#65533;5;&#65533;&#65533;;F0D~lr&#65533;&#302;<&#65533;&#65533;&#65533;&#65533;l8vN-&#65533;&#65533;&#65533;&#65533; &#1430;&#65533;y&#65533;m&#65533;zq&#65533;&#65533;Z&#1778;]&#65533;3&#65533;'A&#1497;&#65533;&#65533;&#65533;x&#65533;R&#65533;&#65533;&#65533;!&#65533;&#65533;Q&#65533;;&#65533;&#65533;&#65533;|M59&#65533;Ha&#65533;3&#65533;g&#65533;&#65533;p&#65533;j.&#65533;&#65533;b3&#65533;6&#65533;l&#65533;h&#65533;&#65533;&#65533;.W&#65533;&#65533; }&#65533;.&#65533;&#65533;T&#65533;&#65533;{&#65533;&#65533;&#65533;>	&#65533;2&#65533;&#65533;C72&#65533;&#65533;&#65533;_&#65533;P&#65533;&#1202;&#65533;1&#65533;&#65533;6 &#65533;&#65533;&#65533;&#65533;&#65533;
k;7&#65533;&#65533;&#65533;&#65533;c&#65533;&#65533;L&#65533;&#65533;&#65533;zI&#65533;&#65533;&#65533;&#65533;Nv&#65533;&#65533;&#65533;&#65533;&#65533;&#1356;&#65533;&#65533;&#65533;2&#65533;#X&#150;&#65533;&#65533;nx&#65533;r&#65533;&#65533;Z0&#65533;-&#65533;&#65533;Hl &#65533;&#65533;oXP&#65533;&#65533;&#65533;&#65533;7C[.|&#65533;+_&#65533;&#65533;#&#65533;O&#65533;&#65533;	&#65533;&#65533;&#65533;&#65533;`M&#65533;}Z&#1162;&#65533;&#65533;G&#65533;&v/&#65533;(&#65533;&#65533;`&#65533;Y&#65533;&#65533;&#65533;?&#65533;&#65533;
h&#65533;A&#65533; &#65533;&#65533;G F&#36518;=&#65533;O&#65533; &#65533;&#65533;&#65533;&#65533;&#65533;&#65533; &#65533;&#65533;&#65533;&#65533;2G=&#65533;+Q#<aE&#65533;@=&#65533;P&#65533;&#65533;&#65533;&#65533;$&#65533;]&#65533;&#65533;&#65533;{"&#65533;^&#375;&#65533;D&#65533;&#65533;&#65533;u&#65533;&#65533;&#65533;&#65533;.&#65533;;&#65533;&/)&#65533;(&#65533;&#65533;&#65533;&#65533;V&#65533;&#65533; 5&#1551;&#65533;&#65533;t&#65533;&#65533;&#65533;lm&#65533;&#65533;t&#65533;&#65533;&#65533;gE+~&#65533;l\&#65533;&#65533;&#65533;K6&#65533;J@%&#65533;A&#65533;4>P$&#524;&#65533;&#65533;z&#65533;&#65533;4&#145;R$:&#65533;&#65533;h&#65533;1'&#65533;f4g3-&#65533;Y&#65533;&#65533;&#65533;&#65533;&#65533;ZYT&#65533;R&#65533;&#65533;;$#&#65533;&#65533;L&#65533;<&#65533;&#65533;&#65533;&7&#65533;&#65533;&#65533;&#65533;qW&#65533;!&#65533;G9E&&#65533;_&#65533;B&#564;&#65533;W~&#65533;&#65533;&#65533;AH&#65533;?&#65533;&#65533;&#65533;\&#65533;&#65533;<s&#65533;N&#65533;&#65533;K&#65533;118&#65533;@M&#65533;C&#908;#	&#65533;H&#65533;i&#65533;&#65533;l&#65533;&#65533;e&#65533;&#65533;&#65533;4&#65533;0&#65533;	/&#65533;&#65533;>2<'@&#65533;&#65533;&#65533;3W&#65533;"&#65533;&#65533;&#928;&#65533;&#990;G4&#65533;>&#65533;G&#65533;"&#65533;2&#1667;&#65533;T9&#65533;&#1258;Z&#65533;&#65533;&#65533;@,m&#65533;5&#65533;&#65533;&#65533;&#65533;&#65533;X#ZS_
&&#65533;}&#65533;(XQ&#65533;&#65533;2 &#65533;&#65533;m&#65533;&#65533;B&#65533;&#65533;&#65533;P)I]&#65533;B&#65533;V&#65533;A
QiK&#65533;Y&#65533;b&#65533;&#65533;&#65533;D&#65533;I56&#65533;T&#65533;&#65533;&#65533;&#65533;$<&#65533;S)&#65533;&#1256;&#65533;IV!.&#65533;Y&#65533;&#65533;&#1266;U&#65533;$&#65533;&#65533;2&#65533;&#65533;&#65533;V&#65533;gO&#65533;&#65533;&#65533;&#65533;&#65533;&#65533;&#65533;%-o	&#1122;&#65533;Rj&#65533;h<>&#65533;&#65533;&#65533;&#65533;&#65533;lE&#65533;p&#65533;@&#65533;&#65533;&#65533;&#65533;&#65533;&#65533;"&#65533;B&#1320;F&#65533;M&#65533;u)LI4&#1875;*&#65533;y&#65533;]n&#1044;&#65533;&#65533;!&#65533;t&#65533;oF2&#65533;I&#65533;w&#65533;&#65533;&#65533;
&#65533;+&#65533;&#65533;&#65533;&#65533;&#65533;V&#65533;}Sg&#65533;YD&#65533;V&#23773;&#65533;&#65533;&#65533;&#65533;C&#65533;{&#65533;#&#65533;&#65533;&#65533;&#65533;@&#65533;Y&#65533;&#65533;&#65533;&#65533;&#65533;&#65533;2nj&#722;&#65533;W&#65533;V&#65533;&#65533;&#65533;&#65533;&#182;*&#65533;&#65533;Zx&#65533;f&#65533;&#65533;sa9&#65533;a&#65533;&#65533;u&#65533;o&#65533;`&#65533;&#65533;&#65533;&#65533;&#65533;f&#65533;R&#65533;:&#65533;2&#65533;1&#65533;&#65533;3&#65533;i&#65533;&#65533;&#65533;m&#65533;0&#65533;&#65533;D&#65533;WX&#65533;&#65533;x&#2036;k&#65533;4&#1838;|&#65533;&#1533;&#65533;D&#65533;{&#65533;l&#65533;J p&#65533;eB<7&#65533;{nV&#65533;F&#65533;,A&#65533;&#65533;&#58601;&#1825;&#65533;&#65533;d#8&#65533;&#65533;&#65533;oor&#65533;&#65533;&#65533;[&#65533;V*a&#65533;&#65533;&#65533;u&#65533;-Ym&#65533;&#65533;X&#65533;N&#65533;3k&#65533;}b&#65533;&#65533;&#65533;q&#65533;sA&#65533;Fs&#65533;&#65533;&#65533;.t&#65533;*&#65533;&#360;&#591;&#65533;&#1126;&#65533;_$S7&#65533;&#65533;&#65533;$F&#65533;<%&#65533;&#65533;&#616;&#65533;[&#65533;YD*?	&#65533;9~&#65533;&#65533;&#65533;!&#65533;W&#65533;&#65533;+(E&#65533;&#65533;&#65533;=&#65533;&#65533;$&#65533;&#65533;&#65533;MU&#65533;&#65533;y&#65533;#&#65533;&&#65533;&#65533;a&#65533;zLU\&#1041;i&#65533; &#65533;s&#65533;W&#65533;&#65533;-&#229;wch36Q&#65533;&#65533;Q&#65533;&#65533;p&#65533;_&#65533;*;t&#65533;&#65533;&#270;7&#65533;$&#1846;&#65533;&#65533;&#65533;&#65533;N&#65533;&#65533;"X&#65533;&#65533;e&#1530;&#65533;&#65533;&#65533;5&#65533;iN#&#65533;&#65533;&#65533;y&#65533;&#65533;XL&#65533;&#65533;&#65533;^&#65533;&#65533;!N2A&#65533;&#578;&#65533;&#65533;&#65533;`&#1884;*&#204;&#65533;'&#65533;r&#65533;j}&#65533;&#65533;&#1347;&#65533;&#65533;&#65533;&#65533;&#65533;p&#65533;&#65533;;&#65533;&#870;8NBL&#65533;n&#1243;&#65533;_&#65533;&#753;&#65533;;&#65533;k&#65533;&#65533;&#65533;[&#65533;&#65533;&#782;+&#65533;<&#65533;&#65533;&#65533;&#65533;&#65533;&#65533;B&#65533;&#65533;&#65533;&#65533;G4&#65533;&#65533;^&#65533;&#2018;&#29006;&#65533;&#65533;&#65533;]S&#65533;&#65533;&#65533;&#65533;N&#65533;kE=wpI&#2004;&#65533;%5&#65533;&#65533;y&#65533;&#65533;&#65533;&#65533;&#993;&#65533;i&#65533;yss&#65533;&#65533;9wb&#65533;m.&#65533;&&#65533;&#65533;'&#65533;&#65533;&#65533;&#413;tk&#65533;&#65533;;&#65533;&#65533;&#65533;$&#65533;&#65533;e&#65533;&#65533;v&#65533;>&#65533;k&#65533;&#65533;&#65533;
z&#65533;&#349;y	&#65533;&#65533;&#65533;y&#65533;&#65533;&#65533;- &#65533;&#65533;C&#65533;&#65533;&#65533;&#1757;G3&#65533;&#65533;&#65533;&#65533;&#65533;7Hj@2&#65533;f&#2026;&#65533;&#65533;&#65533;&#65533;m&#378;&#65533;u&#65533;&#65533;z&#65533;^&#65533;&#65533;&#41406;&#65533;&#65533;&#65533;&#65533;X&#65533;&#65533;d&#65533;}&#15828;0mU\&#65533;5&#65533;&#65533;Nwx&#65533;&#65533;59&#65533;X&#65533;&#65533;&#65533;b&#65533;&#65533;j	&#65533;y&G&#65533;V&#65533;2<&#65533;&#65533;{k&#65533;r&#65533;&#65533;&#65533;L&#65533;&#65533;&#65533;_\9&#65533;~~N%&#65533;(&#65533;&#65533;&#65533;&#65533;&#65533;&#65533;&#65533;&#65533;{&#65533;g{}WlWe&#65533;E&#65533;&#65533;M&#65533;&#65533;m&#566;u&#65533;y&#65533;&#65533;z&#65533;aAs&#65533;&#1286;^rn&#65533;P{|w{w&#65533;{17lwss&#65533;&#65533;g&#65533;q5_v&#65533;7i&#65533;!p.A&X}5KX&#65533;v<=&#65533;&#65533;&#65533;&#65533;
`&#65533;Mt&#65533;s&#65533;`y&#65533;ZF&#65533;VyW&#65533;7uv&#65533;&#65533;&#65533;&#65533;3I&#65533;7&#65533;RP$0&#65533;&#65533;&#65533;&#65533;Ys&#65533;k&#65533;&#65533;&#65533;]&#65533;q&#65533;&&#65533;Taf&#65533;~P&#65533;lj&#65533;{&#65533;F&#65533; hy&#65533;rhj&#65533;/p&#65533;/&#65533;p&#65533;c&#65533;?w@zj&#65533;l&#65533;w	uH&#65533;&#65533;z&#65533;6&#65533;phSQ&#65533;{&#65533;&#65533;Uqs"&#65533;y&#65533;&#65533;+&#65533;&#65533;&#65533;&#65533;-v&#65533;L18&#65533;&#65533;&#65533;)OSMh'G7Xp&#65533;Wn&#65533;&#65533;}&#65533;Hm|aBC&#1545;T&#65533;Y&#65533;}I(sx&#65533;`&#65533;oPmz&#65533;&#65533;@bR&#65533;&#65533;x&#65533;&#65533;H8&#65533;YL&#65533;g&#65533;&#65533;7&#65533;&#65533;?&#65533;g>&#65533;g&#65533;&#65533;&#65533;yQ8~jfu&#65533;(&#65533;&#65533;8&#65533;zX&#65533;&#65533;(l{&#65533;&#58887;&#65533;&#65533;&#65533;re&#65533;`&#32821;&#65533;f8xt&#65533;&#1538;&#65533;&#65533;y&#65533;#&#65533;Fy&#65533;#&#65533;X&#65533;&#65533;p=&#1472;W )v/HX&#65533;'&#65533;&#65533;rX&#65533;&#65533;
&#65533;Cp&#65533;hvU&#65533;p&#65533;&#65533;/&#65533;Pm&#65533;&#65533;$9&#65533;&#65533;C&#65533;&#65533;(M&#65533;&#65533;wvw&#65533;&#65533;&#65533;&#65533;&#65533;&#65533;0&#65533;8&#65533;
.&#65533;&#65533;Q&#65533;]&#1941;&#65533;&#65533;&#65533;&#65533;&#65533;'&#65533;X&#65533;&#65533;&#65533;&#1528;&#65533;2&#65533;`&#65533;&#65533;&#65533;&#65533;&#65533;&#65533;:a{[&#65533;y&#65533;F\-9&#65533;&#65533;X&#65533;H&#65533;&#65533;&#65533;9yy&#65533;P&#65533;&#65533;em&#65533;&#65533;]8&#65533;m&#65533;&#65533;n6&#65533;&#65533;&#65533;en&#65533;&#65533;u&#65533;"&#65533;&#65533;*3&#65533;&#65533;8s0'&#65533;&#65533;&#29079;&#65533;u&#65533;B&#65533;&&#65533;&#65533;X&#65533;5Vd&#65533;&#65533;|&#65533;&#65533;]&#65533;AKd&#65533;&#1347;&#65533;d&#65533;&#1344;&#65533;&#65533;s&#65533;I&#65533;{&#65533;}&#65533;Vl&#65533;&#65533;&#65533;&#454;TIhv/&#65533;&#65533;9&#585;&#65533;hoi&#65533;&#65533;1&#65533;`&#65533;&#65533;&#65533;F&#65533;&#65533;&#65533;i&#65533;&#65533;7&#65533;&#65533;)&#65533;V&#65533;7&#65533;F&#65533;{&#65533;V&#65533;&#65533;&#65533;&#65533;&#65533;Xh		&#65533;&#65533;Wf&#65533;&#65533;&#1289;&#65533;&#65533;&#65533;&#65533;&#65533;YL&#65533;6"&#65533;&#65533;&#65533;&#65533;u{&#65533;K&#65533;F&#65533;dp&#65533;&#65533;t&#65533;W'o&#918;&#65533;&#65533;&#65533;&#65533;&#65533;&#65533;	&#65533;@&#65533;&#65533;;&#65533;&#65533;;&#65533;w&#65533;&#65533;S&#65533;.5c&#65533;&#65533;&#65533;&#65533;#&#65533;}&#1255;&#65533;6=&#65533;&#65533;/^E&#65533;&#65533;	&#697;&#65533;&#1556;&#65533;N&#65533;Z&#65533;&#65533;\&#65533;Y`&#65533;&#65533;'&#1057;U&#65533;&#65533;&#65533;H&#65533;Wi{p5&#65533;7)&#65533;&#65533;&#65533;&#65533;f&&#65533;&#65533;&#65533;&#65533;&#65533;c&#65533;R&#65533;d1&#65533;TX&#65533;&#65533;&#65533;y&#65533;&#65533;(&#65533;&#65533;&#65533;8&#65533;c&#65533;&#65533;&#65533;k&#65533;&#65533;&#65533;&#265;&#65533;&#65533;sV&#65533;U&#1529;&#65533;Zy&#65533;"&#65533;H6y&#65533;R&#65533;&#65533;&#65533;&#65533;`&#65533;V&#65533;9&#1536;8&#65533;&#65533;I&#65533;)&#65533;J7&#65533;n&#65533;i|&#65533;g(R&#65533;&#65533;7
&#65533;&#65533;&#476;#h&#65533;&#65533;&#65533;&&#65533;&#65533;\&#65533;YWGC&#65533;&#65533;&#65533;&#65533; &#65533;R&#65533;UKi&#65533;ow8&#65533;&#65533;&#65533;I&#65533;*&#65533;&#65533;&#65533;X&#65533;&&#65533;&#65533;&#5669;&#65533;&#65533;&#65533;P&#65533;&#1683;&#65533;&#1668;B&#65533;&#65533;&#65533;H\k&#1113;%:&#65533;&#65533;*&#65533;b&#65533;&#65533;&#65533;P0&#65533;5&#65533;&#65533;&#65533;z&#65533;&#65533;&#65533;&#65533;&#65533;&#1635;&#65533;&#65533;T&#65533;$hPjBz&#65533;/&#1028;U9&#65533;&#65533; &#65533;&#65533;\N&#1692;&#65533;&#666;RZ&#65533;v&#65533;&#65533;S)&#65533;&#65533;&#65533;&#65533;&#65533;&#65533;@&#65533;m&#65533;)q#&#65533;&#65533;&#65533;&#32968;	&#65533;&#65533;b&#65533;&#65533;&#65533;|&#65533;&#65533;&#65533;&#65533;l&#65533;	&#65533;&#65533;&#65533;#&#65533;
3|b&#65533;&#65533;&#65533;{&#65533;gp &#65533;A9[E&#65533;^8&#65533;Xt}>&#65533;&#65533;&#65533;&#65533;&#65533;&#18437;*&#65533;G&#65533;&#65533;&#65533;&#65533;k&#65533;V&#65533;&#65533;&#65533;LD&i&#583;&#65533;&#455;&#65533;&#65533;&#65533;&#65533;&#65533;h&#65533;p)*&#65533;&#65533;&#65533;&#65533;:g&#65533;:WF&#65533;N&#657;&#65533;"&#65533;]h&#65533;"&#1770;&#65533;&#65533;&#65533;&#65533;kbq&#65533;N&#65533;&#65533;&#65533;9&#65533;&#65533;&#65533;}.&#65533;&#65533;&#65533;X&#65533;WIh&#282;z[Z&#65533;&#65533;h`w&&#65533;g&#65533;9F
&#65533;&#65533;&#65533;&#65533;&#65533;tvn&#65533;|&#65533;u&#65533;#~m&#65533;	<&#65533;*6Kt&#65533;&#65533;&#65533;q&#65533;&#65533;&#65533;-&#65533;@n=Fi&#65533;W&#65533;9&#65533;&#65533;fd&#65533;&#65533;&#65533;vG&#65533;7&#65533;\&#65533;p&#65533;&#65533;&#65533;&#65533;&#65533;&#65533;&#65533;(&#65533;O&#65533;&#65533;6&#65533;&#65533;&#65533;&#65533;&#65533;
&#65533;&#65533;&#65533;&#65533;x&#65533;&#65533;&#744;&#65533;&#65533;&#65533;&#65533;B&#65533;&#65533;&#65533;&#65533;&#65533;p&#65533;&#65533;	&#65533;&#65533;;$&#65533;9&#65533;&#65533;&#65533;&#65533;^&#65533;Y&#65533;&#65533;e&#65533;%f&#65533;2zb
&#65533;k&#65533;3&#65533;I&#65533;&#65533;H&#65533;}&#65533;&#570;&#1033;&#65533;&#65533;&#65533;0&#65533;&#65533;&#65533;&#65533;*&#65533;&#65533;&#65533;|C&#65533;&#65533;&#558;B(A&#65533;&#65533;&#65533;&#65533;Z&#65533;&#1978;ZU&#65533;&#65533;:U@#&#65533;jL&#65533;&#65533;&#65533;&#287;&#65533;&A&#65533;&#65533;&#65533;&#65533;&#65533;&#65533;8&#65533;&#65533;
&#65533;&#65533;&#65533;&#65533;&#65533;u+&#65533;]`&#65533;j)&#65533;9y&#65533;&#65533;&#65533;2y&#65533;&#65533;&#65533;&#65533;x&#65533;Y&#65533;7}&#65533;&#65533;&#65533;[&#65533;&#248;&#65533;&#65533;+&#65533;&#65533;T&#65533;e$K&#65533;&#65533;&#65533;&#65533;d(f&#1688;T&#65533;&#206;c&#65533;Z&#65533;&#1630;&#65533;&#65533;}l&#65533;&#65533;&#65533;'P&#65533;!&#65533;K&#65533;v{&#65533;&#65533;k&#65533;&#65533;&#65533;&#65533;[&#65533;&#65533;dUd&#65533;&#1524;&#65533;S&#65533;&#65533;&#65533;&#65533;&#65533;&#65533;R&#65533;&#65533;T&#65533;&#65533;&#65533;9&#65533;k&#65533;V_$&#65533;&#65533;[&#65533;&#65533;&#65533;&#65533;&#65533;&#65533;v&#65533;=yJ-&#65533;[p<&#25227;&#65533;I`)c&#65533;&#65533;&#65533;w&#65533;&#65533;O?&#65533;&#65533;$&#65533;&#65533;&#65533;\&#65533;&#65533;E&#65533;K&#65533;,&#65533;&#65533;&#134;&#65533;z&#65533;&#65533;&#65533;&#65533;&#65533;5&#447;(b&#65533;'&#65533;&#65533;e&#65533;&#65533;e&#65533;&#411;&#65533;&#65533;&#65533;&#65533;&#65533;*y&#65533;
&#65533;ZE&#65533;~&#65533;	&#65533;Y&#65533;zD(&#65533;q&#1437;E&#65533;M&#65533;&#65533;&#65533;&#65533;&#65533;&#65533;&#65533;;&#65533;&#65533;+&#65533;J&#65533;zKW&#65533;&#65533;&#65533;&#65533;w&#612;Y+&#65533;&#65533;&#65533;&#65533;&#65533;&#65533;&#65533;&#65533;10H&#65533;pa&#65533;&#65533;uF&#839;&#65533;&#999;\&#65533;4&#65533;&#65533;&#65533;
l&#65533;&#65533;&#65533;d&#464;&#242;&#65533;Q&#65533;&#65533;&#65533;&#65533;&#65533;&#65533;[&#65533;&#922;3`&#65533;rt&#65533;&#65533;X&#65533;&#275;&#65533;&#65533;LUv7&#65533;&#65533;&#65533;&#65533;&#65533;e&#65533;%&#65533;&#65533;<a&#65533;k&#65533;Ta&#65533;&#65533;&#65533;&#1187;r<&#65533;$&#1555;&#65533;&#65533;=&#65533;&#65533;&#65533; ,&#65533;&#65533;&#65533;&#65533;&#65533;&#65533;&#65533;`&#65533;&#27652;&#65533;&#65533;oh&#65533;{&#65533;&#65533;&#65533;&#65533;&#65533;&#65533;&#65533;&#65533;6&#65533;n&#65533;&#65533;&#25325;qk&#65533;r&#65533; &#65533;l&#65533;2&#65533;&#65533;m(&#65533;U&#65533;&#65533;@0 "&#65533;W&#65533;&#65533;X&#65533;KX&#65533;&#65533;J&#65533;&#65533;&#65533;&#65533;W&#65533;&#65533;&#65533;&
&#65533;&#65533;aa&#65533;R&#755;\LI &#65533;&#65533;&#65533;&#65533;&#65533;&#65533;J&#65533;s&#65533;&#65533;&#65533;9q&#65533;l&#65533;&#553;&#65533;&#65533;&#65533; &#65533;&#65533;{&#65533;(q>&#65533;&#844;&#65533;&#65533;&#65533;&#65533;&#65533;&#802;a &#65533;&#65533;Z&#1215;&#65533;x&#65533;&#65533;&#65533;&#65533;&#65533;k&#65533;&#65533;(&#65533;T+&#65533;&#65533;&#919;&#65533;&#65533;DJ&#65533;G&#65533;&#65533;Q&#65533;&#65533;@@&#65533;&#38640;V&#65533;n&#65533;\&#65533;K&#65533;&#65533;<&#150;&#65533;Ae]&#65533;R&#65533;&#65533;&#65533;&#65533;&#65533;&#65533;&#604;&#65533;&#65533;&#65533;Ww	00]+&#65533;b&#65533;&#65533;&#1032;-&#65533;&#65533;&#65533;&#65533;&#65533;&#65533;&&#65533;Uk&#65533;&#65533;&#65533;&#65533;^&#65533;I&#65533;G&#65533;&#65533;&#65533;&#65533;>	&#65533;;&&#65533;7&#65533;&#65533;th&#65533;/&#65533;&#65533;&#65533;&#65533;*&#65533;&#12088;&#65533;:&#65533;&#65533;&#65533;&#65533;&#65533;&#1419;,&#1340;e&#1452;&#1676;@&#65533;&#888;&#65533;E&#65533;&#65533;&#65533;&#65533;7&#65533;&#65533;&#65533;&#65533;&#1469;
&#65533;&#65533;&#65533;`B&#65533;=p&#65533;&#65533;v&#65533;l&#65533;&#65533;&#65533;&#65533;&#65533;&#65533;&#65533;&#781;&#65533;&#65533;&#65533;&#65533;&#65533;&#65533;|&#65533;0&#65533;&#982;&#65533;h&#65533;J&#958;M&#65533;&#65533;]&#65533;&#65533;M&#65533;.|f&#65533;;]&#65533;0'X&#65533;_S&#65533;~&#65533;]s7E&#1435;&#65533;&#1577;&#65533;
&#65533;&#65533;I&#65533;}!&#65533;';&#65533;k&#65533;&#908;;&#65533;mz&#65533;&#1161;&#65533;C&#65533;&#65533;$&#65533;&#65533;&#65533;&#65533;]&#65533;&#65533;_|&#65533;<=&#65533;@&#65533;&#65533;&#65533;&#65533;k&#65533;]&#65533;&#65533;&#65533;&#65533;h&#65533;kb&#65533;&#65533;&#65533;b&#1749;=&#65533;M&#65533;S&#65533;&#65533;&#65533;&#875;&#65533;=s&#65533;uX&#65533;&#65533;&#921;|&#65533;&#65533;&#65533;[&#65533;"&#65533;&#65533;&#1115;&#65533;&#65533;&#65533;&#1482;&#65533;M&#65533;F`&#65533;x&#65533;&#65533;&#65533;X&#65533;&#65533;]&#65533;"
&#65533;lIbq&#65533;9l|7s&#65533;&#258;&#65533;:&#65533;f&#65533;5v=X&#65533;&#65533;&#1959;&#65533;#&#65533;&#65533;&#65533;;dJL:{&#269;&#65533;&#65533;,&#65533;&#65533;'&#65533;&#5884;&#65533;+&#65533;Z&#65533;F^&#65533;&#65533;&#65533;1&#65533;&#65533;&#65533;&#65533;,&#65533;&#65533;}&#65533;X&#65533;H&&#65533;_&#65533;&#65533; &#404;&#65533;}&#1315;&#65533;&#65533;R&#65533;B&#65533;
&#65533;6&#65533;F&#65533;{&#65533;&#65533;&#65533;E&#65533;&#65533;g
&#65533;n&#65533;&#65533;+>&#65533;&#65533;m&#65533;`T;&#65533;`&#65533;f]&#65533;&#65533;p	{&#65533;&#65533;&#65533;M&#65533;&#65533;?&#65533;&#65533;&#65533;&#60408;&#65533;&#65533;&#1545;\&#1168;&#65533;&#65533;.NYu]j&#65533;6c{&#65533;|"&#65533;k&#65533;&#1529;&#1711;&#65533;?7&#65533;&#65533;&#65533;w&#65533;&#65533;qvZ&#65533;;&#65533;&#65533;-n&#65533;&#65533;&#65533;&#1183;.&#65533;&#65533;
&#65533;|I&#65533;&#65533;&#65533;&#65533;&#65533;&#65533;&#65533;&#44488;n&#65533;&#65533;&#65533;&#65533;p&#65533;HV&#65533;&#65533;gX$&#65533;&#65533;&#65533;&#65533;&#65533;&#65533;&#65533;r&#65533;XF&#912;F&#65533;&#65533;E&#65533;&#65533;&#65533;&#65533;vv&#65533;F&#65533;&#65533;&#65533;&#1386;&#65533;&#65533;^&#65533;&#65533;&#65533;&#65533;I&#65533;&#65533;%|.b&#65533;&#1594;&#65533;&#65533;K&#65533;z&#65533;i&#65533;&#65533;&#65533;&#284;&#65533;^&#65533;2&#65533;&#65533;s&#65533;&#65533;&#65533;%PL>&#65533;"&#65533;&#65533;R&#65533;\X&#65533;&#65533;h0&#65533;T&#65533;&#65533;K&#65533;s&#65533;
&#1841;&#65533;&#1310;&#65533;m&#65533;;&#65533;&#65533;&#65533;&#65533;&#1167;&#65533;&#65533;=&#65533;&#65533;&#65533;2i&#65533;&#65533;&#65533;&#1620;&#65533;&#65533;&#65533;&#65533;&#65533;&#1966;&#65533;r8&#65533;&#65533;&#65533;M`&#65533;&#65533;&#65533;&#65533;&#65533;O&#65533;&#65533;r&#65533;&#65533;et&#65533;^&#65533;0&#65533;&#65533;&#65533;z&#65533;&#65533;:_&#65533;l&#65533;&#65533;qN&#65533;H&#65533;&#65533;&#65533;&#65533;&#65533;&#65533; 5&#65533;&#65533;`;&#65533;4&*&#65533;&#65533;SB&#65533;&#65533;?&#65533;&#65533;&#65533;&#65533;k&#65533;o&#65533;j&#65533;|&#65533;&#65533;o&#65533; &#65533;E&#65533;(&#65533;+?vbK&#65533;.&#65533;&#65533;1/&#65533;wv&#65533;&#65533;&#914;&#65533;&#65533;&#65533;&#65533;n&#65533;<&#65533;&#65533;i&#1906;&#65533;&#65533;&#65533;&#65533;x&#65533;&#65533;J?&#65533;u&#65533;&#65533;&#65533;l&#65533;f\&#65533;V&#65533;&#65533;	&#65533;}&#65533;TZ&#65533;2&#65533;E$c&#65533;:A)&#65533;\&#65533;&#411;&#65533;H&#65533;[&#65533;&#65533;&#65533;&#65533;{&#65533;&#65533;&#65533;O&#65533;&#894;&#65533;&#65533;&#65533;x &#65533;&&#65533;T.&#65533;&#387;&#65533;&#65533;&#65533;&#65533;&#65533;&#65533;&#65533;5B&#65533;/&#65533;&#65533;&#65533;&#65533;@.&#17198;&#65533;&#65533;V&#65533; &#65533;0:&#65533;&#65533;U&#65533;&#65533;zojba&#65533;&#65533;&#65533;&#65533;&#65533; &#65533;&#65533;>&#65533;&#65533;&#65533;l&#65533;&#65533;	&#65533;e&#65533;%&#65533;&#65533;&#65533;&#65533;&#65533;D&#65533;`&#65533;&#65533;\/&#65533;&#65533;B&#65533;;&#65533;@&#65533;&#65533;&#65533;&#65533;&#65533;&#65533;U&#65533;3&#65533;qV&#65533;&#65533;U&#65533;+&#65533;&#65533;&#65533;&#846;&#65533;n&#383;&#65533;&#65533;z&#65533;^&#65533;&#65533;?&#65533;&#65533;&#65533;&#1188;&#65533;&#65533;&#65533;&#65533;}&#65533;&#1645;&#7988;&#65533;&#65533;&#65533;HIESsS&#65533;&#65533;&#65533;&#65533;&#65533;&#65533;t&#65533;&#65533;&#65533;zG&#65533;&#65533;&#65533;&#65533;&#1033;M&#65533;&#65533;&#65533;&#65533;&#65533;&#65533;&#65533;&#65533;&#65533;&#65533;
&#65533;)&#65533;.&#65533;+&#690;&#65533;.X&#65533;&#65533;l3,&#65533;&#407;&#65533;&#65533;&#65533;'&#65533;6F
r&#65533;&#65533;&#65533;&#65533;&#65533;,&#65533;.&#65533;Z	&#65533;3&#65533;&#65533;&#65533;&#65533;J&#65533;&#137;&#1255;G&#65533;J&#65533;B&#65533;j   j &#65533;&#65533;&#65533;&#65533;&#65533;.&#65533;B6&#65533;&#65533;N&#65533;vJ&#1309;1[&#65533;i&#65533;&#65533;&#65533;#&#65533;&#65533;&#65533;&#65533;&#65533;&#65533;%I&#65533;cb&#65533;&#65533;&#1879;&#65533;ezQT2&#65533;&#65533;o&#65533;&#65533;0&#65533;|+Fl&#65533;&#65533;&#65533;&#65533;&#65533;r&#65533;c&#65533;P(&#65533;&#65533;l&#65533;QF&#65533;y[I&#65533;&#65533;'&#65533;&#65533;j>N&#65533;&#65533;fc&#65533;'5&#65533;&#65533;&#65533;&#65533;&#65533;4&#65533;z &#65533;J%_Y&#65533;&#65533;&#65533;&#65533;&#1408;F&#65533;(&#65533;b&#65533;&#65533;0&#65533;y&#65533;l&#65533;/N&#65533;&#65533;&#65533;-L&#65533;&#326;&#60783;c&#942;.&#65533;ks2}&#65533;O?&#65533;&#65533;&#65533;E&#65533;&#65533;A&#65533;"5&#65533;PAE&#65533;\Y&#65533;U4&#65533;W&#65533;&#65533;`3+86&#65533;H&#65533;&#65533;7A!&#65533;&#65533;Hf&#65533;&#65533;&#65533;\v&#65533;&#65533;!{1&#65533;&#65533;&#65533;&#65533;&#65533;&#65533;@y&#65533;&#65533;&#65533;v&#65533;&#65533;&#65533;e&#65533;(x&#65533;&#65533;w&#65533;z&#65533;&#1112;&#65533;D@z&#65533;YJ&#65533;&#65533;F&#65533;&#65533;&#65533;&#1676;&#65533;&#65533;MM&#65533;&#65533;D&#65533;&#65533;&#65533;&#65533;f&#65533;&#65533;fI+Q0&#65533;sTHQ?&#517;9&#65533;`n%H&#65533;&#65533;C&#65533;&#65533;&#65533;c&#1312;e&#65533;j&#65533;]&#65533;z5&#65533;b&#65533;&#65533;'Yb.5&#65533;&#65533;&#65533;A&#65533;&#65533;{&#65533;&#65533;&#65533;(&#65533;&#65533;t&#1989;&#65533;&#65533;'&#65533;&#65533;&0cSh W !&#65533;&#65533; j&#65533;&#65533;6h&#65533;X&#65533;!m%&#1544;K'&#65533;&#65533;&#1417;B&#436;&#65533;"&#65533;:"&#65533;$"u&#65533;r&#65533;&#65533;&#65533;="&#65533;X&#65533;x&#65533;&#34702;&#65533;&#65533;^&#65533;&#65533;J&#65533;&#65533;&#65533;Qe&#65533;&#65533;&#1424;>^	&#1999;Sv&#1421;{&#65533;%&#65533;&#65533;&#65533;&#65533;J&#65533;Q:H@&#65533;&#65533;&#65533;y\A 	T/&#65533;&#65533;&#65533;&#65533; c&#65533;%p&#65533;&#65533;e&#65533;&#65533;L&#65533;&#65533;&#612;&#65533;}&#65533;&#239;&#65533;&#65533;g&#65533;&#65533;&#65533;:{&#65533;1yq&#65533;&#65533;<&#65533;q&#65533;&#65533;&#65533;dQ&#65533;Nl&#65533;*|&#65533;)&#65533;NUu&#65533;&#65533;&#65533;J&#65533;V2we&#65533;&#65533;&#65533;&#65533;&#65533;i&#65533;b&#297;&#65533;&#65533;=&#65533;&#65533;&#65533;&#65533;&#1062;&#65533;&#65533;&&#855;}&#65533;lI&#65533;&#65533;&#65533;*&#65533;&#65533;s*\
&#65533;\*&#65533;J&#65533;\[5&#65533;&#20667;&#65533;HB&#524;&#65533;&#65533;&#65533;I%&#65533;&#65533;&#1446;&#65533;&#65533;&#65533;"w&#65533;&#65533;kl&#65533;3z)Gt&#65533;{&#65533;A&#65533;1&#65533;q&#65533;s&#65533;&#65533;&#65533; O&#65533;E&#65533;7k&#65533;&#65533;&#65533;)-q&#65533;&#65533;y&#65533;&#65533;&#65533;U~=&#65533;&#65533;<&#65533;&#65533;#gV|,&#65533;|!?H2Je&#65533;_&#65533;&#65533;
3&#867;&#65533;&#65533;&#296;&#65533;&#65533;&#65533;&#65533;&#65533;&#65533;&#65533;{b&#65533;y&#65533;:&#65533;0&#65533;&#65533;&#65533;&#65533;&#65533;@&#65533;&#65533;0&#65533;0j^1&#65533;&#1694;&#65533;&#65533;&#65533;&#65533;:_u&#65533;&#65533;Zv&#65533;&#65533;q;&#65533;&#65533;f&#65533;5&#65533;b&#65533;&#65533;(&#65533;k,&#65533;&#65533;&#65533;&#65533;&#65533;H&#65533;`&#65533;i&#65533;&#65533;Q&#65533;' 7&#65533;A&#65533;H&#65533;?
a&#65533;&#65533;@&#65533;!`'&#65533;&#65533;&#453;&#65533;R&#395;&#65533;&#65533;*&#65533;OsZKX&#65533;&#65533;5&#65533;&#65533;?&#65533;&#65533;&#65533;[@&#65533;&#65533;M&#65533;le&#65533;ST(;&#65533;&#65533;e&#65533;&#65533;&#65533;P&#65533;&#65533;WM&#65533;&#65533;&#65533;&#65533;
&#65533;&#41059;N&#65533; &#65533;&#331216;&#65533;ilk&#1475;&#65533;m&#65533;&#65533;0&#65533;eK&#288;}xjq&#65533;l&#65533;&#65533;`&#65533;&#65533;&#65533;&#65533;-&#65533;qo&#65533;&#65533;&#65533;du&#65533;k&#65533;&#1294;D&#65533;	&#65533;e&#65533;o&#65533;	&#65533; &#65533;"r&#65533;NxT&#1847;P&#65533;&#65533;&#65533;&#65533;ox~&#65533;G&#65533;&4!"&#65533;[za &#65533;&#65533;&#65533;&#65533;0}&#65533;&#65533;&#65533; &#65533;>&#65533;&#65533; Md&#65533;&#1117;ib&#65533;&#154;E&#65533;&#65533;2S!W`x;&#65533;Y&#518;_&#65533;&#65533;&#65533;	?&#65533;V+&#65533;$w&#65533;Zp&#65533;&#65533;	c.ui&#65533;&#65533;&#65533;Ra&#65533;&#65533;&#65533;&#65533;&#65533;&#65533;&#65533;&#65533;[&#65533;&#65533;&#65533;&#65533;&#65533;&#65533;%iw&#65533;&#65533;&0&#65533;4.E&#65533;&#65533;&#65533;&#65533;&#65533;2&#65533;5+r&#65533; &#65533;f&#65533;|"A&#65533;&g9&#65533;&#65533;&#1095;&#65533;{&#65533;X&#65533;&#65533;z&#65533;o&#65533;&#65533;8&#65533;&#65533;&#65533;7&#65533;g&#65533; 	hgu&#65533;(YG&#65533;%&#65533;$')&#200;a&#65533;4;&#65533;X&#65533;&#65533;Rrr&#65533;,[!)3z&#65533;&#65533;	&#65533;&#65533;g&#65533;&#65533;<&#323;-	&#65533;h&#65533;&#65533;f&#1960;&#65533; &#1040;&#65533;{X&#65533;&#65533;YEas{"m&#65533;&#65533;&#65533;&&#65533;&#65533;&#65533;T&#65533;7}$h&#65533;%&#65533;&#65533;[&#65533;&#65533;&#65533;&#65533;==&#65533;&#65533;5&#65533;&#65533;&#65533;&#65533;&#65533;c&#65533;&#65533;E&#65533;i&#65533;&#65533;&#65533;&#65533;&#65533;&#65533;|4+&#65533;&#65533;d&#65533;&#65533;&#65533;&#65533;'&#65533;&#65533;4&#65533; &#65533;lDg&#65533;\t<&#65533;&#65533;y&#65533;&#65533;*&#65533;&#65533;&#65533;%V&#65533;&#65533;&#65533;&#65533;k&#65533;j&#65533;&#65533;/&#65533;&#65533;&#65533;&#65533;0|
&#65533;Ut&#65533;&#65533;LC&#1864;J&#65533;&#65533;h#,&#65533;&#65533;&#65533;T&#65533; Tq&#1186;3D[&#65533;FA&#65533;&#65533;X&#65533;[2 Ol&#65533;&#65533;&#65533;W 1D&#65533;&#65533;b|L&#1317;&#65533;&#65533;&#523;X&&#65533;&#65533;*a&#65533;e&#65533;<&#65533;U&#65533;(&#65533;L=m&#65533;&#65533;{&#65533;p&#65533;&#65533;:kpz&#65533;&#65533;Vs&#65533;&#65533;s&#65533;	&#65533;:&#65533;U9&#65533;$&#65533;&#65533;&#65533;;&#65533;L&#65533;&#1685;X&#65533;L&#65533;f&#65533;u&#65533;v&#65533;&#991;&#65533;&#65533;&#65533;&#65533;&#65533;r&#65533;&#65533;Z:&#65533;Fa&#65533;&#65533;Q&#65533;&#65533;&#65533;=&#65533;!&#65533;&#65533;MB&#65533;&#65533;&#65533;&#65533;e&#65533;m&#65533;P.&#65533;u"&#65533;m&#65533;*&#65533;&#65533;&#65533;&#65533;nOT+@&#65533;41&#65533;&#685;lKkS&#65533;&#65533;Tw/s&#65533;&#65533;&#65533;&#65533;7&#65533;I&#65533;G&#65533;{M&#65533;&#65533;&#65533;&#65533;&#65533;tB3&#65533;.&#65533;&#65533;+&#65533;ZI(U&#65533;[&#65533;&#65533;&#65533;*w&#65533;G&#65533;&#65533;XI&#65533;&#65533;&#65533;B&#386;&#65533;&#65533;&#65533;6&#65533;&#65533;&#65533;-p^&#65533;
<BP@&#65533;p&#65533;&#65533;|&#65533;&#65533;H!&#65533;&#65533;2vg&#65533;&#65533;&#65533;&#65533;&sfub&#528;3&#65533;|dJ;3&#65533;&#65533;N&#65533;*>&#65533;L&#65533;&#65533;&#65533;:x&#65533;&#65533;&#65533;5&#65533;Y&#65533;&{&#65533;&#65533;&#65533;&#65533;m&#65533;&#65533;&#65533;[*&#65533;&#1596;-f_&#65533;&#65533;g&#65533;&#65533;&#65533;fZ]l&#65533;^&#65533;&#65533;,&#65533;&#65533;JoK4uEq&#65533;&#65533;X&#65533;
f&#65533;&#65533;)YW&#65533;248uc&#65533;&#65533;&#65533;&#65533;&#65533;&#65533;&#65533;r4W$&#65533;UF&#65533;0}&#65533;:&#65533;&#65533;,e&#65533;P&#65533;&#65533;&#65533;%&#65533;&#65533;2W&#65533;&#65533;&#65533;De.&#65533;p&#65533;!&#65533;&#65533;"'&#65533;&#65533;Y&#65533;&#65533;`Q&#65533;&#65533;$&#65533;&#1814;&#65533;&#65533;&#65533;rqU&#65533;&#65533;&#65533;P&#65533;&#65533;]h&#65533;&#65533;&#65533;A%&#1946;&#65533;&#65533;b&#65533;&#65533;x&#65533;&#65533;&#65533;&#65533;1&#65533;&#65533;&#425;&#65533;1&#65533;.V&#65533;m&#65533;&#728;DM&#65533;TuL&#65533;i&#65533;&#1745;e&#65533;&#65533;&#65533;n&#65533;9&#65533;&#65533;:&#65533;&#65533;&#1118;p&#65533;&#65533;&#65533;&#65533;&#65533;'.&#65533;&#65533;!3&#65533;&#65533;Z"&#190;&#65533;C&#65533;\	&#65533;a&#65533;/$IYd&#65533;&#65533;f&#65533;&#65533;&#65533;&#65533;&#65533;&#65533;&#65533; &#65533;&#65533;r&#65533;&#65533;&,&#65533;&#65533;C&#65533;Z&#65533;&#65533;&#65533;L&#65533;&#65533;X0&#65533;&#65533;&#65533;Zq&#65533;&#65533;n&#65533;&#65533;%&#65533;&#65533;w&#65533;&#65533;"&#65533;&#65533; &#65533;Io{S&#65533;T&#65533;&#65533;&#65533;&#65533;&#858;Dgz&#65533;&#65533;&#65533;&#65533;k&#65533; 5[4'&#65533;&#65533;4&#65533;&#65533;[`&#65533;&#65533;N&#65533;&#422;&#1655;&#65533;&#65533;&#65533;&#1747;E#&#65533;rc&#65533;Q&#65533;&#65533;&#65533;B2[&#65533;;@&#65533;&#65533;&#65533;&#65533;7X.w(!{Hd+b&#65533;4&#65533;9&#65533;p&#65533;&#65533;&#65533;&#65533;&#65533;&#65533;7&#65533;&#65533;&#65533;2&#65533;&#1181;&#65533;~t&#65533;<&#65533;&#879;&#65533;{&#65533;Nn";&#65533;&#65533;vv&#235;	Fp&#65533;&#65533;t&#65533;&#65533;\&#65533;&#65533;8&#65533;ca&#51427;&#65533;&#65533;&#464;/K&#65533;&#65533;{-&#65533;&#65533;V&#699;&#65533;&#65533;V$Ys=&#2007;5&#2780;^&#65533;&#65533;&#65533;&#65533;&#65533;&#1017;&#65533;&#65533;E&#65533;\'&#65533;&#65533;&#65533;u&#65533;])&#65533;+&#65533;&#65533;&#65533;9/ &#65533;>{&#65533;l&#65533;x@h&#65533;&#65533;&#65533;^s&#65533;	)&#65533;'8&#65533;EZW&#65533;a&#65533;7&#65533;&#65533;V{&#65533;6-&#65533;g&#65533;&#65533;K	}&#65533;i4|&#65533;&#65533;sWc@&#65533;|&#65533;v&#65533;j&#65533;&#65533;'c	&#999;u&#65533;&#65533;O1&#65533;x&#65533;&#65533;j&&#65533;V)W&#65533;w~&#65533;}&#65533;=,b&#65533;&#65533;$&#65533;s&#65533;$&#65533;DSn&#65533;&#65533;~&#65533;&#65533;&#65533;&#65533;&#65533;rQ&#65533;_F&#65533;&#65533;&#65533;y&#65533;&#65533;y9&#65533;F;&#65533;gs5#&#65533;sg-&#65533;SD@B<U&#65533;&#65533;&#65533;pA{p&#324;&#65533;r&#65533;%&#1539;&#65533;&#65533;6=&#65533;0)&#65533;&#65533;&#65533;y6xh&#65533;&#65533;q7h|&#65533;xA&#65533;fcGT&#65533;&#65533;]&#65533;&#65533;%V]&#65533;L&#65533;&#65533;i&#65533;x%&#65533;t&#65533;VT@&#65533;T&#65533;w?&#65533;&#65533;~w5&#65533;&#65533;&#65533;^&#1285;&#65533;''GN&#65533;p&#65533;'aS&#65533;&#65533;&#65533;b-&#65533;vX(`{x&#65533;d!ywp%&#65533;tX0RPD&#65533;&#65533;<&#65533;&#65533;&#65533;&#65533;&#65533;8:0_PsF&#65533;&#65533;&#65533;e&#65533;$x&#65533;&#65533;(&#65533;&#65533;+&#65533;&#65533; >&#65533;w&#65533;M&#65533;K&#65533;&#65533;&#65533;&#65533;(^&#65533;x&#65533;&#65533;$_&#65533;xd&#65533;Y&#65533;&#65533;V&#65533;cD&#65533;uv$Fq&#65533;&#65533;K&#65533;i?&#65533;qY&#65533;E&#65533;xb&#752;N&#65533;&#65533;^&#65533;tqOX&#65533;e^}&#65533;&#65533;m&#65533;4#bW&#65533;&#662;&#65533;&#65533;yh&#65533;&#65533;&#65533;&#65533;u&#65533;V&#65533;?b&#65533;&G&#65533;D&#65533;Y&#65533;i&#65533;mv&#65533; %&#65533;6L&#65533;H&#65533;&#65533;&#65533;&#65533;C&#65533;&#65533;L&#65533;M&#65533; 5&#65533;n	Y&#65533;E&#65533;&#65533;&#1550;&#65533;&#65533;geq&#65533;X&#65533;A&#65533;&#65533;H&#65533;2&#65533;[&#65533;v&#65533;&#65533;H&#65533;K&#65533;&#65533;&#65533;D&#65533;&#65533;&#65533;^&#65533;w&#65533;H&#65533;8"&#65533;a&#65533;k&#65533;b&#65533;&#65533;&#1144;6	&#65533;&#65533;{&#65533;+&#65533;Pw&#65533;v&#65533;&#65533;&#65533;gfs&#65533;&#65533;&#65533;&&#65533;8p&#65533;8E&#65533;&#1382;@&#65533;&#65533;^&#65533;&&#65533;&#65533;$&#65533;Z&#65533;&#65533;&#65533;I&#65533;&#65533;yhpxn^w&#65533;R&#65533;&#65533;LX
L&#65533;c&#65533;&#65533;}hEtG&#65533;&#65533;8&#65533;&#65533;H%&#65533;&#65533;&#65533;KiS&#65533;B&#65533;&#65533;V&#65533; d%1&#65533;&#65533;@5&#65533;&#65533;1&#65533;7&#65533;Mg&#65533;&#65533;&#65533;_&#65533;&#65533;(F&#65533;&#65533;#&#65533;V&#65533;w&#65533;3&&#65533;&#65533;x&#65533;%y0&#65533;&#65533;$r&#65533;x&#65533;&#65533;Q&#65533;&#65533;&#65533;&#65533;'&#65533;N&#65533;&#65533;&#20970;GV&#65533;a&#65533;&#65533;)\&#65533;0&#65533;&#65533;&#65533;&#65533;2 N&#65533;t&#65533;b&#65533;v_a&#65533;~&#1411;&#65533;&#65533;8!&#65533;&#65533;y&#65533;&#65533;c&#65533;8b&#65533;h}&#65533;&#65533;1&#65533;9&#65533;4q&#65533;&#65533;&#65533;/&#65533;hO&#65533;&#65533;&#65533;e&#65533;w'Vi&#65533;&#65533;&#65533;&#65533;&#65533;F&#65533;&#539;&#1243;{R&#65533;I&#65533; &#65533;^&#65533;&#65533;^j9M&#65533;&#65533;&#65533;&#65533;Y&#65533;&#65533;&#65533;)>)&#65533;&#678;&#65533;Z&#65533;{9G&#65533;&#65533;y&#65533;&#65533;7&#1638;m&#65533;&#65533;&#65533;]&#65533;@'&#65533;7&#65533;&#65533;i&#65533; {&#65533;&#65533;U&#65533;&#65533; &#65533;cL&#65533;x&#65533;&#65533;c:&#65533;|&#65533; 2]5]w&#65533;pP${&#65533;h&#65533;&#65533;i0&#65533;i&#65533;c*&#65533;&#65533;-`&#65533;&#65533;&#65533;&#25046;&#65533;&#65533;&#65533;&#65533;&#65533;&#65533;&#1615;]	-&#65533;&#65533; *&#65533;&#65533;A&#65533;&#65533;a&#65533;z&#65533;&#65533; &#65533;&#65533;&#65533;&#162;qIM&#65533;&#65533;&&#65533; &#65533;&#65533;&#65533;&#65533;Y&#65533;s&#65533;veAe\z&#65533;u8[P&#65533;=&#65533;wcXR&#65533;&#65533;7&#65533;F&#65533;&#65533;Z&#65533;2/5 &#65533;z&#65533;yMB)&#65533;&#65533;&#65533;Q&#65533;&#65533;D8}_
_&#65533;6=&#65533;Z&#65533;&#65533;Y&#65533;&#65533;SE&#65533;&#65533;&#65533;*7&#65533;&#65533;&#65533;&#65533;D<&#65533;&#65533;;P9e&#65533;U&#65533;&#65533;&#65533;X&#65533;&#65533;4F&#65533;1&#65533;ju&#65533;&#65533;&#1706;&#65533;&#65533;&#65533;&#65533;&#65533;&#65533;T&#65533;&#1511;&#65533;&#65533;&#65533;Z&#65533;&#65533;{&#65533;&#65533;&#65533;pIy&#65533;&#65533;&#65533;&#65533;ZJJ&#65533;&#65533;IE&#65533;4&#663;&#65533;&#65533;&#65533;1&#65533;&#65533;q@&#65533;zGPbRc(KE&#65533;g"	-&#1350;k&#353;&#65533;&#65533;dJ85&#65533;&#65533;d&#65533;&#65533;[ &#65533;xb&#65533;&#65533;&#65533;&#65533;~+&#65533;)=&#607;&#65533;y&#65533;P*v&#65533;&#65533;v&#65533;P&#65533;&#65533;&#65533;p&#65533;b&#65533;&#65533;&#65533;V&#65533;&#65533;*&#65533;;&#65533;"4&#65533;&#65533;&#65533;&#65533;
&#65533;j&#65533;8&#65533;&#65533;:&#65533;O&#65533;z&#65533;&#227;r&&#65533;g&#65533;
"H&#65533;&#45742;&&#65533;&#65533;&#65533;&#65533;&#586;&#65533;&#65533;&#65533;7&#65533;&#65533;u\h&#65533;&#1874;d7F&#65533;&#65533;&#65533;mz&#65533;p&5%&#65533; &#65533;*&#65533; &#65533; IAS&#65533;&#65533; &#65533;&#65533;32H~_&#65533;&#65533;@9Gu&#65533;&#65533;X&#65533;&#65533;X&#65533;&#65533;&#65533;&#65533;&#65533;&#65533;h/&#65533;1w&#1578;&#65533;&#65533;b&#65533;v&#65533;&#35450;i&#65533;&#65533;g&#65533;&#65533;h&#65533;"&#65533;V&#65533;s^&#65533;y&#65533;{&#65533;2&#65533;&#65533;rJ&#65533;&#65533;&#65533;&#65533;&#65533;>1+&#65533;u&#65533;&#65533;&#65533;&#65533;z*&#65533;&#65533;x-s&#65533;%,&#65533;J@I&#65533;*&#65533;&#65533;3&#65533;&#65533;Oy' &#141;&#65533;YR;&#65533;3&#1329;&#65533;j&#65533;&#65533;&#65533;7Z68
&#65533;k{!&#65533;&#65533;]&#65533;(&#65533;&#65533;amn&#65533;&#65533;&#65533;&#65533;&#65533;q&#65533;Z&#488;&#65533;k&#65533;&#65533;&#65533;&#1569;1&#65533;JW&#65533;&#65533;&#65533;!&#65533;4&#65533;&#65533;xT%&#65533;;&#65533;nKL&#1728;o&#65533;&#65533;b&#65533;;&#65533;&#65533;q&#65533;r?&#65533;0&#65533;&#65533;)4:&#65533;&#65533;&#65533;<hUCU&#65533;$G&#65533;&#65533;&#685;w
&#65533;l&#65533;-rF&#65533;&#65533;&#65533;)&#65533;&#65533;&#65533;f&#65533;G&#65533;)Pk&#65533;&#65533;&#65533;;]y&#65533;&#65533;7zT&#65533;&#65533;&#65533;&#1844;&#65533;&#65533;&#65533;&#65533;&#65533;&#1644;E&#65533;T&#65533;Z&#65533;DJp@&#65533;;^&#65533;K&#65533;&#1688;G&#65533;Rh&#65533;&#65533;&#65533;&#65533;W&#65533;q69C&#65533;Y6&#65533;+Hl
&#65533;Cr&#65533;g&#65533;&#754;&&#65533;&#65533;&#65533;uw&#65533;l&#65533;dG&#65533;&#65533;V&#65533;%z&#65533;&#65533;&#65533;&#65533;&#65533;&#65533;>'b&#65533;&#65533;&#65533;&#65533;&#65533;j&#65533;K4&#65533;&#65533;&#65533;&#65533;[^+&#65533;&#65533;&#65533;;K&#65533;iA&#65533;&#65533;&#65533;e<&#65533;uQ&#65533;&#65533;Q&#65533;&#65533;@!&#65533;W&#65533;&#65533;&#65533;&#65533;&#65533;RjTlZ&#65533;'&#65533;&#273;&#65533;&#65533;&#65533;&#65533;$Q&#65533;qg&#1223;&#65533;85&#65533;S&#65533;&#65533; :&#65533;k&#65533;&#65533;Ca&#65533;b9EelPe&#65533;[CF<&#65533;&#65533;0&#65533;"&#65533;&#65533;Loh&#65533;W#&#65533;Tl&#65533;&#65533;=;7ki&#65533;&#65533;&#65533;&#426;&#65533;*&#65533;3&#65533;v&#65533;>[&#65533;FsA&#65533;CL\&#65533;Z&#65533;&#65533;&#65533;&#65533;&#65533;W4&#65533;&#65533;&#65533;&#65533;X&#65533;&#65533;&#65533;|&#65533;k0&#7858;+&#65533; <&#65533;I/{v&#65533;&#65533;S&#65533;[&#65533;&#753;<&#65533;)&#65533;&#65533;]&#1520;x&#65533;&#65533;&#65533;Mp&#65533;&#65533;&#65533;&#65533;oD&#65533;&#1217;&#65533;&#65533;&#65533;&#65533;"&#65533;&#65533;&#65533;&#65533;4l&#65533;)s&#65533;E&#65533;&#65533;&#65533;&#65533;v&#65533;&#65533;L&#65533;+&#65533;&#65533;&#65533;&#65533;X&#65533;vcM&#65533;"&#65533;\j&#65533;&#65533;&#65533;G&#65533;\l&#65533;d&#65533;&#65533;w &#65533;&#65533;&#65533;&#65533;&#65533;&#65533;&#65533;Ie[&#65533;<&#65533;rl&#65533;L&#65533;Q&#65533;!&#65533;&&#65533;&#65533;c&#65533;l&#65533;,&#65533;&#65533;p&#65533;&#65533;?V&#65533;k&#65533;&#65533;&#65533;:&#65533;&#65533;3&#65533;<&S&#65533;+&#65533;&#65533;&#65533;nG&#65533;3v&#65533;=&#65533;X6&#1148;jYPaJw"&#65533;&#65533; \&#65533;h&#65533;&#65533;&#65533;&#65533;,&#65533;&#65533;Q&#65533;&#65533;L&#65533;&#65533;&#65533;&#65533;sZ&#65533;&#65533;\&#65533;q&#65533;<&#65533;&#65533;&#65533;&#65533;&#65533;u&#65533;
Y&#65533;&#65533;<&#65533;.&#65533;&#65533;1z&#65533;&#283;&#65533;&#1196;{&#1640;"&#65533;&#213;:&#65533;&#65533;%&#65533;s&#65533;&#65533;&#65533;&#65533;&#65533;<&#65533;{&#65533;!cKKL&#65533;,,&#65533;&#65533;&#65533;&#65533;&#65533;&#65533;]&#65533;R&#65533;MzxI&#65533;x&#65533;&#65533;L&#1947;&#65533;]&#65533;&#65533;&#65533;{$;p&#65533;
f&#1184;&#65533;mZ|&#65533;n'p&#65533;&#65533;/&#65533;&#65533;&#65533;|X&#65533;&#65533;69&#65533;&#65533;j&#65533;t&#65533;&#65533;b](~F&#65533;&#65533;&#65533;&#65533;&#65533;}&#65533;&#65533;&#65533;&#65533;E&#65533;M:&#65533;&#65533;&#65533;V&#65533;&#65533;&#770;&#65533;r&#65533;P<O&#65533;&#65533;#Y&#65533;&#65533;&#65533;D&#65533;&#65533;&#1245;&#65533;&#65533;&#65533;W&#65533;I&#65533;&#65533;\&#65533;:&#65533;+&#65533;*&#665; H&#65533;G&#65533;&#65533;&#65533;&#65533;Q&/&#65533; `&#65533;&#65533;k&#65533;&#65533;&#65533;9&#65533;.&#65533;&#65533;5x&#65533;X&#65533;fu&#65533;L	&#65533;&#65533; 0&#65533;&#65533; dx&#65533;<&#65533;&#65533;&#65533;&#65533;&#65533;r&#65533;&#65533;&#65533;.&#65533;&#65533;XqOl&#65533;2&#65533;&#65533;&#65533;&#65533;&#65533;&#65533;&#65533;&#65533;&#65533;g&#65533;&#65533;&#65533;&#65533;=[JU&#339;f&#1194;g&#399;&#33609;&#65533;%R&#65533;&#1994;F;&#65533;&#65533;3&#65533;&#65533;&#65533;|7R&#65533;A&#65533;&#65533;Q&#65533;x&#65533;
&#65533;r&#65533;&#65533;&#65533;r&#65533;
}:gvp&#65533;^&#65533;R=C]&#65533;&#65533;)&#65533;&#65533;&#65533;&#65533;&#655;v&#65533;&#65533;l[ &#65533;&#65533;G&#65533;  &#65533;&#1132;&#65533;&#65533;&#65533;7&#65533;~~
&#65533;8&&#65533;/&#65533;>9&#65533;i&#65533;&#65533;&#65533;&#65533;&#65533;&#65533;3&#65533;u&#65533;&#65533;&#65533;&#65533;&#65533;&#1098;^ I|&#65533;i&#65533;&#65533;Q&#65533;U&#65533;p>(&#65533;V,i&#65533; &#892;&#65533;RVh&#65533;&#65533;&#65533;(O~&#65533;&#2043;&#65533;S^&#65533;	L&#65533;&#65533;l&#65533;B}&#65533;}2&#65533;&#65533;F&#65533;&#65533;&#65533;U&#65533;&#65533;&#65533;k&#65533;&#65533;C&#65533;fq&#65533;&#65533;x&#65533;Q&#65533;9&#65533;&#51112;E&#65533;&#65533;&#65533;&#65533;&#65533;&#65533;&#65533;&#65533;&#65533; p  d&#65533;&#65533;&#65533;&#65533;&#65533;#&#65533;ms&#65533;&#65533;&#65533;N&#65533;j }&#65533;&#65533;|&#65533;&#65533;&#65533;&#65533;&#65533;(&#65533;&#65533;s&#65533;&#283;&#65533;&#65533;k&#65533;&#65533;GTc?]&#65533;&#65533;&#65533;t0>&#65533;GD&#65533;? H&#65533;&#990;&#65533;.&#65533;&#65533;&#65533;LP&#65533;n&#65533;^&#23966;&#65533;5&#65533;&#65533;R&#65533;&#65533;&#65533;M&#65533;&#65533;`&#65533;Z&#65533;&#65533;&#65533;x>V,P&#65533;Z&#65533;&#65533;&#65533;j&#65533;&#65533;w`!&#65533;&#65533;d&#65533;&#65533;&#65533;i&#468;&#1818;f&#65533;&#65533;Km P&#65533;U&#65533;&#65533;,6&#65533;&#7436;&#65533;&#65533;&#65533;&#65533;/k&#65533;Z&#65533;&#65533;&#65533;
&#65533;p8&#1026;x&#65533;4&#65533;&#65533;j&#65533; da&#5256;&#65533;&#65533;n&#65533;&#65533;&#65533;h&#65533;&#65533;'}&#65533;N&#65533;4&#65533;&#65533;&#65533;yN&#65533;&#65533;&#1187;.&#65533;&#65533;&#65533;&#65533;&#65533;Wo7&#65533;&#65533;&#65533;y/&#65533;&#1468;&#45668;&#65533;L&#65533;&#65533;&#65533;I&#65533;&#65533;&#25418;&#65533;&#65533;n&#65533;&#65533;&#65533;&#65533;&#65533;&#65533;&#65533;E&#65533;c&#65533;&#65533;&#65533;? &#65533;&#65533;&#65533;&#65533;&#65533;by&#65533;7O&#65533;&#65533;&#65533;b7&#65533;&#65533;@NV\v&#65533;&#65533;kY&#65533;&#65533;0 &#53132;&#65533;&#65533;&#65533;j&#65533;f&#65533;)O^zj3&#65533;'&#65533;&#65533;|s&#65533;&#65533;&|&#65533;D|.
&#65533;&#65533;k&#65533;&#65533;[&#65533;&#65533;L[&#65533;|&#65533;t&#65533;>&#65533;=&#65533;&#65533;&#65533;&#65533;&#65533;]&#1328;&#65533;&#65533;yz&#65533;m&#65533;&#65533;&#65533;&#65533;xm&#65533;5I#&#65533;&#65533;&#65533;&#65533;&#65533;(&#65533;g&#65533;&#65533;Z&#65533;&#65533;&#20154;&#65533;&#65533;R&#65533;&#65533;/HQ&#65533;&#65533;&#65533;p&#65533;,&#65533;&#65533;&#65533;
;&#65533;&#65533;+	-&#65533;k&#65533;,wk,&9b	H&#65533;(U%&#65533;`&#65533;&#65533;&#65533;?&#65533;&#65533;&#65533;&#65533;&#65533;&#65533;&#65533;&#65533;&#65533;&#65533;&#65533;&#65533;&#65533;&#65533;E&#65533;<h&#65533;j&#65533;&#65533;V&#226;&#65533;3&#65533;q^&#686;&#65533;&#939;&#65533;/\&#65533;&#65533;&#1309;&#65533;D&#65533;&#1672;)&#65533;
&#65533;&#65533;&#65533;6&#65533;.&#65533;&#65533;u&#65533;n&#65533;|&#65533;&#65533;&#65533;&#65533;`&#65533;&#65533;Z&#65533;&#65533;&#65533;&#65533;&#65533;&#65533;&#65533;&#65533;&#65533;&#65533;&#65533;&#65533;a&#65533;&#65533;&#65533;&#65533;1&#65533;&#65533;Yh"	&#65533;&#65533;5&#65533;c&#65533;&#65533;:O&#65533;P,bcE+l&#65533;T2&#65533;C&#65533;:&#65533;&#65533;r&#65533;K&#65533;/&#65533;&#65533;li&#65533;&#65533;&#851;4&#65533;&#65533;!X&#65533;&#1198;&#65533;&#65533;&#65533;#;IH$&#65533;&#65533;4\&#65533;&#65533;&#65533;&#65533;&#65533;&#65533;&#5226;w&#65533;I!k&#65533;&#65533;[&#65533;li&#65533;&#65533;"&#65533;&#65533;N|&#65533;21&#65533;&#65533;l &#65533;nL&#65533;5%GB&#65533;&#65533;&#65533;&#65533;%Ff&#65533;x&#65533;&#65533;&#65533;&#65533;&#65533;G&#65533;&#65533;t&#65533;Z&#65533;&#65533;K&#65533;]&#65533;(&#65533;&#65533;&#65533;&#65533;&#65533;' @C!&#65533;g&#65533; &#65533;A&#65533;&#65533;W8(Av;&#65533;y&#65533;*&#65533;5:&#65533;#rG&#65533;&#65533;*&#65533;&#65533;r&#65533;|&#65533;_m|&#65533;&#65533;&#65533;&#65533;`&#65533;	&#65533;&#65533;D\&#65533;\b:&#65533;&#65533;&#65533;l&#65533;[4)C&#65533;`&#65533;5d&#65533;&#799;z&#65533;.&#65533;&#65533;y&#65533;.]
&#65533;&#65533;&#65533;P&#65533;&#1986;Z&#65533;&#65533;)&#65533;&#65533;&#65533;&#65533;~&#65533;o5j&#65533;&#65533;u5&#149;	j)&#65533;&#65533;[$(s&#65533;U`7m&#65533;'&#65533;[&#65533;&#869;^a&#65533;V+ &#65533;(X&#65533;i&#65533;&#65533;{&#65533;&#65533;&#65533;&#65533;	@&#65533;&#65533;&#65533;9&&#65533;d1J6&#65533;&#65533;&#65533;&#65533;P&#65533;Q8&#65533;&#65533;&#65533;m&#65533;&#65533;&#65533;&#65533;pD$;B$&#65533;U&#65533;}&#65533;&#65533;Cu![E&#65533;&#65533;&#65533;pEG&#65533;4?&#65533;
@YYM@A&#65533;&#65533;MGy$&#65533;`s&#65533;&#65533;UW&#65533;_&#65533;&#65533;&#65533;&#65533;&#65533;&#65533;]xW&#65533;q&#65533;l&#65533;&#65533;&#65533;g&#65533;&#65533;
&#65533;N#Z&#65533;'&#65533;B&#65533;&#65533;[&#65533;&#65533;&#65533;(J&#65533;S&#65533;T&#65533;Q&#65533;\0Z&#65533;&#65533;X)$&#65533;@&#65533;1&#1312;&#65533;k=&#65533;!J&#65533;Jh&#65533;RBR
 &#65533;(#R&#65533;&#65533;&#65533;'&#65533;V&#65533;&#65533;u~d&#1803;&#65533;L&,&#65533;5&#65533;&#65533;%&#1365;&#65533;Y/tf&#1302;&#65533;Z'&&#65533;G&#65533;&#65533;T$L&#65533;h&#65533;UN&#65533;3&#65533;\ \de&#65533;&#65533;&#65533;&#65533;&#65533;>q&#65533;&#65533;&#65533;|&#65533;&#1518;&#65533;&#65533;v&#65533;)&#65533;)&#65533;VD&#65533;E&#65533;.I&#65533;p&#65533;l&#65533;&#65533;$&#65533;vm&#65533;&#65533;x&#65533;&#65533;&#65533;&#65533;{r.|&#65533;x.|&#65533;&#65533;&#65533;&#65533;G&#65533;3&#65533;&#65533;&#65533;:&#65533;<&#65533;&#65533;T&#65533;2	&#65533;&#65533;U&#65533;@&#65533;&#65533;&#65533;i&#65533;^&#65533;(Uk]=H&#65533;&#65533;&#65533;&#65533;*&#65533;6'&#65533;*tk&#65533;p&#1159;&#65533;&#65533;&#65533;(&#65533;&#65533;&#65533;&#65533;&#65533;Eg&#65533;6C'&#65533;n&#65533;&#65533;+c0
)&#65533;f=&#65533;&#65533;&#65533;&#65533;&#65533;<&#65533;3&#65533;&#65533;&#65533;M-=&#65533;Z&#65533;&#65533;&#65533;&#65533;&#65533;7&#65533;&&#65533;&#65533;@{&#65533;&#65533;g&#65533;&#65533;&#65533;&#65533;f&#65533;}&#65533;&F&#65533;QQ8&#434;&#65533;6~,Pd&#65533;&#65533;&#65533;&#7441;;x&#65533;&#65533;%&#65533;&#65533;6W&#65533;y&#65533;C&#65533;w$*&#65533;&#65533;Tw&#65533;&#65533;&#65533;&#65533;p7zu&#65533;&#65533;Q&#65533;C%W&#65533;	5&#65533;5&#65533;&#65533;&#65533;&#65533;&#65533;&#65533;&#1347;4'&#65533;Y&#65533;'&#65533;&#65533;&#65533;w&#65533;C&#65533;HW*A&#65533;sk&#1195;&#65533;l&#65533;^&#65533;JJQj&#65533;dJU&#65533;1&#65533;5&#65533;&#65533;`&#65533;&#65533;u&#65533;&#65533;=&#65533;][&#65533;{&#65533;&#65533;&#65533;	&#1833;G&#65533;o&#65533;&#65533;&#65533;)&#65533;F&#65533;>p &#65533;&#65533;\&#65533;a.-}&#65533;&#65533;8&#65533;&#65533;`&#65533;&#65533;e&#65533;(&#873;q*I&#65533;&#65533;&#65533;8~&#65533;&#65533;`&#65533;+&#65533;p6'(&#65533;a&#65533;B&#65533;&#65533;X&#65533;u&#65533;~&#65533;&#65533;C{8Q&#65533;&#65533;&#65533;cS&#65533;&#65533;&#65533;&#183;-&#65533;&#65533;&#65533;ui$&#65533;B&#65533;'&#65533;&#65533;v&#65533;s[&#65533;&#65533;&#65533;&#65533;U&#65533;q&#65533;JI&#65533; @(O<E&#65533;i&#65533;&#65533;)l&#65533;&#65533;v&#65533;)_&#65533;<0	&#65533;D&#65533;2&#65533;&#65533;^>&#65533;6$&#65533;&#65533;K&#65533;8&#65533;&#65533;&#65533;r&#65533;&#65533;4&#65533;+&#65533;&#987;62&#65533;T&#65533;$&#65533;+&#65533;&#65533;1G,&#65533;&#65533;rTd&#65533;N#&#65533;&#65533;&#65533;c&#65533;&#65533;#&&#65533;h&#65533;Y&#65533;O[W
&#65533;?;&#65533;&#1040;&#65533;&#65533;X&#65533;&#65533;#0&#913;&#65533;a&#65533;&#65533;&#65533;=&#65533;&#65533;&#65533;&#65533;&#65533;'&#65533;$T&#65533;A&#65533;JR9&#65533;&#65533;&#65533;b&#65533;&#65533;n[&#65533;&#1382;"<&#65533;&#65533;I&#65533;&&#65533;!S&#65533;J&#65533;&#65533;  &#65533;&#65533;\&#65533;8=&#65533;L	&#65533;$l&#65533;N&#65533;&#1217;`|&#65533;&#65533;-*&#396;&#65533;"Q1&#65533;8 &#65533;&#65533;&#65533;&#42268;(/f&#65533; &#60639;_b`&#65533;&#65533;?&#65533;%&#65533;&#65533;&#65533;"&#65533;&#641;&#65533;-"&#65533;&#65533;&#65533;@&#65533;&#65533;H&#65533;mL\&#65533;&#65533;&#65533;&#65533;$&#65533;Q&#65533;&#65533;&#65533;$&#65533;)a&#65533;/1&#65533;&#65533;8&#65533;&#65533;\&#65533;<&#65533;BUf&#65533;&#65533;&#65533;+&#65533;&#65533;^&#65533;R&#65533;&#1163;&#65533;S	&#65533;&#65533;&#65533;@&#65533;
&#65533;&#65533;&#65533;&#65533;CyUj5&#65533;!&#65533;0&#65533;&#65533;&#605;t&#65533;&#65533;&#65533;2&#65533;&#65533;Z<&#65533;T&#555;&[&#65533;j&#65533;A&#65533;&#65533;C&#65533;@&#65533;]D5DY&#65533;Q&#65533;&#65533;&#65533;4&#65533;&#65533;	h&#65533;&#65533;9&#65533;b&#65533;&#65533;[+&#65533;&#1163;z>&#65533;S&#65533;`&#65533;&#65533;&#65533;&#65533;O<&#65533;&#65533;&#65533;8&#65533;&#65533;&#65533;&#65533;&#65533;&#583;&#65533;&#65533;#Ly&#65533;HF&#65533;&#65533;&#30875;E8Xv/8
&#1124;&&#65533;&#65533;&#65533;&#65533;&#65533;,+&#65533;&#65533;J&#65533;&#65533;d&#65533;R&#65533;KaI&#65533;&#65533;*&#65533;s&#65533;&#65533;&#65533;SI&#65533;/t&#65533;D?&#65533;&#65533;*&#65533;Vs&#65533;&#65533;&#65533;&#65533;&#65533;&#65533;0&#65533;&#65533;&#65533;&#65533;%5y P&#1060;J*f`&#65533;&#65533;*&#65533;kf&#65533;D&#65533;*&#65533;&#65533;U&#65533;.T&#65533;z&#65533; &#65533;&#65533;r/&#65533;/6#&#65533;LdD&#65533;&#65533;1&#65533;<&#65533;6&#65533;U&#65533;&#972;&#65533;&#65533;&#65533;PY&#65533;P&#65533;%&#65533;g&#65533;&#65533;&#65533;@&#65533;]&#65533;vP&#65533;q&#65533;&#65533;/&#65533;[&#65533;$;K&#65533;&#65533;&#991641;h&#65533;&#65533;&#65533;-DJ@50iM&#65533;&#65533;}&#65533;&#65533;P&#65533;&#732;&#65533;&#65533;&#65533;n&#65533;s&#65533;&#65533;&#65533;+mJ:sLW.&#65533;&#65533;os&#65533;&#65533;&#65533;&#65533;&#65533;&#176;A.&#65533;&#65533;yV&#901;&#65533;A&#65533;W^&#65533;}&#65533;IV&#65533;*V&#65533;E&#65533;&#54168;+&#65533;I&#65533;bP&#65533;!0&#65533;&#65533;&#65533;&#65533;&#65533;&#65533;&#65533;&#65533;&#65533;&#880;&#1533;&}Fqd&#65533;>&#65533;R&#65533;|&#65533;&#65533;&#65533;&#65533;&#65533;J !&#65533;^`&#65533;&#2021;7&#65533;&#65533;Q&#65533;&#65533;&#65533;"&#65533;&#65533;Id$N&#65533;&#1477;&#65533;&#65533;&#65533;v&#65533;&#65533;]tF&#65533;[&#65533;#&#65533;&#65533;&#65533;;&#65533;H&#65533;&#65533;P&#65533;p&#1013;+&#65533;&#65533;n&#65533;T&#65533;&#65533;t&#65533;5&#65533;&#65533;&#65533;G&#65533;&#65533;&#65533;&#65533;X&#65533;&#65533;&#65533;1/&#65533;&#65533;K&#65533;&&#65533;&#65533;<&#65533;&#65533;&#65533;&#65533;d9p&#830;{&#65533;&#65533;&#65533;&#65533;a&#65533;Bz9v&#65533;1&#65533;&#1885;I hK&#65533;&#65533;&#65533;L&#65533;&#65533;Vu&#65533;|!i&#65533;*kv&#65533;s<&#65533;&#65533;[&#65533;y&#65533;&#65533;I&#65533;D&#65533;&#65533;&#65533;jc&#65533;h&#65533;&#65533;!7&#65533;&#65533;.`u&#65533;&#65533;P&#1825;	&#65533;P&#65533;b&#65533;&#65533;&#65533;v!&#65533;&#65533;&#65533;n&#65533;\&#65533;ij&#65533;\p&#65533;=F&#65533;&#65533;&#65533;&#65533;4&#65533;&#65533;&#65533;N&#65533;&#65533;)m5&#65533;&#65533;Q&#65533;0+&#65533;p&#65533;d&#65533;N@&#65533;V&#1502;&#65533;xD5T&#65533;/~	&#65533;\&#65533;z&#65533;&#65533;;&#65533;}v&#65533;Xr&#65533;z&#65533;&#65533;&#65533;G&#65533;p]%.&#65533;&#65533;&#65533;h'Y&#65533;M&#65533;B &#65533;v%/&#65533;Uk&#65533;QH&#65533; &#65533;0<{&#65533;&#65533;oVJ_&#65533;&#65533;&#65533;:&#65533;&#65533;&#65533;&#65533;&#65533;&#65533;q&#65533;&#65533;&#65533;&#65533;phXy&#65533;&#65533;%&#65533;xr&#65533;
5c&#65533;&#65533;FB&#65533;>&#65533;&#65533;)&#1719;X&#65533;&#65533;bJ&#65533;.Lf&#65533;]'&#65533;]~:&#65533;OwP&#65533;&#65533;8T&#65533;
&#65533;&#65533;&#65533;v&#65533;&#65533;&#65533;u&#65533;&#2014;&#65533;&#503;E<&#65533;Z&#65533;&#65533;&#65533;*w&#954;&#65533;r&#65533;SP&#65533;5&#65533;&#65533;&#65533;I&#65533;&#65533;&#65533;|N&#65533;d&#65533;&#65533;&#862;&#65533;x&#65533;0&#65533;&#65533;`Q]z&#65533;&#65533;&#65533;B&#65533;&#65533;hm&#65533;&#65533;&#1367;/&#65533;PfGq&#65533;6&#65533;xW&#65533;&#65533;=&#65533;7&#65533;6pU&#65533;Lx&#65533;?K&#65533;Y&#65533;z&#65533;U&#65533;&#65533;5&#65533;3&#65533;&#65533;&#65533;=&#65533;&#65533;&#65533;&#65533;&#65533;&#65533;&#65533;c&#65533;&#65533;i&#65533;Fy&#65533;;&#65533;&#1979;6&#65533;,&#65533;&#65533;BU&#65533;_dq@&#65533;>&#65533;q&#65533;&r&#65533;y&#65533;&#65533;&#65533;&#65533;&#65533;y&#65533;&#65533;t,&#65533;Uh6Tk&#65533;&#65533;E&#65533;T&#65533;&#65533;~Jfs&#65533;5V&#65533;U]&#65533;M&#65533;&#65533;G&#65533;&#65533;p&#65533;l&#65533;ew&#65533;"S6^&#65533;8[ U&UR@=Ow=&#65533;F&#65533;&#65533;m&#807;@&#65533;:&#65533;&#65533; &#65533;qO&#65533;&#65533; v}{&#65533;hfK&#65533;t&#65533;&#65533;	&#65533;5B&#65533;&#65533;j&#65533;&#65533;&#65533;\8&#65533;&#65533;}&#65533;E&#65533;e	&#65533;&#65533;]&#65533;&#65533;&#1477;j&#65533;&#65533;S6&#65533;wj]	}&#65533;2&#65533;&#65533;zmT&#65533;V~_@&#65533;&#65533;&#65533;k~&#65533;@&#65533;9&#65533;&#65533;&#65533;&#65533;&&#520;-$y&#65533;y&#65533;Y&#65533;&#65533;&#65533;z/G2&#65533;&#65533;%&#65533;c&#65533;7|=3&#65533;s=`U2&#65533;FZA&#65533;~RC&#65533;6&#65533;2 &HVO&#65533;u&#65533;*IP8uN{s&#65533;&#65533;&#65533;G3G&#65533;&#65533;v}R&#65533;5L'|T&#65533;}^&#517;&#65533;&#65533;_xc&#65533;&#65533;E&#65533;&#65533;o8v:&#65533;4bx&#65533;&#65533;&#65533;&#65533;&#65533;(?!G&#65533;&#65533;rXp~sQ[2Nbl&#455;&#65533;G&#65533;&#65533;H&#65533;n(&#65533;X&#65533;`5&#65533;&#65533;&#65533;&#65533;&#448;d&#65533;&#65533;&#65533;
Y&#65533;&#65533;v/V&#65533;S`P2&#65533;~&#65533;&#65533;r&#65533;&z-&#65533;&#65533;&#65533;&#65533;C.s&#65533;<&#65533;~Y&#65533;=(Ul&#65533;k[&#65533;&#65533;&#65533;&#65533;Z.&#65533;8\&#65533;{"S&#65533;&#65533;&#65533;&#65533;&#65533;&#65533;&#65533;&#65533;7|&#1751;&#65533;&#65533;3&#65533;&#65533;&#65533;V&#65533;4F&#65533;(&#65533;{&#65533;"&#65533;&#65533;,&#65533;&#65533;&#1495;&#65533;D&#65533;&#65533;tE&#65533;_&#65533;}&#65533;Q&S&#65533;&#65533;&#65533;X&#65533;0&#65533;	S&#65533;&#65533;&#65533;&#65533;&#65533;}hG&#65533;&#65533;X&#65533;&#65533;&#1556;:&#65533;f &#65533;w&#65533;&#65533;&#65533;D&#65533;&#65533;!\&#65533;c^i&#65533;&#65533;&#65533;Y&#65533;P&#65533;S&#65533;&#65533;&#65533;&#65533;'&#65533;1V&#65533;&#65533;g'|)y&#65533;&#65533;[&#65533;&#65533;I&#65533;nyb&#65533;@&#65533;&#65533;&#65533;EG;=l"&#65533;&#1489;) &#65533;&#65533;s;Gl<x]&#65533;9&#65533;&#65533;&#65533;K&#65533;U&#65533;Xv&#65533;&#65533;#6&#65533;&#65533;&#65533;l&#65533;t&#65533;p4?{&#1485;&#65533;&#65533;>9&#65533;&#65533;R&#65533;N&#65533;`W&#1103;s&#65533;(Q&#65533;Nl&#65533;I	"&#65533;&#65533;=o&#65533;&#65533;`&#65533;T9&#65533;Q&#65533;`9&#65533;&#65533;Y&#65533;&#65533;&#65533;&#65533;&#65533;(&#65533;&#65533;c}&#65533;tlJ#&#65533;m&#1564;&#65533;&#65533;s&#65533;&#65533;]9QOi&#65533;a&#65533;x&#65533;g&#65533;&#65533;&#65533;45rI&#65533;&#65533;)c-&#65533;yq&#1104;&#65533;&#65533;&#65533;&#517;&#65533;&#65533;&#65533;&#65533;&#372;&#65533;&#65533;&#65533;6&#65533;&#65533;&#65533;&#65533;@&#1219;S%&#995;&#65533;
&#65533;/[&#65533;&#65533;1H&#65533;&#65533;g\&#65533;=&#65533;$[C&#65533;d&#65533;&#65533;^U&#65533;&#65533;&#65533;E&#65533;&#1491;&#65533;&#65533;+T&#65533;F]Tu&#65533;&#65533;SY&#65533;&#65533;_&#65533;tpt0&#65533;&#65533;&#65533;)&#65533;&#30300;&#65533;&#65533;&#65533;&#65533;&#65533;&#65533;&#163;[&#65533;&#65533;t&#65533;&#65533;P&#65533;pUI["&#65533;&#65533;&#65533;&&#65533;&#65533;cq&#65533;&#65533;I&#65533;9z&#65533;&#65533;6&#65533;:&#65533;j,:&#65533;&#65533;&#65533;&#65533;&#65533;&#65533;&#65533;&#65533;&#65533;	e&#65533;y&#65533;cJ&#65533;&#65533;&#65533;&#65533;&#65533;&#65533;3&#65533;92,&#65533;&#65533;&#65533;S&#65533;&#65533;c^&#65533;6O&#1105;&#65533;<+H&#65533;Nb&#65533;&#1732;V4(%\U&#65533;&#65533;XIP&#65533;'&#65533;&#65533;&#65533;S&#65533;&#65533;t&#65533;&#65533;&#65533;&#65533;	&#65533;a4G`w&#65533;D&#65533;5~Ug&#65533;s&#65533;&#65533;&#65533;g&#65533;&#65533;|&#65533;d>7&#1164;&#151;D&#65533;V&#514;&#65533;h&#65533;>@&#65533;(&#65533;&#65533;&#65533;&#1635;Hj&#65533;B&#65533;&#65533;t9-&#62813;&#65533;y&#65533;y(/y &#65533;&#65533;i&#65533;Z&#65533;&#65533;&#65533;&#65533;&#65533;z&#65533;]G&#65533;&#65533;S&#65533;#&#65533;&#65533;&#65533;&#65533;&#65533;&#65533;gj&#65533;s&#65533;y&#65533;8&#65533;&#65533;*&#65533;id&#65533;Y;3H&#65533;&#65533;&#65533;&#65533;&#65533;&#65533;<+&#65533;=<&#65533;&#65533;	[&#65533;C&#458;R +/yg&#65533;S&#65533;&#65533;&#65533;S&#65533;Z\&#65533;P&#65533;	a&#65533;&#65533;&#65533;&#65533;.@&#65533;MNxV&#65533;&#65533;&#65533;&#1130;&#65533;@&#65533;&#65533;)+&#65533;J&#65533;&#65533;J&#65533;&#65533;&#65533;h&#65533;&#65533;&#1465;&#65533;&#682;&#65533;[&#1640;aY&#65533;k&#65533;K&#65533;=&#65533;a:&#65533;*`4(/c&#65533;&#65533;&#65533;&#65533;&#65533;I&#65533;&#65533;&#65533;&#65533;&#65533;3&#65533;x&#1990;&#65533;&#1258;e&#65533;&#65533;3&#65533;*&#65533;izyD:&#65533;&#65533;&#65533;f&#65533;
T!&#65533;x&#14985;{&#265;&#65533;8 %&#65533;&#65533;&#65533;&#1191;+hU&#65533;0<&#65533;&#65533;)&#65533;&#65533;Dze&#65533;&#65533;"&#65533;&:&#65533;w%aft&#27937;&#65533;g+&#65533;iWm&#65533;&#65533;&&#65533;f&#65533;4G&#65533;[&#65533;)C&#65533;&#65533;e&#65533;M&#1548;VH&#65533;&#65533;&#65533;&#65533;cA&#42869;q&#65533;&#65533;&#65533;&#65533;&#65533;&#65533;&#65533;$k&#65533;&#65533;J&&#65533;i-k&#65533;;&#65533;&#65533;&#65533;&#65533;Z&#65533;C&#65533;&#65533;&#65533;9&#65533;/+&#65533;\&#65533;e
r4&#23763;&#65533;&#65533;&#65533;&#65533;I&#65533;g&#65533;&#65533;-&#65533;&#65533;&#65533;&#65533;=&#65533;&#65533;&#65533;&#65533; &#65533;T&#65533;Q&#65533;0&#65533;F!_&#65533;E&#65533;&#65533;&#65533;k&#65533;&#1639;&#65533;BD&#65533;&#65533;}$&#65533;&#65533;/&#65533;p*&#65533;J&#65533;1S&#65533;q9&#65533;&#65533;nKV&#65533;i&#65533;&#65533;&#65533;.t;}W&#65533;&#65533;x&#65533;&#65533;&#1114;u&#65533;ZV&#65533;,^&#65533;gZKJI	&#65533;&#65533;M7&#65533;[&#65533;&#65533;&#65533;&#65533;)&#49107;4`&#65533;&#65533;y@&#65533;g8[-&#65533;Q&#65533;&#65533;H&#65533;OjY&#65533;&#65533;6i&#65533;&#65533;3&#65533;,&#65533;i&#31536;&#65533;&#65533;&#65533;&#65533;&#65533;&#65533;&#65533;&#65533;
6&#65533;&#65533;QWl&#699;&#65533;K&#65533;i5j&#65533;&#65533;
\&#65533;&#65533;&2&#65533;&#65533;&#65533;'l&#65533;&#65533;?&#65533;r<&#65533;&#65533;]+&#65533;9b&#65533;&#65533;h&#65533;h&#65533;!&#65533;o[&#65533;h&#65533;&#65533;#Tn&#65533;&#65533;&#65533;&#65533;&#766;/n%^NH}]&#65533;t&#65533;&#65533;&#65533;&#65533;\\mlPv&#65533;r&#65533;9u&#65533;d\&#65533;Y&#65533;&#65533;b&#65533;&#65533;&#65533;&#65533;$\&#65533;&#65533;&#65533;&#65533;&#65533;3&#65533;&#408;&#65533;&#65533;&#65533;h&#65533;&#65533;XA&#65533;O&#65533;&#65533;&#65533;&#65533;&#65533;e&#65533;&#65533;Xz&#65533;ZbJ&#65533;&#65533;&#65533;0&#65533;&#65533;&#149;&#65533;3&#7934;&#265;&#65533;F&#65533;&#65533;&#65533;qg&#65533;y&#65533;&#65533;&#65533;+&#1575;fU
&#65533;[1&#65533;a{&#65533;\Z&#65533;&#65533;0I&#65533;&#65533;T`&#65533;t&#173;&#65533;@VH&#65533;&#65533;&#65533;zREz=&#65533;&#372;&#65533;	&#1507;REm&#65533;Q&#65533;Z|&#65533;&#65533;k&#65533;^|&#65533;:0&#65533;,a&#65533;&#65533;hp&#65533;%&#65533;&#65533;&#65533;&#65533;+&#65533;(&#65533;V&#65533;&#1841;E&#676;&#65533;&#65533;_&#65533;h'9&#65533;c&#65533;&#65533;&#1612;&#65533;&#65533;E&#65533;_&#65533;&#65533;G&#65533;&#65533;&#65533;&#65533;I&#65533;&#65533;`&#65533;AE&#65533;1&#1160;F&#43194;D&#65533;&#65533;&#1851;-&#65533;C;$&#65533;P5m&#65533;&#65533;&#65533;~&#65533;|&#65533;y&#65533;l&#65533;K&#65533;Bm&#65533;&#65533;l&#65533;\<&#65533;g&#65533;&#65533;&#65533;E&#65533;&#65533;&#65533;6r&#65533;&#65533;&#65533;&#65533;&#1535;&#65533;&#65533;f|&#65533;4G&#65533;&#763;,&#65533;&#65533;}&#65533;&#65533;V<&#65533;&#65533;L&#65533;k^&#65533;&#65533;H&#623;^&#65533;&#65533;`&#65533;&#65533;&#1239;&#65533;gZ&#65533;%&#65533;7&#65533;@&#65533;&#65533;&#65533;&#65533;Y&#2012;S&#65533;r&#65533;&#65533;Q&#65533;:&#65533;=&#65533;C"&#65533;&#65533;J&#65533;&#65533;DZh&#1595;JwA#|&#526;x&#65533;"&#464;&#65533;r,M&#65533;&#167;&#65533;&#65533;g&#65533;&#65533;&#65533;%c&#65533;X&#65533;&#65533;5&#65533; P &#65533;|&#65533;8&#65533;M&#473;&#65533;2&#65533;&#65533;.&#65533;<&#65533;#YL&#65533;f&#65533;&#65533;&#65533;&#65533;PFa&#65533;R&#65533;&#65533;x&#65533;&#65533;gO&#65533;&#1847;&#65533; &#65533;&#65533;g3&#65533;&#65533;&#65533;YC&#65533;k&#65533;&#65533;&#65533;(&#65533;&#65533;7?m&#65533;GZ&#65533;I-&#65533;&#521;&#434;&#65533;&#65533;k&#65533;&#65533;,&#65533;D&#65533;&#65533;aX&#65533;&#65533;&#65533;&#876;&#65533;&#65533;i$&#65533;p[{V&#65533;&#65533;Sv|&#65533;R&#65533;7&#65533;&#65533;&#30468;&#52329;&#205;&#65533;&#65533;&#65533;&#65533;&#65533;&#65533;#&#65533;R{&#65533;u	5&#65533;&#65533;&#65533;&#65533;&#65533;
&#65533;&#65533;8\&#65533;[&#65533;=&#65533;&#65533;[&#65533;}&#65533;&#65533;@&#65533; $&#65533;+!&#65533;fRg&#65533;&#65533;;&#1716;q&#1270;&#65533;&#65533;
&#65533;&#65533;H&#65533;,&#65533;<&#1616;&#65533;&#65533;&#65533;&#1172;&#65533;W&#65533;<`&#65533;&#65533;{c)&#65533;&#65533;5&#65533;&#65533;&#65533;&#65533;&#1250;/&#65533;-&#65533;;&#65533;&#65533;&#65533;&#65533;P&#65533;&#65533;&#65533;&#65533;&#65533;>F	&#65533;&#65533;&#65533;l&#65533;&#65533;&#65533;&#65533;&#65533;w&#65533;t&#1291;&#65533;&#957;&#65533;jW&#65533;qQ&#65533;&#65533;&#65533;*p&#65533;~&#65533;y&#65533;|&#65533;>&#65533;&#65533;&#65533;*<<4&#65533;HD5d&#65533;z]&#65533;&#65533;2&#65533;&#65533;}&#65533;&#65533;&#65533;&#65533;0&#192224;&#65533;&#65533;&#65533;T&#65533;B&#65533;=C&#65533;&#65533;x&#65533;tq	&#65533;&#65533;&#551;&#65533;@"&#65533;&#65533;$b&#65533;&#65533;"&#65533;W|c|&#65533;&#65533;&#65533;&#65533;~G&#65533;Cr_&#65533;&#65533;e&#65533;&#65533;&#65533;&#65533;d,&#65533;&#65533;&#776;&#1653;&#65533;Ve&#65533;G&#65533;&#65533;KG&#65533;=&#65533;&#65533;[H&#65533;w&#65533;&#65533;&#65533;&#65533;F=&#65533;&#65533;!&#65533;k&#65533;&#65533;DG(&#65533;&#65533;o*k&#65533;.&#65533;&#65533;&#65533;&#65533;&#158;&#65533;&#65533;Yd&#65533;0&#1395;%V&#65533;&#65533;&#65533;&#65533;&#65533;&#65533;Z&#65533;&#65533;V&#65533;73z:&#65533;&#65533;s*&#65533;jM&#1040;>&#65533;&#65533;&#65533;&#65533;[&#65533;p r&#65533;&#65533;&#65533;$3&#65533;&#65533;&#65533;&#65533;n&#65533;l&#65533;&#65533;&#65533;&#65533;{R&#65533;&#65533;&#65533;d&#65533;&#65533;	&#65533;&#65533;&#65533;&#65533;&#65533;A]&#65533;F&#65533;&#65533;&#65533;&#65533;&#65533;&#65533;&#65533;{&#65533;&#65533;&#65533;&#65533;&#65533;&#65533;-&#65533;&#65533;&#65533;&#65533;&#65533;]&#65533;&#65533;&#1198;&#65533;&#65533;)&#65533;&#65533;&#65533;N?&#65533;&#65533;&#65533;&#65533;&#65533;&#65533;G:&#65533;&#65533;&#65533;&#65533;W?&#657;&#65533;&#65533;&#65533;N&#65533;&#65533;&#65533;&#65533;$&#65533;T&#65533;&#65533;&#65533;Z&#65533;&#65533;&#65533;&#65533;R&#65533;z&#65533;&#65533;&#65533;&#29121;&#65533;&#65533;&#65533;i!(x;.#&#65533;7)&#65533;b&#65533;~q&#46077;&#698;~&#65533;&#65533;&.&#65533;v.&#65533;,/&#65533;&#65533;j&#65533;'&#65533;kiW&#65533;&#65533;":&#65533;&#65533;&#1204;L&#65533;&#65533;&#1057;&#65533;=u Z&#22121;/&#65533;&#65533;&#65533;*&#65533;&#65533;&#65533;&#65533;&#65533;k&#65533;&#65533;&#65533;&#65533;t&#65533;&#65533;&#784;&#65533;&#872;&#261;&#65533;&#65533;&#65533;&#65533;&#65533;&&#65533;&#65533;&#734;&#65533;9[&#65533;&#65533;&#857;Q&#65533;&#65533;1&#65533;	r&#65533;&#65533;~&#65533;_&#65533;&#65533;&#65533;&#65533;z&#65533;&#65533;N&#65533;@&#65533;0U&#65533;&#65533;)&#65533;b&#65533;&#65533;&#65533;&#65533;	$v&#65533;&#1410;&#621;^&#65533;&#65533;&#65533;&#1457;^&#65533;aU&#65533;&#65533;&#65533;&#65533;<r][x&#65533;%y&#65533;&#65533;&#65533;T&#1483;&#65533;&#65533;G~&#65533;Q J`&#65533;&#65533;&#65533;aT &#65533;&#65533;&#65533;P&#65533;{Y&#65533;#F&#1611;&#328;4&#65533;#&#65533;&#65533;K&#65533;&#65533;&#65533;&#1565;&#65533;_&&#65533;&#65533;}&#65533;>&#65533;.&#65533;-fM|&#65533;X&#65533; &#65533;&#65533;8V8m7^&#65533;&#65533;,&#65533;&#65533;&#65533;.&#65533;(&#65533;&#65533;o^V&#65533;&#65533;&#65533;g&#65533;&#65533;&#65533;Y&#1758;&#65533;&#65533;&#65533;&#65533;&#65533;Y&#65533;&#65533;&#959;&#65533;q&#65533;R#"&#65533;&#65533;YY&#65533;&#65533;w^&#65533;&#172;Z~Q&#65533;9&#65533;&#65533;&#65533;&&#65533;&#65533;]
&#65533;]&#65533;&#65533;&#65533;b1ay:&#65533;h&#65533;IR=040&#65533;==E&#65533; S&#65533;&#65533;w&#65533;wk&#65533;&#65533;&#65533;&#65533;;-&#65533;+&#65533;&#65533;&#65533;0&#65533;hH&#65533;3&#65533;8	&#65533;/E'&#65533;T&#65533;(U&#65533;&#65533;&#65533;C&#65533;&#65533;&#65533;&#65533;&#65533;&#65533;&#65533;&#65533;&#65533;&#65533;I&#65533;&#65533;`&#65533;&#65533;%&#65533;&#65533;&#65533;&#65533;&#65533;|&#65533; &#65533;A&#65533;&#65533;&#65533;&#65533;&#65533;Tt$&#801;&#65533;&#65533;H<(&#65533;&#65533;EkLQ&#65533;&#65533;&#65533;2#&#65533;&#65533;&#65533;&#65533;&#65533;4&#65533;y&#65533;&#65533;&#65533;&#65533;&#65533;a-&#65533;&#65533;3&#65533;&#65533;\&#65533;&#65533;&#65533;g<&#65533;&#1804;	&#1253;&#1120;ntF&#65533;&#65533;&#65533;&#65533;:d&#65533; &#65533;I`&#65533;&#65533;&#281;&#65533;&#65533;&#65533;G&#65533; &#65533;&#65533;&#65533;&#65533;Q}&#65533;&#1637;&#65533;&#1689;&#65533;&#65533;&#65533;e&#65533;["k&#65533;&#1643;&#65533;&#65533;x$LSi-&#65533;<&#65533;&#65533;&#65533;&#65533;&#65533;&#464;&#65533;I&#65533;&#65533;&#65533;&#65533;eB&#65533;]>th&#65533;"J&#65533;Z&#65533;p&#65533;0I&d&#65533;XM&#65533;&#65533;Q &#65533;&#65533;]dP&#65533;&#1783;i&#586;e&#65533;&#65533;&#65533;&#65533;:&#65533;&#65533;&#65533;&#65533;&#65533;N&#65533;C&#65533;q&#65533;Tj&#65533;Lz&#65533;)&#65533;1&#1184;&#65533;&#65533;@z&#65533;&#65533;;9V%&#65533;&#65533;&#65533;&#65533;2&#65533;&#65533;&#65533;&#197;[&#65533;&#65533;&#65533;&#65533;&#191;:<&#65533;I&#65533;H&#65533;28&#65533;_IY#^&#1289;eXY^&#65533;&#65533;&#65533;DE!bLA(&#65533;V/&#65533;&#65533;L4&#65533;&#65533;&#65533;&&#65533;T&#65533;t&#65533;&#65533;&#65533;TYq&&#65533;&#65533;gy&#65533;&#965;?uX&#65533;ow&#65533;&#65533;&#65533;\t&#65533;eS`qQV&#65533;&#65533;&#65533;X&#65533;&#65533;..X&#65533;&#65533;&#65533;&#65533;&#65533;&#65533;4&#65533;59XdDy&#65533;iSF&#65533;Y"lv&#65533;g&#65533;pWG&#65533; &#65533;&#1539;j&#65533;&#1104;&#65533;k&#65533;&#65533;'&#65533;F&#65533;&#65533;&#65533;J&#65533;n&#65533;&#65533;&#1756;&#65533;&#65533;H&#65533;\<&#65533;&&#65533;&#11277;ihB&#321;&#65533;=dR&^&#1255;$&#65533;9IbT"&#65533;q^&#65533;&#65533;I&#65533;s;&#65533;&#65533;&#65533;&#65533;&#65533;'&#65533;g
!&#65533;R.&#65533;&#65533;&#1066;&#65533;1&#65533;GjH&#65533;&#65533;G$&#65533;zf&#65533;&#65533;&#65533;Y&#65533;&#65533;h&#65533;&#65533;'&#65533;u&#65533;&#65533;&#65533;&#65533;&#65533;&#65533;V&#65533;\&#65533;&#65533;&#65533;5f&#65533;&#65533;&#65533;&#26272;&#65533;&#65533;&#65533;&#1494;=&#65533;&#65533;&#65533;&#65533;&#65533;&#65533;(&#1501;&#65533;
&#65533;&#65533;&#65533;@&#65533;&#65533;j`&#65533;$&#65533;[&#65533;29&#65533;&#65533;-&#65533;&#65533;
h&#65533;&#65533;Tf&#65533;&#65533;&#65533;8&#65533;D;&#65533;&#65533;Y(d&#65533;&#65533;lln&#65533;*!y&#65533;&#65533;&#65533;&#65533;&#65533;&#65533;c z&#65533;&#65533;&#65533;&#65533;5&#65533;^IS&#65533;&#65533;I&#65533;V&#65533;|&#65533;4&#65533;Y&#65533;&#65533;&#65533;&#65533;VI	A&#65533;&#65533;&#65533;wU&#65533;&#65533;E&#65533;_&#65533;&#65533;O&#65533;&#295;PB(+rI/&#65533;*Ej&#65533;9&#65533;J0 &#65533;&#65533;%IE&#65533;&#65533;&#65533;&#65533;&#65533;Jd&#65533;ST&#65533;"v&#1908;CV&#65533;&#65533;&#65533;&#65533;L7&#65533;{`&#65533;&#65533;&#65533;&#65533;Ll[\qM&#65533;&#65533;q&#557;&#65533;D&#65533;&#1080;&#65533;&#65533;h&#65533;^&#65533;&#65533;.$&#65533;&#65533;&#65533;C&#65533;K&#65533;d_<&#65533;V&#65533;j&#65533;l&#65533;&#65533;&#65533;&#65533;&#65533;&#65533;e&#65533;b&#65533;&#65533;&#65533;&#65533;P&#65533;$|&#65533;&#65533;&#65533;&#65533;N&#65533;&#65533;&#65533;&#65533;r&#65533;^&#65533;ov&#65533;Bh&#65533;&#65533;&#65533;l)&&#65533;r&#65533;I&#65533;R5&#924;\&#65533;"&#1046;c&#65533;mQ&#65533;,&#65533;&#65533;&#65533;oi&#65533;f?&#65533;#l1P&#65533;&#65533;o:UO&#65533;
jAD&#65533;&#65533;_&#65533;&#65533;&#65533;&#65533;t&#65533;&#65533;j&#65533;V&#65533;{B&#585;&#65533;Iu&#65533;$
k&#65533;&#65533;Z &#65533;&#65533;&#65533;&#65533;&#65533;m&#65533;,&#65533;&#65533;&#65533;<&#65533;h&#65533;GNP&#65533;&#65533;&#65533;EA[SQ&#65533;&#65533;&#65533;&#65533;)&#57525;&#65533;&#65533;&#65533;$&#65533;nv&#65533;E?&#65533;&#65533;\&#65533;&#389;X\&#65533;g$x&#65533;I&#65533;&#65533;8&#65533;/E&#65533;03&#65533;&#65533;&#65533;&#65533;&Q&#65533;&#65533;&#65533;w&#65533;&#65533;I&#65533;D&#65533;0&#65533;8&#65533;6&#65533;H&#65533;	&#65533;&#65533;&#65533;&#65533;&#65533;E6&#65533;&H&#65533;aR &#65533;&#65533;&#65533;8&#65533;&#65533;&#65533;&#65533;c&#65533;HR&#65533;&#65533;Q+&#65533;I&#65533;&#65533;&#65533;&#65533;nz&#65533;c&#65533;&#65533;8&#65533;&#65533;&#65533;Ko@&#65533;&#65533;&#65533;&#65533;>&#65533;uW3ZD&#65533;&#65533;4/&#65533;F&#65533;A)h&#65533;&#65533;F&#65533;~&#65533; &#65533;&#65533;?&#65533;	lw&#65533;jx
&#65533;/!~D;&#65533;&#1214;&#65533;Q&#65533;&#65533;@ >&#65533;&#65533;&#65533;p&#65533;$\6&#65533;&#65533;&#65533;(&#65533;&#65533;&#65533;&#65533;+l~&#65533;	&#65533;&#65533;#&#65533;&#65533;&#65533;0&#65533;&#65533;&#65533;yKr&#65533;:8&#65533;&#65533;')RoK&#787;R&#65533;&#65533;0&#65533;QE&#1310;i&#65533;`&#65533; $,w9&#65533;&#65533;&#65533;&#65533;<XQ7&#65533;&#65533;"_&#65533;&#65533;E  6'&#65533;&#65533;&#65533;&#65533; &#65533;~&#1459;&#65533;&#65533;(&#65533;&#65533;&#65533;=&#65533;q&#65533;&#65533;<D&#65533;&#65533;&#65533;>&#42063;&#65533;h&#812;&#65533;=&#65533;&#65533;w&#65533;&#65533;&g$=1ri&#65533;&#65533;`?| G&#65533;&#65533;i&#65533;W&#1952;C5&#65533;&#65533;Tm&#65533;&#65533;&#65533;-7&#65533;&#65533;&#65533;&#65533;&#534;&#1514;&#65533;KB&#65533;&#65533;&#65533;j&#65533;&#65533;&#65533;&#65533;Id&#65533;S&#65533;&#65533;r&#65533;LR&#65533;&#65533;A&#65533; &#65533;V&#65533;t&#65533;[R$&#65533;&#65533;&#65533;.&#65533;M]&#65533;\&#65533;y7&#65533;&#65533;!&#65533;H&#865;&#65533;&#65533;
mSz&#65533;&#65533;&#65533;&#65533;C&#65533;}3t&#65533;,&#65533;&#65533;X:2i&#65533;&#65533;&#65533;d&#65533; &#65533;	&#65533;x&#65533;&#65533;I&#65533;&#65533;l4&#65533;&#65533;)0&#65533;&#65533;&#65533;gX&#65533;RA&#65533;&#65533;#J&#65533;ZF"&#65533;&#65533;&#65533; 7&#65533;&#1420;b&#65533;{&#65533;&#65533;I&#65533;&#561;&#65533;h'h&#65533;&#65533;A&#65533;F4&#65533;g&#65533;&#65533;)&#65533;&#14293;4&#65533;&#65533;&#65533;$&#65533;&#65533;&#65533;0&#749;Y0&#65533;&#65533;%&#65533;4&#65533;! &#65533;TC&#65533;&#65533;*a	5&#65533;L1&#65533;
&#65533;&#65533;&#65533;&#65533;5&#65533;&#65533;I.S&#65533;C&#65533;&#65533;2&#65533;&#65533;+U&#65533;Sm&#65533;&#65533;&#65533;&#65533;q&#65533;"C&#65533;IU&#1626;&#65533;Z(w' ugek?&#65533;&#886;&#65533;.&#65533;&#65533;&#65533;&#65533;&#65533;L&#65533;DP&#65533;u%&#65533;M&#65533;X&#65533;&#65533;)Cm&#65533;&#65533;&#545;&#65533;9&#65533;N&#65533;&#65533;0&#65533;&#65533;O&#65533;&#65533;&#65533;B&#65533;&#65533;&#65533;&#65533;-!q&#65533;&#65533;	&#65533;&#65533;6E+&#1674;&#65533;&#65533;&#65533;&#65533;l^g+&#65533;&#65533;]&#65533;j|N&#65533;HW&#840;&#65533;&#65533;&#65533;mni&#65533;&#65533;.XG&#65533;&#65533;,&#65533;
\&#65533;}
	&#65533;&#1290;&#65533;]&#65533;IE&#65533;1W&#65533;[&#65533;&#65533;&#65533;&#18309;WZ&#65533;&#957;b&#65533;&#65533;+&#65533;H&#65533;R-!&#65533;N&#65533;5&#65533;&#65533;W=&#65533;&#65533;G{&#65533;&#65533;&#65533;&#65533;%CR&#65533;&#65533;&#65533;H&#65533;&#65533;53&#65533;&#65533;/&#65533;Ta&#311;:&#65533;H,&#65533;]W&#65533;;&#65533;&#65533;&#1598;R&#65533;&#65533;&#65533;(&#65533;&#65533;	&#65533;&#65533;O{&#65533;&#65533;&#65533;3c&#65533;^@&#65533;&#65533;O`%C&#65533;&#65533;&#65533;!&#65533;H&#65533;H1Wzq&#65533;&#65533;&#65533;&#65533;&#65533;&#1458;&#65533;'	9(&#65533;&#65533;&#65533;l IJ&#65533;&#65533;&#65533;?V&#65533;&#65533;Z5&#65533;Aq&#65533;&#65533;a&#65533;&#65533;k&#65533;&#65533;&#65533;&#65533;&#65533;&#65533;K&#65533;t&#65533;c(h(+&#65533;&#65533;&#65533;&#65533;&#65533;&#65533;|mN&#65533;o(w#QbK&#65533;&#65533;~&#1029364;&#65533;x3u+s&#65533;*c|9V&#65533;i&#65533;&#65533;&#65533;0E@&#65533;&#65533;&#65533;&#65533;\6&#65533;Y&#65533;ff&#14635;&#65533;RS&#65533;&#65533;&#65533;l&#65533;b&#65533;dN&#65533;[&#65533;7&#65533;&#65533;&#65533;{'&#65533;&#65533;f&#65533;&#18206;&#65533;&#65533;&#65533;x&#65533;4&#65533;&#65533;&#65533;@d&yH:1tH&#65533;&#65533;&#65533;uhc&#65533;&#65533;[&#65533;&#65533;&#65533;@&#65533;1&#65533;N&#65533;&#65533;i&#1170;&#65533; e&#65533;&#65533;&#65533;&#273;&#406;&#65533;$w&#65533;&#65533;_&#65533;T&#65533;ms&#65533;&#65533;&#65533;"&#65533;&#65533;a&#65533;&#65533;&#65533;o&#65533;p&#65533;&#65533;y&#65533;e&#65533;Q&#65533;&#65533;k&#65533; 4&#65533;&#65533;]dv&#65533;&#65533;&#65533;&#65533;T#&#65533;H&#65533;E&#65533;n&#65533;&#65533;&#65533;&#65533;&#187;"&#65533;] &#65533;h&#65533; }&#65533; &#65533;&#65533;!N&#65533;&#65533;<A&#65533;6&#65533;&#65533;&#1421;S&#65533;&#65533;&#65533;'&#65533;L&#65533;&#65533;&#65533;&#65533;&#65533;&sb76&#65533;&#65533;T:&#65533;%&#65533;}&#65533;&#65533;&#65533;&#65533;:&#376;&#65533;&#65533;&#65533;m&#65533;&#65533;&#65533;K&#65533;&#65533;&#65533;fm&#65533;y&#65533;&#65533;=d&#65533;&#65533;<v&#65533;0&#65533;&#65533;E&#65533;&#65533;&#65533;&&#65533;!&#65533;&#65533;&#65533;&#409;MY&#65533;P8&#65533;Y2-&#65533;Z(&#65533;&#65533;x &#65533;&#65533;&#65533;&#65533;w
&#65533;m#&#65533;&#65533;T&#65533;&#1691;&#65533;&#65533;&#65533;Zy&#65533;[&#65533;&#65533;T&#65533;&#65533;.&#65533;&#65533;+&#65533;&#65533;&#65533;@E&#65533;&#65533;&#65533;&#65533;`pg{G&#65533;80&#65533;N&#65533;'7&#65533;yeB@&#65533;&#65533;5&#65533;&#65533;%}U'	&#65533; P5&#65533;$P&#65533;&#65533; d&#65533;a&#65533;3&#65533;&#65533;1&#913;	&#65533;&#65533;72a&#65533;5t&#65533;@{(&#65533;&#65533;&#65533;s=&#65533;&#65533;7&#65533;&#65533;b&#65533;t&#65533;|&#65533;&#65533;>&#65533;U&#65533;4&#65533;V[&#65533;r&#65533;D&#65533;H&#1079;?&#65533;&#65533;u_&#65533;^&#65533;&#65533;d&#65533;&#65533;u&#1751;S&#65533;EJ/BD&#65533;&#65533;6&#65533;&#65533;6Wv$v&#65533;"&#65533;&#65533;&#65533;n&#65533;fCl&#65533;#&#65533;&#65533;PzGUpC9&#65533;f&#65533;&#65533;J&#65533;vxW&#65533;&#65533;xA&#65533;Gn&#65533;;&#65533;p_0&#65533;k&#65533;t9G&#65533;&#65533;p]&#65533;&#65533;&#65533;p&#65533;V&#65533;0qXNS&#65533;&#65533;&#65533;&#65533;&#65533;0E&#65533;&#65533;&#65533;&#65533;icu5`&#65533;k,E&#65533;&#65533;8&#65533;&#65533;&#65533;&#65533;	&#65533;]&#65533;%&#65533;#&#65533;j&#65533;&#65533;@&#65533;sF8h*&#65533;b&#65533;6u&#65533;&#65533;H(&#65533;&#65533;7G&#65533; &#65533;Q8&#65533;a~&#65533;*&#65533;&#65533;N&&#65533;cU2&#65533;&T6S&#65533;&#65533;eE5&#65533;I&#65533;d&#1895;u&#65533;&#65533;_&#65533;&#65533;'&#65533;&#65533;&#65533;&#65533; O&#65533;Iq'Ayf&#65533;&#65533;&#65533;&#65533;d$txgB&#65533;n&#581;&#65533;-robW&#65533;w{m^'&#65533;&#65533; EX"	&#65533;_&#65533;&#65533;>0&#65533;q&#65533;hKv 5&#65533;&#65533;W&#65533;FL&#65533;8&#65533;6&#65533;{'&#65533;A&#65533;p&#65533;&#65533;a/W&#65533;Kv&#65533;,# i&#528;&#65533;&#65533;&#65533;b&#65533;h=:cG&#65533;hM&#65533;b&#65533;K&#65533;<V&#65533;Z&#65533;wR&#65533;&#65533;&#65533;&#65533;H&#65533;&#65533;aW/&#1176;&#65533;<vpZHI.&#65533;w&#65533;&#65533;d5%v&#65533;W7&#65533;s~&#65533;J:&#65533;v?&#65533;'@~&#65533;G&#65533;ie&#65533;s&#65533;&#65533;v&#65533;T&#65533;&#455;&#65533;^&#65533;&#65533;e&#65533;&#65533;f&#580;t&#65533;Dm&#65533;&#65533;}&#65533;M
&#65533;&#65533;r&#65533;$T&#1224;O&#65533;&#1380;&#65533;&#65533;g&#65533;&#65533;Vn	 &#65533;=Y(`&#65533;g 9y&#65533;0ERd&#65533;wp&#65533;))&#65533;XV&#65533;&#65533;"a&#65533;bX&#65533;i;C&#65533;AA&#65533;&#65533; tEg3&#65533;8&#65533;n&#65533;,?&#65533;W9&#65533;&#65533;&#65533;sM&#588;&#65533;&#65533;&#65533;4flPI&#65533;R&#65533;:8&#65533;&#333;Y&#65533;&#65533;&#65533;Gd&#65533;X&#65533;Qm&#65533;D&#65533;&#65533;&#65533;u&#65533;y&#65533;n7A&#65533;&#65533;&#65533;Di&#65533;&#65533;&#65533;&#65533;&#65533;a&#65533;&#65533;&#65533;&#65533;ZsSU&#65533;&#65533; o&#65533;&#1623;&#65533;ew&#65533;v.*&#65533;&#65533;yY&#65533;QY&#65533;&#65533;U&#65533;&#65533;,&#65533;u&#65533;E
&#65533; &#65533;&#65533;&#65533;&&#65533;gk&#65533;&#65533;&#65533;q&#65533;&#65533;&#65533;I&#65533;&#65533;*X&#65533;&#410;&#65533;A&#65533;Q&#65533;VIE2&#65533;&#65533;z&#65533;&#65533;&#65533;c&#65533;E&#65533;&#65533;&#65533;6&#65533;&#65533;;&#65533;O&#707;&#65533;&#65533;&#65533;s&#65533;B&#65533;B9Q&#65533;S4&#65533;)&#65533;&#65533;ik&#65533;)&#65533;H&#65533;&#65533;&&#65533;LZW&#65533;\Q&#65533;Z&#65533;y[95&#65533;&#65533;w(6_&#65533;&#65533;&#65533;fT&#65533;i&#65533;&#65533;EA}2Aj&#65533;&#65533;&#65533;&#1734;&#65533;&#65533;&#65533;qQ0>{&#65533;@&#65533;&#65533;x&#65533;me&#65533;&#65533;&#65533;44^&#1680;=y&#65533;7yjZlh&#65533;&#65533;HgqY\b&#65533;|&#65533;;pWLSMg&#65533;&#65533;&#65533;_&#65533;%&#65533;&#1625;&#65533;9`&#65533;'&#65533;&#65533;P&#65533;m&#65533;8E*&#65533;F&#65533;Q&#65533;&#65533;ra43%hr&#65533;&#65533;H&#65533;`<6j&#65533;&#65533; &#65533;P&#65533;&#65533;&#65533; k&#65533;I&#65533;&#65533;G&#65533;&#65533;&#65533;&#65533;yE&#65533;&#65533;.&#65533;|[&#65533;&#1305;&#65533;&#65533;H&#65533;&#1747;&#65533;&#342;|&#65533;&#1613;\yt&#1048;h&#65533;
i&#65533;&#65533;"&#65533;Z&#65533;]#U<&#65533;&#65533;l&#65533;(/N&#65533;A&#65533;g&#65533;*-&#65533;5&#65533;r&#65533; &#65533;&#65533;&#65533;e]w&#65533;+&#65533;@&#65533;&#65533;&#65533;jxk&#65533;&#65533;*&#65533;D&#65533;C&#65533;q&#65533;s&#65533;&#65533;&#65533;M|&#65533;&#65533;&#65533;EI&#65533;h	C&#65533;9&#65533; &#65533;&#65533;:&#65533;&#65533;V(&#65533;&#65533;
k1(5&&#65533;&#65533;&#65533;A&#65533;&#65533;W~dDuJ&#65533;&#65533;&#65533;<<&#65533;c,;&#65533;&#65533; &#65533;&#65533;&#65533;r&#65533;&#65533;3&#1587;&#65533;&#65533;9&#65533;&#535;&#65533;&#65533;&#65533;{B&#65533;&#65533;&#1068;J&#65533;cTZ&#65533;&#65533;&#65533;A&#65533;hcL&#65533;&#65533;]JI0&#65533;IK&#65533;&#65533;&#65533;gZ&#65533;	&#65533;+C&#65533;P&^&#359;a&#65533;&#65533;Jw]f&#65533;`&#65533;&#65533;&#65533;&#65533;&#65533;J&#65533;x&#65533;T&#65533;Q[f&#2023;&#65533;&#65533;&M&#65533;1&#65533;q&#65533;w&#65533;&#65533;&#65533;o&#65533;&#65533;&#65533;7K&#65533;&#65533;k&#65533;&#65533;&#65533;&#65533;&#65533;9&#65533;&#65533;&#65533;fW&#65533;J_\&#65533;x K&#65533;Y&#65533;&#65533;l`&#65533;&#65533;&#65533;:Vj]&#65533;m&#1633;&#65533;&#65533;5Ts>&#65533;<y&#65533;&#65533;&#1992;&#65533;*V&#65533;m&#65533;&#65533;&#65533;&#65533;9&#65533;<L+G&#1337;l&#65533;e&#65533;&#65533;y&#65533; &#65533;&#65533;7&#65533;j cS*&#65533;&#65533;&#65533;&#65533;j~9&#65533;&#12959;&#65533;{}&#65533;~n3S&#65533;2&#65533;/kr&#65533;&#65533;}&#65533;&#65533;&#3815;&#65533;&#65533;&#65533;&#65533;&#65533;&#65533;&#65533;8Ly&#65533;&#65533;e&#65533;&#65533;f)&#65533;&#65533;&#65533;;&#65533;&#65533;&#65533;&#65533;&#65533;&#65533;&#65533;xZ&#65533;&#65533;&#65533;&#65533;W)y&#65533;&#65533;&#65533;w&#65533;1&#65533;&#65533;S0Z-)&#65533;&#65533;&#511;&#65533;&#65533;&#65533;&#65533;&#65533; ?Q<BUj*&#65533;;&#65533;&#65533;&#15059;&#65533;&#65533;a&#65533;&&#65533;&#65533;&#65533;U)&#65533;w3&#65533;&#65533;&#65533;A&#763;&#65533;tT{&#65533;&#65533;R&#203;&#65533;~GQ&#65533;y9&#65533;4-Iz=<+' &#65533;&#65533;&#65533;}&#65533;B\h&#65533;&#65533;}3&#65533;&#65533;h&#1702;&#65533;hm&#65533;+&#65533;&#65533;&#38097;&#65533;fU&#65533;&#65533;&#65533;BZ&#65533;w&#65533;X&#65533;&#65533;;Lq&#65533;d&#1269;_ ]&#65533; $&#65533;*S&#65533;&#65533;k&#65533;&#65533;&#65533;&#65533;&#65533;&#65533;Kp&#65533;&#65533;9&#65533;&#65533;&#65533;&#65533;&#65533;!&#65533;&#65533;&#65533;&#65533;n`&#65533;zR &#65533;
w&#65533;&#423;&#65533;&#65533;&#65533;&#65533;&#65533;e&#65533;y5&#65533;g&#65533;R&#65533;'H&#65533;&#65533;&#65533;&#65533;-x&#65533;'3&#631;G3&#65533;{{NJ&#65533;&#65533;&#65533;&#65533;D&#1748;#!&#240;&#65533;&#65533;&#65533;&#65533;&#65533;&#65533;l&#65533;#&#65533;&#65533;&#187;&#65533;&#171;&#65533;?&#1810;&#65533;&#65533;d^&#65533;C\&#65533;]+&#65533;&#65533;,=&#65533;&#65533;&#65533;A&#65533;&#65533;&#133;&#65533;9&#65533;&#65533;&#65533;#V&#65533;&#65533;Tj&#65533;&#65533;&#65533;&#65533;&#65533;;xz	&#65533;&#65533;&#65533;_l&#65533;&#65533;[&#65533;&#65533;P&#65533;&#51737;&#1611;-yj&#65533; p&#65533;&#65533;x&#65533;t&#65533;&#65533;&#65533;&#65533;m&#65533;%q&#65533;&#65533;&#65533;J&#65533;&#65533;&#65533;&#876;&#65533;&#65533;&#43733;&#65533;TW&#65533; 7
.&#65533;>&#65533;&#65533;a&&#65533;(&#65533;&#65533;I&#65533;6&#65533;&#492;&#167;&#65533;{&#65533;&#65533;Q&#1206;&#786;&#65533;l2@&#65533;Ix&#65533;A&#65533;&#65533;2&#65533;/L&#65533;&#65533;;&#65533;\&#65533;&#65533;&#65533;Y;&#65533;&#65533;&#65533;&#65533;&#65533;5.H`3(,);!&#65533;&#65533;&#65533;$&#65533;<61&#65533;[x&#1690;+@Le&#65533;&#65533;;&#855;&#1596;wa&#65533;qv&#65533;U|&#65533;s)&#609;K&#1195;&#912;&#65533;]&#65533;&#65533;&#945;&#65533;?&#65533;h&#65533;A&#65533;07&#65533;&#65533;Mi&#65533;t&#65533;
c5&#65533;&#65533;&#65533;D&#65533;&#65533;a&#554;&#65533;&#65533;a+m3&#65533;A&#65533;&#65533;&#65533;M&#65533;A&#65533;&#646;&#65533;&#65533;&#716;&#1825;&#65533;RF&#65533;&#65533;&#65533;&#65533;&#65533;3G&#65533;<&#65533;&#65533;S(&#1098;&#65533;C&#65533;&#65533;&#65533;&#65533;)&#65533;P&#65533;<&#65533;YJ&#65533;&#1275;&#65533;&#65533;	&#251;lA&#1839;&#65533;&#65533;fj]&#65533;&#65533;&#65533;H&#65533; 2X(&#65533;&#65533;t\=wD&#65533;&#65533;&#65533;&#65533;&#65533;&#65533;&#65533;3&#65533;x&#65533;&#65533;&#65533;&#65533;u&&#65533;}&#65533;+`&#65533;[9&#65533;JH&#65533;&#65533;)&#65533;s(&#65533;;" 2|
&#65533;&#65533;%1&#65533;:^t
&#65533;&#65533;&#65533;1&#65533;S`:|&#65533;&#65533;&#65533;Z&#65533;m`&#65533;&#65533;:|&#65533;&#65533;N&#65533;&#1121;&#65533;&#65533;%j&#65533;&#65533;h&#65533;&#65533;*&#65533;'&#65533;/&#65533;&#632;&#65533;{hD&#65533; a&#65533;Y!R&#65533;}&#821;&#65533;Q&#65533;&#65533;&#65533;&#65533;&#65533;k&#65533;&#65533;n5&#65533;2WZJ&#65533;&#65533;&#1192;&#65533;&#65533;&#1594;&#65533;2&#65533;&#65533;&#65533;wvI,&#65533;O}&#65533;c&#65533;]&#65533;':#&#65533;o&#65533;g&#1649;&#65533;GM&#65533;+.9&#65533;\Y&#65533;&#65533;9&#65533;&#65533;dL&#685;fLA&#65533;`&#65533;&#65533;&#65533;&#65533;&#65533;g&#65533;&#65533;[&#65533;&#65533;	&#65533;&#65533;W $&#65533;&#65533;&#65533;&  &#65533;}&#65533;&#65533;-a&#65533;At5z&#65533;&#65533;&#65533;&#65533;&#65533;=&#65533;&#65533; y=
<&#65533;&#65533;6&#1634;&#65533;&#65533;&#65533;@&#65533;;D&#65533;&#65533;h"&#65533;am&#65533;S&#65533;%m&#65533;O&#1650;&#65533;&#65533;&#65533;4N&#65533;,V(&#65533;(T}&#65533;&#65533;L*&#65533;H&#65533;XH&#65533;&#65533;&#65533;&#65533;?q%&#65533;9&#65533;Pu&#65533;S+&#65533;&#65533;..&#65533;8&#65533;&#861;D&#65533;,Kl^v(&#65533;&#65533;k&#65533;a&#65533;dC&#65533;&#65533;I&#65533;~Q~&#65533;&#65533;M&#65533;V&#65533;f&#65533;>&#1352;Tb&#65533;&#65533;4&#65533;~ R&#65533;&#1003;&#65533;M&#65533;P&#65533; &#65533;x&#65533;&#1215;&#65533;&#65533;"&#65533;^&#65533;xz&#65533;iq.`,&#65533;p&#65533;&#65533;}&#65533;&#65533;
V~&#51591;w&#65533;&#65533;&#65533;]&#65533;q.%k&#65533;<D&#65533;1&#65533;&#331;&#65533;Z&#65533; &#65533;&#65533;P&#872;k&#65533;)k&#65533;&#65533;&#65533;I&#65533;&#65533;&#65533;&#65533;&#65533;&#65533;3&#65533;&#65533;Q
&#65533;v&#65533;&#675;&#65533;F&#65533;E&#65533;O&#65533;&#730;n&#65533;&#65533;}J&#65533;&#892;0&#65533;d&#65533;&#65533;}&#65533;w&#662;(&#65533;&#65533;&#65533;&#65533;&#65533;7D&#65533;&#65533;t&#65533;G&#65533;&#65533;&#65533;&#65533;&#65533;J&#65533;&#65533;&#65533;&#65533;D^&#65533;Fn&#65533;-_H&#65533;&#65533;&#65533;,1&#65533;&#65533;&#65533;&#65533;aYv&#1134;&#65533;w&#65533;&#51753; &#65533;&#27219;&#65533; e 6 &#1758;&#65533;&#65533;&#65533;"&#65533;&#65533;&#65533;(&#65533;&#65533;&#65533;*&#65533;vmP&#65533;&#65533;6&#65533;&#65533;n&#65533;Y&#65533;c	&#65533;jC&#65533;X&#65533;&#65533;&#773;&#65533;5&#65533;0&#65533;&#65533;O^&#65533;wTh&#65533;>&#65533;&#65533;&#65533;&#65533;&#65533;&#65533;Fh&#114324;<&#65533;&#65533;&#65533;AfH&#65533;&#65533;+:&#65533;&#65533;&#65533;&#65533;~&#65533;M&#65533;&#65533;&#65533;&#65533;K]_&#65533;P]$QF&#65533;-]j7V589&#65533;&#65533;&#65533;&#65533;&#65533;&#65533;b&#65533;J&#1960;&#65533;&#65533;1O&#65533;`&#839;w*&#65533;g&#65533;&#65533;"&#65533;&#65533;fy&#1259; &#65533;&#65533;&#65533;&#65533;k&#65533;&#65533;&#65533;c n~O&#65533;&#65533;&#65533;&#65533;L&#65533;o&#65533;h&#65533;
&#1646;&#65533;Vo&#65533;M&#65533;F&#65533;z&#65533;&#65533;&#65533;&#65533;&#65533;&#65533;&#65533;&#65533;9&#65533;*P&#65533;&#65533;1*8
\&#65533;m&#65533;2&#65533;?&#65533;&#441;&#65533;L~&#65533;0&#65533;GD~&#65533;&#65533;&#65533;&#65533;bN&#65533;	&#62304;&#65533;	&#65533;%n%'9&#65533;&#65533;&#65533;&#65533;&#65533;&#65533;&#65533;&#65533;&#65533;&#65533;&#65533;&#65533;&#65533; &#65533;&#65533;&#65533;&#65533;#\V&#65533;^/&#65533;&#65533;q&#65533;&#65533;U&#65533;&#65533;&#65533;`&#65533;&#65533;&#65533;&#65533;3Z&#65533;&#65533;&#65533;EEjn	j&#65533;&#65533;&#65533;&#65533;&#65533;&#65533;eH&#65533;e&#366;&#946;&#65533;}&#1286;&#65533;&#1028;&#65533;&#65533;&#262;&#65533;&#492;&#65533;&#65533;&#65533;&#65533;&#65533;(&#65533;&#65533;&#65533;&#65533;&#65533;&#65533;&#65533;&#65533;&#65533;&#65533;&#2226;&#65533;&#65533;&#65533;&#65533;&#65533;&#1583;&#65533;&#65533;&#65533;Di&#65533; &#65533;&#65533;4p&#65533;A0
&#65533;a&#65533;"#'&L&#65533;IB&#65533;'P\d&#65533;h&#163;&#65533;(Y&#65533;`1&#65533;e/&#65533;e&#65533;&#65533;&#283;=&#65533;D8&#65533;&#65533;&#65533;&#65533;&#65533;&#65533;*a&#65533;4rZ&#65533;&#65533;&#65533;&#65533;&#65533;&#65533;ET&#65533; &#65533;8")OS-&#65533;&#65533;&#65533;	!IQ&#65533;\6P&#65533;UhK&#65533;y&#65533;&#65533;U;"&#65533; &#65533;p&#65533;"&#1665;k&#65533;Dw&#65533;2&#65533;&#65533;/&#65533;&#65533;&#65533;&#65533;4&#1385;&#65533;&#65533;&#65533;+v&#65533;&&#65533;}	&#65533;*
&#65533;WRe&#65533;2y&#65533;&#65533;9S;X&#65533;&#65533;A&#65533;&#65533;&#65533;t9{&#65533;&#65533;&#65533;a&#65533;&#65533;&#65533;n&#65533;&#65533;&#65533;&#65533;&#65533;&#65533;yi&#65533;@&#65533;&#65533;&#65533;m&#65533;&#65533;Gw&#65533;&#65533;&#65533;&#65533;Lu&#65533;&#65533;&#65533;&#65533; &#1605;&#65533;%&#65533;&#65533;&#909;k&#65533;&#65533;&#65533;&#65533;&#65533;c ha &#65533;&#65533;8(&#65533;|&#258;&3*&#65533;&#65533;1<&#65533;&#65533; &#65533;4&#65533;%&#65533;J&#65533;;Z&#65533;&#65533;&#65533;8&#65533;&#65533;&#65533;&Dd&#1216;&#65533;0&#65533;YD&#65533;&#65533;UT#&#533;&#65533;P)&#65533;`V5&#65533;&#65533;j&#65533;(&#65533;&#65533;o5&#65533;CZ\&#65533;PPpLWmu&#65533;&#65533;&#1415;$&#65533;W^{&#65533;&#65533; \r US_&#65533;&#65533;&#65533;&#65533;&#65533;a&#65533;,&^&#65533;@S&#65533;e&#65533;Y6C&#65533;&#65533;&#1619;&#65533;HQ&#65533;%CW]j&#65533;&#1299;K&#65533;m&#65533;&#65533;=C&#65533;8&#65533;N&#65533;4&#65533;)h&#65533;i&#65533;mX&#65533;&#65533;&#65533;t	&#65533;5&#65533;&#65533;2&#65533;l&#65533;A&#65533;&#65533;&#65533;&#65533;@3&#65533;&#4506;o&#65533;&#65533;i%viv&#65533;&#65533;1&#65533;$&#65533;&#65533;&#1865;0&#65533;&#65533;"<&#65533;&#65533;z&#65533;5 &#65533;&#65533;l&#65533;H&#65533;a&#65533;Hi&#65533;pG~;&#65533;&#65533;&#65533;&#65533;a&#65533;D0&#65533;a9&#65533;aI&#65533;&#65533;#bG&#65533;ZK)&#65533;a&#65533;.&&#65533;k&#65533;&#65533;&#65533;b&#65533;&#65533;p(c&#65533;\S&#65533;\*&#65533;&#65533;#&#65533;&#65533;W&#65533;>$&#65533;&#65533;	.&#65533;)&#65533;&#65533;1R&#65533;&#65533;&#65533;&#65533;&#60057;`&#65533;=&#65533;&#65533;&#65533;&#65533;&#65533;&#65533;0'&#65533;&#65533;&#65533;&#65533;e&#65533;^j)&#65533;]&#65533;&#65533;g&#65533;&#65533;&#65533;F0p~&#65533;&#65533;
&#65533;y&#65533;&#65533;&#65533;&#65533;D&#65533;Gl&#65533;&#65533;&#65533;&#65533;&#65533;&#65533;e <1ApW&#65533;%Q:&#1060;&#65533;M&#65533;F2z$3f1$&#65533;J
&#65533;j&#42862;&#65533;W&#65533;ikq&#65533;D&#65533;2&#65533;&#65533;U&#65533;&#46382;R&#65533;UQ<:&#65533;&#65533;&#65533;&[V&#526;8&#50873;4&#1047; o1W&#65533;XuT&#65533;RK&#65533;QO&#65533;&#65533;.&#65533;&#65533;+n1p&#65533;&#65533;&#65533;J&#65533;w&#65533;y&#65533;&#65533;E&#65533;&#65533;&#65533;S&#244;&#65533;&#65533;&#65533;_&#65533;&#65533;6&#65533;&#642;&#65533;&#65533;0&#65533;&#65533;U&#65533;&#65533;&#65533;&#65533;q&#65533;&#65533;p&#65533;C&#65533;L&#65533;&#65533;.z&#65533;5w&#65533;&#65533; [.d&#65533;q&#65533;?*hP&#65533;&#65533;&#65533;&#65533;Ay&#65533;&#65533;&#65533;{&#65533;.7B&#65533;PL&#65533;AQ&#65533; aCC$9&#65533;&#65533;&#65533;&#65533;&#65533;&#65533;&#65533;&#65533;z
+ [L&#65533;&#65533;&#65533;4Kii'&#65533;&#65533;&#1600;&#65533;5&#65533;Q&#65533;q&#65533;&#65533;&#65533;V&#65533;2&#65533;a&#65533;1&#65533;&#65533;_&#1349;bt&#65533;l&#65533;g7&#65533;&#65533;k &#65533;&#65533;&#65533;n-&npKa&#65533;&#65533;E&#65533;Y&#65533;&#1691;&#65533;&#1445;&#65533;o&#65533;&#65533;	&#65533;&#65533;B&#65533;&#65533;&#65533;&#65533;r&#65533;a.&#65533;t&#65533;lB&#65533;&#65533;&#65533;"&#65533;:&#65533;&#65533;Kbn&#65533;&#65533;&#65533;&#65533;&#65533;&#65533;&#65533;&#65533;K-&#65533;2&#65533;&#65533;&#65533;At&#65533;r&#1238;z&#65533;&#65533;\&#270;"&#65533;&#65533;$&#65533;&#1889;'"C&#65533;&#65533;15 &#65533;q&#65533;f&#65533;&#65533;"W&#65533;t&#65533;&#65533;L&#65533;s&#1387;:&#65533;=
&#65533;&#65533;.&#65533;&#65533;Sg&#65533;t&#65533;o(,&#65533;&#65533;&#65533;h,v&#65533;&#65533;&#65533;_[&#65533;&#65533;/&#1980;&#65533;I&#65533;&#65533;&#756;&#65533;&#65533;G&#65533;&#65533;K&#65533;&#65533;J&#65533;&#65533;teA&#65533;U&#65533;&#65533;C&#65533;&#65533;.
J&#65533;&#65533;f&#65533;&#65533;&#65533;&#65533;&#1547;P&#65533;3&#65533;EX&#65533;=P`(AaG&#65533;&#65533;&#65533;;&#65533;&#65533;`&#65533;&#65533;&#65533;o&#65533;a&#65533;&#65533;N{&#65533;&#65533;d&#65533;C>&#22726;&#65533;C&#65533;7FBEUa&#65533;/\&#65533;&#1155; &#65533;R&#65533;&#65533;&#65533;&#65533;s j&#65533;n/)&#65533;&#65533;&#65533; ((oP`&#65533;7I&#65533; &#65533;5&#65533;&#65533;g&#65533;&#65533;&#65533;BC&#65533;&#65533;b&#65533;w-&#65533;FvQ&#65533;$&#65533;&#65533;&#65533;/&#65533;Q&#65533;Bv&#65533;_&#65533;&#65533;E]&#65533;J&#65533;@V&#65533;&#65533;&#65533;|&#1742;"*&#65533; &#65533;&#65533;h&#65533;L\wJJij&#65533;L#3	)y9&#65533;d-&#65533;#&#65533;T&#65533;#&#65533;X)[&#65533;&#824;&#65533;DNu&#65533;a&#65533;g&#65533;0&#65533;-&#918;=u&#65533;.y&#65533;&#65533;wl&#65533;cfZAe&#65533;`&#65533;&#65533;p&#810;&#65533;&#65533;&#65533;L&#65533;Q&#65533;&#65533;&#65533;	&#65533;@&#65533;&#65533;G&#65533;]P@Pn&#65533;&#65533;mn&#65533;&#65533;D&#65533;J&#65533;*&#65533;h?&#65533;&#65533;!6B&#65533;&#65533;e&#65533;&#65533;&#65533;
#&#65533;&#65533;)&#65533;(p&#65533;&#65533;g^)&#65533;&#65533;&#65533;4,&#65533;&#65533;B&#65533;&#65533;&#65533;U`~&#65533;0!&#65533;z&#65533;i&#65533;(&#65533;ji&#65533;.&#65533;"&#65533;"&#1186;&#65533;<&#65533;$*&#65533;@$&#65533;3<&*$&#65533;%M&#1077;&#65533;&#65533; iI&#65533;H&#65533;&#65533;2&#65533;&#65533;&#65533;+QS&#65533;&#65533;=&#65533;&#65533;&#65533;u&#65533;+#	&#65533;X&#65533;V&#65533;&#65533;&#65533;)S=9&#65533;&#65533;&#65533;&#65533;&#65533;&#65533;o&#65533;&#65533;&#65533;c&&#65533;&#65533;&#65533;T&#65533;&#65533;&#65533;^x&#65533;s&#65533;&#65533;&#65533;&#65533;,&#65533;JB&#65533;&#65533;&#65533;&#65533;l&#65533;"&#616;&#65533;&#65533;y&#65533;&#65533;fd&#65533;&#65533;&#65533;&#65533;&#65533;&#65533;<&#65533;&#65533;&#65533;&#65533;	&#65533;F+8&#65533;&#65533;V&#65533;&#65533;&#65533;&#65533;VK&#573;&#65533;*p
&#65533;,&#65533;hYY&#65533;&#65533;}u&#65533;&#65533;e	&#65533;P&#65533;r&#65533;&#65533;&#65533;&#65533;&#65533;g&#65533;Z&#1726;&#65533;o&#288;]&#65533;i&#65533;{&#65533;&#65533;&#65533;5&#65533;0^&#65533;/HcZ&#65533;W&#65533;&#65533;&#65533;&#65533;b&#65533;&#597;&#65533;r&#65533;<&#65533;)jz&#65533;&#65533;r&#65533;&#636;r&#65533;&#16157;&#65533;0&#65533;&#65533;}n&#138;&#65533;&#1226;Y&#65533;I]&#65533;hl&#65533;X&#65533;&#65533;Q0&#65533;&#65533;J&#65533;&#65533;0&#65533;&#65533;vh&#65533;L&#65533;&#65533;&#65533;N&#65533;4&#65533;G&#65533;&#1232;&#65533;&#65533;&#65533;o/&#65533;&#65533;}&#65533;&#65533;&#65533;stm[p&#65533;&#65533;&#65533;&#65533;&#65533;&#65533;h&#65533;iPKp\&#65533;&#65533;&#1003;&#65533;&#65533;&#65533;|&#65533;&#1415;`&#65533;E&#65533;@&#65533;M&#65533;&#65533;Y&#65533;`&#65533;&#65533;&#65533;Zm&#65533;-&#65533;&#65533;&#65533;&#65533;&#65533;&#65533;+f&#65533;j&#1880;&#65533;&#65533;&#65533;T&#65533;&#65533;&#1444;&#65533;&#65533;&#65533;3&#65533;&#8568;&#65533;1h&#1684;&#65533;5&#65533;&#65533;'%&#65533;&#1821;&#65533;&#65533;&#65533;&#65533;&#65533;0&#65533;&#65533;xirv&#65533;&#65533;QFY&#65533;SV.L_&#65533;T&#65533;&#65533;&#65533;7&#65533;&#65533;&#65533;<&#65533;]&#65533;9v-&#65533;&#65533;z}&#1452;&#65533;&#65533;&#65533;`3&#65533;&#65533;&#65533;&#65533;]*z~w&#65533;GBo&#65533;t&#65533;s&#65533;&#65533;y&#65533;&#65533;&#65533;;&#65533;J&#65533;&#1466;&#1715;T)&#1358;&#65533;&#65533;&#65533;&#65533;&#65533;f'&#65533;X&#65533;)&#65533;N&#65533;q&#65533;&#65533;R&#65533;&#65533;&#65533;&#65533;o&#65533;p&#65533;&#65533;&#65533;qN&#65533;&#65533;{&#65533;Md&#65533;&#65533;&#65533;_e&#65533;&#65533;&#179;&#65533;&#65533;
&#65533;X&#1528;&#65533;)&#65533;D&#65533;/&#65533;5&#65533;P&#65533;&#65533;&#65533;&#65533;'&#65533;Mg`&#65533;&#65533;V&#65533;&#65533;Y&#65533;.j&#65533;&#65533;.&#65533;&#65533;&#65533;g?&#65533;<&#65533;]&#65533;&#65533;{\;N&#65533;K&#65533;&#65533;28Jd 7&#63000;&#65533;&#65533;&#65533;&#65533;&#65533;[P&#65533;&#65533;&#65533;U&#65533;&#65533;d&#65533;&#65533;&#65533;hV3&#65533;&#65533;[=x&#65533;&#65533;~&#65533;&#65533;+-&#65533;:&#65533;&#65533;&#65533;&#65533;W{N&#65533;&#65533;&#65533;Z&#65533;&#65533;&#65533;T^&#65533;D&#65533;'&#65533;{&#65533;R&#65533;8&#65533;?d&#65533;&#65533;8&#65533;&#65533;&#65533;&#65533;k&#65533;|&#65533;&#65533;&#65533;$&#65533;&#65533;z&#65533;.&#65533;u&#65533;&#65533;*&#65533;&#65533;&#65533;17&#1283;&#65533;&#65533;k\&#65533;&#65533;&#65533;&#65533;&#65533;&#65533;&#65533;&#65533;k&#65533;C&#65533;&#65533;&#65533;N&#65533;&#65533;-9dF_.&#65533;&#65533;&#65533;|F&#65533;&#65533;0c&#65533;&#65533;y&#65533;&#65533;k h&#65533;&#65533;d2< v&#65533;7&#65533;&#65533;n3l&#65533;{&#65533;psh&#65533;&#65533;'Ts&#65533;ggW&#1937;&#65533;&#65533;&#65533;f&#65533;&#65533;H&#65533;&#65533;&#65533;+Z'&#65533;vFA#b&#65533;&#65533;&#65533;_&#695;&#65533;~bF&#65533;ez&#65533;'${E[oSzx!?z&#65533;g&#65533;&#65533;&#65533;[}&#65533;7&#65533;&#65533;z'H&#65533;ArPyS'C&#65533;&#65533;S&#65533;dAt&#65533;Lj&#65533;Ld&#197;\[Wu&#65533;bU]&#65533;u&#65533;T]W&#65533;&#65533;A}H&#65533;(&#65533;&#65533;3iW c&#65533;&#65533;&#65533;1&#65533;3&#65533;&#65533;}&#65533;r&#65533;13&#65533;3&#65533;|b&#65533;4 w&#65533;tz Hw&#65533;)&#65533;&#65533;a&#65533;vkp*uC`&#65533;&#65533;i&#65533;%H&#65533;uF&#65533;Y&#65533;"R&#65533;O&#65533;Gy&#65533;eS&#65533;j(&#65533;&#65533;&#65533;q&#65533;&#65533;p&#65533;T.&#65533;e#2AzC&#65533;Ns&#65533;&#65533;z&#65533;!&#65533;I&#65533;d:FK.&#65533;&#65533;&#65533;&#65533;&#65533;Q&#1351;=&#65533;u&#65533;&#65533;e&#65533;&#65533;&#65533;1&#944;&&#65533;"lKVe&#65533;&#65533;t&#65533;&#65533;&#65533;&#65533;:&#65533;&#65533;' &#65533;=&#65533;&#65533;9&#65533;fk&#65533;lK}Ug&#65533;:SX&#65533;&#65533;a&#65533;&#65533;.&#65533;]&#65533;a)'&#65533;f7&#65533;~&#65533;Y&#65533;&#65533;bvh&#65533;Ui*&#65533;_w0v&#65533;&#65533;&#65533;`
&#65533;`V&#65533;a&#65533;4&#65533;&#65533;a8&#65533;&#65533;x&#65533;&#65533;&#65533;&#65533;sy&#65533;&#65533;$&#65533;8c&#65533;kk&#65533;w&#65533;&#65533;&#65533;&#65533;o&#65533;Z&#65533;h&#65533;"&#65533;/&#65533;z&#65533;&#65533;CU&#65533;h }&#65533;&#65533;[I&#65533;&#65533;&#65533;1&#1553;3&#65533;04Ds7lJ&#65533;7\?tLC&#65533;k&#65533;&#65533;&#65533;-&#65533;C<&#1539;&#65533;8u38&#65533;a&#65533;&#65533;EK&#65533;%&#65533;&#65533;&#65533;&#65533;&#65533;&#65533;0f&#1492;~/&#65533;&#65533;&#65533;&#65533;65v@F	Q&#65533;4&#65533;&#65533;&#65533;&#65533;3&#65533;&#65533;f&#65533;>&#65533;.fq&#65533;&#65533;&#65533;&#65533;j&#65533;!&#65533;S"&#65533;(&#65533;&#65533;&#65533;*\&#65533;W&#65533;wj&#65533;&#65533;^Q&#65533;&#65533;&#65533;&#65533;RFe&#65533;&#65533;a&#65533;&#65533;C2&#65533;&#65533;&#65533;&#65533;&#65533;&#65533;z&#65533;@&#65533;|&#65533; &#65533;&&#65533;&#65533;Y5dF&#65533;&#65533;&#65533;&#65533;&#65533;eH }&#65533;0l&#65533;Is&#65533;xS@tI&#530;&#65533;&#65533;&#65533;YL^r&#65533;&#65533;it&#65533;&#65533;&#65533;&#65533;"\&#65533;&#65533;
e&#65533;+[L&#65533;&#65533;K&#65533;a;&#65533;l6^&#65533;T&#65533;9&#65533;J&#65533;M&#65533;I&#65533;&#65533;`&#65533;&#65533;EI&#65533;z&#1556;~&#65533;&#65533;&#65533;&#65533;&#65533;r]&#65533;&#65533;P&#65533;&#65533;p	&#65533;{l&#65533;&#65533;oPxu&#65533;_&#65533;&#65533;j	|&#65533;&#65533;xoifY5&#65533;g&#65533;#&#65533;&#65533;M3'zB&#65533;&#65533;q&#65533;&#1175;h&#65533;9R"&#65533;>&#65533;y&#65533;&#65533;&#65533;X&#65533;&#65533;&#1141;&#65533;&#65533;&#65533;&#65533;U`e&#65533;&#65533;&#65533;WVd&#65533;&#65533;C&#65533;6&#65533;3i&#65533;&#65533;y&#65533;hSZw&#65533;T&#65533;&#65533;+&#65533;&#65533;&#65533;&#65533;&#65533;|&#65533;&#65533;GdHh'&#65533;i_Pp&#65533;y&#65533;E2
PVC&#65533;}&#65533;	V6&#65533;&#65533;&#65533;2&#1112;~&#65533;X`&#65533;Y=&#65533;S &#65533;&#65533;&#65533;v&#65533;pNpf&#65533;w_jx_Z&#65533;k&#65533;&#65533;sU&#65533;&#65533;Q&#65533;&#65533;&#65533;&#65533;XWh?&#65533;YP%&#65533;&#14914;&#65533;Ph&#65533;b&#65533;		s&#65533;&#65533;c&#65533;Yqy&#65533;5&#65533;&#65533;"&#65533;&#65533; &#65533;&#65533;&#65533;A&#65533;&#65533; XV j1&#277;kNWs&#65533;&#65533;d&#65533;I&#65533;&#1255;&&#65533;y&#65533;&#65533;E&#65533;`]&#65533;p&#65533;&#65533;&#65533;&#65533;&#65533;&#65533;?&#65533;?&#65533;&#65533;&#65533;(&#337;&#65533;&#65533;\&#65533;&#65533;&#65533;&#65533;&#65533;d&#65533;JDv&#65533;&#65533;6hF`v ;&#1048;4z^A&#65533;&#65533;&#65533;5&#65533;I&#65533;&#65533;&#65533;)3&#65533;tf
&#65533;^e&#65533;L&#65533;&#65533;&#65533;C&#65533;&#65533;&#65533;&#65533;V\)g&#65533;a&#65533;&#65533;"&#65533;&#65533;
YZk\&#65533;&#65533;&#65533;&#65533;S+ >&#65533;&#65533;&#65533;&#65533;&#65533;#&#65533;&#65533;0&#65533;&#65533;dfr&#65533;&#65533;#&#65533;&#1566;t&#65533;H&#20127;&#65533;&#181;&#65533;*Y&#65533;&#65533;uk(1&#65533;&#65533;&#65533;":&#65533;H&#65533;9&#65533;&#65533;&#65533;&#65533;&#65533;*&#65533;&#65533;J&#65533;N&#65533;tM7B}&#65533;&#65533;&#65533;&#65533;K&#65533;&#65533;&#65533;&#65533;&#65533;&#65533;&&#65533;&#65533;}&#65533;p&#65533;&#65533;fJ*j!&#65533;U &#65533;f&#65533;&#2023;I&#65533;&#65533;_n&#65533;C&#65533;&#65533;&#937;&#65533;q4&#65533;&#1585;&#65533;&#65533;&#65533;&#65533;4ip&#65533;_l&#65533;w&#454;&#65533;U&#65533;&#65533;&#65533;&#65533;&#65533;&#65533;&#65533;&#65533;y&#65533;&#65533;O@L&#65533;C&#65533;@8]'&#65533;&#65533;&#65533;Ukcm[&#65533;&#65533;l!&#65533;&#65533;&#65533;&#65533;2&#65533;,W&#65533;r&#65533;7&#65533;&#65533;&#65533;&#65533;&#65533;&#65533;(&#65533;<&#65533;|i9:&#65533;*&#65533;Z|#&#65533;&#65533;&#65533;&#65533;=&#65533;&#65533;s&#65533;
=n&#65533;&#65533;&#65533;&#1190;&#65533;H&#65533;\	&#1783;g&#65533;5&#65533;&#65533;K&#65533;6&#65533;&#65533;&#65533;&#65533;8&#65533;G&#65533;&#65533;&#65533;:&#65533;&#65533;{PM&#65533;'&#65533;~&#65533;$&#65533;X*9kw&#65533;)&#65533;&#65533;U"h[&#65533;,&#65533; e&#65533;W/&#65533;&#65533;&#65533;b%&#65533;&#1604;<{&#65533;<Yu&#65533;&#65533;<#&#65533;V&#65533;&#730;X'&#65533;&#65533;(]V&#65533;;4&#65533;k&#65533;%&#65533;i&#65533;&#65533;H&#65533;&#65533;96&#65533;"&#65533;\{&#65533;1G3&#65533;v&#65533;]&#65533;&#65533;sA&#65533;Z&#65533;l&#65533;f&#65533;RJK&#65533;&#65533;+&#65533;&#65533;&#65533;\&#65533;qm&#1091;&#65533;N&#65533;)UB&#65533;&#65533;&#65533;&#65533;:&#65533;&#65533;&#65533;|kL&#65533;&#65533;B.H&#65533;Dd'&#65533;C&#65533;&#65533;'&#65533;X''&#65533;&#65533;&#65533;I&#65533;Q$0&#65533;b3y&#65533;q&#65533;&#65533; &#65533;&#65533;*M9&#65533;=@&#65533;S&#65533;Zw&#65533;	&#65533;&#65533;&#65533;k&#65533;&#346;LH&#65533;&#65533;u&#65533;&#65533;&#65533;ku&#65533;i&#65533;n&#65533;'H&#65533;+&#65533;&#65533;^&#65533;o&#65533; bN&#65533;S&#65533;&#65533;2I+2azXA
&#65533;.&#65533;&#65533;&#65533; &#65533;^&#65533;	<`&#65533;&#65533;gB&#65533;P&#65533;&#65533;&#65533;+&#65533;&#65533;t
&#65533;&#65533;[GU[&#65533;&#65533;m&#65533;&#65533;&#65533;'	&#65533;&#65533;+&#65533;&#65533;&#706;&#65533;k&#65533;w&#65533;&#65533;f&#65533;&#723;&#65533;B&#65533;I&#65533;&#65533;&#65533;&#65533;&#65533;&#1073;>	V^&#65533;&#65533;&#65533;&#65533;y&#65533;}h1&#65533;o;J&#65533;i&#65533;&#65533;Go&#65533;{&#65533;&#65533;&#65533;&#65533;&#65533;&#65533;\&#65533;Y&#65533;&#65533;rF&#65533;3,6&#65533;u)e&#65533;&#38038;&#65533;M&#65533;Xw&#65533;R&#65533;&#65533;&#65533;5&#65533;-A<&#65533;&#65533;&#65533;H&#65533;&#65533;&#65533;&#65533;&#65533;&#65533;&#65533;&#65533;&#284;&#65533;&#65533; 
h&#65533;",&#65533;R&#65533;&#65533;|6&#65533;&#65533;S&#65533;&#65533;&#65533;&#65533;&#65533;&#65533;C&#65533;&#1854;XF&	&#1689;
:&#65533;s&#65533;<&#65533;&#65533;&#65533;%R&#65533;(`&#65533;&#65533;G}q\:&#65533;(l&#65533; &#65533;z&#65533;&#65533;&#65533;&#65533;&#65533;U&#65533;&#65533;&#65533;v&#65533;_&#65533;;`&#65533;&#65533;&#65533;&#65533;&#65533;	&#65533;!\&#65533;&#65533;V	&#594;<&#596;&#65533;&#293;&#65533;{L&#65533;&#65533;6W&#65533;!&#65533;3,&#65533;|"&#65533;&#65533;&#65533;&#65533;&#65533;&#65533;LW?&#65533;#i&#65533;5&#65533;|g6&#65533;&#65533;&#65533;.&#65533;|b@&#65533;&#65533;P&#65533;@.&#65533;:&#353;&#65533;&#65533;J&#480;&#140;&#65533;G&#65533;&#164;&#65533;v&#65533;&#65533;mb&#65533;&#65533;&Y&#65533;m&#405;z&#65533;J&#65533;D7&#65533;YmO&#65533;&#65533;&#65533;&#65533;k&#65533;&#65533;&#65533;S;&#65533;V&#65533;2&#65533;&#65533;&#65533;Bpfv&#65533;b!&#217;&#65533;&#65533;;^&#65533;&#65533;I&#65533;&#65533;y&#65533;&#65533;&#65533;|o5-&#65533;&#65533;[&#65533;&#65533;&#65533;&#65533;kT'&#65533;F&#65533;&#65533;:&#65533;
6	 +D &#65533;&#65533;&#65533;&#65533;&#65533;C&#65533;&#1088;&#235;v&#65533;&#65533;zm&#65533;&#1108;&#1371;&#65533;&#65533;.<&#65533;`"E&#65533;&#65533;G&#65533;&#65533;OF&#65533;&#65533;&#65533;&#65533;&#65533;[&#65533;7&#65533;d&#65533;B&#65533;&#831;&#65533;kn&#65533;&#65533;&#65533;&#1244;&#65533;&#65533;K&#65533;p&#65533;&#65533;=&#65533;&#65533;&#65533;&#438; &#65533; &#65533;&#65533;&#65533;&#65533; C&#65533;J$&#65533;l&#65533;)&#1389;&#48758;&#65533;+&#65533;]Q$g&#65533;+&#65533;&#65533;&#65533;o&#65533;_mk&#65533;&#65533;&#65533;J&#65533;x&#65533;C&#651;&#65533;@5&#65533;	&#65533;&#65533;
6r` &#65533;q&#65533;w	j&#65533;&#65533;z&#65533;p&#65533;&#65533;&#65533;"6&#65533;X&#65533;&#65533;I&#65533;&#65533;&#65533;&#65533; %&#65533;&#65533;&#353;&#1085;&#65533;*&#65533;&#65533;&#65533;c&#65533;XL'wDlVG&#65533;&#65533;&#65533;L&#522;&#65533;-&#65533;9&#65533;&#759;P&#65533;&#65533;,180|&#65533;&#65533;Kl&#65533;&#65533;&#65533;&#65533; 9&#65533;A&#65533;&#65533;0&#65533;B&#65533;&#65533;&#65533;&#65533;}{&#65533;&#65533;&#65533;&#65533;OM&#65533;!k&#65533;&#65533;e&#65533;d@&#65533;c&#65533;&#65533;w&#65533;9&#65533;&#65533;&#65533;&#65533;&#65533;&#454;`M&#65533;m<&#65533;&#65533;&&#65533;z&#65533;&#65533;&#65533;&#65533;&#65533;]1l&#65533;&#65533;6&#65533;&#65533;v&#65533;/HVj&#65533;&#65533;7u&#65533;&#65533;&#65533;&#65533;&#65533;&#65533;&#65533;&#65533;&#65533;&#65533;)&#65533;U&#65533;&#65533;-F&#65533;u&#65533;5&#65533;&#65533;&#65533;\&#1178;&#65533;&#65533;&#65533;&#65533;&#65533;z&#65533;&#65533;}&#65533;&#65533;\&#65533;FM&#65533;ZNe:}&#65533;&#65533;d0&#65533;&#826;&#65533;&#65533;A&#65533;&#65533;g&#65533;1&#65533;&#65533;+ a&#65533;&#65533; &#65533;&#65533;4^$&#65533;&#65533;iA+&#65533;&#65533;&#65533;&#65533;&#65533;L&#65533; &#65533;&#65533;&#65533;&#65533;&#65533;]&#65533;&#65533;&#65533;`&#65533;*&#65533;&#19884;s&#65533;U&#65533;&#13165;&#65533;&#65533;MtaPS&#65533;&#65533;&#1073;&#65533;&#65533;&#65533;&#65533; &#65533;xM&#65533;&#65533;&#65533;KQ&#65533;&#45943;./&#65533;&#65533;#&#65533;&#65533;&#65533;<&#65533;&#65533;r.&#65533;&#65533;u&#65533;&#65533;&#65533;e&#65533;&#65533;&&#65533;&#65533;,&#65533;&#65533;&#65533;f]&#65533;;}&#65533;	&#65533;&#65533;&#65533;&#59358;m}&#65533;N&#65533;&#718;&#65533;&#65533;C&#65533;.3*`&#65533;&#65533;i&#65533;&#557;&#65533; >&#65533;jz0XX=&#10568;,~&#65533;&#65533;~&#65533;b%&#156;>&#65533;x&#65533;W&#65533;&#65533;E&#65533;&#65533;&#65533;&#65533;G&#65533;3&#65533;&#414;&#65533;k&#65533;.'&#65533;&#65533;N&#65533; &#65533;Jr&#759;&#65533;&#65533;Q&#65533;&#65533;t&#1815;8a['D.&#65533;&#65533;&#65533;w&#65533;&#65533;L&#65533;&#65533;&#65533;&#65533;&#65533;Y&#65533;l&#65533;&#65533;&#65533;&#65533;&#65533;&#65533;E&#65533;-]s^&#65533;z~&#65533;&#1502;&#65533;&#65533;&&#65533;&#65533;7&#65533;5&#65533;m&#65533;DV&#65533;&#4526;&#65533;&#65533;^*&#65533;&#65533;3&#65533;&#65533;+&#65533;%	&#65533;~&#65533;&#92445;&#65533;&#65533;iE&#65533;=a}wj&#65533;>N&#65533;?&#65533;&#65533;&#65533;&#65533;&#65533;&#65533;Q&#65533;&#65533;&#65533;&#65533;&#65533;o&#65533;Y&#65533;?&#65533;'/b
&#65533;&#65533;&#606;&#65533;i4&#1836;h&#65533;&#65533;	p&#1936;f>&#1381;B&#65533;&#65533;%]&#65533;&#65533;&#65533;t&#65533;&#65533;&#65533;{&#65533;&#65533;j&#65533;g&#65533;&#65533;&#65533;&#65533;7&#65533;&#65533;&#65533;_&#65533;4&#65533;sl9?xdh-&#65533;&#65533;&#65533;&#46354;&#65533;&#65533;J&#65533;&#65533;&#65533;&#65533;bSEF&#65533;^&#65533;L&#65533;&#65533;&#65533;&#65533;)o&#65533;'&#65533;~&#65533;&#65533;n&#65533;&#65533;&#65533;&#65533;:H&#229;I&#65533;&#65533;&#65533;&#65533;&#65533;&#913;&#65533;*(&#65533;&#65533;&#1310;N&#65533;&#65533;&#65533;&#65533;h&#65533;s&#65533;-&#65533;&#65533;V^[V P&#65533;&#65533;&#65533;v&#65533;W&#65533;&#65533;&#1451;&#65533;&#65533;y&#65533;&#1438;8&#798;&#65533;
M&#65533;&#65533;&#300;]a&#65533;&#65533;&#65533;&#65533;&#65533;&#65533;&#65533;o&#65533;g(v&#65533;S&#65533;&#65533;&#65533;&#65533;%^&#65533;=0  050=&#65533;EI.&#65533;y&#65533;u&#65533;&#65533;1&#65533; &#65533;&#65533;&#65533;&#65533;&#65533;&#65533;E&#65533;&&)&#65533;&#65533;&#65533;	v(vI&#65533;&#65533;]G&#65533;N&#65533;6&#65533;~&#65533;&#65533; &#65533;&#65533;B&#65533;nn&#65533;e&#65533;|n&#65533;(&#65533;&#65533;&#65533;`&#65533;&#65533;&#65533;&#65533;&#65533;&#65533;&#65533;&#65533;&#65533;&#65533;&#65533;&#65533;&#65533;&#65533;&#65533;&#65533;&#65533;&#65533;ChU&#65533;+:b&#65533;j&#65533;>a:&#65533;&#65533;@&#1042;a&#65533;&#140;&#65533;&#65533;J
&#65533;U"B|&#522;W&#65533;U&#65533;&#65533;L&#65533;(1b&#65533;&#65533;&#65533;&#65533;&&#65533;&#65533;[&#65533;R&#1667;&#65533;&#65533;	(N.&#65533;2nF&#65533;v&#65533;Y&#65533;&#65533;&#65533;&#65533;vU&#65533;&#65533;&#51442;&#65533;&#65533;{C&#65533;&#65533;;I&#65533;i=z	&#65533;&#65533;$&#65533;i&#1194;*&#65533;&#65533;&#65533;&#65533;k&#65533;u&#65533;" &#65533;fs'7&#65533;V&#65533;E&#65533;&#875;4&#65533;"P&#65533;H&#65533;&#65533;&	T&c&#65533;6&#65533;&#65533;&#65533; &#65533;z`&#65533;l&#65533;&Zm&#65533;&#65533;&#1714;!&#65533;.`&#65533;t&#65533;&#65533;gdxX&#65533;i&#65533;&#65533;&#65533;S&#65533;[&#65533;&#65533;&#634;&#65533;j&#1514;[&#65533;x&#65533;d&#65533; P&#560;&#65533;`&#128;&#65533;&#65533;~p @d*&#65533;&#65533;|&#65533;&#65533;&#65533;kl&#65533;#&#65533; &#65533;?,3&#65533;N9&#65533;?&#1726;%&#65533;Vl&#65533;_&#65533;&#65533;&#65533;ySi&#65533;&#65533;&#65533;&#1763;&#65533;&-&#65533;}&#65533;F&#1657;e&#65533;&#65533;&#1509;fuC&#65533;N&#65533;&#65533;&#65533;XG&#65533;&#65533;U&#65533;&#65533;ID&#65533;&#65533;&#65533;&#65533;
"&#65533;P&#65533;$|}&#65533;!a&#65533;&#65533;&#65533;&#65533;"&#65533;T&#65533;&#65533;/&#65533;H&#65533;p&B &#65533;yTP/|&#65533;&#65533;g&#65533;&#65533;&#326;&#65533;&#65533;)c&#65533;l&#65533;&#65533;&#1935;&#65533;)[}I	&#65533;`YU&#65533;F&#65533;>&#65533;&#65533;&#403;.Beq&#65533; &#1035;&6&#65533;v[f&#65533;u_Jt&#65533; %u&#65533;&#65533;&#65533;&#65533;&#65533;&#65533;&#65533;&#65533;AE^yD&#65533;&#65533;mt&#65533;&#65533;48&#65533;&#65533;&#65533;`&#65533;@[G&#65533;&#65533;&#65533;V~&#65533;y&#65533;S&#65533;&#65533; j&#65533;:&#65533;U&#65533;&#65533;1V&#65533;_P*V}^Z't:Y&#65533;&#65533;&#65533;*)&#65533;i&#65533;&#65533;&#65533;^=&#65533;&#65533;Ua$&#65533;&#1400;a(&#65533;P&#65533;&#65533; V&#65533;e (&#65533;R&#65533;&#65533;&#65533;&#65533;&#65533;&#65533;&#65533;&#65533;&#65533;Kg&#65533;&#65533;&#1714;&#65533;f&#1203;&#65533;&#65533;i`J9i*&#65533;byz&#65533;&#65533;&#65533;&#65533;)&#65533;&#65533;&#65533;&#65533;&#65533;&#65533;&#65533;[<&#65533;%'&#65533;oS&#65533;[@Y&#65533;&#65533;&#65533;&#65533;&#65533;=&#65533;+&#65533;&#411;&#254;&#65533;&#65533;&#65533;ty C&#65533;u&#65533;dmC8&#65533;T&#65533;&#65533;&#65533;&#65533;&#65533;&#65533;N&#65533;m&#273;vk&#65533;&#65533;&#65533;f n&#65533;&#65533;3&#65533;&#65533;&#65533;&#65533;&#65533;&#65533;&#608;[&#65533;&#65533;'1&#65533;&#65533;E1F&#65533;&#65533;[+&#65533;&#65533;.os&#65533;.K&#65533;&#65533;&#65533;)&#65533;&#65533;_&#65533;]&#65533;*&#30532;&#65533;&#65533;*)&#65533;&#65533;I^&#65533;&#65533;0k&#65533;&#65533;&#1458;&#65533;&#65533;w&#1841;FS&#34953;&#65533;\&#1243;&#65533;*G&#65533;B#&#65533;$&&#65533;	h&#65533;&#65533;`&#65533;B&#65533;&#65533;&#65533;&#189;&#65533;&#65533;F&#65533;&#65533;3&#65533;*&#65533;[&#65533;[l&#65533;&#65533;J&#65533;&#65533;&#65533;~\&#65533;&#65533;!&#65533;&#65533;&#65533;&#65533;&#65533;CN&#65533;p&#65533;4XBz&#65533;&#65533;E&#65533;K9&#65533;p&#65533;7)O&#65533;&#65533;&#65533;C&#65533;,~3e&#65533;&#65533;s&#65533;oj&#65533;&#65533;&#65533;&#65533;&#65533;&#36166;&#65533;&#65533;h&#508;c&#65533;&#523;=&#65533;&#65533;/&#65533;\;&#65533;wO&#65533;&#65533;`9?&#65533;&#65533;|&#65533;|&#65533;&#947;&#65533;&#65533;3&#65533;&#1423;lw\L&#65533;tv&#65533;&#65533;t&#65533;TF+&#65533;&#65533;&#65533;&#65533;&#65533;&#65533;R&#65533;t])y&#65533;&#65533;Y"&#65533;&#65533;lcf&#65533;&#65533;&#65533;&#65533;&#65533;)3f&#65533;iMkn&#65533;Q&#65533;&#65533;&#65533;&#65533;&#65533;&#65533;.z&#65533;&#65533;&#308;g&#65533;&#65533;1z<Z &#65533;HwA&#65533;e&#65533;x<&#65533;&#65533;w&#65533;O5&#65533;&#65533;+!&#615927;&#65533;uP&#65533; &#65533; &#65533;v&#1453;k}Lc&#65533;&#65533;&#65533;&#65533;&#65533;&#65533;7&#65533;&#65533;&#65533;$6;&#17207;&#65533;!8v&#65533;&#65533;W&#65533;&#65533;&#65533;&#65533;&#65533;_pb&#65533;&#65533;&#65533;&#65533;'.&#65533;S&#65533;CZ&#65533;&#65533;&#65533;&#65533;&#65533;B4&#65533;8_(&c&#65533;&#65533;&#65533;&	&#65533;&#65533;&#65533;&#65533;=S &#65533;&#65533;1A+&#65533;&#255;	$&#65533;&#65533;VJ&#65533;&#1236;&#329;1.&#65533;G&#65533;H X<v@&#1897;&#65533;B4&#65533;7g: V&#65533;&#65533;K&#65533;&#65533;G&#65533;H:&#65533;b&#65533;&#65533;d=&#65533;A%&#65533;p&#65533;/&#65533;[&#65533;&#65533;&#65533;H&#65533;4O&#65533;&#65533;#P=FEETJq&#65533;&#65533; Z&#65533;&#65533;Cj&#65533;P=*&#65533;YR&#65533;&#65533;A&#65533; S&#65533;T&#65533;&#65533;&#65533;IQ&#65533;&#612172;&#65533;&#65533;y&#65533;f6s&#65533; &#65533;"&#65533;h&#65533;H&#65533;&#65533;&#65533;&#65533;&#65533;&#65533;87&#65533;r
c&#65533;&#65533;9N &#65533;B{q&#65533;&#65533;gGY&#65533;&#65533;3&#65533;&#65533;6cV?F%N&#65533;&#65533;&#65533;Y i	QE|&#65533;&#65533;&#65533;&#65533;M&#65533;&#65533;z*&#65533;03iPHZ1&#65533;B&#65533;d&#65533;H&#65533;QYoo&#65533;T&#65533;6&#65533;QMB&#1313;&#65533;$&#65533;X&#65533;(IV.qf9&#65533;g&#522;&#65533;Y

&#65533;&#65533;&#1576;>&#65533;&#65533;&#65533;g&#65533;2z&#1832;IQX&#65533;_&#65533;z2&#65533;&#65533;V&#65533;&#65533;.3&#65533;&#65533;&#65533;@^&#65533;&#65533;&#65533;j2Ml&#65533;&#65533;&#65533;	&#65533;H&#65533;i03O1M$xa&#869;&#65533;&#65533;&#65533;.g&#65533;;&#1937;mfLb2)&#65533;&#65533;&#65533;&#65533;&#65533;j\&#65533;e)-&#65533;E&#65533;["s&^+J&#1213;&#65533;5&#65533;&#65533;&#65533;_C&#65533;&#1054;&#65533;!&#65533;&#65533;`&#65533;8&#65533;(&#65533;TdE&#65533;)_&#65533;&#65533;&#65533;&#65533;
A&#65533;&#65533;Vz[z&#65533;&#65533;&#65533;&#65533;TLQP&#65533;1&#65533;&#65533;'X&#65533;U&#65533;@&#65533;&#65533;NQ&#65533;D&#23079;X&#65533;&#65533;&#65533;&#65533;t&#65533;&#65533;&#65533;&#65533;cw{&#65533;&#65533;PB`&#65533;4&#65533;&#65533;&#65533;h&#21549;H&#65533;N&#490;&#65533;IEgq&#65533;W&#65533;&#65533;br*b^c3hYB&#65533;&#65533;&#65533;i&#65533;mi&#65533;&#65533;&#65533;n&#65533;\&#65533;&#65533;&#65533;&#65533;&#65533;&#65533;[:&#65533;,	AJ1U&#65533;&#65533;&#65533;&#65533;S&#65533;m&#65533;7[o&#65533;&#65533;&#65533;&#65533;ed&#65533;X&#65533;&#65533;&#65533;v&#65533;&#65533;&#65533;,&#1088;z&#65533;N*&#65533;&#65533;M&#65533;F'a&#65533;?,&#65533;y&#65533;J(&#65533;&#65533;&#65533;@&&#65533;&#65533;D&#65533;&#65533;Z&#65533;&#65533;&#65533;#=&#65533;&#65533;&#65533;g&#65533;&#65533;_&#65533;&#65533;>&#65533;&#65533;Ng&#65533;&#65533;MH&#65533;xy&#65533;&#65533;&#65533;B&#65533;L&#65533;NqFr&#65533;! &#65533;(	&#65533;c&#65533;&#65533;&#65533;0[&#65533;&#65533;&#65533;&#65533;y-hi&#65533;&#65533;X#po&#65533;&#65533;&#65533;7&#65533;&#65533;&#65533;J&#65533;	&#65533;*+J&#65533;&#65533;&#65533;&#65533;N&#65533;1&#65533;&#65533;@&#65533;&#65533;&#65533;&#65533;Qm&#65533;&#65533;&#65533;b&#65533;f&#65533;|w&#65533;&#65533;]&#65533;^%&#65533;fQ&#6769;&#65533;oI&#65533;&#65533;K&#378;&#65533;&#65533;&#65533;&#65533;&#65533;r&#65533;	m5t&#65533;YD&#65533;&#65533;*&#65533;t&#65533;k+&#65533;^&#65533;2&p~A&#65533;TM&#65533;&#65533;&(&#65533;3&#362;u@&#65533;&#65533;&#65533;B&#65533;&#65533;u&#65533;s&#65533;&#65533;w&#65533;K&#65533;&#65533;aL&#65533;g&#619;RI&#65533;&#65533;tJ&#65533;&#65533;&#65533;M&#65533;(:&#65533;l&#65533;&#65533;|&#65533;&#65533;[4&#65533;X&#65533;-&#65533;&#65533;b&#65533;\j&#65533;&#65533;&#65533;&#65533;&#65533;&#65533;&#65533;Gg &#65533;s&#669;f6is&#65533;Jw&#65533;&#65533;-?CJQ&#65533;&#65533;&#65533;&#65533;r\&#65533;&#65533;C&#65533;V&#65533;g&#65533;"&#65533;&#65533;g&#65533;&#65533;&#65533;&#65533;ZK&#65533;&#65533;&#65533;&#1956;&#65533;K&#65533;&#65533;e&#65533;&#65533;zT~x&#65533;EY&#65533;&#65533;&#65533;z&#65533;8&#65533;u&#65533;#v&#65533;&#65533;&#65533;&#65533;&#65533;&#65533;&#65533;Y&#65533;&#65533;n8&#65533;G*Ez&#65533;r&#65533;&#65533;&#65533;/&#65533;&#65533;&#65533;uMo&#65533;S&#65533;&#65533;&#65533;>7+n&#65533;;&#65533;&#65533;&#65533;F&#1656;1[&#65533;$U8&#65533;G&#65533;&#65533;&#65533;qG&#65533;&#65533;b1&#396;}&#65533;&#65533;&#65533;s&#65533;nx&#65533;&#65533;&#65533;t&#65533;&#65533;&#65533;&#65533;&#65533;&#65533;&#65533;&#65533;&#206;U8&#65533;\&#1342;&#65533;pw&#65533;&#65533;k&#65533;&#65533;&#65533;x&#65533;&#65533;s:&#65533;&#852;t&#65533;&#65533;&#65533;0aw&#1660;t&#65533;&#65533;&#65533;l&#65533;?@&#65533;&#65533;8&#65533;&#65533;&#65533;&#65533;~&#65533;&#65533;&#65533;&#65533;&#65533;no&#65533;]k&#65533;&#65533;&#65533;/&#65533;&#65533;U,&#65533;>g&#65533;&#65533;&#65533;&#65533;&#65533;4&#65533;&#65533;&#65533;j;}&#65533;~&#65533;&#65533;j0&#65533;&#65533;&#65533;o&#65533;&#65533;h&#65533;2&#65533;&#65533;&#65533;&#65533;&#65533; &#65533;#W&#65533;&#65533;&#65533;&#65533;Z&#65533;Z/=&#65533;}&#65533;&#65533;&#1021;&#65533;&#65533;u&#65533;&#65533;O-&#65533;&#65533;3&#65533;&#1837;w&#65533;&#65533;&#65533;&#65533;|&#65533;;&#1078;}J&#65533;&#65533;AN&#65533;&#65533;&#65533;&#65533;&#65533;~&#65533;&#65533;&#65533;N&#65533;&#65533;x&#65533;&#65533;&#207;`mzy&#65533;&#1997;&#1106;&#65533;&#65533;&#65533;&#1614;zh&#65533;&#65533;&#65533;&#65533;&#65533;{/&#65533;&#65533;&#65533;&#65533;&#65533;&#65533;&#65533;Z&#65533;&#65533;Kx&#65533;w&#65533;&#65533;T&#65533;&u&#65533;&#65533;{fo&#65533;&#65533;_g&#65533;i &#65533;8j&#65533;w&#65533;,&#65533;{&#65533;&#65533;W&#65533;3z&#65533;y!&#65533;b0&#65533;|&#65533;&#65533;o&#65533;7&#65533;7|iW2&#65533;&#65533;w&#65533;w!&#65533;;&#65533;R&#65533;#o&#65533;O&#65533;l>}&#65533;w&#65533;&#65533;E|&#65533;fz3&#65533;IBHz&#65533;&#65533;C&#65533;l&#65533;D&#65533;+&#65533;s&#65533;'&#65533;&#65533;k5yea&#65533;(>&#65533;CDa(&#65533;G&#65533;&#65533;&#65533;zUgK&#65533;z6wt hs&#65533;&#65533;&#65533;zC&#65533;&#65533;g}K8&#65533;&#65533;&#65533;p&#65533;f&#65533;&#65533;v&#65533;&#1409;&#65533;&#65533;m&#65533;'wLx{T&#65533;&#65533;~&#65533;&#65533;!&#65533;X&#65533;e&#384;X&#65533;&#65533;E&#65533;O&#65533;&#65533;&#65533;S&#65533;T&#65533;&#65533;Vw&#65533;V&#65533;&#65533;&#65533;{@&#65533;x)&#198;26te&#65533;q	&#65533;xQ(&#65533;&#65533;&#65533;j&#65533;&#65533;Xqj&#65533;&#65533;&#65533;@pF4&#1545;&#65533;({\H|j2&#65533;c&#65533;-^W&#65533;&#65533;Vpag&#65533;&#65533;&#65533;7&#65533;&#65533;`&#65533;IX|&#65533;w&#65533;&#65533;dv&#65533;&#65533;<@&#65533;~&#65533;&#1539;^&#65533;t&#65533;&#65533;}&#65533;&#65533;3(x&#517;^X&#65533;`F~]6J P&#49613;&#65533;H&#65533;&#65533;l&#312;x&#65533;&#1546;&#65533;&#65533;z&#65533;x&#65533;&#522;&#65533;h&#65533;&#65533;(&#65533;}t&#65533;:&#65533;&#1536;&#65533;&#65533;m&#65533;&#65533;&#65533;e&#65533;M&#65533;h&#65533;~&#65533;&#65533;&#65533;&#65533;&#65533;R&#65533;&#65533;t&#65533;8|&#65533;&#65533;&#65533;&#65533;&#65533;|&#65533;&#65533;~
&#65533;&#65533;m&#65533;hV&#65533;&#65533;&#65533;Hw&#65533;&#65533;ss&#65533;&#65533;c!&#65533;&#65533;c&#65533;_&#65533;FZ&#65533;&#65533;}n&#65533;a#~a&#65533;O&#65533;&#65533;H&#65533;&#65533;x&#65533;So&#65533;&#65533;&#65533;&#65533;&#65533;&#65533;G&#65533;?&#65533;(X&#1256;P,|&#65533;VfFk&#65533;&#65533;l&#65533;V&#65533;ph&#65533;&#65533;&#65533;v&#65533;x&#65533;&#65533;X&#65533;&#65533;&&#65533;Q}&#440;&#65533;&#65533;&#65533;u&#65533;x&#65533;C&#65533;&#65533;&#65533;&#65533;-&#65533;yU&#65533;&#65533;8gGy&#65533;K&#65533;&#65533;&#65533;&#65533;&#65533;qY&#41478;CS&#65533;&#65533;&#65533;"9&#65533;#&#65533;X&#65533;&#65533;QK&#65533;Xr&#65533;h@&#65533;&#65533;`&#65533;&#65533;&#65533;&#65533;&#65533;&#65533;l&#65533;)8&#462;Zg&#65533;&#65533;v&#65533;&#65533;&#65533;SI&#65533;&#65533;s[MY&#65533;m&#65533;&#65533;&#65533;\G&#65533;&#65533;&#65533;&#65533;W{&#65533;&#1426;q"&#65533;8!&#65533;&#65533;'(&#65533;9Tf&#65533;&#65533; &#598;B&#65533;&#65533;&#65533;{&#65533;&#65533;&#65533;&#65533;)_K8&#65533;w&#29959;&#65533;R&#65533;&#65533;&#65533;A&#65533;&#65533;Vh&#65533;&#65533;&#65533;&#65533;ws&#65533;r&#65533;&#65533;&#65533;&#65533;&#65533;}e<GRu&#65533;&#65533;&#65533;&#65533;r|&#1307;@)&#65533;j&#65533;&#65533;&#65533;9&#65533;=&#65533;&#65533;&#65533;&#65533;&#65533;&#65533;K&#65533;WYo&#1417;k	&#65533;&#65533;&#30310;U`!V&#65533;&#65533;IS&#65533;1&#65533;!Cq&#65533;Fsb&#65533;&#65533;w&#65533;&#65533;&#65533;&#65533;Y&#65533;&#65533;Iv&#65533;m&#65533;&#1244;&#65533;&#65533;&#65533;&#65533;&#65533;&#65533;Y=&#65533;&#65533;&#65533;&#65533;Xz&#65533;&#65533;|,&#606;.&#65533;$&#65533;&#65533;&#65533;Rx5&#65533;C&#65533;I&#65533;g!&#65533;&#65533;&#65533;>&#65533;X&#65533;d&#65533;&#65533;&#65533;&#65533;7[!&#65533;&#65533;&#65533;&#65533;&#65533;&#65533;&#65533;&#65533;y&#65533;&#65533;&#65533;&#65533;&#65533;_9&#65533;&#65533;&#65533;XL&#65533;h&#65533;&#65533;&#13252;&#65533;&#65533;O}O@&#65533;&#65533;&#65533;&#65533;&#65533;rm&#65533;9&#65533;jY&#65533;&#377;suy&#65533;_j&#65533;i&#65533;KZ}V)&#65533;&#65533;&#65533;P&#65533;&#65533;&#65533;C9&#65533;&#65533;&#65533;hq&#65533;&#65533;&#65533;&#65533;&#65533;y&#65533;&#65533;,*&#65533;d&#65533;@&#65533;S&#65533;q&#65533;wi&#65533;&#65533;&#65533;
&#65533;&#65533;V&#65533;B:&#65533;&#65533;g&#65533;&#1032;&#65533;&#65533;W&#65533;&#65533;K@&#65533;&#65533;&#65533;)&#65533;&#65533;&#65533;&#65533;gj&#65533;&#65533;&#65533;&#65533;&#65533;aR&#65533;&#65533;&#43015;{&#65533;&#65533;Z2&#65533;&#65533;&#1097;~n&#65533;&#65533;&#65533;&#65533;&#65533;&#65533;&#65533;&#65533;&#65533;$&#65533;&#65533;&#65533;9GC4&#299;Yf&#65533;xJ&#65533;&#65533;I&#65533;x&#65533;&#65533;&#65533;&#65533;U&#1767;&#65533;&#65533;9~&#65533;ErY&#65533;&#65533;B&#65533;z&#65533;&#65533;&#65533;+	&#65533;R&#65533;W&#65533;j&#65533;&#65533;*&#65533;&#65533;&#65533;&#65533;4&#65533;&#65533;&#65533;&#65533;&#65533;*&#65533;T&#65533;&#65533;Y&#65533;&#65533;&#65533;r&#65533;&#65533;&#65533;&#65533;&&#65533;&#65533;15&#65533;7&#65533;&#65533;&#65533;&#65533;,U%;&#65533;6&#65533;
j&#65533;&#65533;T&#65533;&#65533;&#65533;&#65533;k&#65533;T&#65533;L&#65533;}]Ja8&#65533;J7b?S&#65533;h&#65533;&#65533;y&#65533;:&#65533;&#65533;~qjJ)*&#65533;o&#65533;R&#65533;*~
&#65533;c&#65533;&#65533;&#65533;&#65533;&#65533;&#65533;m&#65533;JY&#4759;&#65533;&#65533;&#65533;
&#65533;&#65533;&#65533;ka&#680;o&#65533;&#65533;E&#65533;)&#65533;&#65533;'&#65533;i&#65533;&#65533;&#65533;<&#65533;&#65533;t&#65533;Ygb&#65533;&#65533;0X&;J&#65533;&#65533;i|&#65533;&#65533;&#692;A&#65533;2&#65533;Z7&#65533; t&{&#65533;\j&#65533;&#65533;&#1589;&#65533;E&#65533;&#219442;t&#65533;&#65533;g_bt&#65533;j[U!;-H&#1053;&#65533;U&#65533;P&#65533;e&#65533;:&#65533;C&#1266;x&#65533;&#65533;&#65533;&#65533;S&#65533;&#65533;&#567;Q{&#65533;&#65533;y&#65533;&#65533;g&#65533;[;TH&#44358;k&#65533;f&#65533;1&#65533;-B)&#65533;kG@i&#1370;6&#65533;&#65533;pi&#65533;&#65533;sd
&#65533;a&#553;&#65533;&#65533;&#65533;k&#65533;&#65533;7&#65533;Y&#65533;`&#65533;&#65533;v&#65533;&#65533;&#65533;&#65533;fz&#65533;&#65533;&#65533;&#65533;&#525; &#65533;&#65533;&#65533;&#1718;^&#65533;&#65533;(&#65533;g@+ &#65533;&#65533;&#65533;&#65533;&#680;+y$Xo&#65533;:I&#504;&#65533;&#65533;&#65533;3V&#65533;&#65533;&#1396;&#65533;z&#65533;&#65533;*&#65533;#J&#65533;&#65533;&#65533;l&#65533;&#65533;&#65533;&#65533;aD&#764;&#65533;&#65533;in&#65533;&#65533;&#65533;D&#65533;2&#65533;&#65533;&#65533;[&#65533;/&#65533;&#65533;&#65533;&#243;yu&#65533;&#65533;{}&#65533;&#65533;&#65533;&#65533;I&#65533;.&#1732;&#65533;`&#65533;&#65533;&#65533;&#65533;&#65533;^;&#65533;&#65533;&#1073;z&#65533;&#65533;&#65533;I&#65533;g+'@&#65533;q&#65533;&#65533;&#65533;e&#65533;8z&#65533;0&#65533;&#65533;&#65533;\&#65533;&#65533;&#65533;1&#749;&#65533;;v-&&#65533;_&#65533;&#65533;&#265;mK&#65533;&#65533;a[&#65533;&#65533;%&#65533;&#65533;u"n&#65533; &#65533;z&#65533;jF'&#65533;&#65533;&#65533;&#65533;&#65533;&#65533;&#1760;9;&#65533;q&#1625;X&#65533;v&#65533;7&#811;
&#1535;AZ&#65533;&#65533;J&#65533;&#65533;&#65533;+&#65533;&#65533;v&#65533;&#65533;\&#65533;&#469;&#65533;"&#65533;&#65533;o	L&#65533;AL*4&#65533;&#65533;X&#65533;&#65533;&#304;hmg&#65533;&#65533;K&#65533;&#65533;7&#65533;&#65533;&#65533;&#65533;s&#65533;&#65533;G&#65533;&#65533;&#65533;&#65533;&#65533;~6&#65533;&#65533;&#65533;	^&#65533;&#65533;&#65533;&#65533;Y&#65533;&#175;&#65533;&#65533;3&#65533;T{&#65533;&#65533;&#65533;"&#65533;&#65533;+P&#65533;(<i:&#65533;&#65533;&#65533;&#65533;Vk&#65533;ZJ$ &#65533;&#65533;&#65533;S&#65533;D&#65533;&#65533;&#65533;s&#65533;q&#65533;&#65533;&#65533;Z&#65533;y&#65533;D &#762;O&#65533;-&#65533;w^&#635;&#1162;&#65533;&#65533;&#1595;&#65533;&#65533;&#65533;[9&#65533;&#65533;&#1914;&#65533;yk&#65533;4&#65533;t'(&#65533;/\&#705;+&#65533;&#65533;&#65533;p<s&#65533;:&#65533;&#65533;<&#65533;Tk&#65533;&#65533;';&#65533;&#65533;&#65533;&#65533;a:&#65533;&#65533;&#65533;&#65533;&#65533;J&#65533;w&#65533;&#65533;|&#65533;&#65533;&#65533;&#65533;&#65533;&#65533;&#1831;&#65533;&#65533;&#585;&#65533;&#65533;Y&#65533;&#65533;@&#65533;&#65533;&#65533;&#65533;&#65533;J&#65533;&#65533;&#65533;&#65533;j&#65533;A&#65533;&#65533;{&#65533;&#65533;&#65533;:&#269;e&#65533;&#65533;W&#65533;&#65533;&#65533;Hm&#65533;E&#65533;Y&#65533;x=z&#65533;&#65533;
&#412;&#65533;&#65533;:&#65533;&#65533;\&#65533;&#875;&#65533;M{&#65533;&#65533;l&#65533;&#65533;&#65533;&#65533;&#65533;&#65533;&#65533;&#65533;&#65533;&#65533;`Y&#65533;&#65533;&#65533;
Bw8Y&#65533;X&#65533;&#65533;8x&#65533;|&#564;,&#65533;	&#65533;&#65533;&#65533;&#65533;&#65533;&#65533;&#65533;&#65533;vF[&#316;&#65533;1&#65533;&#65533;&#65533;mE>*&#65533;&#65533;kyu&#65533;&#65533;l*{j&#65533;&#65533;l&#962;G&#65533;&#65533;1&#65533;&#1246;l&#65533;&#65533;'&#65533;&#65533;&#65533;e{&#65533;M&#65533;&#65533;&#65533;&#65533;&#265;&#65533;	&#295;K&#65533;t&#65533;s&#65533;[&#65533;a&#65533;&#65533;n&#772;&#65533;E}&#65533;&#65533;&#65533;&#65533;&#65533;*&#65533;&#297;&#65533;&#65533;a&#2800;&#65533;&#1323;&#65533;&#65533;g&#627;<&#65533;&#65533;R|$&#65533;&#65533;)&#65533;&#65533;&#65533;&#65533;&#910;&#65533;&#65533;&#65533;&#65533;#&#65533;&#65533;Wy&#65533;`&#65533;&#65533;)\&#65533;w]&#1217;):&#65533;n&#65533;[&#65533;&#508;&#65533;M&#65533;&#980;&#65533;&#65533;&#65533;sL&#65533;/&#65533;&#65533;&#65533;Mp]&#65533;&#65533;c&#793;&#65533;lQ&#51965;&#65533;&#65533;&#1426;&#1822;&#65533;lp=&#65533;&#1423;&#65533;&#65533;&#65533;&#65533;&#65533;>&#65533;&#65533;&#65533;&#65533;9u&#65533;&#65533;&#65533;]&#65533;&#65533;&#65533;)&#65533;.,&#1036;\&#65533;&#65533;&#1808;^&#65533;q&#65533;&#65533;\&#65533;sK&#65533;&#65533;&#65533;Q&#65533;&#65533;&#65533;MW&#65533;m&#65533;B&#65533;!&#65533;&#65533;&#65533;&#1867;&#65533;&#65533;=&#65533;S&#65533;&#65533;&#65533;&#65533;Q&#65533;&#65533;&#443;&#1253;=&#65533;<&#65533;&#65533;,&#65533;a&#65533;&#65533;e\&#65533;&#65533;&#65533;&#65533;-m&#65533;D&#65533;&#565;&#65533;&#65533;&#65533;&#65533;|&#1810;&#65533;K&#65533;&#65533;&#65533;\&#65533;&#469;-&#65533;&#65533;&#65533;&#65533;f&#65533;&#65533;B&#65533;x&#1758;&#65533;&#1917;&#65533;&#65533;&#1722;&#65533;e}&#65533;&#65533;&#47861;&#65533;@&#65533;Pv+&#65533;&#65533;i&#65533;>&#65533;!&#65533;&#65533;&&#65533;a\&#65533;&#65533;&#65533;E;P&#65533;}&#65533;&#65533;'&#65533;&#65533;]&#65533;?&#65533;&#65533;G&#65533;y&#65533;&#65533;&#65533;&#65533;&#65533;&#65533;&#65533;T&#65533;&#65533;s&#65533;&#65533;&#65533;l&#65533;q&#65533;=&#65533;=&#65533;&#65533;&#1612;&#65533;a&#65533;&#65533;N&#65533;&#65533;C&#65533;&#65533;&#65533;&#65533;Zn2m&#65533;&#65533;U&#65533;&#65533;h&#65533;&#65533;M&#65533;N&#65533;&#65533;R^&#65533;M&#65533;&#65533;&#790;&#65533;}&#65533;&#65533;\&#65533;&#65533;<&#65533;&#65533;Xy&#65533;&#65533;&#65533;&#65533;&#65533;ZR&#65533;&#65533;q&#65533;&#65533;wk&#65533;&#65533;&#65533;&#710;OB{1&#65533;&#65533;&#65533;rt<&#65533;"&#65533;&#936;&#65533;&#65533;&#65533;}&#65533;O>&#65533;B&#65533;&#1227;&#65533;zPK&#65533;&#65533;&#65533;&#65533;&#65533;$&#65533;&#65533;&#65533;&#65533;&#65533;uc&#65533;&#65533;K&#65533;&#65533;]	&#65533;a&#65533;o&#65533;&#65533;&#65533;2&#65533;t&#65533;&#65533;&#65533;&#65533;j&#65533;^&#65533;&#65533;k&#65533;&#1085;&#65533;&#65533;&#65533;&#65533;&#1529;.&#65533;&#65533;&#65533;&#65533;&#65533;&#65533;&#65533;&#65533;&#65533;&#65533;e[&#65533;&#65533;,r&#65533;&#65533;Hx&#65533;0&#65533;&#65533;&#65533;!>&#65533;:&#65533;&#65533;Ba&#65533;&#65533;Y&#65533;&#65533;&#65533;U&#65533;&#65533;I>&#65533;G~&#1204;}&#2033;\&#65533;t&#65533;&#65533;
&#65533;}2&#65533;&#65533;&#65533;&#65533;t&#65533;&#65533;&#65533;+&#65533;1&#65533;&#65533;&#65533;&#65533;&#864;&#65533;&#65533;&#65533;&#1925;b,*&#65533;>&#65533;!&#65533;\&#65533;J&#65533;&#65533; &#65533;l&#65533;&#65533;6Mql>&#1721;[&#65533;u&#65533;&#65533;&#65533;m&#65533;&#65533;-&#327;&#65533;&#65533;|&#65533;_&#65533;&#65533;=&#959;C&#65533;>&#65533;&#65533;Z&#65533;&#65533;&#65533;k&#65533;&#65533;m&#65533;&#65533;z&#65533;&#65533;&#65533;&#65533;&#65533;&#1575;&#65533;k&#65533;n&#65533;&#65533;&#65533;`<T&#65533;6&#65533;&#65533;}&#65533;&#65533;M&#65533;M~&#65533;&#65533;&#65533;&#65533;&#65533;&#65533;j&#65533;]&#65533;&#65533;LL&#65533;~&#65533;&#65533;&#65533;&#813;&#65533;;.&#65533;P^-zM&#65533;AB&#65533;&#65533;4&#65533;&#65533;&#65533;hD&#65533;p&#65533;c&#65533;&#65533;&#65533;&#65533;&#65533;]&#65533;bj&#65533;`&#65533;&#65533;&#65533;&#65533;e&#65533;&#65533;O&#65533;&#65533;&#65533;xP&#65533;&#65533;q?&#65533;&#65533;&#65533;&#65533;\&#65533;&#65533;z&#65533;&#65533;b&#65533;&#65533;F#&#1856;<.&#65533;&#65533;&#65533;&#65533;&#65533;&#65533;&#65533;B&#1015;&#65533;*b:&#65533;&#65533;8M&#65533;&#63507;&#65533;j&#65533;}&#65533;t&#65533;&#65533;&#65533;z&#65533;&#65533;ho&#65533;&#65533;%~&#65533;&#65533;r&#65533;R&#65533;&#65533;+&#65533;7&#65533;&#65533;&#65533;&#65533;&#65533;K&#65533;o&#65533;&#65533;&#65533;M&#1990;wG&#65533;D~&#65533;v&#65533;&#65533;.&#65533;JO&#65533;&#65533;y&#65533;&#65533;&#65533;&#65533;&#65533;&#65533;&#65533;&#65533;&#65533;&#65533;&#65533;K&#65533;&#43711;&#65533;H&#65533;wv&#1121;&#65533;&#65533;&#510;&#65533;&#65533;&#65533;&#65533;"&#65533;&#65533;}&#65533;2Z&#65533;/[&#623;&#65533;&#65533;O&#65533;Z&#65533;&#65533;|&#65533;&#65533;t&#754;&#65533;J&#65533;[&#65533;-\&#65533;S&#65533;&#65533;&#65533;&#65533;&#65533;Fl&#65533;f&#65533;&#65533;x&#65533;&#65533;k&#65533;&#65533;w\V&#65533;&#65533;&#65533;/&#65533;&#65533;&#65533;U&#65533;q&#65533;&#65533;&#65533;&#65533;&#65533;&#65533;&#65533;&#65533;&#65533;&#65533;&#65533;H&#65533;&#65533;&#65533;&#65533;&#65533;	&#65533;&#65533;&#65533;^\&#65533;&#65533;&#65533;&#65533;&#65533;&#65533;&#65533;@&#65533;&#65533;(%&#65533;&#65533;&#65533;&#65533;&#65533;&#65533;&#65533;&#65533;&#65533;&#65533;n&#65533;&#65533;&#65533;`&#65533;{&#65533;&#209;&#65533;&#65533;&#65533;Z&#605;3&#65533;^&#65533;&#1316;&#65533;&#65533;&#65533;&#65533;&#65533;&#65533;&#874;&#65533;&#1184;&#65533;&#1428;Q'&#65533;&#65533;&#1080;?/8&#65533;&#65533;&#65533;&#65533;&#65533;&#65533;&#65533;&#65533;&#65533;&#65533;&#65533;8&#65533;&#65533;&#1962;&#65533;&#65533;&#502;cnE&#65533;J&#65533;$&#65533;&#65533;Y&#65533;&#65533;%lHa&#572;}&#65533;&#65533;e&#65533;&#302;_&#65533;G&#65533;0^&#65533;X&#65533;&#65533;&#65533;q<&#65533;&#65533;#&#65533;SeTJ&#65533;N&#65533;:G$Kz&#65533;&#65533;3&#65533;&#65533;T@&#65533;	s3t&#65533;&#866;H&#65533;>\&#65533;&#65533;(&#65533;n8qM&#65533;&#65533;`&#1003;&#65533;&#65533;)x&#65533;AU&#65533;0&#65533;&#65533;$r&#65533;&#371;&&#65533;&#65533;u&#65533;.&#65533;&#65533;yl&#65533;Qs9&#65533;&#65533;&#65533;#&#65533;r+&#65533;B&#65533;/&#65533;&#65533;&#796;&#1792;&#65533;&#65533;&#65533;&#65533;VNu&#65533;&#65533;&#1716;&#65533;&#65533;k&#13198;&#65533;j&#65533;&#65533;&#1624;&#30678;&#65533;v&#65533;&#65533;iseN&#65533;s&#65533;&#1512;&#65533;&#65533;`a'&#65533;&#65533;&#65533;kk&#65533;&#65533;.8&#65533;O&#65533;&#65533;!o&#65533;I&#65533;&#65533;i&#65533;?&#65533;&#65533;]3&#61175;)&#65533;U&#65533;&#65533;&#65533;&#65533;&#65533;&#65533;&#65533;&#65533;/=eC&#65533;x&#65533;=O&#65533;)#&#65533;&#65533;!&#65533;O&#65533;pS&#65533;&#65533;e&#65533;<&#65533;xr.&#65533;&#329;&#65533;Z&#65533;&#65533;&#65533;&#65533;-&#65533;&#65533;}>&#65533;&#65533;eUp&#65533;=&#65533;w6U&#65533;|V&#65533;`w&#65533;&#65533;G&#65533;&#65533;&#65533;&#65533;&#65533;&#65533;Y1&#65533;&#65533;'&#65533;w!&#65533;(\&#65533; &#65533;&#65533;v&#65533;&#65533;&#65533;&#65533;c&#1321;&#65533;5&#65533;&#65533;&#65533;u&#65533;]&#65533;&#65533;S&#65533;&#65533;&#65533;#S&#1812;&#65533;&#65533;y&#65533;&#65533;fdD8r&#65533;&#65533;p:9S}
FH&#65533;j&#65533;&#65533;HU&#65533;>2&#65533;V a3	|#&#65533;&#65533;&#1361;f\bbJ	&#65533;A&#65533;&#417;&#65533;&#65533;&#65533;&#65533;kz)Wd&#65533;&#65533;&#65533;&#65533;M&#65533;^
&#65533;a&#65533;&#65533;-&#65533;b&#65533;&#65533;i#5<&#65533;r&#65533;gf&#65533;uc&#65533;&#65533;&#65533; &#65533;@u&#65533;&#65533;DN&#65533;&#65533;&#65533;*z^&#65533;&#65533;&#65533;&#65533;ic&#33260;&#65533;&#65533;b&#65533;6&#65533;&#65533;&#65533;_&#65533;&#65533;&#65533;E&#65533;-&#65533;&#65533;K&#65533;J&#65533;f&#65533;h&#65533;zg&#65533;d	&#65533;&#65533;&#65533;&#65533;bx&#65533;&#65533;Q&#65533;)&#65533;&#65533;&#65533;r&#65533;&#65533;&#65533;&#65533;&#2017;1A&#47190;.&#65533;J&#65533;&#65533;1&#65533;\&#65533;&#65533;&#65533;&#65533;h&#65533;&#65533;*&#65533;&#65533;&#65533;&#1193;${&#65533;&#65533;&#65533;&#65533;z&#65533;9%&#65533;&#65533;&#65533;Plc&#65533;&#65533;q&#60152;V&#65533;eo&#65533;&#903;p&#65533;&#65533;(&#65533;&#65533;YJ&#65533;f&#65533;&#29157;h&#65533;f&#65533;&#65533;>&#65533;l&#65533;&#902;&#65533;oz&#65533;)&#65533;&#65533;&#65533;&#65533;s&#65533;&#65533;{&#65533;&#65533;-&#65533;&#65533;pm&#65533;&#65533;;&#65533;i&#65533;&#65533;&#65533;V`&#65533;9w&#65533;&#65533;?	&#65533;&#65533;&#65533;b&#65533;&#65533;&#65533;&#65533;&#65533;&#65533;W&#65533;&#65533;6M-&#65533;&#1458;&#65533;y&#65533;F&#65533;&#65533;
3O&#65533;&#65533;*&#65533;1<x&#65533;h&#65533;e}&#65533;&#65533;&#65533;&#65533;&#65533;{&#65533;!/&#65533;&#65533;&#65533;&#65533;s&#461;&#65533;&#65533;2o&#65533;&#65533;&#65533;&#65533;u&#65533;(&#65533;&#65533;&#65533;&#722;Y&#65533;jl&#65533;&#65533;&#65533;.l+zc["E&#65533;&#65533;Y7&#65533;&#65533;&#65533;&#65533;I&#65533;f&#65533;&#65533;f>&#65533;&#65533;&#65533;&#65533;D&#65533;&#65533;]&#65533;&#65533;&#65533;+z4h&#65533;&#65533;*&#65533;&#65533;`;&#65533;&#65533;&#65533;+]&#65533;=_K1&#65533;&#1922;<g&#65533;x2&#65533;&#65533;'?&#65533;wbP^5&#65533;-&#766;&#65533;&#65533;k	vV&#65533;8&#65533;&#948;&#1242;(&#65533;&#65533;&#65533;&#65533;&#65533;&#65533;&#65533;&#65533;3&#1749;&#65533;4&#65533;&#936;.x&#1123;f&#65533;9&#65533;&#65533;?>&#25287;T|e&#65533;&#65533;~&#65533;N&#65533;&#65533;&#65533;&#65533;&#65533;&#65533;&#65533;&#65533;1_n&#65533;;&#65533;&#65533;6<&#65533;&#1389;&#65533;&#65533;]X&#65533;s&#65533;&#65533;&#65533;VE&#65533;^&#65533;&#444;&#65533;&#65533;L&#65533;bC&#65533;&#65533;&#65533;w&#65533;^&#65533;&#65533;C9R&#65533;*&#494;&#65533;&#65533;
&#65533;&#65533;k&#50694;&#65533;&#65533;*&#65533;&#65533;&#65533;C&#65533;&#612;&#65533;/&#1145;&#65533;loB&#65533;}&#65533;6D&#65533;!CM&#65533;`&#65533;F&#65533;;&#65533; q&#65533;&#65533;K&#65533;&#65533;&#65533;>&#65533;&#45168;&#65533;\&#65533;<&#65533;zaP0&#65533;&#65533;PD&#65533;&#65533;5's&#65533;(&#65533;2B&#65533;.?S&#65533;&#65533;&#65533;&#65533;&#65533;]$&#65533;&#65533;&#65533;&#65533;
&#65533;&#65533;aG&#65533;&#65533;&#1234;&#440;&#65533;Jd&#65533;&#227;&#65533;V&#65533;&#65533;-/&#65533;eD&#65533;&#65533;&#65533;+G&#65533;ofbd&#65533;D&#65533;}-&#65533;TLV%&#65533;&#65533;&#65533;&#65533;dG&#65533;{L&#65533;&#65533;4&#65533;&#531;i&#65533;b&#65533;&#65533;oi&#65533;`&#65533;+&#65533;1&#65533;'&#65533;&#65533;&#65533;&#65533;Y&#65533;&#65533;u&#65533;&#65533;&#65533;&#65533;&#65533;wF&#65533;&#65533;^QzF|#&#1662;x&#65533;Hv-&#65533;X&#65533;&#65533;&#65533;"Y&#65533;1&#65533;&#65533;\d&#65533;&#65533;&#65533;Z2&#65533;Ne)&#65533;H&#65533;S)9&#65533;&#65533;a&#65533;&#65533;JOrzP&#65533;{&#65533;&#65533;+;Y&#65533;&#65533;&#65533;~&#65533;KP!&#65533;&#65533;-&#65533;LltS&#65533;&#65533;&#65533;&#65533;&#65533;&#65533;&#65533;(D/&#65533;&#65533;^&#65533;8&#65533;&#65533;"&#65533;6&#65533;E&#65533;3z&#65533;Kf)*L&#65533;a2&#65533;&#65533;&#65533;.&#65533;d7&#313;sd/%mV&#65533;P&#65533;&#65533;&#65533;f&#65533;&#65533;&#65533;k>&#65533;m&#65533;&#33602;&#65533;&#65533;&#65533;J&#65533;_	#XS?:&#65533;J&#65533;*&#65533;bd;&#65533;j2}i&#65533;&C&#65533;&#914;&#65533;&=)W	&#312;a&#1706;&#65533;=&#65533;G&#65533;&#65533;S&#65533;&#65533;T&#1004;&#65533;^&#65533;&#65533;&#920;&#65533;&#65533;&#65533;&#1244;&#65533;&#65533;&#65533;M(n&#917;9&#65533;OUWV&#65533;&#65533;&#65533;&#65533;A&#65533;tG&#65533;&#65533;;5D&#24468;IY&#65533;&#65533;$&#65533;&#65533;4&#65533;,K&#65533;&#65533;&#65533;&#65533;U&#65533;w&#65533;&#65533;&#65533;%VP&#65533;&#65533;&#65533;1&#65533;&#1429;&#65533;&#42279;&#65533;&#65533;&#65533;&#65533;&#65533;&#150;&#65533;m&#65533;-&#65533;&#65533;@&#65533;*&#65533;&#65533;&#65533;&#65533;Ib&#65533;Rg&#65533;&#65533;4&#65533;&#65533;3Jz	&#541;q&#872;CLH&#65533;&#65533;&#65533;te&#65533;&#65533;T&#65533;5u&#65533;|a6&#65533;&#65533;&#65533;&#65533;&#65533;&#65533;&#65533;l<S&#65533;K&#1094;&#65533;&#65533;&#65533;&#65533;k&#65533;y&#65533;&#65533;&#65533;&#1278;&#65533;z~&#65533;&#65533;&#65533;&#65533;&#65533;*&#65533;&#65533;jYN&#65533;rvn&#65533;&#65533;&#65533;Z(%9&#65533;87Lk&#65533;N7&#65533;B7&#406219;&#65533;&#65533;+I&#65533;J&#65533;&#65533;E&#65533;$T&#65533;Hnj6&#65533;&#65533;&#65533;&#65533;7&#65533;Zn6&#65533;&#65533;&#65533;1*&#65533;d&#65533;&#65533;&#65533;x&#65533;7&#65533;/2a&#65533;&#65533;&#1766;E&#65533;&#65533;&#65533;&#65533;Z&#1932;&#65533;&#65533;&#65533;&#65533;e?[	&#1422;D&#65533;&#65533;&#65533;_r&#65533;&#65533;&#65533;&#435387;&#65533;&#65533;&#65533;&#65533;&#65533;.&#65533;iu&#65533;&#908;&#65533;j&#65533;&#65533;A&#65533;wXs&#2047;2&#65533;UDe&#65533;(&#65533;&#65533;&#65533;&#65533;Z$N&#65533;&#65533;&#65533;b&#65533;&#65533;Y&#65533;&#65533;&#65533;x&#65533;&#65533;&#65533;&#65533;&#65533;&#65533;n&#65533;&#65533;p&#65533;/G&#65533;&#65533;W~H&#65533;r&#1172;3&#65533;2&#65533;&#65533;66X&#65533;d]&#65533;\&#65533;K&#65533;1*&#65533;_^&#65533;&#65533;&#1272;&#65533;e&#65533;4&#65533;&#65533;+
&#65533;bU[X&#65533;3&#65533;&#65533;&#65533;&#65533;&#65533;&#65533;&#858;&#65533;&#65533;&#1780;&#65533;7&#65533;k&#65533;&#65533;&#65533;&#1503;&#65533;4&#65533;&#65533;&#65533;P&#65533;&#65533;&#65533;	.5zm&#65533;m&#65533;&#65533;&#65533;&#65533;&#65533;6&#65533;8;'&#65533;vg&#65533;jU&#65533;&#65533;&#454;&#65533;&#1753;;&#65533;i&#65533;;&#65533;S&#65533;&#65533;&#65533;5&#65533;h&#65533;X&#65533;o&#65533;:&#65533;&#65533;&#65533;j^\&#65533;&#65533;3&#65533;&#65533;S&#65533;;&#65533;!N&#65533;&#65533;&#65533;&#65533;n&#1070;&#65533;&#65533;u[&#65533;&#65533;V&#65533;&#1465;&#65533;zx&#65533;&#65533;X&#65533;awZ ?&#65533;\u&#65533;[p&#65533;&#65533;&#65533;&#65533;^&#65533;&#65533;&#65533;&#65533;&#65533;&#65533;#&#65533;&#65533;&#65533;&#65533;&#65533;&#488;&#65533;&#65533;&#65533;:&#65533;&#65533;K9r&#65533;&#65533;&#65533;&#65533;&#65533;{&#65533;8&#65533;w&#65533;k&#65533;o&#65533;&#65533;Y&#65533;&#65533;i&#65533;&#65533;-^]&#65533;&#65533;&#65533;'&#65533;m&#65533;&#65533;?&#65533;&#65533;&#65533;%&#65533;
~^&#65533;&#65533;#&#65533;&#65533;&#65533;&#65533;s&#65533;&#600;&#65533;&#65533;9&#65533;&#65533;&#44370;&#65533;&#65533;_O&#65533;&#65533;'&#65533;&#65533;&#65533;&#65533;x&#65533;9&#65533;&#65533;&#65533;Q>[&#65533;f&#65533;r&#65533;wr#w&#65533;&#65533;aps&#65533;&#65533;&#547;&#65533;|0&#65533;8&#65533;pLuRX=&#65533;&#65533;&#65533;1&#65533;*-m&#65533;&#65533;&#62166;z&#65533;"&#65533;5Y&#65533;&#65533;&#65533;&#65533;&#65533;&#65533;j&#65533;+&#65533;&#65533;&#65533;7&#65533;&#65533;&#65533;&#65533;&#65533;D&#65533;J&#65533;H&#65533;aG![M2G&#65533;&#65533;o&#65533;t+&#65533;&#65533;&#65533;u}&#65533;&#65533;&#65533;F&#65533;&#65533;Y&#65533;&#65533;c&#1718;&#65533;&#65533;~(B&#65533;9&#65533;/&#65533;&#65533;&#65533;&#65533;&#65533;&#65533;&#65533;x&#65533;&#65533;=&#65533;&#65533;5G!&#65533;&#65533;?&#1884;&#65533;&#65533;s7&#65533;&#65533;&#65533;S&#65533;&#65533;&#65533;&#65533;=&#65533;e&#65533;~&#65533;P&#65533;&#65533;&#65533;&#65533;&#65533;&#65533;#y.&#65533;&#65533; {Dh&#65533;>&#65533;&#65533;&#65533;&#65533;T.&#65533;&#65533;A'o&#65533;eL&#65533;&#65533;wbPW{.sl}&#65533;{&#65533;xc&#65533;O&#65533;s&#65533;,&#65533;f<v6Q&#65533;&#65533;s&#279;|&#15809;&#65533;:Rq~Ad&#65533;{&#65533;z&#65533;&#65533;&#65533;&#65533;y&#65533;xJ]&#65533;&#65533;*C&#65533;i&#65533;$&#65533;&#65533;&#65533;}&#65533;w&#65533;{.&#65533; 
!&#65533;&#65533;cW&#65533;2&#65533;hO&#65533;7?B&#65533;jF&#65533;&#65533;XI&#65533;f&#65533;&#65533;&&#65533;w#&#65533;sn&#1473; &#65533;k&#65533;&#65533;&#65533;&#65533;k,{;&#65533;Y&#1527;E&#65533;7&#65533;J1nXwN&#65533;&#65533;&#65533;.&#65533;&#65533;F&#65533;s\&#65533;W&#65533;$r&#65533;'y&#65533;C&#65533;V7uU&#65533;L"&#65533;0&#65533;&#65533;&#65533;&#65533;#!o8`h&#65533;Q&#1127;y&#1350;&#65533;&#65533;'&#65533;&#65533;&#65533;&&#65533;Fw_w&#65533;&#65533;s&#65533;&#65533;{&#65533;2fQs&#65533;hb&#65533;h&#65533;vuX&#65533;`&#65533;KGr&#65533; d&#65533;&#65533;B&#516;I&#515;&#65533;H&#65533;&#65533;8&#65533;&#65533;&#1481;&#65533;&#65533;qG8}d]3sik&#65533;&#65533;^&#854;&#65533;W&#65533;&#65533;&#65533;&#65533;7&#65533;&#65533;}&#65533;}&#65533;\&#65533;P&#65533;G&#65533;&#47430;&#65533;&#65533;&#65533;&#65533;&#65533;?&#65533;9&#65533;\&#65533;x
&#65533;&#65533;b&#65533;L&#65533;&#65533;CYC&#65533;&#65533;h|&#65533;&#65533;j&#856;0b{xq&#65533;d6&#65533;&#65533;N&#65533;8z&#65533;&#65533;(&#65533;&#65533;z&#65533;ZA(&#65533;&#1352;&#65533;&#471;&#65533;9f]^&#65533;&#65533;&#65533;&#65533;~[&#65533;&#65533;&#65533;g&#65533;&#65533;8E>cv&#65533;q&#65533;&#65533;q9
9r&#65533;g&#65533;&#1550;&#65533;&#65533;&#65533;&#65533;x&#65533;&#65533;o&#65533;&#65533;&#65533;&#65533;D&#65533;&#65533;*&#1810;&#65533;&#65533;&#65533;&#65533;X&#65533;!&#524;9E&#1488;&#65533;&#65533;&#65533;&#65533;&#65533;kq&#65533;'&#65533;&#65533;T)H&#1606;&#65533;x&#65533;&#65533;&#65533;1&#65533;&#65533;&#65533;&#65533;8 &#65533;T&#65533;&#65533;`Xh&#65533;&`=&#65533;$6&#65533;&#65533;!&#65533;&#65533;&#65533;Y|GW&#65533;&#65533;&#1227;&#65533;&#65533;F&#65533;&#65533;&#65533;l&#65533;%&#65533;&#65533;Y&#65533;Ge'&#65533;~&#65533;H&#65533;&#65533;&#407;&#1064;E[~]&#65533;Z&#65533;7&#65533;8t+XA%	Q&#65533;&#65533;t&#65533;I&#65533;z4x&#65533;&#65533;&#65533;d&#65533;K&#65533;sEi&#65533;`&#65533;q&#65533;W&#65533;&#65533;&#65533;x_6LW&#65533;u&#1620;[9&#65533;&#65533;8&#65533;&#65533;&#65533;&#65533;&#65533;9&#65533;w&#65533;{yN
&#65533;&#65533;F&#65533;&#65533;!&#65533;&#65533;q3h^&#65533;P&#65533;v&#65533;/&#65533;z&#65533;&#65533;&#65533;i6&#65533;i&#65533;)&#65533;T&#65533;&#65533;&#65533;w&#65533;i
?&#65533;`*&#1614;&#65533;Qe&#65533;&#65533;g4I&#65533;&#65533;&#65533;&#65533;p&#65533;N&#65533;&#1476;&#65533;H&#65533;>&#65533;&#65533;&#65533;g9&#65533;&#65533;w&#65533;&#65533;&#65533;@&#65533;&#857;&#65533;&#65533;V&#65533;&#65533;g&#65533;T&#65533;&#65533;G=&#65533;)M&#377;&#65533;^G.&#65533;&#65533;d&#65533;&#65533;Y&#65533;H	&#65533;&#65533;V&#65533;v&#65533;&#65533;&#65533;&#1472;&#65533;R&#65533;&#65533;&#65533;i&#65533;|&#65533;&#65533;pY&#65533;&#65533;4&#65533;&#65533;X&#65533;&#65533;-&#65533;&#65533;)&#65533;Y&#65533;u &#65533;&#65533;"&#65533;b&#65533;&#65533;&#65533;&#65533;i&#65533;=&#65533;|)
a&#65533;(k"&#65533;l&#65533;&#65533;|&#65533;l&#65533;p&#65533;HN&#65533;&#65533;*&#65533;K&#65533;&#65533;|&#65533;y-&#65533;&#65533;Y&#65533;&#65533;&#65533;&#65533;qip&#65533;B&#65533;$&#65533;&#65533;&#65533;&#592;&#1144;&#65533;&#65533;&#65533;P&#1694;&#65533;I&#65533;%&#65533;Y&#65533;&#65533;&#65533;:&#65533;p&#1785;)V&#65533;\5x&#65533;d&#65533;XZ9Y*
S&#65533;&#65533;&#65533;@&#65533;&#65533;(&#65533;&#65533;&#65533;X&#65533;&#65533;$&#65533;&#65533;"izVv&#661;d&#1494;&#65533;9&#65533;&#65533;9&#65533;'wv&#65533;&#65533;&#65533;v&#65533;9&#65533;&#65533;*&#65533;&#65533;H&#65533;&#65533;y&#65533;&#65533;8pN&#65533;Q^J&#65533;&#65533;&#65533;&#65533;>&#65533;p&#65533;vDZ&)&#65533;9&#65533;yQ&#65533;m&#65533;u&#65533;&#65533;#&#65533;&#65533;~,&#65533;D&#65533;&#65533;&#65533;&#65533;Vz&#1501; &#65533;&#65533;
&#65533;M&#65533;D&#65533;o&#65533;&#38983;z&#65533;Z&#65533;&#65533;6W&#65533;&#65533;&#65533;&#65533;&#65533;H&#65533;&#65533;&#65533;&#65533;H&#65533;QC&#65533;&#65533;&#65533;s&#65533;&#65533;6]&#65533;s&#65533;Ry&#65533;K&#65533;&#65533;&#65533;&#65533;&#65533;I&#65533;&#647;&#65533;UqW&#1217;&#665;&#65533;1f&#65533;&#65533;g&#65533;%&#65533;7&#65533;&#65533;&#1579;,&#65533;&#65533;&#65533;:&#65533;&#65533;J&#65533;&#65533;&#65533;-&#65533;&#65533;&#65533;i&#65533;&#65533;Y&#65533;&#65533;J&#65533;&#65533;&#65533;&#65533;t&#17026;&#65533;&#65533;:&#65533;&#65533;:W\&&#65533;(&#65533;@Wn&#65533;O
&#65533;&#65533;&#65533;&#65533;Jj1&#65533;&#65533;&#65533;&#65533;&#65533;&#65533;&#622;U&#291;R&#43912;&#65533;V&#65533;7b&#65533;J]&#65533;&#41423;&#65533;&#65533;&#65533;&#65533;f3Y
&#65533;&#65533;&#65533;&#65533;&#65533;&#65533;Q&#65533;&#65533;&#65533;9&#65533;&#65533;	&#65533;=F&#65533;X&#65533;;&#1749;	u&#65533;a/${&#65533;&#65533;Z&#65533;F&#753;{&#65533;&#65533;6&#65533;\&#65533;&#65533;b&#65533;&#1090;&#65533;&#65533;S&#65533;&#65533;7&#65533;t&#537;&#65533;&#65533;*&#65533;&#65533;&#65533;&#65533;H&#65533;&#65533;&#65533;&#65533;&#65533;]E&#65533;l&#65533;&#65533;&#65533;&#65533;&#65533;

&#65533;\&#65533;&#65533;&#65533;&#65533;&#65533;&#65533;&#65533;&#65533;c&#734;&#65533;&#1564;&#65533;&#65533;&#65533;&#65533;Y&#65533;&#65533;&#65533;x{&#65533;&#65533;2&#65533;s&#65533;&#65533;
&#65533;p&#65533;&#65533;&#65533;0&#65533;&#65533;&#498;&#65533;&#65533;M{&#65533;&#65533;j&#65533;U&#65533;&#65533;wa&#65533;&#65533;jS&#65533;(m&#65533;&#65533;V&#65533;&#65533;&#30449;&#65533;0&#65533;&#65533;+h&#65533;&#65533;)&#65533;w&#65533;o*&#65533;^&#1783;&#65533;&#65533;zK[&#65533;&#65533;&#65533;&#65533;&#282;g#&#65533;&#65533;0&#65533;3&#65533;Xt&#237250;&#65533;&#65533;k&#65533;)Q&#65533;&#65533;j&#65533;&#65533;	&#65533;:&#65533;&#65533;&#65533;)|&#65533;W&#65533;&#694;R(&#65533;&#65533;d&#65533;Q&#65533;&#65533;&#65533;K&#65533;&#65533;&#65533;&#65533;&#65533;;&#65533;C&#65533;&#65533;&#65533;&#1642;&#65533;k&#65533;&#1003;&#65533;&#65533;&#65533;&#65533;&#65533;&#65533;&#65533;&#65533;&#65533;&#65533;B;&#65533;z&#32510;{&#65533;l8&#65533;j
8&#65533;f=&#65533;~t&#65533;&#65533;&#65533;&#65533;
&#65533;&#65533;&#65533;&#65533;g&#65533;]&#65533;&#65533;&#729;&#64177;{&#65533;&#65533;&#65533;&#65533;@&#65533;&#1751;&#65533;&#65533;v	&#65533;&#65533;w&#65533;&#65533;&#65533;f&#65533;&#65533;-&#65533;&#65533;3&#65533;&#65533;&#65533;9&#65533;&#65533;K&#65533;&H&#65533;&#65533;*&#65533;}&#65533;L&#65533;K&#65533;x&#65533;r&#65533;j&#65533;&#65533;[u&#65533;V,&#65533;&#65533;k&#65533;&#65533;y&#65533;.l_&#65533;;2&#65533;Yl&#65533;K&#65533;&#65533;+&#65533;FEi&#65533;+&#65533;L&#65533;r{t&#65533;&#1790;R&#65533;wk&#65533;T3&#65533;&#65533;&#1721;s0H&#65533;&#65533;;&#65533;_g&#65533;&#1705;&#65533;&#65533;&#65533;+&#65533;&#168;&#759;&#820;,&#65533;&#65533;&#65533;u&#65533;7&#65533;Mvw&#65533;&#65533;&#65533;&#65533;J&#65533;&#65533;&#65533;&#65533;&#65533;&#65533;&#1402;&#65533;[&#65533;s&#65533;\&#65533;E&#65533;
&#65533;&#65533;&#65533;[&#65533;z&#65533;o,&#65533;&#65533;&#65533;&#65533;&#65533;h&#65533;&#65533;&#65533;+&#65533;&#65533;&#65533;uL&#65533;`&#811;v&#1786;l&#65533;&#65533;&#65533;&#65533;5*&#65533;&#65533;eb&#65533;,kn~&#65533;&#65533;&#65533;&#65533;*`&#732;&#65533;&#65533;&#65533;<&#65533;x&#65533;&#65533;&#65533;&#65533;&#65533;I&#65533;o&#65533;&#65533;\&#65533;ul&#65533;&#65533;{&#65533;4&#65533;&#65533;5&#65533;&#65533;_&#207;;&#428;&#1751;&#65533;&#65533;&#65533;&#65533;&#65533;z6&#65533;&#65533;w&#65533;&#65533;&#65533;&#65533;&#65533;7|&#65533;h&#65533;&#65533;\&#65533;a+&#65533;&#65533;&#65533;l&#65533;&#65533;&#65533;&#65533;&#789;<&#65533;&#65533;[&#65533;r&#617;~&#65533;&#65533; \L&#65533;&#65533;&#65533;]&#65533;&#65533;I&#65533;&#762;&#65533;k&#65533;&#946;&#65533;&#236;&#65533;&#65533;&#65533;&#65533;&#49153;G&#65533;&#65533;&#212;t&#65533;&#65533;&#65533;&#573;&#65533;&#65533;&#439;&#65533;&#65533;e&#65533;L&#65533;%C&#65533;&#65533;&#65533;&#309;&#65533;w&#65533;&#65533;&#65533;[&#65533;&#65533;&#65533;s&#65533;&#65533;&#65533;&#65533;&#65533;&#65533;<&#878;&#703;&#65533;&#65533;il&#65533;M&#65533;&#65533;&#65533;m0&#65533;  !&#65533;   ,    ?C &#65533;&#65533;jb&#65533;&#65533;&#65533;&#65533;&#65533;a&#65533;&#65533;>&#65533;&#65533;&#65533;&#65533;:&#65533;&#65533;&#65533;&#65533;&#65533;&#65533;&#65533;&#65533;&#65533;o&#65533;&#65533;&#65533;&#65533;&#65533;&#65533;&#65533;@&#65533;&#65533;&#65533;>&#65533;&#65533;&#65533;	&#65533;&#65533;&#65533;&#65533;&#65533;&#65533;&#65533;&#65533;&#65533;&#65533;:&#65533;'&#65533;h&#65533;r&#65533;&#65533;&#65533;&#844;&#65533;&#65533;&#957;&#65533;&#65533;&#65533;r&#65533;&#65533;&#1705;&#65533;&#65533;&#65533;&#3949;&#65533;&#65533;&#2027;C&#1774;&#65533;&#65533;hE&#65533;T&#65533;&#65533;&#65533;&#65533;&#65533;&#65533;SI|X&#65533;  &#65533;&#65533;&#65533;&#65533;w&#65533;&#65533;&#65533;yR&#65533;&#65533;1Q&#65533;&#329;&#65533;F&#65533;@ &#65533;&#65533;&#65533;&#65533;	9&#65533;`>:80&#65533;&#65533;&#727;"&#65533;&#65533;&#65533;y&#65533;&&#858;+M&#65533;&#65533;&#65533;&#65533;O& [
&#65533;h&#65533;8&#65533;T&#596;&#65533;&#615;&#65533;Tu[Dk&#44364;&#65533;&#65533;&#65533;&#693;&#65533;&#65533;Y&#65533;XI&#65533;lP&#65533;X&#65533;&#65533;M&#65533;j&#65533;&#65533;Vik&#65533;muMPB&#65533;&#65533;bI&#65533;&#65533;M&#65533;&#65533;^&#65533;&#65533;&#65533;m &#65533;&#65533;&#65533;&#65533;&#65533;&#65533;.&#65533;au&#65533;9k&#65533;m\bQ[&#65533;j&#65533;P&#65533;A&#65533;&#533;/w&#1584;&#65533;S&#65533;&#65533;&#65533;&#65533;&#65533;X&#65533; J&#65533;&#65533;c?|&#65533;&#65533;#r7&#65533;&#65533;&#65533;&#65533;G&#65533;<&#65533;*=&#65533;e&#65533;&#65533;5&#65533;y&#1318;&#65533;&#65533;&#65533;
W&#65533;&#65533;I&#991;&#65533;E&#65533;-&#65533;&#65533;&#65533;&#65533;&#65533;&#65533;_h&#65533;&#65533;&#65533;&#65533;a&#65533;&#65533;f&#65533;&#65533;&#65533;: 
)&#65533;&#65533;&#65533;&#65533;d&#65533;&#65533;}K_&#65533;&#65533;!h&#65533;9&#65533;_&#65533;yN#-&#65533;5K`&#65533;&#65533;&#65533;\BH&#65533;\&#65533;&#65533;&#65533;V&#65533;&#65533;1	&&#65533;\&#21507;&#65533;:Z&#65533;_&#65533;cN,&#65533;&#65533;g&#65533;D&#65533;_:&#65533;&#65533;XU6&#65533;&#65533;g%&#65533;&#65533;&#65533;1a!&#392;$&#65533;(4C&#65533;&#65533;C&#65533;I&#65533;5&#65533;&#65533;g&#1937;&#65533;&#65533;Qn&#65533;q&#65533;C3lD]Nd.5&#65533;N&#65533;<&#65533;]P&#1941;Y&#65533;spP@P&#65533;-&#65533;QmFifx|&#65533;wZ&#65533;&#65533;&#65533;_*7ZeB$&#65533;&#65533;?&#65533;a&#360;n&#65533;'&#65533;&#65533;]&#65533;&#65533;&#65533;&#65533;&#65533;	: Yh-8H&#65533;&#65533;&#65533;&#39444;(&#65533;]j}&#65533;2&#65533;*&#65533;r&#65533;&#65533;&#428;&#65533;&#65533;&#65533;_&#65533;&#65533;&#65533;j&#65533;&#65533;X&#65533;p&#65533;k&#65533;&#65533;03`&#65533;&#65533;l&#65533;&#65533;~fbe&#65533;&#65533;c:&#65533;#dye&#65533;P&#65533;Q?y&#65533;Z&#65533;Sn&#65533;-&#65533;&#65533;v&#65533;&#65533;E\&#65533;& &#65533;V&#65533;&#65533;.o&#65533;&#65533;&#65533;&#65533;osg&#1691;&#65533;t2	u]rv&#65533;&#65533;&#65533;&#65533;9&#65533;x&#65533;6\%&#65533;&#65533;+&#65533;&#65533;m&#65533;&#65533;S&#1333;v&#1059;&#65533;&#65533;&#65533;JJ1fRq`&#65533;&#65533;&#65533;\&#65533;&#65533;i&#65533;&#65533;&#65533;&#65533;0&#65533;&#65533;b3O&#65533;	&#65533;s&#65533;_8
&#65533;*&#855;&#65533;:&#65533;&#65533;&#65533;z&#65533;"!&#65533;&#65533;`t&#65533;2&#65533;bO&#65533;H&#65533;&#65533;&#65533;P&#65533;
&#65533;:&#65533;2]&#65533;&#65533;&#65533;Z&#65533;&#65533;&#65533;&#65533;&#65533;V&#65533;&#65533;`|&#65533;&#65533;a&#65533;{&#65533;<n&#65533;M[&#65533;X&#65533;&#65533;&#65533;F&#65533;"i&#65533;k9&#65533;[&#65533;&#65533;&#65533;&#65533;&#65533;:&#65533;&#65533;J&#65533;&#65533;Y&#65533;uG&#65533;1&#65533;uC&#65533;&#65533;&#65533;&#65533;gy&#65533;&#65533;&#65533;&#65533;g&#65533;&#65533;<&#65533;&#65533;&#65533;&#65533;L&#65533;T &#65533;&#65533;&#65533;2&#65533;&#65533;&#65533;&#65533;}<_&#65533;"&#65533;A)&#65533;\j-&#65533;k&#65533;Y&#65533;&#65533;UU&#65533;&#65533;&#1246;&#65533;&#731;&#65533;J&#297;=b&#65533;L&#65533;&#65533;E^&#65533;&#65533;)&#65533;8&#65533;8&#65533;&#65533;P7-&#65533;&#65533;T&#65533;>&#65533;&#65533;Z&#65533;% &#65533;Z&#65533;&#65533;&#65533;&#65533;z+&#65533;&#65533;&#65533;&#65533;&#65533;&#65533;,&#65533;P~&#1646;&#65533;&#65533;&#65533;&#65533;&#65533;&#65533;Q&#65533;&#65533;&#65533;%.&#65533;&#65533;[~\&#65533;&#65533;&#65533;&#65533;0`&#2041;\&#65533;,W&#557;&#65533;#&#65533;+XL(&#65533;6|h&#65533;&#65533;&#65533;&#65533;87&#65533;@&#65533;L&#65533;&#65533;&#65533;&#16698;&#65533;&#65533;u&#65533;{&#65533;g8Ch h&#65533;{fg<&#65533;|.w&#65533;X_&#65533;RFD&#65533;&#65533;#xG&#65533;&#65533;&#65533;g&#65533;&#65533;i&#65533;&#65533;&#65533;&#65533;&#65533;&#65533;&#1016;&#65533;S2&#65533;&#65533;Y&#65533;&#65533;"N&#65533;,&#65533;&#65533;"*&#65533;AF0&#65533;&#65533;&#65533;c&#65533;&#65533;&#65533;&#1597;&#65533;&#65533;Z&#65533;&#65533;&#65533;&#65533;6&#65533;&#65533;&#65533;t0&#65533;a&#65533;&#1072;&#65533;&#65533;&#65533;&#65533;n&#65533;H&#65533;&#65533;&#65533; r&#65533;&#65533;&#65533;&#65533;:&#65533;ry&#65533;&#65533;&#65533;&#65533;H.r&#65533;`$&&#65533;?&#65533;p&#65533;&#65533;&#65533;&#65533;6&#65533;C&#65533;&#1614;w&#65533;@T@N&#65533;&#65533;&#65533;u&#65533;&#65533;I&#65533;&#65533;&#65533;&#65533;H&#65533;Ky&#65533;M&#65533;$&#65533;eVK&&#65533;j&#65533;z}&#65533;G&#65533;9Lot&#65533;&#65533;&#65533;K&#1072;1j&#65533;&#65533;@4&#65533;&#65533;&#1304;k[u$N&#65533;&#65533;&#65533;&#65533; {l&#65533;&#65533;&#65533;&#65533;A&#65533;&#65533;C&#65533;td&#65533;ph&#65533;OJ&#65533;&#65533;&#65533; h&#65533;=&#65533;&#65533;8j&#65533;/&#65533;y&#65533;!&#65533;$(&#65533;&#65533;&#65533;Ej&#65533;&#65533;A&#65533;e&#65533;&#65533;&#65533;&#65533;&#65533;&#65533;&#65533;Iip%,7JC&#65533;&#65533;&#65533;&#65533;&#65533;&/ow&#65533;&#65533;&#65533;&#65533;&#65533;/&#65533;&#65533;Dc3fy&#518;&#65533;&#65533;U)#U&#65533;
C#ELj5&#1127;&#65533;	&#65533;=&#65533;&#65533;(&#65533;&#65533;{F]&#373;&#65533;xP&#65533;&#65533;R&#65533;&#65533;NG&#65533;&#65533;&#65533;&#65533;&#65533;&#746;&#65533;M44&#65533;`&#65533;&#65533;&#65533;w&#662;O&#65533;e;&#65533;<&#65533;?1fA&#65533;,a9&#65533;D&#65533;&#65533;"BN&#65533;^&#65533;l&#65533;z&#65533;4&#65533;r-#s&#65533;.:'&#65533;&#65533;&#65533;&#65533;&#65533;&#65533;,&#65533;&#344;&#65533;r&#65533;"&#65533;kd&#65533;z&#65533;j&#65533;&#65533;@f&#227;$&#65533;&#65533;&#65533;&#65533;U`&#65533;#%&#65533;z&#65533;R)#&#65533;&#65533;J&#65533;@&#65533;m&#65533;Q/&#65533;&#65533;o&#65533;KN&#65533;&#65533;b*8W&#65533;&#65533;g&#65533;&#65533;&#65533;&#65533;`kxp&#65533;&#65533;&#65533;1&#65533;&#65533;O&#65533;&#1154;L&#65533;t-w&#65533;4X&#1530;&#65533;&#65533;&#65533;ZW&#65533;-&#65533;&#65533;&#65533;&#65533;$kJ&#65533;&#65533;&#65533;&#65533;&#65533;&#65533;`&#65533;Q&#65533;&&#65533;&#65533;_ &#65533;c^&#65533;&#65533;d%"d&#65533;{&#2004;6
^c7&#65533;^&#65533;g&#65533;F&#65533;<&#19582;&#65533;&#65533;0&#65533;&#65533;]&#65533;&#65533;&#65533;Q&#65533;E&#368;R&#2024;M&#65533;&#65533;&#65533;4&#65533;&#65533;mx&#65533;&#65533;}&#588;I&#65533;&#65533;W&#65533;&#65533;&#65533;X|||&#65533;Q&#65533;&#65533;]&#917;dM&#65533;&#65533;&#65533;&#65533;&#65533;&#65533;&#65533;&#65533;bwr&#65533;&#1828;p&#65533;&#65533;]y&#1619;&#65533;v(#QJ&#65533;&#65533;w-aB&#65533;`y&#65533;^ia&#65533;&#65533;&#65533;a&#65533;&#1786;&#65533;A	!W&#65533;&#65533;&#65533;Z&#65533;&#65533;>&#1622;%&#65533;&#64630;&#65533;&#65533;&#65533;&#65533;&#65533;-&#65533;&#65533;{$EL&#65533;&#138;&#65533;)&#65533;#&#65533;&#65533;	[&#65533;&#65533;&#65533;t&#65533;&#65533;XTdd&#65533;}L*!&#65533;&#65533;&#65533;&#65533;&#65533;&#65533;m&#65533;&#65533;&#65533;&#65533;	$M&#65533;Jw&#65533;&#65533;{@&#165;q&#65533;&#65533;Lk:&#65533;c&#65533;@&#65533;J&#65533;&#65533;&#65533;psM&#65533;&#65533;'&#65533;&#65533;8&#65533;&#65533;&#65533;&#910;&#65533;&#65533;9&#65533;&#65533;ka&#65533;&#1051;^&#65533;C&#65533;4G&#1316;&#65533;h&#65533;!M-&#65533;&#65533;j>&#65533;\&#65533;93&#65533;&#65533;:&#65533;&#928;&#65533;rJ&#65533;[&#65533;?K&#65533;LR&#65533;^&#65533;R&#65533;&#65533;&#65533;&#65533;&#65533;&#65533;&#65533;;f&#65533;#&#65533;z&#65533;.&#65533;ufL&#65533;&#65533;&#65533;&#65533;R&#65533;&#65533;&#65533;&#65533;&#65533;	}&#65533;A&#65533;&#1451;vL&#635;&#65533;$b&#65533;&#65533;1&#65533;&#65533;4&#65533;&#65533;0,&#65533;s&#65533;h?0&#65533;N+-,&#65533;3}`&#65533;&#65533;]A3hRD&#65533;\`;&#65533;&#65533;	z&#65533;&#65533;3&#420;[&#65533;&#65533;Y&#65533;&#65533;&#228;.r&#65533;&#65533;*&#65533;%&#65533;Z&#65533;-&#65533;&#65533;&#65533;M&#65533;R&#65533;&#1808;&#65533;&#1715;&#65533;&#65533;&#65533;&#65533;}&#65533;iQN&#65533;B[&#65533;^##&#65533;p&#65533;&#65533;d&#65533;qK2Zv&#65533;&#65533;&U&#65533;&#65533;&#65533;&#65533;
y&#65533;&#1813; &#65533;iA&#65533;&#361;w&#1393;~&#65533;&#65533;&#1539;&#65533;4&#65533;&#65533;w&#65533;&#65533;&#65533;&#65533;N&#65533;&#65533;R&#65533;&#65533;&#65533;"&#65533;+8&#65533;.&#65533;&#65533;&#65533;&#65533;>&#65533;3&#65533;&#65533;{&#65533;&#65533;&#1991;Aw&#65533;O{Z&#65533;*&#65533;4&#65533;&#41580;.&#65533;J&#65533;}&#65533;&#65533;G&#65533;&#34460;&#1426;&#65533;k&#65533;7&#65533;&#1493;&#65533;%&#65533;,&#65533;O&#65533;&#65533;,&#65533;Z%>&#65533;7&#65533;s&#65533;&#65533;&#65533;} W>B&#65533;m <&#65533;&#65533;&#65533;v;&#65533;^&#65533;&#65533;-&#65533;&#65533;&#65533;&#65533;<&#65533;o&#65533;&#65533;&#65533;"&#1461;^&#65533;&#65533;&#65533;&#65533;&#65533;&#65533;&#65533;&#65533;M&#65533;&#65533;&#65533;&#65533;kN&#486;}&#65533;&#65533;k[!&#65533;Q@B&#65533;o&#65533;&#65533;&#65533;&#65533;v!&#65533;&#65533;&#65533;&#65533;&#65533;G&#65533;&#65533;&#65533;&#65533;$&#65533;+&#65533;&#65533;}&#65533;&#65533;>&#65533;r&#65533;&#65533;&#65533;&#474;&#65533;&#65533;&#65533;V	&#65533;r&#65533;&#65533;>&#65533;&#65533;H&#65533;z&#65533;4z&#65533;a>77Q&?G.]0e&#65533;W3~@tY&#65533;f&#65533;#MF'&#65533;g|&#65533;&#320;0Fm&#65533;5&#65533;UQ&#65533;&#65533;R&#65533;&#65533;sVn[E4&#65533;5RS@&#65533;&#65533;&#65533;O6&#65533;&#65533;Z&#65533;gW&#65533;&#65533;&#65533;&#65533;{&#1639;}&#1783;db&#65533;&#65533;h&#65533;#&#65533;&#65533;~&#65533;&#1476;O&#65533;q&#65533;~}&#65533;5rG&#65533;WY&#65533;&#65533;W(iXp\4y&#65533;j&#65533;c&#65533;&#65533;y&#65533;&#65533;6&#65533;1I&#65533;&#65533;d&&#65533;m&#65533;&#65533;^&#65533;g:&#65533;Vr&#65533;c&#65533;W&#65533;ar&#65533;:u&#65533;fmj&#65533;&#65533;{&#65533;&#65533;{:eR_4|,&#321;I'u&#65533;|&#65533;v	&#65533;&#65533;, 34&#65533;~n&#65533;Z<&#65533;n&#65533;Ha@B#/&#65533;=&#65533;'7&#65533;3BS$~S&#65533;&#65533;N&#65533;&#65533;R&#1546;&#65533;&#65533;&#65533;Gp&#65533;&#65533;p[&#65533;p&#65533;&#65533;i&#65533;&#65533;i&#65533;-&#65533;&#65533;c$WOh&#65533;y5&#65533;&#65533;&#65533;&#65533;&#390;&#65533;w&#65533;s&#65533;El&#65533;h/tX&#65533;&#65533;(I&#65533;f&#65533;(}xm&#65533;c&#65533;(&#65533;&#65533;/5&#65533;&#65533;&#65533;
&#65533;D&#65533;&#1862;5&#65533;&#65533;d&#65533;&#1549;6&#65533;&#65533;3&#65533;,&#65533;s&#65533;J}&#65533;&#65533;&#65533;X}&#65533;&#65533;v&#65533;&#65533;x&#65533;&#65533;>&#65533;&#65533;&#65533;&#65533;nc&#65533;i&#65533;&#65533;&#65533;w&#65533;P&#65533;&#65533;	&#65533;&#65533;(&#65533;I&#65533;w	g&#65533;)~iH&#65533;a`w&#65533;&#65533;a&#65533;&#65533;hW&#65533;F&#65533;U&#65533;&#65533;&#65533;[nH&#65533;&#65533;)&#65533;&#65533;!&#1096;8&#65533;&#65533;u&#65533;7&#65533;zT&#65533;1|&#392;&#1976;{&#65533;&#65533;&#65533;+(3!&#65533;3o&#65533;&#65533;&#65533;,g&#65533;&#65533;&#65533;@;&#65533;T+&#65533;:;&#65533;`&#65533;1&#65533;&#65533;5vU&#65533;&#65533;a&#65533;&#65533;F&#65533;&#65533;(5&#65533;&#65533;&#1714;9&#65533;&#65533;UqJ&#65533;&#65533;&#65533;&#65533;j&#1616;&#65533;&#580;&#65533;q&#65533;&#65533;&#65533;&#65533;&#65533;&#65533;Vw4&#65533;"yz&#65533;H&#65533;&i&#65533;&#65533;H%&#65533;.*s&#65533; &#65533;8&#65533;s&#65533;%&#65533;Y&#65533;s&#65533;&#374;&#65533;&#65533;V&#65533;L&#16852;&#65533;u&#65533;1!8YKAI&#65533;&#65533;T&#65533;(v&#65533;&#38402;&#1352;LIn&#65533;k&#65533;&#65533;&#65533;go&#65533;u}&#65533;&#65533;&#65533;&#65533;9>&#65533;&#527;^&#65533;F&#65533;&#65533;&#65533;&#65533;zQ&#65533;<&#65533;&#65533;)&#65533;&#65533;wl&#65533;~&#65533;i&#65533;&#65533;&#65533;&#65533;]&#65533;4&#889;"&#65533;&#65533;&#65533;X&#65533;>&#65533;7&#65533;/&#65533;&#65533;Cv&#65533;&#1801;r&#65533;&#65533;IG')&#65533;&#65533;)&#65533;.F2E&#65533;B/	&#65533;&#65533;&#65533;B&#65533;9&#65533;4m6&#65533;g7Iafef-Gg|p:&#65533;AK&#65533;&#1538;J':&#65533;g&#65533;M&#65533;&#65533;f&#65533;\&#65533;)&#65533;&#65533;|&&#65533;v9%De$1@ &#65533;&#65533;&#65533;&#65533;&#65533;&#65533;&#65533;9[&#65533;&#65533;&#65533;9i">&#65533;&#65533;F S0&#65533;&#65533;B&#65533;.:~&#65533;YE1&#65533;&#65533;/&#65533;m>&#65533;&#65533;&#65533;4j&#65533;&#65533;@&#65533;'&#65533;&#65533;&#65533;q&#65533;i[f&#65533;&#65533;)&#65533;&#198;&#65533;&#65533;&#65533;&#65533;&#65533;&#65533;&#65533;&#65533;E=&#65533;D&#65533;1&#65533;	&#65533;V:&#65533;&#65533;csR&#65533;&#65533;<`&#65533;&#65533;&#65533;z&#65533;&#1509;&#65533;&#65533;&#65533;2&#65533;	#p &#65533;e7&#65533;G\:t`&#65533;j&#65533;	&#65533;&#65533;&#65533;`i1f&#65533;&#65533;&#65533;&#65533;&#65533;&#65533;&#65533;&#34439;&#65533;3&#65533;73Zv"
vZv&#65533;&#65533;;&#65533;&#65533;\&#65533;&#65533;&#65533;C5&#65533;&#65533;.H(&#65533;<&#65533;&#65533;s&#65533;c&#65533;&#65533;F&#65533;#R>&#65533;&#65533;	x#J&#65533;.&#65533;&#65533;&#65533;s&#65533;\S&#65533;I&#65533;AZ&#65533;FZ&#65533;&#65533;&#65533;&#65533;&#65533;&#65533;&#65533;(JL&#666;)&#65533;&#65533;p&#65533;&#65533;iz&#1176;jP&#65533;&#65533;9W&#65533;H&#65533;&#65533;&#65533;C_Z&#65533;&#65533;&#647;&#65533;&#653;&#65533;) i_%6_&#65533;&#65533;&#65533;&#65533;H&#65533;r&#65533;&#65533;s:&#65533;YC&#65533;|&#65533;;.&#65533;&#65533;&#65533;@4V&#65533;<;X&#65533;11&#65533;Y&#65533;&#65533;:6&#65533;&#65533;5&#65533;&#65533;xzT&#65533;&#65533;2]	5c&#65533;&#65533;*%:&#65533;Ns&#65533;7&#65533;Ii&#65533;&#65533;?4W
&#65533;O&#65533;&#65533;&#65533;Y&#65533;&#65533;&#65533;[&#65533;It&#65533;M&#65533;k&#65533;&#65533;
U&#65533;H&#65533;N8&#65533;&#225;&#65533;&#65533;&#65533;#&#65533;&#65533;E	x7a&#65533;WZr&#65533;)&#65533;\:&#65533;^&#65533;&#65533;&#65533;&#65533;&#65533;&#65533;i	&#65533;\&C_&#65533;&#65533;_[&#1311;&#65533;&#65533;Fkov&#65533;&#65533;&#65533;&#65533;z&#65533;&#65533;oFE&#65533;b+Y&#65533;"&#65533;&#1439;&#65533;&#65533;1&#826;(&#65533;&#65533;M&#65533;&#65533;A[k&#65533;c&#65533;4)b>&#65533;Z&#65533;5&#65533;&#65533; &#65533;&#65533;&#65533;W&#65533;T.&#65533;&#65533;@&#65533;&#65533;G&#65533;X&#65533;+&#65533;6&#65533;Q&#65533;&#65533;&#65533;yK9&#65533;&#65533;&#65533;&#65533;H&#305;&#65533;&#65533;&#34292;&#65533;&#65533;&#65533;xJ&#65533;&#65533;&#65533;&#65533;hM&#65533;&#65533;F@Rf:l&#65533;:&#65533;2&#65533;d2[&#65533;A&#65533;5&#65533;b:&#65533;v&#65533;&#65533;&#65533;0ez&#65533;e/T&#65533;&#65533;D `&#65533;E&#65533;X(&#1261;&#65533;x&#65533;&#12482;&#65533;&#65533;&#65533;"&#65533;	U&#65533;+vn&#65533;r&#65533;&#65533;QV&#65533;&#65533;6v&#65533;$&#65533;&#65533;}&#65533;z&#65533;H	&#65533;%*&#65533;&#65533;&#65533;&#65533;n&#65533;\&#65533;&#65533;&#65533;&&#65533;&#1277;&#897;'@!0&#65533;oE&#65533;&#65533;Q	&#567;|K&#65533;!&#65533;&#65533;~g9q&#65533;Uk&#65533;U&#65533;!9&#65533;&#65533;&#65533;&#65533;X&#65533;{&#226;,&&#65533;Ao>P&#65533;&#65533;v&#65533;5W8&#61049;$&#65533;&#65533;&#65533;&#65533;z(&#65533;|&#65533;&#65533;+&#65533;&#65533;&#65533;&#65533;&#65533;]&#65533;&#65533;&#65533;&#65533;7f&#65533;B&#65533;v?&#65533;2&#65533;C3&#65533;J&#184;{&#65533;&#65533;&#65533;t&#1222;_|*g8&#65533;z&#65533;M&#65533;&#65533;bf&#65533;&#65533;6&#65533;u&#395;UG&#65533;&#65533;&#65533;jY&#65533;M&#65533;&#65533;&#65533;=&#65533;&#65533;M&#65533;r&#65533;C&#65533;&#65533;kXL|XM\N&#65533;A`C"&#65533;h&#65533;&#65533;&#65533;e&#65533;&#65533;&#65533;3j&#65533;Q&#65533;U&#65533;&#65533;kr&#65533;2&#65533;&#65533;&#65533;0#47&#65533;k&#65533;&#65533;&#65533;>&#65533;&#65533;bSyJMvRW&#65533;&#65533;&#65533;&#65533;j
&#65533;&#65533;&#65533;&#65533;&#65533;&#65533;&#65533;,&#65533;&#65533;&#65533;u&#65533;&#65533;&#65533;&#65533;&#65533;&#65533;3&#1776;&#65533;w&#65533;&#65533;s&#65533;r&#65533;L+&#65533;f&#65533;&#65533;G&#65533;&#65533;M&#65533;&#65533;-&#1793;&#65533;&#65533;&#129;Z&#65533;Jk&#65533;wJ&#65533;&#65533;K&#65533;#&#65533;&#65533;!&#65533;&#65533;&#65533;j&#65533;&#65533;y&#65533;z&#65533;Z&#65533;&#65533;sJ&#65533;&#65533;&#65533;J&#65533;O&#380;_O&#65533;V00&#65533;&#65533;@&#65533;IH&#65533;&#65533;6&#65533;&#65533;&#65533;&#65533;_\%&#65533;9&#65533;&#65533;q&#65533;z&#65533;&#65533;&#65533;&#65533;kLH&#65533;B&#65533;&#65533;&#65533;p&#65533;bv&#65533;2&#65533;Y1&#65533;&#65533;&#65533;&#1138;XZ&&#65533;&#65533;&#65533;&#65533;[&#65533;&#448;|b&#65533;D&#65533;&#65533;&#65533;-&#65533;:&#65533;f&#65533;|&#65533;&#65533;&#65533;&#65533;&#65533;|h&#65533;z&#65533;]&#65533;i&#736;W&#65533;&#65533;&#65533;&#65533; WS&#65533;0&#467; 5&#65533;&#65533;&#65533;&#65533;&#65533;=&#65533;<&#1115;&#65533;&#65533;,&#65533;N&#65533;7&#65533;&#65533;&#65533;&#65533;u&#65533;#&#65533;&#65533;\&#65533;&#65533;lCT&#65533;LPL"@b&#65533;&#65533;&#476;%&#60124;|&#65533;&#65533;&#65533;&#65533;&#1787;&#65533;&#65533;f&#65533;&#65533;&#65533;&#65533;&#1388;7
t=&#65533;0&#65533;|4n&#65533;%8&#65533;&#65533;H&#65533;u&#65533;y&#65533;c&#904;&#65533;&#1303;s&#65533;`&#65533;&#65533;&#65533;@&#65533;&#65533;&#65533;'"&#65533;fZ &#870;:&#65533;|?Tm&#65533;-&#65533;&#65533;r\&#65533;&#1729;&#65533;&#65533;&#65533;D&#466;l&#1110;&#65533;W&#65533;&#65533;&#403;&#65533;&#65533;&#65533;m\3-v&#65533;K$&#65533;&#1447;&#65533;&#65533;{&#65533;&#65533;&#1565;&#65533;&#65533;%cU&#65533;\&#65533;&#65533;&#65533;;l&#1915;&#1979;$&#65533;AW~&#65533;cMLt&#65533;&#65533;~&#65533;&#65533;L&#65533;&#65533;&#65533;?&#65533;&#65533;&#1223;&#65533;&#65533;&#1777;&#65533;&#65533;O@-&#65533;Z&#65533;,&#65533;&#65533;&#431;&#65533;4a&#65533;&#65533;7&#65533;&#65533;&#65533;&#65533;&#65533;!.&#65533;&#65533;P&#65533;&#65533;&#65533;&#1419;}&#65533;W&#65533;oA&#65533;&#65533;\	 &#65533;l&#65533;&#65533;l&#65533;&#65533;&#65533;&#65533;{&#65533;&#65533;&#65533;&#65533;5X&#8263;&#65533;0&#65533;p=&#65533;^&#65533;&#65533;]&#65533;&#16059;&#23213;NF@ -CX&#65533;l&#65533;&#65533;&#27504;&#65533;&#65533;&#65533;&#65533;&#131;&#65533;&#65533;v&#65533;&#1627;N&#65533;N&#65533;(&#65533;t&#2020;&#65533;,-;|&#1445;&#65533;V&#65533;&#65533;p&#65533;;&#65533;&#65533;7&#65533;)yk&#1068;&#65533;9&#65533;&#65533;&#65533;&#65533;&#65533;&#65533;&#65533;t&#43274;&#65533;F&#1522;b&#65533;&#65533;b0&#65533;-&#65533;	
@&#1765;&#65533;&#65533;&#65533;cPz&#65533;&#65533;&#65533;e&#1406;&#65533;&#65533;*>&#65533;ej&#65533;p&#65533;]}N&#65533;}&#65533;&#65533;|&#65533;:&#65533;x&#65533;2`?  &#65533;&#65533;i&#65533;&#65533;j&#65533;&#65533;2&#65533;&#65533;&#65533;f&#65533;P&#65533;4&#65533;M&#65533;C&#65533;&#65533;C(&#20075;&#65533;&#65533;&#617;&#65533;&#65533;&#65533;&#65533;6&#65533;%jn;&#65533;&#65533;YYB&#704;&#65533;>]&#65533;q&#65533;Z&#65533;z&#65533; n&#65533;&#65533;^87&#65533;-n&#65533;&#65533;&#65533;?=Hg6&#65533;x&#1956;e&#65533;&#65533;b&#65533;&#1633;&#65533;&#65533;J&#65533;&#65533;A#&#65533;Q&#65533;zS&#65533;&#65533;&#65533;s&#65533;&#65533;&#65533;m&#65533;Z&#253;&#65533;3&#65533;&#65533;&#65533;&#65533;{&#65533;&#65533;&#65533;&#65533;&#65533;:&#65533;&#65533;=n&#65533;&#65533;bo&#65533;H`&#1715;&#65533;&#65533;q&#65533;&#65533;&#65533;&#65533;K+v&#65533;&#65533;Nw&#44616;&#1132;&#873;g&#65533;&#65533;&#65533;R&#65533;&#65533;0&#65533;6&#65533;&#65533;n
&#65533;&#65533;&#65533;;&#65533;&#65533;&#65533;&y&#65533;&#65533;&#65533;&#1549;R&#65533;&#65533;(Tr&#65533;&#65533;&#65533;&#65533;{&#65533;&#65533;j&#65533;&#65533;&#65533;&#65533;Z&#65533;&#65533;&#65533;&#65533;y&#65533;&#65533;5U7&#65533; &#65533;9&#65533;N&#65533;&#65533;&#65533;&#65533;T&#65533;&#65533;&#65533;&#65533;&#65533;&#65533;+&#36252;&#65533;n&#65533;Y&#65533;&#65533;&#65533;H&#13134;&#65533;)&#65533;&#65533;i&#65533;&#65533;s&#65533;	 &#65533;^&#65533;&#65533;&#65533;&#65533;&#1791;&#1812;`&#65533;&#65533;&#65533;:&#65533;
@&#546;&#65533;&#65533;[l&#65533;&#65533;D~FE.&#65533;&#65533;+&#65533;-+&#65533;=&#65533;&#65533;"&#1565;J&#65533;&#65533;F&#65533;&#65533;%?"&#65533;%	&#65533;@&#65533;&#65533;X@f0&#645;&#65533;#&#65533;&#65533;`&#65533;&&#65533;&#65533;&&#65533;&#65533;70&#65533;&#65533;7&#65533;&#65533;.X&#65533;C&#65533;&#65533;f&#65533;&#65533;&#65533;j&#65533;&#65533;&#65533;	.&#65533;&#65533;&#65533;&#65533;)&#65533;&#65533;W&#65533;H'&#65533;&#65533;//&#65533;&#65533;&#65533;&#65533;L&#65533;&#65533;&#65533;`&#65533;9&#65533;&#65533;&#65533;&#65533;&#65533;&#65533;&#65533;&#65533;&#65533;(&#65533;&#65533;&#65533;~&#65533;HM&#65533;&#65533;l&#65533;:`&#65533;&#65533;&#65533;&#65533;&#65533;p PM&#65533;&#65533;$&#65533;&#65533;M&#65533;&#65533;&#65533;.R&#65533;&#65533;&#65533;&#65533;,&#65533;&#65533;&#65533;&#65533;&#65533;&#65533;&#65533;3&#65533;&#65533;&#65533;)o&#65533;(&#65533;&#65533;-/&#21983;&#65533;NIWn&#65533;$j UN@&#65533;&#746;&#65533;&#65533;=&#65533;&#65533;R&#65533;&#65533;L&#65533;=&#65533;&#65533;&#65533;48&#65533;&#65533;&#65533;k&#65533;&#65533;&#65533;>&#65533;x&#65533;xo&#65533;ye &#65533;&#65533;&#65533;|1&#65533;F&#65533;Z&#2000;[&#65533;&#65533;&#65533;&#65533;~o&#65533;&#65533;b>&#65533;c&#65533;&#65533;&#65533;&#65533;&#62110;&#65533;TM&#65533;#L&#65533;,<	P&#65533;&#65533;&#65533;&#65533;&#1014;&#65533;q?&#65533;H&#65533;&#65533;p&#65533;&#65533;\&#65533;&#65533;&#65533;Y&#65533;&#65533;&#65533;jM&#65533;*e&#65533;&#65533;/&#1101;&#65533;>&#65533;1&#65533;&#65533;	en%e&#65533;&#65533;&#65533;&#65533;&#65533;&#65533;&#65533;&#65533;&#65533;&#65533;&#65533;&#65533;&#65533;&#65533;&#65533;&#65533;&#65533;&#65533;\&#65533;'cCr&#65533;XI&#65533;h&#65533;H&#65533;'#tO5&#65533;d&#65533;&#65533;&#65533;&#65533;&#65533;&#65533;&#65533;&#574;&#65533;E&#65533;&#65533;9E=0O&#65533;&#65533;s R&#65533;ZqV&#65533;&#65533;&#65533;&#65533;_jh&#65533;&#65533;&#65533;E&#65533;&#65533;&#65533;&#65533;&#65533;&#65533;&#65533;&#65533;&#65533;X#j&#65533;&#65533;&#65533;&#65533;&#442;kV&#65533;h&#1837;&#65533;&#65533;&#65533;&#65533;&#65533;&#65533;IXI&#65533;0&#65533;&#65533;IS}&#65533;&#65533;&#65533;"El&#1924;I&#65533;&#65533;
&#65533;&#65533; `&#65533;4@&#65533;f&#857;2&#65533;&#65533;:&#1202;&#65533;Ou?&#65533;&#65533;&#65533;r&#65533;&#1056;t&#65533;YZ&#65533;&#65533; &#65533;(&#65533;2&#65533;@&#65533;&#65533;$&#65533;V&#65533;J&#65533; &#861;E&#65533;&#65533;&#65533;%i1h&#65533;*(&#65533;+&#65533;&#65533;1}f&#65533;&#65533;nHx&#65533;p&#65533;&#65533;&#39036;&#65533;&#65533;MT&#65533;&#65533;G&#65533;1M&#65533;x&#65533;&#65533;&#448;m9&#65533;&#529;#&#418;.yi&#65533;9s&#65533;P&#65533;=&#65533;&#65533;&#65533;&#65533;&#65533;D4&#65533;d&#65533;9Q&#65533;\&#65533;`&#65533;8&#65533;&#65533;&#65533;&#65533;&#65533;&#1780;1,i&#65533;l( &#1516;	?&#65533;&#65533;&#65533;r&#65533;&#65533;!&#36890;&#65533;&#65533;z&#65533;&#65533;&#65533;c&#65533;5&#65533;&#65533;&#65533;&#65533;f&#65533;\
u4&#65533;&#65533;G&#65533;&#65533;,u+&#65533;	wD&#65533;z&#65533;d&#65533;&#65533;K%&#576;&#65533;K&#65533;1&#65533;&#43001;?&#65533;&#65533;&#65533;&#65533;&#65533;4Y&#65533;8&#65533;Q
&#65533;&#65533;&#65533;I\&#65533;&#65533;|&#65533;&#65533;VVU&#65533;U^&#65533;&#65533;O&#65533;_i&#65533;&#65533;UZ&#65533;j&#871;T&#65533;&#65533;&#65533;&#65533;Q

&#65533;&#65533;&#65533;&#65533;&#65533;g&#13150;&#65533;H&#65533;a&#65533;&#65533;&#65533;
&#65533;5&&#65533;h&#65533;&#65533;Y&#65533;Cv&#389;&#65533;&#65533;lD&#65533;?&#65533;&#65533;'%+&#65533;&#65533;l &#65533;Bn\v&#65533;&#65533;O&#65533;&#65533;K5&#65533;&#65533;@rl6Crl.&#65533;\}&#65533;HG&#65533;>&#65533;XQ&#65533;&#65533;i&#65533;+}&#65533;.&#65533;9&#65533;y&#65533;&#65533;W&#65533;&#65533;&#65533;&#65533;&#65533;z&#65533;=e'&#65533;&#65533;&#65533;~cVj&#65533;o&#65533;&#65533;&#65533;N&#65533;&#65533;&#1377;Qc&#65533;a!&#65533;:8&#65533;oY&#65533;&#65533;[j&#1448;&#65533;&#65533;&#65533;&#65533;HLXb&#65533;'&#65533;&#65533;+&#65533;&#65533;&#65533;&#65533;%r &#65533;;2Uc&#65533;8R&#65533;&#65533;c&#65533;&#65533;&#547;&#65533;&#65533;%&#65533;^&@&#65533;@&#65533;&#65533;G&#65533;&#65533;,)D2&#65533;&#65533;x&#65533;&#65533;&#65533;8X&#65533;&#65533;-&#65533;h&#65533;&#24309;a&#65533;&#65533;20$4&#65533;oe~&#65533;&#881;i&#65533;&#65533;f&#65533;:&#65533;)Tu-&#65533;&#65533;&#65533;w.Hhz	L&#65533;=&#65533;&#65533;f&#65533;&#65533;32&#812;&#65533;&#65533;&&#65533;"&#65533;#q&#65533;R&#65533;&#65533;h&#65533;&#65533;&#538;&#65533;&#65533;iK&#65533;"HV&#65533;&#65533;z&#65533;J&#65533; 3&#65533;M&#65533;&#1706;&#65533;\u&#65533;&#65533;K 5&#65533;*v&#65533;&#65533;X&#65533;&#65533;&#65533;s)&#35568;}P@2D-LU]&#65533;&#65533;Uq_&#65533;f&#65533;d&#65533;&#65533;~&#65533;G&#65533;&#65533;#&#65533;]&#65533;ue&#65533;}&#65533;-&#65533;I&#65533;&#65533;&#65533;&#65533;pL&#65533;}X&#65533;&#65533;<Z&#65533;&#65533;&#65533;&#65533;&#65533;&&#65533;&#65533;&#65533;&#65533;V&#65533;s&#1232;i&#65533;&#65533;&#65533;J`&#1855; ;,&#65533;&#65533;g&#65533;&#65533;&#65533;&#65533;CQ~n&#65533;&#65533;_|(&#65533;&#65533;&#65533;&#65533;9*&#2021;&#65533;>s&#65533;S~&#65533;&#65533;&#65533;R&#65533;:&#65533;&#65533;!&#65533;&#65533;Z`&#65533;/\zTl&#65533;J&#65533;&#65533;p&#65533;&#65533;&#65533;&#65533;&#65533;&#65533;4]#R&#65533;&#65533;tR&#65533;/}_yT&#65533;<&#65533;Q]5&#65533;&#1335;h&#65533;&#65533;]s}v&#65533;l&#65533;I&#65533;Ya#&#1154;"?B&#65533;^&#65533;&#65533;&#65533;&#65533;&#65533;ks&#65533;-'&#65533;&#65533;r&#65533;hD7i&#65533;&#65533;&#65533;&#65533;&#65533;&#65533;y0^&#65533;&#65533;&#65533;&#65533;&#65533;&#65533;:4&#65533;W&#65533;&#65533;&#65533;&#65533;0&#65533;M&#65533;&#65533;&#65533;>'&#65533;&#65533;&#65533;&#65533;&#65533;\&#65533;Q&#65533;&#65533;:&#65533;e&#65533;&#65533;|&#65533;&#65533;&#65533;&#1127;V;&#65533;&#65533;}`&#65533;&#65533;&#65533;&#65533;v&#65533;&#65533;ZV&#65533;&#65533;&#65533;"$&#65533;&#65533;&#1608;zw&#65533;&#65533;&#65533;&#65533;&?&#65533;&#1350;T&#65533;&#65533;9%B&#65533;#Z&#65533;&#65533;&#65533;&#65533;d {&#65533;b&#65533;&#65533;&#65533;!z&#65533;ys&#65533;^&#65533;l&#65533; ` Z&#65533;&#65533;&#65533;&#65533;&#65533;&#65533;jb{&#65533;&#65533;D!&#65533;IPd$rT%0S&#65533;&#65533;&#65533;i&#65533;[9&#65533;p&#65533;)&#65533;	Ld2tC&#65533;F&#65533;m&#65533;&#65533;d`&#65533;TCMeI&#65533;O &#65533;u&#65533;&#65533;n&#65533;&#65533;&#65533;V&#65533;&#65533;<&#65533;&#143;w&#65533;*OX&#65533;U&#65533;$.D&#65533;u&#65533;:&#65533;&#1298;d&#65533;&#65533;&#65533;@&#65533;:~LvT&#65533;^&#65533;&#65533;&#65533;&#65533;&#65533;0 C&#65533;3&#65533;&#65533;2tC&#65533;)q(O&#65533;b&#65533;&#65533;W5&#65533;y&#65533;(&#157;&#65533;&#65533;&#65533;&#65533;&#65533;.&#65533;&#65533;&#65533;&#65533;v&#65533;&#65533;jLg&#65533;&#65533;(&#65533;&#65533;&#65533;}(&#65533;&#65533;&#65533;P&#1410;&#65533;&#65533;cc<?c&#65533;R&#65533;&#65533;Qh&#65533;'&#65533;&#65533;9&#65533;&#65533;&#65533;&#65533;1"&#65533;7&#65533;&#1344;&#65533;&#65533;dF%5e&#65533;2i&#65533;&#65533;&#65533;&#65533;96&#65533;&#65533;&#65533;&#65533;o;&#65533;&#65533;\*z&#65533;~&#65533;&#1060;&#65533;L&#65533;IW&#65533;B&#65533;&#65533;R"&#65533;p&#65533;:/
h&#65533;&#65533;&#65533;<&#1427;&#65533;5&#517; @&&#65533;&#65533;&#65533;&#65533;$Qu7%f4 &#65533;&#65533;&#65533;&#65533;@&#1804;j6M&#65533;o&#65533;,*-J&#65533;&#65533;Vd&#65533;Y&#65533;c<&#65533;N&#560;&#65533;&#65533;RT(&#65533;&#65533;V&#65533;&#65533;5&#65533;N&#65533;_G&#65533;&#65533;?*&#65533;+&#65533;b&#65533;<J@&#65533;&#65533;&#65533;4`Y&#65533;&#65533;B&#65533;&#65533;~,%CA&#281;	&#65533;E&#65533;&#65533;FZYG&#65533;U&#65533;&#65533;t&#65533;eU&#65533;&#1621;&#65533;&#65533;bS&#65533;K;&#65533;&#65533;&#65533;&#1396;&#65533;5&#65533;&#65533;&#65533;&#65533;&#65533;O&#65533;JR&#65533;&#65533;aY&#65533;
&#65533;&#65533;&#65533;&#65533;&#65533;Ps&#65533;LY&#65533;&#793;&#65533;&#65533;&#65533;T` "&#1356;;&#65533;&#65533;ry&#65533;&#65533;AL er&#65533;b&#1190;&#65533;&#65533;d&#65533;&#65533;;&#65533;^!"Q&#65533; &#65533;o&#65533;Ze&#65533;i>&#1122;|m&#65533;(:&#65533;&#65533;&#65533;}&#65533;&#65533;J&#65533;'^&#65533;ZHj R&#65533;&#65533;U(a&#65533;&#583;.c	 &#431;D&#65533;1&#65533;&#65533;bC&#65533;j&#65533;&#65533;F#{&#65533;&#65533;&#943;&#65533;&#65533;&#65533;
&#1739;.R8&#65533;&#65533;mTh=K&&#65533;
&#65533;3<&#65533;&#65533;d&#65533;&#284;&#65533;&#65533;&#65533;2&#65533;?&#65533;i&#1741;)&#65533;&#65533;&#65533;4.&#65533;&#65533;h&#1315;&&#65533;%<p&#65533;&#65533;&#65533;E&#284;e&#65533;S&#65533;M&#65533;&#65533;&#65533;V&#65533;&#65533;R&#65533;n&#65533;&#65533;y&#65533;9Y&#65533;&#65533;&#65533;d |5|&#65533;[&#65533;&#65533;:O&#65533;&#65533;Q&#65533;&#65533;pz=+fr&#39918; &#65533;/}&#65533;WG&#65533;Wj*&#65533;o&#65533;&#65533;[X&#65533;&#65533;Y&#65533;w&#65533;(&#65533;&#65533;&#65533;y`
&#65533;q&#65533;$&#65533;&#65533; Y,;&#65533;&#65533;&#65533;0g&#65533;ZhX&#706;&#65533;H&#65533;+&#65533;&#65533;&#65533;X&#65533;Hqk&#65533;&#65533;&#65533;&#65533;&#1179;+&#65533;U&#65533;&#65533;&#65533;&#65533;ve&#65533;&#65533;&#65533;&#65533;D[&#65533;/&#65533;%"Q)&#65533;P&#65533;&#65533;&#65533; 3W&#65533;&#65533;4&#65533;&#65533;&#65533;ik&#65533;"&#65533;OF&#65533;&#65533;&#65533;@&#65533;&#65533;Z&#65533;&#65533;&#65533;&#65533;&#65533;&#65533;&#65533;&#65533;&#65533;i&#65533;&#65533;5&#65533;&#65533;6{1x&#65533;&#65533;&#65533;&#65533;	)&#65533;&#65533;>&#65533;&#65533;|~sD&#65533;&#65533;;c&#65533;&#65533;%&#65533;&#65533;&#65533;&#65533;J&#65533;&#65533;\\d	M&#65533;A&#65533;"&#1095;F&#65533;&#65533;&#65533;&#65533;oD&#1736;&#65533;k&#65533;&#1268;kT&#65533;:^&#436;g&#65533;>&#65533;q&#65533;ZQ}&#65533;x=3&#65533;hcY&#65533;&#65533;&#65533;&#65533;^a&#65533;c&#65533;&#65533;0&#65533;JhA&#65533;-&#65533;&#65533;R&#65533;!&#65533;&#65533;/&#65533;&#65533;M>&#18697;q&#65533;!q&#65533;&#65533;&#65533;&#65533;&#65533;&#65533;k&#65533;5@ &#1849;&#65533;f&#65533;&#65533;&#65533;n&#65533;&#65533;CH&#65533;1&#65533;&#1728;&#65533;v'&#65533;P&#65533;&#65533;;&#65533;y&#65533;s&#65533;9 &#65533;V&#1804;&#65533;o&#65533;&#65533;&#65533;&#65533;&#65533;&#753;&#65533;D&#65533;7&#65533;&#65533;z?b3&#65533;&#65533;&#65533;&#65533;&#65533;o}&#65533;&#65533;&#65533;&#65533;&#65533;G&#65533;=&#65533;&#65533;a&#65533;&#65533;&#65533;iU^;&#65533;&#65533;\R>C&#65533;&#65533;&#65533;&#65533;;H&#871;p0&#65533;q&#65533;'&#65533;ZV&#65533;4&#65533;42&#65533;&#65533;B&#65533;&#65533;&#65533;&#65533;&#65533;&#65533;-&#65533;&#65533;&#65533;&#65533;S&#65533;W&#65533;&#65533;"&#65533;&#65533;t&#65533;D&#65533;9&#65533;&#65533;W&#65533;~o7Y&#65533;&&#2047;&#65533;zG&#65533;W&#65533;&#65533;&#65533;j&#65533;&#65533;&#65533;f&#65533;&#65533;&#65533;RG&#65533;`&#65533;&#65533;&#65533;&#65533;8&#65533;U&#65533;&#65533;&#65533;&#65533;u&#65533;&#155;C&#65533;B&#65533;&#65533;N&#65533;&#65533;&#65533;&#65533;`&#65533;&#65533;&#65533;M&#65533;&#65533;&#65533;=&#65533;q&#65533;:&#65533;&#65533;F;&#65533;&#65533;b&#65533;)&#65533;&#65533;&#65533;&#65533;v&#65533;&#305;&#65533;&#65533;&#65533;dM&#65533;&#65533;<&#65533;&#895;Ml&#65533;x&#65533;u&#65533;Q&#65533;gj&#65533;&#65533;!&#65533;E&#65533;&#65533;KV!&#65533;&#65533;&#65533;&#65533;&#65533;/gEL3l&#65533;&#65533;,&#65533;&#65533;&#65533;&#65533; /&#65533;/[&#65533;a&#65533;}&#65533;gJ&#65533;t{&#1110;mjV}&#65533;&#65533;&#65533;&#65533;&#65533;f|&#65533;g&#65533;Vn&#65533;'&#65533;&#65533;vP|&#65533;T/&#65533;&#65533;x&#65533;'o&#65533;G*&#65533; *(.{pO&#65533;&#65533;}&#65533;G?&#65533;&#65533;8BGq?&#65533;
$HZ&#65533;&#65533;w&#65533;&#65533;L&#65533;]&#65533;&#65533;E@&#65533;w&#65533;q&#65533;&#65533;!&#65533;&#65533;F X{(aI&#325;&#65533;&#65533;j&#65533;&#16749;v&#65533;&#65533;7y&#65533;fT`8U	&#65533;y&#65533;&#12636;&#65533;E&#65533;&#65533;D&#65533;#]&#1285;Ea&#65533;>~&#65533;d&#65533;&#65533;4&#65533;!&#65533;N&#65533;*]q&#65533;f&#65533;7~Q&#1540;&#65533;$&#65533;QI&#65533;F&#274618;wGH&#65533;&#65533;&#65533;mt&#65533;):&#65533;@['&#65533;4H|;&#65533;&#65533;nY'&#65533;&#65533;x>&#65533;W&#65533;/&#65533;&#65533;&#65533;$&#65533;8&#65533;FX&#65533;&#65533;&#65533;-O&#65533;6?`A&#65533;P-&#744;&E&#65533;6&#776;&#65533;n&#65533;&#65533;Rxoq4&#65533;&#65533;~-&#197;&#65533;&#65533;K&#65533;&#24579;8 &#65533;bI&#65533;e&#65533;&#65533;Aw&#65533;E&#65533;D&#65533;~&#65533;&#65533;q&#65533;bI&#65533;gy&#65533;&#65533;y<&#65533;~&#65533;bL&#65533;<H&#65533;Ft&#65533;_&#65533;&#65533;&-~&#65533;aD6&#65533;*&#65533;b&#65533;&#65533;&#1544;&#65533;&#65533;&#65533;l&#65533;&#65533;?&#65533;&#65533;"&#65533;bo w&#65533;#P&#65533;&#65533;8&#65533;&#65533;&#65533;s&#65533;{&#65533;&#65533;&#65533;&#65533;&#65533;&#65533;&#65533;|+n&#65533;&#515;"&#65533;&#65533;7yv b7&#65533;#Y&#65533;<&#1619;z`o&#65533;&#65533;&#65533;Hv&#65533;$&#65533; t&#65533;%&#65533;&&#65533;"&#65533;PX&#65533;'&#65533;>&#65533;33X&#65533;~&#65533;%&#65533;&#65533;Hb~&#65533;i&#65533;w;9j-4&#65533;&#1102;&#65533;&#65533;!p&#65533;i&#1472;:&#65533;\l&#65533;z&#65533;&#65533;C&#65533;&#65533;&#65533;**'&#65533;&#65533;&#65533;w&#65533;Y&#65533;dWFN&#65533;&#65533;u&#65533;s&#65533;#&#65533;0b&#65533;&#65533;yt?&#65533;x&#65533;&#65533;B&#65533;&#65533;O&#65533;Oj5
c&#65533;&#65533;&#65533;q}e&#1026;TP80&#515;*i&#65533;&#65533;&#65533;OW&#65533;&#65533;&#65533;g f&#65533;;&#65533;{&#65533;F&#65533;&#1355;7) &#65533;H&#65533;&#65533;&#65533;:&#65533;&#65533;Ii&#65533;&#65533;&#1627;&#65533;y&#65533;&#65533;&#65533;&#65533;L&#65533;-5&#65533;Nl&#65533;sS$&#65533;!&#65533;&#65533;~&#65533;g&#65533;&#65533;x&#65533;&&#65533;b(&#65533;%&#65533;rqGhHq&#65533;s)&#1478;&#65533;&#65533;&#65533;u2&#65533;8&#65533;&#65533;&#65533;&#65533;&#65533;&#65533;&#65533;=&#65533;(<&#65533;&#65533;xry	*{Y&#65533;>`GYl&#65533;&#65533;d&#65533;6&#1040;&#65533;&#65533;"&#65533;&#65533;&#65533;M&#65533;^&#65533;&#65533;&#65533;LYvT&#65533;v&#65533;&#65533;&#65533;[P)&#65533;C&#65533;&#65533;wP&#65533;X&#65533;&#65533;TG@U&#65533;&#65533;.&#65533;P:&#538;:&#65533;&#65533;&#139;&#65533;4&#65533;T&#65533;&#312;&#65533;&#65533;&#65533;-&#1683;0&#65533;&#65533;&#65533;Z&#65533;E&&#65533;&#160;F6!&#65533;" 1&#65533;&#65533;&#65533;&#65533;&#65533;!Zx&#65533;&#65533;w&#65533;w&#65533;Z&#65533;&#65533;&#65533;&#65533;&#65533;),&&#65533;&#65533;8&#65533;&#65533;x)F&#65533;x&#65533;&#65533;T&#65533;h&#65533;Q&#65533;&#65533;B&#65533;;&#65533;yJ&#65533;K)&#65533;av)&#65533;&#65533;MI&#65533;Fg&#65533;&#65533;)q1&#65533;F.&#65533;&#65533;&#65533;&#65533;kG&#65533;&#65533;&#65533;!&#65533;?&#10431;9&#65533;&#1032;}A&#65533;&#65533;i&#65533;2&#65533;&#65533;&#65533;)YP&#65533;z&#65533;&#65533;I&#65533;&#65533;I@)i|&#65533;_&#65533;&#1498;&#65533;D&#65533;&#65533;A&#65533;&#65533;&#65533;&#65533;/&#65533;&#65533;&#65533;J&#65533;&#65533;z&#65533;&#65533;&#65533;-	%&#65533;s&#65533;&#65533;CC3&#65533; &#65533;5 L&#65533;z^q&#65533; &#65533;X&#65533;&#65533;&#484;EzSKzr&#65533;J;&#65533;&#65533;p&#65533;&#65533;1CiY&#65533;:Vz2&#65533;&#65533;HU&#65533;&#65533;B&#65533;&#65533;&#65533;D&#65533;&#65533;&#65533;H&#65533;d&#65533;&#65533;k&#65533;U=&#65533;f&#65533;{&#65533;&#65533;&#65533;c&#65533;&#65533;&#65533;u&#65533;d&#65533;&#65533;eJSUprE&#65533;xN&#65533; $&#65533;&#65533;&#65533;&#65533;&#65533;&#65533;j&#65533;&#65533;z&#65533;{&#65533;&&#65533;&#65533;&#65533;:&#65533;&#65533;&#65533;L &#65533;&#65533;Z&#65533;4&#65533;&#65533;&#65533;&#65533;&#65533;&#65533;|8y&#65533;&#65533;A#&#65533;&#65533;U&#65533;&#65533;,&#65533;&#65533;&#65533;&#65533;&#65533;{&#65533;&#65533;Qj/&#65533;&&#65533;&#65533; &#65533;#f&#65533; :l&#65533;&#65533;&#65533;E&#65533;s&#65533;4&#65533;c&#65533;2&#65533;&#1508;&#65533;&#1479;0&#65533;Z&#65533;&#65533;&#34312;&#65533;&#683;Y&#646;&#1913;&#65533;z&#65533;&#65533;W&#65533;v_
c&#1530;y&#65533;F&#65533;&#65533;"&#65533;&#65533;*&#65533;&#65533;9O&#65533;y&#65533;&#65533;&#65533;ZN%&#65533;"o&#65533;*JF&#65533;z&#65533;M&#65533;r&#65533;W&#65533;&#65533;&#1649;&#65533;&#65533;h;&#65533;&#65533;	&#65533;&#65533;H&#65533;&#65533;	&#65533;&#1712;
;&#65533;&#65533;&#65533;&#65533;&#65533;I&#65533;v&#65533;P&#65533;
&#65533;&#65533;i&#65533;&#65533;&#65533;&#65533;&#65533;&#65533;&#65533; &#65533;&#65533;Ly&#65533;-&#65533;b&#65533;he&#65533;&#65533;&#65533;Y&#65533;&#65533;v&#65533;/{~7&#717;<u&#65533;3k&#65533;&#65533;&#65533;(&#65533;p&#65533;&#65533;7&#65533;S2&#65533;j2&#65533;&#65533;a&#65533;&#65533;&#65533;&#65533;a&#65533;8c&#65533;H&#65533;&#65533;&#65533;\&#65533;&#65533;&#2026;&#65533;O&#65533;
&#65533;Z&#65533;E{	KlJ&#65533;q
&#65533;&#65533;&#65533;D&#65533;+&#65533;&#65533;)=&#65533;&#65533; &#65533;&#65533;&#65533;&#65533;[&#65533;&#65533;K&#65533;?&#1625;d&#65533;98&#65533;x&#65533;mq&#65533;&#1851;&#65533;u[&#65533;{&#65533;&#65533;&&#65533;&#65533;&#65533;&#65533;&#751;&#65533;&#1790;&#1387;&#65533;&#65533;!X`:w"&#65533;M&#65533;&#65533;&#6589;&#65533;T&#65533;yR&#65533;9&#65533;&#1773;H&#65533;&#65533;&#298;&#65533;&#65533;K;&#65533;F&#65533;&#65533;a?&#65533;Z&#65533;&#65533;&#65533;&#65533;&#65533;&#65533;=&#65533;4&#65533;2v3&#65533;k<&#65533;&#65533; &#65533;&#65533;&#65533;&#65533;&#65533;iEx&#65533;t&#65533;&#65533;&#65533;&#65533;&#475;j:B!UE&#65533;&#65533;H]&#65533;&#65533;&#65533;&#65533;{&#227;&#65533;&#65533;&#65533;&#65533;KQ&#65533;!&#65533;&#65533;K&#65533;{{&#65533;&#65533;F&#65533;&#65533;&#65533;&#65533;&#65533;i&#65533;&#65533;)&#65533;&#65533;&#65533;&#65533;&#65533;R\&#65533;e&#65533;aB&#65533;&#65533;&#65533;&#65533;&#65533;P:&#65533;xNV,&#65533;@&#65533;+&#65533;7&#65533;`X&#65533;5;&#65533;&#65533;;&#65533;&#65533;&#65533;;&#65533;&#65533;&#65533;P&#44795;'&#65533;D2&#163;KY&#65533;&#65533;;&#65533;j@&#267;&#65533;&#419;FT&#65533;%&#65533;w&#65533;%&#65533;&#65533;M&#65533;&#65533;NYK&#65533;)&#65533;gh&#65533;&#65533;&#65533;&#65533;4&#65533;Y&#65533;&#65533;G	p&#65533;S&#65533;&#113640;&#65533;p&#65533;&#65533;&#65533;)&#65533;@<&#65533;&#65533;Jgx&#65533;&#654;&#65533;T&#65533;&#65533;&#65533;p&#65533;'&#65533;&#65533;+&#65533;&#65533;&#702;&#65533;|&#65533;&#65533;&#65533; ip&#65533;&#47753;&#65533;&#65533;&#65533;&#65533;&#725;&#65533;&#65533;<&#1117;^e&#65533;&#65533;&#65533;&#418;K&#65533;&#65533;&#65533;,G&#65533;$&#65533;&#65533;&#65533;c&#65533;&#65533;v:&#65533;Z&#65533;1&#65533;c\'lL]&#65533;n&#65533;&#65533;+m|&#65533;&#65533;%&#65533;R&#65533;l&#65533;&#681;&#65533;S&#613;&#65533;&#65533;u&#65533;&#65533;\4&#65533;&#65533;&#65533;q&#65533;&#65533;|&#65533;6&#65533;&#632;&#65533;&#65533; &#65533;j&#65533;m&#65533;&#65533;&#65533;&#65533;LX&#65533;|&#65533;H&#65533;&#65533;&#65533; &#65533;5&#65533;&#65533;&#65533;&#65533;&#65533;&#65533;&#65533;	&#65533;&#65533;&#65533;&#65533;M}n&#65533;&#65533;D&#65533;)^l&#65533;{&#65533;E &#65533;&#65533;&#65533;@&#65533;&#65533;&#316;&#65533;&6&#65533;&#65533;&#65533;&#65533;&#661;&#65533;&#65533;&#65533;&#65533;
lr&#65533;%6&#65533;&#65533;<bf&#65533;E&#65533;f&#65533;K&#65533;k!&#65533;&#65533;&#65533;e&#65533;K&#65533;&#65533;) &#65533;V{&#65533;&#65533;;&#65533;{I&#65533;Iq=&#65533;+&#807;&#65533;&#65533;z&#65533;&#65533;5&#65533;&#65533;<&#65533;D&#65533;{&#65533;&#65533;&#65533;&#65533;&#65533;&#65533;&#65533;P&#65533;XM&#65533;A|&#65533;u{&#681;<&#65533;q-&#65533;&#65533;,&#65533;5)&#65533;e&#65533;&#65533;/&#65533;j&#65533;gm&#1417;&#65533;&#65533;&#65533;G&#65533;&#65533;23&#65533;&#65533;&#65533;&#1159;&#65533;&#65533;c&#65533;&#65533;&#65533;&#65533;M&#65533;&#65533;&#65533;l&#65533;k<x;[&#65533;E&K&#65533;&#65533;p&#65533;&#65533;&#65533;GF&#1221;=&#65533;Wy&#65533;&#65533;Z&#65533;&#65533;&#65533;J&#65533;M&#65533;&#65533;&#65533;s &#65533;&#65533;M&#65533;&#65533;H&#65533;&#65533;&#65533;&#65533;_&#65533;i&#65533;R&#65533;&#65533;&#65533;&#65533;&#65533;&#65533;&#1890;?)=lHN&#481;m&#65533;&#65533;&#65533;&#65533;D,&#65533;5&#65533;&#65533;u{&#1882;&#65533;  &#65533;&#65533;xz-&#65533;_1&#65533;&#65533;&#65533;-&#65533;&#65533;&#65533;&#65533;GK&#939;&#65533;$~&#65533;H&#65533;/]&#65533;'	&#65533;&#65533; &#65533;,m&#65533;&#65533;&#65533;&#65533;p,&#65533;&#65533;&#65533;ZZ&#65533;&#65533;~14&#65533;O&#65533;`<)}{)&#65533;H&#65533;&#65533;F&#65533;&#1732;dV&#65533;yy&#65533;&#65533;G&#65533;&#731;&#65533;X}&#65533;&#65533;D&#65533;,&#65533;&#65533;&#1722;&#65533;&#65533;&#65533;&#65533;=&#65533;&#65533;
&#65533;j&#65533;&#65533;&#65533;&#65533;&#65533;o}&#65533;*&#65533;&#65533;,>&#65533;]&#65533;&#65533;&#65533;g&#65533;&#65533;S@&#65533;&#1974;<&#65533;&#65533;&#65533;&#1140;b&#65533;&#1572;&#65533;&#65533;:&#65533;<&#65533;&#65533;&#65533;&#65533;<&#65533;.&#65533;&#65533;&#65533;m&#65533;&#65533;r"1t&#65533;f&#65533;&#65533;=K&#65533;F&#1641;&#65533;@&#65533;d&#65533;&#65533;a&#65533;&#65533;`  &#65533;&#65533; ^	&#65533;U&#65533;DkI&#65533;&#65533;&#65533;M[&#65533;&#65533;y&#614;#&#65533;U&#65533;&#65533;fn&#65533;{NM&#65533;&#65533;&#65533;&#65533;&#1013;l&#65533;C&#65533;&#65533;*^&#1864;&#65533;&#65533;"&#65533;t&#65533;&#65533;l&#65533;&#65533;&#65533;,&#65533;&#65533;|&#65533;&#65533;<p+&#65533;<N&#65533;n&#747;&#65533;Q&#65533;j:&#65533;&#65533;&#65533;&#65533;s&#65533;L&#65533;&#65533;N&#65533;&#65533;&#65533;&#1239;&#65533;&#65533;;&#65533;]L&#65533;&#65533;o&#65533;&#65533;&#65533;&#65533;&#65533;G&#65533;yJL&#65533;&#65533;b}c	&#65533;&#65533;L&#65533;&#417;&#29278;&#65533;y&#65533;&#65533;r&#65533;4t&#58868;&#65533;&#65533;]M&#65533;_]&#65533;&#65533;{e&#65533;&#65533;&#65533;^}'&#65533;y&#65533;&#65533;&#65533;&#65533;&#65533;&#65533;&#685;&#65533;K&#65533;v=&#65533;&#724;&#65533;&#1496;Nv&#65533;&#65533;&#65533;&#65533;&#65533;&#65533;&#65533;4&#65533;~&#65533;&#65533;c&#65533;&#65533;W&#65533;&#1948;&#65533;&#65533;&#65533;\&#65533;&#65533;&#65533;&#65533;6 &#65533;&#65533;&#65533;wn&#65533;&#65533;-&#65533;&#65533;r&#65533;&#913;&#65533;&#1689;&#65533;L&#65533;&#65533;&#170;&#65533;&#65533;&#65533;j.]&#65533;&#65533;=&#1742;r&#65533;m~&#65533;&#65533;e&#65533;=&#65533;/b&#65533;&#65533;&#65533;&#65533;~N&#65533;N&#65533;=&#65533;&#65533;&#65533;=&#65533;&#65533;&#65533;&#65533;&#65533;.&#1890;&#65533;&#65533;':&#65533;&#65533;&#65533;!&#65533;3&#65533;&#65533;0027~&#65533;&#65533;&#65533;/&#65533;&#65533;0&#65533;&#65533;j-\&#65533;&#65533;&#65533;&#65533;<&#29485;&#65533;&#65533;&#65533;q&#65533;&#65533;&#65533;B&#2030;~&#65533;&#65533;2&#65533;&#65533;&#65533;+&#65533;&#65533;&#65533;&#65533;y&#65533;&#65533;&#65533;P~&#875;&#65533;&#65533;a&#65533;&#46717;&#65533;]&#65533;Y&#65533;&#65533;&#65533;L&#65533;&#65533;qV&#65533;+F&#65533;&#65533;&#65533;&#65533;&#65533;ZrY?&#65533;bm&#65533;&#65533;	&#65533;&#950;&#65533;w%&#65533;&#65533;u0&#65533;&#65533;>&#65533;&#65533;@&#65533;9O&#65533;&#65533;&#65533;&#65533;>&#65533;C?6N&#65533;&#65533;&#65533;&#65533;&#65533;K&#65533;I)&#65533;&#814;&#65533;&#65533;}&#65533;R6[D[&#65533;&#65533;&#65533;&#65533;&#1773;? &#65533;,&#65533;<&#65533;b&#65533;&#165;n&#924;&#65533;&#65533;&#65533;&#65533;0]b&#65533;<&#65533;&#65533;;)^&#939;i&#65533;&#65533;!&#65533;9&#65533;]&#65533;&#65533;&#65533;#&#65533;<&#65533;&#65533;W&#65533;&#65533;&#65533;/&#65533;N&#65533;&#1472;}8&#65533;|s.&#65533;&#65533;&#65533;&#65533;&#65533;&#65533;&#65533;&#65533;&#65533;<&#65533;&#65533;&#65533;o&#65533;&#65533;^&#65533;&#65533;o&#65533;aw&#65533;D&#65533;&#65533;&#65533;&#65533;&#65533;F&#65533;h&#65533;&#65533;| &#65533;&#65533;O&#65533;&#65533;_&#65533;&#65533;:l&#65533;ba&#65533;&#65533;GY&#65533;&#65533;
<&#65533;&#65533;&#65533;&#65533;&#65533;&#65533;&#65533;]9&#65533;&#65533;&#65533;&#65533;&#65533;&#65533;&#65533;&#65533;&#65533;&#65533;&#65533;&#65533;&#65533;9&#65533;&#65533;ha&#65533;j&#65533;&#65533;&#65533;&#65533;&#65533;&#65533;&#65533;&#65533;]&#65533;&#65533;&#65533;&#141;&#65533;&#65533;u&#65533;&#65533;#&#65533;&#65533;&#65533;&#65533;&#65533;&#642;&#65533;o&#65533;&#65533;&#1336;&#65533;&#65533; &#65533;>&#65533;&#65533;&#65533;&#65533; &#65533;&#65533;&#65533;&#65533;&#65533;&#65533;&#65533;u&#65533;&#65533;&#1612;&#65533;&#65533;&#170;G&#65533;&#65533;&#65533;&#65533;]~~@&#65533;,H&#65533;&#65533;&#65533;&#65533;*D&#65533;PK&#199;J&#65533;h&#65533;"c&#65533;&#65533;&#65533;A&#65533;&#65533;&#65533;D&#65533;I&#65533;&#65533;&#527;s>&#65533;4&#594;IH&#65533;*o&#532;&#65533;&#65533; &#65533;7&#65533;<0G&#65533;Ot&#1052;&#65533;r&#65533;"D&#65533;H&#65533;U&#692;b&#65533;0&#65533;&#1713;Y'i*8&#65533;dM*lY>P&#65533;&#130;&#65533;&#65533;&#65533;l&#65533;&#65533;&#65533;<&#65533;&#65533;&#65533;&#59179;b&#65533;^	&#65533;&#1781;&#65533;]Q&#65533;&#65533;&#65533;x&#65533;N\]N&#65533;&#65533;A&#65533;&#65533;&#1343;&#65533;&#65533;&#65533;i&#65533;&#65533;&#65533;&#65533;,Y&#65533;&#1461;&#65533;&#65533;&#65533;7vV	&#331;:&#65533;&#65533;&#65533;^b&#65533;&#65533;KP&#65533;&#65533;R&#1256;SWt&#65533;A&#65533;&#65533;) &#65533;&#65533;&#38070;&#65533;(c&#65533;&#65533;&#65533;2&#65533;&#65533;&#65533;0l&#65533;&#65533;&#627;&#65533;N&#65533;B&#65533;ZT}&#65533;&#65533;s&#65533;e&#65533;&#65533;&#65533;Lu&#65533;&#65533;j	&#65533;}7&#65533;&#65533;&#65533;&#65533;_&#65533;&#65533;&#65533;&#65533;*&#65533;&#65533;~r&#65533;G&#65533;&#65533;-.&#65533;&#65533;&#65533;&#65533;&#65533;&#65533;&#65533;}&#65533;X&#65533;&#65533;&#65533;:&#65533;4&#65533;&#65533;M&&#65533;b&#65533;QY9&#65533;I&#65533;&#1921;R&#65533;&#65533;8&#65533;mW&#65533;&#65533;C>&#65533;&#65533;&#65533;Hn&#65533;&#65533;&#1799; &#433;&#65533;y&#65533;&#65533;F&#65533;o,=Q&#65533;o+&#65533;&#65533;&#65533;&#65533;&#65533;&#65533;N&#65533;&#65533; ET0&#65533;|&#65533;&#65533;&#65533;CBG&#65533;f&#65533;aG&#65533;tIb&#65533;UV&#65533;psW|&#65533;uwa|T&#65533;&#65533;=k!Wk&#65533;&#65533;&#65533;fcjX&&#65533;&#65533;d&#65533;&#14181;@&#65533;L&#65533;&#65533;56Ff&&#65533;i&#65533;*&#65533;g+&#65533;="&#65533;Xib&#65533;&#708;&#65533;D&#65533;&#65533;
%&#39440;#&#65533;(&#65533;*&#65533;d&#65533;n3&#65533;v&#65533;&#65533;'&#65533;&#65533;&#65533;&#65533;7&#65533;H&#1832;k&#65533;8&#65533;E&#65533;&#65533;&#65533;DIe&#65533;&#65533;u&#1661;&#65533;eY	
B&#65533;&#65533;%j&#21820;j&#65533;)&#65533;&#65533;&#65533;W&#65533;&#65533;&#65533;I&#65533;&#65533;e&#65533;wf*tI&#65533;|Z&#65533;'&#65533;&#65533;p&#65533;&#330;&#65533;&#65533;ak&#65533;&#41572;&#65533;&#65533;&#65533;&#65533;&#65533;&#498;&#65533;&#65533;3&#65533;(&#65533;&#65533;t&#65533;zx*&#65533;&#65533;&#65533;n&#65533;&#65533;&#65533;&#65533;%&#65533;&#65533;&#1277;&#65533;&#65533;L&#65533;&#65533;p#&#65533;&#65533;&#65533;lR$&#65533;n&#65533;&#65533;6"d&#65533;P&#65533;&#65533;&#1980;&#65533;du&#65533;&#65533;&#65533;&#376558;&#2031;&#65533;&#65533;&#65533;/&#1010;g&#65533;&#65533;P=&#65533;&#65533;&#65533;,&#65533;O&#65533;&#65533;N&#65533;&#65533;&#65533;&#65533;g&#65533;&#65533;S*&#65533;hcv&#65533;&#65533;g&#65533;&#65533;&#65533;lA&#65533;&#65533;B&#65533;-`o&#65533;k&#65533;&#65533;&#65533;&#65533;B&#65533;;i&#65533;&#65533;&#65533;&#65533;/&#65533;/&#1128;i&#65533;Y&#65533;&#65533;u&#65533;&#65533;Zl&#65533;$&#65533;F&#65533;&#65533;&#65533;UDWH|>	&#65533;:p&#65533;-&#65533;&#65533;s&#65533;q&#65533;j&#65533;&#65533;&#65533;Z&#65533;%&#65533;&#65533;&#65533;&#65533;&#7792;Un&#713;[&#65533;J&#65533;&#65533;&#65533;|r&#65533;&#65533;&#65533;
&#65533;&#65533;&#65533;<&#65533;!&#65533;&#65533;`n&#65533;&#1887;k&#65533;:Y&#65533;]k&#65533;a&#65533;`&#65533;)g&#65533;9.&#65533;&#65533;&#1332;&#65533;[5&#65533; &#65533;&#65533;&#65533;&#65533;Xw&#65533;&#65533;&#65533;`g&#65533;&#65533;:&#65533;&#65533;&#65533;&#65533;i&#65533;;&#65533;&#65533;M&#65533;=z&#65533;&#65533;<?&#65533;&#65533;{W&#65533;&#65533;&#65533;K[&#65533;$[&#65533;&#264;G&#1976;?&#62591;&#65533;^&#65533;)m&#65533;B&#1490;7,&#1888;.f&#883;&#65533;.k&#65533;&#65533;/&#65533;&#65533;G&#65533;7&#65533;&#65533;`&#65533;|&#65533;&#65533;!D0&#65533;y&#65533;k  mm6&#65533;&#65533;j&#65533;&#65533;d&#65533;&#65533;&#65533;&#65533;&#65533;x&#65533;;&#65533;&#65533;mG&#65533;	&#65533;$;&#65533;&#65533;"X&#1878;&#65533;B&#65533;&#65533;&#65533;&#65533;&#1949;&#65533;&#247;&#65533;XO&#65533;&#65533;&#65533;&#65533;&#65533;m&#391;&#65533;1&#65533;8f![&#65533;pA&#65533;&#65533;&#65533;&#65533;W,u0&#65533;g&#65533;&#65533;&#65533;&#65533;&#49613;&#65533;j&#65533;hTlP&#65533;&#65533;0&#65533; &#65533;&#65533;z&#65533;[&#65533;JxB&#65533;&#65533;j&#65533;&#65533;&#65533;&#1448;A&#65533;&#65533;@`&#65533;]&#1656;&#65533;&#65533;D8&#65533;&#65533;`;r<&#65533;&#65533;&#65533;&#65533;&#65533;W&#65533;&#65533;&&#65533;&#65533;0V&#65533;3]&#65533;g&#65533;*N4&#65533;&#65533;&#65533;&#65533;&#65533;^:@&#65533;&#65533;&#65533;0&#65533;/&#65533;&#65533;&#65533;D&#65533;&#1187;&#65533;&#65533;`&#65533;rI|&#8244;&#65533;E&#65533;&#1071;@&#65533;&#65533;`8.&#65533;&#65533;g&#65533;p&#65533;&#65533;&#65533;EvAMy&#65533;d&#65533;Np;&#65533;&#561;&#65533;&#65533;D&O&#65533;uAenP`.b&&#65533;<&#65533;&#65533;e&#65533;G&#65533;#	&#65533;&#65533;My&#336;&#65533;	&#65533;&#65533;qR,o&#65533;L'/&#65533;9&#65533;_U=&#65533;C"&#65533;&#65533;&#617;&#49610;Y&#65533;&&#65533;aO|&#65533;O&#65533;v&#65533;g&#65533;N&#65533;=&#65533;&#65533;&#65533;b&#65533;e@c0E,&#65533;rM&#65533;&#65533;&#65533;&#65533;&#65533;D&#65533;&#65533;&#65533;&#65533;&#65533;&#65533;&#65533;&#65533;&#65533;&#65533;&#65533;&#65533;?
&#65533;
>0&#65533;&#65533;&#65533;7B2&#65533;	&#1830;&#65533;i&#65533;r&#65533;&#720;8&#65533;a:&#65533;&#436;&#65533;q&#65533;&#65533;&#1252;&#65533;&#65533;	&#65533;&#65533;&#65533;&#65533;Q	8jM&#65533;&#65533; :n&#65533;&#65533;LeC&#65533;P&#65533;&#65533;o1&#65533;(#&#65533;E&#65533;uU~5S&#65533; &#65533;&#65533;&#65533;&#65533;M&#65533;0&#65533;&#65533;&#65533;&#65533;F{=&#65533;&#65533;&#65533;#I&#65533;JAif*T&#65533;( &#65533;&#65533;RA&#65533;&#1381;1M&#65533;&#65533;&#65533;Y&#922;&#65533;&#65533;&#65533;9&#65533;&#1941;r&}J&#65533;Vy&#65533;	&#65533;i&#65533;&#65533;*&#498;O&#65533;l	*[&#65533;&&#65533;&#65533;&#65533;&#65533;L&#65533;:&#65533;&#65533;^5&#65533;&#65533;<&#65533;&#65533;L&#65533;&#65533;&#65533;*&#65533;r&#65533;}&#65533;C&#704;\R&#65533;uS&#65533;@&#65533;&#65533;:&#65533;&#65533;&#65533;wt&#65533; LB&#65533;A&#65533;&#65533;w<&#65533;+&#65533;^&#65533;c&#65533;&#65533;&#11631;
&#65533;&#65533;e&#65533;
&#1573;8&#65533;&#1373;n`Qx&#1893;&#65533;z&#65533;&#65533;&#65533;w&#65533;D^&#65533;&#65533;&#65533;&#65533;&#65533;!P&#65533;!7&#942; &#65533;&#65533;&#65533;l&#65533;0&#65533;&#65533;&#65533;V\&#65533;&#65533;&#65533;r&#65533;&#65533;X`N&#65533;&#65533;{h_&#65533;&#65533;o&#65533;ve&#65533;&#65533;&#65533;&#65533;H&#65533;&#65533;dY&#65533;i&#65533;&#65533;&#65533;6&#65533;&#65533;&#65533;~KR&#65533;&#1326;&#65533;&#65533;&#65533;,(&#65533;<&#65533;8+t&#65533;&#65533;5&#65533;yo|]&#65533;T7&#65533;2&#65533;X&#65533;c,~&#65533;&#65533;&#65533;&#65533;&#65533;&#65533;&#65533;&#65533;G:rqmdg&#65533;&#65533;&#1512;&#65533;of	++	&#65533;f&#65533;&#65533;V~&#65533;zk&#65533;p;&#65533;&#65533;&#65533;&#65533;`+.4n&#65533;&#65533;J)&#65533;&#65533;E+rC&#65533;&#65533;&#65533;K-|c&#65533;&#1345;&#65533;&#65533;h&#65533;&#65533;B&#65533;&#65533;&#65533;&#65533;&#65533;N<&#65533;&#65533;&#65533;,T&#65533;&&#65533;#&#65533;T)/&#65533;HS^&#65533;&#65533;&#65533;%_:&#65533;&#65533;&#65533;=&#65533;&#65533;&#65533;&#65533;'&#65533;&#65533;zGf&#65533;&#65533;K&#65533;&#65533;d&#65533;u&#65533;&#65533;&#65533;<_V;&#1704;-x<&#65533;8&#65533;5&#65533;&#65533;t&#65533;<&#65533;&#526;&#65533;&#65533;&#65533;&#750;W,&#65533;&#65533;&#65533;}lZ&#65533;&#65533;&#65533;&#376;&#65533;:[&#65533;&#65533;J&#65533;&#1296;Fc&#65533;&#65533;&#65533;&#65533;>,&#65533;nk&#65533;&#65533;&#65533;-&#65533;&#65533;Wz&#65533;&#65533;&#65533;4V&#65533;&#65533;&#65533;n!R&#405;&#65533;&#62199;{&#65533;X&#65533;&#65533;&#65533;&#65533;H&#65533;&#65533;&#65533;&#65533;&#16017;&#65533;&#65533;Eq&#65533;N&#65533;&#65533;4|&#65533;&#167;N&#65533;&>X&#65533;&#65533;&#65533;&#65533;&#65533;&#65533;x&#65533;c&#65533;_&#65533;S|&#65533;>ml&#65533;&#65533;9m&#65533;9&#65533;U=3&#65533;m)&#65533;&#65533;&#65533;&#65533;[&#65533;&#65533;&#65533;&#65533;G&#65533;sO:&#65533;&#65533;&#65533;7&#65533;&#65533;9&#65533;"AS&#65533;&#1334;&#65533;&#65533;&#65533;&#65533;&#65533;&#65533;&#65533;&#2022;T&#65533;Qb&#65533;l&#65533;8Q&#65533;&#65533;\&#65533;h&#65533;&#985;&#362;&#65533;&#65533;'N&#65533;y&#65533;X&#65533;58&#65533;&#65533;&#65533;~S&#65533;&#65533;Ux&#65533;	&#65533;S&#65533;4&#852;&#65533;&#65533;Y&#167;&#65533;&#65533;T;Y&#65533;&#65533;}&#65533;&#65533;&#65533;&#65533;&#65533;&#65533;&#65533;M&#65533;&#65533;&#1367;q&#65533;&#65533;&#65533;&#65533;
b&#65533;&#65533;&#65533;&#65533;&#65533;&#65533;I^]&7&#65533;&#65533;&#65533;&#65533;D&#65533;.u&#65533;&s&#65533;K]&#65533;&#65533;F&#65533;&#65533;;0&#65533;j}&#65533;A&#65533;&#65533;?&#65533;p&#65533;&#65533;&#65533;&#65533;vn&#65533;&#65533;.&#65533;X&#65533;&#1880;{v]&#65533;p&#65533;&#65533;&#65533;&#65533;a&#65533;|&#65533;O&#65533;h&#65533;f&#65533;&#65533;w&#65533;r
&#65533;`&#65533;&#65533;&#65533;&#65533;N&#65533;&#65533;E&#65533;o&#65533;	_&#65533;&#65533;&#65533; &#65533;t&#65533;:Y&#65533;&#65533;_.&#65533;??&#65533;&#65533;&#65533;r&#65533;u&#65533;&#65533;&#1274;I&#65533;&#65533;&#65533;&#65533;?&#759;=&#65533;&#65533;Z&#65533;&#65533;&#65533;&#65533;N&#65533;4&#65533;&#65533;&#65533;&#65533;&#65533;1&#65533;%&#65533;&#65533;&#65533;&#1086;&#65533;&#65533;GY3i5y&#65533;As&#65533;<'z4z&#65533;6z@Wz&#65533;&#65533;t&#65533;0&#65533;x&#65533;&#65533;T&#65533;'{Q&#65533;&#65533;&#65533;qWyA{?&#65533;((]-&#65533;nI&#65533;c>&#65533;u&#65533;H&#65533;Gi&#65533;w&#65533;j&#65533;7[&#65533;FC&#1143;ps&#65533;j&#65533;&#65533;n(q&#65533;&#65533;4i+Pe&#65533;&#65533;,j"~&#65533;&#65533;`bxR&#65533;&#65533;~Sf&#65533;WK&#65533;&#65533;|T[&#65533;>&#65533;&#65533;	\&#65533;UUo&#65533;&#65533;p&#65533;p&#65533;FX#8&#65533;%H")&#65533;6*&#65533;KeI&#65533;X |H~htB&#65533;5{dR&#65533;h?n&#65533;z&#65533;bh&#65533;DA&#65533;&#65533;G]ux&#65533;&#65533;&#65533;5&#65533;"&#65533;o)&#65533;h&#65533;{{&#65533;&#65533;&#65533;8&#65533;dK&#65533;c9|c&#65533;7GE&#65533;&#65533;&#65533; &#65533;&#65533;X&#65533;%!&#65533;&#65533;&#65533;&#65533;4&#65533;0}DH}Cv&#65533;g&#65533;&#65533;q&#65533;&#65533;u&#65533;12zwD&#65533;!` &#65533;D&#65533;_{Ax&#65533;l&#65533;&#65533;P&#294;ZQ&#65533;8&#65533;4F&#65533;c&#65533;&#65533;|^w&#65533;&#65533;&#65533;So&#65533;&#65533;&#65533;k&#65533;pN6&#65533;Fh]'h&#65533;&#65533;E{_&#65533;2&#65533;Y&#65533;gR&#65533;4b&#1024;&#65533;<&#65533;G&#65533;7X&#65533;&#65533;&#65533;#&#65533;&#65533;*&#65533;&#65533;#hy&#65533;x&#65533;&#65533;g{&#65533;&#65533;rv]&#65533;X&#65533;&#65533;&#65533;{Y7&#65533;&#65533;&#65533;J[&#65533;&#65533;&#65533; &#65533;&#65533;YB&#65533;p<&#1546;T&#65533;&#65533;)Ga&#1175;x&#65533;&#65533;Q&#65533;j&#65533;&#65533;&#65533;&#65533;&#65533;&#65533;&#65533;7&#65533;kH3&#65533;&#132;;&#65533;w>&#65533;&#65533;_vU&#65533;8&#65533;q&#65533;&#65533;H&#65533;&#65533;&#65533;'&#65533;&#65533;Cij3s&#65533;8&#65533;&#65533;6po&#1496;&#65533;&#65533;&#65533;iP@&#65533;]&#65533;}&#65533;&#65533;&#1797;&#65533;[&#65533;&#65533;&#65533;h&#65533;\	p_9&#65533;&#65533;;hI&#65533;J&#65533;&#65533;iI&#65533;&#65533;&#65533;&#65533;&#65533;&#65533;&#65533;&#65533;
8&#65533;&#65533;Fn&#65533;&#65533;&#65533;&#65533;&#65533;&#65533;n(&#65533;&#65533;qNPY&#65533;SG} &#65533;&#65533;&#65533;H&#65533;&#65533;8&#65533;&#65533;&#65533;&#65533;!r&#65533;&#65533;&#65533;&#65533;&#65533;&#65533;&#65533;&#65533;r&#65533;&#65533; 0i&&#65533;7u&#65533;x&#65533;&&#65533;(&#65533;&#65533;rW&#65533;&#65533;u$K&#516;+&#65533;O&#65533;9&#65533;(&#65533;&#65533;&#65533;2&#65533;&#65533;Q8`f6&#65533;'PV&#65533;&#65533;&#65533;C[?5&#1448;c&#65533;&#65533;&#65533;U&#65533;&#65533;}&#65533;oN`&#65533;&#65533;.04&#65533;&&#65533;&#65533;h&#65533;B &#1627;&#65533;&#65533;1&#65533;$&#1621;&#65533;%&#65533;b)&#65533;H8&#65533;J&#65533;&#65533;$&#44638;|h/&#65533;&#65533;#&#65533;S&#65533;ZCh&#65533;5&#65533;&#65533;&#65533;&#65533;&#65533;9&#65533;&#65533;(&#65533;	&#65533;&#65533;&#65533;&#65533;&#65533;&#65533;&#65533;&#65533;iH&#65533;&#65533;&#526;Z&#65533;&#65533;&#65533;&#521;&#65533;\&#65533;v&#65533;&#65533;4&#65533;&#65533;'y&#65533;&#946385;&#65533;^&#65533;r&#65533;&#65533;&#65533;IfI&#65533;&#65533;&#65533;p&#65533;)o&#65533;&#65533;^&#1299;r&#65533;&#65533;&#65533;&#65533;,&#65533;g~&#65533;9U&#65533;5rsHY^&#65533;;&#65533;l&#329;7U&#65533;o&#65533;I&#65533;Y&#65533;&#65533;&#65533;y&#65533;&&#65533;; d&#65533;&#541;'HF&#65533;8Q&#65533;&#65533;&#1785;&#65533;z&#65533;&#65533;&#65533;z&#65533;&#65533;&#65533;)&#65533;&#65533;Y&#65533;&#65533;&#26600;&#65533;R&#65533;&#65533;&#65533;Cz8t#&#65533;8R*&#65533;&#65533;&#65533;&#534;&#65533;&#65533;7&#65533;&#65533;&#65533;&#65533;2&#65533;&#65533;&#65533;Iw&#65533;7H&#65533;&#1639;&#65533;y&#65533;^&#65533;E)&#65533;y&#65533;4&#65533;&#65533;Y&#65533;U&#65533;(&#65533;&#65533;&#65533;&#65533;&#65533;&#65533;&#65533;&#65533;&#65533;/&#1375;&#65533;&#65533;$&#65533;j&#65533;&#65533;&#65533;}P!&#65533;.
Z}sv&#65533;E&#65533;&#65533;C 4:rH&#65533;q&#65533;:[&#65533;DIY57&#1696;;V&#65533;
&#65533;&#65533;&#65533;&#65533;&#65533;&#1622;&#65533;9&#65533;n&#65533;-&#65533;&#65533;&#65533;W&#1704;&#65533;
&#65533;.'&#65533;J&#357;&#65533;&#65533;&#65533;51&#65533;ef&#65533;a&#65533;&#65533;&#65533;|&#271;S@&#65533;&#65533;&#65533;&#65533;&#65533;0c4&#65533;8&#1688;$&#65533;vZ&#65533;
&#65533;&#65533;&#65533;&#65533;&#65533;&#65533;&#65533;&#65533;8Y&#65533;&#65533;f&#65533;&#1832;&#65533;&#65533;{&#65533;&#65533;&#65533;u]&#65533;	&#65533;&#65533;&#65533;`&#855;f[W&#65533;&#65533;z&#65533;Z&#65533;&#65533;"&#65533;o&#65533;&#65533;&#65533;7I&#65533;&#65533;4&#65533;qk&#65533;!&#65533;&#65533;&#65533;Xl2&#65533;k&#65533;B&#65533;E&#65533;&#65533;&#65533;&#65533;x&#65533;8&#65533;E&#65533;&#65533;&#65533;0&#65533;{C&#65533;S&#65533;&#65533;Hj&#65533;&#65533;z&#65533;)&#65533;&#65533;&#662;&#65533;&#65533;cKJ&#65533;@&#65533;T&#65533;&#65533;&#1050;&#65533;&#1644;m&#65533;S&#65533;?&#65533;B`&#65533;wy&#65533;&#65533;&#65533;&#65533;&#65533;&#65533;&#12811;h&#65533;&#65533;&#65533;M&#65533;&#65533;az&#65533;rX&#65533;n&#65533;&#65533;!).T&#1757;&#65533;&#65533;k	&#65533;&#65533;i.&#65533;hk&#65533;g&#65533;&#65533;){O&#65533;&#65533;&#65533;
&#65533;F!:&#65533;d&#65533;&#65533;&#65533;&#552;.&#65533;&#65533;&#65533;&#65533;y&#65533;*v&#65533;cE&#65533;&#65533;&#65533;&#65533;q&#65533;hV&#65533;&#65533; \&#1393;F9&#65533;&#65533;&#65533;^&#65533;&#65533;}1 714{&#65533;Jz&#65533;&#412;B:&#65533;JzT&#65533;&#65533;&#65533;&#65533;&#65533;&#65533;^,p&#65533;%y&#65533;7&#65533;&#65533;p&#65533;H&#1060;L&#1715;C&#65533;&#65533;&#65533;&#1558;d&#65533;&#65533;&#65533;bt&#65533;=&#65533;&#65533;L&#1780;&#65533;&#65533;(&#65533;&#65533;&#65533;&#65533;*&#65533;XKw,(&#65533;\&#65533;)H&#65533;&#631;&#65533;:cY&#65533;&#65533;&#65533;&#65533;$&#65533;&#65533;&#65533;l8&#65533;&#709;&#65533;bz{&#65533;5XB&#65533;y&#65533;&#65533;&#65533;&#65533;&#65533;&#65533;&#65533;7&#65533;&#3944;
E&#65533;k&#65533;1&#65533;&#65533;&#65533;&#65533;
&#65533;"&#65533;ZMI&#65533;&#65533;&#65533;'&#65533;;BJ&#65533;&#65533;&#65533;&#65533;&#1244;&#65533;&#65533;&#65533;u&#65533;k&#65533;&#65533;&#65533;&#65533;&#65533;&#65533;&#65533;&#65533;&#65533;i&#65533;&#65533;Xcu&#65533;&#65533;&#65533;&#65533;&#65533;!&#65533;&#65533;&#65533;{y[&#65533;&#65533;6br&#65533;$|t&#65533;&#65533;&#65533;&#65533;k&#65533;&#65533;wYQJ&#65533;&#65533;&#65533;&#65533;&#65533;:&#65533;&#65533;*&#65533;&#65533;
&#65533;&#65533;5&#65533;&#65533;
&#65533;&#65533;eh&#65533;&#65533;[&#65533;5X&#65533;Gx&#65533;n&#65533;&#65533;&#65533;;&#65533;&#65533;&#65533;!&#65533;&#65533;&#65533;	&#65533;&#65533;&#65533;&#65533;&#65533;@&#65533;&#65533;&#65533;&#65533; &#65533;%I&#65533;DnV&#65533;~g&#65533;(&#65533;kZ&#65533;B&#65533;&#65533;&#65533;&#65533;&#1750;v&#65533;_"&#65533;&#65533;&#65533;&#65533;q&#65533;
&#1065;&#65533;&#65533;kH&#65533;&#65533;&#65533;l&#65533;&#65533;G&#65533;/k&#65533;&#65533;*d&[&#65533;p7&#65533;&#65533;&#65533;<&#65533;&#65533;&#65533;E&#65533;,&#65533;&#65533;&#65533;&#65533;&#65533;*7&#65533;WH&#65533;&#65533;$<0&#65533;&#65533;&#65533;&#65533;z&#65533;`&#65533;q&#65533;Q&#65533;&#65533;&#182;y
&#65533;&#65533;2&#570;&#65533;&#65533;c&#65533;&#65533;&#65533;&#65533;&#65533;&#65533;;&#289;&#65533;&#65533;&#65533;&#65533;&#65533;j&#65533;@&#65533;&#65533;&#65533;;&#65533;*&#736;&#65533;OY&#65533;&#65533;&#65533;c+&#65533;&#1565;M&#65533;&#65533;&#65533;&#65533;&#65533;VM&#65533;&#65533;U&#65533;O&#65533;&#786;&#65533;&#65533;ko&#65533;&#65533;&#65533;&#716;b,iY:"2&#65533;&#65533;b&#65533;Y&#65533;klsl|&#65533;a&#657;t\&#65533;&#65533;&#65533;&#65533;&#65533;&#65533;0&#65533;{vi7&#65533;&#65533;&#65533;^&#411;&#65533;&#65533;,&#65533;1l&#65533;&#65533;9&#65533;&#65533;&#1808;}&#65533;{Ek&#65533;q&#65533;Gi
&#65533;F&#65533;R&#65533;{6&#65533;&#65533;&#65533;&#65533;Gb&#65533;}&#346;&#65533;R&#65533;&#65533;&#28982;&#65533;C&#65533;&#65533;,&#65533;&#65533;&#819;aK&#65533;?<&#65533;&#65533;	q'X&#65533;&#65533;k&#65533;&#65533;f&#65533;^&#1809;:u&#65533;y&#65533;&#65533;&#65533;&#65533;
&#65533;&#65533;Nl&#65533;D&#65533; &#65533;&#65533;&#65533;&#65533;!&#65533;&#65533;6&#65533;w&#65533;I&#65533;tQ&#1273;y&#65533;&#65533;&#65533;H&#65533;&#65533;&#65533;gns&#65533;3&&#65533;eg&#65533;=&#65533;3&#1836;bm&#65533;c&#1559;c&#65533;
&#65533;wj&#938;&#65533;&#65533;&#65533;|&#65533;{&#65533;Ev&#1040;&#65533;&#65533;&#65533;&#1850;&#65533;l&#1090;j&#65533;&#65533;&#65533;e_&#65533;&#65533;u&#65533;&#65533;&#65533;&#65533;&#65533;3&#419;&#65533;&#65533;&#65533;&#65533;&#65533;Rlh&#65533;#Z&#65533;&#65533;x&#65533;&#65533;&#65533;&#65533;t&#479;&#65533;&#65533;&#65533;&#65533;l&#65533;M&#65533;&#65533;3&#65533;&#65533;&#65533;;&#65533;&#65533;&#65533;&#65533;o{&#65533;&m&#65533;]&#65533;&#65533;}&#65533;,M&#65533;&#20208;2M&#65533;&#65533;&#459;&#65533;<&#65533;&#65533;&#65533;&#65533;&#65533;<&#65533;&#65533;c&#65533;`<&#65533;C=&#844;}n&#65533;&#65533;&#65533;&#65533;&#65533;y&#65533;^T&#231;&#65533;i&#65533;&#65533;X&#996;&#65533;u&#65533;&#65533;k&#65533;(e8&#65533;P&#65533;U&#65533;~\"6&#65533;&#903;&#65533;&#65533;)&#65533;&#65533;d&#65533;&#65533;IE&#65533;T&#65533;&#1421;,*&#1412;&#65533;&6&#65533;x&#65533;F&#1883;&#65533;S&#65533;&#65533;&#65533;T}&#65533;&#65533;&#1641;&#65533;&#65533;&#65533;&#65533;:H&#65533;&#65533;&#65533;&#65533;}&#65533;&#65533;&#65533;&#65533;&#65533;;|&#1930;&#65533;&#1099;&#65533;&#65533;X-&#1843;&#65533;`&#65533;&#65533;-)&#65533;&#65533;
&#65533;:&#65533;&#65533;&#65533;}&#65533;&#65533;_}c)&#65533;1&#65533;&#1486;&#1442;G,_&#65533;\&#65533;&#65533;&#65533;3&#65533;w+&#65533;&#65533;&#65533;lx&#1258;&#65533;&#65533;&#65533;&#65533;&#65533;&#65533;&#65533;&#65533;y&#65533;n&#450;&#65533;&#65533;&#65533;P&#1890;&#718;b*&#65533;4&#65533;tL&#20083;&#65533;&#65533;&#65533;R&#65533;&#65533;\L&#65533;h0q&#65533;&#65533;&#65533;_=&#590;&#65533;h&#65533;Zcp@FQT&#65533;&#65533;.}&#65533;g{&#65533;&#65533;&#65533;u&#65533;=1|&#65533;Z&#65533;&#65533;&#65533;&#65533;&#65533;Em&#65533;&#65533;&#65533;b&#943;=-&#65533;@&#65533;&#65533;&#65533;&#65533;;&#65533;l&#65533;&#65533;L&#65533;O>&#65533;V&#65533;&#65533;W>&#65533;-~&#65533;{w&#795;&#65533;&#65533;E&#65533;&#65533;\P&#65533;&#65533;_TU?&#65533;&#1260;[>L&#65533;&#65533;\&#65533;&#65533;*&#65533;w &#65533;4^&#65533;&#65533;&#65533;&#65533;K&#65533;&#65533;}&#65533;&#65533;M&#65533;&#65533;(&#65533;&#65533;b{&#65533;&#65533;&#65533;&#65533;\&#663;.&#1828;N&#1420;&#65533;&#65533;e&#65533;&#65533;&#65533;,*|&#65533;&#65533;&#1821;&&#65533;j&#65533;;Y&#65533;w&#65533;N&#65533;jQ&#65533;&#65533;&#65533;b&#65533;&#65533;&#65533;c&#65533;&#65533;&#65533;&#65533;&#65533;l&#65533;&#65533;}&#2012;&#65533;&#65533; &#65533;d&#65533;&#65533;&#65533;&#65533;Ml&#65533;&#65533;G&#65533;&#65533;,&#65533;&#65533;&#65533;&#65533;l&#65533;&#65533;&#65533;L&#65533;.|&#65533;]y&#65533;&#65533; &#65533;&#1225;&#65533;Z&#65533;&#65533;?S&#1207;&#65533;D_&#65533;[&#65533;^&#65533; BS&#65533;&#828;|_-y][&#65533;&#65533;&#65533;&#65533;&#65533;&#65533;^&#65533;N7&#65533;&#65533;&#65533;&#65533;&#65533;&#733;&#65533;&#65533;&#1836;&#1242;-dP&#65533;&#65533;7&#65533;i&#65533;&#65533;&#65533;&#65533;G&#65533;I&#65533;&#65533;&#65533;>fO&#65533;,x&#65533;&#65533;w&#65533;MV&#65533;&#65533;&#65533;&#65533;&#65533;&#65533;%&#65533;&#65533;&#65533;&#65533;&#65533;1&#65533;&#65533;.
E&#1157;Ze^&#65533;}&#65533;F&#65533;&#65533;>&#65533;&#65533;Q&#65533;\w&#65533;X	&#65533;&#65533;q&#65533;&#645;&#65533;&#65533;&#65533;`&#65533;L>q&#65533;&#65533;q&#65533;t+T7O&#65533;R&#65533;'&#65533;&#65533;&#65533;gS&#65533;<&#65533;&#548;D&#65533;&#65533;&#65533;~&#65533; &#65533;&#65533;&#65533;&#65533;O&#65533;&#65533;&#65533;&#65533;&#65533;&#65533;&#65533;t7&#65533;&#65533;0&#65533;&#65533;7&#65533;&#65533;&#65533;EPhk&#65533;sy&#65533;E&#65533;&&#65533;&#65533;&#65533;&#65533;3&#65533;_&#65533;&#65533;O<&#65533;._&#65533;&#65533;&#65533;&#1762;~&#1968;w}g&#65533;&#65533;a&#65533;8&#65533;&#65533;&#65533;&#65533;@v4_&#65533;&#65533;&#65533;?&#1097;&#273;1&#65533;k&#65533;&#65533;&#65533;(&#65533;J&#65533;&#65533;H&#65533;&#65533;<&#65533;'[&#65533;#i&#240;I1&#65533; &#65533;v&#65533;PO&#65533;&#65533;<m&#65533;&#65533;&#65533;;-&#65533;&#65533;&#65533;jx&#65533;1&#65533;^&#65533;&#65533;q.&#65533;v&#65533;&#65533;&#65533;0&#65533;&#65533;C&#65533;&#65533;&#65533;F&#65533;w&#65533;Z.&#65533;no&#65533;&#65533;&#2030;&#65533;<&#65533;V&#65533;K&#65533;&#65533;xM@~
&#65533;&#1736;O&#65533;&#65533;c&#65533;&#65533;&#65533;&#65533;&#65533;:&#65533;Q&#65533;&#65533;S&#65533;&#65533;&#65533;":&#65533;%k&#65533;&#65533;&#65533;.&#65533;&#65533;&#65533;&#65533;&#65533;&#65533;&#1011;2<
&#65533;&#65533;&&#65533;&#65533;6&#65533;Y&#65533;&#65533;u&#65533; >&#65533;l.&#65533;&#65533;&#65533;@(D+&#65533;N&#65533;&#65533;G&#65533;&#65533;]&#65533;G &#65533;&#65533;&#65533;&#65533;6&#65533;&#65533;&#65533;P&#65533;&#65533;-B&#65533;&#65533;&#65533;U&#65533;V&#65533;b:y-&#65533;&#65533;a&#65533;	&#65533;&#65533;&#65533;C&#65533;&#65533;&#65533;&#65533;&#65533;&#65533;r&#65533;o&#1607;&#647;&#65533;&#65533;&#65533;&#65533;j&#65533;&#65533;_	&#65533;e&#65533;%&#65533;&#65533;&#65533;&#65533;&#65533;&#65533;&#65533;`\&#65533;&#65533;&#65533;&#65533;&#65533;&#65533;&#65533;n&#65533;A-&#130;)\&#65533;_&#65533;3z&#1639;0&#65533;&#65533;0
&#275;+&#65533;G7(~8&#65533;8&#65533;&#197;H&#65533;&#65533;Q^C}|Z&#65533;<&#65533;&#65533;&#65533;&#599;.s&#65533;WO&#65533;w&#65533;e&#65533; e
 &#65533;&#65533;&#65533;&#244;G+:PWQz&#65533;&#65533;"&#65533;&#65533;@@&#65533;&#65533;&#65533;&#65533;u&#65533;&&#156;G&#65533;&#957;&#65533;-&#65533;&#65533;{A&#65533;`Hv^&#65533;&#65533;X&#65533;mJ&#65533;8o&#65533;E&#65533;3&#65533;&#65533;(&#65533;&#65533;G%&#65533;A&#65533;+F&#65533;&#65533;&#65533;j&#65533;6Zs	&#262;&#65533;-F&#65533;&#65533;b&#65533;s,&#65533;W_y&#1436;"&#65533;&#65533;&#65533;XX&#65533;&#1815;/&#65533;e&#65533;"&#65533;&#65533;Rm&#65533;i]1&#65533;&#65533;&#1901;&#65533;&#65533;u&#65533;&#65533;&#65533;i.&#65533;;vz&#65533;&#65533;&#65533;&#65533;&#65533;u4<wj&#65533;&#65533;)&#65533;&#271;&#65533;b&#65533;y&#65533;&#1498;&#65533;%&#65533;&#65533;&#65533;&#65533;&#65533;&#65533;&#65533;&#65533;&#65533;&#599;&#65533;&#65533;&#65533;{&#65533;>&#65533;D(&#65533;&#65533;;=&#65533;&#65533;z&#65533;&#65533;*T-&#65533;R&#65533;&#65533;&#65533;+UYE&#321;&#65533;UF&#1606;s3(&#65533;&#65533;N&#65533;=&#65533;d&#65533;&#65533;N&#65533;`i&#65533;&#65533;w+&#65533;w&#65533;k&#65533;&#65533;X&#524;&#65533;=&#65533;%1&#65533;C&#65533;Yd&#65533;&#65533;&#65533;Ii&#65533;u&#65533;&#65533;p&#65533;&#65533;Wp&#65533;g&#65533;&#65533;bj&#65533;&#65533;&#65533;&#65533;sR &#65533;q@&#65533;&#65533;3&#65533;&#65533;D&#65533;ZC-""W<&#65533;1&&#65533;\&#65533;&#65533;9f&#65533;U&#65533;^obY&#65533;&#65533;&#65533;E_/&#65533;&#65533;rA&#65533;&#65533;b&#65533;T&#65533;&#65533;^v&#65533;dhx9Z2&#65533;N&#65533;&#65533;&#1481;5e&#65533;eB&#65533;Y&#65533;^|k&#65533;D_&#65533;&#65533;&#1865;&#65533;D&#65533;E&#65533;6&#65533;&#65533;TP&#65533; ,>&#65533;&#65533;&#65533;'|e&#65533;s6&#65533;g&#65533;X&#65533;&#65533;&#65533;%&#65533;&#65533;&#65533;L&#65533;!&#65533;3&#65533;we&#65533;|&#65533;&#65533;&#65533;bI&#65533;&#65533;&#65533;&#65533;&#65533;4:&-&#65533;&#65533;	[f&#65533;&#65533;t&#65533;&#65533;,&#65533;qF&#65533;F&#65533;$&#65533;H&#65533;&#65533;-iN&#65533;&#65533;&#65533;&#65533;~&#679;&#65533;V6&#65533;e&#65533;&#65533;&#65533;zfe&#65533;&#65533;&#65533;&#65533;7`&#65533;&#1257;y&#65533;&#65533;7+&#65533;&#65533;&#65533;c&#65533;&#1051;&#65533;&#65533;lH&#65533;v&#65533;0N&#65533;NZ&#65533;&#65533;$%&#65533;&#65533;&#65533;&#65533;g&#65533;C&#65533;&#65533;&#65533;\&#65533;]|Z&#65533;)H%opp&#65533;&#65533;&#65533;&#65533;&#1347;&#65533;&#65533;zj&#65533;S%uUt00&#65533;&#65533;d~E&#65533;y1X&#65533;deiL&#65533;&#65533;^l&#65533;l&#187;&#65533;&#65533;&#65533;B&#65533;&#65533;"&#1267;X3f&#65533;o T&#65533;&#65533;&#65533;7&#65533;Ta&#1810;6d,&#65533;y&#65533;&#65533;&#65533;&#65533;&#65533;&#65533;B&#65533;&#14468;&#65533;&#65533;[n&#65533;&#858;&#65533;&#65533;&#65533;$Io&#65533;o5&#65533;&#65533;&#65533;O&#65533;&#65533;&#65533;k8&#65533;&#65533;g&#65533;p&#65533; Ch{R&#65533;1
&#65533;	q2!&#65533;&#65533;&#65533;&#65533;&#65533;cy&#65533;?&#65533;&#65533;&#65533;"&#65533;&#65533;&#65533;&#65533;#S0}/L\&#65533;D&#65533;U&#65533;.&#65533;#$&#65533;&#65533;V&#65533;j&#65533;q&#65533;&#65533;&#65533;&#65533;&#65533;]&#1853;&#65533;G?&#65533;&#65533;&#1209;&#65533;&#65533;&#65533;&#65533;O}P&#296;&#65533;t5&#65533;&#2809;&#65533;&#65533;L&#65533;S&#65533;}&#65533;X&#65533;A&#65533;=d&#65533;j&#65533;&#65533;-&#65533;Mn%&#65533;&#65533;mE&#65533;&#65533;&#65533;&#65533;y~< &#65533;`&#65533;J_&#65533;&#65533;&#65533;&#65533;&#65533;&#53249;y&#65533;&#65533;&#65533;&#65533;0&#65533;=&#65533;a&#65533;j&#65533;S&#65533;&#65533;&#65533;S;&#65533;&#65533;b&#288;L(E&#65533;&#65533;&#65533;*v(lQ&#65533;87;&#65533;&#1351;M&#65533;&#65533;L&#65533;8g~@`?&#65533;*&#65533;&#65533;&#65533;&#65533;xl$&#265;&#65533;&#65533;R&#65533;K&#65533;&#65533;{gy&#65533;Kh%&#65533;&#329;&#979;&#65533;&#65533;&#65533;5q&#65533;&#65533;E&#65533;Yb	&#368;&#65533;&#65533;{)&#65533;H&#65533;&#151;&#644;MDV&#65533;V#xd&#65533;X"n&#65533;&#65533;&#65533;&#1692; &#65533;&#65533;}&#65533;& &#65533;&#65533;$&#65533;Ey&#65533;&#65533;X&#65533;U&#65533;J7&#65533;]&#65533;&#65533;;\&#65533;&#65533;Q&#65533;&#65533;&#65533;O&#65533;[$&&#65533;	*N|&#65533;3&#65533;KeB&#65533;&#65533;(A&#65533;4&#65533;&#65533;r&#65533;'O(&#65533;&#65533;&#65533;&#65533;3&#65533;&#65533;&#65533;&#65533;&#65533;5&#65533;&#65533; t&#65533;ZG&#65533;&#65533;1&#65533;N&#65533;&#65533;&#65533;
&#65533;@1(&#65533;&#65533;+7&#1623;&#65533;&#65533;&#65533;&#65533;h&#65533;KeL&#65533;&#65533;4&#65533;df&#65533;8&#65533;Jahm&#65533;[&#65533;&#65533;-&#65533;&#65533;5&#65533;`.&#65533;@&#65533;&#65533;7&#65533;R&#65533;q&#65533;&#65533;&#65533;&#65533;&#65533;&#65533;h#i&#65533;`Z&#65533;3W&#65533;e&#65533;H&#65533;Bu&#65533;&#65533;&#65533;&#65533;+#&#65533;>oAm:T&#65533;]&#1628;.&#65533;G&#1221;Q&#65533;&#65533;b.&#65533;&#65533;&&#65533;P&#65533;&#65533;&#1073;&#65533;b&#65533;&#65533;&#65533;&#65533;&#65533;t&#65533;&IV+&#65533;YC/T&#65533;&#65533;&#65533;&#65533;P&#65533;vV&#65533;&#65533;&#1043;~1d&#65533;&#65533;&#65533;&#65533;&#65533;&#65533;64&#1225;&#65533;4&#65533;T&#65533;M&#65533;1&#65533;&#65533;&#65533;4SOS&#65533;&#65533;&#65533;4&#65533;Y##&#65533;&#65533;&#65533;+&#65533;soR&#65533;"&#65533;m&#35487;&#65533;)&#65533;&#65533;&#65533;&#65533;L&#65533;&#65533;<	&#65533;v&#65533;&#65533;&#65533;0PV&#65533;&#65533;+Q&#65533;&#65533;j&#65533;&#65533;&&#65533;lN&#65533;&#65533;j`+&#65533;&#65533;&#65533;&#65533;t&#65533;&#65533;&#65533;jX&#65533;d&#65533;8&#65533;C)&#65533;4&#65533;M&#65533;@&#677;&#65533;&#65533;hF3&#65533;j&#65533;&#65533;&#65533;&#65533;gQ8&#65533;&#65533;x&#354; &#9002;8&#65533;6&#65533;t&#65533;_%S/&#65533;-&#65533;&#65533;&#65533;s&#65533;b&#65533;()&#65533;&#65533;1&#65533;45c&#65533;&#65533;U&#65533;Ai&#65533;i&#65533;.<C1$&#65533;Bw}&#65533;")&#65533;&#65533;&#65533;&#65533;&#65533;s&#65533;t&#65533;;N&#1345;&#65533;&#65533;X)&#65533;"&#65533;&#65533;&#65533;&#629;V&#65533;&#65533;&#65533;&#65533;?#Xx&#65533;w&#65533;&#65533;&#65533;(-&#65533;z&#65533;-&#65533;7&#65533;&#65533;=&#65533;&#65533;&#65533;&#65533;B&#65533;v&#65533;&#65533;WM&#65533;&#65533;&#65533;&#65533;&#65533;/&#65533;&#65533;=&#65533;-K&W&#65533;&#65533;rs&#65533;(?&#65533;&#65533;3KUU&#65533;m\&#65533;m&#65533;h&#65533;&#65533;&#65533;&#65533;JQ&#65533;-3&#65533;&#65533;&#65533;7&#65533;K&#65533;*&#65533;&#65533;@S&#65533;i&#65533;&#65533;G&#65533;%&#65533;uB7&#65533;@&#65533;&#65533;u&#65533;(7&#65533;&#1719;/n&#65533;!&#65533;&#65533;&#65533;H2L&#65533; z&#65533;&#65533;
	&#65533;&#65533;n&#65533;,&#65533;&#65533;	&#65533;m:8&#65533;_F,	&#65533;&#65533;&#65533;&#65533;&#65533;&#65533;&#65533;R&#65533;lRS&#65533;d&#65533;x&#65533;&#65533;p&#65533;&#65533;&#65533;i&#65533;&#22565;&#65533;&#65533;,&#65533;hi<&#1265;^i&#65533;[&#65533;h&#65533;+&#65533;Z&#65533;UP&#65533;&#65533;&#65533;&#65533;t[&#65533;A&#65533;&#65533;&#1629;&#65533;eS&#65533; &#65533;&#65533;&#64244;&#65533;D&#65533;V&#65533;_&#65533;~s&#65533;W.1&#65533;&#65533;&#65533;&#65533;&#65533;&#65533;8&#65533;f&#65533;.&#65533;&#65533;&#65533;&#65533;*&#65533;&#65533;&#65533;&#65533;&#1930;&#65533;&#65533;&#65533;v&#65533; T&#65533;f&#65533;&#65533;&#65533;L&#65533;&#65533;:&#65533;&#65533;&#65533;{a&#65533;
V&#65533;&#65533;&#65533;&#65533;`2&#65533;fa&#65533;o&#65533;u&#65533;&#65533;&#65533;;bd6&#65533;Q6&#1123;>&#65533;&#65533;,g&#65533;&#65533;?&#65533;&#65533;Pf5"&#65533;&#1840;&#65533;j&#65533; &#65533;&#65533;L&#65533;x&#65533;m&#65533;&#65533;&#65533;2&#65533;6:([Z&#65533;&#65533;8iJO&#65533;&#1660;o&#65533;e\#P&#65533;q&#65533;&#65533;>&#65533;K&#65533;&#65533;z&#65533;@&#65533;&#65533;X'.&#65533;&#65533;k&#65533;}&#65533;&#65533;&#65533;z&#65533;w&#65533;p&#65533;&#65533; &#65533;k	`;&#65533;&#65533;&#65533;&#65533;n&#65533;.K&#65533;&#65533;&#65533;&#65533;KK&#65533;l&#65533;&#65533;vu&#65533;ju&#65533;&#65533;I&#251;&#1463;&#65533;o&#65533;y&#65533;&#65533;L&#65533;a&#65533;&#65533;&#65533;&#65533;6Y%&#65533;&#65533;&#65533;(&#65533;z&#65533;&#65533;0&#65533;&#65533;e&#65533;lo&#65533;&#65533;&#65533;&#65533;C|&#65533;?z&#65533;&#65533;T&#65533;&#65533;+&#65533;&#65533;Ve&#65533;0\&#65533;E&#65533;&#65533;&#65533;&#65533;,&#65533;&#65533;w&#65533;U&#65533;w&#65533;&#65533;IO"&#65533; &#65533;t8F&#65533;&#65533;&#65533;&#65533;\s&#1939;;&#65533;@XN&#65533;|&#1662;&#65533;@+:&#65533;>&#65533;&#65533;U&#65533;a&#65533;&#65533;&#65533;&#65533;&#65533;4&#65533;&#65533;1&#65533;<&#65533;g^&#65533;&#65533;f]&#65533;mz7&#65533;&&#62345;&#65533;&#65533;7&&#65533;Y&#65533;%d&#65533;W&#65533;&#65533;Fa{]&#65533;d&#65533;&#1575;m&#65533;qTv&#65533;&#2009;&#65533;19&#65533;O&#65533;}Z[&#65533;t&#304;><&#65533;&#65533;&#65533;&#65533;=o&#65533;&#65533;^&#65533;&#65533;n(&#65533;&#65533;)&#65533;&#65533;&#65533;.9&#65533;&#65533;&#65533;&#65533;&#65533;
m&#65533;3_&#65533;&#1465;&#65533;:{:J&#65533;z&#65533;k&#65533;&#65533;sF&#65533;bFW{&#65533;'&#65533; "&#65533;Wp&#65533;$C&#65533;&#65533;&#65533;&#65533;&#65533;&#65533;at&#65533;&#65533;0&#65533;!&#65533;&#65533;&#65533;&#65533;D&#65533;|&#65533;|&#65533;t7Q!&#65533;<&#65533;&#65533;|(&#65533;&#65533;W&#65533;w&#65533;2w&#65533;&#65533;*u&#1495;}&#65533;P]3Xq&#65533;&#65533;ud&#65533;S!&#65533;E~&#65533;&#65533;x&#65533;&#65533;Rb &#65533;&#65533;x&#65533;&#65533;&#65533;&#65533;B3Tg^&#65533;h2'B&#65533;&#65533;ZR(&#65533;Ary&#65533;~&uQh&#65533;&#65533;Tvzb&#65533;bkgB&#65533;Gz&#65533;&#65533;&#65533;C6y&#65533;58&#65533;&#65533;&#65533;rAUWT&#65533;n&#65533;8&#65533;&#65533;{&#65533;5JH&#65533;D&#65533;6&#65533; &#65533;&&#65533;&#65533;&#65533;g&#65533;ZFppW\%&#65533;sGC&#65533;&#65533;pq$5&#65533;w&#65533;&#65533;&#65533;&#65533;&#65533;&#65533;"k&#65533;&#65533;`h&#65533;Vk(sy%.K&#65533;+&#65533;)&#65533;&#1482;&#65533;E&#65533;WS&#65533;f&#65533;8&#65533;[&#65533;H_&#65533;&#65533;7O&#65533;Ceh&#65533;-&#65533;K&#65533;&#65533;M&#265;&#65533;&#65533;tq&#65533;FG&#204;&#65533;&#65533;&#65533;X&#65533;&#65533;/G&#65533;%O&#65533;&#65533;&#65533;&#65533;'&#65533;T&#65533;t&#4948;6m&#65533;'&#65533;&#65533;&#65533;b)#q}	&#65533;}U&#65533;M&#65533;!&#65533;&#65533;&#65533;w&#65533;x&#65533;6X&#65533;&#1826;.&#65533;&#65533;K&#65533;F@&#65533;C&#65533;&#65533;&#65533;H|"<F(&#65533;;!eLl&#65533;&#65533;YX&#65533;6Iu&#65533;f&#65533;&#65533;h&#65533;iyE&#432;u&#65533;&#65533;&#65533;(&#65533;H+_&#65533;h&#65533;&#65533;Y&#65533;y&#65533;&#65533;p8&#65533;&#65533;Lw&#65533;l&#65533;chx&#65533;&#65533;&#65533;&#65533;&#1784;K&#65533;h;9Y &#65533;&#65533;%&#65533;&#65533;&#65533;X&#65533;&#65533;Y&#65533;@ &#65533;v&#65533;">&#65533;F&#65533;#} A6&#65533;&#65533;j&#65533;j&#65533;(dYa&#1344;F&#65533;o/&#65533;&#1248;&#65533;&#65533;8hoe&#65533;&#65533;X&#65533;k&#65533;g4$lT6&#65533;&#65533;&#65533;&#65533;r&#65533;7&#65533;&#65533;wm&#65533;7&#65533;X&#65533;&#65533;]&#65533;7W&#65533;k&#65533;0C&#65533;&#65533;&#65533;&#65533;z&#65533;&#65533;&#65533;HL&#65533;&#65533;&#65533;&#65533;&#65533;W&#65533;hO&#65533;&#65533;&#65533;&#65533;&#448;&#65533;&#65533;cI&#65533;S&#65533;&#65533;yln&#65533;f:&#65533;{&#65533;	&#65533;&#65533;&#65533;&#65533;L&#65533;G&#65533;&#65533;BoIYy&#65533;(-&#65533;&#65533;&#65533;\&#65533;ayD?&#65533;&#65533;&#65533;&#1751;&#65533;&#65533;&#65533;T&#1112;K&#65533;b&#65533;M&#65533;&#65533;&	`^&#65533;7&#65533;s&#65533;&#65533;&P&#65533;&#65533;&#65533;&#969;re`&#65533;&#65533;&#25630;)&#65533;&#65533;&#65533;&#65533;&#65533;"&#65533;&#65533;&#65533;[xnw&#65533;&#65533;b&#65533;&#65533;.&#65533;Y~&#65533;n&#65533;&#65533;pU&#65533;g&#65533;&#65533;&#65533;z&#65533;T&#65533;rS&#65533;&#65533;&#65533;f&#65533;&#65533;&#65533;&#65533;&#65533;Ji{&#65533;ix&#65533;&#1229;?&#65533;&#65533;&#65533;&#65533;&#65533;&#65533;Y&#65533;dR&#65533;&#65533;|&#65533;&#65533;(&#65533;&#65533;:'w&#65533;	7rp&#65533;&#65533;=&#65533;Yi&#65533;w&#65533;x?&#65533;(%&#65533;(&#65533;&#65533;] &#65533;k&#65533;Bm&#65533;`&#745;iu&#65533;&#65533;&#65533;&#65533;qIP&#65533;Z&#65533;59&#65533;&#65533;q&#65533;8&#65533;v&#543;+&#65533;^8Oc&#65533;&#65533;ua&#65533;	&#65533;&#65533;9tA&#65533;c&#65533;&#65533;&#65533;mD&#65533;@U'|&#65533;&#65533;&#65533;&#65533;&#65533;&#65533;	&#65533;&#65533;IY=Y&#65533;X&#65533;	z&#65533;B17#&#65533;&#65533;&#65533;&#65533;)&#65533;&#65533;u&#65533;j&#65533;&#65533;&#65533;hON&#65533;?&#43129;&#65533;&#65533;{dp&#65533;w&#65533;&#65533;&#65533;7i_&#65533;&#65533;G&#65533;%p&#65533;&#65533;Oi	2&#65533;&#65533;Z&#65533;C&#65533;N&#65533;qi^&#65533;&#65533;qh<&#65533;&#65533;r8&#65533;&#65533;aY&#65533;&#65533;d&#65533;&#65533;i&#65533;8|&#1318;&#65533;&#65533;&#65533;&#65533;+&#65533;&#65533;&#65533;`&#65533;C&#65533;&#65533;&#65533;U&#65533;J&#65533;&#65533;<&#65533;&#65533;t&#65533;eT*&#65533;G3Y&#65533;&#65533;X&#65533;
C&#1911;&#65533;&#65533;h&#65533;6&#65533;&#65533;b&#65533;&#65533;d
&#65533;&#65533;&#65533;&#65533;&#65533;&#65533;&#65533;&#65533;y&#65533;@&#65533;|&#65533;
&#65533;)x&#65533;
&#65533;&#65533;&#65533;z&#65533;)7~&#65533;&#65533;w &#65533;&#65533;&#289;&#65533;8dORq\&#38647;&#65533;[&#65533;&#65533;&#65533;&#65533;&#65533;R&#65533;Z&#65533;o&#65533;K8&#65533;]u&#65533;&#65533;CA5P> m&#65533;&#65533;s_&#65533;&#65533;F&#65533;&#65533;&#65533;&#65533;J&#65533;R&#1643;J&#1322;}&#65533;)0&#65533;d&#65533;&#65533;&#65533;&#65533;&#65533;&#65533;g!&#65533;l)&#65533;&#65533;i&#65533;;u&#65533;&&#65533;
E,
&#65533;&#65533;&#65533;&#65533;&#65533;&#65533;&#65533;|T&#65533;&#26118;n*&#65533;8&#65533;u&#1146;&#65533;&#65533;&#65533;&#65533;&#65533;u\J&#65533;&#65533;9&#1920;\[!N&#65533;@&#65533;&#65533;&#65533;&#65533;G&#65533;v&#65533;&#65533;N:c&#65533;}&#1703;6Hq68&#65533;&#65533;&#65533;&#65533;&#65533;j&#65533;agS&#810;O&#65533;Pho5&#65533;X`<&#65533;kQ&#65533;0&#65533;&#65533; &#65533;&#65533;W&#65533;3wo&#65533;uT&#65533;sxK&#65533;7&#65533;&#65533;&#65533;j&#65533;8&#65533;b&#65533;x[kI*&#65533;&#65533;&#65533;f&#1057;&#65533;&#65533;&#65533;f-&#65533;B&#65533;&#65533;3&#65533;&#65533;&#65533;H&#65533;&#65533;&#65533;{u-J@&#65533;&#65533;}`)&#65533;6&#65533;&#65533;Y0?&#65533;c&#691;:&#65533;&#65533;&#65533;o&#65533;
&#65533;=&#65533;&#65533;&#65533;&#65533;&#65533;Z&#65533;^&#65533;2r&#65533;HP&#621;&#65533;&&_iR+d&#65533;p&#65533;&#65533;p&#1525;&#65533;\&#1781;^{&#65533;&#65533;&#65533;,	&#65533;&#65533;&#65533;&#65533;&#65533;thp&#65533;xj;<&#65533;&#65533;&	&#65533;&#65533;J,&#65533;C&#65533;&#65533;&#65533;&#65533;&#65533;&#65533;&#65533;y&#65533;&#47936;[~;&#65533;&#65533;&#65533;I&#65533;&#65533;&#65533;&#221;&#65533;&#65533;&#65533; &#65533;{&#65533;&#65533;{&#65533;Z&#65533;&#1766;&#65533;U&#65533;&#65533;&#65533;lFz&#65533;\&#65533;j&#65533;&#65533;&#65533;&#65533;4&#65533;E&#65533;&#65533;&#65533;&#65533;>I&#65533;&#65533;I&#65533;&#65533;|&#65533;&#678;_&#65533;)7&#65533;&#65533;&#65533;&#65533;&#564;2Xc&#65533;&#65533;&#65533;&#65533;&#65533;&#65533;&#384;&#65533;/&#65533;&#65533;&#65533;&#65533;&#65533;y& &#65533;E&#65533;&#65533;JR,&#65533;&#65533;&#65533;Bz&#197;[Cq&#65533;%&#65533;h&#29287;&#65533;3U&#65533;J8&#65533;*&#65533;I9hO&#65533;&#65533;&#65533;&#65533;9&#65533;&#65533;(&#65533;k&#65533;&#65533;8&#65533;&#65533;Q&#65533;$&#65533;&#65533;&#1660;p&#65533;&#65533;&#65533;&#433;&#65533;&#65533;{*!&#65533;&#65533;w&#65533;&#65533;&#1765;&#807;u &#1848;&#65533;&&#65533;&#65533;gY&#65533;&#266;Zg(u&#65533;&#996;&#65533;&#65533;9&#486;{!&#65533;K&#65533;zL&#65533;ML`[&#65533;n
&#65533;7d&#65533;|&#65533;&#65533;&#65533; &#65533;&#65533;W&#65533;&#65533;H&#65533;&#65533;_&#65533;6:.&#65533;&#65533;zK:&#65533;k&#65533;K,,&#65533;x|&#65533;&#65533;x&#65533;&#65533;&#65533;U&#65533;&#65533;T&#330;&#65533;%v\&#65533;@Le&#65533;	&#65533;&#1845;&#65533;&#65533;&#65533;&#65533;&#65533;@&#65533;Tj&#65533;|&#65533;!&#65533;&#65533;&#65533;HWl&#65533;&#65533;&#65533;&#65533;&#65533;&#65533;t&#65533;,t&#65533;&#65533;:&#65533;&#65533;q&#65533;&#65533;&#65533;r&#65533;&#65533;&#65533;@&#65533;qPd0{&#65533;&#65533;.rl&#65533;&#65533;&#65533;:&#65533;&#65533;{&#65533;&#65533;&#65533;F@&#65533;!&#65533;I&#65533;&#65533;&#65533;&#65533;Mk&#65533;U&#65533;6&#1160;&#65533;S&#65533;&#65533;w&#65533;&#65533;&#65533;&#65533;i&#65533;}M&#65533;&#65533;L&#1001;&#65533;&#65533;m&#525;&#65533;;ZA&#65533;&#606;&#65533;&#65533;k&#65533;6t&#65533;=&#65533;&#65533; &#65533;Y&#65533;&#65533;&#65533;v&#65533;&#65533;&#65533;&#65533;IL1j&#65533;&#65533;u;&#65533;&#65533;A&#65533;&#65533;U'M&#65533;7&#65533;n&#65533;)A&#65533;&#65533;RCz&#65533;&#65533;.E!x&#65533;&#65533;&#65533;&#65533;g&#65533;&#65533;&#65533; &#65533;d&#65533;&#65533;^&#65533;&#65533;&#65533;|&#65533;Y8&#65533;&#65533;&#65533;&#65533;&#65533;;&#65533;&#65533;&#65533;&#65533;|&#479;#&#929;&#65533;/&#65533;z&#65533;&#749;L&#65533;&#65533;j}&#65533;&#65533;nQGRx&#65533;&#65533;S&#65533;&#65533;&#65533;&#65533;&#65533;&#65533;&#65533;g&#65533;Km&#65533;
f\&#65533;V&#65533;&#65533;/t&#1073;&#65533;&#65533;o&#65533;&#65533;&#65533;k&#65533;@Syz#w&#65533;&#65533;37&#65533;G&#65533;g&#65533;xm1=&#65533;z{&#65533;&#65533;
&#65533;&#65533;{&#65533;&#65533;";Z&#65533;tk&#65533;&#65533;|Dx&#65533;&#612;&#762;r+b&#65533;&#784;&#65533;&#65533;^=&#65533;f-&#65533;&#1529;i&#65533;&#65533;m&#65533;&#65533;<&#65533;&#65533;2&#65533;&#876;{&#65533;z&#65533;c{&#65533;&#65533;&#65533;b&#65533;b&#1773;|&#320;&#65533;@&#65533;&#65533;L&#65533;,&#318;&#65533;&#65533;#:&#65533;&#30053;D:&#65533;&#65533;!&#65533;L&#65533;#A&#65533;a&#65533;k&#65533;&#65533;%h&#65533;&#65533;&#65533;&#65533;&#65533;ku@3&#65533;&#65533;x&#65533;&#65533;&#65533;&#65533;&#65533;`&#65533;z4Y)[&#65533;&#65533;&#65533;K&#65533;&#65533; &#1440;P&#65533;I&#65533;<o&#775;&#65533;&#65533;&#1931;&#65533;E&#65533;||,&#65533;R&#65533;L&#65533;&#65533;&#65533;&#65533;F&#65533;&#65533;&#65533;&#65533;&#65533;&#65533;7&#65533;C&#65533;B-&#65533;&#1608;&#65533;|&#65533;H&#65533;&#65533;&#65533;&#65533;	&#65533;-&#65533;&#65533;&#65533;OME<&#65533;L&#65533; :&#65533;&#170;&#65533;C4&#65533;&#65533;&<&#65533;]]&#65533;&#65533;[&#65533;&#1623;<&#65533;&#228;&#65533;&#381;&#65533;u&#65533;Na&#65533;&#65533;<oB&#65533;3apHti&#65533;eY&#1889;&#65533;&#65533;&#65533;&#65533;)&#65533;&#740;&#65533;*&#65533;&#65533;&#65533;J&#65533;&#65533;&#65533;&#65533;z&#65533;&#65533;&#65533;&#65533;&#65533;|&#65533;&#65533;&#65533;*&#65533;<&#65533;	)&#65533;&#65533;&#65533;f$&#65533;&#65533;}j&#559;l&#65533;b&#514;&#65533;W&#65533;&#65533;S2&#65533;hN&#65533;;[&#65533;*lQ`&#65533;&#65533;&#65533;&#65533;&#65533;&#65533;s&#65533;R6&#65533;1&#167;&#65533;&#65533;w&#65533;&#65533;q&#65533;5&#65533;^E&#65533;&#65533;S1$P&#65533;&#65533;<:s;Je}q&#65533;&#1650;*&#65533;kp&#65533;
&#65533;&#65533;[&#737;9 &#65533;H&#65533;&#65533;&#65533;&#65533;,\&#65533;SU&#65533;#b&#65533;A&#1956;O&#65533;E^&#65533;<B#)0&#65533;&#65533;&#65533;>&#65533;&#65533;&#65533;&#65533;&#65533;&#65533;`&#65533; 2&#65533;~_;no&#430;&#65533;&#65533;&#65533;]&#1190;&#65533;&#65533;C&#65533;&#65533;<%U&#65533;S}&#65533;&#65533;x&#65533;&#65533;&#65533;l&#65533;uAWY^&#65533;&#65533;\&#65533;L&#65533;&#65533;\F\>&#65533;&#32182;&#65533;-&#65533;&#65533;
OQY&#65533;&#65533;x{^Y&#65533;&#65533;&#65533;&#36765;&#65533;&#65533;&#65533;	~N&#65533;&#65533;]&#65533; &#65533;&#65533;&#65533;&&#65533;&#65533;&#65533;<&#65533;d&#65533;&#65533;&#65533;
O&#65533;_&#65533;
 &#65533;&#65533;&#65533;&#65533;&#65533;{sp&#65533;&#65533;XS&#65533;&#1941;&#65533;&#1975;&#65533;	F&#65533;&#65533;m&#65533;&#65533;
,&#1277;&#65533;1&#65533;&#65533;&#65533;/&#65533;&#65533;N&#65533;A&#65533;&#65533;&#65533;<&#65533;\&#65533;i^&#65533;;&#65533;&#65533;5&#65533;&#65533;&#65533;&#65533;^x&#1510;&#65533;&#65533;&#65533;t&#65533;&#65533;m&#65533;&#65533;&#65533;e&#65533;&#65533;[&#65533;&#65533;&#65533;
&#65533;m&#65533;&#65533;wT&#65533;A&#1913;&#65533;N&#65533;1&#65533;&#65533;&#65533;:&#65533;&#65533;&#65533;&#65533;/&#65533;&#65533;5&#65533;C&#65533;&#65533;1&#65533;r9&#65533;h&#65533;&#65533;E&#65533;W&#65533;&#65533;&#65533;&#65533;^t&#65533;}&#65533;&#65533;z&#65533;o&#65533;zN&#65533;&#65533;&#65533;:Vi&#65533;X&#65533;&#65533;&#65533;&#65533;&#65533;&#65533;&#65533;^t&#65533;h&#65533;&#65533;&#65533;n&#65533;&#65533;P&#823;&#65533;p&#65533;M>l&#65533;&#938;&#65533;&#65533;&#65533;&#65533;N&#65533;;0&#65533;&#65533;.&#65533;&#65533;&#65533;|&#65533;&#65533;&#65533;&#65533;&#65533;&#65533;/&#65533;=x&#65533;&#65533;&#65533;&#65533;C&#65533;&#65533;1&#65533;&#65533;
&#65533;&#65533;o&#65533;)p&#65533;&#65533;&#65533;
4&#65533;h&#65533;&#65533;Q&#65533;&#391;E&#65533;&#65533;&#65533;&#634;n&#65533;&#65533;&#65533;N; &#65533;F&#65533;&#829;&#65533;&#65533;&#65533;&#65533;&#65533;&#65533;.&#65533;Kx&#65533;j&#65533;q&#65533;*&#65533;n&#65533;&#1294;&#65533;&#65533;%/&#65533;&#760;&#65533;{&#65533;&#65533;&#65533;L&#1206;:&#65533;&#65533;O{yi&#65533;&#1663;&#65533;Ft&#65533;&#65533;jK&#65533;J&#65533;\&#65533;&#65533;&#65533;&#65533;dQR&#883;&#65533;&#65533;&#65533;&#65533;l&#65533;&#65533;	&#65533;&#65533;+&#65533;&#65533;jr&#65533;&#65533;(&#65533;`&#65533;V&#65533;&#65533;&#65533;&#65533;&#65533;n&#65533;%%&#65533;&#65533;&#65533;&#65533;)&#65533;:&#65533;
&#65533;&&#65533;&#65533;&#65533;&#65533;&#65533;&#65533;y-&#65533;;,&#65533;w)&#65533;I&#65533;&#65533; E&#65533;wC&#65533;v	&#65533;&N&#65533;N&#65533;;&#65533;&#65533;D&#65533;&#65533;k&#65533;&#1410;&#1079;&#65533;&#1031;&#65533;&#3704;&#65533;
@&#65533;H&#65533;&#65533;U&#65533;3&#65533;&#65533;&#65533;&#65533;&#65533;&#65533;&#65533;&#65533;r&#65533;&#65533;&#65533;&#65533;&#65533;&#65533;&#65533;3 &#65533;}h&#65533;&#65533;&#65533;&#1121;&#65533;'j&#65533;&#65533;&#65533;&#65533;&#65533;&#65533;x&#65533;2f,#&#65533;&#65533;8^|&#65533;&#65533;bCS&#65533;\&#65533;P&#39077;&#65533;:-&#65533;L{&#65533;&#65533;HJs&#65533;&#65533;8R&#65533;E&#65533;5&#65533;Ca&#65533;(&#474;"&#65533;z&#65533;&#65533;&#65533;S&#65533;O&#65533;&#65533;y&#65533;JUi&#65533;&#65533;D&#65533;&#65533;6@&#65533;	&#65533;R&#65533;6tfe&#65533;&#65533;&#65533;&#65533;5&#65533;p&#2042;&#65533;w&#65533;&#65533;>&#65533;;6&#65533;MU&#65533;&#65533;2!&#65533;%&#65533;&#65533;e&#65533;&#65533;-&#65533;e&#65533;R&#65533;Hrg&#714;6ju&#65533;&#65533;&#65533;Z&#65533;Cgk&#65533;l&#65533;t&#65533;&#65533;X&#65533;l[c&#65533;&#65533;x&#65533;&#65533;&#1225;%&#65533;&#65533;;&#65533;&#65533;&#65533;&#65533;&#65533;&#65533;&#65533;Z&#65533;=-&#65533;&#65533;&#65533;hn&#65533;5wO&#65533;&#1876;&#65533;H&#65533;[m!vv&#65533;&#65533;&#65533;&#65533;,&#65533;&#65533;I&#65533;&#65533;&#65533;&#65533;oV&#318;&#65533;:&#65533;&#65533;&#65533;&#65533;K&#65533;$z&#65533;&#65533;&#65533;J-&#65533;&#65533;&#65533;&#65533;&#65533;< &#65533;GUL'ys&#65533;&$&#65533;&#65533;&#65533;&#65533;&#65533;!B&#65533;wQ&#65533;&#65533;u]&#65533;UW&#65533;js&#65533;&#65533;&#65533;U&#65533;&#65533;&#65533;AR&#649;(&#65533;4&#65533;&#65533;&#65533;&#65533;&#65533;+&#65533;t&#65533;X7)&#65533;1&#65533;w&#65533; X&#65533;1'&#65533;d&#65533;y&#65533;&#65533;L&#65533;&#65533;&#65533;Y&#65533;e&#65533;&#65533;&#65533;&#65533; J^w)&#65533;&#65533;Q?&#65533;g&#65533;=&#65533;&#65533;&#65533;p&#65533;qI&#65533;&#65533;&#65533;&#65533;	n &#65533;	8&#1312;&#65533;UF7P&#65533;5&#65533;_v'&#65533;#w8&#65533;&#65533;&#65533;$i0&#65533;p\&#65533;&#65533;&#65533;)&#65533;}&#65533;$&#65533;&#65533;dATus&#169;O&#65533;R&#65533;S&#65533;&#65533;h
U&#65533;&#65533;EO6
&#65533;ueW&#65533;Dx&#65533;vX&#65533;\&#65533;&#65533;&#65533;] b3&#65533;s&#65533;Z&#65533;+)&#65533;&#65533;bb8&#65533;z&#65533;&#65533;&#65533;L ^&#65533;C&#65533;r#.&&#65533;c&#65533;U&3A8&#65533;&#65533;&#65533;&#65533;W&#65533;F3&#65533;&#65533;BL   &#65533;s&#65533;*&#65533;&#65533;#H&#65533;F;&#65533;&#65533;&#65533;&#65533;k&#65533;0&#278;]xK\&#65533;&#65533;&#65533;&#65533;%c&#65533;&#65533;n>a,w=&#65533;&#65533;&#65533;W&#65533;&#65533;e&#65533;&#65533;&#65533;&#65533;]+&#65533;yH-h&#65533;EO&#65533;N&#65533;R&#65533;&#65533;&#65533;m&#65533;&#21740;&#65533;&#65533;&#65533;&#65533;&#65533;&#65533;&#65533;C&#65533;nc&#65533;&#65533;&#65533;j&#65533;&#694;&#65533;&#65533;Zu&#65533;&#65533;&#65533;&#65533;Ak&#65533;#&#65533;&#65533;z&#65533;&#65533;>k&#65533;*&#65533;&#65533;&#65533;&#65533;kY&#65533;l&#65533;&#65533;y	&#65533;&#65533;t&#65533;
&#1226;+&#65533;Qc&#65533;b72&#65533;c&#65533;.&#65533;l
V	&#1650;&#65533;V/X6&#65533;23f&#65533;&#65533;
p&#65533;$&#1395;&#65533;"`j&#65533;&#1506;&#65533;&#65533;#0&#65533;&#1045;&#65533;&#65533; &#344;&#700;]F&#65533;:&#65533; #&#65533;g&#65533;&#65533;&#65533;$2&#390;&#65533;&#65533;B&#65533;&#65533;;&#65533;wj&#65533;&#231;x}(1&#65533;&#65533;&#65533;gq&#65533; &#65533;&#65533;E&#65533;&#65533;&#65533;&#65533;&#65533;&#47819;&#65533;S&#470;&#65533;LcgX&#65533;&#65533;:j&#65533;&#65533;&#65533;Z&#65533;&#65533;A&#65533;l<&#65533;	&#65533;&#65533;"&#65533;&#65533;7r$#&#65533;&#65533;&#33420;&#65533;&#65533;O&#65533;"&#65533;&#186;&#65533;#a&#65533;*&#65533;]k_&#65533;&#65533;w/f&#65533;&#65533;u&#65533;&#65533;&#65533;x&#65533;&#65533;>-&#65533;&#65533;C&#14013;&#65533;~&#65533;&#65533;
q\&#65533;&#65533;&MYirp&#65533;&#65533;&#65533;&#65533;&#65533;+&#65533;S!&#65533;}&#65533;&#65533;&#65533;&#65533;M`gB&#65533;T&#65533;A1&#65533;r&#65533;&#65533;&#65533;~&#1113;=&#65533;-~&#65533;P&#65533;FW&#65533;&#65533;&#65533;c&#65533;&#65533;Wx:z&#65533;d&#65533;&#65533;&#203;T&#65533;,qp&#65533;f1&#65533;&#65533;>E&#65533;&#65533; &#65533;T&#65533;#&#65533;&#353834;&#65533;1mh'HI&#65533;#&#65533;&#65533;&#65533;z&#65533;h&#65533;&#65533;&#65533;&#65533;&#65533;&#65533;&#65533;N&#65533;&#668;2P#1&#65533;k&#65533;&#65533;&#65533;2vH&#65533;&#65533;4&#65533;&#65533;c&#65533;&#65533;&#65533;V&#65533;&#65533;&#1615;~&#65533;z[&#65533;xp&#65533;&#65533;&#65533;&#368;G&#65533;&#65533;.&#65533;!Kk&#65533;&#65533;&#65533;@e@u\A&#65533;&#369;&#565;&#65533;I`&#65533;.&#65533;RqgujE&#65533;&#65533;&#65533;0&#65533;&#65533;&#65533;C&#65533;A:&#65533;&#65533;&#65533;&#65533;&#65533;&#65533;t&#65533;C&#65533;8&#65533;&#65533;9&#65533;&#65533;d&#65533;&#306;:&#65533;&#65533;H^1U&#458;&#65533;&#65533;Ri&#65533;&#65533;&#65533;&#65533;&#854;&#65533;&#65533;f6&#65533;v&#65533;&#65533;8&#65533;+&#65533;&#65533;hZ&#65533;M(&#65533;&#65533;&#361;u&#65533;{p&#65533;&#65533;5&#65533;&#65533;S&#65533;ky&#65533;&#65533;w&#65533;&#65533;F&#65533;&#65533;*z"&#1024;&#65533;'-e&&#65533;wy&#65533; &#65533;&#65533;&#65533;&#65533;D&#65533;nt&#65533;Q&#586;	&#65533; ;x&#65533;-9T&#65533;&#1236;"7&#65533;&#65533;&#65533;MG&#65533;U&#65533;&#65533;&#65533;&#65533;nlD&#65533;&#65533;&#65533;;&#65533;&#65533;&#65533;!&#65533;-pl&#65533;&#65533;@y&#65533;&#65533;&#65533;&#1174;3t&#65533;&#65533;0&#65533;1&#65533;Io&#65533;&#65533;&#65533;%&#65533;&#65533;&#65533;2i&#65533;2-&#65533;!&#65533;&#65533;2&#65533;&#65533;&#65533;&#65533;lg'U&#65533;R&#65533;&#65533;)&#65533;&#65533;&#65533;&#65533;&#65533;&#65533;b&#65533;$&#65533;&#65533;&J&#65533;&#65533;"f&#65533;K&#65533;&#65533;&#65533;&#65533;&#65533;&#65533;vv&#65533;&#65533;o)TV&#65533;&#65533;z&#65533;&#65533;&#65533;+GA&#65533;I&#65533;x`)!&#65533;&#65533;&#65533;&#65533;&#855;&#65533;&#65533;&#65533;&#65533;&#65533;&#65533;X&#65533;&#65533;&#65533;&#65533;&#65533;&#65533;&#164;&#65533;q&#65533;4&#65533;&#65533;4k&#1555;&#377;&#65533;s=c&#65533;&#65533;&#65533;&#65533;j&#65533;&#65533;`a&#65533;&#1646;SX&#65533;7&#65533;&#65533;&#65533;L?2&#65533;&#65533;&#65533;&#65533;&#65533;:'&#65533;&#65533;x&#65533;O~&#65533;&#65533;vp&#286;&#65533;&#65533;&#65533;&#65533;&#65533;-5&#65533;"T&#65533;>&#65533;&#65533;&#65533;}&#65533;e.&#65533;DA&#1337;L&#65533;^\&#65533;\L&RT&#65533;&#65533;:&#65533;U&#65533;,&#18162;&#65533;]&#65533;&#65533;0zK&#65533;-c&#65533;&#65533;BV~r-ON&#65533;g&#65533;Jz&#1749;&#65533;&#65533;&#65533;=<3&#65533;&#65533;"t&#65533;&#65533;A{&#65533;z&#65533;&#65533;B,&#65533; 5&#65533;8&#65533;&#65533;&#65533;&#65533;&#65533;6&#65533;&#65533;ce&#65533;y,.&#65533;&#65533; B*lI&#65533;&#65533;47&#65533;&#65533; }&#65533;&#65533;P&#65533;Hv&#65533;&#65533;l&#65533;&#65533;N&#65533;&&#65533;&#65533;$]i=&#65533;Q&#65533;&#2278;&#65533;{&#65533;&#65533;&#1006;&#65533;&#65533;-&#429;O&#65533;<&#65533;d&#65533;D}&#65533;&#1700;&#65533;&#65533;&#65533;&W&#65533;:&#65533;&#65533;&#536;(4&#65533;>&#65533;&#65533;M]&#65533;T&#65533;;&#65533;B(&#187;&#65533;&#65533;&#65533;xy&#65533;&#879;&#65533;G&#65533;S &#65533;&#65533;&#1925;}&#65533;&#65533;/<S&#658;&#65533;&#65533;P&#65533;Kd@&#65533; paa&#65533;&#65533;v&#65533;&#65533; &#1592;bLx&#65533;&#65533;H&#65533;&#65533;&#65533;&#65533;h&#65533;+&#208;>&#65533;&#65533;d&#65533;&#65533;&#65533;&#65533;8>&#65533;&#65533;X&#65533;aE&#65533;&#65533;&#65533;".&#65533;L&#65533;U&#65533;D&v&#65533;&#65533;&#65533;cK&#65533;&#65533;&#65533;&#65533;&#65533;j&#65533;r:%&#65533;b	=O&#65533;m&#36261;&#65533;6&#65533;1/&#1274;&#65533;&#65533;&#147;5&#65533;h&#65533;*gy:	&#65533;3&#65533;Mt&#65533;&#65533;&#65533;&#886;&#65533;qeb0&#65533;s &#65533;e&#65533;&#65533;&#65533;&#65533;&#65533;&#65533;&#65533;&#65533;&#65533;R&#65533;y&#65533;&#65533;zM&#65533;&#65533;&#65533;}ba&#65533;&#65533;&#65533;&#65533;>&#65533;&#65533;o&#65533;&#753;&#65533;&#65533;\&#1777;yTa&#65533;&#65533;.8%&#65533;7|&#65533;&#65533;F&#65533;+&#65533;QA&#65533;&#65533;]&#65533;uhOh1&#65533;&#65533;=&#65533;&#65533;<&#65533;&#65533;\p&#65533;&#65533;&#65533;&#65533;qz&#919;&#65533;&#65533;D/.&#65533;h&#46350;v&#65533;&#65533;&#65533;,n&#65533;=L&#65533;&#65533;&#65533;&#65533;&#1453;2&#65533;&#65533;M&#65533;&#65533;&#65533;&#65533;n&#65533;kIB1&#65533;J&#65533;$&#65533;&#65533;V&#65533;F&#65533;&#65533;&#572;&#65533;&#65533;J=]&#833;p&#765;@&#65533;w&#65533;k&#65533;&#65533;&#65533;&#65533;&#65533;%&#65533;&#65533;	&#65533; 	&#65533;[
&#65533;&#65533;Dl&#65533;&#65533;&#65533;&#65533;+?&#65533;&#65533;&#65533;Z&#65533;#&#65533;&#65533;Y&#65533;&#65533;&&#65533;9P&#65533;&#65533;&#65533;&#65533;&#65533;&#65533;&#65533;P&#65533;&#65533;&#65533;AB|&#65533;N&#1603;&#65533;&#65533;h&#65533;.&#65533;J&#65533;7&#65533;h&#65533;&#65533;&#65533;&#65533;M&#65533;kQ&#65533;&#65533;&#65533;&#65533;&#65533;&#65533;k~&#65533;&#65533;&#65533;&#65533;&#65533;!<&#65533;&#65533;&#65533;r^&#65533;&#65533;&#65533;$&#65533;&#65533;&#65533;&#65533;&#65533;$&#65533;&#65533;&#65533;W.&#65533;d&#65533;-&#65533;&#65533;[o?&#65533;FfE&#65533;&#65533;qR&#65533;&#65533;&#1406;&#65533;&#1313;&#65533;mp~&#1782;&#65533;&#65533;&#65533;c&#65533;o&#65533;!&#65533;[&#65533;T&#65533;&#65533;&#1246;#&#65533;q&#65533;Y&#420;&#65533;&#65533;K~&#65533;Q8yr&#65533;`&#65533;&#65533;&#65533;~W&#65533;"&#65533;&#65533;&#65533;&#65533;&#65533;&#65533;+z'A&#65533;p&#65533;'y&#65533;&#65533;&#65533;&#65533;d&#65533;6m&#65533;&#65533;&#65533;v{$7&#65533;aFy&#65533;y&#65533;&#65533;r&#65533;AY&#65533;<&#65533;&#65533;$8y5&#65533;R %H&#65533;&#65533;c-&#65533;}&#65533;&#65533;>&#65533;&#65533;1&#65533;<&#65533;E% &#65533;l&#65533;&#65533;s&#65533;|?]&#65533;"e&#65533;f|B&#65533;t&#65533;GoP&#65533;&#65533;La5&#65533;#&#65533;P^&#65533;&#65533;&#65533;&B&#65533;AXA&#65533;&#65533;y&#65533;Ge =P&#65533; = nw sG&#65533;&#65533;n&#65533;u6Y$:&#65533;d&#65533;~&#65533;Cn&#65533;vEh&#65533;&#65533;	w&#65533;|&#65533;&#65533;I&#65533;&#65533;E&#65533;4 &#65533;&#65533;&#65533;&#65533;~`&#65533;&#65533;&#1480;&#1096;&#65533;&#65533;%&#65533;x"&#1536;&#65533;&#65533;x2&#65533;&#65533;&#65533;&#65533;1&#65533;8&#65533;(a&#65533;&#65533;&#65533;&#65533;a&#65533;&#65533;j&#65533;qa&#65533;VF&#65533;@&#530;&#65533;]&#65533;%&#65533;&#65533;X&#65533;&#65533;h&#65533;&#65533;&#65533;[&#65533;FaH&#65533;</&#65533;R&#65533;/;&#65533;&#65533;&#65533;t&#65533;&#65533;&#65533;&&#65533;4(P&#65533;$u&#65533;&fUGu&#65533;ub&#65533;&#1719;&#65533;1&#65533;\&#65533;#&#65533;T E s&#65533;6RUa_&#65533;w&#65533;4 &#65533;@oXYn7&#65533;&#65533;A&#65533;hB|&#65533;pBe	{h&#65533;~&#65533;j(&#65533;V&#65533;&#65533;p&#65533;D8&#65533;u&#65533;~&#65533;&&#65533;&#65533;8H&#65533;&#33848;d=(&#65533;&#65533;p&#65533;y&#65533;H&#65533;&#592;&#65533;&#65533;&#65533;&#65533;&#65533;&#65533;V17&#65533;&#65533;Q&#65533;&#65533;&#65533;"&#65533;&#512;h&#65533;e&#65533;x_&#1042;&#65533;&#65533;1Y&#65533;&#65533;&#65533;k&#65533;"&#65533;(4&#65533;S|&#65533;&#65533;&#65533;@Y&#65533;JWm&#65533;re&#632;&#65533;&#824;`&#65533;P-&#65533;7fdV^	CJ&#65533;&#65533;}&#65533;^&#65533;&#65533;&#65533;M&#65533;z2&#65533;&#65533;&#65533;#B&#65533;(&#65533;&#65533;j&#65533;&#65533;&#65533;&#65533;G&#65533;&#65533;d&#65533;&#65533;X&#65533;&#65533;xh&#65533;B&#65533;&#65533;WP&#65533;Dq}&#65533;r&#65533;&#65533;&#65533;%&#65533;9&#65533;tGo)&#65533;8&#65533;&#65533;T&#65533;&#65533;&#65533;&#65533;4&#65533;&#65533;&#600;&#65533;&#65533;&#65533;&#65533;&#65533;PE%&#65533;iz&#65533;i&#65533;K&#65533;&#65533;U&#65533;&#65533;2&#1624;&#65533;i&#65533;&#65533;Y&#65533;&#65533;3ye0o&#65533;&#65533;7C&#65533;d&#65533;'&#65533;&#65533;(&#65533;&#65533;y&#65533;\&#65533;5k&#998;&#65533;&#65533;&#65533;&#65533;&#65533;&#65533;&#65533;LY[&#65533;Sf&#65533;%&#65533;&#65533;w&#65533;&#65533;&#65533;&#65533;&#1653;f&#65533;&#65533;^&#65533;&#65533;O=&#65533;&#65533;{;R~f&#65533;&#65533;8&#65533;3&#65533;S.
6&#65533;u1E&#65533;&#65533;8&#65533;f&#65533;&#65533;0L3&#65533;&#65533;0D&#65533;&#65533;w&#65533;Z&#65533;i&#65533;	YXxP&#65533;&#65533;z&#65533;4i\&#65533;1P H&#65533;&#1817;&#65533;	&#65533;&#65533;I&#65533; *&#65533;&#65533;&#65533;&#65533;	;d&#65533;:z+wp[&#65533;&#65533; &#65533;&#65533;&#1616;&#65533;&#65533;&#65533;&#65533;&#65533;&#65533;&#65533;YLmqq&#65533;ItF&#65533;e&#65533;&#410;$&#65533;t&#65533;}&#65533;&#65533;A&#871;&#65533;	Ht&#65533;8u^&#65533;mX&#65533;@&#65533;}&#65533;&#65533;&#65533;&#65533;&#65533;&#65533;&#65533;j&#291;&#65533;P*&#65533;a&#65533;ey&#65533;&#65533;7&#65533; &#65533;&#65533;8|Pwlx&#65533;&#65533;6&#65533;&#65533;&#65533;@H@yy&#65533;&#65533;&#65533;g&#65533;hl	&#65533;&#65533;=&#65533;P~&#65533;c<&#65533;v&#65533;&#65533;-\J&#65533;&#65533;y|&#65533;&#65533;&#65533;&#65533;s&#1169;&#65533;y&#65533;&#65533;&#65533;&#65533;W&#65533;&#65533;&#65533;&#65533;&#65533;9(&#65533;S'&#65533;y&#65533;H&#65533;&#65533;x&#65533;j&#65533;&#1785;t&#65533;&#65533;/&#65533;&&#65533;&#65533;&#65533;F&#65533;|	tAy&#65533;&#65533;&#523;&#65533;at&#65533;V&#65533;H&#65533;P&#65533;&#65533;1&#65533;m&#65533;8&#65533;&#65533;F,_&#65533;#S&#65533;T&#65533;
O&#4460;
~n&#65533;&#65533;&#65533;&#65533;&#65533;vg&#65533;v&#65533;&#65533;D&#65533;&#65533;4y&#65533;_p&#65533;&#65533;&#65533;&#65533;f&#65533;]Z1&#65533;g,&#65533;@&X&#65533;&#65533;2&#65533;&#65533;R&#65533;U&#65533;?&#65533;6&#65533;I@v&#65533;&#65533;ogJ@&#65533;&#65533;&#65533;9&#65533;i*M&#1011;&#65533;s&#65533;&#678;n&#65533;&#65533;&#65533;&#65533;'&#65533;C,&#65533;&#65533;1x7&#65533;&#1704;&#65533;&#65533;&#65533;&#65533;&#65533;8&#65533;&#65533;&#677;&#65533;&#65533;&#65533;T&#65533;.&#65533;&#666;>)&#65533;&#65533;;&&#65533;xu&#65533;&#65533;H#&#65533;	&#65533;&#65533;'vOB&#65533;&#65533;F&#65533;&#1877;&#65533;Y&#1578;&#65533;&#65533;[&#65533;^&#65533;,&#65533;&#65533;S=6AV&#65533;&#65533;b?&#65533;j&#65533;!&#65533;w&#65533;1@&#65533;&#65533;&#65533;&#65533;&#65533;&#981;XX&#65533;%irz&#586;&#65533;Z&#65533;O&#65533; &#65533;Vj&#65533;4{	&#65533;O M*&#65533;&#65533;&#65533;&#65533;&#65533;&#65533;&#65533;&#4615;:&#65533;&#65533;)&#65533;&#65533;&#65533;&#65533;ph&#65533;&#65533;&#65533;z&#65533;&#65533;c8&#65533;&#65533;&#65533;\>a&#65533;&#65533;n*'R&#65533;j&#65533;iL4&#65533;&#65533;t&#65533;&#65533;Z&#65533;%&#65533;&#65533;,&#65533;&#1188;(&#65533;x&#65533;aU2&#65533;Y&#65533;/&#65533;#^3&#65533;?&#65533;?&#65533;F&#65533;&#14762;T&#65533;&#65533; &#65533;`&#65533;^&#65533;z
g&#65533;ch&#65533;ixg&#65533;&#65533;3M&#1692;&#65533;4&#65533;&#65533;j-&#65533;&#65533;&#65533;&#65533;I&#65533;&#65533;w&#65533;&#65533;&#65533;&#65533;&#65533;9&#65533;&#65533;&#65533;9W iR&#65533;$&#65533;]&#65533;%.<P&#65533;u&#65533;o&#65533;&#741;&#65533;:&#65533;X+=y&#65533;&#65533;&#65533;&#65533;&#1717;|;&#65533;&#65533;C&#65533;&#65533;"HA&#65533;7(&#65533;a&#625;$'&#65533;(O&#65533;Z&#65533;&#65533;&#65533;ZZ&#65533;k<Y&#65533;1<&#65533;3&#65533;&#65533;z&#65533;f&#65533;Y&#65533;L&#65533;&#65533;&#65533;&#65533;<g&#65533;M&#65533;5[Pyd&#65533;[G&#65533;&#1778;~&#65533;&#65533;&#65533;&#65533;,6&#65533;,v&#65533;&#65533;&#65533;kK&#65533; &#65533;I#&#65533;0&&#65533;xF&#65533;W&#65533;&#65533;*&#65533;z&#65533;&#65533;c*~&#65533;g&#65533; &#65533;&#65533;p	E&#65533;&#65533;&&#65533;8&#65533;&#65533;K`:&#65533;&#65533;&#65533;&#65533;&#65533;&#65533;;&#65533;y&#65533;6L4\Y&#65533;i&#65533; I&#65533;vzK&#65533;
&#65533;}'[pkC&#65533;&#65533;&#65533;&#65533;&#65533;&#65533;&#65533;&#267;&#65533;&#65533;&#65533;vwK&#65533;<|&#65533;;tM&#65533;&#65533;&#65533;&#65533;jP&#65533;j&#65533;&#65533;z\&#65533;<&#65533;gU/;&#65533;d&#65533;&#65533;&#65533;S&#65533;&#65533;?&@7&#65533;&#65533;y&#65533;&#65533;f&#65533;&#65533;&#65533;t##<&#65533;(&#65533;g&#65533;&#65533;&#33299;&#65533;&#65533;&#50642;&#65533;&#65533;&#65533;S&#65533;E@&#65533;&#65533;&#65533;&#65533;+&#65533;&#65533;&#65533;&&#65533;&#65533;&#65533;,&#65533;
&6&#154;\&#65533; I&#65533;&#811;_&#65533;&#65533;.&#65533;&#65533;&#65533;(&#65533;&#65533;&#65533;)&#65533;O&#366;8&#65533;&#65533;&#801;\&#65533;1&#65533;
&#65533;&#65533;&#65533;p&#65533;.dc&#65533;9!&#65533;&#65533;&#65533;&#65533;;,&#65533;&#65533;&#65533;&#65533;&#574;&#487;!&#65533;&#403;&#65533;&#65533; &#65533;7ILL<m&#65533;&#65533;e&#65533;e&#65533;&#65533;&#65533;&#65533;{u&#65533;x#slFN&#65533;`&#65533;&#65533;LV&#65533;k&#65533;5&#65533;Gl5a&#65533;&#736;Ke&#65533;0a&#65533;&#202;T&#65533;l&#65533;&#65533;&#65533;{ )&#65533;&#65533;XxI&#65533;z&#65533;G&#65533;&#65533;&#65533;&#65533;&#65533;vDWK&#65533;&#1060;&#65533;/&#65533;vOJ&#65533;&#65533;&#65533;;&#65533;O<&#65533;&#65533;<&#65533;}[&#65533;&#65533;&#65533;&#65533;&#30389;^&#65533;&#65533;D|IbK&#65533;&#65533;'&#65533;&#65533;!I93&#65533;&#65533;,&#65533;U|&#65533;W&#65533;L&#65533;5!@$?)&#65533;&#65533;&#65533;&#1157;&#65533;x&#65533;&#1762;3(jL^&#65533;&#65533;k0bf&#65533;&#65533;&#65533;&#65533;^&#65533;=@&#65533;#&#65533;&#65533;&#65533;0&#65533;z&#65533;k&#65533;&#65533;y+&#65533;s&#65533;W&#65533;l&#65533;&#65533;\I&#2363;&#65533;&#65533;&#65533;&#65533;&#65533;]&#65533;<_B&#65533;B&#65533;^&#65533;l&#65533;/<&#651;l&#65533;&#65533;&#65533;<&#1961;&#65533;w&#712;&#44831;&#65533;&#65533;&#65533;*&#65533;=&#65533;&#65533;&#65533;U&#65533;&#65533;"&#65533;&#65533;l&#65533;&#65533;&#65533;lZ&#65533;P&#65533;&#65533;*=&#65533;h&#65533;&#65533;&#65533;&#65533;)[&#65533;&#65533;dd&#65533;&#382; &#65533;{'u/&#65533;f&#1769;8&#1499;i&#65533;E&#65533;I&#65533;&#65533;&#65533;&#65533;`,L]&#65533;p&#65533;Z&#65533;&#65533;&#65533;5d&#65533;&#65533;0GxFR0&#65533;&#65533;&#65533;@&#65533;&#65533;vM&#65533;&#65533;F4k&#65533;&#65533;a(&#65533;/&#65533;&#65533;&#65533;]&#65533;g
]&#65533;&#65533;&#65533;&#65533;&#65533;&#65533;g7&#65533;&#65533;&#65533;[&#65533;q&#65533;&#65533;5[&#65533;&#65533;&#65533;M&#65533;&#65533;
&#65533;`&#65533;&#65533;&#65533;&#65533;&#65533;&#65533;#&#65533;&#65533;&#65533;&#65533;&#636;&#65533;&#65533;&#65533;&#65533;
[&#65533;	&#636;&#65533;[N&#65533;@&#65533;@e&#65533;&#65533;	9&#1885;O&#65533;&#65533;9.&#65533;'&#65533;&#65533;{5&#65533;<&#65533;&#65533;c}&#65533;9 &#65533;&#1333;&#65533;
&#65533;M&#65533;ns#Z&#65533;6&#65533;&#65533;#C&#65533;&#65533;9&#65533;&#889;&#65533;arW&#65533;i]
&#65533;OIk&#65533;&#65533;&#65533;z&#65533;&#65533;&#65533;&#65533;=&#65533;&#65533;G&#65533;&#65533;&#65533;&#65533;ot&#65533;&#65533;&#1661;&#65533;p&#65533;&#65533;/\&#65533;&#1111;~&#65533;&#65533;?9&#65533;&#65533;&#65533;Y&#65533;>&#65533;x0u&#65533;&#65533;}&#65533;&#65533;8&#65533;Z~&#65533;5&#65533;&#65533;S&#65533;&#65533;&#65533;&#65533;&#65533;&#65533;q&#65533;&#65533;&#65533;&#1980;H9Y,&#65533;&#65533;J|l&#65533;&#65533;F&#65533;&#65533;0&#49024;&#65533;&#65533;&#1604;&#65533;e&#65533;&#65533;&#65533;&#65533;&#65533;HF&#65533;#?Fs&#65533;&#65533;:&#65533;&#65533;&#65533;&#65533;!&#65533;K&#65533;[	&#65533;&#65533;&#65533;Z&#65533;)&#65533;&#732;0&#65533;&#65533;H&#65533;&#65533;&#65533;&#65533;{&&#65533;mwC&#65533;&#65533;&#65533;M&#65533;D&#65533;&#65533;k&#53706;&#65533;&#65533;&#65533;}&#65533;C&#65533;G&#65533;&#65533;+<&#65533;K.&#65533;H.EmJ&#65533;C&#65533;&#65533;m&#65533;&#65533;&#65533;&#65533;&#65533;&#65533;&#65533;&#1194;&#65533;(XN']&#1133;,&#65533;&#65533;&#65533;&#65533;Q>k3&#65533;LT&#65533;&#65533;|D&#65533;&#65533;&#65533;]&#65533;&#200;&#65533;>&#65533;&#65533;H&#65533;&#65533;F&#65533;l&#65533;@&#65533;M&#65533;&#65533;&#65533;&#65533;  &#65533;%&#65533;&#65533;%_P&#65533;n^$&#65533;&#65533;&#746;&#65533;&#65533;&#65533;&#65533;s&#65533;UT&#65533;&#65533;&#65533; &#65533;&4^&#65533;&#65533;wI&#65533;&#65533;#&#65533;&#65533;'&#65533;&#65533;&#65533;&#65533;&#65533;&#65533;z)&#65533;_&#65533;&#65533;&#65533;&#65533;ta&#65533;&#65533;%&#65533;n&#65533;&#1626;&#65533;&#65533;&#65533;w&#65533;`&#65533;+l&#65533;&#65533;}&#65533;+&#65533;&#65533;lk&#65533;&#65533;m&#65533;&#65533;&#65533;&#1038;&#65533;&#65533;&#65533;&#65533;*&#65533;rU&#65533;&#65533;&#65533;&#65533;&#65533;&#65533;\&#65533;qO|&#745;&#65533;&#65533;&#65533;&#65533;&B&#65533;&#65533;&#1031;&#65533;&#65533;t&#65533;~&#65533;&#65533;&#65533;R&#65533;d|&#65533;&#65533;_&#65533;&#65533;&#65533;&#65533;&#65533;&#65533;&#466;&#65533;e&#65533;M&#65533;  p @&#65533;)6&#65533;&#65533;N&#65533;&#65533;&#953;1&#65533;dE`&#65533;s0&#65533;&#65533;&#65533;&#65533;&#65533;&#65533;&#65533;R &#65533;TmW<|pcM&#65533;J*&#65533;i&#65533;&#65533;&#65533;&#65533;&#65533;88&#65533;&#65533;y,&#65533;&#65533;&#65533;x-&#65533;&#65533;&#65533;n	&#65533;&#65533;;&#65533;.w&#1118;&#65533;,=&#1572;&#65533;(yj&#65533;"&#65533;B&#65533;1&#65533;7&#65533;&#65533;;{.3|	&#65533;&#65533;Sf&#65533;R&#65533;r&#65533;&#65533;&#65533;&#332;&#65533;I&#65533;&#65533;&#65533;3X|9&#65533;&#65533;&#65533;Jp&#65533;O&#65533;:F&#65533;&#65533;&#65533;&#65533;&#65533;&#65533;&#65533;LJ&#65533;	&#65533;&#952; &#65533;&#65533;&#65533;n&#65533;r&#65533;k&#65533;5&#65533;&#65533;&#65533;&#65533;&#65533;&#1729;L&#65533;p r/q=;w&#65533;9&#65533; &#65533;&#65533;&#65533;&#65533;&#65533;&#65533;&#65533;K&#65533;D7&#65533;l&#65533;&#65533;(FH&#65533;!M&#65533;v&#65533;&#65533;% 	I&#65533;t&#65533;E&#65533;&#65533;#9&#65533;&#65533;&#65533;&#65533;&#65533;&#65533;&#65533;&#65533;&#65533;h	e&#65533;&#65533;&#65533;&#65533;n%&#65533;&#65533;U&#65533;&#65533;{&#65533;\&#65533;`V&#65533;&#65533;&#65533;&#65533;&#65533;&#65533;/&#65533;&#65533;&#65533;&#65533;&#65533;q^&#65533;&#65533;&#65533;&#65533;&#65533;3&#65533;&#65533;CXR&#65533;&#65533;&#65533;&#1400;&#65533;&#65533;&#1643;|&#65533;&#65533;&#1846;&#1791;&#65533;&#65533;&#65533;&#65533;+&#65533;&#65533;&#65533;&#65533;&#65533;&#65533;&#65533;(&#65533;@&#65533;&#65533;&#65533;&#65533;&#65533;&#65533;m&#65533;&#65533;B	 &#65533;i@&#65533; &#65533;&#65533;ZZ&#65533;zw&#65533;&#65533;2'"f&#65533;@&#65533;&#65533;_(d&#65533;q&#65533;G&#65533;>&#65533;T&#65533;&#65533;P S&#65533;$Y&#1156;IC&#65533;&#556;&#65533;A&#65533;h&#65533;EKRd&#641;4j&#65533;80&#65533;&#65533; ILL&#65533;Y&#260;&#65533;w&#65533;J&#65533;A&#65533;&#65533;&#1306;V9&#65533;&#65533;&#65533;/&#65533;  D&#65533;H&#65533;&#65533;D&#65533;v&#65533;&#65533;!&#613;Ry&#65533;*&#65533;fE+&#65533;e=&#65533;M&#65533;z#&#1128;Q&#65533;N&#65533;&#65533;2t&#65533;pq	&#65533;&#65533; &#65533;-DYR&#65533;#t&#65533;\	R&#65533;&#980;&#65533;qC-&#65533;	&#1059;0I&#65533;L&#65533;&#65533;&#65533;a&#65533;"&#65533;&#65533;0&#65533;&#65533;w_&#65533;Gl\&#65533;T&#65533;S&#65533;]&#65533;6&#65533;&#65533;:&#65533;!&#65533;&#65533;&#65533;7&#65533;&#65533;W&#65533;&#65533;n&#65533;&#65533;&#65533;Y&#65533;&#64371;&#65533;&#65533;1v&#65533;&#65533;n&#65533;&#65533;&#65533;>y&#65533;&#65533;&#65533;i&#65533;&#65533;7|d&#65533;&#1027;&#65533;X&#65533;>&#65533;&#65533;&#65533;G&#65533;&#65533;&#65533;&#65533;&#65533;&#65533;,&#65533;t&#65533;K&#65533;p&#65533;U76A=P&#195;5&#65533;P&#65533;F!e&#65533;Q &#65533;&#65533;TR*&#65533;&#65533;!VU&#65533;X&#65533;V&#65533;u&#65533; Xa&#65533;&#65533;&#65533;Z^&#65533;&&#65533;"X&#3362;&#65533;&#65533;JOK!P`&#65533;&#582;&#65533;>&#65533;&#65533;E`&#65533;f&#65533;f	|&#65533;&#65533;N|&#65533;&#65533;&#65533;&#65533;w&#65533; &#65533;&#65533; &#65533;1&#65533;HNk&#65533;(Ig&#65533;&#65533;V
*&#65533;&#65533;&#65533;cjhZ"&#65533;&#65533;&#65533;t&#65533;&#65533;&&#65533;&#65533;p^W&#65533;mt&#65533;6Xapz&#65533;SN<&#65533;&#65533;P&#65533;	&#65533;1&#65533;&#65533;	&#65533;lQ6&#65533;&#65533;v&#65533;9F&#65533;x&#65533;&#65533;c&#65533;x&#65533;pU&#65533;&#65533;&#596;ik&#65533;&#65533;&&#724;&#65533;t&#65533;&#65533;F&#65533;&#65533;&#65533;O@N&#65533;&#65533;&#65533;&&#65533;&#65533;&#65533;"e&#65533;&#65533; 3&#1620;&#65533;G&#65533;&#65533;&#22531;<(&#65533; &#65533;&#65533;&#65533;RP&#1889;R
I]&#65533;&#1395;&#65533;CO&#65533;`{A&#65533;L!S&#65533;&#65533;#&#65533;&#65533;&#65533;c&#65533;&#65533;&#65533;&#65533;J3&#65533;&#65533;-&#65533;@1!)o&#65533;"&#65533;mfL&#65533;f&#65533;R6J&#65533;c&#65533;&#65533;&#1082768;`&#65533;#1e&#65533;&#65533;&#65533;`&#65533;&#65533;&#909;&#65533;&#65533;5	&#65533;&#65533;&#65533;)u&#65533;1Z=&#65533;&#65533;Y&#65533;&#65533;&#65533;&#65533;&#65533;JtH&#65533;&#65533;h&#65533;!&#65533;W&#65533;&#65533;&#65533;&#65533;&#65533;m&#65533;&#65533;[&#65533;u&#65533;&#65533;s&#65533;
&#65533;&#65533;&#65533;&#65533;)&#65533;9&#65533;T&#65533;3&#65533; 	]^&#65533;NC<&#65533;Ij&#484;FA&#65533;d&#65533;&#65533;vVh&#65533;\D&#65533;]&#65533;4&#65533;&#65533;]0&#65533;&#65533;l&#65533;&#65533;gO&#65533;JF&#65533;&#65533;P-&#65533;&#65533;[&#65533;S.&#65533;&#65533;j&#65533;&#65533;<)a&#65533;&#65533;&#65533;AE&#65533;;&#65533;1&#65533;&#65533;&#65533;R&#65533;&#65533;&#65533;&#65533;j&#65533;&#65533;&#65533;&#65533;&#65533;_&#65533;zTZ&#65533;&#65533;&#65533;&#65533;&#760;&#65533;[&#65533;&#65533;\v&#65533;eDN&&#65533;&#65533;&#65533;&#65533;(N&#65533;&#65533;;&#65533;&#65533;{&#65533;pg9&#65533;"-&#65533;a&#65533;~&#65533;&&#65533;&#65533;<&#65533;.&#65533;&#65533;Y|&#65533;&#491;r'&#65533;"&#65533;&#65533;&#65533;z&#65533;faE&#65533;&#65533;&#931;J/&#65533;&#810;&#65533;&#65533;&#65533;sP&#65533;&#65533;P>-tW=&#861;A&#65533;&#65533;]&#65533;&#65533;~&#65533;Y&#65533;&#65533;&#65533;&#65533;&#65533;&#65533;&#65533;&#65533;a&#65533;$v&#65533;^&#46048;0c6&#65533;&#65533; my&#65533;Rz&#65533; `&#65533;&#65533;A0&#65533;&#65533;R&#65533;&#65533;,&#65533;@Qq6--u8Q&#65533;0&#65533;b&#65533;\&|&#65533;R&#65533;r&#65533;&#65533;&#65533;pgR&#65533; 1:\&#65533;[&#65533;[&#65533;G&#65533;%$&#65533;!&#816;'&#65533;x&#65533;p`&#65533;
&#65533;&#1178;&#65533;&#65533;&#65533;&#20853;c&#65533; &#65533;1&#65533;Y&#65533;F&#65533;&#65533;&#65533;&#65533;1C&#65533;&#49866;&#65533;<&#65533;&&#65533;@&#65533;5&#873;Z&#65533;&#65533;&#65533;&#65533;f8&#65533;MI&#65533;
&#65533;&#65533;&#65533;o&#65533;&#65533;&#65533;y&#951;&#65533;^&#65533; &#65533;@_&#65533;&#65533;T"&#65533;&#65533;;&#65533;C&#65533;&#65533;&#65533;&#65533;&#65533;	&#65533;a#J&#65533;?Z)&#65533;&#65533;7&#65533;&#65533;&#65533;&#65533;9X&#65533;&#65533;
$&#65533;qA|&#65533;*&#65533;&#65533;&#65533;<&#65533;X#&#784; xB&#65533;&#65533;&#65533;&#65533;[z&#65533;
G6&#65533;@R&#65533;V!&#65533;t&#65533;&#65533;MRv&#65533;&#65533;Y&#65533;&#65533;&#65533;-&#65533;s&#65533;b#&#65533;E&#65533;@&#65533;^&#65533;&#65533;&#65533;i&#65533; 3&#65533;>&#65533;&#65533;&#65533;D&#65533;&#65533;&#65533;&#33433;@S&#65533;F&#65533;&#65533;&#65533;&#65533;Lc&#65533;b&#65533;&#65533;w&#65533;9&#425;&#65533;&#65533;&#65533;&#65533;&#968;&#65533;&#65533;<SN#&#65533;L&#65533;p0O8j&#65533;&#65533;!&#65533;',bC&#1192;&#65533;y&#65533;d&#65533;&#65533;&#65533;=&#65533;g&#65533;&#65533;&#65533;J ?E"}5&#65533;&#65533;&#65533;&#65533;&#65533;&#65533;h&#65533;&#65533;&#65533;9&#65533;&#65533;8&#65533;$4@[&#65533;&#65533;&#65533;&#65533;&#65533;4v@&#65533;z-p
n{&#65533;&#1734;%K&#65533;y&#65533;%:e&#65533;6E&#65533;&#65533;@&#65533;tc&#695;jiK* 3&#65533;&#65533;&#65533;&#65533;&#65533;!&#65533;&#65533;p8&#65533;&#65533;	&#65533;p&#65533;&#65533;M&#65533;&#65533;6l&#65533;+s&#65533;&#818;&#65533;LP@&#65533;!7&#65533;ID&#65533;(S&#65533;N&#65533;&#65533;e&#65533;&5&#1100;s-&#65533;&#65533;&#65533;&#65533;&#65533;&#65533;&#65533;L0&#65533;&#65533;nX$&#65533;&#65533;D,&#65533;q&#65533;&#65533;&#65533;/c&#65533;&#65533;&#65533;qM4F&#65533;tm&#65533;&#1621; &#65533;Oxx&#65533;L&#65533;=i}&#65533;&#65533;&#65533;&#65533;S&#65533;&#65533;)U"&#65533;&#65533;&#65533;ID3&#65533;GW&#65533;/mPQ&#65533;(&#65533;"&#65533;!&#65533;&#65533;%&#65533;&#65533;&#65533;SIb&#65533;j&#65533;&#65533;&#65533;&#65533; &#65533;&#65533;&#65533; F&#65533;&#678;&#65533;&#65533;Y&#65533;&#65533;HU&#65533;h7&#65533;&#176;&#1682;&#65533;(&#65533;&#65533;Ip&#65533;S&#1873;&#65533;&#65533;&#65533;&#65533;0`&#65533;I&#1541;Hhj&#65533;&#65533;&#65533;fZu&#65533;C&#65533;Q&3&#6366;&#65533;&#65533;Y&#65533;&#65533;&#65533;&#65533;&#65533;0&#65533;&#2003;&#65533;D&#65533;&#65533;&#65533;&#65533;&#65533;XL&#65533; &#1765;&#65533;v&#65533;&#65533;@Y&#65533;&#1201;&#65533;&#531;co"k&#1731;&#65533;B1&#65533;&#364;5&#65533;t:N$&#65533;b&#65533;B&#65533;h&#1030;&#65533;F&#65533;	x&#65533;&#65533;&#65533;&#65533;&#65533;Z&#65533;L&&#65533;(&#65533; &#65533;&#14741;v&#65533;	&#65533;L&#65533;&#65533;w[&#65533;&#65533;6&#526;Tj&#65533;N&#65533;RR&#65533;l&#65533;K&#65533;&#1620;&#65533;&#65533;^a&#65533;9BN5p&#65533;r-Lo"&#65533;&#65533;t&#65533;T&#65533;"q&#65533;d&#65533;t&#65533;&#65533;8&#65533;4U&#65533;x>'&#65533;&#65533;&#65533;&#65533;&#65533;abC&#65533;*&#65533;_&#65533;~&#65533;\e&#65533;&#65533;2&#65533;Y&#1655;&#65533;&#65533;&#65533;F0$&#65533;9=&#65533;F&#65533;2#&#65533;&#65533;N&#65533;(H&#65533;&#65533;&#65533;t&#65533;&&#65533;&#65533;:&#65533;&#65533;;g1&#65533;&#65533;&#65533;&#65533;&#65533; &#65533;&#65533;:g%&#65533;&#65533;&#65533;&#65533;&#65533;H&#65533;&#65533;#9&#65533;&#65533;c$g
&#65533;&#65533;!&#65533;&#65533;&#65533;d=&#65533;VxM&#65533;m*&#65533;L>	&#65533;&#65533;I&#65533;[&#65533;+&#65533;&#65533;+2j&#65533;&#65533;N6W&#65533;&#65533;@{&#65533;&#65533;K6+&#875;&#65533;&#65533;&#65533;>NunT&#65533;&#65533;.&#65533;A&#65533;P&#65533;&#65533;&#65533;&#65533;&#65533;&#65533;&#65533;l&#65533;A&#1615;&#65533;&#65533;&#65533;&#65533;&#33187;&#65533;&#65533;&#65533;p&#65533;&#65533;&#65533;&#1225;K&#65533;&#65533;&#65533;&#65533;&#853;|i&#65533;x&#65533;&#65533;&#65533;4h&#65533;&#65533;i4&#65533;&#65533;
1&#65533;U&#65533;&#65533;&#65533;&#65533;&#65533;&#65533;&#65533;&#65533;1Ecp&#65533;&#65533;&#65533;%&#65533;>&#65533;&#65533;<M&#65533;l&#65533;&#65533;|&#65533;&#214;&#65533;&#65533;&#65533;j&#65533;&#1624;&#65533;&#65533;&#65533;g&#65533;&#65533;"&#65533;&#65533;&#65533;b&#1277;1ut&#775;&#65533;&#65533;&#1820;0&#65533;&#65533;&#65533;&#65533;^&#65533;&#598;&#637;&#65533;^Q!&#798;s&#65533;
'&#65533;&#65533;&#65533;&#65533;&#65533;O&#65533;I*;&#65533;&#65533;&#65533;&#65533;[2A&#65533;&#65533;+A&#65533;K&#937;Lr]&#65533;&#65533;&#65533;&#65533;&#65533;&#65533;&#65533;4&#65533;d&#65533;&#65533;p&#65533;?|`&#65533;4/&#65533;&#65533;5j"o&#65533;&#65533;\&#65533;Z&#65533;N&#65533;A&#8453;0&#65533;.,
7&#65533;z&#65533;A&#65533;^&#65533;]&#65533;l&#65533;E&#65533;&#65533;	&#65533;q&#65533;!f&#65533;5&#65533;5&#65533;&#65533;z&&#65533;&#1697;&#65533;&#65533;&#65533;:&#65533;&#65533;q&#65533;&#65533;&c&#65533;&#65533;&#65533;M&#65533;&#65533;&#65533;}&#65533;&#65533;!&#65533;&#65533;d&#65533;&#65533;H&#65533;n&#65533;t&#65533;&#1990;&#65533;qu&#65533;e&#65533; &#65533;&#65533;&#65533;~&#58643;
&#65533;&#65533;U&#65533;6&#65533;&#65533;`G/&#65533;&#65533;&#65533;&#65533;&#65533;&#65533;&#65533;&#65533;&#65533;k&#65533;&#65533;.Q`&#65533;p,&#65533;j&#65533;&#65533;&#65533;&#65533;x
&#65533;h&#65533;g0&#65533;&#65533;M&#65533;y&#65533;&#65533;"6&#65533;&#65533;M&#65533;D6&#65533;&#65533;&#65533;0Q&&#65533;&#65533;a&#65533;&#65533;Q]2rRc/g'`&#65533;k
15&#294;&#65533;&#65533;{&#1379;Yp}>C&#65533;z&#65533;[&#65533;&#65533;:[&#65533;es&#998;Z&#65533;&#65533;|&#65533;Fl&#65533;9&#65533;W*I(c&#65533;w&#65533;&#65533;V|@G&#65533;"&#65533;c&#65533;e&#65533;~_&#65533;O$#^&#65533;&#65533;n@M;N!w&#65533;/2&#65533;m%&#65533;[h0.[wK(&#65533;&#65533;_&#65533;1{'&#65533;z&#65533;sGW&#817;Y&#65533;fhe&#65533;9&#65533;M&#65533;N&#65533;X&#65533;&#65533;&#65533;&#65533;&#65533;&#65533;&#65533;&#65533;hc&#65533;a&#65533;&#65533;&#65533;&#65533;%&#65533;&&#65533;s((F&#65533;&#65533;X&#65533;&#65533;&#65533;4&#65533;{&#65533;&#65533;(}&#65533;&#65533;x{j&#65533;rK&#65533;<&#65533;&#65533;0$&#65533;3&#1351;Pk4Q&#759;&#65533;&#65533;3B&#65533;&#65533;&#65533;&#65533;rPt&#65533;'}:&#65533;l&#65533;dm$8[&#65533;R&#65533;"+&#65533;ge&#65533;7&#65533;&#65533;%&#917;v:&#65533;&#65533;)&#65533;/&#65533;&#65533;&#65533;f&#65533;&\.i&#65533;S1rqs&#65533;T&#65533;T&#65533;&#65533;F&#65533;/&#65533;<&#65533;8&#65533;&#65533;CP&#65533;&#65533;x uTH:&#65533;&#65533;&#65533;&#65533;q&#65533;&#1344;&#65533;&#65533;&#65533;&#65533;Wi.&#65533;y&#65533;&#513;&#65533;&#65533;  h&#65533;&#65533;9&#65533;&#65533;&6a7&#65533;g&#65533;$&#65533;-&#65533;j&&#65533;=&#65533;&#65533;&#65533;&#65533;0{&#65533;&#65533;(&#65533;B&#65533;&#65533;&#65533;rd&#65533;e&#65533;O&#65533;&#65533;p&#65533;5&#65533;&#65533;s&#65533;Au&#65533;mC	0&#65533;3Og&#65533;aG=8&#65533;&#65533;&#84951;{&#65533;E&#65533; 8d&#65533;m&#65533;~"&#65533;1&#65533;e&#65533;vvg!@/`&#65533;sI.n&#65533;h&#65533;&#65533;&#65533;&#65533;h&#65533;&#65533;-{&#65533;gs&#65533;&#65533;&#65533;e|&#65533;$:|}a`&#65533;&#65533;C0&#65533;/&#65533;L&#65533;_8&#65533;&#65533;&#65533;&#65533;gp5&#65533;&#65533;x&#65533;&#65533;&#65533;&#65533;h)O4 &#65533;&#65533; IzV&#65533;vz>G&#65533;8j&#65533;&#1540;u&#65533;2&#65533;:_`$&#65533;&#65533;X&#65533;&#65533;H&#1428;,8b&#65533;&#65533;&#65533;&#65533;HU&#452;&#65533;Hd?V|&#65533;h&#65533;O&#1603;&#65533;&#65533;b&#65533;6;Ti&#65533;*&#65533;]&#65533;&#65533;RUn&#65533;&#21340;&#65533;S&#65533;&#65533;\T&#65533;'m&#65533;^&#65533;&#65533;bU!&#65533;]&Cp&#65533;]AtwRU&#65533;K&#65533; k&#65533;&#65533;3&#65533;&&#65533;&#65533;q#m&#65533;S&#65533;&#65533;F&#65533;&#65533;\-&#65533;_&#277;&#1552;&#65533;X&#65533;H&#65533;"Gr &#65533;D&#65533;&#65533;&#65533;9&#65533;^&#65533;&#65533;I&#65533;y&#65533;7&#65533;!&#65533;fE&#65533;z&#65533;)&#65533;&#65533; s&#65533;&#65533;&#65533;&#65533;2&#65533;Q&#65533;&#65533;&#65533;4`u&#65533;9;}&#65533;dN&#65533;&#65533;=6uK&#539;&#65533;&#65533;	&#65533;q&#65533;?&#65533;&#65533;#&#65533;a&#65533;&#65533;4&#1674;&#65533;&#65533;&#65533;&#65533;4&#65533;!'Q	G&#65533;&#65533;&#65533;&#65533;&#65533;X:^6&#773;~b&#65533;&#65533;YP8Z&#65533;+&#65533;&#65533; &#65533;x&#65533;&#65533;&#65533;V&#65533;|.&#65533;&#65533;LJ@P&#65533;^&#65533;&#65533;&&#65533;&#65533;L&#65533;&#65533;`	jV&#65533;/&#65533;9_&#65533;%&#65533;&#65533;4&#65533;&#65533;&#65533;&#65533;&#65533;Eq&#65533;Jy&#65533;&#295;|&#65533;i&#1270;&#65533;&#65533;&#65533;&#65533;i&#65533;&#65533;W&#65533;&#65533;R9h<&#65533;&#65533;&#65533;=*&#65533;&#641;&#65533;N&#65533;&#65533;P:&#65533;|&#65533;&#65533;*&#65533;&#65533;=F)m&#65533;&#65533;P&#65533;&#339;&#65533;&#65533;&#65533;>&#65533;&#1442;va3&#65533;pd&#65533;05&#481;&#65533;:b&#65533;1&#65533;:c&#65533;0mW&#65533;&11HA\&#65533;2&#65533;]9v&#65533;_6&#65533;o&#65533;a&#65533;x&#65533;uy&#65533;A&#65533;5$Y&#65533;h({&#65533;j&#65533;xF&#65533;t&#65533;e&#65533; &#65533;#&#65533;&#65533;h&#65533;&#65533;"dJq&#65533;&#65533;&#65533;&#65533;I/kS&#65533;y&#65533;&#65533;A&#65533;&#65533;&#1624;&#65533;"hq&#65533;&#65533;&#65533;s*q}&#65533;J&#65533;&#65533;
&#65533;%&#537;L&#1058917;&#65533;&#65533;uH&#65533;m0kb&#65533;&#65533;P$&#65533;&#65533;(#&#65533;%S5QR&#61730;&#65533;&#65533;X&#65533;q|&#65533;B&#65533;&#65533;&#65533;c|T&#65533;H&&#65533;?&#65533;XYs&#65533;&#65533;9p+&#65533;<P&#65533;d&#65533; &#65533;DZ&#65533;&#65533;&#65533;y_\K*&#65533;$&#65533;O*&#65533;&#65533;T&#65533;\` &#65533;nM&#65533;&#65533;?&#65533;&#65533;&#65533;&#65533;M&#65533;h`!9&#65533;&#65533;l&#65533;.&#65533;&#65533;K xg&#65533;&#431;q&#38853;&#65533;C&#65533;uVi&#65533;&#65533;&#607;&#65533;YX&#65533;&#65533;z&#65533;&#65533;&#65533;&#65533;&#65533;&#65533;&#65533;&#65533;7Y.&#65533;&#65533;w&#65533;r&#65533;&#729;&#65533;t&&#65533;&#65533;&#65533;*&#65533;&#65533;8&#65533;&#65533;~aH&#65533;&#65533;&#65533;&#204;&#65533;&#65533;
&#65533;&#65533;HX&#65533;1&#65533;&#65533;P&#65533;&#43182;&#65533;&#65533;2&#682;&#725807;&#690;J8&#65533;F&#65533;f&#65533;&Z&#65533;&#65533;&#65533;`8&#65533;&#65533;<&#65533;&#65533;&#65533;i&#65533;&#65533;7^I&#65533;&#65533;&#65533;+&#906;$&#65533;z&0P!2&#1099;&#65533;M&#65533;0&#65533;&#65533;b.yf8&#65533;^&#65533;&#65533;?&#65533;&#65533;.&#65533;&#1134; &#65533;L&#65533;/&#65533;&#65533;&#65533;&#65533;&#65533;&#65533;k&#65533;{&#720;qk&#65533;wd&#1775;t[&#65533;&#65533;&#65533;M&#65533;&#65533;&#65533;&#65533;W+&#65533;&#65533;&#65533;#?&#65533;&#65533;&#65533;&#65533;X&#65533;+&#65533;&#65533;{&#65533;&#65533;9&#65533;/
>&#65533;&#65533;A4&#65533;X&#65533;&#633;7&#1762;&#65533;&#65533;2zl&#65533;r&#65533;&#65533;&#65533;j;&#65533;&#65533;&#65533;)|&#65533;M,&#65533;U)&#65533;"0gZ&#563;&#65533;b&#65533;%]&#65533;&#65533;&#65533;&#65533;&#65533;&#65533;I&#65533;&#65533;&#65533;&#65533;o&#65533;&#65533;&#65533;&#65533;&#65533;:/Rv&#65533; &#65533;&#65533;2&#65533;"&#65533;&#65533;BP'&#65533;&#65533;&#65533;ma&#65533;*&#65533;s)&#65533;&#65533;4&#65533;j&#1767;Z&#65533;&#65533;d&#65533;\Iro&#65533;	r&#65533;:&#65533;&#65533;	&#65533;@hS,&#65533;|{qj&#65533;&#65533;&#65533;&#65533;E&#65533;&#65533;h&#65533;=&#65533;c?&#65533;{Q&#65533;&#65533;&#65533;&#65533;{t&#65533;Q&#65533;V&#65533;J&#65533;?&#65533;&#1611;H&#1529;&#65533;{&#65533;&#65533;&#65533;Di&#65533;%sIg&#65533;&#65533;&#65533;PT3&#65533;Q&#65533;&#65533;(&#65533;&#65533;R&#65533;
&#65533;X8?a&#65533;w&#65533;&#65533;&#1672;e&#65533;y_&#65533;&#65533;\f8fnBx &#65533;&#65533; w&#65533;&#65533;&#65533;&#65533;Z7&#65533;9&#65533;6&#65533;D&#65533;<&#65533;&#65533;&#65533;&#65533;&#65533;k%D*+&#65533;xQ&#65533;&#65533;V&#65533;&#1782;&#65533;&#65533;u9&#65533;&#65533;
&#65533;K&#65533;&#65533;(&#65533;&#65533;\&#65533;&#65533;x&#65533;&#65533;&0vOn|&#65533;il&#65533;sL&#65533;&#65533;&#65533;l&#65533;s6&#65533;sC&#65533;&#65533;
A&#65533;&#65533;&#65533;	&#65533;&#65533;&#65533;&#65533;L"&#65533;8&#65533;&#65533;Y&#964;&#65533;t&#65533;&#65533;(PLm K&#65533;AF$Q&#65533;&#65533;&#65533;&#65533;&#65533;&#65533;&#65533;, &#65533;L&#65533;mW&#65533;)&#1797;&#65533;I/&#1430;&#65533;\*0&#65533;&#65533;z|&#65533;4&#65533; &#65533;&#65533;&#65533;-~&#65533;&#193;99&#65533;&#65533;&#65533;&#65533;B&#65533;&#65533;x&#65533;h/
dm&#65533;&#65533;K&#65533;:&#65533;A&#65533;&#65533;&#65533;*|B&#65533;8&#65533;&#65533;&#65533;&#65533;z&#65533;&#65533;&#65533;&#218;&#65533;ib|&#65533;k&#65533;i&#65533;&#65533;w&#65533;&#1644;N#&#65533;&#65533;&#65533;[&#65533;&#65533;&#65533;+x|&#65533;@&#65533;&#65533;r &#65533;&#65533;l&#65533;&#65533;&#65533;&#65533;&#543;&#65533;z&#65533;4HK&#1018;F&#65533;&#65533;&#65533;&#65533;&#65533;&#65533;&#65533;&#65533;&#65533;&#65533;k&#65533;&#65533;\&#1512;&#65533;&#65533;&#65533;&#65533;&#65533;	M;&#65533;&#65533;7,&#65533;;e&#65533;&#65533;&#65533;Y&#65533;v&#65533;&#65533;~H&#65533;eFf&#65533;  &#35908;&#564;E&#65533;y&#65533;&#65533;ij=&#65533;vrq&#65533;*&#65533;8&#65533;&#65533;&#33958;&#65533;&#65533;X*&#65533;Kp&#65533;B&#65533;&#65533;#&#65533;&#65533;&#65533;+y&#65533;&#1260;&#65533;&#65533;S&#65533;&#65533;#7z&#65533;&#65533;&#65533;&#65533;&#65533;&#65533;&#65533;&#65533;&#65533;&#65533;l&#65533;Q}af\&#65533;U&#65533;&#65533;&#65533;b&#65533;&#65533;&#65533;rp9&#65533;&#65533;6&#65533;&#955;&#65533;&#65533;&#65533;]&#65533;}MZ&#65533;&#65533;g&#615;&#65533;0X&#65533;&#65533;&#65533;&#65533;&#65533;&#65533;r&#65533;&#65533;ea5N&&#65533;&#65533;a&#1066;YZ&#65533;U&#65533;}tc7&#65533;v&#65533;&#65533;7&#65533;&#65533;2&#65533;&#65533;&#65533;'&#65533;&#65533;+&#65533;6L&#65533;%&#65533;&#65533;&#65533;7&#65533;&#219;M&#65533;&#65533;&#65533;^&#65533;1&#65533;&#65533;&#65533;&#65533;&#65533;8&#65533;6DK&#65533;&#65533;&#65533; &#65533;q&R&#65533;&#65533;&#65533;&#65533;^&#65533;&#65533;&#865;&#65533;&#65533;&#65533;{h~(&#65533;&#65533;T&#65533;y89F}&#65533;&#1036;i4&#65533;
&#65533;&#65533;&#65533;&#65533;&#65533;&#1742;&#65533;&#65533;&#65533;1&#2012;&#65533;&#65533;&#65533;<I&#65533;&#65533;@&#65533;2&#65533;&#65533;&#65533;&#65533;>&#65533;&#65533;&#65533;)&#44712;[&#65533;W&#65533;&#65533; &#65533;&#65533;&#65533;&#65533;m&#65533;&#65533;A&#65533;&#65533;O&#65533;&#65533;&#65533;'Z&#65533;&#65533;<'&#65533;<b?&#65533;"P&#65533;&#65533;&#65533;&#65533;k>!&#65533;D&#65533;&#65533;&&#65533;I&#65533;ncXx&#65533;!,&#65533;mp&#65533;KB&#65533;V57&#65533;&#65533;&#65533;&#239;k&#65533;o&#65533;&#65533;&#65533;K&#65533;|&#65533;&#65533;&#65533;&#65533;d&#65533;&#65533;&#1053;&#65533;&#65533;&#65533;&#65533;&#65533;&#65533;&#65533;L&#65533;&#65533;&#65533;&#65533;&#65533;&#65533;&#65533;&#65533;oU.nf7~&#65533;;z&#1340;&#65533;&#65533;}&#65533;&#65533;M&#65533;XX&#65533;&#65533;&#65533;&#65533;&#65533;j&#65533;&#65533;s&#1834;e&#862;U&#65533;I&#65533;W&#65533;&#65533;,&#65533;vl&#65533; m&#65533;z&#65533;&#65533;&#65533;&#65533;&#65533;]&#65533;e&#65533;&#65533;k&#65533;65gn&#65533;&#65533;]&#65533;&#65533;$&#65533;S&#1172;@&#65533;,&#65533;&#65533;&#65533;&#65533;N.D	N&#65533;Ai&#65533;\&#65533;&#133;{&#65533;&#65533;yl&#65533;C4L&#65533;&#65533;&#794;&#65533;&#65533;&#1165;O&#65533;&#65533;&#65533;.&#65533;&#65533;&#65533;&#65533;G&#65533;&#65533;m&#65533;&#65533;.&#65533;B&#65533;#n&#65533;&#65533;&#65533;&#65533;8m$A]&#65533;,&#65533;&#65533;&#65533;n&#65533;&#65533;z`;d&#65533;&#65533;I&#65533;&#65533;&#65533;6&#403;&#65533;&#65533;^&#65533;&#65533;&#65533;&#65533;&#65533;P#c&#65533;&#65533;9&#65533;&#65533;@&#65533;/&#65533;&#65533;j&#65533;&#65533;&#65533;&#65533;&#65533;O&#65533;1|&#65533;&#65533;&#65533;>&#65533;.&#65533;&#1954;&#65533;&#65533;&#65533;i[BQ%{&#65533;Wc&#65533;&#65533;"&#65533;<&#65533;m.\R"&#65533;F:\&#65533;E1&#65533;eb&#65533;fA0K]&#65533;,&#65533;4&#65533;X&#65533;&#65533;k&#65533;2$8&#65533;X&#65533;\&#65533;n&#65533;*&#65533;1wIM}"&#65533;-C&&#65533;&#65533;V&#65533;&#65533;&#65533;D8$&#65533;&#65533; P<&#65533;&#65533;&#65533;&#65533;&#65533;&#65533;&&#65533;&#65533;&#65533;M&#1857;`L&#65533;&#65533;$&#65533;&#65533;&#65533;	'x&#65533;&#65533;&#65533;&#65533;I&#65533;=2&#65533;H&#65533;(&#65533;/&#65533;Y&#65533;&#65533;&#65533;&#65533;&#65533;&#65533;vd&5}-&#65533;\&#938;?&#65533;|&#65533;&#65533;&#65533;)
&#65533;f>&#65533;>w&#65533;&#65533;P&#65533;S&#65533;&#65533;&#65533;*&#65533;Sw7\&#65533;&#65533;&#65533;&#65533;&#65533;n&#65533;&#65533;&#65533;"&#65533;&#1942;&#65533;&#15600;&#65533;&#65533;&#65533;&#65533;fiT&#65533;&#65533;&#65533;&#65533;&#65533;&#65533;&#65533;&#65533;&#65533;DUt&#65533;"&#65533;h&#65533;X#&#65533;Khb&#1861;&#65533;$&#65533;&#814;[[h&#65533;#&#65533;&#65533;&#65533;#I&#65533;R&#65533;E&#65533;&#65533;&#65533;&#65533;T&#65533;&#65533;E&#65533;S&#65533;&#65533;&#65533;&#65533;&#65533;&#65533;&#65533;9	e%&#65533;&#65533;&#65533;&#65533;&#65533;&#65533;&#65533;]&#65533;&#65533;&#65533;&#65533;&#65533;&#65533;&#65533;&#65533;&#65533;&#65533;&#65533;R&#65533;3\&#65533;/&#65533;&#65533;&#65533;V&#65533;U&#65533;&#65533;^&#65533;&#65533;&#65533;&#65533;&#65533;&#65533;&#65533;`&#65533;&#65533;`'&#65533;&#65533;n&#65533;&#65533;&#65533;&#65533;e&#65533;&#65533;&#65533;&#65533;+&#65533;&#65533;&#65533;&#65533;n&#65533;&#65533;&#65533;&#65533;`&#65533;&#65533;|&#65533;tE&#65533;^&#65533;*L&#65533;&#65533;&#199;&#65533;U[&#65533;&#65533;5&#65533;&#65533;&#65533;q&#65533;&#65533;&#65533;&#65533;&#65533;&#65533; A2&#65533;&#466;4&#65533; p`%&#65533;` (&#65533;&#65533;&#65533;&#65533;j&#65533;&#65533;&#39207;	Iz&#65533;&#65533;&#65533;G{&#65533;&#65533;&#65533; &#65533;S&#65533;,&#65533;&#65533;0&#65533;j}'&#65533;&#65533;s&#65533;&#65533;<[&#65533;&#65533;&#65533;H&#65533;S&#65533;N&#65533;&#65533;&#65533;&#65533;S&#65533;"&#65533;&#414;&#65533;n&#65533;"&#65533;I&#65533;&#65533;&#65533;P!I#&#65533;&#65533;&#65533;@&#65533;B&#65533;U/&#65533;&#65533;&#65533;&#65533;&#1519;&#65533;&#65533;
&#65533;AC&#65533;&#65533;#&#710;C8&#65533;&#65533;,&#65533;&#65533;B&#65533;&#65533;Vt)M&#65533;&#65533;=Wmsj]&#65533;iY&#65533;&#65533;9&#65533;mREs&#65533;&#65533;&#65533;&#65533;G&#65533;&#65533;2&#65533;q&#65533;&#65533;&#65533;2j&#65533;U&#65533;X7&#1553;]>&#65533;&#65533;0*ge&#65533;r&#65533;%&#65533;&#65533;_=]E&#65533;&#1227;&#65533;H&#65533;&#65533;g&#65533;&#65533;&#65533;9&#65533;&#65533;c&#65533;y&#65533;&#65533;$&#65533;5&#65533;&#65533;+&#65533;-&#65533;` W00&#65533;	&#65533;&#65533;Q&#65533;&#65533;&#65533;D&T&#65533;T OM&#65533;&#65533;T-40&#65533;8&#65533;&#65533;S&#65533;:uu&#65533;&#65533;&#65533;&#65533;&#65533;Y$&#65533;L&#65533;VlX&#65533;&#65533;	)R86&#65533;8N&#65533;V%&#65533;E&#26253;&#65533;]5&#65533;~&#65533;&#65533;&#65533;&#65533;$9&#65533;a&#65533;=VYY&#65533;0&e>2V&#65533;gX&#65533;fi&#65533;&#65533;&#65533;b&#65533;SL&#65533;&#65533;&#65533;.&#65533;&#65533;&#65533;Z&#65533;&#65533;&#65533;i&#65533;$a&#65533;@&#65533;&#65533;1&#65533;{&#65533;('&#65533;1&#65533;&#277;&#65533;\&#65533;&#65533;HPp&#1553;4^r&#65533;e&#65533;&#65533;&#65533;&#65533;W&#65533;t&#65533;&#65533;&#65533;&#65533;z&#65533;&#65533;G&#65533;{{^&#65533;O&#65533;&#65533;q*&#65533;&#65533;&#65533;&#65533;&#65533;`&#65533;`
&#65533;  &#65533;$&#65533;*q&#1347; Rh&#65533;&#24980;&#65533;G&#65533;&#1348;&#65533;&#65533;^"&#65533;&#65533;Dk &#65533;&#65533;PB!&#65533;&#461;&#65533;I&#65533;&#590;x&#65533;&#65533;YYf"I"e&#65533;&#65533;&#65533;j&#65533;&#65533;&#65533;U&#65533;*&#1608;9&#65533;&#65533;Q&#65533;bhd *_OZ&#65533;&#572;R6&#65533;fnf2f&#65533;&#65533;i&#65533;&#65533;&#65533;t&#65533;
&#65533;!e&#65533;-&#65533;e)&#65533;Z&#65533;&#65533; &#65533;l&#65533;&#65533;&)&#65533;&#65533;&#65533;&#65533;o)&#65533;&#65533;&#412;&#65533;I&#65533;6&#65533;$1&#65533;&#65533;&#65533;yB&#65533;i3x2
{&#30071;&#65533;&#65533;&#65533;&#65533;r&#65533;8&#65533;&#65533;&#65533;&#65533;ZE&#65533;1&#65533;s&#65533;8&#65533;j4&#65533;v&#65533;&#65533;&#65533;&#65533;&#65533;jJP&#65533;p&#65533;Npa&#65533; C&#65533;Vk
&#65533;&#65533;&#65533;kS&#65533;n&#65533;&#65533;&#65533;&#65533;Ft&#65533;Sw|8d!&#65533;J&#65533;#&#65533;tc	%Z&#65533;2&#65533;i&#65533;9ez&#65533;.&#65533;a6&#65533;vfo@&#65533;&#65533;}B&#65533;"Ir&&#65533;&#65533;&#65533;&#65533;&#65533;&#65533;[&#65533;y&#1463;&#65533;Tp&#65533;X&#65533;p.&#65533;&#65533;&#65533;&&#65533;&#65533;.&#65533;&#65533;N&#65533;Z#|&#65533;&#65533;&#65533;&#65533;8&#65533;'&#760;&#65533;g'x&#65533;$&#65533;"&#65533;&#65533;&#65533;&#65533;&#65533;H&#65533;j&#65533;1&#65533;:&#65533;&#331;&#65533;D3&#65533;@G/&#65533;&#65533;&#65533;]&#65533;&#65533;&#65533;Bt&#65533;b&#65533;t&#65533;0h&#65533;&#65533;JF-&#65533;M&#65533;&#65533;&#65533;(;&#65533;P&#65533;N&#65533;&#65533;&#65533;&#432;C&#1805;l&#65533;&#65533;&#1744;&#65533;6&#65533;=@X&#65533;&#65533;kyIH&#65533;&#65533;&#65533;j&#65533;G&#65533;Fa`&#65533;&#2024;&#65533;#&#65533;&#875;p&#65533;9&#65533;&#65533;&#65533;@&#65533;*&#65533;&#65533;^q&#65533;&#65533;u&#65533;&#65533;&#65533;`&#65533;y&#65533;&#65533;B&#65533; &#65533;&#65533;&#65533;Hw1&#1881;dH&#65533;&#1265;&#65533;u7&#65533;&#65533;X4&#65533;&#65533;&#65533;pc&#65533;&#65533;&#65533;&#65533;)+&#65533;&#65533;R:&#65533;:&#65533;b&#65533;w&#65533;mN&#65533;&#65533;&#65533;&#60689;&#1548;8&#65533;xb&#1062;&#65533;EOi
8b&#65533;&#65533;A&#65533;&#65533;&#65533;]&#65533;S&#65533;&#65533;B&#65533;&#65533;*V\1&#65533;&#65533;"&#65533;&#65533;&#65533;V&#65533;&#65533;&#65533; &#65533;&#65533;&#65533;&#65533;kN&#65533;&#65533;?&#65533;&#65533;DG&#65533;i&&#65533;JN&#65533;&#65533;&#65533;&#65533;&#65533;Zg&#65533;&#65533;&#65533;E&#65533;&#65533;4&#65533;1r&#65533;&#1419;&#65533;R&#65533;p&#65533;A&#65533;\&#65533;&#65533;&#65533;;+&#65533;^&#65533;&#65533;&#65533;U&#65533;)&#65533;+&#65533;&#65533;,&#374;jqBc&#65533;&#65533;&#769;D&#65533;&#65533;&#1253;)u5f&#65533;r&#65533;U&#65533;	n O&#65533;D#&#65533;&#65533;&#65533;+&#65533;&#65533;&#65533;&#65533;F&#969;&#65533;&#65533;&#65533;X&#65533;<f"/O&#65533;&#65533;&#65533;t&#65533;&#65533;&#65533;.b&#65533;x2[b&#65533;&#65533;)&#65533;&#65533;&#65533;'&#65533;&#65533;_&#65533;&#65533;8&#65533;&#65533;!}&#65533;cQ(A5 &#65533;&#65533;AI&#65533;&#65533;&#65533;HPA&#65533;5&#65533;&#65533;|&#65533;&#65533;K1&#65533;9&#65533;&#65533;pp&#65533;-&#65533;U) &#65533;#&#65533;&#65533;-L&#65533;^&#65533;&#65533;`\&#65533;&#65533;I,Q&#65533;&#65533;9Z%(&#65533;&#65533;$@&#65533;h&#65533;&#65533;L=&#65533;&#65533;
&#65533;&#65533;&#65533;)&#65533;&#65533;PA	\&#65533;-6&#65533;&#65533;&#65533;
&#65533;&#65533;&#65533;&#65533;&#65533;&#601;&#65533;&#65533;i&#65533;&#65533;0&#65533; [&#65533;&#65533;&#65533;&#65533;&#65533;7
&#65533;.&#65533;&#65533;':&#65533;&#65533;Mrz&#65533;&#65533;d6&#65533;R&#928;a&#65533;&#65533;&#65533;K&#65533;,&#65533;U&#65533;t&#796;@&#206;&#65533;&#65533;&#65533;&#65533;&#65533;&#65533;7g\&#65533;FR65&#65533;d%]d0dh&#65533;;&#65533;@&#65533;&#65533;&#65533;n0P&#65533;@B	&#65533;&#65533;R&#65533;>q&#389;&#65533;BE&#65533;&#65533;XGB&#65533;x&#65533;&#65533;&#65533;
&#65533;&&#65533;(d&#65533;&#65533;&#65533;!&#65533;&#65533;S&#65533;&#65533;4&#65533;&#12461;fH&#65533;V&#65533;,H)&#877;iSj&#65533;&#1974;R&#65533;&#65533;&#65533;e&#65533;&#1442;T&#65533;n&#65533;&#65533;S&#65533;&#65533;&#1027;&#65533;&#65533;a&#65533;tjtU&#65533;&#65533;&#65533;I78&#65533;&#65533;&#65533;Z&#65533;&#65533;~&#65533;w&#65533;L]&#65533;g2;&#65533;l&#65533;&#65533;=&#65533;&#65533;&#65533;Z&#65533;&#65533;&#65533;,g&#65533; BY&#65533;&#65533;J_&#65533;&#65533;lct/G&#65533;k&#1469;v&#65533;~5&#65533;M4&#65533;>Au&#65533;&#65533;&#65533;&#65533;&#65533;y&#65533;BR&#65533;Z(vB!&#65533;Iv&#65533;P&#65533;:&#65533;&#65533;#=&#65533;Z&#65533;=/&#65533;F&#65533;&#65533;!L&#65533;&#65533;&#65533;&#65533;G&#65533;&#65533;&#65533;&#65533;&#65533;&#65533;o;&#65533;&#65533;&#938;Q&#65533;&#65533;&#610; -&#65533;&#65533;&#65533;&#65533;:&#65533;&#65533;e&#65533;&#65533;&#312;&#65533;@&#65533;&#1745;&#65533;5-&#2040;:&#65533;"&#65533;	)][^&#65533;uT,"&#65533;8&#65533;&#1411;&#65533;&#65533;p&#65533;y&#65533;&#65533;&#65533;&#65533;&#65533;Nl&#65533;C&#65533;&#65533;&#65533;&#65533;t&#65533;cN&#65533;7&#65533;&#65533;N&#65533;&#65533;&#1534;&#65533;&#65533;T4E&#65533;&#65533;D&#65533;&#1535;&#65533;&#65533;&#65533;&#65533;&#65533;&#65533;&#65533;&#65533;`%&#65533;&#65533;p&#65533;6&#65533;!&#65533;&#65533;]&#65533;P&#65533;	&#65533;jm&#65533;&#65533;O&#65533;&#65533;+&#65533;&#65533;B&#65533;&#65533; ykk&#65533;E&#65533;&#65533;{	<&#65533;&#65533;&#65533;a&#65533;&#1379;&#65533;&K[&#65533;&#65533;%C&#65533;Ga&#65533;1c=&#65533;&#65533;u&#65533;&#998;&#65533;Q&#65533;im&#65533;$fo*&#1303;&#65533;l]&#65533;&#65533;VA&#65533;	&#65533;vS!h&#65533;&#65533;^&#65533;&#65533;D&#65533;K&#65533;&#65533;&#65533;&#37768;S,&#65533;U&#65533;&#65533;b&#65533;&#65533;o&#65533;&#65533;&#65533;p^&#1865;&#1975;^&#65533;k&#65533;7&#65533;g<&#65533;&#65533;&#65533;l&#1907;&#65533;`&#65533;s&#65533;N&#65533;23&#65533;&#65533;&#65533;&#65533;&#65533;+i&#65533;P3&#65533; H&#65533;&#65533;&#65533;&#65533;&#65533;!M&#65533;&#65533;&#65533;d~&#65533;&#65533;&#65533;==?N&#65533;&#65533;9&#65533;2e`&#65533;L&#65533;lH&#1474;5*p&#65533;&#856;&#65533;&#65533;H&#65533;&#65533;cv&#65533;&#65533;(X&#65533;&#981;r&#65533;L&#65533;&#65533;!7&#65533;L&#65533;&#65533;1&#781;L&#65533;.&#65533;(&#65533;T&#973;-m_:&#65533;E&#65533;6o 6&#65533;&#65533;c&#65533;&#65533;v&#65533;&#65533;m&#701;&#65533;-pd##?&#1308;&#65533;x*&#65533;&#65533;&#65533;&#65533;L+~r&#65533;11s&#65533;&#65533;u&#65533;+&#65533;]E;&#65533;W$&#65533;&#65533;&#65533;._V&#65533;&#65533;G&#65533;&#65533;&#682;&#65533;&#65533;&#65533;w&#65533;&#65533;&#65533;MJqx$-&#65533;<L&#65533;4&#65533;&#65533;PluQ&#65533;&#160;&#65533;&#65533;&#65533;`&#65533;K&#65533;&#65533;&#65533;$?<&#65533;&#65533;A&#1194;&#65533;&#65533;6&#65533;&#65533;Z+S&#65533;&#65533;N&#65533;oX&#65533;&#65533;s&#65533;&#65533;&#65533;&#65533;Y2&#65533;&#65533;$&#65533;&#65533;&#65533;&#65533;t&#65533;y&#65533;&#65533;K=&#65533;
&#65533;a	&#65533;&#65533;&#65533;&#65533;&#65533;&#65533;o&#65533;&#65533;&#65533;&#65533;O&#65533;9y?&#65533;w7&#65533;&#2019;27&#65533;&#65533;&#65533;9&#65533;&#65533;w&#51955;&#65533;&#65533;&#65533;&#65533;&#65533;M&#65533;]?T\&#65533;&#65533;&#65533;&#65533;&#65533;A&#65533;&#65533;&#65533;1d&#65533;&#65533;&#65533;a&#65533;I&#65533;pI y&#65533;?]s	=&#65533;>&#65533;&#65533;y&#65533;&#65533;y22C&#65533;&#65533;fXM&#65533;k&#65533;&#65533;\)B&#65533;BA&#65533;&#65533;&#65533;$j&#65533;$VB	=2^&#65533;co^3&#65533;e&#65533;&#65533;&#65533;L&#65533;&#65533;&#65533;&#65533;m|#&#65533;&#65533;&#65533;e&#65533;[M&#65533;&#65533;&#65533;3C&#65533;fLT&#65533;x:&#65533;Q&#65533;&#65533;.P&#65533;|&#65533;po7&#65533;;&#65533;sR}&#65533;&#65533;&#65533;&#65533;Pv&#65533;AVs&#65533;{&#65533;dgi&#65533;V&#65533;g&#65533;u&#65533;yV;%1<V&#65533;~&#1700;LEH&#65533;&#65533;3qF&#65533;W*&#65533;*&#65533;7+&#65533;j&#65533;P+ qNP&#65533;&#65533;xB%q&#65533;H
&#65533;&#65533;&#65533;'!&#65533;#&#65533;`a!&fc&#65533;&#65533;#4S&#65533;&#65533;&#65533;y&#65533;Q&#65533;I&#65533;&#65533; &#65533;&#65533;&#65533;&#65533;wN{&#65533;#-htQ&#65533;B&#1349;7X&#65533;e&#65533;&#65533;&#65533;&#65533;iJ%e&#65533;7&#65533;;x|&#65533;Ci'9&#65533;/&#65533;p&#65533;|r&#65533;&#65533;&#65533;f_&#65533;v&#65533;YhVHP&#65533;P8&#65533;&#65533;~)&#65533;f3&#65533;&#65533;&#65533;&#65533;gn&#65533;g`&#1541;&#65533;&#65533;l&#65533;z&#65533;'_&#65533;h~gh&#65533;&#65533;&#65533;F p&#65533;&#65533;r&#65533; 5Q&#65533;w$&#65533;3&#65533;&#65533;`dA"&#65533;&#65533;XKCi&#65533;uZv5&#65533;&#65533;&#65533;#j`&#65533;&#65533;uZ&#65533;&#65533;5S&#65533;Q,&#65533;&#65533;S&#65533;&#65533;R&#65533;.&#65533;X_9&#65533;RK|C+1(&#65533;&#65533;aT|&#65533;1Gm&#65533;&#65533;T&#65533;&#65533;T!9U&#65533;&#65533;t0LD%&#65533;0.E(ZU&#65533;&#65533;&#65533;MT^&#65533;&#65533;&#65533;!&#65533;&#65533;{Q3&#65533;H&#65533;cU&#65533;`&#65533;&#65533;&#65533;6&#65533;&#1556;_h&#65533;F&#65533;&#65533;&#65533;&#65533;"v&#65533;&#65533;&#65533;&#65533;QjX8&#65533;&#65533;&#65533;&#65533;&#65533;&#65533;,&#65533;&#65533;h&#866;	g+1 _kpJ&#65533;E&#65533;W&#65533;q&#65533;>&#65533;&#65533;{uIiy&#65533;&#65533;h&#65533;`&#65533;H&#65533; $&#65533;#&#65533;&#65533;J&#65533;&#65533;5&#65533;&#65533;>t&#65533;$&#65533;&#65533;&#65533;&#65533;&#65533;&#65533;o&#65533;&#65533;^"&#65533;&#65533;&#65533;*&#65533;&#65533;
&#65533;T&#65533;&#65533;%&#65533;&&#65533;S|&#65533;p&#65533;V&#65533;&#65533;]&#65533;52)_d&#65533;KW&#65533;u&#65533;e&#65533;Xf|&#65533;&#65533;&#65533;f&#65533;&#65533;2&#65533;&#65533;^&#65533;&&#65533;&#65533;&#65533;2&#1048; b&#65533;S&#581;P&#65533;&#65533;&#65533;&#65533;`s7&#65533;n&#65533;&#65533;&#65533;Y4&#65533;&#65533;6&#65533;&#65533;&#65533;(&#65533;[@;&#65533;&#65533;wTC+&#65533;	:Q&#65533;(6&#65533;&#65533;O xPq&#65533;wx&#453;`&#65533;&#65533;`[&#65533;&#65533;YX&#65533;G@9s&#65533;&#65533;bo &#65533;&#65533;&#65533;k&#65533;&#65533;&#65533;&#65533;&#65533;&#65533;iN&#65533;1{&#65533;	&#65533;&#65533;ud&#65533;Pk2RzQy&#65533; *:&#65533;i\/X&#65533;&#65533;g&#65533;&#65533;]&#65533;ht$&#1712;&#65533;6&#65533;~&#65533;uw#j&#65533;&#65533;&#65533;o&#65533;A&#604;MT&#65533;&#475;&#65533;B&#65533;+&#65533;E&#65533;xT&#65533;e&#65533;^&#65533;%&#65533;}&#65533;&#65533;&#65533;
&#65533;&#65533;huihw1&#65533;&&#65533;b&#65533;B;g&#65533;h"Pp&#65533;tG&#65533;w
&#65533;&#65533;5yM&#65533;pk)&#65533;I4&#65533;Q&#65533;\&#65533;Y&#65533;&#65533;1R&#65533;H^&#65533;&#65533;&#65533;&#65533;Z&#65533;&#65533;Z&#65533;&#65533;k&#65533;uZ&#65533;&#65533;_&#65533;Fj&#65533;[t&#65533;f6:&#65533;&#65533;&#65533;`1g&#65533;&#65533; &#65533; &#65533;[&#65533;1/&#65533;0&#65533;9&#65533;f
k&#161;0&#65533;] &#65533;CPhL&#65533;}?&#65533;v@&#65533;&#65533;&#65533;_9&#65533;&#65533;&#65533;&#65533;<&#65533;&#65533;~&#65533;&#65533;n&#1687;&#65533;&#65533;$&#65533;&#65533;i&#65533;<&#65533;^&#65533;n&#65533;j_&#65533;&#65533;o&#65533;I&#65533;CI&#65533;c&#65533;*&#65533;&#65533;Ui(&#65533; &#65533;&#65533;R &#65533;&#65533;!Vz&#65533;k@ K&#65533;y.&#65533;&#65533;	qE&#65533;5&#65533;IP&t&#65533;&#65533; y&#65533;&#65533;&#65533;&#65533;Y&#65533;P&#65533;a&#584;&#65533;q&#65533;&#65533;xJs&#65533;u&#65533;&#854;7&#65533;c}&#43489;J&#65533;Z]C&#65533;"]YD5&#65533;J&#65533;CLfe.&#65533;&#65533;Oe&#65533;&#65533;&#1246;&#65533;&#65533;8&#65533;&#65533;&#65533;u(&#65533;m&#65533;HW&#65533;	&#65533;S&#65533;]&#65533;&#65533;&#65533;Ph&#65533;&#553;&#65533;&#65533;&#65533;&#65533;8!&#65533;a+:&#65533;'a&#65533;&#65533;&#43635;*a&#65533;V&#65533;&#65533;&#716;ue}&#65533;J&#65533;&#65533;p&#65533;&#464;&#65533;&#65533;&#65533;.&#65533;!&#65533;!&#65533;&#65533;&#65533;&#65533;`&#65533;&#65533;&#65533;H&#65533;*b&#65533;&#65533;&#65533;Q&#65533;&#65533;&#65533;&#65533;i&#65533;&#65533;&#65533;&#65533;5&#65533;&#65533;!&#65533;&#65533;&#65533;&#65533;&#65533;t&#65533;z&#65533;Z&#65533;RHA;&#65533;&#65533;e{&#65533;'&#1674;&#65533;&#65533;&#65533;_]"#&#65533;O&#65533;X&#65533;&#65533;&#65533;&#341;&#65533;v+q&#65533;&#65533;|&#65533;/&#65533;&#65533;<!'&#65533;Fn&#65533;n&#65533;&#65533;i&#65533;&#65533;H)J&#65533;{&#65533;sMk&#65533;Jt&#65533;&#65533;(br^.&#65533;vxu&#65533;&#65533;&#65533;BF:V&#1497;&#65533;%&#65533;&#65533;&#65533;@&#65533;&#65533;&#65533;f&#65533;&#65533;&#65533;#P&#1833;FK&#65533;&#65533;B&#65533;a&bG&#65533;[p?t&#65533;&#65533;&#65533; k&#65533;+&#65533;E&#65533;Ip&#65533;",& &#65533;&#65533;y&#65533;a5&#65533;&#65533;&#65533;&#65533;H&#65533;T&#65533;&#65533;&#65533;&#65533;HF+&#65533;&#65533;{2&#65533;&#65533;P)&#65533;l&#65533;G&#65533;&#65533;&#65533;&#65533; t&#65533;$&#65533;&#65533;&#65533;G&#65533;l&#65533;&#65533;&#65533;&#65533;&#65533;&#65533;&#65533;
+ Dh&#65533;&#65533;F&#65533;Kf&#65533;&#65533;&#65533;%&#65533;Fb&#65533;Vf&#65533;w&#33804;&#65533;s&#65533;7&#65533;&#65533;/&#65533;g&#891;&#65533;&#65533;i&#65533;jg<iWg&#65533;&#65533;&#65533;&#65533;&#65533;DTq}F&#65533;&#65533;2r&#65533;D8&#65533;E&#65533;0&#65533;,&#65533;&#65533;U&#65533;P&#65533;J&#65533;x=&#65533;X&#14746;&#65533;&#65533;&#65533;L&#65533;\R&#65533;KB&#65533;&#65533;&#65533;&#65533;i?&#65533;.&#65533;I&#65533;&#588;g&#65533;&#65533;&#65533;R&#65533;&#65533;&#65533;&#1072;&#65533;&#65533;&#65533;&#65533;&#65533;\Gk&#65533;`&#65533;&#65533;	&#65533;&#65533;&#65533;YD+ &#65533;&#65533;&#65533;.&#65533;K&#65533;&#24468;V&#65533;-&#1655;&#65533;[&#65533;P&#65533;&#65533;&#1609;&#65533;Z'&#65533;&#65533;N&#1812;&#65533; &#65533;&#65533;&#65533;<Z8&#65533;ygF&#65533;SHLh&#65533;&#65533;&#65533;&#65533;&#65533;&#65533;&#65533;*&#65533;&#65533;&#65533;&#65533;&#65533;&#65533;&#65533;X&#65533;G&#65533;X&#65533;&#65533;&#65533;&#65533;&#65533;8c&#65533; &#65533;&#65533;&#65533;yCQ5&#313;khS&#1589;Yc&#65533;&#65533;&#65533;Q5&#51233;&#65533;&#65533;&#65533;[&#65533;&#65533;&#65533;?<,&#65533;6&#65533;&#65533;{&#65533;9	&#65533;A$&#65533;&#65533;&#65533;&#65533;&#1611;&#65533;&#65533;&#65533;&#65533;&#65533;&#65533;&#65533;&#65533;NYd&#65533;&#65533;tc<u-&#65533;t&#65533;VLe&#65533;E&#65533;A&#65533;&#65533;&#65533;SI&#65533;q&#65533;W&#1804;*&#65533;&#65533;&#65533;9K&#65533;&#65533;&#65533;&#65533;zl&#65533;Xq&#65533;&#65533;K&#65533;#J&#65533;:J&#65533;&#65533;Y&#65533;&#65533;&#65533;c7
g&#65533;&#65533;&#65533;,&#65533;&#65533;&#65533;&#65533;&#65533;q&#65533;X$&#65533;O 5&#65533;&#16741;rCYU&#65533;6&#65533;qXp0&#65533;\&#65533; &#876;&#65533;&#65533;	h5&#65533;i&#65533;&#1728;P&#65533;+#+&#65533;&#65533;&#65533;&#65533;&#65533;&#65533;V&#65533;&#763;&#65533;&#65533;&#65533;:&#65533;&#65533;1 &#65533;Ig&#65533;&#65533;&#65533;&#65533;&#65533;nry&#673;&#65533;&#65533;&#65533;&#65533;V&#65533;&#65533;h@&#65533;&#65533;&#65533;&#65533;&#65533;&#65533;f&#716;=Z&#820;J&#65533;&#65533;&#65533;&#65533;&#65533;I&#65533;&#65533;?J&#65533;&#65533;&#65533;Y&#65533;9i&#65533;'})&#65533;=)&#65533;&#65533;&#262;&#65533;&#65533;&#65533;0&#65533;
&#1855;&#65533;<] m&#65533;&#65533;&#65533;&#697;K&#65533;B`XU&#65533;&#65533;&#65533;#0&#65533;&#65533;{ &#65533;&#65533;X&#65533;h&#65533;&#65533;j&#65533;;&#65533;&#65533;a&#65533;&#65533; a&#65533;&#65533;&#65533;Eo<F&&#65533;&#65533;&#65533;y&#65533;&#65533;&#65533; &#65533;&#65533;	&#65533;&#65533;{&#65533;s&#65533;&#1384;&#65533;&#65533;&#65533;&#65533;,Z&#65533;&#65533;&#65533;d&#65533;&&#65533;"I&#65533;&#1278;&#65533;T&#65533;&#65533;&#65533;&#986;&#65533;&#65533;&#433;&#65533;&#65533;&#65533;&#65533;&#65533;&#65533;&#65533;\k&#65533;mV&#65533;#&#65533;&#1017;~&#65533;w&#65533;&#65533;&#17693;&#65533;&#65533;<&#65533;&#65533;&#65533;&#65533;&#65533;.j&#65533;*&#65533;&#65533;P&#65533;&#1032;&#65533;X
]&#1032;&#65533;&#65533;&#65533;,&#65533;r&#65533;
&#65533;r)&#65533;&#65533;&#65533;&#65533;&#65533;&#65533;&#65533;&#65533;y|&#65533;&#65533;?&#65533;:W&#65533;&#65533;~&#65533;&#65533;&#65533;&#65533;=+hE&#65533;&#65533;&#65533;&#65533;:Ek&#65533;I&#65533;&#65533;P&#65533;&#65533;&#65533;&#65533;&#65533;Q&#65533;&#65533;&#65533;&#65533;%c &#65533;&#65533;&#65533;&#65533;_@	_&#65533;&#65533;&#65533;&#65533;vbx&#65533;&#361;}|E&#65533;{&#65533;Fb&#65533;&#65533;&#662;&#65533;&#65533;&#65533;L&#65533;&#65533;X&#1881;|&#65533;&#65533;c&#65533;&#65533;&#65533;&#65533;z`&#65533;&#2155;&#2024;* b&#65533;2Q&#65533;&#65533;&#65533;&#65533;;&#65533;&#65533;&#65533;&#65533;&#65533;hp&#65533;&#65533;j&#65533;4&#65533;&#65533;&#65533;&#65533;
&#65533;-&#65533;&#65533;-H&#65533;k(*&#65533;m&#65533;&#38724;&#65533;&#65533;&#65533;&#65533;v&#65533; &#65533;f7\j&#702;&#65533;&#65533;&#65533;&#65533;&#65533;&#1607;&#65533;&#65533;&#65533;]&#65533;&#65533;&#65533;&#65533;0&#65533;ft&#65533;&#65533;0;&#65533;&#65533;&#65533;&#65533;&#831;~V&#65533;&#65533;&#65533;&#65533;&#65533;&#65533;1&#65533;&#65533;Q&#65533;)B&#65533;&#65533;&#65533;&#65533;&#65533;&#65533;&#65533;~&#65533;&#65533;]&#65533;^-&#65533;&#65533;h&#65533;&#65533;h&#65533;&#65533;6&#65533;&#65533;&#65533;&#65533;&#65533;&#65533;&#65533;&#65533;'&#65533;&#65533;R&#65533;&#65533;=R &#65533;&#65533;YG&#65533;=X&#65533;&#65533;&#65533;&#1927;&#65533;&#65533;$&#65533;n!B&#65533;#&#65533;&#65533;G&#65533;&#65533;&#65533;&#65533;&#65533;&#65533;&#65533;&#65533;,&#65533;&#65533; H&#65533;&#65533;&#65533;R&#65533;&#65533;&#65533;.&#65533;k&#65533;%O&#65533;&#65533;&#65533;&#65533;&#65533;X&#65533;&#2010;&#65533;<&#65533;[&#65533; &#65533;[%&#65533;&#65533;&#65533;I&#65533;\&#65533;&#65533;_DU}&#65533;&#65533;R&#65533;&#65533;&#65533;M&#65533;RH&#65533;!.&#65533;&#301;&#65533;;I~D&#65533;&#65533;q&#65533;W&#65533;&#65533;&#65533;c'3s&#65533;&#65533;F*&#65533;&#65533;}&#65533;rM&#65533;&#65533;3>&#65533;>)^`o"q&#65533;&#65533;&#65533;-&#65533;&#20104;&#65533;Z&#65533;&#65533;(&#65533;&#65533;u&#1585;&#65533;k&#65533;.~h&#65533;~ &#65533;UG)e&#65533;S&#65533;&#65533;&#65533;Y;8Y>uM&#65533;&#65533;&#65533;*C&#65533;&#65533;:&#65533;&#65533;&#65533;@&#65533; S&#65533;G&#65533;L&#65533; &#65533;&#65533;&#65533;&#65533;h&#65533;m&#937;9_&#65533;B&#65533;&#65533;k&#65533;&#65533;&#65533;&#65533;&#65533;]&#65533;Ub&#65533;^$&#65533;&#65533;IHw&#65533;( 	&#65533;	&#65533;y&#1677;&#65533;.n&#65533;&#65533;&#65533;&#65533;&#65533;&#65533; &#65533;>%&#65533;&#65533;&#65533;&#65533;&#65533;&#65533;&#65533;.9M&#65533;>&#65533;&#65533;&#65533;!&#65533;`&#65533;^/5&#65533;K&#65533;&#65533;&#65533;&#65533;&#65533;&#65533;Qt&#65533;[`&#65533;/&#65533;&#65533;&#65533;&#65533;&#65533;&#65533;&#65533;&#65533;&#65533;z&#65533;.	&#65533;&#65533;&#65533;&#65533;&#65533;&#65533;&#750;&#65533;+`E( &#65533;&#65533;Lg%M&#65533;hg&#65533;&#65533;&#65533;&#65533;&#65533;n=&#65533;^&#65533;C&#65533;&#65533;E&#65533;&#65533;Fo&#65533;&#65533;&#35775;&#65533;&#65533;&#65533;P&#65533;>&#65533;R&#65533;&#65533;9&#65533;!&#65533;X&#65533;^&#65533;&#65533;WE@G&#65533;&#65533;6^&#65533;U&#65533;s]&#65533;&&#65533;|&#65533;@N&#65533;
&#981;&#65533;&#65533;1&#65533;&#65533;&#65533;&#65533;#&#65533;&#65533;&#65533;&#65533;`&#65533;I&#65533;&#65533;&#65533;&#1633;&#65533;&#65533;0(&#65533;&#65533;|&#65533;&#65533;ru&#65533;]0p&#65533;'&#65533;&#65533;&#65533;-S&#65533;n&#65533;&#65533;&#65533;dT&#65533;&#65533;&#65533;&#65533;N&#65533;&#65533;&#65533;/&#65533;n'&#65533;&#65533;e&#65533;V&#65533;&#65533;`&#65533;n&#65533;&#65533;&#65533;&#65533;&#65533;&#65533;&#65533;&#65533;&#65533;&#65533;&#65533;U&#65533;&#65533;=0 5*&#65533;"&#65533;= E)y&#65533;.&#65533;&#65533;&#65533;r[&#65533;0&#65533;&#65533; &#65533;&#65533;&#65533;&#65533;&I&#65533;&#65533;11&#65533;[I&#299;&#65533;]G&&#65533;Y6&#65533;&#1520;&#65533;x&#65533;&#65533;+&#65533;	&#65533;&#65533;&#65533;&#65533;&#65533;%&#65533;&#65533;&#42136;&#65533;&#65533;&#65533;&#65533;&#65533;|&#65533;&#65533;&#65533;&#65533;/&#65533;&#65533;&#65533;&#65533;&#65533;&#65533; &#65533;X&#544;&#65533;B6+&#65533;&#65533;@Q&#65533;&#65533;>&#632;1&#65533;E&#65533; C
x&#65533;q&#65533;&#588;(GH	2&#65533;&#65533;(&#65533;&#348;Y%&#65533;&#65533;i&#65533;&#897;&#65533;5W&#65533; &#65533;oR&32-&#65533;&#65533;K&#65533;B&#65533;&#65533;&#371;$S&#65533;&#65533;&#65533;&#65533;&#65533;,7&#65533;_AI&#65533;b&#65533;l&#65533;&#65533;g&#65533;&#65533;Uk&#65533;?&#65533;T&#65533;"eZo&#65533;9&#65533;&#65533;&#65533;&#65533;&#65533;Q4L8&#65533;&#65533;&#65533;Z&#65533;fi&#1165;S*^&#65533;&#65533;4&#65533;,V-O&#65533;$&#65533;G&#65533;&#307;i&#1128;U&#65533;&#65533;&#1782;o-&#65533;&#65533;-GV&#1893;Fa&#750;K&#65533;&#65533;&#65533;&#65533;a&#65533;8&#65533;&#65533;&#65533;&#65533;&#65533;&#65533;&#65533;&#65533;&#65533;&#519;G&#65533;1&#65533;&#65533;&#65533;&#65533;&#65533;&#65533;&#65533;&#65533;r&#65533;&#65533;&#65533;O&#65533;d&#65533;r&#65533;&#65533;F&#65533;&#65533;	7&&#65533;&#65533;&#65533;(&#65533;&#65533;&#65533;!A_&#65533;&#65533;&#65533;"&#65533;&#65533;&#1687;&#65533;g&#65533;*{&#65533;&#65533;&#65533;&#65533;TW&#65533;&#65533;&#65533;G&#65533;E_[N&#65533;&#65533;&#65533;&&#65533;`S&#65533;&#65533; T&#65533;&#65533;GT&#65533;re&#65533;&#65533;0 &#65533;0&#65533;
&#65533;&#65533;&#65533;N&#65533; &#65533;"3&#65533;  &#65533;H&#65533;&#65533;H]1I&#65533;hc&#65533;&#65533;&#65533;&#65533;&#65533;xv&#65533;4&#65533;8&#5200;&#1380;&#65533;-&#65533;&#65533;x&#65533;&#65533;&#65533;[&#65533;'&#2004;&#65533;x&#65533;&#65533;&#65533;#;n&#65533;#s&#65533;&#65533;(Q&#65533;&#65533;('E&#65533;&#65533;I&#65533;&#65533;H&#65533;Y&#65533;v'&#23569; /&#1636;J&#65533;EH&#65533;y%&#65533;&#65533;&#65533;O&#65533;&#65533;&#65533;]Y&#65533;F Wl=i[&#65533;Ai&#1478;zz&#65533;9	 ()&#65533;&#65533;&#65533;_&#65533;&#65533;&#65533;&#65533;i&#65533;8 w&#65533;&#65533;&#65533;j&#65533;&#65533;&#65533;&#65533;&#65533;VX&#65533;&#65533;Of&#65533; &&#65533;&#65533;&#65533;&#65533;p&#65533;&#65533; &#65533;&#65533;&#65533;,&#688;&#65533;&#65533;B&#65533;p&#65533;0&#65533;&#65533;&#65533;3&#65533;&#65533;&#65533;C@M&#65533;@:&#65533;hF&#65533;fZ&#65533;t&#65533;{&#65533;&#868;&#65533;XF&#65533;&#65533;&#65533;&#65533;&#65533;P*&#65533;&#65533;I&#65533;j}z&#65533;BW&#65533;R&#65533;%6R4\&#65533;bb&#65533;&#65533;	&#65533;&#65533;&#65533;3&#65533;I&#65533;M?&#65533;&#65533;t&#65533;)g&#65533;&#65533;I &#65533;
&#65533;I &#1963;&#65533;&#65533;&#65533;As#`&#65533;&#65533;w&#65533;&#65533;&#1377;&#65533;[/&#65533;&#65533;&#65533;{&#65533;&#65533;&#65533;&#65533;h&#65533;&#65533;&#65533;2Z&#65533;&#65533;Z&#65533;
rJ&#65533;&#47500;&#65533;z&#65533;&#65533;c]&#65533;&#65533;@&#65533;&#65533;jFa&#65533;&#65533;_$&#65533;&#65533;?&#65533;&#65533;&#65533;[Ym&#65533;&#65533;&#65533;d&#65533;J(&#65533;&#65533;r&#65533;&#65533;&#65533;k&#65533;7@&#65533;&#65533;&#144;&#65533;$!&#65533;e&#65533;&#65533;hqziTw*&#65533;N&#65533;&#65533;&#65533;&#65533;&&#65533;&#65533;p3,&#65533;M&#65533;L&#65533;ls&#65533;w8~&#65533;=5&#65533;i&#65533;&#65533;&#1065;&#65533;jy&#65533;T&#65533;&#65533;tjt.&#65533;q&#65533;&#65533;&#185;A&#65533;&#65533;>&#34891;~z&#65533;7&#65533;:-D&#65533;&#931;&#65533;w&#65533;:&#65533;&#65533;&#65533;&#65533;J&#65533;4&#1243;_&#65533;1&#1023;7&#65533;&#65533;&W&#65533;8&#65533;&#1970;k&#65533;%&#65533;(&#65533;i&#65533;s&#65533;&#65533;:[5&#65533;&#65533;/&#65533;&#65533;4&#1113;&#2021;&#65533;+&#65533;&#65533;y&#65533;U&#65533;&#65533;W0=&#65533;=&#65533;`&#65533;x&#65533;b,&#65533;&#65533;m&#65533;@&#65533;&#1094;&#65533;&#65533;y&#65533;&#65533;0&#65533;&#65533;&#65533;"$G&#520;h&#65533;&#65533;6d\&#65533;e&#65533;[&#65533; '&#65533;%&#65533;z&#65533;&#65533;&#65533;&#65533;bS.&#385;&#65533;dHk&#65533;&#65533;&#65533;U&#65533;&#8528;}&#65533;&#65533;&#65533;(&#65533;&#65533;&#65533;E&#65533;|Kk&#65533;&#65533;G&#65533;C&#65533;}*&#65533;&#65533;&#65533;w&#65533;&#65533;&#65533;0|&#65533;2!&#65533;&#65533;>&#65533;&#65533;M&#65533;&#65533;&#65533;&#65533;&#65533;-QA#|&#65533;&#307;&#65533;&#65533;&#65533;^;,&#65533;&#65533;v&#65533;y&#65533;&#65533;{&#65533;[
}&#65533;*&#65533;jj&#65533;C&#65533;&#65533;H&#380;&#65533;C~&#65533;[a&#518;&#65533;[kp,&#65533;^R&#65533;v)&#65533;&#65533;;&#65533;&#65533;|A&#65533;!IC%&#65533;p&#65533; &#65533;H	&#65533;&#65533; &#65533;&#65533;8&#65533;A&&#65533;O\&#65533;"N&#65533;:&#65533;]&#65533;y&#65533;&#65533;"	QVE&#65533;&#65533;0&#65533;;U&#65533;P&#65533;&#65533;O:&#65533;,&#65533;&#65533;d&#65533;&#414;&#65533;p{D$&#65533;"&#428;&#65533;&#65533;\>mT&#65533;&#65533;&#65533;&#65533;X&#65533;]&#65533;2&#65533;]&#804;&#65533;&#65533;&#65533;(&#65533;)3+&#65533;&#65533;T&#65533;&#65533;3h"&#65533;&#65533;&#65533;&#1667;6&#65533;&#65533;&#65533;&#65533;&#65533;U&#65533;<&#65533;7&#65533;N&#65533;&#65533;&#65533;&#65533;`$f1&#65533;&#65533;&#65533;&#65533;&#65533;&#65533;&#1045;&#65533;&#1610;;&#65533;MIx&#65533;$0&#65533;&#325;-&#65533;&&#65533;B8&#1099;A&#65533;&#65533;Z&#65533;`&#65533;&#65533;&#518;*&#65533;4&#648;&#65533;&#65533;8&#65533;|&#65533;&#65533;&#65533;lM&#65533;8&#65533;&#65533;&#65533;q&#65533;	Q&#65533;&#65533;(&#65533;&#65533;&#65533;&#65533;ST<&#65533;&#65533;DTfS&#65533;&#65533;L&#65533;&#65533;)F&#65533;&#65533;4}&#65533;HUJ5R&#65533;r&#65533;*Le&#65533;F&#65533;&#65533;K?Tr&#65533;Z&#65533;&#65533;T&#65533;jE54[&#65533;0w&#65533;Mv&#65533;Q&#65533;_Q&#65533;&#873;&#65533;]&#65533;T7&#65533;&#65533;&#65533;&#65533;3U&#65533;#&#65533;d$&#65533;{&#65533;&#65533;&#65533;H&#65533;&#65533;8c
&#65533;,&#65533;<&#65533;&#65533;&#65533;U&#65533;&#65533;8&#65533; &#65533;&#65533;&#65533;hN&#65533;j&#65533;&#65533;	&#65533;&#65533;&#65533;&#1550;.&#65533;\&#65533;HU/&#65533;B&#65533;&#65533;R&#65533;&#251;e&#65533;j&#65533;S&#65533;Z&#1392;&#65533;%&#65533;Icz&#1249;&#65533;qX&#65533;&#65533;&#65533;&#65533;jJ&#65533;&#65533;tr&#65533;&#65533;Mq&#65533;N}n&#65533;&#65533;&#65533;&#65533;(S&#65533;I&#65533;&#65533;*&#65533;&#65533;!&#65533;&#65533;&#65533;4&#65533;(&#65533;&#65533;<+/iK5&#1518;v&#65533;R&#65533;lW&#65533;&#65533;\
&#65533;#&#65533;&#65533;A&#65533;&#65533;&#65533;&#65533;&#65533;b&#65533;$"&#65533;J&#65533;;&#65533;&#399;0&#65533;&#65533;&#65533;&#65533;&#65533;P&#65533;V&#65533;&#65533;&#65533;&#65533;&#65533;4&#65533;&#65533;H\&#65533;&#65533;&#65533;2M&#65533;&#65533;&#65533;&#65533;&#65533;&#65533;2&#65533;&#65533;&#65533;4&#65533;&#65533;&O&#65533;%&#65533;&#65533;4&#65533;&#65533;S0PY[5&#65533;&#65533;&#65533;&#65533;&#65533;&#65533;+&#65533;8,&#1515;+&#65533;&#20961;&#65533;&#1175;&#65533;Te&#65533;|&#65533;&#65533;QK&#65533;A&#65533;&#65533;&#65533;Q&#65533;U*M&#65533;]2-u=&#65533;&#65533;X&#65533;@1XO,&#65533;&#65533;u#&#65533;&#65533;[
&#65533;&#65533;y&#65533;8&#65533;&#65533;&#65533;&#65533;e1xL3k&#65533;&#65533;]*&#65533;&#886;6&#65533;7E&#65533;|&#65533;&#65533;&#65533;x&#65533;2>&#65533;&mKN&#65533;&#65533;&#65533;e&#65533;&#65533;=&#65533;&#65533;Q&#1257;tg&#65533;?Lg;'M&#65533;&#65533;&#65533;pH{&#65533;*&#65533;&#65533;&#65533;&&#65533;,&#65533;{&#65533;c2&#65533;W&#65533;&#65533;&#65533;&#65533;a&#65533;Ih2Q&#857;&#65533;&#65533;&#65533;&#65533;J&#65533;VW&#65533;&#65533;&#65533;0&#65533;&#65533;&#65533;;Y&#65533;$&#65533;&#65533;O!&#65533;C&#1158;&#65533;&#65533;Y&#194;sf&#65533;&#65533;&#52583;&#65533;&#65533;el&#65533;&#65533;:&#65533;&#65533;$&#65533;}&#65533;_b&#65533;&#65533;k&#65533;C&#65533;&#65533;&#65533;*&#536;euu+&#65533;\&#65533;&#65533;&#1707;^&#65533;&#65533;&#65533;m"#:A&#65533;p&#65533;v&#65533;&#65533;&#65533;?&#65533;]&#1124;&#65533;&#65533;&#65533;uoZ@&#65533;&#65533;U&#65533;&#65533;g&#65533;&#65533;3&#65533;09&#65533;Xu8iC&#65533;}&#65533;w&#65533;&#65533;&#65533;\&#65533;ds&#65533;&#65533;&#65533;&#65533;&#65533;&#65533;k&#65533;&#65533;B&#65533;)&#65533;&#65533;&#65533;Y&#65533;&#65533;b&#65533;}&#65533;}&#65533;&#65533;:&#65533;&#346;&#65533;&#65533;&#65533;&#65533;&#65533;Y&#65533;&#65533;&#65533;6&#65533;x&#65533;gq&#65533;&#65533;J9:&#65533;}pr;&#65533;&#65533;i$t&#65533;&#65533;&#65533;*}&#65533;z&#65533;|&#65533;W&#65533;u&#65533;CRIsS&#65533;&#65533;&#65533;&#65533;.&#65533;&#65533;X%&#65533;/&#65533;c[&#65533;+&#65533;&#65533;&#65533;OJEc&#65533;&#65533;&#65533;>E&#65533;(&#65533;O&#65533;w&#65533;&#65533;(w&#65533;&#65533;&#65533;n&#65533;&#65533;&#65533;&#65533;[;X&#65533;n35=L
&#65533;!&#65533;A &#65533;&#65533;&#65533;&#65533;&#65533;&#65533;&#65533;&#65533;}s=}&#65533;&#65533;&#65533;,&#65533;&#65533;&#65533;&#65533;V&#65533;&#65533;[&#65533;&#65533;&#65533;]&#65533;&#65533;W&#65533;&#65533;&#65533;i&#65533;&#65533;-	C&#65533;&#65533;6&#65533;j&#65533;&#65533;&#65533;&#1457;&#65533;&#23139;&#65533;`&#65533;e>V&#65533;g&#65533;&#65533;&#65533;v&#65533;&#65533;}&#65533;&#65533;&#65533;&#65533;v|&#65533;d.&#65533;T&#65533;&#65533;&#1673;<&#65533;u&#65533;p&#65533;[&#65533;&#1770;9&#1385;&#65533;&#65533;&#65533;&#65533;&#65533;&#65533;3+&#65533;&#65533;&#65533;w&#65533;&#65533;&#65533;&#65533;&#65533;s&#65533;x&#708;&#65533;<UA&#65533;}&#65533;&#65533;&#65533;r&#65533;&#65533;&#65533;&#1583;9&#65533;&#65533;*&#65533;&#65533;&#65533;Y&#65533;'_
)&#65533;tk&#65533;&#1884;W]&#65533;&#65533;t&#65533;&#65533;&#65533;
P&#65533;zfUK&#65533;&#65533;g&#65533;Gvjd|&#65533;&#65533;eYwF.&#65533;Y&#65533;B&#65533;|Ud{]7k&#65533;&#65533;bZs~&#65533;&#65533;k&#65533;&#65533;Ie&#65533; &#65533;&#65533;Vfx&#65533; &#65533;&#65533;!&#65533;w>&#65533;3&#65533;s&#65533;6m&#436;r&#65533;&#65533;hC&#65533;z-&#65533;u8&#65533;~&#65533;R&#65533;&&#65533;&#65533;vt&#65533;&#65533;e<&#515;&#65533;FswFWy&#65533;<&#65533;t&#65533;&#1187;&#65533;T&#65533;W!y&#65533;qg&#65533;U &#65533;YH&#65533;oVaxz&#65533;`Z&#1477;&#65533;FZ&#65533;&#65533;'uU&#65533;~&#65533;7Wj&#65533;&#65533;&#65533;&#65533;u&#65533;l&#65533;~yDm5&#65533;)&#65533;&#65533; &#65533;&#65533;&#65533;&#65533;cv=&#65533;W&#65533;&#65533;%&#65533;&#65533;'`z&#65533;c*&#65533;l/G]S'&#65533;&#65533;OCx&#65533;&#65533;&#65533;Cm&#65533;&#65533;&#65533;&#65533;E&#65533;{@&#65533;x&#65533;&#65533;x&#65533;{f&#65533;8!&#65533;2&#65533;&#65533;i&#65533;nC1i&#65533;Fu&#65533;&#65533;&#65533;{&#65533;&#65533;&#65533;8TF4&#65533;&#65533;&#65533;&#65533;&#65533;wolf&#65533;$t&#65533;X&#65533;N&#65533;hVP&#1546;&#65533;(&#65533;&#65533;2,&#65533;&#1223;$&#65533;|J&#65533;&#65533;&#65533;t*X&#65533;&#65533;&#65533;*&#65533;&#65533;w&#65533;&#65533;&#65533;&#65533;'nX&#65533;&#65533;&#65533;Y&#65533;&#65533;&#65533;&#1537;&#65533;v&#65533;x&#65533;'j&#65533;&#65533;K&#65533;U&#65533;&#65533;V|&#65533;7&#65533;kXn&#65533;&#65533;&#65533;&#65533;&#65533;fY&#65533;&#65533;$&#65533;&#65533;x&#65533;1&#65533;Q&#65533;$&#65533;ww	&#65533;&#65533;uhV7&#65533;&#65533;&#65533;&#65533;Qg&#65533;&#65533;!&#65533;&#65533;k&#65533;s
&#65533;f&#65533;&#65533;&#65533;&#1358;)7h"	u&#344;&#65533;&#65533;&#65533;&#65533;&#65533;&#65533;&#65533;p&#65533;N&#65533;&#65533;&#65533;&#65533;&#65533;q&#65533;&#65533;&#65533;&#65533;{&#65533;&#65533;Yx&#65533;h\&#65533;'~`&#457;7Xuc&#65533;&#65533;&#65533;&#65533;h&#32996;&#65533;&#65533;&#65533;&#532;a5&#65533;:&#65533;o&#65533;[zT&#65533;{&#65533;&#65533;D&#65533;&#65533;I&#265687;&#65533;&#65533;&#65533;&#65533;&#65533;G&#65533;&#65533;&#65533;&#65533;KiL&#65533;&#65533;CW&#65533;fF&#65533;M&#65533;|&#50707;A&#65533;bLw%&#65533;&#65533;xI&#65533;`&#65533;3A&#65533;W_&c0&#65533;+&#65533;8&#65533;&#65533;M &#65533;&#65533;&#65533;&#65533;pi&#65533;mI&#65533;&#65533;d{(&#65533;Y&#65533;d~&#65533;&#65533;Z&#1992;&#65533;d)&#65533;&#65533;&#65533;o&#65533;g&#65533;R&#65533;Y&#65533;pR&#65533;&#65533;l0vx&#65533;&#65533;&#65533;&#65533;&#58891;&#65533;9&#65533;<W&#65533;f&#65533;&#65533;&#65533;&#65533;;a}v&#65533;&#65533;&#65533;&#65533;&#65533;&#65533;&#65533;&#65533;(y&#65533;X&#65533;&#65533;&#65533;g&#597;H&#65533;V&#65533;&#65533;{&#65533;&#65533;%x&#65533;k&#65533;M&#65533; &#65533;&#65533;&#65533;(&#65533;&#65533;&#65533;R\qY&#65533;&#65533;&#65533;&#65533;&#537;&#65533;%&#65533;&#65533;T&#65533;
&#65533;o&#65533;&&#65533;&#65533;&#65533;&#65533;&#37459;&#65533;&#65533;&#1566;&#65533;Wc&#65533;I&#65533;&#65533;&#65533;*X&#65533;k&#65533;&#65533;5/fD&#65533;{b&#65533;&#65533;&#410;&#65533;B&#65533;&#65533;&#65533;~&#65533;y&#65533;&#32256;&#65533;&#65533;&#65533;&#65533;i&#65533;&#65533;r&#65533;&#65533;&#65533;&#65533;&#65533;&#65533;&#65533;ipi(&#65533;Y&#65533;&#65533;4&#65533;&#65533;,&#263;#&#65533;G1V&#65533;[&#65533;&#65533;6&#65533; T&#65533;&#65533;&#65533;~&#65533;y&#65533;&#65533;&#65533;&#65533;&#65533;&#65533;&#65533;.~1&#65533;x&#65533;&#65533;OF&#1626;6&#65533;;&#65533;&#65533;)&#65533;)v&#65533;y&#65533;
m
&#65533;&#65533;U&#65533;Z@&#65533;&#65533;&#65533;f&#65533;_&#65533;&#65533;&#65533;X&#65533;w&#65533;f(tY&#65533;&#2025;&#65533;&#65533;&#65533;yO	&#65533;&#65533;&#65533;&#65533;&#65533;E&#1629;X&#65533;/&#65533;=&#65533;&#65533;(&#1621;&#65533;&#65533;Wh3&#65533;&#65533;&#65533;qA&#65533;&#65533;&#65533;w&#65533;&#915;w)&#65533;{&#65533;&#65533;&#65533;&#65533;&#1567;\*&#65533;&#65533;V&#65533;
&#65533; Z&#65533;6yDj&#65533;j)&#65533;&#65533;&#1504;Z&#65533;&#65533;v5O$ &#65533;3&#65533;&#65533; &#65533;&#1499;`&#65533;&#65533;=Q&#65533;.m&#65533;S&#65533;y&#65533;&#65533;'&#65533;&#65533;&#65533;&#65533;&#65533;&#65533;&#65533;X&#65533;"y&#65533;&#65533;9&#65533;&#65533;X&#65533;&#65533;&#65533;S&#65533;&#65533;&#65533;&#65533;H&#65533;8&#65533;=&#65533;&#65533;j&#65533;&#65533;-&#1508;&#65533;&#65533;i!&#65533;&#65533;G}&#65533;&#65533;x&#65533;;&#65533;<&#65533;&#65533;&#65533;&#65533;&#65533;&#65533;&#1640;&#65533;&#65533;&#65533;&#65533;&#65533;W&#65533;]&#65533;&#65533;&#65533;`n3
&#65533;0w&#1209;}&#65533;&#65533;coZ=&#1642;_&#65533;&#65533;&#65533;mGd&#65533;&#65533;M5&#65533;&#65533; &#65533;&#65533;c&#65533;[YJ&#65533;&#65533;8f&#65533;%&#65533;&#65533;&#65533;&#682;&#65533;&#65533;&#65533;&#680;Xc&#65533;N&#1702;+)w(h)sZz&#65533;4&#65533;&#65533;&#65533;5&#65533;&#585;&#65533;&#65533;&#34393;&#65533;&#1514;[&#65533;~8Z&#65533;&#5425;eJ&#65533;X&#65533;&#65533;TJ{&#65533;)):&#65533;&#65533;&#65533;&#65533;s&#65533;&#65533;R&#65533;!&#65533;wIr&#65533;S 4(&#65533;&#65533;&#65533;Y&#65533;kK&#65533;&#65533;b&#65533;&#65533;&#65533;&#65533;&#65533;Y1&#65533;&#65533;&#65533;&#65533;&#65533;&#65533;y&#65533;'&#65533;&#65533;&#65533;$&#65533;&#65533;xN&#65533;&#65533;&#65533;&#65533;i&#65533;&#65533;&#65533;tx&#65533;;&#65533;&#65533;-4f&#65533;&#65533;0g&#65533;&#65533;x&#65533;&#499;&#65533;&#65533;&#65533;&#762;&#65533;;
&#65533;&#65533;\&#65533;&#65533;&#65533;U&#65533;&#65533;&#65533;}A&#65533;"&#65533;&#65533;&#65533;V&#65533;oK`e&#65533;&#65533;&#65533;&#65533;&#65533;7&#65533;Y&#708;&#65533;&#65533;g&#65533;&#65533;MB8&#602;;&#65533;&#65533;=&#65533;&#65533;[7T&#65533;&#738; kx>{&#65533;%)&#65533;&#65533;&#65533;n&#65533;r:&#65533;&#65533;F&#65533;&#65533;&#65533;8&#65533;0&#65533;b&#65533;&#65533;Oh:&#65533;-@&#65533;&#65533;&#65533;&#65533;4&#65533;v&#65533;)&#65533;%HY&#65533;&#65533;&#65533;&#65533;&#1670;{&#65533;=&#65533;}&#65533;*&#65533;&#65533; &#65533;&#65533;&#65533;&#65533;
&#65533;&#65533;;8&#65533;&#65533;&#65533;&#65533;&#65533;&#65533;&#65533;&#65533;&#65533;&#65533;&#65533;&#65533;3p5&#65533;&#65533;q\U|&#65533;?&#1785;w[&#65533;X&#684;&#65533;&#65533;&#65533;&#65533;Z&#65533;&#65533;&#1789;k&#65533;{&#65533;P&#65533;a&#65533;&#65533;&#65533;J
&#65533;[&#65533;&#65533;&#65533;8&#65533;1[&#65533;~&#65533;&#65533;W&#65533;&#65533;&#65533;(+&#65533;&#65533;&#65533;&#65533;9&#65533;&#65533;&#65533;UPk&#65533;&#65533;&#65533;>Hw&#65533;&#1784;8&#608;M&#65533;&#65533;&#65533;&#588;&#65533;&#65533;&#65533;&#593;&#65533;J&#65533;&#65533;W&#65533;y&#65533;f&#65533;K&#65533;&#65533;Kq&#65533;&#65533;4&#65533;&#65533;Bp&#65533;&#65533;&#65533;&#65533;&#65533;&#65533;&#65533;N&#65533;p&#65533;&#65533;&#65533;&#65533;&#65533;l&#65533;&#65533;vd&#65533;&#65533;z&#65533;n&#65533;&#65533;%L&#65533;^[&#65533;P&#65533;nw6E&#65533;&<E&#65533;;&#65533;&#1321;b&#65533;&#65533;!&#65533;I&#65533;&#65533;&#65533;&#65533;&#65533;&&#65533;b&#65533;&#65533;7&#65533;&#65533;&#65533;&#65533;&#65533;&#65533;&#65533;&#65533;&#65533;&#65533;U<u|&#65533;z&#65533;N&#65533;&#65533;:gl&#65533;&#766;&#65533;&#65533;&#65533;&#65533;&#65533;&#65533;&#65533;:&#65533;&#65533;&#65533;]8}E&#65533;&#65533;&#65533;&#65533;&#65533;=&#65533;&#65533;J<&#65533; &#65533;&#199;&#65533;)&#65533;&#65533;x(Y&#65533;&#65533;	&#65533;	l&#65533;k&#65533;4xZA&#65533;Q&#65533;&#65533;[[\6z&#65533;=&#65533;l&#65533;&#65533;z&#65533;O<&#65533;E&#65533;v,&#65533;
&#65533;\&#65533;&#65533;5;&#65533;k&#65533;e&#36239;+&#65533;&#65533;&#33530;&#65533;&#65533;Z&#65533;&#65533;&#65533;&#65533;&#65533;&#65533;b&#65533;&#65533;&#65533;q &#65533;&#65533;t&#65533;g&#65533;&#65533;t&#65533;&#65533;i+&#65533;x&#51468;{&#65533;K&#65533;&#65533;&#65533;&#65533;&#65533;&#65533;&#65533;@&#65533;&#365;&#65533;&#65533;&#725;,&#45091;&#65533;&#65533;;&#65533;J&#65533;&#519;3r&#65533;R&#65533;O&#65533;&#65533;&#65533;&#65533;t&#65533;w&#65533;-|&#65533;&#65533;&#65533;&#725;|&#65533;&#65533;&#65533;&#65533;&#65533;&#65533;&#65533;&#65533;l&#65533;&#65533;&#65533;&#65533;%7&#65533;^(&#65533;t&#65533;K&#65533;&#65533;Q&#65533;&#65533;&#65533;&#65533;P(%&#65533;f&#65533;&#1243;&#65533;,<~R&#65533;&#65533;&#65533;X&#65533;&#65533;&#65533;SY&#65533;F&#751;&#65533;&#65533;K&#1663;z&#65533;&#22275;&#65533;Z&#1132;&#65533;v4&#65533;&#65533;P&#65533;&#65533;[&#65533;&#65533;:&#65533;&#65533;&#65533;y&#678;&#65533;e&#65533;&#65533;&#65533;&#65533;&#65533;&#65533;&#65533;@&#65533;&#65533;~z&#65533;&#65533;&#65533;&#65533;,&#65533;&#65533;&#65533;"k&#65533;&#65533;K&#65533;l&#65533;3m&#65533;FG&#65533;&#65533;|&#65533;@u&#65533;U&#65533;&#65533;i&#731;&#65533;C&#65533;&#65533;&#65533;&#65533;&#65533;&#65533;R<&#799;&#65533;n&#65533;&#65533;-&#65533;x&#65533;&#65533;&#65533;&#65533;V&#65533;&#65533;v&#65533;&#65533;9&#65533;}&#65533;.&#65533;!&#65533;iI&#65533;&#65533;_&#65533;L*&#162;&#65533;&#65533;&#65533;&#65533;&#65533;
&#1824;&#65533;(&#65533;&#65533;M&#65533;&#65533;&#65533;&#65533;}M&#352;r&#65533;&#26360;&#65533;w&#65533;)%<|&#65533;&#65533;&#65533;i\&#65533;Z{&#65533;&#65533;&#65533;&#65533;&#1396;K&#1287;&#65533;Y&#65533;&#65533;3&#65533;)&#65533;t&#65533;|&#65533;&#65533;&#65533;&#65533;&#65533;&#65533;&#1273;L&#65533;%~&#65533;&#65533;&#855;&#1541;"&#65533;t&#65533;&#65533;&#65533;3&#65533;l&#65533;&#65533;&#65533;	&#65533;&#65533;&#65533;&#65533;]&#65533;&#65533;]&#65533;&#65533;*&#65533;O&#65533;&#65533;&#65533;:&#65533;Z&#33318;=&#48808;&#65533;&#65533;&#65533;,&#65533;T4&#65533;&#65533;z&&#65533;
&#65533;&#267;pVH&#65533;&#65533;&#65533;&#65533;xm&#65533;&#65533;&#65533;g&#65533;}L&#65533;4&#65533;&#65533;o;&#619;T&#1629;F&#65533;&#65533;&#65533;&#65533;&#65533;&#65533;&#65533;@3&#65533;&#65533;&#65533;YK&#65533;+k'&#65533;&#65533;|f&#65533;+&#65533;&#1489;&#65533;\#&#65533;&#65533;M&#65533;Cy&#1512;&#65533;&#65533;&#902;>&#65533;
}&#1117;&#65533;&#65533;&#49840;&#65533;p=E&#65533;Z)&#65533;&#65533;&#65533;<&#65533;&#65533;R{&#65533;&#65533;&#65533;&#65533;:&#65533;&#65533;&#65533;&#65533;y&#65533;&#65533;&#635;&#65533;i&#65533;_&#65533;&#65533;&#65533;&#65533;&#65533;n&#65533;u&#65533;&#65533;&#65533;o}&#65533;ll&#65533;&#65533;%&#65533;=&#65533;&#65533;S&#65533;!&#65533;&#65533;&#65533;&#65533;&#65533;&#65533;(&#65533;&#65533;&#65533;&#65533;&#765;&#65533;&#65533;,&#65533;&#65533;l&#65533;&#1767;&#65533;J&#65533;/&#65533;&#1078;&#65533;&#1533;\&#65533;D&#65533;&#65533;W&#65533;&#65533;ItF&#65533;&#65533;&#65533;*&#65533;&#65533;&#65533;&#65533;&#65533;UP&#65533;^&#65533;9N&#65533;k&#65533;&#65533;CM&#65533;M&#65533;&#65533;&#65533;"[&#65533;6&#65533;S&#65533;&#840;&#65533;&#65533;&#65533;yg&#65533;&#65533;&#65533;&#65533;K&#65533; &#65533;&#65533;a&#715;<&#65533;&#65533;&#65533;*&#65533;)&#65533;&#17723;&#2652;&#65533;~&#65533;s&#65533;&#65533;C
&#65533;&#461;&#1498;&#65533;&#65533;&#65533;&#65533;&#65533;&#65533;&#65533;&#65533;&#65533;.&#65533;{&#65533; &#65533;&#65533;~&#16333;&#65533;&#65533;&#65533;&#65533;&#65533;&#65533;4&#65533;&#65533;~&#65533;&#65533;&#65533;&#65533;K&#65533;7&#65533;&#65533;\&#65533;a&#65533;&#1664;&#65533;&#65533;&#65533;K&#65533;&#65533;9Y}.&#65533;&#65533;&#430;&#65533;&#65533;&#40814;&#65533;N&#65533;N-&#65533;)&#65533;&#65533;&#65533;]&#1949;&#65533;>&#65533;=&#687;K&#65533;&#65533;&#65533;&#65533;^&#65533;n&#1955;n&#65533;&#65533;&#65533;&#65533;D(+(&#65533;&#65533;l&#65533;&#65533;S{&#65533;&#65533;&#65533;J]&#65533;&#65533;M&#1584;&#65533;&#65533;&#65533;f&#65533;&#65533;&#65533;z~&#65533;&#65533;&#65533;^&#542;&#65533;x+&#65533;p	&#65533;f&#65533;$&#65533;&#65533;&#65533;&#65533;&#65533;&#65533;;&#65533;&#65533;]&#65533;&#65533;&#65533;&#1578;&#65533;&#1322;&#65533;&#65533;^&#65533;&#65533;&#65533;&#65533;m&#65533;'+&#65533;I^&#60295;&#65533;&#65533;^&#65533;&#65533;i&#65533;p&#65533;&#65533;6lD&#65533;pm&#65533;&#65533;A{&#65533;o&#65533;&#65533;&#65533;}&#65533;&#65533;&#65533;v&#65533;\=/q&#65533;|&#65533;"&#65533;&#65533;&#395;&#312;&#65533;&#65533;&#65533;(&#65533;j&#65533;q&#65533;vA&#953;&#65533;&#65533;E&#930;l&#65533;&#65533;]&#65533;&#65533;&#65533;&#65533;&#65533;^&#65533;>&#65533;^/&#65533;W?&#65533;-&#65533;&#65533;&#65533;]&#509;&#65533;&#65533;W&#65533;&#65533;&#65533;&#65533;&#65533;.w&#65533;t&#65533;,&#65533;hL&#65533;&#65533;2d&#65533;&#1895;GdF&#654;&#65533;*&#65533;&#65533;&#65533;+&#65533;&#65533;\&#65533;&#65533;I&#1957;>yW&#65533;&#65533;-m&#65533;?m&#65533;m&#65533;&#65533;&#65533;,o&#58772;&#65533;{^i{k&#65533;&#65533;D&#65533;v<&#65533;&#65533;&#65533;&#65533;\&#65533;&#65533;K&#65533;&#65533;z8&#65533;F?&#65533;"O3s&#65533;&#65533;&#65533;_o&#2511;&#65533;p;&#65533;&#65533;&#65533;&#65533;_&#65533;&#65533;&#65533;&#65533;&#22951;&#65533;/&#65533;&#65533;q/&#65533;"&#65533;&#65533;&#65533;&#65533;&#65533;&#744;&#65533;&#65533;#&#65533;y*L&#65533;^&#65533;&#65533;9/!Ff_&#65533;&#65533;&#65533;&#65533;w&#65533;/&#65533;&#65533;&#65533;_&#202;&#65533;#&#65533;&#65533;V&#65533;Q_&#1298;O&#65533;-&#65533;$<&#65533;5N&#65533;&#65533;\&#65533;&#65533;&#65533;HM&#65533;&#65533;&#65533;&#65533;&#65533;&#65533;l.&#65533;&#65533;&#65533;&#65533;&#65533;&#2034;&#65533;(%&#65533;nU&#65533;&#65533;&#65533;&#65533;&#65533;&#65533;&#65533;{&#65533;+	&#65533;&#65533;|`V^&#65533;&#65533;\&#65533;q\3&#65533;&#65533;&#65533;&#65533;&#65533;&#65533;&#65533;Z&#65533;&#65533;&#65533;/&#65533;&#65533;&#65533;8&#65533;&#65533;&#65533;&#65533;&#65533;&#65533;&#65533;&#65533;&#65533;&#65533;&#65533;&#65533;&#65533;&#65533;&#65533;&#65533;&#65533;&#65533;?&#65533;'&#65533;Q&#65533;&#65533;&#65533;&#305;&#65533;&#65533;&#65533;&#65533;&#65533;/&#65533;&#65533;&#65533;&#65533;&#65533;&#65533;&#65533;&#65533;&#65533;&#65533;&#65533;&#65533;&#65533;&#65533;&#65533;&#65533;&#65533;&#65533;e&#65533;&#65533;&#65533;&#65533;&#65533;&#65533;&#65533;&#65533;&#65533;&#65533;&#65533;&#65533;C&#65533;&#65533;&#65533;&#1204;&#65533;&#65533;&#65533;d&#65533;&#65533;EP&#1388;&#65533; &#65533;)l&#65533;&#65533;a&#65533;~JH&#65533;&#65533;B$&#65533;0:&#65533;&#65533;&#65533;&#65533;&#65533;&#65533;&#65533;6 Q&#65533;IB(&#65533;<i&#65533;C&#65533;-&#65533;&#1634;W&#65533;`D]&#65533;&#65533;&#65533;&#65533;R&#1012;uym&#65533;S&#65533;Ch8&#65533;&#65533;&#65533;Y,&#65533;&#65533;:&#65533;m{&#65533;#!&#425;{,&#65533;&#65533;\M&#65533;`&#65533;&#1348;Wo&#65533;&#814;d&#65533;!&#65533;*&#65533;&#65533;U&#65533;&#65533;c*&#65533;&#65533;&#1377;x&#65533;&#65533;&#65533;&#65533;Q&#65533;&#974;}&#65533;&#65533;X&#65533;?&#65533;v&#65533;&#65533;&#65533;&#65533;&#65533;#)&#65533;LI&#65533;&#65533;e&#65533;h/k&#65533;&#65533;b&#65533;d2&#65533;2Z&#65533;&#1740;&#65533;S&#65533;
4&#65533;g&#1225;[&#65533;&#65533;&#65533;&#1923;&#65533;nZX&#65533;&#1243;&#65533;a&#65533;&#65533;v[&#65533;q&#65533;V*&#65533;<&#65533;&#65533;&#65533;&#65533;&#65533;&#1662;&#65533;s&#65533;&#65533;&#1481;&#65533;&#65533;N&#65533;vw&#65533;&#65533;A+F<&#65533;&#65533;hY&#65533;}]V&#65533;&#65533;i&#1932;&#763;&#65533;>R&#65533;&#65533;&#65533;&#65533;C&#65533;&#65533;Rsg&#65533;&#65533;Y2&#65533;:&#65533;&#65533;$&#65533;|&#65533;M&#65533;&#65533;&#65533;W&#65533;r_cUr&#65533;&#65533;bE&#65533;	no&#65533;&#343;@&#65533;$w[VJ&#1622;&#65533;n&#65533;&#65533;/&#65533;s&#1097;#&#65533;#&#65533;	hc&#65533;&#65533;p&#65533;&#65533;G&#65533;&#65533;&#65533;&#65533;&#65533;&#65533;&#1992;+VXQ&#65533;,rD&#65533;&#65533;&&#65533;&#65533; &#65533;%&#65533;z&#65533;9&#65533;&#65533;&#65533;-%&#65533;M&#65533;&#65533;V&#65533;&#65533;&#65533;e&#65533;&#65533;&#65533;&#65533;&#5659;x&#65533;&#65533;fb&#65533;&#65533;&#65533;&#65533;Q&#65533;e.O&#65533;X$fZ!&#648;yu]V?u&#65533;$H&#65533;)ue&#65533;&#65533;&#65533;U'&#65533;fBNs2&#65533;B&#65533;&#65533;8&#65533;Xq:&#65533;&#206;&#65533;&#65533;T(&#65533;&#65533;-&#1161;&#1617;&#65533;&#65533;&#65533;&#65533;&#6437;&#65533;&#65533;&#65533;&#65533;&#65533;6&#42743;&#65533;`&#65533;&#65533;qI$y^J&#65533;f&#65533;_&#65533;&#491;&#65533;&#65533;&#65533;&#65533;&#65533;|}n&#65533;g&#65533;&#65533;&#65533;+&#65533;&#65533;(m&#65533;&#65533;&#65533;`c&#65533;z&#65533;&#65533;E&#65533;&#65533;&#65533;&#65533;&#65533;U&#65533;&#65533;Ec"&#65533;&#65533;&#65533;&#65533;&#65533;&#65533;&#65533;&#65533;VV&#65533;&#65533;s&#65533;&#65533;8.&#65533;E&#65533;[&#65533;&#65533;&#65533;{
&#65533;&#1178;G&#65533;&#65533;<dI&#65533;\&#65533;k&#1850;&#65533;&#65533;&#65533;~&#65533;&#65533;4l&#65533;a
71&#65533;&#65533;&#41477;&#65533;&#65533;&#65533;&#65533;&#65533;&#65533;.^&#65533;#{(&#65533;&#65533;ILn+&#65533;&#65533;&&#65533;&#65533;&#65533;"U"&#65533;Nyk(&#65533;&#65533;&#65533;&#65533;;c&#65533;pk&#65533;A&#1715;&#65533;&#65533;J&#65533;h&#65533;&#65533;&#65533;&#65533;&#65533;i0&#65533;wy&#50655;&#65533;Km&#65533;**m}&#65533;&#65533;&#65533;S&pMu&#65533;3z&#65533;&#65533;&#65533;&#65533;&#65533;n&#65533;s7&#65533;I&#65533;&#65533;~U&#65533;&#65533;&#65533;w&#65533;&#65533;&#65533;&#65533;&#65533;&#65533;;N?&#65533;!#8&#65533;w&#65533;&#65533;&#65533;&#65533;&#65533;Vc&#65533;&#65533;#&#65533;o&#65533;&#65533;&#307;&#65533;*\&#65533;&#65533;=/`&#65533;&#65533;&#65533;|2&#65533;)&#65533;:&#65533;&#1814;&#65533;i&#19303;;3&#65533;&#65533;&#65533;&#65533;mz&#65533;&#65533;&#65533;&#65533;_#{m&#1988;QJ&#65533;&#65533;&#65533;&#65533;&&#65533;&#1470;M&#601;Q17&#65533;&#65533;&#65533;&#65533;o&#65533;O&#65533;&#65533;c&#65533;&#1798;U&#65533;7&#65533;&#65533;&#65533; ^&#65533;(,&#65533;{&#65533;n&#65533;&#65533;&#65533;&#419;#&#65533;&#65533;&#65533;&#65533;-t&#1941;&#65533;e>&#65533;&#65533;.{&#65533;V/&#65533;&#65533;&#65533;x;&#65533;<&#65533;&#65533;&#65533;i&#65533;&#65533;&#65533;_&#65533;&#65533;&#65533;K&#65533;w&#65533;^&#1798;&#65533;1&#65533;|C&#65533;<&#65533;&#65533;&#65533;&#65533;nt&#65533;r&#65533;&#65533;&#65533;&#65533;&#65533;oVR\&#65533;&#65533;R"j^l&#694;&#65533;&&#65533;&#65533;&#65533;l&#65533;#_&#65533;&#65533;&#65533;&#65533;n&#65533;r&#65533;p&#2004;8&#65533;/&#65533;]m0P+&#65533;c7@v&#65533;G&#65533;&#65533;&#508;"R&#65533;iP&#65533;&#65533;&#295;>&#65533;%"G&#65533;&#65533;&#65533;&#1516;S&#65533;Ol&#65533;&#65533;&#65533;&#65533;X&#65533;H&#65533;&#65533;X&#65533;Ke^&#65533;&#65533;}/[&#65533;h]&#65533;\f&#65533;|D&#65533;S&#65533;S&#65533;&#65533;&#65533;&#65533;"3&#65533;r&#174182;t&#65533;&#448;pQ&#65533;x|&#65533;&#65533;B&#65533;E&#65533;Y&#65533;tIv&#65533;&#65533;&#65533;&#65533;vK&#65533;&#65533;Enqr&#65533;&#65533;&#65533;	&#47429;=&#65533;<&#65533;&#65533;&#65533;'5&#65533;&#65533;&#405;O[&#65533;&#24449;@&#65533;&#65533;k&#65533;XO&#65533;	&#65533;&#65533;&#65533;&#65533;#3tT&#24856;.&#65533;&#65533;1u&#65533;S&#65533;&#65533;&#65533;&#65533;&#65533;4mPg&#65533;tZ&#65533;&#65533;j	&#65533;
&#65533;e4m&#65533;Q&#65533;&#65533;0&#65533;s +&#65533; &#979;&#65533;L&#65533;15&#65533;&#65533;+&#65533;3c&#65533;T&#65533;&#65533;/9&#65533;&#65533;&#65533;&#65533;oQ&#65533;B^A&#65533;&#65533;O*&#65533;.{&#65533;&#65533;&/&#65533;3&#65533;&#65533;&#65533;&#65533;$&#65533;&#65533;D&#65533;&#65533;&#65533;%&#65533;&#65533;j&#65533;D&#65533;&#65533; &#65533;1&#65533;&#65533;&#65533;&4'&#65533;;9&#65533;&#65533;d&#65533;u&#707;NNWb&#65533;9&#1017;IeR&#1117;&#65533;&#65533;T'_jQ&#65533;r&#65533;&#65533;X&#65533;b&#65533;X&#65533;V&#65533;)&#65533;I&#65533;&#65533;?&#65533;539&#65533;&#65533;,'r&#65533;&#65533;&#65533;&#65533;&#65533;&#65533;N&#65533;&#65533; &#65533;&#65533;=&#65533;&#65533;M]&#65533;jFk&#685;%&#65533;&#65533;~=&#65533;'&#65533;D&#65533;&#65533;l!"&#65533;&#65533;e&#65533;&#65533;&#65533;O&#65533;&#65533;&#65533;&#578;&#65533;&#65533;&#65533;T&#65533;&#65533;&#65533;&#65533;&#1876;N&#65533;&#65533;S&#65533;er|&#65533;&#65533;&#65533;>}6&#65533;9&#65533;0&#65533;"l&#65533;G&#65533;&#699;&#65533;&#65533;kR=y&#65533;&#65533;>&#65533;&#65533;&#65533;&#65533;(V&#65533;z-&#65533;&#65533;*&#65533;=jYs&#65533;&#65533;b&#65533;&#65533;Oi&#65533;&#65533;*&#65533;H&#65533;2&#65533;li:C&#65533;R&#65533;On&#65533;Mi1&#65533;JVh&#65533;&#65533;&#65533;&#65533;D&#65533;&#65533;&#952;W?&#65533;l*&#65533;5&#65533;a&#65533;&#65533;7&#65533;&#65533;oe&#65533;11&#65533;[R^v&#65533;&#65533;&#65533;fK&#65533;Y{&#65533;f&#65533;s-&#65533;&j&#65533;XV&#65533;9S*%S&#65533;Zv&#65533;&#65533;&#65533;mO&#65533;&#65533;&#65533;~k&#65533;nC!&#65533;&#65533;Fw&#65533;?COx&#65533;{&#65533;&#1388;&#65533;&#65533;&#65533;j&#65533;&#65533;&#65533;&#65533;"&#1451;&#65533;&#65533;&#65533;&#65533;8%O&#65533;j&#65533;V)&#65533;w&#1115;&#1645;r&#65533;&#65533;&#65533;`j&#65533;
&#65533;6&#1203;&#65533;#6&#65533;&#2009;&#65533;&#65533;&#65533;&#65533;&#65533;j&#65533;[&#65533;&#65533;a{&#751;&#65533;&#65533;&#65533;A&#65533;z&#861;v#&#65533;H&#65533;7"&#65533;$&#65533;#<l&#65533;&#65533;+&#65533;&#65533;Hx>&#65533;&#65533;(&#65533;d	&#65533;&#65533;&#65533;Xlr&#65533;5&#65533;`&#65533;&#65533;x&#65533;^g&#65533;; &#65533;&#65533;ry&#490;&#65533;&#65533;X&#65533;{&#65533;/&#65533;8L&#65533;&#65533;omwHc[7&#65533;P&#65533;#&#65533;&#65533;&#65533;>&#65533;&#65533;8&#65533;`&#65533;&#65533;&#65533;s&#65533;&#65533;&#65533;!8&#65533;M&#65533;&#952;F&#65533;Z&#65533;&#65533;|&#1364;#a@OH &#65533;.D&#65533;5&#65533;&#65533;9&#65533;|&#1682;#&#65533;eDrg&#622;&#65533;2\&#65533;I&#65533;&#1365;&#65533;&#65533;&#65533;d&#65533;,&#1900;gM&#65533;:&#65533;&#65533;u&#65533;&#65533;&#65533;k@&#65533;&#65533;&#65533;Y&#65533;&#65533;&#65533;-U&#65533;&#65533;Nk_&#65533;U3-&#65533;Q3&#65533;x%J&#65533;&#65533;&#65533;&#65533;&#65533;&#65533;&#1362;UO#&#65533;&#65533;&#65533;$&#65533;&#65533;3|fR&#65533;z&#65533;:&#65533;\&#65533;&#65533;mbT&#65533;Gc&#65533;&#65533;s]g9&#216;&#65533;ov$u:X&#65533;xM&#65533;&#65533;&#65533;W&#65533;laS{&#65533;&#65533;&#65533;$woC&#65533;&#65533;>&#65533;&#65533;&#65533;
&#1958;&#65533;W&#65533;n^&#65533;&#65533;&#65533;&#65533;\1&#65533;&#65533;&#65533;&#65533;&#65533;&#65533;&#65533;Q&#65533;^&#65533;&#1841;&#65533;&#65533;&#65533;}[&#65533;&#65533;&#65533;x0g9vORS&#65533;&#65533;&#65533;&#1772;$&#65533;~&#65533;&#65533;2
&#65533;&#65533;&#65533;^&#65533;6&#65533;}&#1820;&#65533;y&#65533;f&#65533;cz	&#65533;&#65533;Q&#1278;6&#65533;&#65533;&#65533;Y%C3=x&#65533;&#65533;]&#65533;&#65533;&#65533;&#65533;&#65533;&#65533;&#65533;&#65533;3&#65533;&#65533;&#65533;f&#65533;&#65533;w&#1349;&#65533;&#1581;g\q&#65533;&#65533;p&#65533;-o &#65533;*&#65533;&#65533;et&#65533;&#65533;V&#65533;f&#493;w\0&#65533;(&#65533;~ng&#65533;&#65533;0&#65533;&#65533;&#65533;uw{&#65533;MV&#65533;	&#65533;&#65533;&#65533;z&#993;&#65533;1&#65533;&#65533;]&#65533;X&#65533;&#65533;&#65533;^lU&#65533;&#65533;ig&#65533;&#65533;&#65533;K&#65533;z&#65533;&#65533;&#65533;&#65533;x&#65533;&#65533;&#65533;&#65533;|&#65533;y&#65533;&#65533;&#65533;p&#65533;&#65533;vIQ&#65533;;j&#65533;l&#65533;u&#65533;&#65533;&#65533;Cx&#65533;q>&#65533;}+&#65533;&#65533;&#65533;UV&#65533;>Pu&#65533;C;&#65533;&#909;r&#65533;&#65533;u&#65533;&#65533; .&#65533;&#65533;&#65533;&#65533;u&#65533;&#65533;E&#65533;&#65533;&#65533;&#65533;&#65533;z&#65533;k;&#65533;&#65533;&#65533;&#65533;t&#65533;&#65533;&#65533;v&#65533;c4&#65533;UZ&#65533;&#65533;&#65533;j&#65533;&#65533;'x&#65533;!&#65533;&#65533;x	6y&#65533;EQ&#580;w$gi&#65533;&#65533;u&#65533;d&#65533;&#65533;A}&#65533;W{FtA&#65533;uy?=	5T^&#65533;8&#65533;~&#65533;&#65533;T([i#~x~z&#65533;~.GL&&#65533;dws&#65533;g0&#65533;3A&#65533;&#65533;Pt%EG3Bxl&&#65533;&#65533;i&#65533;&#65533;&k&#65533;&#65533;+H:}&#65533;T&#65533;&#65533;D>&#65533;y"E0&#65533;GFN&#65533;u&#65533;&hxz&#65533;&#65533;z$8s&#65533;g|X(S&#65533;&#65533;|Esr~g&#65533;&#65533;eWk&#65533;QaW,A&#65533;(&#65533;t&#65533;2&#65533;G&#65533;&#65533;p&#65533;&#65533;_U&#65533;s&#65533;G&#65533;|&#65533;9&#65533;'lGoXr;'&#65533;Z&#65533;&#65533;K&#65533;&#65533;y&#65533;a&#65533;h&#65533;&#65533;r&#65533;v&#65533;&#65533;&#65533;#&#65533;&#65533;l&#65533;&#65533;&#65533;&#65533;x&#65533;A&#65533;SMY6&#65533;&#65533;&#25083;&#65533;T&#469;&#65533;&#65533;bC$%&#65533;&#65533;&#385;&#65533;&#65533;&#453;&#1622;9D85]&#65533;4&#65533;}&#65533;&#65533;{MVz&#65533;l&#65533;&#452;&#65533;xv&#65533;&#65533;_&#65533;d&#65533;&#65533;&#65533;8~&#65533;H~
&#65533;o&#65533;&#65533;>'5&#65533;I&#65533;gt&#65533;q&#65533;VGk&#65533;{&#65533;&#385;&#65533;sX&#65533;F&#65533;)&#65533;~1H&#65533;&#65533;&#65533;q&#65533;&#65533;&#65533;WJ&#65533;p&#65533;&#65533;~&#65533;n4&#65533;4&#65533;&#65533;&#65533;w{&#65533;h'&#65533;WpV|&#65533;&#65533;&#65533;2&#65533;&#65533;U&#65533;igZ&#65533;&#65533;&#1464;&#65533;Wl&#65533;&#65533;PHY&#65533;&#65533;588(r/0cB&#65533;5y&#65533;i%&&#65533;&#65533;/wh[`XV&#65533;YU&#65533;&#65533;&#65533;xx&#65533;&#65533;t&#65533;&#65533;K&#65533;&#65533;&#65533;&#65533;&#65533;&#65533;L&+&#65533;&#65533;y&#65533;h&#65533;&#65533;&#65533;;&#65533;T&#65533;&#65533;8&#65533;8&#65533;v&#65533;&#65533;&#65533;&#65533;/9^&#65533;&#65533;ns&#65533;!&#65533;ThF&|&#65533; &#65533;FUPhhM9Y&#65533;&#65533;&#65533;z&#65533;&#65533;6&#65533;,&#65533;&#65533;s&#65533;W&#65533;H&#65533;&#65533;&#65533;&#65533;&#65533;#&#65533;&#65533;&#65533;&#65533;}&#65533;&#65533;&#65533;X(&#65533;&#952;&#65533;=&#65533;&#65533;&#531;>	C&#65533;6&#65533;?H&#65533;y8&#65533;Oh&#65533;-X]&#65533;&#65533;&#65533;DfvP9Z&#65533;6&#65533;&#65533;&#65533;&#65533;f&#65533;&#65533;&#65533;{&#65533;W&#65533;Ht&#65533;X&#65533;d&#65533;&#65533;&#65533;g&#65533;&#1208;s&#65533;Fg5&#65533;&#65533;k&#65533;&#65533;W&#65533;&#65533;)&#65533;&#65533;&#65533;z&#65533;&#65533;&#65533;&#65533;sL&#1297;^Fm&#65533;G&#65533;Y&#65533;w@&#65533;aq&#65533;d=&#65533;H&#65533;&#65533;&#65533; &#65533;~&#65533;&#65533;&#65533;y&#65533;&#1032;i&#65533;5az&#65533;&#65533;#&#65533;&#65533;&#65533;&#65533;He|&#65533;&#65533;&#600;&#65533;&#65533;&#65533;&#65533;&#65533;&#65533;(&#65533;&#65533;&#1817;&#65533;&#65533;h&#65533;&#65533;f&#65533;]6&#65533;&#65533;$&#65533;^a&#65533;&#65533;&#65533;&#65533;%&#65533;&#1912;5Zcp&#65533;&#65533;&#65533;&#65533;&#65533;W&#65533;&#65533;(tkY&#65533;{&#65533;&#65533;&#65533;&#65533;i&#1033;.&#65533;v&#65533;&#65533;&#65533;&#65533;&#65533;o&#65533;&#65533;w&#65533;&#65533;E&#65533;&#65533;Oq&#65533;"&#65533;r&#65533;h&#65533;&#65533;9&#65533;y[&#65533;&#65533;&#65533;6&#65533;.&#65533;z&#65533;u&#65533;&#1428;&#65533;(&#65533;&#65533;2R&#65533;P"&#65533;g&#65533;&#65533;&#65533;l)&#65533;&#65533;E&#65533;&#65533;&#65533;&#65533;&#65533;&#65533;&#65533;&#65533;9&#406;dH&#65533;&#65533;9&#65533;&#65533;(y&#65533;&#599;)&#65533;gy&#65533;&#65533;8&#65533;&#1626;&#65533;&#65533;u&#65533;&#65533;z&#65533;y&#65533;&#65533;&#65533;&#65533;YH2&#65533;&#65533;0w&#65533;VICwZ&#65533;h&#65533;&#65533;&#65533;(3&#65533;&#65533;A&#65533;iz&#65533;f&#65533;A&#65533;&#537;&#65533;&#65533;&#65533;&#65533;&#65533;&#65533;&#65533;b&#65533;&#26961;&#65533;&#65533;&#65533;&#65533;&#611;&#65533;I&#65533;&#65533;&#65533;&#65533;&#612;&#65533;&#65533;Ex&#65533;&#65533;j&#65533;S&#1622;&#65533;&#65533;&#65533;&#65533;phH|&#65533;&#65533;{J&#65533;<&#65533;"&#65533;C,R&#65533;&#65533;f&#65533;[wD&#65533; &#65533;,z&#65533;&#65533;&#65533;&#65533;&#65533;&#65533;*z^&#65533;X&#65533;&#65533;&#65533;E'&#65533;&#65533;b&#65533;&#65533;P&#65533;&#65533;&#65533;&#65533;M&#65533;k&#65533;x&#65533;&#65533;&#65533;hy
O?&#25929;&#65533;a\&#65533;&#65533;u&#65533;Xs&#16414;&#65533;&#65533;&#1782;&#65533;h
&#65533;~I&#65533;&#65533;&#65533;}&#65533;&#65533;&#65533;&#65533;&#65533;&#65533;f&#65533;r&#65533;&#65533;*&#65533;&#65533;&#65533;H&#65533;&#65533;&#39407;
&#65533;J&#65533;&#65533;^&#65533;&#65533;&#65533;&#65533;&#1686;&#65533;O&#65533;&#686;&#65533;Y&#65533;&#65533;&#65533;&#65533;&#65533;T&#65533;&#542;&#65533;(&#65533;?*&#65533;&#65533;&#65533;&#65533;&#65533;&#65533;2(Y&#65533;GK}&#65533;Nw'	&#65533;c&#65533;&#65533;l&#65533;Vv&#65533;`&#65533;Z&#65533;&#65533;&#65533;&#65533;&#17047;:I&#65533;&#65533;&#65533;&#65533;&#65533;j&#65533;D&#65533;&#65533;&#65533;&#65533;&#65533;%u&#65533;i&#65533;&#65533;9fnx"!&#65533;&#65533;#&#65533;&#65533;&#65533;&#65533;&#65533;&#65533;&#65533;&#65533;&#65533;&#65533;&#65533;U&#65533;&#65533;Z&#65533;&#65533;Z&#65533;_&#65533;&#65533;&#65533;&#65533;&#65533;%{&#65533;i&#65533;&#65533;S&#65533;&#65533;&#65533;z&#65533;)&#65533;&#65533;j&#65533;&#65533;Y~G&#65533;&#65533;&#65533;f_&#65533;&#65533;&#65533;T)&#65533;&#65533;I&#65533;8;&#65533;&#65533;w&#65533;{&#65533;&#65533;&#65533;&#65533;R&#65533;tgsw&#434;&#65533;&#65533;&#65533;(&#65533;c)&#65533;&#65533;&#65533;_>&#65533;sf]B	&#65533;&#65533;J&#65533;&#65533;&#692;&#1749;s&#65533;&#65533;&#65533;&#65533;&#65533;&#65533;:7W
&#65533;&#65533;%&#65533;m&#65533;&#65533;&#65533;Hp&#65533;&#65533;
&#65533;U K&#65533;b&#65533;&#65533;&#65533;zu&#65533;&#627;Xt&#65533;&#65533;o&#65533;
&#65533;,;&#65533;y&#65533;d&#65533;&#65533;&#65533;&#730;[&#65533;x&#65533;y&#65533;&#23220;&#12910;&#65533;K&#65533;&#65533;&#65533;~q&#65533;d&#65533;&#65533;&#65533;&#65533;v&#65533;)&#65533;&#65533;:&#65533;&#65533;&#65533;i'	&#65533;^;&#65533;1r&#65533;&#65533;F&#65533;&#65533;&#65533;&#65533;q&#732;&#65533;&#621;oJ{&#65533;&#508;&#65533;~y&#65533;&#65533;&#693;&#65533;&#65533;&#65533;&#65533;Z&#65533;&#65533;&#65533;&#65533;9&#65533;&#42583;&#65533;&#65533;&#65533;&#1569;Z&#65533;hX&#65533;&#65533;&#65533;&#65533;&#65533;i&#65533;e&&#65533;)&#65533;P&#65533;[&#65533;&#65533;M&#65533;c&#65533;[&#65533;&#65533;Z&#65533;R&#65533;&#65533;G&#65533;`&#65533;&#35937;K&#65533;&#65533;J&#65533;&#65533;k&#65533;&#65533;;&#65533;K*&#65533;p&#65533;6xHw6*&#65533;I&#65533;&#65533;s&#65533;&#65533;&#65533;p&#65533;D&#65533;&#65533;v&#65533;L&#65533;Wy&#65533;&#65533;r).%&#65533;&#65533;&#65533;}&#65533;{&#65533;G&#1262;c&#65533;&#347;&#65533;o&#65533;&#65533;&#65533;&#65533;&#65533;&#65533;&#65533;I&#1787;	\&#65533;G+c&#65533;
&#65533;&#904;&#65533;&#65533;&#65533;};&#65533;#&#65533;&#65533;@%zK&#65533;&#65533;F:&#65533;&#65533;&#65533;&#65533;e&#65533;&#65533;&#65533;"&#65533;&#65533;&#65533;{&#65533;&#65533;&#65533;<v&#65533;&#65533;K/&#65533;^&#65533;&#48539;&#65533;1l&#65533;)&#65533;&#65533;H;&#65533;;&#65533;&#65533;&#65533;&#760;&#65533;&#65533;L&#65533;&#65533;<&#65533;&#65533;49&#65533;B&#65533;q&#65533;Vd&#65533;&#65533;@&#65533;&#65533;&#65533;"k&#65533;&#65533;&#65533;_[#$&#65533;&#65533;u&#65533;&#65533;s&#65533;V7&#65533;&#65533;.&#65533;&#65533;p&#65533;&#65533;&#65533;&#65533;[&#65533;:|&#65533;1&#65533;&#65533;i&#65533;&#65533;&#65533;&#65533;k&#807;5
&#65533;&#65533;K&#65533;j&#65533;5&#65533;Sk&#65533;&#65533;&#65533;&#65533;f|&#65533;X<&#65533;A&#65533;&#65533;&#65533;,&#65533;&#65533;	&#65533;Rl|&#65533;&#65533;E&#65533;&#65533;&#65533;&#65533;,p&#65533;&#65533;&#65533;]&#610;&#65533;&#604;&#65533;^M<&#65533;h&#65533;&#65533;>l&#65533;J&#65533;]&#65533;&#65533;tl&#65533;&#65533;&#65533;&#65533;\&#65533;&#65533;&#65533;&#65533;&#65533;Y&#65533;&#65533;&#65533;\&#65533;&#65533;h&#65533;Ov|&#65533;V&#65533;&#65533;5jiO{&#65533;&#65533;&#65533;&#65533;&#65533;&#61230;&#65533;&#65533;&#65533;&#829;u&#65533;&#65533;&#65533;&#951;&#1804;&#65533;&#65533;&#65533;r&#65533;k8)&#65533;&#1116;&#65533;&#65533;&#65533;&#65533;  !&#65533;   ,    ?C &#65533;&#65533;jb&#65533;&#65533;r&#65533;&#65533;&#65533;a&#65533;&#65533;>&#65533;&#65533;&#65533;&#65533;:&#65533;&#65533;&#65533;&#65533;&#65533;&#65533;&#65533;&#65533;&#65533;&#65533;&#65533;&#65533;&#65533;&#65533;&#65533;&#65533;@&#65533;&#65533;&#65533;&#65533;&#65533;&#65533;	&#65533;&#65533;&#65533;&#65533;&#65533;&#65533;&#65533;&#65533;&#65533;&#65533;&#65533;	&#65533;&#65533;h&#474;&#65533;'&#65533;&#65533;a&#65533;&#65533;&#65533;&#958;&#65533;&#392;&#65533;&#65533;&#1763;&#65533;&#65533;&#1863;&#65533;&#65533;&#65533;&#65533;&#65533;&#65533;&#65533;&#65533;CE&#65533;&#65533;&#65533;&#65533;&#65533; &#65533;&#65533;SEhE
0p/&#65533;;:&#65533;&#65533;&#65533;&#65533;&#65533;pB)&#65533;$0&#65533;H&#65533;&#8715;&#65533;$ &#65533;&#65533;&#65533;&#65533;&#65533;x&#65533;$&#65533;{&#65533;"&#65533;x &#65533;G&#65533;0?&#65533;,I&#65533;&&#859;&s&#65533;&#65533;&#65533;&#65533;%&#792; &#65533;&#65533;J&#65533;M&#65533;s&#65533;%&#1865;/&#65533;B&#65533;&#65533;&#65533;1r&#65533;&#65533;&#65533;iX&#65533;&#65533;Y&#65533;&#65533;*&#65533;_&#65533;z&#65533;&#65533;,&#65533;&#65533;&#65533;&#65533;R&#65533;&#65533;&#65533;^o&#65533;&#65533;f&#65533;JE&#65533;U"&#65533;{&#65533;&#65533;&#65533;8&#65533;]&#65533;6(I\m&#65533;&#65533;!&#65533;2&#65533;;l:&#65533;>&#65533;&#65533;&#65533;&#15302;&#65533;UN&#65533;9&#65533;&#65533;++Q&#65533;&#65533;7&#65533;a7s&#560;u=&#65533;&#65533;&#65533;R&#65533;&#65533;&#65533;D&#65533;$S<(&#65533;&#65533;&#65533;&#65533;&#65533;,
&#65533;h&#65533;&#65533;:,C=&#65533;eC e&#65533;&#65533;:N&#65533;&#65533;{J&#65533; ]h&#1113;&#65533;OB&#65533;&#65533;&#65533;y&#65533;&#834;&#65533;&#65533;&#65533;&#65533;'&#65533; Vp&#65533;}'&#65533;\&#65533;v&#65533;*Q&#65533;&#65533;&#65533;i&#65533;b&#65533;l &#65533;Zmib&#65533;|r&#65533;w&#1987;&#65533;&#65533;^&#65533;&#65533;&#65533;0&#65533;Q"&#65533;g&#65533;&#65533;'&#65533;&#65533;&#65533;6&#488;&#65533;&#65533;Z"Z&#65533;!&#65533;&#65533;&#65533;&#65533;KT&#65533;XG4	&#65533;2&#65533;&#65533;U&#65533;^c&#65533;&#65533;&#475;C&#65533;&#65533;&#65533;T&#65533;a&#65533;&#65533;@&#65533;&#65533;s&#65533;&#65533;DTg%E<`tL&#65533;&#65533;&#65533;R&#65533;&#65533;%l(&#65533;SGf~&#65533;&#1882;&#65533;&#1881;&#65533;dv^ndOl&#65533;&#65533;&#65533;JU&#65533;&#65533;}&#65533;&#65533;&#65533;	]`h<&#65533;&#1207;`&#65533;(&#65533;&#65533;&#65533;&#65533;&#1623;~~&#65533;5&#65533;&#65533;&#65533;W&#39329;&#65533;&#65533;l5&#65533;`&#65533;&#65533;B()bN&#65533;c&#65533;r&#65533;H&#65533;^&#65533;i*_&#65533;&#65533;&#65533;<&#65533;&#65533;&#65533;/0&#1674;+`&#65533;&#65533;&#65533;~&#65533;&#65533;h&#65533;&#65533;&#65533;&#65533;'u&#65533;*&#65533;&#65533;;&#65533;&#65533;&#65533;~&#65533;F&#65533;(&#65533;\&#65533;&#65533;AR6&#65533;m&#65533;v&#65533;v[IN>9&#65533;&#65533;Rt&#65533;&#65533;JW&#65533;{&#65533;&#65533;;&#65533;>y&#1977;v5&#65533;u'&#65533;I&#65533;&#65533;pv''&#65533;K&#65533;Y&#65533;&#65533;&#65533;&#65533;.&#65533;Y*&#65533;U&#65533;0@&#65533;x5&#65533;&#65533;&#65533;&#65533;b)&#276;v,&#65533;&#65533;&#65533;&#65533;'24&#65533;&#65533;&#65533;&#39693;&#65533;
)&#65533;&#65533;r&#65533;&#65533;2&#65533;|&#65533;a&#65533;.&#65533;W3&#65533;&#65533;W&#65533;&#65533;&#65533;&#65533;
&#65533;&#65533;"&#65533;?&#65533;&#65533;F{*&#65533;
v1m`-B&#65533;&#65533;&#65533;ZcT$7&#65533;&#65533;&#65533;&#65533;&#65533;&#65533;&#65533;O&#65533;&#65533;^<&#65533;A&#65533;C&#65533;&#65533;gW9&#65533;&#65533;&#65533;|&#65533;J\&#65533;&&#65533;&#65533;,&#65533;&#65533;/&#65533;x{&#65533;&#65533;f<&#65533;@q&#65533;)0&#65533;+&&#65533;&#2041;&#65533;o&#65533;1&#65533;&#65533;~l2&#65533;{&#65533;R&#65533;&#736;&#65533;&#65533; &#65533;&#65533;o&#65533;&#65533;V&#65533;&#65533;&#65533;&#65533;?&#65533;i&#65533;T&#65533;\&#65533;&#65533;X&#65533;r&#65533;lQ&#65533;0&#65533;&#65533;L&#65533;&'4&#65533;&#65533;3&#65533;&#65533;&#65533;*&#65533;&#65533;8&#65533;I'_&#65533;hJ
&#65533;&#65533;O&#65533;<&#65533;&#65533;<&#65533;$Cl&#65533;&#65533;sk&#65533;&#65533;ezD&#65533;b&#65533;mD&#65533;&#65533;]&#65533;Tb&#65533;F&#65533;&#65533;&#65533;&#893;=&#65533;&#65533;&#533;$&#65533;u$&#65533;)^&#65533;jz	&#65533; &#65533;&#65533;&#65533;(_
&#65533;&#65533;&#65533;z&#363;q&#65533;4E:Q(f ]R0&#65533;&#65533;&#65533;y&#65533; a&#65533;>&#65533;G&#65533;Nt&#65533;&#65533;g&#65533;&#65533;:&#1337;&#65533;?&#65533;c&#65533;!`G&#65533;&#65533;&#65533;0+&#651;J&#65533;&#65533;!K'&#65533;&#65533;Hv5&#616;S&#65533;@&#65533;e&#65533;&#65533;&#65533;&#65533;&#520;%K&#65533;&#273;Dm\&#65533;
c&#65533;&#65533;jS @i&#65533;&#65533;&#65533;.&#65533;C&#65533;&#65533;&#65533;&#65533;&#65533;&#65533;&#65533;%&#65533;&#65533;~&#65533;&#65533;&#65533;8&#65533;9&#65533;&#65533;m&#65533;&#65533;&#65533;&#65533;&#65533;$@>&#65533;%&#65533;I&#65533;&#65533;@	&#65533;&#65533;XQ&#65533;&#65533;&#65533;&#65533;P]  @6&#65533;&#65533;Z&#65533;!# &#65533;&#515;&#65533;'&#65533;P&#65533;L&#65533;%'&#65533;PrJz8B&#65533;
_&#65533;&#65533;&#65533;&#65533;Cv&#65533;Ki~&#65533;&#65533;&#65533;&#65533;&#65533;&#65533;&#65533;Z&#65533;&#65533;I&#65533;&#65533;G&#65533;P&#65533;&#65533;&#572;b^mEI(&#65533;&#65533;&#65533;F&#65533;<&#65533;C" HH&#65533;$2&#65533;l&#65533;&#65533;&#65533;&&#1780;yn&#65533;&#65533;3&#65533;&#65533;GD&#65533;&#65533;&#65533;m%sh&#65533;&#65533;&#65533;&#65533;Q,1&#65533;&#65533;"&#65533;z&#65533;s9pL\!&#65533;i&#65533;&#65533;D&#65533;[e&#65533;&#65533;&#65533;'&#65533;&#65533;&#65533;w*&#65533;&#582;&#65533;&#65533;s&#65533;&#65533;D&#65533;&#65533;HS&#65533;&#65533;Z{&#65533;&#1252;u=&#1725;&#670514;&#65533;t&#65533;&#65533;H&#65533;&#65533;E&#65533;	".&#65533;&#257;&#65533;j&#65533;&#65533;Vf
&#65533;#N&#65533;R&#65533;h_&#65533;&#65533;&#65533;y&#65533;^R&#65533;&#65533;F&#65533;I2&#65533;b&#65533;&#65533;t&#65533;/&#65533;&#65533;~HM&#65533;&#65533;W;_s&#65533;&#65533;&#65533;p&#65533;&#65533;D&#65533;&#65533;&#65533;S7{&#65533;1&#65533;}$&#65533;&#65533;R?}:&#65533;&#65533;&#65533;'"&#12816;&#65533;&#65533;&#65533;)]|<Z&#65533;6&#65533;Ddp&#65533;^z 0&#65533;&#65533; hH9&#1112;&#65533;L&#65533;'&#65533;&#65533;&#65533;<
R&#65533;6Hu&#437;Z*,Z&#65533;&#65533;&#65533;Ca/+CSEv&#65533;&#65533;&#65533;ik&#65533;A&#65533;&#65533;U&#473;&#65533;&#65533;&#65533;&#65533;y&#65533;I&#65533;xjn&#65533;&#451;&#65533;1&#1396;&#65533;&#65533;ll&#65533;&#193;&#65533;&#65533;;&#65533;#&#65533;]&#65533;&#65533;&#65533;&#65533;&#65533;L&#65533;&#65533;V&#65533;*&#65533;{&#65533;&#65533;	&#65533;j&#65533;&#65533;I&#65533;=&#65533;&#65533;&#65533;\&#65533;b&#65533;&#65533;&#65533;Pj6&#65533;U&#65533;&#65533;&#65533;&#65533;&#1084;&#65533;&#1505;&#65533;	&#65533;H&#65533;&#65533;R&#65533;2&#65533;&#65533;Em&#65533;]/&#65533;&#65533;&#65533;K~&#65533;zCW&#65533;r&#65533;&#65533;i &#65533;:&#65533;&#65533;Y&#65533;&#65533;&#65533;&#65533;lnlX&&#65533;H&#65533;R&#65533;&#65533;&#65533;&#65533;&#65533;=&#65533;&#907;&#65533;&#65533;&#65533;&#65533;&#65533;D[J&#65533;&#65533;&#65533;&#65533;d&#65533;&#65533;&#65533;04ah&#65533;&#65533;C:&#65533;&#65533;?&#65533;T&#65533;m"J&#65533;K&#65533;x&#65533;&#65533;&#65533;&#65533;~{\&#39061;&#65533;M&#65533;&#65533;Z&#65533;l6&#65533;&#65533;[&#65533;&#65533;&#65533;(Sy&#65533;>u&#65533;AK&#1152;&#1533;rsH&#65533;bG&#65533;&#65533;&#65533;&#65533;j&#65533;!la&#65533;\Q&#65533;juDs&#65533;zyy&#205;	8f&#65533;&#65533;D&#65533;{&#65533;K&&#65533;!&#65533;&#65533;a%&#65533;&#65533;&#65533;&#65533;&#65533;"&#65533;Z&#65533;-<&#65533;#&#65533;&#65533;RR:&#65533;h(&#65533;&#65533;$Mi&#65533;B&#65533;&#65533;&#65533;&#65533;U&#1358;&#65533;&#65533;:&#65533;}0&#65533;&#65533;&#65533;/&#65533;&#65533;d	`&#65533;&#65533;&#65533;&#65533;i &#65533;&#65533;&#65533;=]&#65533;&#65533;&#65533;&#1890;&#65533;7&#65533;O
&#65533;&#65533;&#65533;k(&#65533;L&#65533;u<9&#65533;&#65533;,&#65533;u&#65533;Lf&#65533;&#65533;&#65533;&#65533;&#65533;&#65533;&#65533;EjhN&#65533;~&#65533;&#65533;&#65533;&#65533;N&#65533;>&#65533;&#65533;&#65533;V&#65533;&#1483;L&#65533;-]&#65533;K&#65533;&#50267;&#65533;KL&#65533;&#65533;C&#65533;2v '6&#65533;'l&#65533;W&#65533;7&#65533;h&#1174;vQ&#65533;&#65533;&#1031;[&#65533;&#65533;&#65533;&#65533;&#65533;&#65533;&#65533;&#65533;M&#65533;&#65533;&#65533;
&#65533;'.&#65533;75&#65533;&#65533;G5\c&#141;&#65533;&#65533;&#65533;&#65533;&#65533;6&#65533;m(o&#65533;#t]&#1806;&#65533;x&#65533;&#65533;&#65533;&#65533;!&#841;&#65533;&#65533;&#65533;&#65533;&#65533;J&#65533;&#288;&#65533;&#65533;&#65533;&#65533;&#65533;&&#65533;&#65533;&#65533;%2)&#65533;N /e&#65533;&#65533;&#65533;&#65533;&#65533;&#65533;&#65533;yh&#65533;&#65533;&#1123;&#65533;y&#65533;Hgi+q&#65533;_
]&#65533;x&#65533;b&#65533;&#65533;&#65533;gD{6&#65533;&#65533;&#65533;&#65533;e&#65533;i&#65533;X&#65533;&#65533;&#65533;&#65533;H&#65533;b&#65533;mp>XAfO&#65533;&#65533;&#1518;v&#65533;&#65533;&#65533;&#65533;p&#65533;K&#65533;&#65533;&#37151;&#65533;4w&#65533;7Nq&#65533;C%&#65533;&#65533;&#65533;*&#65533;w2.O&#65533;&#1528;&#456;&#65533;&#65533;&#65533;&#65533;OD&#65533;&#65533;&#65533;&#416;BOqd&#495;&#600;O&#65533;z&#65533;s(&#65533;T&#65533;&#65533;&#65533;t&#65533;&#65533;&#65533;&#65533;&#65533;@L$&#65533;&#65533;wF:(&#65533;&#65533;&#65533;&#65533;&#65533;(&#65533;nVJk)&#65533;&#65533;Lf&#65533;&#65533;&#65533;,&#65533;&#65533;&#65533;&#65533;&#65533;/&#65533;&#65533;;&#65533;l.&#65533;&#65533; &&#3531;;&#65533;&#65533;>w&#65533;[&#65533;r&#65533;~&#1781;_&#65533;T&#65533;&#65533;e08&#65533;&#65533;M~&#65533;&#65533;&#65533;&#65533;<&#65533;&#65533;q&#65533;&#65533;I)&#65533;jZ?r"&#65533;/&#65533;&#65533;E>&#65533;'!l&#65533;&#65533;&#65533;&#65533;d&#65533;q&#65533;k&#65533;&#65533;I&#65533;tk&#65533;&#65533;=&#65533;/5z&#65533;&#65533;^&#65533; ef8jq<^&{mR9d&#65533;u&#65533;#[&#65533;3&#65533;w5s&#65533;&#65533;&#65533;_)(|&#65533;BZ&#65533;VD&#65533;w]<&#65533;|&#945;KQ&#65533;&#65533;&#65533;&#65533;w};&#65533;}&#65533;&#65533;&#65533;\&#65533;&#65533;&#65533;vw8pEXwG&#65533;o&#65533;V5$V&#65533;qRu8&#65533;&#65533;q&#65533;x]&#65533;u2Xr*&#65533;VR&#65533;]&#65533;1&#65533;G1&#65533;&#65533;/xsKvyC{&#65533;gBwt,&#65533;&#65533;&#65533;&#65533;^&#65533;zE&#65533;&#65533;up&#65533; I&#65533;&#65533;;#!&#65533;&#65533;&#65533;I&#65533;&#65533;&#65533;&#65533;&#65533;D&#65533;&#65533;%n*&#1536;&#65533;&#65533;&#65533;YYC$&#65533;&#65533;5&#65533;53&#65533;p<&#65533;&#65533;>&#1539;@&#1545;twiF&#65533;8xi&#65533;(3&#65533;a &#65533;ja&#65533;&n&#65533;rA&#65533;EX&#65533;|[&#65533;&#65533;&#65533;&#65533;l
&#65533;zl y&#65533;7&#65533;,&#65533;b'a&#65533;&#65533;s&#65533;&#65533;n&#65533;a&#65533;&#65533;&#65533;&#65533;&#454;&#65533;z&#65533;SxT&#65533;&#65533;`<F&#65533;(&#1704;&#65533;qXC&#65533;gE&#65533;&#65533;Sy`n&#65533;8S&#65533;&#65533;&#65533;&#65533;HL&#65533;&#65533;g#2C&#65533;&#65533;u]BaWoj0it}:&#521;&#65533;&#65533;&#65533;&#1559;&#65533;I&#65533;&#65533; &#65533;&#65533;	4u7&#65533;&#65533;&#65533;('&#65533;G&#65533;&#65533;&#65533;Hq?6&#65533;Hd&#65533;6&#65533;&#267;aXjGal&#65533;6c0&&#65533;I&#65533;&#65533;&#65533;&#65533;x&#65533;&#65533;	J&#29452;&#65533;Dr&#65533;BODt8&#65533;y&#1548;&#65533;&#65533;&#65533;5u&#65533;W=&#65533;xn&#65533;&#65533;[&#65533;&#65533;&#65533;W#&#65533;&#65533;L&#65533;&#65533;5&#65533;!&#65533;&#65533;&#1556;N&#1603;?&#65533;w&#882;&#65533;Q9&#65533;&#65533;&#65533;i&#65533;6a<&#65533;\d&#1546;&#65533;&#65533;
&#65533;U&#65533;6&#65533;W&#65533;S&#65533;u&#65533;&#65533;.j&#65533;&#65533;&#204;&#65533;%1	&#65533;&#65533;&#65533;/,6&#65533;/W&#65533;&&#65533;kK&#65533;C&#65533;x3w	&#65533;wz>7X)i&#65533;&#65533;i&#65533;&#65533;&#65533;&#65533;&#65533;&#65533;jF&#65533;*&#65533;d;D@!&g&#65533;!&#65533;&#65533;ZB&#65533;&#65533;&#22937;C9ZD"D9&#65533;&#65533;&#65533;%&#65533;&#65533;&#65533;&#65533;&#65533;&#65533;	}A&#1562;O&#65533;&#65533;4&#65533;b&#65533;""&#65533;Y&#65533;&#65533;&#65533;&#65533;)iQp&#65533;=!c&#65533;&#65533;q&#65533;&#65533;&#65533;>&#65533;x&#65533;&#65533;j&#65533;&#65533;8i&#65533;>6&#65533;'(&#65533;[$&#65533;&#65533;2'Y&#65533;&#65533;&#65533;Iw	s&#456;&#65533;2&#65533;&#65533;(&#1618;&#65533; &#65533;dE&#65533;&#65533;&#65533;&#65533;V&#65533;p&#65533;&#65533;&#65533;z&#65533;D5]6S.&#65533;&#65533;{&#65533;*L&#65533;*&#65533;"&#65533;&#65533;&#65533;{&#1288;&#65533;Z&#473;%&#223;&#65533;&&#65533;&#65533;&#65533;h&#65533;%bG&#65533;S[&#65533;Z&#65533;&#65533;a&#65533;&#65533;&#65533;Lyp&#65533;&#65533;&#65533;"&#65533;Q&#65533;&#65533;V&#65533;&#65533;&#65533;&#65533;W&#603;N%x&#65533;&#65533;&#65533;g&#65533;&#65533;8&#65533;&#65533;4&#65533;&#65533;X&#65533;&#665;&#65533;jC+"&#26405;&#65533;	&#593;1F&#65533;]9/&#65533;&#65533;&#65533;8&#65533;&#65533;&#1897;&#65533;&#65533;C&#65533;&#65533;` UvI&#65533;t &#65533;&#65533;d&#65533;X&#65533;$3&#65533;u&#1567;&#65533;8&#65533;P&#65533;&#65533;&#65533;&#600;6&#65533;{&#65533;!&#65533;&#65533;h&#65533;&#65533;l&#65533;9&#65533;\&#65533;&#65533;&#65533;S&#65533;&#65533;TTb&#65533;ZL>S&#65533;#&#65533;&#65533;%@&#65533;D&#65533;i&#65533;6&#65533;'cbe&#65533;&#65533;&#65533;&#65533;F&#65533;FM&#65533;&#65533;kW&#65533;Q&#65533;T+6j%:&#65533;&#65533;&#65533;&#65533;xV&#65533;&#65533;&#65533;&#284;&#65533;&#65533;T&#59928;&#65533;SZ<Wz&#65533;&#65533;rq	&#65533;L&#65533;&#65533;&#65533;6&#65533;Wg(^%Y&#65533;i&#65533;Y*)>&#65533;!P^&#65533;4Ms)&#65533;g&#65533;J&#65533;&#65533;&#65533;*-&#65533;Y&#65533;,&#65533;&#65533;&#65533;3&#65533;&#65533;+&#65533;`o<&#65533;	&#65533;
ry`
Dac6&#65533;W&#65533;82`&#65533;(&#65533;'V!~&#65533;&#65533;,e>&#65533;&#65533;U&#65533;&#65533;&#65533;u&#27504;&#65533;&#65533;*\u&#65533;&#65533;&#65533;Y&#65533;7Hz&#65533;b9&#65533;&#65533;"&#65533;&#65533;&#65533;&#65533;&#65533;&#65533;F&#65533;
b&#65533;D&#65533;o&#65533;E&#65533;j&#65533;z&#65533;!&#65533;&#65533;&#26211;; &#65533;&#65533;(0&#65533;&#65533;&#65533;&#65533;&MA&#2735;&#65533;eG&#65533;s&#65533;&#65533;&#65533;&#65533;&#65533;L&#65533;&#65533;&#65533; 4b`&#65533;9&#65533;&#65533;&#65533;&#65533;&#65533;	#&#163;!&#65533;&#65533;&#65533;r&#65533;4&#65533;X&#65533;&#65533;&#65533;&#65533;EV&#65533;<5&#65533;>i&#65533;d&#65533;$j)&#65533;&#65533;&#65533;&#65533;&#65533;=&#65533;>&#1908;>&#65533;Z&#65533;&#65533;&#65533;hF;klu?t&#65533;&#65533;&#65533;&#65533;Q&#1627;&#65533;&#65533;~&#65533;&#65533;&#65533;C&#65533;Ix&#65533;k^k&#65533;&#65533;&#65533;$&#65533;w8t&#65533;9P&#65533;&#65533;Fw&#1233;uylK&#65533;&#65533;9&#65533;hH&#65533;
&#65533;&#65533;&#65533;&#65533;&#65533;&#65533;&#65533;&#65533;&#65533;y&#65533;&#65533;&#65533;&#65533;J&#65533;2&#65533;t&#65533;-&#65533;A&#65533;k&#65533;|&#65533;9-J&#65533;G&#65533;e&#65533;y#o&#65533;i&#576;1&#1032;O&#65533;f&#1476;%&#65533;&#65533;&#65533;Z&#65533; &#65533;&#504;cZ&#65533;gz~&#65533;&#65533;)&#65533;I&#65533;
&#65533;&#65533;a0&#65533;ic&#65533;&#1068869;j&#65533;&#65533;\$&#65533;&#65533;s&#65533;8&#65533;&#65533;&#65533;T&#65533;&#65533;&#65533;&#65533;w&#65533;&#65533;&#65533;&#65533;&#65533;&#65533;%&#1704;_&#65533;&#65533;`[&#65533;qj&#65533;U&#65533;r&#65533;&#65533;&#65533;[{&#65533;uT&#65533;6&#65533;v&#65533;u9&#65533;!&#65533;P$I&#65533;v+7&#65533;k&#65533;&#631;&#65533;G&#65533;&#65533;2rK6&#65533;%&#65533;e&#65533;&#65533;{&#65533;&#65533;9&#65533;&#65533;&#65533;<&#65533;&#65533;e&#65533;(gSy&#65533;&#1174;{i&#26596;UR&#15007;&#65533;y&#65533;&#65533;C&#65533;:{&#1778;&#65533;3&#65533;&#65533;&#65533;&#65533;&#2018;N&#65533;#Bq&#65533;@&#65533;x%&#65533;#\&\&#65533;A&#65533;"&#65533;W&#65533;&#65533;kh&#65533;(a&#65533;0R&#65533;J&#65533;&#65533;NE&#65533;&#65533;&#65533;&#65533;&#65533;&#65533;[&#65533;]Kr1jrY&#65533;&#65533;D&#65533;y&#65533;&#65533;W&#1149;-'&#65533;)&#65533; i&#65533;luK&#65533;VL&#65533;&#65533;&#65533;&#65533;H
&#65533;&#65533;y&#65533;&#65533;&#65533;dY`&#65533;&#65533;&#663;d&#65533;&#65533;&#65533;&#383;&#65533;&#65533;O:&#65533;&#65533;K&#65533;"&#65533;+&#65533;&#65533;&#65533;&#65533;r4&#65533;9"g&#65533;"9&#65533;|L&#65533;&#65533;&#65533;&#489;D`}J&#65533;h&#65533;	A&#65533;&#65533;W&#65533;&#65533;?&#65533;L&#65533;(&#65533;&#65533;&#65533;&#187;&#65533;>&#33520;&#65533;3\&#218;<&#65533;h&#65533;E&#65533;
&#65533;&#65533;&#65533;$z&#65533;>&#65533;'S&#65533;Z2&#65533;CF>&#65533;&#463;xSJ&#65533;&#65533;&#65533;&#65533;&#65533;&#65533;&#65533;&#65533;H&#65533;&#65533;J&#65533;&#65533;&#65533;d&#65533;L&#65533;W&#65533;k&#65533;&#65533;&#65533;f0M&#65533;?E&#65533;y&#65533;E&#65533;&#780;/&#65533;p&#65533;Q_&#65533;&#65533;k&#1828;&#65533;&#65533;&#401;[&#65533;&#65533;&#65533;w&#65533;-R&#65533;&#65533;e&#65533;y<#&#65533;&#65533;&#65533;&#65533;&#65533;&#65533;&#65533;H&#65533;&#65533;&#65533;MF&#65533;(b&#65533;&#65533;&#65533;&#65533;'xb&#65533;&#65533;&#65533;&#65533;&#65533;&#65533;&#65533;&#65533;&#65533;3&#874;Fw&#65533;!Uh&#65533;&#65533;Q;&#65533;&#65533;&#65533;*!/y&#65533;&#65533;"&#65533;&#229;&#1850;&#65533;[>K&#65533;M'+&#65533;p&#908;qu&#65533;P&#65533;&#65533;&#65533;d,w&#65533;v#&#65533;v&#65533;q(&#65533;&#65533;&#65533;&#65533;L&#65533;&#65533;
&#65533;&#65533;&#65533;&#65533;&#65533;` &#262;&#65533;!!&#732;&#65533;&#65533;&#65533;&#1068;)0{&#1196;&#65533;[j&#65533;N&#65533;l&#817;&#65533;		&#65533;y&#65533;vl#C-&#65533;&#65533;J&#65533;&#65533;&#65533;&#65533;&#65533;&#65533;&#65533;}&#65533;&#65533;&#65533;&#65533;cM|&#65533;&#734;&#65533;&#65533;&#65533;&#65533;&#65533;$e&#65533;ih?k&#65533;i&#65533;rJ&#442;9&#65533;&#577;&#65533;&#65533;	&#65533;~&#65533;|L&#65533;j&#65533;^&#65533;H%&#65533;=&#65533;|&#65533;7U&#65533;H&#65533;&#65533;&#65533;'l&#65533;&#65533;q$m&#65533;&#65533; (&7&#65533;W(]&#65533;^&#65533;&#65533;0'6&#65533;&#65533;&#65533;&#65533;  &#65533;e&#294;&#65533;;&#65533;:&#65533;&#65533;&#65533;&#65533;&#65533;&#65533;&#65533;T["&#65533;&#65533;B}&#65533;&#65533;&#65533;e&#65533;R&#65533;X<=&#65533;&#65533;&#65533;]V&#65533;&#65533;&#65533;&#65533;=4J(&#65533;\<&T&#65533;m&#65533;&#65533;&#1238;&#65533;>&#65533;|&#65533;-&#65533;Z.<&#65533;	!0&#65533;-Z=, &#65533;&#65533;z&#65533;&#688;&#65533;|48q<&#821;&#65533;,&#65533;z&#65533;&#65533;L&#354;&#65533;&#65533;a&#65533;&#65533;nku&#65533;d &#65533;&#65533;&#65533;&#65533;;/!y&#65533;&#65533;-&#65533;&#65533;&#65533;&#1596;&#65533;&#1169;&#65533;&#65533;&#65533;&#65533;*)&#65533;&#65533;={4&#65533;&#65533;]&#65533;&#65533;&#1182;}&#65533;&#188;&#65533;&#65533;P&&#65533;[IC&#65533;W&#1244;&#65533;&#65533;&#65533;=&#65533;s&#65533;&#65533;o\&#65533;P&#65533;&#65533;V &#65533;2&#6185;&#65533;dZ&#65533;Q}|*&#65533;U4U&#65533;&#65533;5$&#65533;&#65533;&#65533;&#1181;&#65533;	J&#65533;&#65533;M&#65533;&#65533;/&#65533;F)&#65533;k	Qn&#65533;&#65533;;&#65533;q&#65533;)q]&#65533;&#65533;Z&#65533;&#65533;
&#65533;&#65533;&#65533;&#65533;+&#65533;rJ=W&#1506;&#65533;&#267;&#65533;	&#65533;&#65533;`-&#1208;|\'&#65533;&#1597;&#65533;&#65533;)-&#65533;&#598;B&#65533;Y)p&#65533;3&#65533;A&#65533;1>S&#65533;&#65533;&#65533;&#65533; 
.&#65533;&#65533;&#65533;h&#6797;&#65533;&#65533;&#65533;&#65533;&#65533;&#65533;d[&#65533;&#65533;&#65533;&#65533;&#65533;I&#1403;&#65533;&#65533;&#65533;~&#65533;&#65533;~\&#8702;&#65533;5&#65533;&#65533;&#65533;|&#65533;&#65533;&#65533;&#65533;<&#65533;[&#65533;/&#1488;b&#65533;$&#65533;&#65533;&#65533;K&#65533;&#65533;&#65533;&#65533;#&#65533;&#65533;&#65533;&#65533;&#65533;'&#65533;C&#65533;@YH&#65533;&#662;h&#65533;%&#65533;&#17985;&#275;Zy&#1509;T&#65533;"&#65533;&#65533;&#65533;oi&#65533;	5&&#65533;&#65533;&#65533;&#65533;N&#65533;`&#65533;&#65533;&#765;&#50205;&#65533;&#65533;&#65533;
	&#65533;&#65533;&#65533;mlN&#65533;p>6&#65533;(&#65533;S&#65533;&#65533;ma&#65533;mDIu&#65533;~&#65533;&#65533;K&#65533;NM&#65533;{
&#65533;&#65533;&#65533;g&#65533;&#65533;&#65533;j-QS#&#387;p&#65533;~&#65533;&#65533;n&#65533;&#65533;&#65533;&#65533;&&#65533;,&#65533;W&#65533;pS&#65533;Ont@&#65533;&#65533;&#65533;&#65533;&#65533;&#65533;"&#65533;&#65533;?&#65533;
&#65533;&#65533;&#65533;1 Ms&#65533;$H&#65533;@&#65533;P&#65533;o8s&#65533;&#65533;=&#65533;uM&#65533;g&#65533;&#65533;|w&#65533; ?r&#65533;&#65533;&#877;O^&#65533;~&#65533;
&#65533;Z&#65533;m5iZcSh-&#65533;%&#65533;&#65533;&#65533;R&#2002;&#65533;&#65533;d&#65533;&#65533;?},|;(&#65533;&#65533;lN&#65533;&#65533;&#65533;&#65533;&#878;&#65533;&#65533;{T&#65533;&#65533;&#65533;&#65533;dW6=&#65533;Y&#65533;&#65533;F&#1841;&#65533;b&#65533;&#65533;<&#65533;2&#65533;[&#65533;&#65533;bo&#65533;S&#65533;&#65533;C&#65533;&#59402;&#65533;&#65533;&#65533;&#65533;i'&#65533;&#65533;&#65533;&#59313;&#65533;T&#65533;&#65533;m~&#65533;&#44710;b&#65533;&#529;|^'le~/&#65533;|O7&#65533;Wu[&#65533;q<[&#65533;&#65533;&#65533;i&#65533;&#65533;Na&#65533;{&#156;&#664;&#65533;&#65533;&#65533;&#65533;&#65533;&#65533;&#65533;cbg&#65533;&#65533;&#65533;&#65533;#^&#65533;5&#65533;&#65533;#&#65533;!y&#65533;Y{8&#65533;W&#65533;&#65533;&#65533;.&#65533;&#65533;;]|&#65533;&#65533;	2&#65533;ck~&#65533;6&#65533;&#65533;&#65533;&#65533;/g]&#65533;A&#65533;^&#65533;][&#65533;&#65533;&#65533;&#65533;&#65533;&#65533;&#65533;yj|&#949;&#65533;&#65533;4E&#65533;B&#64231;&#65533;&#65533;&#65533;e&#65533;&#65533;n&#65533;&#65533;&#65533;?&#65533;&#65533;+&#65533;&#65533;&#65533;&#65533;h&#65533;	&#65533;&#65533;&#65533;&#65533;&#65533;&#65533;&#65533;&#65533;&#65533;^`&#65533;rsUZ\&#65533;&#65533;-&#65533;&#1389;&#65533;B<&#65533;W&#65533;&#65533;h'&#65533;c&#65533;r&#65533;#&#65533;&#65533;ME&#65533;t&#65533;&#65533;R&#65533;#I&#65533;&#65533;&#65533;&#65533;QrC&#65533;Q&#65533;&#65533;&#65533;&#65533;&#65533;&#65533;&#65533;[oa&#65533;&#65533;j&#65533;:&#65533;]&#65533;&#65533; &#65533;&#65533;&#65533;&#65533; &#65533;&#65533;&#65533;&#65533;&#65533;]&#65533;&#65533;&#65533;&#65533;&#65533;&#1275;&#65533;&#65533;&#1530;<&#65533;&#65533;&#65533;b&#1972;&#65533;!&#65533;&#65533;&#65533;&#65533;&#65533;&#65533;&#65533;&#65533;&#65533;&#65533;&#65533;>&#65533;&#65533; &#65533;!&#65533;&#65533;&#65202;h&#2528;Al&#65533;w!&#198;&#65533; Fl&#65533;&#65533;+U&#65533;2fX$&#65533;G&#65533;&#65533;(Z	&#65533;H'En&#1800;&#65533;&#65533;&#65533;&#65533;5F(&#65533;&#65533;L&#65533;4o&#65533;|&#65533;`&#65533;&#792;@}
&#65533;&#1586;&#65533;&#1099;&#65533;$q&#11560;T+n&#65533;4B&#65533;&#65533;&#65533;&#65533;d&#65533;j&#65533;&#693;&#65533;&#1519;`&#65533;b&#65533;&#65533;&#65533;&#65533;`&#65533;]{@&#65533;&#65533;2q&#65533;B&#1378;g&#65533;]&#65533;H&#416;&#5219;&#65533;YK&#65533; &#65533;&#65533;&#65533;&#65533;&#65533;+&#65533;&#65533;&#65533;a/&#65533;<I&#65533;&#65533;+&#65533;&#65533;K&#65533;&#65533;b&#65533;j&#65533;b&#65533;&#65533;V^m(V&#65533;p&#65533;&#65533;&#65533;kc&#65533;b&#65533;~&#65533;L&#65533;&#65533;<~&#65533;A&#65533;mMAE&#65533;q&#65533;&#65533;'N&#1408;&#65533;&#65533;&#65533;c&#65533;&#65533;&#65533;3&#1788;&#65533;%&#65533;&#65533;&#65533;u&#314;!8&#65533;&#65533;&#65533;:	&#65533;{G&#65533;0&#65533;]&#65533;&#65533;&#65533;\&#65533;&#65533;&#65533;&#65533;&#65533;2C&#65533;&#702;&#65533;&#65533;&#65533;D&#65533;&#65533;]&#65533;&#65533;&#65533;C&#65533;&#65533;`&#65533;
c&#65533;&#65533;&#65533;~zH&#65533;K&#65533;&#1413;f&#65533;&#1350;.QV&#65533;&#65533;&#65533;ZlM&#65533;&#65533;p&#1482;s&#65533;&#65533;Xn&#65533;M6&#65533;&&#65533;%V"&#65533;}B&#65533;bp"&#65533;	&#65533;&#65533;B&#65533;&#65533;&#1617;&#65533;&#65533;&#65533;$|K&#65533;&#65533;&#65533;i&#65533;&#65533;R&#65533;3&#65533;&#582;&#789;&#65533;&#65533;&#65533;3&#65533;&#65533;&#65533;=&#65533;E&#65533;eo&#65533;A9&#65533;&#65533;&#65533;&#65533;&#206;?&#65533;&#65533;&#65533;&#65533;;&#65533;t)&#65533;nd&#65533;e &#65533;]&#65533;&&#65533;h&#65533;]&#65533;&#65533;u&#65533;&#1939;
&#1039;2&#65533;&#65533;Y&#65533; Y84&#65533;{&#65533;&#65533;&#65533;&#2020;&#65533;TH&#65533;&#65533;^J&#65533;&#65533;RO-(j&#65533; &#65533;T&#65533;&#65533;&#65533;&#65533;T~5Sgh6u&#65533;H&#65533;12j&#65533;&#65533;A&#65533;&#65533;a|&#65533;Zh}`l&#65533;t&#65533;&#65533;"&#65533;t-k&#65533;	&#65533;&#65533;&#65533;&#65533;e&#65533;&#65533;x&#65533;P&#698;YE&#65533;\&#65533;&#65533;-L9&#65533;&#65533;g%&#65533;&#65533;&#65533;2T&#65533;taH&#65533;3&#65533;,#&#65533;&#65533;ZV&#65533;n^J3g&#65533;&#65533;&#65533;&#9939;&#65533;&#65533;	pw &#65533;&#1822;&#65533;&#65533;s&#65533;&#65533;&#65533;r&#65533;&#65533;&#65533;&#65533;>&#65533;-&#65533;&#65533;&#65533;f&#774;&#434;0@&#65533;&#65533;&#65533;&#65533;9&#65533;&#1719;&#65533;&#65533;&#65533;*&#65533;&#65533;&#65533;&#65533;&#65533;{&#65533;&#65533;g &#65533;4#&#65533;j&#65533;BUjh&#65533;&#65533;A)J84X&#65533;+&#65533;Hk&#65533;&#65533;
F&#65533;0&#65533;&#65533;H&#65533;mE&#65533;&#65533;"&#65533;+&#24920;&#65533;&#65533;&#65533;&#65533;ci&#65533;&#65533;&#65533;&#65533;{8&#65533;&#65533;&#65533;_&#65533;&#65533;&#65533;&#65533;&#65533;&#65533;&#65533;n&#65533;&#65533;F&#65533;&#65533;&#65533;&#65533;;o&#1908;9&#65533;/&#65533;}&#65533;&#65533;6&#65533;&#65533;&#65533;&#65533;f&#65533;&#65533;&#65533;&#65533;&#65533;?&#65533; &#65533;&#65533;ya>&#65533;&#65533;6&#65533;wW&#65533;u&#65533;&#65533;&#65533;]q&#65533;1w&#65533;&#65533;W&#65533;9!&#65533;i@ &#65533;&#65533;+Qp&#65533;c
Z&#65533;2&#65533;~)I&#65533;iZ&#65533;+X&#671;&#60294;&#65533;&#65533;&#65533;7&#65533;
&#65533;&#65533;&#65533;n3)h;&#65533;S&#65533;R&#65533;:&#65533;z4&#65533;\I/=&#65533;E[&#65533;&#65533;&#65533;QK},&#65533;s&#65533;&#65533;&#65533;c&#65533;,T&#65533; 6&#65533;&#65533;i&#65533;&#190;&#65533;MD&#65533;&#65533;b&#65533;&#65533;&#65533;&#65533;<&#65533;)&#65533;L&#65533;&#65533;&#65533;t&#65533;zX&#65533;&#65533;F/&#65533;&#841;o&#65533;K &#65533;91&#65533;'8&#65533;&#65533; 5&#65533;"&#65533;Cq&#65533;c&#65533;&#65533;$G&#65533;v&#65533;!u&#65533;&#65533;&#1242;H&#65533;&#65533;v&#65533;s&#65533;\
&#65533;&#65533;&#665;&#65533;&#65533;}&#65533;M&#65533;p&#65533;&#1353;&#65533;y&#65533;&#65533;SF&#65533;&#65533;&#65533;&#65533;R&#65533;S&#65533;&#65533;&#65533;&#65533;2&#65533;g&#65533;&#65533;f
!*&#65533;&#65533;Nx8K&#65533;&#65533;&#65533;&#65533;dM9&#65533;F=&#65533;e&#65533;&#65533;&#65533;&#65533;&#65533;&#65533;2&#1408;{&#65533;J&#65533;&#65533;&#65533;R5e&#65533;&#65533;Y&#65533;2&#65533;&#65533;&#65533;&#65533;3&#65533;)I&#65533;&#65533;#&#65533;&#65533;7&#65533;?&#65533;&#65533;&#65533;&#65533;&#2022;&#65533;0_@&#848;&#65533;&#65533;W&#65533;:&#65533;&#65533;~&#1153;t"$&#65533;(W&#65533;&#65533;&#65533;&#65533;&#65533;pGG&#65533;&#65533;9Gr&#65533;%%[8L	
Y&#65533;BV&#65533;&#65533;&#65533;&#65533;1O&#65533;jH&#65533;D&#65533;C&#65533;CT
&#1029;L&#65533;&#65533;M&#65533;&#65533;&#65533;"&#65533;&#791;&#65533;&#65533;&#65533;&#65533;V&#65533;px&#65533;&#65533;&#65533;&#65533;&#65533;p&#65533;&#65533;QQG&#65533;&#65533;&#65533;&#65533;\j&#65533;9P&#65533;&#1691;^&#65533;&#65533;&#65533;E.&#65533;&#65533;&#65533;&#65533;&#65533;&#65533;&#65533;hH5&#65533;&#65533;&#65533;&#65533;<&#65533;h&#65533;&#65533;<&#65533;&#65533;z<f&#65533;&#65533;&#65533;Gg&#65533;&#65533;&#65533;&#65533;]a8&#65533;Hr&#65533;R&#65533;&#65533;&#65533;&#65533;CJ&#65533;c&#65533;&#65533;#&#994;&#65533;&#65533;Z&#65533;u&#65533;&#65533;,&#65533;&#65533;m&#65533;M&#65533;\&#65533;:X&#65533;&#65533;O&#65533;&#65533;)&#65533;&#633;&#65533;&#65533;&#65533;&#65533;;&#65533;&#65533;xl&#65533;  &#65533;&#65533;x&#65533;&#65533;C)&#65533;O<0&#65533;4WR&#65533;&#65533;HJ&#65533;&#65533;&#65533;&#65533;&#65533;2&#65533;&#65533;gT&#65533;8&#65533;h&#65533;J&#65533;&#65533;2b&#65533;&#65533;&#65533;M,R&#347;&#65533;&#65533;8&#65533;XNpzq&#65533;KH&#65533;k &#65533;&#65533;P&#65533;&#65533;&#65533;$[&#65533;)&#65533;7nls&#65533;e>&#65533;&#65533;O&#65533;N&#65533;|&#65533;&#65533;5&#65533;&#65533;P&#65533;&#65533;d&#65533;&#65533;$zP.&#65533;&#65533;,&#65533;OAg&#65533;C&#65533;~&#65533;&#65533; &#65533;&#65533;D&#65533;&#65533;&#65533;&#65533;&#65533;&#65533;*[)SJ&#1460;d&#65533;&#65533;v&#65533;L68j*Q&#65533;&#65533;
 &#65533;&#65533;T&#65533;Rk&#65533;&#65533;g&#65533;&#65533;&#65533;p&#65533;&#65533;&#65533;]KG&#65533;&#65533;&#65533;<m&#65533;&#65533;&#65533;@&#65533;&#65533;d&#65533;8&#65533;&#65533;V0&#65533;u&#65533;&#65533;"&#65533;X&#65533;&#65533;&#65533;Sc&#65533;Y&#65533;R&#65533;&#65533;n&#65533;u0&#65533;P&#65533;W&#65533;P&#65533;&#65533;o};&#2024;&#65533;Pj&#65533;&#65533;&#65533;&#65533;&#65533;&#65533;&#226;}p %&#65533;_B~&#65533;&#65533;YW&#65533;:&#65533;&#1026;&#65533;qy&#65533;H&#65533;t&#65533;&#65533;U&#65533;&#65533;&#65533;K&#65533;*G&#65533;&#65533;tPp&#65533;+	&#65533;&#65533;&#65533;&#65533;!&I1)&#65533;&#65533;&#65533;j&#65533;Y&#65533;-H&#65533;&#65533;)Cs!y&#65533;FU&#65533;>&#65533;&#65533;u&#65533;m&#65533;f@1&#65533;&#65533;&#65533;&#65533;x&#65533;&#65533;&#65533;&#65533;&#65533;&#65533;&#1445;iWiGKCu&#65533;w]&#65533;I&#65533;&#65533;e&#65533;.Y&#65533;&#65533;Vd&#65533;&#65533;&#65533;O&#65533;&#65533;]&#65533;G&#65533;m&#41912;;N&#65533;z&#65533;d|6&#65533;&#502;&#65533;A&#65533;&#65533;[&#65533;NtX<&#65533;&#65533;&#65533;&#65533;&#65533;F&#65533;&#65533;4&#65533;7<&#65533;`q&#65533;&#65533;`&#65533;1&#65533;I.M&#65533;&#65533;9&#65533;&#353;;&#1686;&#1443;&#65533;qy1&#65533;~&#65533;&#272;&#65533;s-k&#65533; &#65533;&#65533;Gx&#332;Q2c&#65533;&#65533;&#65533;&#65533;&#65533;%&#65533;&#65533;&#65533;&#65533;cB&#65533;yul&#65533;5&#65533;&#65533;= &#65533;&#65533;w&#65533;&#1362;&#65533;*V,&#65533;&#65533;&#65533;=6&#65533;&#65533;&#833;f;YzO&#48279;G&#65533;&#65533;&#65533;&#1020;&#65533;Fo&#65533;&#65533;{f&#65533;&#1780;&#65533;c&#65533;&#65533;qSd&#65533;&#65533;&#65533;&#65533;T%B&#65533;&#65533;&#65533;p&#65533;&#65533;|&#65533;&#65533;&#65533;X&#65533;&#187;&#65533;&#65533;T&#65533;(8D&#65533;R&#65533;f&#65533;2&#65533;&#65533;&#65533;g&#65533;P<&#65533;&#65533;R&#65533;c&#65533;&#65533;>-jo&#65533;&#65533;&#65533;:&#65533;D&#65533;&#65533; &#65533;&#65533;X&#328;1&#65533;aMUW33&#65533;&#65533;Tun&#65533;zL}&#65533;&#65533;&#65533;i&#65533;"L&#65533;k&#65533; &#65533;&#65533;#&#65533;+&#65533;&#65533;&#65533;lc7&#65533;&#65533;V&#65533;^&#999;&#65533;]_q&#65533;&#65533;\&#65533;&#65533;;&#332;&#65533;;&#65533;&#65533;.&#65533;z&#65533;I&#65533;qK&#65533;&#65533;&#65533;\&#65533;=km&#65533;&#65533;&#65533;&#65533;&#65533;&#65533;&#65533;f&#65533;,a gC&#65533;w&#65533;&#65533;c9g&#65533;(a|&#65533;Wb0&#65533;;j&#65533;Oj&#65533;v&#65533;&#65533;&#65533;&#65533;h&#65533;&#65533;&#65533;\&#65533;&#65533;b>&#65533;&#65533;1&#65533;&#65533;&#65533;i{&#65533;&#65533;!)&#65533;|H*&#65533;S>&#65533;f&#65533;&#65533;&#65533;@c&#65533;&#65533;&#484;&#65533;(w9)&#22125;&#65533; &#65533;MG&#65533;&#65533;&#65533;&#51091;A&#65533;&#65533;k&#65533;&#48124;&#65533;&#65533;&#1868;8&#65533;w&#65533;&#65533;&#65533;&#65533;[;&#65533;&#65533;~&#65533;N&#65533;7up_&#65533;&#65533;&#65533;6&#1365;&#65533;&#65533;rw&#1896;N&#65533;&#65533;F&#65533;g|'T&#65533;$&#65533;&#65533;&#65533;&#65533;]}&#65533;+&#65533;&#65533;&#65533;&#1767;&#65533;&#65533;]&#65533;&#65533;`h&#65533;&#65533;&#65533;xu&#65533;&#65533;;l9qN&#65533;GH<&#65533;;&#65533;o&#65533;&#65533;P  &#65533;)&#65533;&#65533;$8d:B&#65533;&#512;:&#65533;\?6Pj&#65533;|J$6KEn&#65533;&#65533;>VT&#65533;'Oy&#65533;E_%&#65533;W{&#65533;s{&#65533;7t&#65533;v{&#65533;&#65533;+&#65533;&#65533;UqGma&#65533;0&"&#1494;&#65533;O&#65533; N&#65533;&#65533;g|7H|:X<&#65533;d&#65533;&#375;&#259;D&#65533;gU&#65533;&#65533;~&#65533;&#65533;g&#65533;&#65533;v&#65533;&#65533;}VoV}{&#65533;&#65533;TC&&#65533;&#65533;RX&#65533;&#31173;'C&#65533;up&#65533;&#65533;Fi&#65533;7q&#65533;&#65533;&#65533;&#65533; "V&#65533;&#65533;j&#65533;&#65533;&#65533;D&#65533;&#65533;uY&#65533;Y}j&#65533;K\x[@LA]cPL&#1095;&#65533;&#65533;DU&#65533;&#65533;'&#65533;H&#65533;FE&#65533;&#65533;&#24689;&#65533;z&#65533;e{&#65533;({_&#65533;t*&#65533;e&#65533;g52|4&#65533;5&#65533;&#65533;=&#65533;&#65533;&#65533;\  &#65533;&#458;:&#65533; &#65533;&#131;BH&#65533;.&#65533;&#65533;7s3%Jx/&#1719;}&#65533;8&#65533;8QG:0A&#65533;- gu'p&#65533;%&#65533;}&#65533; &#65533;&#65533;&#65533;&#65533;[&#65533;w&#65533;fo&#65533;7A&#65533;&#65533;&#65533; &#65533;wK&#65533;&#65533;Z	&#65533; &#65533;|&&#65533;(N&#65533;b &#65533;&#65533;&#65533;q&#65533;&#65533;&#65533;(#}&#65533;x&#65533;&#65533;
gs&#65533;a&#65533;&#65533;&#65533;|&#65533;cs&#65533;&#65533;s&#65533;8it&#65533;f{&#1046;]7{&#65533;eF&#65533;]&#65533;&#65533;&#65533;R&#393;+&#65533;T&#65533;f&#65533;&#65533; c6&#65533;yd&#65533;&#65533;9&#65533;hs&&#65533;k&#65533;W&#65533;.qs$&#65533;1&#65533;&#65533;5C;h&#65533;NojGo&#65533;&#65533;O&#65533;&#65533;&#65533;&#65533;%T&#65533;_&#65533;&#65533;-pu\&#65533;&#65533;&#65533;&#65533;PK&#65533;_g&#65533;pu~dS&#65533;&#65533;XvQ&#65533;&#65533;&#65533;&#65533;g;%61%r&#65533;(y&#65533;&#65533;*&#65533;>p	&#65533;(&#65533; &#65533;&#65533;:&#65533;L&#65533;&#65533;&#65533;&#65533;w&#65533;w&#65533;&#212;&#65533;&#65533;|&#65533;Xs&#65533;2&#65533;|I&#65533;0	&#65533;&#65533;I]&#65533;xt9&#65533;&#65533;&#1616;&#65533;&#65533;M&#65533;V7 &#65533;7/q5Wm&#65533;/&#65533;&#65533;&#65533;&#1495;&#65533;&#65533;m(&#65533;&#65533;&#65533;&#1617;&#1718;&#65533;c&#65533;3&#65533;&#65533;r&#65533;y&#65533;&#65533;&#65533;&#65533;Q`[&#65533;2~&#65533;SO&#65533;@c&#65533;V&#65533;&#65533;&#65533;&#65533;9|v`&#788;&#65533;E(&#65533;#&#65533;%DY&#65533;&#65533;&#65533;&#65533;(&#65533;&#65533;HD)&#65533;s&#65533;&#65533;yO8x&#65533;Y&#65533;&#65533;v&#65533;&#1428;&#469;7y&u&#65533;G&#65533;)B&#65533;:&#65533;&#65533;:&#65533;&#65533;(&#65533;&#65533;55 &#65533;&#65533;&#65533;/&#366905;&#65533;&#65533;	&#65533;&#65533;&#65533;G&#65533;&#65533;\&#65533;\&#65533;&#65533;&#65533;e&#65533;iJ&#65533;(e9&#65533;(&#65533;s&#965;&#65533;:F&#65533;&#65533;?Wt"&#65533;&#265;&#65533;x L&#65533;&#65533;&#65533;&#65533;&#65533;&#65533;&#65533;:&#65533;/&#65533;&#65533;&#65533;&#65533;&#65533;E&#65533; GT&#65533;9P2	@~&#1928;v&#65533;Y`&#65533;&#1611;&#65533;wFQ&#65533;&#65533;&#65533;2X%&#65533;I&#65533;&#65533;&#1228;&#65533;t&#65533;&#65533;&#65533;&#65533;&#65533;Zw\&#65533;8|6&#65533;uB(&#65533;Sq&#65533;&#65533;B&#65533;&#65533;Z&#65533;&#65533;&#65533;b&#65533;E&#65533;[&#65533;&#65533;pa&#65533; K&#65533;	)&#65533;&#65533;&#65533;&#65533;&#1559;6(&#65533;&#65533;l&#1674;1&#65533;&#65533;zdw&#65533;&#65533;&#65533;z&#65533;&#664;	&#41997;i,&#65533;&#65533;iU&#65533;&#65533;&#65533;o-H&#65533;s&#65533;&#65533;b&#65533;&#65533;&#65533;&#65533;&#65533;&#1704;&#65533;&#65533;&#65533;&#65533;3&#65533;u%&#65533;&#65533;&#65533;&#65533;&#65533;&#65533;{$&#65533;K&#65533;&#65533;q&#65533;8nr:&#65533;@&#1097;&#65533;a&#65533;o&#65533;&#65533;:&#65533;&#65533;&#65533;&#65533;&#65533;:&#65533;7&#65533;&#65533;&#65533;Gy&#65533;F
1t&#65533;_2&#65533;&#425;~w&#65533;&#65533;Ixb'&#65533;R&#65533;R&#65533;U&#65533;ipq &#65533;m&#65533;(&#65533;a&#65533;hL&#65533;
!1&#65533;&#65533;J&#65533;&#65533;i&#65533;&#65533;i*&#65533;&#65533;&#65533;&#65533;&#65533;zaB&#65533;&#65533;{*&#1070;&#65533;&#39373;&#65533;&#65533;&#65533;&#664;&#65533;&#65533;&#65533;&#65533;tZ&#65533;&#1072;&#65533;&#65533;)&#65533; &#65533;&#65533;&#65533;4b^&#65533;&#65533;&#65533;wa0@B&#65533;&#65533;` qZ&#65533;	'&#1626;&#65533;X)&#65533;&#1121;&#65533;5J&#65533;j&#65533;&#65533;7'&#65533;&#65533;&#65533;v&#65533;&#65533;TH&#65533;%&#65533;Z7&#65533;&#65533;V&#65533;cHJ&#65533;0f&#65533;&#65533;&#65533;&#65533;&#232;&#65533;&#554;0ES&#65533;q&#65533;:&#65533;~&#65533;&#65533;!{&#65533;&#65533;&#65533;&#65533;@&#65533;x&#65533;&#65533;&#65533;i&#65533;@&#65533;~&#65533;Ja&#65533;:&#65533;:&#65533;T[&#65533;q&#65533;"&#65533;&#65533;&#65533;O`&#65533;[&#65533;&#65533;&#1710;&#65533;&#65533;	&#65533;&#65533;&#65533;i&#65533;
&#65533;&#65533;J&#65533;cX&#65533;&#65533;90&#65533;&#65533;Vp&#65533;V&#65533;s&#65533;&#65533;&#65533;&#65533;E&#65533;&#65533;(<Q9p&#65533;&#65533;&#65533; D%4TQ&#65533; &#65533;Z&#65533;`&#65533;&#65533;&#65533;&#65533;&#65533;:k&#65533;Q8'7E&#65533;&#65533;&#65533;&#65533;6,?&#65533;&#65533;xH&#65533;&#65533;&#65533;&#65533;&#65533;&#65533;&#65533;@,c&#65533;w&#65533;&#228;&#65533;t&#65533;e{&#65533;&#65533;:&#65533;&#65533; &#65533;Q&#65533;E{&#65533;5&#65533;#&#65533;&#65533;+&#65533;#&(&#65533;&#65533;&#65533;&#65533;&#65533;&#65533;8&#65533;u[&#65533;K&#65533;p&#65533;>9W&#65533;&H&#65533;F&#65533;a&#757;Y&#65533;*&#65533;}J&#65533;&#1238;&#1654;&#65533;&#65533;&#65533;+&#65533;{I&#65533;&#65533;K&#65533;&#65533;EIJ&#65533;K0&#65533;&#65533;&#65533;&#65533;0 R*&#65533;&#65533;U[&#65533;&#1101;&#65533;&#65533;&#65533;&#65533;g:{&#65533;F&#65533;@&#65533;u&#65533;&#65533;&#65533;5 &#65533;&#65533;H&#65533;&#65533;&#65533;2&#1343;l/&#65533;WI&#65533;&#1628;&#65533;&#65533;A'&#65533;&#65533;Ex&#65533;+&#65533;&#65533;Y&#65533;&#1960;&#65533;d&#65533;&#65533;&#65533;&#65533;&#65533; #&#65533;[L&#65533;&#65533;&#65533;i&#65533;+&#65533;&#65533;&#65533;T-1&#65533;.&#1825;&#65533;l&#65533;*&#65533;\k&#65533;&#1003;]h&#65533;j&#65533;&#65533;&#65533;z{yj&#65533;&#1365;&#65533;j&#758;&#65533;&#65533;&#65533;&#65533;&#65533;&#65533;&#65533;&#65533;/&#65533;=&#65533;&#65533;u:&#65533;kb+&#65533;&#65533;&#65533;yhXbh&#65533;&#65533;}[&#65533;&#65533;+&#65533;&#65533;&#65533;&#65533;]&#65533;&#65533;&#65533;J&#65533;&#65533;&#1699;&#65533;&#65533;J\&[bv
<0&#65533;&#65533;o&#65533;&#65533;&#65533;diX&#65533;&#65533;&#65533;&#65533;+&#65533;&#65533;&#65533;y&#65533;\9&#65533;&#65533;x&#65533;&#65533;&#65533;&#65533;&#65533;	&#65533;)DF&#65533;a&#65533;&#65533;&#65533;p&#65533;&#65533;J&#65533;&#65533;&#65533;r&#65533;&#65533;&#65533;&#1632;6&#65533;&#1419;&#218;z&#65533;&#65533;|,	y&#65533;&#65533;"&#65533;Y&#65533;&#65533;&#65533;&#701;&#65533;Z&#65533;<&#622;l&#65533;&#65533;:$&#65533;Um&#65533;Z&#65533;&#65533;&#65533;&#65533;XW&#65533;&#65533;&#53420;&#65533;&#1082;]&#65533;&#65533;,&#65533;&#65533;&#51495;
h&#65533;c'&#1507;&#1705;&#65533;U&#65533;_|&#65533;Ez&#65533;&#59851;&#65533;&#65533;&#65533;&#65533;&#65533;&#471;&#65533;&#65533;]&#65533;&#65533;&#65533;9S&#65533;H&#65533;J&#65533;l&#530;e&#65533;&#65533;Kk&#65533;&R&#826;&#65533;&#756;&#65533;&#65533;-,&#65533;&#65533;&#65533;&#65533;u3,&#65533;[K4
9&#667;&#65533;	&#65533;&#206;&#40287;&#655;i&#1050;&#65533;&#65533;&#65533;&#65533;&#65533;&#65533;C&#65533;&#65533;&#65533;H&#65533;&#65533;&#65533;&#65533;&#65533;&#65533;&#65533;/&#65533;&#65533;n&#65533;k&#65533;&#65533;nA&#65533;&#65533;k&#65533;&#156;W&#65533;&#65533;/&#65533;&#65533;[&#65533;&#65533;&#65533;&#65533;$&#65533;&#65533;*&#65533;_
lvyV&#65533;e&#186;&#65533;U&#65533;&#65533;&#65533;h#&#65533;&#65533;&#65533;&#65533;&#65533;:&#65533;&#65533;&#65533;&#65533;&#177;&#65533;p&#65533;&#65533;)&#65533;&#65533;&#65533;&#65533;Xb&#65533;&#65533;&#65533;&#399;&#65533;&#65533;&#65533;&#65533;&#65533;&#65533;&#65533;&#15036;RP&#65533;@<&#65533;D&#65533;&#65533;ZN&#65533;\&#65533;:&#65533;&#65533;j&#65533;~K&#65533;&#160;&#65533;&#65533;|&#65533;]]&#65533;&#65533;&#65533;&#65533;&#65533;&#65533;Zbx&#1430;&#65533;&#65533;&#65533;7&#65533;&#284;&#65533;&#65533;&#65533;}&#65533;)&#65533;&#65533;&#65533;&#65533;&#65533;3-049Hc&#65533;}&#65533;&#65533;b&#65533;&#65533;&#65533;Izo&#65533;p&#905;@&#65533;<&#520;&#65533;&#65533;|x&#65533;[&#65533;&#65533;&#65533;#&#65533;w&#65533;H&#65533;K&#65533;&#955;&#65533;&#65533;bh&#65533;&#65533;&#65533;&#65533;&#65533;(@@&#65533;&#65533;&#65533;&#65533;&#65533;&#65533;&#65533;9&#65533;&#65533;&#65533;&#65533; &#65533;e&#65533;&#65533;&#65533;&#65533;&#65533;m&#226;&#65533;&#65533;j!&#65533;&#65533;&#65533;&#65533;&#65533;&#65533;&#1786;m&#65533;&#1766;&#65533;6&#65533;&#65533;&#65533;&#65533;Z&#65533;Y&#65533;l&#65533;1&#65533;&#65533;&#65533;,]&#65533;&#65533;xzl&#786;KQ&#65533;Y9&#65533;&#867;&#65533;y&#65533;&#65533;&#789;&#65533;Zw&#65533;&#65533;&#65533;&#65533;A&#65533;B[&#65533;&#65533;T*Y&#65533;W&#1689;&#65533;&#471;&#65533;&#65533;&#65533;&#1666;b&#65533;&#65533;&#1400;9CA&#65533;%@&#65533;&#65533;&#65533;Q&#65533;&#65533;&#65533;&#65533;'&#65533;i&#65533;&#65533;k=&#65533;	&#65533;&#65533;GGm&#65533;&#65533;&#65533;n&#65533;&#65533;&#65533;T &#1912;=&#65533;.&#1960;x&#1919;&#65533;@&#65533;&#65533;&#1137;&#65533;Boa&#65533;2&#65533;&#65533;a&#65533;&#65533;|&#65533;&#65533;=&#65533;@&#65533;&#65533;&#65533;&#1552;&#65533;/&#65533; &#65533;@&#65533;_woD&#65533;&#65533;&#65533;&#65533;%O&#65533;&#65533;0*&#65533;&#1128;&#65533;&#65533;&#65533;&#65533;&#440;ZK{&#65533;g&#65533;&#65533;&#65533;$&#65533;&#456;&#65533;a&#65533;&#65533;&#927;C&#65533;bp&#65533;=&#65533;&#65533;`&#65533;/&#65533;&#65533;1\&#65533;&#65533;&#65533;&#65533;= &#65533;%&#65533;&#65533;&#65533;M&#65533;z.&#65533;{&#65533;&#65533;&#65533;{&#65533;&#65533;&#65533;&#65533;&#65533;t&#65533;&#65533;&#65533;&#65533;`&#65533;1$&#65533;&#65533;&#65533;>"&#65533;&#65533;&#65533;&#477;&#65533;m&#65533;~&#65533;&#65533;y&#65533;.&#65533;i_&#781;&#1791;&#65533;&#65533;&#65533;4]h&#65533;&#65533;&#65533;eS&#65533;&#525;B>&#65533;=&#65533;c&#65533;&#65533;&#65533;&#65533;kv&#65533;&#65533;&#65533;&#65533;&#534;&#65533;&#65533;&#65533;5&#65533;&#65533;RO&#65533;&#65533;S&#65533;&#65533;&#65533;:5&#1344;&#65533;&#65533;4+`&#65533;&#65533;/p&#65533;&#65533;&#65533;M&#65533;/@hZ&#65533;&#65533;~^&#65533;^&#65533;d&#65533;&#596;&#65533;&#65533;&#65533;>&#65533;&#65533;&#65533;N&#65533;^&#65533;&#65533;&#65533;&#65533;&#65533;&#65533;&&#65533;6y&#65533;&#65533;Q{&#65533;`|&#65533;&#65533;&#65533;&#65533;~&#65533;&#65533;&#65533;&#65533;}&#65533;&#65533;G&#65533;&#65533;&#65533;v&#65533;&#65533;:y &#65533;&#65533;&#65533;^&#65533;.o&#1308;_&#65533;>&#65533;&#65533;&#65533;&#65533;$&#65533;&#65533;\&#1972;;&#741;&#65533;P-Xs(&#65533;&#65533;&#65533;&#65533;&#65533;&#1914;&#65533;s&#65533;&#65533;^&#65533;&#65533;x&#65533;&#65533;F&#65533;h&#65533;
fc&#65533;&#65533;&#1403;F*&#65533;'{&#65533;&#65533;&#65533;>p&#65533;rn&#65533;t&#65533;&#65533;#&#65533;&#65533;&#65533;M&#65533;nW&#65533;>&#65533;[s&#65533;H&#2033;&#65533;&#65533;&#65533;&#65533;&#65533;&#65533;&#65533;&#65533;N&#65533;@I&#65533;I&#65533;&#65533;6%&#65533;2n&#65533;i&#65533;&#65533;NJ&#65533;&#65533; V&#65533;Q&#65533;&#65533;g&#65533;p&#65533;&#65533;I]&#65533;=t&#65533;Nr&#65533; &#65533;&#65533;^XWm&#65533;&#65533;-&#65533;&#60284;&#65533;&#773; w&#65533;&#65533;0&#65533;&#65533;&#65533;&#65533;&#65533;m&#1428;&#65533;&#65533;&#65533;*&#65533;&#65533;K&#65533;&#65533;&#65533;&#640;}&#65533;&#974;&#65533;-&#1954;&#65533;n&#65533;&#65533;&#65533;&#65533;&#65533;&#65533;Q&#65533;M_&#65533;&#65533;>&#65533;^q&#65533;n`&#65533;&#65533;&#780;7&#65533;&#65533;&#65533;&#65533;&#65533;&#65533;	x&#65533;&#299;Q&#65533;`&#1483;&#65533;l&#65533;1&#65533;]&#65533; &#65533;&#65533;&#65533;O;lyoW&#49255;&#65533;&#65533;&#65533;l[&#65533;&#65533;&#65533;w&#65533;&#65533;&#65533;{^~Z&#65533;&#65533;_&#65533;`&#65533;&#65533;&#65533;&#65533;k&#65533;e&#65533;l,&#65533;&#65533;&#65533;&#65533;&#65533;&#65533;&#65533;&#65533;o&#65533;Q&#65533;&#65533;.&#65533;&#65533;6A&#65533;R&#65533;_b15&#65533;K&#65533;L&#65533;&#65533;&#65533;&#65533;&#65533;&#65533;&#65533;&#65533;&#65533;&#825;&#65533;&#65533;&#65533;
<&#65533;&#65533;]&#65533;]~a&#65533;&#65533;bb#&#65533;&#65533;&#65533;]&#65533;&#65533;&#65533;&#65533;&#65533;G>&#65533;&#65533;o&#65533;l&#65533;&#65533;&#65533;&#65533;&#65533; &#65533;&#65533;&#65533;&#65533;&#65533;&#65533;&#65533;&#65533;&#65533;&#65533;Yx&#65533;&#65533;&#65533;&#65533;&#65533;&#65533;&#65533;G<&#65533;&#65533;&#65533;&#727;
&#65533;e`&#65533;&#65533;&#65533;&#65533;&#65533;&#65533;&#65533;&#65533;&#65533;&#65533;&#65533;Z&#65533;&#65533;&#65533;3&#65533;Vq&#65533;ht&#65533;s07"&#65533;&#65533;&#65533;&#65533;&#65533;O&#65533;&#65533;&#65533;&#65533;&#65533;&#65533;L&#65533;q&#65533;A &#65533;S&#1571;&#65533;Ex&#65533;&#65533;R&#65533;&#65533;Eo&#65533;/j&#65533;&#65533;1J&#65533;r&#65533;&#65533;@&#65533;!&#65533;&#65533;t}&#65533;&#65533; &#65533;0&#65533;&#588;&#65533;&#65533;&#65533;&#792;&#65533;&#65533;&#65533;$&#65533;&#65533;SOP&#65533;J&#65533;l&#65533;C&#65533;U/s&#65533;\&#65533;t&#65533;1FGC&#65533;&&#65533;&#65533;"&#65533;x&#65533;\&#65533;&#65533;&#65533;&#65533;B'L]&#65533;&#50542;&#65533;&#65533;B&#65533;&#65533;&#65533;&#65533;h[\&#65533;&#1442;&#65533;{2K$&#65533;&#65533;&#65533;e&#65533;&#65533;l&#65533;&#65533;T.lL&#65533;0a/'&#65533;	&#65533; `&#65533;~0&#65533;=&#65533;G&#65533;&#65533;&#65533;z&#65533;'_&h&#65533;&#65533;&#65533;&#65533;&#65533;"&#65533;&#65533;&#65533;&#65533;&#65533;&#65533;&#65533;SwT}&#65533;&#65533;&#65533;!o&#65533;i$Z&#65533;&#65533;&#65533; &#65533;&#65533;&#65533;N&#65533;7m&#65533;fj&#65533;jN&#65533;|2&#65533;&#65533;V&#65533;[Wc&#65533;&#709932;qE&#65533;&#65533;&#65533;&#65533;&#65533;&#65533;&#65533;%&#65533;&#65533;&#65533;i&#65533;y,(&#65533;&#65533;R&#65533;&#65533;?;&#65533;U-&#65533;o&#894;&#65533;&#65533;&#65533;&#48122;&#65533;A)&#65533;&#65533;+&#65533;&#65533;&#65533;&#65533;&#65533;&#65533; &#65533;h 8&#65533;&#65533;&#65533;9\&#65533;&#65533;&#65533;&#65533;ceN;&#65533;=&#65533;>&#65533;&#1603;&#65533;dn&#1539;g&#65533;&#65533;&#65533;&#65533;C&#65533;&#65533;&#65533;&#65533;&#65533;&#65533;&#65533;&#65533;&#65533;J&#65533;&#65533;6[lh&#65533;ERwv&#65533;W&#65533;t<.&#65533;_p&#65533;&#65533;(&#65533;q&#65533;&#65533;&#65533;r&#65533;&#65533;tHSWuP&#65533;D&#65533;St&#65533;&#65533;&#588;'&#65533;3\AuzM&#65533;(&#472;&#65533;&#65533;"&#65533;X&#65533;&#375;&#65533;/i&#65533;&#65533;vwq&#65533;#&#65533;m&#65533;{&#65533;&#65533;b&#65533;|&#65533;&#1632;.&#65533;&#65533;cnh&#65533;Z(&#65533;"
"&#65533;&#65533;&#65533;X&#65533;A&#65533;Fi~&#65533;&#65533;)ke%&&#65533;7~Zf&#65533;&#65533;&#65533;X&#65533;&#65533;&#65533;aI&#65533;&#65533;C&#65533;d&#65533;V&#65533;&#65533;)T1i&#1299;&#65533;I&#65533;u&#65533;&#65533;&#65533;_&#65533;V:2Tp0&#65533;~&#65533;&#65533;n&#65533;&#65533;s&#65533;&#65533;&#65533;
-&#65533;&#65533;wf&#65533;&#65533;0&#1997;fS&#65533;&#65533;:u&#65533;&#65533;&#65533;&#65533;&#65533;m&#65533;i&#65533;^&#65533;&#65533;g&#65533;&#65533;&#65533;&#65533;?b&#65533;&#36622;>&#65533;hg&#65533;%&#1726;&#65533;]J&#65533;8&#65533;+0&#65533;&#65533;y&#65533;l&#65533;&`&#65533;&#418;0&#65533;&#65533;Z&#65533;&#65533;7(q&#65533;&#65533;"&#65533;&#65533;!&#65533;	&#65533;&#65533;Qaz&#65533;+&#65533;&#65533;*5g&#65533;&#65533;U&#1386;%&#65533;ll&#65533;&#65533;&#65533;B&#65533;0K&#65533;&#1205;8&#65533;3&#65533;&#65533;&#65533;&#65533;&#65533;Bz&#65533;&#65533;&#65533;&#65533;l&#65533;
J&#65533;b%&#65533;&#65533;&#65533;ro&#65533;&#65533;Bm&#65533;&#65533;&#65533;&#65533;&&&#65533;&#65533;&#65533;E'&#65533;&#65533;&#65533;X&#65533;m*&#65533;&#65533;&#65533;0&#65533;&#65533;2&#65533;A&#65533;&#65533;jR&#65533;&#65533;&#65533;V&#65533;d&#65533;1a&#65533;f+&#65533;";&#65533;&#65533; &#65533;&#65533;&#65533;!zM"8wpB&#65533;&&#65533;c&#65533;C&#65533;&#65533;2C&#65533;|5&#65533;7&#65533;mi&#65533;&#65533;&#65533;&#65533;&#65533;&#65533;p8!&#65533;H&#65533;&#65533;&#65533;&#65533;K&#65533;&#65533;e &#65533;T0&#65533;a&#65533;V&#65533;>&#65533;C&#65533;_M&#65533;XcH&#65533;&#65533;#&#65533;&#65533;5c&#65533;&6&#65533;e'?&#65533;&#65533;'&#65533;[&#65533;9?l%&#65533;s&#65533;\&#65533;&#65533;Q&#65533;+'&#65533;t&#65533;1Z|W8&#1995;K>&#65533;&#65533;&#65533;Le}r&#65533;L&#65533;&#65533;G&#65533;&#65533;&#65533;&#65533;&#65533;&#65533;y&#65533;G&#2041;&#65533;7,&#414;&#65533;&#65533;&#65533;:&#65533;&#65533;y&#65533;&#65533;&#65533;V&#65533;&#65533;nR&#65533;&#65533;&#65533;&#65533;@s&#65533;I&#65533;Q&#65533;&#65533;]&#65533;&#65533;&#65533;R^&#65533;&#1280;&#65533;&#65533;&#65533;&:+&#65533;&#65533;P&#65533;9l&#65533;pa&#1379;&#65533;&#1826;D&#65533;f&#65533;-@&#65533;!&#65533;&#65533;f&#65533;&#65533;5}&#65533;&#65533;N&#10037;7&#65533;1K>&#65533;U&#65533;&#65533;'&#65533;&#65533;!&#65533;&#65533;&#65533;[&#65533;&#65533;&#65533;o&#65533;sg&#65533;&#65533;'&#65533;%&#65533;E&#65533;$4!6&#65533;5&#65533;|D&#1026;O&#65533;/x&#65533;&#65533;.&#65533;&#65533;L&#65533;>HG&#65533;H&#65533;a`&#65533;&#65533;&#65533;&#65533;	7(L&#65533; &#65533;f#&#65533;&#65533;Pzl &#65533;,&#65533;H&#65533;)&#65533;&#65533;&#65533;&#139;V&#65533;x)}&#65533;&#65533;&#65533;&#65533;7&#65533;&#65533;&#65533;&#65533;&#65533;o&#65533;SS(&#65533;$&#65533;Z&#65533;/~x&#65533;&#65533;&#65533;<&#65533;&&&#65533;&#65533;&#65533;=&#65533;^&#65533;v3&#65533;&#65533;&#65533;&#65533;z\&#65533;.K&#65533;K1V&#257;&#65533;h&#65533;hA&#65533;.^h&#65533;&#65533;0&#65533;&#65533;5er0_&#65533;&#65533; &#65533;&#65533;f&#65533;^&#65533;&#65533;&#65533;&#65533;&#65533;X&#65533;@&#65533;T&#65533; a&#65533;HG^&#977;ld&#65533;&#65533;&#65533;&#65533;&#65533; &#65533;&#65533;x!*&#65533;D&#65533;&#65533;W&#65533;3bF&#1648;V"&#65533;V&#65533;;eZ&#65533;*+&#65533;r&#65533;&#65533;&#65533;&#65533;rb&#993;d@E`&#65533;&#294;	&#65533;&#65533;`&#65533;Q&#65533;&#65533;D&#65533;1&#65533;A&#65533;6&#65533;&#65533;p&#65533;"&#65533;&#65533;&#65533;1&#65533;&#1428;hD&#65533;&#65533;A&#65533;&#65533;y#	&#65533;Lwq&#65533;r&#65533;&#65533;&#65533;A&#65533;&#65533;&#1605;&#65533;&#65533;&#65533;&#65533;$
&#65533;P&#65533;uH})7&#65533;^a&#65533;K&#65533;X&#65533;nB&#65533;c)&#65533;(&#65533;&#65533;?&#65533;fr\&#65533;&#65533;B&#65533;HY&#65533;,uB3`JW&#65533;&#1205;"&#65533;&#65533;&#65533;&#65533;3&#65533;Q&#65533;&#65533;&#65533; &#65533;h^&#65533;f&#65533;&#65533;&#65533;I&#65533;[&#65533;&#65533;&#65533;ljs&#65533;J&#65533;&#65533;\|&#7961;&#65533;&#348;6&#65533;)C&#65533;
&#65533;@&#65533;&#65533;B&#65533;,b&#65533;dT"&#65533;&#65533;C=!bgd&#65533;z.&#65533;&#65533;|b&#65533;&#65533;&#65533;&#65533;b&#65533;&#65533;)KSXY	V6&#65533;.b&&#65533;g&#65533;rzV&#65533;&#65533;&#65533;&#65533;&#65533;&#65533;@&#65533;.&#65533;^&#65533;&#65533;&#65533;];
&#65533;&#65533;&#917;&#65533;#&#65533;h4&#65533;&#65533;-&#1018;&#65533;mE JX&#65533;&#65533;6&#65533;&#65533;L&#379;&#65533;Z&#65533;&#65533;$D&#65533;l%[&#65533;FtK&#65533;&#65533;&#65533;&#65533;8&#65533;&#65533;&#65533;&#65533;&#65533;&#65533;&#65533;&#65533;!&#65533;gC&#65533;A&#65533;&#1396;YR&#65533;e&#65533;G&#65533;$b&#65533;[E&#65533;7&#65533;&#65533;o&#65533;T&#51189;V&#65533;Z&#65533;n'&#65533;&&#65533;o&#65533;eU&#65533;^&#65533;&#65533;&#65533;&#65533;u&#65533;;&#65533;>&#65533;w&#65533;P&&#65533;&#65533;z\&#65533;*7&#65533;&#65533;&#65533;_b&#65533;&#65533;z&#65533;&#65533;&#65533;qv;B&#2017;qw&#65533;M`Rgs&#65533;U&#65533;Z&#65533;&#65533;&#65533;&#65533;{T&#65533;&#65533;&#65533;=&#65533;&#65533;&#1033;+&#65533;&#65533;2&#65533;B&#65533;Q&#65533;,&#65533; {9&#65533;&#65533;E/m <&#65533;!&#65533;&#65533;RUp&#65533;&#65533;-}&#65533;&#65533;&#882;="i;&#65533;^&#65533;&#65533;M&#65533;&#65533;&#65533;l%&#65533;&#65533;&#65533;"&#65533;E&#65533;`&#65533;M&#65533;2eqf@
&#65533;^&#65533; &#65533;Z&#780;&#65533;T&#65533;I&#65533;&#65533;w&#65533;&#65533;&#65533;v&#65533;&#65533;&#65533;&#65533;S&#65533;&#65533;&#770;R&#65533;&#65533;&#1320;n&#65533;-&#65533;&#65533;&#65533;&#65533;&#65533;&#65533;&#65533;&#65533;Kdc=&#65533;&#65533;&#65533;6AF&#65533;&#65533;&#65533;-&#65533;Z&#65533;&#65533;%&#65533;&#65533;9;dN&#65533;)&#65533;b&#65533;&#65533;f&#65533;&#65533;&#65533;r&#65533;S%&#65533;&#65533;&#65533;~&#65533;O&#65533;0&#65533;&#65533;:&#65533;l&#65533;;&#65533;$W.F&#65533;NT&#1306;&#65533;&#65533;&#65533;&#32184;&#65533;&#65533;n&&#65533;&#65533;9&#65533;&#65533;#&#65533;&#65533;&#65533;&#893;i&#65533;Z&#65533;&#65533;&#65533;n&#65533;C-&#65533;|#&#65533;F&#65533;&#65533;j1l&#65533;:&#65533;3|d&#65533;&#65533;1&#65533;R/&#65533;&#65533;&#65533;P_&#65533;&#65533;{&#65533;A&#65533;}&#65533;+&#65533;-;&#65533;&#798;&#65533;kSk>Qy&#65533;r&#65533;&#65533;&#65533;&#65533;&#65533;:&#65533;^&#65533;:&#65533;v@&#65533;l]&#65533;&#65533;&#65533;&#65533;`&#65533;&#65533;&#65533;Q@&#65533;&#2002;8&#65533;y&#65533;&#1530;&#65533;u&#65533;E;=&#404;&#65533;&#65533;&#65533;XzK&#65533;&#65533;j&#65533;46&#65533;-&#65533;&#65533;&#65533;Z&#65533;\v&#65533;g;&#65533;&#65533;lr&#65533;&#65533;&#65533;&#65533;s&#65533;&#65533;(&#65533;&#65533;^&#65533;hMw*&#65533;&#65533;:&#65533;&#65533; &#65533;&#65533;&#65533;Lo&#65533;&#65533;&#65533;w&#65533;&#65533;&#65533;6&#65533;*&#65533;&#167;&#65533;&#65533;U&#65533;Wx&#65533;M&#65533;&#65533;&#755;&#65533;UWq&#932;~p&#65533;,&#65533;=m(C&#65533;&#65533;&#65533;&#65533;&#65533;&#65533;f#&#65533;&#65533;&#65533;u&#65533;W&#65533;&#65533;&#65533;Y	&#65533;&#65533;&#65533;t&#65533;J&#65533;&#65533;P&#65533;P;v{&#65533;>:&#402;!&#65533;!r&#65533;>&#65533;&#65533;&#65533;&#65533;7G&#65533;&#65533;j.'&#65533;&#65533;_'7v&#65533;u&#65533;A&#65533;Z&#65533;)&#65533;>&#65533;&#65533;&#65533;rA&#65533;&#65533;&#65533;&#65533;&#65533;-&#65533;&#65533;&#65533;&#65533;}w&#65533;&#65533;3&#65533;M&#65533;&#65533;&#65533;]&#65533;&#65533;[&#927;&#65533;|&#65533;_&#65533;&#2012;8sZI{&#65533;wmmf&#65533;r &#65533;&#65533;E&#65533;4aZ&#65533;{@&#65533;]r&#65533;q&#65533;pjb&#65533;&#65533;G!H<&#452;{O']=P{&#65533;&#65533;h&#65533;u{U'c&#199;uyb|&#65533;u&#65533;_&#65533;~&#65533;x]&#65533;w&#65533;&#65533;.Hx?&#65533;u&#65533;~u&#65533;u&#65533;}y`+&#65533;sq7vDPw&#65533;~&#65533;Sq#wk|&#65533;U&#65533;`fxX&#1536;&#65533;g@&#65533;&#65533;|&#65533;&#65533;o&#65533;8&&#65533;rdhg&#65533;&#65533;f,&#65533;f&#65533;7&#65533;sy&#65533;&#24980;&#65533;-&#65533;&#65533;m&#65533;&#65533;[O&#65533;v&#65533;g&#65533;t0&#65533;&#65533;&#65533;V&#65533;Z&}EWpU&#65533;z&#65533;&#65533;z&#65533;&#1411;&#65533;&#65533;&#65533;&#65533;&#65533;c&#65533;>X&#65533;8&#65533;=A{&#65533;u&#65533;&#65533;{'&#65533;5&#65533;&#65533;A&#65533;|#%&#65533;G]&#65533;Gvb&#65533;&#65533;&#65533;&#1413;7v&#65533;'t&#65533;&#65533;&#65533;&#65533;&#65533;{&#65533;o&#65533;&#65533;o&#65533;UT&#65533;U&#65533;;&#65533;xj&#65533;vLF&#65533;&#65533; M(eN&#65533;>P&#65533;g&#65533;&#65533;a&#65533;U&#65533;^&#65533;~Hl_&x&#65533;w&#65533;($%%z&#65533;&#65533;&#65533;&#65533;&#65533;{&#65533;&#65533;&#65533;ZW&#65533;&#65533;&#65533;dqHO&#65533;G:u&#65533;&#65533;&#65533;&&#65533;zzxjF&#65533;gqd&#65533;U};xc&#65533;}B&#65533;_&#65533;&#65533;j&#727;&#65533;GU&#65533;&#65533;Z&#65533;&#65533;9&#65533;%6GB&#65533;&#65533;&#201;&#65533;&#65533;&#65533;&#65533;Xau-&#65533;5&#65533;&#65533;&#65533;(&#65533;&#65533;&#65533;&#65533;&#65533;&#65533;&#65533;&#65533;h&#65533;&#65533;&#65533;z&#65533;&#65533;o y&#65533;&#65533;&#65533;YD&#65533;X&#65533;v&#65533;v0Y]&#65533;&#65533;_L~#(#k&#65533;$ &#65533;&#1420;&#65533;&#65533;&#65533;&#1047;&#65533;&#65533;H&#65533;@&#65533;:d&#65533;&#65533;&#65533;&#65533;&#65533;&#65533;&#65533;Oi&#65533;`&#65533;a (&#65533;&#65533;5m&#65533;1&#65533;&#65533;B&#65533;0i&#65533;&#65533;p-	Dh&#65533;&#65533;e&#65533;H&#65533;&#65533;&#65533;&#65533;)&#65533;&#65533;&#65533;&#65533;Y&#65533;&#65533;T&#65533;'i&#65533;&#65533;&#65533;RlQjf2{ &#65533;T&#65533;&#65533;&#65533;8&#65533;Y&#65533;&#65533;&#65533;&#65533;&#65533;D<&#65533;&~(&#65533;:H&#65533;&#65533;&#65533;	&#65533;YI&#65533;rI&#65533;dI&#65533;&#65533;A&#65533;X&&#65533;&#65533;&#65533;yT]i[&#65533;&#65533;8JFx&#65533;&#399;&#65533;&#65533;}Sv&#65533;&#65533;haw&#65533;&#65533;&#65533;s<&#1605;&#65533;&#65533;&#65533;&#65533;&#65533; C&#65533;=I}B&#65533;_&#65533;&#65533;&#65533;&#65533;&#65533;&#65533;J)&&#65533;&&#65533;&#65533;W-&#65533;O^&#65533;B1'&#65533;QXZ&#65533;&#65533;&#65533;&#65533;&#65533;&#65533;}b9&#65533;&#65533;&#65533;&#65533;&#65533;&#65533;&#65533;&#65533;&#65533;i&#65533;R/&#65533;1&#65533;d&#65533;&#65533;w"&#65533;#Yvp&#65533;&#65533;T&#65533;YgI@h&#65533;2&#65533;&#65533;&#65533;&#65533;&#65533;&#65533;&#65533;&#65533;&#65533;u;&#65533;&#65533; &#135;t0C`&#65533;&#65533;YC&#65533;&#65533;&#65533;&#65533;3&#65533;	&#65533;"&#65533;M&#65533;&#65533;&&#65533;&#65533;&#840;&#65533;&#65533;[y0&#65533;	&#65533;[&#65533;&#65533;_(&#65533;&#65533;U&#65533;M&#65533;&#65533;&#65533;&#65533;ER&#65533;v&#65533;3)w&#65533;h&#65533;&#581;^&#65533;z"&#65533;%&#566;I&#65533;se{&#65533;v&#65533;gj&#65533;a&#65533;Qg&#65533;y&#1830;&#65533;m&#34367; &#65533;\I&#65533;&#65533;&#65533;&#65533;G`N&#1060;O
&#65533;M&#1437;&#65533;&#65533;&#65533;	&#65533;
&#65533;q\:&#65533;&#65533;&#65533;_oI&#65533;(&#65533;E&#349;t&#65533;&#65533;&#65533;(?w;&#1318;&#65533;&#65533;G &#65533;}%Bb&#65533;&#65533;&#65533;&#65533;&#65533;&#65533;&#65533;gH&#65533;&#65533;&#65533;X&#65533;&#65533;I&#65533;&#65533;&#65533;~&#65533;r&#65533;&#65533;&#65533;&#65533;&#65533;vjd&#65533;&#65533;&#65533;&#65533;&#65533;&#332;&#65533;&#516;&#65533;#~&#65533;&#65533;w&#65533;g[&#65533;&#65533;&#65533;&#65533;&#65533;*&#65533;E&#65533;&#65533;&#65533;&#65533;&#65533;&#1051;&#65533;&#65533;H7&#65533;&#65533;x~x[G&#1104986;&#65533;"&#65533;&#617;&#65533;&#65533;&#65533;xC&#65533;Pz&#65533;&#65533;&#65533;&#65533;&#65533;
&#65533;NZ&#65533;N
&#65533;pIf&#65533;fJ&#65533;&#65533;Z&#65533;&#1634;Jx&#65533;0&#65533;&#65533;eZ&#65533;&#1450;&#65533;&#65533;&#65533;o7#XP&#65533;&#65533;&#65533;&#65533;&#65533;&#65533;&#65533;o&#65533;P~%G&#400;&#65533;&#65533;&#65533;T&#65533;&#65533;&#65533;U&#1681;.&#65533;&#49760;=&#65533;Y&#65533;
&#65533;!&#65533;&#65533;&#65533;&#65533;Y&#65533;&#65533;&#65533;&#65533;&#65533;[&#1064;&#65533;&#65533;&#65533;&#65533;&#65533;]&#65533;&#65533;&#65533;s&#65533;Q&#65533;&#65533;$&#65533;?&#65533;&#65533;0
^&#65533;&#1705;	[&#65533;-&#65533;&#65533;I&#65533;&#65533;7Weh&#65533;&#65533;&#65533;&#65533;O9O&#65533;&#65533;)k`g"zhJ/&#1739;&#65533;h&#65533;&#65533;)&#65533;wa&#65533;:&#725;&#65533;)&#65533;&#65533;&#65533;&#65533;&#65533;8j&#65533;&#65533;&#65533;&#65533;(&#65533;&#65533;i&#65533;'y&#65533;&#65533;J&#65533;&#65533;e&#65533;&#65533;&#65533;&#65533;P&#65533;R	&#39319;(|)Hu&#65533;&#65533;/uZi&#65533;&#65533;&#65533;:HAK&#65533;&#65533;h&#65533;!&#65533;q&#65533;
&#65533;&#65533;Z&#65533;&#65533;&#65533;&#65533;j&#65533;&#65533;F&#65533;&#65533;B&#65533;&#65533;&#65533;X&#65533;&#65533;&#65533;&#65533;%&#65533;*&#65533;i&#65533;&#65533;:~&#65533;?9&#65533;&#65533;&#65533;p&#1111;_&#65533;J&#65533;&#65533;&#65533;}&#65533;A&#65533;)3&#65533;?&#276;'K&#65533;&#65533;Y&#65533;8&#65533;&#65533;*&#65533;G&#65533;&#65533;&#65533;&#65533;'&#65533;6+&#65533;&#65533;h&#65533;&#65533;z6&#65533;vq[&#65533;&#65533;&#65533;u&#65533;&#65533;(&#65533;}c)&#65533;_:&#65533;:&#65533;&#65533;L&#65533;&#65533;@Tf&#65533;~&#65533;9 &#65533;Z&#65533;&#65533;&#65533;{|)&#65533;&#65533;t&#65533;&#65533;&#65533;&#65533;"T&#65533;;_w&#65533;z&#1082;&#65533;&#65533;&#65533;K&#65533;&#65533;Q&#65533;d&#65533;H&#65533;
4t&#65533;To&#65533;&#65533;&#65533;&#65533;&#65533;&#65533;&#65533;b&#65533;^4dO&#65533;&#65533;p~K&#65533;&#65533;I&#65533;&#65533;&#1790;hY&#65533;`Z&#65533;?'&#65533;&#65533;l0&#65533;&#65533;P&#962;x&#65533;&#65533;&#65533;&#65533;&#65533;,N&#589;&#65533;U&#65533;&#65533;$&#65533;&#65533;&#65533;j&#65533;yB"&#65533;&#65533;&#65533;&#65533;:&#65533;+&#65533;B&#65533;&#65533;j&#65533;&#65533;&#65533;&#65533;&#65533;&#65533;7&#65533;&#65533;&#65533;&#65533;&#65533;&#65533;K&#65533;&#65533;f&#65533;&#52151;k&#65533;_@&#65533;J&#1354;S&#1671;%&#65533;\&#65533;&#65533;h&#65533;;&#65533;a&#65533;&#65533;[&#65533;<-&#65533;&#65533;&#65533;i~&#65533;&#65533;[&#65533;&#65533;&#65533;&#65533;.5&#65533;&#65533;&#65533;&#65533;D&#822;G&#65533;&#65533;L&#65533;&#65533;H3T&#65533;&#65533;&#65533;Asw&#65533;&#65533;&#65533;&#65533;ia&#65533;&#1696;+&#65533;&#65533;&#65533;q&#65533;X&#65533;&#65533;&#65533;&#65533;&#65533;&#65533;&#65533;&#65533;&#65533;.&#1485;&#65533;&#1172;&#65533;&#65533;&#65533;&#8597;;g&#65533;u&#65533;&#65533;h&usC/&#65533;vu&#65533;&#65533;&#65533;&#65533;&#65533;:&#65533;&#65533;|&#65533;b&#65533;C&#65533;h[&#65533;4k&#65533;&#65533;(&#65533;&#65533; &#65533;j&#65533;&&#65533;~&#65533;%&#473;&#65533;&#65533;&#65533;L&#65533;&#65533;u&#65533;1l&#65533;&#65533;&#40629;90 &#65533;&#65533;X*(5n&#65533;&#65533;&#65533;&#65533;&#65533;>Y&#65533;&#65533;w&#65533;H&#65533;&#65533;&#1594;&#65533;&#65533;&#65533;M|&#65533;v{&#65533;Rl&#65533;&#65533;&#695;}&#65533;x&#65533;&#65533;&#65533;&#65533;&#65533;&#65533;&#65533;&#65533;&#65533;Z&#65533;&#65533;&#65533;cD&#65533;I&#65533;oR+a	&#65533;2&#65533;&#65533;D&#65533;<&#65533;D&#65533;y&#65533; w&#65533;fpG&#65533;*X1&#65533;&#65533;&#65533;y&#322;&#65533;O&#65533;$&#65533;&#65533;4&#65533;&#65533;&#65533;&#65533;H&#520;	&#65533;Fk&#65533;&#65533;&#65533;&#65533;:&#65533;&#65533;&#65533;&#65533;&#65533;M&#65533;&#65533;&#65533;7&#65533;&#65533;*&#65533;%&#65533;-&#65533;&#65533;\&#65533;!&e&#898;R&#65533;&#47744;)&#65533;&#65533;&#687;&#65533;{&#65533;|x&#65533;&#65533;0lI&#1092;<&#65533;&#65533;&#65533;&#65533;N<}Bv&#65533;&#1234;&#65533;w>&#65533;&#65533;o\J&#65533;&#65533;&#65533;&#65533;&#572;&#65533;&#65533;&#65533;G&#65533;&#65533;&#65533;&#65533;&5(&#65533;&#1320;.k&#65533;&#65533;y&#65533;-&#65533;&#398;Tg&#65533;&#65533;KA&#65533;M-Wr&#65533;&#65533;	8&#65533;&#65533;&#65533;&#65533;&#65533;&#65533;&#59194;8B\&#65533;B&#65533;&#65533;&#65533;K&#65533;&#65533;<&#65533;l&#65533;W&#65533;&#65533;f&#65533;c&#65533;9&#65533;G&#65533;&#65533;M&#65533;&#65533;&#65533;&#65533;B&#65533;&#65533;t&#65533;&#65533;&#65533;k&#65533;+&#65533;&#65533;UwG&#65533;&#65533;&#65533;&#65533;7Z&#65533;&#65533;&#65533;&#701;S&#65533;&#65533;-H&#65533;?&#65533;&#65533;W&#65533;(&#65533;&#65533;&#843;&#65533;&#65533;jE&#65533;&#65533;Q&#65533;&#65533;7&#65533;&#767;&#65533;&#65533;&#65533;&#65533;:&#65533;>&#65533;&#65533;&#65533;&#65533;&#65533;K&#65533;&#65533;&#65533;f(&#65533;]&#65533;#%j&#65533;1f&#65533;,&#65533;jJ&#65533;D&#65533;k&#65533;&#65533;+j{&#65533;&#65533;&#65533;&#65533;&#65533;xS&#65533;&#65533;&#65533;&#65533;&#65533;&#65533;&#65533;&#65533;&#65533;=>&#1775;j&#65533;&#65533;I&#65533;&#65533;;&#65533;g-&#65533;I&#65533;&#65533;j]&#65533;-&#65533;&#65533;L&#65533;Bq&#65533;{	]&#65533;&#65533;&#65533;&#65533;&#65533;&#1485;l&#65533;&#65533;+&#65533;&#65533;&#65533;c&#65533;&#65533;&#65533;&#1223;&#65533;&#65533;&#65533;&#65533;&#1210;a&#65533;&#65533;&#65533;&#65533;]1]&#65533;
T&#65533;&#65533;&#65533;&#65533;X#&#65533;&#65533;&#65533;#&#65533;Y&#65533;I&#357;X8&#65533;	~&#65533;8x&#1975;&#65533;)&#65533;&#65533;0}&#1221;&#65533;&#65533;&#1680;{IA=&#65533;\UyF=&#65533;H&#65533;&#65533;Xf~&#65533;&#65533;w7&#65533;l&#65533;~<EX&#65533;&#65533;&#65533;&#1106;&#65533;&#65533;ej&#65533;	#&#65533;~&#65533;&#65533;$&#65533;4&#65533;l&#65533;&#65533;<&#65533;&#65533;&#65533;&#65533;e&#65533;n&#65533;&#65533;&#65533;Y&#1534;7i&#65533;Z&#65533;&#1510;&#65533;&#65533;&#65533;&#65533;&#65533;<&#65533;&#65533;]&#65533;3I&#65533;4^z&#65533;&#65533;|W&#65533;{&#65533;&#65533;&#65533;m&#65533;h&#65533;&#65533;&#65533;c~<`&#65533;'&#65533;&#65533;h|&#65533;Q&#65533;D&#65533;&#65533;{&#65533;cy&#65533;
&#65533;&#65533;V&#65533;&#65533;c&#65533;&#65533;-J&#65533;mzb'&&#65533;'9&#65533;^[?m&#65533;&#65533;s&#65533;p&#65533;X&#65533;&#65533;&#65533;&#65533;&#65533;&#65533;&#65533;&#65533;&#65533;*&#65533;E&#65533;8&#65533;&#65533;7N&#65533;&#65533;&#65533;&#1137;y&#65533;G&#636;&#65533;&#65533;&#65533;&#65533;&#65533;<&#65533;;&#65533;&#65533;&#65533;J&#65533;Q&#65533;4G&#65533;&#65533;5&#65533;&#65533;=&#65533;Y,Y&#65533;&#65533;&#65533;C!&#65533;u&#65533;l&#65533;S&#65533;&#65533;&#65533;\&#65533;y&#65533;~:&#65533;&#65533;&#65533;m&#65533;&#65533;,&#65533;M&#65533;o2&#65533;u&#65533;-qW&#65533;&#65533;&#65533;&#65533;&#65533;RQq&#65533;x&#65533;L&#65533;&#65533;r&#65533;&#65533;8kj&#65533;ndt&#65533;&#65533;&#1807;&#65533;&#65533;?&#65533;c&#65533;7&#65533;&#65533;&#942;S&#65533;h&#1855;AJ&#65533;g&#65533;&#65533;ly%&#801;&#65533;)Z&#65533;&#65533;,&#65533;&#65533;G&#65533;>{&#65533;1&#65533;&#65533;&#65533;&#65533;d&#65533;M&#65533;i&#65533;&#65533;W&#65533;&#65533;&#65533;&#65533;&#65533;0&#650;SZQyI&#65533;M&#16453;l&#65533; &#65533;9&#65533;p&#65533;&#65533;&#65533;M&#65533;D_b]&#65533;&#65533;&#65533;&#65533;&#65533;&#65533;&#1419;m&#65533;&#65533;&#65533;&#65533;6]ki.&#65533;;&#65533;q&#65533;&#65533;&#65533;|&#65533;&#65533;>&#65533;&#65533;&#1582;&#65533;O&#65533;&#65533;&#65533;5k&#65533;JJ&#65533;]&#65533;&#65533;&#65533;0Q&#1938;&#65533;JA&#65533;?&#65533;H&#65533;&#65533;|&#65533;dI&#65533;&#65533;&#65533;&#1827;&#65533;&#65533;}&#65533;&#65533;&#65533;}f-&#65533;/?&#65533;&#65533;&#65533;&#65533;&#65533;&#590;&#65533;&#65533;]&#65533;&#65533;&#65533;&#65533;<&#65533;&#35692;t?&#65533;&#65533;:&#65533;&#65533;&#625;&#65533;t&#65533;&#65533;&#65533;-&#65533;E&#65533;&#65533;&#35686;&#65533;H+&#65533;&#65533;m&#65533;b&#65533;&#65533;0&#65533;&#65533;aG&#65533;`&#65533;&#65533;l&#65533;&#65533;&#65533;Y&#65533;&#65533;&#65533;&#65533;g&#65533;&#65533;)1&#65533;}BA&#65533;&#65533;&#65533;:&#65533;&#65533;:'&#65533;0&#65533;&#65533;&#65533;&#65533;&#65533;^&#65533;&#65533;&#65533;&#65533;n&#65533;C&#65533;&#65533;&#65533;&#65533;&#65533;&#65533;9&#65533;&kl&#65533;&#65533;&#65533;&#4527;]&#65533;&#65533;&#65533;f&#65533;w&#65533;Y&#65533;&#65533;&#65533;cO&#65533;&#65533;&#65533;|&#65533;h2H&#65533;&#65533;	&#65533;&#65533;.&#65533;&#65533;
&#65533;&#65533;_&#65533;&#65533;&#1560;&#65533;~&#65533;&#65533;&#65533;?]t&#65533;&#65533;&#65533;&#65533;&#65533;N&#65533;~&#65533;&#65533;k&#65533;&#65533;&#65533;k&#65533;&#65533;&#65533;m&#65533;&#65533;cW&#65533;&#65533;&#65533;&#65533;&#65533;M&#65533;&#65533;z&#65533;K&#65533;&#1554;_h
<&#65533;&#65533;&#65533;&#65533;Y&#65533;&#65533;l.&#65533; &#65533;&#65533;&#65533;&#65533;&#65533; @%DD.N&#65533;&#65533;G&#65533;&#65533;&#65533;]&#65533;&#65533;&#65533;&#65533;&#65533;6&#65533;)&#65533;,&#65533;&#65533;-(&#65533;&#65533;`&#65533;U&#65533;}&#65533;a&#65533;1	e	bb- &#65533;&#65533;&#65533;U&#277;&#65533;>&#65533;&#65533;rj&#65533;:&#65533;&#65533;&#65533;&#65533;&#65533;&#65533;&#65533;&#65533;&#65533;&#65533;&#410;&#65533;&#65533;&#61304;&#65533;&#65533;&#65533;'[	&#65533;;&#65533;&#65533;&#65533;@&#65533;&#65533;&#65533;	h&#65533;&#65533;g&#65533;@&#65533;&#421;a&#197;&#65533;&#65533;I&#65533;d&#65533;&#65533;&#65533;h&#65533;&#177;&#65533;&#65533;c{BfL&#555;&#65533;&#65533;ZP&#65533;&#65533;8&#65533;&#65533;%&#65533;&#65533;w&#1016;8&#65533;&#65533;&#65533; &#65533;&#65533;9 &#65533;&#65533;&#65533;(PT&#65533;Y&#65533;&#65533;SK&#65533;&#65533;a[&#65533;&#65533;N&#65533;13&#65533;&#65533;&#65533;&#65533;)&#65533;&#65533;&#65533;i&#65533;cM&#65533;&#65533;.&#65533;k&#65533;&#65533;c&#65533;.&#65533;&#65533;P&#65533;&#401;x="&#65533;w&#65533;&#65533;C&#1962;&#65533;&#65533;&#65533;%I-/l&#65533;*&#65533;)Q&#65533;"	) &#622;L0n&#65533;U&#65533;Z&#65533;&#65533;D6,'8C&#65533;&#65533;lP5-6&#65533;&#65533;`wK&#65533;&#65533;&#65533;kr&#65533;LSH&#65533;61]&#1369;2&#1349;&#65533;{&#65533;&#65533;}&#65533;&#65533;&#65533;&#827;&W&#65533;^&#65533;Jg&#65533;&#65533;&#65533;&#65533;&#65533;&#65533;?&#65533;&#65533;&#65533;&#65533;&#65533;&&#65533;&#65533;UM^nb&#65533;t&#65533;&#65533;&#797;&#65533;&#65533;&#65533;&#65533;h&#65533;4*&#65533;&#65533;Q&#65533;9&#65533;*&#65533;&#65533;i&#65533;&#65533;:&#65533;6&#65533;&#65533;&#65533;]9pX&#65533;&#65533;&#753;&#65533;&#1668;&#65533;&#65533;&#65533;&#65533;m&#65533;&#65533;&#65533;&#65533;[&#1925;&#65533;&#65533;p&#65533;&#481;y&#65533;&#65533;&#1481;&#65533;i&#65533;&#65533;`&#65533;&#65533;v&#65533;a&#65533;&#65533;&#65533;&#65533;'&#65533;9&#65533;d&#65533;&#65533;&#65533;&#65533;&#65533;&#65533;&#65533;f&#65533;m&#65533;[&#65533;$(G 3&#65533;4X&#65533;&#65533;/&#646;!7).Y`&#65533; }&#65533;&#65533;~&#65533;&#65533;o&#65533;&#65533;'&#65533;&#65533;(&#65533;&#65533;rg&#464;&#65533;&#65533;Ift&#65533;&#65533;5VDtr7I&#65533;&#65533;&#65533;&#65533;&#65533;&#65533;&#1409;`&#65533;H&#65533;&&#65533;eKi&#65533;t&#65533;0ID5&#65533;RPa_O&#65533;&#65533;&#65533;&#65533;P&#65533;&#65533;U&#65533;tU8Zs&#65533;&#65533;G&#65533;&#65533;`a&#65533;&#65533;&#65533;j&#65533;I:&#65533;^j&#65533;H&#65533;&#65533;&#679;&#65533;&#65533;&#65533;&#65533;&#522;&#65533;&#65533;%gz*&#65533;&#588;&#65533;%&#65533;~N&#65533;rDe<&#65533;&#65533;cf&#65533; &#65533;&&#65533;@`&#65533;&#65533;&#65533;&#65533;&#65533;V&#65533;&#65533;J&#65533;&#65533;&#65533;&#65533;&#65533;&#65533;&#65533;y&#65533;&#65533;9&#697;i&#65533;&]Bgk&#65533;c&#65533;&#65533;&#65533;yk&#65533;k&#65533;&#65533;nBS&#65533;vFtI<N&#65533;	&#65533;o&#65533;&#65533;&#1376;&#65533;e&#65533;&#65533;ykN&#65533;&#65533;&#65533;U&#65533;&#65533;&#39189;&u&#65533;&#65533;&#65533; &#65533;~:`:&#913;*&#65533;X3&#65533;&#65533;&#65533;-
&#65533;`&#65533;&#65533;&#65533;;s&#65533;]&#65533;&#65533;b_&#65533;[&#65533;&#65533;&#65533;&#65533;@I&#65533;&#65533;2&#65533;&#65533;&#65533;L&#65533;l&#65533;&#65533;2&#1900;&#65533;] &#65533;&#65533;&#65533;YR&#65533;Xmi&#65533; &#65533;&#65533;V&#65533;L&#65533;|&#65533;&#65533;[s&#65533;&#65533;&#65533;
&#65533;2<&#65533;>7o&#65533;^&#65533;&#65533;5&#65533;&#65533;&#893;&#65533;t&#65533;'&#65533;&#65533;.#4tu&#1809;&#65533;)A&#65533;&#65533;&#65533;"=\&#65533;w&#65533;V&#65533;&#65533;@Y!&#65533;L&#65533;&#65533;&#463;R&#65533;nmh~&#65533;&#65533;&#65533;-N&#65533;&#65533;&#65533;&#65533;&#65533;&#65533;`&#65533;!::Q&#65533;&#65533;&#65533;g&#65533;V'n&#65533;&#65533;&#65533;
&#65533;6/;&#65533;&#65533;&#65533;&#65533;&#65533;*&#65533;#&#65533;F"&#65533;F#&#65533;l&#65533;=>&#65533;t&#65533;&#65533;H&#65533;m,&#1781;&#65533;Z&#65533;Y3,&#65533;[U&#65533;&#65533;u&#65533;3p&#65533;&#65533;&#65533;=4&#65533;&#65533;:g&#65533;o&#1275;&#65533;3w&#65533;&#65533;&#65533;&#65533;&#1902;&#65533;}&#65533;&#65533;&#65533;5&#65533;&#65533;;&#65533;43&#65533;&#65533;X&#65533;83A,Z&#65533;X&#65533;&#65533;a:&#65533;G{&#65533;&#65533;T&#65533;&#65533;&#65533;&#65533;mm&#65533; &#65533;&#65533;9B&#65533;6\&#65533;&#65533;&#65533;Q&#2011;&#65533;&#65533;[&#65533;&#65533;y&#65533;&#65533;&#65533;&#65533;'&#65533;X&#65533;_&#1979;&#65533;&#65533;j&#65533;3&#65533;&#65533;,E~&#65533;&#1611;V&#65533;&#65533;&#65533;&#65533;ByH&#65533;'&#65533;7&#65533;&#65533;&#65533;&#65533;B&#65533;&#65533;h&#65533;&#65533;&#65533;5&#65533;6&#1712;&#65533;&#65533;&#65533;E&#1100;$:&#65533;&#65533;)&#65533;&#65533;&#65533;&#65533;&#65533;.nc&#65533;&#65533;%B1I&#65533;ba&#65533;@a&#65533;D6&#65533;i-&T&#65533;&#65533;&#65533;&#375;&#65533;UO&#65533;4T#&#65533;&#65533;&#439;&#65533;DhB`&#65533;&#65533;CFT-8\WA&HQw&#65533;9&#65533;&&#65533;&#65533;&#65533;&#65533;;n&#65533;U&#65533;&#65533;h&#65533;&#65533;&#65533;&#65533;&#65533;8`W=&#65533;&#65533;&#65533;s&#65533; U&#65533;3&#65533;1&#65533;al&#1152;\&#65533;&#65533;"1&#65533; FM&#65533;&#1315;&#65533;&#1192;GNBQ]&#65533;i&#1604;| 83&#65533;&#65533;#&#65533;&#1640;HE&#65533;p5S&#65533;&#65533;gF&#65533;i&#65533;&#65533;&#65533;W8&#65533; &#65533;&#65533;&#65533;&&#65533;&#65533;&#575;&#65533;&#158;&#65533;&#65533;7&#65533;&#65533;&#65533;29*]&#65533;r&#65533;&#65533;L&#65533;&#65533;<&#65533;x &#65533;"&#65533;&#65533;&#65533;H98CV{LC&#65533;t&#65533;D&#65533;i&#65533;&#65533;N@&#65533;!;Z&#65533;&#202;Yv&#65533;u&#65533;&#65533;&#65533;z&#1764;'&#65533;\yCF &#65533;&#65533;&#65533;&#65533;&#65533;' &#65533;&#65533;F0&#65533;eUD&#65533;%&#65533;z&#65533;g&#65533;&#1024;L&#65533;a&#65533;&#1867;&#65533;	Y&#65533;&#65533;hu|P&#65533;U&#65533;&#65533;&#65533;88&#65533;<&#1283;.&#65533;M6Z&#65533;`&#65533;&#65533;]&#65533;F&#65533;I4&#65533;]&#65533;&#65533;&#65533; &#65533;&#65533;&#65533;e&#65533;`A&#65533;)&#65533;&#473413;&#65533;!o&#65533;%B&#65533;&#65533;p
&#65533;#B&#65533;A&#65533;&#65533;&#65533;&#65533;m&#65533;c&#65533;&#65533;J&#65533;N6T&#65533;*&#65533;&#65533;V&#65533;E&#65533;Tn&#1194;&#65533;,&#65533;IaY.KXV&#65533;&#305;&#65533;R!"&#65533;h1&#65533;!&#65533;Q,S&#65533;!	<&#65533;S.&#65533;`&#65533;&#65533;&#65533;Q&#65533;&#65533;-&#65533;&#65533;5&#65533;O&#65533;F&#65533;&#65533;&#65533;nd&#65533;g&#65533;0zN&#65533;P&#65533;&#65533;&#65533;T&#65533;J
&#65533;&#17544;C}&#65533;]&#65533;&#65533;&#65533;&#65533;-&#65533;&#65533;<&#65533;&#65533;&#65533;&#65533;&#65533;&#65533;|&#65533;&#65533;5&&#65533;lB&#65533;Ppn )&#65533;&#65533;&#65533;L&#65533;&#65533;&#65533;&#65533;&#65533;k&#65533;Wa1!&#65533;_`&#65533;&#65533; !&#65533;0I-w&#65533;&#65533;&#65533;&#65533;&#65533;&#65533;&#65533;&#65533;&#65533;)&#65533;&#65533;&#65533;&#65533;un&#65533;&#65533;&#65533;&#65533;&#65533;S&#65533;^l/F&#65533;m8U&#65533;&#65533;&#65533;&#1457;&#65533;&#877;N&#65533;Hb&#65533;&#65533;&#65533;&#65533;2&#65533;nC|&#65533;&#65533;&#65533;&)<&#65533;C&#65533;0&#65533;&#65533;&#65533;&#65533;|&#65533;w&#65533;H&#65533;&#65533;M&#65533;&#65533;g&#65533;&#65533;&#65533;&#65533;`W	&#65533;e/*&#65533;V&#65533;P&#65533;O&#65533;&#65533;&#322;(&#65533;&#1354;5&#65533;&#65533;1:a&#65533;&#65533;&#65533;3&#65533;s&#65533;&#65533;U&#65533;Y&#65533;H&#65533;-
&#65533;&#65533;yQ4&#954;&#65533;&#65533;&#65533;M&#65533;f&#65533;W&#1806;&#65533;vu&#65533;&#5635;E&#65533;Q5&#65533;>@D~4&#65533;a&#65533;&#65533;n &#65533;&#65533;jcE&#65533;&#65533;|&#65533;&#65533;&#65533;&#65533;X&#65533;0&#65533;6&#65533;Tj&#65533;&#65533;&#65533;&#65533;cg&#65533;u&#65533;&#65533;&#65533;&#65533;G&#65533;&#65533;y&&#65533;p5&#65533;o&#65533;G&#65533;9+&#65533;&#65533;&&#65533;&#65533;=&#65533;v51&#65533;&#65533;&#65533;&#65533;?&#65533;&#65533;&#65533;+&#65533;&#65533;
4^o&#65533;O(,&#65533;&#65533;W&#65533;&#65533;&#65533;@&#65533;${&#65533;N&#65533;c&&#65533;&#65533;&#65533;&#65533;&#65533;2&#65533;&#65533;&#65533;&#65533;&#65533;k8&#65533;Tz&#1886;3g>&#65533;`&#65533;s&#65533;Z&#65533;5@&#65533;D&#65533;>&#65533;&#65533;&#65533;&#998;J&#65533;&#65533;&#65533;1&#65533;Jf&#65533;&#65533;*&#65533;R&#29544;&#65533;R&#65533;&#65533;MOa&&#65533;&#65533;/@Q&#65533;&#65533;,![&#1482;&#65533;Z&#65533;&#65533;&#65533;H&#65533;&#65533;&#65533;&#65533;&#65533;/&#65533;&#65533;&#65533;&#65533;&#65533;|&#65533;&#65533;
&#65533;&#65533;&#65533;N&#65533;b&#65533;&#65533;&#65533;S&#65533;&#65533;'&#65533;&#65533;
L&#65533;&#65533;}&#65533;&#65533;&#65533;f&#65533;&#65533;(YTu&#65533;Z&#65533;r&#65533;&#65533;&#65533;&#65533;p&#65533;&#65533;&#65533;&#65533;xJ &#65533;&#65533;7^&#65533;gCl&#65533;a1$Ln&#65533;&#65533;v&#65533;]&#65533;}&#65533;&#65533;_+t&#65533;M&#65533;g&#65533;&#65533;R&#65533;1&#65533;v&#65533;&#65533;s&#65533;&#65533;^S&#171;&#65533;[&#65533;&#65533;&#1764;@&#65533;x&#65533;&#65533;Do&#65533;&#374;&#65533;&#65533;&#65533;&#65533;^r&#65533;&#65533;&#65533;&#65533;&#65533;r&#65533;\ld&#65533;C-&#65533;h&#65533;m&#65533;&#65533;&#65533;L&#65533;&#65533;F&#65533;&#65533;>&#65533;&#65533;.&#65533;&#65533;&#65533;&#65533;D&#65533;&#65533;.&#65533;&#65533;"&#65533;&#65533;s&#65533;e&#65533;3s(+&#65533;'&#65533;C&#65533;9&#65533;6&#65533;Y&#65533;&#1381;&#65533;&#52993;&#65533;&#65533;cN&#65533;&#65533;#&#65533;v&#65533;&#65533;{&#65533;&#572;&#65533;&#65533;`&#65533;&#65533;=Z&#65533;&#885;&#65533;&#1675;?&#65533;&#65533;O%#du&#65533;@&#65533;3&#16148;.&#65533;&#65533;&#65533;o&#65533;&#65533;&#65533;&#65533;&#65533;&#65533;6Y&#65533;x&#65533; 7&#65533;&#65533;&#65533;&#751;$&#65533;/&#65533;&#65533;&#65533;#&#65533;&#65533;&#65533;&#65533;<&#65533;.x&#65533;3Wv&#65533;Wz&#65533;&#65533;K&#65533;&#65533;z&#65533;'V&#65533;&#65533;|&#65533; )RPP&#65533;0&#65533;&#65533;Tuar&#65533;ST#&#65533;
&#65533;&#65533;\&#65533;sU&#65533;&#65533;{l&#65533;|&#65533;&#65533;v+x&#65533;&#65533;&#65533;&#65533;YI/&#65533;z&#65533;&#65533;z&#65533;G}&#65533;&#65533;i&#65533;{bx'h1[&#65533;*&#65533;&#65533;yF&#65533;N!&#65533;w&#65533;&#65533;L&#65533;f&#65533;=8G&#65533;Ge&#65533;&#65533;U&#65533;S&#65533;&#65533;7&#65533;T&#65533;&#65533;;Um9&#65533;s&#65533;&#65533;*B	&#65533;Y&#65533;wqAD&#65533;R&#65533;n&#65533;KT3&#65533;&#65533;&#65533;z;Q@X_ Es&#65533;(&#65533;&2&#65533;&#65533;&#65533;&#65533;%Z8&#65533;
&#65533;[&#65533;&#65533;Q5&#65533; 10&#65533;&#65533;~&#65533;x~$xpGx&#65533;&#65533;G&#65533;&#16875;dF[&#65533;2&#65533;~@&#520;&#65533;&#65533;&#65533;&#65533;h&#65533;g[&#65533;&#65533;-M&#65533;&#65533;&#65533;ge_&#65533;?T&#65533;U&#65533;qQ&#65533;&#1288;&#65533;Uy%&#65533;y&#65533;Cd&#65533;&#65533;&#65533;&#65533;y~z&#160;&#65533;qv4&#65533;6&#65533;_CBR&#65533;9&#65533;$P4&#65533;K&#65533;:9'&#65533;(&#65533;V&#65533;k&#65533;VhMI&#65533;pF&#65533;Wy&#65533;&#65533;}&#65533;8&#65533;K&#65533;`F&#65533;&#704;z&#65533;&#65533;&#65533;&#65533;&#65533;&#65533;G&#65533;&#65533;&#65533;W&#65533;&#65533;uH&#65533;.q&#451;&#65533;&#65533;U&#65533;$d&#65533;&#65533;Vq&#65533;&#65533;&#65533;R&#65533;s&#12583;&#65533;?g&#65533;N	&#65533;*we&#65533;r8`&#65533;W?&#65533;V&#65533;&#65533;J&#65533;&#65533;&#65533;&#65533;&#29015;ud0ne(&#65533;05&WD&#1478;&#65533;wt&#65533;-<5&#65533;ZS&#65533;V1&#65533;'y &#65533;9{o&#65533;&#65533;w&#65533;&#65533;Sv&/&#1613;&#65533;&#65533;vZ&#65533;&#65533;Jy&#65533;&#1361;&#65533;&#65533;&#65533;&#65533;&#65533;mu&#65533;9&#65533;&#65533;&#65533;(O&#65533;DIH&#65533;&#65533;&#65533;&#65533;&#65533;&#65533;&#65533;`i&#65533;&#65533;b)EW&#65533;Ei&#65533;XG&#65533;&#65533;~&#65533;N&#673;&#65533;}&#65533;I&#65533;&#65533;)&#65533;&#65533;&#65533;tk\&#65533;h&#65533;&#65533;	<&#65533;&#65533;JAO,&#65533;&#65533;%9tCw&#65533;&#65533;85Tl&#65533;GWsC &#65533;Z	&#65533;2I&#65533;&#65533;[9E&#65533;&#65533;&#65533;&#65533;&#65533;Ph&#65533;&#65533; &#65533;&#65533;&#65533;qj&#65533;$h&#65533;r&#65533;|&#164615;xuY'&#65533;&#65533;Y&#65533;qSR&#65533;&#65533;w&#65533;&#65533;&#65533;&#65533;X&#65533;"@UU&#128;Q&#65533;&#65533;I&#1331;X&#65533;&#65533;Q%&#405;9Fn&#65533;&#65533;&#65533;'sw&#37902;w\&#65533;ny|n&#65533;_&#65533;GY&#65533;&#65533;&#65533;&#65533;&#65533;y[&#65533;&#65533; &#65533;&#65533;&#65533;Y&#65533;&#65533;j&#65533;Ut&#65533;tNhI+ &#65533;g0&#65533;&#65533;5iA{&#65533;%h&#65533;n@TX&#65533;&#65533;6u&#65533;&#65533;&#65533;(&#65533;&#65533;&#65533;u&#65533;G+&#65533;(Ui|&#65533;&#65533;w&#65533;
/&#65533;.&#65533;&#65533;&#65533;h~&#65533;&#405;&#65533;f&#65533;&#65533;&#65533;&#65533;&#65533;%&#65533;F>uv~&#65533;&#65533;&#65533;&#65533;&#65533;'LG&#65533;&#65533;&#65533;T&#669;&#65533;9r&#65533;&#65533;6&#65533;&#65533;&#65533;Q&#65533;4jJ&#65533;V&#65533;L&#1623;&#65533;&#65533;&#65533;&#65533;z&#65533;9n&#65533;G<&#65533;T4&ii&#65533;P
L&#65533;I`&#65533;p&#65533;p&#65533;%&#65533;l&#65533;3w%{d&#65533;&#65533;&#65533;&#65533;&#65533;iT&#65533;1<02&#65533;&#65533;&#65533;&#65533;oQ&#65533;&#65533;P&#65533;c&#65533;&#65533;U&#65533;7&#65533;&#65533;/N)MHdI&#65533;&#65533;)&#65533;h&#65533;&#65533;&#65533;&#65533;f&#65533;&#65533;S;6&#65533;&#1591;&#65533;_&#65533;]:&#65533;&#65533;3d&#65533;&#1506;qT&#65533;&#65533;I&#65533;LHG&#1465;&#65533;&#1657;&#65533;&#65533;J&#65533;Z&#65533;o'&#65533;&#65533;7Y&#65533;&#65533;&#65533;&#65533;w&#65533;&#65533;&#65533;]&#52814;&#65533;&#65533;H-'&#65533;Y&#65533;
&#65533;&#65533;&#65533;&#65533;&#65533;&#65533;.&#65533;v&#65533;%#&#65533;&#65533;&#65533;0&#65533;&#65533;a<&#65533;f&#65533;&#65533;k&#65533;8&#65533;&#65533;g4&#65533;	P&#1553;&#65533;j&#65533;&#65533;8%&#65533;&#65533;&#65533;/+&#65533;&#65533;Q&#65533;&#65533;Q&#65533;&#65533;?&#65533;&w'&#65533;ZNu&#65533;p&#65533;H/&#65533;&#65533;&#65533;d?X&#65533;J&#65533;&#65533;&#65533;&#65533;&#65533;{xZ&#65533;5&#65533;&#65533;9ZW&#65533;Z&#65533;&#65533;&#1693;Hv&#65533;&#65533;&#65533;)&#65533;9&#65533;J&#65533;&#65533;&#65533;&#65533;*&#65533;&#65533;&#65533;&#1060;&#65533;&#65533;jh&#65533;&#65533;8y&#65533;&#65533;&#65533;&#65533;&#65533;&#65533;d&#65533;	EI5H&#65533;yJi>&#65533;&#65533;&#65533;R&#65533;&#65533;wR&#65533;]&#65533;&#65533;X&#65533;&#65533;S&#65533;q&#65533;&#65533;&#65533;&#335;&#65533;&#65533;	q%&#65533;ZJ&#65533;&#65533;&#65533;&#65533;j0&#65533;|[&#65533;;&#65533;&#653;&#65533;&#65533;b&#65533;D&#65533;&#65533;9cK&#65533;&#65533;Z&#65533;{&#65533;&#65533;&#65533;&#65533;&#65533;&#65533;&#65533;H&#65533;Wj&#65533;&#65533;&#65533;\A&#65533;&#65533;SgI&#65533;&#65533;J&#65533;7*&#65533;=j&#65533;g&#65533;'&#65533;&#65533;!&#65533;&#65533;9!&#65533;&#65533;&#65533;4di&#65533;&#65533;D!)&#65533;&#65533;J&#65533;&#65533;&#65533;p&#65533;k&#65533;A&#65533;&#65533;&#65533;&#65533;c&#65533;&#65533;&#65533;x&#65533;&#65533;b5I&#65533;wz&#1384;1*MFh&#65533;4&#65533;2&#65533;7&#65533;&#65533;^&#65533;@q&#65533;&&#65533;&#65533;h'&#65533;&#65533;&#65533;&#65533;	&#65533;9&#65533;&#65533;&#1691;{BcU&#1780;&#65533;V&#65533;&#65533;&#65533;&#65533;&#65533;&#65533;&#65533;V;&#65533;&#65533;t&#65533;&#65533;&#65533;&#65533;&#65533;&#65533;&#609;&#65533;&#65533;?;F&#65533;&#65533;&#65533;H&#65533;4&#65533;d&#65533;	&#611;&#65533;&#1571;(&#65533;y:&#65533;o&#65533;yr&#65533;&#65533;&#65533;8&#65533;8&#65533;&#65533;s&#65533;&#1815;&#65533;&#65533;C&#65533;&#65533;&#65533;K&#65533;&#65533;&#65533;&#65533;&#738;&#65533;~W&#65533;&#65533;!i&#65533;0&#65533;pA&#65533;p2&#65533;K&#65533;&#65533;&#65533;&&#65533;{i:h&#65533;&#65533;atp&#65533;&#65533;@&#65533;&#1762;&#504;QF &#65533;&#57815;)&#65533;&#65533;A[&#65533;S&#65533;<&#1781;1&#65533;&#65533;&#65533;
j&#65533;&#65533;G&#65533;)F&#65533;&#65533;&#65533;>6&#65533;&#65533;&#65533;\&#65533;&#65533;L&#188;&#65533;E&#65533;&#65533;&#65533;&#658;l~&#65533;&#65533;&#1577;&#65533;g7<&#65533;4&#1833;i&#65533;&#65533;B]ZF&#65533;&#65533;p&#65533;&#65533;&#65533;K&#65533;w&#1477;\&#65533;w&#65533;w&#65533;,$&#65533;&#65533;&#65533;&#65533;8L&#65533;&#65533;K&#65533;%&#65533;.
c&#65533;E&#65533;&#65533;JX&#65533;S&#65533;&#65533;K&#65533;&#65533;6 Z&#65533;&#65533;&#825;\u&#65533;Wj%&#65533;&#65533;ja&#1715;Z&#65533;P&#65533;"&#65533;&#65533;&#65533;)&#65533;&#65533;&#65533;vD&#65533;}&#65533;&#65533;&#65533;D(&#65533;&#65533;&&#65533;\K&#65533;K&#65533;&#65533;FG&#65533;^&#65533;[&#1200;&#65533;g;&#65533;&#795;(:<&#65533;w&#65533;&#65533;f;	&#65533;a&#65533;&#65533;hGb&#65533;&#17653;&#65533;&#65533;&#65533;q[S&#679;&#65533;&#65533;<&#65533;&#65533;&#65533;i&#65533;v&#65533;&#65533;{&#65533;&#65533;&#65533;O&#65533;%yb c&#65533;&#65533;?&#65533;&#65533;B&#1039;&#65533;&#65533;)Sv&#65533;&#65533;&#2905;8&#65533;Pj,[`'&#65533;&#65533;&#65533;&#65533;&#65533;pl&#878;&#65533;i&#794;L&#65533;&#65533;&#65533;9&#65533;&#65533;&#65533;WG&#458;&#65533;&#65533;&#65533;&#65533;h&#65533;&#684;&#65533;&#65533;V&#65533;<&#65533;swO&#65533;y&#65533;&#65533;&#65533;&#65533;&#65533;&#65533;&#527;,&#65533;&#65533;KS&#65533;j&#65533;&#65533;&#65533;TO&#65533;&#65533;[&#1766;&#65533;&#65533;x&#1529;&#65533;;&#65533;lP&#65533;:&#65533;&#65533;&#65533;K&#65533;&#65533;G&#65533;y&#65533;&#65533;3NP&#65533;&#65533;sK&#65533;&#65533;N&#65533;D&#65533;&#65533;&#65533;&#674;&#65533;&#65533;jL&#65533;&#65533;R&#65533;&#65533;&#65533;&#65533;&#65533;&#65533;&#65533;&#65533;&#65533;&#65533;w &#65533;w&#65533;^&#65533;&#65533;<_&#65533;&#65533;A>&#65533;&#65533;12&#65533;&#65533;&#65533;&#65533;&#65533;&#65533;&#65533;\&#65533;&#65533;3&#65533;&#65533;&#65533;&#65533;&#65533;&#65533;&#65533;f&#65533;,&#643;,C&#65533;L&#976;h&#65533;l&#65533;8"d&#65533;&#65533;Y}{&#65533;&#65533;Ke&#65533;l&#65533;&#1094;&#65533;&#65533;&#1916;&#65533;&#65533;&#65533;i=&#500;^O&#65533;&#65533;&#65533;&#65533;5m&#260;&#65533;j&#65533;&#65533;&#65533;&#65533;<&#65533;MP&#65533;+&#65533;p&#65533;&#65533;&#65533;aV\&#620;&#65533;&#65533;C&#65533;&#65533;&#44939;W&#65533;&&#65533;&#65533;&#65533;+ =  6&#65533;&#65533;&#65533;&#795;g&#65533;&#1138;&#65533;iT&#65533;&#751352;&#850;p&#65533;&#65533;y&#65533;is&#65533;K&#65533;g&#65533;:&#65533;6:,&#65533;b=&#65533;&#65533;c&#65533;&#1569;&#65533;&#65533;b&#65533;&#65533;d&#65533;B&#1585;&#65533;&#65533;&#65533;j&#599;&#65533;&#65533;y&#65533;+&#65533;&#65533;&#65533;&#65533;&#65533;k&#65533;&#65533;&#65533;&#65533;L&#65533;&#65533;&#65533;&#65533;&#65533;&#65533;Huw&#65533;L<)&#65533;I&#65533;&#65533;2=&#65533;&#65533;b&#65533;1&#65533;&#65533;x&#65533;R&#65533;&#65533;&#65533;&#65533;&#65533;&#65533;%&#65533;&#65533;&#65533;&#65533;&#65533;z&#65533;&#65533;&#65533;kpN&#65533;<&#65533;&#65533;&#65533;R&#65533;&#65533;&#65533;&#1286;&#65533;&#65533;&#193;&#65533;@&#65533;&#65533;M&#65533;&#65533;7&#65533;'rn&#65533;L&#65533;s&#65533;}&#65533;&#65533;&#65533;&#65533;.&#65533;&#65533;&#1350;z&#567;m&#5977;&#65533;g&#518;&#65533;k&#1445;&#65533;,&#65533;&#65533;&#65533;&#65533;&#65533;&#65533;&#65533;j&#65533;&#65533;e&#1354;&#65533;&#1417;&#65533;&#1457;A&#65533;&#65533;]g&#65533;&#65533;s;m&#65533;&#12104;&#65533;5&#65533;|H&#65533;&#65533;D&#65533;&#65533;'&#683488;&#65533;&#65533;E&#65533;&#65533;<&#65533;&#65533;q&#65533;B&#65533;k`> &#65533;&#65533;j/&#65533;(>&#65533;1 &#65533;&#1705;&#65533;j&#65533;&#65533;Q<&#584;&#65533;%x&#65533;^;&#65533;&#16015;&#65533;&#65533;&#65533;&#65533;v&#65533;&#65533;H}&#65533;&#65533;0A&#65533;cN&#65533;&#1103;{a&#65533;p&#65533;&#65533;&#65533;y&#65533;MW&#65533;K&#65533;n&#65533;&#65533;+&#65533;&#65533;&#65533;&#65533;&#65533;.&#65533;&#65533;&#65533;&#40758;&#65533;+&#65533;&#65533;&#65533;&#65533;&#65533;&#65533;&#65533;&#65533;&#65533;&#65533;&#65533;&#1857;&#65533;&#65533;&#65533;!&#65533;X&#65533;&#65533;&#65533;&#65533;&#65533;(&#65533;&#18540;&#65533;'&#65533;&#65533;&#65533;&#65533;k@ d~&#65533;&#65533;&#1636;&#65533;&#65533;(&#65533;&2|&#65533;{&#65533;&#65533;&#65533;m&#65533;&#65533;ii&#65533;e&#65533;$&#65533;@-=&#65533;BMon&#65533;&#65533;&#65533;&#1387;&#65533;d&#65533;&#65533;3*&#65533;&#65533;&#65533;&#5577;K&#65533;&#65533;&#65533;~&#1451;&#65533;&#65533;,&#65533;v0&#65533;-&#65533;]}&#65533;6&#65533;&#65533;^&#65533;:&#65533;&#65533;{ &#65533;|5n&#65533;y&#65533;&#40044;&#65533;@&#719;1&#65533;&#65533;6R&#65533; s&#65533;;&#65533;p)`)&#65533;t&#65533;&#65533;~P&#65533;&#65533;9&#65533;&#65533;&#65533;&#65533;A&#65533;#&#65533;L
n&#65533;&#65533;&#1978;&#65533;Y"]&#65533;{ Nu/2&#65533;c&#65533;&#65533;&#65533;3&#65533;&#65533;"Gb&#65533;&#65533;&#65533;&#65533;&#65533;&#65533;&#65533;&#65533;&#65533;~&#65533;*&#65533;&#65533;&#65533;&#65533;&#65533;1*&#65533;1-E\&#65533;|wYz&#65533;&#206;b&#65533;H&#65533;&#65533;&#1164;-&#645;&#65533;&#65533;&#65533;~&#392;N&#65533;&#65533;&#65533;Za&#65533;&#65533;:&#65533;&#1293;&#65533;x7&#65533;&#65533;|&#65533;0,&#65533;@&#1857;&#65533;u&#65533;C%#a
&#65533;|&#65533;&#65533;.&#65533;c&#65533;&#65533;o{&#65533;&#65533;=&#65533;&#65533;	&#65533;4(&#65533;&#65533;7,#&#1085;&#65533; &#65533;&#65533;&#65533;^&#65533;B&#65533;&#2005;^&#65533;&#471;o&#65533;&#65533;4&#65533;&#65533;-&#65533;&#143;&#65533;&#850;3&#65533;)&#65533;&#606;&#65533;w&#65533;I&#65533;&#65533;]&#65533;&#65533;l&#65533;y&#65533;&#65533;&#65533;tz&#65533;
LQ&#65533;&#65533;V&#65533;A&#65533;|&#65533;&#65533;w&#65533;&#65533;&#65533;&#65533;LO&#65533;t$ &#65533;&#65533;&#65533;&#65533;	&#65533;&#65533;9&#65533;y&#65533;&#65533;&#65533;/&#65533;z&#65533;^&#65533;f?g&#65533;}&#65533;&#65533;&#65533;P&#65533;4r&#65533;26Uk&#65533;&#65533;'.&#65533;&#65533;&#65533;kP'&#1292;&#65533;&#65533;l%&#65533;kZ'os&#65533;&#65533;&#65533;/&#65533;&#65533;&#65533;&#1475;P&#65533;;&#65533;&#65533;&#65533;m&#65533;$))&#65533;&#65533;	&#65533;&#65533;*&#65533;&#65533;-&#65533;&#65533;g&#65533;m&#65533;&#65533;?zq`3\&#65533;^&#65533;/&#65533;&#65533;VU&#65533;1y)&#65533;&#65533;&I&#65533;u&#65533;,&#65533;&#65533;;+(&#65533;&#65533;&#65533;(&#65533;&#65533;,+&#65533;&#65533;&#65533;&#65533;&#65533;&#65533;-+&#65533;B&#65533;&#65533;&#65533;&#65533;[&#65533;&#65533;	&#65533;&#65533;&#65533;&#65533;&#65533;&#375;&#65533;&#65533;&#65533;&#65533;	&#610;C&#1122;&#370;&#1460;&#65533;Dn&#65533;%%&#65533;&#65533;&#65533;a&#65533;&#65533;&#65533;
&#65533;&#65533;&#65533;&#65533;&#65533;&#65533;
y&#65533;&#65533;&#65533;,&&#65533;&#65533;I)&#65533;&#65533;)&#65533;&#65533;&#65533;&#65533;}N&#65533;9&#65533;$jT&#65533;mw&#65533;&#65533;&#554;!E^&#65533;(&#65533;1&#65533;@&#65533;&#65533;.&#65533;&#65533;<&#65533; &#65533;&#65533;&#65533;Le&#214;&#65533;&#65533;5l'&#65533;}&#65533;&#65533;q&#65533;&#859;8ohP&#65533;Z&#65533;rLz&#65533;&#65533;&#65533;h&#65533;AF_^c&#65533;&#65533;7A#&#65533;&#65533;&#65533;_?&#65533;&#65533;8&#65533;&#1588;u&#65533;&#65533;&#65533;`	A&#65533;&#65533;P&#1267;&#65533;&#65533;&uY&#65533;a#&#65533;&#65533;&#65533;MK&#65533;&#65533;{&#65533;\&#65533;&#65533;tW&#65533;&#65533;&#65533;&#65533;&#65533;}&#65533;E&#65533;&#65533;D&#65533;&#65533;&#65533;5J&#65533;a&#65533;&#65533;5&#65533;&#812;2&#65533;&#65533;&#65533;dF&#65533;&#65533;&#691;l&#65533;=-&#65533;&#65533;&#65533;&#65533;;&#65533;KWU&#65533;O&#65533;&#65533;&#65533;&#65533;&#65533;&#65533;&#65533;&#65533;&#65533;;&#65533;Y&#65533;7	&#65533;&#133;~&#65533;*,&#65533;&#65533;&#65533;x+
&#65533;M&#65533;
&#65533;"  &#65533;t&#65533;%Af#F@&#65533;&#65533;S&#65533;&#65533;&#993;&#65533;&#65533;*3'&#65533;&#65533;&#65533;&#65533; A&#65533;I
&#65533;&#65533; )Itm[&#65533;&#65533;(v&#65533;Tt&#65533;f$V &#65533;pDk&#134;K3&#65533;d&#65533;&#65533;y&#65533;}J(&#65533;[&#65533;`^&#65533;F}&#65533;&#65533;&#65533;&#65533;&#65533;&#65533;`&#65533;&#65533;&#65533;H~g&#963;&#65533;&#1542;&#65533;P&#65533;&#65533;.v&#65533;&#65533;h&#65533;\6&#65533;1&#65533;&#65533;x&#65533;c&#65533;A'uFJ&#65533;J&#65533;&#65533;&#1607;@&#65533;&#65533;Z9SR&#65533;&#65533;kb&#65533;Q?&#65533;&#65533;&#65533;&#65533;A&#65533;&#1857;	@*&#65533;>&#65533;&#65533;i&#65533;w\&#65533;&#65533;%g+&#65533; cQ&#65533;)&#65533;  &#65533;G&#65533;&#883;&#65533;&#1589;&#65533;|&#65533;y&#65533;&#65533;&#65533;4&#65533;u"&#65533;6&#65533;&#65533;&#65533;&#65533;7&#65533;vj&#65533;&#65533;7&#65533;=9e	&#65533;G&#65533;&#65533;b&#65533;&#65533;N&#65533;`&#65533;&#65533;!&#1037;v"&#476;CQM&#65533;)&#65533;&#65533;UT&#65533;&#65533;vS&#65533;&#65533;=&#65533;h+#Tr&#65533;&#65533;&#19849;?&#65533;&#65533;&#65533;c&#65533;A&#65533;&#65533;&#65533;&#65533;&#65533;&#65533;&#65533;Bl&#65533;KJ&#65533;&#65533;9d&#65533;&#65533;,&#65533;$&#65533;=&#65533;&#65533;&#65533;f+D&#65533;&#65533;wM&#65533;$&#65533;W=de&&#65533;J&#65533;ZHU&#65533;i we$Jo	&#65533;&#65533;%&#59417;&#65533;&#65533;)&#65533;&#65533;=&#65533;6&#65533; &#65533;t&#1713;&#65533;	0&#65533;y &#65533;1LI&#65533;q&#65533;f&#834;i&#65533;&#65533;X7Ay&#65533;Njr&#65533;&#65533;&#65533;)b&#65533;&#65533; j&#65533;H&#65533;x\s&#65533;K&#65533;*&#47974;&#65533;&#65533;&#342;]&#65533;&#65533;&#65533;&#65533;&#65533;&#65533;i&#65533;[~z&#65533;J&#65533;&#65533;&#65533;&#65533;&#65533;X!&#65533;&#65533;B&#65533;U&#65533;k&#65533;&#65533;0&#65533;&#65533;&#65533;0&#65533;7&#65533;&#65533;&#505;&#65533;&#65533;j&#65533;&#65533;>&#65533;&#65533;&#65533;&#1494;+&#65533;&#65533;&#65533;;&#65533;&#65533;[0&#65533;q&#65533;un&#65533;m&#65533;&#65533;&#65533;+8&#65533;X&#155;I&#65533;sy&#65533;fkHRDmW&#65533;&#65533;x&#65533;   &#65533;j~&#65533;P&#65533;o..&#65533;&#65533;&#65533;&#65533;p&#1189;&#65533;%:h&#65533;&#65533;Z&#65533;&#65533;V&#65533;38&#65533;&#65533;&#65533;b&#65533;y#&#65533;&#65533;}8&#65533; &#2003;&#65533;&#65533;&#65533;&#65533;&#65533;T&#65533; &#65533;=H&#65533;&#65533;&#65533;&#65533;&#65533; &#1131;l5&#65533;`&#65533;b&#65533;&#65533;&#65533;'&#65533;&#65533;S{&#65533;=&#65533;&#65533;&#65533;&#65533;&#65533;&#65533;\&#65533;&#65533;&#65533;&#65533;t&#65533;&#65533;n&#65533;&#65533;&#65533;-&#65533;&#65533;y&#65533;&#65533;&#65533;m&#65533;M&#65533;[w;&#65533;]&#65533;&#65533;3T&#65533;&#384;;&#65533;&#65533;&#65533;N&#65533;:_&#65533;&#65533;&#65533;&#875;&#65533;v&&#65533;&#65533;&#65533;&#65533;u&#65533;&#65533;)D&#65533;&#65533;~S&#65533;&#65533;&#65533;EsZ1&#65533;&#65533; &#65533;&#65533;&#65533;a&#65533;&#65533;&#65533;$f&#65533;&#65533;<&#65533;C&#65533;&Nb&#65533;&#65533;m&#65533;;&#65533;Ol&#65533; 4&#65533;&#65533;&#65533;$&#65533;T9:&#65533;&#65533;&#65533;g);&#65533;zt&#65533;&#256;/>&#65533;&#65533;O&#65533;j&#65533;=U`0k&#65533;&#65533;&#&#65533;&#65533;&#65533;z&#65533;&#155;pV&#65533;5&#65533;0&#65533;x&#65533;&#918;EG@%&#65533;8&#65533;"'B&#65533;I9&#1306;
&#65533;&#65533;&#65533;(0&#65533;iZl&#65533;&#65533;&#58879;=&#65533;[A&#65533;&#65533;&#65533;$&#65533; &#38001;&#65533;&#65533;W!&#65533;U)&#65533;(\S&#65533;&#65533;JI$aA&#65533;&#65533;9&#65533;&#65533;&#65533;R&#65533;A&#65533;&#65533;`&#65533;&#65533;&#65533;&#65533;F&#65533;&#65533;7&#65533;r|&#65533;&#65533;X&#65533;K&#65533;T&#65533;n&#65533;"&#65533;W&#65533;v%&#65533;&#65533;&#65533;:&#65533;IP&#65533;	$S&#65533;L&#65533;&#65533;W&#65533; &#65533;HY&#1218;&#65533;&#65533;&#65533;[b&#65533;2&#65533;f&#65533;n&#65533;U&#65533;6&#65533;5&#1848;&#65533;a&#65533;&#65533;0&#65533;'K&#65533;&#65533;l&#65533;&#65533;&#65533;&#65533;Fo&#65533;
Q&#65533;t&#65533;\&#65533;&#65533;&#65533;Ih&#65533;&#65533;^[&#65533;&#65533;I?;&#65533;v&&#65533;&#65533;&#65533;&#65533;&#429;&#65533;r&#65533;-&#65533;&#1800;&#65533;Hm0jLRfAY@&#65533;0&#65533;z&#65533;&#65533;&#65533;KI;&#65533;%&#65533;\&#65533;;-&#65533;&#1184;a&#65533;*,U%%Z&#65533;t&#562;k&#65533;c&#65533;-Kg&#65533;$&#65533;&#65533;&#65533;&#65533;&#65533;q@u\=&#65533;&#65533;&#65533;^&#65533;lj&#65533;=&#65533;&#65533;&#65533;&#65533;&#65533;4>SR;&#65533;"&#65533;&#65533;&#65533;c&#65533;o&#65533;&#65533;&#65533;&#65533;j&#65533;0yR&#65533;&#65533;)&#65533;_J&#65533;&#65533;&#65533;G&#65533;+&#65533;&#65533;&#65533;&#65533;n&#65533;%y&#65533;&#65533;?&#65533;&#65533;&#65533;&#1905;Ky|Q&#65533;Q&#65533;&#65533;\A&#65533;&#65533;&#65533;&#65533;E'J&#65533;yE]c&#65533;&#65533;6%&#65533;i&#65533;Q$&#65533;&#65533;&#65533;&#65533;[	&#65533;&#65533;Tc2&#65533;&#675;Q&#65533;&#65533;Gx&#38615;$&#65533;&#65533;&#65533;(&#65533;w&#65533;X&#937;&#65533;wS O&#65533;&#65533;}&#65533;&#65533;&#65533;I&#65533;&#65533;)ED&#65533;fL&#65533;&#772;&#1479;
&#65533;&#65533;%=t&#65533;U&#65533;&#65533;&#65533;q&#65533;&#65533;xd&#65533;O*&#65533;k7&#65533;R&#65533;D&#65533;&#65533;,_&#65533;`c&#65533;&#690;&#65533;&#65533;&#65533;&#65533;{&#65533;&#65533;&#57980;3&#65533;u&#65533;&#65533;&#65533; :K;&#65533;&#65533;I&#65533;&#1518;&#65533;&#65533;&#65533;&#65533;/&#65533;&#65533;&#65533;le&#65533;S&#65533;&#65533;&#881;}l&#65533;&#1285;Y&#65533;p&#65533;&#65533;&#65533;&#65533;&#65533;&#264;;&#65533;&#65533;6}&#65533;)m)&#31936;&#65533;&#65533;o&#65533;\-k9&#65533;&#65533;&#65533;&#65533;&#65533;&#65533;&#65533;-&#65533;&#65533;&#65533;5&#65533;&#65533;&#65533;&#65533;R&#65533;&#65533;&#65533;t&#65533;&#65533;&#718;&#65533;&#1413;&#65533;"j5&#65533;&#65533;&#65533;cD&#21777;&#65533;K&#65533;!&#65533;R&#65533;&#55137;&#65533;c&#65533;&#65533;r&#65533;&#65533;&#65533;#^&#65533;N&#65533;&#65533;&#65533;&#65533;&#65533;A&#65533;&#65533;Q2&#65533;!&#65533;e&#65533;&#65533;\&#65533;&#65533;G&#65533;&#65533;&#65533;'Y&#65533;-@8S&#65533;&&#65533;m&#65533;Qm&#65533;&#65533;:5&#65533;&#65533;&#65533;+&#65533;&#65533;&#65533;D&#65533;<&l&#65533;p&#65533;#(+&#65533;H&#65533;&#1192;H'Mg&#65533;&#65533;G&#65533;fJ&#65533; Z&#65533;@:{j&#65533;&#65533;,&#65533;&#65533;&#65533;&#1429;6H5Vl&#65533;&#65533;C&#1319;&#65533;&#1254;O2&#65533;B&#65533;&#65533;wKF&#65533;&#65533;&#65533;&#65533;#g&#65533;xG&#65533;E&#65533;BB'&#65533;C&#65533;&#65533;E&#65533;V(N&#65533;&#65533;W%&#65533;&#65533;Z&#1958;&#65533;&#65533;p&#65533;&#1400;&#65533;&#65533;e&#65533;Yv&#65533;i&#65533;Ms&#65533;lO&#65533;uW&#65533;a&#65533;P&#65533;&#65533;&#65533;&#65533;s:_u&#65533;&#65533;]}&#65533;&#65533;&#65533;&#65533;	&#65533;&#65533;&#65533;e&#65533;b&#65533;R
4&#65533;&#65533;h9Z&#65533;H%&#65533;+?<8Mf&#65533;v?&#65533;6&#65533;R&#46696;j&#65533;.^%YQ-&#65533;&#65533;/C.&#65533;&#65533;x&#65533;Z&#1737;&#813809;&#65533;&#65533;&#702;O&#65533;@&#65533;&#65533;&#65533;>&#65533;&#65533;&#65533;F&&#65533;q&#65533;&#65533;27&#65533;&#65533;m&#65533;~ &#65533;5St&#65533;&#65533;r&#65533;&#65533;&#65533;&#65533;&#65533;&#65533;hTF&#65533;&#65533;un&#65533;*M&#65533;su&#65533;&#65533;\&#65533;&#65533;&#1593;&#65533;&#65533;&#65533;9f&#65533;G&#65533;&#65533;&#65533;vg&#65533;&#65533;E&#65533;&#65533;:F&#65533;C&#65533;&#65533;#|&#65533;&#65533;`8&&#65533;A&#65533;&#65533;(&#65533;q6J"D&#65533;&#65533;|&#65533;Dt\&#65533;&#65533;/&#65533;I&#65533;&#65533;&#65533;&#65533; &#65533;p&#65533;#&#1043;&#65533;[&#65533;&#65533;*"X3&#65533;&#65533;&#65533;c&#65533;&#416;&#65533;&#65533;5&#1309;/&#65533;0&#65533;e[&#65533;'&#65533;).5&#65533;t$&#65533;^&#65533;ny&#65533;&#65533;U&#65533;Q&#65533;&#65533;&#65533;&#65533;dJYq&#65533;g&#65533;D&#65533;o&#65533;&#979;o&#65533;&#65533;N1&#65533;K+&#65533;&#1465;6&#65533;S&#409;s&#65533;7&#65533;&#1873;&#65533;&#65533;RY&#65533;@&#65533;7&#65533;"&#65533;&#65533;	&#717;&#65533;h&#65533; &#1998;&#65533;E&#65533;&#65533;&#65533;&#65533;&#65533;ya&#65533;&#65533;&#65533;&#65533;r&#800;?&#65533;N&#65533;I&#65533;:c5 1&#65533;i&#65533;gq&#65533;&#65533;i&#65533;Epm&#65533;&#65533;tG[&#1559;?W#r&#65533;1&#65533;w+&#65533; &#65533;&#65533;yR&#65533;rlwB6C&#1445;s&#65533;W&#65533;#D4e%&#65533; &#65533;wl ~&#614;&#65533;ph@&&#65533;&1{&#65533;&#65533;+;&#65533;#&#65533;7H&#823;>&#65533;}&#65533;2hC&#65533;%&#65533;&#65533;X&#65533;a{L8&#65533;M&#65533;=(&#65533;?&#65533;r&#65533;E&#65533;&#65533;O&#65533;c&#65533;&#65533;{]"<IH&#65533;@&#65533;&#65533;}&#65533;&#65533;>&#65533;CF&#65533;&#65533;M&#65533;t&#65533; &#65533;`&#65533;~z&#65533;'6&#65533;w<&#65533;.Mew&#65533;&#65533;7&#65533;&#65533;&#65533;&#65533;&#65533;&#65533;w%%&#65533;&#65533;&#65533;Dx&#65533;&&#65533;&#65533;'S:.&#65533;J&#65533; 	&#65533;H
.&#65533;j&#65533;P&#65533;&#65533;&#65533;&#65533;G(&#65533;W
Pk&#65533; 9&#65533;}&#65533;&#65533;T&#65533;r&#65533;f&#65533;1&#65533;!#Pk&#65533;&#65533;f\&#65533;5x&#65533;*&#65533;r<&#65533;vP&#65533;+&#65533;("S&#65533;K,<H&#65533;i&#65533;&#65533;Q&#65533;:h&#65533;&#65533;&#65533;&#65533;&#968;&#65533;&#65533;3T&#65533;u{CM}Um&#65533;!&#65533;&#65533;&#65533;b(&#65533;&#65533;H&#65533;&#65533;<&#65533;h#&#65533;&#65533;6lw&#65533;7&#65533;&#65533;&#65533;!&#65533;R&#65533;&#65533;,&#65533;&#65533;&#65533;&#65533;&#65533;Qd&#65533;a&#65533;0&#65533;&#65533;w&#65533;&#65533;w&#65533;&#65533;E&#65533;&#65533;	&#65533;c=&#65533;xj&#65533;$&#65533;4N  Q:)&#65533;G&#65533;&#1088;&#65533;&#65533;&#65533;&#65533;&#65533;&#65533;&#65533;&#65533;8&#65533;&#65533;B&#60866;@&#65533;t@L&#65533;=`8&#65533;&#65533;H&#65533;x&#65533;&#65533;A&#65533;&#65533;&#65533;&#65533;z&#65533;]T&#65533;7(r&#65533;&#65533;&#65533;&#65533;@Ha&#65533;(w&#65533;(&#65533;=Y&#65533;&#65533;&#1540;!R&#65533;T&#65533;&#65533;P&#65533;"&#65533;\&#65533;6n&#65533;v5 &#65533;&#65533;?&#65533;&#65533;;)<&#21011;A&#65533;.}&#65533;&#65533;
&#65533;$Z&#65533;~&#65533;6~s'&#65533;&#65533;tXm&#65533;&#65533;v&#65533;plY}&#65533;h/&#65533;pZ&#65533;qZJ&#65533;X)&#65533;A:&#65533;qr&#65533;&#65533;&#65533;&#65533;&#65533;xoB&#65533;&#65533;'J&#65533;&#65533;qr3&#65533;*&#65533;f&#65533;&#65533;$&#65533;F&#65533;&#65533;&#65533;k^&#65533;?Aa&#65533;l&#65533;&#65533;(IzNE&#65533;&#65533;&#65533;&#65533;&#65533;3G%3&#65533;fk&#65533;&#65533;B>i{&#19667;E&#65533;&#65533;&#471;T&#65533;9&#65533;&#65533;t&#65533;&#65533;7)&#65533;Fi&#65533;&#65533;#u&#65533;&#65533;4/`&#65533;B&#65533;&#65533;I&#65533;B&#65533;#^&#65533;&#65533;&#489;O&#65533;&#65533;&#65533;$&#65533;&#65533;&#65533;i&#65533;8$~fI&#65533;m&#65533;~&#65533;hW&#65533;&#65533;H_&#65533;R6&#65533;z7b'&#65533;&#65533;P^&#65533;i&#65533;&#65533;&#65533;tF%	}&#1623;&#65533;q&#65533;&#65533;3&#65533;&#65533;&#65533; $y&#65533;&#65533;&#65533;A&#65533;J&#65533;&#194;&#65533;&#65533;&#65533;a&#65533;e&#65533;&#65533;T'9$&#65533;&#65533;&#65533;$&#65533;;&#65533;qk&#65533;&#65533;,&#65533;tu*'&#1569;7&#65533;[&#65533;&#65533;&#65533;c&#65533;&#65533;&#65533;&#65533;&#65533;Xi&#65533;&#65533;&#65533;&#65533;t&#65533;&#65533;&#65533;&#579;C&#65533;|%&#65533;&#65533;B&#65533;&#65533;#&#65533;WI&#65533;uV&#65533;M&#65533;&#65533;&#65533;&#65533;&#65533;y h3&#65533;&#65533;'Z&#65533;?&#65533;&#65533;weL&#65533;(Qd&#65533;$g&#65533;`8&#9545;qXl8+&#65533;H$E&#65533;~`&#65533;s#y&#65533;Dx&#65533;8R&#65533;&#65533;&#65533;&#65533;t&#65533;&(&#1374;]&#65533;&#65533;zY)&#535;{SC&#65533;&#65533;f&#65533;&#65533;vN&#65533;&#65533;&#65533;&#65533;9SP&#65533;&#65533;y&#657;,&#65533;&#65533;&#65533;&#65533;0&#65533;L:
&#65533;&#65533;&#65533;&#65533;.=&#65533;&#65533;&#65533;*}&#65533;&#65533;&#65533;: t&#65533;&#65533;J~&#1442;r7&#65533;D&#65533;&#65533;&#65533;y&#65533;B&#65533;&#65533;&#65533;&#65533;&#65533;&#65533;&#65533;|&#65533;&#65533;3J&#65533;j&#65533;&#65533;y&#65533;!*&#65533;&#65533;&#65533;]&#65533;&#65533;&#65533;+hvP&#65533;&#65533;&#65533;#q+&#65533;#&#65533;wc&#65533;$V*&#65533;&#1865;Xaipy8&#65533;dJ&#65533; &#65533;fq&#852;&#65533;)&#65533;z&#65533;&#65533;&#65533;&#65533;&#1562;B&#65533;)&#65533;&#65533;r&#65533;g&#65533;RN&#65533;2 &#65533;&#331;`&#65533;&#65533;d&#65533;Y&#65533;&#65533;&#65533;2*&#65533;B*szP
&#65533;&#65533;C&#65533;B&#65533;&#65533;&#65533;&#65533;Z&#65533;&#65533;7&#65533;&#65533;&#65533;7	,&#65533;G&#65533;&#65533;&#65533;&#65533;&#65533;qg&#65533;&#601;T&#65533;&#31398;ZO&#65533;W&#65533;&#65533;4oJ&&#47257;Z&#65533;6&#65533;7;O&#65533;&#65533;YBR&#65533;&#65533;Qg&#1508;R&#65533;&{&#65533;&#65533;&#65533;v&#65533;:&#65533;{&#65533;&#65533;&#65533;:l&#65533;&#65533;s&#1644;&#1509;&#65533;xlD&#65533;H&#65533;&#65533;I:	&#33821;&#65533;&#1169; H&#65533;uTKm#&#65533;&#65533;)nQ&#65533;8&k&#65533;&&#65533;S&#65533;&#65533;&#65533;&#65533;&#65533;&#43920;&#65533;&#65533;M5&#65533;&#65533;&#65533;&#65533;&#65533;JI&#65533;3ikj&#65533;&#65533;&#65533;&#65533;&#65533;&#65533;F&#65533;,&#65533;&#65533;"&#65533;&#65533;[f&#65533;2z&#65533;w&#65533;~7&#1226;&#65533;&#65533;fn&#65533;&#65533;i&#65533;CG&#65533;&#65533;&#65533;&#65533;&#65533;&#65533;&#65533;&#65533;Xg&#65533;&#65533;&#65533;-B&#65533;~Oj-o&#65533;&#65533;&#65533;YC<z~v{&#65533;&#65533;&#65533;&#65533;]&#65533;&#65533;@&#65533;h	&#65533;&#65533;&#65533;=[&#65533;r`=&#65533;&#65533;&#65533;&#65533;&#65533;&#65533;D&#65533;9C&#65533;5&#65533;vV$&#65533;C&#1076;&#65533;&#65533;)&#65533;&#1361;8&#438;;N&#65533;&#494;&#65533;0&#65533;[&#65533;&#65533;&#65533;&#65533;&#65533;&#65533;2@e&#65533;&#65533;Q&#65533;&#65533;f&#65533;+&#1441;&#65533;&#65533;'?6&#65533;t&#65533;&#65533;p&#1739;&#65533;E&#65533;&#65533;&#65533;&#65533;j&#65533;q&#65533;y&#65533;&#48542;*5~&#65533;&#65533;&#65533;]	@&#65533;k0^&#65533; &#65533;n&#65533;&#65533;&#65533;+&#65533;+&#65533;&#65533;&#65533;&#65533;#&#65533;G&#176;`L&#65533;`'&#65533;&#65533;&#65533;&#65533;X&#65533;&#65533;8&#65533;&#65533;&#65533;7&#65533; &#65533;&#65533;&#65533;&#65533;&#65533;ww&#65533;n1&#314;&#65533;&#65533;&#65533;&#65533;5&#65533; #&#65533;&#65533;*&#65533;&#65533;&#65533;&#65533;&#65533;P&#65533;&#65533;a&#65533;&#65533;&#65533;.C&#65533;cE{&#65533;)&#65533;5dzF&#65533; &#65533;&#572;&#65533;&#65533;:&#65533;5]-&#65533;&#65533;&#28743;&#65533;&#65533;jK&#65533;D&#65533;Bo@(u&#65533;|&#65533;&#65533;&#65533;h&#65533;&#65533;7&#65533;z{|Q&#65533;&#65533;&#65533;&#65533;&#65533;&#65533;&#65533;Zl&#65533;|&#65533;&#173;yS&#65533;&#434;&#688;&#65533;&#65533;h&#65533;X&#65533;&#65533;h&#65533;&#65533;&#65533;
ap&#65533;&#65533;&#65533;&#1486;&#65533;&#65533;6&#65533;0{p&#65533;&#65533;&#65533;&#65533;&#65533;&#65533;w:&#65533;<[4&#65533;Z%&#65533;&#65533;&#65533;&#65533;&#1503;&#65533;&#65533;&#65533;/&#65533;e&#65533;h4&#65533;&#65533;&#65533;&#65533;'(
&#65533;>5&#65533;+LDu`5&#65533;&#65533;&#1025;&#65533;(&#65533;&#65533;&#65533;(C&#65533;&#65533;&#65533;&#65533;a&#65533;2&#65533;&#65533;E&#65533;y{Z&#65533;W':&#65533;B&#65533;&#65533;&#65533;v&#65533;L&#65533;Tr&#65533;&#65533;{_&#65533;&#65533;&#65533;s&#65533;|&#65533;{CL&#65533;)&#65533;&#65533;	&#65533;&#65533;l&#65533;&#65533;&#65533;&#65533;8t5&#65533;&#65533;F&#65533;&#65533;gh&&#65533;hc&#65533;4b&#65533;DY&#65533;H|&#65533;&#65533;&#65533;&#65533;&#65533;$%&#65533;&#65533;D)&#65533;dZ%Hr&#65533;&#65533;&#65533;&#65533;4&#65533;&#65533;Y&#65533;&#65533;\&#65533;	&#65533;#&#65533;;c}j&#65533;4&#65533;&#152;k&#65533;&#65533;&#65533;_&#65533;R &#65533;7L&#687;	PvM&#1285;&#65533;=,&#302;<&#65533;&#65533;&#65533;&#65533;&#65533;&#65533;&#65533;U&#65533;V>&#65533;;(&#65533;&#65533;&#65533;&#65533;&#65533;(&#325;&#65533;&#65533;e\58&#65533;&#820;&#65533;&#65533;"&#65533;&#956;&#65533;V&#65533;&#65533;&#65533;l&#65533;*&#65533;?"&#65533;	&#1734;&#65533;&#65533;&#65533;&#65533;&#65533;&#65533;%Y&#65533;&#65533;&#65533;~j7&#65533;&#790;&#16135;&#65533;&#65533;&#65533;\/&#65533;&#65533;( &#65533;&#65533;1&#65533;4,&#65533;&#65533;kx&#65533;\&#65533;8	$&#1792;b&#65533;&#566;&#65533;+ 0&#65533; &&#1089;&#65533;&#65533;&#131;u&#65533;B7m&#65533;&#1284;&#65533;(8&#65533;&#65533;&#65533;&#65533;&#65533;&#209;&#65533;|=&#65533;&#65533;&#65533;9&#65533;&#65533;&#65533;&#65533;+>0&#65533;7&#65533;k'=&#859;:&#1215;\a&#65533;&#65533;k
N\&#65533;%-&#65533;&#65533;&#65533;^}+0^{;b&#65533;&#65533;k&#65533;&#65533;&#1919;&#65533;&#65533;&#65533;z&#28139;&#65533;K&#65533;&#65533;#&#65533;*&#65533;&#65533;&#65533;&#65533;&#65533;L&#65533;4.Dd4&#65533;&#1225;&#810;&#65533;{|&#65533;5&#65533;(&#65533;&#65533;&#65533;&#65533;4&#536;&#65533;&#65533;&#65533;M&#65533;iAg&#65533;&#65533;^&#65533;&#65533;&#65533;&#65533;&#65533;P&#65533;J&#65533;u&#65533;\&#65533;r&#65533;&#286;&#65533;&#65533;@&#1490;&#65533;R&#65533;	t&#65533;&#65533;&#65533;u&#65533;&#65533;&#202;&#65533;&#65533;}&#65533;[&#65533;&#65533;&#65533;9@&#65533;m&#65533;+U&#65533;;&#65533;#g&#65533;2&#65533;&#65533;&#65533;-&#65533;tG&#65533;&#65533;&#65533;&#65533;&#65533;&#65533;&#65533;L&#65533;&#65533;>&#65533;l&#65533;&#65533;&#65533;6&#65533;&#65533;+&#65533;&#65533;&#65533;&#65533;&#65533;&#65533;&#65533;&#65533;!&#1377;4,;&#65533;S&#65533;&#65533;Ex&#65533;&#65533;<&#65533;&#937;&#65533;J&#65533;4&#65533;%[>z&#65533;&#65533;&#65533;/&#65533;3&#65533;&#65533;j&#65533;}&#65533;w&#65533;&#65533;f&#1758;=E;3&#65533;h&#65533;&#65533;60&#65533;&#65533;&#65533;KH&#65533;`&#65533;' 0P&#65533;^X&#65533;S&#243;&#65533;C?&#65533;&#65533;1&#38413;&#65533;&#65533;l&#65533;I&#65533;&#65533;uM&#1304;&#65533;4w}&#65533;&#65533;&#65533;K&#65533;&#1969;L&#314;3&#65533;t&#65533; B&#65533;&#65533;2I&#65533;&#65533;&#65533;&#65533;US&#65533;T&#65533;&#65533;V&#65533;FNt&#65533;&#65533;&#26380;nVWF*i&#65533;u&#65533;&#65533;&#65533;&#65533;&#65533;&#65533;L&#65533;&#1650;&#65533;o&#65533;&#1116;&#65533;&#65533;&#65533;'T&#65533;&#65533;&#65533;b&#349;c`&#65533;&#65533;8&#65533;&#1729;X ^&#43784;
&#65533;&#65533;G&#65533;2&#65533;&#65533;&#65533;P0&#65533;|&#65533;&#65533;[&#65533;&#65533;\-&#65533;&#65533;&#65533;&#65533;8&#1899;M
d=&#65533;Q&#65533;r&#65533;>&#65533;B8&#65533;1&#65533;3&#65533;&#65533;M&#65533;&#65533;&#65533;mY&#65533;&#65533;l&#886;&#65533;&#65533;&#65533;&#65533;&#65533;&#65533;&#65533;9&#65533;&#65533;^&#65533;&#65533;&#65533;&#65533;@&#65533;&#65533;zR&#65533;+L&#65533;R<~&#65533;[&#65533;k&#65533;}&#65533;&#65533;&#65533;m&#65533;N&#65533;&#65533;&#65533;&#1763;&#65533;&#65533;&#65533;_>g|&#65533;n&#65533;"&#65533;&#65533;>Q&#65533;&#65533;T&#65533;X&#65533;&#65533;&#65533;&#65533;&#65533;ug&#65533;
&#65533;2&#65533;[&#65533;&#65533;&#65533;&#65533;&#65533;&#65533;&#65533;5&#65533;&#65533;&#65533;`&#65533;&#65533;&#65533;<x3S%X;d&#65533;&#65533;&&#65533;<&#65533;&#65533;&#65533;&#1838;&#65533;IP&#65533;0&#65533;&#65533;`&#65533;V&#65533;--&#65533; 6&#65533;:&#65533;I&#65533;<L&#65533;
&#65533;&#65533;&#65533;3&#462;U&#65533;&#65533;&#65533;&#65533;y:O&#65533;&#65533;&#65533;&#862;&#65533;A&#65533;&#65533;&#1121;&#65533;&#65533;&#65533;&#879;m&#65533;ci>&#65533;&#65533;4-__&#65533;<q&#65533;&#65533;B&#65533;&#65533;&#65533; &#65533;&#65533;m&#65533;&#65533;&#65533;A\&#65533;&#65533;&#65533;^u&#65533;l|P?&#65533;&#65533;&#65533;&#65533;&#65533;&#65533;&#65533;`9&#65533;&#65533;&#65533;p:M&#65533;o3&#65533;Q&#65533;&#4876;&#65533;&#65533;&#586;&#65533;&#65533;	&#65533;&#65533;&#65533;&	&#65533;T&#65533;&#65533;&&#65533;00&#65533;#&#65533;&#65533;&#65533;#&&#65533;&#957;&#43950;&#65533;&#65533;&#65533;5&#65533;&#65533;$&#65533;r&#1600;&#65533;"&#65533;&#65533;&#65533;^y&#65533;%&#1061;8&#65533;C&#65533;&#1409;&#44362;&#65533;&#65533;&#65533;Ww(x&#65533;T&#42149; &#65533;&#65533;mA4&#65533;(&#65533;&#65533;&#65533;&#65533;&#65533;&#65533;/H&#65533;C&#65533;{&#65533;O&#65533;2&#1656;&#65533;&#65533;&#65533;&#65533;w&#65533;&#65533;|&#65533;D&#65533;&#65533;&#65533;&#65533;&#65533;5&#65533;&#65533;&#65533;&#65533;p.&#65533;.#VO.&#465;&#65533;&#65533;p?&#65533;&#65533;&#65533;&#65533;&#65533;l(&#2013;F&#65533;&#11933;&#65533;&#65533;&#65533;R&#65533;/:&#65533;&#65533;&#65533;&#65533;=&#65533;Sp 7@5@&#65533;&#65533;&#65533;&#65533;IESE&#65533;)&)w&#65533;wk&#65533;;&#65533;&#65533;&#65533;-&#65533;+	&#65533;y&#65533;&#65533;=h'[[&#65533;&#65533;TC&#65533;R&#65533;&#65533;#&#65533;S&#65533;E&#65533;D(&#65533;[&#65533;H&#65533;h&#65533;&#65533;&#65533;&#65533;j&#65533;r&#65533;I&#65533;U&#65533;&#65533;&#65533;`&#65533;&#65533;&#65533;%&#65533;V&#65533;&#65533;|&#65533;&#65533;r&#65533;&#65533;&#65533;&#65533;&#65533;h&#65533;&#65533;&#65533;&#65533;&#65533;&#65533;&#65533; &#65533;&#65533;9#"&#65533;&#65533;&#65533;&#65533;&#65533;?\&#54096;&#65533;&#65533;&#65533;/7#z&#65533;Bq&#65533;D&#65533;Zf&#65533;&#65533;a&#65533;F&#65533;z&#65533;&#65533;&#65533;&#65533;8 AD)r Eo$&#65533;&#65533;lF&#65533;t)&#65533;&#65533;p&#65533;&#65533;&#65533;0MB&#65533;xNhQ&#65533;@&#65533;&#65533;,&#65533;&#65533;g3LPIn&#65533;!&#65533;&#65533;&#65533;&#65533;n&#65533;z&#65533;/L&#65533;&#65533;$&#65533;D6&#65533;&#1516;{^&#65533;fj&#65533;2iR&#65533;&#65533;L&#65533;X&#65533;&#65533;,)@4&#65533;&#65533;&#2046;&&#65533;u	&#65533;&#65533;&#65533;x&#65533;&#65533;
&#65533;&#65533;c&#65533;&#65533;&#65533;x@&#65533;&#65533;0>&#65533;&#65533;&#65533;&#65533;g&#65533;I&#65533;&#65533;gR$&#1237;&#65533;d&#65533;&#65533;&#65533;'NS$$&#65533;&&#65533;&#65533;A&#65533;&#65533;I&#65533;U&#65533;\&#65533;f'&#65533;&#65533;A&#65533;&#65533;&#65533;n&#65533;^&#65533;&#65533;&#65533;4VC&#65533;&#65533;{+&#65533;jSs&#65533;K&#65533;&#65533;{&#65533;x&#470;&#65533;&#65533;GG_y&#65533;	&#65533;&#65533;Us&#65533;&#65533;|&#65533;&#65533;&#65533;&#65533;oI&#65533;&#65533;&#65533;&#65533;&#65533;&#65533;&#65533;&#65533;bJ&#65533;&#65533;&#65533;&#65533;_ZU&#65533;&#65533;&#65533;&#65533;&#65533;&#65533;3<@F&#65533;B&#65533;	&#65533;_&#65533;u&#65533;&#65533;J&#65533;&#65533;&#65533;/&#65533;i&#65533;&#65533;[&#65533;Yu0P&#65533;&#341;&#65533;&#65533;&#65533;&#65533;bYpHbF&#65533;&#65533;(&#65533;&#65533;%G!7x&#65533;#MZ&#65533;Aa&#65533;a&#65533;XH"v&#65533;b&#65533;<&#65533;1R&#65533;PY&#65533;&#65533;&#65533;g&#65533;b&#65533;"&#65533;&#65533;&#65533;@"1&#65533;&#65533;ZjYM&#65533;g&#65533;!0Bk&#65533;Q1&#65533;:&#65533;&#265;&#65533;f&#65533;|&#65533;&#65533;&#65533;&#1219;&#65533;&#65533;A6&#65533;&#65533;&#224;&#65533;V`(&#65533;&#65533;&#65533;&#65533;g+9&#65533; 31&#65533;bF-l&#65533;]&#65533;&#65533;e
&#65533;K&#65533;p&#65533;*&#65533;&#65533;#A&#65533;&#65533;q&#65533;x&#65533;&#65533;Uaha&#65533;&#1927;&#65533;H&#666;!&#65533;&#65533;&#65533;&#65533;+K&#65533;0^5&#65533;&#65533;N&#65533;;&#65533;C&#65533;(&#360;6&#65533;-&#65533;,\6&#65533;EDiDZQ&#65533;Xc&#65533;#&#65533;&#65533;&#65533;Yc&#65533;&#65533;
&#65533;8&#65533;&#65533;&#65533;*&#65533;&#65533;S&#65533;)9&#65533;{&#65533;&#65533;?&#65533;
pw&#65533;&#1841;3&#65533;b 4 &#65533;&#65533;&#65533;N3&#340;&#65533;Q&#65533;&#65533;g&#65533;p"^&#65533;&#65533;&#65533;,&#65533;i&#65533;&#65533;&#65533;O&#65533;=&#65533;&#65533;&#65533;-E&#65533;&#65533;&#1749;r&#65533;&#65533;	&#65533;&#65533;o&#65533;&#65533;&#65533;r&#65533;&#65533;j&#65533;
J&#65533;&#65533;&#65533;F&&#65533;&#65533;&#65533;1&#1632;&#65533;T7i8<W&#65533;&#65533;&#65533;&#614;F[&#65533;(&#65533;>&#65533;&#65533;5z&#65533;&#65533;q&#65533;j&#65533;&#65533;_|r@;&#65533;&#65533;&#65533;B &#65533;&#65533;&&#65533;l&#65533;&#65533;-&#65533;J&#65533;&#65533;;&#65533;&#65533;&#1387;@&#65533;&#65533;&#65533;v&#65533;&#65533;&#65533;&#1967;&&#65533;&#65533;&#65533;C&#65533;R&#65533;&#65533;&#65533;Im&#65533;]&#65533;&#65533;vV&#65533;b&#65533;&#65533;cYX&#65533;k&#65533;8&#256;&#65533;5A&#65533;bN&#65533;&#65533;&#65533;9G&#65533;&#65533;4&#65533;'i:_&#65533;]&#65533;&#65533;OJF&#148;i&#65533;Y&#65533;&#65533;&#65533;&#65533;&#65533;K&#65533;!q&#65533;.&#65533;&#65533;&#65533;&#65533;&#65533;m&#65533;&#65533;,|&&#65533;&#65533;&#503;&#65533;(Tor0&#65533;&#1234;|&#65533;&#254;&#65533;2&#65533;o
&#65533; {&#65533;&#65533;s&#65533;&#65533;&#65533;R&#65533;4&#1863;G&#65533;&#65533;&#65533;8&#65533;&#65533;:&#65533;'^	&#65533;&#65533;&#65533;&#65533;&#65533;MM&#65533;m&#65533;Z&#65533;Y&#65533;Lu&#65533;&#65533;&#65533;O&#2010;&#65533;6&#65533;mWl&#65533;&#65533;<&#65533;&#65533;&#65533;"O&#65533;`&#65533;j&#65533;wd<&#65533;&#65533;&#65533;.&#65533;&#65533;&#65533;h%.&#65533;_0&#65533;r-&#65533;)&#65533;:&#65533;[&#65533;&#65533;r&#65533;ik\&#65533;ra3P8&#65533;&#65533;l&#65533;$#&#65533;&#65533;&#65533;<&#65533;&#65533;&#65533;c_0K&#829;&#65533;$:v&#65533;&#65533;g&#65533;&#65533;&#65533;&#65533;&#65533;&#65533;&#65533;,&#1824;2&#65533;Re&#65533;&#65533;&#65533;&#65533;/&#65533;M&#65533;&#308;&#65533;&#65533;&#65533;zZj"&#65533;4&#65533;)&#65533;&#65533;yf4&#65533;&#65533;s&#65533;!&#65533;&#65533;ff&#65533;&#65533;&#65533;W&#65533;-&#65533;#&#1467;Y&#65533;x&#65533;7i&#65533;&&#65533;&#65533;&#65533;&#65533;q$78a&#65533;&#65533;&#65533;c_b4&#65533;t&#65533;&#65533;=Y&#65533;&#65533;B&#65533;VIj&#54457;8A&#65533;&#65533;6&#65533;u2R&#65533;&#65533;&#65533;;8&#65533;8<&#65533;&#65533;j&#65533;<&#65533;&#1430;&#65533;&#65533;P&#65533;Rh&#65533;&#65533;k&#65533;3&#721;h&#65533;&#65533;&#65533;&#65533;Ph&#65533;&#65533;0W&#65533;l}]$&#65533;(ed&#65533;?M&#65533;&5&#65533;&#65533;&#65533;x&#65533;&#65533;C&#65533;&#65533;s&#65533;&#65533;&#65533;&#65533;&#65533;M$
&#65533;u&#65533;&#65533;&#65533;;&#65533;e&#65533;	?LAi&#65533;&#65533;
&#65533;"j&#65533;&#65533;<>6&#65533;9&#65533;"s&#65533;g&#65533;&#1048;&#65533;&#65533;8&#65533;y&#65533;&#65533;&#65533; *p&#65533;&#65533;&#256;n0&#65533;_/=&#65533;&#65533;<&#65533;,&#65533;63ZC&#65533;&#65533;E&#467;&#65533;&#65533;&#65533;&#65533;&#65533;&#65533;>Dz1FTh}&#65533;&#65533;QxX&#65533;9&#65533;_&#65533;&#402;2LZRk(J&#65533;HI&#65533;&#65533;&#1046;&#65533;&#65533;PJh&#65533;&#65533;&#65533;r&#65533;1&#865;&#65533;nz+r&#1332;%&#65533;c5K&#65533;K&#65533;&#65533;4l&#65533;0&#65533;U&#813;&#65533;&#65533;qM&#65533; &#65533;&#65533;r&#65533;&#65533;eh7&#65533;&&#65533;&#65533;&#65533;-&#65533;&#65533;	 {1&#65533;&#65533;&#65533;&#65533; 
`&#65533;`&#65533;4&#65533;0NrR&#65533;&#65533;&#1369;&#65533;&#65533;@"L&#65533;@&#65533;&#65533;&#65533;9&#65533;&#65533;m2&#65533;&#65533;&#65533;X&#1812;&#65533;7!K&#65533;(&#160;&#65533;&#65533;&#65533;b}&#65533;&#65533;&#65533;B&#65533;&#65533;&#65533;&#65533;_X&#65533;c&#65533;v6&#65533;&#65533;&#65533;&#65533;&#65533;!S&#65533;&#65533;&#65533;	&#65533;]Ca%M&#65533;)&#65533;&#65533;&#65533;j&#65533;:&#65533;K&#65533;&#65533;w*&#490;I&#65533;&#65533;&#65533;2&#65533;k&#65533;\Y&#65533;&#65533;&#65533;}&#65533;JY&#23261;d =&#65533;&#65533;RK&#65533;&&#65533;Y,&#65533;S&#65533;&#65533;&#65533;L&#65533;]&#65533;&#65533;&#65533;&#65533;&#65533;&#65533;a&#65533;P&#65533;&#65533;&#65533;&#65533;uC&#65533;&#65533;&#65533;&#65533;%k&#65533;&#65533;&#65533;|&#65533;&#65533;&#65533;&#65533;q&#65533;[&#65533;&#65533;&#65533;&#65533;2&#65533;1&#65533;4PW&#1537;&#65533;UD&#65533;-01&#65533;YLc&#65533;&#65533;&#65533;&#65533;&#65533;D&#65533;	&#65533;d&#65533;&#65533;&#65533;&#65533;@&#65533;&#65533;&#65533;&#65533;&#65533;&#65533;HB&#65533;T&#65533;&#65533;V &#65533;&#65533;@g&#65533;GQ&#65533;&#65533;&#65533;&#355;&#65533;&#65533;&#65533;&#65533;%
:F&#65533;&#393;&#65533;&#65533; &#65533;T1d&#65533;&#65533;zE$&#65533;"&#65533;k-&#65533;&#65533;&#65533;&#65533;?&#65533;&#65533;^&#65533;r&#65533;]&#65533;&#65533;28&#65533;&#65533;F&#65533;LCT&#65533;&#65533;&#65533;8&#24790;&ci&#65533;&#65533;s&#65533;&#65533;-&#65533;/&#65533;&#65533;!c&#65533;yhZ&#65533;&#65533;&#65533;&#65533;L&#65533;&#65533;&#65533;6&#65533;&#65533;P!/&#65533;&#65533;&#65533;f&#65533;&#65533;&#65533;&#65533;&#65533;f$&#65533;&#65533;&#65533;&#65533;7&#65533;i&#65533;&#65533;&#65533;V&#65533;Z`&#65533;?#&#65533;&#65533;	;&#65533;U1&#65533;&#65533;&#65533;&#65533;:S&#65533;&#65533; &#65533;&#65533;&#65533;(&#65533;9j&#65533;(&#65533;&#65533;&#65533;#,r&#65533;y&#65533;q`&#65533;s&#65533;&#196;{+~(&#65533;s-c&#65533;)&#65533;&#65533;8&#65533;&#65533;&#65533;A&#65533;&#65533;&#65533;&#65533;&#65533;m<&#65533;!5S&#65533;&#65533;&#65533;I&#65533;Y&#1025;&#65533;N&#65533;iNI\\&#65533;&#65533;&#65533;_&#65533;&#65533;8&#65533;7&#65533;&#65533;!&#65533;&#65533;H&#65533;&#65533;&#65533;&#65533;&#65533;&#1465;&#65533;&#65533;&#65533;U&#65533;&#65533;g&#65533;:&#1643;&#65533;_h97&#65533;2@&#65533;&#1331;&#65533;,&#65533;t&#65533;{&#65533;9&#65533;}&#65533;&#65533;ll2&#65533;&#65533;&#65533;p&#65533;&#65533;N&#65533;Jv"H&#65533;&#1328;&#65533;;&#65533;>Z!&#65533;W$Q&#65533;@^&#65533;v&#65533;&#65533;'&#65533;BZ&#65533;&#65533;&#65533;Q8P&#65533;>G%&#65533;&#65533;&#65533;&#65533;&#65533;&#65533;&#65533;&#65533;&#65533;Y&#65533;&#65533;&#65533;&#65533;=&#65533;&#65533;&#65533;&#51351;g&#65533;&#65533;&#915;D&#65533;e.&#65533;&#65533;H)&#65533;HH&#65533;s&#65533;I&#65533;&#65533;&#65533;; B*k&#65533;&#65533;d&#65533; &#65533;,&#65533;ok&#65533;&#65533;&#65533;|&#65533;
&#65533;"h`&#2039;&#65533;xiA|o7&#65533;&#65533;{&#65533;&#65533;=&#65533;gf&#65533;&#65533;v&#65533;&#65533;K&#65533;v&#65533;Y&#65533;~&#65533;&#65533; &#65533;$&#65533;"&#65533;&#65533;&#65533;:&#65533;C&#65533;C&#65533;&#1924;t&#65533;&#65533;((F1&#65533;h&#65533;&#65533;&#65533;C&#65533;[hb@&#65533;O&#65533;&#65533;);u&#65533;&#65533;&#65533;XyHa11,3&#65533;2]&#65533;?D&#65533;p&#65533;&#241;&#65533;&#65533;*J&#65533;<:7&#65533;&#65533;Z&#1471;&#65533;&#65533;&#65533;6x&#65533;K&#65533;o&#65533;)&#65533;$&#65533;i{?&#65533;[&#65533;=&#65533;&#65533;&#65533;&#1287;&#65533;4&#65533;&#65533;&#65533;V&#65533;&#2038;&#65533;`&#65533;&#65533;n&#65533;&#65533;&#65533;e&#249;1g&#65533;Z&#65533;&#65533;!h&#65533;&#65533;X&#65533;&#880;_M&#65533;}wxt&#65533;&#65533;gT&#65533;&#65533;^&#65533;g+&#65533;&#65533;Y&#65533;"&#65533;5C&#65533;&#65533;&#65533;V&#65533;&#65533;&#65533;f=&#310;h}&#65533;&#65533;&#65533;C>=&#65533;y'E=p&#65533;&#65533;Z&#65533;&#65533;f3&#65533;&#65533;Z&#65533;`M&#65533;5'&#65533;$t&#65533;&#65533;r&#65533;&#65533;weds&#65533;&#65533;?cs#]	&#65533;G/&#65533;=&#65533;&#65533;&#65533;w|&#65533;&#65533;kx4F&#65533;R &#65533;t]43&#65533;&#65533;c\&#65533;&#65533;&#65533;(&#65533;`d&#65533;7&#65533;&#65533;TXqWe&#65533;&#65533;m&#65533;&#65533;Z&#65533;m&#65533;73&#65533;&#65533;+b&#65533;[s&#65533;&#65533;&#65533;@&#513;&#65533;R&#65533;H&#65533;T&#65533;&#65533;w &#65533;&#65533;&#65533;U7&#65533;^&#65533;c&#65533;q6dB&#65533;5&#65533;LH&#65533;K&#65533;E&#65533;&#65533;h&#65533;2(y&#65533;&#65533;p&#65533;&#65533;D&#65533;pP&#65533;&#65533;&#65533;&#65533;D$&#65533;:&#65533;&#65533;&#65533;i&#65533;&#65533;`&#65533;@c:&#201;&#65533;d,&#65533;&9&#65533;&#65533;`Q &#65533;&#65533;g &#65533;a&#65533;&#65533;&#65533;e&#65533; `&#65533;&`L(ZM&#65533;kP&#65533;&#65533;?GtF&#65533;|&#1111;t&#2033;&#65533;"&#65533;&#1432;M&#65533;&#65533;>H5&#65533;&#65533;&#1943;&#65533;3'[Ska%&#65533;g&#65533;&#65533;8EK&#65533;&#65533;&#65533;d&#65533;,&#65533;&#65533;&#65533;A7$tm&#65533;&#65533;&#65533;7&#65533;&#65533;(:6&#65533;~D6_3&#65533;~&#65533;Bp&#65533;&#65533;0D"&#65533; Z&#65533;-&#65533;V*&#65533;8w&#65533;&#65533;&#65533;v&#65533;&;&#65533;Q&#65533;p&#65533;q&#65533;&#65533;&#65533;&#65533;&#65533;4P`&#65533;'5&#65533;R&#65533;`+&#65533;z&#65533;(&#65533;/&#65533;aHQ&#65533;A&#65533;0F&#65533;r&#65533;8&#65533;Y&#65533;6&#1121;y&#65533;&#65533;&#65533;+&#336;r
&#65533;&#1491;&#65533;&#340;&#65533;&#65533;J&#65533;&#65533;&#65533;&#65533;z&#65533;&#65533;Q&#65533;&#517;&#65533;|IRRX&#65533;F^&#65533;2Xyc&#65533;%&#65533;ehj&#65533;&#65533;d&#65533;*gokXT&#65533;@|&#65533;Lf&#65533;&#65533;v&#65533;P&#65533;&#65533;&#65533;v&#65533;&#304;#&#65533;dv&#65533;w&#65533;_&#65533;&#65533;K&#516;&#65533;&#65533;g&#65533;0&#65533;&#1856;&#65533;C8uv&#65533;&#65533;&#65533;&#65533;w&#65533;m&#65533;&#65533;x_[&#65533;&#65533;j&#65533;")&#65533;&#65533;&#1299;X N&#65533;&#65533;&#65533;&#65533;7&#65533;&#65533;I&#65533;&#65533;N&#65533;q2&#65533; &#65533;&#65533;&#65533;F&#65533;N&#65533;RZ2W2&#65533;d&#65533;&#1491;&#65533;17&#65533;&#65533;
&#65533;&#65533;v&#65533;&#65533;l&#65533;&#65533;)=&#65533;Y&#1244;&#776;EJ&#65533;&#65533; &#65533;)&#761;|U)&#65533;&#65533;u&#65533;&#65533;&#65533;&#65533;|:@._&#65533;&#65533;&#65533;AFXZ&#65533;&#65533;d&#65533;ah&#65533;&#65533;t&#65533;a&#478;5&#65533;u&#65533;&#65533;[&#65533;J&#65533;&#65533;\&#65533;U:&#262;&#65533;&#65533;&#65533;f	&#65533;&#65533;.&#65533;goB&#65533;&#65533;&#65533;&#607;C&#65533;&#65533;&#65533;]&#65533;&#65533;&#65533;&#65533;	_&#65533;&#65533;C&#65533;@}j)&#65533;1&#65533;x&#65533;Q&#65533;&#65533;&#65533;iz&#65533;w&#65533;&#65533;&#65533;y!(&#65533;&#65533;x&#65533;R&#65533;&#65533;&#65533;w@'&#65533;&#65533;%u&#65533;&#65533;(&#65533;&#65533;`jW&#65533;
&#65533;(&#65533;&#65533;6A
M&#65533;5&#65533;&#65533;b&#65533;qO8&#65533;bK&#65533;==&#1620;N&#65533;&#65533;QY&#65533;&#65533;e&#65533;&#65533;&#65533;&#65533;H&#65533;l&#65533;%&#65533;&#65533;)&#65533;G &#65533;&#65533;&#65533;&#65533;}e&#65533;&#65533;&#65533;$v&#65533;r&#65533;Xve&#65533;no&#65533;&#65533;&#65533; aF-&#2009;oh&#65533;&#65533;4&#65533;&#65533;Kv'&#65533;&#1782;xw&#65533;&#65533;	&#65533;&#65533;
)gzB&#65533;K/&#65533;&#65533;&#672;&#65533;&#65533;&#65533;l&#65533;KV&#65533;!&#65533; &#65533;&#65533;&#65533;! &#65533;&#65533;&#65533;0$&#65533;y&#65533;&#65533;&#65533;&#65533;&#65533;7&#65533;E&#65533;p}R
=&#65533;(&#65533;q<A==c&#65533; &#65533;&&#65533; &#65533;<(&#65533;&#65533;8&#65533;&#65533;&#65533;Z(&#65533;&#65533;T&#65533;@&#65533;=&#65533;&#65533;&#65533;v&#65533;&#65533;:&#65533;&#65533;&#65533;&#65533;H&#65533;}W&#65533;&#65533;&#65533;4&#65533;&#65533;(T&#65533;&#65533;Z&#669;dJ&#65533;&#65533;*@# &#65533;j&#65533;&#65533;&#65533;&#65533;m&#65533;&#65533;!^j]P4&#65533;&#65533;.B&#65533;&#65533;42&#65533;mt.	&#65533;&#65533;&#65533;&#65533;&#65533;&#19332;&#65533;&#65533;g:&#65533;&#65533;&#65533;*/"B&#65533;&#65533;&#65533;&#65533;g&#65533;&#65533;&#65533;C&#65533;&#65533;P 5(X&#65533;&#257;DR& W&#65533;&#65533;&#65533;3Lp&#65533;P&#65533;&#65533;'& &#65533;j&#65533;&#65533;rN&#65533;_*&#65533;z&#65533;hP&#65533;&#65533;&#65533;X&#65533;&#65533;&#65533;&#65533;&#65533;> b&#65533;&#1373;&#65533;ib&#65533;tn[&#65533;Jk&#65533;&#65533;Jt&#65533;&#65533;|&#65533;Z&#65533;&#65533;5&#65533;A&#453;&#65533;hZ&#65533;[&#65533;&#65533;&#65533;&#65533;1fYm&#65533;&#65533;&#65533;8&#65533;&#65533;_w]&#65533;&#65533;Hl&#65533;4&#65533;v&#65533;&#65533;H!&#65533;#!&#1111;>X&#65533;&#65533;W&#65533;&#65533; Hp&#65533;&#65533;&#65533;
8 &#65533;&#65533;&#65533;8&#65533;(U&#65533;&#65533;&#65533;J&#65533;&#65533;&#65533;@&#65533;&#65533;&#1648;|&#65533;&#65533;&#65533;`_0&#65533;&#65533;zH&#65533;&#65533;0j&#21102;&#65533;&#65533;!+'&#65533;&#65533;d&#65533;&#65533;B&#65533;-k&#65533;	 
I&#65533;1&#65533;&#65533;P-i&#65533;&#65533;&#65533;d&#65533;&#65533;&#65533;<&#65533;&#65533;4&#65533;&#65533;RoD&#65533;&#65533;j&#65533;xO&#65533;5&#65533;&#65533;O&#65533;0&&#65533;[&#65533;&#65533;T&#65533;&#65533;&#65533;&#65533;I&#1724;P&#1773;[+}&#65533;%&#65533;&#65533;)]&#65533;&#65533;&#65533;&#65533;&#65533;&#65533;dh&#65533;&#65533;&#65533;[&#65533;&#65533;R^&#65533;&#143;&#65533;&#65533;&#65533;&#65533;&#65533;&#65533;H&#65533;Q&#65533;&#65533;&#65533;z&#65533;&#65533;@uK&#65533;&#65533;&#23500;	&#65533;R&#65533;w&#65533;&#65533;-&#65533;&#65533;8hn&#65533;&#65533;&#65533;&#65533;&#65533;&#65533;&#65533;c&#65533;
M=T00&#65533;  5&#65533;ghn&#65533;M6q&#65533;&#65533;D&#65533;g&#65533;&#65533;pPZ&#1172;,&#65533;z&#65533;&#65533; t&#65533;6&#65533;2&#65533;&#65533;@&#65533;&#65533;2&#65533;[&#65533;&#65533;&#65533;&#65533;\0&#65533;M&#65533;O[2&#65533;&#65533;Z &#65533;|&#841;&#65533;&#65533;+Q&#65533;J&#65533;&#65533;;&#65533;&#65533;*fI&#65533;Y&#65533;c*(}&#65533;Z &#65533;h&#65533;\k&#65533;Fr TEH&#65533;&#65533;j&#65533;!&#65533;:&#65533;~&#65533;^5&#65533;Z&#65533;J&#65533;r&#65533;&#65533;q&#65533;&#672;#j&#65533;+&#65533;&#65533;%&#65533;&#65533;&#65533;:&#65533;&#65533;&#65533;Br&#65533;iQ`k&#65533;4&#65533;&#65533;&#65533;&#65533;&#65533;4&#65533;&#65533;&#65533;&#65533;,&#65533;&#65533;*X&#65533;&#65533;5&#65533;q&#65533;&#65533;&#65533;/&#65533;3&#65533;&#65533;&#65533;3&#65533;&#65533;C&#65533;&#65533;!&#65533;z+ )&#65533;	&#65533;&#65533;{PA
&#65533;*&#65533;&#65533; V;V&#65533;	O&#65533;&9A&#65533;&#65533;0@&#65533;&#65533;=&#65533;&#65533;&I:cO&#65533;&#1228;&#65533;	&#65533;&#65533;&#65533;sa&#65533;&#65533;&#923;&#65533;d&#564;&#65533;&#65533;R&#65533;)O&#65533;&#65533;&#65533;{&#65533;_&#65533;f9&#65533;&#65533;&#135;&#65533;&#65533;e{&#65533;o&#65533;~&#65533;qv&#65533;&#65533;M&#65533;&#65533;&#65533;K&#440;t&#65533;&#65533;&#65533;&#65533;V.&#65533;&#65533;ol&#65533;p&#65533;m`^bw_&#65533;\&#427;&#65533;&#65533;L&#65533;+l&#992;&#65533;zE&#65533;"&#65533;%&#65533;&#65533;N)&#65533;&#65533;F&#65533;O&#65533;&#65533;S"=&#65533;v&#65533;&#65533;VF&#65533;&#65533;s&#65533;YF&#65533;Qe&#65533;&#65533;&#1047;\&#65533;&#65533;&#65533;e&#65533;2@&#65533;[q&#65533;'&#65533;&#588;x&#228;&#65533;&#65533;>&#65533;|C&#65533;&#65533;F|'&#65533;k&#65533;HR/&#65533;&#65533;&#65533;&#65533;]&#65533;&#65533;&#65533;&#65533;&#65533;&#65533;l&#65533;&#65533;&#701;&#65533;&#65533;OV&#65533;H^&#65533;G&#65533;&#65533;&#65533;&#65533;&#65533;~x&#65533;uq &#65533;&#65533;]H&#65533;&#65533;}&#65533;L&#676;&#65533;&#65533;7&#65533;&#65533;&#65533;{&#65533;C&#65533;y&#65533;&#65533;&#65533;>&#65533;&#65533;0HzZoe&#65533;&#65533;&#65533;&#65533;&#65533;&#65533;&#65533;&#65533;&#967;<&#65533;&#65533;E&#65533;C&#65533;R0i
&#65533;@ &#65533;tqB!&#65533;	0*D&#65533;&#65533;2&#65533;Ax&#65533;(r&#65533;G<&#65533;&#65533;{}iv(&#65533;6?J&#65533;i&#65533;&#65533;"&#65533;&#65533;oG#G&#65533;&#65533;&#65533;&#65533;&#65533;H&#65533;&#775;&#65533;&#65533;&#65533;&#65533;&#65533;	&#65533;&#65533;Y&#65533;&#65533;&#65533;&#65533;H&#65533;&#1207;&#65533;a&#65533;XW&#65533;&#65533;K&#65533;&#65533;&#65533;&#65533;&#65533;I&#65533;&#65533;&#65533;z&#223;\&#65533;E&#65533;rN:(N%/U&#65533;&#65533;	m&#65533;uK	'&#65533;&#65533;&#65533;e&#65533;&#65533;&#65533;]]&#65533;&#65533;	&#1501;&#65533;&#65533;9&#65533;&#65533;}K&#65533;7&#65533;&#65533;&#65533;&#65533;0p&#65533;j&#65533; :"&#65533;&#65533;&#65533;s&#65533;&#65533;&#65533;F&#65533;&#65533;&#65533;&#65533;	1{&#65533;
6w&#65533;} 4C&#65533;GO
7&#1137;&#65533;&#65533;U&#65533;.&#65533;&#65533;e&#65533;H&#65533;J&#319;&#65533;r&#65533;&#65533;jCE7&#65533;X&#1701;&#65533;&#65533;&#65533;&#65533;5&#65533;&#65533;&#65533;&#1693;U&#65533;&#1725;&#65533;&#65533;&#65533;;~Q4&#380;&#716;&#65533;&#65533;Y&#65533;&#540;&#65533;j&#1185;F&#1126;&#1942;&#65533;"&#65533;&#65533;#&#65533;&#65533;3T&#1368;c&#65533;&#65533;&#65533;Ko&#65533;&#65533;?&#65533;&#65533;&#1831;&#65533;l&#65533;&#65533;&#1872;H&#65533;w&#65533;K&#65533;R&#1628;2&#65533;T&#65533;5r&#65533;&#65533;y&#65533;| &#65533;&#65533;&#65533;&#65533;&#65533;*`N &#65533;&#65533;0U&#65533;E&#65533;l&#65533;G&#65533;_&#65533;&#65533;&#65533;\x.b&#65533;+&#65533;&#65533;&#65533;w#Q&#65533;
m)&#1194;&#65533;&#65533;T&#65533;&#65533;?G&#65533;&#65533;.&#65533;&#65533;&#65533;&#432;&#65533;H&#65533;&#65533;,&#65533;Z&#65533;@du&#65533;&#65533;&#65533;&#65533;&#65533;&#65533;&#65533;(&#65533;&#65533;&#188;&#65533;&#65533;&#65533;&#65533;&#65533;&#65533;&#1079;&#65533;-&#65533;},&#65533;&#65533;&#65533;}&#65533;&#65533;&#65533;F&#1407; &#65533;FP=&#65533;x&#65533;9&#65533;i&#65533;]&#65533;\&#65533;%p};&#65533;&#65533;&#65533; &#65533;&#65533;7&#65533;&#65533;{6&#65533;Ie\&#65533;&#65533;VNZ~&#65533;|i&#65533;&#65533;_&#65533;&#65533;&#65533;&#65533;|&#65533;&#1246;G`&#65533;1,C&#65533;1`R&#65533;&#65533;6&#65533;)k&#65533;&#65533;&#65533;gm&#65533;v&#65533;-=&#65533;,&#65533;&#65533;s&#65533;1&#65533;I&#65533;&#65533;&#65533;I&#65533;&#65533;&#65533;&#65533;&#732;&#65533;Gq&#20749;a&#1707;&#65533;&#65533;#&#65533;r&#65533;&#65533;&#65533;&#65533;9&#65533;&#1881;&#65533;&#65533;k&#65533;&#65533;&#65533;=&#65533;&#65533;jVG&#65533;1&#65533;&#141;&#65533;2&#533;&#383;&#65533;Lu&#65533;&#65533;K\&#65533;&#1842;&#65533;&#65533;cM~&#65533;HM&#65533;&#1981;&#65533;&#65533;Bp&#65533;&#65533;&#65533;&#65533;&#65533;M&#65533;w&#65533;:&#65533;^S&#65533;&#65533;&#65533;C&#65533;&#695;&#65533;&#65533;&#65533;
&#65533;&#65533;1/y&<&#65533;.&#65533;&#65533; =J&#65533;F&#65533;&#65533;1j&#65533;&#65533;,xP^|&#65533;&#65533;Q&#65533;&#65533;k&#65533;$<&#65533;a&#65533;&#65533;&#65533;&#65533;2&#65533;O&#65533;fj&#65533;YH&#65533;3&#65533;&#65533;&#65533;&#65533;Q#&#65533;&#65533;&#65533;&#65533;&#65533;(&#65533;&#735;B&#65533;&#65533;&#65533;&#65533;&#65533;5&#65533;&#65533;&#65533;&#65533;&#65533;,&#65533;&#65533;&#65533;&#65533;&#65533;&#65533; &#65533;&#65533;&&#65533;&#65533;&#65533;&#65533;&#65533;&#65533;V&#783;&#65533;&#65533;&#65533;JW&#65533;/&#65533;&#65533;<Nx{&#65533;&#65533;&#65533;	&#65533;&#65533;&#65533;&#65533;
&#65533;&#65533;+&#65533;d&#65533;^&#65533;2&#65533;&#65533;&#65533;x*Qs&#65533;&#65533;m&#65533;&#65533;!&#65533;.&#65533;&#65533;&#65533;&#65533;E&#65533; &#65533;<Np&#65533;_&#65533;&#65533;&#65533;7&#65533;&#65533;&#65533;P&#65533;&#65533;)&#65533;	]&#65533;&#65533;ar2&#65533;&#65533;&#65533;m *&#65533;&#65533;@q&#65533;&#65533;Gv&#65533;Z&#65533;&#65533;5&#65533;;;H&#65533;T&#65533;&#65533;_&#65533;&#65533;&#65533;&#65533;&#65533;Q&#65533;L&#65533;
&#65533;S>&#65533;(&#65533;^&#65533;wO&#65533;8&#65533;&#65533;&#1274;&#65533;&#65533;&#65533;&#65533;&#65533;?&#65533;3&#65533;&#65533;&#65533;2&#65533;&#65533;&#65533;&#65533;&#65533;&#65533;&#65533;&#65533;r3&#65533;\&#65533;&#65533;UV&#65533;&#65533;?&#65533;&#65533;^&#65533;&#65533;`&#65533;%&#65533;&#65533;q&#65533;&#65533;Z&#65533;|HIR%e	(&#65533;&#65533;&#65533;&#65533;&#65533;H&#65533;&#65533;&#65533;&#65533;&#65533;&#65533;|&#65533;&#288;&#65533;&#65533;(&#65533;%&#65533;&#65533;&#65533;n&#65533;&#65533;U&#65533;&#65533;&#65533;&#65533;&#65533;&#65533;&#65533;&#65533;&#65533;&#65533;@&#65533;&#65533;&#1791;{&#65533;&#22245;&#65533;&#65533;&#65533;&#65533;&#1268;&#65533;&#65533;&#65533;4 "&#65533; 
&#65533;&#65533;`8&#65533;b&#132;&#65533;;E`&#65533;&#65533;&#65533;Oa
N2^dp&#65533;b1B&#65533;)&#65533;&#1653;;
&#65533;P&#65533;#E&#65533;!0!H1&#65533;	Er&#65533;Ig&#65533;&#991;:&#65533;&#65533;I&#65533;Q4Gqe&#65533;`&#65533;UE&#1348;i&#65533;K&#65533;&#65533;r&#65533;&#65533;&&#65533;&#65533;W&#65533;E&#65533;v&#65533;&&#584;&#65533;h&#65533;2P&#65533;m&#993;&#65533;&#65533;x&#65533;&#65533;&#65533;ET&#65533;&#43379;&#65533;&#65533;e&#65533;&#65533;&#833;&#65533;p&#65533;&#200;&#1541;A&#65533;&#65533;&#65533;&#65533;&#65533;Ky&#65533;&#65533;h&#65533;&#65533;>b7j&#65533;&#65533;`&#65533;O&#65533;=&#65533;p&#65533;1%C&#65533;L&#65533;	&#65533;&#65533;>&#65533;L&#65533;&#65533;&#65533;v.&#65533;Zg&#65533;~v,&#65533;$m&#65533;&#65533;&#65533;&#65533;GO&#65533;pc&#65533;z&#65533;&#65533;M;&#65533;o&#65533;eV&#65533;&#65533;&#65533;&#65533;&#65533;&#65533;&#65533;&#65533;&#65533;&#65533;L&#1584;&#65533;&#65533;EL&#65533;^&#65533;&#65533;#&#65533;-6t&#65533;Pd&#65533;&#65533;&#65533;&#65533;nQ&#65533;&#65533;$1%&#65533;&#65533;MC&#65533;Z@&#65533;Pg&#65533;&#65533;T&#65533;	&#65533;&#65533;&#65533; 3!E~&#65533;&#65533;
'P&#65533;V&#65533;m1aYxUa&#65533;j&#65533;&#65533;%&#65533;Q&#65533;b{&#65533;H^&#65533;&#65533;eY 3&#65533;F&#65533;&#65533;@&#65533;&#17425;&#65533;(Ye&#65533;6&#265;"Mg&#65533;&#65533;'&#65533;U9&#65533;*&#65533;"NrQF&#65533;&#65533;%^Z&#65533;t&#65533;&#65533;&&#65533;k&#65533;&#1606;f$&#65533;&#65533;s&#1819;D&#65533;&#65533;&%pf&#65533;&&#65533;&#65533;&#65533;&#65533;&#65533;&#65533;&#65533;&&#1758;``&#65533;&#65533;&#65533;&#65533;O0Xg?&#65533;&#65533;_@&&#65533;Ez&#65533;8&#65533;B
&#65533;i&#65533;&#65533;G;l&#65533;&#65533;,&#65533;&#65533;:m)H&#65533;&#65533;+&#65533;&#65533;J&#65533;&#65533;h&#65533;&#65533;-&#65533;&#65533;"&#65533;5&#65533;(&#65533;$0&#65533;f&#65533;$N&#65533;&#65533;&#1067;:&p&#65533;Wb&#65533;&#65533;&#65533;TIK&#65533;O)F&#65533;l&#65533;k&#65533;&#65533;P_B&#65533;x&#65533;]3&#1706;&#65533;_f&#65533;"&#65533;cB&#65533;&#18642;D&#65533;k&#65533;v|-&#65533;n&#65533;:&#65533;&#264;&#65533;&#65533;&#65533;&#65533;
%&#65533;&#65533;:&#65533;)r&#65533;2&#65533;dU&#65533;9ZJG&#65533;4z&#65533;&#65533;&#65533;&#65533;aj&#65533;&#1694;&#65533;&#65533;\&#65533;oV&#65533;&#65533;&#65533;sJ&#65533;'&#65533;&#65533;X&#65533;&#65533;&#65533;&#65533;&#65533;&#30658;:P9!&#65533;&#65533;&#65533;&#65533;|&#65533;&#65533;A&#65533;&#65533;`&#65533;C&#65533;^{M&#65533;&#65533;B &#65533;wG&#65533;&#65533;&#65533;&#65533;&#65533;q&#65533;&#65533;&#65533;&#65533;&#65533;y$.hk&#65533;&#65533;~&#65533;O&#874;&#65533;HN3&#65533;&#65533;$,&#65533;&#65533;&#65533;q&#65533;P[&#65533;	&#65533;&#65533;&#65533;&#65533;-R&#65533;&#65533;&#65533;XS]&#65533;&#65533;&#65533;^&#65533;^&#65533;P&#65533;l&#65533;0&#65533;{&#65533;&#65533;>&#65533;&#65533;&#65533;&#65533;&#65533;&#65533;Cw]6&#65533;)&#65533;&#65533;&#65533;&#20387;&#65533;&#65533;Y*&#65533;*O/<&#65533;&#65533;	&#65533;&#65533;&#65533;&#65533;&#65533;\&#65533;;&#65533;&#65533;&#65533;&#65533;&#65533;&#65533;5_&#658;&#65533;:&#65533;s&#65533;M&#65533;{^J&#65533; x&#65533;O&#7804;(A&#65533;&#65533;&#65533;&#65533;y N&#65533;D7[f&#65533;{&#65533;&#65533;`&#65533;&#452;&#65533;&#65533;&#65533;k0p&#65533;z(&#65533;*&#1901;BU&#65533;&#65533;P&#65533;=-&#65533;&#65533;&#788;&#1517;&#65533;k&#65533;@+&#65533;D"&#65533;&#65533;w(&#65533;&#65533;H&#65533;&#65533;&#65533;&#65533;&#65533;
i-\&#65533;On&#65533;s)R]A#n&#65533;M'&#65533;z&#65533;&#65533;&#65533;?&#65533;9&#1025;&#65533; &#65533;q+b&#65533;&#65533;&#65533;&#65533;&#65533;&#65533;@&#65533;'&#65533;\&#65533;%Pml?&#1265;&#65533;&#65533;0&#65533;&#1109;i|&#65533;&#65533;&#65533;bG&#65533;&#65533;	sD&#65533;&#65533;pF&#1465;!W&#65533;&#518;
0`*&#65533;w)&#65533;&#65533;r&#65533;&#65533;y&#65533;kL$p&#65533;9 &#65533;r&#65533;&#65533;&#65533;i&#65533;&#65533;"w4&#65533;&#65533;G{)b&#65533;&#65533;&#65533;B&#65533;
&#65533;D@%:&#65533;&#65533;&#1460;h'r&#65533;&#65533;&#65533;&#1152;_&#65533;Mc&#65533;D&#370;&#65533;X&#65533;
&#65533;&#65533;}&#65533;&#65533;&#65533;&#65533;&#65533;&#1471;&#65533;&#65533;t&#65533; HAP&#65533;&#65533;&#65533;&#65533;&#1463;&#65533;i&#65533;p&#65533;e(#X>4bC&#65533;0&#65533;)&#65533;&#65533;&#65533;~v&#65533;&#65533;&#65533;")&#65533;&#65533;'&#65533; uf&#65533;0wlL&#65533;&#65533;
iHL2&#65533;.3@t@&#65533;B&#1441;&#854;&#65533;&#65533;$bPd;P,R&#60963;&#472;&#65533;&#499;b!&#65533;E(&#65533;&#707;&#997;&#65533;PH&#65533;&#65533;&#65533;&#65533;L&#65533;D&#65533;&#65533;&#65533;,&#65533;j&#65533;#&#65533;&#65533;	mBb&#65533;>k&#65533;&#65533;&#65533;&#65533;)|&#65533;#&#65533;C:&#65533;&#65533;&#65533;&#65533;D&#65533;7Q^&#65533;&#65533;Di&#1319;&#65533;&#65533;I.O&#65533;q&#65533;&#65533;B &#65533;&#65533;&#65533;&#65533;	K&#65533;&#65533;[c&#65533;@Q&#65533;&#65533;]&#65533;_ &#65533;&#65533;UrP&#65533;&#65533;&#65533;&#65533;&#65533; &#65533;p1&#65533;r&#65533;&#65533;&#65533;&#65533;&#65533;&#65533;R&#65533;;&#65533;lt&#65533;&#65533;&&#65533;&#65533;&#65533;&#1756;&#65533;&#65533;&#65533;&#65533;=&#65533;&#65533;&#65533;&#65533; oph&#65533;&#65533;i@=&#65533;a&#65533;X&#65533;%&#65533;5T&#986;&#65533;&#65533;HR&#65533;p&#65533;s
&#65533;&#65533;9&#65533;&#65533;<&#65533;UaP&#65533;&#65533;0z& &#65533;&#1386; &#65533;F|&#65533;Y&#65533;T&#65533;&#65533;&#65533;F&#65533;&#65533;&#65533;/&#65533;	%K-W&#65533;&#65533;qE&#65533;y&#812;f#J&#65533;	,4C&#65533;&#65533;V&R&#65533;uT&#65533;.&#65533;&#65533;H*&#65533;q&#65533;TWjgS&#65533;:&#65533;T&#65533;+wK&#1308;bcW&#996;&#65533;x&#65533;)&#65533;&#65533;^Ge&#65533;&#65533;k&#65533;&#65533;Q"&#65533;P&#65533;&#65533;r9'&#65533;&#65533;OZ&#65533;RQ1&#65533;&#65533;&#65533;&#65533;I&#65533;&#65533;&#65533;&#65533;'	_&#65533;rr&#65533; (`&#65533;S&#65533;&#65533;z&#65533;&#65533;&#65533;E&#65533;&#65533;w&#65533;&#65533;"@&#65533;3&#65533;&#65533;n#y&#65533;B&#65533;&#65533;&#65533;O&#65533;&#65533;4,&#65533;&#65533;&#65533;+&#65533;&#65533; O&#65533;&#65533;\Q[&#65533;&#65533;&#65533;A2[&#65533;T	&#65533;-&#65533;1FO;5&#1298;&#65533;&#65533;K!,&#65533;PL&#65533;$(&#65533;h!&#65533;&#65533;J5&#65533;Z&#65533;&#65533;T&#65533;&#65533;}im)&#65533;&#65533;k&#65533;F&#65533;&#65533;ho&#65533;&#65533;S&#65533;&#65533;&#65533;B-n&#65533;i:&#65533;&#65533;&#65533;&#65533;|1&#65533;J&#65533;&#65533;H&#65533;&#65533;&#65533;S&#65533;*:]\n&#65533;&#65533;&#552;&#65533;] X'&#65533;&#65533;b&#629;(&#65533;&#1825;k&#65533;T&#65533;&#65533;&#65533;&#65533;&#65533;x&#65533;h^&#65533;&#65533;Y&#65533;&#65533;&#65533;6x&#65533;&#65533;&#65533;+H&#65533;&#65533;&#65533;&#65533;&#65533;&#586;&#65533;&#65533;G>&#65533;&#185;&#65533;&#65533;&#65533;e&#1717;&#320;*&#65533;&#65533;&#49505;&#65533;)U&#65533;7&#65533;&#65533;^H:&#65533;A&#65533;ml&#65533;W-@&#65533;&#65533;T&#65533;X$&#65533;a&#65533;&#65533;&#1262;9&#65533;:&#65533;VB&#65533;&#65533;&#1755;s&#65533;E&&#65533;2&#65533;Il0GL&#65533;>&&#65533;eq&#65533;eZ&#65533;&#1349;&#65533;&#176;l&#65533;&#945;&#65533;s&#65533;&#1814;L&#1572;*&#65533;UP&#65533;u0D&#65533;&#65533;&#65533;&#65533;&#65533;&#65533;&#65533;Z, &#65533;y:j&#65533;IHT&#137;&#65533;&#65533;<&#65533;&#65533;23&#1021;92&#65533;&#65533;&#65533;&#65533;&#65533;\ B&#65533;&#65533;5&#65533; #&#65533;(+4,&#65533;y-&#65533;#^-&#65533;'">&#65533;&#65533;b&#65533;&#65533;`K<&#65533;R&#65533;Z/&&#65533;&#65533;Q&#65533;?&#65533;q&#65533;&#65533;&#65533;BR<njw&#65533;&#65533;&#65533;&#65533;&#65533;*S$&#65533;&#65533;&#65533;&#65533;S&#377;oXK&#65533;&#65533;k&#65533;&#65533;F&#65533;&#65533;QK>[YNNysY&#65533;[.S&#65533;&#65533;a&#65533;;!&#65533;&#65533;5&#65533;&#65533;&#65533;&#65533;&#65533;&#65533;&#65533;#$&#65533;;ww&#65533;&#941;&#65533;&#65533;&#65533;Y[&#65533;&#65533;&#65533;&#1835;&#1312;e&#65533;4O&#65533;&#65533;&#65533;d&#65533;&#65533;&#65533;&#65533;@&#65533;&);$&#65533;&#65533;&#65533;&#65533;T%!&#65533;g&#65533;~_;&#65533;&#65533;&#65533;&#65533;>-1&#65533;JO&#65533;0g`Y&#65533;&#65533;&#287;d&#65533;&#65533;&#65533;&#65533;&#65533;6&#65533;bRh&#65533;k<&#65533;&#65533;&#65533;&#1340;&#65533;&#65533;&#65533;&#65533;&#65533;W&#65533;~&#65533;sK.&#65533;&#65533;HNf&#65533;&#65533;&#65533;gF!&#65533;
&#65533;&#65533;&#65533;l&#65533;^6&#65533;&#65533;&#65533;E&#65533;&#65533;
&#65533;&#65533;&#65533;&#65533;&#65533;V&#65533;&#65533;-&#65533;&#65533;1k&#65533;_&#65533;A&#65533;&#65533;&#65533;&#65533;`&#65533;&#65533;&#65533;~&#65533;	'&#65533;&#65533;;E&#65533;&#65533;&#65533;&#65533;JM>jH&#65533;V@&#65533;5"&#65533;<*vPo&#65533;1&#65533;6,&#65533;zX&#65533;&#65533;*&#65533;> &#65533;mQ#&#65533;+&#65533;&#65533;R&#65533;t&#65533;gUq&#65533;&#65533;r`&#65533;5d[&#65533;EV&#65533;&#65533;#&#65533;&#65533;KZ'&#65533;&#65533;&#65533;s}&#65533;k&#65533;z&#65533;tsA~&#65533;&#65533;l$mGwm&#65533;&#65533;&#65533;&#65533;m&#65533;L'&#65533;a&#65533;!4Y&#65533;]&#65533;w]&#65533;GU&#65533;pS&#65533;&#65533;&#65533;UG&#65533;[\RB}&#65533;=&#65533;&#65533;_N(U@D&#65533;&#65533;}&#1457;&#1943;M&#1876;o)&#65533;&#65533;&#65533;T&#65533;vOP&#65533;&#65533;&#65533;&#65533;&#65533;&#65533;wygH&#65533;&#65533;6\Sq&#65533;&#65533;,&#65533;&#65533;"&#65533;&#65533;C&#65533;^3G&#65533;3&#65533;*a&#1024;yW&#65533;)&#65533;rj&#65533;rB@&#65533;Pi &#65533;[&#65533;0&#65533;!8k&#65533;g&#65533;&#65533;E&#65533;&#65533;7J;&#65533;&#65533;'={.&#65533;'&#65533;l&#65533;Au&#65533;&#65533;`&#65533;&#65533;Ju&#65533;K&#65533;=&#65533; p&#736;/&#65533;&#65533;&#65533;&#65533;&#65533;|&#65533;q&#65533;g&#1185;>B&#65533;J&#65533;&#65533;F&#65533;&#65533;&#65533;'|U&#65533;W&#65533;~0&#65533;2&#65533;&#65533;fW&#65533;^j%E+`B&#65533;k&#65533;Y0Pd(&#65533;$&#65533;Q81sv&#65533;&#454;&#65533;&#65533;)Q&#65533;+&#65533;>e&#65533;&#65533;&#65533;&#65533;7X%"&#65533;C&#65533;&#65533;&#65533;&#65533;&#65533;a[p&#65533;&#65533;7&#65533;HA&#65533;&#65533;V&#65533;v#&#320;&#65533;&#65533;P&#65533;"c*Fzde.0&#65533;z1&#65533;#&#65533;"&#65533;&#65533;Z&#65533;&#65533;&#65533; dRz&#65533;&#65533;8&#259;X&#65533;J7tl&#65533;&#65533;&#65533;q&#65533;&#65533;al&#65533;p&#65533;&#65533;%&#65533;&#65533;&#65533;d&#65533;&#1553;&#65533;x|&#65533;&#65533;0&#65533;i0	F&#65533;6&#65533;&#65533;&#65533;U&#65533;P&#65533;&#65533;1&#65533;	F&#65533;&#65533;<a&#65533;&#65533;&#65533;&#65533;^1	-&#65533;YkU&#65533;H&#65533;&#65533;}lf&#65533;&#65533;i&#65533;&#65533;&#65533;o&#65533;!\A%XWqQ&#65533;a&#306;G&#65533;"&#65533;%&#65533;&#65533;&#65533;&#65533;&#65533;&#65533;V&#65533;&#65533;P.&#469;^&#65533;-&#65533;&#65533;&#65533;&#65533;y&#65533;(p&#65533;	&#65533;&#65533;&#65533;c&#65533;&#65533;&#65533;t&#65533;P&#65533;' &#65533;&#1041;&#65533;{691&#65533;&#65533;Iu&#65533;&#65533;&#65533;&#1541;&#65533;D&#65533;;&#65533;&#65533;&#65533; =\&#1152;4&#65533;&#65533;&#65533;&#65533;&#65533;&#65533;&#65533;X&#65533;80 *&#65533;`&#65533;&#65533;Ih&#65533;&#65533;&#65533;slp&#65533;0[&#65533;Uf&#65533;&#65533;&#65533;&#65533;v,&#65533;h&#65533;&#65533;ox5h&#65533;WgX&#65533;D'&#65533;&#65533;@&#65533;&#65533;EV~&#65533;&#65533;w!&#65533;h&#65533;k&#65533;&#65533;&#65533;&#65533;&#65533;&#65533;&#65533;&#65533;i`t_&#65533;&#65533;&#65533;(&#65533;*0I1&#65533;zX&#65533;&#2035;n7Goi&#65533;&#65533;#&#65533;7&&#65533;.yI&#65533;@&#65533;%yDb&#65533;JHd5;-&#65533;C(&#65533;&#65533;&#65533;&#65533;&#65533;wIp&#65533;&#65533;_8&#65533;{&&#65533;	f&#65533;&#65533;&#65533;29&#65533;&#65533;&#65533;&#65533;&#65533;9&#65533;&#65533;+t&#65533;&#65533;&#65533;1&#65533;&#65533;&#65533;&#65533;G&#65533;&#65533;&#65533;b&#65533;&#65533;i'&#65533;&#65533;dv&#65533;X!&#65533;?&#65533;&#65533;&#1443;]&#65533;VI&#65533;Sdq&#65533;aW)&#65533;* &#65533;&#65533;&#65533;$&#65533;&#484;&#65533;dW@0&#65533;6&#65533;&#65533;&#65533;Y&#65533;&#65533;&#65533;o	D&#353;&#65533;)&#65533;&#65533;)C4&#65533;i&#65533;5&#65533;&#65533;&#65533;O&#65533;&#65533;X&#65533;2=]E&#65533;%&#65533;&#65533;&#65533;&#65533;%'[.&#65533;&#65533;/&#65533;&#65533;	%&#65533;&#65533;&#65533;&#65533;~&#65533;/&#65533;p&#65533;&#65533;&#65533;&#65533;&#65533;&#65533;5&#65533;B&#65533;h&#65533;Y&#65533;Slb&#65533;:&#65533;*&#65533;;&#65533;t3&#65533;S&#65533;'sr?&#65533;<&#65533;	A&#65533;wUe&#65533;98%&#65533;&#65533;:&#65533;&#65533;^&#65533;&#65533;&#65533;V5&#65533;&#65533;&#65533;M&#1699;&#65533;[&#65533;^O&#65533;O1\Z&#65533;&#65533;Gn&#65533;&#65533; O&#65533;w(&#65533;&#65533;)f&#65533;&#65533;&#65533;iH&#65533;&#65533;&h&$TrxP&#1082;YT&#65533;G&#65533;&#65533;&#65533;&#65533;&#65533;GP&#65533;F&#65533;|U&#65533;g&#65533;n&#65533;:N$u&#65533;&#65533;8&#65533;&#65533;&#65533;9[&#65533;&#65533;I&#65533;&#65533;c&#65533;&#65533;J&#65533;&#65533;&#65533; {6&#65533;8&#65533;&#65533;&#65533;&#65533;K,&#65533;BS&#65533;&#65533;&#65533;}&#65533;&#65533;&#65533;5&#65533;)&#65533;Uu&#65533;&#65533;&#65533;&#65533;&#65533;&#65533;$&#65533;&#65533;&#65533;&#65533;&#65533;&#65533;&#65533;^&#65533;[&#65533;$&#65533;&#65533;&#65533;Y&#65533;&#65533;&#65533;I	E&#65533;&#65533;&#675;(#&#65533;"kV&#954;n&#65533;&#65533;4&#65533;<7&#65533;E6f&#65533;&#65533;&#65533;&#65533;&#65533;O&#65533;o&#65533;&#65533;&#65533;&#65533;&#65533;&#65533;/&#65533;N&#65533;&#65533;&#1223;B&#65533;&#65533;&#65533;&#65533;E&#557;[&#65533;&#65533;=iz	&#65533;&#65533;&#65533;$&&#65533;SQM&#65533;&#65533;:Iq&#65533;*&#65533;
&#65533;&#65533;&#65533;&#65533;&#65533;Z&#65533;&#549;&#65533;&#65533;a'&#1455;O&#65533;&#65533;Je&#65533;&#65533;&#65533;&#65533;&#65533;&#65533;&#65533;&#65533;&#65533;&#65533;e&#65533;4&#469;&#65533;j&#65533;6&#65533;&#65533;a&#65533;D3&#65533;1&#65533;| &#65533;&#65533;&#65533;&#65533;&#65533;&#65533;&#65533;:&#65533;V'`2&#3164;%&#65533;&#65533;:s&#65533;&#65533;&#65533;&#65533;a&#65533;*&#65533;:)&#65533;v&#65533;"Yt3&#65533;&#65533;&#65533;2.&#65533;DJ&#65533;v&#65533;(9&#65533;w&#65533;&#65533;6@&#65533;5#9&#65533;C&#65533;0&#65533;j&#65533;az&#65533;K&#65533;5&#65533;N[!"&#65533;&#65533;&#65533;&#65533;!i	&#65533;&#65533;&#302;9pR&#65533;&#1631;u:s9Vy*&#65533;|&#65533;J})U&#65533;&#65533;{&#65533;&#65533;)&#65533;&#65533;&#744;+&#65533;d&#65533;&#65533;$OF&#65533;&#65533;m&#65533;0&#65533;T&#65533;&#65533;&#50939;Z&#65533;BpT OBx&#65533;&#65533;Uw0Z&#65533;{&#65533;4`D&#65533;~6&#65533;2X#&#65533;d&#619;&#563;&#65533;#&#65533;3&#65533;#&#65533;&#65533;ZE&#65533;<&#65533;&#65533;&#65533;k&#65533;&#65533;&#65533;&#65533;&#65533;w[D3_;&#65533;i&#65533;&#65533;[&#65533;O&#65533;&#65533;&#65533;`&#65533;&#1738;&#65533;&#65533;&#65533;&#65533;&#65533;Z#iAB&#65533;&#65533;&#65533;&#65533;g&#65533;&#65533;&#65533;&#65533;.&#65533;Ci1'&#65533;1eI&#65533;Z&#65533;T&#65533;?&#65533;&#65533;&#616;:&#65533;&#65533;&&#65533;&#65533;&#65533;&#65533;&#65533;',Y&#65533;P&#65533;u&#65533;&#196;u&#65533;lF&#65533;u&#65533;&#65533;&#65533;{&#65533;[n&#65533;{&#65533;:%*&#65533;&#65533;B&#65533;&#65533;&#65533;+&#65533;&#65533; J&#65533;&#65533;#&#65533;&#65533;&#65533;)	g&#65533;&#65533;&#65533;wC&#65533;&#65533;;om$/&#65533;&#65533;f&#65533;&#1413;&#65533;&#454;&#65533;$&#65533;k&#751;&#65533;z&#65533;&#1697;'&#65533;:s&#65533;&#65533;WLm&#65533;&#65533;j&#65533;&#65533;q6&#65533;2&#65533;&#65533;&#65533;&#65533;&#1166;&#65533;&#65533;&#65533;&#65533;y&#65533;&#44703;&#65533;&#65533;&#65533;&#65533;
&#65533;&#65533;	&#65533;&#65533;I&#1414;Sa
&#65533;:&#65533;JlLL&#800;NVe&#65533;k&#65533;&#65533;&#65533;A&#65533;&#65533;&#45801;&#1790;%&#65533;WJ&#65533;&#65533;`&#65533;&#65533;&#65533;"&#1668;'4&#65533;cp=&#65533;h&#65533;&#65533;&#65533;nc&#65533;&#65533;&#65533;&#65533;7A&#65533;=+q&#65533;&#65533;&#65533;S7&#65533;&#65533;&#65533;&#65533;&#65533;&#65533;&#65533;g&#65533;g&#65533;&#65533;&#65533;3h[G&#65533;&#65533;(1&#838;&#137;l&#133;(X@ :L&#65533;{:&#65533; c1b&#65533;eQ&#65533;&#65533;&#65533;&#65533;lk&#65533;&#65533;&#65533;1&#65533;&#65533;&#65533;&#65533;I&#65533;@# &#65533;&#65533;+m2h&#65533;L&#65533;&#65533;Af&#65533;_L&#65533;&#370;&#65533;J\:&#65533;M&#65533;]&#65533;c&#65533;&#65533;&#65533;&#65533;V&#65533;&#65533;X&#65533;&#65533;[&#65533;'>&#65533;{&#65533;&#65533;&#65533;&#1509;&#65533;&#65533;{&#65533;'&#65533;&#65533;P(`&#65533;&#65533;W$&#65533;w&#65533;4&#65533;7&#65533;&#65533;&#65533;&#65533;}&#65533;x~&#65533;&#65533;&#65533;&#65533;&#65533;&#65533;&#65533;h&#65533;&#65533;u&#316;1&#65533;&#65533;e&#65533;&#952;[C&#65533;5&#65533;p i&#65533;&#65533;&#65533;g,&#65533;,~&#65533;?&#65533;;8&#65533;&#1056;&#65533;&#65533;&#65533;?X&#65533;&#65533;&#65533;&#65533;#&#65533;0E&#65533;&#65533;NwL&#65533;y&#65533;<&#65533;"&#1829;c&#65533;&#65533;0&#65533;&#65533;&#65533;&#65533;&#65533;&#1210;l&#65533;"&#65533;&#65533;&#65533;]&#65533;{&#65533;&#65533;&#65533;&#1234;&#65533;&#65533;&#65533;=(s&#65533;,&#65533;~&#65533;&#65533;&#65533;&#65533;&#65533;&#65533;&#65533;&#1388;&#65533;5&#65533;~w&#65533;&#65533;&#65533;V&#65533;e&#65533;&#65533;\&#65533;&#65533;-&#65533;&#65533;K&#65533;L&#65533;F&#65533;&#65533;,&#65533;p&#65533;&#65533;[f&#65533;&#65533;F~h  J&#65533;&#762;1i&#65533;+,&#65533;u&#65533;.&#65533;&#65533;&#65533;U&#65533;&#65533;$&#65533;h&#65533;&#1665;&#65533;zZ&#672;0:Pp&#65533;+&#65533;v&#65533;T'P&#65533;&#1091;&#65533;NJe&#65533;&#65533;MeK&#65533;&#65533;&#65533;L&#65533;B*&#65533;&#65533;&#65533;&#65533;(&#65533;&#65533;&#65533;g.&#65533;&#65533;&#65533;&#65533;&#65533;FU&#65533;1&#65533;M &#65533;4&#65533;6&#65533;u0&#65533;&#1420;&#65533;&#65533;&#65533;Y?&#859;)&#65533;&#65533;&#65533;-Gm&#65533;G]&#65533;&#65533;)&#65533;&#65533;o:&#65533;&#65533;&#65533;&#65533;&#2032;Dh&#65533;]&#65533;s]&#65533;s&#65533;I&#65533;
&#65533;&#247;V&#65533;"&#65533;&#65533;q&#65533;&#65533;&#65533;&#65533;&#65533;&#65533;&#65533;d&#65533;-&#1502;c&#65533;&#65533;&#65533;#&#65533;&#65533;=&#1126;&#65533;&#65533;&#322;&#65533;&#65533;+$&#65533;&#1917;h&#65533;&#65533;&#65533;&#65533;%i&#65533;J4&#65533;h&#1996;}&#65533;&#65533;:yeY&#65533;&#65533;M&#380;|"&#65533;&#65533;$&#65533;E&#776; H&#65533;&#65533;&#65533;&#65533;K&#65533;&#65533;&#65533;&#65533;g&#65533;&#65533;&#65533;!MND&#65533;y!&&#65533;&#65533;&#65533;Y&#65533;&#65533;&#65533;O*&#65533;g&#65533;&#1711;m&#65533;]&#481;
K&#65533;BN&#65533;d[&#65533; &#65533;=0&#65533;W"5>&#65533;&#65533;-&#65533;-&#65533;&#65533;Q&#637;&#65533;6&#904;.&#65533;&#65533;&#65533;&#65533;8&#65533;&#65533; y&#65533;Zm&#65533;k&#65533;G+%B&#65533;&#65533;]&#65533;&#65533;&#65533;&#65533;*&#65533;SZ&#65533;&#1069;&#65533;&#65533;&#65533; =&#65533;&#65533;X&#65533;K&#65533;&#65533;R.HWG
Z&#65533;&#65533;d&#65533;&#65533;"&#65533;&#65533;J&#65533;^<&#65533;&#65533;N&#65533;-&#65533;"R&#65533;&#65533;D&#65533;=yL&#65533;q~&#65533;&#1385;3&#65533;>&#65533;xh^&#65533;{&#65533;&#65533;f&#65533;ju&#65533;
&#65533;&#65533;&#65533;&#65533;`t &#65533;'&#65533;&#65533;&#65533;&#65533;&#65533;&#65533;Va&#65533;&#65533;&#65533;l&#65533;&#65533;tk:&#65533;&#65533;&#65533;&#65533;&#65533;&#65533;&#65533;&#260;&#65533;
&#65533;&#65533;d&#65533;&#65533;&#65533;2tU&#65533;&#65533;&#65533;hUH&#1924;&#65533;&#65533;%T&#1169;
&#65533;:&#65533;3&#65533;W&#65533;/9&#1209;&#65533;&#65533;I&#1766;&#65533;h&#65533;&#65533;&#771;"^&#65533;W&#65533;&#526;&#65533;&#65533;(&#65533;&#1180;&#65533;&#65533;&#65533;&#65533;&#1630;?&#65533;&#65533;p&#65533;&#65533;l&#65533;&#65533;~js&#65533;&#65533;&#65533;X&#65533;&#65533;&#65533;&#65533;&#65533;&#65533;R&#65533;.|&#65533;&#65533;^&#65533;&#65533;&#65533;Mn&#65533;&#65533;&#65533;&#65533;&#65533;|&#65533;&#65533;&#65533;&#65533;&#651;&#65533;&#65533;>h&#65533;&#65533;&#65533;P&#65533;&#65533;&#65533;&#65533;&#65533;&#65533;&#65533;&#65533;&#65533; &#65533;^&#65533;&#65533;Q&#65533;RG&#65533;&#1789;&#65533;#_&#65533;&#65533;>:&#65533;P&#65533;!&#65533;5&#65533;&#65533;&#65533; &#65533;&#65533;Q++n&#65533;X.o&#65533;Im &#65533;&#65533;6&#65533;&#65533;JsE&#65533;nclW&#65533;&#41651;Qz&#65533;&#65533;&#65533;&#65533;&#65533;&#1511;&#65533;w&#65533;~&#65533;&#65533;&#65533;&#65533;t&#65533;&#65533;r&#65533;&#65533;t&#65533;&#65533;&#65533;ax8&#65533;&#65533;&#65533;/[&#65533;&#65533;y@5&#65533;&#1804;X8c_&#65533;-&#65533;&#65533;4&#65533;%&#65533;\&#1576;&#65533;k&#65533;&#65533;O&#65533;&#65533;5&#65533;&#65533;t&#65533;T&#65533;&#65533;B7&#65533;n&#65533;8W,&#65533;&#65533;&#65533;&#65533;&#65533;&#65533;E&#65533;&#65533;&|s&#711;&#65533;&#65533;&#65533;&#65533;5~h&#65533;&#65533;&#2035;Be&#65533;&#531;f&#65533;&#65533;Y&#65533;&#65533;&#65533;+(&#65533;&#65533;@bo&#65533;&#65533;ynl;+&#65533;ne&#65533;&#65533;`n%&#65533;&#65533;&#65533;3Z`&#65533;&#65533;&#65533;U&#65533;&#65533;&#65533;&#65533;&#65533;%&#65533;&#65533;|&#65533;&#65533;&#65533;&#65533;&#65533;&#65533;&#65533;&#65533;&#65533;&#65533;[&#65533;&#65533;rb a&#65533;j&#65533;&#65533;<&#65533;]&#65533;&#65533;o&#65533;ER&#65533;&#65533;T&#65533;E&#65533;&#65533;&#65533;&#65533;&#65533;&#65533;t&#65533;&#65533;&#65533;&#65533;&#65533;&#65533;&#65533;Et&#65533;tr&#65533;@&#65533;&#65533;&#65533;h&#65533;&#65533;&#65533;&#65533;BBW&#65533;&#65533;&#65533;&#65533;\^&#65533;&#65533;&#65533;&#65533;&#65533;!&#65533;>&#65533;^&#65533;ge&#65533;&#65533;v/I&#1794;&#287;EQ&#65533;~&#65533;&#65533;!F&#65533; ;rI&#65533;,X
(&#65533;&#65533;&#151;!&#65533;&#65533;&#65533; j&#65533;&#65533;@&#986;&R&#65533;q1&#65533;&#65533;&#65533;	H&#65533;Z&#1586;&#65533;@ z&#65533;&#65533;&#65533;&#65533;Z&#65533;G&#65533;&#65533;R&#65533;&#65533;r&#65533;8+&#65533;&#65533;,Dm&#65533;&#65533;&#65533;T&#1056;&#65533;P&#65533;\&#498;&#65533;&#65533;}w&#65533;t&#65533;Wo&#65533;&#65533;R^&#65533;&#65533;&#65533;V&#65533;&#65533;t&#65533;
&#65533;XA&#65533;^I&#65533;$H&#65533;V&#65533;\&#65533;&#65533;9&#65533;e&#65533;&#65533;38ptH&#65533;&#65533;&#65533;QC&#65533;c&#65533;&#65533;\;&#65533;&#65533;8&#65533;[7fD&#65533;y&#65533;L0&#65533;T;&#65533;/&#65533;nAK&#65533;{&#65533;&#65533;&#65533;&#65533;d&#65533;&#65533;&#65533;&#65533;&#65533;(&#65533;&#65533;&#65533;&#65533;&#65533;r#&#65533;&#65533;E&#65533;Cv3Dp@g<p&#65533;h&#1188;w&#65533;2&#65533;J> &#65533;&#65533;P&#498;'f"Id&#65533; &&#65533;&#65533;+&#65533;&#65533;-
&#65533;E&#65533;&#65533;4&#1566;Zh!&#65533; PhD&#65533;&#65533;&#65533;q&#65533;iBm~&#65533;bC#vb&#65533;+&#65533;]&#65533;]&#65533;&#65533;$tJ&#65533;&#65533;7Kb&#65533;&#65533;1&#141;&#65533;&#65533;&#65533;&#65533;c&#65533;e6&#65533;2&#65533;\&#65533;&#65533;5&#65533;&#65533;Ye&#65533;i&#65533;	@`&#65533;&#1385;&#65533;d6 K=&#65533;&#65533;&#65533;Os[ng&#65533;q	&#65533;"s
&#65533;	v&#65533;w]F&#65533;	&#65533;w*f'&#65533;&#65533;'2&#65533;+H&#65533;&#65533;	&#65533;gqn"&#1191;&#65533;G_!&#65533;&#65533;"I&#65533;&#65533;M*&#65533;D&#65533;&#65533;=U&#259;&#65533;&#352;&#65533;&#65533;&#65533;B&#65533;&#65533;&#65533;d&#65533;&#65533;(Lbw 3L3&0&#1578;cc&#65533;z&#65533;Z&#65533;V&#65533;V&#65533;&#65533;Q&#65533;c&#65533;&#65533;&#1903;&&#65533;&#65533;1&#65533;&#65533;_F&#65533;&#65533;*&#65533;&#65533;&#65533;&#65533;8&#65533;b7&#65533;&#65533;&#65533;:&#65533;&#65533;c&#65533;&#65533;
&#65533;3&#65533;&#65533;&#65533;&#65533;&#65533;t&#1773;6?&#65533;s&#65533;etpjr`&#65533;(&#65533;d8r&#65533;&#65533;&#65533;&#65533;&#65533;&#65533;&#65533;&#65533;+&#65533;Rg&#65533;&#65533;&#65533;&#65533;&#65533;&#65533;&#65533;&#65533;&#65533;V&#65533;'&#65533;&#65533;5D&#65533;&#65533;;h&#65533;r&#65533;&#65533;&#65533;o&#65533;&#65533;&#65533;)2&#65533;&#550;qt&#1817;S&#65533;R=j@&#18690;&#65533;?M&#65533;@VZm&#65533;V&#65533;&#65533;&#65533;&#65533;s=&#65533;3&#65533;&#65533;&#65533;&#65533;h&#65533;P&#65533;&#65533;&#65533;&#65533;6&#65533;&#65533; &#65533;&#65533;j!&#65533;&#65533;&#673;j+ +&#65533;&#65533;&#65533;8&#65533;&#65533;#'{5&#65533;!&#65533;m&#65533;&#65533;V\&#65533;&#430;&#65533;6-&#65533;&#65533;M&#705;o&#967;&#65533;w&#65533;w&#65533;o&#65533;M#&#65533;&#65533;-x&#65533;t_&#65533;&#65533;&#65533;&#65533;'&#65533;w&#1787;&#65533;&#65533;&#65533;.&#65533;&#65533;j&#65533;&#65533;v&#65533;CN&#65533;&#65533;&&#65533;&#65533;(&#65533;v&#65533;&#1116;&#65533;&#65533;,v&&#1357;N&#65533;&#65533;&#65533;&#65533;R7&#1750;&#65533;&#65533;C&#65533;w&#65533;n{&#65533;m&#65533;,&#65533;&#469;&#65533;&#886;&#65533;&#65533;C&#65533;M&#65533;&#65533;$iO&#65533;&#65533;4&#65533;u&#65533;|k&#65533;&#65533;&#65533;&#65533;VIH&#65533;&#65533;Fo&#65533;|6Fe&#65533;&#65533;&#65533;KH&#65533;&#65533;aX&#65533;&#65533;&#65533;&#65533;&#65533;&#65533;u&#40849;&#65533;&#65533;)/&#65533;99E&#65533;&#65533;&#65533;&#65533;m&#751;&#65533;I&#65533;&#65533;&#65533;&#65533;&#65533;&#65533;&#159;&#65533;&#65533;; &#65533;&#65533;w&#65533;&#65533;&#65533;hW&#65533;&#65533;}&#768;i&#65533;&#65533;6&#65533;8&#65533;J&#65533;&#65533;&#65533; !H:&#1133;&#65533;&#65533;&#65533;t&#65533;(_&#65533;&#65533; &#65533;&#65533;"&#65533;S&#65533;f&#901;w&#65533;&#65533;t&#65533;?pb&#65533;S&#65533;h&#65533;&#65533;&#65533;&#65533;o>!&#65533;Md&#65533;&#65533;&#65533;&#65533;&#65533;f9kK&#65533;&#36321;(&#65533;b&#1363;&#65533;&#65533;&#65533;&#65533;%MA&H&#65533;&#65533;c.n&#65533;|&#819;E&#65533;wB&#1133;ok
;&#65533;I&#65533;&#65533;B&#65533;IKl8&#65533;`&#65533;h&#65533;&#65533; P&#65533;q&#65533;&#65533;m&#65533;1&#65533;&#65533;1&#65533;&#65533;&#65533; }&#65533;xa&#65533;&#65533;%&#65533;#?fQ&#208;&#65533;n&#65533;&#65533;&#65533;p&#65533;&#65533;PM+&#65533;&#65533;Jx&#65533;&#65533;(b<&#65533;&#65533;6&#65533;G7&#65533;l&#65533;&#65533;&#65533;! a&#65533;?U"&#65533;&#377;&#65533;X&#65533;&#65533;CL&#65533;>&#65533;1&#65533;&#65533;N&#65533;S&#65533;pen&#65533;&#1241;q&#65533;hZD`&#65533; &#65533;&#65533;&#65533;&#65533;2&#65533;&#65533;!&#65533;s&#65533;&#65533;&#65533;(&#65533;c-&#1063;?m&#65533;%C&#65533;)&#65533;&#65533;8&#65533;&#65533;&#65533;Y&#65533;h&#65533;1&#65533;&#65533;ME&#65533;&#65533;a&#65533;&#65533;b&#65533;&#65533;@&#30024;<&#65533;&#65533;&#65533;&#65533;J&#65533;s&#65533;&#65533;l%&#65533;&#65533;t&#65533;
&#65533;q&#65533;9&#65533;&#65533;:H&#65533;&#65533;SmEe&#65533;&#1048;I&#65533;-&#65533;&#65533;"&#65533;&#65533;:&#65533;&#65533;S&#1200;&#65533;&#65533;<&#65533;4-&#65533;B&#65533;&#65533;K&#65533;'B&#65533;|z4&#65533;r|&#65533;uI&#65533;&#65533;L&#65533;C&#65533;&#65533;R8g5t&#65533;Jq&#65533;&#65533;&#65533;P&#65533;H&#328;=pJ&#1026;&#65533;-bH&#65533;orK&#65533;;kg&#565;&#65533;/Wf4&#65533;E&#65533;&#65533;>!1J`&#65533;I{X&#455;&#65533;&#65533;y&#65533;&#65533;+[&#65533;Vy&#65533;&#1376;z|&#65533;Z&#65533;&#65533;U@&#537;&#65533;&#65533;&#65533;&#65533;kB&#65533;&#65533;&#65533;&#65533; ~?,&#65533;@&#65533;&#65533;&#368;&#65533;t&#65533;&#65533;&#65533;&#65533;1&#706;&#65533;s]ww&#1023;&#65533;U&#65533;&#65533;&#65533;&#65533;Q&#65533;Zv&#65533;Z&#65533;`&#65533;&#65533;"&#65533;&#663;&#65533;&#65533;&#65533;T&#65533;S&#65533;H&#65533;`&#65533;&#65533;PT&#65533;,&#65533;J&#65533;&#65533;t&#65533;xv%eg;&#65533;K&#990;&#65533;%&#65533;"&#65533;(r*
&#65533;&#65533;t&#65533;.'&#65533;&#65533;VN
&#65533;&#65533;
F&#65533;c&#65533;'&#65533;&#65533;J&#65533;~\&#65533;&#65533;&#65533;L&#65533;]QFP&#858;&#51138;uhe['P&#914;&#1473;&#65533;&#65533;&#65533;&#65533;R&#65533;&#65533;1w&#65533;E[&#65533;x&#65533;88$l&#65533;b-9&#65533;f&#65533;&#65533;&#65533;&#65533;&#65533;[&#65533;F&#65533;&#65533;F&#65533;&#65533;&#65533;,h&#65533;&#65533;&#65533;
&#65533;&#1109;_6&#65533;`&#65533;)&#65533;(:&#65533;'&#65533;&#65533;Z&#65533;&#65533;n&#65533;b&#65533;|&#65533;g&#65533;&#65533;&#65533;Q&#65533;h&#65533;&#65533;[&#65533;&#65533;&#1642;&#65533;&#65533;j&#65533;M&#65533;r&#65533;{I&#65533;&#65533;q~&#65533;&#65533;&#65533;I&#65533;+HO&#65533;&#65533;|%&#65533;}\&#65533;&#65533;&#369;^&#65533;	&#65533;&#452;&#65533;&#65533;/>&#65533;\&#65533;e&#65533;.&#65533;&#65533;rE&#65533;@&#65533;&#65533;&#1837;&#65533;f6&#65533;&#360;&#65533;&#65533;&#65533;&#65533;&#65533;x&#65533;_z	+V&#65533;&#65533;&#65533;u+v&#65533;&#65533;&#65533;3yk&#65533;+x&#65533;8b rT&#1024;&#65533;#&#65533;&#65533;|&#65533;y.eS&#65533;1&#65533;&#65533;(`&#65533;j&#65533;&#65533; 1&#65533;>&#65533;61&#65533;>&#65533;YO.&#65533;I&#65533;&#65533;&#1083;zZ&#65533;&#65533;3&#65533;Em_&#65533;t&#65533;&#65533;=+&#65533;?&#65533;dW&#65533;&#65533;&#65533;&#65533;&#65533;oL&#65533;K&#65533;&#65533;#&#497;(&#65533;{-&#65533;&#65533;&#65533;5&#65533;&#65533;5&#65533;&#65533;&#65533;e[W&#65533;S&#65533;F&#65533;<&#65533;w&#65533;&#748;&#65533;&#65533;7}&#65533;&&#65533;d&#65533;&#65533;f&#65533;T%&#65533;&#65533;
CY&#65533;&#65533;8/M&#65533;&#65533;j&#65533;&#65533;TBd&#65533;]&#1793;z&#65533;&#65533;]u_&#65533;QZ?&#65533;e}v&#65533;&#65533;&#65533;/w&#65533;@&#65533;F&#65533;J&#65533;&#65533; &#65533;&#1199;&#65533;&#65533;&#65533;f.&#65533;&#65533;&#65533;&#65533;&#65533;j~WlK&#65533;:8	&#65533;D&#65533;&#65533;-dj&#65533;Z&#65533;&#65533;%&#65533;&#65533;#>&#65533;z&#1725;x~&#65533;&#65533;&#348;&#65533;&#2002;&#65533;&#65533;+&#65533;&#65533;}&#65533;]&#65533;&&#65533;&#65533;&#65533;;&#65533;&#1081;'&#65533;&#65533;&#65533;&#1534;>&#65533;1g&#65533;d&#65533;Z&#65533;&#65533;y&#65533;!&#65533;p&#65533;&#65533;M&#65533;,&#65533;QFp!s&#65533;&#65533;&#65533;v&#65533;M&#65533;o&#65533;S&#65533;&#65533;&#1205;&#65533;&#65533;&#65533;&#65533;H&#65533;&#65533;b&#65533;&#65533;&#65533;&#65533;L&#65533;&#65533;+&#65533;&#65533;_&#65533;z&#65533;c&#65533;&#65533;&#65533;|&#65533;&#65533;&#65533;&#65533;&#65533;;Y&#65533;&#65533;qq&#65533;&#65533;&#65533;}uz&#65533;5J&#65533;&#65533;	&#65533;&#65533;&#65533;&#65533;4>B&#65533;qD&#65533;8&#65533;&#65533;C&#65533;:&#65533;%&#65533;@&#65533;l&#65533;&#541;&#65533;&#65533;&#65533;&#65533;.x&#65533;o&#65533;&#65533;&#65533;&#65533;&#65533;~?&[]&#65533;
]}&#65533;&#65533;&#65533;&#65533;C'~&#65533;;'p&#65533;)&#65533;c&#65533;&#65533;P&#65533;&#65533;o&#65533;&#65533;o&#65533;&#65533;&#65533;Q&#65533;&#65533;&#65533;&#65533;&#65533;&#65533;b&#65533;&#65533;&#65533;?&#65533;&#65533;w~&#65533;x&#446;~ao&#65533;R&#65533;`n&#65533;+&#65533;&#65533;&#65533;&#65533;&#65533;M0$$&#65533;&#65533;&#2039;&#1387;&#65533;}&#65533;&#65533;&#65533;&#65533;&#65533;=&#65533;&#65533;{&#65533;r&#65533;&#65533;&#65533;&#65533;e,&#65533;X`wz&#65533;&#65533;p@Fz&#65533;&#65533;yX#F&#65533;&1|&#65533;&#65533;v&#641;v&#65533;&#65533;_&#1861;z&#65533;&#65533;X&#65533;wY(v&#1765;|&#65533;V,&#65533;&#65533;&#65533;&#65533;f&#65533;&#65533;&#65533;&#65533;&#65533;}f'0&#65533;w]H	OLr!&#65533;n&#65533;f&#65533;&#65533;	&#65533;&#65533;c%&#65533; Q&#65533;&#65533;&#65533;s~&#65533;%&#65533;&#65533;&#65533;:7&#65533;&#65533;^[g?&#65533;&#65533;j&#65533;&#65533;e&#65533;&#65533;YP&#65533;d&#65533;w&#65533;J&&#65533;=&#1280;&#65533;&#65533;:&#65533;6{H&#1975;(&#65533;Ut&#65533;0jr=&#65533;k!&#65533;|_&#65533;lw4z	'}&#65533;&#65533;&#65533;r&#294;&#65533;M&#65533;G&#65533;GOE&#65533;&#65533;&#65533;b*&#65533;k
&#65533;&#65533;%[&#65533;&#65533;BQ'&#65533;&#65533;fy68t:&#65533;qF:e&#65533;~&#65533;&#65533;'&#65533;5]&#65533;&#65533;x&#65533;&#65533;&#65533;'&#65533;b&#65533;/&#65533;u&#65533;&#65533;xI@&#65533;&#65533;xqFL&#65533;&#65533;&#65533;{w(d7}J&#65533;&#65533;tXl&#65533;&#331;&#65533;&#65533;\&g&#65533;6&#65533;&#65533;_&#1415;&#65533;&#65533;&#65533;C&#65533;W&#65533;&#65533;U&#65533;X&#65533;&#65533;X&#65533;^&#65533;z&#65533;s&#65533;He&#65533;&#65533;u2&#65533;8&#65533;&#65533;p&#65533;vu&#65533;M&#65533;U&#65533;x&#65533;>&#65533;f&#65533;#&#65533;&#65533;[&#65533;/&#65533;&#65533;,&#65533;&#65533;&#65533;h4&#65533;&#65533;8&#65533;lXq&#920;&#65533;Y&#65533;&#65533;o&#1096;&#65533;&#65533;&#65533;|&#65533;&#65533;&#65533;&#65533;&#65533;e&#65533;&#65533;z"e&#65533;wn&#65533;&#65533;&#65533;!&#65533;&#65533;&#65533;&#65533;&#65533;}7x&#1541;+y&#65533;'&#65533;&#65533;'&#65533;&#65533;&#65533;&#65533;&#65533;&#65533;zAVp&#65533;h&#65533;&#65533;&#65533;(&#65533;&#65533;%c&#65533;R&#65533;M&#65533;&#65533;&#65533;&#65533;&#65533;&#65533;&#65533;u&#65533;f&#65533;c&#65533;&#65533;W&#65533;&#65533;&#65533;$&#65533;wVz&#65533;&#65533;xh&#65533;'&#65533;&#65533;$&#65533;&#65533;&#65533;&#65533;&#65533;8VY&#65533;o
&#65533;&#65533;4&#65533;i&#65533;&#65533;e&#65533;*wX&#65533;&#65533;x&#65533;Hk&#65533;&#1286;&#65533;&#65533;&#65533;&#65533;&#65533;&#65533;&#65533;(y&#65533;&#65533;&#65533;&#65533;&#65533;}d&#65533;`&#65533;&#65533;&#65533;&#65533;&#65533;x&#65533;W&#65533;&#65533;&#65533;&#65533;-&#65533;&#65533;L2Y&#65533;Z&#65533;n&#65533;&#65533;~_%C&#65533;&#65533;6&#65533;&#458;&#65533;7s&#65533;G}	&#263;+&#65533;]qy&#65533;	&#65533;o&#65533;oH6&#65533;&#65533;eU&#65533;&#65533;&#65533;wY&#65533;&#65533;&#65533;&#65533;%&#601;&#65533;&#1416;&#65533;f&#65533;&#65533;&#65533;b&#65533;0EvmI`U&#65533;|~(1]&#65533;g&#65533;v&#65533;wy&#65533;Ji&#65533;|H&#65533;&#65533;&#65533;&#65533;&#65533;w&#65533;&#65533;X&#65533;W&#65533;&#65533;(&#65533;&#65533;CNGG'&#65533;&#65533;n&#65533;%&#65533;&#65533;&#65533;&#65533;^&#65533;0cH&#65533;&#65533;&#65533;o&#65533;&#577;&#65533;9m$R&#65533;&#65533;&#65533;}y&#65533;&#65533;&#65533;&#65533;Y&#65533;p	{r&#65533;
m&#464;czjh&#65533;&#65533;c&#65533;&#65533;7i&#65533;.&#65533;X&#65533;;x&#65533;&#65533;`&#26506;&#65533;g<&#65533;&#65533;&#65533;&#65533;v)&#65533;&#65533;Ijz&#65533;&#65533;)&#65533;&#65533;&#65533;&#65533;:s&#65533;g&#65533;&#65533;&#65533;<&#65533;&#65533;&#1011;:&#65533;$r&#328;&&#65533;&#65533;H&#65533;y&#65533;&#65533;&#25514;&#65533;&#65533;&#65533;q&#65533;)&#65533;&#65533;&#65533;&#65533;&#670;&#65533;&#65533;&#65533;&#65533;&#65533;&#65533;&#65533;~&#29484;w&#65533;&#65533;&#65533;;n&#65533;&#65533;qh-!\niG&#65533;Yi&#65533;&#65533;&#65533;&#65533;XJ&#65533;&#65533;&#65533;/&#65533;&#65533;&#65533; &#65533;&#65533;&#1233;&#65533;R&#65533;u&#65533;	6&#65533;E5&#65533;S&#65533;&#65533;&#65533;W&#65533;&#65533;&#65533;y~d&#65533;&#65533;&#65533;&#65533;&#65533;1y>9&#65533;&#65533;x&?&#65533;&#65533;*&#65533;%/j&#65533;&#65533;&#65533;&#65533;&#65533;CaI&#65533;&#65533;&#65533;|&#65533;3&#65533;&#65533;~&#65533;U&#65533;&#65533;&#226;0&#65533;&#65533; &#65533;&#65533;vAf&#65533;Vi>&#65533;@&#244;&#65533;&#65533;&&#65533;&#1620;.&#65533;&#65533;&#65533;IJ&#65533;(&#65533;&#351;&#65533;i&#65533;R&#65533;&#65533;B&#65533;9Y
&#65533;&#65533;w&#65533;j&#227;&#470;&#65533;&#65533;f&#65533;&#65533;Q&#65533;;&#65533;M&#65533;wU&#65533;&#65533;k&#65533;c&#869;&#65533;c2z&#65533;&#65533;,&#65533;)&#65533;x
&#65533;B)&#65533;RF&#65533;oRg&#65533;y&#65533;&#65533;&#1618;&#65533;&#65533;&#65533;&#65533;i&#65533;y:v&#65533;JW&#65533;&#65533;d,&#65533;-a1Q:p&#65533;, &#65533;fx&#65533;`&#65533;_&#65533;m&#65533;'&#65533;g&#65533;i&#1631;&#65533;&#477;&#51872;A&#65533;&#65533;\
_*&#65533;&#65533;&#65533;&#65533;
&#65533;&#65533;&#65533;8&#65533;&#65533;&#65533;>&#65533;&&#65533;h&#65533;#&#65533;&#65533;&#65533;
&#65533;&#65533;&#65533;B&#65533;&#65533;&#65533;&#65533;&#65533;X&#65533;&#65533;^&#65533;}&#65533;Z&#65533;u&#65533;&#65533;[*&#65533;&#65533;&#65533;[&#65533;&#65533;&#65533;Tw&#65533;&#65533;&#65533;&#65533;&#65533;&#65533;m&#65533;&#65533;A&#601;&#65533;iw@&#1709;Q&#65533;m&#1514;Q&#1897;&#65533;&#65533;`S&#65533;t	&#65533;7&#65533;n1&#65533;&#65533;Nx&#65533;&#65533;&#65533;&#65533;Z&#65533;b&#65533;&#65533;&#65533;&#65533;&#65533;&#65533;&#65533;I&#313;kXF&#65533;U#i&#1107;i&#65533;&#65533;AY"/B&#65533;r2&#65533;Z&#65533;&#65533;>G&#65533; &#65533;w&#10865;_&#65533;&#65533;&#65533;8&#65533;Z&#65533;&#65533;&#65533;w&#65533;&#65533;:&#65533;&#65533;z&#65533;)&#65533;&#65533;F&#65533;d&#65533;&#65533;&#515;&#65533;A&#65533;2T&#65533;&#65533;0&#65533;n&#65533;(&#65533;&#65533;S&#65533;D&#65533;&#65533;{&#65533;&#65533;&#1285;&#65533;&#170;&#65533;
&#65533;&#65533;&#65533;i&#65533;&#65533;&#65533;y&#65533;S&#65533;&#65533;K
&#65533;&#65533;&#1711;&#65533;p&#65533;&#65533;&#65533;L;&#65533;-&#65533;n&#65533;&#631;&#65533; &#65533;ZC&#65533;,~&#65533;&#65533;X&#65533;}&#65533;&#65533;1&#65533;&#65533;&#1747;]&#65533;r.&#65533;RY&#762;J&#536;
&#65533;&#65533;z&#65533;&#65533;&#65533;&#65533;&#667;2&#65533;&#65533;&#65533;ge&#65533;~vKx&#1240;y&#65533;&#65533;&#65533;E&#65533;&#65533;7|\&#1596;&#691;&#65533;&#65533;O&#65533;`&#65533;Wj&#65533;&#65533;me&#65533;B+&#65533;w&#65533;&#65533;:|+&#65533;&#1064;fzp'&#65533;&#65533;&#65533;&#1178;?*
n&#65533;&#65533;}qL2&#65533;&#452;Ybk&#65533;&#65533;k&#65533; &#1639;&#65533;[r&#65533;K&#65533;CI&#65533;&#65533;&#65533;H&#65533;G&#1659;&#65533;&#65533;f;&#65533;&#65533;&#65533;>d&#65533;&#65533;u&#65533;G&#65533;-(p&#65533;&#12949;&#65533;{&#65533;&#65533;&#65533;&#65533;&#1613;%h&#65533;%&#1779;&#65533;h&#65533;&#65533;&#65533;k&#65533;&#65533;
&#65533;!0<J&#65533;&#65533;&#65533;&#65533;[#&#65533;&#65533;t&#841;n1&#65533;+&#65533;&#65533;yza&#65533;q&#65533;'? &#65533;&#65533;i&#65533;&#65533;&#1534;&#65533;&#65533;&#65533;&#65533;&#65533;&#65533;&#65533;&#65533;&#65533;&#65533;',&#65533;u+&#65533;&#65533;&#65533;Yv&#65533;&#65533;&#65533;&#65533;&#1779;^&#65533;&#65533;&#65533;Ji&#65533;;&#65533;&#65533;&#65533;&#65533;?,&#65533;1&#65533;&#65533;	:&#65533;R&#378;&#65533;&#65533;d<&#65533;\)&#65533;tx&#159;&#65533;g&#65533;R&#65533;&#65533;y&#65533;D9p&#65533;&#65533;&#65533;g\&#1764;&#65533;&#65533;Z&#65533;&#65533;&#65533;&#65533;J&#65533;H~<q&#65533;&#65533;&#65533;&#1572;T&#698;&#65533;&#1699;&#52909;&#65533;&#65533;U&#65533;&#65533;t&#65533;z+&#65533;[&#65533;]+&#65533;,&#65533;6&#65533;&#65533;p&#65533;&#65533;&#65533;&#65533;X|Wb&#65533;&#65533;&#65533;&#65533;s&#65533;IV;&#65533;&#65533;&#65533;l&#65533;;&#65533;&,\&#65533;&#65533;&#65533;&#65533;{&#65533;&#65533;&#65533;fz&#65533;{+&#65533;)&#1826;&#65533;&#65533;&#65533;&#65533;+`d'&#65533;&#65533;Q&#65533;&#65533;"&#65533;K&#65533;>&#65533;&#65533;&#65533;&#65533;&#65533;&#65533;&#1672;r<y&#65533;&#65533;J`&#65533;&#65533;I&#65533;&#65533;&#65533;\&#65533;l&#65533;%!&#65533;z&#65533;&#65533;S&#822;&#539;&#65533;&#65533;[&#65533;+c&#65533;&#65533;&#65533;&#65533;0uB&#65533;&#65533;Z&#65533;a&#65533;&#65533;&#65533;&#65533;&#65533;&#65533;&#1784;&#65533;y&#65533;aX&#65533;/&#65533;&#65533;9&#65533;&#65533;	w;q&#65533;&#316;&#65533;-Ls&#65533;&#65533;7J&#65533;&#65533;&#65533;&#65533;9&#65533;z&#65533;3&#65533;&#65533;&#65533;l&#65533;&#65533;	:Q@&#65533;|2&#408;&#65533;A`&#65533;&#481;&#65533;&#65533;c&#65533;&#65533;&#65533;;&#65533;&#65533;;&#65533;&#65533;&#65533;&#65533;b+g&#65533;&#65533;N&#1813;&#65533;'&#65533;L&#65533;&#65533;&#65533;H&#65533;hU&#65533;Yt&#65533;&#65533;{&#65533;&#65533;&#65533;4&#65533;j<&#65533;&#65533;&#65533;pL&#65533;0&#465;&#65533;&#65533;w&#1845;22&#65533;c&#65533;wk&#65533;q&#65533;&#65533;]R&#65533;&#65533;&#65533;&#65533;&#65533;&#65533;&#65533;9&#65533;&#65533;&#1094;&#65533;l#|&#65533;&#65533;&#65533;&#65533;%&#65533;&#706;&#65533;&#65533;&#65533;&#65533;1&#65533;&#65533;&#65533;X&#65533;&#65533;&#827;	&#65533;`}&#65533;&#65533;&#65533;&#65533;r$&#1007;,&#65533;&#65533;YH&#1563;&#1246;&#65533;&#65533;&#65533;&#65533;&#65533;&#65533;n&#65533;.&#65533;&#874;&#65533; &#65533;s}&#65533;I&#65533;&#65533;&#487;&#65533;&#65533;&#65533;x&#65533;&#65533;&#65533;&#65533;y]&#65533;py@H&#65533;:&#65533;&#65533;&#65533;oc&#65533;&#65533;}&#65533;&#65533;&#65533;&#33561;<&#713;M&#65533;&#65533;&#65533;&#65533;&#65533;|&#65533;&#1659;&#65533;&#65533;&#65533;k&#65533;T&#65533;&#65533;	I&#65533;&#65533;\&#65533;&#65533;&#65533;t&#65533;&#65533;)&#65533;&#65533;(&#65533;&#65533;&#1521;&#65533;&#65533;9&#65533;&#65533;}&#65533;&#509;&#65533;&#653;&#65533;&#65533;&#65533;s=&#65533;g"I&#65533;la&#65533;&#65533;&#65533;K&#65533;&#65533;&#65533;&A&#1788;&#65533;&#65533;&#65533;<&#65533;R&#65533;&#65533;K1&#65533;&#65533;*:&#65533;,&#65533;&#65533;u&#65533;&#65533;'&#65533;&#65533;&#188;&#65533;e&#65533;&#65533;&#65533;&#65533;&#65533;&#725;&#65533;&#65533;]&#65533;~&#65533;&#136;&#65533;&#65533;&#65533;&#65533;&#65533;*&#65533;&#65533;&#65533;&#65533;&#65533;&#885;s&#65533;Gh&#65533;|k&#65533;&#65533;W&#65533;&#65533;G&#65533;&#65533;&#188;vW\'&#65533;W&#65533;&#65533;j&#65533;&#551;&#65533;m&#65533;E&#65533;&#65533;&#65533;&#65533;&#65533;&#65533;&#65533;W&#65533;&#65533;&#65533;oh&#65533;e&#65533;&#65533;&#65533;&#65533;&#65533;&#65533;n	&#65533;u&#65533;&#65533;6}&#65533;&#65533;&#65533;&#65533;&#65533;&#65533;bL&#65533;$.&#65533;&#65533;&#65533;&#65533;&#65533;H&#65533;&#65533; >&#65533;3M&#65533;<&#65533;&#65533;&#65533;M&#65533;v&#65533;&#65533;&#65533;J&#65533;&#65533;r&#65533;&#65533;]Ll&#778;0"&#65533;v<]&#65533;&#65533;&#65533;r]&#65533;h&#65533;&#65533;h&#65533;&#65533;U&#65533;&#65533;&#65533;&#65533;{&#65533;&#65533;&#459;xb&#65533;&#65533;&#65533;&#65533;&#65533;&#65533;&#65533;&#65533;Q&#65533;&#65533;&#65533;&#65533;t&#65533;m&#65533;&#65533;&#65533;Vj&#65533;&#65533;o&#65533;j&#65533;M&#65533;+n&#65533;p-&#65533;.&#65533;&#1174;&#65533;&#65533;&#570;&#65533;&#65533;yj&#65533;&#65533;&#65533;!&#65533;&#65533;&#65533;&#65533;[&#65533;0&#65533;]&#65533;&#65533;&#65533;@&#65533;gN'&#65533;K&#65533;&#65533;&#65533;&#26814;&#65533;&#65533;&#65533;&#65533;&#1450;&#65533;-&#804;&#65533;&#26021;&#65533;u&#65533;\&#65533;E&#65533;&#65533;&#65533;&#18526;&#65533;&#65533;&#65533;&#65533;9&#65533;&#65533;hi&#65533;&#65533;6.&#65533;A^]M&#65533;&#65533;&#65533;r&#65533;&#65533;S&#65533;&#1486;&#65533;ML&#65533;G\&#65533;Ln&#65533;&#65533;^&#65533;&#65533;~&#65533;J&#65533;&#65533;&#23790;&#65533;bl&#65533;&#65533;&#65533;&#65533;&#65533;d&#65533;&#65533;q2&#65533;&#65533;J&#65533;&#65533;V&#65533;&#65533;&#65533;4N&#65533;H&#65533;M-m&#65533;&#65533;&#65533;&#1899;&#65533;&#65533;;C&#1730;&#65533;&#65533;&#1385;&#65533;&#65533;&#65533;2&#65533;l&#65533;&#65533;fm&#65533;&#65533;&#65533;;&#65533;&#1395;K&#65533;P&#65533;&#65533;&#65533;\&#65533;&#65533;>&#65533;F^&#65533;:I&#65533;&#65533;&#65533;&#65533;&#65533;&#65533;&#65533;&#1504;z&#65533;^n&#1827;&#65533;&#65533;*&#65533;&#65533;#&#951;&#65533;[&#65533;n&#65533;6&#65533;&#65533;k]&#65533;$&#65533;,&#65533;&#65533;&#65533;&#65533;&#65533;&#65533;Q&#65533;&#65533;X&#65533;&#65533;&#65533;^&#65533;^&#65533;&#65533;z&#65533;&#65533;Z&#65533;&#65533;&#65533;7]L&#65533;&#65533;&#65533;L&#65533;&#65533;&#65533;G&#65533;&#65533;&#65533;&#65533;&#65533;\&#695;&#65533;&#65533;Y&#65533;&#65533;[&#65533; ~&#1566;>&#65533;&#65533;-&#65533;>&#65533;&#65533;&#65533;&#65533;o&#65533;&#65533;n&#65533;v&#65533;&#65533;w&#65533;&#65533;KO&#65533;S&#65533;&#65533;\&#65533;&#65533;K&#65533;&#65533;-&#65533;2&#65533;&#65533;&#65533;&#65533;&#65533;&#65533;V&#65533;&#65533;&#65533;f&#65533;&#65533;L&#65533;&#65533;v&#65533;&#65533;&#65533;&#65533;&#65533;t&#65533;&#53254;&#65533;&#65533;&#65533;&#65533;&#65533;&#65533;&#1298;M&#65533;&#65533;_?&#65533;&#65533;N&#65533;H&#65533;&#65533;?&#65533;E&#65533;&#65533;mf&#65533;j]&#65533;V~&#65533;&#65533;&#65533;{&#65533;&#65533;&#65533;+&#65533;&#65533;r&#65533;t&#65533;&#65533;,&#65533;&#65533;]M&#65533;&#65533;N&#65533;&#65533;&#65533;T&#65533;&#65533;&#65533;&#65533;&#65533;a&#65533;&#142;&#65533;&#65533;&#65533;l&#65533;u&#65533;it&#65533;=&#65533;v&#65533;&#65533;&#65533;&#65533;~&#65533;U&d
?s&#65533;&#65533;&#65533;@&#65533;&#65533;&#65533;&#65533;&#65533;&#65533;&#65533;&#65533;o&#65533;&#65533;&#65533;jI&#65533;&#65533;&#65533;k&#65533;&#65533;&#65533;&#65533;=*&#692;&#65533;&#65533;lF&#65533;&#65533;&#65533;&#65533;&#65533;&#65533;&#65533;&#65533;8H&#65533;\UV&#65533;q&#65533;&#65533;&#65533;e&#65533;/&#65533;&#65533;^&#65533;&#65533;&#65533;&#65533;3&#65533;&#65533;	&#65533;&#65533;&#65533;&#65533;?&#65533;/&#65533;Q&#65533;&#65533;&#65533;&#65533;&#65533;&#65533;&#65533;&#65533;&#65533;&#65533;&#65533;&#65533;&#65533;&#65533;&#65533;&#65533;&#65533;&#65533;\&#65533;&#65533;&#65533;&#65533;(&#65533;&#65533;Z&#65533;`&#65533;&#65533;&#65533;&#370;&#65533;&#787;&#65533;&#65533;&#65533;&#65533;&#65533;&#65533;&#65533;{n&#65533;&#65533;&#65533;&#65533;H'&#65533;&#65533;&#65533;&#65533;&#65533;&#65533;&#65533;&#65533;&#447;&#65533;&#65533;&#65533;&#65533;&#21996;&#65533;&#65533;&#65533;&#65533;&#65533;&#65533;&#155;&#65533;&#65533;&#94070;&#65533;&#65533;&#65533;&#65533;	\@&#65533;&#65533;&#65533;"&#65533;&#65533;&#1930;Oe&#65533;&#65533;&#65533;&#65533;&#331;%2b&#65533;8&#65533;cG&#65533;&#65533;@J&#17649;&#65533;"&#65533;&#65533;&#65533;&#65533;&#65533;o&#65533;+k&#65533;;&#65533;L&#65533;&#65533;U&#65533;&#65533;%&#65533;&#65533;\&#65533;x&#65533;
&#65533;&#65533;&#65533;YD&#65533;*&#65533;&#65533;VRr#UA&#724;&#65533;&#65533;Gr&&#65533;Q&#1770;&#65533;&#65533;G&#65533;&#65533;~<z5,K&#65533;1&#65533;&#65533;X&#65533;&#65533;&#65533;VBs&#65533;SZP&#65533;.&#65533;d&#65533;y1
	&#65533;I&#65533;}O&#65533;-&#65533;&#65533;&#11325;&#65533;&#65533;&#65533;&#65533;X&#65533;&#525;_!&#65533;&#65533;<&#65533;&#65533;&#65533;M%3&#65533;&#65533;&#65533;&#65533;k\&#265;#&#65533;&#65533;
&#65533;&#65533;&#65533;&#65533;u&#65533;V~&#729;&#65533;&#65533;,&#65533;&#65533;&#65533;&#1001;&#65533;PI_&#65533;6wb&#65533;c&#65533;-&#65533;&#65533;f&#65533;&#557;!+J29MP&#65533;&#65533;&#1997;&#65533;Pm&#65533;&#65533;w&#65533;d&#65533;&#65533;~x&#65533;&#65533;c&#65533;&#65533;&#65533;|<[<&#65533;&#65533;&#65533;&#65533;q&#65533;d>&#65533;o&#65533;&#65533;V&#65533;&#65533;&#65533;~&#65533;}&#474;&#65533;&#65533;&#65533;J&#65533;&#65533;q&#65533;)&#65533;&#65533;z&#65533;(&#65533;s&#65533;h&#65533;t&#65533;]g&#65533;h&#65533;(&#65533;S&#65533;&#65533;&#65533;&#65533;S&#65533;&#65533;&#65533;	&#65533;ImH]&#65533;fUq&#65533;-&#65533;r]-&#65533;Ms#&#65533;%{<&#65533;VQ&#65533;Q5|&#65533;&#65533;&#65533;&#65533;&#65533;>&#1551;!&#65533;&#65533;eX&#65533;&#65533;&#65533;&#65533;&#65533;wp&#65533;#&#65533;Z&#65533;&#65533;G&#1620;&#65533;1h&#65533;T&#65533;&#65533;k&#65533;&#65533;&#65533;ez"&#65533;$&#65533;&#65533;&#65533;&#65533;&#65533;&#65533;x&#65533;&#65533;:u&#1546;)&#65533;&#65533;&#65533;V)8&#65533;&#65533;
&#65533;s&#65533;'f&#65533;&#22152;^&#65533;VN&#65533;&#65533;v&#65533;&#65533;V&#65533;&#65533;f&#65533;0V&#65533;yPm6&#65533;&#65533; vg.&#65533;&#65533;Pb&#65533;&#65533;l&#65533;&#65533;)&#65533;z&#65533;g&#1680;L*&#65533;&#65533;N&#65533;&#1127;jVU^&#65533;&#65533;&#65533;&#65533;&#65533;G&#1674;&#65533;&#65533;&#65533;U&#65533;*&#65533;%B&#65533;&#1549;5&#65533;&#65533;i&#65533;&#65533;&#65533;&#65533;[&#65533;)*&#65533;t&#65533;&#65533;&#65533;&#65533;j4&#65533;h*&#65533;&#65533;&#65533;~j+&#65533;-&#65533;H+X&#1953;z*#S&#65533;&#65533;k^&#65533;
&#65533;&#65533;&#65533;a&#65533;&#65533;n|&#65533;&#65533;f&#65533;&#65533;u#p&#65533;&#65533;gu&#65533;&#65533;&#65533;%f)0&#65533;&#65533;&#65533;j&#65533;&#65533;&#65533;&#65533;khD_&#65533;:m&#65533;&#65533;&^&#65533;&#65533;nK&#65533;t&#65533;&#65533;x&#65533;&#65533;&#65533;&#65533;&#65533;&#65533;&#65533;&#65533;&#65533;l&#65533;4&#65533;&#65533;)&#65533;&#65533;&#65533;&#65533;2*c&#65533;&#65533;.&#65533;p&#65533;4&#65533;&#65533;)&#65533;&#65533;hVhu&#65533;Z&#65533;&#65533;?i,2&#65533;=~w	&#65533;<w`{&#65533;&#65533;&#65533;,]&#145;k&#65533;2Ki&#65533;&#65533;&#65533;6&#65533;-&#65533;&#65533;&#65533;t&#65533;&#642;M&#65533;&#65533;*u"L&#65533;,&#65533;~&#65533;
TJ&#65533;Q&#65533;&#65533;&#65533;KK&#65533;&#65533;&#65533;(&#65533;o&#65533;G&#65533;Y&#65533;&#65533;6&#65533;&#65533;wpX[&#65533;&#65533;&#65533;&#65533;
&#65533;l&#65533;&#65533;&#65533;&#65533;&#65533;Q,&#65533;<ZK}&#65533;&#65533;&#65533;]&#65533;c&#65533;E>&#65533;o&#65533;{g&#65533;&#65533;&#426;V^&#65533;&#65533;&#65533;,)E&#65533;&#65533;eHQ&#65533;hq&#1117;&#65533;&#1586;&#65533;x&#65533;x&#65533;v8&#65533;q&#65533;T;J&#65533;&#65533;H&#65533;V&#65533;&#65533;&#65533;&#65533;&#65533;&#65533;/w&#65533;&#65533;&#65533;&#65533;&#65533;&#65533;&#65533;&#461;[&#65533;7x&#65533;C&#65533;K0&#65533;&#65533;{&#65533;&#65533;&#65533;&#65533;&#65533;&#65533;&#65533;m&#65533;&#65533;&#65533;&#60331;&#65533;&#65533;&#65533;'&#65533;&#65533;&#65533;&#65533;&#65533;&#65533;&#65533;~&#65533;&#65533;&#65533;[:&#65533;&#65533;&#124376;w&#65533;&#65533;&#65533;s&#1755;M&#65533;$7&#65533;4&#65533;i,o&#65533;&#1757;&7&#65533;&#65533;C&#65533;&#65533;&#65533;&#65533;&#65533;"&#65533;&#65533;&#65533;g&#65533;&#65533; 5"U3&#65533;5&#65533;l&#65533;3&#65533;&#65533;&#65533;u>&#65533;&#65533;&#65533;&#65533;cKU&#65533;H'/&#65533;P[a&#65533;&#65533;&#1848;&#65533;&#65533;&#65533;&#65533;?&#65533;"&#65533;&#65533;g:&#65533;jk>$&#65533; &#65533;&#65533;&#65533;&#65533;&#65533;Z&#65533;&#65533;T&#65533;P&#65533;:&#65533;9p"&#65533;&#65533;&#65533;&#65533;E&#65533;&#65533; &#65533;&#65533;?b;&#65533;&#65533;&#643;Gt&#1632;&#65533;w&#65533;&#65533;&#65533;&#65533;%&#65533;&#65533;&#65533;&#65533;&#65533;E&#65533;&#65533;X&#65533;s&#65533;&#65533;)21h&#65533;&#65533;a G5Z&#65533;&#65533;&#65533;b&#65533;&#65533;&#65533;&#65533;F&#65533;[ &#65533;#$&#65533;R-q&#65533;|&#65533;&#65533;b&A&#65533;A&#65533;s&#65533;&#1073;&#65533;&#65533;&#65533; &#962;&#65533;&#65533;&#65533;@1&#65533;&#65533;\&#65533;&#65533;(X&#65533;=&#65533;&#65533;&#65533;3z3&#65533;&#65533;&#65533;&#65533;&#65533;&#1805;&#65533;Z&#65533;&#65533;a!1v&#65533;e&#530;&#65533;&#65533;Kb.&#65533;&#65533;4&#65533;!.&#65533;&#65533;&#65533;&#65533;"&#65533;f&#65533;XV&#65533;k&#1260;U&#65533;&#65533;<p&#65533;D&#65533;&#65533;U&#65533;.)&#65533;W^,&#65533;{&#65533;Iv2\&#65533;&#592;|Y&#65533;&#65533;)&#65533;NN&#65533;&#726;W&#65533;0&#65533;&#65533;Oo&#65533;&#1025;&#65533;&#65533;^&#65533;&#65533;"!&#65533;&#65533;&#65533;:{&#65533;&#772;&#65533;5Z$`&#65533;&#65533;/A&#65533;&#65533;U&#65533;"6w&#876;92&#65533;&#65533;H&#65533;ZNXP&#65533;&#65533;&#65533;#IA&#65533;/:I&#65533;O&#65533;"&#65533;\j.P&#65533;2vq&#65533;&#65533;&#65533;&#65533;9&#65533;~&#65533;&#65533;&#65533;&#65533;&#65533;&#65533; ?dS&#65533;r&#65533;%EB!&#65533;&#65533;&#1969;&#65533;d|*&#65533;p(&#65533;Dv&#65533;`j6&#65533;&#65533;U&#65533;&#65533;1B&#65533;x&#65533;&#65533;&#65533;GQF&#65533;&#65533;&#65533;&#65533;&#31052;&#65533;T:&#65533;x&#65533;&#65533;iLo*&#65533;o&#65533;m&#65533;E&#65533;&#65533;E&#65533;*B?2&#65533;O>&#65533;&#65533;^&#65533;j&#65533;= S&#65533;M"[&#65533;y&#65533;P&#65533;&#65533;&#65533;&#65533;d&#65533;&#65533;R&#666;&#65533;b)&#65533;&#65533;5&#65533;Ukv&#1380;&#65533;&#65533;&#65533;F&#65533;&#65533;&#65533;@&#65533;j&#65533;e&#65533;I&#65533;&#65533;z&#65533;&#65533;&#65533;&#65533;&#65533;&#65533;&#65533;k;qV&#65533;&#65533;
&#65533;6&#65533;&#65533;&#65533;]&#65533;&#65533;&#65533;)n&#65533;&#65533;&#65533;kt&#65533;&#65533;&#65533;&#65533;&#65533;&#65533;&#65533;UQ&#65533;&#1077;O&#65533;&#65533;p&#65533;Rm&#65533;c&#65533;y&#65533;&#65533;BS&#65533;&#972;&#65533;&#65533;&#65533;&#1740;z&#65533;&#65533;&#65533;&#65533;&#65533;C&#65533;&#65533;&#65533;*.&#65533;#&#65533;cj{
V&#65533;v&#65533;T/&#65533;&#65533;&#65533;B*&#65533;<&#65533;&#65533;K&#65533;&#65533;&#65533;&#65533;RE&#65533;&#65533;d&#65533;N&#65533;&#65533;S&#65533;z3&#65533;+u&#65533;F&#65533;&#65533;i)&#65533;a&#65533;&#65533;&#65533;@7&#65533;"q&#1279;&#65533;&#65533;\w'f&#65533;&#65533;&#17660;&#65533;&#65533;(&#65533;G&#65533;Y<&#65533;x&#65533;hK&#65533;&#65533;*&#65533;5&#65533;,&#65533;&#65533;l&#65533;&#65533;&#1719;i&#65533;`&#65533;&#65533;&#65533;&#65533;?4&#65533;&#692;[*q`&#65533;&#65533;&#65533;&#65533;vW&#65533;&#65533;&#65533;&#65533;L&#65533;&#65533;;weNNi7&#1435;&#1625;&#65533;*&#65533;&#65533;M&#65533;&#1390;+j
&#65533;&#65533;=&#65533;2h&#65533;l^&#65533;sf&#65533;&#65533;&#65533;&#65533;T&#65533;u&#65533;&#65533;k3r&#65533;&#65533;&#65533;&#65533;vH&#65533;&#65533;+C&#65533;+ja&#65533;e>&#460;&#65533;&#65533;DQS&#65533;d:6I&#65533;&#65533;&#65533;u&#65533;|L&#65533;&#65533;q&#65533;&#65533;&#65533;&#65533;V&#65533;T~`/&#65533;&#65533;|U"&#65533;nB&#65533;&#65533;8&#65533;>&#65533;&#65533;&#65533;&#65533;wd&#1626;KJT&#65533;&#65533;r&#65533;Pe!&#65533;2O&#65533;F&#65533;j,&#65533;&#781;x8&#65533;f&#65533;sy&#65533;d8&#65533;&#65533;&#65533;g](&#65533;.&#65533;T&#65533;"9&#65533;&#65533;&#65533;r&#65533;&#65533;H&#65533;&#65533;&#65533;&#65533;&#65533;&#65533;w&#65533;&#65533;&#65533;X&#65533;&&#65533;&#65533;&#65533;&#65533;&#65533;T&#65533;&#65533;&#65533;p&#65533;FJz&#65533;q&#65533;e&#65533;D_&#65533;^w&#65533;&#65533;$O&#65533;&#65533;C&#65533;V&#1616;&#65533;3&#65533;&#65533;&#65533;+&#65533;;&#65533;&#65533;&#65533;y&#65533;jz&#65533;&#65533;^&#65533;&#65533;&#65533;!N&#65533;&#65533;U&#65533;&#65533;JF&#65533;x;Yd(O&#65533;h&#1263;&#65533;&#65533;g&#65533;&#65533;&#65533;XT&#65533;P&#65533;&#65533;:n&#65533;&#65533;&#65533;&#1067;&#65533;)J%&#65533;k&#65533;&#65533;Q&#65533;5&#65533;&#65533;&#65533;&#65533;&#352;&#65533;&#65533;&#65533;.&#65533;x&#65533;u&#65533;&#65533;bbU&#65533;&#65533;&#65533;&#65533;Y&#65533;2&#65533;&#65533;u&#65533;&#65533;U&#65533;p6&#65533;&#65533;&#65533;W&#65533;8&#65533;yw&#1748;&#1623;&#65533;VZzjZYw&#65533;eS&#65533;&#65533;>&#65533;k~V&#1400;&#65533;{Qk&#65533;&#65533;x&#65533;-&#65533;v&#65533;I&#65533;d,&#65533;&#65533;R&#65533;t&#65533;q&#65533;s&#65533;%&#65533;&&#65533;E&#65533;&#65533;&#65533;&#65533;&#65533;&#65533;I	Y&#65533;D'O&#599;&#65533;bR&#65533;&#65533;&#65533;}&#65533;eg&#65533;"{&#65533;&#65533;&#65533;&#65533;&#65533;&#65533;|&#65533;l&#65533;\&#65533;W&#65533;6&#65533;G&#65533;&#65533;H&#65533;&#65533;&#65533;&#65533;|&#65533;3m&#65533;k?=&#801;&#65533;&#65533;&#65533;&#65533;q&#65533;&Y&#65533;&#65533;6&#65533;&#65533;&#65533;&#65533;&#65533;Ubu&#65533;:i&#65533;&#65533;&#65533;&#65533;&#65533;f&#65533;a&#65533;o&#65533;&#65533;*`&#65533;&#65533;&#65533;c&#65533;W],&#65533;&#65533;&#65533;C&#65533;=&#65533;&#65533;&#65533;X&#65533;&#65533;V&#65533;&#65533;f{&#65533;&#65533;x&#65533;{&#65533;&#65533;3&#65533;w	X&#65533;g&#65533;&#65533;&#1559;lZ&#65533;tGf`&#65533;y&#65533;FA+7U&#65533;&#65533;_&#65533;>Xm&#65533;wzAv"&#65533;&#65533;y&#65533;vX&#65533;n&#1812;&#65533;X&#65533;&#65533;~!Dz0&#65533;X&#65533;3{/&#65533;t\&#65533;A-^&#65533;&#65533;eM&#65533;}2&#65533;t&#65533;&#65533;S&#65533;&#65533;&#65533;gu&#65533;UZ&#65533;}&#65533;&#65533;rv
&#65533;6<&#65533;&#65533;jh/&#65533;g	&#65533;6&#65533;&#65533;&#1475;&#65533;&#65533;77"&#65533;7Vd&#65533;T&#65533;&#384;cSl&#65533;&&#65533;&#65533;&#65533;WQu7wSDxQ&#65533;{&#65533;W&#65533;6&#65533;&#65533;U'Fngf&#65533;f~&#65533;<"&#65533;oCcbtyCH'&#65533;wl!Uz&#516;>&#65533;&#65533;D&#65533;&#65533;Cv!q&#65533;&#65533;&#65533;I&#65533;&#65533;q:&#65533;cTg|&#65533;&#65533;y&#65533;oX&#65533;\&#65533;&#65533;&#65533;&&#65533;&#65533;m&#65533;gN&#65533;&#65533;G&#65533;l&#65533;F&#65533;&#65533;&#65533;&#65533;wH~&#65533;8&#65533;v&#65533;Bxh&#1255;2*Wg~8/JE&#65533;&#65533;HP&#65533;"&#65533;&r&#65533;MHK&#65533;&#65533;l1bk	V&#65533;bhG&#65533;&#65533;X&#65533;G&#65533;D&#65533;HWk&#65533;?&#65533;&#65533;&#65533;&#65533;{&#65533;H&#65533;&#1480;&#65533;&#1574;i&#65533;G6&#65533;(zky&#65533;&#65533;T&#65533;&#65533;&#65533;[[&#65533;hP&#65533;
&#65533;&#65533;l&#65533;M&#65533;&#1542;S&#65533;&#65533;v&#65533;&#65533;&#454;&#65533;&#65533;+&#65533;&#65533;>g&#65533;8&#65533;u&#65533;YWh?<&#1479;H&#65533;&#65533;H&#65533;&#1448;?3&#65533;eX>)&#65533;&#65533;&#65533;&#65533;Q&#65533;fjJ&#65533;~&#65533;8&#65533;&#65533;_'tO&#65533;v=7&#65533;~v&#65533;&#65533;&#1540;#&#65533;h&#65533;r&#65533;&#65533;&#65533;~7n&#65533;C&#65533;e&#65533;&#65533;&#65533;&#65533;Z&#65533;zW&#65533;p&#65533;X&#65533;&#33659;&#65533;&#594;-&#65533;&#65533;&&#65533;\&#65533;"&#65533;&#65533;"A&#65533;C&#65533;UV&#65533;u8&#65533;&#65533;E&#65533;jz@&#65533;o&#65533;&#65533;&#65533;&#65533;%m&#65533;&T+8&#65533;&#65533;&#65533;F w&#65533;%&#65533;&#65533;a&#65533;&#65533;&#65533;&#65533;&#65533;&#1554;C_&#65533;6&#65533;&#65533;i&#65533;9&#65533;&q&#65533;&#65533;&#65533;&#65533;=m8&#65533;8&#65533; &#65533;&#65533;|z&#65533;&#65533;&#65533;K&#65533;W&&#65533;&#65533;&#65533;D}&#65533;&#65533;jf&#533;&#65533;&#1362;&#65533;&#65533;&#65533;&#215;&#65533;2A0y&#65533;&#65533;y&#65533;&#65533;&#65533;I*p&#65533;y&#65533;&#65533;hi~6&#65533;&#65533;&#65533;&#65533;v)&#65533;&#65533;&#65533;&#65533;&#1896;&#65533;bc\&#65533;W&#65533;&#65533;&#65533;P&#65533;yf&#65533;&#65533;&#65533;&#65533;]&#65533;`&#65533;&#65533;#&#65533;&#65533;&#65533;&#65533;A&#65533;cF&#65533;W&#65533;[s&#65533;Pd&#65533;y&#65533;&#65533;y&#65533;&#65533;&#65533;&#65533;ShE&#65533;vN&#65533;)&#65533;Y&#65533;&#65533;&#65533;&#1096;&#65533;G&#603;&#65533;y&#65533;&#65533;&#65533;j&#65533;/&#65533;&#65533;&#65533;&#65533;R&#65533;NL&#1497;&#65533;&#65533;&#65533;&#65533;	0&#65533;"J3&&#65533;L&#65533;s&#65533;5L&#65533;dX&#65533;&#65533;Nh F"&#65533;&#397;&#65533;F&#65533;?Y&#65533;&#65533;&#65533;LE&#65533;&#65533;&#1621;&#65533;&#65533;!&#524;~&#65533;&#65533;&#65533;&#65533;&#65533;z&#1626;&#12894;6H&#65533;&#31322;&#65533;u&#65533;&#65533;	&#65533;2&#65533;&#65533;&#65533;&#65533;&#65533;y&#65533;'A&#1527;&#65533;cY{t_#&#65533;x?H&#65533;t&#65533;&#65533;),&#65533;O(8&#65533;&#65533;f+&#65533;|%&#65533;&#65533;n&#65533;P&#65533;&#65533;&#65533;&#65533;&#483;i&#532;&#65533;i&#65533;&#11876;&#65533;&#65533;J&#65533;{1&#1572;&#65533;&#65533;&#760;&#65533;&#65533;	w&#65533;&#65533;u%W} &#65533;ro8&#65533;1*&#65533;i&#65533;&#65533;&#65533;f&#65533;&#65533;&#65533;gQ&#440;C)&#1423;p9&#65533;&#65533;&#65533;&#65533;k&#659;e&#65533;&#65533;c&#65533;&#65533;&#65533;&#548;z&#65533;&#65533;7&#65533;j&#65533;&#65533;&#65533;&#65533;qwZ&#65533;&#921;&#65533;&#65533;)Z&#65533;(&#65533;Xy&#65533;&#65533;]R&#65533;7&#65533;&#65533;=1&#65533;d*&#65533;&#65533;io&#65533;&#65533;V}&#65533;&#65533;t&#65533;&#65533;:&#1491;u&#65533;jvt&#536;.&#65533;7s&#65533;H&#65533;&#65533;i~&#1703;:&#65533;uy&#65533;3&#65533;|&#65533;v&#65533;#&#65533;&#65533;&#65533;z/&#65533;w&#65533;&#65533;&#65533;&#65533;&#65533;&#65533;&#65533;j&#65533;$(&#65533;5&#65533;`>F&#65533;&#65533;&#1706;@&#65533;l&#65533;&&#65533;&#65533;m

E&#65533;3){&#65533;U&#65533;&#65533;&#65533;&#65533;&#666;&#65533;&#65533;&#65533;zxYgG&#65533;&#65533;&#65533;f&#65533;&#65533;	&#65533;&#65533;&#65533;&#65533;8	&#65533;+&#65533;G&#1962;&#65533;&#65533;&&#1682;&#65533;&#451;&#1942;&#65533;&#65533;'&#65533;m&#65533;&#65533;f&#65533;Z X&#65533;&#65533;)&#65533;&#65533;o{&#65533;&#65533;:&#65533;&#65533;h&#65533;:&#65533;&#65533;&#65533;&#65533;&#65533;U&M&#65533;&#65533; T&#65533;y&#65533;@&#65533;ySY&#65533;HZ&#65533;&#65533;z&#65533;P&#1553;&#65533;&#65533;&#65533;&#618;&#65533;&#65533;&#65533;0Za&#65533;&#65533;&#65533;&#65533;&#65533;(,&#65533;&#65533;)+&#65533;&#65533;&#65533;3&#65533;9&#65533;&#65533;&#65533;&#65533; &#1673;&#65533;&#65533;~&#65533;t?&#65533;&#65533;~9&#65533;?#&#65533;k&#65533;&#65533;&#65533;&#65533;kI&#65533;*&#65533;B;)&#65533;;&#65533;&#65533;&#65533;KB&#65533;&#170;4;&#65533;Z&#65533;
HDtZ&#65533;4e&#65533;*y;&#65533;&#65533;&#1715;Z&#65533;&#65533;Q&#65533;&#65533;&#65533;9&#65533;8G(&#65533;&#65533;
&#65533;&#65533;U&#65533;&#65533;&#65533;&#65533;&#65533;&#65533;j&#65533;&#65533;gMK&#65533;;&#65533;JJPL&#65533;O&#65533;SV&#65533;&#65533;&#65533;#P]&#65533;&#65533;7&#65533;&#65533;j&#65533;k&#65533;&#65533;&#65533;&#65533;~&#65533;	lO&#679;&#65533;&#44251;F&#65533;&#65533;j&#65533;r&#65533;&#65533;&#1635;&#65533;8&#65533;II|a&#65533;&#65533;x&#65533;&#65533;&#65533;[&#65533;R;&#65533;&#65533;u&#65533;&#630;&#65533;&#65533;&#65533;H&#65533;&#65533;&#65533;I&#65533;&#65533;&#65533;&#65533;&#65533;d&#65533;^z&#65533;&#65533;&#65533;&#65533;
&#65533;&#65533;&#65533;&#65533;&#65533;&#65533;&#65533;w&#65533;&#65533;&#65533;&#65533;&#65533;&#65533;&#65533;{^&#65533;1B&#65533;&#65533;&#65533;u&#65533;&#65533;wz'o&#65533;&#752;&#65533;&#65533;&#65533;&#65533;&#65533;&#65533;&#65533;8&#65533;&#65533;g&#65533;-&#65533;&#65533;&#65533;&#65533;&#65533;&#65533;&#65533;ZE!&#65533;&#65533;fx&#65533;&#700;B&#1751;D	&#65533;I7&#65533;&#65533;[&#65533;r&#65533;n&#65533;-]D&#65533;&#65533;&#65533;&#65533;29R&#65533;'&#65533;&#65533;K&#65533;&#65533;;&#65533;&#65533;&#65533;&#65533;}&#65533;o&#65533;&#65533;&#65533;&#65533;&#65533;H&#65533;&#65533;T&#65533;&#65533;&#65533;A&#1707;&#65533;&#65533;&#65533;&#65533;&#65533;j&#65533;&#65533;<[&#65533;&#65533;{&#65533;&#65533;&#1309;'|&#65533;$&#65533;&#65533;m&#65533;&#65533;D&#65533;&#65533;z&#65533;z{&#65533;&#65533;Y&#65533;&#65533;[&#65533;x&#65533;&#65533;&#65533;&#65533;&#65533;&#65533;&#65533;JKY&#65533;x|&#65533;HeE&#65533;&#65533;:&#65533;&#65533;&#65533;&#65533; &#65533;&#65533;%\&#65533;&suK&#65533;&#65533;&#1672;&#65533;&#1791;&#65533;&#65533;r&#65533;CAs&#65533;&#65533;5|&#65533;&#1827;&#65533;!&#65533;cc&#65533;&#307;&#747;&#65533;V&#65533;&#65533;_&#65533;&#65533;o&#65533;.,&#65533;&#65533;&#65533;&#65533;&#65533;&#65533;&#65533;#&#65533;&#65533;"&#65533;&#65533;w&#65533;&#65533;#+MT	&#65533;I&#50518;	
&#65533;  !&#65533;   ,    ?C &#65533;&#65533;abj&#65533;&#65533;&#65533;&#65533;&#65533;&#65533;:&#65533;&#65533;&#65533;&#65533;&#65533;&#65533;&#65533;&#65533;&#65533;&#65533;&#65533;&#65533;&#65533;&#65533;&#65533;&#65533;&#65533;&#65533;&#65533;&#65533;		>&#65533;&#65533;&#65533;&#65533;&#65533;&#65533;&#65533;&#65533;&#65533;&#65533;&#65533;&#65533;&#65533;&#65533;&#65533;&#65533;&#65533;&#65533;&#65533;&#65533;&#65533;r&#65533;Ih&#65533;'(&#65533;'&#65533;&#65533;&#65533;&#65533;&#65533;&#65533;&#1372;&#65533;&#65533;&#1482;&#65533;&#65533;&#65533;&#65533;&#65533;&#65533;&#65533;&#8622;&#65533;&#65533;&#65533;&#65533;&#35592;I&#65533;RE&#65533;T&#65533;&#65533;&#65533;&#65533;S &#65533;&#65533;&#65533;E&#65533;H P&#65533;&#65533;&#65533;&#1097;G@{&#65533;E&#65533;&#65533;&#65533;&#65533;/j&#65533;Q+&#65533;&#65533;&#65533;fH&#65533;0H&#65533;I(&#65533;&#65533;0&#65533;&#65533;"c&#65533;|I&#65533;&#65533;&#851;6&#65533;&#65533;3&#65533;O&!I
&#65533;	&#65533;`&#65533;9;u&#65533;&#65533;&#65533;O"&#65533;u&#65533;$&#65533;&#65533;%&#65533;&#65533;6_&#560;&#65533;&#65533;u&#65533;T`&#65533;>]&#65533;j&#65533;&#65533;va&#1253;[a&#65533;C&#65533;ip&#65533;&#65533;&#421;t\&#65533;B&#65533;&#65533;&#65533;!YVn&#65533;.&#65533;+u&#736;&#65533;&#65533;&#65533;V&#65533;&#65533;3&#65533;_EY&#65533;&#65533;qU&#65533;&#65533;&#65533;V&#65533;,&#65533;Zte&#65533;;&#65533;&#65533;&#65533;b%6}&#65533;&#65533;^&#65533;.&#65533;&#65533;0e&#65533; &#65533;[&#65533;&#65533;&#65533;b&#65533;&#65533;#2n>2:>J&#65533;	&#900;)&#65533;&#65533;<&#65533;&#65533;f&#65533;:&#65533;~&#65533;&#65533;&#1092;&#65533;I&#65533;L4&#65533;&#65533;&#65533;&#65533;&#65533;?J&#65533;&#65533;&#65533;&#65533;L#&#65533;{&#65533;2UT&#65533;&#65533;&#65533;&#65533;<&#65533;t]j]&#65533;W&#65533;*&#65533;m&#1034;&#65533;"&#65533;&#65533;Z&#65533;P&#65533;&#65533;VB&#65533;]&#65533;$P&#65533;0&#65533;f&#65533;4y&#65533;&#65533;&#65533;_&#65533;&#65533;&#65533;Z'&#65533;&#65533;f&#65533;l&#65533;L&#65533;&#1089;&#65533;.&#65533;X&#65533;f&#65533;&#65533;91h&#65533;g&#65533;&#65533;&#65533;&#65533;2%&#65533;1gr&#65533;hZ&#65533;&#65533;&#65533;&#65533;&#65533;&#65533;&#65533;&#65533;&&#65533;M+&#65533;&&#2004;-M4p&#65533;eY&#1798;9&#65533;^z(}&R&#1193;&#65533;%uO&#65533;&#65533;&#65533;r&#977;	&#65533;G`&#65533;&B&#65533;Y7&#65533;&#65533;04&#65533;&#65533;&#65533;d&&#65533;Zk&#65533;1&#1616;&#65533;&#65533;&#65533;wd~&#65533;&#6528;g)0r	q&#65533;J&#65533;_&#65533;oH)#mUJ&#65533;2&#65533;&#65533;a&#65533;D&#65533;&#65533;t&#65533;Q&#65533;&#65533;d&#65533;f &#65533;&#65533;n&#65533;&#65533;
a&#65533;&#65533;&#65533;
&#65533;9&#65533;k-K&#65533;&#65533;&#65533;&#1518;(&#65533;&#1583;(&#65533;K&#65533;&#65533;&#65533;&#65533;A&#65533;;<k&#65533;7&#65533;+&#65533;]&#65533;Y6&#65533;@&#65533;&#65533;&(@&#65533;99&#65533;%&#65533;@CXRI&#65533;&#65533;&#65533;^)&#65533;oXhI\&#65533;L&#65533;&#46781;&#65533;&#65533;w&&#65533;F5&#65533;&#65533;L&#1101;	&#65533;{&#65533;D[&#65533;&#65533;&#65533;t]yz&#65533;&#65533;R&#65533;&#65533;&#65533;&#65533;&#65533;^v;&#65533;&#65533;&#65533;&#65533;&#65533;K&#65533;&#65533;T&#65533; &#65533;&#65533;&#65533; G$&#65533;&#65533;&#2021;?&#65533;c&#65533;P&#65533;&#1833;&#65533;&#65533;*&#65533;&#65533;&#65533;&#65533;&#1349;:&#65533;"`&#65533;&#8273;&#65533;&#65533;J&#65533;&#65533;fZ&#65533;&#65533;6&#65533;&#65533;#$[Y&#65533;&#65533;&#65533;h-&#65533;&#65533;Bm++A.&#65533;j&#65533;&#65533;&#65533;aQ&#65533;&#65533;&#65533;&#65533;R&#65533;D&#65533;n<H	6E&#65533;&#65533;&#65533;&#65533;&#65533;;&#65533;g&#65533;&#65533;&#65533;&#65533;&#65533;}[&#65533;|#'p&#65533;oz&#65533;S&#65533;&#65533;%dR&#65533;&#65533;%|'Q&#65533;&#65533;&#65533;&#65533;&#65533;C&#65533;x&#65533;&#65533;7&#65533;&#1792;`&#34918;&#65533;&#65533;&#65533;%&#65533;&#65533;*h@BQ&#65533;&#65533;&#65533;[N&#65533;e&#65533;O&#65533;&#65533;&#65533;&#65533;&#65533;Y0g3&#65533;&#814;&#65533;&#65533;&#65533;&&#65533;j&#65533;&#949;tM&#65533;&#65533;G&#65533;%E:u&#65533;&#65533;&#65533;~&#65533;a&#1023;,&#65533;&#65533;0&#65533;n&#65533;*H&#65533;&#65533;&#65533;&#65533;b&#65533;&#65533;&#65533;&#65533;&#65533;k&#65533;9PH&#65533;&#65533;6&#65533;&#65533;&#65533;&#65533;6C&#65533;&#65533;m?&#65533;&#65533;CJw&#65533;r&#65533;}&#65533;&#65533;&#65533;
&#65533;&#65533;&#65533;%&#65533;&#65533;&#65533;)&#65533;&#65533;&#65533;&#65533;&#65533;@550O&#65533;?&&#65533;&#65533;&#65533;b&#65533;C&#65533;&#65533;j&#65533;&#65533;&#65533;Y" &#65533;SFG:<&#65533;&#65533;($C&#65533;PW&#1369; h&#65533;&#65533;FUP&#65533;A&#65533;1k&#65533;&#65533;&#65533;&#65533;&#65533;b&#65533;&#65533;ny&#65533;"&#65533;&#65533;&#65533;&#65533;&#65533;y&#65533;x&#65533;0&#688;&#65533;&#65533; &#65533;Va&#65533;a&#65533;&#65533;"&#65533;]&#65533;zQ&#65533;"&#65533;X&#65533;&#65533;H&#65533;F[|&#65533;x"f&#65533;&#65533;&#65533;_&#65533;&#65533;&#65533;&#65533;)&#65533;!J&#65533;&#65533;&#65533;M#&#65533;&#227;&#65533;)&#65533;)&#65533;&#65533;{&#65533;&#65533;.&#65533;&#65533;0&#65533;;&#1809;&#65533;&#65533;&#65533;&#65533;&&#65533;=&#1025;B9&#65533;&#65533;(&#65533;^&#65533;r&#65533;:WS&#65533;v&#65533;&#65533;&#65533;&#65533;h&#65533;n&#65533;T&#65533;&#65533;&#65533;)Le*1&#65533;&#65533;&#65533;"R&#65533;k(&#65533;qPS*#&#65533;-&#65533;&#65533;=&#65533;R&#65533;&#65533;&#65533;e&#65533;&#65533;`&#65533;&#65533;/&#65533;[]&#65533;&#65533;I&#65533;&#65533;&#65533;X4y&#65533;1&#65533;&#65533;H&#65533;&#65533;&#65533;&#65533;&#65533;6&#65533;&#65533; $H&#65533;&#65533;&#65533;Pn&#65533;<g&#65533;&#65533;&#65533;c&#65533;K&#65533;&#65533;SPj&#65533;@&#65533;-5HQzI&#65533;~R5&#45661;&#65533;@I2&#65533;&#292;&#65533;2&#65533;&#65533;vy&#65533;&#65533;&#65533;&#65533;R&#65533;&#65533;.&#65533;D9!@&#65533;*7&#65533;BV&&#65533;&#65533;Qtf(-&#65533;&#65533;vL&#65533;&#65533;&#65533;]&#438;&#65533;`&#65533;&#1061;#j&#65533;^&#65533;&#65533;&#65533;&#65533;&#65533;
&#65533;&#65533;i#&#65533;YS"&#65533;G&#65533;&#65533;&#65533;&#65533;P]f&#65533;.5&#65533;&#65533;<cf&#65533;&#65533;6&#65533;ymT &#65533;&#65533;	&#65533;&#65533;&#65533;&#65533;&#65533;V&#65533;&#65533;&#65533;K2&#65533;qf&#65533;Mn&#1044;0&#65533;&#65533;)&#65533;|&#65533;@&#249;&&#65533;=&#65533;&#65533; B&#65533;P&#65533;T&#65533;btx&#65533;&#65533;f&#1111;&#65533;&#65533;&#65533;up&#65533;D_hQR&#65533;S&#65533;M&#65533;
o&#65533;&#651;&#65533;P&#65533;&#65533;&#65533;fPoI&#65533;^:&#65533;3!-L5&#65533;Y%&#65533;lx=&#53253;L&#65533;&#65533;'&#65533;*&#65533;4&#65533;&#65533;dwH$m&#65533;T^&#65533;QRg&#65533;&#65533;&#65533;&#65533;&#65533;S/y&#65533;}m3&#65533;&#65533;K&#65533;`%x29i&#65533;&#639;&#65533;)&#65533;&#65533;<&#65533;&#65533;A&#65533;K';&#65533;&#65533;&#65533;&#65533; \&#65533;&#271;&#65533;&#65533;rj&#65533;+'u&#65533;&#65533;&#65533;5&#65533;&#65533;&#65533;&#65533;f&#65533;hT&#65533;)<&#65533; X(&#65533;)&#357;j%[&#65533;&#65533;:&#65533;{&#683;&#65533;3;&#65533;&#1157;y+^sAL&#65533;"&#65533;<m&#65533;&#65533;&#65533;W&#65533;&#65533;&#65533;V8&#65533;&#65533;,j;d&#65533;a.nK&#65533;&#65533; l&#1832;&#65533;&#65533;&#65533;&#65533;\%e@&#65533;&#65533;G&#65533;&#65533;&#65533;&#65533;/&#65533;L&#65533;&#65533;@&#65533;&#65533;8&#65533;	&#65533;v&#65533;&#65533;&#65533;P&#65533;&#65533;&#65533;t&#1860;&#65533;Z&#65533;<&#65533;y&#65533;v&#65533;&#65533;H	R_Pfh]&#65533;&#65533;&#65533;&#65533;&#65533;|&#65533;zYw&#65533;&#65533;&#65533;Q&#65533;P@a&#65533;&#65533;&#65533;&#65533;"6&#65533;&#65533;; p&#65533;&#65533; &#65533;&#65533;&#65533;#&#65533;&#65533;&#65533;&#65533;fik&#65533;k&#65533;7&#65533;:b&#916;x&#65533;&#65533;P{R&#65533;&#65533;U N4&#65533;9g&#65533;S&#65533;&#65533;&7F 1;&#65533;5a&#65533;&#65533;&#65533;&#65533;7&#65533;&#65533;M&#65533;&#65533;EMj&#65533;&#65533;&#65533;+&#65533;&#65533;&#1765;r>&#893;&#65533;@&#65533;W$ne&#65533;&#176;&#65533;d1M&#1531;&#65533;&#65533;rx-&#65533;P+'&#65533;@4&#65533;(A&#65533;&#65533;lE&#65533;/&#65533;&#65533;q+&#65533;4&#65533;&#1476;ifS&#65533;&#65533;26&#65533;w&#65533;&#65533;&#65533;&#65533;&#65533;q&#65533;&#65533;2&#65533;&#49732;&#65533;g&#65533;S
&#65533;&#65533;&#65533;&#65533;&#65533;(>&#65533;&#65533;K&#65533;&#65533;&#65533;a&#65533;&#65533;&#65533;&#65533;&#65533;&#65533;&#65533;k&#65533;&#65533;&#65533;&#1176;&#65533;!E&#65533;/&#65533;&#65533;&#65533;/&#65533;&#65533;$N&#65533;&#65533;[&#65533;&#65533;&#65533;x4&#65533;&#65533;np&#65533;#{9&#65533;&#65533;Fr&#65533;&#47501;iU&#65533;o&#65533;&#65533;&#65533;]&#1011;aM&#65533;&#65533;J&#1498;&#65533;U&#65533;o(&#1962;l^+R&#65533;2&#65533;&#65533;&#65533;%&#65533;F&#65533;&#65533;&#65533;&#65533;X&#65533;Yb&#1098;&#65533;&#65533;&#65533;	&#65533;%&#65533;&#65533;Ng&#65533;&#65533;&#65533;&#65533;&#65533;%&#65533;&#65533;&#65533;nhH`&#65533;&#65533;&#65533;n&#65533;&#65533;&#65533;&#65533;&#59043;&#65533;&#65533;&#65533;e&#65533;&#65533;_&#65533;&#50304;[&#65533;
 X&#65533;^&#65533;&#65533;&#65533;&#65533;&#65533;&#65533;U &#65533;&#65533;&#65533;0&#65533;&#65533;&#135;&#65533;&#65533;&#65533;O&#65533;&#65533;&#65533;&#65533;j&#399;z&#1359;&#65533;_l&#65533;&#65533;&#65533;&#65533;e&#65533;&#65533;&#65533;0&#65533;&#65533;x&#65533;N&#65533;X&#65533;&#65533;&#65533;)&#65533;|&#65533;W:7&#65533;&#65533;&#65533;&#65533;'%&#65533;&#65533;X&#65533;C&#65533;&#65533;hwY&#65533;&#65533;&#65533;{'LtZP0g&#65533;&#65533;(Q}&#65533;\'>-&#65533;&#65533;&#65533;&#65533;&#65533;w&#65533;&#65533;3&#65533;&#65533;&#65533;&#65533;b&#65533;&#65533;&#65533;&&#65533;&#65533;&#65533;&#65533;&#65533;.&#65533;&#65533;^Y;k&#65533;	#H&#65533;O]&#65533;&#1287;&#65533;`&#65533;}&#65533;?&#65533;&#65533;&#65533;&#65533;&#65533;&#65533;?&#65533;&#65533;O<&#65533;G&#65533;x&#65533;&#65533;&#65533;&#65533;|&#65533;x&#65533;gM&#65533;&#65533;c&#65533;&#65533;H?dB&z&#65533;6zHz&#65533;Bl&#65533;&#65533;z&#65533;|&#65533;eo&#65533;&#65533;@&#65533;hE6EW{&#65533;7@W^&#65533;Wh&#65533;|UG!&#65533;w|&#65533;C&#775;n;&#65533;4 &#65533;g&#65533;&#65533;Y68a&#65533;&#65533;&#65533;S!%Z&#65533;&#65533;+&#65533;P}>&#65533;WS&#65533;&#65533;}h&#65533;&#65533;&#772;&#65533;i&#65533;o&#65533;p&#65533;&#65533;a&#65533;Awv'{&#65533;&#65533;&#65533;&#65533;3w&#65533;&#65533;Z&#517;^&#65533;&#65533;]&#65533;{ x&#65533;&#65533;q&#65533;&#65533;h(&#65533;&#65533;G\t U@P&#65533;&#65533;2&#448;&#65533;&#1280;4&#65533;IR&#65533;s&#65533;&#65533;Ty5RY6R&P7Hk&#65533;&#65533;d=&#65533;&#65533; &#65533;e&#65533;^&#65533;&#65533;&#65533;&#65533;s9&#65533;&#65533;)x(/8p&#65533;&#65533;nK&#1224;&#65533;&#65533;*&#65533;`&#65533;2&#65533;&#65533;#&#65533;&#65533;L&#65533;&#65533;J&#65533;&#65533;H&#65533;&#65533;&#739;vw&#65533;D^&#65533;~uwIWh/&#65533;&#65533;q&#65533;&#65533;&#65533;&#65533;&#65533;&#65533;&#65533;&#65533;&#65533;&#65533;jHqg&#65533;&#65533;=&#65533;9&#65533;&#65533;p&#65533;&#65533;&#65533;f&#65533;CI&#65533;&#65533;~&#65533;5ey(&#65533;M&#65533;),8CS8&#65533;&#1549;&#65533;&#918;o&#65533;&#65533;&#65533;&#65533;_v&#65533;&#65533;&#65533;&#65533;&#65533;5}&#65533;&#65533;&#65533;eC}e&#65533;o&#65533;;ov&#65533;]W&#65533;&#65533;&#65533;}=&#65533;3&#65533;xZ&#65533;Ep&#65533;&#65533;&#65533;&#65533;&#65533;&#65533;&#65533;gc&#65533;7!&#65533;`b&#65533;&#65533;B&#65533;&#65533;&#1552;&#65533;&#65533;!&#65533;&#65533;&#65533;&#65533;!&#65533;&#29707;&#65533;&#65533;f&#65533;iq&#65533;&#1553;\&#65533;&#65533;&#65533;&#757;]q%1&9swe7Wz&#65533;&#65533;&#65533;} 4&#65533;&#65533;1&#65533;:&#65533;&#1734;&#65533;&#65533;&#65533;&#65533;&#14862;u&#65533;w&#65533;&#65533;&#65533;}&#65533;&#65533;*XYr&#65533;C2X&#65533;&#65533;&#65533;u98&#65533;v!=&#65533;C&#65533;3&#65533;&#65533;&#65533;&#9685;&#65533;&#25238;&#65533;a^&#65533;O&#65533;"&#65533;&#65533;T&#65533;&#65533;~^&#65533;&#65533;j&#65533;&#65533;l&#1622;&#65533;&#65533;'jk&#65533;&#65533;pY&#65533;8.&#65533;0&#65533;&#1420;s&#65533;&#65533;H&#65533;hs8G%&#65533;yW&#65533;%t&#65533;p&#65533;u&#65533;X&#65533;&#65533;A&#65533;7I@&#65533;&#65533;:Y2&#65533;)}t&#65533;&&#65533;u&#65533;&#65533;V'gm&#65533;#H&#65533;2&#65533;`&#65533;&#1492;-&#65533;&#65533;&#65533;&#65533;2&#65533;"&#65533;zb&#65533;&#213;&#65533;	p]y&#65533;N&#65533;=O&#65533;&#65533;&#65533;|j@7n&#65533;$&#65533;&#65533;R&#65533;&#65533;o&#65533;&#537;Gq&&#65533;&#65533;qu&#65533;x{&#65533;m&#65533;zIk1&#65533;&#65533;&#65533;	&#65533;&#65533;&#65533;'&#65533;&#466;x&#65533;I&#65533;iw&#65533;so&#65533;&#65533;4&#65533;8&#65533;Hk7y&#65533;iP&#65533;&#65533;e&#65533;&#1497;&#65533;&#65533;&#65533;U&#65533;&eC&#65533;&#65533;b&#65533;&#65533;{&#65533;&#65533;&#65533;&#65533;V&#65533;&#65533;	F&#65533;}&#65533;&#65533;&#65533;&#65533;&#65533;;&#65533;&#65533;A&#65533;a&#803;#cWa&#65533;9&#65533;2V&#65533;J~&#29729;$&#65533;d)&#65533;&#65533;1_&#65533;X&#65533;&#65533;&#65533;&#65533;&&#1667;#Z&#65533;&#65533;&#65533;+8P"y$H&#65533;&#65533;I&#65533;&#65533;&#65533;&#65533;&#65533;c&#805;&#65533;)'9~&#611;r&#65533;&#65533;7%&#65533;7[BE&#65533;&#65533;&#65533;&#65533;uQ&#222;&#65533;&#65533;c5G&#65533;&#65533;<)&#65533;!X&#65533;V&#1689;&#65533;&#65533;&#65533; e&#65533;Q&#65533;CN&#65533;I_&(&#65533;&#65533;&#65533;&#65533;y&#65533;_$&#65533;Hy&#65533;5&#65533;&#65533;&#65533;X*&#65533;&#65533;&#65533;u0h&#65533;>$c*&#65533;p&#65533;&#65533;&#65533;&#65533;&#65533;y0&#65533;t&#65533;z&#65533;2Z&#65533;jQ3&#65533;&#65533;0.y&#65533;&#65533;UX&#65533;&#65533;2&#65533;|&#1372;2hj&#65533;&#65533;jP&#65533;e'@&#65533;@&#65533;&#65533;":&#65533;'&#65533;&#264;&#517;&#65533;=&#65533;jD&#65533;r&#1849;&#65533;('&#65533;&#65533;Y&#65533;&#65533;&#65533;s&#65533;&#1284;&#65533;&#65533;M&#65533;8'6&#1636;OZ1]P[&#65533;{SJ&#65533;WZ&#65533;>E&#65533;&#65533;	t<&#1061;&#65533;"&#65533;Qp{`6Me|&#65533;&#65533;sh&#65533;h&#65533;W&#65533;&#65533;&#65533;&#65533;&#65533;&#65533;p&#65533;o-"&#65533;&#65533;iZ{&#65533;Zf&#65533;o&#65533; 4&#65533;&#65533; v~-4&#65533;&#65533;)9&#1186;K&#65533;a&#65533;yc&#65533;&#65533;[U&#65533;&#65533;XuL&#65533;K\c&#65533;&#65533;&#65533;Z&#65533;@H&#65533;9?v&#65533;:&#65533;~&#65533;y&#65533;&#65533;88&#65533;fk}9I&#1769;y&#65533;A&#1697;&#65533;Z+O3&#65533;k:g&#65533;&#65533;&#65533;&#65533;&#65533;&#57949;&#65533;9_&#65533;et&#65533;62a&#65533;\f&#65533;&#65533;
&#65533;f&#65533;R]&#65533;&#65533;
_j&#65533;{&#65533;
*&#65533;&#65533;&#65533;&#65533;&#65533;&#65533;j&#65533;;&#65533;mF&#1773;&#65533;&#65533;&#65533;&#65533;Dj&#65533;!&#65533;Z&#65533;J&#65533;	 x%W&#65533;?&#65533;&#65533;c&#65533;0p&#65533;&#65533;[K&#65533;&#65533;5&#65533;&#722;&#65533;Z&#65533;&#65533;37ztr&#65533;&#65533;N&#65533;&#65533;G&#65533;q&#65533;V&#65533;l&#65533;	+r&#65533;&#65533;6&#65533;*x&#65533;&#1616;&#65533;H&#65533;&#1000;&#65533;&#65533;&#37672;&#65533;j5&#65533;A&#65533;m&#65533;&#65533;#&#65533;*w&#65533;&#65533;&#65533;&#65533;&#65533;&#65533;5IQ&#65533;L&#65533;P&#65533;&#65533;&#65533;q&#65533;&#65533;&#65533;3{&#65533;&#65533;x	P;&#65533;&#65533;'&#65533;&#65533;P%&#65533;X!&#65533;fb&#65533;Gke&#65533;[?'&#65533;&#65533;&#65533;|&#65533;{&#65533;&#65533;*uq:&#65533; &&#65533;&#65533;j&#65533;&#65533; &#65533;&#65533;{@m&#65533;7b&#65533;&#65533;&#65533;&#65533;&#65533;C&#65533;k"&#65533;&#1078;mS&#65533;&#65533;2?&#65533;&#1194;#&#65533;&#65533;O,&#460;@q&#65533;&#65533;&#65533;{&#65533;&#65533;&#65533;&#65533;&#65533;tR&#65533;N &#65533;&#65533;&#65533;&#65533;3
x&#65533;&#65533;&#65533;~#ztz&#65533;&#746;&#65533;&#65533;&#48534;G&#65533;&#65533;[g&#65533;U&#65533;&#65533;&#340;&#65533;&#65533;z&#65533;S&#65533;8&#1601; {*k&#65533;&#65533;&#690;&#65533;&#65533;&#65533;&#65533;&#65533;K&#65533;\,&#65533;&#65533;B &#65533;DB&#1509;f&#65533;&#65533;6&#65533;&#65533;&#65533;&#65533;&#65533;J&#65533;&#65533;zF&#65533;H&#65533;&#65533;&#65533;(&#65533;&#1184;M&#65533;&#65533;&#65533;2&#65533;uz=&#65533;	&#65533;F&#65533;:{&#65533;&#65533;&#65533;z7&#65533;ad&#65533;&#65533;K;&#65533;&#65533;&#65533;&#65533;M&#65533;Dr&#65533;s&#65533;Q@6&#65533;k:&#65533;T:L&#65533;&#65533;5pmP|&#65533;*?&#65533;N.{7&#25342;&#65533;&#65533;&#65533;&#65533;&#65533;&#1783;:z&#65533;&#65533;;&#65533;&#65533;7H&#65533;&#65533;&#65533;&#65533;&#65533;Z(&#65533;u"&#65533;&#65533;&#65533;&#65533;g&#65533;d&#65533;0&#65533;&#65533;&#65533;&#65533;
&#65533;&#65533;&#65533;&#65533;&#65533;wR&#65533;&#65533;&#65533;K&#65533;/&#65533;l&#65533;&#65533;e&#65533;jv&#65533;&#65533;&#65533;&#65533;&#65533;&#65533; L&#65533;&#65533;&#65533;=L&#65533;&#65533;mZ&#630;[}TC\/|}0&#65533;&#65533;\&#65533;&#65533;&#65533;&#65533;&#65533;&#65533;&#65533;&#65533;\&#65533;&#65533;S&#65533;&#284;&#65533;8&#65533;&#65533;B&#65533;s&#65533;t&#65533;J&#65533;^4 &#65533;gf&#65533;O&#65533;&#757;&#65533;J=&#65533;6&#65533;&#65533;G0&#65533;6&#65533;K&#65533;&#65533;_P>^|Aa&#65533;[%&#65533;&#1176;sw&#65533;:y&#65533;p&#280;48c&#65533;&#65533;&#65533;&#65533;&#65533;&#65533;&#65533;&#65533;&#65533;&#65533;&#65533;'v&#65533;&#65533;|&#65533;&#65533;&#65533;>/&#65533;&#65533;&#65533;9|Z
 !0B	s&#65533;z&#65533;V&#648;Vi&#65533;&#65533;&#65533;&#65533;C&#65533;&#65533;&#65533;&#65533;&#65533;&#65533;T5>&#65533;&#65533;&#65533;-L4C&#65533;zS&#65533;&#632;9&#663;Z&#65533;&#65533;k&#65533;&#65533;&#65533;2&#65533;&#65533;j&#1782;i2y&#65533;&#65533;}%&#65533;V&#65533;&#1739;&#65533;MI&#65533;&#65533;&#65533;&#65533;"&#893;&#65533;&#65533;>DJ&#65533;f&#65533;&#65533;Y&#65533;&#65533;&#65533;&#65533;/&#65533;&#65533;c&#65533;&#65533;^&#65533;&#65533;&#65533;c|>&#65533;&#65533;<2d&#65533;c$&#65533;
&#65533;b&#65533;&#8155;PXr,s&#65533;80&#65533;x/&#65533;|&#956;&#65533;y&#65533;&#65533;D&#65533;&#65533;R' &#65533;f&#65533;&#65533;&#65533;,&#65533;&#65533;&#426;&#65533;2&#770;&#65533;&#65533;&#65533;&#65533;cM&#65533;&#65533;&#65533;E m&#65533;&#65533;;&#65533;e.&#65533;f&#65533;&#65533;_i&#65533;&#65533;&#65533;&#65533;&#482;&#65533;&#65533;=&#65533;&#65533;Zg&#65533;|mr&#65533;;VD&#65533;&#65533;'&#65533;&&#1323;&#65533;)&#65533;&#65533;&#65533;Br&#65533;.&#65533;y&#65533;2&#65533;U&#65533;
&#65533;&#65533;&#65533;&#65533;&#1238;fy&#65533;s&#65533;J&#65533;%jc&#65533;&#65533;q&#65533; |&#65533;&#65533;&#65533;
&#65533;&#65533;GJJ='&#65533;m@&#65533;y&#65533;Rz&#65533;M&#65533;l&#65533;S1&#65533;&#65533; #d&#65533;&#1606;&#65533;x&#65533;&#65533;&#65533;&#65533;&#65533;&#410;K5&#65533;&#65533;&#65533;&#65533;&#65533;&#65533;&#65533;d&#65533;&#65533;u&#65533;&#65533;,ZFi&#870;-XH&#65533;`&#65533;&#655;L&#65533;h}&#65533;-&#65533;&#65533;i&#65533;jz&#65533;N&#65533;2&#65533;W&#65533;&#65533;&#65533;b&#65533;&#65533;&#65533;&#65533;|&#1582;5&#2036;&#65533;WU:&#65533;ld&#65533;2
&#65533;~7&#65533;is&#65533;&#169;&#65533;&#1881;P(&#65533;FD*a&#65533;(&#65533;6&#65533;&#65533;z&#65533;&#65533;&#65533;&#65533;>&#65533;&#65533;Q&#65533;&#65533;~I]&#65533;&#65533;&#65533;e&#65533;&#65533;x&#65533;&#65533;&#65533;&#65533;&#65533;"&#65533;&#65533;a&#65533;&#65533;&#65533;P &#65533;m&#65533;SU&#65533;&#65533;&#65533;&#65533;-;&#65533;&#65533;{&#65533;J&#65533; &#411;&#65533;&#65533;&#65533;&#1498;&#65533;g=&#628;KY&#65533;|&#65533;[T&#1738;&#65533;;L&#65533;qM&#65533;Z&#65533;L^4K&#65533;&#65533;9U&#65533;e&#65533;c&#65533;?&#65533;&#65533;}&#65533;d&#65533;&#715;}&#65533;&#65533;&#65533;(&#65533;&#65533;-m&#65533;&#65533;&#65533;&#65533;&#65533;&#65533;7T&#65533;&#65533;&#65533;&#65533;4w7>YZ&#65533;36&#65533;&#65533;&&#65533;D&#65533;&#65533;Z:h&#65533;t&#65533;&#65533;&#65533;&#65533;m&#65533;&&#65533;&#65533;&#1733;~&#33182;&#65533;~&#23004;&#65533;&#65533;)&#65533;&#65533;Y&#65533;&#65533;Q]r&#65533;]&#65533;/&#65533;&#65533;^bJf&#65533;B&#65533;f&#65533;&#65533;&#65533;&#65533;|&#65533;]&#65533;j&#65533;>N&#65533; XiY&#65533;&#65533;
y&#65533;:,&#47206;&#65533;&#65533;.&#65533;E&#65533;&#65533;@&#65533;q[&#65533;&#702;&#65533;&#65533;bu&#65533;C&#1827;.881&#65533;&#65533;<&#65533;yi&#65533;&#65533;Fof&#65533;&#65533;x&#65533;&#65533;-Y&#65533;su&#65533;&#65533;?&#53507;&#65533;&#65533;&#65533;{&#65533;&#65533;[&#65533;&#65533;^v5VTl&#65533;&#65533;&#65533;&#65533;t&#65533;&#1117;	d&#65533;h&#916;&#65533;&#65533;^&#65101;_1&#65533; &#65533;&#65533;&#65533;S5&#65533;&#65533;^&#65533;/&#65533;&#65533;&#65533;13I&#65533;&#65533;.&#65533;&#65533;Y&#65533;&#65533;k&#65533;&#65533;&#65533;x|&#65533;Z&#65533;&#65533;&#65533;&#65533;]&#65533;&#65533;&#156;&#65533;&#65533;&#18828;&#65533;_&#65533;l&#65533;&#65533;Jq&#65533;&#65533;K&#65533;&#65533;&#65533;m&#65533;&#65533;&#65533;&#65533;!=&#65533;2_&#1190;&#65533;&#65533;6?&#65533;&#65533;&#65533;&#65533;H&#65533;W1&#65533;&#65533;G\&#65533;.&#1374;&#65533;&#65533;i7&#65533;m&#65533;&#65533;F<]&#65533;&#65533;;&#65533;&#65533;&#65533;&#65533;k&#65533;&#65533;.&#1322;&#65533;&#65533;}&#65533;~^&#65533;&#65533;;&#65533;k&#65533;t&#65533;#&#65533;&#65533;"&#65533;&#65533;&#65533;b &#65533;&#65533;	3G&#65533;-&#65533;\]&#65533;)B99&#65533;&#65533;B&#65533;+&#65533;&#65533;#&#65533;<&#65533;<&#65533;!_&#65533;&#65533;&#65533;P&#65533;&#65533;<&#65533;R&#65533;=&#65533;&#65533;	&#65533;8&#65533;&#65533;&#65533;&#65533;&#65533;&#65533;&#65533;B~&#65533;M/?&#1890;&#540;'$&#65533;N&#65533;&#734;&#65533;&#65533;&#65533;&#65533;&#65533;?&#65533; } &#65533;*&#65533;&#1419;&#65533;-v&#65533;9&#65533;&#65533;&#65533;&#65533;be&#65533;a&#14981;&#65533;&#65533;To}d\&#65533;M&#65533;&#65533;R?&#65533;&#65533;&#65533;&#65533;{&#65533;&#1863;Z&#7155;l&#1147;&#65533;&#65533;&#65533;0]?_&#65533;Y&#65533;
\&#65533;&#65533;&#65533;.6&#65533;&#65533;l3V&#65533;&#65533;&#189;&#65533;l&#65533;&#65533;&#65533;&#65533;"&#65533;eu&#65533;`J&#65533;&#65533;&#65533;^$&#514;&#65533;/&#65533;&#65533;&#65533;_&#65533;&#65533;=&#65533;&#65533;O&#65533;&#65533;O&#65533;#&#65533;&#65533;]&#65533;&#1484;&#65533;&#65533;	&#65533;&#65533;&#65533;&#65533;e&#65533;&#65533;&#65533;&#65533;&#65533;'r&#65533;hI#&#65533;&#65533;rQ'&#65533;ht5d&#65533;&#65533;&#65533;&#65533;&#65533;&#65533;&#65533;&#65533;&#65533;&#65533;&#65533;&#65533;O9&#65533; 0O&#65533;&#65533;Vq&#65533;&#65533;&#65533;&#65533;&#65533;^&#65533;&#65533;&#65533;&#65533;&#1313;&#65533;&#1597;&#65533;&#65533;t&#65533;&#1401;#&#65533;&#65533;&#65533;&#26008;R&#65533;&#65533;E&#65533;&#65533;&#65533;&#65533;&#65533;Xh&#65533;J&#65533;C&#65533;&#65533;&#65533;&#65533;c&#65533;&#65533;&#65533; &#65533;	C&#65533;&#65533;&#65533;&#65533;&#65533;&&#65533;&#181;&#65533;&#65533;(&#65533; &#65533;&#65533;&#65533;0&#65533;CQ&#65533;u&#1608;kc ]Cv&#65533;H&#65533;dH:&#65533;L&#65533;`&#65533;&#65533;
1&#65533;&M&#65533;
&#65533;&#65533;&#1060;O&#65533;)]VPS&#65533;&#65533;yP&#65533;)&#65533;&#65533;&#65533;&#65533;&#65533;&#65533;1X&#65533;d&#65533;j&#938;W&#65533;&#150;+6C&#65533;&#65533;&#65533;&#65533;W5,&#65533;pc&#65533;m1v&#65533;w2k&#1473;_&#65533;f&#65533;v&#65533;aC&#65533;]&#65533;DO&#65533;&#65533;d@a&#65533;0&#65533;&#65533;&#65533;&#728;3&#65533;&#65533;A&#65533;v? }  &#65533;c&#65533;R+SM&#65533;7x&#65533;u&#65533;&#65533;M&#65533;&#65533;%t&#65533;&#65533;u&#65533;0]&#65533;&#65533;h'&#65533;EB&#65533;&#65533;8)&#65533;; &#65533;&#65533;&#65533;&#65533;E&#65533;&#65533;!&#65533;0>2lx&#1122;D&#65533;&#65533;5n?&#65533;&#65533;d&#977;&#65533;}&#65533;2&#65533;T&#65533;n&#703;y&#65533;&#65533;y&#65533;&#65533;=R@f&#65533;&#65533;&#65533;&#628;&#65533;FY&#65533;g&#65533;t&#65533;wV&#65533;&#65533;\&#777;uPY&#65533;Q&#65533;VYg9B&#1478;&#65533;%&#65533;&#65533;k&#65533;&#65533;W	\&#65533;H`x&#65533;&#65533;&#65533;&#65533;&#65533;&#65533;x&#65533;#DT&#65533;b&#65533;H&#65533;NB!&#65533;G^hH &#65533;&#65533;h&&#17431;&#65533;&#65533;Y%&#65533;"&#65533;hL&#65533;v2&#65533;i!&#65533;3Q&#65533;&#65533;k&#65533;&#65533;&#65533;&#65533;!&#284;u&#65533;&#65533;&#65533;&#65533;Zc&#65533;&#65533;&#65533;K&#65533;&#65533;%&#65533;O&#65533;o&#65533;&#65533;sx&#65533;&#65533;v&#1741;&#65533;&#65533;&#65533;&#65533;}&#65533;&#65533;&#65533;p$(I
&#65533;W^G&#65533;)&#65533;&#65533;&#65533;&#65533;&#65533;&#65533;u)&#65533;&#1119;Q&#65533;'&#65533;N!&#1669;&#65533;&#65533;&#65533;&#65533;{
&#65533; &#65533;29&#65533;z&#65533;8&#65533;	&#65533;&#65533;0  3&#65533;&#65533;&#65533;N&#65533;V&#65533;c&#65533;h&#1454;&#65533;F!&#65533;mY&#65533;a&#65533;$&#65533;&#65533;&#65533;&#65533;&#65533;l&#65533;&#65533;&#65533;&#65533;"$_&#65533;&#65533;&#65533;&#65533;A&#65533;&#65533;8&#65533;A&#65533;-&#65533;A&#65533;&#65533;-&#65533;!&#65533;N/04I&#65533;:X%&#65533;&#65533;d&#65533;&#892;l&#65533;&#65533;&#962;&#65533;&#65533;kN&#65533;&#65533;&#65533;&#65533;&#65533;qh2&#65533;&u&#65533;&#65533;a&#65533;&#65533;&&#1813;K&#65533;&#65533;I&#65533;6&#65533;	&#65533;&#65533;&#65533;iz&#65533;r&#65533;&#65533;&#65533;&#65533;`uW&#65533;J&#65533;JP&#65533;_Q&#65533;N&#65533;i &#65533;|&#65533;V&#65533;"&#65533;&#2024;F&#65533;&#65533;&#65533;R&#65533;&#65533;jA&#65533;&#65533;&#65533;&#65533; !&#65533; &#65533;+4	&#65533;&#65533;&#65533;&#65533;&#65533;k&#65533;&#65533;&#60759;&#65533;&#65533;z8,y&#65533;&#65533;b_&#65533;j&#65533;u"&#65533;&#65533;&#65533;&#65533;8&#65533;&#1683;&#65533;3Rb{&#65533;gT&#65533;&#695;&#65533;&#65533;&#65533;&#65533;*G&#65533;s.1L69&#339;&#65533;VF&#65533;W&#65533;&#65533;&#1539;&#65533;	6&#65533;&#65533;&#65533;o&#65533;&#65533;,&#65533;&#65533;&#65533;&#65533;&#65533;sF&#939;[D&#176;{<&#65533;&#65533;y&#65533;&#65533;&#65533;]&#65533;&#65533;&#65533;S&#65533;?&#65533;&#65533;&#65533;&#65533;II&#65533;0&#65533;ve&#65533;&#65533;8&#6419;}&#65533;z&#65533;&#65533;.P&#65533;|&#65533;&#65533;&#65533;T&#65533;8/<&#65533;&#65533;&#65533;_&#65533;C&#65533;ZtI&#65533;&#710;&#65533;L/&#65533;&#65533;&#65533;&#65533;&#65533;&#4407;B&#1992;]&#65533;"[7&#65533;&#65533;&#65533;6&#65533;C&#65533;^0&#65533;E&#65533;T&#65533;&#65533;v&#65533;k&#65533;/.&#65533;j&#65533;6&#65533;&#65533;&#65533;&#65533;&#65533;&#65533;O&#65533;@M&#1948;&#65533;&#65533;2)&#65533;1&#65533;&#65533;&#65533;&#942435;!&#65533;&#65533;F&#65533;&#65533;&#65533;&#65533;H&#65533;
*&#65533;u&#1449;&#65533;.&#65533;)&#65533;&#65533;&#65533;&#65533;b&#712;i&#65533;%
&#65533;&#65533;&#65533;&#65533;&#65533;s&#65533;E&#65533;&#65533;)&#65533;&#65533;Lv)L&#65533;&#65533;&#65533;&#65533;+!z&#65533;*&#65533;&#65533;R&#65533;&#65533;&#65533;GD&#65533;,&#65533;9Caw:&#65533;&#65533;&#65533;&#65533;>&#777; &#65533;p&#48197;zX&#65533;^&#65533;"&#65533;&#65533;i&#65533;id&#65533;V&&#65533;2r&#65533;O&#65533;W>&#65533;&#65533;&#65533;&#65533;2&#65533;SR&#65533;&#65533;3,&#65533;}m&#65533;&#65533;0 b&#65533;&#65533;K&#65533;&#65533;8&#65533;fD&#65533;o9RX}`9&#153;/&#65533;&#286;&#65533;FI&#65533;Y&#65533;&#65533;\&#65533;x&#65533;A&#65533;tnb&#65533;&#65533;&#65533;G&#65533;1rJ&#65533;&&#65533;&#65533;&#65533;S&#65533;V2<&#65533;gg&#65533;N&#65533;&#65533;&#65533;[Q(e&#65533;&#65533;$&#65533;&#65533;&#65533;S&#65533;&#65533;R&#65533;&#65533;9&#65533;ZXK
&#65533;<Y&#65533;&#202;&#65533;&#65533;&#65533;8M&#65533;&#581;a&#65533;Q&#65533;&#65533;&#65533;&#65533;&#65533;&#65533;QSN&#65533;d&#279;&#65533;	&#65533;&#65533;G&#65533;&#65533;&#65533;&#65533;H&#65533;&#65533;&#65533;o\4&#65533;&#65533;
&#65533;G&#65533;x&#65533;S&#65533;&#65533;&#65533;&#65533;&#65533;5&#65533;2r&#65533;l&#65533;)&#65533;&#65533;MHl&#65533;{&'KJ&#65533;9&#65533;&#65533;N
?3J&#65533;&#65533;&#65533;&#65533;~)Gg&#65533;
j&#65533;&#65533;&#65533;J]Y&#1877;,&#65533;3&#65533;	-?X&#1110;v2u<&#65533;J  C &#65533;p#CT&#65533;0Y&#65533;SV&#65533;&#65533;f<Df&#65533;&#65533;8 f&#65533;?&#65533;f4&#65533;Y&#65533;oz&#65533;zc&#65533;&#65533;6J&#1386;N5Z&#65533;&#65533;&#65533;&#65533; Y&#65533;b&#65533;A}&#65533;&#65533;#&#65533;&#65533;&#65533;w&#65533;&#65533;|[Oq&#65533;x&#58447; @&#65533;>Y&#65533;&#65533;&#223;&#65533; @&#65533;P&#65533;J&#65533;7&#65533;+`KX&#65533;Ft &#65533; &#65533;&#1528;&#65533;R&#65533;&#65533;4&#65533;&#1340;&#65533;s&#65533;&#65533;~Ld&#65533;|&#65533;NP:KZfJ&#65533;3!bA&#21204;&#65533;n&#65533;&#1769;Nq&#65533;&#65533;&#29036;&#65533;@&#65533;&#65533;&#65533;&#65533;&#65533;.D&#65533;w~&#65533;6e&#65533;,\uCXe&#65533;&#65533;&#65533;&#65533;&#65533;=&#65533;B&#65533;E&#65533;q&#65533;&#1737;&#65533;&#65533;&#65533;]&#65533;[X&#65533;&#65533;6=&#65533;&#65533;h-&#65533;<&#65533;&#65533;6&#65533;&#1402;&#65533;&#65533;&#65533;D&#65533;&#1508;~&#65533;&#65533;&#65533;S&#65533;&#45976;&#65533;^&#65533;&#65533;w&#65533;&#65533;M&#65533;C&#65533;{&#65533;[&#65533;R&#339;Y&#65533;_&#65533;&#65533;&#65533;&#65533;&#65533;&#65533;&#65533;>&#65533;*K&#65533;&#65533;+&#65533;fO&#65533;&#65533;&#65533;&#65533;&#65533;&#65533;-&#65533;rGS&#65533;
&#65533;'Z&#65533;&#65533;[&#736;&#65533;&#65533;&#65533;&#65533;&#330;&#65533;&#65533;&#65533;:&#65533;&#65533;&#65533;&#65533;8&#65533;&#65533;BP &#65533;K[&#65533;9VyMIZh&#65533;OE&#65533;&#65533;&#65533;0&#65533;fu&#65533;n&#65533;G!&#1925;-mmk&#65533;&#1469;&#65533;<&#65533;7&#65533;&#1906;&#65533;u&#65533;n[&#65533;v&#65533;&#65533;&#65533;&#65533;W&#65533;t%&#65533;y&#1147;&#65533;&#65533;|&#65533;&#65533;U&#65533;<f&#65533;&#65533;W&#65533;"&#65533;&#65533;2&#65533;&#65533;&#65533;R&#65533;&#65533;&#65533;&#65533;&#65533;G%&#65533;&#65533; &#65533;&#65533;+;+I*&#65533;PUX'G&#585;J1&#662;&#65533;&#65533;&#65533;!&#65533;m+&#65533;`_~X&#65533;&#65533;D&#65533;&#65533;}(H&#65533;&#65533;xQ[&#65533;&#65533;UB!&#65533;&#65533;&#473;x&#65533;&#65533;&#65533;c&#65533;ZO&#65533;&#65533;r&#65533;&#65533;&#65533;&#65533;&#65533;&#65533;&#496;&#65533;&#65533;s&#65533;&#65533;&#65533;x9&#65533;F&#65533;&#65533;=&#1114;d(&#65533;	7H&#65533;)&#65533;&#65533;
|J&#1645;&#65533;oc&#65533;&#65533;&#65533;9L&#65533;]&#65533;&#65533;/&#65533;^&#65533;&#65533;&#65533;u&#65533;&#65533;&#65533;if&#65533;&#920;&#65533;j&#65533;&#65533;_u|X7&#65533;,&#65533;rv)j}i&#65533;|?&#65533;3&#65533;_&#65533;&#206;w&#65533;&#65533;&#65533;&#65533;ox&#65533;.5x&#65533;&#65533;s&#65533;&#65533;a&#65533;n&#65533;C=&#65533;(<upa&#65533;&#65533;&#65533;K&[&#65533;&#65533;&#65533;&#65533;&#65533;,&#65533;&#65533;+&#65533;;&#65533;N&#65533;&#9857;&#65533;j&&#65533;&#65533;&#65533;yn9&#65533;:m&#65533;b!&#65533;&#65533;&#65533;&#65533;}M&#65533;wr&#65533;&#65533;&#1773;y&#65533;&#1226;l&#65533;q&#65533;&#653;M'&#65533;&#65533;&#65533;ei&#65533;&#65533;&#65533;S&#65533;V&#65533;&#65533;&#65533;2&#1512;&#65533;s&#65533;V&#65533;5&#492;&#65533;Wn&#65533;D&#65533;&#65533;&#65533;;&#929;&#65533;&#65533;<Y&#65533;y&#65533;&#65533;a&#65533;w&#65533;YA&#65533;&#1751;&#65533;Z&#65533;q&#65533;&#537;&#65533;&#65533;&#65533;nw&#65533;&#65533;Y[&#65533;&#65533;K#&#65533;&#65533;4&#65533;Q&#65533;&#65533;?&#65533;N<&#65533;&#65533;[&#65533;`&#65533;W4n&#65533;&#65533;&#65533;&#65533;{&#65533;MCu&#65533;"&#65533;+&#65533;~pu,7:4r &#65533;)&#65533;&#65533;&#65533;4&#65533;g&#65533;{=&#65533;d&#65533;&#31623;&#65533;&#65533;&#65533;1^~&#65533;&#65533;F&#65533;&#65533;z&#65533;{&#65533;&#65533;&#1096;0`&#65533;&#65533;&#1218;&#65533;&#65533;&#65533;&#65533;>&#65533;w&#65533;@/&#65533;z&#65533;&#65533;&#65533;&#65533;{:[&#65533;W&#65533;&#65533;&&#65533;&#65533;&#65533;&#65533;&#65533;;&#65533;&#65533;&#65533;.le&#65533;[W&#65533;&#65533;&#65533;&#65533;&#65533;&#65533;&#65533;&#65533;WE&#65533;&#65533;=&#65533;+&#65533;!&#65533;&#65533;[f&#1208;&#65533;K&#65533;&#65533;&#234;a&#65533;&#65533;U&#65533;G`TA&#65533;[a&#65533;p&#65533;&#65533;u&#65533;FP/&#65533;U@&#65533;&#65533;$&#65533;&#65533;&#65533;r&#65533;&#65533;.&#1302;&#65533;Q2z&#65533;sds&#65533;z{t"8s&#65533;eL{&#65533;&#65533;k|t|&#65533;g&#65533;u{&#65533;&#65533;t&#65533;7&#65533;z&#65533;{5&#65533;U&#1334;"&#663;|&#1780;&#65533;&#65533;&#195;&#65533;=&#65533;&#65533;TD(=i*&#65533;&#65533;n&#65533;n:Z&#65533;rB}7}&#65533;5&#65533;&#65533;&#65533;J:&#65533;)Q&#65533;&#65533;g&#65533;GS&#65533;Y&#65533;v&#65533;*,so&#65533;&#65533;Y&#65533;&#65533;h:&#65533;(&#65533;&#65533;&#65533;[{&#454;&#65533;&#65533;&#65533;U&#65533;&#65533;i&#1041;&#65533;D&#65533;&#65533;&#65533;D &#65533;6d&ySeE&#65533;&#65533;j&#65533;3<&#65533;8V&#65533;&#65533;&#65533;y&#65533;&#65533;&#65533;j00&#65533;k=&#65533;&#65533;&#65533;&#65533;&#65533;5&#65533; hl8gz&#65533;%{&#65533;W{Z&#65533;&#65533;&#65533;{4&#65533;&#65533;7h&#65533;_>:xm?&#65533;50bm&#65533;&#65533;=W&#65533;N&#65533;+&#65533;g'k"Y&#65533;&#1284;&#1415;C&#65533;&#65533;_ &#65533;&#65533;&#65533;S}&#65533;3E
 2X&#65533;
P&#65533;u~&#65533;F;r&#65533;&#65533;7Z&#65533;Az&#453;&#65533;&#65533;J&#65533;&#65533;&#65533;Q&#65533;/&#65533;&#262;u~&#65533;7[&#65533;G&#65533;x
&#65533;x&#65533;G`&#65533;#,u&#65533;KH&#65533;pk&#65533;c&#65533;&\&#65533;&#1475;&#65533;&#65533;,#&#65533;&&#65533;&#65533;1&#65533;&#65533;&#65533;&#1972;&#65533;&#65533;{c&#65533;q&#65533;&#65533;*&#65533;s&#65533;De&#65533;&#65533;&#65533;&#65533;&#65533;l7lM6&#65533;A&#65533;&#65533;t#H&#65533;&#65533;l9 &#65533;&#458;&#65533;Hw&#65533;&#65533;(\`&#65533;.&#65533;&#65533;&#65533;F&#1446;&#65533;3I&#65533;&#65533;&#65533;tM&#65533;/&#65533;C&#8716;&#65533;C&#65533;&#65533;s&#65533;}&#65533;(&#65533;&#65533;&#65533;gS&#65533;&#65533;Px&#65533;&#65533;&#65533;6^&#65533;lw[&#65533;&#65533;}&#65533;6&#65533;&#65533;&#65533;G&#65533;hCp&#65533;&#65533;n&#65533;BJ4v<%x&#65533;&#65533;Z&#65533;&#65533;g<5<(&#65533;&#65533;&#65533;x&#65533;&#65533;aa[HAEWT&#65533;*&#65533;c&#65533;x&#65533;,ik:h9&#65533;4&#65533;I&#65533;&#65533;&#65533;iN&#65533;&#65533;&#65533;1&#65533;&#65533;%G)x&#65533;&#65533;&#65533;R&#65533;&#65533;&#65533;&#65533;*&#65533;s&#65533;X&#65533;&#1617;&#65533;&#65533;l!	 &#65533;g&#65533;G&#65533;&#65533;&#65533;&#65533;&#65533;&#65533;D&#65533;&#65533;)&#65533;&#65533;I"&#65533;&#65533;5*&#65533;|}&#65533;H&#65533;&#65533;G&#65533;&#65533;R&#65533;&#65533;&#65533;&#65533;a&#65533;D&#65533;E&#65533;&#65533;&#65533;F`&#65533;|&#65533;&#65533;C&#65533;&#65533;&#65533;&#65533;U&#603;&#65533;ViR&#65533;&#65533;&#65533;y&#65533;'&#1100;UQ&#65533;&#65533;&#65533;gLK&#65533;S&#65533;&#65533;<&#65533;&#65533;&#65533;p$&#65533;&#65533;PC&#65533;&#65533;8&#65533;I&#65533; &#65533;&#65533;L&#65533;q 9#9x&#65533;&#65533;&#65533;tAx&#65533;8X&#65533;&#65533;&#65533;Wy&#65533;&#65533;&#65533;s&#65533;&#65533;&#65533;&#65533;&#65533;(8&#65533;&#65533;&#65533;&#65533;#(&#65533;sS&#65533;&#65533;&#65533;e&#65533;A&#65533;&#65533;&#65533;&#65533; &#65533;&#65533;&#545;&#65533;&#65533;&#65533;p,&#65533;&#65533;w&#65533;t@9O&#65533;
68Q&#65533;G&#65533;D&#65533;&#65533;&#65533;&#65533;2&#65533;b&#65533;&#65533;&#65533;V&#65533;&#65533;&#65533;&#65533;&#65533;&#65533;gg&#65533;&#65533;x &#65533;&#65533;T9&#65533;&#65533;&#65533;&#65533;W&#65533;&#65533;V&#65533;C&#65533;(&#65533;&#65533;&#65533;_&#65533;*&#65533;&#65533;/#R&&#65533;p&#65533;W&#65533;9#!Xzb&#65533;&#65533;a&#65533;Z1a&#65533;D&#65533;&#1367;&#65533;#9Z&#65533;i5*&#65533;&#65533;&#65533;I&#65533;-&#65533;&#65533;&#65533;&#65533;:&#65533;o&#280;&#65533;&#65533;&#2021;&#65533;&#1673;&#65533;&#65533;O&#65533;&#1063;&#65533;&O@&#65533;&#65533;?&#65533;&#65533;"&#65533;&#65533;s
&#65533;&#65533;&#65533;&#65533;&#65533;&#65533;" @zq@X&#65533; &#65533;$&#65533;]&#65533;&#65533;	&#65533;;&#65533;&#65533;H&#65533;&#65533;d&#65533;:>&#65533;&#1609;&#65533;&#65533;$&#65533;&#65533;&#65533;&#65533;&#65533;&#65533;&#65533;&#65533;CJ&#65533;&#65533;&#65533;}&#65533;Xi	&#65533;I&#65533;D&#1685;E&#65533;&#65533;#C&#65533;RZL&#65533;u`&#65533;EfQ &#65533;&#1637;&#65533;&#1684;&#65533;&#165;&#65533;w&#65533;q:&#1593;m&#65533;3&#65533;##&#65533;&#65533;&#65533;&#65533;&#616;-)&#65533;'	&#65533;&#8835;{0&#65533;?y*&#65533;{J&#65533;&#65533;&#65533;&#65533;&#65533;&#65533;*e&#65533;&#65533;D7&#65533;1&#65533;Z&#65533;k&#65533;&#65533; &#65533;&#1398; )%Za&#65533;&#65533;@&#65533;U&#65533; &#65533;X&#65533;&#65533;9
&#65533;f40&#65533;&#65533;&#65533;>9(&#65533;QcG&#65533;=&#1619;&#65533;&#65533;;&#65533;&#65533;r&#65533;&#65533;qK&#65533;&&#65533;_&#65533;A&#65533;&#65533;X&#824;3&#65533;9WL&#65533;&#65533;%L&#65533;&#1174;&#65533;&#65533;&#1961;&#65533;G&#65533;&#65533;&#557;&#65533;&#65533;VH&#65533;.&#65533;S1&#65533;c&#65533;&#65533;0&#65533;&#65533;&#65533;&#65533;&#65533;&#65533;X&#65533;(&#65533;&#65533;:&#65533;T&#65533;u&#65533;&#65533; 
&#65533;U&#65533;&#1717;&#65533;&#65533;3g&#65533;&#65533;&#1397;LrliE&#65533;'k&#65533;&#65533;*&#65533;C&#65533;&#65533;Z&#65533;r+&#65533;&#65533;Z&#65533;&#65533;&#65533;&#65533;K&#65533;=W1S&#65533;t[0q&#65533;Bv7;&#65533;&#65533;v1&#65533;'&#65533;&#65533;&#65533;&#65533;&#1780;@&#65533;&#65533;6g&#65533;R&#65533;r&#65533;&#65533;-&#65533;D&#65533;&#65533;Q&#65533;(&#65533;&#65533;f&#65533;5v1jw9	U&#65533;&#65533;hI&#65533;6&#65533;&#65533;z&#65533;&#65533;&#65533; &#65533;D&#65533;jbnQ&#65533;&#65533;ZD&#65533;D&#65533;
&#65533;< &#65533;;&#65533;3&#65533;&#65533;&#65533;&#1057;t;&#65533;&#65533;k&#65533;&#65533;&#65533;r&#65533;&#65533;1&#1518;\&#48024;)&#65533;d&#65533;sy
l&#65533;;e7wB&#65533;&#65533;mk*&#65533;&#65533;&#65533;{&#65533;&#65533;K&#65533;v&#65533;Z&#65533; &#65533;(&#65533;C&#65533;y&#65533;&#65533;&#65533;)&#65533;&#65533;&#65533;<c&#65533;d&#65533;&#65533;&#65533;&#65533;&#65533;f&#65533;&#65533;9&#65533;)&#65533;&#65533;&#65533;&#65533;!D&#65533;&#65533;&#65533;&#65533;N&#65533;&#65533;<&#65533;&#65533;&#65533;RGqSl&#65533;a&#65533;&#65533;S&#65533;&#46447;;&#65533;@L&#65533;Y&#65533;"&#65533;i&#65533;+WZ&#65533;&#65533;&#755;&#65533;K&#65533;V&#65533;&#65533;&#65533;L+&#65533;&#65533;2<&#65533;&#65533;&#65533;&#65533;&#848;&#65533;&#65533;&#65533;&#65533;&#65533;&#65533;&#65533;&#65533;&#637;&#65533;&#65533;&#65533;e&#65533;za&#65533;&#234;W&#65533;&#65533;&#65533;KtV&#65533;t&#65533;&#65533;4&#65533;&#65533;E&#65533;&#65533;&#65533;`&#65533;l&#65533;2&#65533;j&#65533;:&#65533;&#65533;fw4E&#65533;&#65533;&#65533;&#65533;&#1791;&#65533;&#49105;&#65533;&#65533;Q5j:&#65533;j%&#65533;A?&#65533;X"&#65533;_&#65533;0&#65533;&#65533;e;&#65533;&#65533;7&#65533;8&#65533; dx&#65533;&#65533;=&#65533;&#65533;&#65533;[&#65533;+[&#65533;y&#65533;&#65533;&#65533;Dmv&#65533;I&#65533;&#65533;&#65533;&#65533;&#65533;e&#65533;&#65533;Q&#65533; U &#348;L&#65533;*tp&#65533;&#65533;D&#65533;&#65533;D&#65533;?&#65533;;&#292;\7A&#65533;sH&#65533;&#65533;&#65533;&#65533;&#65533;&#65533;&#65533;O&#349;&#49809;Q&#65533;a4&#65533;*&#65533;9&#65533;&#65533;{K&#65533;'tc<&#633;&#65533;&#65533;g&#65533;&#65533;+&#65533;&#65533;&#65533;&#65533;&#419;&#65533;E&#65533;/&#65533;Xt&#65533;u&#65533;u&#1656;IZ&#65533;&#65533;&#65533;&#65533;&#65533;&#65533;L&#65533;lP&#65533;{&#65533;w:&#65533;&#65533;&#65533;;L&#188;&#65533;&#468;&#65533;HZ'*&#65533;D&#65533;\i,&#65533;&#65533;&#236;1|&#65533;&#65533;|tz@@Q &#65533;*&#65533;F&#65533;&#65533;"&#65533;&#65533;f[&#65533;z&#262;*&#65533;y&#65533;&#65533;&#65533;&#65533;&#65533;\&#65533;&#65533;&#65533;\&#65533;&#65533; &#65533;&#65533;&#65533; &#65533;`&#65533;|&#65533;'&#65533;&#65533;9&#65533;I `&#65533;&#65533;pi&#65533;&#811;z&#65533;)-/&#65533;|&#65533;&#65533;&#65533;&#65533;i%JY`+&#65533;&#65533;&#985;&#65533;ix&#877;ZB&#65533;&#65533;9_&#65533;&#65533;&#65533;&#65533;&#824;1&#65533;&#65533;X&#65533;&#65533;&#65533;Z&#65533;&#65533;&#65533;&#65533;z&#140;T&#65533;&#65533;hx&#65533;&#65533;&#65533;O&#65533;&#65533;&#1784;&#65533;z&#65533;#&#65533;&#65533;QX&#65533;%`&#65533;dM&#65533;&#65533;&#65533;&#65533;^`&#65533;&#65533;&#65533;&#225;,&#65533;nmO&#65533;&#65533;&#65533;&#65533;&#1450;&#65533;h+&#65533;&#65533;&#65533;&#65533;M&#65533;em&#65533;S{&#65533;"QB$&#65533;&#65533;&#65533;	&#65533;&#890;&#65533;&#65533;T&#777;&#65533;&#1196;j&#65533;&#65533;&#65533;&#65533;&#65533;&#65533;&#65533;&#877;$&#65533;f
oSd&#65533;;&#1912;&#65533;&#65533;&#65533;;ZP&#65533;&#65533;f(h&#65533;Vp>&#65533;&#573;A&#522;8iG3C&#65533;3"&#65533;!&#65533;&#65533;Q&#65533;&#65533;&#65533;&#65533;/&#65533;&#65533;oX&#65533;&#65533;+&#65533;&#65533;&#65533;&#1622;&#65533;&#65533;&#65533;-&#65533;&#65533;L&#65533;&#65533;&#65533;mM&#659;Y&#65533;=&#65533;&#65533;&#65533;&#65533;u-&#1893;&#65533;&#65533;&#65533;&#65533;q%&#717;:&#65533;&#65533;-&#65533;:&#65533;CR&#65533;&#65533;H&#65533;&#65533;&#65533;&#65533;&#265;&#1167;&#65533;&#65533;&#65533;&#65533;&#780;&#65533;9&#65533;&#65533;&#265;/hq&#1553;Z&#65533;n&#65533;&#65533;&#65533;&#65533;&#65533;&#55212;&#65533;&#65533;&#65533;!&#65533;&#65533;&#65533;&#1694;&#65533;&#65533;Lb&#331;=&#65533;&#65533;(y)&#134;&#65533;&#1178;&#1736;&#65533;u&#65533; &#1945;&#65533;@&#65533; c&#65533;&#1911;|&#65533; u&#65533;9$&#65533;&#65533;&#1827;,&#65533;L&#65533;&#65533;&#65533;&#65533;,&#65533;&#65533;&#653;&#65533;y&#65533;&#65533;-&#65533;&#65533;
&#65533;&#892;+Y&#65533;&#65533;&#65533;'M&#954; &#65533;&#65533;&#65533;^|&#65533;&#65533;&#65533;&#1783;&#65533;&#65533;+&#65533;&#65533;&#65533;&#65533;)&#1246;k&#65533;&#65533;x9&#65533;h}&#65533;&#65533;)&#65533;&#65533;#&#65533;&#65533;]&#65533;&#1576;&#65533;&#65533;l&#1992;&#65533;aI&#65533;&#65533;J4vL&#65533;&#65533;&#570;m&#65533;&#65533;&#65533;&#65533;&#65533;&#65533;&#65533;&#65533;p&#1832;E&#65533;&#65533;&#65533;3T&#65533;&#65533;R,&#65533;X{&#65533;t&#65533;o=&#65533;1&#65533;&#65533;&#65533;f&#65533;Z&#65533;2~&#65533;Z&#65533;&#1453;&#65533;{&#65533;&#65533;~&#65533;&#65533;;^&#1112;&#65533;&#65533;&#65533;&#1900;m&#65533;&#65533;&#65533;a&#65533;sP&#65533;&#65533;&#65533;&#65533;&#65533;Z&#65533;&#65533;&#65533;&#65533;R&#65533;A^&#65533;&#65533;K&#65533;&#65533;6m&#1192;&#65533;B&#65533;&#65533;&#65533;R:&#65533;\&#65533;.&#65533;&#65533;&#65533;&#65533;j&#65533;b&#65533;q&#65533;&#65533;L=&#1262;n&#65533;LY&#189;2&#65533;&#65533;H&#65533;&#65533;&#65533;&#65533;&#65533;x&#65533;'d&#65533;D&#65533;&#65533;Q&#65533;&#65533;X%s&#65533;&#65533;&#65533;&#65533;3&#65533;&#65533;M&#65533;*&#65533;e&#1966;&#65533;I,&#65533;6. &#65533;~&#65533;&#65533;&#65533;&#65533;=[&#65533;&#65533;VJ&#65533;&#65533;m&#65533;=&#65533;&#65533;&#938;&#65533;&#65533;&#65533;&#65533;&#65533;&#65533;FJ3&#852;$&#65533;&#65533;&#65533;&#65533;&#65533;&#65533;&#65533;&#65533;&#65533;&#65533;"&#65533;{&#65533;&&#65533;&#65533;&#65533;<&#65533;.<&#65533;j&#65533;$&#65533;(&#58117;\&#65533;L&#65533;T&#65533;t&#65533;&#65533;&#65533;&#65533;&#65533;&#65533;@P&#65533;(&#65533;&#65533;f&#65533;&#65533;&#65533;&#65533;&#65533;&#65533;&#65533;&#65533;&#65533;&#65533;^&#65533;&#65533;&#65533;0^&#65533;&#65533;}m&#65533;&#65533;&#65533;)&#65533;&#65533;8X&#65533;&#65533;&#65533;&#65533;&#65533;&#65533;iub&#65533;lyi&#65533;&#65533;']&#65533;h|&#65533;?:-&#65533;&#65533;a&#65533;<$&#65533;t&#65533;&#65533;&#65533;-&#45817;.&#65533;x&#65533;&#65533;\&#65533;&#65533;&#65533;&#65533;:&#65533;&#65533;&#65533;e&#50774;A&#65533;Y&#65533;&#65533;&#65533;.&#65533;&#65533;v&#65533;&#65533;#&#1005;&#65533;&#65533;&#65533; &#744;V{&#65533;&#65533;s&#65533;&#65533;&#65533;:&#65533;0&#65533;^&#65533;4&#65533;&#65533; i&#65533;a&#65533;J&#65533;N&#65533;Z&#65533;&#65533;&#65533;z_&#65533;&#65533;]&#65533;&#65533;&#1317;&#65533;&#65533;&#65533;g&#65533;&#65533;&#65533;&#65533;&#65533;&#65533;/&#65533;IN&#65533;s&&#65533;[4&#65533;&#65533;<&#65533;ni^o&#65533;`&#1640;&#65533;G=&#1732;w&#65533;&#65533;N&#65533;k/&#65533;&#65533;&#65533;v&#65533;,&#65533;UE&#65533;&#65533;$&#65533;&#65533;&#65533;O&#65533;y&#65533;&#65533;&#65533;&#65533;&#65533;ri&#1880;t%&#65533;?&#65533;&#65533;O&#65533;Dg&#65533;&#65533;&#65533;&#65533;&#65533;[&#65533;&#65533;&#65533;&#65533;^&#65533;w3&#65533;&#65533;_&#65533;2&#65533;&#65533;&#65533;8&#65533;MH&#65533;&#65533;&#65533;&#65533;&#65533;&#65533;&#65533;&#65533;=&#65533;Q&#65533;&#1191;&#65533;&#65533;l&#65533;}&#65533;&#65533;&#65533;<&#65533;
&#65533;&#65533;]&#65533;&#65533;&#65533;&#65533;&#65533;&#65533;Goa:&#65533;ljb&#65533;#&#65533;&#65533;
&#65533;]&#65533;&#65533;&#65533;&#65533;&#65533;&#65533;]~b&#65533;&#65533;&#65533;&#65533;&#65533;&#65533;&#65533;&#65533;u&#65533;&#65533;&#65533;l &#65533;&#65533;&#65533;&#65533;&#65533;&#254;&#65533;&#190;Y&#65533;&#370;&#682;9&#65533;&#65533;&#65533;&#1032;&#65533;&#65533;&#966;&#65533;	%`&#65533;&#65533;&#65533;&#65533;&#65533;Z&#65533;&#65533;&#65533;&#65533;&#65533;&#65533;&#65533;&#65533;&#65533;q&#65533;&#65533;Vh&#65533;sOL7"&#65533;&#65533;&#65533;&#65533;&#65533;&#65533;&#65533;&#65533;&#65533;&#65533;?&#65533;
$&#65533;O&#65533;"&#65533;x&#65533;@&#331;s&#65533;z 0&#131;>VB&#65533;{G&#65533;&#65533;H&#65533;(S&#65533;\yA\5&#65533;xU&#65533;&#65533;&#65533;&#65533;	&#65533;|e&#65533;&#65533;&#65533;&#65533;N&#65533;	&#65533;&#65533;5F&#65533;)Mj&#65533;Y&#65533;i&#65533;&#65533;&#65533;&#65533;&#65533;*&#65533;%&#65533;&#65533;8ee&#65533;4(&#1263;^!E&#65533;t&#1237; &#65533;H?9&#65533;$&#65533;TZAS7&#65533;*K&#65533;&#65533;"&#65533;t&#65533;Y&#65533;&#65533;W&#65533;&#1854;u- &#65533;kK&#65533;&#1230;&#65533;8&#65533;&#65533;-&#65533;&#65533;XJVIyrI&#65533;&#65533;1&#65533;&#65533;'q`&#130;&#65533; &#65533;4&#65533;~x(&#65533;&#65533;E{3nL&#65533;13<&#725;q&#65533;\F3c<&#65533;&#65533;I&#65533;xL^`&#65533;M&#65533;xhr&#21478;J&#65533;:-&#65533;&#65533;:&#65533;&#65533;-[&#65533;&#65533;&#1518;w&#65533;>&#65533;^WP&#395321;&#65533;&#65533;&:&#1983;&#1787;&#65533;&#65533;`l&#65533;y&#65533;&#65533;&#65533;&#65533;db&#65533;&#65533;&#65533;GIrx&#65533;&#65533;Mn&#65533;%&#65533;&#65533;e^l&#65533;&#65533;cZh &#65533;cif&#65533;&#65533;j&#65533;m&#527;@&#65533;&#65533;&bE!@GG&#880;&#65533;&#65533;&#65533;&#65533;&#65533;8/)CO:_8&#65533;&#65533;	&#65533;}&#65533;\s&#65533;&#65533;cS&#65533;E&#65533;&#65533;|3e&#65533;&#65533;_&#65533;&#65533;_x&#65533;Az&#1200;&#65533;&#65533;&#65533;E7&#65533;z&#1588;&#65533;Xr&#65533;&#65533;&#65533;w&#65533;&#65533;&#34254;&#65533;&#65533;&#65533;O&#65533;-&#65533;\H=8&#65533;R&#65533;e&#65533;U+&#65533;&#65533;b&#65533;{2&#65533;<&#65533;D&#65533;&#65533;&#65533;&#65533;v&#65533;@&#65533;iH&#65533;@&#65533;ZE!R&#1764;&&#65533;&#65533;&#65533;e}&#65533;&#65533;j&#65533;_&#65533;U&#65533;^&#65533;<&#65533;&#65533;&#65533;&#65533;A&#65533;&#65533;\&#65533;&#65533;9U&#65533;$&#65533;Y&#65533;&#65533;v&#65533;&#65533;r&#1453;&#65533;L)&#65533;&#65533;>&#65533;7&#65533;a&#65533;&#284;Zp&#65533;&#65533;&#65533;&#65533;&#65533;&#65533;+&#65533;}&#65533;&#65533;_&#65533;&#65533;E{L&#65533;&#65533;:*.&#65533;&#65533;&#65533;&#65533;&#65533;&#65533;M&#65533;&#65533;&#65533;&#40508;u&#65533; &#65533;:Z&#65533;&#65533;&#65533;X&#65533;!@&#65533;&#65533;&#65533;&#65533;&#65533;&#65533;&#65533;ak&#65533;(&#65533;DEXj&#65533; &#65533;&#65533;&#65533;&#65533;	K&#65533;&#65533;&#65533;&#65533; &#65533;&#65533;&#65533;&#65533;&#65533;:&#65533;&#65533;&#1464;j&#65533;tc&#65533;&#65533;,&&#65533;5&#65533;1&#65533;N&#65533;&#65533;+&#65533;#G&#965218;&#65533;G&#65533;#;&#65533;,w>&#65533;g&#65533;`W+&#65533;&#1046;&#65533;S&#65533;_&F`&#65533;w&#65533;&#65533;sj&#65533;&#65533;ZO&#65533;&#65533;&#65533;C&#65533;6&#1871;&#65533;NG&#65533;&#1671;O&#65533;&#65533;&#65533;&#65533;&#65533;&#65533;X&#65533;mE&#65533;m&#65533;\&#65533;&#756;f/6&#28338;&#65533;qN,&#65533;&#65533;n&#65533;&#65533;H&#65533;&#65533;y&#65533;1&#65533;&#65533;>)&#65533;&#854;&#65533;3y!c&#65533;w&#65533;v&#65533;M&#65533;&#65533;2kW&#65533;27&#65533;&#65533;&#65533;&#65533;l.&#65533;&#65533;x&#65533;&#65533;&#1746;4&#65533;&#580;&#65533;&#1572;&#65533;&#65533;&#65533;&#65533;TO&#65533;&#65533;i$&#65533;&#65533;h&#65533;&#65533;r&#564;&#65533;B)&#65533;&#65533;MT)d*&#65533;[&#65533;&#65533;&#65533;&#65533;`7_&#65533;6&#65533;&#65533;&#65533;&#65533;&#65533;&#65533;*&#65533;&#65533;&#65533;=TU&#65533;&#65533;&#65533;&#393;&#65533;&#65533;8&#65533; U%&#65533;!&#65533;&#65533;&#65533;.
&#65533;&#65533;u&#65533;&#65533;&#65533;&#65533;5&#65533;&#65533;&#65533;c&#65533;&#65533;&#65533;k&#1556;&#65533;&#65533;&#705;&#65533;&#65533;&#65533;2&#65533; 5&#65533;&#65533;Q&#65533;K&#65533;l&#65533;:&#65533;&#65533;]&#65533;&#151;&#65533;|g&#65533;Hd&#65533;D&#65533;&#65533;6(@&#65533;m' d&#65533;L&#65533;W&#65533;`4&#65533;e&#65533;&#65533;&#65533;&#65533;&#65533;#&#65533;&#65533;&#65533;w&#206;	&#65533;%&#65533;&#65533;V&#65533;&#65533;&#65533;Xb&#65533;2&#65533;l&#65533;e@&#65533;&#65533;&#65533;&#65533;&#65533;&#65533;@&#65533;`2&#65533;&#65533;&#65533;n&#444;&#65533;&#65533;Mr=&#65533;
*&#65533;&#1522;&#597;!&#65533;&#65533;&#65533;&#65533;Lw&#65533;&#65533;Ahu&#65533;k`&#1368;&#65533;&#65533;B&#65533;CY&#65533;Hm&#65533;&#65533;&#65533;&R@&#65533;&#1528;&#65533;&#65533;:&#65533;&#65533;74
aqP&#65533;0O&#65533;&#65533;W&#65533;&#65533;&#65533;U&#65533;s{&#65533;3v&#65533;&#65533;&#1616;|&#65533;&#65533;$&#65533;7&#65533;-&#65533;,&#65533;"'&#65533;&#65533;'f&#65533;qG\&#65533;&#65533;&#65533;&#65533;R&#65533;o;&#65533;&#65533;&#65533;W&#362; &#65533;YPw&#65533;2&#65533;&#65533;j"&#65533;&#65533;f5&#65533;&#65533;5&#65533;&#65533;Z&#65533;&#65533;&#65533;b&#65533;&#65533;l&#65533;C&#65533;G&#65533;-&#65533;&#65533;x&#65533;"&#65533;
IH#2,&#65533;&#65533;&#65533;&#65533;&#65533;%G&#65533;&#65533;r&#65533;&#65533;&#65533;$oH&#65533;B&#65533;&#65533;&#65533;85i&#65533;pqO\&#65533;&#65533;&#65533;&#65533;&#65533;&#65533;HM&#65533;&#65533;&#65533;=gH&#65533;&#65533;&#53936;4&#65533;&#65533;\2&#65533;/N&#65533;C&#65533;&#1808;&#65533;xgK^&#65533;&#65533;&#65533;k&#65533;&#65533;H&#65533;i 
N&#65533;&#65533;'p&#65533;@7.=>m&#65533;&#65533;VK&#65533;L&#65533;Mz&#65533;&#65533;&#65533;&#65533;*&#65533;&#65533;/M&#65533;&#65533;&#65533;&#65533;&#65533;&#65533;&#65533;&#65533;&#65533;&#65533;G&#65533;&#65533;&#65533;&#65533;h&#65533;#&#65533;D&#65533;r&#65533;&#65533;Y&#65533;&#65533;&#65533;{5B&#65533;&#65533;5TZN!R@&#65533;&#65533;c&#65533;J&#65533;M(&#65533;&#65533;:&#65533;&#65533;U&#65533;e=&#65533;@xw&#65533;&#65533;j&#65533;&#65533;&#65533;&#65533;HP&#65533;j&#1134;&#65533;&#65533;k&#65533;rZS&#65533;&#1156;&#65533;&#65533;0&#65533;&#65533;&#148;&#65533;&#65533;-&#65533;&#65533;\AS>&#65533;n&#65533;i	$K&#65533;&#65533;FV&#65533;&#988; 9&#65533;s&#65533;&#65533;~\*&#65533;&#65533;8&#65533;&#65533;&#1225;4"eSQ&#65533;&#65533;&#65533;3YTu)&#65533;&#65533;&#65533;r&#65533;E&#65533;4hX&#65533;z&#65533;)&#294;ij&#65533;[&#1400;&#1737;
@Rq-Q&#65533; &#65533;XW:&#65533;&#1462;(&#65533;Bs&#65533;]&#65533;&#65533;&#65533;6&#65533;v?&#65533;>&#65533;.&#65533;b&#65533;]&#65533;Ov&#65533;:I1 !v{U&#65533;^&#65533;&#65533;E&#65533;e&#65533;K&#65533;&#65533;&#65533;l&#65533;*}&#65533;&#65533;D&#65533;&#65533;&#65533;b&#65533;V&#65533;{&#65533;&#712;&#65533;&#1988;&#1359;&#65533;&#65533;@&#65533;S1&#65533;&#65533;&#1065;&#65533;KU&#65533;&#1728;`]&#65533;&#65533;&#65533;$^&#65533;@F&#65533;&#1779;&#65533;&#65533;u&#65533;[&#65533;n&#65533;[V&#65533;&#65533;&#65533;&#65533;E&#65533;E&#65533;&#65533;&#65533;tT&#65533;&#65533;ffiJ]&#65533;nu&#65533;&#65533;5&#65533;v`&#65533;g&#65533;&#65533;}&#65533;!Qj&#65533;&#65533;&#188;&#65533;R4&#65533;^&#65533;&#1687;&#65533;D&#65533;&#65533;&#65533;_D&#65533;&#626;&#65533;&#65533;]&#65533;K&#65533;'Ju&#1968;aH&#65533;*&#65533;#&#65533;&#65533;0?&#60708;&#65533;&#65533;&#65533;pF&#65533;@&#65533;N&#65533;&#65533;&#65533;c{&#65533;&#65533;&#65533;&#65533;z&#65533;0&#65533;&#65533; F&#65533;&#65533;K5&#65533;z&#65533;&#65533;&#65533;&#65533;J&#65533;4&#65533;&#65533;&#65533;&jcE&#65533;&#1737;J&#65533;uq&#65533;&#65533;"&#65533;&#8638;$&#65533;t&#65533;U_K&#2040;|%&#65533;]@&#65533;R&#65533;aF&#65533;%&#65533;&#65533;!Y&#65533;V<&#65533;&#65533;%{u^&#1593;&#1232;au&#65533;!&#65533;&#65533;^Oy&#65533;}!&#65533;&#65533;&#65533;&#65533;~y&#65533;&#65533;d-&#65533;&#65533;8&#1094;V&#65533;&#65533;T&#65533;)&#65533;&#65533;&#65533;X&#65533;,&#65533;r&#65533;O%&#65533;Sa<&#65533;	^Mq&#65533;@&#65533;&#65533;@&#65533;&#65533;&#65533;&#65533;=&#65533;Z&#65533;f\&#65533;x&#65533;5&#65533;FNW&#65533;&#65533;y&#65533;w&#65533;&#65533;&#65533;&#65533;&#65533;&#65533;z&#65533;y&#65533;&#65533;FN&#65533;&#65533;G:-J{&#65533;&#65533;&#65533;x&#65533;d&#65533;,&#65533;&#65533;~0&#65533;&#65533;&#65533;M&#65533;&#65533;&#65533;T&#65533;&#65533;vfT&#65533;|&#65533;{A&#65533;&#65533;u&#65533;&#65533;2&#65533;&#65533;&#65533;&#65533;K4&#65533;&#65533;&#65533;&#65533;s&#65533;&#1630;-&#65533;&#65533;&#65533;&#65533;&#65533;&#65533;&#65533;akr&#65533;yS&#65533;&#65533;?&#534;&#65533;N&#65533;C&#65533;zFt&#65533;&#65533;&#65533;&#65533;&#65533;0S,)|&#65533;&#1938;&#65533;+&#65533;&#65533;l&#65533;&#65533;R<&#65533;-y&#65533;&#65533;URW&#65533;&#65533;&#65533;&#65533;8&#65533;&#65533;&#65533;&#65533;dV&#65533;&#65533;Y&#65533;&#65533;&#65533;&#65533;d&#65533;&#65533;&#65533;&#65533;&#65533;+&#65533;\&#65533;&#65533;&#65533;&#65533;&#65533;&#65533;&#65533;w&#65533;M&#65533;&#65533;1&#65533;J&#65533;&#65533;#&#65533;l1R&#65533;!&#65533;d(U&#65533;&#65533;&#65533;&#65533;&#65533;&#65533;5+Cs*f&#65533;lC&#65533;wc7&#65533;sN&#65533;&#65533;3^u&#65533;?&#65533;&#65533;@%&#65533;&#65533;&#65533;h&#65533;}&#65533;&#65533;&#65533;fR&#65533;&#65533;&#65533;F&#65533;,&#65533;&#65533;&#65533;&#65533;DP7&#65533;&#65533;;&#65533;sH]&#65533;&#65533;&#65533;&#65533;&#65533;{&#65533;&#65533;&#65533;t&#65533;efA&#65533;.&#65533;V&#65533;&#65533;ig;&#65533;&#65533;&#65533;&#65533;&#65533;7&#65533;tGr&#65533;&#65533;&#65533;W&#65533;|&#65533;T?&#65533;e&#65533;m&#65533;4<&#65533;O&#65533;8~&#65533;@C&#65533;&#65533;&#65533;&#65533;]&#65533;&#65533;G&#65533;&&#65533;C&#65533;&#65533;&#65533;N&#65533;\&#65533;R&#65533;&#65533;&#65533;?&#65533; 9&#65533;U~[P&#65533;"&#65533;i&#65533;z&#65533;vu&#65533;a{j87iM&#65533;U&#65533;V&#65533;&#65533;z&#65533;&#65533;;F&#65533;&#65533;Hwz%&#65533;h&#65533;&#65533;5&#65533; apU&#1397;^&#65533;&#65533;&#65533;&#65533;&#65533;{R&z&#65533;&#65533;}h&#65533;/&#65533;46&#65533;A,8i8&#65533;&#65533;c&#65533;6v=6&#65533;D@~A&#65533;w	WdB&#65533;fHqY&#65533;^&#65533;~&#516;/&#65533;&#65533;Sl'&#65533;&#65533;~C`&#65533;DfZ(s&#65533;&#65533;Z&#65533;&#65533;&#65533;g?&#65533;&#65533;r&#65533;![&#65533;&#65533;`q&#65533;9&#65533;EW&#65533;&S&#65533;&#65533;L3&#65533;w&#65533;76&#65533;&#1653;LB&#65533;]&#65533;w&#65533;z&#65533;i6h|7&#65533;X&#65533;_&#65533;.T&#65533;&#65533;&#65533;K&#65533;g{xtkU"&#65533;TbA{L&#65533;h&#65533;Ay&#65533;T&#65533;&#65533;&#1408;&#65533;&#65533;&#65533;&#65533;7hw&#65533;&#65533;]5&#65533;]mPa&#65533;6&#65533;8(]8&#65533;&#65533;|&#65533;h&#65533;oa&#65533;Q+~A&#65533;vE(kG&#65533;p&#1622;&#65533;&#65533;&#1028;&#65533;&#65533;jh&#65533;s'&#65533;&#65533;&#65533;&#65533;28Vrl&#920;x&#65533;`v~Mtr&#65533;G&#65533;&#65533;_&#65533;v&#65533;&#65533;Pg&#679;Yu"p;8SK&#259;&#65533;X&#65533;&#65533;&#65533;U&#450;&#65533;&#65533;dx&#65533;"&#65533;&#65533;&#65533;{&#65533;a&#65533;_``| 4&#65533;&#65533;1IPR!&#65533;&#1089;&#65533;n&#65533;&#65533;&#65533;8&#65533;Y&#65533;n&#65533;hmt"&#65533;Q&#65533;&#65533;&#65533;-&#65533;&#65533;&#65533;G&#65533; &#65533;&#65533;7&#65533;&#65533;8&#65533;2&#522;?&#65533;&#65533;&#65533;Y}d&#65533;&#1330;|`7p'&#65533;X&#65533;k&#65533;}&#65533;Cd&#65533;dd9&#65533;&#712;d;rk&#65533;&#65533;}&#65533;w&#65533;&#338;&#65533;':&#65533;k&#65533;E0&#65533;t&#65533;-&#1477;H	&#65533;g&#65533;[&#65533;f&#65533;&#65533;7?&#65533;X&#65533;&&#65533; &#65533;7&#65533;&#461;&#65533;c&#65533;|N@j:&#65533;cvv96&#65533;&#65533;P`<&#65533;^H&#65533;&#65533;&#65533;&#65533;&#65533;&#65533;&#65533;'&#65533;&#488;{&#65533;&#65533;]'&#65533;8v|$&#65533;e3&#65533;&#65533;&#65533;\&#65533;&#65533;n9&#65533;&#65533;&#65533;&#65533;&#65533;&#65533;&#65533;t&#65533;&#65533;&#65533;&#65533;&#65533;F&#65533;k&#65533;X7&#65533;`)&#65533;&#65533;w&#65533;_.&#65533;&#65533;(&#65533;t	&#65533;"&#65533;o&#65533;&#65533;&#65533;')Si	&#65533;&#65533;g,&#65533;&#65533;k&#1483;&#65533;x}m&#65533;pL&&#65533;B&#65533;uY~&#65533;gY&#1543;&#65533;&#65533;p&#65533;&#1484;G&#65533;SV>&#630;&#65533;&#65533;&#65533;$F?)&#65533;)QiTJ&#65533;,&#65533;5w&#65533;f&#65533;&#65533;&#65533;=&#65533;_i&#65533;Nu,`]&#65533;&#65533;)&#65533;&#33303;)i&#65533;&#65533;&#65533;&#65533;&#595;&#65533;h&#65533;&#65533;H&#65533;:&#345;uip&#65533;I&#65533;&#1545;&#65533;&#65533;:&#65533;&#65533;E&#65533;&#65533;&#65533;&#65533;&#65533;&#65533;B/h&#65533;&#65533;z&#65533;'&#65533;&#65533;bI&#65533;&#65533;&#65533;&#60999;&#65533;e&#65533;&#65533;&#65533;oY&#65533;&#65533;h&#65533;ri&#65533;&#65533;d&#1972;&#65533;&#65533;#v))u2&#1422;&#65533;h&#65533;&#65533;w-s&#65533;&#65533;p&#65533;&#65533;&#65533;i&#520;i&#65533;&#65533;&#65533;+.&#65533;f&#65533;&#65533;&#65533;&#65533;&#65533;H}c&#65533;N&#65533;W&z9&#65533;&#65533;&#65533;&#65533;&#65533;&#65533;&#65533;&#65533;Z&#1462;J&#65533;U&#65533;&#65533;	&#65533;v&#65533;;&#65533;&&#65533;G&#65533;,p&#65533;|4&#65533;&#65533;&#65533;&#65533;0&o&#35407;Q&#1061;&#65533;&#65533;/z&#65533;>y&#65533;&#65533;9&#65533;e*&#65533;&#65533;o$&#65533;6&#65533;&#1487;X&#65533;&#65533;I/&#65533;&#65533;&#65533;!&#65533;y&#65533;&#65533;gAr&#65533;&#65533;&#65533;&#65533;&#65533;`&#65533;&#65533;=9&#65533;&#131;&#65533;&#65533;}C&#65533;&#65533;&#65533;&#65533;&#65533;&#65533;&#471;S&#65533;ijf&#65533;gQ&#65533;&#65533;(&#65533;&#65533;&#65533;p&#65533;&#65533;&#65533;&#65533;7[&#65533;*z&#65533;&#65533;&#65533;&#1634;&#65533;&#65533;X&#65533;
&#65533;&#65533;&#65533;&#65533;%
&#65533;&#65533;&#65533;&,&#207;&#65533;&#65533;&&#65533;T6&#65533;V&#65533;W&#65533;G&#65533;&#65533;&#65533;eH&#65533;&#65533;&#65533;`&#65533;&#65533;L&#1697;OZ&#65533;&#65533; &#65533;f&#1640;|&#65533;&#65533;&#65533;&#1644;yI&#65533;T&#657;&#65533;6&#65533;&#65533;`ofzS&#65533;&#65533;&#65533;&#416;a	e&#65533;&#65533;&#65533;&#65533; &#65533;&#65533;&#65533;&#65533;&#65533;q&#65533;&#65533;!&#528;&#65533;&#65533;/}z&#65533;&#65533;:&#65533;&#65533;l&#65533;	&#65533;&#65533;:&#65533;@&#65533;&#65533;U&#65533;&#65533;&#65533;&#65533;&#65533;&#65533;^W&#65533;Z&#65533;&#65533;(p[&#65533;u&#65533;&#65533;#&#65533;3&#65533;&#1129;pW&#65533;&#65533;C	l&#65533;&#65533;t&#65533;&#65533;&#65533;'&#65533;&#65533;:&#65533;+pp&#65533;&#65533;n!yNb&#65533;AIy&#65533;#&#65533;(&#65533;b&#65533;&#65533;&#65533;t?&#65533;)U&#65533;@m&&#65533;&#65533;&#65533;0&#65533;:&&#65533;(
&#65533;)@&#65533;h	&#65533;&#65533;&#1226;&#65533;&#65533;w&#65533;)&#65533;&#65533;H&#65533;&#65533;Y&#65533;&#65533;H&#65533;&#65533;&#65533;xy&#65533;&#65533;o;&#65533;|&#65533;d&#65533;P&#65533;J\&#65533;v&#65533;&#65533;ZQ&#65533;\_&#65533;&#65533;N&#65533;&#65533;&#65533;J&#65533;&#65533;&#65533;&#65533;&#65533;M&#65533;&#65533;h
&#65533;&#65533;&#65533;&#65533;<&#65533;\z(&#65533;=&#65533;&#65533;~Z&#65533;`&#65533;&#65533;p	&#65533;&#65533;&#65533;&#65533;?d(w&#65533;&#65533;&#65533;&#65533;h&#65533;&#65533;i&#65533;&#65533;)&#561;F&#65533;&#65533;u&#65533;?&#1702;N&#65533;&#65533;<&#65533;I&#65533;9*O&#65533;i*;&#65533;&#65533;&#65533;*[&#65533;&#1039;1&#65533;L&#643;6[&#65533;9&#65533;&#65533;&#65533;Z&#65533;&#65533;
&#65533;H&#65533;o4&#65533;&#65533;k&#65533;u:&&#65533;W0&#65533;X|&#65533;&#65533;I&#65533;&#65533;&#65533;9&#65533;c&#65533;&#65533;&#65533;&#65533;h&#65533;5A&#65533;AX;&#65533;&#1552;&#65533;$&#65533;9&#65533;$!_#E&#65533;&#65533;z&#65533;G&#65533;p&#65533;&#65533;&#65533;'&#49701;&#65533;&#65533;&#65533;eK&#65533;&#65533;&#65533;&#65533;&#65533;&#65533;wBh&#65533;&#65533;&#65533;&#65533;&#65533;&#651;U&#65533;u4&#240;"qk&#65533;&#65533;&#65533;&#65533;Z&#65533;{&#65533;w&#65533;&#65533;&#65533;&#503; {&#24645;&#65533;&#65533;~&#65533;)I&#65533;QO&#65533;&#65533;cc&#65533;&#65533;&#65533;&#65533;&#65533;M&#65533;6&#65533;&#65533;&#65533;p&#65533;&#65533;&p&#65533;&#65533;	[&#65533;&#65533;&#65533;}&#65533;:&#65533;S&#65533;&#65533;&#6720;(x&#65533;G&#65533;&#65533;i&#65533;&#65533;.&#65533;&#65533;z&#65533;&#65533;"&#1659;r&#65533; Pk&#65533;SK&#65533;&#65533;&#65533;&#65533;&#65533;&#65533;&#65533;&#65533;&#65533;#hkwI&#65533;X&#65533;wGK&#65533;&#65533;&#1696;&#65533;_&#65533;&#65533;&#1450;&#65533;u&#65533;&#65533;kop&#65533;&#65533;&#1762;&#65533;+&#65533;&#65533;&#65533;&#65533;'&#65533;&#65533;&#65533;&#65533;
&#65533;&#38225;&#65533;[u&#65533;&#65533;&#65533;S&#65533;[R&#65533;&#65533;&#65533;$&#65533;2?&#65533;&#65533;`v&#65533;V&#65533;&#65533;&#65533;&#65533;&#65533;~&#65533;Y&#65533;\B&#65533;hq&#65533;Iy<b&#65533;w&#65533;NZ&#65533;&#65533;&#65533;&#65533;P&#65533;[s&#60938;,&#65533;e&#65533;&#65533;O&#65533;&#65533;3&#65533;&#65533;0&#65533;&#65533;&#65533;&#65533;.(&#65533;&#65533;&#65533;s&#65533;&#232;&#65533;V"F"&#65533;&#65533;&#65533;?&#828;&#65533;&#65533;u&#65533;&#65533;
&#65533;&#65533;&#65533;&#65533;8&#65533;&#65533;X&#65533;C&#65533;w&#1291;&#65533;&#65533;&#65533;&#65533;J&#65533;&#65533;&#65533;&#65533;V&#65533;X|&#813;&#65533; y&#65533;&#65533;&#65533;&#65533;c\&#65533;n&#65533;,&#65533;q&#65533;[&#65533;&#65533;<u&#65533;&#65533;&#65533;Y8Q_ &#65533;&#775;&#65533;>&#65533;D&#65533;x&#65533;&#65533;&#65533;&#65533;W&#1196;&#65533;&#65533;&#65533;}&#65533;&#65533;&#65533;&#31147;P&#550;&#65533;\&#65533;&#65533;2v&#65533;*&#65533;&#65533;V&#65533;&#65533;&#65533;&#65533;[&#65533;&#65533;&#65533;&#65533;9&#65533;)&#65533;&#65533;"|&#65533;&#65533;&#65533;&#65533;&#682;y=&#65533;w&#65533;Q{S&#65533;&#65533;&#65533;|&#65533;&#65533;&#65533;&#65533;q&#380;%&#65533;u{ &#65533;&#1473;U&#65533;&#65533;&#1021;&#65533;&#65533;&#2039;&#65533;$&#65533; &#344;l&#65533;&#65533;&#65533;&#65533;&#65533;
&#65533;W|&#65533;&#65533;&#65533;&#65533;&#65533;&#65533;L}l&#65533;&#816;&#65533;:&#65533;&#65533;{&#65533;+&#65533;&#65533;&#65533;&#65533;6&#65533;&#65533;&#65533;i&#65533;>&#65533;,&#65533;&#65533;&#65533;&#65533;p0E&#65533;c&#65533;&#873;&#65533;}&#65533;&#65533;&#65533;w&#65533;e&#65533;&#65533;h7&#65533;Jp&#65533;&#65533;&#65533;&#65533;&#65533;&#65533;(&#869;xO&#65533;&#694;&#65533;&#65533;&#65533;&#65533;L&#65533;:(&#65533;&#65533;j&#65533;&#65533;&#65533;&#65533;
z&#65533;.&#65533;w=&#65533;+z&#65533;y]B6&#1088;}QUk&#65533;&#65533;\*&#65533;U&#65533;&#65533;&#1290;&#65533;&#65533;&#65533;&#65533;&#65533;&#65533;&#65533;&#65533;j&#65533;&#65533;y3|&#1688;&#1499;&#65533;&#65533;"&#65533;S&#1846;&#65533;&#65533;&#65533;A}&#65533;ep&#65533;&#65533;\&#65533;q&#65533;&&#65533;&#65533;}&#312;&#65533;&#65533;&#65533;&#65533;&#65533;&#65533;&#65533;&#1338;&#347;-_U8k&#65533;&#65533;&#65533;&#65533;$DP-&#65533;&#65533;&#163;'&#65533;x&#65533;&#65533;&#65533;&#1448;&#65533;&#1822;(&#65533;&#1347;&#65533;&#65533;&#65533;&#65533;&#65533;&#65533;U\2&#65533;&#65533;)&#65533;s[qs&#65533;&#65533;&#65533;&#65533;&#65533;o3&#65533;3'\&#817;&#65533;&#65533;!&#65533;Wv&#65533;&#65533;u=&#224;
&#65533;&#65533;-&#65533;5%&#65533;;L&#65533;m&#65533;&#65533;&#65533;Z&#65533;&#65533;^&#65533;&#65533;1&x&#65533;C	&#65533;C&#65533;&#65533;&#65533;&#65533;&#65533;&#65533;&#65533;M,&#65533;&#18938;&#65533;&#65533;&#65533;&#65533;,&#1308;)}&#65533;&#65533;&#65533;&#65533;&#48189;xv|&#65533;&#65533;&#820;Hl&#65533;f+&#65533;&#65533;&#65533;w&#65533;&#65533;r&#65533;8&#65533;Y&#65533;X&#65533;&#65533;&#65533;&#65533;\&#65533;&#65533;&#65533;&#65533;&#65533;,&#65533;&#65533;L"&#65533;&#1557;A6|&#65533;&#1284;&#65533;O&#65533;&#65533;&#65533;8&#65533;&#65533;&#1501;&#65533;&#65533;km&#2077;y&#65533;V&#65533;n&#65533;!&#1948;&#65533;&#65533;>>&#65533;"&#65533;y3&#65533;U+&#65533;e&#65533;u&#65533;~&#65533;&#65533;/&#65533;sU)&#65533;7wf&#65533;&#65533;L&#65533;&#65533;}&#65533;n&#65533;<^&#65533;&#65533;&#65533;&#313;|v&#65533;p&#65533;z=&#65533;`~&#65533;i&#65533;u&#65533;K&#65533;&#65533;9&#65533;&#65533;&#65533;S&#65533;a &#65533;v&#65533;cY&#65533;&#65533;&#65533;&#65533;*&#65533;&#65533;&#65533;&#1563;&#749;=&#65533;(P&#65533;E&#65533;&#65533;#&#65533;tLD&#65533;&#65533;J	H&#65533;i&#65533;&#65533;&#65533;&#65533;=&#65533;D&#65533;Y&#65533;w&#65533;&#65533;&#65533;{&#65533;M&#65533;&#1899;&#65533;nwt&#65533;y7oS&#65533;&#65533;&#65533;VJ&#65533;5f&#65533;E&#65533;&#65533;&#65533;&#65533;}I)Un&#65533;rU&#65533;Y&#956;sE&#65533;*S&#65533;&#65533;&#65533;l&#65533;rj=&#65533;z&#65533;8&#65533;&#65533;&#65533;}&#65533;	&#65533;&#1638;&#65533;&#65533;	>&#30797;&#65533;y&#65533;&#65533;&#65533;&#1854;b&#65533;3+W&#65533;&#65533;&#65533;&#65533;&#65533;&#65533;&#65533;.&#65533;&#65533;}&#65533;&#58254;&#65533;&#65533;&#65533;&#65533;qH&#65533;&#65533;`<1&#65533;&#65533;$`*&#65533;&#65533;'&#65533;^&#65533;&#65533;AU&#65533;G&#65533;n&#65533;j&#699;&#65533;&#65533;&#1154;&#65533;&#65533;q^&#65533;Hn&#65533;&#65533;]&#65533;L&#65533;&#65533;/&#65533;&#65533;k&#65533;
&#65533;&#65533;&#65533;n&#65533;.m~&#65533;&#65533;&#65533;a"&#65533;x&#65533;W&#65533;&#65533;&#65533;`&#65533;&#65533;&#65533;&#65533;&#65533;EkW:&#65533;&#65533;d&#65533;&#65533;&#65533;&#65533;wI&#65533;2&#65533;op~&#1645;&#65533;u&#65533;&#65533;&#65533;&#65533;%&#65533;T&#65533;&#666;}&#65533;&#65533;;&#65533;&#65533;&#65533;&#65533;9{&#65533;&#65533;&#65533;&#65533;p+&#65533;&#65533;-&#65533;&#65533;&#65533;&#65533;g&#65533;|Cc&#65533;&&#65533;I&#65533;&#65533;&#65533;.&#65533;,&#65533;&#65533;[&#65533;&#65533;&#65533;7&#65533;&#65533;&#65533;&#359;&#65533;&#65533;&#65533;&#65533;&#65533;&#65533;&#65533;&#65533;L&#65533;&#65533;&#65533;&#65533;&#65533;&#65533;&#65533;&#65533;&#65533;&#65533;&#65533;&#65533;&#65533;M&#65533;s;&#65533;t&#65533;-L&#65533;)UG&#65533;1&#65533;`&#1397;&#65533;&#65533;*&#65533;~&#65533;&#65533;
&#65533;&#65533;]&#65533;b&#65533;&#65533;m&#65533;&#65533;&#65533;&#65533;&#1260;&#65533;>&#65533;&#65533;&#65533;&#65533;&#65533;&#65533;	&#65533;&#65533;&#65533;&#65533;&#65533;&#1824;&#477;P&#65533;&#65533;&#65533;&#65533;&#65533;?&#65533;&#65533;&#65533;2+&#65533;&#1789;&#65533;lO_Qm	l_=!&#65533;&#1830;&#65533;1&#65533;&#65533;8&#65533;&#65533;C&#65533;<&#65533;&#65533;&#65533;&#65533;Oz/&#65533;&#65533;&#65533;&#65533;&#65533;h?&#65533;}&#65533;&#65533;{&#65533;'&#65533;&#65533;&#65533;`&#65533;q&#65533;&#65533;X&#65533;u&#65533;&#65533;k&#65533;&#65533;&#65533;&#65533;W&#65533;&#65533;0&#65533;L&#65533;&#65533;]Hp.!/&#65533;&#65533;Q&#65533;&#65533;&#65533;&#65533;b&#65533;&#65533;"&#65533;/#&#65533;&#65533;^&#65533;&#65533;&#65533;3`&#65533;&#65533;(&#65533;D&#65533;^&#65533;&#65533;&#65533;&#65533;&#65533;	@+&#65533;&#65533;&#65533;q\U&#65533;&#65533;&#65533;&#65533;&#65533;&#65533;&#65533;&#65533;{n&#65533;&#65533;?&#65533;^&#65533;&#65533;&#65533;&#65533;&#65533;&#65533;&#65533;&#65533;&#65533;&#65533;&#65533;&#65533;&#65533;Z&#65533;e&#65533;
&#65533;&#65533;&#65533;&#65533;&#253;Y&#65533;&#65533;ul. x>&#65533; a&#65533;&#65533;&#65533; &#65533;;)N&#65533;&#65533;G&#65533;&#65533;N]&#65533;&#65533; &#65533;&#65533;&#65533;&#65533;6&#65533;&#65533;&#65533;&#65533;,1-&#65533;&#65533;&#65533;V&#65533;	&#65533;&#1316;d&#65533;&#13852;W&#65533;8y&#65533;&#65533;pA&#65533;&#65533;&#65533;1Y1&#65533;&#65533;f&#65533;[&#65533; &#720;:EH&#65533;IG&#65533;L&#65533;r@a&#65533;&#65533;&#65533;&#65533;1j&#65533;8&#65533;&#65533;&#65533;&#1608;'&#65533;L&#65533;6&#65533;&#65533;&#65533;=&#65533;&#65533;>R&#677;&#65533;&]MS&#65533;&#65533;&#65533;T&#65533;&#978;W&#65533;&#65533;z&#65533;'k&#65533;BK-3*&#65533;$rWK &#32846;J&#65533;T&#65533;&#785;&#1750;&#65533;]&#65533;t&#65533;+`DAj:R&#65533;L&#65533;P&#65533;;|lbL J&#65533;&&#65533;&#65533;&#65533;&#65533;5Uq&#65533;5&#65533;O&#65533;	g &#65533;:&#65533;*Tb&#65533;x&#65533;N&#65533;&#738;2&#65533;&#1500;E&#65533;&#65533;:6 &#65533;&#65533;&#65533;&#65533;&&#65533;\ p&#65533;&#65533;&#65533;U&#1821;q&#65533;&#65533;)&#65533;&#31271;g&#65533;)&#65533;j@&#65533;&#65533;&#65533;&#65533;&#937;s&#65533;My&#65533;&#65533;&#65533;.V&#65533;R&#65533;&#65533;&#65533;&#65533;&#65533;&#65533;&#65533;C&#65533;&#660;&#65533;c&#65533;TOs&#65533;J^w&#65533;^&#65533;y&#65533;Pm&#65533;&#1287;&#65533;&#65533;4&#65533;TP&#65533;I&#329;&#65533;/&#65533;&#65533;c&#65533;m&#65533;J|&#65533;&#65533;&#65533;}&#65533;&#65533;&#65533;&#65533;ZnmH[S&#65533;%&#65533;&#65533;&#65533;^9&#65533;&#65533;`,&#65533;&#65533;&#65533;.&#65533;&#65533;t&#1219;BVL&#65533;&#65533;c2+&#65533;&#65533;=&#65533;&#65533;7&#65533;U?u&#65533;Y&#65533;&#65533;&#65533;&#65533;V&#65533;5&#602;	&#65533;c&#65533;e&#65533;&#65533;&#65533;&#65533;&&#65533;6N8&#65533;t&#65533;{&#65533;&#1381;8&#65533;&#65533;&#65533;Q&#65533;&#65533;E/V&#65533;&#65533;_:&#65533;&#65533;&#65533;>F&#65533;0&#65533;w&#65533;&#65533;X&#65533;&#65533;&#65533;&#65533;&#65533;=7]&#65533;&#65533;&#65533;&#65533;V&#65533;&#65533;K&#65533;&#65533;&#65533;X&#65533;C*&#65533;&#65533;L&#65533;dn`a&#65533;&#65533;C&#65533;nfi&#65533;&#65533;P
&#65533;&#65533;2&#65533;V&#65533;&#65533;&#65533;5J&#65533;&#65533;1&#65533;n&#65533;^s&#65533;I&#65533;^&#65533;h&#65533;&#65533;c&#65533;bdm:w)|&#663;i&#65533;pZ3 &#65533;?&#65533;(.&#65533;Mz&#65533;&#65533;1&#65533;&#65533;UNv&#65533;RF[&#65533;&#65533;&#65533;E&#65533;&#65533;&#65533;&#65533;&#65533;vDp&#65533;&#65533;^`&#65533;K&#65533;&#65533;&#65533;v&#65533;
&#65533;&#65533;&#65533;C5c&#65533;&#65533;&#65533;	&#65533;&#65533;&#65533;A&#65533;&#65533;j &#65533;b&#65533;F&#65533;-$&#8620;&#65533;&#65533;%(&#65533;&#65533;&#65533;&#65533;1&#65533;n
$&#65533;&#65533;&#65533;1&#65533;n&#65533;&#65533;a&#65533; a&#65533;i&#65533;&#65533;&#65533;&#65533;&#65533;&#52204;I&#65533;Xt&#65533;V]&#65533;&#65533;&#65533;&#65533;|&#65533;&#65533;&#65533;&#65533;&#65533;^&#65533;("c&#65533;&#65533;tg&#65533;&#65533;&#65533;]&#65533;&#65533;&#65533;&#65533;&#65533;%K&#65533;Bf&#837;&#65533;O&#65533;	e&#65533;&#65533;;5&#65533;fc&#65533;n&#65533;[ &#65533;&#65533;+&#65533;&#65533;&#65533;&#65533;&#65533;&#65533;g.&#65533;B&#65533;(&#65533;e&#65533;ih~&#65533;k&#65533;-&#65533;&#65533;&#65533;{,&#65533;&#65533;&#65533;*&#65533;x&#65533;bM&#65533;&#65533;En&#65533;&#291;&#65533;*&#65533;&#65533;&#65533;&#65533;jc&#65533;t&#65533;&&#65533;L&#65533;**&#65533;&#65533;&#65533;&#65533;f=&#1456;'&#65533;=.&#65533;zhIa"[&#65533;&#65533;:&#65533;&#65533;6&#65533;&#65533;;&#65533;kt&#8231;)~&#65533;a;3&#65533;&#65533;&#65533;&#65533;&#65533;&#65533;&#65533;&#65533;UO&#65533;W&#65533;&#65533;u&#21096;&#65533;&#65533;&#65533;&#65533;&#65533;-&#65533;&#65533;x&#65533;M&#65533;&#65533;&#65533;H&#65533;o!&#65533;&#65533;%&#65533;&#65533;&#65533;&#65533;8s&#65533;]w&#65533;&#65533;m&&#65533;H*&#65533;&#65533;&#65533;C &#65533;? x&#65533;&#65533;Q'E9&#65533;&#65533;0-&#65533;\&#65533;b&#65533;&#65533;&#65533;"&&#65533;&#65533;&#65533;&#65533;&#65533;&#1116;&#65533;4&#65533;5&#65533;p,&#65533;&#65533;
p45&#65533;{&#65533;&#65533;&#65533;R&#65533;6&#65533;&#65533;&#1685;&#65533;2&#377;&#65533;</&#65533;&#65533;&#65533;t&#65533;&#65533;!0
&#24146;H\4&#65533;&#65533;E&#65533;Q&#65533;$&#65533;&#65533;&#65533;
&#65533;&#65533;9&#1378;&#65533;&#65533;&#65533;U&H&#65533;&#65533;&#65533;b@&#65533;AB&#65533;l&#65533;!x&#65533;&#65533;)I&#65533;&#65533;&#65533;{&#65533;&#65533;&#65533;&?&#65533;&#65533;O~_&#65533;&#65533;&#65533;&#1809;>zr&#65533;A&#65533;`&#65533;&#65533;&#65533;&#65533;&#65533;&#5035;J5~&#65533;&#65533;1f/&#65533;xT&#65533;&#65533;"&#65533;&#65533;F=&#65533;s&#65533;&#65533;D&#65533;&#65533;5&#65533;Ir&#65533;&#65533;&Kh&#65533;&#65533;AR&#65533;&#65533;l&#65533;f\&#65533;&#65533;
2&#65533;B&#65533;z>$6B&#65533;I',h&#65533;&#65533;D&#65533;&#65533;d>_ s&#65533;&#138;Iy&#65533;&c&#65533;I&#65533;&#65533;&#65533;&#65533;S&#65533;	C	JE&&#65533;&#65533;[&#65533;&#65533;&#65533;Q1j&#649;&#65533;&#65533;>9&#65533;&#65533;&#65533;&#65533;[7&#65533;g&#65533;k&#65533;:&#65533;&#65533;&#65533;S&#65533;A&#65533;|%U&#65533;R&#65533;&#65533;#~&#65533;a&#65533;{&#1572;)3S&#65533;od&#65533;&#65533;&#65533;Zi&#65533;&#65533;&#65533;%&#65533;&#65533;\&#65533;&#65533;SF&#65533;<u&#65533;\&#65533;$&#65533;&#65533;_nFv&#65533;r&#65533;X&#920;&#65533;&#65533;_8&#65533;N@-&#65533;&#65533;&#65533;&#65533;&#65533;4&#65533;!&#65533;aH&#65533;8&#65533;c&#65533;&#870;-&#65533;&#65533;&#65533;&#65533;&#632;&#421;&#65533;&#65533;&#65533;&#65533;&G&#65533;E&#987;V&#65533;l&#65533;0&#65533;&#65533;@&#65533;5v&#65533;^p&#799;8&#65533;H&#65533;:&#65533;b&#65533;b&#65533;HcX&#1127;1&#840;&#65533;E&#65533;){6o&#65533;&#65533;&#1319;Z-w&#65533;D&#65533;&#65533;t&#65533;&>[&#65533;&#65533;&#724;-&#65533;&#65533;q&#65533;y.&#65533;J&#65533;&#65533;t6$&#65533;E&#65533;&#65533;&#136;
&#65533;&#65533;2&#65533;&#65533;F&#65533;j&#65533;z&#65533;&#65533;-$&#65533;mi&#65533;{Q&#65533;%l&#65533;&#65533;&#65533;&#65533;&#65533;Q&#65533;&#65533;i1&#600;L&#65533;&#65533;&#65533;&#65533;&#65533;&#65533;\&#65533;IW&#65533;&#65533;&#65533;&#65533;DE*5F&#65533;#i&#65533;&#65533;&#65533;|&#65533;&#65533;&#21353;~&#233;P
&#65533;&#65533;>&#65533;&#65533;f&#65533;&#65533;&#65533;!B-v:&#65533;.&#65533;&#65533;!Mq&#65533;&#65533;Zp&#65533;&#65533;&#65533;g&#65533;&#65533;&#65533;&#149;=&#65533;&#65533;x&#65533;;^&#65533;&#65533;j&#65533;&#65533;^c&#65533;*&#65533;&#65533;&#1213;&#65533;m&#65533;E&#65533;&#65533;&#65533;&#65533;&#65533;&#65533;b&#65533;&#65533;&#65533;&#65533;&#1476;&#65533;&#65533;%&#65533;&#65533;[&#65533;i&#65533;M&#65533;&#65533;)"&#2039;&#65533;z&#65533;&&#65533;&#65533;&#65533;W&#65533;&#65533;&#65533;U&#65533;&#65533;g&#65533;&#65533;Z~u&#65533;d3c&#65533;&#65533;&#65533;&#65533;D&#65533;R&#65533;%&#65533;o&#65533;&#65533;&#65533;^h&#65533;
A$&#65533;U&#65533;&#65533;l&#65533;&#65533;&#65533;: yFw&#65533;f&#65533;&#65533;&#65533;&#65533;]e&#65533;&#65533;y&#65533;E&#65533;%&#65533;:X&#65533;^&#65533;U&#65533;&#65533;C&#65533;d&#65533;&#1920;TY&#65533;&#65533;&#65533;&#65533;a&#65533;&#65533;&#65533;RY&#65533;{&#65533;q!|&#65533;&#65533;VE&#65533;n&#65533;Ms1hr&#229;At&#65533;r-/N.,,&#65533;T&#65533;&#65533;&#883;R&#65533;&#65533;&#65533;P&#65533;&#524;&#1439;)&#65533;a1&#65533;B&#65533;r\&#1002;&#65533;~8J&#65533;3jw&#65533;qF/&#65533;&#65533;-N&#65533;3-&#1852;5&#65533;D&#65533;[rP&#65533;&#65533;&#65533;&#65533;&9ru&#65533;&#65533;&#7203;r&#65533;#S&#65533;&#65533;&#65533;&#65533;y&#65533;e&#65533;l&#65533;&#65533;&#65533;&#65533;&#24162;&#65533;%R~q&A+&#65533;&#65533;&#65533;Z[&#65533;6&#65533;&#65533;&#65533;L&#65533;/&#65533;&#65533;)&#65533;<&#65533;&#65533;@&#65533;i5S{&#65533;&#65533;@W&#65533;&#65533;&#65533;%&#65533;&#65533;&#65533;"&#65533;c&#65533;&#65533;&#65533;&#65533;&#65533;&#796;&#65533;$s&#65533;&#527;.&#65533;&#65533;&<i&#1658;@m&#65533;&#749;&#65533;&#65533;&#65533;X&#65533;"&#462;KF&#65533;`&#65533;S#&#65533;4&#65533;pN&#65533;&#65533;&#65533; V&#65533;5 `-&#65533;&#65533;&#65533;]&#65533;r&#65533;&#65533;Tv)&#65533;&#65533;Ic1N;&#65533;F&#65533;&#65533;&#65533;meR"&#65533;&#65533;&#65533;fvSB&#65533;&#65533;f[E&#65533;&#65533;deb&#65533;&#65533;&#65533;~&#65533;&#65533;t&#65533;&#65533;u&#65533;&#65533;1x[&#65533;Y&#65533;&#149;&#65533;&#65533;g&#65533;2&#65533;z&#65533;&#65533;"&#65533;iz&#1683;&#65533;$&#2717;8c^&#65533;j&#65533;V&#65533;u&#65533;&#65533;&#65533;&#65533;&#65533;o&#65533;&#65533;&#65533;]&#65533;&#65533;3J&#65533;j&#65533;&#65533;
C&#65533;a{&#65533;z&#65533;&#65533;+&#65533;&#65533;(ju&#65533;&#65533;&#65533;&#65533;&#65533;&#65533;&#1338;&#65533;&#65533;&#65533;8&#65533;&#65533;&#65533;&#65533;&N&#65533;N&#1337;&#65533;&#65533;?&#65533;P&#65533;&#65533;&#65533;&#65533;}&#65533;&#65533;T&#65533;&#65533;&#65533;&#65533;;'&#65533;&#1746;zU[&#65533;6 &#65533;&#1943;&#65533;H'&#65533;2&#65533;&#65533;&#65533;&#65533;&#65533;Lz&#65533;L&#65533;&#65533;&#38183;&#65533;Q&#65533;Ac&#65533;FO$|&#1469;&#65533;&#65533;&#65533;&#65533;Y&#65533;&#1583;^b X&#65533;&#65533;~o&#65533;&#65533;&#65533;&#65533;[9c&#65533;&#65533;(&#65533;&#65533;JA
5&#65533;&#65533;$&#65533;
&#65533;#&#65533;< &#65533;&#65533;&#65533;&#65533;@>&#65533;&#65533;&#65533;5&#65533;&#65533;&#65533;&#65533;&#65533;&#65533;&#65533;"&#65533;	&#65533;oy&#65533;&#563;+&#65533;&#65533;/&#65533;&#65533;|&#65533;2+c&#65533;1&#65533;(&#65533;:&#65533;oF~&#65533;&#65533;f&#65533;Wq	%'n&#65533;&#65533;P&#65533;&#65533;L&#65533;S"'
&#65533;&#65533;J&#65533;&#65533;P>&#65533;hGu&#65533;&#65533;h&#65533;&#65533;&#65533;&#65533;{&#65533;&#65533;u&#65533;v&#65533;&#65533;|&#65533;uJu&#65533;a&#65533;Q3|}E&#65533;"#&#65533;|~&#65533;h%O&#65533;&#65533;.&#1061;&#65533;&#65533;HEH&#65533;w&#65533;B&#65533;A&#65533;d&#65533;&#65533;%&#65533;rw&#65533;Q &#65533;d&#65533;wKB&#65533;&#65533;v~ugXLDv/&#65533;'V&#65533;qz8y,&#65533;O'&#65533;&#33221;cF
&#65533;g&#65533;gI(K&#65533;&#65533;&#1299;^!qJD~&#65533;'o[&#65533;/&'n|`&#65533;o&#65533;?&#65533;FG&#65533;$W&#65533;&#901;&#65533;}D&#1191;&#65533;g`&#65533;p9(w#P\&#65533;V&#65533;&#65533;&#65533;&#65533;'&#65533;*T&#65533;+&#65533;{&#307;%&#65533;&#65533;n&#65533;nc&#65533;SO&#65533;&#65533;&#65533;6&#65533;&#65533;&#1418;&#65533;&#65533;&#65533;WhHVWQ&v&#65533;0xv&#65533;
&#65533;w&#65533;"&#65533;w&#65533;wCWt&#65533;&#65533;I&#65533;Vam&#65533;' &#65533;	&#65533;&#65533;&#65533;&#2369;&#65533;&#389;&#65533;b&#65533;!&#65533;L&#65533;&#65533;u_W&#65533;&#65533;b&#65533;y(h&#65533;X&#65533;?-k'P3:&#65533;2&#65533;Y4&#65533;&#65533;&#65533;&#65533;&#65533;(@&#65533;&#65533;VBw&#65533;&#65533;&#65533;&#65533;y&#65533;&#65533;I&#65533;&#65533;wsu&#65533;&#65533;&#65533;Iw&#65533;a|c~P&#65533;&#65533;&#65533;bc&#65533;W&#65533;&#65533;S&#65533;:&#65533;#e!&#65533;&#65533;&#1419;&#65533;c&#65533;&#65533;&#1442;&#65533;	H&#65533;&#65533;&#1356;(&#65533;gp&#65533;P&#65533;z"&#65533;&#65533;&#65533;&#65533;x*&#65533;&#65533;pUG&#65533;&#65533;&#65533;&#65533;g&#65533;&#65533;iF/&#65533;&#1549;&#65533;&#1477;&#65533;&#65533;|l&#65533;q
r&#65533;D3#%}&#65533;_hqv&#65533;c&#65533;&#65533;c&#65533;Bwcg&#65533;&#65533;&#65533;G	N&#65533;&#65533;&#1618;&#65533;&#65533;1H&#65533;~w&#65533;*y&#65533;&#65533;m8c&#65533;v>&#65533;&#277;&#65533;1#&#65533;#&#65533;&#65533;)&#65533;&#65533;	&#65533;&#65533;JA&#587;&#65533;&#465;&#65533;&#1494;&#65533;&#65533;&#65533;I&#65533;&#65533;XhX&#65533;	&#326;&#65533;H&#472;&#65533;o	&#65533;&#65533;P_&#65533;3&#65533;,yH&#65533;3yXI&#65533;M&#65533;&#65533;:&#65533;&#65533;?&#65533;R|&#65533;p|?&#65533;zT&#65533;&#65533;&#65533;TDG&#65533;z&#65533;`C /"&#65533;O	&#65533;&#65533;f&#65533;&#65533;&#65533;&#65533;&#13839;`&s&#65533;&#65533;C&#65533;&#65533;)Pd&#65533;'&#65533;&#65533;I&#65533;c91.&#65533;C(&#65533;&#65533;&#65533;=0D&#65533;V&#65533;&#65533;I&#65533;&#65533;_w&#65533;J&#65533;_&#65533;&#65533;)Q&#65533;&#65533;h&#65533;/ik&#1080;E-d&#65533;X&#65533;&#65533;&#65533;Y&#65533;&#65533;&#65533;&#65533;)&#65533;&#65533;&#140;*&#65533;QX&#65533;&#65533;&#65533;)&#65533;'&#65533;&#65533;X&#65533;&#65533;&#65533;,&#65533;w&#65533;&#65533;I&#65533;+&#403;&#65533;	|5'&#65533;&#65533;Ha0HDip&#65533;2&#65533;&#65533;K9Ho&#65533;c:"|A{Byk&#65533;&#540;&#65533;de31&#65533;	&#65533;M&#65533;&#65533;&#65533;&#133;&#65533;&#65533;&#65533;)&#65533;Uyq&#37462;
&#65533;x,EH&#65533;&#65533;u&#65533;_&#65533;B4Gx&#65533;&#65533;&#65533;&#65533;&#65533;&#65533;Me&#65533;&#65533;@
Z&#65533;&#65533;&#65533;&#65533;&#65533;P&#65533;$&#65533;&#664;WX&#65533;&#65533;H&#65533;&#65533;F&#65533;&#65533;{e3&#65533;xh&#65533;U &#65533;`)Ue&#65533;&#65533;&#65533;I&#65533;&#65533;i|&#65533;	&#65533;&#65533;&#65533;&#65533;&#65533;&#65533;&#65533;kKz<6&XD&#65533;&#65533;T&#65533;&#65533;Z9n&#65533;W&#65533;vC&#65533;&#65533;&#65533;&#65533;&#65533;&#594;8
&#65533;&#65533;&#65533;P&#65533;&#65533;&#65533;&#65533;yr5&#65533;&#65533;&#65533;D&#65533;&#65533;&#1637;zl&#65533;D&#65533;%&#65533;
&#65533;i)&#65533;J&#663;&#65533;&#65533;jq`Q:B&#65533;&#65533;&#65533;	&#65533;L&#65533;1(&#65533;&#65533;&#65533;&#65533;9>2&#65533;&#65533;&#65533;m:&#65533;&#65533;&#65533;&#65533;&#65533;[&#65533;W&#65533;&#65533;&#65533;[&#65533;&#65533;&#65533;P&#65533;%Z&#65533;Wz%&#65533;T]&#65533;&#65533;K&#65533;)]E3J&#978;C&#660;"&#1927;)&#65533;jIi&#65533;WhY&#65533;g&#65533;&#65533;)&#65533;"^&#65533;&#65533;5&#65533;&#65533;&#65533;&#65533;&#43180;&#65533;0G&#65533;&#857;x0&#65533;
D&#65533;eU&#65533;7jA&#65533;u&#65533;rr&#65533;&#65533;@&#65533;!1Zw&#1499;&#65533;&#65533;&#65533;&#65533;|&#65533;M&#65533;&#65533;&#1740;&#65533;x&#65533;&#65533;V@&#65533;&#65533;QROmZh&#65533;&#65533;xx/&#65533;U&#65533;w3&#65533;&#65533;&#65533;&#65533;&#65533;&#65533;&#65533;&#65533;:x&#65533;f|D:&#65533;&#65533;&#183248;H('&#65533;Ln8@	&#1125;&#65533;3
&#1066;&#65533;u}&#65533;D&#45838;4&#65533;f&#65533;&#65533;R&#1427;	&#65533;&#65533;&#65533;&#65533;&#65533;&#65533;&#65533;[&#65533;&#65533;&#65533;&#65533;&#65533;j&#65533;@&#65533;&#65533;?&#1754;b;+&#65533;&#65533;&#65533;&#3064;Z&#65533;c&#65533;&#65533;&#65533;W0&#65533;&#65533;icI6[&#65533;^k&#65533;&&#618;&#65533;
&#65533;&#65533;r;&#65533;lw&#65533;&#65533;y&#65533;&#65533;4T&#36353;&#65533;&#65533;{&#65533;r&#65533;&#65533;&#65533; &#65533;&#65533;&#562;T&#65533;&#65533;&#65533;&#65533;&#65533;&#65533;&#1945;&#65533;\oRP&#65533;lu&Y&#65533;&#1610;+&#65533;\&#65533; &#65533;&#65533;%7&#65533;n&#65533;p`}2&#65533;&#1260;&#65533;*&#65533;%&#65533;&#65533;	&#65533;
&#65533;t&#65533;X&#65533;Z&#65533;&#65533;b&#65533;&#65533;vP&#65533;i%&#65533;&#65533;4&#65533;&#65533;&#65533;^0t&#65533;&#65533;
&#65533;&#65533;&#65533;0&#65533;&#65533;b&#65533;/Nu&#65533;?	&#65533;&#1680;&#65533;&#65533;/&#65533;&#65533;&#65533;&#65533;&#65533;&#65533;&#1642;&#65533;	&#65533;&#65533;a5&#65533;&#65533;GZ	&#65533;R3.&#415;&#65533;:\&#65533;+\&#65533;&#65533;&#65533;&#65533;&#65533;Ih&#65533;8	&#65533;&#65533;&#65533;if&#65533;&#65533;&#65533;&#65533;&#65533;X&#65533;Xm&#65533;&#65533;&#65533;&#65533;&#28239;x&#65533;&#65533;#&#65533;&#65533;4]~
&#65533;w&#65533;1&#65533;&#65533;) <&#65533;&#65533;#&#65533;&#65533;&#65533;K0&#65533;&#462;&#65533;&#65533;1t&#65533;Q&#65533;e];&#65533;&#65533;R&#65533;q &#65533;&#147;&#65533;&#174;&#65533;
&#65533;&#700;&#65533;5l[l.D&#65533;&#65533;&#65533;Z&#65533;&#65533;&#65533;&#65533;&#65533;&#65533;&#65533;&#42295;M&#65533;&#65533;&#1655;H&#65533;&#65533;&#65533;&#65533;&#65533;&#1328;&#65533;&#1759;&#65533;+va
&#65533;9,%4q)&#65533;v&#65533;&#65533;&#65533;&#65533;)&#65533;&#65533;&#65533;&#65533;J&#65533;K&#65533;&#65533;&#65533;I&#65533;Y1&#65533;Xk&#65533;&#65533;d&#65533;/&#65533;&#65533;=&#65533;p?&#1466;>&#65533;&#65533;z&#65533;\&#65533;0&#65533;Rg&#65533;&#696;&#65533;&#65533;FJ&#65533;T&#65533;&#65533;z&#65533;&#65533;&#65533;x&#65533;i&#65533;&&#65533;&#65533;&#65533;&#827;2&#65533;S&#65533;&#65533;0u&#65533;R&#65533;&#65533;s&#65533;&#65533;&#763;(}&#65533;B<&#65533;$g&#65533;I&#1853;G|&#27184;&#65533;k,&#65533;R&#65533;>r&#65533;&#720;&#65533;&#65533;;&#65533;ajV&#65533;u&#65533;?&#65533;&#65533;u&#65533;&#65533;P&#65533;&#65533;&#260;&#65533;&#65533;&#65533;h&#65533;&#65533;@&#65533;&#65533;D&#65533;&#65533;&#65533;LoL&#65533;&#65533;6&#65533;8&#65533;}&#65533;&#65533;&#65533;&#65533;&#65533;)FQ&#65533;&#65533;<<&#65533;V&&#65533;&#65533;&#65533;Q&#65533;&#65533;&#65533;&#65533;Z&#65533;&#65533;q&#65533;&#65533;(&#65533;_V&#65533;-&#65533;&#65533;rx&#65533;&#65533;x&#65533;	4L&#65533;&#65533;l,&#65533;&#65533;&#709;g&#65533;{&#65533;&#65533;+Z&#65533;&#65533;H&#65533;&#65533;&#65533;&#65533;&#65533;
&#65533;W&#65533;,B&#65533;&#65533;,y@&#65533;&#65533;&#1840;(&#65533;\&#751;&#65533;&#65533;b&#65533;Q&#65533;*&#65533;Y&#65533;&#65533;{&#65533;&#65533;t&#65533;l&#65533;k&#65533;=&#65533;&#65533;&#65533;&#65533;*@4&#65533;&#65533;	:&#65533;&#65533;$&#65533;&#65533;L&#65533;&#677;&#65533;&#65533;&#65533;b&#65533;&#65533;&#65533;{,&#65533;&#65533;&#65533;5&#65533;_&#65533;&#65533;&#361;=&#65533;d&#65533;&#277;z&#65533;o&#65533;L]&#979;g&#65533;O&#65533;8B&#65533;,_&#1179;&#65533;T|W&#65533;&#65533;&#65533;&#65533;&#65533;%AL"4&#65533;D,&#65533;nU&#65533;ZM;&#65533;U&#65533;&#65533;N&#65533;&#65533;X&#65533;U&#65533;&#65533;a&#65533;zH&#65533;&#65533;C&#65533;5&#65533;WC&#65533;&#65533;8&#65533;&#65533;7&#65533;m};]&#65533;&#65533;1&#65533;F&#65533;&#65533;&#65533;  &#65533;&#65533;&#65533;&#65533;&#65533;&#65533;q&#65533;@ &#65533;:&#65533;&#65533;&#65533;&#65533;&#1571;&#65533;&#65533;x&#65533;&#65533;Hq&#939;&#1564;&#65533;X&#65533;&#65533;N&#65533;*~&#65533;V&#65533;k}&#65533;#&#65533;&#65533;&#65533;,y&#65533;&#65533;?(t&#65533;2&#65533;&#65533;&#65533;&#1240;&#65533;J{&#65533;k&#65533;&#65533;&#65533;&#65533;&#756;&#65533;&#65533;&#65533;T&#65533;&#65533;&#65533;=&#65533;&#65533;&#65533;,&#65533;&#65533;(Ic&#65533;%&#65533;8]&#65533;&#65533;&#1536;ki&#1267;&#65533;&#65533;&#65533;l&#65533;&#65533;:&#65533;&#65533;]&#1930;&#65533;&#65533;sIt&#65533;Fe&#65533; &#65533;vU&#1248;# l1 a&#65533;&#65533;&#65533;&#65533;i&#65533;&&#65533;('&#65533;&#65533;&#65533;"&#65533;Hie&#65533;&#65533;&#65533;\&#65533;f&#65533;;&#65533;&#65533;LM&#65533;&#65533;&#65533;H]&#65533;&#65533;X&#65533;&#65533;&#65533;[&#65533;=hk&#65533;&#65533;<&#65533;z&#65533;&#65533;K&#65533;<&#65533;:L&#65533;&#65533;jq&#65533;&#65533;&#65533;&#65533;-&#65533;&#65533;&#65533;&#65533;&#65533;~&#65533;&#65533;&#1736;&#65533;&#65533;h&#65533;&#65533;|&#65533;&#65533;&#65533;bs&#65533;+&#65533;k&#65533;~&#65533;&#65533;|16R6)&#65533;&#65533;a&#65533;&#1284;&#65533;&#65533;5&#65533;I&#65533;y&#65533;&#689;&#65533;  rR8:&#65533;&#65533;=&#65533;5:@cG	&#65533;|&#193;"I&#65533;{0&#65533;&#65533;&#65533;,Q&#65533;&#65533;&#65533;&&#65533;D'Q&#65533;)|&#65533;&#65533;&#65533;&#65533;&#65533;f&#65533;&#65533;&#65533;&#65533;
T&#65533;&#65533;I&#65533;&#65533;&#65533;&#65533;Ba&#65533;kl&#65533;J&#65533;E&#65533;&#1839;&#65533; &#65533;+&#65533;&#65533;-	&#65533;&#65533;+&#65533;4&#65533;&#65533;PTV,\&#65533;&#65533;&#65533;&#65533;&#65533;&#65533;&#65533;&#65533;&#65533;&#65533;&#65533;&#65533;m&#65533;A&#65533;&#65533;&#65533; Y&#65533;&#65533;X&#65533;A&#65533;&#65533;&#65533;M&#65533;q{&#65533;&#65533;.&#65533;&#65533;&#1580;,&#65533;b&#65533;&#65533;&#1363;*'&#65533;}Icn&#65533;&#65533;p&#65533;q&#65533;I&#65533;&#65533;&#65533;&#65533;&#65533;&#65533;&#65533;&#65533;]&#65533;O&#65533;B&#65533;@8&#1249;&#65533;&#1847;&#65533;&#65533;-&#65533;(&#65533;k&#65533;&#246;&#1903;/'!&#65533;j&#65533;+X&#65533;&#65533;&#65533;`&#65533;&#65533;&#65533;&#65533;&#65533;/^&#65533;&#65533;&#65533;&#65533;&#65533;6&#65533;r}6Z&#65533;&#65533;&#65533;&#1470;7=&#65533;&#65533;&#65533;&#65533;_[z&#65533;+&#65533;&#65533;&#65533;&#426;&#65533;&#65533;&#65533; }&#65533;&#65533;H1&#45965;&#65533;t-&#65533;K&#65533;&#65533;X&#65533;"&#65533;&#65533;&#65533;@j&#65533;d&#65533;&#65533;#g&#65533;&#65533;L&#65533;&#65533;j&#65533;&#65533;&#65533;H&#65533;&#65533;&#1815;"ZEa&#65533;&#65533;g&#65533;&#1801;&#65533;s&#65533;&#65533;&#65533;&#5280;z	&#65533;&#65533;P&#65533;&#65533;@z&#65533;|&#65533;a&#65533;&#65533;&#65533;&#65533;&#65533;&#65533;&#65533;&#65533;&#65533;&#65533;&#65533;Z&#65533;B&#65533;&#65533;&#65533;&#65533;&#65533;&#65533;&#65533;`&#65533;]=&#65533;&#65533;.&#65533;&#65533;<&#65533;&#65533;&#65533;&#65533;&#65533;>5&#65533;&#65533;&#65533;&#65533;&#65533;&#65533;L&#65533;$[&#65533;&#65533;&#65533;g&#1693;&#65533;&#65533;&#65533;&#65533;&#65533;&#65533;&#65533;&#387;&#65533;u&#65533;&#65533;&#65533;&#65533;&#65533;&#65533;i&#65533;&#65533;&#65533;P&#65533;|f@&#65533;&#65533;&#65533;#9&#65533;&#65533;&#65533;?u(&#65533;&#65533;	~&#19721;&#65533;2OcC&#65533;&#65533;s&#65533;&#65533;&#65533;&#65533;
\Dq&#65533;1&#65533;&#65533;f&#244;8&#65533;&#65533;&#65533;y~
&#65533;&#65533;WQ&#65533;&#65533;&#65533;&#65533;&#65533;&#65533;|&#1256;&#65533;~E&#65533;>@<&#65533;&#65533;&#65533;&#65533;_&#65346;&#65533;Q&#65533;&#65533;&#65533;&#65533;;&#65533;&#65533;&#65533;2uN&#65533;U&#65533;@&#65533;]&#65533;&#65533;9y&#65533;&#65533;&#65533;M&#41293;&#65533;&#65533;&#65533;&#65533;&#65533;&#65533;x&#65533;&#65533;hO&#65533;&#65533;&#947;k&#65533;&#65533;&#65533;.D&#1974;S&#65533;R&#65533;&#65533;&#65533;%q&#65533;W&#65533;3&#65533;&#65533;&#65533;&#65533;&#65533;&#65533;`%&#65533;3&#65533;U&#65533;&#65533;?\V&#65533;&#65533;&#65533;&#65533;&#65533;&#65533;&#65533;&#65533;q&#65533;&#65533;D&#65533;(+-u)&#65533;N&&#65533;&#65533;&#65533;.6&#65533;&#65533;1&#65533;,@&#65533;&#65533;&#65533;&#65533;/&#65533;Z&#65533;&#65533;&#65533;&#65533;&#65533;&#65533;&#65533;^&#65533;&#65533;&#65533;&#65533;&#65533;&#65533;&#348;&#65533;&#65533;&#65533;&#662;&#65533;z&#65533;&#65533;&#1124;I&#65533;y,&#65533;&#65533;&#65533;&#65533;+&#1940;D&#65533;&#1809;&#65533;&#65533;&#65533;[B&#65533;&#65533;&#65533;	;-&#65533;&#65533;/	&#65533;&#65533;&#65533;&#65533;&#65533;&#65533;&#65533;&#65533;&#65533;&#65533;&#65533; &#65533;5&#1569;`:f&#65533;&#669;3')V&#65533;
H&#65533;&#65533;&#65533; &#65533;M3&#65533;&#65533;&#462;&#65533;&#65533;&#65533;t&#65533;D&#65533; &#65533;R&#65533;@&#65533;&#65533;&#65533;&#65533;q&#65533;V&#65533;B9&#65533;&#1723;&#65533;&#65533;l&#65533;&#65533;&#65533;&#65533;&#863;@&#65533;&#65533;&#65533;&#65533;&#65533;&#65533; 8&#1637;&#65533;<d8!&#65533;&#65533;.1Ldi+&#65533;&#65533;+x0K&#65533;&#65533;&#65533;"g&#1258;e:&#152;&#65533;j&#65533;&#65533;&#65533;R&#65533;/&#65533;w-&#1834;&#65533;V&#65533;&#65533;&#65533;:&#65533;3&#65533;&#65533;&#1321;&#238;@&#65533;&#65533;&#65533;&#65533;&#65533;&#65533;
&#65533;&#65533;&#65533;n2&#65533;&#65533;&#65533;&#65533;&#65533;&#65533;&#65533;/&#28317;&#65533;Y&#65533;&#65533;&#65533;`&#65533;&#359;&#65533;&#65533;&#65533;[L&#65533;:m&#65533;4o&#65533;`4&#65533;`ms&#65533;&#65533;&#65533;jo&#65533;R&#65533;Pp&#65533;&#65533;^&#65533;&#65533;rJ\&#65533;&#1826;)AF/&#50241;u&#65533;&#65533;G&#65533;4Y&#65533;&#1309;&#65533;F&#65533;5e%MU&#65533;T&#65533;&#65533;&#65533;N7n"&#65533;&#65533;<R] &#65533;&#65533;bl*&#65533;G&#65533;&#65533;&#65533; A&#65533;r\!x&#65533;'X&#65533;ZfA&#65533;&#65533;5&#65533;#^d &#65533;&#65533;' &#65533;adz-&#65533;Z&#65533;&#65533;r&#65533;g&#65533;"&#65533;J&#65533;&#65533;&#65533;v0qc&#65533;_&#65533;}H&#65533;e&#65533;&#65533;&#65533;"
&#65533;Ng&#65533;,&#65533;&#65533;$&#65533;"&#65533;)-mA&#65533;&#65533;]&#65533;n-|&#1232;7&#65533;&#65533;&#65533;
&#65533;&#65533;V&#65533;7&#65533;$&#65533;?&#65533;&#65533;F&#65533;Pb&#65533;&#65533;&#65533;QM%&#65533;&#43221;&#65533;&#65533;&#65533;P#&#65533;i&#65533;s&#65533;}&#65533;"az^&#65533;D&#65533;+&#65533;&#65533;G
I(&#65533;&#65533;&#65533;$&#65533;L5A&#65533;&#65533;P7&#65533;#&#65533;;0U&#65533;T&#65533;p&#65533;&#65533; &#65533;[ZqTh&#65533;[Yy&#65533;&#65533;&#65533;&#65533;T&#65533;&#65533;&#65533;
L&#65533;V&#65533;Z&#65533;&#65533;&#533;&#65533;&#65533;	&#65533;&#65533;&#65533;x&
&#65533;&#65533;&#65533;gS,&#65533;@&#65533;@&#46598;&#65533;&#65533;&#65533;"R&#65533;&#65533;8{&#65533;W&#65533;r&#65533;&#15444;&#65533;&#679;&#65533;$i&#865;HN&#65533;^<&#65533;&&#65533;e<&#65533;&#65533;&#65533;qa&#65533;&#65533;&#65533;&#65533;&#65533;y&#65533;&#65533;&#65533;&#65533;&#65533;&#273;&#65533;&#65533;&#65533;X&#65533;&#65533;*8&#377;&#65533;&#65533;w6<&#1886;|RR&#65533;&#65533;
O&#65533;9
[&#65533;&#65533;&#65533;&#30839;&#883;&#65533;E&#65533;z&#65533;n&#65533;i7
&#65533;&#65533;&#65533;&#65533;&#65533;&#65533;+&#65533;&#65533;DW&#65533;D&#65533;%1UDUke&#65533;&#65533;Fb&#65533;m4Zd&#65533;F&#65533;&#65533;&7s&#65533;&#65533;m&#65533;s&#65533;&#65533;VfHL&#65533;&#65533;e&#65533;!&#65533;	&#65533;b&#65533;HK&#65533;&#65533;N&#65533;&#65533;&#65533;&#65533;x&#65533;&#65533;N&#65533;.h&#65533;D&#65533;(&#65533;&#65533;(&#65533;a&#65533;$c&#65533;_&#65533;&#65533;&#65533;{&#65533;N})&#65533;&#65533;
&#65533;&#65533;&#65533;&#65533;kp?&#65533;p*&#65533;b&#65533;|&#27536;&#65533;&#65533;0&#65533;&#65533;mt]&#65533;}&#65533;&#65533;,|&#65533;a&#65533;1&#65533;#}&#65533;uK9&#65533;&#65533;&#65533;76&#65533;&#65533;z&#65533;o&#65533; ~&#65533;~&#65533; P&#65533;&#65533;(&#65533;=&#65533;&#65533;&#65533;M'x5t&#65533;:H&#65533;&#65533;a8x4&#65533;W9'&#65533;&#65533;&#65533;&#65533;P&#65533;m&#65533;$~&#65533;&#65533;&#65533;&#1305;&#65533;&#65533;&#65533;&#65533;&#65533;L&#65533;&#65533;h&#65533;&#65533;&#278;m\&#1395;L&#65533;&#65533;&#65533;&#65533;*b&#65533;f&#65533;j&#65533;Fp&#65533;B&#65533;&#65533;&#65533;&#65533;*&#65533;&#65533;6rb\&#65533;G&#2032;&#65533;qfz&#65533;&#65533;7Mb&#65533;&#1475;K&#65533;&#65533;&#65533;\&#65533;r&#65533;&#65533;&#65533;).&#1209;&#65533;q&#65533;\&#65533;&#65533;R(^&#65533;BqGb&#65533;&#65533;IFA&#65533;&#65533;&#65533;&#65533;X&#1491;b7&#65533;&#65533;>@ &#1170;&#65533;&#65533;&#65533;&#65533;&#65533;L&#65533;&#65533;E&#65533;C&#65533;ix&#403;M&#65533;&#65533;W&#65533;,Ky&#65533;&#65533;&#65533;&#65533;p
&#65533;&#65533;y&#65533;@ !&#65533;rp&#65533;2&#65533;k&#65533;&#65533;23&#65533;&#65533;pc3|&#65533;{&#65533;&#65533;]i&#65533;&#570;I&#65533;&#65533;5mI&#65533;{&#65533;&#65533;&#65533;e&#65533;&#65533;&#65533;.0&#65533;&#65533;&#65533;RiS&#65533;&#65533;U&#65533;&#65533;&#65533;{&#65533;0&#65533;6K&#65533;&#65533;&#65533;&#65533;&#65533;<&#65533;p0&#65533;klM&#65533;y&#65533;:&#65533;&#65533;d}p&#65533;y&#65533;&#65533;&#1816;s&#65533;&#41743;#,&#65533;&#65533;+_&#65533;&#65533;Pcn&#65533;&#65533;&#65533;:E&#65533;n&#65533;(&#65533;&#65533;a&#65533;|s&#65533;&#65533;&#65533;:(&#65533;Kw&#65533;&#65533;Rf&#65533;P&#65533;Xi&#65533;&#65533;`ui^D$&#65533;&#65533;p(&#65533;&#1040;&#65533;&#65533;<x &#65533;R&#65533;&#65533;eH&#65533;&#65533;&#65533;&#65533;xc&#65533;O<F&#65533;g&#65533;&#705;0Y&#65533;?&#65533;&#65533;&#65533;&#65533;]&#65533; &#65533;E&#65533;&#65533;&#65533;K&#65533;&#65533;.&#65533;C$,U&#65533;HF*&#65533;&#65533;0&#65533;?&#65533;&#65533;&#65533;&#65533;V&#65533;V&#65533;&#65533;	&#65533;&#65533;h'&#65533;&#65533;2xm&#65533;&#65533;&#1827;4&#65533;AA&#65533;&#65533;v.m%&#65533;&#65533;J_r&#65533;&#65533;%dJ5&#65533;&#65533; ih&#65533;&#65533;%&#65533;&#65533;&#65533;&#65533;@OTy&#65533;&#65533;&#65533;&#65533;c &#65533;y&#65533;
&#65533;HM&#65533;&#65533;&#1181;g&#257;&#65533;&#65533;EQV/~Q&#65533;LT&#65533;&#65533;&#677;E%.j0&#65533;&#65533;&#65533;&#65533;qzQB&#65533;G&#65533;EWQ&#65533;jm&#65533;J&#65533;&#65533;&#65533;&#458;&#65533;&#65533;p&#65533;&#65533;@&#65533;&#65533;&#65533;I&#65533;&#65533;&#65533;Au4Y&#65533;u&#65533;&#65533;&#65533;&#65533;&#65533;&#65533;!F&#65533;Y2S&#65533;&#65533;J&#65533;'({&#65533;&#65533;a&#65533;SMV&#65533;%&#65533;c)b3yVo}&U6&#65533;-&#65533;p&#65533;S&#65533;4&#65533;}Z&#65533;-=&#1492;&#65533;U&#65533;&#65533;2"/i&#65533;&#724;t!u&#65533;&#65533;T&#65533;'U&#65533;&#65533;&#65533;1&#65533;&&#65533;J&#65533;Vi*-&#62750;%&#65533;J&#65533;l&#65533;&#65533;U&#65533;Y&#65533;;&#65533;&#65533;]&#65533;.&#65533;&#65533;Pm&#320;&#65533;M&#65533;d&#65533;&#65533;&#65533;&#65533;=&#65533;&#65533;Y1&#65533;&#65533;QG&#65533;&#65533;w&#65533;M&#65533;.&#65533;&#65533;`&#65533;&#65533;&#65533;>&#65533;h&#65533;d&#65533;&#65533;&#65533;&#65533;A<F0&#65533;k&#65533;f>g&#65533;T&#65533;<&#65533;&#65533;&&#65533;ObQ&#65533;&#65533;o&#65533;&#65533;&#65533;<&#65533;J?&#65533;&#65533;&#65533;t_!]&#65533;lw3a2&#1204;&#65533;&#65533;1&#65533;@&#65533;&#65533;J&#65533;H&#1302;&g-gG&#65533;&#65533;&#65533;HG&#349;P&#65533;&#65533;(&#65533;D&#65533;&#65533;&#1325;&#65533;uQ&#65533;P&#65533;&#65533;&#65533;&#1361;P&#65533;&#65533;&#65533;a@&#1444;&#65533;d&#65533;6&#65533;&#65533;g&#65533;,4&#65533;&#65533;&#1449;5 Q&#65533;&#65533;&#65533;O&#131;w&#65533;&#215;&#65533;l&#65533;5+&#65533;&#256;&#65533;C&#65533;wl&#65533;3sA&#65533;&#65533;G)&#65533;&#65533;&#202;&#65533;&#65533;&#65533;	&#65533;ZY&#65533;y&#65533;&#65533;d'b)&#65533;&#65533;&#65533;&#65533;=&#65533;&#65533;&#65533;@&#65533;z&#65533;&#65533;&#740;&#65533;le\A&#65533;)&#65533;&#65533;Q&#65533;&#65533;;6&#65533;v&#65533;N&#65533;&#65533;\P7GT&#65533;?&#65533;!&#65533;S&#65533;&#65533;a3QNp&#65533;Tv&#65533;T&#65533;.t&#65533;
&#65533;&#65533;d&#65533;&#65533;&#65533;g&#65533;&#65533;J&#65533;WF&#65533;&#65533;&#65533;&#65533;&#65533;/+&#65533;</>&#65533;&#65533;w&#65533;3&#65533;+|&#65533;&#65533;&#65533;b&#65533;C1Z&#65533;;J&#65533;4v&#65533;&#629;'-&#65533;z&#65533;&#65533;i&#65533;g&#65533;N&#65533;&#65533;KS&#65533;&#65533;&#65533;&#65533;&#65533;&#65533;&#65533;&#65533;;&&#65533;&&#65533;j&#180;<&#1170;&#65533;&#65533;&#65533;&#65533;&#65533;`kU&#65533;&#65533;
&#65533;4r2&#65533; &#65533;o&#65533;&#65533;Z&#65533;x&#65533;&#65533;&#65533;5&#65533;&#65533;&#65533;&#65533;v`%I&#65533;&#65533;&#65533;&#65533;1&#65533;=N@&#65533;UQ&#1149;e&#65533;&#65533;Rx&#65533;^&#65533;,!&#65533;J&#65533;_F":#C&#65533;D&#65533;&#65533;&#65533;&^&#65533;s&#65533;r+&#65533;qhx&#65533; &#65533;&#65533;&#65533;&#65533;&#65533;&#65533;N&#65533;&#65533;&#65533;&#65533;.uC&#1557;&#65533;&#1590;x&#65533;`z+{P&#65533;}&#65533;&#65533;&#65533;&#65533;&#65533;&#65533;&#65533;&#65533;x&#65533;&#65533;}&#65533;}&#65533;5&#65533;&#65533;}&#65533;&#65533;&#65533;1&#65533;l&#65533;&#65533;++&#65533;&#65533;(&#65533;&#1629;T&#65533;&#65533;_&#65533;&#65533;&#65533;J&#65533;G&#65533;w&#65533;_g&#65533;7&#65533;+&#65533;j,>O&#1846;&#65533;~k[&#65533;&#65533;qQ&#65533;&#65533;0h&#65533;0)&#65533;&#65533;&#65533;U&#65533;
&#65533;7D&#65533;a&#65533;<;|J@ >o&#65533;&#65533;|&#65533;!&#65533;&#65533;&#65533;M?&#65533;&#65533;#=&#65533;o&#65533;&#65533;&#65533;~&#65533;z&#752;wz&#65533;l@&#65533;&#65533;&#65533;q`=$&#65533;&#65533;&#65533;&#65533;&#65533;&#65533;(&#65533;&#65533;[|&#1901;&#65533;9V&#65533;&#65533;&#65533;&#65533;&#527;2&#65533;j&#65533;&#65533;&#65533;&#65533;&#65533;/&#65533;3V&#65533;&#65533;&#65533;~&#1928;&#65533;&#65533;&#1121;&#65533;4:&#65533;~J9#S&#65533;Sp2/&#806;q
&#65533;q&#65533;&#65533;Hwm&#65533;w&#65533;j&#65533;&#65533; t&#65533;&#65533;&Uu3&#65533;Gzyd@&#65533;,&#65533;!&#65533;'-&#65533; *Jf&#65533;&#65533;&#65533;&#65533;p&#65533;SL&#65533;&#65533;i&#65533;@Vm&#65533;&#65533;L&#65533;c!p&#65533;t&#65533;tT&#65533;^&#65533;7u(WC&#65533;N&#65533;&#65533;u&#65533;VY&#65533;&#65533;GHgf&#65533;&#65533;}&#65533;g&#65533;&#65533;'v&#65533;vE~&#65533;F&#65533;&#65533;D&#65533;&#65533;&#1473;^HYX&#65533;&#65533;f&#65533;c&#65533;_&#65533;&#65533;w&#65533;vvvS1&#65533;&#65533;'(z&#65533;&#65533;&#65533;`JX&#65533;&#65533;f8&#65533;hy&#65533;&#65533;j&#65533;&#65533;W&#65533;P&#65533; &#65533;\&#65533;qW&#65533;&#65533;&#65533;&#65533;@&#1729;9&#65533;&#65533;S)&#65533;rE&#65533;B.&#65533;z&#65533;&#65533;2&#65533;&#1346;&#65533;&#65533;,Q&#65533;O&#65533;v{<&#65533;p&#65533;&#65533;5I&#65533;n&#65533;6&#65533;&#65533;A&#263;t&#65533;VJ&#65533;!VA&#65533;}&#65533;V&#791;n&#65533;&#65533;m&#65533;&#65533;e^4zW<&#65533;&#65533;#@GW|&#65533;8$Z&#65533;&#65533;&#65533;&#65533;X&#65533;&#65533;{`&#65533;&#65533;&#65533;zx&#65533;.&#65533;&#65533;k&#65533;&#65533;&#65533;&#65533;A&#65533;&#65533;=mhwg&#65533;`&#65533;G&#65533;&#65533;&#823013;&#65533;&#65533;&#1549;}&#65533;](&#65533;&#65533;h&#65533;+c))I-e&#65533;&#65533;&#65533;I&#65533;&#65533;j'&#65533;&#65533;&#65533;&#65533;7R}p&#65533;M&#65533;&#65533;&#65533;6&#65533;&#65533;&#65533;&#65533;&#65533;&#65533;,&#65533;E\&#65533;U&#65533;&#65533;pa*&#65533; &#65533;5&#65533;  )&#65533;T>A%	7Un&#65533;"&#65533;1b&#65533;eEPf&#65533;&#65533;&#65533;&#1490;5c&#65533;&#65533;&#65533;&#65533;&#65533;&#65533;MwV&#65533;x&	JH!v&#65533;#&#65533;&#65533;-@&#65533;eF&#65533;&#65533;&#65533;7&#65533;&#65533;q&#65533;&#65533;&#65533;#&#65533;&#65533;u&#65533;N&#596;iH&#65533;&#65533;(&#65533;&#65533;&#1556;7&#65533;&#65533;&#65533;[yV;iwe&#65533;	c&#65533;?'&#65533;/&#65533;&#65533;&#65533;f&#65533;t1&#65533;q&#65533;	c&#65533;&#65533;M&#65533;gR&#65533;&#65533;&#591;&#65533;&#65533;&#65533;&#65533;&#65533;"E&#65533;&#65533;@-7k&#65533;&#65533;X=&#65533;k&#65533;8&#65533;31\&#65533;:&#65533;x.&#25095;&#65533;&#65533;&#65533;&#65533;KN &#65533;E &#65533;&@&#65533;&s&#65533;&#65533;hx&#1546;S &#65533;&#65533;_&#65533;0&#616;\&#65533;B&#65533;&#65533;yhd:&#65533;:&#65533;<&#65533;x&#65533;U&#65533;&#65533;_&#65533;;&#65533;&#65533;&#65533;Q&#65533;t`mmy&#65533;&#65533;&#65533;?&#65533;a&#65533;/&#65533;5Z)&#65533;X&#1613;K&#65533;&#65533;&#65533;&#65533;;&#65533; $.U&#65533;9&#65533;o&#65533;&#65533;g&#65533;&#65533;$g&#65533;&#65533;W&#65533;&#65533;J&#36943;&#65533;_&#65533;V&#65533;R&#65533;&#65533;0+V&#65533;&#65533;C&#65533;;&#65533;&#65533;9&#65533;&#65533;e[3"&#65533;&#65533;&#65533;P&#65533;&#65533;&#65533;%Tz&#65533;&#65533;Hk&#585;&#65533;{*l!s=0*%&#65533;Q&#65533;&#65533;p&#65533;x&#65533;&#65533;&#65533; &#65533;c&#65533;m,&#65533;eG	i&#65533;&#65533;Jn&#65533;m&&#65533;$jF\d4&#65533;5 &#65533;&#65533;&#65533;`&#65533;&#65533;&#65533;&#65533;&#65533;a`&#65533;d7y&#65533;9&#65533;H&#65533;&#65533;Yqe&#65533;&#65533;&#65533;&#65533;HY&#65533;I&#65533;R&#65533;oV&#65533;_&#65533;)u&#65533;&#65533;>&#435;vj(&#65533;&#65533;x&#65533;IZ&#65533;:&#65533;&#65533;&#65533;W>(&#65533;fs)&#65533; &#482;b&#65533;-{)&#65533;A&#65533;&#65533;&#65533;&#65533;&#65533;&#65533;	o&#65533;up&#65533;h&#65533;5y`&#65533;&#65533;rA&#65533;lW&#65533;&#65533;\Dv&#65533;&#65533;v_&#217;r&#65533;`&#65533;'yp&#65533;X3&#65533;x&#65533;&#65533;t8`&#65533;~!&#65533;&#65533;&#1550;9Y&#65533;i&#65533;f`&#65533;z&#65533;&#65533;`&#65533;j\&#65533;Lq&#65533;&#65533;*P&#65533;&#65533;)&#65533;&#153;	&#65533;Y&#65533;&#65533;&#65533;&#65533;&#611;&#65533;6&#65533;&#65533;&#65533;&#65533;&#65533;9&#65533;?&#65533;&#65533;&#65533;&#65533;&#65533;&#65533;0f&#65533;F'&#65533;&#65533;	&#65533;&#65533;&#65533;&#65533;Oiv&#65533;&#65533;`:&#65533;8cb&#65533;p&#65533;
&#65533;e*&#65533;&#65533;&#65533;&#65533;&#65533;l&#65533;&#65533;-&#65533;&#65533;&#543;&#65533;&#65533;'t&#65533;9t&#65533;&#65533;&#65533;A&#65533;&#65533;&#65533;&#65533;&#65533;&#65533;&#65533;e&#65533;e&#65533;&#1617;e)o&#65533;(Z&#1708;Rp B4&#65533;&#65533;"&#65533;&#65533;*&#65533;y&#65533;j230&#65533;&#65533;&#65533;&#65533;+&#65533;!w&#1392;&#65533;&#65533;&#65533;&#43686;&#65533;t^V&#65533;J&#65533;&#65533;&#65533;&#276;&#65533;*&#65533;]9&#65533;C&#65533;P&#65533;J&#65533;&#65533;%&#65533;&#65533;&#65533;&#65533;&#65533;&#65533;&#65533;&#646;&#65533;&#65533;&#65533;(6D7&#65533;&#65533;FZ&#65533;?&#65533;&#1048;&#65533;PGd&#65533;xri&#65533;,&#65533;s&#65533;&#65533;
&#65533;yc&#674;8*c
&#65533;J`xSm&#43845;	&#65533;(&#65533;&#65533;&#65533;:+&#1344;&#65533;~&#65533;&#65533;x&#65533;&#65533;&#65533;
]Z&#65533;&#65533;s&#65533;&#65533;t&#65533;&#65533;&#65533;l&#65533;&#1676;h&#65533;r&#65533;Us&#65533;eF&#65533;&#65533;;&#65533;R&#456;&#65533;	{A~&#65533;<H&#65533;4Y&#65533;&#65533;0~D&#65533;&#65533;\&#65533;&D:&#65533;}&#65533;&#65533;'k&#65533;o+&#65533;d&#65533;q&#65533;&#65533;&#65533;J&#65533;"+&#65533;9&#65533;&#65533;-&#65533;~}&#65533;7&#65533;&#65533;&#65533;&#65533;&#65533;I&#65533;GH&#65533;&#65533;O&#65533;9x&#65533;&#65533;&#65533;&#65533;&#65533;@K&#65533;&#65533;&#65533;&#65533;f:#&#65533;
&#65533;&#65533;U&#65533;j&#65533; &#65533;L&#45960;gqB&#65533;&#65533;KS;CY{%&Z&#65533;&#65533;\&#65533;&#65533;S:&#65533;9&#65533;3h&#65533;&#65533;&#357;&#65533;&#65533;&#65533;S0 7&#65533;WW#F&#65533;&#65533;&#65533;&#65533;I&#65533;&#65533;;&#1622;Av&#65533;&#65533;@z&#65533;U&#65533;T&#65533;9j&#65533;%t&#1086;9`s&#65533;&#65533;&#65533;em&#65533;J&#65533;S&#65533;&#65533;Z&#65533;F&#65533;&#65533;&#65533;
&#65533;&#65533;&#65533;;&#65533;&#503;&#65533;9*,L&#65533;fnx	E&#1145;U&#65533;&#65533;&#65533;ae(&#65533;&#65533;ZV&#65533;&#65533;(&#65533;f[RB&#65533;&#65533;3&#65533;&#65533;RT&#1428;&#65533;y&#65533;k&#65533;&#65533;&#65533;uz&#65533;9x&#65533;&#65533; &#65533;&#65533;z0&#65533;&#65533;x&#65533;\&#1745;&#65533;&#65533;1&#65533;?&#65533;&#65533;&&#65533;B&#65533;&#65533;D&#65533;k&#65533;&#65533;(&#65533;h!&#65533;[&#65533;&#1658;&&#65533;S.&#65533;k&#65533;[nE&#310;&#65533;D&#30135;&#65533;&#65533;&#65533;;&#65533;Y<&#65533;M[&#1485;&#65533;3&#65533;#&#65533;&#65533;.&#65533;&#65533;&#65533;&#65533;&#65533;&#65533;&#65533;K&#65533;&#65533;&#65533;&#65533;&#65533;&#65533;E&#65533;&#65533;&#65533;&#65533;64>K&#65533;c\&#65533;&#65533;1&#65533;&#65533;Y&#65533;&#65533;R&#65533;Zb|q&#65533;&#65533;&#65533;&#65533;&#65533;h&#65533;&#1797;&#65533;&#65533;J&#65533;&#65533;&#65533;7&#65533;&#65533;&#65533;'0&#65533;5_&#65533;&#65533;Y&#65533;&#174;&#65533;H&#65533;&#65533;&#65533;&#673;{&#65533;&#65533;>h &#65533;&#65533;GI<\Tp -)&#65533;&#65533;&#65533;&#414;&#65533;&#65533;&#65533;&#65533;&#65533;	D$tF&#65533;&#65533;&#65533;&#65533;&#65533;+&#65533;!&#65533;+&#65533;_&#65533;&#65533;&#65533;<&#65533;&#65533;&#65533;Z&#65533;&#65533;^&#65533;v&#65533;&#65533;&#65533;&#65533;y&#65533;&#65533;j&#65533;&#65533;&#65533;&#65533;P&#65533;&#65533;nLq&#65533;&#65533;&#65533;&#65533;E&#65533;#	&#65533;&#65533;&#65533;&#65533;l&#65533;&#65533;\&#65533;^Xe&#65533;&#65533;#&#65533;&#65533;x&#65533;&#65533;1&#65533;Q<&#65533;=&#65533; &#65533;*$&#65533;&#65533;&#65533;&#65533;&#65533;@&#65533;&#65533;&#65533;<&#65533;&#65533;&#65533;
&#65533;Z&#65533;&#65533;&#65533;&#65533;&#65533;0&#65533;&#65533;&#65533;&#65533;L&#65533;zx&#65533;fyp &#65533;<D&#65533;D&#65533;<&#65533;S&#65533;D&#65533;3	X&#65533;&#65533;]&#65533;u{&#65533;&#65533;&#1284;2:+&#65533;&#65533;&#65533;5&#65533;s[&#65533;&#65533;k &#65533;f&#65533;`&#65533;&#65533;n<&#65533;&&#65533;k,&#65533;&#65533;g&#65533;&#682;^&#65533;&#65533;F]-&#65533;<&#65533;&#65533;L&#65533;5F&#65533;&#65533;&#65533;c&#65533;&#65533;&#65533;l<t&#1003;&#65533;&#955;Q`DX&#65533;&#65533;{&#463;&#1114;&#65533;)(&&#65533;&#65533;=&#65533;&#65533;X\&#65533;&#65533;VuR&#65533;&#65533;3<*&#65533;l"y{&#65533;\&#65533;W)W&#65533; &#1064;Q&#65533;&#65533;&#65533;U&#65533;J&#65533;*&#65533;&#65533;C&#65533;&#65533;H&#65533;E&#65533;!&#65533;&#65533;%&#65533;,&#65533;,g5&#65533;2&#65533;M&#65533;&#2021;&#65533;&#65533;&#65533;&#65533;&#381;#&#65533;&#65533;&#65533;gv&#65533;&#65533;&#65533;?=&#65533;&#65533;&#36834;;&#65533;A&#65533;;xE&#65533;&#65533;&#65533;%&#65533;l&#65533;&#65533;Ji&#65533;z&#65533;&#65533;&#65533;&#65533;&#65533;&#65533;&#65533;&#65533;&#65533;8V&#1900;&#65533;&#65533;&#65533;&#63255;&#65533;&#65533;&#65533;9&#65533;&#65533;&#65533;m&#65533;c&#65533;&#65533;&#65533;&#65533;&#65533;&#65533;d&#65533;.&h0&#795;&#65533;&#65533;~&#65533;&#65533;&#65533;&#65533;&#65533;&#65533;O&#65533;)&#65533;&#65533;&#65533;&#65533;&#65533;&#65533;0 &#65533;j &#65533;&#65533;_&#65533;&#65533;J$&#65533;&#65533;(j&#167;&#65533;&#65533;&#65533;&#65533;L&#65533;&#1546;&#65533;0q&#65533;&#1187;L&#65533;l&#1623;&#1279;&#65533;7&#65533;&#65533;MX&#780;&#65533;"&#65533;&#65533;&#65533;n&#65533;-&#65533;Z8i&#1084;&#65533;6&#65533;h);^&#65533;&#65533;P8i&#65533;,aV&#65533;>&#65533;&#65533;=a&#65533;&#65533;&#65533;j&#65533;\&#65533;&#65533;&#65533;&#65533;&#65533;&#1034;&#65533;&#65533;&#65533;I&#65533;&#65533;&#65533;rh9&#65533;8&#65533;2&#941;k+&#65533;&#1803;&#65533;i&#65533;
A&#65533;&#65533;&#65533;o&#65533;K.&#65533;5&#65533;&#65533; &#65533;&#65533;&#65533;U2&#65533;}&#65533;V&#65533;&#65533;Y&#65533;&#65533;&#65533;-7&#65533;m&#1205;&#65533;4&#65533;*&#65533;\&#65533;&#65533;&#65533;]&#65533;h>&#65533;i&#65533;3P&#65533;&#2041;3&#65533;K&#65533;&#65533;&#1591;&#65533;e&#65533;&#65533;b&#65533;4&#65533;&#65533;&#65533;#&#65533;&#65533;:&#65533;w&#65533;&#65533;!&#65533;&#65533;J&#65533;&#65533;4.&#65533;v&#65533;a&#65533;&#65533;&#65533;e&#65533;&#65533;>&#65533;P&#1324;18&#65533;&#65533;&#65533;&#65533;&#65533;&#65533;&#65533;&#65533;D&#65533;&#65533;&#65533;	&#65533;&#65533;&#65533;%&#65533;&#65533;l3&#1013;&#65533;&#65533;\U&#65533;&#44742;&#635;f]&#65533;v&#65533;&#65533;&#65533;&#65533;&83CCDn&#1909;4T&#65533;T&#680;l&#65533;5]&#65533;h8&#65533; p |]&#65533;hr	r&#65533;&#65533;&#65533;e&#65533;7&#65533;&#929;R&#65533;>0&#65533;&#65533;1&#65533;&#65533;&#65533;k&#65533;&#65533;&#65533;Fp&#65533;&#2005;-&#65533;&#65533;<&#830;&#65533;1S:&#65533;&#65533;G&#65533;&#65533;b&#11290;X&#65533;&#65533;&#65533;b&#65533;&#1725;&#7723;&#65533;&#939;&#65533;&#65533;x-&#65533;&#65533;;&#65533;&#65533;&#65533;&#65533;ERw&#65533;&#65533;&#65533;&#65533;x&#479;&#65533;
&#65533;&#65533;z$&#65533;&#65533;&#65533;%&#65533;&#65533;z&#65533;&#65533;&#65533;&#65533;&#65533;&#65533;(&#65533;&#626;T&#65533;&#65533;&#65533;'Fv&#65533;&#65533;T&#65533;Rn&#65533;*B&#65533;&#65533;au&#65533;&#65533;&#65533;.&#65533;&#65533;x&#65533;&#65533;&#65533;&#1980;b&#65533;4&#65533;&/&#65533; &#65533;+v&#65533;N&#65533;&#65533;	:&#1418;^D-Y&#65533;<p&#65533;&#65533;C+&#65533;@X4&#65533;-&#65533;.&#65533;&#65533;N&#65533;(A&#65533;&#721;&#65533;&#65533;&#65533;&#725;&#65533;&#1983;&#65533;&#65533;hc?&#65533;d&#65533;&#65533;7p&#65533;&#65533;`&#65533;&#65533;X0&#65533;CWC&#65533;j&#65533;ggt&#65533;&#65533;e&#65533;&#65533;hR&#65533;D&#65533;&#65533;&#65533;*&#65533;&#65533;&#65533;&#65533;b&#65533;zG,^&#65533;'}v&#65533;
J&#65533;&#65533;&#65533;&#65533;$T&#65533;&#65533;}&#1416;&#65533;&#65533;&#65533;&#65533;&#65533;M!S&#65533;&#65533;&#65533;&#65533;&#65533;57&#65533;&#65533;&#65533;3_2&#65533;&#65533;JXu&#65533;&#65533;&#65533;&#65533;d&#65533;&#65533;C&#65533;&#65533;&#65533;(&#65533;mP&#65533;&#65533;G&#65533;0b&#65533;&#65533;rp&#774;}&#65533;&#1797;O&#65533;&#65533;&#65533;)&#65533;&#65533;&#65533;-&#65533;-0_-&#65533;&#65533;s&#65533;{&#65533;&#65533;.&#65533;w&#1925;	&#65533;&#65533;|&#65533;XD&#65533;&#65533;&#65533;&#65533;z\&#65533;A}&#1689;&#65533;&#65533;M&#65533;g&#65533;N?/&#65533;&#65533;r&#65533;&#65533;&#65533;&#65533;&#65533;e?&#65533;~&#65533;^&#65533;,&#65533;&#65533;&#65533;&#65533;&#65533;&#65533;}&#65533;&#65533;&#65533;&#65533;&#65533;2`&#65533;z{U&#65533;&#65533;&#65533;%V&#65533;&#65533;&#65533;&#65533;&#65533;&&#65533;&#65533;&#65533;&#65533;]&#65533;&#65533;&#65533;
&#65533;&#65533;&#65533;rya u&#65533;h&#65533;&#65533;S450&#65533;=EIS&#65533;E&&#65533;w)w&#65533;k&#65533;,&#65533;;-&#65533;&#65533;+&#65533;u&#65533; =TT&#171;Cr&#65533;RE&#65533;&#65533;&#65533;XT &#65533;&#65533;&#65533;(&#65533;		&#65533;"Dbk&#65533;Y&#65533;	&#65533;&#65533;J&#875;#&#65533;&#65533;KDQPE&#65533;&#65533;e&#1832;&#65533;&#65533;&#65533;r&#65533;BFgdIU&#65533;P&#65533;&#65533;&#65533;&#65533;&#65533;&#65533;0c"&#65533;&#65533;&#65533;&#65533;?7:&#65533;&#65533;9s&&#65533;6&#65533;x&#65533;2t_!B&#65533;&#65533;
&#65533;a&#65533;)&#65533;7==$t&#65533;&#1323;Ue*5&#65533;&#1125;D&#65533;z&#65533;&#65533;&#65533;&#65533;&#65533;&#65533;&#65533;(&#65533;zAE&#65533;&#65533;T&#65533;|:&#65533;&#65533;&#65533;&#65533;n&#494;`1.&#65533;&#65533;&#65533;&#1355;&#65533;Q&#65533;mq&#65533;&#151;_q&#65533;-&#65533;K&#65533;&#65533;&#65533;&#65533;nY&#264;&#65533;H:1f&#65533;iJ S[*&#65533;i&#65533;)T&#65533;O&#65533;2&#65533;&#65533;,1n&#1986;&#65533;$I&#65533;&#65533;&#65533;&#65533;&#1123;&#65533;&#65533;a&#65533;&#65533;M9&#65533;&#65533;&#65533;f&#1194;I&#65533;&#65533;mu&#65533;y&#1878;_&#63581;&#65533;:&#65533;&#65533;&#65533;/&#65533;Wl9I|,&#65533;%$qh&#65533;&#65533;&#65533;-'(P%&#65533;&#65533;&#65533;&#65533;&#65533;'a;Wpg&#65533;&#65533; &#65533;&#65533;&#65533;&#65533;&#1153;&#2017;&#1281;~'&#65533;&#65533; M?m6&#65533;O=&#65533;W&#4459;&#65533;&#65533;VT&#65533;&#65533;UWU&#65533;&#65533;&#65533;&#65533;a/&#65533;&#65533;&#65533;&#65533;'r&#65533;Pj,R&#65533;&#65533; &#65533;`&#714;&#65533;&#65533;&#65533;W&#65533;<v&#65533;c&#65533;BmT&#65533;f&#65533;&#65533;&#65533;XQ&#65533;)&#65533;f&#65533;=&#65533;e&#65533;Y&#65533;&#65533;l&#65533;&#65533;F"&#65533;&#65533;hE&#65533;&&#65533;&#65533;&#65533;&#65533;&#65533;&#65533;&#65533;k&#65533;&#65533;d&~&#65533;&#65533;&#65533;^o&#65533;%&#1099;p&#65533;&#65533;0&#65533;q13O2&#868;&#65533;g&&#65533;2u&#65533;&#1080;'v0A &#65533;v&#65533;I&#65533;&#65533;7&#65533;&#65533;3ED&#65533;L&#65533;dJ&#65533;z&#65533;&#1554;Ej&#65533;(&#65533;C&#65533;HgL&#65533;>&#65533;e&#65533;"	&#65533;&#65533;&#65533;&#37668;&#65533;&#65533;&#65533;1&#65533;-&#65533;Kj&#65533;&#65533;t<x&#65533;&#65533;&#65533;0&#65533;T&#296393;&#65533;&#65533;&#65533;b&#65533;&#65533;&#65533;1>+Z&#65533;&#65533;&#65533;_Ej&#65533;TD@&#65533;X&#65533;&#65533;&#65533;&#65533;&#65533;-W-&#65533;E&#65533;&#65533;B&#65533;&#65533;&#65533;&#65533;&#65533;&#20293;&#65533;q/&#65533;&#65533;AiMr&#827;&#65533;&#65533;&#65533;f&#1431;["&#65533;&#1718;&#65533;&#65533;&&#65533;&#65533;h&#65533;"f&#65533;1&#65533;&#65533;&#65533;^&#65533;3&A&#65533;&#65533;&#65533;&#65533; &#65533;K&#65533; &#65533;&#65533;&#65533;&&#65533;&#65533;&#65533;&#65533;&#65533;<&#65533; &#65533;V&#1579;z@&#65533;M8&#65533;&#65533;&#65533;&#65533;&#65533;4&#65533;x&#6184;&#65533;&#65533;&#65533;r&#65533;&#65533;&#65533;&#65533;Q&#65533;	'&#65533;flK{&#65533;&#65533;&#65533;l&#65533;&#65533;&#65533;&#65533;&#65533;w	&#65533;D&#65533;H&#65533;&#65533;&#65533;&#65533;|&#65533;&#65533;r&#65533;y&#429;&#65533;crk&#65533;&#65533;&#1079530;&#1570;xmF}&#65533;;-&#65533;_~&#65533;K&#65533;=8$&#65533;&#65533;&#65533;D-&#65533;n&#65533;#
v&#65533;S"$&#65533;&#65533;aN0&#65533;&#65533;u&#65533;e&#65533;&#65533;&#65533;	,Ih&#65533;&#65533;&#65533; ?&#65533;Y;&#567;&#65533;T&#65533;
-&#65533;u&#65533;&#65533;&#26203;&#65533;i&#65533;'&#65533;_&#65533;
&#65533;&#65533;&#866;&#65533;&#65533;&#65533;N&#65533;#&#65533;&#65533;JH<&#65533;.d&#65533;&#65533;5&#65533;&#65533;&#65533;:&#65533;&#65533;&#65533;&#65533;&#65533;H&#65533;&#65533;&#65533;?_84=g&#65533;&#65533;A&#65533;&#65533;tJ&#65533;&#23377;&#65533;&#20389;?&#65533;V3&#65533;&#65533;	q2zC&#65533;W&#65533;`I&#65533;RQ+:m&#65533;&#65533;:P6&#65533;&#65533;:p&#65533;R&&#65533;&#65533;!+t&#65533;@&#48546;&#65533;l&#65533;H,IW	9&#65533;L&#65533;^*&#65533;&#65533;&#65533;&#65533;&#65533;&#65533;&#65533;GD&#65533;&#65533;UD^H&#65533;A&#65533;r&#65533;&#65533;Ja$R.&#65533;1&#65533;&#65533;&#65533;!&#65533;$&#65533;YF2&#65533;&#1036;&#65533;&#65533;&#65533;Z&#65533;vEl&#65533;&#58805;Ey&#65533;
6&#65533;&#65533;&#65533;&#256;&#65533;&#65533;2&#65533;&#65533;!;&#65533;&#65533;-&#65533;&#65533;&#65533;E&#65533;d&#65533;&#65533;&#65533;N&#65533;&#65533;&#65533;&#65533;&#65533;10&#65533;&#65533;&#65533;&#65533;&#65533;A9&#65533;Z&#65533;&#65533;q&#65533;p&#65533;g<T8&#65533;&#65533;&#65533;&#65533;Z&#65533;&#65533;S	 &#65533;&#65533;&#65533;&#65533;H&#65533;F&#65533;&#65533;&#65533;XA@&#65533;L2&#65533;&#65533;&#65533;9&#65533;&#298;T<[*)&#65533;Y&#65533;&#65533;y&#65533;[U<&#65533;6z&#65533;{&#65533;&#65533;&#65533;1&#65533;"D.&#65533;&#65533;"&#65533;&#65533;&&#65533;&#65533;	-&#65533;!&#65533;vO&#65533;&#65533;&#65533;&#65533;!$&#1831;Bb"&#65533;r&#65533;&#733;&#65533;&#65533;#"1M1R&#65533;&#65533;&#65533;&#65533;$&#65533; a&#65533;&#65533;"&#65533;&#65533;	%(&#65533;&#65533;&#65533;8&#65533;&#65533;&#65533;q.aUI 2f&#65533;&#65533;/m&#65533;	&#65533;&#65533;l&#65533;&#65533;&#1798;c&#65533;&#65533;&#860;&#65533;2gO&#65533;&#65533;M&#65533;&#65533;&#65533;&#65533;&#65533;&#65533;&#65533;.&#65533;Ir2&#65533;&#65533;&#65533;&#784;@&#65533;C8 yHN&#1392;&#65533;a &#65533;&#1801;&#65533;I`r +&#65533;H&#612;I4&#65533;2&#65533;&#65533;4)NC&#65533;O&#65533;&#65533;#&#65533;q&#65533;4T[&#65533;JH&#65533;!jF&#65533;&#65533;
&#65533;&#65533;w&#65533;`-/8&#65533;&#65533;Y&#65533;&#65533;	Y8 &#65533;&#65533;&#65533;9*v&#65533;)&#65533;p1&#65533;>`t&#65533;&#65533;+.&#65533;&#1186;g>A&#65533;.v&#65533;H&#65533;+b&#65533;&#65533;YN#&#65533;&#65533;&#65533;K&#65533;:&#65533;&#65533;&#65533;&#65533;&#65533;.t&#65533;]&#65533;&#65533;.&#65533;46&#65533;&#65533;99j&#65533;&#65533;1@&#65533;j:U &#65533;5P
ub(&#65533;j&#65533;&#65533;8F49|J&#65533;&#65533;&#65533;32a&#65533;'&#65533;&#640;&#65533;&#65533;#&#65533;&#65533;r&#65533;&#788;&#65533;&#65533;&#65533;&#65533;*&#65533;&#65533;&#65533;\9e(* &#65533;A&#554;&#65533;&#65533;&#1833;ro&#1705;&#65533;&#65533;jY&#65533;&#65533;&#65533;&#65533;&#1704;&#65533;Zp&#65533;9&#65533;	&#65533;@3&#65533;&#65533;m9&#65533;&#65533;t&#65533;&#65533;&#65533;&#65533;w&#65533;4&#65533;
&#65533;&#65533;Ul&#65533;&#65533;r`UbY~&#65533;P.&#65533;&#65533;j&#65533;&#65533;&#65533;&#65533;b&#65533;J&#65533;&#65533;m&#5764;&#65533;&#65533;&#65533;&#65533;&#65533;}&#65533;&#393;&#65533;=&#65533;&#65533;&#1210;pZ&#65533;.b&#65533;&#7465;V&#65533;$&#65533;&#65533;H&#65533;&#65533;TrY2&#65533;j&#65533;c&#65533;&#65533;&#65533;_&#65533;d&#65533;UhQv&#65533;&#65533;v&#65533;J&#918;'D	&#65533;&#65533;&#65533;8&#65533;r0&#65533;n-~&#65533;&#65533;&#65533;&#65533;&#65533;C&#65533;&#65533;&#65533;&#65533;6&#65533;X_:&#65533;&#65533;N-&#65533;M#`Y3&#65533;&#65533;<t&#65533;&#65533;&#65533;&#65533;&#65533;*W)&#65533;&#65533;4 av	&#65533;28B4&#65533;&#65533;R&#65533;eO&#65533;&#65533;&#65533;~&#65533;&#180;pp})&#65533;a&#65533;&#65533;/ M&#65533;B&#65533;&#65533;Pi&#65533;&#65533;\X
`&#65533;&#65533;&#65533;q&#65533;&#65533;clxM+&#65533;S&#65533;&#65533;,&#65533;&#65533;i&#65533;n&#65533;s{&#65533;&#65533;T{&#65533;m:&#65533;U&#65533; $`&#65533;&#975;%&#65533;&#65533;Y&#65533;&#65533;um|qC&#65533;3=&#65533;&#65533;	&#65533;&#65533;&#65533;!4&#65533;$&#65533;T&#65533;&#450;::&#65533;&#65533;G=Hk&#65533;&#65533;L5&#65533;&#65533;&#65533;&#65533;&#65533;>&#65533;8&#65533;l&#65533;&#65533;&#65533;&#65533;$&#65533;&#65533;\rm&#65533;&#65533;(&#65533;&#65533;+&#65533;K&#65533;1&#65533;&#65533;&#1688;&#65533;&#65533;J&#65533;&#65533;@&#65533;d&#65533;&#1919;&#65533;&#65533;/&#65533;H&#65533;&#65533;&#65533;&#65533;&#1398;zS&#65533;"#&#65533;#&#65533;Ij&#65533;&#65533;QFqA&#65533;&#65533;p&#65533;C&#65533;&#65533;%JF]&#65533;L:,X&#65533;&#65533;U&#65533;7&#65533;O&#65533;I&#215;&#65533;W&#180;&#65533;QYv&#65533;&#65533;&#65533;g&#65533;NSz&#65533;Y{9&#65533;Xq(&#65533;&#389;&#1417;&#65533;UDS&1&#1398;&#65533;idk&#65533;&#65533;A&#65533;&#65533;Gy&#247;&#65533;&#65533;o	&#65533;&#65533;jG&#65533;T&#65533;&#65533;&#65533;&#65533;&#65533;&#65533;&#65533;#&#65533;&#65533;o)s&#65533;&#65533;B&#65533;s&#65533;&#65533;<5&#65533;&#65533;uz&#65533;&#65533;j&#65533;&#65533;&#1610;&#65533;&#65533;&#65533;_&#65533;w&#65533;&&#65533;*)
mS&#65533;[&#65533;uIxD&#65533;&#65533;vY&#65533;V&#65533;{&#65533;&#65533;K;k&#1314;&#65533;&#65533;&#65533;&#65533;&#65533;W&#65533;&#65533;&#65533;oT&#65533;&#65533;^5:&#65533;&#65533;&#65533;+&#65533;5&#1516;
cS&#218;&#65533;&#65533;1mx&#65533;5&#65533;&#65533;P~&#65533;&#65533;Z=0&#65533;&#65533;D@&#65533;q&#65533;#>1&#65533;&#65533;&#65533;Y&#65533;&#65533;&#65533;&#1973;
T&#65533;&#65533;&#1506;b&#65533;&#65533;r&#65533;&#65533;j&#65533;&#65533;&#65533;f5&#65533;&#65533;&#65533;&#65533;&#1932;&#65533;&#65533;	&#65533;a&#65533;|&#65533;&#65533;&#65533;:&#65533;U&#65533;.&#65533;)&#65533;]e,&#65533;&#65533;&#65533;\&#65533;&#65533;I&#65533;&#65533;6&#65533;&#65533;_&#65533;&#65533;&#65533;_ &#65533;&#65533;;pZ2o&#65533;w&#65533;&#65533;KQ&#65533;^&#65533;g&#65533;7q&#65533;&#65533;xd&#65533;&#65533; Th&#65533; 7&#65533;Tx&a&#65533;WJ&#65533;h&#65533;S_&#65533;C;&#65533;D&#65533;iE&#65533;9!ww_&#65533;~HTL&#65533;i&#65533;Gq,YN&#65533; &#65533;,a2e&#65533;&#65533;U<e&#65533;
&#65533;tPj&#65533;b&#65533;c&#65533;%2&#65533;U7&#65533;6(w&#65533;gt7&#65533;5&#65533;7s56d&#65533;BIv+6&#65533;}Q&#65533;&#65533;&#65533;"&#65533;I&#65533;3+uw&#65533;@Mi&#65533;~&#65533;nj7o5&#65533;~TrG&#65533;&#65533; ^4&#65533;R&#65533;e&#65533;&#65533;&#65533;BJB&#65533;wv(x&#65533;U&#65533;&#65533;u&#65533;iv&#65533;y&#392;&#65533;&#65533;u%E&#65533;&#65533;/&#65533; &#65533;&#65533;&#65533;&#65533;h&#65533;.&#65533;&#65533;.H	&#65533;&#321;&#65533;&#65533;&#65533;&#65533;&#65533;&#65533;x#&#65533;$a&#65533;&#65533;7X&#65533;&#65533;i&#65533;&#65533;qiA&#65533;"&#65533;y&#65533;i&#65533;&#65533;&#65533;_eza&#65533;8X"P &#65533;6s4wb&#65533;&#65533;5&#65533;&#65533;&;w /&#65533;(/&#65533;&#65533;3
&#166;Z&#65533;T&#65533;R&#65533;&#259;&#65533;2[BcZ&#65533;Dm&#65533;&#65533;&#65533;e&#65533;&#65533;E&#65533;Q&#65533;&#65533;1&#65533;&#65533;4&#65533;&#65533;v&#65533;&#65533;&#65533;&#65533;?&#65533;w&#65533;(&#65533;v&#65533;d&#65533;&#65533;Xcx&#65533;bk&#65533;}&#65533;^&#65533;&#65533;' &#65533;&#65533; &#1429;QhK &#65533;$&#65533;&#523;&#65533;XX&#65533;x[y&#65533;'&#65533;k&#65533;  .&#707;(_&#65533;&#65533;pr*8&#65533;Zr&#65533; gp&#65533;&#1097;T&#65533;z&#65533;}U&#65533;#&#65533;&#65533;E&#65533;O&#65533;2;&#65533;W&#65533;/^A&#65533;&#65533;0&#65533;&#65533;`@YU|&#65533;&#65533;1AHu&#65533;sF82A0&#65533;1&#65533;&#65533;&#65533;"&#65533;2&#1624;+DHIPl&#65533;X4&#374;(5_i&#65533;&#65533;&#65533;8&#65533;B&#65533;&#65533;&#65533;4P&#65533;&#65533;e&#65533;\&#65533;&#65533;\mH#&#65533;&&#65533;u&#65533;JEeq&#65533;vb&#65533;r&#65533;&#65533;&#65533;SD&#65533;)U
&#1624;|$g&#65533;)&#65533;	h&#65533;&#65533;&#512;9&#65533;&#65533;dq&#65533;ti&#65533;S&#65533;&#65533;z&#65533;y1hY&#65533;*&#65533;x&#65533;G&#602480;;^'r&#65533;&#65533;&#65533;&#65533;&#458;/&#65533;$&#65533;qN&#65533;&#65533;S&#65533;-&#65533;iX&#65533;&#65533;az&&#65533;&#65533;,&#65533;0c&#65533;(&#65533;)#
&#65533;&#65533;	&#65533;at&#65533;&#65533;&#65533;sH&#65533;F&#65533;}1u&#65533;&#65533;c&#65533;&#65533;&#65533;'Jz&#65533;6E&#1046;uccN7&#65533;4h&#65533;~&#65533;&#65533;&#65533;&#65533;&#65533;;&#65533;&#65533;&#65533;c}&#65533;&#1623;T&#65533;?&#725;?&#65533;&#65533;Ot&#65533;f&#30147;8C&#65533;&#65533;n~h&#65533;{)k&#65533;&#65533;f&#65533;l&#65533;&#65533;(&#65533; &#65533;We&#65533;&#65533;&#65533;^&#65533;&#65533;&#65533;&#65533;&#65533;&#65533;&#65533;7`w*1@&#65533;&#65533;&#65533;%:;&#65533;x&#65533;&#65533;p]&#65533;&#65533;i:&#481;&#65533;&#65533;&#65533;)&#530;&#65533;i;-&#65533;_&#65533;~&#1435;&#65533;/(&#65533;&#65533;&#65533;&#65533;&#65533;)&#65533;99k6&#65533;&#65533;&#999;YF0&#65533;w&#65533;dFc&#65533;&&#532;/&#1713;w&#65533;&#65533;q&#65533;&#65533;&#65533;O4&#65533;&#65533;X&#65533;2A3u&#65533;Ij&#65533;u&#65533;&#65533;[&#65533;&#65533;&#65533;l&#65533;&#65533;&#65533;&#65533;?TvI&#65533;5f&#65533;(o&#65533;u&#65533;&#65533;pW}JGTy}&#65533;:_&#1095;{&#65533;T&#65533;&#65533;&#65533;&#65533;A&#65533; &#65533;&#65533;"{H&#65533;
&#65533;&#65533;o&#65533;&#65533; &#43102;&#65533;@&#65533;#y&#65533;bH&#65533;TD&#65533;/X&#65533;&#65533;&#65533;x&#65533;(&#65533;&#65533;&#65533;&#65533;09X&#65533;N,yw0&#65533;&#65533;$&#65533;\"&#65533;&#65533;%&#65533;&#65533;:&#65533;0&#65533;# H&#65533;=&#65533;|p(l)&&#65533;&#65533;b&#65533;&#65533;<Op&#65533;&#65533;&#65533; &#65533;&#65533;&#65533;&#65533;*&#65533;&#65533;&#65533;
&#1415;)M&#65533;<#&#65533;[&#65533;dy&#65533;	N,@&#311;u&#1590;dC7&#65533;\f&#65533;&#65533;sSX&#65533;&#65533;&#65533;S&#65533;c&#65533;=&#65533;&#65533;'&#65533;d
&#65533;K&#65533;&#65533;&#65533;&#1703;h&#65533;&#65533;&#65533;&#65533;n	&#65533;0aCI&#65533;&#65533;&#65533;X&#65533;&#65533;y&#65533;&#65533;&#65533;8E2&#65533;&#65533;)&#65533;sg&&#65533;&#65533;&#65533;&#65533;&#65533;&#1626;&#65533;*&#65533;&#65533;&#65533;&#65533;&#65533;zRX`?&#65533;V&#65533;&#65533;p&#65533;&#65533;&#65533;+jJ&#65533;&#65533;&#65533;&#65533;2&#490;
{B1&#65533;B&&#65533;&#65533;j&#65533;J|&#65533;&#65533;sT&#65533;&#583;&#65533;&#65533;&#65533;)&#65533;D&#65533;&#65533;&#65533;&#65533;A!I$&#65533;-&#65533;&#65533;v&#65533;&#65533; &#65533;&[M&#65533;>Lv)&#65533;0&#65533;g&#65533;&#65533;&#65533;&#65533;e&#65533;*&#65533;}Z&#65533;Z&#65533;%&#65533;z&#65533;&#65533;&#65533;h&#65533;&#65533;&#65533;ei2&#65533;Ru{&#65533;&#65533;&#65533;z!V\&#65533;&#65533;&#65533;&#65533;&#65533;w9&#65533;&#65533;M&#41033;$&#65533;&#65533;E&#65533;Q&#65533;&#65533;&#1109;\&#65533;E&#65533;i&#65533;&#65533;&#65533;&#65533;*&#745;&#65533;[&#65533;5&#65533;z&Wr.k&#65533;&#65533;uO&#65533;E&#65533;[&#65533;+r&#65533;&#65533;'&#65533;#&#65533;&#65533;m&#65533;e&#65533;&#425;&#65533;93FM&#65533;&#65533;Scy&#954;s7 &#65533;&#65533;j&#65533;m&#65533;&#65533;`^&#65533;B&#65533;h=&#65533;&#65533;5&#65533;&#65533;D&#65533;&#65533;&#65533;Gd9&#65533;&#65533;G&#65533;K&?w&#65533;&#65533;_*&&#65533;&#65533;&#65533;St&#65533;v&#65533;&#65533;&#65533;&#695;&#65533;&#1655;Z&#65533;&#65533;Vac&#1376;&#65533;&#65533; &#65533;&#65533;zK&#65533;g&#65533;&#65533;[&#65533;&#65533;&#65533;&#65533;&#65533; 	&#65533;&#65533;&#65533;b&#65533;&#65533;&#65533;;*
&#65533;W	r&#65533;%&#65533;&#65533;&#65533;&#65533;&#65533;!L&#65533;F&#65533;&#65533;&#65533;q&#65533;&#65533;9&#65533;p&#65533;"&#180;&#65533;&#65533;&#65533;&#65533;&#65533;&#65533;i&#65533;&#65533;&#65533;;&#65533;&#612;&#65533;J&#65533;&#65533;&#65533;;&#551;&#65533;&#1027;&#65533;&#65533;HNI@&#65533;mYW9J&#65533;J@&#65533;7&#65533;&#65533;nu&#65533;3O@&#65533;q&#65533;Tt<&#65533;c5wB&#65533;&#65533;&#1711;D&#65533;<d&#65533;&#65533;&#65533;)&#65533;	:&#65533;w&#727;&#65533;&#65533;&#65533;&#65533;&#65533;&#65533;g&#65533;&#65533;(&#65533;&#65533;&#65533;&#65533;?&#1551;&#65533;[x&#65533; V&#65533;L&#65533;v&#65533;&#65533;
&#65533;L&#65533;
&#65533;&#65533;&#65533;![&#65533;D&#65533;ju&#65533;*z#&#65533;
&#65533;&#65533;&#65533;k&#65533;&#65533;&#65533;&#65533;&#65533;&#65533;&#65533;&#65533;&#65533;&#65533;yy{&#65533;s~]&#1323;>&#65533;>&#65533;&#65533;7a3&#65533;&#32491;&#65533;{"FIk<&#65533;I(s&#65533;&#65533;&#65533;&#65533;&#65533;&#65533;O&#65533;&#65533;Pd0&#65533;A<]p&#65533;nW&#65533;&#65533;HC&#65533;&#65533;&#65533;&#496;]&#65533;&#65533;R&#65533;@]&#65533;&#65533;!&#65533;&#65533;[y`_w*&#65533;&#65533;&#766;&#65533;&#65533;&#65533;J#&#65533;2&#65533;&#65533;V&#65533;e&#65533;&#65533;&#65533;&#65533; &#679;&#65533;&#65533;n&#65533;&#65533;s&#65533;)]&#65533;&#65533;}|L&#65533;;&#65533;&#65533;T&#65533;	a&#65533;&#65533;&#65533;*sU&#541;lO&#65533;;&#65533;&#65533;&#65533;HV&#65533;&#65533;J&#65533;&#65533;&#65533;&#65533;&#65533;<&#65533;&#65533;&#65533;1&#65533;&#65533;&#65533;&#65533;=&#65533;1&#1118;,&#65533;8&#65533;&#65533;&#65533;&#65533;{3&#65533; .&#65533;&#65533;&#65533;&#65533;z4
s&#65533;&#65533;C'@T&#65533;&#65533;q$&#65533;&#65533;&#65533;&#65533;&#65533;m&#65533;7X P~$W&#65533;&#65533;\u&#65533;&#65533;<&#65533;&#65533;vJ&#65533;>&#65533;&#65533;}^&#65533;&#65533;&#65533;&#65533;-&#65533;j&#65533;&#65533;	J&#65533;&#65533;LD &#565;&#65533;&#65533;&#65533;&#65533;&#65533;&#65533;c<&#65533;V\&#65533;&#65533;K&#65533;&#65533; &#65533;gf&#65533;&#65533;&#65533;&#65533;&#65533;&#649;+&#65533;&#65533;&#466;&#65533;g&#65533;h||u&#65533;&#65533;&#65533;&#65533;&#65533;&#65533;5K&#65533;&#65533;%&#65533;&#65533;;lo&#65533;IW&#54577;3:&#65533;&#65533;r&#65533;	\&#65533;=&#242;&#65533;&#65533;&#65533;&#65533;D&#65533;|&#65533;&#65533;&#65533;8.LxFkS
&#65533;&#65533;&#65533;2&#65533;-7&#1113;k&#1043;,6t&#65533;&#1303;f&#65533;p ~t&#65533;&#65533;&#1519;E<uVG&#65533;&#848;b#&#65533;""&#65533;&#65533;)&#65533;>+&#65533;&#65533;&#65533;&#65533;e&#65533;&#65533;&#65533;&#65533;&#65533;U&#65533;&#65533;&IQ]&#65533;&#140;KW&#65533;&#65533;`k&#1357;&#65533;
s]&#1317;w&#65533;&#65533;&#65533;pl&#65533;[&#65533;^u&#65533;&#65533;&#801;Y&#65533;&#65533;yo&#65533;&#65533;+&#65533;&#65533;&#65533;&#65533;&#65533;Aa\&#528;&#65533;+&#65533;;_~&#65533;&#558;&#65533;&#65533;	&#65533;&#65533;(&#65533;E&#411;b&#65533;O&#65533;&#65533;&#65533;#&#65533;&#65533;8&#65533;,7&#65533;&#65533; p&#65533;*&#65533;IKS &#65533;P&#65533;&#65533; '&#65533;KO &#65533;&#65533; Ep&#997;k&#923;&#65533;&#65533;0&#65533;l&#65533;&#1161;d&#65533;&#65533;b&#65533;&#65533;&#65533;3C&#65533;q+&#65533;&#65533;&#65533;k[&#65533;&#65533;q&#65533;{e&#65533;e&#65533;&#65533;&#65533;D&#65533;C&#65533;&#65533;&#65533;&#65533;&#1782;&#65533;-&#65533;~&#65533;KU&#65533;&#65533;&#65533;}&#65533;&#65533;+&#65533;&#65533;&#1465;D-g-_&#65533;&#65533;&#65533;B2&#65533;&#65533;&#1522;S&#65533;&#49854;a`&#65533;5&#65533;&#65533;p&#65533;&#65533;&#65533;&#65533;^&#65533;&#65533;A&#65533;&#65533;&#65533;&#65533;&#580762;&#65533;&#65533;&#65533;(&#65533;&#65533;#|&#65533;&#65533;K&#65533;O&#65533;&#65533; &#65533;<cA&#65533;K&#65533;6&#1632;0H&#65533;&#65533;0&#65533;r,7f&&#65533;&#65533;s3]&#65533;3&#65533;&#65533;&#65533;DZ&#65533;&#65533;8&#65533;&#65533;&#2005;&#65533;h&#65533;&#65533;(&#65533;Y&#65533;B_&#65533;&#65533;]V&#65533;H<&#65533;&#65533;&#65533;1_&#65533;&#65533;4^&#65533;G%&#65533;]&#65533;&#65533;8x&#65533;\&#65533;B&#65533;y3&#65533;&#714;&#65533;~&#65533;&#1916;&#65533;L&#65533;&#65533;xL&#65533;&#65533;&#65533;&#65533;&#65533;&#65533;+Yy&&#65533; M&#65533;&#65533;&#65533;d&#65533;T&#65533;&#841;&#65533;&#65533;&#65533;t&#65533;&#65533;&#65533;m&#65533;2;&#65533;&#65533;&#17613;<&#65533;&#65533;<B&#65533;&#65533;}V&#65533;&#65533;&#65533; &#65533; &#65533;=&#65533;&#65533;>&#65533;&#65533;^&#65533;&#65533;&#65533;GN&#65533;)&#65533;&#65533;G&#65533;'u&#65533;&#572;t&#65533;P&#65533;&#65533;!ImV&#65533;&#65533;u6Jv&#65533;&#65533;&#65533;#+kj&#65533;h	M&#65533;&#65533;5&#65533;&#65533;&#65533;h&#65533;N&#65533;&#65533;&#65533;e!&#65533;	&#44082;&#65533;d&#65533;T&#65533;G.&#65533;&#65533;w[Mw&#65533;&#65533;&#65533;&#65533;&#65533;&#65533;K&#65533;n&#1921;&#65533;Y&#65533;&#65533;&#65533;&#1970;&#206;c&#65533;&#65533;^%[&#65533;&#65533;&#65533;&#65533;&#65533;&#23395;&#65533;>,s&#65533;&#65533;&#674;KO&#65533;&#65533;&#65533;?&#65533;&#65533;!&#65533;&#65533;K&#65533;0&#65533;&#65533;&#65533;V&#185;&#65533;&#65533;&#65533;9>0,&#65533;&#65533;&#65533;&#65533;Z9&#65533;&#65533;p&#65533;63&#65533;P&#65533;~&#65533;&#28706;&#65533;&#1555;-=&#1032;`x.&#1258;&#65533;&#65533;&#65533;&#65533;tH,&#65533;&#65533;S&#65533;n&#65533;Z6}&#65533;&#65533;&#65533;&#65533;&#65533;&#65533;&#65533;s"&#65533;\&#65533;&#65533;\p&#65533;6|&#65533;X&#65533;X&#65533;&#65533;&#65533;&#65533;N&#65533;t&#65533;*&#65533;M&#65533;&#65533;u&#65533;K&#65533;&#65533;3&#65533;K3{&#65533;>&#65533;&#65533;&#65533;G&#2003;?0&#65533;^@&#65533;Q&#65533;w&#65533;&#65533;&#65533;B<&#674;&#65533;]&#65533;&#65533;&#65533;{&#65533;&#65533;1&#65533;&#65533;&#65533;&#65533;&#65533;&#65533;&#65533;+O=&#65533;$&#65533;h&#65533;&#65533;&#65533;&#65533;&#65533;&#65533;&#65533;&#65533;>&#65533;&#65533;3>F&#65533;&#65533;q4&#65533;&#65533;&#65533;S@&#65533;2&#65533;GF p&#65533;&#65533;FGl&&#65533;&#65533;&#65533;&#65533;&#65533;>&#204;&#65533;&#65533;5&#65533;E}&#65533;&#65533;0&#65533;E`d&#65533;Yt&#65533;&#65533;
IC&#65533;&#65533;r&#65533;h&#65533;C#I&#65533;&#65533;&#65533;&#65533;&#65533;:'&#65533;r&#65533;&#65533;&#65533;&#65533;&#65533;&#65533;R&#65533;&#65533;&#65533;&#65533;E&#65533;&#65533;T&#65533;&#65533;&#65533;&#65533;&#65533;&#65533;&#65533;&#65533;&#65533;&#65533;&#65533;#	%&#65533;e&#65533;&#65533;&#65533;9&#65533;&#65533;&#65533;&#65533;&#440;&#950;&#65533;&#65533;&#65533;&#1270;\V&#65533;&#65533;/&#65533;q&#65533;^&#65533;&#65533;`&#65533;U&#65533;&#65533;&#65533;&#65533;&#65533;&#65533;&#65533;|&#65533;I&#65533;%&#65533;&#65533;e&#65533;&#65533;&#65533;&#65533;&#65533;&#65533;&#65533;&#65533;&#65533;&#65533;&#65533;&#65533;&#65533;&#65533;E0&#65533;&#65533;&#65533;&#65533;&#65533;o[&#65533;n F&#65533;H&#65533;&#65533;A1&#1640;&#65533;E&#65533;-N|&#65533;&#65533;Etn&#1561;&#65533;f&#65533;&#149;&#65533;}&#65533;&#65533;2e&#65533;>63r&#1056;&#65533;   H&#65533;&#65533; &#65533;&#65533;F&#65533;
&#65533;&#65533;&#65533;	1&#65533;9@&#65533;&#65533;PZ6&#65533;&#65533;H&#65533;t&#65533;&#65533;<)X&#65533;&#65533;&#195;Y&#65533;4k&#65533;\&#1251;@&#65533;A&#65533;>5&#65533;UJ&#65533;T&#65533;X&#65533;&#891;&#65533;,A&#65533;&#65533;I*&#65533;&L&#65533;d!J&#65533;&#65533;1J:*&#65533;&#65533;&#65533;&#65533;&#65533;u%?Nv&#65533;&#65533;&#65533;Ys&#65533;&#65533;&#65533;&#65533;//9&#65533;&#65533;&#65533;&#2828;uk^&#804;&#614;6&#65533;4
&#65533;&#65533;&#65533;&#65533;/a&#65533;&#65533;#U&#65533;&#65533;!X&#1254;&#65533;&#65533;H&#65533;k&#65533;&#65533;M&#65533;'}&#65533;D&#65533;H&#1675;&#165;3w\&#65533;&#65533;&#65533;&#65533;9>&#65533;&#65533;&#65533;&#65533;t&#65533;
&#65533;&#65533;g&#65533;^&#65533;Z&#65533;&#65533;&#65533;?&#65533;&#65533;&#65533;g&#65533;g &#65533;&#65533;&#65533; &#65533;?&#65533;8u&#65533;&#65533;&#65533;&#65533;TVMQ&#65533;P&#65533;&#1029;&#65533;a}5VlR!Z&#65533;&#65533;4&#65533;0&#65533;&#65533;&#65533;`&#65533;&#65533;&#65533;W#(&#65533;*&#65533;t&#65533;&#65533;&#65533;&#65533;K/$Xg]8%&#1332;&#65533;&#65533;q&#1096;&#65533;Y&#65533;D&#65533;&#65533;df&#65533;f&#65533;&#65533;&#65533;Jh&#65533;L&#65533;&#65533;&#65533;&#65533;st0&#65533;2Ib&#65533;l&#65533;,&#22856;&#65533;&#65533;F&#65533;1&#65533;@&#65533;&#65533;h
v&#65533;&#65533;&#65533;7&#65533;E&#65533;&#65533;)I&#65533;&#65533;&#65533;xi&#65533;>&#65533;&#65533;&#65533;&#65533;&#65533;&#65533;&#65533;&#65533;&#1051;&#65533;&#65533;$Ae&#65533;Y&#1954;&#65533;&#65533;)&#1954;6&#65533;c&#65533;&#65533;&#65533;&#1049;&#65533;&#65533;i&#65533;8`&#65533;&#65533;= %&#65533;Q&#65533;&#65533;V&#65533;&#65533;(&#65533;E	&#65533;&#65533;bA&#65533;Vw&#65533;P&#65533;&#65533;&#65533;&#65533;&#605;&#65533;tUA&#65533;&#65533;f.&#65533;H'/&#65533;4[	^+&#65533;C&#65533;a1e&#65533;&#65533;&#65533;&#65533;&#65533;Gb9&#1556;0&#65533;&#65533;l	h&#65533;&#65533;&#65533;&#65533;9&#65533;Hv&#65533;ei`" &#65533;_j&#65533;&#65533;&#65533;2&#65533;%&#65533;&#65533;&#65533;&#65533;/4&#65533;hty&#65533;&#65533;&#65533;&#1952;4&#65533;&#65533;Zdg&#65533;&#65533;l&#65533;m7&#65533;&#65533;&#65533;G&#65533;&#65533;&#65533;&#65533;&#65533;x"&#65533;&#65533;8&#65533;&#65533;g&#989;&#65533;&#65533;l&#65533;F&#65533;i(&#65533;3m&#65533;&#65533;&#1849;&#65533;&#65533;&#65533;9Q&#65533;$X%&#65533; P@&#65533;&#65533;w&#65533;G&#65533;&#65533;Q&#33986;X&#65533;`WF&#65533; &#65533;&#65533;Z&#65533;Q&#65533;&#65533;UD&#65533;J&#65533;og~&#65533;K)C>&#1528;&#65533;5)&#65533;&#65533;&#65533;&#65533;&#65533;kY&#65533;&#65533;&#65533;&#65533;&&#65533;&#65533;$&#65533;&#65533;iV&#65533;&#65533;&#65533;.&#65533;&#65533;C&#65533;&#65533;g&#65533;&#65533;f&#65533;l&#65533;&#65533; &#65533;&#65533;&#65533;&#62864;'&#65533;J&#65533;&#65533;_%[/9&#65533;&#65533;&#65533;lS&#38556;&#65533;&#65533;rDH@#&#65533;&#65533;XX&#65533;n&#65533;$&#65533;&#65533;0[&#65533;&#1187;&#65533;&#65533;,2&#65533;0&#65533;|&#65533;&#65533;z:&#65533;%&#65533;&#65533;&#65533;^&#65533;^p2&#65533;A8p&#65533;&#65533;&#65533;'t&#65533;C&#65533;p&#65533;OK=&#65533; C$&#65533;&#65533;&#65533;&#65533;&#65533;&#65533;&#65533;G4e Y]3&#65533;k&#65533;&#1287;&#65533;&#65533;&#65533;.&#65533;T Fm&#2008;f&#65533;e&#65533;06&#65533;?^&#65533;&#65533;&#65533;z&#65533;G<&#65533;M@]&#65533;&#65533;@&#65533;&#1072;&#65533;	P&#65533;&#65533;&#65533;V&#65533;&#65533;&#65533;
&#65533;+Y/VF>&#65533;&#65533;&#65533;&#65533;B&#65533;&#146;3&#65533;T9&#65533;&#65533;K^&#65533;p&#65533;&#65533;&#65533;&#65533;&#65533;s&#65533;&#65533;&#65533;1&#65533;7U&#65533;&#65533;unC&#65533;&#65533;&&#65533;&#65533;&#65533;&#65533;.v
&#65533;&#65533;&#65533;&#65533;&#65533;&#65533;w&#65533;K"&#65533;5&#65533;vg=&#65533;	&#65533;x2#&#65533;P*&#1561;Q|&#65533;&#65533;&#65533;@z&#65533;)V[&#65533;&#65533;&#65533;&#65533;&#65533;(&#65533;Z^&#65533;&#65533;"&#65533;}&#65533;Np&#65533;0R&#65533;	&#65533; w&#65533;&#65533;[&#65533;	|~W&#65533;[&#65533;&#65533;$&#65533;&#65533;O2&#65533;&#65533;&#65533;&#38253;L&#65533;m[v;[|&#65533;&#65533;&#65533;&#65533;&#65533;1&#65533;&#65533;D&#65533;&#65533;&#65533;.I>&#65533;.&#706;&#2003;&#65533;&#535;&#65533;Y&#65533;P&#65533;@&#65533;4&#65533;a&#65533;@r|\&#65533;DX&#65533;ZVcNH&#65533;r&#65533;&#65533;D&#65533;nui&#65533;7"&#65533;&#65533;j'H-&#65533;&#65533;Q:T&#65533;&#65533;'&D&#65533;&#65533;T&#65533;&#65533;l&#1500;&#65533;(QaI&#65533;A&#65533;&#65533;;&#65533;t&#65533;>CP&#65533;+U&#65533;&#65533;g	&#65533;&#320;*&#65533;`{&#65533;|&#65533;&#65533;&#65533;&#1000;&#369;A@&#65533;&#65533;&#65533;t&#65533;!ma&#65533;&#65533;H'@&#65533;l&#65533;&#65533;&#65533;&#530;&#65533;Q&#65533;rF&#65533;&#65533;Aa3&#65533;&#65533;U&#65533;&#65533;&#65533;&#65533;&#65533;&#65533;rr&#65533;d&#65533;&#65533;&#1316;(&#65533;&#65533;LZ&#65533;"&#65533;&#65533;L7&#65533;&#65533;&#65533;8&#65533;&#65533;-J&#65533;"&#918;NrE{2&#65533;&&#65533;&#1104;&#65533;&#65533;Z0&#65533;&#65533;	4&#65533;jP&#65533;NTy5E&#65533;&#65533;1x2tT&#58394;&#878;J&#65533;f&#51242;&#65533;&#635;&#65533;&#65533;&#65533;L&#65533;&#65533;&#65533;}&#65533;&#65533;&#65533;&#65533;&#65533;W&#65533;p&#65533; &#65533;LB
&#65533;w&#65533;xz
&#65533;&#65533;&#65533;?&#65533;&#65533;&#65533;&#65533;8 K[`  m9&#65533;&#65533;P&#65533;H&#65533;&#690;&#65533;M4&#65533;#e|d&#65533;	d]	1&#834;&#65533;G&#65533;&#65533;&#65533;'&#65533;l#'&#65533;5&#868;&#65533;&#65533;-u&#65533;.&#65533;R&#65533;&#65533;4lE&#1564;t&#65533;&#65533;5&#65533;&#65533;&#65533;9&#65533;&#65533;O&#65533;E&#65533;"&#65533;&#65533;&#65533;&#65533;R&#65533;j&#65533;8w&#65533;)f2)4&#65533; &#680;C&#65533;&#65533;5&#65533;&#65533;2M&#65533;s.&#65533;W&#65533;&#65533;]&#65533;\&#65533;T-&#65533;*&#65533;>&#65533;,"&#65533;D&#65533;~&#65533;&#65533;&#65533;&#65533;bMN&#65533;k&#65533;&#65533;L &#65533;yN&#65533;	}]&#65533;&#65533;&#65533;F&#65533;&#65533;AK	hYZ (&#65533;&#65533; 5y&#65533;ckE&#65533;6aTbR=&#65533; 5y&#65533;(U&#10501;9&#65533;&&#65533;ug&#65533;P&#65533;@&#65533;JoT&#65533;&#65533;X&#65533;vAf&#65533;&#65533;&#1946;&#65533;&#65533;Q&#65533;&#65533;(p6&#65533;8&#65533;@&#65533;p&#65533;lB&#65533;&#1144;D&#65533;K&#65533;&#65533;&#65533;iT&#65533;&#65533;&#65533;&#452;&#65533;S&#65533;&#65533;k&#65533;&#65533;9&#65533;-&#65533;Z&#65533;&#65533;>&#65533;&#65533;I&#65533;x&#65533;&#65533;&#65533;"q!uL&#65533;&#65533;&#65533;H3Vq*&#65533;&#65533;&#65533;&#65533;&#65533;b&#65533;X@[h&#65533;d&#423; &#65533;4&#65533;A&#65533;&#65533;&#65533;i&#65533;+>&#65533;#k-@5Vv&#65533;&#65533;&#65533;r&#65533;&#65533;O&#65533;<D&#65533;B&#65533;H&#65533;(&#65533;&#65533;H[Hn&#65533;T&#65533;&#65533;=	&#65533;R&#65533;R&#65533;&#65533;%&#65533;&#339;&#65533;&#65533;,&#65533;[&#65533;&#180;p&#65533;Du&&#65533;/&#65533;6&#65533;D6&#65533;q&#65533;\"&#65533;6,&#65533;&#581;&#65533;V&#65533;k3#J&#65533;|W&#65533;&#1505;&#65533;&#65533;&#65533;cr>&#65533;6V&#65533;i&#65533;3&#65533;&#65533;&#65533;&#65533;&#521;&#65533;@&#65533;h&#65533;&#65533;&#65533;&#65533;&&#65533;&#65533;g&#65533;&#65533;&#65533;Sa&#65533;O~  &#65533;6&#65533;&#65533;z&#65533;&#65533;*L0&#65533;<&#65533;S&#65533;&#65533;g&#65533;.&#65533;U!&#65533;@&#65533;&#65533;&#65533;&#65533;&#65533;&#65533;&#65533;I&#65533;&#65533;A &#65533;&#508;&#65533;~&#65533;q&#65533;&#65533;&#65533;b&#65533;Z&#65533;&#65533;&#65533;kr&#795;"I&#1426;&#65533;(&#65533;&#65533;,[&#65533;V/&#65533;&#65533;&#65533;&#65533;&#65533;x&#65533;b_C.&#65533;*&#65533;o&#65533;&#65533;&#65533;&#65533;&#65533;&#65533;&k&#65533;&#65533;&#65533;&#812;&#65533;&#208;&#65533;&#65533;Qj&#65533;(&#65533;&#65533;&#65533;&#65533;&#65533;%&#65533;&#65533;&#65533;&#65533;&#65533;&#65533;&#65533;Xg&#65533;ryu&#65533;	&#65533;WU&#65533;2&#65533;&#65533;&#65533;8&#65533;&#65533;&#65533;q&#1705;:&#65533;N&#65533;&#65533;&#65533;)y&#65533;C&#65533;&#65533;&#65533;$&#65533;&#65533;&#65533;D&#65533;&#65533;&#65533;s&#65533;&#65533;F&#4758;&#65533;/&#65533;&#65533;=&#65533;&#65533;&#65533;&#65533;7&#65533;&#65533;q&#65533;/&#65533;&#65533;&#65533;&#1746;&#65533;&#65533;&#65533;//R&#65533;z&#65533;r&#65533;&#65533;t^0?)d&#65533;&#65533;&#65533;&#65533;&#65533;A6OY&#65533;a#&#65533;&#65533;R&#1079;&#65533;K'[&#65533;&#65533;&#65533;~S&#65533;&#65533;tHZ&#65533;&#65533;&#65533;u&#65533;&#65533;P&#65533;&#65533;&#65533;$h@@&#65533;5J&#65533;&#65533;&#65533;&#1905;&#65533;=E&#65533;&#65533;&#65533;Qn&#65533;~&#65533;&#65533;M&#65533;&#65533;&#65533;t&#65533;&#1343;&#65533;P&#65533;&#65533;Sj&#65533;}&#65533;&#65533;&#65533;&#65533;	j&#65533;&#65533;&#65533;&#65533;&#900;T9er&#65533;~&#65533;&#65533;&#65533;?&#65533;&#65533;&#65533;&#1033;`8&#65533;&#65533;j&#65533;>&#65533;&#65533;&#65533;IRj&#65533;&#65533;8&#65533;m4&#65533;dY&#65533;mS&#65533;uY\&#65533;&#65533;6&#65533; &#65533;y&#65533;$zDBz&#65533;&#65533;,&#65533;J&#65533;&#65533;r7&#65533;8<&#65533;zc	&#65533;&#65533;X&#65533;&#65533;sHEt&#65533;CuX)H7e%)tT&#65533;+i&#65533;&#65533;QICxV&#65533;2F&#65533;&#65533;5f&#65533;w2&#1815;d:&#65533;A|&#65533;5(U&#65533;Dy&#65533;3;CY p~<&#65533;*?Cg&#65533;"Oo&#65533;&#65533;&#65533;_z&#65533;n&#65533;X26B&#65533;&#65533;&#65533;x&#65533;&#65533;Y&#65533;&#1776;&#65533;&#65533;o&#65533;&#65533;Y&#65533;	g&#65533;&#65533;&#65533;&#1986;a&#65533;&#65533;"&#452;&#65533;&#65533;(@&#65533;5T.G\&#65533;p&#65533;D&#65533;&#65533;&#65533;i.H&#65533;w&#65533;&#65533;&#65533;yE&#65533;*d!&#65533;&#65533;gu&#65533;S;&#65533;$^V&#65533;jS&#65533;&#65533;}Th&#65533;&#1461;&#65533;3&#65533;&#65533;&#65533;mT&#65533;M9B2e&#65533;&#65533;&#65533;e&#65533;ey*&#65533;&#65533;i&#65533;^&#65533;(&#65533;&#65533;&#65533;&#65533;d/&#65533;'&#65533;&#65533;&#65533;&#65533; &#65533;IA&#65533;B&#65533;&#65533;f]{&#65533;W&#65533;pw5 L &#65533;&#65533;&#65533;&#65533;&#65533;%h&#65533;p&#65533;&#65533;&#65533;&#65533;`yv.w#R&#65533;&#65533;Q&#65533;Q&#65533;e&#65533;&#65533;t&#65533;P&#65533;&#65533;&#65533;M~&#65533;X&#65533;&#65533;&#65533;&#65533;tA&#65533;Qk&#65533;H&#65533;f&#65533;`Ts)Xav%&#65533;&#1474;?&#65533;G#p:&#65533;A&#65533;&#65533;&&#65533;Xz&#65533;8}&#65533;vDe&#1377;L+&#65533;&#65533;IFr=v&#65533;xUQ&#65533;mOXV&#65533;vf>R&#65533;:&#1612;&#65533;5v&#65533;&#65533;&#65533;&#65533;+!&#65533;N&#65533;eDow5Fl$&#65533;]&#65533; uPe[@X{dP&#65533;&#65533;&#65533;v&#65533;&#1101;&#65533;&#1294;&#65533;x\&#65533;&#65533;y&#65533;&#65533;&#65533;x&#65533;&#65533;&#65533;Z5r(&#65533;&#65533;&#65533;&#65533;]&#65533;&#65533;mP&#65533;Y&#65533;&#65533;R/&#65533;rv&#65533;&#65533;.BH!7N&#65533;&#65533;&#65533;id&#65533;s&#65533;s&#65533;V&#65533;&#65533;W9Pl&#65533;s&#65533;cBN&#65533;&#65533;: &#65533;d9T&#65533;V&#65533;u&#65533;q&#65533;9&#65533;&#65533;#&#65533;x]&#402;&#65533;&#65533;'^}a6&#65533;&#65533;iy&#65533;0&#65533;&#65533;d&#65533;&#65533;&#65533;&#65533;T&#65533;&#65533;&#65533;eAT&#1496;Ev&#65533;v&#65533;&#65533;+[C=O&#1109;&#231;o&#65533;&#65533;h&#65533;v&#65533;uW;&#65533;w&#65533;0&#65533;&#1542;&#65533;p&#65533;H5R&#65533;y&#65533;?*&#65533;?&#65533;&#65533;&#65533;hb]!FT &#65533;&#65533;Z&#325;&#65533;&#65533;=&#65533;t&#65533;[I&#65533;y&#65533;&#65533;&#65533;	1&#65533;&#65533;&#65533;!b
&#65533;y]rQ&#65533;&#65533;%;w&#65533;&#1104;&#65533;&#65533;&#1265;B&#65533;Vb&#65533;K&#65533;:&#65533;g|jem&#65533;a0&#65533;&#65533;C&&#65533;C&#65533;&#1496;&#65533;C1&#65533;xe;&#1056;h&#65533;&#65533;^&#65533;&#65533;&#65533;d6&#65533;&#65533;e&#65533;&#65533;|&#65533;fX&#65533;)&#65533;&#65533;:&#65533;8]H&#65533;&#65533;Z&#65533;>&#65533;E9i&#65533;&#65533;*&#65533;"w)0FE&#1045;0&#65533;l0&#26076;4&#65533;&#65533;&#65533;&#65533;v&#65533;&#65533;+&#65533;&#65533;^9&#65533;{&#65533;a&#65533;&#65533;Z&#65533;fR&#65533; m&#65533;&#65533;S&#1668;&#65533;&#65533;&#65533;&#65533;&#65533;&#65533;"#&#65533;&#65533;$&#65533; 0&#65533;pC&#65533;;&#65533;$	z`&#65533;[&#65533;i&#65533;&#65533;XT(,&#65533;&#65533;&#65533;l&#65533;7t&#65533;&#65533;&#65533;&#65533;&#65533;&#65533;&#65533;cm&#65533;&#601;&#65533;CX&#551;&#1509;|&#65533;G&#65533;&#65533;GD&#65533;&#65533;fE;F&#65533;f&&#65533;C&#65533;RG&#65533;(2&#65533;&#65533;2&#65533;$gU&#65533;&#65533;	6z&#65533;t&#65533;w&#65533;&#1414;1p&#65533;t&#65533;&#65533;&#65533;h7R&#65533;NZ)&#65533;&#65533;p+&#65533;s&#65533;&#65533;&#65533;G+&#65533;&#65533;L6&#1679;&#65533;#&#65533;g<&#1224;&#65533;)&#65533;&#648;n&#65533;&#65533;[&#65533;&#65533;&#65533;&#65533;W&#65533;&#65533;&#65533; &#65533;q&#65533;&*&#65533;&#65533;&#65533;Q&#65533;&#65533;z&#65533;HB&#65533;&#493;&#65533;Z&#65533;&#65533;&#65533;&#65533;&#65533;&#65533;\G&#65533;}S)4&#65533;&#65533;%|&#65533;&#65533;0&#65533;T.z&#65533;'Y&#65533;&#65533;G>&#65533;9&#65533;&#10725;&#65533;&#684;&#65533;&#65533;6&#65533;&#65533;&#65533;&#65533;&#1170;LT1u&#65533;&#65533;&#65533;D&&#65533;3?&#65533;&#65533;u&#65533;$&#65533;_v&#65533;PS0&#65533;&#1682;&#65533;QUyP&#585;v&#65533;"&#65533;&#65533; &#65533;&#65533;&#65533;o&#65533;&#65533;^q&#65533;'&#65533; &#65533;pN&#65533;&#65533;&#65533;t|z&#65533;&#65533;pn&#19052;9[&#65533;&#65533;c7*Gd*&#65533;&#65533;
&#65533;&#65533;y&#65533;&#65533;Ec&#65533;&#65533;rdJ&#65533;&#1268;&#65533;&#65533;&#65533;$v(P&#65533;&#65533;E{&#65533;h{&#65533;&#1479;H&#65533;&#65533;z&#65533;7&#65533;&#65533;&#65533;3&#65533;&#65533;&#65533;uU@&#65533;&#65533;&#428740;]{&#65533;&#871;1Jx&#65533;&#65533;8&#65533;&#65533;&#65533;&#65533;y5qP|u$yAy&#65533;dt&#696;&#65533;ve&#65533;&#65533;q&#65533;*K&#65533;&#65533;&#65533;&#65533;qW &#65533;W&#65533;&#65533;l&#65533;&#65533;&#65533;&#760;$+"&#65533;&#65533;
`&#65533;JJh&#65533;&#65533;Jb&#65533;l&#65533;A&#65533;&#65533;&#65533;&#65533;&#65533;&#65533;US&#65533;Y&#65533;]&#65533;&#65533;&#65533;&#3693;+'8,&#65533;&#65533;`&#65533;&#1706;&#65533;&#65533;&
(&#1574;&#65533;*&=&#65533;mtD&#65533;Gh&#65533;]&#65533;U&#65533;&#65533;&#65533;WX&#65533;1&#1788;4&#65533;&#65533;S&#65533;kk&#65533;W&#65533;]Z&#65533;&#65533;y&#65533;&#65533;Z&#65533;/&#65533;&#65533;[[&#65533;[&#65533;&#65533;;&#65533;Gxn@&#65533;	;*&#65533;&#65533;)l&#65533;&#65533;hPa_1&#65533;2&#65533;&#65533;0&#65533;
&#65533;=&#65533;g&#65533;}G&#217;&#65533;xx&#65533;&#65533; &#65533;&#65533;eEt&#65533;&#65533;5<&#65533;&#65533;j2&#65533;&#65533;&#65533;
&#65533;&#65533;&#65533;&#65533;6&#65533;&#65533;&#65533;*&#65533;E&#65533; &#65533; A&#65533;Zz&#65533;c1&#65533;S&#65533;/&#65533;&#7430;&#65533;/@&#65533;&#65533;VSfQ&#65533;&#65533;cZ&#65533;q&#65533;&#65533;K&#65533;&#65533;&#65533;1+&#688;=&#65533;&#65533;&#1371;&#65533;&#65533;&#65533;&#65533;&#65533;&#701;XJG|&#65533;&#65533;t}f&#65533;w&#65533;&#65533;&#65533;ep&#65533;Da&#65533;&#65533;Fi&#65533;*&#65533;B &#65533;&#65533;_&#65533;H~XW&#65533;k&#65533;O z&#65533;+&#1912;&#65533;&#65533;&#65533;p&#65533;&#392;&#65533;O&#65533;9&#65533;&#65533;[@&#65533;&#65533;&#65533;&#65533;(&#65533;;;&#65533;&#65533;&#65533;1GSKb&#65533;&#65533;&#65533;jR&#65533;&#131;TJ	&#65533;/&#65533;&#65533;&#65533;W&#65533;R;+&#65533;k&#1483;l!&#65533;&#65533;}Z&#612;&#65533;&#65533;&#65533;@&#65533;&#65533;+&#65533;&#65533;'&#65533;}Wv&#65533;T&#65533;&#65533;Of^&#65533;&#65533;GL$	&#65533;&#65533;&#65533;&#65533;&#65533;(&#336;&#65533;;&#65533;l/f&#65533;X\&#65533;&#65533;yw&#65533;&#65533;&#65533;&#65533;&#65533;[ &#426;R&#65533;&#65533;"p&#65533; &#65533;&#65533;&#1791;&#65533;Sdn&#65533;&#65533;G&#65533;h.&#65533;&#65533;&#65533;y&#65533;&#65533;K(&#65533;:&#65533;&#65533;&#65533;&#52908;&#755;G7&#65533;!&#65533;d&#65533;/&#65533;&#65533;C &#65533;L&#65533;&#65533;b\&#65533;&#65533;G&#65533;T&#65533;I&#65533;&#65533;U:_&#65533;s&#1206;&#65533;k&#65533;I&#65533;\&#65533;|&#65533;&#65533;&#65533;&#65533;&#65533;&#65533;&#65533;&#65533;&#65533;&#65533;&#65533;j&#65533;M&#907;J&#65533;H&#65533;&#633;&#65533;&#65533;uc<U&#65533;&#608;<V&#65533;g&#65533;&#65533;&#65533;!T!&#65533;&#65533;&#65533;&#65533;&#65533;:&#65533;S&#65533;+t&#65533;&#65533;&#65533;&#65533; &#65533;@ p&#1170;lB&#65533;&#65533;&#65533;i&#890;:&#384;%&#65533;&#65533;V&#65533;8be1pi&#65533;|<&#65533;&#65533;!.&#65533;&#65533;&#65533;
)cy&#65533;#6@&#65533;LL&#65533;,'&#65533;}&#65533;&#1006;&#65533;&#65533;&#65533;zH&#65533;&#65533;&#65533;}&#65533;&#65533;&#65533;4&#65533;l-&#65533;&#65533;F&#65533;;&#65533;&#65533;&#65533;d=&#65533;&#65533;l;/&#65533;f[]Vx&#65533;	&#65533;&#65533;&#65533;U&#65533;]&#65533;t&#65533;L{S&#65533;&#65533;G{&#65533;&#65533;X&#65533;nv&#65533;&#65533;.&#65533;&#65533;QA]&#65533;&#65533;Z/]T	o&#65533;&#65533;=&#65533;|&#65533;G&#65533;&#65533;^&#65533;&#65533;^&#65533;n6&#65533;&#65533;&#65533;&#65533;&#486;M&#65533;&#65533;&#65533;+&#65533;&#65533;&#65533;&#65533;9&#65533;&#65533;&#65533;&&#65533;&#65533;&#65533;j&#65533;$&#65533;R=K&#65533;[&#65533;Id7&#65533;&#65533;*,&#65533;&#1783;j` %9vfp&#65533;&#65533;&#65533;&#65533;de&#65533;&#65533;!&#65533;&#65533;&#1697;&#65533;&#65533;bE&#65533;&#65533;&#65533;xz&#65533;\M&#65533;&#65533;;}&#864;&#65533;AN&#65533;{<&#65533;&#65533;&#65533;-1Va&#65533;&#65533;&#65533;lwL&#65533;&#1169;7&#65533; &#1619;mw&#65533;}&#65533;v&#65533;&#65533;k&#65533;&#65533;&#65533;K&#65533;&#65533;b&#65533;&#65533;	&#65533;&#65533;&#65533;&#65533;&#65533;&#65533;yJ&#65533;H=fv#  &#65533;u&#65533;&#65533;T&#65533;&#65533;&#65533;&#65533;&#65533;a&#65533;N&#65533;yu&#65533;&#1789;M&#65533;&#65533;R&#65533;&#65533;Aj&#65533;,&#65533;&#65533;&#65533;&#681;}1,+&#65533;:K&#65533;&#65533;u&#65533;v&#65533;&#65533;8$&#65533;&#65533;&#1525;&#65533;&#15996;e&#65533;:&#65533;&#65533;&#65533;~&#65533;Z&#65533;m&#65533;&#65533;j&#65533;&#65533;&#65533;&#65533; "&#65533;d&#65533;JW&#65533;&#65533;&#65533;-5&#65533;{&#65533;&#65533;<&#65533;"o6&#1887;&#65533;'&#65533;&#65533;&#65533;Zz&#65533;<=&#65533;TN&#461;&#65533;&#65533;&#65533;&#65533;7&#65533;&#65533;J}&#65533;p&#65533;&#65533;&#65533;s$&#65533;&#65533;&#65533;t&#65533;&#65533;&#65533;y&#65533;&#65533;&#65533;&#65533;b&#65533;&#65533;&#1065;&#65533;_ZB096&#65533;F3&#65533; c]&#65533;&#65533;&#65533;@&#65533;&#65533;?&#1978;R&#65533;&#65533;fEU&#65533;#&#65533;C&#65533;&#65533;&#65533;G&#65533;&#1903;&#65533;>&#65533;&#65533;A&#65533;&#65533;UT&#65533;S&#1710;&#65533;&#24845;&#65533;&#65533;<T	&#65533;6&#65533;&#65533; N&#2036;2&#2003;&#65533;+&#65533;V&#65533;&#274;&#1944;&#65533;<:&#65533;&#65533;f&#65533;@&#65533;]hf&#65533;^&#65533;&#65533;&#65533;&#403;&#65533;'}&#65533;&#65533;q~&#65533;@&#65533;J&#65533;&#65533;&#177;k&#65533;&#65533;@&#65533;&#65533;&#65533; &#65533;&#65533;&#65533;&#65533;&#65533;&#65533;&#65533;b&#65533;9&#65533;&#65533;&#65533;[&>0&#65533;&#65533;&#65533;&#801;&#65533;&#65533;&#65533;12&#65533;=&#65533;&#65533;E&#65533;cn&#65533;q&#65533;&#65533;=&#65533;Fn&#292;&#65533;&#65533;&#65533;^&#65533;z=r*&#1703;&#65533; :Z &#65533;:=&#65533;l&#65533;&#65533;+d&#65533;5	&#65533;&#65533;&#65533; &#65533;O&#65533;&#65533;&#65533;/&#65533;"!Yp&#65533;&#65533;(]&#65533;&#65533;&#1672;)&#65533;&#65533;o&#65533;(R \zg&#612;&#65533;AMIH>&#65533;&#65533;>u&#1399;&#65533;P!4&#65533;l&#65533;&#65533;L&#65533;&#65533;Jf@&#65533; M&#945;vpy&#65533;&#65533;N&#65533;&#65533;Ly&#65533;&#65533;&#65533;f&#65533;9&#65533;&#65533;&#65533;~&#65533;.&#65533;&#65533;&#65533;&#65533;&#184;&#65533;&#65533;5v&#65533;&#65533;&#65533;&#65533;Bi&i&#65533;&#65533;&#65533;&#65533;&#65533;E&#65533;&#65533;g&#65533;.&#65533;r7P&#65533;3&#65533;8&#65533;k&#65533;SH&#65533;d&#65533;wq|&#49739;&#65533;#/&#565;&#65533;&#65533;!&#65533;g&#65533;&#65533;)&#65533;&#65533;&#65533;A&#65533;&#65533;&#65533;&#65533;
&#65533;xn&#65533;l(l:&#65533;&#65533;&#65533;&#65533;&#65533;&#65533;R&#65533;&#65533;&#65533;&#65533;&#65533;G_|X&#65533;&#65533;&#65533;t|L0&#65533;X&#65533;|&#65533;&#65533;&#65533;&#65533;&#65533;&#65533;=Qb&#1481;~&#65533;]&#65533;&#65533;;.&#65533;b&#65533;c&#65533;&#65533;&#65533;,&#65533;)-&#65533;&#65533;wuE&#65533;&#1972;~&#65533;s_&#65533;~&#65533;y&#65533;!&#944;GI&#65533;&#1173;&#65533;&#65533;&#1397;&#65533;&#65533;
	&#65533;&#65533;YQ&#65533;Vh&#65533;&#65533;&#65533;&#1783;&#65533;&#65533;&#65533;&#65533;&#1086;&#65533;I&#65533;!~&#65533;T&#65533;]&#65533;&#65533;(&#65533;z&#65533;&+&#65533;&#65533;&#65533;&#65533;	E&#65533;&#65533;&#65533;&#65533;&#65533;&#65533;&#65533;&#65533;t&#65533;&#65533;t#e%n&#65533;U&#65533;%&#65533;<t&#65533;&#65533;UvBW%`&#65533;&#65533;&#65533;&#65533;&#65533;&#65533;&#65533;&#65533;&#65533;&#65533;&#65533;3&#65533;&#65533;&#65533;&#65533;&#65533;&#65533;&#65533;&#65533;&#65533;|&#65533;&#65533;&#65533;\V&#65533;}&#310;&#65533;&#65533;&#917;&#65533;&#65533;&#228;&#65533;&#65533;&#65533;&#65533;&#65533;&#1706;&#65533;&#65533;&#1789;`&#65533;^q&#2034;&#65533;&#65533;&#65533;&#1529;&#65533;0&#65533; 0&#65533;"0&#65533;= )y ]LH0 @[&#256;&#65533;&#65533;~&#65533;EL&#65533;&#65533;"&#65533;<I&#65533;l&#65533;&#65533;&#1418;
&#1605;&#65533;&#65533;&#65533;&#65533;&#65533;\&#65533;&#65533;6&#65533;l!&#65533;&#65533;[&#65533;&#65533;&#65533;&#65533;&#65533;m'O&#65533;=&#65533;&#65533;&#65533;&#65533;M&#65533;&#65533;&#1090;&#65533;%&#65533;&#65533;&#65533;&#168;&#65533;!5j&#65533;x&#65533;d&#65533;&#65533;&#1385;:*J $&#65533;&#65533;#&#65533;&#65533;(IR&#65533;&#65533;p1&#65533;!&#65533;uP&#65533;&#65533;)&#65533;&#65533;<&#65533;&#65533;Hui&#873;VFc&#65533;1&#65533;&#452;&#65533;s&#65533;&#65533;[&#65533;m}&#329;&#65533;u&#65533;dbC&#65533;&#65533;Eg&#65533;&#65533;&#65533;&#65533;J&#65533;&#65533;<&#65533;33x&#65533;PAF|&#65533;&#65533;&#65533;K&#65533;&#65533;&#65533;@&#65533;&#65533;&#65533;&#65533;&#65533;&#65533;H&#65533;&#65533;J&#65533;(v&#65533;&#65533;k&#65533;`#LV%&#65533;f&#65533;n&#65533;&#65533;&#65533;-Z&#65533;9&#65533;&#65533;&#65533;j	'&#65533;&#65533;~&#65533;/&#65533;&#65533;y&#65533;Bm&#65533;&#65533;zw	ND&#65533;&#65533;&#65533;c%&#65533;X&#65533;UVaiu&#1856;^&#65533;&#65533;sd&#65533;&#65533;&#65533;&#65533;l=&#65533;&#1411;V8&#65533;"d&#65533;&#65533;X&#65533;&#65533;7)%2)&#65533;Ff&#65533;&#1303;"~&#65533;T&#65533;Cg&#65533;&#65533;W&#65533;*&#65533;&#65533;"Lj'&#65533;&#65533;"N&#65533;Q&#65533;N&#65533;&#65533;dR&#65533; &#65533;&#65533;&#65533;}&#65533;I&#65533;d&#65533;N&&#65533;$&#65533;D&#65533;&#65533;}&#65533;&#65533;&#65533;&#65533;e&#65533;04O"&#1539;&#65533;&#65533;&#65533;o&#65533;Cp&#65533;&#1396;v&#65533;I&#65533;B&#65533;&#576;Hc&#1881;@ID&#65533;O&#65533;Nx&#65533;&#65533;&#65533;Kk&#65533;Sy	 &#65533;&#65533;2&#65533;&#65533;U&#65533; &#65533;/&#65533;&#1572;&#65533;/"&#65533;B&#65533;m&#65533;b&#65533;D&#65533;_&#65533;<&#65533;P&#65533;&#65533;q&#65533;*&#65533;&#65533;2&#65533;`&#65533;&#65533;`&#65533;&#65533;&#65533;&#65533;&#65533;Fx'&#65533;&#65533;JH\&#65533;@P&#390;&#65533;A3&#65533;3&#65533;&#65533;0&#65533;sj`&#65533;&#65533;aM=yS&#65533;&#65533;n&#65533;)&#65533;h&#65533;&#65533;&#65533;6Z*&#65533;:5&#65533;&#65533;&#65533;:&#65533;c2&#65533;&#65533;X&#65533;&#65533;R&#65533;-&#65533;	&#65533;Q&#65533;&#65533;&#65533;bzBQ&#65533;&#721;&#65533;&#65533;&#65533;&#65533;3&#65533;d&#65533;E&#65533;&#65533;&#65533;&#65533;&#1318;>=0&#65533;Pwi&#65533;&#26765;~&#65533;&#65533;m&#65533;2&#65533;C"@&#65533;&#65533;&#65533; "5rRw[&#65533;&#818;&#65533;&#65533;!&#65533;&#65533;m&#65533;&#65533;mz&#65533;EJ&#65533;9&#65533;&#65533;&#65533;.f,t~&#65533;&#65533;t&#65533;&#65533;&#65533;&#65533;&#65533;&#65533;&#65533;*O!5&#65533;L&#65533;&#65533;*&#65533;XO=&#65533;&#65533;}&#65533;&#65533;SQ&#65533;&#65533;&#65533;B&#65533;*]S&#65533;&#65533;Wk&#1709;&#65533;&#65533;&#65533;[&#65533;&#65533;&#1746;]5&#65533;K&#879;&#65533;6.a&#65533;a&#1624;&#65533;&#65533;&#65533;&#65533;n&#65533;&#65533;&#65533;&#65533;&#65533;&#65533;&#65533;7&#65533;S&#65533;&#65533;&#65533;&#65533;&#65533;m/B&#65533;y&#65533;&#65533;@[;p&#65533;&#454;&#65533;&#65533;&#65533;&#65533;&#65533;&#65533;&#65533;5\&#65533;&#65533;&#65533;<&#65533;&#65533;/&#65533;GsG6e&#1826;&#65533;/&#65533;\C&#65533;J&#65533;&#65533;&#65533;&#65533;rI&#65533;&#65533;&#65533;&#65533;&#65533;{o&#65533;6?-&#65533;&#65533;&#65533;X&#65533;@&#65533;H&#65533;}&#65533;&#1005;l&#65533;&#1811;&#65533;w&#65533;&#65533;z&#65533;&#65533;&#65533;&#65533;&#65533;4&#65533;&#65533;&#65533;&#65533;&#65533;|&#65533;7&#65533;&#65533;9&#65533;g&#65533;4&#65533;&#65533;&#65533;_?&#65533;t&#65533;&#65533;7&#65533;&#65533;&#65533;&#65533;&#65533;&#65533;
&#65533;e&#65533;`&#65533;(X&Ps-&#65533;-ps&#65533;`&#65533;4&#65533;8&#65533;&#335;q&#65533;;&#65533;&#65533;<&#65533;&#65533;J&#65533;Y&#65533;k&#65533;&#65533;&#65533;&#65533;&&#65533;L&#65533;9@m&#65533;&#65533;&#65533;&#1824;&#65533;&#763;&#65533;&#65533;V&#65533;=QE w )&#65533;&#65533;&#1155;&#65533;&#65533;Ox2&#65533;Z&#65533;t&#65533;L&#65533;"H&#65533;,&#65533; E%&#65533;&=&#65533;&#65533;&#65533;f&#65533;&#65533;&#65533;F&#65533;O,]&#65533;&#65533;&#65533;&#65533;QP&#65533;&#65533;&#65533;X&#65533;&#919;&#65533;,&#65533;&#65533;Kz_&#65533;@&#65533;&#65533;*&#65533;&#65533;"a&#65533;&#168;E,&#65533;N&#65533;&#65533;&#65533; &#65533;&#65533;)&#65533;MP&#65533;k&#65533;&#1766;,&#65533;7-M
*&#65533;B!&#65533;&#65533;&#65533;=&#65533;^&#65533;&#1554;&#65533;(&#65533;2&#65533;p&#65533;^&#65533;b%&#65533;&#65533;&#65533;&#65533;&#65533;r&#65533;&#65533;d&#65533;N&#65533;&#65533;&#65533;&#65533;6&#65533;X&#65533;n&#1316;&#65533;&#65533;&#65533;&#65533;n&#65533;&#65533;&#65533;&#65533;&#65533;!&#65533;0>$&#65533;D
&#65533;&#65533;&#65533;U&#65533;Lb&#65533;'&#65533;&#65533;&#65533;&#65533;Q+&#65533;&#65533;&#65533;7=e*&#65533;lQ&#65533;k&#65533;0&#65533;&#65533;1&#65533;&#65533;$"&#65533;&#65533;FQb&#65533;&#65533;w&#799;&#65533;&#65533; &#65533;&#65533;&#65533;D&#65533;&#65533;&#65533;IN&#65533;y&#65533;&#65533;o&#65533;&#65533;%9&#65533;N&#65533;-M&#65533;&#65533;
&#65533;9&#65533;}Jj@:#g&#65533;G&#533;&#65533;q&#65533;&#65533;c7&#1384;&#65533;&#65533;St&#65533;&#65533;&#65533;B&#65533;!OuBR&#65533;&#65533;L(&#65533;QJ&#1640;PL&#65533;&#65533;ML &#65533;;&#65533;lv&#65533;y"&#65533;&#65533;cM&#65533;8&#65533;h&#65533;'&#65533;&#65533;,'&#65533;&#65533;Z&#65533;&#65533;FM<&#65533;&#65533;3&#65533;&#65533;3&#65533;I&#65533;*&#65533;&#65533;VtJ&#65533; M<&#1964;`<&#65533;T&#65533;H&#65533;&#65533;u/&#65533;S&#65533;&#65533;U&#65533;Ny^U{&#65533;z&#65533;47(V&#65533;Z&#65533;&#65533;&#65533;:&#65533;&#65533;&#65533;R*&#65533;&#65533;&#65533;Q&#65533;&#65533;&#65533;&#65533;&#65533;&#366;&#1752;&#65533;B&#65533;VQ&#65533;&#65533;&#65533;gU&#65533;&#361;&#372;&#65533;3&#65533;&#65533;thW&#65533;&#65533;8&#65533;&#65533;a&#65533;&#65533;&#65533;&#65533;&#65533;&#65533;&#65533;:[&#65533;x'[&#65533;p&#65533;DM&#65533;&#65533;&#685;Vt`&#65533;&#65533;*
&#65533;&#65533;&#65533;&#65533;&#65533;z&#65533;&#65533;R&#65533;x&#65533;?P&#65533;M&#65533;h&#65533;P+?&#65533;2&#1456;&#65533;&#65533;&#65533;&#65533;J\&#65533;&#65533;&#65533;j-&#65533;&#65533;&#65533;&#65533;&#65533;A&#11587;&#65533;c&#65533;`&#65533;'0&#65533;"&#65533;&#65533;&#65533;&#65533;c`&#65533;#&#65533;.pR&#65533;&#65533;id+&#1529;vw&#65533;&#65533;&#65533;A&#65533;H&#1420;&#65533;&#1277;&#65533;&#65533;\v&#65533;[U/*&#65533;Jy&#65533;WF&#65533;e&#65533;$ &#65533;&#65533;&#65533;F4&#65533;&#65533;a&#65533;n<&#65533;W&#65533;|'&#65533;&#65533;&#65533;)[&#65533;'&#65533;@&#65533;b&#65533;f&#65533;&#65533;&#65533;z+C&#65533;E&#65533;\p&#65533;&#65533;j&#443;&#65533;x&#231633;jZ9i&#65533;\&#65533;zW&#65533;&#317;f&#65533;c&#65533;&#65533;z&#286;&#65533;cns&#65533;j%&#65533;&#65533;&#65533;&#65533;5&#65533;&#65533;&#65533;&#65533;+&#65533;&#65533;b&#65533;&#65533;&#65533;Dnl&#65533;&#65533;H&#65533;&#513;&#65533;&#65533;_1Je&#65533;ZX&#65533;`T&#65533;t]&#65533;&#65533;P&#65533;X&#65533;<&#65533;&#65533;&#65533;3%&#65533;&#65533;&#65533;&#65533;&#65533;sr&#65533;&#65533;e#&#65533;O&#65533;i&#65533;&#65533;c|W16&#65533;&#65533;3o&#65533;&#65533;lH&#65533;6&#65533;k&#65533;&#37104;&#65533;8&#65533;A.&#65533;&#65533;&#65533;E/&#26686;e&#65533;5#]&#65533;8_&#65533;V&#65533;&#65533;D&#65533;&#65533;\t&#65533;I&#65533;b$&#65533;f &#65533;&#65533;2cg&#65533;&#65533;+\&#65533;;hK:&#65533;P&#65533;&#65533;&#65533;&#65533;&#65533;f&#65533;&#65533;&#65533;&#65533;0m[&#65533;lLSZ&#885;&#65533;au];G&#1988;&#65533;&#65533;-&#1990;&#65533;&#65533;&#65533;m3&#1115;h*;lD&#65533;&#735;"R&#65533;&#65533;%@&#65533;&#65533;&#65533;&#1763;&#65533;&#65533;i&#65533;&#65533;6;&#328;&#65533;&#65533;&#65533;&#65533;M&#1902;&#65533;I&#65533;n3&#65533;&#65533;;n.&#65533;U&#65533;&#65533;&#65533;u&#65533;&#65533;&#65533;&#65533;|&#65533;&#65533;&#65533;&#65533;&#65533;&#65533;&#65533;&#65533;g&#65533;4j&#65533;&#65533;T&#65533;&#65533;&#65533;&#65533;z&#65533;&#65533;&#1894;&#65533;=]&#65533;2&#65533;&#65533;&#65533;u9&#65533;>ys&#65533;&#1162;&#65533;i&#65533;&#65533;&#65533;a&#65533;vh`&#27020;K&#65533;&#65533;&#65533;(&#65533;&#65533;19/&#65533;]&#199;&#65533;&#982;&#65533;&#65533;&#65533;@&#65533;n&#442;7&#65533;&#280;&#65533;&#34621;&#65533;_?w&#65533;\0:&#65533;&#65533;&#65533;j&#65533;&#65533;T2P&#65533;&#65533;&#65533;&#65533;&#65533;&#65533;I/&#65533;S&#65533;|X~%&#65533;&#944;68&#65533;&#65533;-j&#65533;0<q&#65533;$&#65533;&#65533;&#65533;~u&#65533;F&#65533;&#65533;&#65533;&#65533;&#1781;kq&#65533;&#65533;&#65533;&#65533;&#65533;/&#1832;&#65533;Y&#16870;&#65533;&#65533;&#65533;j&#65533;&#65533;"&#65533;(&#65533;&#717;&#65533;&#65533;iE&#65533;&#65533;&#65533;&#7419;&#65533;&#65533;&#34601;l_&#65533;&#65533;&#65533;&#65533;i&#65533;]&#65533;&#65533;&#65533;&#65533;&#65533;&#65533;"&#65533;&#65533;&#65533;;&#65533;&#65533;_-m\&#65533;&#65533;&#65533;\w&#65533;&#65533;&#65533;-&#65533;&#65533;ir&#1438;rT&#65533;V&#65533;&#65533;&#65533;&#65533;&#65533;=&#65533;&#65533;W&#65533;!.	&#65533;&#65533;&#65533;&#65533;w&#65533;&#65533;&#65533;&#65533;y&#1846;&#65533;&#65533;&#65533;&#65533;&#65533;&#303;&#65533;&#65533;&#65533;&#65533;z&#65533;;&#65533;A&#65533;z&#65533;+&#65533;&#65533;&#65533;&#65533;&#65533;&#750;<x&#65533;&#65533;&#65533;&#65533;d&#65533;&#65533;&#65533;&#65533;&#65533;&#65533;YE&#65533;&#65533;|&#65533;s&#65533;&#65533;z&#65533;&#65533;&#65533;&#65533;&#65533;&#65533;&#65533;s&#65533;&#65533;u'X&#65533;&#65533;Xhc&#711;I/&#65533;FxKu W9&#65533;b8 &#65533;v&#65533;&#65533;u&#65533;#| x_&#65533;3&#65533;fZ&#65533;e&#65533;&#65533;|&#65533;&#65533;\&#65533;q&#65533;Rx&#65533;7z&#65533;&#65533;c&#65533;o&#65533;DwT&#65533;&&#65533;&#65533;&#65533;j&#65533;wq&#65533;&#65533;Oi&#65533;"&#65533;C&#65533;1&#65533;&#65533;(&#65533;e.&#65533;C.&#65533;&#65533;g[;&#65533;hgu&#65533;Wi&#65533;V&#65533;&#65533;*H&#65533;X&#65533;z(xT&#1472;&#65533;&#65533;c&#65533;&#65533;c&#65533;w&#65533;U}&#65533;&#65533;&#65533;g&#65533;Wt&#65533;&#65533;&#65533;Dr7&#65533;x&#65533;&#65533;(&#65533;g|&#1431;b&#65533;suY&#65533;)S&#65533;aW&#65533;UF9vH&#65533;c&#65533;|&#65533;gU&#65533;&#65533;v&#65533;V~&#65533;VaZv&#65533;&#65533;&#65533;f&#65533;&#65533;lrgXM&#454;&#65533;&#65533;{&#65533;&#65533;x&#30153;2&#65533;h@s5&#65533;&#65533;mI&#65533;&#452;&#65533;}`&#65533;}#&#65533;0Vx&#65533;NXr&#65533;&#1348;&#65533;h]Q&#65533;&#65533;w&#65533;l&#65533;&#65533;tv&#65533;z&#65533;&&#65533;&#65533;&#65533;&#65533;&#65533;&#65533;&#65533;Bh&#65533;I&#65533;&#65533;&#65533;k&#65533;&#65533;g&#727;~&#65533;&#65533;O8Hl&#65533;v&#65533;&#65533;&#65533;&#65533;(&#65533;&#1208;lS&#65533;&#65533;&#65533;&#65533;ovV]&#65533;&#65533;v&#65533;&#65533;y&#65533;&#387;WH&#65533;&#65533;x2dm&#59852;&#65533;`&#65533;&#65533;&&#65533;&#65533;&#65533;_&#1409;5&#65533;&#65533;&#65533;&#65533;&#65533;H&#65533;&#65533;&#65533;p&#65533;X}&#1239;&#65533;&#65533;&#391;&#65533;&#520;&#65533;}&#65533;&#1479;&#65533;&#65533;h&#65533;(&#65533;&#65533;&#65533;&#65533;&#65533;&#65533;r4&#65533;"FXlnSv&#65533;p&#65533;&#65533;uw&#65533;&#65533;e(F&#65533;&#65533;U&#65533;&#65533;&#65533;&#1413;,&#65533;&#65533;Vn&#65533;&#65533;}L'&#65533;&#65533;&#399;&#65533;w%&#65533;vg&#65533;&#65533;&#65533;g&#65533;&#65533;&#65533;~&#4228;&#65533;m&#65533;&#65533;m&#65533;&#65533;6&#594;G&#65533;Yz&#65533;X&#65533;&#65533;&#65533;t&#65533;&#65533;s.&#65533;&#65533;&#65533;&&#65533;|&#65533;&#65533;&#65533;g&#65533;&#65533;8&#65533;5i&#65533;&#65533;hjQ&#1617;&#65533;FO&#65533;U&#65533;b(&#65533;&#65533;_Y&#65533;&#65533;f$;&#65533;E&#65533;&#65533;&#65533;
&#65533;&#65533;&#65533;,&#65533;&#65533;0&#65533;X&#65533;&#65533;&#65533;&#65533;&#65533;&#65533;&#65533;\9&#65533;UG#263&#1286;3&#65533;&#33681;w&#65533;:By&#65533;(&#65533;1&#65533;+H&#65533;pyzs	&#65533;Z&#1551;s&#65533;t*8&#65533;&#65533;Ww_&#65533;&#65533;s&#65533;&#65533;&#65533;&#65533;&#65533;&#65533;
&#65533;c&#65533;&#65533;&#65533;hMd&#65533;&#65533;&#65533;&#65533;)5)&#65533;!~x^.&#65533;SI&#65533;b&#65533;M&#65533;7&#65533;&#65533;)&#65533;Mq&#65533;y&#65533;+&#65533;Xo&#567;&#65533;!&#1563;&#65533;&#65533;)&#65533;&#65533;';&#899;~&#65533;&#65533;&#65533;&#470;&#65533;&#65533;60h&#65533;	&#65533;&#65533;g&#65533;VIt&#65533;&#1554;@&#37232;Y&#65533;i&#65533;&#65533;&#65533;9&#65533;Z&#65533;`&#65533;&#65533;&#65533;)&#65533;4n&#65533;)&#65533;&#65533;%&#65533;A&#65533;O&#65533;9&#65533;y#&#65533;h&#65533;^&#65533;	&#65533;&#65533;&#65533;F&#65533;i&#65533;&#65533;&#65533;z)}N&#65533;v*&#65533;&#65533;&#473;^&#65533;&#65533;&#65533;&#65533;&#512;1&#65533;&#65533;&#65533;9}n&#65533;&#65533;I&#65533;&#65533;=&#65533;ku#=&#65533;&#65533;&#65533;&#65533;&#65533;x1&#65533;&#65533;&&#65533;&#65533;&#65533;&#65533;	&#65533;&#65533;g&#65533;&#65533;'&#65533;y&#65533;o&#65533;&#65533;:&#65533;&#65533;&#65533;B&#1498;H&#65533;T8&#65533;U&#65533;8&#65533;&#65533;ev@&#65533;&#65533;&#65533;&#65533;&#65533;&#65533;w&#65533;&#65533;&#65533;W&#65533;&#65533;&#65533;o.F&#1414;&#65533;&#599;X~&#65533;9&#65533;&#65533;&#1620;*&#65533;8&#65533;Mh&#1696;a(4i&#65533;&#65533;&#65533;&#65533;.&#65533;>&#65533;&#65533;2&#65533;&#65533;&#65533;&#65533;<&#65533;4&#65533;&#65533;&#65533;&#1977;&#65533;&#65533;&#65533;7&#65533;H&#65533;&#65533;(4&#65533;&#65533;&#65533;Vj&#65533;&#65533;&#65533;[P&#65533;&#65533;&#1096;&#65533;&#65533;&#65533;&#65533;&#1783;&#65533;@&#65533;&#65533;&#65533;Y&#65533;w&#65533;&#65533;I&#65533;&#65533;Nc'&#65533;a&#65533;&#30899;6F&#65533;Pr&#65533;i7&#65533;&#65533;4&#65533;[&#65533;&#65533;mI&#65533;&#65533;)o&#65533;b&#65533;&#65533;&#65533;*hD&#65533;%&#65533;&#65533;&#65533;5w#j&#65533;&#65533;&#65533;&#65533;&#65533;o=&#65533;&#65533;0=&#65533;&#65533;	&#669;Q&#1292;&#65533;&#65533;&#65533;&#65533;&#65533;VI&#65533;&#1576;&#65533;&#65533;n&#65533;d&#65533;&#65533;&#621;&#65533;>&#43612;&#65533;&#65533;&#65533;&#65533;&#65533;&#65533;w&#65533;&#65533;v&#65533;In&#65533;&#65533;&#65533;&#65533;O&#65533;Q17U&#65533;&#65533;i>Y&#65533;&#65533;&#65533;!&#65533;}Y&#65533;vI&#65533;&#65533;&#65533;eLI&#65533;&#65533;&#65533;y'&#65533;G&#65533;u&#65533;v&#65533;`&#65533;&#65533;X&#65533;&#65533;E&#65533;1v&#65533;&#65533;&#147;&#743;o&#65533;&#65533;:&#65533;&#65533;B&#65533;7&#65533;h&#65533;&#65533;&#65533;&#65533;y&#65533;&#65533;i&#65533;&#65533;'&#65533;&#65533;H&#65533;&#65533;*u`&#65533;&#65533;&#65533;&#673;&#65533;J&#65533;&#65533;&#65533;(&#65533;&#65533;&#1263;&#65533;X&#65533;;E&#65533;kE#&#65533;3~&#65533;&#65533;&#65533; Y&#65533;&#65533;D&#65533;+&#65533;&#65533;&#488;&#65533;&#65533; &#65533;g7&#65533;&#65533;&#65533;I&#65533;&#65533;0&#65533;K&#65533;&#65533;t&#65533;N<&#65533;&#65533;Z~&#65533;H&#65533;&#1449;(zJ&#2034;&#65533;5&#65533;&#1153;ACE&#65533;&#65533;&#320;&#65533;&#65533;&#65533;M&#727;&#65533;&#65533;}<+&#65533;&#65533;
&#65533;{&#65533;&#65533;a&#65533;w&#65533;&#65533;&#65533;&#65533;D&#65533;&#65533;&#65533;&#65533;&#65533;(&#65533;v&#65533;)&#65533;&#65533;&#649;r&#65533;*\&#65533;W&#65533;s&#65533; &#65533;yh&#65533;&#65533;&#65533;&#65533;&#65533;&#65533;j&#65533;&#65533;)&#65533;y&#65533;&#65533;&#65533;&#65533;v&#65533;&#65533;J&#65533;&#65533;&#65533;&#65533;&#65533;&#65533;:x&#65533;&#65533;._;&#65533;&#65533;&#65533;R'u&#65533;&#65533;&#1511;&#65533;&#65533;}&#65533;3?S&#65533;&#65533;4E;&#65533;&#65533;{&#65533;&#65533;g&#65533;|&#1783;w&#1785;&#1305;&#65533;&#65533;W&#65533;n&#700;&#65533;&#65533;&#65533;Y[&#65533;&#65533;&#65533;&#65533;{&#65533;>&#65533;v&#65533;&#65533;&#65533;&#65533;D&#65533;&#65533;@&#311;&#65533;X&#65533;&#65533;W&#65533;\;&#65533;L&#1763;'&#65533;A&#65533;,&#65533;&#65533;&#65533;&#65533;T&#65533;s&#65533;kt&#760;&#65533;*&#65533;g&#65533;&#65533;kLl&#65533;A&#65533;&#65533;A[&#1124;d&#65533;X&#65533;&#1416;&#65533;&#65533;Z&#65533;&#65533;&#65533;&#65533;&#65533;Z&#65533;&#65533;&#1701;y&#65533;&#65533;&#65533;&#65533;&#65533;z&#65533;
&#65533;x&#65533;&#65533;KK&#65533;&#65533;&#65533;&#65533;&#65533;w&#65533;&#65533;&#65533;Y&#65533;~F&#65533;&#65533;&#65533;V,&#65533;&#65533;Ek&#65533;&#65533;%\&#65533;&x$jk&#65533;&#65533;&#65533;&#65533;*&#65533;&#65533;	fr&#752;&#65533;'&#65533;y&#65533;Dl&#65533;&#65533;&#65533;~&#65533;d&#65533;&#65533;&#65533;&#65533;&#65533;5&#65533;&#65533;L&#1403;&#65533;:&#65533;&#65533;&#65533;&#65533;J&#65533;&#65533;&#623;&#65533;&#65533;&#65533;&#715;&#65533;&#65533;8&#65533;&#65533;K&#65533;&#65533;J&#65533;&#65533;&#65533;b&#65533;&#65533; K&#65533;&#65533;&#65533;elVgA~&#65533;"&#65533;f&#65533;O&#46617;&#765;&#65533;&#65533;8&#65533;&#1658;`&#65533;&#65533;&#65533;&#65533;&#65533;&#65533;&#65533;&#65533;&#65533;&#65533;&#65533;:_N&#65533;&#65533;&#65533;&#65533;&#65533;o`&#736;zH&#65533;G+&#65533;&#65533;A&#65533;&#65533;<&#65533;(&#65533;&#65533;&#65533;&#65533;&#65533;&#65533;V&#65533; 8$&#65533;9vWL&#65533;&#65533;&#65533;&#65533;&#65533;&#65533;k&#65533;&#65533;&#65533;*&#65533;&#65533;Z&#65533;&#65533;k&#65533;&#65533;&#65533;&#65533;&&#65533;c&#65533;&#65533;&#65533;I7&#65533;&#65533;98R&#65533;&#65533;&#1704;&#65533;y&#65533;-|&#65533;&#65533;IAb&#65533;|&#65533;&#65533;&#65533;Ny&#65533;&#65533;V_9|&#65533;&#65533;+&#65533;ihA|&#65533;Ii&#65533;&#65533;W&#65533;6&#65533;q&#65533;&#65533;&#65533;W&#65533;&#65533;*J&#65533;C&#65533;&#65533;k;&#65533;&#65533;@&#664;&#65533;?&#65533;p&#65533;&#716;<&#65533;&#65533;&#65533;&#65533;&#65533;&#65533;&#65533;u&#65533;\&#65533;8J&#535;(&#65533;1&#65533;&#65533;|z,&#65533;o&#65533;&#556;X&#65533;&#858;#&#65533;&#65533;{z&#65533;&#65533;&#65533;&#65533;b&#65533;&#65533;$&#65533;=&#65533;&#65533;/&#65533;&#65533;|&#65533;a+&#65533; }&#65533;&#65533;&#65533;G&#65533;y&#65533;&#65533;Z&#65533;t&#65533;&#65533;#:W&#65533;8&#65533;kX&#65533;z&#65533;&#65533;&#1787;&#65533;a	&#65533;4G&#65533;%&#65533;\&#65533;e&#65533;&#65533;&#65533;\&#65533;)&#65533;)&#65533;&#65533;?|&#65533;#&#65533;&#65533;\&#65533;&#65533;)9&#65533;y&#65533;&#65533;	&#65533;&#65533;W	&#65533;LsO&#65533;&#65533;?&#741;n@&#65533;)&#65533;+&#65533;&#65533;&#575;&#65533;&#65533;&&#65533;&#65533;&#65533;vV|&#65533;&#65533;W&#1145;&#65533;>&#65533;{&#65533;&#65533;?N&#65533;&#65533;&#65533;&#1127;|&#65533;&#22921;&#65533;&#65533;&#65533;&#65533;&#65533;&#65533;&#65533;v&#65533;&#65533;`&#65533;&#65533;&#65533;&#65533;R&#65533;&#65533;&#65533;Y&#65533;-&#65533;~&#65533;&#65533;&#65533;&#65533;
m&#65533;@&#65533;&#65533;3J&#65533;&#65533;	&#65533;U&#65533;&#1154;&#65533;@=[&#65533;&#65533;&#65533;NZ=p&#65533;&#65533;&#65533;N&#65533;x
&#65533;mm&#65533;&#65533;d*;&#65533;pI&#65533;q&#65533;&#65533;&#65533;H[&#65533;P&#65533;&#65533;pl&#964;&#1678;I&#65533;.&#65533;x&#65533;&#65533;&#472;&#65533;&#65533;&#65533;~&#1710;&#65533;1x,&#65533;t}&#65533;&#65533;&#814;&#65533;Z&#65533;&#65533;m&#65533;L&#65533;&#65533;&#65533;&#50941;&#65533;&#65533;&#1479;&#65533;&#65533;j&#65533;&#65533;{&#65533;&#65533;&#65533;&#65533;@w&#1310;&#65533;m7&#65533;&#65533;&#65533;=&#65533;#&#65533;}&#1631;&#65533;&#217;#&#65533;3&#65533;m&#1825;&#65533;L&#65533;a&#65533;.;&#673;&#65533;-&#65533;)&#1916;YK&#65533;B&#65533;&#65533;&#65533;&#65533;&#65533;&#65533;={$&#65533;&#65533;{&#65533;
&#950;&#65533;`&#65533;&#65533;&#65533;&#65533;&#65533;t&#65533;&#1690;&#65533;&#65533;<&#65533;bM&#65533;&#65533;:&#65533;&#65533;&#65533;&#65533;&#65533;&#588;&#65533;"&#65533;Y&#65533;&#65533;&#65533;&#65533;&#65533;&#65533;J&#65533;G&#65533;&#65533;5&#65533;.&#65533;&#65533;v'&#65533;&#65533;&#65533;(&#65533;&#65533;&#65533;]&#1900;<&#65533;<&#65533;&#65533;&#65533;]&#65533;^&#65533;&#65533;&#65533;&#65533;F&#65533;&#65533;mh)&#65533;&#65533;&#65533;&#65533;&#65533;&#65533;&#65533;&#715;&#65533;&#65533;.&#65533;&#65533;-J&#65533;m&#65533;OJ#K^&#65533;h]&#65533;&#65533;9&#65533;_&#65533;&#1642;@+&#65533;&#65533;B&#65533;!&#65533;&#65533;k*&#65533;&#65533;]&#65533;^|&#65533;"\&#65533;&#1453;{H&#65533; z&#65533;*&#65533;&#65533;&#65533;&#65533;NN&#65533;D=&#65533;&#184;&#65533;1&#65533;&#65533;\&#65533;&#65533;&#65533;9&#65533;+&#65533;&#65533;&#65533;lor&#65533;y&#65533;&#65533;7&#65533;q.&#65533;&#65533;&#65533;&#65533;O&#65533;&#65533;&#65533;n&#65533;&#65533;0&#65533;EG&#65533;&#65533;
&#65533;@&#65533;&#65533;&#65533;&#65533;&#813;&#24973;&#65533;&#65533;C&#65533;n&#1918;&#898;&#65533;&#65533;x&#65533;T&#65533;&#1921;/&#65533;&#65533;&#65533;C-&#65533;M&#65533;&#65533;&#65533;&#65533;~&#65533;q&#65533;&#65533;&#65533;&#65533;z&#65533;m&#1129;&#65533;&#65533;&#65533;&#65533;&#65533;&#65533;&#65533;#MO&#65533;z&#65533;[^V&#65533;n&#65533;&#65533;K&#65533;&#65533;&&#65533;&#65533;&&#65533;&#65533;&#65533;&#65533;&#65533;&#65533;N&#65533;&#65533;DE&#65533;&#65533;&#65533;F&#65533;&#65533;&#65533;h&#65533;&#65533;N&#65533;m&#65533;&#65533;&#65533;~&#1890;&#65533;&#65533;&#65533;8&#65533;&#65533;+&#65533;&#65533;n&#30807;&#65533;&#65533;&#65533;&#65533;&#65533;dS&#65533;@&#65533;i&#65533;f&#59004;&#65533;&#65533;Y&#65533;J&#65533;&#65533;&#32713;&#65533;N&#65533;&#65533;&#65533;]&#65533;&#65533;&#65533;A&#65533;DP&#65533;&#65533;&#65533;.&#65533;&#65533;&#65533;&#65533;&#65533;'&#65533;6m&#65533;>&#65533;{&#65533;<&#65533;V&#65533;&#324;-&#65533;&#65533;&#65533;&#65533;&#65533;_&#65533;&#1859;&#65533;&#65533;3&#65533;$~&#65533;A&#65533;?&#65533;&#65533;&#65533;&#65533;&#65533;&#65533;&#65533;@&#65533;&#65533;&#65533;&#65533;&#65533;#&#65533;&#65533;'&#65533;&#65533;&#65533;&#65533;&#65533;
&#65533;&#65533;&#65533;&#65533;&#65533;M&#65533;&#65533;t8&#65533;&#65533;4A9&#65533;&#65533;&#65533;g&#65533;&#65533;PY&#1725;&#65533;&#65533;&#65533;&#65533;&#65533;8&#65533;b,&#65533;&#65533;&#65533;y&#65533;a&#65533;@#.&#65533;S&#65533;&#65533;&#65533;&#65533;P&#65533;gM&#65533;#&#728;1&#1856;&#65533;&#65533;*&#65533;&#65533;n&#65533;&#65533;:&#65533;C&#65533;v&#65533;&#65533;
&#65533;&#65533;[&#65533;K&#65533;&#65533;&#65533;.v&#65533;#&#65533;i&#65533;&#65533;y&#59854;&#65533;.W&#2022;&#65533;m&#65533;K>&#65533;&#65533;&#65533;&#65533;/&#65533;QZ&#65533;R&#65533;/&#65533;&#938;&#65533;&#65533;z`&#65533;&#65533;&#65533;
&#65533;:&#65533;&#65533;&#65533;&#65533;l&#65533;&#65533;&#65533;.&#65533;H&#65533;&#65533;&#65533;&#65533;&#65533;P&#65533;&#65533;~_&#65533;5&#65533;&#65533;&#65533;_&#65533;&#65533;&#65533;&#65533;o&#65533;&#65533;&#398;&#65533;?&#65533;&#65533;[&#65533;&#65533;&#65533;&#1066;O&#65533;Hwp&#65533;&#65533;&#65533;&#65533;&#65533;q&#65533;&#65533;~&#65533;_&#65533;0&#65533;&#65533;&#65533;h&#65533;&#65533;&#65533;&#65533;zf|&#65533;rt&#65533;&#65533;&#65533;+&#65533;&#65533;7&#65533;&#65533;T~&#65533;S^&#65533;&#65533;&#65533;+?w&#65533;&#65533;&#65533;&#65533;/&#65533;&#65533;3\&#65533;^&#65533;&#65533;&#65533;e&#65533;&#65533;&#65533;&#65533;&#65533;&#65533;&#65533;&#65533;&#65533;n&#65533;&#65533;&#65533;&#65533;&#65533;&#65533;&#65533;&#65533;H&#65533;&#65533;&#65533;&#65533;z&#65533;&#65533;&#65533;&#65533;Uq&#65533;(&#65533;&#65533;@&#65533;&#65533;&#65533;&#65533;%&#65533;&#65533;&#65533;&#65533;&#65533;&#65533;&#65533;&#65533;D&#65533;&#65533;&#65533;+&#65533;&#65533;|&#177;&#65533;?&#65533;&#65533;Z`&#65533;&#65533;&#813;&#801;&#65533;&#65533;&#558;&#65533;8&#65533;&#65533;V&#65533;&#65533;&#65533;&#757;{&#65533;&#1707;&#65533;&#65533;&#65533;&#1838;&#65533;&#65533;&#65533;&#65533;&#65533;&#65533;8&#65533;&#65533;&#65533;&#65533;&#65533;&#65533;&#65533;&#65533;&#65533;&#65533;&#65533;b=km`&#65533;o(&#65533;&#65533;&#65533;&#65533;s&#65533;
F&#65533;&#65533;P&#65533;E&#65533;,.,s&#65533;#&#65533;}5<5&#65533;&#65533;7J(U&#65533;|28uE[&#65533;&#65533;c&#65533;D&#65533;`&#1172;&#65533;S&#65533;&#65533;s=&#65533;Q#H&#65533;&#65533;QB&#65533;K&#65533;&#65533;&#1584;dE&#65533;&#65533;x&#1049;@o&#65533;@]Z&#65533;"&#742;%&#65533;&#65533;2&#65533;5N&#65533;>&#65533;&#65533;<j&#65533;,&#65533;U&#1930;&#65533;&#65533;&#65533;&#65533;:&#65533;l&#65533;&#65533;C&#65533;&#65533;&#2047;Gd7=T&#65533;&#65533;&#65533;&#1759;j\\V&#65533;`&#65533;&#65533;&#65533;&#65533;&#65533;b&#65533;:OF&#65533;8U&#1898;&#65533;&#65533;,&#65533;[&#65533;Mb&#65533;&#65533;&#65533;&#65533;i&#65533;m`Y:&#65533;{5j&#1449;Vo&#65533;U&#65533;&#65533;sW&#65533;&#65533;:-Q&#65533;t&#65533;^&#65533;&#65533;&#65533;&#65533;&#65533;&#129;&#65533;&#65533;8&#65533;&#65533;&#1053;&#65533;&#65533;y&#65533;&#503;&#65533;&#65533;&#65533;&#65533;&#65533;.&#65533;}&#65533;&#65533;&#65533;&#65533;&#1558;&#65533;&#65533;&#65533;c&#65533;Y&#1135;=&#65533;+&#65533;&#65533;&#457;o&#65533;&#65533;|&#65533;&#65533;I&#65533;Aw[&#65533;&#65533;GS&#65533;&#65533;&#65533;#[ &#65533;hkI&#65533;`hRW_X&#65533;u&#65533;f&#65533;e&#65533;[$&#65533;&#65533;gy&#65533;&#65533;&#65533;l&#65533;&#65533;t&#65533;R_U&#65533;&#65533;)&#65533;F&#65533;k1r&#65533;&#65533;&#65533;&#9240;Y&#65533;Gyg&#65533;]&#65533;&#65533;=&#65533;Y&#65533;\d
&#65533;X&#65533;|f&#65533;t^6L&#65533;&#65533;|Qzq]&#65533;&#65533;Q&#65533;N&#65533;\2$&#65533;&#65533;&#65533;W"&#65533;E&#65533;&#65533;)&#65533;&#65533;&#65533;J2&#65533;&#65533;&#65533;&#65533;&#65533;&#65533;W#(2a&#65533;&#65533;/!&#65533;e&#65533;&#65533;&#1639;mL&#65533;fbT]&#65533;&#65533;\&#65533;&#65533;`&#65533;&#590;<&#65533;&#65533;&#65533;&#65533;L&#1503;&#65533;v&#65533;%a&#65533;r&#65533;&#65533;&#65533;[
9`&#65533;hwN?&#65533;9&#65533;&#65533;$&#65533;&#65533;f&#65533;^&#65533; &#65533;i&#65533;c&#65533;&#65533;&#31344;&#643;&#65533;&#65533;&#65533;&#65533;&#65533;i&#65533;(&#680;`&#65533;X&#65533;2&#65533;&#65533;Z&#19383;&#65533;v&#1704;&#65533;&#65533;&#65533;&#65533;&#65533;&#65533;R
&#65533;&#65533;&#65533;[e&#65533;&#65533;W&#65533;/&#65533;6&#65533;&#65533;&#65533;&#65533;&#65533;&#65533;&#65533;*&#65533;&#65533;&#65533;?X&#42722;j&#65533;#&#65533;?r*&#65533;g&#65533;^fn~&#65533;.&#65533;&#65533;&#65533;&#65533;&#65533;&#65533;&#65533;O&#65533;.&#65533;&#65533;&#65533;Wg7&#65533;i&#65533;&#65533;&#65533;v9&#65533;&#65533;&#65533;&#65533;f&#65533;&#65533;N&#65533;&#65533;&#65533;&#40584;1&#65533;&#65533;V&#65533;&#65533;&#65533;&#65533;N2o&#65533;&#65533;&#65533;l&#65533;*&#65533;U&#65533;&#480;&#65533;"&#65533;&#65533;NZ&#65533;(!r&#65533;&#65533;:&#65533;s&#65533;*&#65533;W{&#65533;>&#65533;&#65533;&#65533;&#65533;&#65533;&#65533;&#65533;zd&#65533;a1&#65533;$&#65533;&#65533;&#65533;&#65533;2&#65533;&#65533;&#65533;&#65533;x1&#65533;&#65533;&#65533;E3~&#65533;V&#65533;&#65533;V&#65533;&#65533;f&#65533;&#29065;&#65533;A&#65533;9&#65533;&#65533;&#65533;[	&#65533;&#65533;&#65533;/6{2&#65533;w&#65533;m&#65533;'&#65533;&#65533;UW&#65533;;c&#65533;&#65533;K&#65533;N&#65533;&#65533;&#65533;&#65533;&#65533;LTGH&#65533;8&#65533;1wz&#65533;h&#65533;.&#65533;&#65533;&#65533;&#65533;v&#65533;+V&#65533;.&#65533;&#65533;&#65533;:dt&#65533;$Y&#65533;&#65533;&#65533;
h&#65533;&#65533;&#65533;&#65533;&#921;&#65533;:&#819;O&#65533;9&#65533;&#65533;&#65533;&#65533;8&#65533;&#65533;}&#65533;q.&#65533;&#54767;X&#65533;<2&#2022;&#30573;o+&#65533;|&#65533;&#65533;&#65533;&#65533;:3&#65533;&#65533;^z&#521;&#65533;=&#65533;Rk&#1235;&#65533;=^fN/&#1658;&#65533;E&#65533;&#65533;&#65533;Nk{&#65533;&#1223;&#65533;&#65533;&#65533;&#65533;&#65533;&#1449;{&#65533;-&#65533;&#65533;s<&#65533;&#65533;&#65533;&#65533;&#65533;&#65533;&#65533;&#65533;v&#65533;&#732;&#65533;&#65533;&#65533;&#65533;&#65533;&#874;fS&#65533;&#65533;&#65533;&#65533;7&#65533;&#65533;mo%&#65533;^3x&#65533;/&#65533;%&#65533;[&#65533;x`u&#65533;f&#65533;&#65533;Av<&#65533;&#65533;"&#65533;&#65533;&#65533;m&#65533;!&#65533;&#65533;\K&#65533;&#65533;5&#65533;*q&#65533;&#65533;CT&#65533;X&#65533;&#65533;&#1181;N_&#65533;`&#65533;.&#65533;&#65533;bMO9&#65533;&#65533;&#65533;X7BpMs&#65533;:&#65533;E&#65533;&#65533;&#1835;qvs&#65533;]E5-F&#65533;#&#65533;&#65533;C&#65533;&#65533;;B&#65533;r&#65533;9&#65533;&#646;(4&#65533;C&#65533;%&#65533;&#65533;&#65533;0&#65533;"&#65533;&#65533;"&#65533;s,c&#65533;&#65533;(H&#65533;&#65533;&#65533;o&#65533;&#65533;&#65533;u&#65533;&#65533;&#65533;&#65533;&#65533;&#65533;&#65533;&#65533;&#65533;:=G&#65533;"S&#65533;&#65533;G.i&#65533;&#65533;&#65533;cm&#65533;&#65533;'&#65533;u&#65533;&#65533;"&#65533;&#65533;&#65533;&#65533;i&#65533;6&#65533;D&#65533;=&#65533;N&#65533;&#65533;&#65533;,$&#65533;:P2&#65533;&#65533;N/kL&#789;&#65533;w=T&#65533;&#65533;f&#65533;C&#65533;&#65533;9&#65533;&#65533;,&#582;&#65533;V&#65533;P&#65533;&#65533; &#65533;&#65533;&#65533;&#65533;}l7&#65533;&#65533;5&#65533;&#65533;&#65533;m&#65533;s&&#65533;d)+h&#65533;A&#65533;&#65533;&#65533;cg&#65533;3e &#65533;K&#65533;&#65533;$&#65533;&#65533;'e&#65533;&#65533;:&#65533;?~f&#65533;w&#65533;+&#65533;&#65533;&#65533;&#65533;9&#65533;60&#65533;&#65533;c&#65533;s&#65533;D&#65533;&#65533;&#65533;&#65533;&#65533;&#65533;&#65533;Cc&#65533;0jB&#65533;V&#65533;&#65533;&#65533;&#65533;&#65533;&#65533;&#860;&#65533;&#65533;|&#65533;T&#65533;&#65533;>heq&#65533;&#65533; !&#65533;&#65533;J&#65533;&#65533;&#65533;p8&#65533;&#65533;&#65533;ZN1&#65533;i77&#692;&#65533;&#65533;/T?2&#65533;&#65533;%$4C ,&#65533;g&#65533;A&#65533;D&#65533;jX=&#65533;$xQ&#65533;0&#65533;=&#65533;,&#65533;&#65533;&#529;F&#65533;w&#65533;)&#65533;&#65533;&#65533;&#65533;R&#65533;&#65533;&#65533;&#65533;&#65533;\&#65533;)&#65533;v&#65533;&#1351;&#65533;|g#U&#65533;&#1419;~&#65533;&#65533;hm&#65533;&#65533;9&#65533;&#65533;D&#64309;<+#&#65533;&#65533;&#65533;_&#65533;/&#476;&#65533;&#65533;*&#65533;LO&#65533;&#65533;_5Z3&#65533;Nt&#65533;&#65533;y&#65533;U-&#65533;1&#65533;^&#65533;pf=&#65533;?E&#65533;&#65533;&#65533;&#314;v&#65533;&#65533;&#65533;&#47280;H&#65533;N&#65533;3&#65533;|&#65533;)&#65533;&#65533;&#65533;W&#65533;&#65533;U&#65533;&#65533;&#65533;&#65533;&#65533;Z&#65533;&#65533;q&#65533;m&#65533;&#65533;6&#65533;&#65533;3v&#65533;&#65533;&#65533;&#65533;ml&#65533;V&#1553;&#678;&#65533;&#65533;&#65533;$OeE&#65533;&#65533;:&#65533;&#65533;d8&#65533;&#65533;&#65533;jn&#65533;&#65533;&#65533;=&#65533;&#65533;&#65533;&#65533;6&#65533;&#65533;5m&#65533;-&#65533;C)&#65533;x&#65533;&#65533;U&#685;}i&#65533;'&#65533;&#65533;s&#65533;&#65533;eI;&#65533;&#65533;&#65533;ZV&#65533;sm+&#65533;&#65533;&#65533;?&#65533;vn&#65533;/9&#65533;D&#65533;&#65533;w&#65533;&#65533;&#65533;U&#65533;&#65533;a&#65533;HM&#65533;&#65533;L&#65533;B&#65533;g&#65533;\u&#65533;@&#65533;ci<&#65533;&#65533;&#65533;zF&#65533;-g&#65533;W&#65533;v&#65533;&#65533;&#65533;&#65533;n&#65533;&#65533;&#65533;|&#65533;&#65533;=&#65533;>&#65533;U&#65533;r&#35348;&#65533;a&#65533;X&#65533;&#65533;%&#65533;&#65533;&#65533;FNSo&#65533;&#65533;>&#65533;&#65533;YmT&#65533;&#65533;&#65533;&#65533;&#65533;P&#65533;n&#65533;%&#65533;&#65533;2&#65533;H^W&#65533;j&#65533;&#65533;l)&#1291;&#65533;&#65533;X&#65533;js&#65533;[D&#65533;w&#65533;s&#65533;&#65533;o&#65533;&#65533;&#65533;&#21719;&#65533;&#65533;l&#65533;&#65533;&#65533;&#65533;&#65533;+&#1620;&#65533;&#65533;&#65533;9^&#65533;&#249;&#65533;&#65533;&#65533;&#65533;&#65533;&#65533;[&#65533;&#408;&#65533;&#65533;&#65533;&#65533;9Z"&#65533;&#878;&#65533;&#65533;&#65533;&#65533;&#65533;&#65533;9&#65533;b&#65533; &#65533; &#65533;T&#65533;w&#495;&#65533;&#65533;&#65533;&#65533;LkUU&#65533;&#65533;&#65533;&#65533;p&#65533;
&#65533;&#1414;9&#65533;n&#65533;&#65533;&#65533;6&#65533;&#65533;&#65533;e&#65533;~&#65533;&#65533;B"*&#65533;&#65533;H&#65533;zv&#65533;3&#65533;i&#65533;^&#65533;V&#65533;&#65533;v@&#65533;&#33714;&#65533;/Co&#65533;Z&#65533;K#&#65533;J&#65533;+&#65533;3&#65533;a&#65533;g&#65533;&#65533;&#65533;&#1909;6`DA;&#65533;&#65533;&#65533;&#65533;(&#65533;/r	]&#65533;m	&#65533;&#65533;&&#65533;	&#65533;&#65533;&#65533;&#65533;&#65533;X&#65533;c&#65533;&#65533;&#65533;,&#65533;&#65533;&r&#65533;O&#65533;&#65533;&#65533;j&#65533;&#65533;&#65533;&#65533;p&#65533;&#65533;&#65533;&#65533;&#65533;&#2014;&#65533;&#65533;I4&#65533;D&#65533;&#65533;&#65533;&#65533;c&#65533;;(&#65533;&#65533;&#65533;&#65533;V&#65533;q&#65533;\3&#65533;&#65533;E&#65533;&#65533;&#65533;o\	&#65533;pI9&#65533;&#65533;&#65533;&#65533;&#65533;6<&#65533;&#65533;w{H&#65533;q&#65533;Bsr&#65533;Z]&#65533;&#1944;&#65533;&#65533;&#65533;&#65533;89&#65533;&#65533;&#65533;r&#65533;h&#65533;&#65533;"&#65533;b]u&#65533;&#65533;@&#65533;&#65533;&#65533;&#65533;z&#65533;&#65533;.8&#65533;&#65533;O&#65533;:wG&#65533;&#65533;&#65533;&#65432;y&#65533;'M&#65533;&#65533;&#65533;|&#65533;j&#65533;<&#65533;&#982;&#65533;8&#65533;,&#65533;{{&#65533;m&#65533;:{j&#219;7\&#65533;&#65533;&#65533;c&#65533;$&#65533;&#65533;&#1326;~gx&#65533;]i&#65533;&#65533;&#65533;V&#65533;d&#65533;8y&#65533;j&#65533;&#65533;u&#65533;9;p&#65533;Qx&#65533;)n&#65533;&#65533;~&#65533;&#65533;&#65533;&#1979;}&#65533;1&#65533;t&#65533;}.&#65533;&#65533;&#65533;!&#65533;&#65533;<l&#65533;&#65533;]&#65533;&#645371;f&#65533;&#65533;&#65533;&#388987;+&#65533;g&#65533;&#65533;&#65533;&#65533;&#65533;T&#65533;&#65533;&#65533;8&#65533;H&#65533;3&#65533;/O67~&#65533;
t&#1623;&#65533;&#1722;&#65533;.&#65533;&#65533;S&#65533;&#65533; &#65533;u+&#65533;&#65533;&#65533;w&#65533;1&#65533;&#65533;&#65533;&#65533;&#65533;&#65533;V|[&#65533;&#65533;u&#65533;.&#65533;w&#65533;^&#65533;&#65533;u&#1383;<_g}&#65533;O`&#65533;&&#65533;&#65533;x8&#65533;J&#65533;JHy&#65533;Po.&#65533;s&#65533;2R&#65533;&#65533;z&#65533;#|&#65533;&#65533;|egr&#65533;7V`&#65533;WPG&#65533;:&#65533;x&#65533;&#65533;@8&#65533;0f\&#65533;h&#65533;s&#65533;&#65533;	&#65533;p&#65533;}&#65533;&#65533;&#65533;z&#65533;}&#65533;&#65533;}g6[6&#65533;4Gq7iO&#65533;i^F&#65533;~&#65533;&#65533;sE&\&#65533;fo&#1991;&#65533;]eX&#65533;w=w&#65533;=4(&#65533;"&#65533;	t&#65533;&#65533;Q&#65533;&#28860;&#65533;n&#65533;&#65533;_@hmA&#65533;
Xgw8r^m&#65533;'&#65533;j&#65533;v~&#65533;&#1735;Nz&#65533;&#65533;\&#65533;&#65533;&#65533;&#65533;3K&#65533;Tx&#65533;~2&#65533;~&#65533;6&#65533;&#65533;&#65533;c&#65533;&#65533;&#65533;W6&#65533;&#32844;w&#37316;&#65533;en&#65533;&#65533;Z&#65533;&#65533;&#65533;&#65533;'&#65533;&#65533;&#65533;6R&#65533;{&&#65533;a'&#65533;&#65533;&#65533;>&#65533;&D'mH&#65533;=&#65533;&#65533;J&#65533;U&#65533;5&#65533;&#65533;&#65533;&#65533;4w14&#65533;&#65533;>&#65533;e&#65533;D?8&#65533;-&#519;&#65533;&#65533;&#65533;f&#65533;&#65533;&#65533;&#65533;h&#65533;&#65533;Nj8n&#65533;&#65533;&#65533;&#65533;&#65533;&#65533;l&#525;&#65533;&#65533;9\hys&#65533;&#65533;&#65533;&#65533;Z&#522;%'&#65533;&#65533;Do&#9675;dX;\T&#65533;N!&#65533;&#65533;^^&#65533;	&#65533;I "&#65533;&#65533;wRT&#65533;a&#65533;Qm&#65533;&#521;q8&#65533;f&#65533;&#65533;&#65533;=&#65533;FiA&#65533;&#65533;&#65533;P&#65533;F&#65533;iC&#65533;&#65533;}&#65533;wo&#65533;&#65533;u5Vtv&#65533;u&#65533;&#65533;h&#65533;&#65533;&#65533;&#65533;a&#65533;y&#65533;[&#65533;{d&#65533;zHVQX&#65533;&#65533;D&#65533;|&#65533;&#65533;&#65533;&#65533;&#65533;gF&#65533;S&#65533;]d&#65533;&#65533;2 yz8&#65533;&#65533;6h&#65533;xI^&#65533;o&#65533;G&#65533;M'&#65533;X&#65533;&#65533;&#65533;&#65533;)&#65533;&#65533;xp&#65533;x&#65533;&#65533;Z}&#65533;&#65533;l&#65533;p&#324;&#65533;Ws7&#65533;&#65533;&#65533;`W&#65533;&#65533;7&#65533;9y&#65533;*X&#65533;`&#65533;&#65533;;9&#65533;#&#65533;k\&#65533;YE&#65533;JK&#65533;&#65533;;&#65533;Aw&#65533;L	dC|&#65533;$u&#65533;'&#65533;^h&#65533;&#65533;G&#65533;&#65533;x&#65533;&#65533;(o&#65533;&#65533;^]	&#65533;+Y&#65533;&#65533;\&#65533;&&#65533;&#598;s&#65533;&#65533;rj&#65533;&#65533;&#65533;~Jt&#65533;&#65533;&#1491;=&#65533;&#65533;&#65533;&#65533;eH&#65533;TA&#1606;&#65533;ze&#65533;&#65533;E7C&#65533;&#65533;&#65533;HU&#65533;7&#65533;Vy&#65533;&#65533;X&#65533;&#65533;&#65533;&#65533;&#65533;&#65533;H&#65533;&	&#65533;T GXh&#136;&#65533;i&#65533;ly&#65533;C&#65533;=&#1551;#&#65533;&#65533;&#65533;&#65533;&#65533;ykFj&#65533;&#65533;&#65533;&#65533;&#65533;&#65533;&#65533;1&#65533;&#759;&#65533;j&#65533;&#65533;9&#65533;&#65533;&#65533;&#65533;&#65533; I&#65533;&#65533;Y&#65533;&#65533;G&#65533;&#65533;uk9&#65533;&#65533;&#65533;(&#65533;&#65533;&#65533;&#65533;*&#65533;&#65533;&#65533;&#65533;	&#65533;&#65533;`0&#65533;&#543;e&#65533;|&#65533;9&#65533;&#65533;yivBW=	r&#65533;9s&#65533;&#65533;&#65533;E&#65533;&#65533;&#65533;&#65533;x&#65533;#h&#65533;pX&#65533;&#65533;i&#65533;&#65533;9&#65533;!&#65533;&#65533;*&#65533;&#65533;&#65533;y&#65533;&#1668;&#65533;&#65533;g&#65533;(&#869;Q&#65533;t^&#23752;&#65533;&#65533;&#65533;&#65533;&#1632;&#4629;F&#65533;&#65533;&#65533; jJ}i{}&#65533;k9&#65533;]&#65533;&#65533;&#65533;r&#65533;MR&#65533;&&#65533;P&#65533;$&#65533;&#65533;7&#65533;&#65533;4&#65533;*&#65533;&#65533;&#65533;&#65533;$t&#65533;o&#65533;m&#65533;&#1554;,&#65533;h$&#65533;&#65533;@&#65533;Y&#41784;&#65533;&#65533;&#65533;&#595;&#65533;&#65533;&#65533;O-&#65533;v&#65533;&q&#65533;wx&#65533;&#65533;r&#65533;&#65533;&#65533;)&#65533;Uz&#65533;p&#65533;&#65533;&#65533;&#65533;&#65533;&#65533;&#65533;&#65533;x(&#65533;&#65533;h`/ZXGI&#65533;u&#65533;&#65533;
&#65533;9&#65533;dL&#65533;&#65533;E&#65533;k1NSJt7&#1632;\&#65533;P&#1145;&#65533;g&#65533;&#65533;iD &#65533;&#65533;&#65533;&#65533;&#65533;&#65533;M&#65533;&#65533;&#65533;Q&#65533;&#65533;&#65533;*&#65533;&#65533;&#65533;T*}&#65533;&#65533;Z&#65533;&#65533;'&#65533;&#65533;&#65533;w,&#65533;h/(&#65533;Gj&#65533;I&#65533;r&#65533;G&#65533;z&#65533;W&#65533;&#65533;&#65533;s&#65533;&#65533;&#65533;&#408;AYb&#24862;*&#464;&#65533;d&#65533;z]W&#65533;&#65533;Jk&#65533;*&#65533;&#65533;&#65533;&#65533;&#65533;z&#65533;&#65533;JF?&#65533;&#65533;hQZ&#65533;&#65533;T&#65533;.&#65533;Yj&#65533;`&#65533;i&#65533;&#65533;&#65533;&#65533;6&#65533;-%&#65533;t~&#65533;&#65533;&#65533;&#1665;&#65533;&#1294;&#65533;nb9&#65533;Yj&#65533;I&#65533;,Z&#65533;&#65533;z&#65533;&#65533;J&#65533;&#65533;&#65533;&#65533;&#65533;&#65533;&#576;&#65533;&#65533;A&#65533;&#65533;$	&#65533;mw&#65533;&#65533;&#65533;V&#65533;'&#65533;&#65533;?Z&#65533;	&#65533;&#65533;&#65533;&#65533;&#65533;	&#65533;)(&#65533;{&#1556;&#65533;$&#65533;&#65533;&#65533;Y&#65533;\&#65533;&#65533;;&#65533;'[&#65533;&#65533;X&#65533;&#65533;
&#65533;kJ&#65533;&#65533;&#65533;&#65533;.&#65533;w&#65533;&#65533;&#65533;Z&#65533;|&#65533;&#65533;&#218;Q&#65533;BY1&#65533;&#65533;&#65533;&#65533;&#65001;"Y&#65533;&#1641;&#65533;*[v#&#740;s&#65533;vQk&#65533;$&#65533;%&#743;&#65533;&#65533;X}&#38930;&#65533;&#65533;pY;&#65533;E&#65533;&#65533;A&#734;&#65533;&#65533;&#65533;w&#1495;&#65533;&#65533;I&#65533;&#65533;&#65533;&#65533;&#65533;(&#65533;:&#65533;&#65533;c&#65533;&#65533;`&#1713;&#65533;Z&#65533;6'm&#1740;%&#65533;L&#65533;&#65533;&#1448;&#65533;
&#65533;&#65533;&#65533;x&#65533;&#618;&#65533;&#65533;&#842;C4y&#65533;&#65533;
&#65533;&#65533;&#65533;&#65533;q&#47993;	}o&#65533;&#65533;
&#65533;&#65533;~J&#65533;&#65533;&#65533;&#65533;&#65533;7b&#65533;&#65533;&#65533;x&#65533;&#65533;&#65533;WZl&#65533;&#65533;&#65533;&#65533;D(&#65533; *&#65533;k9&#65533;&#65533;
&#65533;&#65533;&#1575;&#65533;&#65533;&#65533;2[&#65533;&#65533;&#65533;&#65533;&#65533;9&#65533;_&#65533;&#65533;&#65533;&#65533;&#65533;&#65533;&#65533;K&#65533;%Z&#65533;&#65533;&#65533;&#65533;&#65533;&#65533;&#65533;&&#65533;HU&#65533;&#65533;K&#65533;za-&#65533;&#65533;&#65533; &#65533;&#65533;J&#65533;9&#65533;&#65533;&#65533;&#65533;kg&#65533;&#65533;&#65533;)9&#65533;&#65533;[h9+&#65533;k&#65533;&#1738;&#65533;&#65533;&#65533;&#65533;&#65533;&#65533;&#65533;@&#65533;&#65533;>&#65533;&#65533;&#65533;&#1777;&#65533;&#65533;&#65533;&#65533;I&#65533;&#65533;&#625;&#65533;&#65533;:&#65533;&#65533;Y~&#65533;&#65533;&#65533;&#65533;&#65533;&#65533;J&#65533;&#65533;&#685;&#65533;+&#65533;&#65533;&#1733;&#65533;{&#65533;&#65533;z&#65533;&#65533;&#65533;&#65533;g&#65533;&#65533;j&#65533;&#65533;'&#65533;My&#65533;&#65533;&#65533;&#65533;&#755;&#65533;&#702;&#65533;&#65533;q	&#65533;-W&#65533;&#36599;&#65533;&#65533;&#65533;s:8fb?&#65533;~P&#65533;&#65533;&#65533;L&#65533;T[&#65533;&#65533;&#65533;&#65533;&#65533;&#65533;KV &#65533;&#65533;$&#65533;&#65533;`&#65533;&#165;6&#65533;&#65533;{q&#65533;&#65533;&#65533;&#65533;*&#65533;&#65533;&#65533;/|&#65533;2<&#65533;&#65533;&#65533;&#65533;"&#65533;&#65533;j&#65533;<\&#65533;7&#65533;GJ&#65533;39&#65533;&#65533;u&#65533;&#65533;k&#265;)&#65533;&#65533;&#65533;&#65533;&#65533;&#65533;&#65533;
&#65533;&#65533;&#65533;G&#65533;&#65533;i&#65533;&#65533;:$+V&#791;&#65533;e&#65533;]&#65533;&#65533;.&#65533;&#65533;&#65533;&#65533;_&#65533;&#65533;al&#65533;6&#65533;&#65533;X&#65533;F&#65533;W&#65533;	@&#65533;  !&#65533;   ,    ?C &#65533;&#65533;a&#65533;b&#65533;j&#65533;&#65533;&#65533;&#65533;:&#65533;&#65533;r&#65533;&#65533;&#65533;&#65533;&#65533;&#65533;&#65533;&#65533;&#65533;&#65533;&#65533;&#65533;&#65533;&#65533;&#65533;&#65533;&#65533;&#65533;&#65533;		>&#65533;&#65533;&#65533;&#65533;&#65533;&#65533;&#65533;&#65533;&#65533;&#65533;&#65533;&#65533;&#65533;&#65533;&#65533;&#65533;&#65533;&#65533;&#65533;u&#65533;'(&#65533;e'&#65533;h&#725;&#501;&#791;&#65533;&#65533;&#1150;&#65533;&#65533;&#1597;&#65533;&#65533;&#65533;&#1890;&#65533;&#2909;&#65533;&#65533;&#65533;&#65533;&#65533;&#65533;&#48032;#E&#65533;&#65533;&#65533;&#65533;&#65533;S &#65533;&#65533;&#65533;Eh>&#65533;Q 	&#65533;)&#65533;2&#65533;&#65533;&#198;&#65533;Jd0q&#65533;&#65533;&#65533;&#65533;	C<@&#1152;I{&#65533;&#65533;# &#65533;&#65533;'!?zIrd&#65533;&#65533;8s&#65533;4y&#65533;&#1948;0r&#65533;I&#65533;&#784;Ha&#65533;&#65533;ps&#65533;&#65533;&#65533;&#65533;&#65533;CI&#65533;(U&#65533;}&#65533;&#65533;&#65533;S&#65533;_&#1710;&#65533;&#65533;+&#65533;U&#65533;&#65533;iE&#65533;V\!v&#65533;&#65533;&#65533;j&#65533;J&#65533;&#1915;&#65533;&#65533;vH`&#65533;&#65533;&#65533;&#1490;&#65533;z&#65533;&#65533;D1V&#65533;&#630;&#65533;6x/4&#65533;&#65533;U#G92&#65533;q&#65533;(G&#732;&#65533;&#65533;df&#65533;%&#65533;&#65533;i&#65533;U[&#1683;&#65533;hSV&#65533;~&#65533;6&#65533;Rd_&#65533;&#65533;#&#65533;&#65533;&#65533;$ 0&#65533;q&#65533;&#65533;M_&#65533;6&#65533;e&#65533;3E	>Q>]&#65533;S&#65533;OyN&#65533;HtI&#65533;&#65533;L&#65533;[&#65533;&#65533;&#65533;T&#65533;&#1279;m&#65533;&#65533;&#1710;dE5a(q&#1904;e&#65533;&#65533;&#895;&#65533;c&#65533;&#65533;&#65533;&#1357;Z&#65533;&#65533;2WX&#65533;&#6496;^&#65533;&#65533;W&#65533;&#65533;}&#65533;&#65533;&#65533;E2&#65533;-V&#65533;^p&#65533;&#65533;7&#65533;&#65533;	 &#65533;F&#65533;$f-&#65533;D&#65533;"g&#65533;L c[t&#65533;`&#65533;&#65533;&#65533;F&#65533;&#65533;I(&#65533;#&#65533;m&#65533;M&#65533;y&#65533;7&#65533;I&#65533;&#65533;&#65533;l&#65533;&#65533;6dD&#65533;f&#65533;&#65533;&#19473;v&#65533;9&#65533;&#65533;I&#65533;&#65533;&#65533;wdw\r^&#65533;&#65533;&#65533;u&#65533;&#65533;&#65533;]QG}&#65533;&#65533;R?&#65533;&#65533;&#65533;>M&#65533;m&#65533;&#65533;&#65533;U&#65533;&#65533;'_!va&#65533;ow&#65533;&#65533;&#65533;6&#65533;&#65533;&#65533;_&#65533;&#65533;&#65533;&#65533;'&#65533;&#65533;(&#65533;&#65533;y,&#65533;&#37020;&#151;&#65533;_&#65533;E&#65533;&#65533;&#65533;@(&#65533;:hH&#65533;q&#65533;&#65533;&#65533;)&#65533;&#65533;C&#65533;+&#65533;&#65533;L&#65533;&#65533;X&#65533;,(&#65533;&#65533;&#65533;&#65533;&#65533;&#65533;&#65533;&#310;`&#52338;&#65533;&#65533;&#65533;&#65533;&#65533;&#65533;?R&#65533;&#65533;gCy&#65533;#\IM>&#65533;mz&#65533;NIe&#65533;&#65533;)*Kz&#65533;&#65533;&#65533;&#65533;-&#65533;&#65533;TPHu&#65533;&#65533;j&#65533;$&#65533;&#65533;&#65533;&#65533;gu&#65533;&#65533;Y&#65533;=&#65533;N&#65533;&#65533;z&#65533;&#65533;&#1440;&#65533;PD&#65533;ytA&#65533;&#65533;S&#65533;(&#65533;&#65533;>&#65533;&#65533;<N&#65533;&#65533;&#333;(&#1473;&#65533;&&#65533;q^7>&#65533;cF&#65533;x&#65533;&#65533;&#65533;&#65533;&#65533;(&#65533;&#65533;P&#65533;&#65533;&#65533;H&#65533;q&#65533;J&#65533;&#65533;x&#65533;&#65533;,&#65533;&#65533;+&#65533;&#65533;N&#65533;-&#65533;&#65533;&#65533;&#1592;&#65533;&#65533;y&#65533;&#65533;E&#65533;Uny&#65533;-&#65533;v&#65533;&#65533;&#65533;9noVb]&#313;,&#65533;]&#65533;&#65533;Z&#65533;&#65533;&#65533;&#65533;&#65533;v&#65533;k&#65533;&#65533;Nr&#907;&#65533;&#65533;&#365;&#65533;p|&#65533;&#65533;7&#65533;f&#65533;w&#65533;&#65533;&#65533;&#65533;&#65533;c&#65533;&#65533;&#65533;Y&#65533;@]&#65533;&#65533;&#65533;`~&#65533;&#65533;&#65533;s&#65533;&#65533;&#65533;N&#65533;&#65533;&#65533;&#65533;&#65533;&#65533;&#65533;_&#65533;&#65533;&#65533;*&#65533;&#65533;A&#65533;z#&#65533;w-<&#65533;&#65533;k&#65533;&#65533;&#65533;&#65533;"&#65533;&#65533;;,&#65533;&#65533;&#65533;&#65533;,&#65533;&#65533;&#65533;=IBQ&#65533;\&#65533;&#65533;u N&#65533;&#757;J&#65533;_&#65533;&#65533;&#65533;XH6p&#65533;Wg&#65533;OM6&#65533;&#65533;&#65533;&#65533;o&#65533;&#1244;&#65533;&#65533;}'y&#65533;&#1005;&#65533;&#65533;&#65533;o&#65533;e&#65533;$&#65533;&#65533;&#65533;?&#65533;w&#65533;&#65533;&#65533;C&#65533;&#65533;-&#65533;e&#65533;z	 q&#65533;8&#65533;=&#65533;q2&#65533;&#65533;&8&#65533;&#65533;&#65533; &#65533;	B&#65533;&#65533;&#65533;kp&#65533;&#65533;@&#65533;&#65533;&#65533;&#65533;&#660;&#65533;:&#65533;)z&#65533;
}&#65533;&#65533;
&#65533;&#1248;YQ`&#65533;&#65533;VG&#65533;&#65533;&#65533;&#65533;>&#65533;&#1863;(&#65533;&#65533;&#65533;&#54152;&#65533;&#65533; &#65533;}cC	&#65533;Nc&#65533;)&#65533;4	`sE&#65533;q/a&#65533;&#65533;&#65533;&#65533;&#65533;G&#65533;&#269;&#65533;&#65533;9&#65533;&#65533;&#65533;e&#65533;&#65533;o$&#1385;&#919;&#1075;&#65533;&#65533;~x&#65533;S&#65533;&#65533;&#65533;6 &#65533;&#65533;$`&#65533;&#65533;.&#65533;cLT&#65533;&#65533;@&#65533;&#65533; 'II&#65533;&#65533; E&#65533;\V&#65533;&#65533;2&#65533;U&#65533;3&#65533;&#65533;I&#65533;&#65533;fca&#65533;VU!&#65533;&#65533;0&#65533;:&#65533;:&#65533;&#65533;&#65533;i&#65533;&#65533;"u&#65533;AC&#65533;&#65533;REd&#65533;C9&#65533;$PM&#65533;&#65533;:&#65533;&#65533;&#65533; i&#65533;"&#65533;&#65533;&#65533;+&#65533;&#65533;{&#65533;&#65533;^6&#65533;&#65533;M&#65533;	&	ZZ&#65533;&#65533;&#65533;F&#65533;O}&#65533;{c&#65533;(&#65533;&#65533;&#65533;$K&#65533;_X&&#65533;&#303;'&#65533;&#65533;&#1785;&#65533;G6nE&#272;&#65533;|&#65533;%D&#65533;&#65533;&#65533;	&#65533;H$)&#65533;&#1030;&#65533;r&#65533;&#65533;&#65533;RBO&#65533;&#65533;>&#65533;&#65533;h"MD&#65533;x&#65533;&#65533;&#65533;T&#65533;,&#65533;&#65533;
&#65533;
&#65533;&#65533;&#65533;&F&#65533; &#65533;&#65533;P&#65533;&#65533;*&#65533;&#65533;d&#65533;&#65533;DxH&#65533;7%&#65533;: &#65533;&#65533;M)&#65533;|q&#65533;Q,M&#65533;&#65533;&#65533;T)3P&#65533;T&#65533;&#65533;`8&#65533;&#65533;_&#1828;&#65533;>*8&#461;&#65533;&#65533;<cD&#65533;u&#65533;t>&#65533;&#65533;a&#65533;j&#65533;t&#591;&#65533;&#65533;Z}&#65533;O&#65533;4yuD&#65533;&#65533;&#65533;&#65533;&#65533;`&#65533;&#65533;r&#65533;0 I&#65533;&#65533;&#65533;&#65533;S@4&#65533;Ka&#65533;&#65533;&#65533;-,0&#65533;&#65533;&#65533;4&#65533;3&#65533;&#65533;&#65533;&#212;~&#65533;A&#65533;A&#65533;Eh&#65533;K(&#65533;S4Ml)k&#65533;&#65533;&#65533;43&#65533;@`&#65533;&#65533;&#65533;&#65533;(J&#65533;&#65533;(&#65533;&#65533;
T?&#65533;&#65533;&#65533; .c&#65533;4&#65533;&#65533;Y&#65533;&#65533;m&#65533;&#65533;&#424;&#65533;u|v&#65533;&#65533;&#65533;&#65533;&#65533;h&#65533;&#65533;(b&#65533;#S&#65533;&#1334;&#65533;&#65533;&#733;&#65533;&#65533; 	Y&#65533;&#65533;
&#65533;D"&#65533;&#65533;c1Qt!]
B_&#65533;J&#65533;Ij&#65533; &#65533;&#65533;i3&#65533;&#65533;&#65533;&#65533;&#65533;&#65533;U,&#65533;&#65533;&#65533;D&#65533;&#65533;&#65533;&#65533;&#65533;&#65533;,&#65533;R+#&#65533;C&#65533;&#65533;&#65533;&#65533;&#65533;j&#65533;h
D&#65533;MZ&#65533;h9Z&#65533;&#65533;&#65533;5M&#65533;0Y&#65533;)&#65533;&#65533;&#65533;?}ml&#65533;4&#65533;Fn&#65533; <&#65533;&#65533;]&#65533;&#65533;&#65533;&#65533;&#65533;f&#65533;P&#65533;R7&#65533;&#65533;K&#65533;i$&#1496;&#65533;{&#65533;&#623;mM&#65533;&#65533;s&#65533;&#65533;&#65533;q&#65533;&#65533;}&#65533;Mrv&#65533;&#1454;&#18579;h\&#65533;&#65533;C&#65533;P	&#65533;&#65533;^&#65533;&#65533;P-&#65533;&#65533;&#65533;%&#65533;F&#65533;&#65533;9A&#65533;W&#65533;&#65533;{
&#961;&#65533;3&#65533;2&#65533;&#65533;&#65533;%,Es2&#65533;rPt&#65533;,ng
W>O8&#65533;&#65533;u&#65533;{&#65533;&#65533;$&#65533;1&#65533;{&#65533;9J&#65533;.&#65533;&#65533;1&#65533;&#65533;&#65533; M&#65533;J#&#65533;&#65533;;;Z-&#65533;&#65533;?$C&#65533;yW]&#65533;=&#65533;&#65533;i4&#65533;&#1017;D&#65533;&#65533;V&#65533;&#65533;i}.&#65533;&#65533;&#65533;M&#65533;[3e&#65533;&#65533;{	&#65533;&#65533;&#65533;&#65533;K`&#65533;*]ZNC_&#568;&#65533;&#65533;Da&#65533;&#65533;a&#65533;&#65533;&#65533;&#65533;\&#65533;W&#65533;&#65533;b&#65533;&#65533;&#65533;&#65533;2&#65533;NU&#65533;m43&#65533;.]an&#65533;&#65533;&#65533;rz9&#65533;OO&#65533;-&#65533; &#65533;&#65533;8&#65533;J&#464;&#65533;=&#65533;&#65533;&#65533;&#65533;&#65533;w&#65533;&#65533;&#65533;+&#65533;&#65533;&#65533;&#2014;&#65533;&#65533;g&#416;&#65533;&#65533;&#65533;&#65533;&#65533;&#65533;&#65533;&#65533;&#65533;i~&#1133;8Au&#65533;V=GV_&#65533;&#1391;&#65533;&#65533; A&#65533;d&#65533;&#65533;&#65533;&#65533;&#65533;&#65533;|&#65533;\&#65533;&#1715;'g&#1583;&#65533;&#65533;&#65533;&#65533;\&#65533;f&#65533;"&#65533;Qf&#65533;>&#65533;&#65533;X)w&#65533;&#65533;&#538;&#65533;`&#65533;&#65533;(&#65533;&#65533;b&#65533;`*h&#65533;&#65533;g&#65533;U8&#65533;n9-&#65533;
^L&#65533;&#65533;&#65533;&#65533;TU&#65533;0+&#839;~k&#65533;
^&#65533;Q&#65533;&#65533;&#65533;u&#65533;&#65533;g&#65533;A&#65533;&#65533;^&#65533;J&#65533;&#65533;&#53550;&&#65533;&#65533;f&#65533;:&#65533;&#65533;]&#65533;&#65533;t&#65533;Z&#65533;&#65533;:&#65533;&#2040;v&#65533;K&#65533;&#65533;'&#65533;&#65533;&#65533;&#65533;8&#65533;&#65533;&#65533;&#65533;&#65533;H&#65533;Vviys&#65533;CY&#65533;N&#65533;\&#1496;&#65533;&#65533;&#65533;&#65533;-&#65533;&#65533;&#1109;E[<&#65533;)&#65533;&#65533;&#65533;&#65533;&#65533;T&#65533;ap&#65533;&#65533;&#65533;&#65533;&#65533;B&#65533;&#65533;67k&#65533;"s&#65533;&#65533;&#65533;&#65533;j&#65533;xq	(&&#65533;c&#1687;&#65533;&#65533;&#19197;&#65533;k&#65533;&#65533;&#65533;&#65533;&#65533;&#65533;\}!&#65533;&#65533;&#65533;&#65533;/&#65533;vH<8["V&#62911;&#65533;wo?&#65533;8&#65533;/E~N&#65533;&#65533;f&#65533;&#65533;8&#65533;&#65533;&#65533; Ynz./y&#65533;f&#65533;&#65533; x0&#65533;&#65533;'z7&#65533;l&#65533;&#65533;z&#65533;&#65533;I&#65533;@k2&#65533;,&#562;f&#65533;&#65533;s&#65533;g
Bt&#65533;V{&#65533;&#65533;&#65533;e&#65533;3.{MuT	xK&#65533;F&#65533;LJ&#65533;T4EtTQ&#65533;&#65533;&#65533;Jew&#65533;&#65533;7&#65533;}&#65533;W;:X&#65533;^@}&#65533;v&#65533;W&#65533;&#65533;o&#65533;Gp["dL&#65533;7&#65533;&#65533;w&#65533;&#65533;xU&#65533;j&#65533;bU&#65533;&#65533;~&#65533;&#65533;qNV6&#65533;D&#65533;&#65533;&#65533;H/k&#65533;&#65533;'\&#65533;&#65533;r)&#65533;(%&#65533;H`&#65533;K&#65533;&#454;&#19846;	HJ&#65533;sj&#65533;X&#65533;f&#65533;&#65533;&#65533;:6,v6  `,TK&#65533;`&#65533;{&#65533;g&#65533;&#520;&#902;&#65533;&#65533;W#&#65533;x"&#65533;&#65533;hj&#65533;=&#65533;v}6&#65533;&#65533;&#1481;?&#65533;|8&#65533;&#65533;&#65533;f&#65533;&#65533;&#65533;}&#65533;&#521;&#65533;&#65533;F&#65533;&#65533;&#65533;HpOEc&#65533;&#260;O&&#65533;&#65533;Oh&#65533;&#65533;~&#65533;q&#65533;Wx&#65533;e&#65533;&#65533;{&#65533;x&#65533;C&#65533;c&#65533;reh&#65533;0&#65533;&#65533;
&#65533;y&#65533;&#65533;_t&#65533;v&#65533;l)&#65533;&#65533;&#65533;'f&#65533;&#65533;sX&#65533;mx&#65533;9&#65533;{3&#65533;Y&#65533;&#65533;&#65533;a:e&#65533;&#65533;x&#65533;&#65533;&#65533;<0&#65533;z1&#65533;:P&#65533;OS|&#65533;&#65533;&#25183;&#527;&#65533;X&#65533; &#65533;&#65533;&#65533;8&#65533;&#65533;&#65533;&#65533;&#65533;&#65533;o&#65533;&#65533;&#65533;>&#65533;&#513;c&#65533;'&#65533;&#65533;&#65533;&#65533;&#65533;&#1419;&#65533;&#65533;&#65533;&#65533;B&#65533;&#65533;K< &bd&#65533;2&#65533;&#65533;&#65533;x%yi&#1548;df&#65533;U&#65533;&#65533;f{8&#65533;b1)D&#65533;&#65533;=s_&#65533;(&#65533;&#65533;(&#65533;q`&#65533;T_h&#65533;7&#65533;Ow"&#65533;&#65533;&#65533;2_&#65533;5@&#65533;&#65533;&#65533;&#65533;&#65533;&#65533;&#65533;&#65533;8&#65533;&#65533;}&#65533;
&#65533;&#65533;&#65533;&#65533;&#65533;&#65533;&#65533;g&s&#65533;w&#65533;e&#65533;&#65533;(&#65533;fIj&#65533;]&#65533;&#468;&#65533;4&#65533;&#65533;&#65533;@&#65533;&#65533;@ i!&#65533;r&#65533;&#65533;&#65533;&#396;j&#65533;&#338;&#870;&#65533;&#65533;t&#65533;&#65533;o&#65533;+6uw&#65533;&#65533;l&#65533;&#65533;&#65533;&#65533;6&#65533;&#65533;R#1*,(&#65533;&#65533;&#65533;&#65533;{B9&#65533;&#65533;&#65533;&#65533;&#65533;&#601;&#65533;&u&#65533;&&#65533;F&#65533;Nc&#65533;SAC#&#65533;&#65533;QI&#65533;&#65533;I&#65533;&#65533;	&#65533;b&#65533;2/p&#65533;X	&#65533;&#65533;&#65533;&#65533;&#65533;&#65533;&#65533;&#65533;K8Nb9&#65533;&#65533;Gjy&#65533;&#65533;&#65533;dV&#65533;&#65533;0Hx`3*&#65533;&#65533;&#65533;'H&#65533;&#65533;C&#65533;A&#65533;$K"&#65533;&#65533;q&#65533;{&#65533;'ye&#65533;&#65533;&#65533; &#65533;&#65533;f^)&#65533;&#65533;7&#65533;z&#65533;&#216;+&#65533;&#65533;&#65533;!&#65533;&#65533;&#65533;&#65533;&#65533;&#1400;&#65533;&#65533;J&#65533;&#65533;ha&#65533;	D6&#65533;P'&#65533;&#65533;&#65533;GI<&#65533;&&#65533;&#65533;&#65533;)AH&#65533;&#65533;&#65533;&#264;3H&#65533;&#65533;&#65533;&#65533;&#65533;&#65533;&#65533;z&#65533;&#65533;yo59&#65533;&#1307;0T&#65533;&#65533;	&#65533;&#65533;&#65533;&#1522;&#65533;CN&#65533;\g&#65533;RXw&#65533;k/&#65533;<j)&#65533;^&#902168;&#65533;f&#65533;`&#65533;8&#65533;c&#65533;&#65533;i&#65533;&#65533;u^z&#65533;A&#65533;&#65533;&#65533;F&#65533;I&#65533;&#65533;&#65533;&#1193;<p I&#65533;U&#65533;.	m1yzV:&#65533;&#65533;)f&#65533;%&#65533;q8^j({&#65533;&#65533;Z&#65533;ty&#65533;&#930;z &#65533;M&#65533;&#65533;G&#65533;2s&#65533;&#65533;&#436;&#65533;Xg5&#65533;&#65533;}&#65533;<i
&#65533;&#1627;5&#65533;}<&#65533;&#65533;&#65533;&#65533;#3&#65533;M&#65533;!K j&#65533;&#65533;&#65533;&#65533;<%>r&#65533;.z&#65533;P&#65533;&#65533;&#65533;w/Z&#65533;X&#544;QR%&#65533;&#65533;&#65533;"&#65533;]&#65533;H;:&#65533;h&#65533;&#65533;8&#65533;.&#65533;&#65533;G&#65533;&#65533;&#65533;S*&#65533;^(&#65533;&#65533; \&#65533;e&#65533;&#65533;y&#65533;&#65533;&#65533;&#65533;&#65533;&#65533;D&#1720;D&#65533;y<h&#65533;_&#65533;&#65533;&#65533;xf*&#65533;|[p&#65533;e&#65533;&#65533;&#65533;9_&#65533;&#65533;&#65533;&&#65533;&#65533;&#65533;=&#65533;&#65533;&#65533;&#65533;&#65533;&#65533;`&#65533;Yt&#65533;&#65533;&#65533;_(r&#65533;&#65533;6&#65533;N)&#65533;`M6w*&#153;&#65533;Ri&#65533;]&#1603;pj`o&#65533;c EPe&#65533;&#65533;\ &#738;&#65533;&#65533;&#65533;&#65533;&#65533;/&#65533;Brk&#282;&#65533;&#65533;79!&#65533;&#65533;x&#65533;&#65533;2&#65533;i&#65533;W&#298;U&#65533;&#65533;&#65533;	&#65533;&#65533;z&#65533;&#65533;P8	&#65533; &#65533;L&#65533;&#65533;PZ&#65533;I`F&#65533;`Wj&#65533;&#49765;8&#65533;&#65533;&#65533;)&#65533;&#65533;y2:&#65533;U<w&#65533;&#65533;&#65533;U&#65533;&'`Q&#65533;c&#65533;&#65533;In&#65533;;A${&#65533;&#65533;3&#65533;yM&#65533;s0Y.Y&#65533;	&#65533;MMEF&#65533;&#65533;M&#65533;F[&#65533;5&#65533;=Q&#65533;&#65533;&#65533;Z&#65533;&#65533;&#65533;&#65533;&#65533;&#65533;&#65533;&#65533;&#65533;	T&#65533;cn&#1762;x&#65533;&#65533;9&#65533;Z&#65533;&#65533;4&#65533;&#65533;*1&#65533;&#65533;&#65533;f&#65533;@f&#65533;v&#65533;&#65533;&#65533;&#65533;&#65533;gyW&#65533;0&#65533;&#65533;&#65533;&#65533;&#65533;&#65533;&#65533;&#43838;`z&#1416;r+&#65533;^%KIZ$ &#65533;&#65533;8*&#65533;/&#1785;p&#65533;:&#505;[J&#65533;&#65533;Y`
+&#1388;&#65533;&#65533;&#65533;k&#473586;&#65533;o&#65533;&#65533;j&#65533;&#65533;&#65533;{C&#15508;L&#65533;M&#65533;&#763;&#65533;1&#65533;&#65533;R'&#65533;&#65533;.5&#388;&#65533;F&#65533;&#65533;kv&#65533;&#65533;\X&#65533;&#65533;&#65533;&#65533;z&#65533;&#65533;~&#65533;@&#65533;&#65533;&#65533;&#65533;s{&#65533;1j&#65533;&#65533;&#65533;j&#65533;x&#65533;&#65533;&#65533;&#65533;x&#65533;O&#65533;{&#65533;&#65533;h&#65533;&#65533;s&#65533;C&#696;&#65533;;&#65533;&#65533;&#65533;&#65533;&#627;&#65533;i	*Q&#65533;&#65533;&#65533;&#65533;#l&#65533;&#65533;H'{&#65533;`!&#65533;nJ&#65533;.&#65533;
\D1+&#65533;&#538;&#65533;&#65533;&#65533;KK&#65533;&#65533;&#65533;&#65533;3&#65533;B&#65533;&#65533;`&#65533;&#1939;&#65533;&#65533;	&#65533;",&#65533;&#1066;&#65533;&#65533;&#65533;-&#65533;&#65533;&#65533;uGc&#65533;&#65533;[CA{&#65533;0&#65533;4&#65533;&#65533;6|&#65533;7<E&#65533;-{%&#65533;@&#65533;f&#65533;&#65533;&#65533;&#139;&#1563;&#65533;&#65533;{&#65533;J&#65533;dj&#65533;&#65533;	&#1242;$&#65533;v&#65533;&#65533;&#65533;X&#65533;&#65533;&#1362;p$s&#65533;&#65533;&#65533;(&#65533;&#65533;[&#65533;&#65533;&#65533;&#65533;&#65533;&#65533;&#65533;&#65533;IW&#65533;1&#65533;T&#65533;&#65533;&#65533;&#65533;+b&#65533;{&#65533;&#65533;:&#65533;2&#1650;M&#65533;&#65533;&#65533;*)&#65533;&#65533;&#444;&#65533;&#65533;&#65533;{C&#65533;&#65533;Im>B&#65533;B4&#65533;&#65533;&#65533;'&#65533;&#65533;&#65533;&#65533;X+&#65533;S&#65533;&#65533;X&#65533;&#65533;&#65533;U/&#65533;5\&#65533;&#215;l&#600;<&#65533;&#65533;/&#65533;&#65533;&#65533;&#65533;&#65533;VQ*&#65533;[&#682;&#65533;&#65533;D,&#65533;&#65533;&#65533;&#65533;&#65533;&#65533;T&#1597;Rr5&#65533;d&#65533;&#65533;zx&#65533;a&#65533;&#65533;b&#65533;&#65533;&#65533;&#65533;&#65533;&#65533;&#65533;&#65533;=,&#65533;cyf&#65533;&#65533;9	&#65533;@&#65533;fl&#65533;k&#65533;&#65533;Wy &#65533;&#65533;&#65533;h&#65533;&#65533;%&#65533;&#65533;&#857;v,N7&#65533;e&#65533;&#65533;&#65533;&#65533;&#65533;&#65533;&#65533;+&#65533;L(E&#65533;"&#65533;2&#65533;&#65533;&#65533;&#65533;u&#65533;i~&#65533;;<&#65533;&#65533;W&#65533;&#65533;g&#65533;,&#65533;P&#1348;&#65533;,&#213;M5L&#65533; &#65533;&#65533;.&#65533;&#65533;&#65533;&#65533;&#65533;@l&#65533;&#65533;&#65533;&#65533;r&#65533;&#65533;F&#65533;G&#65533;&#65533;&#65533;&#65533;/fc&#65533;&#65533;r&#65533;d&#65533;*P&#65533;S+p&#65533;	&#65533;&#65533;O[/&#65533;&#65533;G&#65533;&#799;&#65533;&#65533;/}y&#65533;&#65533;&#65533;&#65533;Z0&#65533;&#65533;E&#65533;<=R&#65533;Y&#65533;&#65533;&#65533;	)&#65533;&#65533;&#1628;&#65533;Gk+&#258;&#65533;Cd&#65533;&#65533;0&#65533;&#65533;&#65533;`&#65533;&#65533;r3h&#449;|&#65533;&#65533;y&#65533;t<L&#65533;&#65533;&#65533;T<.&#65533;`|
&#65533;&#65533;s7.f&#65533;&#65533;&#65533;&a&#65533;&#65533;9&#65533;&#65533;&#1784;m^f&#65533;&#65533;&#1076;&#65533;j&#65533;=&#65533;*&#65533;l;&#65533;HxH\&#65533;&#65533;<&#65533;o&#33309;0&#65533;&#65533;&#65533;&#65533;&#65533;/&#65533;K&#1218;&#65533;l:	&#65533;m&#65533;&#65533;J&#65533;&#65533;K&#65533;\&#65533;&#65533;BJ&#65533;	&#65533;&#65533;&#65533;[&#65533;&#786;&#65533;@&#65533;&#65533;@&#65533;&#65533;&#65533;&#65533;&#65533;&#65533;&#65533;&#65533;'&#65533;&#65533;&#65533;&#65533;&#65533;&#65533;C&#65533;&#834;|&#65533;&#298;&#65533;32&#65533;6f|Z+&#65533;eF;&#65533;s&#65533;&#65533;&#65533;&#65533;&#65533;i}&#65533;&#65533;&#65533;3&#65533;&#65533;&#65533;&#65533;&#65533;&#65533;&#65533;&#65533;&#65533;&#65533;&#65533;&#65533;&#65533;&#1916;Vk&#65533;&#65533;&#65533;A&#65533;&#65533;&#65533;&#65533;&#65533;&#65533;&#65533;u&#65533;=&#65533;j&#65533;&#1107;&#65533;&#65533;M&#65533;H&#65533;i&#65533;&#65533;&#65533;M&#65533;0&#65533;u&#65533;&#65533;&#65533;&#65533;E&#65533;&#15318;M&#1624;]&#65533;j&#65533;&&#65533;k &#65533;&#65533;&#65533;\&#65533;|k @&#65533;&#310;$m&#65533;&#65533;&#1116;&#1032;;8&#65533;7&#65533; &#65533;&#65533;&#1329;&#65533;&#65533;G&#65533;&#65533;w&#65533;Rx|&#1734;`2&#65533;&#65533;C&#65533;&#65533;\&#65533;X&#65533;&#65533;&#65533;*h3&#65533;&#65533;&#65533;&#65533;#&#65533;:&#65533;m&#65533;p&#65533;D&#65533;Q&#65533;&#65533;&#65533;Vy&#65533;&#65533;&#1020;<&#65533;cT&#65533;&#65533;E&#65533;&#65533;&#65533;&#65533;@&#65533;*c ~&#65533;&#65533;j&#65533;&#65533;&#65533;=&#65533;TU=T{&#780;1&#65533;;&#65533;*&#65533;&#65533;&#65533;&#65533;}&#65533;&#65533;VN(?&#65533;)&#65533;&#2007;M&#65533;&#65533;&#65533;&#65533;&#65533;0-&#65533;u80&#65533; &#65533;&#65533;&#65533;c&#65533;'A&#65533;&#65533;]&#65533;&#65533;&#65533;&#65533;]&#65533;&#65533;&#65533;>&#65533;g&#65533;&#65533;&#65533;&#65533;&#65533;&#65533;&#31556;&#65533;&#65533;&#65533;G&#65533;&#65533;I&#65533;&#65533;&#65533;&#65533;&#65533;&#65533;L;&#65533;&#65533;&#65533;&#65533;&#65533;&#65533;&#65533;&#65533;3p&#804;&#65533;%&#65533;&#65533;K&#65533;4&#65533;J&#65533;&#65533;G&#65533;h}&#65533;N&#1099;B&#65533;&#1549;0u&#65533;&#1383;{L&#65533;~&#65533;&#1519;&#1833;&#65533;&#65533;t&#65533;!&#65533;K&#65533;Tz&#65533;D&#65533;i=Cp&#65533;&#65533;&#65533;,&#65533;V&#65533;cn&#65533;v&#65533;&#65533;f&&#65533;&#65533;&#65533;&#65533;&&#65533;m&#65533;&#65533;&#65533;m&#65533;&#804;&#65533;0&#65533;t^&#65533;&#65533;&#65533;&#65533;&#65533;A]&#853;&#65533;&#65533;&#65533;&#65533;&#65533;k&#65533; &#65533;&#65533;M&#65533;&#65533;&#65533;&#65533;&#65533;&#65533;&#933;&#65533;&#65533;&#65533;&#65533;&#65533;/&#96417;{Z&#65533;&#65533;&#65533;&&#65533;"I&#65533;&#65533;&#65533;&#65533;N&#65533;i&#65533;&#65533;p&#65533;g&#65533;&#65533;&#65533;Cq&#65533;-&#65533;&#65533;&#65533;Xf&#65533;~&#65533;&#65533;x&#65533;4&#65533;&#65533;M&#65533;&#65533;&#617;&#65533;&#65533;}&#65533;&#65533;&#65533;&#65533;T&#65533;&#65533;D&#65533;&#65533;N&#65533;"&#65533;&#65533;oG&#65533;&#65533;&#65533;&#65533;b>&#65533;&#65533;&#1910;)Zq&#65533;"&#65533;.&#65533;&#65533;&#65533;&#65533;Fy&#65533;X&#65533;^q&#65533;t&#65533;8&#65533;&#65533;&#1774;&#65533;7&#65533;&#65533;&#65533;xg&#65533;]&#65533;&#65533;&#65533;&#65533;&#65533;&#65533;&#65533;\&#65533;l;&#65533;&#65533;&#65533;&#1790;&#65533;&#65533;h&#65533;&#65533;?&#65533;m&#65533;&#65533;m&#65533;&#65533;&#65533;&#65533;&#65533;&#65533;&#65533;UB&#65533;"&#65533;&#65533;L&#602;&#65533;&#65533;&#600;<&#65533;&#65533;&#65533;&#65533;4&#65533;&#65533;&#65533;&#65533;&#65533;&#65533;&#65533;N4&#65533;f&#65533;|x&#65533;&#65533;&#65533;&#65533;&#65533;~qw&#65533;&#65533;)&#65533;V&#65533;s
6&#65533;&#65533;&#65533;&#65533;&#65533;#&#65533;&#65533;&#65533;R&#65533;&#503;&#65533;&#65533;&#65533;&#65533;=&#65533;#&#65533;A&#65533;w&#65533;B&#65533;&#65533;&#65533;&#65533;F&#65533;&#65533;n.&#65533;&#65533;
]&#65533;H&#65533;&#65533;&#65533;&#65533;&#65533;I&#65533;&#65533;(&#65533;&#65533;&#65533;9&#65533;E&#65533;&#65533;&#65533;_&#65533;&#65533;&#65533;&#65533;&#65533;&#65533;j&#65533;&#65533;&#65533;&#815;1&#65533;&#65533;&#65533;kO&#65533;n&#65533;&#65533;&#65533;&#65533;&#65533;&#65533;/&#65533;q&#65533;A&#65533;,&&#65533;r&#65533;&#65533;NlH&#65533;&#65533;-&#65533;&#65533;&#65533;&#65533;e&#65533;&#65533;&#65533;&#65533;&#65533;^4 ]&#1343;S&#65533;p&#65533;X&#65533;&#65533;&#65533;4h9&#65533;tE&#65533;&#65533;&#65533;&#65533;&#65533;T&#65533;&#65533;R&#65533;&#65533;&#65533;h'&#65533;&#65533;j&#65533;<#&#65533;#&#65533;&#65533;R&#65533;&#65533;&#65533;&#65533;&#65533;I&#65533;&#65533;&#65533;Q&#65533;&#65533;&#65533;&#65533;&#65533;&#65533;&#65533;&#65533;&#65533;&#65533;~a&#65533;&#353;:&#65533;
&#65533;&#65533;&#65533; &#65533;&#65533;&#65533;&#65533;&#65533;&#65533;&#65533;&#1358;]&#65533;]&#65533;&#65533;&#65533;&#65533;&#65533;&#65533;&#65533;&#65533;&#65533;&#65533;
&#65533;&#65533;&#65533;b&#65533;&#65533;&#65533;&!$&#65533;!&#65533;&#65533;&#1212;&#65533;KGP&#65533;(a&#65533;&#1039;_? &#65533;&#65533;&#514;l&#65533;&#65533;&#65533;h&#65533;&#65533;&#65533;]&#65533;&#65533; 6&#65533;c&#65533;&#594;bH&#65533;&#65533;+AK_+\q&#65533;2&#65533;&#603;6s&#65533;&#65533; &#65533;
74e&#65533;,&#65533;(&#1123;H&#65533;&#65533;P&#65533; &#65533;&#1254;O&#65533;B&#65533;&#65533;&#65533;&#65533;O&#65533;,iJ&#181;Q+1:&#65533;D&#323;&#65533;h&#1234;Y&#65533;&#65533;&#65533;&#1783;p&#65533;&#1432;A:=&#65533;&#65533;&#65533;&#65533;&#65533;::"&#65533;&#65533;c&#65533;&#65533;&#65533;Z&#65533;1&#65533;g&#65533;Vr&#65533;5&#65533;&#65533;&#65533;&#496;p&#65533;3U&#65533;W&#65533;$HnE&#65533;&#65533;&#757;&#65533;&#65533;y&#65533;&#1520;Y&#65533;&#65533;pq&#65533;&#65533;ms&#65533;&#65533;A&#1766;&#65533;Z&#65533;&#1977;&#65533;G&#65533;x&#65533;&#65533;&#65533;-&#65533;{W&#65533;v&#65533;
&#65533;7&#65533;&#65533;?&#65533;&#65533;#/&#1541;H&#65533;]
L&#1511;&#65533;@&#65533;&#65533;&#65533;&#65533;&#65533;&#574;9&#65533;&#65533;&#65533;+xO&#65533;&#65533;~}&#65533;*M&#65533;&#65533;)&#65533;&#65533;&#65533;'&#65533;&#65533;&#65533; `J&#65533;&#65533;&#65533;	V&#65533; SZ%a&#65533;\&#65533;lZ&#65533;&#65533;&#65533;(&#65533;d&#65533;EaH&#65533;&#65533;d&#1481;(&#65533;8&#65533;Z&#65533;U9x&#65533;&#65533;_O M`&#65533;&#65533;c}&#65533;q&#65533;(&#65533;@&#65533;
it&#65533;&#65533;Z;&#65533;uF(&#65533;&#65533;&#65533;h&#65533;m&#65533;&#65533;&#65533;t&#722;C|&#65533;Z&#65533;&#65533;&#65533;&' 9W:&#65533;&#65533;F &#65533;X&#65533;&#65533;&#65533;&#65533;&#65533;:&#65533;q'&#65533;{K2G&#65533;m
&#65533;&#65533;&#65533;>&#1369;&#65533;&#65533;p&#65533;&#65533;i&#65533;w&#65533; 0y&#65533;&#65533;&#65533;&#65533;|&#65533;5&#65533;{&#65533;&#65533;&#65533;&#65533;L&#65533;Z&#65533;&#65533;%&#65533;Nu&#65533;&#65533;&#65533;&#65533;4a&#65533;RAH&#65533;&#65533;z&#65533;P&#65533;&#65533;$&#65533;c&#65533;a&#65533;&#65533;&#65533;&#65533;r&#65533;&#65533;&#65533;+b@&#65533;&#65533;&#65533;f@_3&#65533;&#65533;&#65533;;6&#65533;&#65533;	i&#1606;&#65533;%i-&#65533;&#65533;b&#65533;&#65533;&#65533;&#65533;U	&#65533;&#65533;&#65533;f&#65533;&#21938;&#65533;&#1035;&#65533;_&#406;Q&#65533;&#65533;&#204;3&#65533;&#65533;&#1627;&#65533;&#65533;A&#65533;[8&#65533;)3N&#65533;&#892;&#65533;&#65533;r&#709;&#65533;&#65533;<X&#65533;C&#65533;&#65533;yN&#65533;&#65533;&#65533;&#65533;\t&#65533;RG&#65533;4&#65533;1:&#65533;F&#65533;0*R&#65533;#&#65533;&#65533;h&#65533; E7Y&#65533;S&#65533;&#65533;6`&#65533;&#65533;&#65533;&#65533;t&#1984;&#65533;&#65533;&#490;&#65533;*&#65533;&#65533;&#875;&#65533;s&#65533;UX&#65533;k&#65533;dX&#65533;	&#65533;&#1123;&#65533;t&#65533;z&#394;&#65533;6&#65533;V&#65533;F2&#65533;&#65533;e&#65533;&#65533;&#65533;&#65533;&#65533;@`&#65533;&#65533;;&#65533;&#65533;a&#65533;&#65533;&#65533;dk&#65533;&#65533;+&#65533;&&#65533;&#65533;&#65533;&#65533;iX&#65533;=&#65533;&#65533;\&#65533;+&#65533;&#65533;`&#65533;&#65533;P%&#65533;&#65533;&#65533;&#65533;&#65533;&#65533;\#&#65533;0&#65533;\&#65533;&#457;&#65533;&#65533;|&#65533;(&#65533;x&#65533;&#65533;I&#65533;&#65533;?&#65533;N&#1920;&#65533;&#65533;xsyV&#65533;&#65533;&#65533;&#65533;P&#65533;&#65533;&#65533;[&#65533;8x&#65533;&#65533;&#65533;&#65533;&#823;&#65533;j&#65533;,&#65533;&#65533;iP/&#65533;&#65533;&#65533;&#65533;3%{&#65533;5&#65533;&#65533;&#65533;&#65533;OqQ&#65533;&#942;&#65533;&#65533;&#65533;j&#65533;&#65533;jt@&#65533;&#65533;XO&#65533;`b&#65533;&#65533;?&#65533;&#65533;N{=Z&#65533;R]&#65533;&#65533;4&#65533;u&#65533;&#65533;\&#65533;&#536;c_&#65533;&#65533;d&#65533;&#65533;Z&#65533;&#65533;&#1076;&#666;&#65533;&#65533;&#65533;M&#65533;&#65533;q&#65533;&#65533;&#65533;&#65533;W&#65533;&#65533;&#65533;yF&#65533;&#65533;&#65533;&#65533;|#_&#65533;s&#65533;&#65533;A&#65533;(Iqv&#65533;&#65533;x&#65533;&#1255;&#65533;@.;&#65533;&#65533;p&#65533;&#65533;&#65533;&#65533;&#65533;&#65533;P&#65533;X&#65533;@GB&#65533;)&#65533;&#65533;0&#65533;? w&#65533;a&#65533;'S&#65533;QaD*@ &#65533;u&#41396;&#65533;&#1018;n&#65533;&#65533;&#65533;&#65533;NwRAB&#65533;f&#65533;&#65533; &#65533;&#904;XQU&#65533;~4%&#65533;o&#65533;c&#65533;X&#65533;0&#65533;&#65533;-m{&#1387;&#65533;&#65533;&#65533;+`iOj&#65533;V&#65533;&#65533;d&#65533;c
&#65533;!_&#65533;&#65533;#$&#810;$(&#65533;&#65533;&#65533;&#65533;U&#65533;&&#65533;M~o&#65533;_&#65533;?&#65533;&#65533;&#65533;S?&#1757;&#65533;A&#65533;w&#65533;&#65533;2S&#65533;4&#65533;@}qg &#65533;l&#65533;&#65533;&#65533;g7&#65533;@&#65533;q&#65533;&#65533;&#65533;&#65533;2&#525;bL=E&#65533; >&#65533;s&#65533;,&#65533;sI&#65533;	&#65533;&#65533;&#65533;&#65533;&#65533;t!E&#65533;1&#589;&#65533;1a &#65533;&#65533;BP&#65533;&#65533;&#65533;f&#65533;&#65533;&#65533;&#65533;`&#65533;&#65533;&#1441;&#65533;&#452;&#65533;&r&#65533;a&#65533;1$s&q M&#65533;qh&#65533;_&#65533;&#65533;&#65533;&#65533;&#65533;&#65533;&#65533;&#65533;Y'&#65533;0N&#65533;&#65533;HX&#65533;&#65533;ZZ4&#65533;x+|5Z&#65533;&#65533;&#65533;@f&#65533;&#65533;&#65533;|&#65533;&#65533;(&#65533;=n&#65533;x&#65533;&#65533;&#65533;&#65533;&#65533;&#65533;h&#43474;&#65533;&#65533;]&#65533;D&#65533;&#65533;4&#65533;HQ8,>&#65533;&#65533;<&#65533;&#65533;LZg&#65533;
D&#812943;&#65533;G&#65533;&#65533;&#65533;&#65533;qU&#65533;&#65533;h&#65533;	P&#65533;Y&#1684;&#65533;&#65533;&#65533;&#65533;{`&#65533;&#65533;&#65533;&#65533;&#65533;&#65533;4&#65533;&#65533;&#65533;e3&#65533;&#65533;&#712;&#65533;xW5&#65533;&#65533;&#65533;&#65533;QQ6Lj&#65533;+BtR&#65533;&#65533;Y6"&#65533;y&#65533;&#65533;fY&#65533;h&#946;&#65533; &#65533;&#65533;<&#65533;Y&#65533;&#65533;Nu&#65533;SVK&#65533;&#1128;5&#65533;&#65533;&#1262;Y&#65533;c1&#65533;&#65533;&#65533;&#65533;&#1327;&#65533; h`&#771;&#65533;&#65533;&#65533; CZ@&#65533;&#65533;&#65533;_	,&#65533;&#65533;2&#65533;&#65533;&#65533;V$&#65533;&#65533;&#65533;
=j&#65533;&#65533;mr&#65533;"&#65533;&#65533;$3vLt&#65533;&#65533;&#65533;3&#65533;Kc&#65533;&#65533;u&#65533;Ry&#65533;L:b&#65533;0&#65533;&#65533;iw&#65533;#&#65533;&#65533;Rw&#65533;&#65533;j&#65533;v(e&#65533;&#65533;&#65533;5hVW&#65533;&#1322;2w&#65533;&#65533;&#65533;&#65533;2&#65533;&#65533;M&#65533;&#65533;!WU&#65533; &#65533;&#65533;E&#65533;sW&#65533;&#65533;Y&#65533;&#65533;&#65533;/&#65533;&#65533;&#65533;M&#65533;2&#65533;&#65533;&G&#65533;u.@&#65533;&#65533;&#65533;&#1719;&#65533;&#65533;&#879;@&#65533;&#65533;&#2045;&#65533;$&#65533;#&#65533;&#65533;&#65533;&#65533;&#65533;&#65533;&#65533;&#65533;fH|u&#470;&#65533;SxV(&#655;B&#276;&#65533;&#65533; DK&#1704; &#65533;&#65533;`&#65533;1%Ka&#65533;&#65533;&#65533;'R$&#65533;&#65533;Y;&#65533;&#65533;p$4	&#65533;&#65533;&#65533;&#65533;&#65533;=&#65533;&#65533;&#65533;z&#65533;&#65533;&#65533;&#65533;&#65533;@&#65533;m&#65533;&#65533;&#65533;\&#65533;Z&#1266;&#65533;&#806;6&#65533;&#65533;6&#65533;&#65533;%&#65533;&#65533;&#65533;w9 ^&#65533;zw&#65533;&#65533;%&#65533;[&#65533;&#65533;&x&#65533;Quuo&#1520;jC"&#2007;&#65533;P&#65533;.&#812;&#65533;!&#65533;I?:m&#65533;Q&#65533;&#65533;:&#65533;&#65533;&#65533;&#65533;pG&#65533;M&#65533;ac&#37103;	&#65533;&#65533;&#65533;]&#1964;(&#65533;Ca&#1976;	&#65533;&#65533;8FH;&#65533;D{T&#65533;&#65533;1q&#65533;_&#65533;L&#65533;v&#485;&#65533;\%l[&#65533;@<&#65533;P&#65533;.a&#65533;O&#65533; Tg@f&#65533;u&#65533;&#65533;&#65533;kY&#65533;&#65533;:&#65533;=^&#65533;&#65533;&#65533;&#65533;\&#65533;&#65533;U&#65533;^m&#65533;&#65533;&#1910;&#65533;&#65533;&#65533;>+9&#65533;&#65533;]+{&#65533;&#65533;Q&#65533;^&#65533;&#65533;&#65533;&#65533;\&#65533;&#65533;E`&#65533;&#65533;&#65533;]!&#65533; &#65533;&#65533;g&#65533;o&#65533;&#65533;&#65533;m4&#759;n?&#65533;&#65533;&#65533;V2&#65533;&#65533;=tN  &#65533;|/&#65533;NNN&#65533;l&#65533;(ZB#&#65533;&#65533;&#65533;q&#65533;&#65533;&#65533;`'&#65533;&#65533;&#65533;7p&#65533;&#65533;lT&#1538;&#65533;P&#65533;&#65533;%bb&#65533; pW&#65533;|0E\S;&#65533;UxP&#65533;f&#65533;$i&#65533;&#65533; &#65533;&#65533;uV&#65533;Y&#65533;&#65533;&#65533;&#65533;&5?]&#65533;&#65533;t&#65533;'&#65533;&#65533;&#1490;C&#65533;&#65533;9Y&#65533;&#65533;Vg&#65533;N7NTY&#65533;&#598;&#65533;&#65533;&#65533;}l&#65533;K&#65533;&#65533;&#205668;&#65533;&#65533;m_`</&#65533;J&#60311;&#65533;&#65533;[&#65533;&#65533;&#693;&#65533;v&#65533;:,&#65533;Sb&#65533;&#65533;xQ&#896;&#65533;t&#65533;&#65533;v/&#65533;&#65533;&#65533;&#65533;&#65533;&#65533;&#65533;&#65533;&&#65533;&#1101;v&#65533;&#65533;&#65533;&#65533;O&4&#1127;58?=&#65533;M&#65533;&#65533;&#65533;(&#65533;l&#65533;q&#65533;&#65533;&#65533;&#65533;&#65533;&#65533;M&#65533;&#65533;&#1337;&#65533;_&#65533;&#65533;&#65533;|&#65533;&#1212;&#1447;&#65533;&#65533;7&#65533;k&#65533;B&#65533;&#65533;&#65533;&#65533;W&#65533;K&#65533;c]&#65533;I/:&#65533;&#65533;.&#65533;&#65533;&#65533;&#65533;&#65533;l}&#65533;#&#65533;&#65533;^&#65533;L&#65533;&#65533;&#65533;&#890;&#65533;&#65533;&#65533;#&#362;w&#65533;&#65533;/&#65533;&#65533;;&#65533;&#65533;&#65533;gaK&#65533;}&#65533;&#65533;&#65533;b&#65533;&#65533;&#65533;&#65533;&#65533;N&#65533;&#65533;g&#65533;&#65533;|&#65533;&#1503;&#65533;}&#65533;&#65533;i!&#65533;w&#65533;o&#65533;N&#65533;F&#65533;&#65533;&#65533;&#65533;&#65533;&#65533;&#30784;&#65533;t&#65533;&#65533;Q&#65533;&#65533;?&#65533;R&#65533;&#65533;&#65533;&#65533;@&#65533;Gy&#65533;&#65533;J&#65533;BZar(&#65533;2;q&#65533;PJ6pk&#65533;RC)&#65533;z&#65533;gC&#65533;T&#65533;&#65533;O&#65533;fk6wU&#65533;}8&#65533;b&#65533;##P{@&#65533;t&#65533;&#65533;VKp&#65533;7tW&#65533;V6^5&#65533;6|&#65533;W|&#65533;a&#65533;|&#65533;&#65533;|H&#65533;u&#65533;&#65533;u&#65533;WML(DH&#65533;P(\&#65533;sD&#65533;&#65533;*&#65533;G&#65533;E`$&#65533;p&#65533;~&#65533;gvw&#65533;vj&#65533;?@|&#65533;W&#65533;&#65533;&#65533;Hi6&#65533;~&#65533;BQ&#65533; &#65533;q&#65533;Eq&#65533;Uh&#65533;&#65533;q~Xy%QB&#65533;.&#65533;TBu&#65533;&#65533;V&#65533;&#65533;&#65533;j&#65533;&#65533;]`\&#65533;&#65533;&#65533;X&#65533;&#65533;&#65533;k&#65533;50&#65533;q&#65533;&#65533;w.&#65533;&#65533;uI&#65533;#e@{&#65533;&#65533;&#65533;'&#65533;JGe;&#65533;&#65533;&#65533;X^;&#1539;&#65533;uuA/ >&#65533;'&#65533;E&#65533;F&#65533;&#65533;J&#65533;&#65533;'&#65533;&#164;D&#65533;&#65533;D?&#65533;&#65533;&#65533;&#65533;38&#65533;XM2c6&#65533; aHv&#65533;o&#65533;X	6w&#65533;fg&#65533;V9&#65533;r&#65533;b&#65533;&uX2&#65533;&&#65533;S~&#65533;&#65533;&#326;&#1569;&#65533;&#65533;'Qw~&#65533;&#65533;&#65533;vL&#65533;DB.Fs&#65533;[G i&&#65533;A&#1032;sHC&#65533;'dCUT&#65533;&#65533;;&#65533;q$&#65533;&#65533;cSHn&#65533;&#203;G&#65533;3M&#65533;6&#65533;&#65533;{Y&#65533;Lp&#65533;&#65533;&#65533;&#65533;&#65533;&#65533;&#65533;&#406; |&#65533;&#65533;NXCW&#65533;*	&#65533;,&#1618;&#65533;q&#65533;&#65533;x&#65533; B!,hu=3<1&#65533;	&#65533;Y&#65533;< &#65533;&#65533;&#1349;&#65533;&#65533;i_&#65533;&#65533;&#65533;&#65533;&#65533;6&#65533;eXk&#65533;v%y&#65533;sp&#65533;Z6h&#65533;8Q&#65533;&#65533;&#65533;(8&#65533;&#65533;R&#65533;&#65533;Ls&#65533;q&#65533;&#65533;Z&#1472;&#65533;i&#65533;4&#65533;&#65533;&#65533;S;5&#65533;()&#65533;aj&#65533;0 G&#65533;&#65533;&#65533;&#65533;&#65533;U&#65533;&#65533;$]q'&#65533;X&#65533;&#853;Dv&#65533;9&#65533;/#0&#65533;&#65533;&#65533;xlitc&#1361;4&#65533;{ &#600;&#65533;c&#65533;7U&#65533;&#65533;&#65533;&#65533;+&#65533;Mi&#65533;H&#535;6&#65533;&#65533;G&#65533;&#65533;&#65533;>&#65533;1&#65533;3:&#65533;t&#65533;b&#65533;&#65533;&#65533;&#29905;U8&#65533;4~F&#65533;`~&#65533;X&#65533;g[&&#65533;&#65533; wX&#65533;&#65533;&#65533;Y)&#65533;&#65533;g&#65533;&#65533;&#65533;&#65533;&lH&#65533;&#65533;8`&#65533;&#65533;J&#65533;0&#65533;&#65533;X&#65533;&#65533;&#65533;Z&#65533;&#65533;ZlP3mi&#65533;&#65533;&#65533;:w&#65533;l0&#65533;&#65533;&#65533;&#1056; '&#65533;<&#65533;J!&#65533;&#65533;3E&#65533;&#65533;s7&#65533;kc&#65533;&#65533;&#65533;&#65533;&#65533;!&#65533;&#65533;&#65533;s&#65533;&#65533;p&#65533;A&#65533;i&#65533;&#65533;0&#65533;&#65533;&#32978;&#65533;E
&#65533;Z#@H|&#65533;4F`&#65533;&#65533;&#65533;&#65533;&#65533;&#65533;i&#65533;W{&#1697;Z!v&#65533;L&#65533;&#65533;&#65533;&#0do`Z&#1288;h&#65533;v]y&#65533;&#65533;&#65533;I&#65533;w~r&#65533;0&#65533;~&#65533;U9&#65533;w&#65533;Pjh&#65533;&#1568;D&#65533;v&#65533;2ZZ1Y&#65533;'p&#65533;&#526;&#65533;XRlIS&#65533;&#65533;2&#320;	1Y&#65533;Z&#65533;:<1&#65533;&#65533;CfI &#65533;&#65533;&#65533;Bm&#65533;1&#65533;&#65533;SCkSQ&#65533;&#65533;&#65533;H&#65533;&#65533;&#1574;KA&#65533;&#65533;&#65533;&#65533;7{&#65533;IE&#65533;&#65533;&#65533;T&#65533;J&#65533;j&#65533;}z&#65533;&#65533;&#1078;l#I/&#1446;, 1:&#65533;&#65533;5t&#65533;&#65533;:&#65533;&#65533;I&#65533;&#65533;C4&#65533;Y&#65533;&#65533;$@ &#65533;&#214;&#65533;9&#65533;j-zh7&#65533;&#65533;&#65533;`&#65533;&#65533;&#426;RQM&#65533;P&#65533;&#65533;v&#65533;E&#65533;&#65533;&#65533;&#65533;&#65533;{&#65533;&i&#65533;H&#65533;Ro&#809;>
&#65533;&#65533;{&#65533;&#65533;&#65533;AC&#65533;&#65533;&#65533;Sj&#65533;&#65533;fycj g&#65533;&#65533;&#65533;C&&#65533;Y`&#65533;&#598;&#65533;&#65533;X&#65533;H&#65533;o&#65533;+E&#65533;&#1695;7&#1611;&#51873;u*{&#65533;&#65533;&#65533;1x&#65533;YV&#65533;&#65533;&#65533;&#65533;&#65533;&#65533;W&#65533;&#65533;)&#65533;&#65533;&#65533;&#65533;hv!&#65533;&#65533;&#65533;z&#65533;&#65533;3&#65533;1}7F&#65533;&#65533;3&#65533;`Z&#65533;:1I&#65533;&#65533;&#65533;&#65533;%&#65533;&#65533;K&#65533;&#65533;&#65533;Z89&#65533;&#65533;&#65533;&#15110;&#65533;b&#65533;o#&#65533;yYxn&#491;A
&#65533;&#65533;&#65533;h&#65533;~g&#65533;&#65533;24&#65533;&#65533;a&#65533;&#65533;&#65533;9&#1772;&#65533;&#65533;B&#65533;T&#65533;&#65533;&#65533;*&#65533;-u&#65533;A&#65533;&#65533;\&#65533;&#65533;#&#65533;b &#65533;&#65533;&#65533;[	&#65533;3	&#715;Y&#65533;&#65533;&#65533;s&#65533;&#65533;F&#65533;:N&#65533;N&#65533;Z&#65533;*&#65533;~&#681;h[&#65533;&#65533;&#1712;uX#p;[&#60085;v&#65533;&#65533;[[$&#65533;&#65533;y+b&#65533;p&#65533;&#65533;x&#65533;&#65533;&#65533;&#65533;_&#65533;.&#65533;&#65533;u&#65533;&#65533;&#65533;*&#65533;RJ&#65533;&#65533;&#65533;~B&#65533;&#65533; &#65533;$&#65533;70o'/&#65533;&#1081;&#65533;!8&#65533;j@&#65533;&#65533;i&#1584;&#65533;&#65533;BL'&#1450;&#65533;q&#65533;d&#1621;&#65533;:&#65533;+&#65533;&#65533;&#65533;&#65533;Z&#65533;&#65533;* &#65533;&#65533;&#1083735;@&#65533;['&#65533;l	cw&#65533;&#65533;&#65533;[&#65533;Ec&#65533;&#65533;]f&#65533;&#65533;&#65533;tz&#65533;3&#65533;&#65533;j&#65533;&#65533;&#65533;&#65533;&#65533;71&#65533;&#65533;qk#&#65533;&#65533;tk&#65533;z&#65533;&#65533;[&#65533;<&#65533;#lV&#311;&#65533;1&#65533;
&#65533;&#65533;; &#65533;y,&#65533;&#65533;&#65533;&#65533;g&#41443;&#65533;k&#65533;&#65533;&#65533;&#65533;&#65533;&#65533;&#65533;&#65533;&#65533;	&#65533;&#660;&#65533;G&#65533;&#65533;&#65533;hvw&#65533;&#65533;%Z&#65533;&#65533;&#65533;x&#65533;&#65533;&#65533;&#65533;[%&#65533;@&#65533;&#65533;e3[6&#65533;JGk&#65533;&#65533;&#65533;&#65533;&#65533;&#65533;b&#827;&#65533;&#65533;x&#65533;0&#65533;0&#65533;&#65533;H&#65533;0&#65533;:&#65533;^&#65533;&#65533;&#65533;Z&#65533;&#65533;&#65533;&#65533;&#65533;;&#65533;Z&#65533;m&#65533;&#242;&#65533;&#65533;&#65533;&#65533;&#65533; [&#65533;&#65533;wAs+&#65533;2&#65533;&#65533;&#65533;&#65533;&#65533;&#65533;Z&C&#65533;}&#65533;&#65533;<&#65533; &#65533;'&#65533;&#65533;&#65533;&#65533;&#65533;&#760;%Y&#65533;X&#65533;g&#65533;zX@Y&#65533;&#65533;Nj<&#65533;>&#65533;P&#65533;&#65533;&#65533;&#65533;K&#65533;&#65533;&#65533;&#65533;[a#&#65533;&#65533;&#65533;&#65533;&#65533;&#65533;\q&#65533;&#65533;&#65533;&#65533;9jO&#65533;&#65533;&#1738;&#65533;PK&#414;F&#65533;&#65533;K&#65533;7&#65533;!M<&#65533;&#65533;&#65533;&#65533;^&#65533;^&#65533;&#987;&#65533;8&#65533;&#65533;{A&#65533;&#65533;&#65533;{`+&#65533;&#65533;&#65533;&#65533;&#1195;&#65533;P&#1661;r&#1768;u&#65533;&#276;|&#65533;Ol87;&#65533;&#65533;&#65533;J&#65533;[&#160; &#65533;+&#65533;&#65533;_l&#65533;#&#1791;&#65533;&#65533;&#570;l&#65533;`&#65533;H&#65533;&#65533;Rf&#65533;P&#65533;H&&#65533;n&#1210;&#65533;&#65533;&#65533;a&#65533;&#65533;&#65533;8H<b&#65533;&#65533;&#380;&#736;Fq,&#65533;E&#65533;&#65533;~&#65533;&#380;y&#65533;T&#65533;&#65533;)&#65533;&#65533;&#65533;&#378;&#65533;&#65533;&#65533;&#65533;X&#65533;&#47663;&#821;&#65533;L]&#65533;*V&#65533;&#65533;&#65533;&#65533;&#65533;&#228;&#65533;a&#65533;&#65533;&#65533;&#65533;l&#65533;&#65533;&#65533;FR&#65533;&#65533; &#65533;&#65533;&#65533;&#65533;<&#65533;&#65533;&#1074;/'&#65533;*@&#65533;&#65533;&#538;X&#65533;&#65533;[&#65533;+&#65533;&#65533;&#65533;&#65533;&#65533;&#65533;&#65533;&#65533;&#65533;w	&#65533;&#65533;	&#65533;~&#65533;&#65533;sl8l&#65533;4&#65533;&#65533;&&#39546;&#65533;%&#1194;i&#65533;&#65533;&#438;&#65533;&#65533;&#65533;J&#65533; @&#65533;&&#1837;
!&#65533;$&#65533;&#65533;W&#65533;/XY&#65533;&#364;&#65533;&#65533;:&#65533;<&#65533;X&#65533;&#65533;&#65533;j&#65533;x*&#260;&#65533;&#65533;`&#65533;B,&#65533;@&#65533;&#65533;&#873;&#65533;<#&#65533;&#65533;&#65533;l-&#65533;+&#65533;Y&#65533;&#65533;@&#65533;H1P&#65533;&#65533;ir@&#65533;&#65533;&#65533;&#65533;PA&#65533;&#65533;&#65533;&#65533;&#65533;&#859;&#65533;&#65533;&#65533;&#65533;(&#65533;;&#65533;&#65533;ZI&#8676;&#65533;f&#65533;&#65533;&#65533;v;&#647;&#65533;&#65533;x&#65533;&#65533;&#65533;&#65533;0&#65533;&#65533;&#65533;&#846;7&#972;&#65533;c&#65533;F&#943;D&#65533;&#65533;&#65533;&#65533;&#65533;J&#65533;&#65533;hm&#65533;&#65533;&#65533;&#65533;&#65533;9&#65533;&#65533;&#65533;q&#65533;q&#65533;&#65533;&#1733;&#65533;&#610;a&#65533;&#65533;_&#65533;&#65533;e&#65533;&#879;"&#65533;{5&#65533;&#65533;E&#65533;&#65533;UX@&#65533;&#65533;}&#65533;M&#65533;F&#65533;]&#65533;&#65533;&#65533;J&#65533;&#65533;9&#65533; &#65533;}}&#65533;&#65533;-&#65533;#=&#65533;&#65533;Ky&#65533;<&#65533; &#65533;&#65533;&#65533;&#65533;-&#65533;&#65533;&#65533;R&#65533;&#65533;Ej&#65533;-}&#65533;&#65533;&#65533;&#65533;g&#65533;a,&#65533;K&#65533;z&#65533;&#65533;&#65533;&#813;&#65533;&#65533;&#65533;7&#65533;y'&#65533;&#65533;6e'&#1844;W&#65533;&#65533;Q&#65533;&#65533;&#65533;}&#65533;(&#65533;&#1197;&#65533;x&#65533;I&#65533;&#65533;&#65533;m&#65533;&#65533;&#65533;&#65533;&#685;&#65533;&#65533;q&#65533;&#314;m&#65533;,&#65533;|{[)&#65533;M&#65533;S&#65533;G&#1630;&#65533;&#65533;&#65533;)&#65533;`y&#65533;&#1862;&#65533;&#65533;m&#1202;&#65533;&#880;P&#1932;&#65533;.&#65533;&#65533;'&#65533;&#65533;.M&#20017;&#65533;}&#65533;&#65533;I&#65533;@&#65533;mYA>&#65533;&#65533;z&#65533;&#65533;H.&#65533;?mB&#65533;&#65533;v&#65533;&#65533;&#500;}&#65533;o,&#65533;&#65533;&#65533;h&#65533;&#65533;)&#65533;&#65533;&#34668;Y &#65533;|&#65533;3&#65533;&#974;&#65533;?'&#65533;&#1822;,W&#65533;&#65533;&#65533;<&#65533;i&#65533;%&#65533;@j&#65533;T&#65533;&#65533;-.&#65533;0&#65533;&#65533;~&#1517;b!<&#65533;@&#65533;&#65533;;^&#65533;&#65533;&#65533;&#65533;}&#1544;&#65533;v&#65533;&#65533;&#65533;&#830;&#65533;&#65533;	&#65533;&#65533;=&#65533;W'&#65533;&#419;. &#65533;&#65533;&#65533;&#65533;&#65533;+m&#65533;&#65533;-:AM&#65533;s6&#65533;&#65533;&#65533;J&#65533;&#65533;&#569;;i&#65533;?&#65533;&#65533;&#1133;~&#65533;&#65533;Y&#65533;~&#65533;&#65533;H&#65533;&#65533;x.&#65533;i&#65533;b&#65533;&#65533;j&#65533;;&#65533;|&#65533;&#65533;&#65533;&#65533;&n&#65533;s&#65533;&#925;&#65533;+&#65533;&#65533;&#65533;&#65533;&#40640;G&#65533;S&#65533;&#65533;
&#65533;&#65533;<&#65533;L&#65533;?N&#65533;&#65533; &#65533;_&#65533;&#65533;t&#65533;J&#65533;&#65533;&#65533;&#65533;Z&#65533;V&#65533;&#65533;&#65533;/u&#65533;-&#65533;j&#65533;}&#65533;&#65533;&#65533;&#65533;t&#65533;&#65533;&#65533;&#65533;&#65533;&#65533;&#38567;&#65533;6}&#65533;xj&#65533;&#65533;&#65533;L&#65533;d/9&#65533;&#65533;n&#65533; q&#65533;&#65533;&#65533;&#65533;&#65533;M&#65533; &#65533;&#65533;&#65533;&#65533;&#65533;>&#65533;p;&#1850;G&#65533;&#65533;h&#65533;&#65533;k&#65533;&#65533;&#1806;&#65533;Q&#65533;&#65533;&#65533;3&#65533;&#65533;&#65533;&#65533;(l&#65533;+S6&#533;.&#65533;N&#65533;&#65533;&#65533;U&#65533;&#65533;&#65533;&#65533;&#65533;&#65533;&#65533;&#65533;=&#1725;&#1560;.&#65533;^9&#65533;tW&#65533;&#65533;7&#65533;&#65533;&#65533;~8f&#65533;e&#65533;&#65533;&#65533;QBh&#65533;&#65533;:&#65533;&#65533;&#65533;&#65533;&#65533;:&#65533;&#65533;&#65533;&#65533;&#65533;#K&#65533;#&#65533;&#65533;t&#65533;&#65533;Q&#65533;&#65533;&#65533;&#65533;&#65533;+&#65533;&#65533;/&#65533;&#65533;3?&#65533;0`&#65533;&#65533;&#65533;&#65533;7/&#65533;&#65533;~&#65533;C &#65533;&&#65533;&#65533;|&#65533;&#65533;~9&#65533;&#65533;&#65533;L<&#65533;&#65533;@&#65533;"&#65533;&#65533;L&#65533;&#65533;IO&#65533;q2&#65533;&#65533;&#65533;&#65533;*+&#65533;.&#65533;\/&#65533;Z/&#65533;&#65533;?&#65533;\\&#65533;&#65533;&#64138;@/5&#65533;(&#65533;N&#65533;&#65533;&#54678;gK&#65533;&#65533;p&#65533;c&#65533;&#65533;19.&#65533;
O&#65533;<&#65533;&#30063;&#65533;mJS)?&#1793;nt&#65533;&#65533;&#65533;^&#65533;&#65533;&#65533;&#65533;&#65533;_&#65533;&#65533;Y&#65533;&#65533;&#65533;&#65533;&#65533;&#65533;&#65533;@&#65533;&#1119;&#65533;&#65533; '~EO&#28085;&#65533;~@&#65533;.&#65533;&#65533;o&#64559;&#65533;&#65533;&#1301;9&#65533;&#65533;&#65533;&#65533;<loj&#65533;&#65533;a&#65533;&#65533;&#65533;&#65533;<&#65533;&#65533;
&#65533;&#65533;]&#65533;&#65533;&#65533;&#65533;&#65533;&#65533;&#65533;&#65533;G&#65533;&#65533;&#65533;b&#65533;#&#65533;&#65533;&#65533;&#65533;&#65533;&#65533;&#65533;Yb>&#65533;&#65533;&#65533;&#65533;&#65533;:&#65533;&#65533;&#65533;&#65533;&#65533; &#447;&#634;&#65533;&#65533;&#65533;&#65533;&#65533;&#65533;Y&#65533;&#1322;&#65533;9&#65533;&#65533;&#65533;&#65533;&#65533;&#65533;&#1565;&#65533; %`&#65533;&#65533;&#65533;&#65533;&#65533;&#65533;&#65533;&#65533;&#65533;&#65533;&#65533;&#65533;&#65533;Z&#65533;3&#65533;&#65533;V&#65533;q&#65533;hT&#65533; 8&#65533;&#65533;&&#65533;&#65533;&#65533;C&	*|&#545;!E&#65533;0&#65533;&#65533;H&#65533;1&#65533;&#65533;9 &#65533;x&#65533;@&#595; C&#65533;&#65533;&#65533;&#65533;&#65533;&#65533;|`&#667;IS&#65533;&#65533;y&#1924;:&#65533;*&#65533;3q<we&#65533;&#65533;&#65533;&#65533;-&#65533;6&#65533;Z
&#65533;&#65533;RoOE)&#65533;&#65533;&#65533;,Y&#65533;NEC&#65533;&#65533;&#65533;T:&#65533;&#65533;7&#65533;&#65533;&#65533;N&#1786;&#65533;&#65533;&#65533;GRl&#65533;E&#65533;U&#65533; 
z2&#65533;
&#65533;&#1707;
&#772;]&#65533;&#65533;Y&#65533;\&#65533;S\&#65533;&#1332;&#65533;&#65533;&#685;9&#1133;r73k&#1964;&#65533;&#65533;&#65533;z&#65533;H&#65533;bF&#65533;M&#65533;&#65533;x&#65533; &#462;F&#65533;4I&#65533;J&#65533;+&#65533;&#65533;&#65533;9_&#65533;&#1983;&#65533;&#65533;,&#65533;q&#65533;&#65533;&#65533;#&j0&#65533;&#65533;o&#65533;Q&#65533;,y:&#65533;&#65533;&#65533;&#65533;BK&#65533;Y&#1526;_&#65533;>&#65533;&#65533;&#65533;|&#65533;Rx&#65533;&#65533;&#65533;&#65533;&#65533;&#1835;&#65533;&#65533;&#65533;MX}*M&#65533;=&#65533;&#65533;&#65533;01&#65533; &#65533; &#65533;4u&#65533;&#65533;&#65533;]&#65533;&#1025;^T&#65533;uI6&#140;&#65533;pV&#65533;[L&#65533;&#65533;E?&#65533;4PjY&#65533;&#65533;is&#65533;(b&#65533;i&#65533;&#65533;h
i$&#65533;@&#65533;&#65533; &#65533;eh&#65533;&#65533;&#65533;&#1551;[&#65533;,&#65533;_Q&#65533;&#65533;7T2&#65533;%&#65533;yN&#65533;&#65533;&#65533;&#65533;Grb&#65533;{&#65533;m&#65533;V[&#65533;&#65533;&~e&#65533;$&#65533;&#65533;@ZF&#222;]I&#65533;5Td*@&#65533;2&#65533;Qar&#65533;&#486;G&#65533;'Xav&#65533;&#1560;&#65533;}&#65533;]\sYGa&#65533;&#65533;&#65533;V&#65533;h#&#65533;&#65533;&#65533;'i&#65533;(k-B&#65533;&#65533;&#65533;%&#65533;&#65533;)u:c&#65533;&#65533;"*j&#65533;&#65533;8&#65533;S&#65533;&#65533;&#65533;&#65533;&#65533;"x.&#65533;&#65533;N&#65533;1&#65533;&#1964;.&#65533;d&#65533;&#65533;b&#1349;&#65533;k>&#65533;_{5&#65533;&#65533;\
[&#65533;[&#65533;_~&#65533;X|&#65533;YuI^&#65533;&#65533;~m&#65533;&#65533;&#65533;Qq&#65533;z&#65533;&#65533;A&#1578;&#65533;&#65533;&#664;&#65533;&#65533;:Y&#65533;L&#65533;&#65533;G&#65533;&#65533;H&#65533;&#65533;T&#65533;&#65533;?&#65533;&#65533;D&#65533;&#65533;X&#65533;&#65533;&#65533;&#65533;f&#65533;k&#65533;&#65533;0&#65533; &#65533;&#65533;TE&#65533;&#65533;&#65533;n&#65533;&#65533;&#253;&#65533;&#65533;&#65533;&#65533;&#65533;	)&#65533;?G&#65533;&#65533;&#65533;&#65533;1&#65533;t&#65533;%&#65533;{&#65533;&#65533; &#65533;&#774;elx&#65533;j&#65533;&#65533;)&#65533;b&#65533;&#65533;:&#65533;&#65533;]*&#13791;}&#65533;V&#65533;&#65533;&#65533;&#65533;&#65533;~-&#65533;&#65533;&#65533;&#65533;<5&#736;&#65533;>&#65533;&#65533;&#65533;&#65533;P&#65533;F&#65533;W&#65533;.o_|&#65533;&#65533;h&#65533;b&#65533;&#65533;&#65533;U&#65533;b&#65533;d&#65533;v&#65533;o&#65533;&#65533;l#&#65533;0&#65533;[=&#65533;&#65533;&#65533;`j&#65533;'&#65533;2d&#65533;&#65533;&#65533;5H},&#65533;&#65533;-&#1260;kV&#65533;B&#65533;Uq&#1957;&#65533;&#65533;&#65533;&#65533;&#834;&#65533;2?&#65533;&#65533;&#65533;+&#65533;&#65533;&#65533;&#65533;6&#65533;&#65533;^C&#65533;)g&#65533;E&#65533;&#65533;&#65533;&#65533;&#65533;PV&#65533;E&#65533;>U&#65533;&#65533;&#65533;&#1844;&#65533;&#65533;&#65533;&#1421;&#65533;&#65533;&#65533;&#1596;&#65533;&#65533;&#65533;&#65533;&#65533;&#65533;<J &#65533;&#65533;&#1163;&#65533;&#65533;&#179;7O;&#65533;&#65533;"&#65533;&#65533;r&#65533;;t&#65533;&#65533;nI&#65533;&#65533;&#65533;k&#65533;^&#570;&#65533;Jb&#65533;&#65533;9&#65533;x&#65533;g&#65533;&#65533;0&#65533;T&#65533;&#65533;7&#65533;&&#65533;&#65533;&#65533;e&#65533;z7&#65533;&#65533;&#65533;&#65533;&#65533;{&#65533;1&#65533;A/&#265;&#65533;]&#65533;ek&#65533;&#65533;=+&#65533; &#65533;#[&#65533;&#65533;&#65533;k&#65533;&#65533; &#65533;4"<&#65533;&#65533;M6&#65533;HHh&#65533; /\&#65533;&#65533;s&#65533;^&#65533;f&#65533;&#65533;oz{&#222;&#438;g&#65533;&#65533;&#1898;{&#65533;wG&#65533;&#65533;&#65533;/}&#65533;K&#65533;&#65533;&#65533;&#65533;%&#65533;l'&#65533;&#1458;R&#65533;~V&#65533;&#65533;M&#65533;R&#65533;&#65533;&#65533;&#65533;&#65533;&#65533;&#65533;0&#65533;&#65533;&#65533;&#214;&#65533;&#65533;\ED &#65533;&#65533;@&#65533;&#65533;&#65533;&#65533;9a&#65533;&#65533;~&#1531;{&#65533; &#65533;ac;&#65533;&#65533;q&#65533;EO&#65533;&#65533;H&#1462;&#65533;ygLa&#65533;A&#65533;W&#65533;`H	H$Q^x&#65533;~A&#65533;&#65533;$%G&#65533;>)&#65533;D&#65533;~&#65533;&#497;L}I&#660;h?&#65533;&#65533;&#65533;&#65533;&#65533;2&#65533;(U&#65533;&#65533;&#65533;t&#65533;CQ&#65533;&#65533; &#65533;X&#65533;Q` =5@p&#65533;&#65533;&D&#65533;f0a&#65533;Q&#65533;q&#65533;T&#65533;B&#65533;&#65533;&#65533;&#65533;En;&#65533;&#65533;&#65533;&#65533;]Zm&#65533;zS&#65533;P&#65533;&#65533;mz&#1221; &#65533;&#65533;'&#1610;k&#65533;P&#65533;BZX&#65533;01+BR&#65533;&#65533;&#65533;a&#65533;	R&#65533;)u&#65533;&#65533;&#1897;O&#65533;&#65533;&#1173; &#65533;%@&#65533;&#65533;&#65533;qy&#65533;ur&#65533;Y9)&#65533;#&#1621;&#1114;&#65533;&#65533;&#65533;&#65533;/&#65533;hLf
$&#65533;&#65533;0&#65533;L=6&#65533;}&#65533;&#65533;4&#65533;	Q&#65533;&#65533;&#65533;>&#65533;&&#65533;&#65533;&#1174;.&#65533;@&#65533;&#65533;Y*IOsf&#65533;&#65533;&#531;#W&#65533;.&#65533;&#65533;&#65533;8<M&#65533;A&#65533;O&#65533;&#65533;9&#65533;T&#65533;&#65533;&#65533;&#65533;C&#65533;&#65533;&#65533;&#65533;&#65533;>&#65533;X&#65533;-&#384;hJ&#1363;&#65533;&#65533;&#65533;E[%r&#65533;J&#65533;4j&#392;F&#65533;v#P&#65533;&#65533;"&#65533;V&#65533;&#65533;&#65533;q<&#65533;&#65533;&#65533;&#65533;&#65533;&#1251;kS&#65533;&#65533;&#65533;&#65533;{&#65533;&#65533;&#65533;&#65533;,i&#65533;&#65533;x&#65533;Eu&#65533;M&#65533;&#65533;P&#65533;&#65533;s&#65533;&#65533;;'&#65533;&#65533;&#65533;%&#65533;(&#65533;lf&#65533;&#65533;Y&#65533;m&#65533;&#65533;&#65533;\_&#65533;5JT&#65533;&#65533;MeVWi&#65533;9&#65533;Rh3-jM&#65533;U&#65533;Q&#65533;&#65533;&#65533;<&#65533;X&#65533;&#65533;&#65533;k&#65533;&#65533;\;&#65533;6&#65533;W_&#65533;t&#65533;&#65533;&#65533;&#65533;&#65533;GN&#65533;F&#65533;&#65533;)&#65533;E]&#65533;&#65533;&#65533;&#65533;*&#878;&#65533;&#65533;&#65533;&#65533;tV&#65533;&#65533;(&#65533;&#65533;D&#65533;&#65533;v>&#65533;&#65533;f=&#65533;&#65533;r&#65533;&#65533;&#65533;D&#65533;Qo&#1790;aT&#65533;&#65533;&#65533;&#65533;&#65533;S&#65533;{&#65533;l%&#65533;&#65533;&#65533;H&#65533;Q+Py&#65533;&#65533;&#65533;H+ouI&#65533;&#65533;:8&#65533;&#65533;&#65533;D5(&#65533;&#65533;&#65533;&#65533;&#65533;Tnk6&#65533;\&#65533;&#65533;FS&#65533;C&#65533;&#65533;D"4 &#65533;&#65533;&#65533;&#65533;g{&#65533;&#65533;[&#65533;&#65533;d}&#65533;{&#65533;&#65533;&#65533;&#65533;t&#65533;0&#65533;M&#65533;&&#65533;{&#65533;&#65533;x[g&#65533;&#65533;d"PP&#65533;&#65533;e&#65533;&#65533;&#65533;&#65533;&#65533;&#65533;P^&#65533;eO6&#65533;L&#65533;s*<&#65533;Z&#1705;&#65533;&#65533;; p,&#65533;I&#65533;&#65533;&#65533;&#65533;&#1656;%.&#497;&#65533;v&#65533;&#65533;pZK&#65533;&#65533;d&#65533;&#164;&#65533;#G9LW&#27768;&#65533;s&#65533;&#65533;&#65533;&#65533;'>u3&#65533;&#65533;+V&#65533;&#65533;wO&#65533;&#65533;:@&#65533;&#65533;&#65533;@@&#65533;&#65533;&#65533;T&#65533;*&#65533;&#65533;X&#65533;Grx3&#65533;#&#65533;=&#65533;Xra&#65533;&#65533;(&#65533;`7*&#65533;&#65533;&#65533;lN?M	&#65533;&#65533;&#65533;r&#65533;&#65533;{U&#65533;&#65533;^&#65533;&#65533;S&#65533;&#65533;U &#65533;&#65533;G&#65533;&#65533;&#65533;&#65533;VV$z&#65533;&#65533;&#65533;1&#60132;&#65533;&#65533;9&#65533;Qw&#65533;&#65533;&#65533;5&#65533;&#65533;:&#1027;vnHDx&#65533;?&#65533;&#65533; &#65533;W&#65533;hHo&#65533;&#65533;Dio&#65533;&#65533;&#65533;&#65533;J&#65533;3&#1240;6PU&#65533;j&#65533;z6&#65533;C&r&#65533;Q&#65533;`&#65533;&#65533;&#65533;&#65533;&#65533;B&#65533;&#65533;&#65533;i&#65533;&#65533;&#65533;&#65533;v&#65533;&#65533;/&#65533;&#65533;&#65533;&#65533;ZM&#65533;S&#65533;&#65533;&#65533;&#65533;&#46929;&#65533;&#1566;,&#65533;&#65533;&#65533;&#1919;&#65533;&#65533;Z&#65533;(&#65533;&#65533;5g&#65533;&#65533;&#65533;&#65533;4&#65533;&#65533;b&#65533;&#65533;&#65533;&#65533;n@&#65533;6&#65533;&#65533;l[j&#65533;&#1854;j.Z"6f
a&#65533;&#65533;#&#65533;KL&#65533;xU&#65533;&#65533;&#65533;&#65533;M(&#65533;Y&#65533;+&#65533;3&#65533;t&#65533;sD&#65533;D&#65533;+&#65533;)&#65533;@&#65533;c&#65533;&#65533;F&#547;&#65533;R&d&#65533;g&#65533;&#65533;X{&#65533;&#65533;jO&#65533;&#65533;&#65533;1&#65533;Pa&#65533;f&#65533;&#65533;S&#65533;&#65533;&#65533;amA&#65533; ^&#65533;&#65533;b&#65533;@&#636;&#65533;&#65533;%&#65533;&#65533;#&#65533;W&#65533;M&#65533;.&#65533;L[u&#65533;&#65533;&#65533;&#65533;&#65533;D<Q&#65533;&#65533;&#65533;&#65533;7D7&#11810;&#65533;~&#65533;6&#65533;j&#65533;&#65533;s&#65533;&#65533;D7&#65533;&#65533;g&#65533;&#65533;&#65533;aL&#65533;yL&#65533;&#65533;j&#65533;o}&#65533;U&#65533;&#65533;&#65533;&#65533;>z&#65533;&#65533;0&#65533;&#65533;&#311;|&#65533;&#65533;-p:&#65533;z'&#65533;9P &#65533;7[|g~{&#65533;@P&#65533;&#65533;7&#42757;5&#65533;&#65533;
k&#65533;&#65533;.&#65533;&#1784;&#65533;&#65533;&#344316;&#65533;&#65533;&#65533;&#65533;&#65533;Tb&#65533;&#65533;&#65533;&#65533;b?&#65533;&#65533; &#65533;&#65533;@&#65533;&#65533;&#65533;s&#65533;|B&#65533;pc!&#65533;q&#65533;p&#65533;&#65533;y-VVU@pz"&#65533;G&#65533;z*&#65533;a@g&#65533;&#65533;{&#65533;tjR#&#65533;&#65533;t&#65533;bT&#65533;{&#65533;&#65533;wO|c&#65533;h[g&&#65533;!&#65533;/_9&#65533;|I&#65533;-&#65533;w37}&#1027;&#65533;vA&#65533;=&#65533;2 DwH(&#65533;!q-Hq&#65533;vu/&#387;&#65533;&#452;&#65533;psT&#65533;%&#65533;&#65533;Z[&#65533;q[&#65533;&#65533;_&#65533;&#65533;x#WrdX-FyjUs:(V&#65533;&#65533;&#1797;|&#327;&#65533;&#65533;yu&#65533;p
&#65533;du&#65533;0Fi&#65533;Fic h&#65533;X@R`&#65533;S&#65533;LRt`s<x&#65533;&#513;&#65533;&#65533;Hn&#65533;&#65533;{W&#65533;ps&#516;Zw&#65533;&#65533;Vq&#65533;&&#65533;|o(&#65533;Ws28&#65533;&#65533;&#65533;&#65533;V&#65533;&#65533;cc&#65533;&#65533;|&#65533;&#65533;H$&#1539;?h&#65533; &#65533;&#65533;7d&#65533;&#65533;&#65533;V9IX
&#65533;{h&#65533;&#65533;vsR&#65533;{&#1094;YW&#65533;~XVp&#65533;&#1477;&#65533;k&#65533;&#65533;e&#65533;dx&#1232;?:ya&#65533;w&#65533;x`&#65533;&#65533;&#577;c&#65533;rc&#65533;x&#65533;&#65533;'w&#65533;&#65533;QhB~hB&#65533;7*&#65533;jM&#65533;h&#65533;&#65533;&#65533;&#65533;&#65533;&#65533;&#65533;t' 'J&#65533;I&#65533;&#65533;&#65533;&#65533;&#65533;&#65533;&#65533;&#65533;&#65533;p4t&#65533;&#1153;&#65533;Vh&#65533;B#: M&#65533;8&#65533;	(&#65533;AE&#65533;k&#65533;&#65533;&#65533;8M)&#65533;&#65533;-&#65533;&#65533;{&#65533;u?@&#65533; &#65533;w&#65533;Vv&#65533;'&#65533;&#65533;ye&#65533;^&#65533;&#65533;&#65533;&#65533;@kVFfO&#65533;=&#1362;&#65533;i&#65533;&#65533;uw7~&#65533;&#65533;^St&&#65533;x&#1080;~_&#65533;D}&#65533;wS&#65533;NlF&#65533;&#65533;&#65533;7&#65533;}h(&#65533;&#65533;(a'@&#65533;hc/E &#65533;&#65533;c8V4&#65533;&#65533;&#65533;%&#65533;&#65533;|wHwtx&#65533;&#65533;&#1558;&#65533;&#65533;&#65533;6(& Q\}&#65533;V&#65533;&#65533;2&#136;&#65533;Ey&#65533;&#65533;g2&#65533;&#65533;c0&#65533;^&#29319;&#593;}&#65533;&#65533;h&#65533;'X&#65533;)&#65533;#I&#65533;&#65533;I&#65533;&#65533;R_Y4)&#65533;&#65533;pX&#65533;&#65533; &#65533;D0&#65533;0	&#65533;2IJ&#65533;&#65533;&#65533;O&#65533;&#65533;&#472;u&#65533;&#530;&#65533;6&#65533;&#65533;I&#65533;	z&#65533;&#65533;#&#65533;~&#65533;&#65533;&#65533;>4&#65533;&#65533;&#65533;O&#65533;&#65533;EX&#65533;H$&#65533;&#65533;&#65533;w&#65533;U&#65533;*&#65533;&#65533;&#65533;&#65533;&#65533;tU&#65533;&#65533;Y&#65533;&#65533;,&#65533;&#65533;q&#65533;&#65533;&#65533;&#65533;nQ&#65533;&#65533;hXve&#65533;Y&#65533;0&#1558;&#1577;&#65533;&#65533;&#65533;&#65533;-&#65533;r&#65533;
E&#65533;&#65533;&#65533;&#1566;&#65533;(&#65533;&#65533;&#65533;&#65533;)&#65533;B$1&#65533;i &#65533;F0&#65533;&#65533;80&#65533;L&#65533;&#65533;v&#65533;&#567;'&#65533;&#65533;&#65533;&#65533;&#65533;8w&#65533;y}H~&#65533;Y]&#65533;&#65533;&#65533;&#65533;&#65533;ij>:&#65533;&#65533;&#65533;F|&#65533;&#65533;&#65533;&#65533;QS&#65533;&#65533;}Ic&#65533;&#65533;r&#448;(&#65533;&#65533;R&#65533;NHh&#65533;0&#65533;&#65533;+&#65533;&#65533;P\&#65533;&#65533;&#65533;&#65533;&#65533;&#65533;&#65533;W&#65533; &&#65533;P&#65533;Z&#65533;@x&#65533;[&#65533;w&#65533;&#65533;h&&#65533;j&#65533;#&#65533;PjJ&#65533;|&#65533;G&#65533;+&#65533;&#65533;&#65533;&#65533;&#1053;&#65533;&#65533;v&#531;&#65533;&#65533;HP&#65533;&#65533;y&#65533;!9&#65533;&#65533;|Ue&#65533;&#65533;&#65533;&#65533;q&#65533;&#65533;5&#65533;rJ&#65533;&#65533;&#65533;&#65533;Y&#65533;#Db Rs&#65533;eg&#65533;3&#65533;^&#39512;.&#65533;&#65533;&#664;l	&#65533;m&#65533;&#65533;&#65533;*&#65533;!&#65533;&#65533;	4^9@y@&#65533;-&#65533;0&#65533;X&#65533;0&#65533;~"&#65533;&#65533;&#65533;He&#65533;)&#65533;&#65533;.&#65533;&#65533;v&#1235;&#65533;9&#65533;&#65533;&#65533;~&#1499;!&#65533;I&#65533;8N8&#65533;O&#65533;_blM):qX&#65533;&#65533;&#65533;k&#65533;-&#65533;&#65533;&#65533;&#65533;&#65533;&#65533;,&#65533;&#65533;X&#65533;&#65533;O&#65533;	&#65533;&#65533;'y&#65533;&#65533;&#65533;y&#65533;\&#65533;&#65533;&#65533;zcb&#65533;&#360;&#65533;|X&#65533;&#65533;%&#65533;P&#65533;
&#65533;M&#65533;&#65533;E&#65533;s
W&#65533;&#65533;mD&#65533;e&#65533;&#65533; *ni&#65533;&#65533;z&#65533;}&#65533;&#65533;x&#65533;&#1568;W&#65533;^cY&#65533;&#65533;&#65533;&#65533;&#65533;&#65533;u&#65533;Z&#65533;[&#65533;&#65533;&#65533;J&#65533;&#65533;J]&#65533;&#39006;j&#65533;&#65533;Y&#65533;i&#65533;.&#65533;&#65533;&#65533;&#65533;&#65533;&#65533;'&#65533;;&#65533;&#65533;&#65533; &#65533;q7
x&#65533;&#65533;e&#65533;&#65533;TY&&#65533;e&#65533;&#65533;R&#65533;Ih&#65533;4&#65533;(4&#65533;&#65533;&#65533;7&#732;:;&#65533;&#538;Q:v&#65533;j&#65533;uCc&#1146;&#65533;&#65533;y&#65533;&#65533;&#65533;&#65533;&#65533;&#65533;t~
&#65533;B&#65533;&#65533;N;&#65533;&#65533;&#65533;]&#65533;&#65533;&#65533;&#65533;V&#65533;RL&#65533;4b|	G&#65533;*b &#65533;Q&#65533;@&#65533;*&#65533;r&#35301;:&#65533;S&#65533;&#65533;>&#65533;&#65533;&#65533;&#65533;	&#65533;;&#65533;&#65533;&#65533;&#65533;&#65533;&#65533;&#65533;&#65533;&#65533;8&#65533;>&#65533;b&#65533;&#361;i&#65533;&#65533;m&#1547;	&#65533;&#65533;
&#65533;&#65533;&#65533;0&#65533;&#65533;&#65533;`&#65533;6&#65533;&#65533;FY1&#65533;&#65533;&#65533;&#984;&#65533;&#65533;2&#65533;&#65533;&#65533;&#65533;&#65533;H&#65533;eH<&#65533;v&#65533;&#65533;&#474;&#65533;Rz&#65533;9{&#65533;.pp&#1257;:&#65533;&#620;K6&#65533;&#65533;&#65533;t&#65533;p&#529;&#65533;jcv&#65533;&#1143;&#65533;&#65533;&#65533;n&#65533;&#65533;i&#65533;&#65533;P{&#65533;T&#65533;yHI&#65533;&#65533;]&#65533;&#65533;GB&#65533;j&#65533;&#1435;&#65533;c&#65533;uS&#65533;&#65533;&#65533;n&#65533;&#65533;Yk&#65533;&#65533;&#65533;&#65533;&#1789;f&#65533;&#65533;&#65533;&#65533;&#65533;&#65533;)&#65533;&#65533;&#609;z&#65533;{k&#65533;&#65533;b}/'&#65533;&#65533;c&#65533;&#65533;&#65533;&#65533;&#65533;9&#65533;&#65533;&#65533;&#65533;&#65533;d&#65533;&#65533;JM&#65533;&#65533;&#65533;`.T&#65533;&#65533;&#65533;V,y&#65533;&#65533;)&#65533;&#65533;&#65533;&#65533;{&#65533;H&#65533;&#1778;&#1752;3&#65533;&#65533;&#65533; &#65533;&#65533;&#65533;j:&#65533;"&#65533;>&#65533;&#65533;&#1145;i&#65533;X&#65533;&#65533;J&#65533;&#65533;&#65533;M|&#65533;J&#65533;&#65533;&#65533;&#726;&#65533;&#65533;&#65533;6&#829;8&#65533;)&#65533;&#65533;u2;&#65533;[&#1774;&#65533;&#65533;&#65533;&#65533;t&#1531;t#&#65533;t2H&#65533;C&#65533;o&#65533;&#65533;j&#65533;&#65533;&#65533;&#736;&#65533;&#65533;oB&#65533;)&#1844;e&#751;&#65533;&#1768;&#65533;}&#65533;1&#65533;8DK&#65533;(&#65533;&#65533;k&#65533;%&#65533;&#65533;&#65533;&#65533;&#65533;&#65533;?&#65533;n|&#65533;ya`&#65533;&#65533;&#65533;&#295;8&#65533;q&#65533;k&#65533;&#65533;.&#747;,k&#65533;&#65533;`&#65533;&#65533;>,wN#p &#65533;&#65533;:&#65533;&#65533;%&#65533;&#65533;O&#65533;&#65533;&#65533;&#65533;Jz&#65533;y&#65533;&#65533;&#65533;&#65533;&#23072;I;&#65533;&#65533;&#583;'T&#65533;f{&#680;\&#65533;v&#65533;&#65533;&#65533;&#65533;K&#65533;&#65533;2"&#65533;Egh&#1616;&#65533;&#65533;WY&#65533;'&#1457;
&#65533;x&#751;&#65533;+~&#65533;&#65533;T&#65533;H&#65533;,&#65533;%H&#65533;&#65533;&#65533;&#65533;&#65533;&#65533;&#65533;&#65533;&#1795;&#65533;,&#65533;&#65533;@&#65533;e,p&#65533;&#65533;S&#65533;&#1848;&#65533;&#65533;-&#65533;&#65533;&#65533;<&#65533;&#65533;&#65533;&#718;{&#65533;?iK&#65533;@[&#65533;n&#65533;&#65533;&#65533;*&#65533;&#65533;&#65533;&#65533;&#65533;&#65533;X&#65533;&#1312;&#65533;D_E&#65533;&#65533;,E&#65533;R&#65533;&#65533;&#65533;&#65533;&#65533;&#65533;&#1850;&#65533;&#65533;s&#65533;&#65533;uG+&#188;&#65533;&#65533;&#65533;&#65533;&#65533;&#65533;&#65533;&#1931;&#65533;&#65533;&#65533;&#65533;&#65533;&#65533;Y&#65533;Cl&#65533;q&#1310;&#65533;k0WV&#65533;Gl&#65533;#&#65533;bQ&#65533;8&#65533;|&#65533;&#65533;&#1342;&#65533;&#65533;2&#65533;&#65533;"&#65533;&#65533;&#65533;<&#65533;2&#65533;Z|&#1092;&#594;q;&#65533;1&#65533;&#65533;&#65533;&#65533;&#65533;cL&#65533;&#65533;L&#65533;&#65533;&#65533;8`Jw&#65533;&#65533;&#65533;i&#65533;&#65533;P=w&#65533;b&#65533;T&#65533;L&#65533;l5&#65533;&#65533;nB&#65533;&#65533;&#65533;Z:&#65533;&#65533;j&#65533;b)_C&#65533;&#65533;&#65533;1@&#65533;&#1374;&#65533;&#65533;&#65533;&#65533;&#65533;to=&#65533;Nbm&#65533;C&#65533;&#65533;>&#65533;&#65533;&#28121;H&#65533;&#65533;>V&#65533;&#65533;&#65533;<&#65533; &#42629;M&#65533;nA@|&#65533;)&#65533;\&#65533;we&#65533;f&#65533;x~&#65533;5x&#65533;h&#65533;&#65533;&#65533;]\&#65533;	H&#65533;&#45878;"|&#65533;&#65533;z'&#65533;&#65533;&#65533;s@&#65533;&#65533;_L&#65533;^&#65533;&#65533;&#65533;X&#65533;Dl&#65533;&#65533;&#65533;&#65533;x&#65533;nS&#1470;&#65533;&#1528;;	&#65533;8&#65533;8&#65533;&#65533;|&#65533;T&#65533;y&#65533;&#65533;&#65533;&#65533;&#65533;D&#65533;&#65533;>&#65533;&#65533;Oa&#65533;B&#65533;&#65533;&#65533;&#65533;z27&#65533;+&#65533;b&#65533; iO&#65533;&#65533;&#65533;[&#1272;&#65533;&#65533;j&#65533;8]&#65533;&#65533;&#65533;&#65533;&#65533;&#65533;[&#65533;l<&#65533;&#65533;&#65533;&#65533;&#65533;&#65533;&#65533;&#65533;&#65533;&#830;k&#65533;&#65533;&#65533;&#65533;&#65533;$&#65533; &#65533;G&#65533;=&#65533;%-&#65533;&#65533;)&#65533;h&#65533;&#65533;&#65533;$]|K&#1956;H&#65533;zh&#65533;&#65533;&#65533;Sl*&#148;M&#65533;-z&#65533;&#6904;;m&#65533;2-&#65533;&#65533;+&#65533;&#65533;-&#65533;F=&#65533;R&#65533;u3&#65533;&#65533;j&#65533;&#65533;&#65533;&#65533;,&#924;|&#65533;[&#65533;,&#65533;
&#65533;kK&#65533;&#65533;&#65533;+&#65533;&#65533;&#65533;&#65533;I&#65533;&#65533;]&#65533;E&#65533;
TZmEce&#65533;&#65533;&#65533;&#65533;&#65533;&#65533;O&#65533;&#65533;,&#65533;&#65533;&#65533;i&#65533;:&#65533;&#65533;L&#65533;w&#65533;&#65533;z&#65533;o&#65533;&#65533;K&#65533;&#65533;&#65533;X&#65533;&#65533;p|&#65533;&#65533;&#65533;=&#65533;&#65533;F[&#65533;#m&#65533;&#65533;7&#65533;q&#65533;&#65533;&#65533;l&#65533;'}&#65533;)&#65533;\&#65533;R&#65533;&#65533;&#65533;a\&#65533;SK&#65533;[&#65533;&#65533;&#1954;0&#65533;&#65533;&#65533;&#65533;,\&#65533;pc&#65533;]&#65533;&#65533;L&#65533;n&#65533;P&#65533;lP&#65533;YF vx0&#1087;\&#65533;i&#65533;&#65533;Z&#38398;&#65533;L&#65533;&#65533;\&#65533;&#65533;U&#832;&#65533;&#65533;&#65533;&#65533;&#1818;+&#65533;&#65533;@j&#65533;>*(&#65533;&#65533;L%&#65533;&#65533;&#154;v&#65533;&#65533;&#65533;=&#65533;&#65533;&#65533;&#65533;&#65533;&#65533;&#65533;&#65533;i&#65533;j&#65533;&#1315;w&#65533;M>&#50721;&#65533;&#65533;&#65533;P&#65533;&#65533;&#65533;&#65533;HX&#65533;&#65533;m&#65533;&#65533;&#65533;=#g&#65533;'&#65533;F&#65533;	3&#65533;&#65533;&#65533;&#65533;&#65533;2}&#65533;&#65533;&#1970;v&#65533;D&#65533;&#65533;,&#65533;_-o&#65533;&#65533;&#65533;&#42051;.&#65533;O^&#65533;.d&#65533;~x&#65533;&#65533;&#65533;G&#65533;J&#65533;&#65533;JJ&#65533;L
/&#65533;&#65533;&#65533;&#65533;&#65533;m&#65533;&#65533;&#65533;&#65533;&#65533;
%iy&#65533;&#65533;&#65533;z&#65533;&#65533;&#65533;&#65533;&#65533;&#65533;&#65533;&#65533;|&#65533;-&#65533;
k&#65533;]*&#65533;*&#65533;&#65533;&#65533;,~&#1701;&#65533;&#65533;&#65533;&#65533;f*&#65533;'&#65533;&#65533;g&#65533;\&#65533;&#65533;>&#65533;&#65533;pZ&#65533;&#65533;&#65533;9b&#65533;&#65533;6 &#65533;&#65533;&#65533;&#65533;,&#65533;&#65533;,F&#65533;&#65533;Q&#65533;&#65533;&#65533;YN&#65533;R;&#65533;[&#65533;&#65533;&#65533;&#65533;*&#65533;&#65533;|k&#65533;:&#65533;&#65533;&#65533;4&#2003;&#65533;&#65533;&#65533;*@?&#65533;&#65533;6&#65533;&#65533;&#65533;&#65533;k&#65533;&#65533;N~&#65533;&#65533;W8&#65533;&#65533;)&#65533;6&#65533;&#539;&#761;&#65533;&#65533;&#65533;[&#65533;&#65533;+&#65533;I&#65533;&#65533;m&#65533;W&#65533;&#65533;&#65533;M&#65533;&#65533;'U&#65533;0&#65533;^&#65533;2X&#65533;0&#65533;&#65533;;&#65533;&#65533;&#65533;&#65533;O&#65533;&#1118;1g7&#65533;7ti&#65533;&#65533;&#65533;^b[&#65533;&#65533;&#65533;m&#65533;~&#65533;&#65533;&#28694;&#1979;&#1031;b&#1974;V&#65533;e&#65533;&#65533;&#65533;&#65533;#O&#65533;&#65533;&#65533;&#65533;&#65533;&#65533;&#1225;7&#65533;<&#65533;&#65533;&#65533;,&#65533;&#65533;N0&#65533;&#65533;&#65533;+&#65533;&#65533;&#65533;&#65533;	&#65533;&#65533;Z&#65533;&#65533;>&#65533;6V&#65533;&#20954;_&#65533;P.~JUE&#65533;&#65533;r&#65533;&#65533;s&#65533;&#65533;/m&#65533;&#65533;&#65533;Y&#65533;&#65533;Y&#65533;&#65533;&#65533;&#65533;}&#65533;ps&#65533;&#65533;&#356;Z&#65533;&#65533;&#65533;&#65533;&#1671;&#65533;&#584;U&#65533;&#65533;&#65533;!&#65533;%&#65533;&#1102;t&#65533; &#65533;S &#65533;tE9<h&#65533;&#65533;&#65533;^V`&#65533;&#65533;&#65533;+(&#65533;%U&#65533;&#65533;&#65533;&#65533;&#65533;&#65533;[	+&#65533;3&#65533;&#65533;&#65533;&#65533;@&#65533;&#65533;&#65533;&#65533;&#65533;&#65533;z&#65533;/&#65533;n&#65533;&#65533;&#65533;&#65533;&#65533;&#65533;D&#416;&#65533;&#65533;&#65533;{\}&#65533;&#65533;&&#65533;<
&#65533;&#65533;&#65533;&#65533;&#65533;&#65533;&#65533;lo.u &#65533;&#65533;&#65533;&#65533;x&#65533;.&#65533;+)N&#65533;&#65533;G&#65533;]&#65533;G&#65533;&#65533;]&#65533;&#65533;&#65533;&#65533;&&#65533;&#1600;'n &#65533;&#65533;&#65533;v&#65533;XE&#65533;a&#65533;b	&#65533;H&#65533;&#65533;&#65533;-&#65533;&#65533;&#65533;h&#65533;&#65533;&#65533;&#65533;B&#65533;&#65533;$Fo&#65533;"}&#65533;&#306;&#65533;Ir&#65533;X&#65533;&#65533;&#65533;g&#65533;&#219;&#65533;&#65533;&#65533;&#65533;B&#65533;O\F&#65533;&#65533;&#51312;X6&#65533;&#65533;&#65533;&#65533;&#65533;&#1520;&#65533;	6&#65533;j!]&#1347;e&#65533;&#65533;&#65533;i&#65533;-G&#65533;&#65533;&#65533;&#65533;lN&#65533;&#65533;b&#65533;&#65533;mJ'&#65533;H d&#65533;&#65533;&#65533;Bx&#65533;J&#65533;/&#65533; Cu)&#65533;Q&#65533;&#664;_*!&#65533;T&#65533;&#65533;&#65533;g&#65533;Tw&#65533;&#65533;&#65533;2&#65533;6&#65533;&&#65533;&#65533;&#65533;`g&#962;r:&#65533;&#65533;&#65533;&#65533;T[&#65533;&#65533;5&#65533;,&#65533;b&#65533;&#236;&#65533;O&#65533;t&#65533;&#65533; &#65533;>|&#65533;&#65533;&#65533;&#65533;&#65533;&#65533;x&#65533;&#496;&#65533;&#65533;&#65533;.I.|&#65533;!en&#65533;%"&#65533;&#65533;&#65533;r&#65533;k&#65533;&#65533;"&#65533;:Fs&#65533;IC?>&#65533;>&+&#65533;&#65533;q-+&#65533;yV&#65533;&#65533;a7&#65533;r>&#65533;>&#65533;&#65533;S1'&#65533;G&#65533;&#65533;&#65533;&#65533;W&#65533;&#65533;&#65533;L&#65533;A&#65533;&#65533;3
&#65533;w&#65533;N&#65533;&#65533;&#65533;&#65533;|4q&#65533;J\E&#65533;&#65533;@ &#65533;W]9&#65533;&#65533;`
 a&#65533;V&#65533;$.&#65533;zh&#65533;A&#65533;	&#65533;&#65533;&#65533;&#65533;w&#65533;,&#65533;&#65533;$&#65533;A&#65533;&#65533;4&#65533;&#18000;&#740;&#65533;&#65533;k&#65533;&#65533;&#65533;N&#65533;>&#65533;u&#65533;m&#705;&#65533;&#65533;,&#65533;S&#65533;o&#65533;&#65533;#&#65533;_@pZ"g&B	m&#65533;&#65533;&#65533;E0&#65533;Aa&#65533;I9(Rw"I&#65533;##&#65533;i&#65533;!0pI&#65533;^&#65533;&#65533;&#65533;b'c&#65533;mh&#65533;f&#65533;_N2bK&#65533;A&#65533;W&#65533;U&#65533;s&#1872;")&#65533;&#65533;&#65533;-8&#33055;&#65533;e&#746;&#65533;L6u&#65533;&#65533;R&#65533;&#65533;&#65533;&#65533;}&#65533;u&#65533;&#65533;,&#65533;&#65533;&#65533;&#65533;@&#65533;&#65533;J&#65533;&#65533;D&#44087;&#65533;9Qa&#65533;&#65533;&#65533;9]&#65533;$&#65533;&#65533;&#65533;&#65533;&#65533;F&#65533;&#65533;Hb&#65533;&#65533;;>&#65533;&#65533;U}B&#65533;G2&#65533;e&#65533;&#65533;&#65533;&#65533;;&#65533; &#65533;&#65533;	 &#65533;&#65533;&#65533;i&#65533;@d&#65533;'&#1610;&#65533;f&#65533;&#65533;v&#65533;#;&#65533;&#65533;&#65533;]my&#65533;&#675;&#65533;&#65533;x3&#65533;&#65533;&&#65533;&#1461;&#65533;&#65533;&#65533;&#65533;n&#65533;*#&#65533;&#65533;G|)&#65533;&#65533;&#713;&#65533;L&#65533;&#65533;&#65533;&#65533;&#65533;&#65533;F&#65533;N3&#65533;&#65533;&#65533;g&#65533;&#65533;6?z&#65533;nQ52&#65533;#&#1797;@#~Xb&#65533;&#65533;&#65533;&#65533;&#65533;&#65533;&#65533;V&#65533;&#65533;,5Sx*&#65533;gIQ&&#65533;&#1730;\&#65533;&#65533;&#65533;"&#65533;&#65533;&#65533;`y&#65533;&#65533;~&#65533;&#65533;&#65533;l&#1070;mNN&#65533;y&#65533;o]&#65533;&#65533;&#65533;_&#65533;;&#65533;&#65533;&#50585;&#65533;rj:G&#65533;-&#65533;&#65533;H&#65533;V&#65533;	&#65533;<&#65533;&#65533;#&#65533;&#1255;&#65533;O&#65533;&#65533;&#65533;&#65533;&#65533;&#65533;&#1512;&#65533;&#65533;W&#65533;UKfpUU&#65533;&#65533;9&#65533;c&#65533;<5&#65533;O&#65533;&#65533;&#65533;&#65533;4&#65533;<{&#793;W&#65533;&#65533;T&#65533;&#65533;fz1&#65533;A&#65533;&#65533;$&#1178;&#65533;&#65533;!&#65533;&#65533;&#65533;&#811;&#1442;&#65533;
&#505;&#65533;_&#65533;&#65533;?&#65533;&#65533;&#65533;<&#65533;&#65533;&#65533;&#65533;&#65533;Ok&#65533;&#65533;&#65533;&#65533;&#65533;T&#65533;d/&#65533;&#65533;+&#65533;S&#65533;&#65533;g&#65533;&#65533;v&#65533;lo&#65533;&#65533;&#65533;&#65533;E$w&#65533;d&#65533; &#65533;&#65533;&#65533;&#65533;&#65533;&#65533;&#65533;&#65533;&#2026;&#65533;8&#65533;&#65533;MI(&#65533;|~W'&#65533;&#65533;&#65533;&#65533;&#65533;&#542;&#65533;E&#65533;0d&#65533;z&#65533;31"&#65533;&#65533;&#65533;a&#65533;@&#65533;&#65533;z&#65533;'&#65533;&#65533;&#65533;+5]&#65533;J'&#65533;&#65533;Lq$[^&#65533;&#65533;&#65533;&#65533;Nf9C_&#65533;jQ&#65533;4	AC&#65533;&#65533;@ +]Qy k&#65533;F7&#65533;&&#65533;&#65533;&#65533;&#65533;z&#65533;&#947;&#65533;z&#65533;r&#65533;&#65533;*s8&#65533;&#65533;&#65533;\&#65533;!&#65533;
($&#65533;&#65533;z0l]&#65533;&#65533;&#65533;>'&#65533;o\n4&#65533;uv&#65533;&#65533;&#65533;&#1091;o&#65533;&#65533;[&#65533;&#65533;?&#65533;&#65533;+ &#65533;|c&#65533;h&#65533;B&#65533;7,$$&#65533;&'6&#65533;&#65533;&#65533;&#970;&#65533;&#65533;$&#65533;+v&#1024;g&#65533;&#65533;6&#65533;&#65533;&#65533;N}&#65533;1!&#65533;&#65533;&#65533;*F&#65533;&#65533;w&#65533;&#65533;&#65533;^&#65533;93&#65533;&#65533;&#65533;&#65533;&#65533;&#65533;&#65533;n&#65533;&#65533;&#65533;&#65533;*&#65533;l&#65533;&#65533;&#65533;1$&#65533;C{a&#65533;&#65533;X&#65533;&#957;1P&#1314;,&#65533;&#65533;E&#65533;&#65533;--&#65533;&#65533;:5&#65533;&#65533;x&#65533;&#65533;&#65533;D$&#65533;Dv&#65533;&#65533;8dz1&#772;&#65533;&#425;&#65533;8&#65533;&#65533;&#65533;n&#65533;&#65533;&#65533;&#65533;:&#65533;q]~&#65533;&#65533;&#65533;&#65533;Gp&#65533;\&#65533;!&#65533;&#65533;&#65533;k#8A&#65533;4&#65533;Y1&#65533;&#65533;%3&#65533;KF&#65533;&#65533;&&#65533;F&#65533;Jt&#65533;&#65533;EG&#65533;&#65533;&#65533;&#65533;=&#65533;C&#65533;&#65533;&#65533; V&#65533;b&#65533;&#65533;eW"j&#65533;&#65533;&#65533;&#65533;O&#65533;T&#65533;*Q&#65533;D$a	E&#65533;?w&#65533;/&#65533;D&#65533;&#65533;^&#65533;&W&#65533;g&#65533;i&#65533;&#65533;&#65533;fM	&#65533;k&#65533;:&#65533;&#65533;&#24121;&#65533;%&#65533;&#65533;&#65533;&#65533;8&#65533;&#65533;
>l
&#65533;_=&#65533;&#65533;&#65533;=&#65533;&#65533;&#65533;*H&#65533;&#65533;&#65533;H&#65533;s&#65533;C&#65533;VpQjY`&#65533;G&#65533;&#65533;7 &#65533;0nK&#65533;&#65533;&#65533;`&#65533; 
&#65533;&#65533;&#65533;&#65533;&#65533;&#65533;h&#65533;z&#65533;&#65533;n*J&#65533;&#65533;aS&#65533;&#65533;!&&#65533;$&#65533;:R/&#65533;
&#1047;&#65533;&#65533;>&#65533;&#65533;-Y&#65533;@&#166;@&#65533;|Tb&#65533;g&#65533;-vR9&#65533;&#65533;&#65533;(&#65533;SKm&#65533;8hU&#65533;
&#65533;&#65533;rO&#65533;&#43892;r&#65533;P&#65533;6&#65533;-&#65533;&#65533;&#65533;cP8&#65533;A\R&#65533;&#65533;&#65533;&#65533;N&#65533;Ywn&#65533;=kVS &#65533;&#65533;X&#65533;M&#65533;{"&#65533;z&#65533;&#65533;-K}&#65533;&#65533;?&#65533;&#65533;h&#65533;&#65533;e$Ml'&#65533;1V&#65533;&#65533;&#65533;1}&#65533;&#65533;&#65533;R&#65533;&#65533;&#65533;&#65533;/&#65533;Jg(&#65533;&#65533;v|&#65533;mJ}Z3&#65533;JW*&#65533;&#65533;6b&#65533;T~6#&#65533;&#65533;&#65533;Z&#932;X^&#65533;*x&#65533; &#65533;4&#627;&#1398;m&#65533;&#65533;{/&#65533;&#65533;Z&#65533;&#65533;}&#65533;&#65533;&#65533; &#65533;U_&#65533;F&#65533;&#65533;8&#65533;R&#65533;&#65533;&#65533;&#65533;&#65533;fw]&#65533;&#65533;1wm,&#65533;&#65533;	&#65533;R&#65533; )\L&#65533; y&#65533;-&#65533;D&#65533;&#65533;b&#65533;&#65533;&#65533;e&#65533;&#65533;&#65533;P&#65533;]&#65533;,&#65533;&#65533;$,Ya&#65533;&#65533;&#65533;h&#65533;&#65533;&#349;&#65533;&#65533;a&#65533;&#65533;&#65533;?o&#65533;r=&#65533;&#65533;&#65533;&#65533;&#65533;.u&#65533;K&#65533;&#65533;&#65533;&#65533;L&#65533;&#65533;&#65533;|&#65533;X&#65533;&#65533;S&#65533;&#65533;tM&#65533;fD&#65533;g&#1378;&#65533;&#65533;&#65533;#PFu@0
&#65533;bM&#65533;u&#65533;3&#65533;&#65533;4&#65533;fu&#65533;&#65533;&#65533;np&#65533;jbP&#65533;&#65533;&#65533;>N5&#65533;&#65533;|&#65533;4M*D&#65533;&#65533;&#65533;&#65533;&#65533;&#65533;&#65533;&#65533;&#65533;&#65533;&#65533;&#65533;Y&#65533;w&#65533;&#65533;&#65533;&#65533;w&#65533;e&#294;&#65533;&#65533;&#65533;&#1116;h&#65533;V&#65533;V6&#65533;&#65533;2U&#65533;&#65533;&#65533;wMl&#65533;&#65533;2g&#65533;&#65533;F%9&#1872;p&#65533;&#65533;&#27198;Z&#65533;W&#65533;)&#65533;g&#65533;&#65533;]q&#65533;Kn4-F&#65533;&#65533;S&#65533;&#1614;&#65533;U&#65533;&#65533;&#65533;@+vjVe&#65533;k&#65533;|Z0
&#65533;&#65533;V&#65533;E;&#65533;&#65533;&#65533;T&#65533;&#65533;&#65533;g&#65533;i	nc&#65533;d&#65533;~EC&#65533;&#65533;W_z&#65533;C|&#65533;zy&#65533;Id&#65533;eX&#65533;q&#65533;(&#65533;&#65533;&#65533;&#65533;&#1510;!!{H&#65533;3&#65533;&#1598;C&#65533;s&#65533;5&#65533;&#1630;&#65533;-43&#65533;&#65533;&#65533;x&#65533;l&#65533;&#65533;&#65533;&#65533;VV&#65533;&#65533;&#65533;De&#65533;&#65533;ZyQ-&#65533;&#65533;&#65533;&#65533;&#65533;{&#65533;&#65533;&#65533;/{oiZS!]&#65533;D0Z&#65533;&#65533;&#152;&#65533;&#65533;V&#65533;&#65533;&#65533;&#65533;&#1528;&#65533;[uoTM&#65533;&#65533;&#65533;7&#65533;9L&#65533;g&#65533;&#160;&#65533;a&#65533;&#65533;&#65533;PF&#65533;&#65533;V&#65533;&#65533;&#65533;aH&#65533;&#65533;&#65533;&#65533;&#65533;(&#780;&#65533;&#65533;&#65533;}&#65533;&#65533;&#65533;S&#65533;a&#65533;&#65533;k&#65533;&#65533;*6&#65533;&#65533;a&#65533;9&#65533;&#65533;d&#65533;+\&#1000;o&#65533;=HuR~u^&#65533;&#65533;&#65533;&#65533;&#65533;D&#219;4i&#65533;!&#65533;&#65533;&#65533;zc&#65533;&#65533;&#716;&#65533;&#65533;Z&#65533;&#65533;&#65533;&#65533;~&#65533;&#1175;&#65533;&#65533;&#65533;&#65533;&#65533;%G*&#65533;&#65533;t&#65533;&#65533;&#65533;&#65533;@&#65533;&#2000;3jf&#65533;j0]&#228;@&#65533;&#65533;_&#65533;P&#65533;&#65533;&#65533;&#65533;&#1049;&#1097;o&#65533;&#65533;FB&#65533;[&#65533;&#65533;&#65533;or&#65533;g&#65533;&#65533;&#65533;Y&#65533;&#65533;&#65533;f.WF/&#65533;y&#65533;G&#65533;&#65533;x&#65533;&#65533;Y&#65533;&#65533;R&#65533;ut&#65533;n&#65533;Uv&#65533;Te&#65533;Vu`Au-&#65533;&#65533;RY&#65533;	vJjv&#65533;E:&#65533;#>&#65533;K&#65533;&#65533;&#65533;|Y&c7p7&#65533;&#65533;)<&#65533;]k&#65533;]fR]q&#65533;Vh&#65533;Bx
e&#65533;+&#65533;&#65533;"&#65533;&#65533;<d7[q&#65533;&#65533;'#&#65533;+zE&#65533;rc&#65533;&#65533;&#65533;7zX&#65533;&#65533;v,&#65533;1<&#65533;]&#65533;&#65533;&#65533;t1&#65533;z&#65533;u&#65533;&#65533;`&#65533;G)&#65533;A&#65533;&#65533;)g&#65533;i&#65533;&#65533;&#65533;&#65533;b&#65533;xV&#65533;&#65533;&#65533;&#65533;(&#65533;&#65533;h&#65533;&#65533;h&#65533;&#65533;E&#65533;(\&#65533;c&#65533;S	_vnR&#65533;O6&#65533;&&#65533;r&#65533;|T".j&#65533;H=Xw&#65533;x&&#65533;&#65533;&#65533;Y&#65533;&#65533;E&#65533;w	&#65533;&#65533;&#65533;&&#65533;6&#65533;&#65533;&#65533;^w&#65533;^z&#65533;&#65533;&#65533;&#65533;1<ywX&#65533;?&#65533;9-&#65533;Rc&#65533;I0d&#65533;B&#65533;&#65533;e&#65533;m&#65533;Z&#65533;3;&#65533;as&#65533;t:1]&#65533;1d#a?&#65533;;FU&#65533;{OG1&#65533;*&#65533;}H`&#1976;u&#65533;$ &#199;M&#65533;eu&#65533;&#65533;j08&#65533;&#65533;&#65533;bu7&#65533;uG7A&#65533;%&#65533;XAF &#65533;&#65533;[&#65533;N$T&#65533;&#1025;&#65533;&#65533;&#65533;&#65533;&#65533;&#65533;Hb l&#65533;&#65533;&#65533;&#65533;6&#65533;/W&#65533;&#65533;&#65533;n&#65533;&#65533;NP}`&#65533;A&#65533;e&#65533;s&#65533;x&#65533;&#65533;&#65533;2u&#65533;&#65533;9Xq&#785;&#65533;&#65533;h:LG&#65533;&#65533;&#65533;	&#65533;&#65533;&#65533;&#65533;{&#1816;u&#65533;&#65533;&#65533;&#65533;&#65533;.&#65533;u&&#65533;Q&#65533;&#65533;&#65533;TU&#65533;&#65533;>&#65533;(&#65533;&#65533;&#65533;v&#65533;`yB&#65533;V&#65533;&#65533;&#65533;&#65533;&#65533;(i&#65533;xf\v'&#65533;&#65533;,B4H(D`&#65533;[c!<&#65533;0&#65533;GrQ(#{H&#65533;/&#65533;x+&#465;X&#65533;0&#65533;&#65533;`&#65533;&#1099;&#65533;3&#65533;&#65533;&#65533;&#65533;s&#65533;&#65533;&#65533;&#65533;&#1429;&#65533;&#65533;&#65533;P&#65533;&#65533;&#65533;
&#65533;&#65533;J&#65533;ezIfMh#&#65533;5&#65533;&#65533;V&#65533;[hm&#65533;&#65533;Z&#467;"&#65533;J&#65533;y2&#65533;&#65533;o&#65533;yR&#65533;|/&#65533;|&#65533;V&#65533;CdV&#65533;&#65533;r0&#65533;
@&#65533;S&#65533;%cu}&#65533;wwF*k&#65533;&#65533;,&#65533;#&#65533;&#65533;iC&#65533;&#65533;\&#65533;&#65533;k&#65533;7riyh&#792;-&#65533;{&#65533;&&#65533;Kv&#65533;&#65533;&#65533;tW&#65533;6&#65533;n&#65533;Hg&#873;&#65533;izU &#65533;&#65533;TIv8&#65533;(&#65533;m&#65533;&#65533;i&#65533;)&#65533;Q]&#65533;&#65533;)l&#65533;h$&#65533;"&#65533;u&#65533;"&#24669;&#601;#&#65533;q&#1927;-&#65533;&#578;&#65533;&#65533;v&#65533;&#65533;&#65533;&#65533;&#65533;l&#65533;
y&#65533;&&#65533;&#65533;4&#65533;&#65533;&#65533;>x&#65533;&#65533;&#65533;&#65533;&#65533;&#65533;&#65533;&#65533;&#65533;&#65533;d;&#65533;R>CPg&#65533;%&#65533;&#65533;&#65533;@&#65533;b8&#65533;l9Hv&#11805;-Z&#65533;x&#65533;&#65533;+&#65533;&#65533;&#65533;&#65533;&#65533;9X&#65533;I&#65533;&#65533;&#65533;&#65533;]sTO&#65533;&#65533;&#65533;7&#65533;&#65533;&#65533;Qb!'&#65533;>&#65533;=W&#65533;B&#65533;)&#65533;&#65533;&#22668;5&#65533;&#583;7&#1485;&#65533;&#65533;&#65533;&#65533;{&#65533;YJ&#65533;Y&#65533;.&#544;&#65533;&#218;&#1096;&#65533;&#65533;W:&#65533;pz&#65533;&#65533;!&#65533;&#65533;&#65533;&#65533;&#65533;&#65533;&#65533;xo&#65533;&#1435;:&#65533;I&#65533;&#65533;&#65533;:&#65533;&#65533;#r):r&#883;k:0&#65533;&#65533;)&#65533;&#793;&#65533;ru$&#65533;u&#65533;&#65533;I&#65533;RSC&#65533;&#65533;cr&#65533;&#65533;x.:&#65533;&#65533;y&#65533;&*
&#65533;&#65533;&#65533;e'd&#65533;c&#65533;)&#65533;&#65533;[&#65533;&#65533;z?&#65533;&#65533;y&#65533;&#65533;&#65533;&#65533;&#65533;*`&#65533;&#65533;&#65533;&#65533;j&#65533;a&#65533;_'((l&#65533;&#65533;mIH&#65533;&#65533;&#65533;&#65533;&#65533;&#65533;&#65533;&#65533;c&#65533;x)&#65533;;&#65533;&#65533;&#65533;c&#65533;&#65533;&#65533;wjqyx: 3*&#65533;&#65533;^*u1y&#65533;&#65533;&#65533;&#65533;&#65533;&#65533;&#65533;+&#65533;'&#65533;&#65533;&#65533;;&#406;! &#65533;@?&#65533;&#65533;
&#65533;)k%&#65533;&#65533;&#65533;&#65533;H&#65533;	&#65533;(&#65533;&#65533;&#65533;&#598;&#65533;&#65533;&#65533;&#65533;am&g&#65533;Ae?&#65533;|&#65533;ztI([&#181;pi&#65533;&#65533;`W`e&#65533;&#65533;&#613;&#65533;z&#65533;&#65533;&#65533;&#65533;&#65533;`j&#65533;&#65533;eX&#65533;r&#65533;&#65533;&#65533;&#550;5&#65533;&#65533;&#65533;&#65533; M&#65533;&#65533;&#65533;q<&#65533;=&#515;&#65533;j&#65533;wJ&#65533;&#65533;z:#El&#65533;&#65533;^&#1968;a#{9Y&#65533;	 r&#65533;&#65533;5Ps&#65533;&#65533;&#65533;&#65533;&#65533;&#65533;&#65533;&#65533;{&#65533;&#65533;[&#65533;&#65533;&#65533;;6&#65533;t&#65533;SH&#65533;~&#65533;9B$&#65533;&#65533;&#65533;!&#65533;v&#65533;&#65533;Jhg&#65533;n&#65533;&#65533;m&#65533;'&#65533;D0&#65533;Vs:[&#65533;z&#65533;&#65533;:&#65533;Q&#65533;&#65533;]&#683;:&#65533;&#65533;&#65533;&#65533;&#65533;&#65533;&#65533;U&#65533;5J&#65533;f
&#65533;j3&#65533;&#65533;&#65533;\&#65533;{&#65533;
&#65533;&#65533;&#65533;&#65533;*&#65533;&#65533;6&#65533;y&#65533;/3&#65533;&qH&#65533;&#65533;&#65533;&#65533;&#65533;|&#65533;,&#65533;&#65533;C&#65533;&#65533;Q&#65533;Ax)Btbp&#65533;&#65533;AIuY+Z&#65533;k&#65533;B3&#65533;_x7&#65533;&#65533;Fs&#65533;&#65533;j&#65533;J&#65533;J!&#65533;&#65533;y&#65533;a&#1584;_{R&#65533;&#65533;&#65533;&#65533;[g1*&#65533;0B&#65533;^T[&#65533;&#65533;1&#65533;#&#1687;&#65533;&#65533;&#65533;~[\k&#65533;&#65533;&#1777;S&#65533;&#65533;_z&#65533;`&#65533;&#65533;rg&#65533;&#65533;i@&#65533;0&#65533;&#65533;&#65533;&#65533;&#65533;&#65533;k&#65533;&#65533;&#65533;&#65533;Ca&#65533;*&#65533;&#698;&#65533;=&#65533;&#65533;7&&#65533;:&#65533;"|&#65533;&#1787;>&#1624;&#65533;w&#65533;&#65533;#Q8&#65533;r~&#65533;&#65533;PY&#65533;~&#65533;E&#65533;XH&#65533;k %&#65533;f6&#65533;b2 Z&#65533;v&#65533;&#65533;\&#65533;Oo&#65533;&#65533;Xt)&#65533;&#65533;8&#65533; c{&#65533;7&#65533;&#65533;jfh;&#65533;><tv&#236;JX&#65533;5&#65533;h&#65533;^4&&#65533;&#65533;K&#65533;|&#65533;r&#65533;&#729;&#65533;+&#65533;&#65533;&#65533;iY&#1962;C&#65533;[&#65533;&#65533;&#65533;6&#65533;&#65533;w&#914;&#65533;i*.is&#65533;0&#65533;j&#65533;&#65533;&#65533;+&#65533;]&#65533;&#65533;&#65533;&#65533;#qf-&#65533;&#65533;\&#65533;&#65533;&#65533;%l#Q8:&#65533;&#65533;2>V&#65533;&#65533;&#65533;e&#65533;&#65533;: Sk:&#65533;&#65533;<[&#65533;q&#65533;&#753;w&#65533;&#65533;&#65533;&#65533;&#65533;S&#65533;z&#65533;I#o|&#65533;&#65533;f&#65533;&#65533;&#65533;[`&#65533;&#226;&#65533;s&#65533;j&#65533;5&#65533;F\;o&#1667;&#65533;U&#65533;&#65533;w&#65533;&#65533;(&#65533;&#574;&#65533;uu}H&#65533;&#65533;&#65533;&#65533;&#65533; b5&#65533;&#65533;Z&#65533;&#65533;+&#65533;o,&#65533;&#65533;|&#65533;&#65533;[&#65533;e&#65533;&#65533;W&#65533;&&#627;&#65533;&#65533;&#65533;&#65533;|&#65533;r(L\&#65533;&#65533;&#65533;&#65533;H&#65533;.&#65533;e&#65533;&#65533;&#504;0&#65533;&#65533;-A3%&#65533;&#65533;&#65533;&#65533;t&#65533;&#65533;&#65533;&#65533;kb&#65533;&#65533;&#65533;&#168;&#201;tlM&#65533;&#414;q&#65533;y&#65533;\&#65533;&#65533;W&#65533;Y&#65533;&#65533;E&#744;&#65533;&#65533;,w&#65533;&#65533;&#65533;&#611;&#65533;`F&#65533;Y&#65533;&#1341;m&#65533;m&#65533;a&#65533;7h&#65533;s&#65533;&#65533;&#65533;x&#65533;&#22033;&#65533;&#65533;&#65533;,&#65533;&#65533;X&#65533;&#65533;&#43774;&#65533;#&#65533;&#65533;&#65533;\`&#65533;&#65533;&#65533;<&#65533;(&#728;&#65533;&#65533;"&#65533;0&#65533;i&#804;&#65533;z&#65533;=&#65533;&#65533;,
&#65533;g&#65533;&#65533;&#836;&#65533;;&#1532;Bk` &#65533;W&#65533;&#1565;&#65533;&#65533;bp&#65533;&#65533;*+&#65533;'3&#65533;:&#65533;&#65533;\&#65533;&#65533;6&#65533;&#65533;"&#65533;&#65533;&#65533;&#65533;H{&#65533;&#65533;J9&#65533;&#65533;&#65533;&#65533;<u~&#680;LK&#65533;A&#1878;&#65533;&#65533;&#65533;d<&#1106;&#65533;y&#65533;L&#65533;E&#65533;&#65533;&#65533;&#65533;&#65533;&#65533;&#65533;|&#65533;&#65533;&#65533;K&#708;&#65533;&#65533;xH&#65533;&#65533;&#65533;HA&#785;FpM&#65533;&#65533;smZ-&#65533;) &#199;&#65533; X&#65533;?&#65533;&#65533;e&#65533;E&#1081;4&#1598;*o&#65533;B&#466;&#65533;&#65533;[[&#1286;&#65533;~&#65533;&#65533;&#65533;&#65533;*0qMj&#65533;K}1+&#65533;)&#65533;	Vz&#65533;&#65533;&#50676;7&#65533;&#65533;&#65533;B&#65533;&#854;&#65533;&#65533;&#65533;&#65533;m&&#65533;O&#65533;&#65533;F&#65533;~\t2D\&#65533;&#65533;&#65533;VKz<\m&#65533;&#65533;&#65533;&#65533;&#65533;&#65533;5&#1441;&#65533;_&#65533;&#65533;&#65533;q{~&#65533;h&#65533;|&#65533;&#65533;K&#323;&#65533;&#65533;b~%&#65533;B&#65533;&#65533;m&#65533;&#65533;&#65533;&#65533;&#65533;c&#65533;&#65533;&#65533;&#65533;R}&#65533;&#65533;<&#65533;D&#65533;&#65533;&#65533;&#65533;w&#65533;X&#65533;t&#65533;?&#65533;Y&#65533;h&#65533;&#65533;I&#65533;, vE}  `Ar&#65533;&#65533;Y<&#65533;&#65533;&#65533;o{0&#65533;&#65533;'&#65533;@%P&#65533;&#65533;&#65533;&#65533;&#65533;&#65533;&#65533;&#65533;x_&#65533;&#65533;&#65533;&#65533;Vm&#65533;&#65533;9&#65533;&#65533;&#65533;&#65533;&#65533;}m	&#65533;&#65533;&#65533;&#1855;&#65533;,&#65533;&#65533;(@\C&#65533;&#1645;&#65533;pl&#65533;Rx&#65533;g&#65533;v&#65533;!&#65533;Z&#65533;&#65533;[&#65533;0~&#65533; &#65533;&#65533;]&#65533;&#65533;&#65533;QL|&#65533;n&#65533;&#65533;&#65533;+n&#65533;&#65533;&#1551;&#65533;v&#65533;)&#65533;&#65533;P&#65533;&#65533;U]D&#65533;X&#65533;v&#65533;<	&#65533;&#65533;&#65533;&#65533;&#65533;/&#65533;bfs&#65533;&#65533;1&#65533;d&#65533;F&#65533;M\C	&#65533;&#65533;&#65533;&#547;"&#65533;&#65533;&#65533;OR&#65533;x&#65533;C&#65533;&#65533;&#65533;&#65533;&#65533;s&#65533;&#717;&#65533;&#65533;&#65533;&#1482;>&#65533;3:&#65533;&#65533;&#65533;&#65533;&#65533;&#65533;&#65533;+N&#65533;8&#65533;&#65533;&#1291;&#65533;q&#65533;&#65533;Yu&#65533;&#65533;&#65533;4N&#65533;&#65533;w&#65533;&#65533;&#65533;&#65533;&#65533;&#65533;[&#65533;wY&#65533;&#65533;Ei&#65533;&#65533;<&#65533;&#404;&#65533;&#65533;&#65533;&#65533;&#65533;&#65533;&#65533;&#65533;-&#65533;&#65533;&#65533;!"&&#65533;]&#65533;:{&#65533;&#28502;K&#65533;&#65533;&#18669;&#65533;D&#65533;&#65533;i&#65533;y{&#65533;W&#65533;&#65533;D{&#65533;&#65533;&#65533;@\K
0+&#65533;p&#65533;	t&#65533;%&#65533;]&#65533;<m&#65533;h&#65533;&#1695;>&#65533;EQ&#65533;&#65533;&#65533;2x&#65533;&#65533;^&#65533; &#1435;&#65533;&#65533;&#65533;&#65533;MZ&#65533;&#1264;s 9W&#65533;&#65533;&#65533;&#65533;T]&#65533;&#65533;&#65533;&#65533;Y&#65533;&#65533; 8&#579;+&#65533;&#65533;&#65533;]&#65533;\&#65533;W
d(H&#65533;r(&#65533;&#65533;&#65533;&#1559;-&#65533;G)pp&#65533;&#65533;{&#65533;!'&#65533;&#65533;&#65533;&#65533;&#65533;&#65533;.&#65533;&#65533;Q&#65533;&#65533;[&#65533;&#65533;&#65533;&#65533;&#65533;Y&#889017;&#65533;&#65533;	 &#65533;M&#65533;&#65533;:&#65533;'&#65533;<&#65533;&#65533;&#65533;&#65533;&#65533;=<&#65533;r&#65533;IM&#65533;yh&#65533;&#65533;&#65533;&#65533;&#65533;&#65533;&#65533;&#65533;9&#1434;)&#65533;&#1840;7&#65533;&#65533;:&#65533;&#65533;&#65533;&#65533;t]z&#249;&#65533;&#65533;N&#65533;V	&#65533;&#65533;&#65533;&#65533;K&#65533;i&#65533;&#65533;8&#1601;&#65533;?&#65533;&#65533;L8a&#65533;&#65533;&#65533;L&#65533;&#65533;&#65533;&#65533;&#65533;n&#65533;&#65533;&#65533;&#65533;c&#65533;&#65533;]&#65533;&#65533;E&#65533;&#65533;&#65533;&#65533;kb&#65533;&#65533;&#65533;n/&#65533;z#~&#65533;&#65533;&#65533;&#65533;&#65533;	&#1940;Rq&#65533;&#1532;?&#65533;`&#65533;&#65533;	^v&#65533;&#65533;&#65533;-&#65533;&#65533;Px&#65533;a&#65533;&#65533;&#65533;&#65533;+Bi&#65533;8&#65533;D&#65533;&#65533;!&#960;i0&#65533;&#1610;&#38462;&#65533;T&#65533;b&#65533;+*j8&#65533;&#65533;&#65533;&#65533;g&#65533;?^&#65533;&#65533;&#65533;&#65533;&#65533;&#65533;"&#65533;Q&#65533;&#65533;ru%&#65533;vi&#65533;&#65533;6?&#65533;T&#65533;&#65533;8W&#65533;&#65533;{~&#65533;}&#65533;`#&#65533;*&#65533;&#65533;&#65533;&#65533;p&#65533;o&#65533;VMG &EE)y1[+Bwy&#65533;N&#65533;N&#65533;F&#65533;	@D@&#65533;[&#65533;&#65533;&#65533;	-&#65533;;&#65533;&#65533;&#65533;&#65533;&#65533;&#65533;kkF&#65533;&#65533;]&#65533;Yl>&#65533;&#65533;_'rC&#65533;VU`&#65533;&#65533;&#65533;&#65533;&#65533;&#65533;&#65533;&#65533;&#65533;&#65533;C&#65533;&#65533;&#65533;&#65533;&#65533;&#65533;&#65533;&#1650;&#65533;&#65533;&#65533;&#65533;&#65533;n&#65533;&#65533;&#65533;&#65533;%3&#65533;^&#65533;&#65533;&#65533;&#65533;&#65533;&#65533;/&#65533;&#65533;\&#65533;&#65533;(&#65533;&#65533;1&)&#65533;&#65533;&#65533;\&#65533;&#65533;` Z&#65533;d&#65533;O&#199;&#65533;&#65533;HD&#65533;#"E&#65533;&#65533;0^&#65533;&#65533;&#65533;&#65533;1|%&#65533;&#65533;/&#65533;Hz-&#65533;%Zi"IKK&#65533;.&#65533;&#65533;&#65533;&#65533;&#65533;:&#65533;j\G&#65533;&#65533;Z&#1593;&#1610;&#65533;*&#65533;&#65533;9&#1061;t&#65533;&#1191;P&#65533;2MJ&#65533;*&#65533;&#65533;t&#65533;J!&#65533;&#415;?7&#65533;&#65533;@Ve&#65533;eY&#65533;(&#65533;&#65533;&#65533;K&#65533;-&#65533;&#413;kB&#65533;;)&#65533;Hi&#538;&#65533;&#65533;&#65533;Vrrd0&#65533;P&#65533;&#65533;|&#65533;'&#65533;&#65533;&#65533;&#65533;
&#65533;S&#65533;!Z]x&#65533;&#65533;&#65533;D&#65533;&#65533;#&#65533;t&#65533;&#65533;&#65533;&#65533;&#65533;:&#65533;>&#65533;U&#65533;&#65533;&#65533;&#65533;&#65533;&#1520;]&#65533;&#65533;ft&#65533;&#65533;&#65533;&#65533;z&#65533;o&#65533;%A&#65533;&#65533;x&#65533;&#65533;	e&#65533;b$V&#65533;b&#258;&#65533;H&#65533;!&#65533;&#65533;_yO&#65533;&#65533;:&#65533;&#1157;%&#65533;g&#65533;fL&#65533;
&#1255;b~&#65533;T&#65533;mP&#751;&#65533;&#65533;T&#65533;++ /&#65533;&#65533;|8&#65533;&#65533;&#65533;&#479;&#65533;QYE`&#65533;rV&#65533;V[!&]j&#65533;A&#65533;9i&#65533;U&#65533;&#65533;h&#65533;%W-*m(&#65533;,&#65533;LP&#65533;]&#65533;PP&#65533; &#65533;	&#65533;&#65533;&#65533;^&#65533;&#65533;&#65533;b&#65533;&#65533;ed&#65533;&#65533; &#65533;U&#65533;Vf9TPFHXu &#65533;&#65533;<&#65533;-3P 	blT&#65533;Qe&#65533;0 AW&#65533;D0h&#1590;&#65533;&#65533;&#65533;X&#65533;[&#65533;:U&#65533;u&#65533;&#65533;&#65533;?&#65533;&#65533;9&#1032;&#65533;&#65533;&#65533;w&#65533;&#65533;&#65533;&#614;&#65533;&#1113;&#65533;$GO&#65533;&#65533;gw&#65533;a&#65533;epC&#65533;5&#65533;/&#65533;&#65533;b&#1059;5&#1878;&#896;F% &#65533;|&#65533;&#65533;PC]&#65533;V-f&#65533;(&#65533;:j&#65533;&#65533;&#65533;g&#65533;,I EevTh&#65533;&#65533;p!&#65533;&#65533;&#1697;&#65533;p@f&#65533;J"%.&#65533;&#65533;&#65533;)
&#65533;&#65533;?&#65533;&#65533;8't&#65533;G&#65533;&#65533;&#65533;&#65533;icW=RD&#65533;&#65533;&#65533;&#65533;&#65533;&#65533;b&#65533;&&#65533;&#65533;&#65533;_Xjb&#65533;
&#65533;HI&#65533;W~+e:&#65533;&#65533;se&#65533;a&#65533;	C&#65533;)&#65533;H&#43947;Gv&#65533;&#65533;&#65533;&#1006;G|hs&#65533;\m&&#65533;&#65533;&#65533;&#65533;&#65533;Ulp&#65533;&#65533;&#65533;&#65533;{&#65533;&#65533;I&#65533;d&#65533;&#65533;>&#65533;&#65533;y>&#65533;&#65533;R&#65533;&#65533;&#65533;&#65533;"&#65533;&#65533;&#65533;7&#65533;&#65533;Qn&#65533;:&#65533;&#65533;5&#65533;&#65533;3RR&#65533;jV&#65533;&#65533;&#65533;&#65533;&#65533;&#65533;D&#65533;|&#65533;&#65533;j&#65533;+"<&#65533;@&#65533;&#65533;&#65533;+&#65533;&#65533;&#65533;bY&#65533;3&#65533;&#65533;&:&#738;&#65533;7V&#65533;&#65533;&#65533;	&#65533;&#65533;d&#65533; 0&#65533;Y&#65533;2&#65533;&#65533;&#65533;&#65533;&#65533;&#65533;&#65533;&#65533;&#65533;1
&#65533;&#65533;s1&#65533;%A&#65533;&#65533;8B&#65533;V&#166;&#65533;rx&#65533;&#65533;&#65533;&#65533;8&#65533;&#65533;&#65533;j<&#65533;7&#65533;&#65533;&#65533;g9(&#65533;&#65533;&#46399;&#65533;&#65533;&#65533;&#65533;$&&#65533;&#65533;G&#65533;&#373;&#65533;&#65533;&#65533;I&#65533;&#65533;&#65533;x&#65533;&#65533;q&#19812;&#65533;<&#65533;&#65533;&#65533;&#237;&#65533;&#65533;&#65533;=F&#65533;&#65533;9~/0&#65533;&#65533;&&#65533;&#65533;&#65533;U&#65533;<&#65533;&#65533;&#65533;&#65533;K&#65533;@#M&#65533;E&#65533;x&#65533;&#65533;&#65533;&#65533;&#1530;2M&#65533;&#65533;&#65533;&#65533;&#65533;!&#65533;dW^&#266;&#65533;R7P&#65533;&#18611;N@[&#65533;&#65533;&#65533;&#895;cg&#65533;&#65533;&&#65533;k&#65533;&#65533;~&#65533;&#65533;&#65533;N6&#65533;ri&#65533;&#65533;\&#65533;PN&#65533;vQ&#65533;]T&#65533;&#65533;&#65533;8j&#65533;9QW&#65533;~&#65533;@&#65533;e;&#65533;HJ&#65533;7&#65533;Z&#65533;&#65533;	&#65533;$&#1401;R&#65533;Du&#205;w F&#1537;&#65533;`&#65533;2&#65533;&#65533;"e&#65533;
R&#65533;&#65533;&#65533;&#65533;s:	&#65533;g'&#65533;"&#65533;D=&#34922;&#65533;&#65533;&#734; &#65533;&#65533;E&#65533;&#65533;HYiU8r&#65533;3&#65533;-tQ&#65533;&#65533;#h&#65533;bA&#65533;&#65533;&#492;&#65533;&#65533;c&#65533; L
&#65533;&#511;&#65533;&#65533;&#65533;vJ&#65533;SP@-&#65533;@&#65533; a&#65533;x&#65533;@&#65533;y&#65533;3p<&#65533;&#65533;P&#65533;i&#1457;V&#65533;8&#65533;l	y&#65533;&#65533;0&#65533;&#65533;/&#65533;&#65533;R}&#65533;Mx&#65533;&#65533;&#65533;&#65533;.&#65533;&#65533;&#738;E&#65533;&#65533;&#65533;N&#65533;@&#65533;*!&#65533;&#65533;U&#65533;&#65533;&#65533;&#65533;&#65533;!F4W&#65533;b&#65533;@N&#65533;&#65533;&#65533;&#65533;&#65533;&#65533;?A&#65533;&#65533;Oy&#65533;+,&#65533;D&#1320;-x&#65533;&#65533;	&#65533;hE%r3\&#65533;&#65533;&#65533;&#65533;Z7&#65533;02&#924;&#65533;s&#1371;&#65533;&#65533;&#65533;&#65533;E&#65533;|?&#65533;g&#65533;bR$V&#65533;&#65533;^&#65533;&#65533;c&#65533;.&#296;&#65533;&#65533;&#65533;&#65533;@&#65533;H&#65533;&#65533;<&#65533;N	C!&#65533;$&#65533;&#65533;q&#65533;&#1281;&#65533;&#65533;"0#&#65533;_\&#65533;&#65533;0LE&#65533;&#65533;&#65533;&#65533; 2	5&#65533;9&#65533;&#65533;<&#65533;l>	L&#65533;&#65533;&#65533;&#65533;t&#65533;&#65533;r&#65533;7&#65533;&#65533;(&#65533;x&#65533;&#65533;%<Q&#65533;&#65533;AYc&#65533;&#65533;&#65533;&#65533;&#665;&#65533;&#65533;&#65533;[iU&#65533;v	.&#65533;&#65533;&#65533;&#65533;&#65533;FUP&#65533;&#65533;&#65533;hb&#65533;&#65533;&#65533;3h&#65533;&#984;&#65533;\&#65533;8&#65533;J&#65533;e1&#65533;&#65533;&#65533;&#65533;&#462;&#65533;&#65533;U`,)&#65533;&#1588;&#65533;&#65533;&#65533;8&#65533;	&#65533;&#65533;EE&#65533;o&#65533;&#65533;,&#65533;&#65533;&#65533;&#65533;&#65533;m&#65533;&#65533;5"A&#65533;&#65533;P&#65533;Y&#2143;l&#65533;&#65533;AY&#65533;z&#65533;&#65533;&#65533;&#35172;&#65533;*&#65533;&#65533;&#65533;&#65533; :O&&#65533;Q.I&#65533;&#65533;\5s%H&#65533;&#65533;M&#65533;&#65533;&#65533;t9&#65533;&#65533;u&#65533;&#65533;v&#65533;;|&#65533;R*.&#65533;&#65533;&#1203;&#65533;\&#65533;&&#65533;&#65533;ar'&#65533;&#65533;&#65533;&#65533;&#65533;&#65533;&#1820;H&#65533;p&#65533;D&#65533;&#429;j&#65533;a&#65533;&#65533;&#65533;4&#65533;&#65533;&#65533;3&#65533;&#65533;&#65533;Ez&#65533;&#65533;^0&#65533;&#65533;&#65533;W&#65533;&#65533;z&#65533;t&#65533;&#65533;&#65533;&#65533;&#65533;&#65533;3&#65533;&#65533;2&#65533;y+&#65533;&#65533;#4&#65533;Q &#65533;f51&#65533;0/&#65533;&#65533;,&#65533;G=T&#65533;&#65533;(&#65533;j&#195;&#65533;~Q&#65533;TZ&#65533;&#65533;&#65533;n&#65533;&#65533;u&#65533;@&#65533;&#65533;2\&#65533;&#65533;H&#65533;&#65533;")&#65533;i&#65533;P&#65533;&#65533;&#65533;H=HY&#1456;&#65533;&#65533;/m&#65533;&#65533;&#65533;&#65533;K[S~e)&#65533;&#65533;&#65533;X$Y&#65533;,&#65533;>U&#65533;-&#65533;&#65533;&#65533;#K&#65533;&#65533;|&#65533;atO&#65533;&#65533;4&#65533;&#65533;&#65533;&#65533;u&#65533;[&#65533;0&#65533;&#65533;&#65533;V}&#65533;&#65533;&#65533;&#65533;&#956;>&#65533;&#874;'&#65533;&#65533;&#65533;&#65533;y&#65533;Sg&#65533;P&#65533;t&#1943;&#65533;&#65533;&#65533;&#7806;5&#65533;&#1605;}&#65533;g&#1336;&#65533;&#65533;&#65533;
.D&#65533;&#65533;WW&#65533;~&#65533;&#65533;xS&#181;"`&#65533;_'&#65533;,&#65533;&#65533;Pp&#65533;&#727;&#65533;\&#65533;q &#1244;&#65533;H&#65533;S&#65533;&#65533;J&#65533;&#65533;m&#65533;&#65533;&#65533;BC$&#65533;+[&#65533;&#65533;ZsV&#65533; &#65533;&#65533;&#65533;&#65533;&#65533;)&#65533;IN&#924;h6&#65533;&#65533;&#65533;&#65533;u25&#65533;lW&#65533;&#65533;T&#65533;0p&#65533;$&#65533;?\r&#65533;H&#65533;&#65533;h&#65533;A%&#65533;7juSLM&#65533;&#65533;nY&#65533;Aa&#65533;&#65533;k~&#65533;6&#65533;&#1798;&#65533;&#65533;&#65533;&#65533;&#65533;&#65533;&#65533;W&#65533;&#65533;&#34286;u&#65533;/&#65533;M`8&#65533;
:_\!?}&#65533;D&#65533;&#65533;&#65533;O&#65533;&#65533;F+&#281;<M&#65533;z&#65533;&#65533;&#65533;$ &#65533;h&#65533;4&#65533;&#65533;b.&#65533;&#65533;nX&#65533;J&#65533;1&#65533;&#65533;%w&#65533;H*&#65533;&#65533;M&#65533;&#65533;&#65533;&#65533;sd5&#65533;\&#65533;&#65533;n.&#65533;oV&#23063;	W&#65533;&#1018;q&#65533;D[&#65533;&#65533;&#65533;&#65533;4&#618;&#65533;H]&#65533;&#65533;&#1992;&#65533;&#65533;&#243;&#65533;D
_&#65533;J&#65533;Q&#65533;b&#65533;&&#1689;&#65533;SI&#65533;vP[&#65533;V&#65533;&#65533;&#65533;&#65533;37}&#65533;=&#65533;&#65533;&#65533;s&#65533;&#65533;&#311;&#65533;&#65533;X??S&#65533;.&#65533;w&#65533;&#65533;2pn&#65533;8&#65533;Ixb/!Gq&#1755;bd.K4&#65533;&#248;m	&#65533;8&#65533;WIZ&#65533;&#65533;4&#27754;&#65533;&#65533;&#65533;&#65533;/M&#65533;&#65533;&&#65533;9&#65533;&#437;&#65533;[&#65533;&#65533;M=&#65533;&#65533;&#65533;w&#65533;&#65533;&#65533;_&#267;?&#65533;&#65533;s&#65533;&#65533;&#65533;&#65533;&#65533;!+j&#65533;&#65533;d&#65533;X&#65533;&#65533;6&#65533;&#65533;gE&#65533;;}&#65533;&#65533;&#65533;&#65533;&#1373;&#38444;N>`5d/&#65533;v&#65533;i'E&#65533;&#65533;KE&#65533;t{=&#65533;&#65533;F{_&#65533;&#65533;,&#65533;{N&#65533;[&#1423;0&#65533;&#65533;&#65533;k&#65533;&#15075;&#65533;  &#65533;#&#65533;/   &#65533;!Q&#65533;gI;&#65533;&#65533;&#65533;S;aHp&#65533;\	 &#65533;6YIN&#65533;&#65533;(&#65533;Ek&#65533;7&#65533;&#65533;&#65533;j&#65533;*&#65533;"j0Wk&#65533;&#65533;H&#65533;&\&#65533;z&#65533;1r$(
%d&#65533;2&#65533;66|&#65533;&#65533;1&#65533;L&#65533;&#65533;&#65533;Ue&#65533;&#65533;T'&#65533;z&#65533;Wz&#65533;f&#65533;3&#65533;t&#65533;&#65533;&#65533;FO&#65533;G"&#65533;&#65533;m&#65533;
&#65533;Q`&#65533;}&#310;f&#65533;&#65533;E&#65533;&#65533;^&#65533;sTg&#65533;viw&#65533;&#65533;ts^&#65533;vn&#65533;&#65533;KB"&#65533;F~&#65533;~&#65533;4	m&#272982;&#65533;&G&#65533;g/&#65533;O&#65533;W &#65533;&#65533;W&#65533;t&#65533;&#65533;iH
&#65533;c# y&#65533;0"&#65533;1 g/&#65533;3&#65533;&#65533;&#65533;&&#65533;r&#65533;1&#65533;W2&#65533;&#65533;7:&#65533;&#65533;H'k&&#65533;&#65533;#&#65533;i&#65533;&#65533;2r&#65533;zj%&#65533;&#65533;QJg_&#65533;&#65533;&#65533;&#65533;"&#65533;%&#65533;&#65533;&#65533;&#65533;&#65533;&#65533;T58|&#65533;3B&#65533;3m&#65533;P,z&#65533;v`84&#65533;&#65533;EGI&#65533;N&#65533;&#65533;&#65533;W&#65533;3[&#65533;b&#65533;&#65533;&#65533;}&#947;n&#65533;X&#65533;&#65533;C&#65533;f_w&#65533;&#65533;&#65533;dxD&#65533;"Oj&#65533;g&#65533;&#65533;=&#65533;(1&#65533;&#1030;&#65533;&#65533;4&#65533;&#65533;=PF&#65533;&#65533;&#65533;[&#65533;6x;&#65533;X&#65533;&#65533;a&#65533;J&#65533; &#65533;#&#65533;(&#65533;y;X+&#65533;bQ4&#65533;:&#65533;&#65533;r&&#65533;x&#65533; o&#65533;"k&#65533;&#65533; v&#65533;&#65533;xiE&#65533;&#65533;&#65533;Q&#65533;&#65533;&#65533;&#65533;'&#65533;#Y&#65533;&#65533;x=J&#65533;&#65533;!&#65533;&#65533;)I&#65533;&#65533;&#65533;Y&#65533;&#65533;&#65533;{L&#65533;'J&#65533;&#65533;&#65533;&#65533;,\&#65533;&#65533;&#65533;8&#65533;&#65533;&#1234;&#65533;R&#65533;&#65533;&#65533;5S&#65533;&#65533;&&#65533;&#65533;&#65533;&#65533;&#65533;u#&#65533;&#65533;&#65533;&#65533;&#65533;U&#65533;&&#65533;&#65533;V_&#65533;crG&#65533;&#65533;&#65533;&#65533;1	&#65533;+a$\&#65533;&#65533;&#65533;d&#65533;&#1488;O0&#65533;-=&#65533;&#65533;&#65533;2&#65533;&#65533;&#65533;)&#65533;&#65533;&#65533;4n&#65533;b +&#65533;&#65533;&#65533;$&#65533;&#65533;*I&#65533;&&#65533;S&#65533;&#65533;.&#65533;$ &#65533;&#65533;&#65533;&#65533;&#65533;U<r&#65533;t&#65533;&#65533;E	&#65533;&#65533;&#65533;E&#65533;'&#65533;} 	&#65533;&#65533;&#65533;!(&#65533;&#65533;&#38505;I&#65533;`&#346;&#65533;7r&#65533;&#65533;n&#65533;r&#65533;&#65533;&#65533;&#453;C&#65533;O&#65533;&#65533;e&#65533; &#65533;&#65533;&#65533;&#1618;&#65533;@F&#65533;&#65533;&#65533;&#65533;&#65533;&#65533;}dgL&#65533;&#65533;&#65533;H&#65533;P&#65533;&#65533;&#65533;RN&#65533;&#65533;E&#65533;&#65533;&#65533;[&#65533;c&#65533;_}v"y&#65533;w&#65533;&#65533;&#65533;.&#65533;g&#65533;&#65533;goHX9U&#65533;&#65533; &#65533;&#65533;	&#65533;t
wi&#65533;&#65533;&#65533;
&#65533;2EP/&#65533;5&#65533;&#65533;&#65533;q&#65533;&&#65533;&#65533;TQ&#65533;=&#65533;&#65533;y&#65533;&#65533;&#65533;0&#65533;jH^&#65533;hz&#65533;3&#65533;&#65533;&#65533;&#65533;&#265;&#65533;&#1720;&#65533;&#65533;&#65533;&#65533;&#65533;8&#65533;&#65533;&#65533;&&#65533;&#65533; j;K&#65533;&#65533;&#65533;&#65533;14&#65533;&#65533;&#65533;G&#65533;&&#65533;t7%:&#65533;&#65533;&#65533;j&#65533;&#1697;"I(&#185;7&#473;x&#65533;&#65533;&#65533;I9&#65533;&#65533;9&#65533;&#65533;rfTYv&#65533;p&#65533;\&#65533;1Y)&#65533;&#65533;xU&#65533;1&#65533;&#65533;O&#65533;&#65533;o&#65533;&#65533;-9&#65533;&#65533;&#65533;&#65533;&#65533;lxp2	|&#65533;  &#65533;@lXE&#65533;w&#524;B&#65533; d&#1687;&#65533;5sDX&#65533;&#65533;c&#1384;&#65533;&#65533;39&#65533;&#65533;&#65533;&#65533;&#65533;~ZM&#65533;8/)s
o&#65533;&#65533;V&#65533;&#65533;&#65533;	&#65533;%&#65533;&#65533;%*&#65533;&#65533;9J&#65533;96
2&#65533;&#1640;
&#65533;&#65533;&#65533;&#65533;&#65533;&#65533;2&#65533;&#65533;%&#65533;&#65533;&#65533;D8	&#65533;&#65533;$D)&#65533;X&#65533;&#65533;j&#65533;&#65533;&#65533;`&#65533;fX&#65533;_'-&#65533;&#65533;}d&#65533;&#65533;&#65533;"&#65533;q&#65533;n&#65533;jm7&#65533;x&#65533;&#47442;&#65533;6w&#65533;g]u&#65533;o/,{EB&#65533;&#1542;&#65533;"&#65533;&#65533;&#65533;(&#65533;&#65533;b"&#65533;g&#65533;CUj&#65533;XH9o&#65533;&#65533;&#65533;&&#65533;mQB&#65533;&#65533;&#65533;v&#65533;&#65533;&#65533;&#65533;&#65533;Ja&#65533;R6&#65533;&#65533;&#65533;&#65533;&#65533;R&#65533;&#65533;#%&#65533;<&#65533;&#65533;.&#65533;Z^&j&#65533;&#65533;&#65533;&#65533;&#65533;&#65533;&#65533;&#65533;&#65533;&#682;Zx&#65533;[;6&#610;&#65533;$&#65533;'c?&#65533;0&#65533;&#65533;&#1648;&#35845;&#65533;zS&#65533;&#65533;&#65533;&#65533;&#65533;&#65533;s&#65533;bF&#65533;*&#65533;&#65533;&#65533;&#65533;&#65533;Ij&#65533;M&#65533;&#65533;:&#65533;,&#65533;&#65533;z>MswQ&#65533;F$&#65533;Gp{{z?+o&#65533;p&#65533;&#65533;#\S	&#65533;&#65533;&#65533;#C&#65533;&#65533;G&#65533;2&#65533;7&#65533;(7&#65533;/&#65533;&#65533;P&#65533;j&#65533;eA&#65533;&#65533;`b&#65533;9&#65533;&#65533;U&#65533;&#65533;&#65533;&#65533;#&#65533;&#65533;5}&#65533;T &#65533;&#65533;&#65533;&#65533;&#65533;&#576;&#65533;&#65533;&#65533;1y(v&#65533;&#65533;*&#65533;%b&#65533;&#65533;&#65533;&#65533;&#65533;&#65533;dJ&#65533;Ztrz2&#65533;C&#65533;&#65533;
&#65533;&#65533;*]{&#65533;&#65533;&#65533;	E&#65533;&#65533;8&#65533;&#65533;&#65533;&#65533;&#65533;(&#65533;&#65533;+k&#65533;]&#65533;&#65533;KJ$m&#65533;&#65533;&#65533;Yg#&#65533;&#65533;dwa95&#65533;&#65533;&#65533;&#65533;Wq&#65533;D{kI&#65533;&#65533;&#1708;&#65533;@&#65533;&#65533;&#65533;&#65533;&#65533;&#65533;&#65533;&#65533;&#65533;]Q`iy&#65533;&#65533;/&#65533;'QRc&#65533;)|-&#65533;Ew&#65533;R&#65533;&#65533;7&#65533;d&#65533;548&#65533;2k+&#65533;&#65533;&#65533;	&#65533;&#65533;&#65533;&#65533;&#65533;t&#65533;&#65533;!&#65533;V$j&#65533;&#1783;~&#65533;x&#65533;z&#760;\xe5&#65533;tP&#65533;nQ&#65533;&#65533;+&#65533;u&#65533;-&#65533;&#65533;)&#65533;y&#65533;&#65533;&#65533;Z$&#473;&#65533;+&#65533;2&#65533;5&#65533;&#65533;&#65533;&#65533;[H&#65533;&#65533;ygb&#65533;	_&#65533;&#65533;i&#65533;+m&#65533;&#65533;&#65533;*o&#65533;Hg&#65533;:&#65533;@&#65533;tH&#65533;d&#65533;,&#65533;P&#65533;&#65533;&#1453;&#65533;&#322;dq&#65533;&#327;&#65533;&#65533;&#65533;X&#65533;&#65533;&#65533;(V&#65533;bJF&#65533;&#65533;1a&#65533;&#65533;&#65533;mc`&#65533;[&#65533;&#65533;tR/&#65533;G&#65533;A&#65533;&#65533;;&#65533;&#65533;&#65533;&#65533;&#65533;{&#65533;&#65533;&#43665;*&#65533;&#65533;1&#65533;&#65533;&#65533;&#370;	&#65533;&#65533;K&#65533;&#65533;&#65533;c&#65533;&#65533;TV&#65533;&#1393;&#65533;&#65533;&#65533;is&#65533;c&#65533;j&#1251;&#65533;(&#65533;&#65533;'n&#1175;&#65533;X&#34874;&#65533;&#65533;&#65533;KM5&#65533;G&#65533;gi&#65533;&#65533; X&#65533;&#186;x&#65533;g&#65533;&#65533;C{&#65533;-&&#65533;D&#65533;=p&#184;&#65533;&#131; 	&#65533;|}Dx&#65533;PazYV@&#65533;V&#65533; y&#65533;/w&#65533;&#65533;&#65533;&#65533;&#65533;=&#65533;=&#65533;&#1842;(&#65533;&#65533;wS&#65533;EL&#65533;&#65533;y&#779;h&#65533;$)&#65533;R#&#65533;&#65533;:&#65533;&#65533;:&#327;f&#65533;&#65533;&#65533;b&#65533;&#65533;p\&#65533;&#65533;&#65533;&#65533;&#65533;&#65533;A&#65533;&#65533;cls[&#65533;fb&#65533;g|&#65533;&#65533;&#65533;[gZI&#65533;K&#851;
]&#65533;u};&#65533;&#448;>&#1443;&#65533;&;&#65533;f&#65533;&#65533;&#65533;&#65533;&#65533;&#65533;(Y&#65533;&#65533;&#65533;u&#65533;&#65533;0&#65533;&#65533;!C;&#65533;&#65533;&#65533;&#65533;&#65533;x&#65533;&#65533;G&#65533;a&#65533;&#65533;95u/&#65533;{8&#65533;	P00&#65533;&#65533;&#65533;W&#65533;&#65533;o&#65533;P&#65533;	]&#65533;&#65533;&#65533;R&#65533;&#65533;	z&#715;&#65533;f&#65533;&#65533;X&#65533;&#65533;&#14062;&#65533;&#65533;p{&#65533;	&#1218;h%&#65533;y4Mj&#65533;t&#65533;&#65533;&#65533;&#65533;&#65533;&#65533;7&#65533;&#65533;le&#65533;ZLr&#65533;&#65533;&#65533;&#65533;&#65533;&#65533;]&#65533;&#65533;8&#1705;1F'h&#65533;&#988;z&#65533;Dz&#65533;}&#65533;\&#65533;T&#65533;u&#65533;U&#65533;i&#65533;U&(&#65533;l&#65533;d@su&#65533;&#65533;&#1757;&#65533;&#65533;&#65533;F&#65533;DH&#65533;&#65533;<&#65533;&@&#65533;'&#65533;&#65533;+m&#65533;&#65533;&#65533;&#65533;&#65533;&#65533;|&#65533;&#65533;{&#65533;0&#1101;&#65533;5k&#65533;EZ&#1156;&#65533;:H&#65533;58&#65533;B&#1208;^w&#65533;RTc&#65533;&#65533;&#65533;&#65533;&#65533;&#65533;0&#65533;&#1628;&#65533;a&#529;&#65533;&#65533;&#65533;)&#65533;>-&#65533;@j&#1995;&#1705;]&#65533;@&#65533;&#65533;1&#65533;&#65533;QHM&#65533;&#65533;&#65533;R)&#65533;[&#1767;&#65533;&#65533;&#65533;:&#65533;&#65533;&#65533;_m&#65533;&#65533;D&#65533;&#65533;U&#65533;&#65533;&#65533;T|&#65533;&#943;&#65533;*s&#964;H&#65533;&#65533;&#1464;&#605;:&#723;&#65533;&#65533; &#65533;&#65533;8&#65533;&#65533;&#65533;+&#65533;g&#65533;&#65533;&#65533;&#65533;&#65533;S&#65533;?F&#65533;u	 0&#65533;T&#65533;N\#&#65533;&#65533;u\j&#65533;&#65533;&#65533;&#65533;&#65533;&#65533;&#65533;&#65533;&#1134;\q&#65533;-&#65533;&&#65533;&#1176;&#65533;&#65533;&#65533;&#65533;&#65533;&#65533;&#1623;A&#65533;&#65533; &#65533;=&#65533;&#65533;&#65533;z&#65533;[&#65533;&#65533;<&#65533;&#65533;|&#65533;&#65533;=&#65533;&#65533;&#65533;)&#65533;p&#65533;&#65533;&#65533;&#65533;dE&#65533;&#65533;=&#65533;&#65533;&#65533;&#65533;&#65533;&#65533;O&#65533;&#65533;@&#65533;;3&#65533;&#65533;&#65533;nYM&#65533;&#65533;&#65533;^t\V&#65533;&#65533;&#1283;&#65533;&#65533;\&#65533;&#65533;&#65533;&#65533;x&#65533;i&#65533;&#65533;&#730;&#65533;n&#20113;&#65533;&#65533;&#65533;!&#65533;R&#129;&#65533;&#65533;G;pE&#65533;&#65533;&#65533;U&#65533;eJ&#65533; &#65533;&#65533;&#65533;M&#65533;xs&#65533;&#65533;zI &#65533;6&#855;&#65533;&#65533;&#65533;v&#65533;&#662;6 &#65533;&#2003;m&&#65533;&#65533;j&#65533;&#65533;&#65533;n&#65533;.&#65533;}yH&#65533;&#65533;l&#65533;&#65533;&#65533;&#65533;&#65533;nC&#65533;&#65533;c%&#65533;&#65533;&#65533;&#65533;n&#65533;&#65533;&#65533;=6]&#1388;Q+&#1667;I&#65533;\9&#65533;&#65533;&#65533;&#65533;|&#1745;&#65533;&#65533;\&#65533;C&#65533;&#65533;&#65533;&#65533;'+&#65533;(&#65533;&#65533;&#65533;l&#65533;&#65533;je-&#65533;&#65533;@&#65533;	U<;&#65533;&#65533;&#65533;B&#65533;t&#65533;&#65533;&#65533;$&#65533;R&#65533;p&#65533;N&#941;}&#65533;&#65533;&#65533;&#1076;&#65533;&#65533;&#1380;&#65533;&#65533;"&#65533;&#65533;&#65533;&#65533;/&#65533;&#65533;&#65533;&#65533;&#65533;G&#65533;c$n&#65533;&#65533;^A&#65533;)'0&#65533;7&#65533;&#65533;c&#65533;h&#65533;s&#65533;&#65533;u&#65533;&#65533; &#65533;<&#1219;&#65533;&#65533;&#65533;&#65533;&#65533;0&#65533;&#65533;&#31864;V&#65533;&#65533;&#65533;nA&#65533;&#65533;&#65533;R&#65533;'h&#65533;&#893;&#65533;&#65533;&#65533;&#65533;&#65533;[s&#65533;*&#65533;J&#65533;&#65533;HP&#65533;w &#65533;&#65533;aw&#65533;&#65533;v&#65533;&#1006;&#65533;N&#65533;&#562;&#65533;&#65533;&#65533;r&#65533;&#65533;E&#65533; &#2042;&#65533;}&#65533;&#65533;&#251;Z&#65533;~rm|&#65533;&#65533;&#65533;S&#65533;5M&#65533;0&#65533;&#65533;&#65533;
I$
&#65533;#&#65533;&#65533;&#65533;{Q/ &#65533;Bb&#65533;&#65533;&#1994;&#65533;r&#65533;&#65533;`&#65533;d&#949;&#65533; &#65533;GM&&#65533;&#65533;&#65533;&#65533;R&#65533;t&#65533;&#65533;H&#65533;&#65533;&#65533;&#65533;&#65533;&#65533;&#65533;&#65533;&#65533;0&#62523;&#65533;&#65533;&#65533;[&#65533;&#25182;&#65533;!:&#406;;&#1754;&#65533;&#65533;$&#65533;&#65533;ts&#65533;&#65533;&#65533;&#65533;v&#65533;&#1323;9&#65533;l&#65533;.U&#65533;=&#65533;&#65533;]t&#65533;)&#65533;yYH&#65533;&#65533;T&#65533;=~5H&#65533; O&#65533;&#65533;6&#65533;p&#65533;&#65533;&#65533;&#65533;&#65533;aB9&#65533;[R p &#65533;&#65533;&#65533;(up&#65533;e6&#65533;4&#65533;&#65533;&#65533;l&#65533;&#65533;&#65533;&#65533;&#65533;&#65533;&#65533;Y&#1939;&#65533;~&#65533;jN&#65533;=&#65533;&#65533;&#65533;&#65533;*&#65533; &#65533;&#5899;&#65533;&#65533;z&#65533;&#65533;,&#65533;	}&#65533;&#65533;o&#65533;[&#65533;&#65533;	o}&#65533;&#65533;&#799;>&#65533;&#65533;&#65533;&#65533;]&#65533;&#65533;$&#65533;&#65533;cR&#65533;&#65533;6i&#65533;B&#65533;&#65533;&#65533;&#65533;&#65533;R=&#65533;X&#65533;&#65533;ddk&#65533;zl&#65533;&#65533;&#65533;&#65533;&#65533;&#65533;z&#65533;L4&#65533;7&#65533;&#65533;&#65533;kj&#65533;o&#65533;j&#65533;&#65533;&&#65533;:&#65533;&#65533;&#65533;
&#65533;&#65533;&#65533;&#65533;&#65533;&#65533;&#65533;Iya1&#65533;h&#65533;&#65533;&#65533;&#65533;#E0=&#65533;&#65533;)w)&#65533;I&&#65533;w&#65533;wk&#65533;-;&#65533;&#65533;&#65533;&#65533;&#65533;@ &#65533;T&#65533;&#65533;C&#1064;&#65533;T&#65533;&#65533;&#65533;&#65533;&#65533;'IE&#65533;&#65533;h(U&#65533;&#65533;rrC&#65533;E&#65533;&#65533;&#65533;`&#65533;&#65533;	&#65533;&#65533;&#65533;&#65533;&#65533;H&#65533;&#65533;&#65533;&#65533;&#65533;%&#65533;HP&#65533;R<&#65533;9 >t(&#65533;R&#331;hD&#65533;q&#65533;&#458;&#65533;&#1812;9B&#65533;&#462;S&#65533;I&#1583;&#65533;&#65533;sG:x1&#65533;&#65533;&#539;q&#65533;&#65533;&#1849;&#65533;&#65533;&#65533;<i&#65533;z&#935;&#1119;,-&#65533;&#65533;
>&#65533;O&#65533;&#65533;3&#65533;&#1320;qQ&#65533;9&#65533;&#65533;T&#65533;&#1443;^&#65533;>sO&#168;&#65533;&#65533;&#65533;&#65533;Z&#65533;`&#65533;&#65533;p&#65533;2&#65533;&#65533;rx&#65533;&#65533;&#1387;&#65533;P1C&#65533;&#65533;\&#65533;UR&#65533;c&#65533;&#65533;[&#65533;&#65533;&#65533;/&#65533;	-&#65533;K&#65533;J&#65533;lY&#65533;&#65533;&#338;&#65533;	&#65533;>&#65533;D&#65533;&#65533;70n&#65533;`&#65533;&#65533;$oS&#65533;i&#65533;&#65533;&#65533;&#65533;&#65533;&#65533;&#65533;&#65533;G&#65533;\&#65533;j&#65533;a&#65533;&#65533;&#65533;%&#65533;J)&#65533;6 Gx &#65533;&#508;w&#65533;!<&#65533;&#65533;&#65533;C;lX&#65533;&#65533;v&#65533;A&#65533;&#65533;-&#65533;&#65533;&#65533;"&#65533;&#65533;&#65533;;~&#65533;&#65533;&#65533;&#65533;&#65533;&#65533;&#65533;]&#65533;&#65533;&#65533;&#65533;$Tb3&#65533;T&#65533;&#65533;(&#65533;&#65533;Y	&#65533;TN&#65533;MM	&#65533;&#65533;:&#65533;&#65533;F(&#1173;&#65533;`&#65533;N&#65533;G&#65533;&#65533;)&#65533; L&#65533;&#65533;8&#65533;?&#65533;&#65533;&#65533;b[&#65533;M&#65533;&#65533;\|&#1144;A&#65533;&#65533;&#1061;c]&#65533; 6c&#65533;	&#65533;&#65533;&#65533;&#65533;xA&#1832;&#65533;]n&#65533;&#65533;&#65533;&#65533;fT&#65533;Y
\&#65533;$&#65533;9&#65533;Yh&#65533; 
6&#65533;P&#65533;5&#65533;Y=&#65533;$&#65533;!&#65533;-&#65533;&#65533;&#65533;Bm&#65533;X L]&#65533;;&#65533;1&#65533;DsR &#1475;&#65533;&#724;&#65533;|&#65533;y&]&#65533;&#65533;>&#65533;&#65533;&#65533;4&#65533;a)6&#65533;&#65533;A&#65533;E&#65533;&#65533;i&#65533;&#65533;&#65533;\{&#1137;&#65533;&#65533;&#65533;o&#65533;&#40401;%&#65533;&#612;&#65533;&#65533;&#65533;&#65533;7&#65533;&#65533;L$"xT&#65533;E&#65533;&#65533;&#48063;*eaa&#65533;Z&#65533;O&#65533;&#65533;&#65533;&#870;&#65533; &#65533;&#65533;&#65533;&#65533;&#65533;&#65533;Wve-&#65533;_[&#65533;Y&#65533;X &#65533;&#65533;&#65533;&#65533;&#65533;	&#50711;\&#65533;&#65533;h&#65533;&#363;&#65533;:&#65533;&#65533;&#65533;c@f&#65533;KLN%&#65533;&#65533;H&#65533;fYR&#65533; &#65533;&#65533;HiI$&#65533;&#65533;A&#65533;0&#65533;&#65533;&#65533;  &#65533;&#65533;&#65533;P&#65533;-u&#65533;&#65533;&#65533;GktM}Z,&#65533;&#65533;&#65533;=&#65533;&#65533;q&#65533;%&#65533;&#65533;i&#65533;&#65533;&#65533;*7B&#153;Pp&#65533;;&#65533;-z&#65533;&#65533;>c&#65533;&#65533;xx&#65533;=&#1286;&#65533;W&#65533;&#65533;&#65533;D&#65533;&#65533;&#65533;&#65533; hP&#65533;&#65533;&#65533; g\%&#65533;Z+rE0&#896;(b;,WI}k&#1590;&&#65533;&#65533;&#65533;>&#65533;&#65533;FT&#65533;7&#65533;&#65533;&#65533;7&#65533;&#65533;2&#65533;-,&#65533;Nl&#65533;}&#65533;&#1445;6&#65533;&#65533;.&#65533;.
?z&#65533;&#65533;;&#65533;_^R>&#65533;vO&#65533;6&#65533;q~&#2045;&#65533;6&#65533;&#1187;&#65533;&#21775;&#65533;v&#65533;&#65533;&#65533;&#65533;A&#65533;&#65533;&#65533;&#65533;&#65533;p&#65533;_&#65533;&#65533;&#65533;&#65533;&#177;&#65533;;&#65533;QeGTN&#65533;&#65533;$&#977;&#65533;&#65533;T&#65533;<E&#65533;&#65533;&#65533;&#242;v[xs&#65533;7&#65533;*&#65533;w&#65533;<|vN7T&#65533;o{&#65533;&#65533;&#65533;<4&#1104;nQ4\&#65533;v&#65533;&#65533;&#1254;B}	7&#1254;Cj~&#65533;&#65533;h%b&#65533;&#65533;b&#65533;&#65533;&#65533;}$
&#65533;W&#1738;%$&#65533;yn(&#810;&#1457;&#65533;&#65533;y &#65533;&#65533;&#65533;&#65533;&#65533;bA(&#65533;g7SC&#65533;&#65533;&#65533;d&#65533;W&#65533;&#65533;?I[&#65533;&#65533;&#65533;&#65533;U9&#65533;&#65533;7,&#65533;&#65533;&#65533;	&#65533;!&#65533;&#65533;&#65533;b&#65533;&#65533;A&#65533;Yp$&#65533;FL&#65533;&#65533;a&#65533;&#65533;Q&#65533;2G&#65533;L&#65533; &#65533;&#1345;` &#65533;&#65533;&#65533;&#1328;.&#65533;IM&#65533;&#65533;H&#65533;0#&#65533;&#65533;g&#65533;&#65533;&@&#65533;&#65533;xF&#65533;&#65533;D&#65533;J&#65533;&#65533;M&#65533;y,&#65533;cJ&#65533;&#65533;	&#65533;!&#65533;!&#65533;&#65533;&#488;&#65533;4&#65533;&#65533;{K&#65533;&#65533;&#65533;>&#65533;)&#657;&#65533;G&#65533;:'/"&#65533;eOk&#65533;&#65533;\FI`&#461;&#65533;&#65533;GY$z!:0 &#65533;&#65533;&#65533;&#65533;^&#65533;-@(<&#65533;
Kb&#832;<&#65533;{&#65533;&#65533;D&#65533;-&#65533;x&#532;=&#65533;@&#65533;6&#65533;&#65533;&#65533;&#65533;%4&#65533;)&#65533;&#65533;&#65533;*d&#65533;
l&#65533;3;Y8&#65533;Y&#65533;F@&#65533;&#65533;5&#65533;&#65533;&#65533; --1A&#65533;&#65533;&#65533;&#65533;&#65533;!Q&#65533;&#65533;z&#65533;\;&#65533;&#65533;&#65533;&#65533;"&#65533;8t &#65533;5&#65533;&#65533;&#65533;&#65533;&#65533;&#65533;3J2&s"&#65533;&#65533;'>&#65533;&#65533;u&#65533;e&#65533;&#65533;&#65533;'&#65533;&#65533;&#782;&#1435;&#65533;&#65533;&#65533;&#65533;P`n&#65533;&#65533;&&#65533;w&#65533;t&#915;M&#65533;&#65533;$&#65533;-&#65533;&#65533;/a&#65533;{&#65533;>F&#568;&#65533;`PU&#65533;&#65533;){ xi&#65533; OX3()&#1896;&#65533;&#837;J&#65533;_&#1769;&#65533;$&#1024;`-.&#65533;qAa&#65533;dyK1&#65533;Zb&#65533;&#65533;6&#65533;&#65533;SYR&#65533;&#65533;&#65533;&#65533;d&#65533;pHM&#65533;jj"&#65533;&#65533;e&#65533;&#65533;X&#65533;m&#65533;i*&#65533;q{&#65533;&#65533;&#65533;V&#65533;&#886;&#65533;r&#65533;&#65533;O&#65533;3&#65533;[&#65533;B&#65533;&#65533;0&#65533;&#835;&#65533;3vP&#65533;&#65533;;&#65533;&#613;*&#65533;/a&#65533;&#65533;&#65533;&#65533;1&#65533;XL=&&#65533;&#65533;&#65533;&#65533;&#65533;&#65533;&#65533;=&#65533;~&#65533;&#65533;}&#65533;Ae)&#65533;(&#65533;0&#65533;	&#65533;&#65533;e&#65533;&#65533;e8&#65533;1&#65533;&#65533;&#65533;U&#65533;J&#65533;O&#65533;Q&#65533;T&#65533;!\&#65533;4m&#65533;Ux7&#65533;1&#65533;G;Y&#65533;&#65533;&#65533;*&#65533;&#65533;&#65533;DX&#65533;@&#65533;&#65533;
5k&#65533;	&#65533;&#65533;&#65533;:&#65533;G&#65533;W&#65533;
A&#65533;}&#995; 4&#65533;&#715;&#150;0K%\X&#65533;	*SB&#65533;%&#65533;&#65533;&#65533;>&#65533;&#65533;#&#65533;*&#65533;3&#65533;9&#65533;D&#65533;}&#65533;&#65533;pAk6&#65533;&#65533;&#65533; &#65533;p&#65533;D&#65533;q&#65533;&#65533;(&#15390;&#65533;&#65533;&#65533;wEO&#65533;&#65533;|R&#65533;&#65533;=ww&#981;&#1312;&#65533;&#65533;D.>&#65533;D&#1074;JO&#65533; L &#65533;GZW<&#65533;&#65533;&#65533;z&#65533;rbV&#65533;3&#65533;&#65533;!&#65533;4&#65533;&#65533;&#65533;&#65533;&#65533;&#65533;&#65533;&#65533;&#65533;oC&#65533;&#65533;&#65533;b&#65533;&#65533;zV&#65533;&#65533;*{F&#65533;&#65533;D%r&#65533;K&#65533;&#65533;&#65533;]&#719;*[&#65533;&#65533;q&#65533;f3&#65533;W&#65533;[A&#65533;~&#65533;&#65533;&#65533;I&#65533;&#65533;0&#65533;&#65533;&#1838;&#65533;%&#65533;&#1563;^&#65533;&#65533;6&#65533;&#65533;&#65533;&#65533;d&#65533;/&#65533;&#65533;Us&#65533;&#65533;&#65533;&#65533;&#65533;&#65533;C&#65533;&#65533;&#65533;mi&#65533;jxhN&#65533;y&#65533;o='a&#65533;I&#65533;2&#65533;&#65533;&#65533;2&#65533;&#65533;GTI&#65533;&#65533;)&#65533;<7Z
o&#65533;a&#65533;$&#1949;,k1&#65533;e&#65533;w&#65533;C&#13685;G?~&#65533;`Q&#65533;&#65533;D{S=&#65533;&#65533;&#65533;
&#65533;i6&#65533;&#65533;B&#65533;&#65533;&#65533;,&#65533;DJ&#65533;<&#65533;#&#65533;Y&#65533;&#65533;$&#1975;$&#65533;&#532;&#65533;&#65533;&#65533;G&#65533;#&#65533;&#65533;m&#65533;3&#65533;&#1887;&#65533;D	TZ1&#65533;&#960;&#65533;&#65533;W&#65533;&#65533;-Z.H&#65533;i&#65533;&#65533;&#65533;&#65533;&#65533;b9@&#65533;f&#65533;&#950;hA&#65533;r&#65533;iSH&#65533;9&#65533;&#65533;&#65533;&#1061;W&#1316;&#65533;&#65533;9&#65533;^&#65533;A4&#65533;&#65533;q&#65533;&#65533;o&#65533;&#65533;W&#65533;,&#65533;&#65533;&#65533;.&#65533;"3&#65533;&#65533;pf&#65533;&#65533;3/&#65533;l&#65533;I&#65533;&#65533;'k&D&#65533;#:}M&#65533;&#65533;&#65533;^&#65533;&#65533;&#65533;&#65533;1&e&#65533;&#65533;&#65533;<}T&#1540;&#65533;2&#65533;&#393;&#65533;'bm&#65533;U$&#65533;&#65533;"&#2006;&#1702;Xr&#65533;&#65533;N&#65533;&#65533;&#65533;&#65533;j&#65533;;&#65533;&#542;&#65533;&#65533;&#65533;&#65533;01,7(s&#65533;70&#65533;r&#65533;	&#65533;*;&#65533;&#65533;|&#65533;&#65533;&#65533;o&#65533;&#65533;&#65533;&#65533;&#65533;-&U&#65533;&#65533;&#65533;>(a{&#65533;&#65533;C&#65533;&#65533;x&#65533;&#65533;&#65533;&#65533;8i&#65533;|&#65533;&#65533;p&#65533;`&#65533;E ^&#65533;V5&#65533;`&#65533;1&#1242;9&#65533;xS= &#65533;&#65533;5TBl&#65533;&#65533;X-&#65533;&#65533;&#65533;XP&#65533;=&#65533;(Y4Y&#65533;&#65533;l*y &#65533;l&#65533;g&#65533;a7&#65533;i&#65533;g&#65533;&#65533;b&#65533;&#65533;(S&#159;&#65533;`&#65533;w &#1039;|*T&#4833;0xs7&#1914;&#1369;d&#2010;:&#65533;\&#65533;&#65533;&#65533;O?&#65533;&#65533;&#65533;&#65533;!:&#65533;|b<&#65533;P&#65533;
&#1856;}{&#65533;&#65533;&#65533;S&#65533;&#65533;&#65533;&#65533;}&#65533;&#65533;&#65533;&#65533;&#65533;&#215;&#65533;&#725;Jw&#65533;Eg&#65533;)`eL{&#65533;p&#65533;aG&#65533;`&#65533;`l&#65533;y&#65533;&#65533;y&#65533;`&#65533;&#65533;A&#65533;"@&#65533;vv&#65533;&#65533;&#65533;&#65533;&#65533;-z%  &#65533;&#65533;&#65533;;&#65533;&#65533;:)&#65533;j&#65533;&#65533;^"b&#65533;&#65533;Edrsr71&#65533;&#65533;&#65533;&#65533;%&#65533;0?T&#65533;k0c2&#65533;P&#65533;&#65533;dM&#65533;[&#65533;&#65533;|8&#65533;,&#65533;A&#65533;&#65533;[&#65533;q&#65533;&#65533;D&#65533;V&#65533;g&#65533;T&#65533;\7R[h^&#65533;&#1477;bg~&#65533;'&&#65533;&#65533;!&#65533;^&#65533;&#65533;I&#65533;B_&#65533;\&#65533;neX]&#65533;DTbp<&#65533;&#65533;&#65533;%V?&#65533;oM&#65533;+&#65533;6p&#65533;A>&#65533;9 &#65533;	&#65533;&#65533;_
)&#512;&#65533;&#65533;(&#65533;&#65533;!B&#65533;\&#65533;&#65533;_&#65533;&#25101;v`x$&#65533;&#65533;T	&#65533;&#65533;fA&#65533;g_&#65533;&#65533;&#65533; P)(|&#65533;D&#65533;&#1219;]&#65533;&#65533;&#65533;R@s&#65533;VsPu&#65533;&#65533;e&#65533;&#65533;&#65533;]&#65533;T&#65533;^D &#65533;mDZ&#1408;R&#65533;G
&#65533;&#65533;|&#65533;&#1092;&#65533;&#65533;&#65533;`5`O&#65533;U&#65533; tum&#65533;&#65533;}[&#65533;_&#65533;z&#65533;H~&#65533;s&#65533;&#65533;H&#65533;&#65533;8ek&#65533;GW&#65533;&#134;WvV&#65533;v]q(&#65533;&#65533;&#65533;`&#65533;&#65533;&#65533;l&#65533;_xWy&#65533;&#65533;"hJ&#65533;D4`&#65533;&#65533;+%h&#65533;&#65533;&#65533;E&#65533;&#65533;C&#65533;fu&#65533;&#65533;X&#65533;&#65533;q&#65533;&#65533;&#65533;%9&#65533;Lx&#65533;Tc&#65533;)&#65533;p&#65533;&#65533;lu&#65533;&#65533;
&#129;&#65533;lrjn&#65533;&#65533;&#65533;{E@C;&#65533;&#65533;7S0&#65533;{&#65533;3S&#65533;v&#65533;=&#65533;&#65533;&#65533;:&#65533;s&#65533;&#65533;85(!t&#65533;Q&#65533;tA&#65533;9&#65533; &#65533;&#65533;&#65533;&#65533;"&#65533;C&#65533;&#65533;E&#65533;(m^wu&#65533;&#65533;}&#65533;&#65533;u[8t;&#65533;&#65533;&#65533;=&#65533;&#65533;s&#65533;0&#65533;p*3&#65533;{&#65533; Ns&#65533;s&#65533;&#65533;g]&#65533;&#65533;#&#65533;&#65533;/&#65533;g|H[&#65533;&#65533;&#65533;(+&#65533;f&#65533;&#65533;&#65533;&#65533;wu&#65533;E&#65533;&#65533;T&#65533;&#65533;&#65533;q&#65533;&#65533;@&#65533;xVk&#65533;&#65533;X&#65533;&#65533;'y/dVi(NPv8&#65533;4q&#65533;&#65533;x	&#65533;.Y"pz&#65533;&#65533;bv&#65533;&#65533;&#65533;a=&#65533;X&#65533;>&#65533;&#65533;&#65533;&#65533;&#65533;v&#65533;r&#65533;p&#65533;AJiEbE&#65533;&#65533;F`&#65533;KQ&#65533;G&#65533;&#65533;I&#1528;&#65533;&#65533;p&#65533;&#65533;C&#65533;&#65533;&#65533; &#65533;&#1751;&#65533;&#65533;&#65533;&#65533;&#15878;2&#65533;mgy&#65533;a&#65533;fhe6c>&#65533;y~&#65533;&#65533;F!L&#65533;X[f&#65533;x&#65533;H_Ogx$&#65533;&#65533;&#65533;96&#65533;&#65533;!8!&#65533;r&#65533;4_H#&#65533;&#65533;T:&#65533;&#65533;h&#65533;&#65533;	3&#65533;+&#65533;7&#65533;&#65533;Hy&S&#65533;6&#65533;&#65533;_&#65533;&#1114;&#65533;&#65533;e&#1112;&#65533;&#65533;e1&#65533;YG&#65533;b&#65533;&#65533;j&#960;E&#65533;&#65533;&#65533;&#65533;5&#65533;&#65533;HX $[`ty&#65533;&#65533;&#65533;&#65533;6&#65533;|&#65533;&#65533;Ef&#65533;`b&#65533;17J&#65533;=&#65533;h&#65533;&#65533;&#65533;&#642;!&#65533;@3&#65533;&#598;ERIv&#65533;&#48726;&#65533;T&#65533;&#586;a8F&#65533;&#65533;&#65533;&#65533;&#65533;&#65533;&#65533;)&#65533;u&#65533;e&#9120;&#65533;&#65533;X&#65533;J&#65533;U&#65533;Yo&#65533;fK&#65533;
&#65533;|&#65533;B&#65533;c`4K&#591831;&#65533;y@&#65533;&#65533;T&#65533;}&#65533;&#65533;&#65533;Vq*2,&#1495;&#65533;	!&#65533;&#65533;:&#65533;*i&#65533;S7&#65533; &#65533;&#65533;&#65533;q&#65533;&#65533;&#65533;&#65533;0j&#65533;!&#65533;M&#65533;P&#65533;&#65533;I &#65533;	G*&#65533;&#65533;&#65533;&#65533;bB&#65533;ECIa$ &#65533;&#1629;&#65533;&#65533;Qc[&#65533;&#65533;V&#65533;ibt=:)@r &#65533;)Hb&#65533;&#1811;Z&#65533;9&#65533;&#43230;&#65533;u&#65533;&#1687;l9&#65533;&#65533;&#1197;;&&#65533;&#65533;&#65533;&#65533;&#65533;&#65533;&#65533;&#65533;&#65533;.1&#65533;&#65533;9v}Jf&#65533;i]I &#65533;&#65533;a,.jS&#65533;&#65533;yd&#65533;~&#65533;&#65533;V p:&#1233;iZi/&#65533;0&#65533;&#65533;&#65533;&#65533;"&#65533;f&#65533;Y&#65533;&#65533;&#65533;&#65533;&#65533;&#65533;M&#65533;jW&#65533;&#65533;W!&#65533;4&#65533;*&#65533;&#65533;&&#65533;&#65533;&#65533;+&#610;&#65533;* " &#65533;zY;&#65533;zi&#65533;&#65533;&#65533;&#65533;j&#65533;zO!&#65533;&#65533;&#65533;m&#65533;&#65533;PB)&#65533;!n&#664;s&#65533;*&#65533;3&#65533;O0W:&#65533;8B&#65533;3&#40268;&#1155;&#65533;a&#65533;7&#65533;&#65533;&#65533;e&#65533;Hg&#65533;:j&#43961;y&#65533;&#65533;	]O&#65533;&#65533;J&#65533;&#65533;g&#65533;&#65533;&#65533;K&#65533;0&#65533;&#65533;8&#65533;&#65533;^3&#65533;z&#65533;&#65533;&#65533;&#65533;Z&#65533;&#65533;A&#65533;&#65533;c&#65533;(Qy&#65533;H&#1320;&#65533;
&#65533;&#65533;p&#65533;X&#65533;G&#65533;&#65533;&&#65533;&#65533;&#65533;W&#65533;&#65533;&#65533;Fq&#65533;&#65533;&#65533;&#65533;&#65533;&#65533;&#65533;&#65533;&#65533;G"`&#65533;>%Sp&#65533;&#65533;&#65533;8j&#65533;&#65533;s&#65533;6&#65533;?z&#65533;	#sA&#65533;E&#65533;iBq&#65533;&#65533;&#65533;&#65533;&#65533;q&#65533;&#65533;&#65533;&#1581;5&#65533;m&#65533;r&#65533;f&#65533;&#65533;O&#65533;&#65533;Dw&#65533;&#10741;0&#65533;!JvRt&#65533;&#65533;X@&#65533;m&#65533;&#65533;Z&#65533;~&#65533;&#65533;&#32166;v*&#65533;Yu&#65533;z5k&#65533;&#65533;&#65533;~&#65533;&#65533;&#65533;&#65533;f&#65533;5&#65533;&#65533;j&#65533;&#65533;h 		&#65533;eu&#65533;Y&#65533;I&#65533;>&#65533;&#65533;&#65533;&#65533;io&#65533;[&#65533;&#65533;K&#65533; y&#65533;&#65533;&#65533;&#65533;5t"&#65533;&#65533;A&#65533;K&#65533;+j&#65533; X	 &#65533;&#65533;&#65533;:&#65533;r&#65533;a&#65533;&#65533;%&#65533;&#65533;&#65533;&#65533;7{4 &#65533;:&#65533;&#65533;&#65533;5vP?[&#65533;r!s&#65533;>L&#492;c&#65533;&#65533;6&#65533; =&#65533;PJ&#65533;&#65533;&#65533;y&#65533; 1&#65533;Z&#65533;&#65533;&#65533;Z&#65533;3I&#65533;&#65533;Z~&#65533;&#65533;&#65533;a&#65533;zpI&#65533;&#65533;&#65533;&#1915;&#65533;g&#1569;&#1926;&#65533;&#65533;&#65533;&#65533;&#65533;&#65533;&#65533;&#65533;&#65533;&#65533;u&#65533;&#65533;&#65533;&#65533;&#65533;&#65533;&#65533;&#1160; &#65533;&#65533;i!&#65533;&#65533;:K/~&#65533; z&#65533;&#694;DD&#65533;<&#65533;&#65533;&#65533;#&#65533;&#65533;&#65533;&#65533;%&#65533;T,&#65533;&#65533;&#65533;6&#65533;&#65533;L&#65533;i&#752;
=P&#65533;&#65533;&#65533;&#65533;n3&#65533;&#65533;.h&#65533;T&#65533;&#65533;&#65533;3&#65533;
V)@&#65533;&#65533;+&#65533;P&#65533;3<&#65533;&#65533;&#65533;s!sGK&#65533;m&#65533;K&#65533;\9&#65533;&#65533;&#65533;zD&#65533;&#65533;&#65533;&#28869;&#65533;&#65533;&#1563;&#65533;&#65533;k&#65533;&#65533;8&#65533;&#65533;&#65533;&#65533;RL&#377;&#65533;&#65533;9{jxy&#65533;&#65533;&#65533;r&#65533;&#65533;&#65533;&#65533;fa\&#65533;yK&#65533;&#65533;&#65533;&#65533;&#65533;.<&#65533;&#65533;k)XAK&#65533;&#65533;&#441;K&#65533;v&#65533;&#65533;vW	&#664;x&#65533;&#65533;&#65533;uq&#65533;&#65533;|v&#65533;&#65533;&#65533;)&#1186;
&#65533;k&#65533;&#65533;&#65533;&#65533;&#65533;d1&#65533;a&#65533;c&#65533;&#65533;N[&#65533;z&#65533;	%	&#65533;&#1515;C:Y &#65533;<&#65533;v&#1074;&#65533;&#65533;&#65533;\&#65533;3&#65533;t
&#65533;&#65533;&#65533;5&#65533;{&#692;&#65533;&#65533;L&#65533;w|&#65533;d&#65533;&#65533;4\&#65533;E\&#65533;SC&#65533;&#65533;G~&#65533;&#65533;&#65533;-&#65533;&#65533;&#65533;j&#65533;VK&#65533;{J&#65533;&#65533;&#65533;@	4&#65533;&#65533;&#65533;&#65533;F&#65533;&#65533;c&#65533;<&#65533;&V&#65533;&#65533;y&#65533;&#65533;&#65533;y&#65533;&#65533;&#65533;&#65533;&#65533;	pt&#65533;&#65533;K&#65533;&#65533;L&#65533;&#65533;&#65533;&#65533;i6&#65533;&#65533;&#50277;&#65533;&#65533;o&#65533;&#65533;&&#641;&#65533;&#65533;1&#65533;&#65533;<`N&#65533;&#65533;t&#65533;&#65533; I&#65533;#7w&#65533;&#65533;Rkf1Q4|&#65533;&#65533;IF&#65533;&#65533;&#65533;3&#1849;R&#65533; &#65533;&#65533;R&#65533;F&#65533;&#65533; MO+&#65533;*&#65533;&#65533;&#65533;&#269;&#1649;&#65533;U&#65533;Z'&#65533;u&#65533;$&#65533;&#65533;&#65533;{j9tl&#65533;&#65533;1&#65533;&#65533;&#65533;&#65533;cH&#60910;&#65058;P&#65533;&#65533;s&#43937;u&#65533;*Ou&#65533;
b&#65533;&#65533;&#65533;&#494;txq&#65533;i*}4&#65533;(&#65533;&#65533;p,NO&#65533;+&#65533;&#65533;&#65533;;@&#1150;]&#65533;&#65533;&#65533;b]&#65533;e&#1431;;&#65533;&#65533;&#65533;&#65533;o&#65533;'&#65533;&#65533;k&#65533;A8L u&#65533;&w}&#65533;V&#65533;' sk&#65533;&#65533;	&#65533;&#65533;&#65533;$&#65533;A&I&#65533;&#65533;&#65533;&#65533;w&#65533;
@&#65533;Q&#65533;	y3&#65533;M&2&#65533;&#65533; L&#65533;&#65533;&#65533;&&#65533;=xG&#65533;&#65533;&#65533;&#65533;q6&#65533;u&#1193;&#65533;&#65533;&#65533;~&#65533;&#65533;&#65533;&#65533;&#65533;&#65533;&#65533;&#65533;{&#65533;bH&#65533;&#65533;&#65533;&#65533;&#65533;&#65533;&#65533;y&#65533;3&#65533;uJvn&#65533;&#65533;&#65533;<&#65533;&#1137;&#65533;&#65533;{&#945;&#65533;&#65533;GMB&#65533;&#65533;6&#65533;)
C5&#65533;&#65533;(<L:&#65533;&#65533;qp&#65533;D&#332;:&#65533;&#1824;&#65533;V&#65533;m&#65533;$*C&#65533;&#65533;&#65533;S&#65533;&#65533;;N&#65533;;&#535;).'X8|&#65533;&#65533;&#65533;!&#65533;	&#65533;G&#65533;`J&#65533;c&#65533;&#65533;S&#65533;&#65533;1&#65533;&#65533;&#65533;i&#65533;0&#65533;&#65533;
&#65533;0Q&#65533;SO&#65533;&#65533;&#65533;&#65533;vT&#65533;G}&#65533; &#65533;eC&#65533;&#65533;2&#65533;&#65533;&#65533;&#65533;H&#65533;&#65533;$O*&#65533;[&#65533;&#65533;	&#65533;&#65533;&#65533;]&#1726;<&#65533;fn&#65533;&#65533;l&#65533;!M&#65533;&#65533;`K&#65533;/&#65533;]&#65533;&#65533;f&#65533;&#65533;6^&#65533;|&#65533;5&#65533;&#65533;2&#65533;}&#65533;&#65533;=N&#65533;2a&#1548;&#65533;cp&#65533;E&#65533;&#65533;e&#65533;&#65533;,&#65533;&#65533;&#65533;&#65533;+&#65533;&#65533;&#65533;y&#65533;&#65533;A&#65533;&#65533;"&#65533;E!&#65533;&#65533;&#65533;&#65533;&#65533;&#65533;}V`z&#65533;	&#65533;&#65533;@Ur5&#65533;/&#65533;&#65533;	F&#65533;7&#65533;&#65533;B&#65533;Y&#65533;&#65533; '&#65533;u&#65533;&#65533;J&#65533;&#65533; &#65533;&#65533;&#65533;{>&#285;&#65533;l>*e&#65533;&#65533;&#65533;&#65533;Q&#65533; &#1516;y va&#65533;&#65533;;&#65533;H&#65533;&#65533;&#65533;T&#65533;&#65533;&#65533;&#65533;(y;&#65533;^&#65533;l&#65533;&#65533;&#65533;N&#65533;U&#65533;?&#65533;&#65533;_,&#65533;XL&#65533;&#65533;'&#65533;&#65533;&#65533;A&#65533;&#65533;&#65533;&#1982;[LL}i&#65533;&#65533;&#65533;&#65533;&#65533;"
&#65533;&#65533;&#65533;&#65533;,&#65533;-&#65533;&#65533;j&#65533;&#65533;&#65533;&#65533;9&#65533;&#65533;&#65533;N&#65533;a}[I@&#65533;&#65533;&#65533;&#65533;&#65533;&#65533;&#65533;&#65533;&#65533;&#65533;}&#24099;&#65533;&#65533;&#65533;_&#65533;&#65533;R&#65533;&#65533;&#65533;t}&#65533;QT<&#65533;5&#65533;&#65533;&#65533;';&#65533;&#65533;mq9j&#65533;}&#65533;963>&#65533;&#65533;&#65533;&#65533;&#65533;&#65533;7&#65533;"l&#65533;F&#65533;E&#65533;&#65533;&#65533;f
&#65533;]&#65533;&#65533;8 4&#65533;&#65533;&#65533;!~&#65533;c&#65533;&#65533;&#65533;{&#65533;>&#65533;&#65533;Y<&#65533;&#65533;&#65533;&#65533;bw]&#65533;5E&#65533;&#65533;&#65533;:&#65533;B&#65533;l*j}&#65533;&#65533;&#65533;B&#65533;&#830;&#65533;&#65533;&#65533;x&#65533;q&#65533;&#65533;&#65533;&#1356;kLy,&#65533;P&#65533;&#918;&#65533;&#65533;oS)|&#65533;M&#65533;&#65533;p}&#65533;&#65533;&#65533;&#65533;q&#65533;O&#65533;<0 &#65533;w&#65533;&#65533;0&#512;Z&#65533; 6 F&#65533;&#65533;&#65533;<&#65533;P&#65533;&#676;&#65533;
&#65533;&#65533;3"&#65533;&#65533;}&#65533;\i;&#65533;T6&#65533;I8&#65533;&#65533;r/S&#65533;&#65533;HV17&#65533;}&#65533;&#65533;&#65533;&#65533;&#65533;&#65533;&#65533;&#65533;&&#65533;?&#65533;v:&#65533;4&#65533;&#65533;&#65533;&#65533;&#65533;&#65533;y&#65533;&#65533;n&#65533;9E&#65533;&#65533;&#65533;&#65533;&#65533;&#65533;&#65533;&#65533;&#65533;&#65533;&#65533;&#65533;Tt&#65533; &#65533;&#65533;&#65533;&#65533;\^&#65533;3&#65533;&#65533;/&#65533;&#65533;&#65533;`&#65533;&#65533;&#65533;&#65533;&#65533;z&#65533;&#65533;&#65533;Vq&#65533;&#65533;VR&#65533;&#65533;	&#562;	&#65533;%e&#65533;&#65533;eU&#65533;&#65533;&#65533;&#893;&#1274;&#65533;&#65533;&#65533;&#1460;&#65533;&#65533;&#65533;&#1524;(&#65533;&#65533;&#65533;&#65533;&#65533;D&#65533;&#65533;@&#65533;&#65533;m&#65533;&#65533;&#65533;&#52717;&#65533;{%&#65533;&#65533;&#65533;&#65533;&#65533;ZIC&#65533;! ?m&#65533;&#65533;=&#1120;&#65533;" &#65533;I&#65533;	 `&#65533;0PQ&#65533;&#65533;&#65533;)&#65533;&#65533;a&#65533;c#&#65533;Ol&#65533;&#65533;&#65533;&#65533;&#65533;0a&#408;&#65533;C&#65533;1&#354;&#1131;&#65533;&#65533;d&#65533;$&#65533;&#65533;`4&#65533;&#65533;NA)&#65533;&#65533;B&#65533;i)PJu&#65533;&#1259;# &#65533;&#65533;g&#33324;Z&#65533;k&#65533;Y&#65533;b&#65533;Ne&#65533;&#65533;&#1760;&#65533;&#65533;H&#65533;&#65533;.[w&#65533;xU&#65533;&#65533;&#65533;&#65533;&#65533;&#65533;"&#65533;&#65533;&#65533;E&#65533;&#65533;&#1161;$B&#65533;AC&#65533;N&#65533;&#65533;H&#65533;eJ&#65533;C&#345;&#65533;&#65533;&#65533;&#65533;iA&#65533;`&#65533;l&#65533;&#65533;&#65533;U&#65533;&#65533;6&#65533;&#65533;T&#65533;A&#65533;&#65533;&#65533;0&#65533;o&#938;&#65533;&#65533;&#65533;&#500;&#65533;u&#531;&#1482;g|&#329;&#65533;&#65533;&#65533;&#65533;Nx?&#65533;R*H&#65533;O&#65533;&#65533;&#65533;&#65533;&#65533;.h,p&#65533;&#65533;E'].Z`1&#65533;d&#65533;&#65533;*c&#65533;&#65533;&#65533;&#65533;&#65533;L&#65533;&#412;pL\&#1413;cG}&#65533;&#65533;TU&~&#65533; I}&#65533;&#65533;P&#65533;H&#65533;&#65533;_&!&#65533;aP&#65533;&#65533;TaU&#65533;Z!&#65533;AP&#65533;&#65533;0&#65533;4&#65533;&#65533;&#65533;T&#65533;&#65533;h&#65533;hW&#65533;&#65533;d&#65533;V^&#65533;&#65533;&#65533;^&#65533;fb&#65533;&#65533;_=&#65533;"sHu&#65533;eN&#65533;&#65533;$Fz&#65533;&#65533;y&#65533;ey&#65533;/&#65533;XZh&#65533;-&#65533;&#65533;l&#65533;G6F&#65533;&#65533;dgZB&#65533;&#65533;f9fZ&#65533;n+7&#65533;w_&#645;&#65533;r&#65533;&#65533;&#65533;&#928;&#65533;&#65533;]:&#65533;M&#65533;&#65533;ta&#65533;&#22324;&#65533;	i&#65533;&#65533;0D&#65533;&#65533;PE	 &#65533;&#65533;j&#65533;&#65533;D)&#65533;&#448;	&#65533;Mq&#65533;}&#65533;&#65533; &#65533;JG&#65533;g&#65533;&#65533;Y&#65533;C&#65533;#&#65533;&#65533;&#65533;&#65533;b&#168; &#65533;`&#65533;`&#65533;&#65533;&#65533;&#65533;k&#65533;l&#65533;I&#65533;Sht&#65533;f9&#65533;&#65533;&#65533;&#65533;&#65533;&#65533;&#65533;&#65533;ZE+&#65533;P(R&#65533;&#65533;&#65533;&#65533;Vp,e@&#65533;&#65533;&#1587;C:{&#65533;DGN&#65533;&#65533;&#65533;he&#65533;Ie_&#65533;B&#65533;$`Wf)0&#65533;&#65533;$&#65533;e&#65533;&#65533;B\j&#65533;]&#65533;&#65533;.hDebv&#65533;&#65533;C&#65533;&#65533;w&#65533;&#1300;&#65533;&#65533;2&#65533;v&#65533;&#65533;&#65533;&#65533;&#65533;&#580;6&#65533;&#65533;3&#65533;(&#65533;&#65533;&#65533;%&#65533;&#65533;-4`&#65533;&#65533;&#65533;nb &#65533;&#65533;&#65533;
&#65533;#&&#65533;&#65533;jd&#65533;N&#65533;&#65533;F&#65533;&#65533;-1&#65533;+7&#65533;~AO%&#1895;l&#65533;! &#65533;&#65533;.[g9&#65533;Y]&#65533;&#65533;&#65533;a&#65533;&#625;2d&#65533;XL&#65533;_Mpo.&#65533;Z&#65533;&#1775;&#65533;AZ2Z8&#65533;&#65533;v&#65533;A&#65533;&#65533;>>9/&#65533;BV&#65533;&#65533;&#65533;&#65533;&#65533;&#65533;&#65533;~&#65533;2&#65533;&#65533;&#65533;O&#65533;$cRNb&#65533;aL&#65533;&t&#65533;&#65533;-7+&#65533;&#65533;&#65533;<&#65533;!+&#65533;&#65533;f4&#65533;%P&#813;&#65533;~{&#65533;&#65533;s&#65533;qo&#65533;&#65533;&#65533;~2&#65533;.3&#65533;&#65533;c&#65533;_&#65533;!#
&#65533;&#65533;;@@@&#65533;&#65533;2&#65533;&#1371;J&#65533;C<&#65533;4J&#65533;@&#65533;t&#65533;&#65533;&#65533;&#65533;&#65533;2_&#65533;&#65533;&#65533;&#65533;bG&#65533;&#65533; &#4425;MPL)x&#65533;&#65533;uKW&#65533;&#65533;&#65533; *8&#65533;*&#1042;&#65533;1&#65533;f&#65533;&#65533;&#65533;&#65533;Xuc&#65533;j&#65533;"86&#65533;f2&#65533;&#65533;&#65533;&#65533;&#65533;&#65533;&#65533;&#65533;F&#65533;s&#65533;&#65533;&#376;*"	&#65533;&#65533;0&#495;rN&#65533;&#65533;^&#65533;B70&#65533;|&#65533;#@
&#65533;?&#65533;l4@|&#65533;&#65533;&#65533;d&#65533;(&#65533;6&#65533;Q&#65533;&#65533;1&#65533;i:&#65533;&#65533;&#65533;&#65533;j3&#65533;&#65533;)&#65533;&#65533;i&#65533;&#65533;&#65533;E'&#65533;,~Z&#65533;R&#65533;&#65533;&#65533;&#65533;#7&#65533;ED@ `/h&#65533;U&#65533;&#65533;f&#65533;-$&#65533;>&#65533;J&#2027;\b&]&#65533;&#65533;&#65533;&#65533;HA&#65533;R&#65533;!&#65533;&#65533;Zi&#65533;
&#65533;&#65533;&#538;&#65533;(Et+&#65533;N&#533;F&#65533;A&#65533;&#65533;"`&#65533; &#65533;&#65533;q&#65533;[&#65533; &#65533;h&#65533;Af&#65533;&#65533;_	!&#65533;&#65533;&#65533;&#65533;~&#65533;Kz&#65533;$&#65533;2Z&#65533;&#65533;G&#65533;{ae\x&#65533;&#65533;&#65533;KY&#65533;C&#65533;&b0;&#65533;p&#65533;b&#65533;6&#65533;&#65533;&#1906;-n&#840272;&#65533;&#65533;j6qa"c"&#65533;tD@:&#65533;&#65533;&#65533;&#65533;&#1783;i`&#65533;v;&#65533;&#65533;'&#65533;&#65533;&#65533; )&#65533;CEO&#65533;&#65533;g<j&#65533;^ 4&#65533;O&#65533;j|Q&#620;&#65533;'PZqg&#65533;-S&#65533;&#65533;F&#65533;2l&#65533;&#65533;&#65533;&#65533; &#65533;iz&#65533;Z`&#65533;&#65533;b&#65533;6&#65533;@&#65533;D&#65533;&#65533;l&#65533;&#65533;ESwL%*	&#1537;&#65533;&#980;nA\&#65533;&#65533;&#65533;!I&#65533;4J0l\&#65533;,&#65533;T&#65533;&#65533;9&#65533;He_r&#65533;9&#65533;&#65533;R&#65533;&#65533;D&#65533;&#65533;j&#65533;&#65533;1&#65533;&#65533;&#65533;&#65533;2{&#65533;D1s&#65533;&#65533;P&#65533;&#1758;&#65533;UnR&#65533;`d]&#65533;&#65533;&#65533;bLe&#65533;
&#65533;ZcF28Y&#65533;w&#947;"&#1072;&#65533;&&#65533;yf$&#65533;40&#65533;&#65533;&#65533;&#65533;~&#65533;&#65533;&#65533;&#65533;&#65533;y&#65533; &#65533;&#65533;T&#65533;&#65533;X%=&#65533;qV-&#65533;&#65533;&#65533;&#65533;+g&#65533;&#65533;6}J/wI$&#65533;&#760;&#65533;'&#65533;B&#65533;&#65533;&#65533;"e$$Y&#65533;Be&#65533;&#65533;Lj&#1349;&#1720;&#1352;\&#65533;&#65533;&#65533;M#WS&#65533;&#65533;&#375;&#65533;*&#65533;&#65533;zZ&#65533;&#65533;V&#65533;M&#65533;&#1470;&#65533;&#65533;K&#65533;>^6&#65533;/&#65533;&#65533;&#65533;&#65533;0T&#561;QZ&#65533;9&#65533;&#65533;n:&#65533;yM&#65533;&#65533;&#1461;&#65533;-&#65533;Ze;u&#65533;&#65533;7&#28450;&#65533;&#65533;&#65533;&#65533;&#65533;W&#65533;&#65533;f4&#65533;&#65533;/t&#65533;&#65533;&#65533;&#65533;&#65533;U!&#65533;a&#65533;&#1038;&#1041;7&#65533;&#65533;_ZP&#65533;9&#65533;&#65533;&k9&#65533;&#65533;L&#65533;~|&#65533;&#65533;&#65533;&#65533;&#65533;&#65533;m&#65533;&#65533;&#65533;*D[&#1718;4&#65533;gS&#65533;&#65533;vb&#65533;vD[&#65533;mmkb818&#65533;&#65533;&#65533;M&#65533;5&#65533;&#65533;0H&#65533;s&#65533;(&#65533;e&#65533;&#1157;&#65533;q&#65533;s&#65533;+\&#65533;&#65533;&#65533;^r`&#65533;&#65533;&#65533;&#65533;{&#65533;&#65533;&#65533;&#65533;
&#65533;+&#65533;&#65533;Q&#65533;Pr&#65533;7&#65533;F&#65533;es&#65533;h+v&#65533;&#65533;&#1925;&#844;[&#65533;&#65533;&#65533;[&#65533;2:n&#65533;&#65533;x&#65533;)`E&#65533; k&#65533;C
&#65533;v&#65533;&#65533;&#65533;&#65533;&#65533;4`&#65533;&#65533; Y&#65533;q&#65533;&#65533;uD@@
&#65533;b"&#65533;&#65533;&#65533;l&#65533;&#65533;E\7&#65533;&#65533;&#65533;cz&#65533;&#65533;&#65533;vF0&#65533;&#65533;Q&#65533;&#65533;&#65533;&#65533;&#65533;&#65533;w.&#65533;1Yd&#65533;Z&#65533;
&#65533;&#65533;h&#65533;&#65533;Ne&#65533;&#65533;&#754;&#65533;I&#65533;&#65533;8&#65533;&#65533;&#65533;N&#65533;&#65533;E&#65533;&#65533;t&#65533;&#65533;&#65533;&#65533;&#189;]G&#65533;&#65533;&#65533;]&#65533;T|1h&#65533;&#65533;&#65533;&#65533;&#65533;&#65533;&#65533;&#65533;U&#65533;&#65533;<&#65533;&#65533;4&#65533;&#65533;&#65533;b&#65533;k&#65533;&#65533;;E
&#65533;&&#820;&#65533;/ &#65533;'*&#65533;&#1563;&#65533; &#65533;	&#65533;&#65533;&#65533;&#65533;&#65533;&#65533;@&#65533;A&#65533;h@&#1536;B&#65533;|&#65533;9&#65533;E&#65533;&#65533;ZY&#65533;r'p&#65533;&#65533;&#65533;u%ik&#65533;&#65533;&#65533;C:&#65533;r&#65533;&#740;&#65533;$i&#65533;&#65533;&#65533;VcW&#65533;&#65533;&#65533;&#65533;&#65533;&#65533;r&#65533;K&#65533;&#65533;&#65533;lsy{&#65533;"	&#65533;sq&#65533;&#65533;&#65533;&#65533;&#65533;&"&#65533;&#65533;&&#65533;&#65533;&#65533;&#65533;&#1883;S&#65533;*&#65533;&#1356;&#65533;&#65533;&#65533;&#65533;Z&#65533;&#65533;<&#65533;U&#59929;&#65533;j>&#65533;&#65533;&#65533;&#65533;1{&#65533;&#1831;+&#65533;U&#65533;&#65533;;]&#65533;&#65533;oX&#65533;b&#876;&#65533;&#65533;U&#65533;&#65533;&#65533;&#65533;{N&#65533;&#65533;5t&#65533;&#65533;y(j&#65533;&#65533;E{&#65533;&#65533;&#65533;w&#65533; o&#65533;&#65533;%&#65533;X&#65533;&#65533;&#65533;[&#65533;,k&#65533;#I U&#65533;&#65533;&#65533;	&#65533;0&#65533;GZr&#65533;&#65533;&#65533;aI&#65533;xl?&#65533;cN&#65533;&#65533;&#1574;v6&#65533;E(Ih&#65533;0&#65533;u&#65533;&#65533;&#65533;&#65533;sH4&#65533;&#65533;Fi&#65533;&#65533;&#65533;&#65533;&#1339;%,&#65533;&#65533;s&#65533;y&#65533;tm&#65533;&#65533;|&#65533;&#65533;}&#65533;b:&#65533;!&#65533;W&#65533;&#65533;&#65533;&#65533;&#65533;{&#65533;&#65533;&#65533;p&#65533;x&#65533;?&#65533;&#65533;0&#65533;&#65533;&#65533;z4&#65533;X2&#65533;Q{&#65533;&#65533;&#16331;F&#65533;y&#1793;&#65533;&#65533;fA&#65533;&#65533;9&#65533;'&#65533;&#65533;&#65533;&#65533;&#65533;&#65533;&#65533;&#65533;&#65533;&#65533;J`]&#65533;Z&#65533;DU#&#65533;R&#65533;&#65533;@&#65533;&b&#65533;&#65533;a'"-Vp}b7&#65533;w#&#65533;&#65533;9&#65533;F&#65533;&#65533;&#65533;s2&#65533;[DqsN&#65533;e&#65533;&#65533;kJ6s&#65533;tI&#65533;{&#65533;&#65533;&#65533;s_&#983;t&#65533;&#65533;tX6&#65533;&#65533;&#65533;gQ&#65533;&#65533;^&#65533;{v5}%&#65533;D}&#65533;}&#65533;Fv&#65533;Wn&#65533;d}&#65533;&#65533;au<&#65533;7]&#65533;-&#65533;7v&#65533;&#65533;v"&#65533; e4OB,fx&#65533;g#&#65533;&#65533;0P|&#65533;jh?C&#65533;wE&#65533;&#65533;&#65533;&#65533;&#65533;g&#65533;ch&#65533;02S&#65533;&#65533;&#65533;5&#65533;+&#65533;&#65533;&#65533;I%&#65533;wn+c}#&#65533;c&#65533;B9&#1352;:&#65533;d&#65533;&#65533;QV&#65533;&#1377;r&#65533;'&#65533;&#65533;g{&#65533;3$Nf%&#65533;@"?!&#65533;!f&#65533;Geat&#65533;^7r&#359;&#65533;,&#65533;nUfiOG JT&#65533;zB?&#65533;E&#65533;U&#65533;J&#65533;^&#65533;&#65533;&&#65533;_&#65533;&#65533;&Om@ &#65533;&#65533;1&#65533;C:3oZ8p&#65533;w&#65533;z&#65533;'v&#65533;e(pi&#65533;&#65533;&#65533;/&#65533;&#65533;\q&#65533;&#65533;+&#65533;&#65533;&#65533;A&#65533;&#65533;c)Ry&#65533;QdcIsS&#65533;f'7&#65533;&#65533;#D5b&#65533;&#65533;BfB&#65533;D.&#65533;a&#65533;&#65533;@&#65533;&#65533;f&#65533;F&#65533;9>&#28764;t+&#1538;Yq&#65533; ')&#65533;&#65533;&#1318;&#65533;_wrR&#1546;nE14+&#65533;a&#65533;&#65533;&#65533;ZY}3&#65533;VW&#65533;u&&#1483;&#65533;&#65533;2k&#65533;V&#65533;&#65533;eR&#65533;q1&#65533;&#65533;3v'&#65533;WYH&#65533;D ~&#65533;~w`x&#65533;&#65533;(,&#65533;6h7&#65533;&#65533;Ap&#65533;&#65533;&#65533;m&#65533;o&#65533;(&#65533;t&#65533;&#65533;&#65533;>&#25102;&#65533;&#263;&#65533;Ek&#65533;&#256;&#65533;&#65533;R[2&#65533;.Y^&#65533;k&#65533;h$&#65533;&#65533;k&#65533;&#65533; &#65533;&#65533;SmV&#65533;&#65533;p&#65533;&#65533;\&#65533;z&#65533;&#1232;&#65533;&#65533;l&#65533;5#0&#1090;}Z&#65533;GD]&#65533;D&#65533;U&	_&#65533;&#22055;@r&#65533;FD&#65533;&#1204;m&#65533;2|&#65533;h&#65533;&#65533;u&#65533;&#65533;&#65533;VL&#65533;E,&#65533;&&Y&#65533;&#65533;@g&#65533;&#211;&#65533;Xo&#65533; &#65533;R?&#65533;&#65533;&#65533;&#65533;H)=&#65533;&#65533;>&#65533;4	"CE }&#65533;&#65533;T9 /A+up&#65533;&#65533;>&#65533;r&#65533;&#1550;&#65533;&#65533;&#65533;&#65533;&#65533;5sr &#65533;vIh&#65533;#&#65533;&#65533;	&#65533;&#65533;&#65533;&#65533;d`&#65533;c&#65533;$&#65533;&#65533;I&#65533;4@k&#65533;&#65533;&#65533;	&#65533;&#65533;Q%!]}&#65533;llA&#65533;&#65533;&#65533;g&#65533;74&#65533;:&#65533;&#65533;&#65533;n^p&#65533;s&#65533;Y&#65533;&#65533;;&#1040;|&#65533;&#65533;&#65533;e&#65533;&#65533;99}&#65533;X&#65533;(&#65533;t&#65533;9<P&#65533;&#65533;&#65533;^v\&#65533;H&#65533;n0&#65533;RU&#65533;&#65533;&#1193;1	&#65533;w&#65533;&#65533;f&#65533;Oax&#65533;&#65533;&#65533;Rqhy2&#65533;l&#65533;&#65533;&J0&#65533;o27`&&#65533;&#65533;-W&#65533;&#65533;2&#65533;&#65533;&#65533;&#65533;&#65533;&#65533;Tc
&#65533;Q~^&#65533;&#65533;q&#65533;&#38491;I&#65533;$&#65533;&#65533;0&#65533;6&#65533;X&#65533;B&#65533;c&#65533;*u&#65533;3&#1302;&#65533;&#65533;K&#535;L&&#65533;&#1828;5#;^rV&#65533;&#65533;&#65533;l&#65533;&#65533;&#38895;&#65533;<&#65533;&#65533;}tf&#65533;&#65533;c
:&#65533;&#65533;j&#65533;&#65533;uZm&#65533;h5&#65533;fDd&#65533;#E&#65533;01c&#65533;
9&#65533;&#65533;8K&#65533;&#65533;"&#1058;&#65533;E&#65533;"&#65533;o&#65533;swhuD3&#65533;j&#65533;l&#65533;F&#65533;V4&#65533;	-&#65533;&#65533;*&#65533;&#65533;!J2Ai]&#65533;C&#65533;&#65533;&#65533;7y&#65533;g5o&#65533;&#65533;*&#65533;M&#65533;&#65533;&#65533;&#65533;&#65533;&#65533;y&#65533;&#65533;&#65533;u&#65533;d&#65533;v&#65533;:&#65533;&#65533;\&#65533;&#65533;#FU&#65533;Q&#592;&#65533;&#65533;&#65533;&#65533;{NGV&#65533;&#65533;&#65533;y&#65533;&#65533; &#65533;&#51620;&#65533;&#65533;Q&#65533;}g&#65533;&#65533;*D;&#65533;&#65533;&#65533;	^&#65533;S9&#65533;&#65533;&#65533;&#6559;aE&#65533;}&#65533;U&#216;&#65533;1&#65533;1&#65533;&#65533;&#65533;&#65533; &#65533;z&#65533;&#65533;<c&#65533;&#65533;!+"&#65533;i&#65533;hw&#65533;Wl&#65533;&#1464;&#65533;&#65533;4`&#65533;&#65533;za{a&#65533;czQ&#65533;&#65533;
&#65533;uI)&#65533;/&#65533;&#65533;&#65533;&8k&#65533;&#65533;&#65533;&#1204;D&#65533;b&#202;&#65533;&#65533;&#65533;&#65533;&#65533;&#65533;&#65533;&#65533;&#65533;&#65533;&#65533;&#65533;!
@r&#65533;:l&#65533;&#65533;#&#65533;Q"&#65533;8&#65533;&#65533;z&#65533;7&#65533;&#65533;0&#65533;&#65533;&#65533;&#65533;]&#65533;&#65533;&#65533;`&#65533;S5&#65533;E8&#65533;&#65533;t&#65533;4YU`;&#65533;&#65533;&#65533;^&#65533;|Z&#65533;"&#65533;$&#65533;&#1568;*&#607;&#65533;&#65533;]V&#565;r&#65533;&#65533;&#65533;>cT&#65533;"w&#65533;&#65533;1&#65533;&#65533;f&#65533;&#65533;*&#65533;|==&#65533; &#65533;sB>&#65533;v&#65533;o&#65533;&#65533;&#65533;&#65533;&#65533;&#65533;"q&#65533;[	&#65533; E&#1578;1i0A&#65533;G&#65533;&#65533;T&#65533;&#65533;&#65533;&#65533;s&#65533;>&#65533;u&#65533;&#65533;&#65533;kW2&#65533;I&#65533;8K<s&#65533;&#65533;&#65533;=z&#65533;s7(u&#65533; < [&#65533;W&#65533;&#65533;&#65533;&#65533;8,c&#65533;&#65533;[o&#1041;
&#65533;&#65533;&#65533;&#65533;&#65533;&#65533;E&#65533;p&#65533;t&#65533;L&#65533;&#65533;e&#65533;&#65533;&#65533;,#&#65533;&#65533;G&#65533;ev&#65533;MD&#65533;&#65533;&#658;cG&#65533;u&#1789;&#65533;&#65533;&#65533;&#65533;&#65533;IT&#65533;&#65533;&#65533;&#31478;&#65533;V&#65533;[F&#65533;8~&#65533;p&#65533;0?j$,&#65533;&#65533;m&#65533;&#65533;"S0&#65533;&#65533;_&#65533;&#65533;&#65533;&#65533;R&#65533;({*+{:&#65533;&#65533;u&#65533;&#65533;a&#65533;&#65533;)&#65533;'i&#65533;M&#65533;j&#65533;{&#65533;&#65533;&#65533;&#65533;&#1161;Ril &#65533;&#65533;&#65533;&#608;oQb%&#65533;&#65533;&#65533;&#65533;l&#65533;&TI&#65533;&#65533;&#65533;&#65533;8J&#65533;&#65533;sA7L&#65533;&#65533;nt&#65533;^&#65533;&#65533;&#65533;0&#65533;^&#65533;0_d"&#65533;&#65533;&#65533;`&#65533;&#65533;&#65533;Z&#65533;&#65533;&#65533;3&#65533;&#65533;Y&#65533;;&#65533;:&#65533;Q&#65533;&#65533;&#65533;;&#65533;b&#65533;U&#65533;&#65533;&#65533;&#65533;&#1483;' &#65533;rpF&#65533;W&#65533;O&#65533;75&#65533;>&#65533;;&#65533;SP&#65533;&#65533;&#65533;|&#65533;6&#65533;&#65533;&#65533;m&#65533;~&#65533;&#65533;&#65533;&#65533;&#65533;&#65533;&#325;&#65533;Mig&#65533;&#65533;&#65533;&#65533;&#1786;JhG&#65533;&#65533;&#65533;3ab&#65533;&#65533;|=&#65533;7&#65533;	.&#65533;+&#65533;&#65533;YZw&#65533;O&#65533;<&#65533;&#65533;&#65533;T@Ke&#65533;&#65533;&#65533;&#65533;&#65533;&#65533;^&#65533;&#65533;'&#65533;S&#65533;13&#65533;&#65533;1rWL1&#65533;&#65533;&#65533;N&#65533;}&#65533;&#65533;&#65533;T,2&#65533;<&#65533;&#65533;b&#65533;v&#1027;C&#1597;&#65533;&#65533;&#65533;&#65533;&#664;&#65533;w&#65533;]6%&#65533;&#65533;94\i<woL&#65533;&#65533;5J&#65533;&#65533;QH&#65533;&#65533;8&#65533;&#65533;&#65533;&#65533;&#65533;&#65533;&#65533;&&#65533;&#65533;&#65533;&#65533;%&#65533;u&#65533;&#65533;F&#517;&#65533;&#65533;&#65533;;&#65533;Ej-&#65533;66&#1005;&#65533;&#65533;&#65533;T&#65533;&#65533;.+%&#65533;&#65533;&#65533;B,H&#1359;d*:h&#65533;&#65533;&#65533;&#65533;&#65533;&#65533;B&#65533;#m4&#65533;&#65533;&#65533;+&#65533;&#65533;l;29&#65533;&#41782;IQ&#1511;	U&#65533;k&&#323;&#65533;&#65533;&FS&#65533;&#65533;&#65533;&#65533;>X&#65533;&#65533;&#65533;P&#65533;sJ
5&#65533;_&#65533;!&#65533;'&#65533;*&#65533;#&#65533;&#65533;kw&#65533;&#1468;`&#65533;&#65533;&#65533;&#65533;P&#65533;&#65533;'&#65533;{|&#65533;&#65533;&#680;&#65533;&g|je&#65533;&#65533;&#65533;r%&#65533;&#65533;&#65533;&#65533;&#65533;0&#65533;&#65533; gB9&#65533; &#65533;&#65533;-,&#65533;&#65533;@A&#65533;&#65533;&#65533;{&#65533;j&#65533;&#203;{&#65533;%&#65533;&#65533;&#65533;&#65533;&#65533;%&#65533;7|&#65533;&#65533;&#65533;B&#65533;&#65533;&#65533;&#65533;{&#65533;&#65533;VK]&#65533;&#65533;;Nyb&#65533;h+&#65533;&#13935;#-&#65533;s&#65533;&#65533;&#65533;y&#65533;B&#65533;&#200;&#65533;&#65533;#Mxg&#65533;!&#65533;j&#65533;&#65533;p-&#65533;+&#65533;G&#65533;&#65533;&#65533;&#1624;&#65533;O{&#65533;&#65533;b &#65533;&#65533;&#861;&#65533;&#65533;&#65533;&#65533;{lx&#65533;!5y&#65533;1!
|&#65533;&#65533;&#950;N9&#65533;&#65533;s! g&#65533;ym&#65533;5&#65533;&#65533;<&#65533;Ok9&#65533;\&#65533;&#65533;&#65533;|Y&#65533;R[=&#65533;z3&#1375;&#65533;a&#65533;&#65533;&#65533;A&#65533;&#65533;Q&#65533;&#65533;.&#65533;&#65533;&#65533;&#65533;&#65533;&#65533;&#65533;{~&#65533;&#1342;&#65533;f&#65533;&#1166;=&#65533;r&#65533;&#65533;&#65533;
?/01m&#65533;&#1969;&#65533;&#65533;&#65533;&#65533;&#65533;&#65533;O&#65533;&#65533;)@&#65533;&#65533;&#65533;3a&#65533;&#65533;&#65533;&#65533;&#65533;&#65533;[r\&#1264;&#65533;&#65533;&#65533;&#65533;&#65533;&#65533;&#65533;&#65533;*&#65533;&#65533;&#65533; K&#65533;>-c&#65533;&#65533;6&#65533;&#65533;&#65533;&#65533;T&#65533;&#65533;]E&#65533;&#65533;C&#65533;&#65533;Y&#65533;*&#65533;Z"&#65533;&#2041;&#65533;&#739;]z&#65533;&#65533;K&#65533;&#65533;&#65533;-&#65533;&#65533;&#65533;S&#434;&#65533;\e2&#65533;&#65533;c&#65533;e&#65533;&#65533;&#1885;&#65533;&#65533;J5&#65533;-&#65533;&#65533;E&#65533;&#65533;&#65533;&#1542;&#65533;Mep|oe&#65533;&#65533;&#65533;^&#65533;&#65533;&#65533;\NT&#65533;)&#65533;&#65533;&#65533;k&#65533;&#65533;&#65533;&#65533;&#65533;&#65533;>&#65533;&#65533;i&#65533;&#65533;&#65533;EX&#845;&#491;&#65533;&#65533;&#65533;&#65533;>&#65533; ^&#65533;&#65533;|&#914;&#65533;&#65533;&#65533;]&#688;Q&#65533;&#65533;V&#65533;9&#65533;s&#65533;-&#65533;&#65533;L5 D&#65533;&#65533;&#65533;&#65533;&#65533;u&#1055;&#65533;(	&#65533;h&#65533; <&#65533;&#65533;&#65533;&#65533;&#65533;&#65533;&#459;P5&#65533;&#65533;W&#65533;&#65533;u&#65533;&#65533;F&#65533;&#65533;C&#65533;&#65533;&#1910;&#65533;&#65533;&#65533;&#65533;&#65533;&#65533;LVS&#65533;&#65533;&#65533;}&#65533;&#65533;&#2014;&#65533;&#65533; &#65533;&#65533;[8&#65533;)&#65533;&#65533;&#65533;Hv&#65533;*&#65533;&#65533;&#65533;&#1115;!&#732;I&#65533;&#65533;&#65533;&#65533;&#65533;&#65533;&#65533;&#431;>&#65533;&#65533;&#65533;L&#65533;&#65533;&#65533;&#65533;v&#65533;&#65533;M&#65533;8&#65533;[z(&#65533;&#65533;,.t&#65533;&#65533;&#65533;-&#542;&#65533;&#65533;&#65533;n&#65533;CA&#65533;=&#65533;&#65533;&#65533;&#65533;3&#601;R&#65533;}&#65533;4&#65533;&#65533;+0&#1104;&#65533;&#65533;|&#65533;&#1960;&#65533;&#65533;&#65533;]&#65533;&#65533;&#65533;&#65533;H&#65533;'=&#65533;&#65533;&#65533;&#65533;&#65533;<'&#65533;	&#65533;n&#65533;&#65533;&#65533;&#65533;&#65533;L&#65533;&#65533;&F&#65533;"A&#65533;&#65533;|tS&#65533;nnJ&#65533;9&#65533;&#65533;5&#65533;F&#65533;[&#65533;oF2?~&#65533;0&#65533;&#65533;&#65533;'&&#65533;O&#65533;t&#65533;6&#65533;&#65533;&#65533;&#65533;9&#65533;&#65533;&#65533;&#65533;+&#12369;&#65533;&#65533;.  
= t&#65533;}&#65533;&#65533;&#65533;&#65533;&#65533;|&#65533;W&#65533;&#178938;&#65533;&#65533;&#65533;&#65533;&#1924; &#65533;P%&#65533;&#65533;&#65533;&#520116;XYl&#65533;&#65533;t&#65533;&#65533;&#65533;&#65533;&#65533;&#65533;&#65533;&#65533;&#65533;i~i&#65533;&#65533;%&#65533;N&#65533;w&#65533;&#65533;.&#155;iN&#65533;k&#65533;&#65533;&#65533;P&#65533;$'&#65533;&#65533;&#65533;&#65533;4*&#65533;&#65533;&#65533;.&#65533;&#65533;^&#1389;ntV&#65533;&#65533;Qo" G&#65533;-b&#65533;&#65533;_&#65533;&#65533;9&#65533;O&#65533;&#65533;@oI&#57391;&#65533;!&#65533;&#65533;3n&#65533;m"L%&#65533;&#65533;
mP_&#65533;&#65533;8&#65533;5&#65533;&#65533;
&#65533;&#65533;&#65533;<&#65533;&#65533;&#65533;^&#1651;&#65533;g&&#65533;&#65533;&#65533;c&#65533;&#65533;&#65533;&#65533;&#65533;k&#65533;&#65533;0kTkFr&#1072474;&#437;&#65533;Yo&#65533;e=&#65533;Y&#65533;&#611;)&#65533;&#1648;}w&#65533;&#65533;p+&#65533;&#65533;&#65533;>&#65533;&#65533;&#65533;&#65533;&#65533;&#65533;NZ&#1515;&#65533;ivQ&#65533;&#65533;E&#65533;q&#65533;&#65533;&#990;@a<E&#65533;&#65533;T&#65533;S&#65533;&#65533;&#65533;&#65533;&#65533;&#65533;&#65533;&#65533;&#65533;&#65533;&#65533;&#65533;rn(&#65533;&#65533;&#65533;%&#65533;&#65533;&#65533;&#65533;v&#65533;`|&#65533;&#65533;&#65533;&#65533;&#65533;&#65533;&#65533;&#65533;V&#65533;\U/&#65533;&#65533;&#65533;&#65533;&#185;&#65533;U&#65533;e&#65533;&#65533;&#436;&#612;&#65533;&#65533;&#65533;&#673;&#65533;H&#65533;	[&#65533;	&#1083;&#65533;&#65533;&#65533;&#65533;}&#65533;&#65533;&#65533;&#65533;&#65533;&#309;&#65533;&#65533;&#762;&#65533;&#65533;{&#65533;&#65533;&#65533;&#65533;&#65533;^&#65533;&#65533;&#65533;&#65533;0&#65533;@&#65533;&#65533;&#65533;R&#65533;Y&#34977;&#65533;	.&#65533;&#65533;mK&#65533; &#65533;&#65533;c &&#65533;&#65533;)q&#65533;&#65533;&#65533;&#65533;&#65533;&#65533;&#65533;.M&#532;&#65533;&#65533;&#65533;l6&#65533;&#65533;&#65533;'Jw&#65533;&#65533;&#65533;J.&#65533;Q&#65533;G&#65533;&#65533;[&#692;)R&#65533;/ &#65533;D&#165;&#65533;&#65533;&#65533;9&#65533;V&#65533;F&#65533;&#65533;&#65533;&#130;&#65533;&#65533;&#65533;l&#65533;&#65533;_	M&#1156;&#65533;&#65533;&#695;9&#65533;)&#65533;&#65533;&#65533;Ks5&#23060;&#65533;Y3P&#65533;x$`&#65533;#V&#65533;+D&#65533;%}&#65533;&#65533;&#65533;&#65533;M&#65533;&#65533;SZ&#65533;&#812;o&#65533;&#65533;q&#65533;v*s:&#970;&#65533;}}&#65533;[5&#468;&#65533;&#65533;f&#65533;S&#65533;P&#65533;TAF&#65533;&#65533;&#65533;&#65533;&#65533;)&#65533;a&#265;-lI&#65533;O&#65533;G&#65533;"&#65533;('Lv&#65533;&#65533;6'&#65533;{&#65533;&#65533;&#65533;&#728;&#65533;_&#65533;&#65533;R&#65533;&#65533;&#65533;=&#65533;is&#65533;&#65533;&#65533;&#65533;&#65533;E&#1003;_&#65533;~&#65533;&#65533;&#65533;f&#65533;:&#65533;&#619;V&#65533;&#65533;&#65533;&#65533;'&#65533;+&#65533;&#65533;IW"t&#65533;HK&#65533;&#65533;&#65533;&#65533;]z&#65533;Hh&#65533;&#65533;&#1228;&#65533;# 2@&#65533;&#65533;&#65533;&#65533;&#65533;&#65533;_&#65533;&#65533;&#65533;&#65533;e&#64774;&#65533;e*VX&#65533;iePH&#65533;1&#65533;S&#65533;h&#65533;&#65533;h&#65533;&#65533;xc&#65533;&#65533;&#65533;'&#65533;&#65533;]t &i &#65533;&#65533;&#65533;C&&#65533;&#25620;&#65533;}&#65533;K
&#65533;8eOf&#65533;Y`J@&#65533;I(T&#65533;_B&#65533;Gd&#65533;\LQ&#65533;&#65533;fW8y&#65533;5>&#65533;Ta	&F&#1630;y&#65533;&#65533;M&#65533;N&#65533;	&#65533;&#700;&#65533;X&#65533;&#65533;&#65533;&#65533;&#65533;~
&#65533;7&#65533;i&#65533;)f&#65533;z&#65533;]su&#65533;&#65533;%H&#65533;U&#65533;N&#65533;B&#65533;c&#65533;&#65533;e&#65533;eB&#65533;&#65533;&#1545;&#65533;&#65533;c3B&#65533;&#65533;kHyR&#65533;c&#65533;&#65533;&#65533;&#1007;&#65533;&#65533;w&#1164;~&#65533;ja9&#65533;I&#65533;&#65533;&#65533;&#65533;bt_$&#65533;&#65533;&#65533;&#842;&#65533;&#65533;L;&#65533;&#65533;&#65533;&#65533;&#65533;gz&#65533;U&#65533;&#65533;&#65533;&#65533; &#1376;AMvI&#1172;&#65533;&#65533;0&#31751;m&#65533;&#65533;sEL&#65533;&#65533;_&#65533;&#65533;\
&#65533;&#65533;3)P0L&#65533;E%&#65533;&#65533;&#65533;&#65533;N&#65533;&#65533;$&#1695;}*k&#373;&#642;m;&#65533;&#65533;Ac&#770;+&#65533;1&#65533;A{&#65533;&#476;&#65533;&#65533;&#65533;`&#65533;&#1074;~[&#65533;&#65533;&#65533;&#65533;&#65533;&#65533;&#65533;&#65533;&#65533;&#65533;
&#65533;&#65533;Zn&#65533;&#65533;E0&#1049;'G &#65533; &#65533;6&#65533;Q&#65533;<&#1022;Xt&#65533;K&#65533;:r&#65533;&#65533;&#65533;&#65533;g&#65533;&#65533;MF&#65533;&#65533;P&#569326;&#65533;u&#65533;hG}&#65533;Q&#65533;}r&#65533;8&#65533;&#65533;q5m&#65533;&#65533;v&#65533;i&#65533;'7y&#65533;>S&#65533;&#65533;_# &#65533;H&#65533;p&#65533;&#65533;5&#65533;@&#65533;&#65533;&#65533;&#65533;fIqZ&#65533;&#176;&#65533;&#65533;&#65533;&#65533;d&#65533;+U&#65533;&#65533;n&#65533;&#65533;u&#65533;&#65533;up&#65533;C&#65533;]&#65533;G|'&#65533;&#65533;+&#65533;&#65533;UaM&#65533;RO&#65533;&#65533;TC&#65533;&#65533;&#65533;Us&#65533;M&#65533;*&#65533;T&#299;&#65533;&#65533;&#65533;b&#65533;-&#65533;7&#65533;&#65533;r&#813;,&#65533;&#716;&#65533;&#65533;e&#65533;1&#65533;Y1:&#65533;&#65533;+&#65533;&#65533;&#65533;&#8123;&#65533;&#65533;&#65533;o>&#65533;&#65533;=&#65533;&#65533;{{&#65533;Iq&#875;&#65533;&#65533;&#813;&#65533;&#65533;&#65533;L&#65533;&#65533;w[Z&#65533;&#65533;g&#65533;&#1705;~v&#65533;&#65533;&#65533;hG&#65533;&#65533;-Z?&#65533;&#65533;'X-_p] P&#65533;4&#65533;8&#65533;qO&#65533;NI&#65533;&#65533;;%Q(3&#65533;P&#65533;&#65533;&#65533;PZ&#65533;N BG&#65533;&#65533;&#65533;0rp&#65533;&#65533;&#65533;&#65533;Q&#65533;v@&#65533;&#65533;"`&#65533;&#65533;=|&#1746;&#65533;&#65533;&#65533;>=&#65533;&#65533;H&#65533;6&#65533;X&#65533;&#65533;&#65533;m}K&#65533;&#65533;&#65533;&#65533;&#65533;&#65533;&#65533;&#877;&#65533;&#65533;\&#65533;&#65533;&#65533;+
0&#65533;&#65533;&#1991;@&#65533;&#65533;~&#65533;&#65533;&#65533;&#65533;FG&#1168;&#65533;Z&#65533;0a&#65533;&#65533;6&#440;o&#65533;D&#65533;&#65533;&#65533;(A<vc&#65533;	&#65533;&#65533;&#65533;&#462;9&#65533;$c&#65533;W&#65533;&#65533;i&#65533; &#65533;y&#65533;&#65533;
28&#1856;d&#65533;;&#65533;&#65533;&#65533;w+R\&#65533;$G&#65533;H&#65533;&#65533;&#65533;&#65533;&A&#65533;&#65533;&#65533;"2)&#65533;$&#65533;?&#65533;&#65533;&#65533;&#65533;&#65533;r&#65533;&#65533;:e,&#65533;&#65533;&#65533;#&#65533;X&#65533;&#65533;&#65533;12|&#65533;y&#65533;(&#65533;&#65533;	&#65533;&#65533;&#65533;h&#65533;&#65533;o&#65533;H#:S&#65533;&#1052;$&#1960;&#65533;J&#65533;&#65533;Z>&#65533;E&#65533;bjTd3&#65533;&#65533;&#65533;`&#65533;Pv&#65533;&#29036;5(`iat&#65533;&#65533; &#65533;I&#65533;i&#65533;&#65533;&#166;#&#65533;&#65533;Di&#65533;&#65533;&#492;"%;&#65533;&#65533;s&#65533; &#65533;&#65533;MA&#65533;&#65533;&#65533;P&#65533;rw&#65533;_&#65533;&#65533;	&#1062092;k% B&#65533;&#65533;&#65533;h&#65533;&#843;&#65533;&#65533;f&#65533;&#65533;)&#65533;;&#65533;&#65533;&#65533;$&#65533;-=S&#65533;"&#65533;&#65533;&#65533;&#65533;.&#65533;&#65533;l&#65533;9Q&#65533;&#65533;&#904;&#65533;&#65533;t$&#1110;jA*&#65533;.&#65533;&#65533;Z&#65533;>&#65533;	&#65533;&#65533;&#65533;Q&#65533;L&#65533;&#65533;T&#65533;N&#65533;z3&#65533;B&#65533;9;v&#65533;&#65533;&#65533;-zg=@&#255;^&#65533;X[&#65533;j!&#65533;!YA&#65533;&#65533;&#65533;Y&#65533;VQ&#65533;Hh&#65533;&#65533;&#65533;fLh>&#65533;yD&#65533; X&#65533;&#65533;&#65533;&#65533;&#65533;P&#65533;+H&#65533;N&#65533;&#65533;-,&#65533;pY,&#65533;&#65533;Y&#65533;2`&#65533;#-&#65533;&#65533;Cmqq<&#1273;&#65533;&&#65533;W&#65533;&#65533;u&#418;c&#65533;C&#65533;&#65533;&#65533;&#65533;rO;&#65533;$s&#65533;&#65533;&#65533;R&#65533;&#65533;&#65533;k&#65533;&#65533;&#65533;n&#65533;&#9002;&#65533;Y\&#65533;^5:&#65533;B&#65533;n&#65533;Z&#65533;p*&#65533;&#65533;8&#65533;&#65533; W&#65533;&#65533;n&#65533;b&#65533;d&#65533;v&#65533;&#65533;=&#65533;|b&#65533;'z&#65533;"&#65533;&#65533;*&#65533;&#65533;to&#1350;&#43876;n&#65533;&#65533;|$&#65533;&#65533;&#65533;&#65533;&#65533;&#65533;#"&#65533;&#65533;&#65533;S&#65533;8R&#65533;&#65533;&#65533;&#65533;z0Q&#65533;&#65533;&#804;&#65533;eH\&#65533;%&#869;&#65533;&#65533;h&#65533;&#65533;A_&#65533;N&#65533;&#65533;&#65533;<FS&#65533;&#65533;2O<&#65533;r&#65533;&#65533;cr&#65533;+&#65533;P&#65533;&#65533;&#65533;%&#65533;|&#1729;&#65533;&#65533;&#1596;&#65533;U&#65533;uoK^o&#65533;&#65533;1&#65533;1&#65533;m&#65533;O&#65533;&#65533;&#65533;L$[VY&#65533;&#65533;V"&#65533;W&#622;&#65533;&#65533;&#65533;j&#65533;&#65533;&#65533;&#60956;l&#65533;&#65533;&#65533;&#65533;&#65533;{&#65533;&#65533;y&#65533;&#65533;6&#65533;$.)&#65533; &#65533;&#65533;B&#65533;&#65533;&#65533;&#65533;P&#65533;&#65533;F&#65533;&#65533;&#65533;&#65533;"k&#65533;Eg7&#65533;&#65533;&#65533;{Zi7&#65533;&#65533;09&#65533;Y+e:*&#65533;&#65533;&#65533;&#65533;7&#65533;+&#65533;1r&#65533;I6d&#65533;&#65533;k&#65533;t10&#65533;JJy&#1075;&#65533;X&#65533;4&#65533;&#65533;&#65533;&#1998;&#65533;&#65533;?&#65533;&#1751;y&#65533;j&#65533;&#65533;5(^&#65533;&#65533;d&#177;&#65533;q&#65533;&#65533;&#65533;&#65533;/B=]'N&#65533;&#65533;&#65533;Eu$qWW=H:w&#65533;.&#65533;&#65533;&#65533;&#65533;&#65533;&#65533;!	S&#65533;&#204;&#65533;&#65533;l:y&#65533;&#65533;&#65533;Mv&#65533;;hz&#65533;&#65533;&#65533;&#65533;&#65533;p/}&#65533;&#65533;Z&#65533;?Y?&#65533;0&#65533;&#65533;S&#65533;6w&#65533;&#65533;t&#1852;&#65533;b&#65533;&#955;&#65533;b&#65533;_&#65533;&#65533;&#65533;&#65533;|&#65533;&#65533;&#65533;&#65533;<&#65533;fP&#65533;u&#65533;B&#65533;&#65533;&#65533;&#65533;&#65533;p&#65533;w{E&#65533;&#65533;c("^&#65533;Ua&#65533;&#65533;6b|&#65533;&#65533;&#65533;tR&#1182;&#65533;|G]&#65533;E&#65533;&#65533;A^&#65533;&#65533;[#&#65533;&#65533;&#65533;&#1873;=&#65533;&#65533;)&#65533;[P$&#65533;&#65533;)&#2038;&#65533;Sn5&#65533;Z&#1796;&#65533;n&#65533;Vq&#65533;&#302;&#65533;lO&#65533;L&#65533;`&#65533;;&#65533;&#65533;&#65533;&#65533;&#65533;x&#65533;<~A&#65533;&#65533;V>&#65533;&#65533;W&#65533;&#65533;|t&#65533;&#65533;&#65533;N&#65533;&#65533;&#65533;&#65533;`2&#65533;&#65533;&#65533;[&#65533;&#65533;&#65533;&#65533;&#1389;&#65533;&#65533;O&#65533;&#65533;&#65533;>&#185;t{&#65533;&#1518;&#65533;;&#65533;W&#65533;&#65533;%&#65533;n&#729;&#65533;&#65533;n&#65533;&#65533;&#905;&#65533;x&#65533;f&#65533;&#65533;3_y&#65533;%&#65533;!&#65533;&#1217;oc&#65533;&#65533;&#65533;&#65533;&#65533;&#65533;&#1076;};&#1133;&#65533;&#65533;s&#65533;M@2&#65533;&#65533;&#65533;&#65533;&#65533;&#65533;&#65533;&#65533;f&#65533;7x&#65533;&#65533;&#65533;&#1582;y&#65533;KMu&#65533;&#65533;&#65533;&#65533;&#65533;v=\&#65533;L&#65533;jQ&#65533;&#65533;ox&#65533;&#65533;&#65533;&#65533;&#65533;/&#65533;&#65533;&#65533;&#65533;r&#65533;&#65533;&#65533;&#507;&#65533;&#65533;
&#65533;'&#65533;F&#65533;&#65533;&#65533;&#65533;_&#65533;&#65533;&#65533;7&#65533;}&#65533;&#65533;&#65533;k;&#65533;W&#65533;&#65533;&#65533;i&#65533;&#65533;J&#65533;46?&#65533;}nj&#65533;x&#65533;&#65533;&#65533;ak&#65533;&#65533;&#65533;&#65533;=Q&#65533;z&#65533;q1&#65533;Wc&#65533;Tr~&#65533;v&#65533;7u&#65533;}&#65533;7i&#65533;A&#65533;|&#65533;>&#65533;w\GA&#65533;n&#65533;We&#65533;f'&#65533;&}&#65533;&#65533;G(SnnU-&#65533;r}&#65533;W,&#65533;p&#65533;'&#65533;g~^&#65533;inwNx6"&#1536;&#65533;~x|TU&#65533;G_&#65533;'&#65533;&#65533;ET;x!z&#65533;0&#65533;'J&#65533;B'&#65533;z]&#65533;7&#308;n<u[&#65533;d&#65533;%&E=&#65533;&#65533;&#65533;&#65533;[AXy>&#65533;x&#65533;'{cHp&#65533;;f&#65533;&#65533;DXa4(rXw{&#65533;&#65533;y&#65533;sG&#65533;&#65533;*gsLz&#65533;&#65533;&#65533;m&#65533;1&#65533;&#65533;~&#806;wrHvhl^H~&#65533;#>EFx&#65533;&#65533;]&#65533;|&#65533;7&#65533;&#65533;}98y&#65533;v&#65533;fV&#65533;('L&#65533;[&#65533;&#65533;UxH&#65533;KW]&#65533;&#65533;w`H&#65533;&#65533;h{m&#65533;iZhx&#65533;eo&#65533;o&#65533;&#65533;[k&#65533;
h&#65533;^&#65533;&#65533;&#65533;(v&#65533;7&#65533;&#65533;U&#65533;P&#65533;(`N&#65533;|&#65533;&#65533;y&#65533;wS!&#65533;/P&#65533;&#65533;8{&#65533;(x&#65533;3&#65533;ys{&#65533;Vy&#11597;\DV&#65533;&#65533;&#65533;&#65533;&#65533;[&#65533;&#65533;&#65533;&#65533;&#526;&#65533;I&#65533;&#65533;u+X&#65533;f&#65533;(MH&#65533;&#65533;&#65533;&#65533;&#65533;TWstq&#65533;Q&#65533;#&#65533;&#518;g&#65533;&#65533;Fx&#65533;&#65533;y&#65533;G&#65533;&#65533;&#65533;s&#65533;f&#65533;38&#65533;&#65533;(&#65533;&#65533;&#65533;r&#65533;&#65533;}&#65533;&#65533;r&#65533;&#65533;e&#65533;(&#65533;&#65533;WB&#65533;f-&#65533;&#65533;(vi&#65533;"?.&#65533;&#65533;&#65533;UL'&#65533;&#65533;&#65533;'&#65533;L&#65533;&#65533;1&#65533;X&#65533;&#65533;7&#65533;&&#65533;e&#65533;>9d&#65533;&#65533;&#65533;
A		{&#65533;&#65533;0&#1236;&#65533;Hw&#65533;6&#65533;&#65533;&#65533;:&#65533;#&#65533;&#1767;v&#65533;vEX9&#65533;X&#65533;"	&#65533;&#65533;&#65533;zH&#65533;ub&#65533;]&#65533;&#65533;&#65533;&#65533;&#65533;&#65533;f&#65533;&#65533;&#65533;'&#65533;&#65533;U}|w&#65533;&#65533;&#65533;D&#65533;eqNV&#65533;[x&#65533;9	\&#65533;&#405;&#65533;G&#65533;D9x`&#65533;&#65533;#&#65533;&#65533;&#65533;&#65533;r4&#65533;&#65533;0&#65533;tZ&#65533;qBY&#65533;&#65533;&#65533;O&#65533;&#65533;&#65533;&#65533;&#65533;o	&#34173;&#65533;&#65533;&#65533;1&#65533;9&#65533;&#65533;&#65533;&#65533;&#65533;&#65533;b&#1912;w'&#65533;#&#65533;[&#65533;l&#65533;9&#65533;&#65533;&#1336;&#65533;&#65533;&#65533;&#65533;&#1609;rC&#65533;&#65533;x&#65533;&#65533;z&#65533;&#65533;6&#65533;H&#65533;&#65533;&#65533;&#65533;&#65533;|-&#65533;{h&#65533;-&#65533;&#65533;&#840;&#65533;&#65533;3&#65533;Wl&#65533;&#65533;]e'&#65533;&#65533;&#65533;Tc3&#65533;&#65533;u'!y&#65533;&#65533;2&#65533;&#65533;&#65533;y&#65533;&#600;&#65533;&#65533;&#1558;:&#1616;&#65533;&#65533;&#65533;Yq&#65533;a;qn{Iz.)&#65533;V(H&#65533;t&#65533;&#65533;D&#65533;I&#65533;&#65533;&#65533;&#65533;&#65533;&#65533;&#65533;&#65533;&#65533;&#65533;&&#65533; &#1495;&#65533;Y&#65533;
j&#65533;z&#65533;&#65533;hY{&#1685;&#65533;&#65533;&#65533;&#65533;(&#65533;&#65533;#f&#1244;&#65533;&#65533;s&#65533;)w&#65533;U&#65533;&#65533;9z&#65533;,#c&#65533;&#65533;&#65533;&#65533;n&#1569;&#65533;&#65533;DX&#65533;&#65533;<&#608;,&#65533;&#65533;&#65533;i&#65533;e9&#65533;tu&#65533;*&#65533;&#360;eYu;J&#65533;c	$&f/N9&#65533;Aw&#65533;&#65533;&#65533;RG&#65533;%k&#65533;@DSa&#65533;f&#65533;&#65533;i&#65533;&#65533;v&#65533;&#65533;&#65533;:zp?&#65533;&#65533;'&#65533;&#65533;&#65533;<g&#65533;*&#65533;&#65533;&#65533;&#65533;a&#65533;&#65533;&#65533;~z&#65533;cJ&#65533;/B&#65533;&#65533;h!$&#65533;:&#65533;&#65533;&#65533;&#65533;&#65533;&#65533;\0&#65533;&#65533;W&#65533;^&#65533;&#65533;&#1079;l@1&#65533;_&#43393;&#666;&#65533;x&#65533;&#65533;o&#65533;hc&#65533;&#1704;A&#65533;&#65533;&#65533;8&#65533;&#65533;&#675;)+NdQ&#65533;&#65533;&#65533;&#65533;|&#65533;wT&#65533;']&#65533;P&#65533;&#65533;j&#65533;k&#1698;_&#65533;&#65533;&#65533;&#65533;&#65533;j&#65533;&#65533;&#65533;&#65533;&#65533;
M*&#65533;p&#65533;&#65533;&#65533;&#65533;&#65533;W&#65533;O7&#65533;&#65533;i&#65533;?&#65533;oJ&#65533;	.&#65533;X&#65533;UJs&#65533;&#65533;E&#65533; n^D&#65533;]&#65533;&#65533;Q&#65533;&#613;&#65533;Y&#65533;&#65533;&#65533;zy&#65533;&#65533;&#1251;&#65533;(&#65533;&#65533;&#65533;v5&#65533;&#65533;&#65533;(&#65533;&#65533;;uX&#65533;&#65533;Z&#65533;&#65533;*&#65533;&#65533;)&#65533;&#65533;&#65533;&@w&#65533;&#65533;&#65533;&#65533;7M&#415;&#65533;VA &#65533;&#65533;&#1818;y\&#65533;5i&#65533;z&#65533;c&#65533;a&#65533;&#65533;&#65533;k&#65533;&#65533; &#65533;~z&#65533;&#65533;y&#65533;&#65533;&#688;e&#648;&#65533; &#65533;&#65533;&#65533;&#65533;&#65533;+&#65533;&#65533;&#65533;S&#65533;$&#65533;&#65533;P&#65533;0&#65533;&#682;&#65533;&#65533;&#65533;&#65533;`&#65533;&#65533;&#65533;&#669;&#1577;&#65533;v&#1570;&#65533;w]&#65533;:&#65533;&#65533;k&#65533;'d&#65533;&#65533;ki&#65533;&#65533;&#65533;]&#65533;o&#65533;R&#65533;&#3183;&#65533;R$xt&#65533;&#65533;&#65533;*Dk&#65533;&#65533;y&#65533;&#65533;:&#65533;/F&#65533;&#65533;)&#65533;&#65533;&#65533;&#65533;&#65533;&#65533;9&#65533;&#65533;f
&#65533;1&#742;`&#65533;&#65533;&#65533;Eyw&#65533;f&#65533;U&#65533;&#65533;&#65533;&#65533;JI6&#65533;Jmh&#65533;&#65533;Z&#65533;?;&#65533;y&#65533;~ &#65533;&#65533;:V&#65533;H&#65533;&#65533;&#65533;&#65533;yr&#65533;n&#65533;zk&#65533;	&#65533;!H&#65533;&#2325;KSv&#65533;]&#65533;p&#65533;@D&#65533;&#65533;&#533;&#65533;&#65533;&#65533;Y&#65533;&#65533;U&#65533;iHV+&#65533;S&#65533;K&#65533;&#65533;v&#65533;+o&#65533;&#65533;3+&#65533;p&#65533;&#65533;^J&#65533;G{&#65533;&#65533;&#65533;&#65533;6&#65533;&#65533;UPFUG&#65533;&#65533;&#5182;x&#65533;&#65533;&#65533;&#65533;b&#65533;&#65533;&#65533;y*&#65533;&#65533;&#65533;g&#65533;&#65533;&#65533;[&#65533;&#39518;&#65533;u&#65533;&#65533;w&#65533;&#65533;)&#65533;R&#65533;&#65533;&#65533;Q9&#65533;&#65533;&#65533;&#65533;B"&#65533;&#65533;fV&#65533;&#65533;&#65533;&#1726;&#65533;&#65533;&#65533;:&#65533;j&#65533;8&#1788;&#65533;&#65533;\&#65533;zv&#1371;&#65533;g&#65533;&#65533;&#65533;&#65533;_&#65533;&#65533;&#65533;i&#65533;B&#65533;&#65533;EW'kU&#65533;YB&#65533;&#65533;&#65533;j&#65533;&#65533;&#65533;&#65533;&#65533;:&#65533;X[&#65533;
&#65533;
K&#65533;i&#65533;&#65533;y&#65533;&#65533;&#65533;:&#65533;A&#1767;&#65533;
&#65533;B
oly&&#42654;i&#65533;Oi&#65533;w&#65533;s&#65533;&#65533;&#65533;Y&#65533;
"\&#65533;&#1739;&#65533;&#65533;&#744;%&#65533;&#65533;&#65533;&#618;&#65533;y&#65533;&#65533;
&#65533;&#65533;&#1279;>&#65533;]&#65533;<j&#65533;&#65533;*&#65533;B&#65533;j&#65533;&#65533;&#65533;&#65533;!J-Y}&#65533;|&#65533;&#65533;[&#65533;&#65533;g,&#65533;&#65533;{,ML&#65533;D&#65533;ymU&#65533;#,&#65533;&<&#65533;&#65533;v~?&#65533;&#65533;z&#65533;&#65533;zOPY&#65533;-&#65533;y&#65533;w&#65533;&#65533;'&#1029;&#65533;&#65533;`&#65533;&#65533;&#65533;&#65533;&#65533;&#65533;&#65533;{&#65533;&&#65533;&#65533;&#65533;&#65533;&#65533;&#65533;&#65533;&#65533;x&#65533;&#65533;&#65533;&#65533;&#1749;&#65533;&#757;N&#65533;&#65533;7&#335;&#1114;+&#65533;&#65533;&#65533;QdK#&#65533;&#471;?&#65533;&#65533;J&#65533;&#65533;?&#65533;6&#65533;&#65533;y&#331;,&#65533;X&#65533;&#65533;_&#65533;>&#65533;&#730;
x&#699;&#65533;&#65533;k&#65533; $&#65533;Jk&#65533;]&#65533;&#65533;bbTTCX&#65533;&#65533;&#800;&#53199;&#65533;&#65533;&#65533;
&#65533;I&#65533;&#37368;k&#65533;&#65533;&#65533;,&#65533;&#65533;:&#65533;&#65533;&#65533;>^&#802;&#65533;I&#65533;d+-S&#65533;?-&#571;&#65533;e@l))&#65533;&#706848;&#65533;&#686;&#65533;&#65533;&#65533;&#65533;6.OL&#65533;&#65533;&#65533;Q&#1799;&&#65533;g&#65533;&#65533;0&#65533;&#65533;>&#65533;&#65533;&#65533;&#65533;&#757;&#65533;&#65533;5&#65533;y'{&#65533;&#65533;&#65533;&#65533;&#65533;&#665;TzJ}'2V
&#65533;&#65533;&#65533;&#1292;}+&#65533;8&#65533;&#65533;&#65533;)&#65533;&#65533;&#65533;
&#65533;H&#826;e&#65533;h{&#65533;&#1548;&#65533;#&#65533;&#65533;&#65533;k&#65533;9&#65533;&#65533;&#65533;&#65533;&#65533;
&#65533;&#65533;n4-&#65533;0&#65533;6b&#65533;|&#65533;u&#955;&#1162;&#65533;&#65533;[&#65533;&#65533;f;&#65533;[&#65533;&#65533;&#65533;&#1996;&#65533;
&#65533;&#65533;k&#65533;&#65533;&#1646;&#65533;,T&#65533;o0&#65533;o&#65533;&#65533;&#65533;z&#497;C>&#65533;&#65533;&#65533;&#1829;1&#65533;N-&#65533;(&#65533;&#1160;v&#65533;n&#65533;&#165;;&#65533;&#65533;&#65533;8:&#65533;&#65533;&#65533;&#65533;<&#65533;&#65533;&#65533;a&#65533;&#65533;&#65533;&#1851;&#65533;&#65533;&#65533;<&#65533;&#65533;#&#65533;;&#65533;&#65533;&#65533;&#65533;&#1354;&#65533;Jl&#65533;&#65533;&#65533;^+&#65533;-&#65533;&#65533;&#65533;^&#65533;&#776;&#65533;&#65533;&#65533;&#65533;&#65533;c&#65533;&#65533;&#65533;&#65533;&#65533;&#65533;&#65533;&#65533;e&#65533;&#1732;&#65533;z*&#65533;&#65533;F&#65533;)7#&#65533;$&#1900;&#65533;&#65533;?W&#65533;l&#65533;&#65533;r<&#65533;4&#65533;&#403;]&#855;<&#65533;&#65533;&#65533;W&#880;&#65533;&#65533;H<&#65533;&#65533;&#65533;&#65533;&#65533;&#65533;&#65533;&#65533;&#65533;e&#65533;l&#65533;&#65533;&#65533;&#65533;&#65533;&#65533;*&#65533;&#65533;&#65533;&#65533;&#65533;&#65533;]&#65533;'&#65533;i&#65533;&#65533;&#65533;&#65533;&#740;m&#1369;h&#65533;&#65533;7x&#65533;L&#65533;&#65533;&#65533;-&#65533;&#65533;&#65533;&#65533;%jku&#65533;&#65533;&#65533;9b6,&#65533;&#65533;l&#65533;&#65533;&#1495;&#65533;&#65533;&#65533;
&#145;&#65533;&#65533; N&#65533;&#65533;(&#65533;L&#65533;&#65533;&#65533;&#65533;m&#65533;&#65533;Ln&#409;<&#65533;&#65533;L&#65533;&#65533;&#65533;{&#65533;&#65533;`#&#65533;&#65533;&#65533;7|&#65533;&#65533;&#65533;&#65533;&#65533;=&#65533;&#65533;&#65533;&#65533;M&#65533;&#65533;m&#65533;z}@&#65533;&#65533;&#65533;V&#65533;&#65533;*&#65533;&#65533;&#65533;&#65533;?&#65533;&#65533;&#65533;&#65533;&#65533;0&#65533;&#65533;&#65533;n&#65533;&#65533;W&#65533;&#65533;&#1653;m&#65533;&#65533;Y&#65533;x}&#65533;&#65533;&#65533;&#65533;&#65533;&#1884;&#1503;=&#65533;.m&#758;&#65533;&#65533;)&#837;/.&#65533;&#65533;&#65533;&#65533;E&#65533;&#65533;&#65533;M&#65533;&#65533;KbV&#65533;q$&#423;&#65533;&#65533;}&#65533;&#22233;&#65533;&#65533;&#1305;!&#65533;f&#65533;&#65533;&#65533;Mb&#65533;8&#65533;&#65533;&#1980;&#65533;u&#65533;V&&#65533;&#65533;i&#65533;:D&#65533;n&#65533;w&#65533;`nD&#65533;&#65533;&#65533;2&#65533;&#65533;M]&#65533;&#65533;&#65533;&#65533;4&#951;P~&#65533;&#65533;&#65533;&#65533;*[&#65533;#&#65533;&#65533;.&#65533;&#65533;&#1842;&#65533;&#65533;jD&#65533;&#65533;&#65533;L &#65533;t&#65533;&#65533;&#793;&#65533;yW&#65533;*&#65533;N&#65533;&#65533;<&#65533;C^&#65533;~"&#65533;&#65533;L&#65533;v(&#65533;+&#65533;&#65533;&#65533;}[9&#65533;&#65533;G&#65533;6&#65533;&#65533;&#65533;]&#65533;&#65533;v&#65533;Y&#65533;0a&#65533;&#65533;&#65533;H&#65533;&#65533;o;&#65533;=&#65533;&#65533;&#65533;&#65533;b&#65533;&#65533;[&#65533;&#589;&#65533;&#65533;&#65533;&#65533;&#65533;>&#65533;&#65533;0&#1955;~-&#65533;c&#65533;&#1123;&#65533;&#65533;&#65533;&#65533;&#65533;&#65533;&#65533;&#65533;kL&#65533;&#65533;&#65533;\~&#65533;&#65533;=&#65533;Zm&#65533;&#65533;&#65533;&#65533;
+p&#897;&#65533;.&#65533;&#1661;&#65533;W~&#65533; _&#65533;&#65533;n~&#65533;&#65533;&#65533;>>t&#65533;Y&#65533;M&#65533;#^&#1683;&#65533;&#1874;&#65533;E&#65533;&#65533;u&#65533;&#65533;&#1943;&#65533;&#65533;@l&#65533;&#65533;&#65533;&#65533;[&#11596;&#65533;&#65533;&#65533;&#65533;^&#65533;&&#65533;&#65533;]n&#65533; &#65533;&#65533;;\&#65533;&#813;&#65533;_&#65533;&#65533;&#65533;]&#65533;&#1290;	&#65533;&#65533;;&#65533;_&#65533;&#65533;&#65533;&#65533;Z&#65533;&#65533;&#910;&#1028;5&#65533;&#65533;n&#65533;*&#65533;&#1418;&#65533;&#65533;%w&#65533;Z&#1912;&#65533;=&#65533;&#65533;?&#65533;&#65533;4_&#65533;&#1006;&#65533;v&#65533;&#65533;&#65533;&#65533;R~&#65533;L^&#65533;&#65533;L&#65533;&#65533;&#65533;.R&#65533;(&#65533;&#65533;&#65533;>&#65533;i&#65533;&#65533;Y^&#65533;h9k&#65533;&#65533;'&#65533;T^&#65533;({Jz&#65533;&#65533;.&#65533;+^&#65533;;*&#65533;&#65533;&#65533;&#65533;&#65533;F?&#65533;cz&#65533;&#65533;&#65533;nS&#65533;&#65533;&#65533;@Y&#65533;7&#1878;&#65533;&#65533;@&#65533;&#65533;&#65533;&#65533;&#65533;&#65533;&#65533;&#65533;&#65533;&#65533;v&#65533;&#65533;&#65533;>&#65533;&#5887;&#65533;&#65533;&#65533;&#65533;&#65533;e&#65533;&#65533;&#65533;&#65533;&#65533;'&#2016;k,[&#65533;&#35951;&#65533;a:&#65533;&#65533;&#65533;&#1225;o&#65533;"&#65533;&#65533;?&#46284;&#65533;&#65533;&#65533;&#65533;&#65533;&#65533;&#65533;^&#1353;&#65533;&#65533;&#1579;&#65533;"M&#65533;&#40738;L/k,&#65533;&#65533;&#65533;M}&#958;]&#65533;&#65533;C&#65533;&#65533;#&#65533;#&#65533;8&#2042;A&#65533;&#65533;L&#65533;&#65533;&#65533;&#65533;&#65533;&#65533;&#1823;&#65533;|&#65533;G&#65533;&#65533;&#65533;o!\&#65533;&#65533;*&#65533;j?&#65533;C&#65533;&#65533;&#65533;&#65533;&#65533;&#65533;H&#65533;&#65533;U\&#65533;&#65533;?q^&#65533;&#65533;&#65533;`3&#65533;Z&#65533;&#65533;/&#65533;&#65533;&#65533;V&#65533;&#65533;&#65533;&#65533;&#65533;	&#65533;&#65533;&#65533;&#65533;&#65533;Q&#65533;&#65533;'&#65533;&#65533;&#65533;&#65533;8&#65533;8&#65533;&#65533;&#65533;&#65533;&#65533;&#65533;&#65533;&#65533;&#65533;&#65533;&#65533;&#65533;&#65533;&#65533;&#65533;&#65533;&#65533;&#65533;&#65533;&#65533;&#65533;&#65533;&#65533;e&#65533;&#65533;&#65533;&#65533;&#65533;&#65533;ne&#65533;&#1296;%&#1233;'&#65533;&#65533;&#65533;\&#65533;&#912;&#65533;&#65533;&#65533;&#791;&#660;&#65533;&#7801;&#65533;&#65533;&#65533;&#770;&#65533;&#65533;&#65533;&#65533;&#65533;&#1124;&#65533;&#65533;^ &#65533;&#65533;7&#65533;&#65533;&#65533;~&#65533;&#65533;[8&#65533;[(&#65533;@PD&#1318;&#65533;&#65533;E&#65533;%&b&#65533;&#65533;Lc&#397;&#65533;&#65533;Da&#65533;N|&#65533;&#65533;&#65533;&#21215;Cu&#65533;!<x&#65533;d&#65533;&#65533;	&#65533;]+&#65533;&#65533;&#65533;&#65533;h&#65533;&#65533;8\&#65533;&#65533;&#65533;&#65533;Y&#65533;&#65533;.&#65533;4!&#65533;D&#65533;rO&#65533;8KZ&#65533;mNl&#65533;&#65533;F#J0&#65533;C_>q&#65533;&#311; &#65533;&#65533;X&#65533;&#65533;|T&#65533;&#65533;&#1339;x_&#860;W&#65533;.Cs&#65533;&#65533;t&#65533;(0q&#65533;ArD&#65533;&#65533;&#65533;#&#65533;&#65533;T|/&#65533;d&#193;%O&#1193;&#65533;&#65533;&#65533;&#65533;&#65533;&#65533;e&#65533;Y&#65533;l&#1822;&#65533;&#65533;&#1779;+)N&#65533;&#65533;b&#65533;Z&#65533;&#65533;&#65533;&#65533;&#65533;v55X&#65533;&#65533;&#65533;V&#65533;&#65533;<Ml&#65533;&#65533;&#16373;&#65533;M&#65533;5&#65533;RL&#65533;n&#65533;)&#65533;&#65533;q&#65533;&#65533;1&#846;&#65533;&#65533;b=&#65533;B&#65533;*&#65533;v&#38460;&#1019;"&#65533;&#65533;P&#65533;&#65533;&#65533;&#65533;o&#65533;&#65533;&#65533;&#65533;&#65533;5&#65533;N&#65533;&#65533;&#65533;&#65533;&#65533;&#65533;&#65533;&#65533;v&#65533;&#65533;W<s&#65533;&#1497;{&#65533;&#65533;W[&#65533;&#65533;^&#65533;&#65533;&#65533;&#65533;T&#65533;&#65533;S&#65533;3&#65533;5&#65533;!}&#65533;&#65533;W&#65533;-&#65533;&#65533;Uh&#65533;BN&#65533;l&#65533;&#65533;g&#65533;&#65533;a&#65533;&#65533;g&#65533;&#65533;X&#65533;&#65533;&#65533;&#65533;5H&#65533;&#65533;&#65533;wZa^C&#65533;&#65533;T&#65533;t&#65533;-	&#65533;q'&#65533;&#65533;&#65533;&#65533;&#65533;w&#65533;K&#65533;Q&#65533;=jY&#65533;+E&#65533;&#21202;&#65533;8^^G>&#535;P&#65533;&#65533;&#65533;'I&#65533;'&#1664; ~&#65533;\&#65533;{&#65533;1&#65533;M$B&#1621;&#65533;&#65533;E)&#65533;&#65533;&#65533;&#65533;a&#65533;&#65533;^%9&#65533;&#65533;&#65533;B&#65533;&#65533;`b&#65533;S]^Z&#65533;?&#65533;&#65533;&#65533;}&#65533;&#65533;!&#65533;&#65533;&#65533;x&#65533;&#65533;}%>&#65533;&#65533;&#65533;&#65533;%&#65533;.jZ&#65533;_b&#65533;aM-N&#65533;&#65533;&#65533;d&#65533;&#65533;&#65533;&#65533;&#65533;q
&#714;&#65533;y&#65533;&#65533;t&#632596;&#1996;&#1575;X0w&#65533;&#65533;&#65533;&#672;&#65533;&#65533;&#65533;d&#65533;&#65533;&#65533;&#65533;Z&#65533;&#65533;&#65533;&#65533;:&#65533;&#65533;n&#65533;&#65533;j;p&#65533;&#65533;&#65533;&#65533;j&#65533;&#65533;&#65533;(&#23268;Z&#65533;&#65533;&#65533;&#65533;f;+&#65533;wn&#65533;&#65533;&#65533;&#65533;`&#65533;	&#13040;&#65533;&#65533;&#65533;&#65533;&#65533;O&#65533;5&#65533;&#65533;qngJ&#65533;&#65533;L&#65533;&#65533;&#65533;lK&I1&#65533;-&#65533;&#65533;&#65533;1-?&#65533;&#65533;|&#65533;&#65533;&#65533;4
8&#65533;&#65533;&#65533;&#65533;&#65533;&#65533;/&#65533;zgr&#65533;&#65533;&#65533;&#65533;m^&#65533;&#65533;&#1025;&#65533;&#65533;&#65533;&#65533;^&#65533;o&#65533;,C&#65533;&#65533;&#65533;PK=&#65533;w&#65533;yk&#65533;J&#40462;~j&#65533;&#65533;&#65533;n&#65533;mZ&#65533;&#65533;CI&#65533;',D&#65533;&#65533;&#65533;1&#65533;&#65533;&#65533;z&#65533;&#65533;z&#65533;`J"&#65533;&#65533;&#65533;i5K&#65533;&#48634;&#65533;*Lrw>&#65533;&#65533;&#65533;X&#65533;&#65533;&#65533;&#65533;&#65533;&#65533;&#65533;&#1448;&#21064;&#65533;$&#65533;&#65533;V&#65533;&#65533;&#65533;&#65533;X:&#263;&#65533;&#65533;&#65533;&#65533;VW&#65533;&#65533;&#65533;&#65533;&#65533;&#65533;&#65533;&#65533;&#44344;{&#1269;&#65533;&#65533;fn&#65533;&#65533;&#65533;&#65533;9&#796;]&#65533;7&#65533;&#65533;J&#65533;r&#65533;{;0&#65533;&#65533;&#65533;&#65533;&#65533;^{&#65533;b7&#65533;&#65533;K3&#65533;&#65533;&#65533;&#65533;&#65533;[&#65533;^&#65533;&#65533;&#65533;&#65533;&#65533;F&#65533;_&#65533;&#65533;3&#65533;Q&#65533;&#949;&#65533;\&#65533;.&#65533;&#3722;&#65533;&#65533;&#65533;K|&#65533;&#65533;C&#65533;_&#65533;x&#65533;>&#65533;uJm6&#65533;&#65533;&#65533;N&#65533;&#65533;&#65533;w&#65533;y&#2036;^S:&#65533;&#65533;&#65533;*&#65533;&#65533;mXT'2&#65533;^&#65533;&#65533;&#65533;^&#65533;8&#65533;!s<&#65533;J&#65533;^70&#65533;&#65533;&#65533;{3P!&#65533;&#65533;&#65533;&#65533;&#65533;&#65533;}8&#65533;&#65533;&#65533;&#65533;&#65533;'&#65533;&#65533;&#65533;&#65533;`e&#65533;&#413;h:&#65533;m&#65533;2&#65533;h&#65533;9:&#65533;&#65533;&#65533;9&#65533;&#65533;&#65533;8&#65533;&#65533;&#65533;6&#65533;in)Ud&#65533;&#65533;&#65533;?5&#65533;_"&#65533;a&#65533;&#65533;T&#65533;&#65533;&#65533;(X!&#65533;&#65533;"m&#65533;=&#65533;SF&#65533;&#65533;&#65533;U]&#65533;4&#65533;&#65533;&#65533;v&#65533;B&#1707;&#65533;&#65533;2&#65533;v(?Br~3&#65533;&#65533;8&#65533;tD4zMF&#65533;cZ&#65533;&#65533;&#65533;&#65533;&#65533;&#65533;W&#65533;&#65533;&#65533;&#65533;8&#65533;&#65533;A&#65533;M&#65533;KH&#65533;&#65533;H&#65533;Q&#65533;c&#65533;&#65533;&#65533;&#65533;&#65533;mad&#65533;&#65533;V:&#65533;B&#65533;&#65533;+{&#65533;&#65533;&#65533;&#65533; &#65533;&#65533;&#65533;E&#65533;LG&#65533;&#65533;&#65533;A^&#65533;p}&#65533;&#65533;&#1003;J&#65533;&#65533;e&#65533;N&#65533;&#1068; j&#65533;A$R.vW&#65533;&#65533;E7`r&#65533;&#65533;&#65533;0&#65533;2F&#686;U&#65533;&#65533;-!&#65533;1&#65533;
r&#65533;&#65533;&#1563;&#65533;<&#65533;9&#65533;&#189;&#65533;d&#65533;&#65533;%&#65533;Jx&#65533;	S&#65533;&#65533;&#65533;&#65533;&#65533;&#65533;)&#65533;y&#65533;&#65533;&#65533;&#65533;&#65533;a&#65533;&#65533;&#65533;jR&#65533;>5!&#1390;6Q&#65533;U&#65533;&#65533;J2&#65533;&#65533;&#65533;&#65533;&#65533;D&#65533;V\&#65533;&#65533;1&#65533;=o&#65533;S;|&#804;A&#65533;&#65533;+NN-p&#65533;^&#65533;&#65533;9&#1005;&#65533;K&#65533;&#65533;&#1232;,&#65533;&#65533;A&#65533;&#65533;&#65533;K&#65533;~&#65533;&#65533;B&#65533;&#65533;H&#65533;&#65533;&#65533;Sj&#65533;&#65533;G&#65533;&#65533;&#65533;&#65533;&#65533;R4&#65533;dV&#65533;&#65533;&#65533;&#65533;m&#65533;&#65533;hJ&#65533;*"[&#65533;&#65533;&#65533;&#65533;&#65533;&#65533;y&#65533;&#65533;&#65533;b&#65533;r&#65533;?
Yg*&#65533;&#65533;>.&#65533;&#65533;&#65533;&#65533;)&#65533;&#65533;&#65533;LpK&#65533;&#65533;"qi&#65533;\&#65533;&#65533;7&#65533;&#65533;S&#65533;&#65533;H&#65533;.PV&#65533;< &#65533;&#65533;&#813;>&#1322;&#65533;&#65533;,&#65533;&#65533;&#65533;C&#65533;&&#1242;&#65533;&#65533;+2j&#1312;r&#65533;&#65533;&#65533;( 3&#65533;&#691;&#65533;Be&#65533;&#65533;&#65533;b&#65533;V&#65533;&Z&#65533;u&#65533;&#65533;&#65533;#Z&#65533;&#138;&#65533;&#65533;e%p&#65533;&#65533;&#6824;z&#65533;&#65533;jk&#65533;&#65533;?&#65533;Y&#710436;Wi&#65533;&#65533;&#1261;&#65533;MZ&#65533;&#65533;Y&#65533;j&#65533;L&#65533;&#65533;x&#65533;&#65533;G&#65533;wqzd*Y&#65533;&#65533;&#65533;&#1838;N&#65533;&#65533;&#65533;&#65533;9&#65533;VN&#65533;&#65533;v&#65533;H&#65533;&#65533;&#65533;Yn&#65533;&#65533;&#65533;k&#65533;J&#65533;&#65533;L&#65533;&#65533;&#65533;dCM&#65533;+&#65533;&#65533;u&#65533;|kZ&#65533;K4&#65533;&#65533;&#65533;&#65533;X#&#65533;&#65533;&#65533;z&#65533;[&#65533;u&#65533;x&#65533;&#65533;.&#65533;1&#65533;g&#65533;8&#65533;&#65533;&#65533;&#65533;m&#65533;p|1&#65533;&#65533;&#65533; &#65533;a&#65533;&#65533;&#65533;&#65533;&#65533;:&#65533;s&#65533;,p&#65533;&#65533;&#65533;"g&#65533;~#&#65533;&#65533;ft&#65533;&#65533;&#65533;&#65533;0&#65533;&#65533;doQ&#65533;&#65533;`&#65533;q&#65533;&#65533;|e&#65533;&#65533;&#65533;d&#682;&#65533;".&#65533;w&#65533;&#65533;&#65533;&#65533;~&#65533;&#796;U&#65533;^&#65533;&#65533;&#65533;.&#65533;&#65533;&#65533;^mq&#65533;W5&#65533;8&#65533;N&#65533;=&#1378;&#65533;&#65533;&#2077;D&#65533;n&#65533;<&#65533;{&#65533;&#65533;GFrHk&Hv&#65533;&&#65533;&#65533;&#65533;*]&#65533;:vmf&#65533;1}i&#65533;	&#65533;&#65533;a_&#65533;&#65533;&#65533;&#65533;QwW&#65533;h&#65533;&#65533;&#65533;9;&#65533;5&#65533;&#65533;^9F&#65533;}VE:&#65533;*&#65533;;&#65533;7&#65533;bK"O-&#65533;&#65533;&#179;g&#65533;0&#65533;&#65533;kv&#65533;w&#65533;&#65533;&#65533;&#65533;&#65533;&#65533;&#65533;,&#880;6&#65533;&#65533;B_q!&#65533;&#65533;-
&#1721;&#65533;&#65533;&#65533;&#65533;I&#65533;&#65533;_&#65533;*&#65533;&#65533;&#65533;&#65533;&#1787;&#65533;&#65533;&#65533;&#65533; uO&#65533;&#65533;g&#65533;&#370;&#65533;b&#65533;a&#65533;&#65533;>>&#65533;&#1542;&#65533;o&#477;Sf&#65533;c&#1642;d-&#65533;&#65533;&#65533;&#65533;p&#65533;&#65533; ~Q&#65533;&#65533;&#65533;
&#65533;xt&#65533;&#65533;&#65533;u&#65533;&#65533;y&#65533;&#65533;z&#65533;&#65533;&#810;&&#65533;V&#65533;&#65533;sY&#65533;&#65533;&#65533;G]|>y&#65533;,&#65533;&#65533;E&#65533;8&#65533;&#65533;&#65533;&#65533;&#65533;t&#65533;q7G&#65533;&#65533;&#65533;`$&#65533;(&#65533;y&#65533;&#65533;m&#65533;&#65533;&#65533;&#65533;&#65533;x&#65533;!&#65533;g&#65533;F&#65533;&#65533;&#65533;&#65533;n^&#65533;&#65533;&#65533;U&#65533;<&#1899;&#65533;z&#65533;&#65533;&#65533;u&#65533;\&#65533;3?/.P&#65533;&#65533;hK&#65533;&#65533;&#65533;5&#65533;w&#625;&#65533;5B&#65533;&#65533;v&#65533;y&#65533;&#495;&#65533;9&#65533;C&#65533;q&#65533;&#65533;7&#65533;&#65533;&#1543;&#65533;]&#1742;&#65533;&#65533;B&#65533;&#65533;H&#65533;4&#487;&#65533;&#65533;-w&#65533;&#65533;qs&#1533;&#65533;w&#1189;:&#49037;&#65533;&#65533;
&#65533;y&#65533;&#65533;x&#65533;&#65533;&#65533;&#65533;&#65533;-&#65533;&#65533;&#65533;&#65533;&#65533;%K&#65533;fc&#65533;!g&#65533;&#1857;>p&#65533;&#990;&#65533;&#65533;&#65533;&#65533;Z&#65533;&#65533;&#65533;&#65533;&#65533;)&#29789;q&#65533;\&#65533;_&#65533;&#1895;&#65533;&#65533;&#65533;&#1552;&#65533;&#65533;:=)_f&#65533;z&#65533;&#65533;&#1510;&#65533;&#65533;&#65533;s&#65533;&#65533;&#65533;zh&#65533;&#65533;&#65533;r&#65533;&#1464;>&#65533;d7&#65533;&#1579;&#65533;&#65533;&#65533;&#1278;&#65533;&#65533;0&#65533;&#65533;!&#65533;&#65533;&#65533;&#510;&#65533;}T&#65533;&#65533;*]&#1209;k&#65533;&#65533;}&#65533;&#65533;Y&#65533;}&#65533;&#65533;u&&#65533;]&#65533;t&#65533;7}&#65533;C=&#65533;G_Uojg6pbg+u!&#65533;&#65533;U&#65533;c5&4E&#65533;}gGl&#65533;vu&#65533;}&#65533;gC&#65533;RI&#65533;'3&#65533;&#65533;a&#65533;&#65533;X&#65533;}.&#65533;s&#65533;v|&#65533;_&#65533;p&#65533;&#65533;#&#65533;&#65533;&#65533;6&#65533;A&#65533;58&#65533;B&#65533;p&#65533;%Fs&#65533;&#65533;lv&#16680;W89V.&#65533;4s&#65533;&#65533;6E&#65533;f>hhU&#65533;p(8.'G`&#65533;w{j4&#65533;&#65533;,2&#65533;}<&#65533;_&#1943;&#65533;^&ur&#65533;b &#65533;_j&#65533;vy&#65533;&#65533;&#65533;&#65533;~xy	&#65533;&#65533;,g&#65533;h&#65533;&#65533;&#65533;6eGX&#65533;&#65533;,swk&#518;S&#65533;&#65533;J&#65533;=&#65533;&#65533;. '&#65533;$(|&#65533;lq&#65533;A &#65533;{"&#65533;bq&#839;|&#513;q&#65533;}v&#65533;~W&#65533;&#65533;;8U&#65533;s&#65533;w&#65533;&#65533;X&#65533;E&#65533;&#65533;&#65533;Xl&#65533;&#65533;&#65533;&#65533;&#65533;5k&#1412;@f&#65533;{&#65533;0L&#65533;dz_H&#65533;&#65533;&#65533;WX&#65533;&#65533;1&#65533;&#65533;c&#65533;&#65533;gn9T&#65533;&#65533;WhXn&#65533; U&#65533;&#65533;t&#65533;&#65533;mw&#65533;&#65533;&#1542;&#65533;Hu&#1165;4&#65533;|i(&#65533;|(n?D&#65533;&#65533;&#65533;&#65533;_H&#65533;0&#65533;&#65533;d&#65533;~k&#65533;:&#65533;%&#65533;&#65533;&#65533;h&#65533;&#65533;&#1413;)[ZH&#65533;v&#65533;&#65533;&#65533;&#65533;&#65533;s[d{r&#65533;&#65533;&#65533;&#65533;~&#65533; DY&#65533;}&#65533;B&#65533;f&#65533;&#1353;7U&#65533;&#65533;&#65533;&#65533;8Z&#65533;g$&#65533;&#65533;&#65533;(&#65533;&#65533;g&#65533;&#65533;&#65533;&#65533;7&#65533;&#65533;&#65533;&#29824;8\&#65533;&#65533;&#465;#&#65533;#&#65533;_-&#65533;&#65533;&#65533;F>&#1612;&#65533;'Nr&#65533;&#65533;%I&#65533;D&#65533;&#65533;F&#65533;&#65533;3&#65533;&#65533;"=P&#65533;g&#65533;&#334;Y&#65533;&#65533;X&#65533;&#65533;.&#65533;w1p&#65533;/9&#65533;2	&#65533;&#65533;&#65533;(V&#65533;[QChII&#65533;-x0X&#65533;&#65533;+t&#65533;o&#1480;&#65533;\&#65533;&#65533;9&#65533;&#65533;&#65533;x&#65533;&f&#65533;&#65533;R&#65533;h+&#65533;d)ur:8&#65533;_&#65533;V&#65533;-&#26143;&#1494;['(&#65533;&#65533;~+h&#65533;d9&#65533;&#65533;&#65533;P&#1539;FS&#65533;&#65533;9&#65533;^&#65533;&#65533;2&#65533;6TLxc&#65533;H&#65533;&#65533;&#1607;&#65533;l&#65533;Y&#65533;&#65533;&#65533;&#65533;^&#65533;b=(z&#65533;&#1550;&#65533;&#65533;^	&#65533;&#65533;3&#65533;4&#65533;V&#65533;1&#65533;&#65533;g&#65533;&#65533;&#65533;8&#65533;&#65533;&#1561;e&#65533;,&#65533;wI&#65533;]&#65533;&#65533;&#65533;x&#65533;X1&#65533;&#65533;v&#65533;x&#65533;M']&#65533;y1&#65533;&#65533;'({&#65533;&#65533;&#65533;&#65533;n!&#65533;f&#65533;&#65533;&#65533;ni&#65533;5&#65533;*X&#65533;&#65533;&#65533;&#65533;&#65533;*&#65533;4M&#65533;y&#65533;&#65533;&#65533;P&#65533;&#65533;X`&#65533;9&#65533;J&#65533;^6&#65533;&#65533;&#65533;y&#1975;&#65533;I&#65533;&#65533;I#~&#65533;&#65533;h&#65533;&#65533;&#65533;I&#65533;5&#65533;p&#65533;wm+b{&#65533;X&#65533;&#65533;&#531;ld&#65533;$9G&#65533;&#65533;v&#65533;%&#65533;&#65533;s&#65533;&#65533;&#475;!&#42968;&#65533;&#65533;&#601;&#65533;i&#65533;a&#65533;&#65533;x&#65533;&#65533;/&#674;&#65533;&#65533;&#65533;&#65533;{&#65533;Gw&#65533;_&#65533;Yuq&#65533;&#65533;&#520;r&#65533;`8&#65533;Yc&#65533;&#65533;&#65533;	&#65533;&#65533;&#65533;&#65533;&#65533;hz&#65533;&#65533;&#65533;&#65533;&#581;7X&#65533;&#65533;w>&#65533;&#65533;!Yf&#65533;&#65533;H^4J&#65533;&#65533;X&#65533;z&#65533;&#65533;9&#65533;b	&#65533;&#65533;2D&#65533;&#65533;A&#65533;]&#65533;h3&#65533;&#65533;Z&#65533;tE&#65533;&#65533;&#65533;HR&#1592;&#65533;&#65533;&#65533;&#65533;&#65533;Y&#65533;&#65533;-&#1541;&#65533;&#65533;&#65533;&#65533;&&#65533;&#65533;&#1688;,&#65533;o&#65533;9&#65533;&#65533;&#33546;g&#65533;&#983;&#65533;&#65533;&#65533;&#65533;&#65533;&#65533;&#65533;&#65533;&#65533;&#65533;y&#65533;I-&#65533;&#65533;&#65533;&#65533;&#65533;&#65533;&#65533;&#65533;}nw&#65533;&#65533;p&#65533;&#65533;&#65533;pxy\'5&#65533;o&#65533;6&#65533;I&#65533;&#65533;&#65533;&#65533;v:}&#65533;h&#65533;&#65533;&#65533;&#65533;&#65533;&#65533;8>
e&#65533;&#65533;O	&#65533;&#65533;7&#65533;&#877143;&#614;&#65533;&#65533;&#65533;&#1702;&#65533;&#65533;&#65533;&#65533;&#65533;&#65533;)&#65533;&#65533;3&#65533;&#65533;&#1261;S&#65533;DZ&#65533;{&#65533;&#65533;E&#65533;&#1691;&#65533;\*&#65533;&#65533;&#65533;&#65533;&#65533;h&#65533;bD&#65533;&&#65533;,6&#1617;&#65533;P&#65533;&#65533;&#65533;=&#65533;^&#65533;t&#65533;A&#65533;)&#65533;&#65533;I&#65533;&#65533;&#65533;I&#65533;&#65533;pZ&#65533;&#65533;n&#65533;e&#65533;&#65533;&#65533;&#65533;&#65533;l&#65533;h&#65533;$&#65533;&#20143;&#65533;&#65533;&#65533;&#65533;	&#65533;&#65533;j&#672;%&#558;&#65533;*&#65533;T&#65533;&#65533;&#65533;&#45587;[&#65533;&#65533;7&#65533;&#65533;&#65533;&#65533;&#65533;y&#65533;*{&#65533;&#65533;:&#65533;&#1338;&#65533;5{&#65533;2;j&#65533;*&#65533;&#65533;[`'&#65533;&#65533;&#65533;&#65533;c$I&#65533;&#65533;m&#65533;&#65533;&#65533;&#65533;1&#1291;&#65533;&#65533;n&#65533;&#65533;z&#65533;&#50833;piS&#65533;4&#65533;r&#65533;&#65533;&#65533;&#687;HK;&#65533;&#65533;&#65533;&#65533;7&#65533;J9&#65533;o&#65533;&#65533;&#65533;&#65533;A&#65533;$Y&#65533;&#2026;&#65533;&#65533;R&#65533;&#65533;&#65533;&#65533;&#65533;&#65533;&#65533;b&#65533;!K&#65533;&#65533;&#65533;:&#65533;s&#65533;&#65533;&#65533;'&#65533;&#65533;&#23741;&#65533;t&#346;&#65533;&#65533;i&#65533;&#65533;&#65533;&#65533;&#65533;t&#65533;&#65533;)&#65533;&#65533;&#65533;&#65533;&#65533;&#65533;z&#65533;&#65533;&#65533;_j&#65533;&#65533;)oN9&#65533;&#214;_!&#35677;7&#65533;&#65533;
&#65533;&#65533;Z&#65533;z&#65533;&#65533;&#65533;~&2&#65533;_&#65533;&#65533;L(;Q#&#65533;&#410;&#65533;W	&#65533;&#65533;&#65533;&#65533;_{&#65533;&#65533;K&#65533;&#65533;&#65533;&#65533;&#65533;:&#65533;&#65533;&#65533; &#65533;&#65533;&#65533;j&#65533;&#65533;&#65533;g&#65533;[&#65533;&#65533;&#65533;&#65533;&#65533;[&#65533;&#65533;&#65533;&#65533;K&#65533;~{&#65533;&#65533;&#65533;W`&#65533;&#65533;&#65533;&#733;&#65533;&#65533;&#65533;&#65533;&#757;&#65533;&#676;&#65533;&#65533;&#65533;&#65533;&#65533;&#65533;B&#1597;&#65533;K&#65533;&#65533;&#65533;&#65533;&#745;eJ&#65533;w:&#65533;&#65533;&#65533;)vv
&#65533;&#65533;&#65533;}&#65533;&#65533;&#65533;&#40834;&#65533;&#65533;P&#65533;&#65533;&#65533;4p&#65533;+&#65533;+&#627;;&#65533;&#65533;&#566;&#65533;&#65533;&#65533;&#65533;z&#65533;{&#65533;&#65533;&#1148;G&#65533;&#65533;&#65533;&#65533;$&#65533;&#65533;[&#65533;&#65533;&#65533;&#65533;&#65533;&#65533;&#65533;&#65533;fC'x&#65533;&#65533;&#65533;P&#65533;z&#65533;|u&#65533;&&#65533;k&#65533;I&#65533;&#65533;&#65533;&#65533;&#65533;;&#65533;&#65533;ZpT&#1716;&#65533;&#65533;+&#65533;&#65533;Gj&#65533;&#65533;&#1459;&#65533;&#65533;HUz&#65533;&#602;&#65533;U&#65533;&#65533;*r &#65533;&#65533;&#65533;&#65533;;&#65533;p&#65533;iw&#32190;X&#65533;p&#65533;&#65533;-S&#65533;&#65533;S&#65533;#C&#65533;|&#65533;*g&#65533;&#65533;i:&#294;&#65533;&#65533;Fl&#65533;&#25137;&#65533;&#760;&#65533;'&#65533;&#65533;;&#65533;&#65533;&#65533;&#65533;4&#65533;&#65533;&#65533;{&#1648;k&#65533;&#65533;P&#65533;&#65533;&#65533;&#65533;&#65533;C&#746;&#65533;&#65533;&#65533;A"U&#65533;&#65533;&#65533;&#65533;@9&#261;Gz&#65533;&#65533;V&#65533;Zm&#65533;O6&#65533;{&#65533;<&#65533;&#65533;&#684;&#65533;&#65533;&#65533;8&#65533;J&#362;&#65533;,&#65533;;&#65533;&#65533;&#65533;&#646;&#65533;u4l&#65533;&#65533;Y&#65533;&#65533;&#65533;&#65533;Bw&#65533;V&#65533;Q;S&#65533;&#65533;&#65533;&#65533;k&#65533;&#65533;&#65533;&#65533;&#65533;l'\&#65533;&#657;&#65533;&#65533;&#65533;&#1685;&#65533;&#65533;&#65533;&#65533;I&#65533;`&#65533;&#65533;f&#65533;&#65533;&#65533;<&#322;,&#65533;%|&#65533;&#65533;&#65533;&#231;:&#65533;&#65533;[I&#65533;&#65533;&#65533;&#65533;&#65533;Z&#65533;q&#65533;&#65533;&#65533;&#65533;&#65533;&#65533;j\&#65533;7&#777;4&#65533;&#65533;&#65533;l%&Jv9&#65533;&#65533;&#65533;<&#65533;&#65533;)&#65533;&#65533;&#369;&#65533;&#65533;&#65533;&#65533;l&#65533;[l&#65533;&#65533;&#65533;&#65533;D&#826;&#65533;&#65533;&#65533;&#65533; !&#65533;   ,    ?C &#65533;&#65533;a&#65533;b&#65533;j&#65533;&#65533;&#65533;&#65533;:&#65533;&#65533;r&#65533;&#65533;&#65533;&#65533;&#65533;&#65533;&#65533;&#65533;&#65533;&#65533;h&#65533;&#65533;&#65533;&#65533;&#65533;&#65533;&#65533;&#65533;&#65533;a	>&#65533;&#65533;&#65533;&#65533;&#65533;&#65533;&#65533;	&#65533;&#65533;&#65533;&#65533;&#65533;&#65533;&#65533;&#65533;&#65533;&#65533;&#65533;&#65533;'(&#65533;e'&#65533;&#65533;&#65533;&#65533;&#598;&#65533;&#65533;&#666;&#65533;&#65533;&#65533;&#1021;&#65533;&#1366;&#65533;&#65533;&#1967;&#65533;&#65533;&#65533;&#65533;&#65533;&#65533;&#65533;&#65533;&#65533;'&#65533;&#65533;&#65533;h&#65533;#E&#65533;&#65533;&#65533;&#65533;&#65533;S &#65533;&#65533;&#65533;E&#65533;0@p&#65533;&#65533;&#65533;&#65533;&#1105;&#65533;&#65533;&#65533;>*&#65533; J&#65533;H&#65533;&#65533;&#65533;3&#65533;&#65533;(&#65533;&#65533;&#784;&#65533; &#65533;RX&#65533;p&#65533;K <)9RdH&#65533;Op&#65533;T&#65533;s&#65533;J&#65533;&#65533;&#65533;&#65533;A&#65533;&#65533;&#1106;H&#65533;&#65533;<&#65533;&#65533;&#30488;&#65533;&#65533;&#65533;k&#1618;Q0Q&#65533;&#65533;q"&#65533;-&#65533;/]&#65533;~a-G&#65533;&#65533;&#65533;q&#65533;&#65533;re-&#65533;v&#65533;&#65533;&#65533;k&#1915;&#1768;&#65533;&#65533;D&#65533;L1b2HJ&#65533;&#65533;&#65533;07C&#65533;&#65533;&#65533;&#1742;&#65533;!&#65533;&#65533;&#65533;&#65533;UR&#65533;&#65533;n&#65533;Q&#65533;&#65533;&#65533;fC&#65533;&#65533;up&#65533;&#65533;&#65533;&#520;:9kH&#65533;&#361;&#65533;!&#65533;2p(J&#65533;&#65533;&#65533;&#65533;&#65533;&#65533;&#65533;hk&#65533;&#864;&#65533;&#65533;NIri&#1062;A&#65533;)oU1&sK&#65533;;o&#65533;&#65533;&#65533;&#65533;2}&#65533;&#65533;Y4&#65533;&#65533;&#65533;JMrw:&#65533;&#65533;T&#1581;&#65533;f;&#65533;~&#65533;&#660;&#65533;&#65533;[&#65533;&#65533;p&#65533;&#65533;&#65533;9&#65533;&#65533;%&#65533;b&#392;:&#65533;4&#1544;<vE&#1412;&#65533;ea9 &#65533;W	$&#65533;&#65533;4&#65533;&#65533;&#65533;`YES!,&#65533;&#65533;&#65533;j&#65533;	&#65533;&#65533;]&&#65533;&#65533;&#65533;p&#65533;N;4>&#65533;J~-&#65533;cHg|pHV&#65533;&#65533;&#65533;Mr&#65533;&#65533;SD&#65533;&#65533;S1&#65533;&#65533;B&#65533; t&#65533;S&#65533;&#65533;&#65533;o&#65533; '&#65533;E&#65533;&#65533;&#1031;<H&#65533;&#65533;O&#65533;}7n&#65533;&#65533;d H&#929;&#1881;f&#65533;&#65533;]y&#65533;w&#65533;zo
&#65533;&#65533;P&#65533;&#65533;^&#65533;&#65533;&#65533;!&#65533;Y&#65533;D&#65533;&#65533;*&#65533;&#65533;U&#65533;^*&#65533;&#65533;$r&#65533;&#65533;d&#65533;&#65533;&#65533;&#65533;&#65533;;&#65533;e&#65533;):&#65533;8&#65533;E&#65533;T0&#65533;&#65533;&#65533;&#65533;z&#41302;V&#65533;&#774;C&#65533;	&#65533;&#65533;r&#65533;W&#65533;nr&#65533;
&#464;V&#431;:r&#65533;)&#65533;&#8623;v&#65533;)-U&#65533;F*&#65533;>&#65533;k&#65533;Tk&#65533;k&#65533;&#65533;J&#890;!&#65533;&#65533;&#65533;Ubbf&#37920;N&#65533;&#65533;&#65533;I&#65533;&#65533;I&#65533; &#65533;nX&#65533;&#65533;&#65533;&#65533;]b&#65533;/G\&#65533;&#65533;&#65533;Ty&#65533;$u&#65533;$ez&#981;&#65533;&#65533;&#65533;&#65533;Lf%&#65533;&#65533;w&#65533;&#65533;&#65533;&#65533;&#65533;R&#65533;9p&#65533;}J&#65533;&#65533;&#65533;&#65533;&#65533;&#65533;&#1389;[&#65533;&#65533;&#65533;&#65533;6&#65533;m&#65533;*0&#65533;&#65533;6>vZ&#65533;&#65533;&#65533;&#65533;&#65533;\u@&#65533;&#65533;&#65533;&#65533;4dY&#65533;&#65533;&#65533;&#65533;&#65533;+\&#65533;&#65533;&#65533;&#65533;:&#65533;&#65533;"&#65533;B&#65533;&#65533;&#65533;e&#65533;&#65533;Z&#65533;&#65533;Z&#194;&#65533;#&#65533;( a&#65533;&#65533;&#65533;&#65533;&#945;&#1626;",&#65533;&#65533;$g.&#65533;&#65533;B$[lPU9o&#65533;s&#65533;&#65533;&#65533;&#65533;&#65533;&#65533;/&#65533;o$f&#65533;	:&#65533;K&#65533;&#65533;{fP&#65533;&#65533;i1&#65533;&#65533;-e9&#65533;&#65533;e~&#65533;Q
&#65533;&#65533;1&#434;&#65533;h&#65533;	&#65533;6$>*&#65533;4@&#65533;J&#65533;&#65533;H&#65533;J`k.*&#65533;j}&#65533;&#65533;&#65533;&#37126;&#65533;`&#1573;&#65533;&#1082;&#65533;&#65533;3&#65533;j&#65533;ia	&#65533;(t&#65533;&#65533;<-&#65533;^&#65533;P5&#65533;9&#1944;&#65533;&#65533;b&#65533;-&#65533;&#65533;&#65533;]&#65533;&#65533;c&#65533;G&#65533;z&#65533;&#65533;K:&#1906;&#65533;0A$&#65533;[&#65533;6&#65533;n&#65533;&#65533;&#65533;&#65533;&#1997;*&#420;'&#65533;&#65533;d&#65533;&#1755;&#65533;c&#65533;5&#65533;&#65533;q}b&#65533;&#65533;D&#65533;hNb+IO
H&#65533;~Nt |&#65533;&#65533;&#65533;7&#65533;&#1900;P&#65533;+T&h&#65533;@v!&#65533;&#65533;@C2&#1552;$&#65533;&#65533;&#65533;&#65533;&#65533;&#65533;]
x&#65533;&#65533; &#65533;p&&#65533;&#65533;g&#65533;K&#65533;&#65533;&#65533;&#65533;K&#65533;&#65533;&#65533;&#65533;&&#65533;&#65533;(V&#65533;TVT&#65533;&#65533;&#65533;=&#65533;&#65533;&#65533;{c&#65533;Q&#65533;&#65533;E&#39692;+&#140;3D&#65533;&#65533;&#65533;$&#65533;o!S&#65533;C&#65533;&#65533;&#65533;E&#65533;&#65533;&#65533;&#65533; n&#65533;c&#65533;X&&#65533;$&#65533;&#65533;&#65533;&#65533;&#65533;&#65533;#&#65533;&&#65533;&#65533;r&#65533;&#65533;$'&#65533;A&#65533;T&#65533;!&#65533;&#65533;#E&#65533;&#65533;q&#65533;P&#65533;Z]
O&#1586; &&#769;&#65533;WY&#65533;V&#65533;"&#65533;SrW&#65533;&#65533;&#65533;w&#65533;&#65533;CeTHD&#65533;&#65533;O&#65533;&#65533;&#65533;&#65533;(&#65533;Y#VR&#65533;1&#65533;&#65533;&#65533;&#1970;,&#65533;&#65533;&#65533;LX$.&#65533;m&#65533;&#65533;&#65533;&#65533;9v1&#65533; &#269;&#65533;&#65533;&#65533;/@&#65533;&#65533;&#65533;&#65533;&#521;J&#65533;&#836;=-9&#65533;&#65533;&#65533;&#65533;&#65533;aM&#65533;+&#65533;P0W'I^&#1055;\&#65533;O2I&#1026;&#65533;&#65533;&#65533;&#65533;&#65533;41&#674;	&#65533;	G&#65533;Lb&#65533;JWZ&#1301;8H&#65533;&#65533;&#65533; z&#65533;&#65533;&#65533;&#65533;&#65533;B&#65533;x&#65533;N&#65533;&#65533;&#65533;T1&#65533;QLg!z&#65533;A&#65533;&#65533;v&#65533;&#65533;&#65533;&#65533;&#65533;&#65533;&#65533;X&#65533;&#65533;<&#65533;T\	&#65533;H&#65533;&#65533;4Vs&#65533;b"P&#65533;p8&#65533;hII&#64605;G&#65533;B&#65533;F &#65533;&#65533;&#65533;&#65533;V&#65533;&#65533;S&#65533;\C92&#65533;`&#65533;&#65533;x1&#65533;_&#65533;d&#65533;&#65533;>&#65533;&#65533;&#65533;&#65533;#&#65533;(9V&#65533;&#1283;A&#619;&7y&#1028;&&#1284;&#65533;&#65533;&#65533;&#65533;f&#65533;&#65533;&#65533;&#65533;%&#65533;D&#65533;&#65533;^&#65533;&#65533;&#65533;&#65533; &#1541;&#65533;]&#65533;%}f&#65533;2k&#65533;&#65533;&#65533;&#65533;&#65533;-&#65533;&#65533;<l&#65533;@&#65533;[h&#65533;&#65533;!&#65533;0S&#65533;$-&#65533;&#65533;J&#65533;&#65533;
u>I5&#65533;n&#65533;&#65533;2&#65533;/tI&#65533;#&#65533;&#65533;&#65533;&#1455;v]&#65533;lm&#65533;&#65533;&#65533;&#65533;&#824;vb&#65533;&#65533;&#65533;)/5Q)\+&#65533;&#65533;$I&#65533;&#693;&#65533;&#65533;&#65533;&#65533;Z&#65533;W&#65533;"t&#65533;&#65533;&#65533;&#65533;TL&#65533;v&`&#65533;D&#65533;&#65533;&#65533;4T&#65533;&#65533;q!&#65533;&#1615;vTu&#65533;&#65533;,9&#65533;&#65533;&#65533;F&#65533;kl&#65533;09&#65533;`&#1634;&#65533;0(&#65533;&#65533;&#65533;m&#65533;Z&#65533;:&#65533;&#65533;U&#65533;&#65533;7|&#65533;4&#65533;&#65533;&#65533;c@*,Z&#65533;w&#65533;@~&#65533;&#65533;[&#65533;&#1025;&#65533;+!X&#65533;&#65533;&#65533;&#65533;8&#65533;&#65533;v&#65533;&#65533;y&#65533;&#65533;&#65533;v&#65533;N&#65533;&#65533;BI&#65533;&#65533;&#1733;&#1231;'&#65533;&#65533;&#65533;&#65533;&#65533;y&#65533;k^O"&#65533;&#45913;&#65533;&#1714;4N&#65533;w ;T&#65533;-&#65533;"_"&#65533;&#318;&#65533;&#65533;h&#65533;&#65533;&#65533;	`&#65533;&#65533;V&#65533;Gh[&#1838;%l}/&#65533;&#65533;|a&#65533;&#65533;\-([&#65533;&#65533;8&#65533;&#65533;&#65533;&#65533;&#65533;p&#65533;&#65533;h5&#463;&#65533;t&#65533;a&#65533;&#65533;&#65533;& &#65533;&#65533;&#65533;&#65533;&#65533;xx_ u&#65533;G&#65533;&#65533;R&#65533;Xc&#65533;&#65533;&#65533;&#65533;Q&#65533;&#65533;&#65533;tX{V&#65533;&#65533;&#65533;&#65533;&#65533;F6I&#65533;Z-&#65533;Q&#65533;&#65533;~&#65533;22&#65533;&#65533;&#65533;&#65533;&#762;I6&#65533;&#65533;&#65533;&#65533;C0&#65533;Q&#65533;&#65533;&#473;&#65533;JV&#65533;&#65533;W&#65533;M]&#65533;;&#65533;[&#65533;&#1124;&#65533;e&#65533;&#1734;-&#48741;|^bj&#65533;&#65533;	G&#65533;T&#65533;v&#65533;&#65533;&#65533;&#65533;&#65533;3D&#65533;&#65533;&#65533;&#65533;rTP&#65533;8&#65533;P&#65533;&#65533;&#65533;&#1361;;"&#65533;&#65533;J&#65533;&#65533;&#65533;&#65533;p_1&#65533;&#65533;8&#65533;&#65533;@&#65533;&#65533;&#65533;&#65533;&#415;7&#65533;q/	&#65533;&#65533;&#65533;5&#65533;P&#65533;&#65533;~f&#65533;&#559;&#65533;.?8&#65533;_w&#65533;nV&#65533;&#65533;&#65533;	Xd&#65533;&#65533;`&#65533;dv&#65533;&#65533;&#65533;sv&#65533;&#1425;&#65533;m*&#65533;&#65533;#x&#65533;"&#65533;CC&#65533;&#65533;&#65533;2&#65533;&#65533;&#65533;&#65533;Yr[-s&#65533;&#65533;&#65533;6&#65533;b&#65533;&#65533;4&#65533;&#65533;&#65533;[&#572;&#65533;g&#65533;Sz3&#65533;&#65533;:&#65533;mb&#65533;M&#65533;}&#65533;X&#65533;&#65533;&#65533;&#65533;}&#65533;	&#65533;=&#65533;Gx&#65533;^&#65533;nY&#65533;&#65533;&#65533;B&#65533;O&#65533;&#65533;&#65533;I&#65533;&#65533;&#65533;&#65533;&#65533;&#65533;&#1168;o&#65533; &#65533;P&#1865;d&#65533;&#65533;I1J&#65533;&#65533;&#17787;&#65533;&#65533;&#65533;&#65533;&#65533;&#65533;]&#65533;,{&#65533;&#65533;&#65533;5Au&#65533;B&#65533;&#65533;&#38678;a&#65533;jD&#65533;&#65533;l'&#65533; 
&#65533;~&#65533;Ouov&#65533;&#65533;
&#65533;/sz&#65533;Q&#65533;&#65533;&#65533;&#65533;&#65533;*M>&#65533;&#65533;.&#65533;Wu=&#65533;@&#65533;&#65533;&#65533;)&#65533;&#65533;&#65533;&#65533;&#65533;&#65533;hWc&#65533;&#65533;^$o&#65533;&#65533;n&#65533;K&#65533;&#65533;'&#65533;&#65533;&#65533;&#65533;&#65533;&#65533;&#1487;~&#65533;&#65533;&#65533;&#65533;&#65533;b&#65533;&#65533;+N&#65533;7&#65533;W&#65533;u&#65533;twf^&#65533;(O&#65533;&#65533;X^.&#65533;qCe1&#65533;7R@l&#65533;e5&#65533;z&#65533;rJ&#65533;'z&#65533;m>&#65533;sY&#65533;P&#65533;&#65533;&#65533;&#65533;f&#65533;Ws&#65533;Z&#65533;w&#65533;33|%&#65533;FF6&#65533;&#65533;mxuV<`&#65533;!&#65533;&#65533;!&#65533;b&#65533;`[&#65533;E&#65533;Z&#65533;'Xp&#65533;UX&#65533;h$&g$&#65533;v7rwp%Z&#65533;k&#65533;3c&#65533;&#65533;wq&#65533;W&#65533;V&#65533;~&#42437;&#65533;&#65533;&#65533;&#65533;7&#65533;'q_&#65533;pb&#65533;p&#65533;V\+&#65533;&#65533;db&#65533;&#65533;A&#65533;&#65533;&#65533;z&#65533;&#65533;1tw&#65533;N&#65533;&#65533;&#65533;WB&#65533;&#65533;6%&#65533;{&#65533;4&#65533;&#65533;@&#65533;&#65533;&#65533;&#65533;j&#65533;z&#65533;&#65533;g&#65533;&#65533;t&#65533;PX&#65533;'ff&#65533;&#65533;&#65533;Bo1,&#65533;tC8&#65533;A#&#65533;&#65533;-&#65533;&#65533;&#65533;b&#65533;#&#65533;E=&#65533;"&#65533;Qt&#65533;&#65533;X&#65533;&#1415;&#65533;&#992;o<FR&#65533;5M8&#65533;&#65533;&#65533;!&#65533;&#65533;p[&#65533;&#65533;W&#65533;&#65533;&#65533;H&#65533;/ &#65533;&#65533;&#65533;?0&#65533;&#65533;H&#65533;&#65533;&#65533;&#65533;&&#65533;^h&#65533;k&#65533;1x&#65533;9&#65533;6&#65533;s&#65533;&#65533;&#65533;G~&#65533;1 R|{h*~8r&#65533;&#65533;&#65533;&#65533;&#65533;H{=&#65533;&#65533;&#65533;&#65533;&#65533;&#65533;4&#65533;&#65533;gK&#65533;&#65533;&#65533;&#65533;F`&#65533;V&#65533;&#65533;pZ#&#65533;|&#65533; SU&#65533;&#65533;p+&#65533;&#65533;ly&#65533;9ho&#65533;G&#65533;&#65533;h&#65533;&#65533;rT&#65533;s:&#65533;&#65533;^&#65533;&#65533;[&#65533;&#65533;&#65533;&#65533;&#65533;&#65533;&#65533;&#65533;i&#65533;W&#65533;&#65533;W&#65533;	&#65533;&#65533;8&#65533;&#65533; &B&#65533;O&#65533;&#65533;H$&#65533;&#65533;wy&#65533;&#65533;Wrz&#65533;&#65533;Tv&#65533;P9&#65533;&#65533;&#65533;e$&#65533; &#65533;&#65533;'&#65533;&#65533;&#65533;&#65533;&#65533;xU&#742;q`&#65533;sY&#65533;*&#65533;&#65533;&#65533;&#65533;_&#65533;2&#65533;&#65533;5g>&#65533;a-&#65533;o&#65533;&#65533;V&#1492;&#65533;&#65533;;&#65533;&#65533;S\P&#65533;#&#65533;&o:I&#65533;)M_sci&#65533;}&#65533; &#65533;&#65533;>&#65533;&#65533;1T@&#65533;&#65533;&#65533;&#65533;&#65533;&#65533;y&#65533;&#65533;&#65533;w&#65533;v&#65533;aH&#65533;&#65533;&#65533;%&#65533;&#65533;Hl&#65533;]q&#33931;i&#65533;P3Y&#65533;&#65533;I&#65533;&#65533;0/&#65533;&#398;&#65533; t&#65533;&#65533;&#65533;s\&#65533;xW&#20993;&#65533;m&#33300;+&#65533;&#65533;
&#65533;&#65533;&#65533;*uZ9&#65533;U9&#65533;&#65533;&#1229;&#65533;&#597;&#65533;&#65533;	6xL&#65533;&#65533;VY&#65533;&#65533;Tmb&#65533;&#65533;&#65533;&#65533;&#65533; &#65533;EYs&#65533;&#1667;&#65533;n	$\&#65533;!&#65533;&#65533;U&#65533;	&#65533;}&#65533;&#65533;{ix&#65533;&#65533;p`&#65533;,\@&#65533;&#65533;&#65533;p#2&(&#65533;&#65533;&#65533;&#65533;V,&#65533;&#65533;&#65533;&#1560;ry^&#65533;X&#65533;&#1656;7Qoy&#65533;:&#65533;>&#65533;:&#469;&#65533;&#65533;&#65533;r4&#65533;E&#65533;F&#65533;*]iV&#65533;g&#65533;t2&#65533;&#65533;{&#65533;&#65533;&#65533;&#65533;c&#65533;6&#729;t&#65533;&#65533;_O9=_&#65533;L<&#9659;i&#65533;&#65533;&#65533;&#65533;E&#65533;
F&#65533;&#65533;=W&#65533;&#65533;&#65533;rs&#65533;8&#65533;hv&#65533;&#65533;&#65533;&#581;&#1545;~0&#65533;q:&#65533;&#65533;j	#/&#65533;&#65533;"&#65533;&#65533;R@&#65533;&#65533;&#65533;&#65533;V&#65533;1&#65533;AJ
&#65533;&#65533;&#65533;P&#65533;&#65533;&#65533;u&#65533;&#65533;&#65533;
2&#65533;{&#65533;(y=cJp&#65533;&#65533;&#65533;&#65533;&#65533;B&#65533;&#65533;)Q&#65533;&#65533;;dz&#65533;fz+&#65533;&#65533;C34;&#65533;&#65533;(&#65533;&#65533;&#65533;&#65533;&#65533;K&#65533;&#65533;Vj&#65533;&#65533;&#1383;{&#25947;&#65533;S8&#65533;&#65533;d&#65533;&#65533;z&#65533;&#65533;&#65533;<&#65533;&#65533;&#65533;&#65533;&#1640;&#65533;=&#65533;&#65533;&#65533;&&#65533;y&#1287;&#65533;W	&#65533;L&#65533;&#65533; @&#65533;&#65533;&#65533;&#65533;&#65533;&#65533;&#65533;.&#65533;8_&#65533;G&#65533;&#65533;&#65533;Qx&#65533;&#65533;&#65533;WbT`0$eIf&#65533;e&#65533;&#65533;,&#65533;&#65533;&#65533;&#65533;/&#65533;&#65533;*&#65533;&#65533;Q+&#505;&#65533;&#65533;&#65533;&#65533;&#65533;&#1095;[&#1701;_&#43333;Dt&#65533;&#65533;E&#65533;&#65533;Y&#65533;&#65533;c&#65533;<r&#65533;,S i'&#65533;&#65533;&#65533;&#65533;&#65533;&#65533;&#725;&#65533;6&#65533;o&#65533; wJ&#65533;n&#65533;&#65533;&#65533;&#65533;&#65533;&#65533;uM&#65533;)&#65533;&#65533;&#65533;:&#65533;&#65533;&#65533;&#65533;&#65533;6&#65533;Hy&#65533;&#65533;&#65533;F[&#65533;Iv&#65533;+&#65533;(&#65533;pH&#65533;Z&#65533;&#65533;.&#65533;C&#65533;4y&#65533;&#65533;j&#65533;&#65533;FN&#65533;&#65533;I|&#65533;&#978;&#65533;&#65533;&#1693;&#65533;&#65533;&#65533;yOou&#65533;X&#65533;&#65533;&#1572;3ieQ&#65533;&#65533;&#65533;y&#65533;&#65533;Pa&#65533;O&#65533;&&#65533;&#39728;&#65533;r0&#65533;i&#65533;I&#65533;@[X&#65533;&#65533;&#65533;g&#65533;&#65533;
 &#65533;uQn
 `t|Z&#65533;&#65533;&#65533;`O&#65533;{&#65533;z&#65533;T&#65533;V&#65533;&#65533;QK&#65533;&#65533;gB&#65533;&#65533;&#65533;&#65533;5&#65533;_&#65533;&#65533;s&#65533;R&#65533;&#65533;&#65533;&#65533;0&#65533;$z-&#65533;H &#65533;E&#65533;&#65533;7&#65533;&#65533;&#65533;&#65533;%/&#65533;b{tIAy &#65533;?&#65533;&#65533;/&#1333;&#65533;&#65533;&#65533;7&#65533;&#65533;&#65533;&#504;&#65533;X&#65533;&#26212;%[k&#292;K&#65533;r.O&#65533;X&#65533;2H0"&#65533;&#65533;&#1440;N&#65533;	&#65533;&#65533;&#65533;&#65533;&#65533;&#65533;&#607;&#65533;&#65533;f&#65533;@Ak_6&#65533;;Go&#65533;&#65533;Fp:_&#1270;&#65533;&#65533;4;l&&#65533;&#65533;I&#65533;&#65533;J&#65533;'z&#65533;Wy&#65533;Z&#65533;t$x&#65533;&#65533;!&a&#65533;&#65533;&#65533;YT&#65533;&#65533;&#65533;e&#27817;9@&#65533;sb+&#65533;&#65533;
 B4&#65533;&#65533;z&#65533;&#65533;&#65533;&#65533;
&#65533;&#65533;s&#65533;)&#65533;&#65533;&#65533;&#65533;&#65533;n&#65533;Ih1L&#65533;y&#65533;g&#65533;s&#65533;v&#65533;&#65533;[&#65533;&#65533;&#65533;&#65533;&#65533;&#65533;&#65533;&#65533;&#65533;Q&#65533;&#65533;&#65533;M'&#65533;&#65533;-&#65533;&#65533;&#65533;&#65533;&#65533;&#65533;&#65533;&#362;&#65533;&#65533;WR&#65533;&#65533;P&#65533;&#65533;&#65533;&#65533;&#65533;&#65533;	c
a &#65533;E{&#65533;&#65533;&#65533;&#65533;&#65533;&#65533;&#65533;&#65533;&#65533;&#65533;&#65533;I&#65533;&#65533;&#65533;&#65533;@&#65533;&#65533;&#65533;&;&#65533;Q|aDh&#65533;a&#65533;&#65533;&#65533;vz&#65533;(&#65533;&#65533;&#650;&#65533;&#691;+e&#65533;&#65533;4&#65533;&#65533;K'&#65533;&#65533;&#65533;&#65533;&#65533;&#65533;&#65533;&#65533;&#65533;&#65533;&#65533;&#455;&#65533;&#65533;&#65533;&#65533;&#65533;&#65533;&#65533;&#867897; 8sw&#65533;iu]&#65533;&#65533;&#65533;E&#65533;&#65533;&#65533;a\c&#65533;S2&#65533;&#65533;k&#65533;&#65533;Typ4&#65533;
&#65533;&#65533;&#65533;_&#65533;[&#65533;&#65533;/&#65533;&#65533;&#65533;&#65533;&#65533;&#65533;&#65533;&#65533;Cz&#65533;%j&#65533;&#65533;&#65533;&#65533;K|&#65533;J&#65533;?U&#65533;!g&#65533;`:&#65533;>&#762;?7&#65533;&#65533;5/&#65533;;&#65533;\Z&#65533;Z&#65533;&#65533;H&#65533;&#65533;&#1992;&#65533;&#65533;:=&#65533;[K&#228;&#1814;&#65533;6&#65533;&#65533;&#437;
&#687;=&#65533;=&#65533;)&#65533;&#65533;&#65533;=B&#65533;L&#65533;&#65533;+&#65533;ML&#65533;&#65533;6h&#65533;{&#65533;&#65533;&#65533;;&#65533;&#65533;b&#65533;&#65533;^&#65533;&#65533;d|&#65533;&#1286;&#782;&#65533;&#65533;KK&#65533;&#65533;L&#65533;&#65533;&#1270;;&#1720;&#65533;&#65533;;0[Z&#65533;&#65533;:&#65533;j&#65533;&#65533;&#65533;&#65533; &#65533;&#65533;&#65533;&#65533;;&#65533;&#65533;&#65533;2&#65533;&#65533;&#65533;&#65533;;&#65533;&#65533;&#65533;&#65533;&#65533;&#528;&#65533;&#65533; &#595;&#65533;,&#65533;S9&#65533;.&#65533;0@1&#65533;&#1562;F&#65533;f
&#65533;&#65533;{&#65533;&#706;]F&#65533;*&#65533;&#65533;&#1845;&#65533;&#65533;&#65533;b&#65533;&#65533;F&#65533;&#65533;3&#65533;M&#65533;&#65533;9<&#65533;&#738;&#27203;	&#65533;&#65533;lE&#65533;&#65533;.|&#65533;&#65533;&#65533;%&#65533;&#65533;D\&#65533;&#65533;_,&#65533;3]&#65533;6M;= &#65533;&#65533;&#65533;&#65533; &#65533;@'&#65533;&#65533;<&#65533;&#65533;&#65533;p&#65533;.&#65533;&#65533;&#65533;,&#65533;&#65533;&#1842;&#65533;&#65533;	M &#65533;&#65533;&#65533;&#553;!
i&#65533; 4&#65533;^&#65533;Q&#65533;&#65533;&#65533;&#65533;\&#65533;&#65533;&#1567;&#65533;&#1594; \&#65533;&#65533;<&#65533;&#65533;p&#65533;&#65533;&#65533;0`m.&#65533;9$&#65533; {&#65533;j&#65533;Za!R&#65533;&#65533;2<&#65533;&#65533;&#65533;&#1146;\u&#65533;&#65533;&#65533;9&#65533;&#158;&#65533;wR&#65533;"p[&#65533;&#65533;o&#65533;&#1099;&#65533;&#65533;&#65533;k&#65533;#&#65533;r&#65533;7&#65533;&#65533;&#65533;'&#65533;W]&#65533;$'E*&#65533;&#65533;k&#65533; &#65533;&#65533;=T&#65533;a/&#65533;k&#65533;&#65533;&#65533;"&#754;*:&#65533;&#65533;&#65533;z&#65533;&#65533;qGt&#65533;\;&#65533;&#20700;3G&#65533;&#65533;3&#65533;&#65533;.x&#65533;&#65533;\&#65533;x\V&#65533;&#65533;&#65533;&#65533;&#65533;i&#65533;&#65533;&#65533;&#65533;!&#65533;&#65533; C&#65533;&#65533;B&#65533;C&#65533;u=&#65533;&#65533;J&#65533;]zM&#65533;&#65533;&#65533;&#1039;M&#65533;
=u&#65533;!&#65533;&#65533;&#679;&#65533;p6mu~}&#65533;,&#65533;&#65533;&#65533;&#65533;*&#65533;d&#65533;DO&#65533;N&#65533;&#65533;O8&#65533;&#1434;&#65533;+&#832;W|e&#65533;*&#65533;G!&#65533;&#65533;&#65533;&#65533;A&#65533;&#65533;jP\9sS&#65533;k&#65533;=&#65533;&#65533;<&#65533;^5[$6&#65533;]j6&#65533;&#65533;&#65533;b&#65533;
&#65533;M&#65533;%C&#65533;&#65533;-&#65533;a-&#65533;c&#65533;&#65533;&#65533;&#65533;ze}&#65533;=E{&#65533;&#65533; &#65533;6&#65533;0&#65533;&#65533;&#65533;&#65533;&#1825;&#65533;	&#65533;&#65533;BM&C&#65533;%Nnk&#65533;&#65533;\&#65533;H&#65533;&#313;}&#65533;&#65533;&#1755;%l&#65533;&#65533;&#1194;w&#65533;&#65533;&#439;&#65533;q&#65533;&#65533;&#65533;&#65533;&#65533;-b&#65533;&#65533;q"=&#65533;&r&#196;`+&#65533;{&#65533;&#35135;G&#65533;&#65533;6YN&#65533;<j&#65533;7,JE&#65533;	&#216;j&#65533;&#65533;&#65533;&#65533;i&#65533;&#65533;Z&#65533;&#65533;tH}{&#65533;N&#65533;4`N&#65533;aDj&#65533;&#65533;0&#65533;)FhJ&#65533;&#65533;&#65533;d&#165;&#381;&#65533;j&#65533;Ib&#65533;&#65533;&#65533;&#65533;.~&#65533;&#65533;R
@6&#65533;&#65533;&#65533;f&#65533;&#65533;&#65533;9Y0G&#65533;KC$&#65533;&#188;io&#65533;&#1107;h|HN&#48812;&#1959;&#450;&#65533;&#65533;&#65533;U&#1245;&#65533;&#65533;#]#&#65533;&#65533;6&#65533;^&#65533;!m&#65533;&#65533;x=&#65533;M&#545;?&#65533;&	T&#65533;'&#65533;&#65533;5&#65533;J&#65533;NZ/&#65533;&#65533;&#65533;8&#65533;&#65533;&#65533;&#65533;&#65533;&#65533;&#65533;z.wHm&#65533;&#65533;c&#65533;&#65533;&#65533;&#65533;!&#65533;&#65533;b&#65533;^3 &#65533;&#65533;&#65533;Z&#65533;&#65533;xs&#65533;&#65533;&#65533;&#269;&#65533;&#65533; &#65533;&#65533;&#65533;&#65533;-&#65533;&#65533;&#65533;&#65533;&#65533;&#65533;:
@(&#65533;&#65533;&#65533;3;&#977;m/&#1509;~t&(&#65533;&#65533;X&#65533;&#65533;&#65533;&#65533;n&#65533;Ln&#65533;NFK&#65533;&#65533;&#65533;&#65533;&#65533;[&#65533;&#57478;&#65533;&#65533;&#65533;+&#65533;&#65533;&#65533;&#22634;5&#65533;^&#65533;2&#65533;G&#65533;&#65533;n&#65533;Ox1dn8'&#65533;M&#65533;#1&#65533;&#65533;Ho&#65533;&#65533;PK/&#65533;&#65533;C>&#65533;&#65533;&#1550;U>Z&#65533;&#65533;'SV&#65533;&#65533;W&#65533;&#65533;&#65533;~&#65533;&#65533;&#65533;&#60008;U&&#65533;&#388;&#65533;wW&#65533;&#65533;&#65533;&#65533;X&#65533;&#65533;d&#65533;X%s&#65533;&#65533;n&#54260;&#65533;d]&#65533;o&#65533;&#65533;&#65533;^&#65533;&#65533;5&#65533;&#65533;7&#1972;&#65533;&#37151;&#1486;P&#65533;E &#65533;&#710;J&#65533;&#65533;&#1430;m&#65533;&#65533;5&#65533;lI&#65533;"m-i&#65533;&#65533;8&#65533;&#65533;&#65533;R&#65533;&#65533;&#65533;=&#65533;"&#65533;
G&#65533;&#65533;&?&#65533;&#542;&#65533;&#65533;j&#65533;^&#65533;&&#65533;G&#65533;&#65533;&#65533;a&#65533;q&#65533;&#65533;\&#440;&#65533;&#65533;&#748;&#828;&#65533;&#65533;4&#65533;Q&#65533;f&#65533;&#65533;$&#65533;+Ptp&#65533;xi&#65533;s<&#65533;&#65533;&#65533;M&#65533;&#65533;&#65533;&#65533;h&#65533;R&#65533;&#65533;@F&#65533;G&#65533;4&#65533;&#65533;&#65533;&#65533;Y&#65533;&#65533;m?&#65533;&#65533;&#506;%.&#65533;s/&#65533;&#65533;w?&#65533;&#65533;&#65533;&#65533;K&#65533;&#65533;&#65533;@ &#65533;?&#65533;?&#65533;l&#65533;,&#65533;&#65533;E&#65533;]G<&#65533;9&#65533;<Y&#65533;l ou&#65533;b&#65533;&#65533;a&#65533;>&#65533;&#65533;&#65533;&#65533;&#65533;&#65533;&#65533;&#65533;&#65533;&#65533;&#65533;	&#65533;&#65533;e&#65533;&#65533;&#65533;,x&#65533;&#65533;&#65533;&#65533;&#65533;+%(&#65533;&#65533;&#65533;&#65533;&#65533;&#65533;&#65533;&#65533;H&#65533;&#65533;{&#959;&#65533;&#65533;&#65533;&#65533;&#65533;&#1202;&#65533;H'QcCjh&#65533;#&#65533;&#65533;C'&#65533;h&#65533;"5d&#65533;&#65533;&#65533;&#65533;&#65533;&#65533;&#65533;&#65533;&#65533;&#65533;&#65533;*&#65533;&#65533;h&#65533;@@&#65533;Q&#65533;vs`(|r&#65533;a&#65533;"h(&#65533;B&#65533;&#65533;&#65533;&#65533;q2j,3f9:&#65533;$&#65533;P&#65533;$&#65533;'SR9	RJH&#65533;&#65533;J&#65533;&#65533;&#65533;&#65533;&#65533;&#65533;I&#65533;&#65533;d &#65533;N&#65533;.[&#65533;$gN&#65533;&#1123;j&#65533;&#65533;&#65533;&#65533;&#1300;&#806;3[&#65533;`eIGR&#65533;7&#193;&#65533;&#65533;&#65533;&#65533;A&#65533; &#1673;MD&#65533;lY&#65533;cMvY&#65533;&#65533;K$&#65533;p!&#65533;mK&#65533;&#65533;]&#65533;&#65533;b&#1194;&#65533;S&#1965;W&#65533;A&#65533;p&#196;R&#65533;6R&#1787;&#65533;&#65533;UakB&#65533;'&#65533;TIo&#65533;P&#65533;+&#65533;&#65533;+&#65533;)NNS)uU&#65533;5&#65533;k&#65533;{&#65533;&#65533;m,&#65533;&#65533;&#65533;&#65533;el&#48534;&#65533;Z&#65533;h&#65533;v&#65533;&#65533;&#65533;h&#65533;&#65533;Y&#65533;D&#65533;&#634;&#65533;8&#65533;&#65533;G&#65533;&#65533;&#65533;&#65533;&#65533;&#65533;-&#1635;&#65533;&#133;&#65533;"Z&#65533;H&#65533;&#65533;&#65533;m&#65533;&#65533;-I&#65533;&#65533;I&#65533;&#65533;%H&#65533;&#65533;s\Q&#65533;Q&#65533;&#65533;&#65533;U${&#65533;&#65533;STV4&#65533;&#65533;T&#65533;&#65533;&#65533;_&#65533;&#65533;&#65533;\_&#65533;&#65533;&#516;&#65533;  YhU&#536;Z&#65533;E&#65533;&#65533;&#65533;h&#65533;$:(&#65533;g&#65533;T&@!&#65533;!&#65533;&#65533;!T&#65533;\u}&#65533;d&#65533;&#65533; f-&##&#65533;T&dhUyZF&#65533;&#65533;&#65533;j&#65533;&#65533;4&#65533;&#65533;A-R-&#65533;&#723;&#65533;&#65533;&#65533;&#65533;1H9&#65533;p`z&#65533;epc&#65533;&#65533;L[&#65533;BeM&#65533;&#65533;&#65533;&#65533;&#65533;=GEt&#65533;ag&#65533;&#65533;i&#65533;&#65533;E&#773;@B&#1985;G&#65533;g(yQ&#65533;&#65533;&#65533;&#65533;|&#65533;&#65533;&#65533;&#65533;KD&#65533;i_&#65533;&#65533;&#65533;3&#65533;&#65533;'98 rITz&#65533;R&#65533;&#65533;&#65533;&#65533;e"&#65533;]y&#65533;XN8&#65533;b&#65533;&#65533;&#65533;Z&#65533;(b]&#65533;&#65533;&#65533;&#65533;U &#65533;bV\&#65533;&#65533;a&#65533;%[H&#65533;&#65533;&#65533;V&#65533;&#65533;&#65533;h&#65533;	 &#65533;c&#65533;?v&#65533;&#1526;Dy&#65533;a`&#65533;&#65533;?N&#65533;d&#65533;&#65533;&#65533;2
z)e~&#65533;&#65533;&#65533;&#188;Q&#65533;&#65533;&#65533;&#65533;&#65533;&#65533;yo5&#65533;&#65533;;Q&#65533;&#65533;b&#678;Q&#65533;F&#65533;&#65533;&#65533;I'&#65533;&#65533;@&#65533;&#65533;I&#65533;&#65533;&#65533;~`1C<$&#65533;&#65533;&#65533;&#65533;A8&#65533;&#552;&#65533;hi&#65533;%&#65533;&#65533;	&#65533;2 i&#65533;&#65533;J,8&#65533;&#1468;2&#65533;8&#65533;*&#52182;&#65533;&#65533;&#65533;&#65533;&#65533;&#922;&#65533;&#65533;&#65533;N<1&#65533;#&#65533;zW&#65533;"j&#65533;m&#65533;&#65533;;A&#65533;&#65533;f&#65533;&#65533;&#1586;1&#65533;&#65533;&#65533;&#65533;3F&#65533;@&#65533;&#65533;&#65533;cb&#65533;p&#429;&#65533;
i.'&&#65533;&#65533;p&#65533;@@ Y,&#65533;M&#65533;&#65533;v&#1646;&#65533;|&#65533;6el&#65533;&#65533;&#65533;&#150;&#65533;&#65533;&#65533;&#65533;&#2044;&#65533;&1&#65533;&#65533;q7N&&#65533;&#65533;&#65533;s"&#65533;&#65533;<&#65533;4&#65533;&#65533;&#220;&#1251;gX&#65533;!&#65533;&#65533;&#65533;
&#65533;Eh&#65533;&#65533;&#65533;N&#65533;<&#65533;&#1939;&#681;H&#65533;&#65533;&#65533;r&#65533;3&#65533;F3&#65533;7&#65533;&#65533;w7
&#65533;v&#65533;#&#65533;&#65533;I&#65533;&#65533;zaZa&#65533;!&#1210;2 &#65533;W&#65533;w&#65533;&#65533;&#65533;n&#65533;&#65533;&#65533;&#65533;{&#65533;&#65533;Xc&#65533;&#65533;&#65533;]?&#65533;&#65533;&#65533;&#65533;&#65533;c&#1619;&#65533;&#65533;~&#65533;\u&#65533;K &#65533;&#65533;a &#65533;m%&#65533;&#65533;&#65533;&#65533;&#65533;&#65533;&#65533;h&#65533;&#65533;U_&#65533;&#1666;&#65533;g&#65533;/Mn&#1256;	&#65533;ff01U$&#65533;\B&#65533;&#1081;&#65533;y&#65533;pd&#65533;B(&#65533;&#65533;&#65533;&#65533;O&#65533;T&#65533;u0&#1305;'&#1928;Y&#65533;j&#65533;$&#65533;]&#65533;	R&#65533;&#65533;&#65533;@&#65533;&#525;&#65533;w9"&#65533;&#65533;&#65533;&#65533;&#65533;mo &#65533;&#1131;&#65533;&#65533;<&#65533;%o&#65533;3&#65533;P?d&#65533;(&#65533;&#328;l&#65533;&#65533;&#65533;&#65533;&#65533;=&#65533;x&#65533;&#65533;&#65533;&#65533;&#65533;4U	&#65533;j&#65533;B&#1458;&#65533;"&#65533;&#65533;&#65533;Qm&#65533;&#12984;p&#65533;:&#65533;&#65533;hWj.1G hK&#65533;&#65533;[&#65533;&#65533;&#65533;8&#65533;Y&#65533;4&#65533;2 &#65533;&#65533;&#65533;&#65533;1&#65533;d&#65533;&#1400;&#65533;&#65533;` s &#65533;'H'&#65533;&#65533;G&#944;&#65533;&#65533;&#65533;(e&#65533;"&#65533;dt&#65533;[&#65533;Z&#65533;&#65533;&#65533;Lj&#65533;&#65533;5
&#65533;&#65533;&#65533;&&#65533;8L&#65533;h&#65533;4H&#65533;b&#65533;&#65533;X+&#65533;=&#65533;&#65533;&#1106;&#65533;&#1130;X&#65533;?&#65533;r&#65533;>x&#65533;&#65533;&#65533;.*&#398;2&#65533;&#65533;&#65533;&#65533;a&#65533;{&#65533;zQ&#65533;&#1150;7&#65533;&#65533;&#65533;&#65533;cDg&#25159;C&#65533;nu &#65533;&#65533;S&#65533;.&#65533;&#960;}S &#65533;7K&#65533;&#65533;&#65533;x&#65533; &#65533;&#65533;G&#65533;4&#65533;&#65533;&#65533;&#65533;$$Y&#65533;"e&#65533;&#65533;&#65533;SBL&#65533;&#65533;&#65533;&#65533;HU&#65533;&#65533;Q&#65533;4&#65533; &#65533;&#65533;6$&#65533;?&#65533;1&#65533;0&#65533;%-k&#65533;Q&#65533;&#65533;Rw&#65533;#&&#65533;h'&#65533;&#65533;T?b1&#65533;&#65533;&#65533;&#65533;zb{&#65533;&#65533;&#65533;_&#65533;L&&#65533;%&#65533;&#65533;2&#65533;&#65533;*&#65533;&#65533;k&#65533;&#65533;Y&#65533;&#65533;&#65533;&#65533;:z&#65533;&#65533;{&#65533;&#65533;
&#65533;"&#65533; &#65533;{*&#65533; &#65533;&#65533;H<_9&#65533;G&#65533;&#65533;f &#65533;	&#65533;&#65533;B&#65533;&#1001; T&#65533;&#65533;Ce&#65533;&#65533;&#65533;6&#65533;P(&#65533;I&#65533;u1E&#65533;&#65533;&#65533;&#65533;&#65533;b?6&#65533;:&#65533;&#65533;&#65533;)C[:&#65533;&#65533;&#65533;2&#65533;+%I&#65533;&#1102;&#65533;&#65533;Q	Z&#65533;&#65533;B&#65533;&#65533;&#65533;P%f&#65533;&#65533;&#65533;&#65533;&#65533;&#65533;V&#65533;C&#65533;&#65533;n&#65533;z&#65533;&#674;h&#65533;Je&S&#65533;KM&#65533;&#65533;HW&#1443;&#65533;&#65533;	,3"&#65533;2h=X&#65533;	&#935;Bu&#65533;&#65533;&#65533;s&#65533;&#65533;&#65533;/2&#65533;&#65533;&#65533;+&#65533;
|&#65533;&#65533;&#64235;]&#65533;&#65533;M&#65533;q &#65533;d&#65533;yI&#65533;5&#65533;r&#65533;UBJ&Tu&#65533;B&#65533;&#65533;&#65533;&#65533;n&#65533;0S&#65533;&#946;=&#65533;&W2&#65533;&#65533;x&#65533;&#65533;)&#65533;&#65533;80Z&#65533;B&#820;&#65533;&#65533;j/&#65533;Z&#65533;&#65533;t3}&#65533;0&#65533;&#65533;&#1058;&#65533;v&#65533;&#65533;=q M&#1818;&#65533; VI&#65533;i&#65533;&#1893;&#138;&#65533;d&#65533;&#65533;q&#65533;W>&#65533;&#65533;&#65533;&#65533;&#65533;K&#65533;~&#65533;KG&#65533;&#65533;5&#65533;t$&#65533;&#65533;&#65533;&#410;&#65533;&#65533;&#65533;&#65533;&#65533;&#65533;&#65533;&#65533;VG&#65533;&#65533;&#65533;&#65533;y&#65533;6&#65533;&#65533;&#65533;7v&#65533;&#65533;D=&#65533;_&#65533;(&#65533;&#65533;"&#65533;&#65533;&z&#65533;&#65533;&#65533;=lj&#1724;[&#1778;y&#65533;&#65533;&#65533;&#65533;&#65533;&#65533;h&#65533;<c&#1056;gEZBG&#65533;8)>&#65533;&#65533;&#65533;v&#134;&#65533;&#65533;[&#65533;&#65533;D&#65533;0&#65533;|:]&E<&#65533;&#65533;&#65533;&#65533;k&#65533;cY,&#65533;<&#65533;@&#65533;u&#65533;-&#65533;G8&#65533;WG&#65533;&#65533;1&#65533;&#65533;&#65533;&#65533;%_U&#65533;<&#949;U&#65533;&#65533;&#65533;,&#65533;&#65533;EN&#65533;a&#65533;,&#65533;2&#65533;&#65533;M&#1733;&#65533;I]&#65533;&#65533;&#65533;&#658;&#65533;V&#65533;&#1515;&#65533;&#65533;&#65533;&#65533;&#65533;&#1542;1>&#65533;_Z&#65533;H&#65533;&#65533;
 &#65533;{&#65533;P&#65533;&#65533;&#65533;<&#65533;&#65533;&#65533;&#65533;&#65533;&#65533;&#65533;&#65533;I&#65533;&#65533;j&#65533;&#65533;i&#65533;i&#65533;X&#2819;m&#65533;FK&#65533;	&#65533;&#65533;&#65533;&#65533;hwn&#65533;a&#65533;0,c&#65533;ZN&#65533;&#65533;h&#65533;F&#65533;&#65533;|jsW&#65533;&#65533;n&#65533;&#65533;g&#65533;&#65533;T&#65533;&#65533;&#65533;&#65533;u&#65533;&#65533;&#65533;&#65533;&#65533;[&#65533;"&#65533;y hU&#65533;F&#65533;&P&#65533;PTK&#65533;1&#65533;8&#65533;n&#65533;&#65533;&#65533;L\&#65533;7+-5&#65533;&#65533;	&#65533;hK&#65533;&#65533;m&#65533;	(=Whg&#65533;&#65533;&#65533;Z&#65533;zWv.&#143;&#65533;&#65533;&#65533;&#65533;&#65533;&#65533;r&#65533;Y&#65533;&#65533;MC&#749;&#65533;{&#65533;&#65533;&#65533;w$&#65533;&#65533;&#65533;&#65533;p&#65533;&#65533;?&#65533;&#65533;K&#65533;&#65533;&#65533;&#65533;r&#65533;&#65533;&#65533;&#65533;K&#65533;&#65533;&#65533;/&#65533;!wx&#65533;&#65533;&#65533;&#65533;S&#65533;dl&#12110;&#65533;&#65533;_&#65533;&#65533;&#65533;&#65533;&#1665;&#65533;&#1076;wI&#65533;&#65533;[&#65533;&#65533;&#65533;M};&#65533;.&#65533;5'&#65533;&#65533;k&#65533;B6&#65533;&#65533;&#65533;c&#300;&#65533;9&#65533;|[&#65533;&#65533;&#65533;&#65533;z&#65533;&#65533;&#65533;W&#65533;&#65533;&#65533;&#65533;&#65533;O1&#65533;&#65533;&#65533;&#426;S
KWK&#65533;&#65533;&#65533;&#65533;k&#65533;M &#65533;+v|~&#65533;&#65533;B&#65533;&#65533;A&#65533;;&#65533;Y&#65533;7&#65533;&#65533;&#65533;@	&#65533;&#65533;]
w&#65533;&#65533;&#65533;t&#65533;&#65533;&#65533;&#65533;&#65533;'z&#65533;iH4&#65533;&#65533;&#1175;&#65533;&#65533; &#65533;&#65533;&#65533;&#65533;&#65533;&#65533;?&#12257;&
&#65533;&#65533;x%}(Q&#65533;&#65533;$&#65533;&#65533;u&#65533;.}&#65533;C&#65533;tt6RE<7>c=w&#65533;8=&#65533;&#65533;c3"|"&#65533;\Dfi&#65533;Fl7'>&#65533;U;gm&#65533;0Pi7g&#65533;&#65533;l&#65533;&#65533;{&#65533;E^&#65533;Pm&#65533;q&#65533;E7GR|&#65533;!@&#65533;&#65533;|&&#65533;Whfz&#65533;\`+V[&#65533;T&#65533;&#65533;}&#65533;~D&#65533;.e&#65533;X&#65533;&#65533;&#65533;&#65533;F&#65533;J(&#65533;~$TwvG&#65533;hh&#65533;g&#65533;~L&#65533;&#65533;}&#65533;B&#65533;'x&#65533;W&#65533;&#65533;&#65533;@&#65533;c&#65533;5&#65533;x&#65533;{&#65533;&#65533;&#65533;X&#65533;&#1223;H&#65533;7!m\Lvr&#65533;&#65533;cq&#1089;&#65533;HU&#65533;&#65533;d&#65533;&#65533;&#65533;&#65533;k&#65533;z&#65533;&#65533;z`&#65533;!P&#328;&#65533;&#65533;lzq&#65533;&#65533;s&#65533;&#1027;&#65533;&#65533;I.&#65533;&#65533;F>&#65533;t&#65533;&#65533;O&#65533;4O&#65533;&#65533;7cV&#65533;&#65533;D5&#65533;|&#65533;&#65533;Ns&#1220;O}&#65533;yV
]F,&#65533;B^}Kqj[qv&#1541;&#65533;.&#65533;&#65533;&#65533;a&#65533;~&#65533;1&#65533;'#p7J&#65533;&#65533;w6&#65533;Z&#65533;$&#65533;F&#65533;&#65533;&#65533;[&#33216;8I&#65533;&#65533;&#65533;&#65533;&#65533;&#65533;&#65533;/4&#65533;|XP&#65533;'&#65533; &#65533;&#65533;&#65533;L&#65533;GN&#65533;&#65533;&#65533;mu&#65533;MCMl&#65533;U\Ez&#65533;&#65533;&#65533;&#65533;hG&#65533;f+&#65533;$\&#65533;&#65533;&#65533;6&#65533;&#137;&#65533;&#65533;{&#65533;&#65533;+(&#65533;&#65533;&#65533;&#65533;?&#65533;b&#65533;&#65533;^&#65533;4&#65533;&#65533;&#65533;$&#65533;
&#65533;&#65533;G&#65533;x&#65533;
T&#65533;|.&#65533;Mtsn&#136;&#65533;&#65533;&#65533;@&#65533;&#65533;81 '&#65533;C&#65533;j&#65533;eo&#65533;&#517;&#65533;&#65533;&#65533;&#65533;t'i&#65533;"&#65533;b&#65533;&#65533;L&#65533;&#65533;&#65533;&#65533;&#65533;&#65533;&#65533;s&#65533;^?&#65533;&#65533;G&#65533;&#65533;by&#65533;z&#65533;8dx&#65533;X&#65533;&#65533;gA&#65533;v&m	&#65533;iBI&#65533;'I;&#65533;&#65533;&#65533;y&#65533;d&#65533;V&#65533;h&#65533;&#65533;&#65533;*qz9&u2&#65533;U&#65533;Xif&#65533;z&#65533;w&#520;&#65533;7{&#65533;l&#65533;emx&#65533;&#65533;&#1290;/	&#65533;H^upY&#65533;Fd&fxS@&#65533;&#65533;&#65533;O1xG&#65533;&#65533;&#65533;&#65533;B&#65533;&#1038;b&#65533;&#65533;=$&#65533;&#65533;f&#65533;&#65533;&#65533;a&#65533;v< &#65533;vP&#65533;&#65533;&#65533;M&#65533;ol&#65533;iH&#65533;Vi&#65533;&&#65533;&#65533;RR&#65533;x&#65533;&#65533;!6&#65533;&#65533;&#65533;&#65533;i&#65533;&#65533;x&#65533;&#1833;&#65533;&#65533;&#65533;&#65533;&#65533;&#65533;c&#65533;t)&#65533;&#65533;&#1034;&#65533;3&#65533;&#65533;&#65533;&#65533;K&#65533;D&#65533;&#65533;z&#65533;y&#65533;9U>S\p_&#65533;&#65533;\&#65533;6_&#65533;d&#65533;RlD&#1240;&#65533;&#65533;sa&#65533;&#65533;&#65533;&#65533;&#65533;`&#65533;	&#65533;&#65533;&#1416;"&#65533;u&#65533;&#65533;m^&#65533;&#65533;x&#65533;&#65533;s&#65533;&#65533; &#65533;Ge&#65533;f&#65533;5&#65533;) j&#394;&#679;&#65533;&#65533;&#65533;&#65533;&#65533;&#65533;h&#65533;}~&#1552;&#65533;zs0l&#65533;&#65533;&#65533;&#1477;&#65533;&#65533;&#65533;&#65533;&#65533;&#65533;&#65533;&#65533;a<:&#65533;&#1500;Ri&#65533;&#65533;)Q&#65533;rh S@&#65533;&#65533;&#1629;&#65533;&#65533;6z&#65533;O*&#65533;VZ&#65533;&#65533;&#65533;%+J&#65533;&#65533;<&#65533; &#65533;&#65533;t&#65533;#$@&#65533;&#65533;I<8&#65533;&#65533; &#65533;&#65533;)E@"	&#65533;HE5&#65533;5HSW>&#65533;(&#65533;bD&#65533;d!&#65533;L&#65533;R&#65533;s&#65533;w&#65533;&#65533;&#600;&#65533;Q&#65533;Wu&#65533;%&#65533;&#65533;&#65533;&#513;&#65533;5XV	&#65533;>&#65533;?&#65533;E$&#65533;&#65533;&#65533;U&#65533;&#65533;&#65533;q^&#65533;"&#65533;T&#65533;x@&#65533;%T
&#65533;&#65533;&#65533;@&#65533;8&#65533;&#546;S&#65533;&#65533;&#65533;V<&#65533;W&#65533;=&#65533;&#65533;&#1960;~&#65533;*&#65533;U	iL wq'Z$S&#65533;&#65533;`&#65533;&#65533;p&#65533;&#65533;&#65533;Pz&#65533;&#65533;&#65533;&#65533;:&#65533;S&#65533;&#65533;0&#65533;$:&#1312;P&#65533;	0QT!.,&#65533;Fu@$X&#65533;y&#65533;r&#65533;2&#65533;n&#65533;&#65533;&#65533;&#65533;+s&#65533;\%&#65533;&#65533;d&#65533;_&#65533;f&#65533;!&#65533;&#65533;&#65533;&#65533;&#65533;L&#65533;&#65533;&#65533;)&#65533;&#65533;&#65533;&#65533;ve^&#65533;&#1361;&#65533;&#400;&#65533;J	&#65533;i
^&#65533;&#65533;&#65533;&#65533;&#65533;&#65533;jV5)c&#65533; &#65533;&#65533;&#65533;
&#65533;&#65533;&#65533;&#65533;J&#65533;o&#65533;&#65533;&#1210;&#65533;&#65533;&#65533;Q`&#65533;&#65533;&#65533;Q&#65533;&#65533;&#65533;&#65533;&#65533;&#65533;@j&#65533;1&#65533;h&#65533;9&#65533;&#65533;&#65533;&#65533;|&#65533;1&#65533;&#676;9&#65533;&#65533;&#65533;&#65533;#;&#65533;D&#65533;&#65533; &#65533;l!,2a&#65533;&#65533;_&#652;Y e&#65533;W!q&#65533;i&#65533;&#65533;&#65533;&#65533;&#65533;Ic;&#65533;&#65533;8&#65533;kz^V&#65533;&#65533;&#65533;*&#65533;f&#65533;f&#65533;L +&#65533;P&#65533;O!&#65533;&#65533;a&#65533;)&#65533;`&#1760;c&#65533;^1&#65533;&#65533;T&#65533;&#65533;@&#65533;f&#65533;j&#65533;&#1715;U&&#65533;&#65533;&#65533;	G'C"&#65533;3&#65533;&#65533;pE{&#65533;B&#65533;&#65533;&#65533;&#306;&#65533;2&#65533;5&#65533;&#65533;&#65533;J&#65533;&#65533;Ih&#65533;i&#65533;0 'U&#65533;l&#65533;&#65533;&#65533;1^&#65533;&#65533;&#65533;&#65533;&#65533;&#65533;&#65533;&#65533;&#65533;&#65533;s&#65533;zy&#65533;H&#65533;&#8933;&#65533;G&#65533;&#65533;&#65533;L&#65533;&#65533;l&#65533;&#65533;*&#65533;J&#65533;M&#910232;4&#65533;&#65533;&#65533;>&#65533;&#65533;&#65533;%&#65533;&#65533;&#65533;C&#65533;(c\&#65533;<b&#65533;&#65533;{&#65533;	&#65533;&#65533;&#65533;&#65533;&#65533;&#65533;&#65533;&#65533;&>&#65533;&#65533;&#65533;&#65533;B&#65533;*-K&#65533;h&#65533;&#65533;)9&#65533;&#65533;&#65533;&#65533;&#65533;&#65533;&#65533;&#65533;7&#65533;6UW&#65533;&#65533;P&#65533;;&#65533;&#65533;{&#65533;(;&#65533;'&#65533;&#65533;&#65533;p/Ka\&#65533;&#65533;&#65533;&#65533;k&#65533;3&#65533;&#65533;u&#65533;&#65533;&#1025;&#65533;<&#65533;,M*ePo&#65533;J&#65533;&#65533;&#65533;&#65533;&#65533;&#65533;&&#65533;&#65533;&#65533;&#65533;&#65533;T&#65533;&#65533;]0K-&#65533;Mx&#65533;e&#65533;p&#65533;h&#65533;$&#65533;y&#65533;&#65533;98&#65533;&#65533;ZM&#65533;&#65533;&#65533;&#65533;7&#65533;;x<@s&#65533;
&#65533;k&#65533;&#65533;~&#65533;Yd!Bwd&#65533;{&#725;#&#65533;&#65533;&#65533;&#65533;m@&#65533;m&#65533;{&#65533;&#65533;[&#65533;&#65533;&#65533;&#65533;&#65533;&#65533;n{&#65533;&&#65533;{3&#65533;)a&#65533;&#65533;&#65533;M&#65533;&#65533;&#65533; &#65533;&#65533;l&#65533;1&#1835;&#480;&#65533;&#65533;~v&#65533;&#65533;&#65533;&#65533;&#65533;&#65533;&#65533;&#65533;&#65533;]&#65533;A&#65533;&#65533;&#65533;;&#65533;&#65533;&#65533;13f&#65533;?R|Q&#65533;&#65533;&#65533;&#65533;&#65533;&#65533;?&#536;&#65533;\&#65533;y];=&#65533;&#700;&#65533;&#1710;&#1035;&#65533;&#65533;{&#65533;-7\&#65533;&#65533;*m&#44004;l&#65533;*&#65533;'&#65533;EW&#65533;,2&#65533;&#65533;&#65533;&#65533;P&#65533;^#Izf&#65533;&#680;&#65533;$r&#65533;&#65533;#&#65533;	&#1784;&#65533;&#65533;&#65533; K&#65533;&#65533;;sP&#65533;&#65533;&#65533;'&#65533;&#572;+&#65533;&#1857;&#65533;q&#65533;&#65533;&#298;~&#65533;a0&#65533;&#65533;Qi&#892;&#65533;h&#65533;&#65533;&#65533;!&#65533;v&#300;&#65533;&#65533;&#770;&#65533;&#65533;R&#65533;&#65533;&#65533;&#65533;&#65533;#&#65533;&#65533;G&#65533;	,&#65533;	&#65533;&#65533;) Z{mp&#65533;&#213;&#65533;&#65533;&#65533;&#65533;&#65533;[&#65533;&#65533;j>&#1492;&#65533;&#65533;7=P&#65533;<	&#65533;<&#65533;'&#65533;&#1759;&#7207;&#65533;|&#65533;d&#65533;&#65533;&#65533;&#65533;&#65533;&#65533;&#548;&#65533;&#65533;&#65533;e&#65533;&#65533;t}ThC&#65533;&#65533;P&#65533;Xu&#65533;&#65533;F&#65533;|;&#65533;3&#65533;X&#65533;&#65533;&#65533;0&#65533;&#65533;8&#65533;-+&#65533;&#65533;&#65533;&#65533;8&#65533;D&#65533;a&#65533;|&#65533;&#65533;y&#65533;
!&#65533;&#65533;&#65533;&#65533;u+&#65533;F&#1068;&#65533;&#1284;L&#65533;&#65533;&#65533;3a&#65533;H&#65533;
 &#65533;6&#65533;(&#65533;3&#65533;&#632;f&#65533;b&#65533;&#65533;4&#65533;&#65533;&#1360;&#65533;Cc&#994;&#1060;&#65533;J&#65533;s&#1428;&#65533;&#65533;+Y&#65533;&#65533;!1y&&#65533;&#1204;\&#65533;JGW&#65533;|&#65533;&#65533;b&#65533;"&#65533;&#65533;{&#65533;j&#65533;&#65533;^*&#65533;&#65533;&#65533;t&#65533;&#65533;&#65533;L&#65533;&#65533; &#65533;&#862;d&#65533;&#1260;&#65533;l1&#65533;y&#65533;?m&#65533;;&#65533;&#65533;8;&#65533;&#65533;K&#65533;&#65533;&#65533;#&#65533;&#65533;&#65533;&#65533;&#65533;1-&#65533;&#65533;-G-&#65533;&#65533;&#65533;|&#65533;&#65533;dr&#65533;B&#1015;vl&#65533;T&#65533;&#304;&#65533;&#65533;\&#65533;&#65533;&#65533; &#65533;V6\\mq&#276;&#65533;&#65533;&#65533;|&#65533;&#65533;|&#65533;i&#65533;r&#65533;x&#65533;G&#65533;[`&#65533;&#65533;&#65533;&#65533;&#65533;K&#65533;v]&#65533;&#65533;,&#65533;Y&#65533;&#65533;xJ&#65533;&#65533;&#65533;&#65533;&#65533;&#65533;|&#65533;=&#65533;&#1154;&#65533;&#65533;&#65533;<&#65533;&#65533;98n&#65533;&#65533;&#65533;&#65533;-&#65533;@&#65533;&#65533;9}&#1244;&#65533;&#65533;*&#1307;&#65533;&#1636;#&#1326;&#65533;&#65533;&#65533;)&#65533;&#65533;&#65533;&#65533;&#65533;&#65533;&#65533;o&#65533;r&#65533;w&#65533;&#65533;&#65533;c&#65533;NVm&#1945;&#65533;&#970;&#65533;&#65533;[k&#65533;&#65533;&#65533;&#1983;&#65533;3&#65533;&#65533;U<&#65533;>l&#65533;
n&#65533;'&#65533;r&#65533;&#65533;&#65533;4&#65533;<&#65533;&#65533;	x&#65533;J&#65533;&#65533;Lz49@&#65533;&#65533;&#65533;;|&#65533;=}&#65533;(&#65533;U&#65533;m&#65533;&#65533;&#65533;&#65533;&#65533;r&#65533;;&#65533;p*@`&#65533;J&#65533;&#65533;+&#65533;&#65533;&#65533;&#65533;}&#65533;&#65533;&#1242;&#65533;DzQ&#65533;&#65533;&#65533;1+4&#65533;&#65533;&#65533;&#65533;.&#65533;&#65533;&#65533;&#65533;oA&#65533;&#65533;&#65533;\e7"&#65533;&#65533;U&#65533;&#65533;2&#65533;&#65533;&#65533;-&#65533;$&#65533;r&#65533;e&#65533;&#65533;E&#65533;GT&#65533;&#65533;&#65533;&#65533;&#65533;&#65533;F&#65533;T&#65533;
&#65533;H>&#65533;&#65533;4f&#65533;&#65533;^&#65533;&#7094;	!]&#65533;{&#65533;&#65533;;s&#65533;[&#65533;Iild&#65533;:&#65533;&#65533;cN&#65533;&#65533;&#777;"A&#65533;&#1236;-&#65533;=&#65533;&#65533;&#65533;&#65533;Q&#65533;&#65533;&#65533;&#65533;&#65533;&#65533;C&#65533;&#26418;b&#65533;&#65533; &#65533;&#65533;&#65533;&#65533;&#65533;An&#65533;&#65533;&#65533;e&#65533;&#65533;ne&#65533;&#65533;&#65533;&#1158;&#65533;&#65533;.&#1038;&#65533;&#65533;0&#65533;&#65533;&#65533;&#65533;&#65533;&#65533;'&#65533;&#65533;WO&#65533;&#65533;&#65533;`K!He&#65533;&#65533;G6^F&#65533;&#65533;&#1741;&#65533;Z\&#65533;&#65533;^L&#65533;s&#65533;D^&#65533;{k&#65533;&#65533;&#65533; n&#65533; &#65533;&#65533;$&#65533;&#65533;=&#65533; 7&#65533;V&#449;R&#65533;"P&#1636;&#65533;&#1276;R]&#65533;&#65533;^&#65533;&#65533;&#65533;&#65533;m&#65533;&#65533;&#65533;&#65533;e&#65533;&#65533;Y&#65533;&#65533;&#65533;&#65533;  &#65533;&#31679;&#65533;&#65533;&#65533; &#65533;&#65533;&#65533;n&#65533;	Y&#65533; n&#65533;\&#65533;&#65533;&#42856;&#65533;.&#65533;o=&#65533;&&#65533;&#65533;:&#65533;&#65533;'&#65533;&#65533;&#65533;4&#65533;&#65533;6&#65533;&#65533;&#65533;V&#65533;~&#65533;?~P&#65533;[&#65533;!Y&#65533;a[7j|&#65533;|&#65533;&#65533;N&#65533;,&#65533;&#65533;&#65533;&#65533;t|&#65533;S&#65533;&#65533;&#65533;W&#65533;V&#65533;&#65533;&#65533;&#65533;&#65533;'&#65533;&#65533;f&#65533;&#65533;W&#65533;&#65533;&#65533;&#65533;&#65533;&#65533;>&#65533;'?&#65533;%O&#65533;x+&#409;&#65533;&#65533;&#65533;s#&#65533;&#65533;&#65533;&#65533;&#65533;(&#65533;&#65533;>,}&#65533;3&#65533;&#65533;&#65533;<d&#65533;&#65533;&#65533;&#65533;&#65533;mr&#65533;&#65533;&#65533;*&#65533;$&#65533;&#65533;}\&#65533;U&#65533;&#65533;&#65533;X&#65533;(p&#65533;O&#65533;&#65533;C&#65533;&#65533;&#65533;	&#65533;W&#65533;&#1264;&#65533;&#65533;&#65533;o&#65533;^&#65533;&#65533;;&#65533;&#65533;&#65533;&#65533;`Iv&#65533;P&#65533;^P&#930;&#65533;&#65533;&#65533;&#65533;&#65533;2&#65533;i.d&#1406;r&#65533;&#65533;&#65533;&#65533;t&#65533;&#65533;v&#65533;&#65533;&#65533;&#65533;`&#65533;&#65533;)rj&#65533;&#65533;_]t&#65533;&#65533;&#65533;&#65533;=&#65533;M&#65533;&#65533;&#65533;4&#65533;&#65533;u}&#65533;9?&#65533;&#65533;&#65533;&#65533;&#65533;&#65533;^&#65533;&#65533;g&#65533;&#65533;&#65533;&#65533;{k &#65533;&#65533;r!&#65533;?&#65533;&#65533;&#65533;.&#65533;&#65533;^&#65533;:
&#65533;&#65533;"7&#65533;&#65533;0OOL&#65533;&#65533;$&#65533;&#65533;&#65533;&#65533;&#65533;&#65533;&#65533; &#65533;&#65533;&#65533;&#65533;s&#65533; #`ZV&#65533;&#65533;&#65533;&#65533;&#65533;&#65533;&#65533;&#65533;&#65533;&#65533;&#65533;&#65533;&#65533;&#65533;&#65533;&#65533;|&#65533;nh<&Yl&#65533;ab
&#65533;b&#65533;oj>&#639;G&#65533;~&#65533;&#65533;&#65533;&#65533;&#65533;&#65533;&#65533;&#65533;]
&#65533;&#65533;&#65533;&#65533;&#65533;&#65533;&#65533;&#65533;&#65533;&#65533;&#65533;9&#65533;&#65533;&#65533;&#65533;&#65533;
&#65533;r>j&#65533;&#65533;a&#65533; &#65533;&#65533;FP:x&#65533;
&#65533;&#65533;p&#65533;&#65533;&#65533;<&#65533;&#65533;&#65533; .@3{&#65533;0&&#65533;A/&#1744;h &#65533;M(&#65533;&#65533;&#65533;&#65533;@&#65533;$)&#65533;Z&#65533;}uDR&#65533;&#65533;R&#65533;g&#65533;f&#65533;1!Bp&#65533;6&#65533;&#65533;E4WQ&#65533;G]&#65533;&#65533;&#65533;&#65533;)C1&#65533;&#65533;&#65533;R!I&#65533;(Q&#65533;&#65533;5&#65533;VX3q&#65533;&#65533;&#65533;&#65533;9&#65533;J&#65533;Z&#65533;&#65533;-&#1207;n&#65533;&#1954;&#65533;,&#65533;&#65533;ct&#65533;&#1925;&#65533;l&#65533;v!&#65533;&#65533;,&#65533;&#65533;:&#65533;&#65533;^&#65533;&#944;&#65533;{=&#65533;D&#65533;K&#65533;e&#768;en&#65533;&#65533;&#65533;&#65533;.&#65533;&#65533;&#65533;9&#65533;&#65533;&#65533;#R&#65533;&#65533;9&#65533;1<&#65533;&#65533;,NK&#65533;&#65533;&#65533;&#65533;1k#&#65533;r7M&#65533;3y&#65533;&#65533;&#140;$&#65533;s&#65533;]C&#65533;&#65533;&#65533;&#65533;q&#65533;&#669;.=:,=UT&#65533;x5&#65533;&#1389;U&#65533;&#65533;&#65533;|&#65533;ES&#65533;&#65533;&#65533;	&#65533;&#65533;&#65533;H)&#65533;&#65533;u&#65533;&#65533;&#65533;&#65533;g&#65533;&#65533;&#65533;&#65533;&#65533;&#65533;	&#65533;e&#65533;3&#65533;&#65533;&#65533;&#65533;C&#65533;4&#65533;g&#65533;u&#1427;`&#65533;f=&#65533;&#65533;C&#65533;@&#65533;&#1606;Y?&#65533;u&#65533;&#65533;&#65533;&#65533;%'&#65533;B&#224;&#65533;&#65533;9s&#65533;i&#65533;&#65533;&#65533;a3(&#65533;&#65533;&#65533;&#65533;4dAp&#65533;&#65533;&#65533;&#65533;&#65533;6&#1677;5&#65533;&#65533;:&#65533;&#65533;Pb&#65533;$P&#65533;~&#65533;5y&#2003;&#65533;&#65533;d&#65533;gx&#65533;'&#1365;]	&#65533;&#65533;x&#65533;d{&#63317;&#65533;)K&#65533;&#65533;$&#65533;l&#65533;&#65533;@&#65533;FM2&#65533;&#65533;&#65533;&#65533;&#65533; g':&#65533;'&#65533;|G&#65533;q#&#65533;c&#65533;&#724;&#65533;&#65533;&#65533;8&#65533;&#65533;mA&#65533;&#65533;D&#65533;&#65533;&#65533;&#65533;(&#65533;0&#32907;&#598;&#65533;p&#65533;<&#41740;;&#65533;&#65533;G7&#65533;(&#65533;&#65533;=&#65533;8&#65533;{"W&#65533;`&#65533;@HL(&#65533;&#65533;&#65533;&#65533;&#65533;(U&#65533;X&#65533;&#65533;!ZV2lV&#65533;&#65533;nE	z&#65533;)Bf&#65533;&#65533;iB&#65533;ZC&#65533;jm&#65533;n&#65533;iL&#65533;&#65533;&#65533;yG&#65533;&#65533;&#65533;Y&#65533;&#65533;[k&#65533;
Z&#65533;d&&#65533;&#65533;&#65533;&#65533;j/&#65533;&#65533;&#65533;
&#65533;&#65533;&#65533;&#65533;F&#65533; n&#65533;M?&#65533;&#65533;&#65533;m@&#65533;Zj&#65533;&#65533;6&#65533;&#41318;&#65533;&#65533;Y&#65533; &#65533;&#65533;)&#65533;&#2037;&#65533;evU85%&#65533;&#65533;&#65533;)&#65533;&#65533;&#322;ur&#65533;_z&#65533;&#65533;&#65533;00&Y&#65533;&#65533;&#65533;&#65533;|km&#65533;1&#65533;&#65533;Z&#65533;&#1314;&#65533;v/&#65533;s&#65533;%.&#65533;N&#65533;&#65533;&#65533;I&#1705;&#65533;&#65533;&#65533;[&#65533;&#65533;&#65533;&#65533;&#65533;&#65533;f]/c&#65533;uq&#65533;&#65533;&#65533;&#65533;&#65533;&#65533;>y&#65533;Y&#65533;9~z&#65533;10&#65533;&#65533;p&#65533;&#65533;&w5&#65533;<&#65533;&#1360;&#65533;S&#65533;&#65533;&#65533;&#1382;&#65533;s&#65533;;/%2$&#65533;&#65533;r&#65533;&#65533;&#65533;&#812;&#592;+&#65533;	&#65533;&#65533;&#65533;&#65533;&#65533;&#65533;&#65533;6O&#65533;A&#899;&#65533;&#65533;yQ^,&#65533;&#65533;&#65533;&#1224;'&#65533;D&#65533;9Z&#1221;]&#52922;y&#65533;&#65533;&#65533;&#65533;&#65533;S&#65533;&#65533;Vo}&#65533;&#1457;&#65533;S&#65533;&#65533;Av&#65533;S&#65533;7&#65533;m&#65533;&#65533;e(&#65533;&#65533;iM&#65533;&#65533;&#65533;&#65533;)&#65533;J&#65533;#|&#65533;=N&#494;&#237;+&#65533;9&#65533;[&#65533;&#65533; &#65533;&#65533;&#65533;0[&#65533;&#598;&#65533;&#65533;&#65533;&#65533;&#406;,&#65533;&#65533;5&#65533;\&#65533;&#65533;&#65533;&#65533;&#65533;&#65533;&#65533;&#65533;&#65533;&#65533;g&#65533;a&#65533;&#65533;uB&#65533;I&#65533;&#65533;&#65533;&#846;P&#689;&#745;&#65533;<I&#65533;xX^)f)R&#65533;xD&#65533;&#65533;&#65533;&#65533;G5&#65533;mr&#65533;Z&#65533;X5@fazW&#65533;Jg&#65533;o`&#65533;o&#721;&#65533;&#65533;,&#65533;+&#65533;&#65533;P3`]&#65533;&#65533;&#65533;&#65533;f&#65533;0K&#65533;X&#65533;-I&#328;&#954;&#65533;&#870;&#65533;&#65533;&#65533;&#65533;&#65533;?&#65533;&#65533;BF&#65533; &#65533;-\>HU&#65533;&#65533;r%&#65533;i&#65533;3W&#65533;,&#65533;$&#65533;&#65533;`&#65533;&#65533;@&#65533;u&#65533;$&#65533;&#65533;V&#65533;N&#65533;&#65533;>&#65533;mo&#65533;&#65533;&#65533;'F&#65533;TA&#65533;&#65533;&#65533;f&#65533;0&#65533;&#65533;&#1353;d&#65533;&#65533;3,&#65533;|*{&#65533;&#65533;&#65533;eY&#65533;&#714;&#65533;*&#65533;&#65533;&#65533;u'ZS&#65533;&#65533;&#65533;S&#65533;Ij&#65533;&#65533;&#65533;S&#65533;&#65533;&#65533; &#65533;/&#65533;"X&#65533;^r*&#65533;f3&#65533;=&#65533;5&#65533;&#65533;&#65533;&#65533;r\[&#65533;&#65533;L:&#65533;*_&#65533;&#65533;&#65533;5&#65533;>*/&#65533;&#65533;&#65533;	&#65533;&#65533;8/$&#65533;&#65533;#&#65533;,&#65533;7ad&#65533;#=t%&#65533;>6>&#65533;/&#65533;&#65533;i&#65533;&#65533;&#65533;&#65533;&#65533;M~&#65533;e&#65533;&#65533;b&#65533;F&#65533;*&#65533;%>&#65533;	&#65533;:&#65533;1&#65533;&#65533;}&#65533;%\&#65533;&#1028;&C&#65533;@&#65533;b&#65533;&#65533;&&#65533;@&#65533;&#65533;k`&#132;>&#65533;xL&#592;&#65533;&#1364;&#65533;H&#65533;&#65533;&#65533;/&&#243;&#65533;GH^7&#65533;&#18957;>&#65533;&#65533;Br&#65533;nv&#65533;&#65533;&#1829;&#246;&#65533;'}&#65533;&#65533;+	&#65533;&#65533;&#63326;&#65533;&#65533;&AI	*&#65533;&#65533;N&#65533;&#65533;&#65533;&#65533;)&#65533;M&#65533;&#138;&#65533;l%$&#65533;
&#65533;&#65533;&#65533;&#65533;
}h.&#65533;&#369;2&#65533;&#65533;#&#65533;&#65533;A&#65533;&#65533;2&#65533;&#65533;&#65533;WK &#65533;&#65533;&#65533;a=&#65533;2G&#1697;&#65533;zM&#65533;3&#65533;!&#65533;&#65533;6&#65533;&#65533;&#65533;mqS&#65533; &#65533;V&#65533;&#1840;&#65533;
&#1257;d&#65533;&#65533;&#11349;&#65533;&#65533;iIV&#65533;&#65533;&&#65533;&#65533;&#65533;&#65533;1&#65533;&#65533;&#65533;&#65533;x&#65533;&#65533;,&#65533;&#65533;g(&#65533;&#65533;f&#65533;&#65533;&#65533;&#65533;&#65533;&#65533;U&#65533;P&#65533;&#65533;E
&#65533;ri&#1477;&#65533;&#1355;&#65533;m.&#65533;V4Z&#65533;&#65533;&#269;&#65533;B&#65533;&#65533;&#65533;Z&#65533;anxE&#65533;]&#65533;&#65533;U&#40841;&#65533;&#65533;now&#65533;W&#65533;.D9&#884;f &#65533;=",&#65533;7}&#65533;&#65533;&#65533;n$&#65533;9&#65533;Z&#903;&#65533;&#65533;&#1241;mq&#65533;_&#65533;	&#65533;&#65533;&#65533;&#65533;WH&#65533;&#65533;DP&#1141;KpT&#65533;&#281;&#65533;&#799;&#65533;&#65533;*gA&#65533;_&#65533;Px&#65533;&#65533;&#1627;&#826;&#65533;&#65533;&#65533;&#65533;,k&#65533;KQ&#65533;&#65533;&#65533;?&#65533;Ub&#65533;&#65533;&#65533;Z&#65533;&#65533;u&#65533;&#65533;P&#65533;[&#65533;2&#65533;s&#65533;T&#65533;&#65533;Xo&#65533;uz<N_&#65533;&#826;&#65533;&#480;o&#65533;#Nv`&#1022;&#65533;E&#65533;s&#65533;&#65533;&#65533;&#1838;&#65533;\$"&#65533;&#65533;&#65533;I&#65533;`&#65533;	>&#65533;jY&#65533;Z_&#65533;~&#65533;&#65533;m|4wa&#65533;V9;[&#65533;&#134;&#65533;&#65533;&#65533;\d&#65533;&#65533;U&#65533;&#65533;&#65533;&#65533;&#65533;&#1051;7&#65533;C&#65533;&#65533;Z&#65533;W&#65533;&#65533;&#65533;&#65533;&#65533;&#65533;&#65533;&#65533;k&#65533;!&#400;&#65533;@&#65533;sE&#65533;&#65533;&#65533;&#918;&#65533;&#65533;&#65533;&#65533;&#65533;&#65533;U&#65533;=,`&#65533;j>*&#65533;Jf&#65533;CL^&#65533;&#65533;7&#65533;&#65533;&#65533;&#65533;e&#65533;&#65533;Z&#65533;&#65533;o&#65533;owM&#65533;v&#65533;J&#65533;\&#65533;&#65533;&#65533;T1&#65533;yY&#65533;>0&#65533;m&#65533;&#65533;~&#65533;Y&#65533;&#65533;&#65533;u&#65533;&#65533;*&#65533;%&#65533;&#65533;&#65533;-&#65533;j\&#65533;%&#1068;b&#65533;&#413;&#65533;qo&#65533;&#65533;0&#65533;&#65533;v&#65533;&#65533;!'&#65533;&#65533;d&#65533;A&#65533;k hZ&#65533;&#65533;&#65533;q&#65533;&#65533;&#65533;&#65533;&#13198;v&#65533;k
E=&#65533;&#65533;w&#65533;&#65533;&#1899;&#65533;g&#65533;c&#65533;&#65533;&#65533;&#65533;\,&#65533;.&#65533;&#65533;&Wv&#65533;T&#65533;?&#65533;1+&#65533;Z&#65533;&#65533;&#65533;'&#65533;&#65533;&#65533;|>&#65533;&#65533;&#65533;N&#65533;(&#892;&#65533;&#1578;&#65533;&#65533;'&#65533;&#65533;WZm&#65533;e&#65533;y&#65533;t&#65533;]s&#65533;kk8&#65533;8&w
bn&#65533;&#65533;&#65533;9;&#65533;&#65533;&#65533;&#65533;&#65533;&#65533;^n&#65533;7:$&#65533;&#65533;|Z&#65533;	8z&#65533;&#65533;{&#65533;&#65533;&#65533;&#65533;:&#65533;X&#352;&#1970;;&#1456;&#65533;)M&#65533;&#65533;&#1592;.&#65533;&#65533;&#1836;)&#65533;+&#65533;]&#65533;&#65533;&#65533;~u:&#65533;&#65533;&#65533;&#65533;~&#65533;&#65533;&#65533;h&#887;&#65533;w&#65533;	*&#65533;&#65533;&#65533;of&#65533;"&#65533;&#65533;.&#65533;m&#65533;!&#65533;w[L;&#65533;&#65533;f&#65533;v&#65533;zu}&#65533;o&#65533;&#65533;-&#65533;},n&#65533;{&#65533;&#65533;7&#65533;&#65533;&#65533;43=&#65533;O&#65533;&#65533;&#65533;&#65533;{&#65533;aX]&#65533;T&#65533;n&#65533;w&#65533;=&#65533;k&#65533;&#65533;z&#65533;`&#65533;S:j"&#65533;&#65533;&#65533;&#65533;B&#65533;&#65533;&#65533;&#65533;&#65533;&#65533;Z&#65533;&#655;u&#65533;H<&#65533;&#65533;&#65533;&#65533;&#65533;8&#65533;&#65533;*g&#65533;&#61946;\&#65533;&#356;[&#65533;{&#65533;[	Q@C&#65533;&#65533;&#65533;&#65533;6&#65533;&#65533;G&#65533;&#65533;&#65533;&#65533;&#65533;&#65533;&#65533;&#65533;2&#65533;&#65533;V&#65533;&#65533;m&#65533;&#65533;&#65533;&#65533;&#65533;7i&#65533;&#65533;u&#65533;z2&#65533;e&#65533;&#65533;aWGn&#65533;dz.pn&#65533;4V&#65533;~&#65533;&#65533;t&#65533;&#65533;ty{&#65533;o+&&#65533;&#65533;&#65533;W~&#65533;&#65533;&#65533;&#65533;y&#65533;gq&#65533;Q!opd&#65533;6&#65533;&#65533;^~D/&#65533;SjK&b4&#65533;p&#65533;4Y&#1335; &#65533;&#65533;"&#65533; A&#65533;o&#65533;u/&#65533;mV&#65533;&#65533;7g0&&#65533;q&#65533;f&#65533;1&#65533;GOM&#65533;l&#65533;lTh)g&#65533;&#65533;&#65533;&#65533;&#65533;r&#65533;70w&#65533;&#65533;&#65533;HwsH&#65533;]7&#65533;H&#65533;&#65533;&#65533;v&#65533;V0m&#1718;P@&#65533;g>&C&#65533;Q&#65533;7&#65533;hF&#65533;g&#65533;M&#65533;h&#65533;_&#65533;&#65533;&#65533;&#65533;&#65533; IG&#65533;&#65533;&#65533;[1&#65533;u&#65533;gy'&#65533;&#65533;&#65533;-&#65533;&#65533;&#65533;&#65533;c2&#65533;j&#65533;Hp&#65533;jT&#65533;S&#1171;&#65533;4&#65533;p&#65533;%kv&#65533;W&#65533;'&#65533;&#65533;&#65533;&#65533;&#65533;$vhH&#65533;Hmp&#65533;&#65533;&#65533;{Xg&#65533;Y&#65533;}p:rHa&#1782;a&#65533;&#65533;ZF%&#65533;H3&#65533;"&#65533;Wf[h&#65533;#&#65533;`&#65533;,b&#65533;Vy&#65533;&#65533;{|&#65533;&n&#1030;&#65533;&#65533;&#65533;Gu&#1975; &#65533;&#40462;or&#65533;uhKx8V&#65533;'W&#65533;Xo&#65533;&#65533;u&#65533;&#65533;&#65533;5 &#65533;TA&#65533;E{&#65533;1&#65533;hc&#65533;X]&#65533;&#65533;s&#65533;&#65533;mF&#65533;&#65533;"M&#65533;2+u|'&#65533;G'Q&#65533;&#65533;&#65533;|a&#65533;p&#65533;|6(j R}&#65533;bnx&#65533;R&#23559;&#65533;{&#65533;&#65533;a&#65533;&#65533;}&#65533;%I&#65533;&#1554;&#65533;&#525;&#1414;&#65533;&#1038;&#65533;x&#65533;&#65533;xopC&#65533;&#65533;@&#65533;Sh&#65533;(&#65533;F&#65533;>U&#133;"&#65533;&#65533;`&#65533;F0&#65533;&#65533;9)&#65533;&#65533;~
X&#65533;&#65533;&#65533;&#65533;&#5653;k&#65533;bd8a6Im&#65533;&#65533;&#65533;&#65533;gB&#65533;&#65533;&#65533;Vn&#65533;&#65533;&#65533;H&#65533;&#65533;&#65533;x&#65533;&#65533;&#65533;y&#65533;&#65533;&#65533;&#65533;&#65533;&#65533;&#65533;Bz&#65533;&&#65533;&#65533;&#65533;&#65533;wq&#65533;&#65533;&#1413;4&#65533;Q> &#65533;f&#65533;&#65533;.(X&#65533;&#65533;R&#65533;&#65533;p&#65533;'#&#593;&#65533;dt&#65533;&#65533;CB0F&#65533;g~QzN`}&n&#65533;&#403;w8n&#65533;&#65533;&#65533;&#65533;&#65533;&#232;[r&#65533;&#65533;&#65533;uU&#589;&#65533;&#65533;&#65533;8	&#65533;&#65533;&#65533;&#65533;&&#65533;*&#65533;;A&#65533;&#65533;DT&#65533;DG99&#65533;&#65533;&#65533;&#65533;&#65533;&#65533;O3S
1&#65533;H&#65533;&#65533;&#65533;k&#65533;&#65533;&#65533;2&#65533;d	&#65533;&#2517;&#65533;&#65533;&#65533;&#65533;Em&#65533;&#65533;&#65533;&#65533;y&#65533;&#65533;6&#65533;h&#1607;@&#1288;D &#65533;&#65533;&#65533;n&#65533;8&#65533;	o&#65533;e&#65533;&#65533;&#65533;&#65533;&#65533; &#65533;&#65533;&#65533;&#65533;x&#65533;& &#800;&#65533;&#1631;&#65533;6&#65533;&#65533;v&#65533;&#1472;&#65533;&#65533;K&#65533;&#65533;&#65533;&#65533;'&#65533;&#65533;&#65533;&#65533;j&#65533;&#65533;&#65533;&#65533;F@&#65533;9t6`&#65533;&#65533;)&#65533;8 &#65533;&#65533;~&#65533;&#65533;&#65533;fc
Hc&#1849;&#65533;8&#65533;y&#65533;y&#65533;8&#65533;&#65533;&#65533;PQ0&#65533;&#65533;&#65533;&#65533;~&#65533;#&#65533;H&#1605;&#65533;&#65533;&#65533;q&#65533;&#65533;3&&#65533;&#65533;Z&#65533;&#65533;&#65533;P&#1369; x8&#65533;&#65533;&#65533;&#65533;&#407;&#65533;I&#65533;&#65533;&#65533;&#65533;&#65533;&#65533;&#65533;p&#65533;&#65533;i&#65533;&#65533;&#65533;S&#65533;&#65533;&#65533;&#1046;&#65533;&#65533;t&#65533;}&#65533;	u&#65533;&#1359;/&#65533;&#1769;&#65533;3Fh)z&#65533;eb&#65533;i&#65533;V|meB2x7&#65533;&#65533;6&#65533; &#65533;m&#65533;w:&#65533;&#65533;H?&#1539;&#65533;8&#65533;x&#65533;X&#65533;Wj*&#65533;y&#65533;&#1689;C&#65533;a&#65533;Y&#65533;&#65533;:<&#65533;&#65533;&#65533;W&#65533;&#65533;	&#65533;N&#65533;&#65533;N*J&#65533;&#65533;&#65533;&#65533;&#65533;&#65533;n&&#1161;B&#65533;e&#65533;b&#65533;&#65533;&#65533;l8*&#65533;&#65533;&#65533;73VToTz&#65533;&#65533;&#65533;&#65533;0i&#65533;`&#65533;&#65533;
c&#65533;&#1508;J&#65533;&#65533;S&#65533;&#65533;&#65533;7&#65533;&#1977;&#65533;&#65533;9]&#65533;J&#65533;&#65533;2tn&#65533;9&#65533;&#65533;&#1609;&#65533;j&#65533;&#65533;&#65533;&#65533;B"Aq&#65533;=&#65533;&#65533;N&#1677;W&#65533;&#65533;[&#65533; &!(&#65533;Gv&#65533;qB&#65533;&#65533; &#65533;i&#65533;&#65533;*&#65533;&#65533;v8&#65533;#9&#65533;x&#65533;d&#65533;&#65533;.@&#65533;C&#65533;&#537;&#65533;&#43724;j&#65533;&#65533;}&&#65533;&#65533;&#65533;&#65533;&#65533;&#65533;H&#65533;&#65533;&#65533;&#65533;&&#65533;&#65533;&#65533;&#65533;&#1509;79&#65533;&#65533;&&#65533;&#65533;&#65533;@&#65533;&#65533;&#65533;&#65533;&#65533;&#65533;1&#65533;)&#65533;&#65533;Zf&#65533;Z&#65533;<j?a
&#330;&#65533;9&#65533;&#65533;6Ycb&#65533;&#65533;&#65533;&#65533;{6&#65533;&#65533;&#65533;)&#65533;}G&#65533;J&#65533;&#65533;&#65533;g&#65533;&#65533;&#65533;gy&#65533;n&#65533;&#65533;&#65533;Wi&#65533;&#65533;)&#65533;&#65533;<&#65533;i}&#65533;&#65533;q}&#65533;&#65533;&#65533;&#200;&#65533;*&#65533;P&#65533;&#65533;p
&#65533;&#65533;&#65533;&#65533;&#65533;&#65533;&#65533;&#65533;	"&#65533;^&#65533;&#65533;&#65533;&#65533;f[&#65533;x&#65533;&#65533;&#65533;X&#65533;gv+&#65533;.P&#65533;z&#65533;&#65533;&#65533;&#65533;&#65533;&#37420;Y&#65533;&#65533;&#65533;&#65533;kw&#65533;&#65533;&#65533;'I&#65533;&#65533; &#1784;&#65533;)&#65533;:+&#65533;@&#1668;&#608;&#65533;(&#754;&#65533;&#65533;&#65533;&#65533;&#65533;&#65533;H&#65533;&#65533;&#65533;&#65533;&#65533;&#65533;F&#65533;I&#65533;&#65533;&#65533;[8&#65533;9&#65533;(&#65533;&#65533;&#65533;Hg&#65533;YaQ&#65533;&#65533;&#65533;&#65533;&#65533;&#65533;v&#65533;vP&#65533;[P&#65533;DP&#65533;U&#65533;&#65533;
&#65533;Rkz&#1584;&#65533;&#1616;&#65533;&#65533;&#65533;&#65533;&#65533;&#65533;&#65533;Z&#65533;%&#65533; &#65533;#pd#&#49194;&#65533;&#65533;?&#65533;5|&#65533;&#65533;&#65533;:&#65533;&#65533;k&#1012;&#65533;&#65533;b&#65533;1q&#65533;&#65533;&#65533;&#65533;&#65533;@&#65533;,P&#65533; &#1779;&#65533;&#65533;&#65533;
&#65533;&#65533;&#65533;&#65533;j&#65533;W&#65533;{&#65533;0&#65533;]is&#65533;&#1727;&#65533;C&#65533;9&#65533;'0Z&#65533;&#65533;&#65533;&#65533;&#1699;D&#65533;	.{&#65533;&#65533;(&#1298;&#65533;} &#65533;&#65533;&#65533;&#65533;&#65533;&#65533;&#65533;Y&#65533;<K&#65533;&#65533;&#65533;{&&#65533;&#65533;s3&#65533;&#65533;,*&#65533;&#65533;{&#65533;lY&#65533;&#65533;&#65533;z`&#65533;&#65533;&#65533;gw&#65533;O&#65533;C^z&#65533;n&#1584;\[&#65533;Z&#65533;s	&#65533;N&#65533;&#65533;&#65533;r)ecz&#65533;j&#451;&#65533;&#65533;&#65533;z&#1526;&#65533;&#65533;&#65533;&#65533;BNg	"*&#65533;&#65533;&#65533;z&#65533;&#65533;&#65533;i&#65533;&#248;&#65533;B&#65533;g&#65533;J&#65533;H&#65533;&#65533;&#1057;&#65533;nv&#65533;&#65533;&#1777;&#65533;&#65533;&#397;&#65533;&#65533;&#65533;&#65533;&#65533;&#65533;&#65533;"&#65533;&#65533;,&#65533;&#65533;&#65533;+&#65533;{J<-&#65533;&&#65533;&#65533;&#1265;&#65533;%&#65533;&#65533;V&#65533;:&#65533;&#65533;J&#65533;&#65533;&#65533;&#65533;&#65533;&#65533;&#65533;&#65533;&#65533;&#65533;#<&#65533;z&#65533;&#65533;d|&#65533;&#65533;K&#65533;At&#199;&#65533;&#65533;;&#65533;T&#65533;&#65533;1&#65533;&#1834;hp&#65533;&#65533;[&#628;&#65533;&#65533;K&#65533;&#65533;]+]P&#65533;,&#65533;/&#65533;&#65533;&#65533;-X&#65533;38F&#445;$4K&#65533;&#65533;&#65533;K&#65533;&#65533;&#65533;&#65533;;&#65533;&#65533;&#65533;&#65533;*;#	&#65533;&#65533;&#65533;&#65533;&#65533;k&#65533;{h&#65533;&#65533;&#65533;&#65533;&#65533;&#65533;U&#65533;&#65533;&#65533;&#65533;
&#65533;s&#65533;&#65533;&#65533;!;&#65533;&#65533;L&#65533;&#65533;&#1850;2yW>0&#65533;t&#65533;f&#65533;&#65533;&#65533;&#65533;&#65533;kz&#65533;&#65533;NeP7c&#65533;}C{o&#65533;<V&#65533;&#65533;i&#65533;&#779;&#65533;_A&#1701;&#65533;&#504;'*&#65533;&#65533;&#700;&#65533;&#65533;&#65533;-&#65533;&#65533;&#1259;&#65533;0,w&#65533;&#65533;&#65533;&#65533;	&#65533;&#65533;&#65533;&#65533;&#65533;
&#65533;9&#65533;a&#65533;{.R=k&#65533;P&#65533;|i&#65533;!G&#65533;#1x&#65533;&#65533;z&#65533;&#65533;&#65533;&#1452;9L&#65533;&#65533;5&#65533;&#65533; 	&#65533;&#65533;&#65533;&#65533;I&#65533;&#65533;9&#1918;&#65533;&#65533;&#65533;&#65533;&#65533;y5|n&#65533;&#65533;W&#725;+-&#65533;&#65533;&#65533;&#65533; &#65533;L&#65533;&#65533;&#65533;&#65533;*s\&#65533;f&#65533;+y%E&&#65533;l8P&#65533;&#65533;Gy&#65533;&#831;&#65533;&#65533;&#65533;&#693;{I&#65533;%<&#65533;x&#65533;&#65533;&#65533;&#65533;J=&#65533; h&#65533;&#65533;&#65533;&#65533;&#65533;&#65533;&#1074;&#768;&#65533;z4U+&#65533;&#65533;&#65533;&#1304;l&#65533;=&#65533;&#65533;c&#65533;$&#65533;&#65533;`~%&#1304;&#65533;L=g&#65533;vyKl&#65533;
&#65533;&#65533;+&#65533;3uQ&#65533;>L&#65533;&#65533;Zn&#65533;&#65533;W&#65533;&#1881;&#65533;;&#65533;[pG&#65533;&#65533;&#1779;9)&#65533;&#65533;&#65533;&#668;&#65533;&#65533;&#1257;&#65533;S&#65533;	&#65533;
&#65533;&#65533;&#1464;&#1885;})&#65533;M&#65533;L&#65533;&#65533;h&#411;&#65533;&#65533;&#65533;&#1819;&#65533;}&#65533;E&#65533;pEnVtF&#1589;&#65533;&#65533;]&#65533;&#65533;&#65533;&#65533;;l&#65533;<&#65533;&#65533;&#794;&#65533;&#65533;&#65533;&#65533;&#1539;&#65533;&#65533;^&#65533;&#65533;&#65533;c&#65533;	o&#65533;&#65533;&#65533;,&#65533;XY&#65533;X)m&#65533;&#65533;&#65533;i&#65533;&#65533;L.&#65533;&#65533;0r&#717;}d&#65533;:&#65533;-&#1341;"&#65533;&#65533;{m&#1424;&#65533;&#65533;&#65533;&#2015;&#65533;&#65533;&#1555;&#65533;&#65533;{&#65533;&#65533;&#65533;|&#65533;&#65533;Y&#65533;^Iz&#65533;L&#65533;4VPH]&#1777;&#48808;9&#65533;&#65533;Z&#1515;&#65533;y&#65533;G&#65533;i6&#65533;V]&#65533;W5&#65533;&#65533;[!&#65533;&#65533;?&#65533;&#65533;&#65533;&#65533;h&#65533;&#65533;[&#65533;&#65533;&#65533;-&#65533;&#65533;&#741;	hxx&#65533;&#65533;-&#65533;A&#65533;&#1894;L&#65533;E~&#65533;Yc&#65533;zM &#65533;)&#65533;&#65533;J&#65533;+`&#65533;W&#65533;&#65533;<&#65533;#&#65533;&#134;&#1769;~]&#1128;&#65533;&#65533;&#1798;!,&#1579;&#65533;@&#989;8&#65533;&#65533;'&#65533;&#65533;\&#65533;&#65533;&#288;6W&#65533;kW>&#65533;&#65533;[@&#65533;&#65533;&#65533;&#1026;9&#65533;/&#65533;&#65533;&#65533;&#65533;Y&#65533;&#65533;&#65533;&#65533;&#65533;&#65533;Y&#65533;&#65533;|X&#65533;~{&#1861;c&#65533;&#65533;&#65533;&#65533;n&#65533;&#65533;&#65533;&#65533;Qm&#65533;&#65533;&#65533;)nS0&#65533;&#1851;&#65533;&#65533;"&#65533;&#65533;&#65533;3&#65533;I&#15188;&#65533;X&#65533;&#1997;]&#65533;&#65533;&#65533;&#65533;&#65533;k&#65533;Vn&#872;&#65533;&#65533;n&#65533;&#65533;k&#65533;&#65533;z&#65533;TJ&#65533;&#65533;oM&#65533;&#65533;&#65533;&#65533;T~&#65533;Z&#65533;7]&#65533;<&#297;&#65533;g&#65533;&#65533;>&#1769;&#65533;&#65533;&#65533;&#65533;&#65533;&#65533;Yh&#65533;#&#65533;&#65533;R&#65533;S&#65533;&#65533;%e&#65533;sna&#65533;&#65533;&#65533;@&#65533;&#65533;Cg&#65533;hy&#65533;&#1589;&#65533;&#65533;m&#402;&#65533;&#65533;wTI&#65533;*&#65533;&#65533;&#15127;&#65533;;&#65533;&#1901;&#65533;&#65533;&#65533;&#65533;l&#65533;&#65533;j&#65533;&#701;&#65533;&#65533;&#65533;&#65533;&#65533;&#65533;{&#65533;&#413;&#65533;/G&#1236;&#467;&#65533;&#65533;&#65533;&#65533;
&#65533;&#65533;&#65533;&#65533;&#65533;&#65533;&#65533;&#65533;&#606;&#1029;&#65533;&#52349;&#1743;^&#65533;&#65533;&#65533;G>&#65533;^J&#65533;&#65533;C&#65533;&#65533;l&#2028;|&#65533;}&#65533;&#65533;^&#65533;&#65533;&#65533;~&#65533;%L&#65533;l&#628;&#1113;g&#65533;.}QBrPe&#65533;&#65533;&#65533;"&#65533;&#65533;K&#65533;j&#65533;&#65533;&#704;&#65533;&#65533;&#65533;S&#65533;,&#65533;&#65533;X&#65533;&#65533;&#65533;~&#65533;&#65533;y&#65533;O&#65533;&#65533;&#65533;&#65533;&#65533;&#65533;&#1527;m&#65533;&#65533;&#65533;&#65533;&#65533;&#65533;&#65533;T&#65533;;&#65533;{&#65533;/&#65533;8&#1669;+&#61022;&#65533;r&#1046;#&#65533;A&#65533;\&#65533;&#65533;Z&#65533;&#65533;I&#65533;e&#65533;&#65533;&#65533;&#65533;&#65533;a&#65533;&#65533;&#65533;&#65533;D&#65533;&#65533; }mX&#65533;h&#65533;&#65533;K&#65533;N&#65533;XHe3&#65533;&#65533;|&#65533;/&#65533;&#781;&#65533;&#65533;0&#65533;&#65533;Zz&#65533;n&#65533;	&#65533;&#65533;&#65533;o&#65533;3#H&#65533;&#65533;uj4\&#65533;&#65533;&#65533;Dz&#65533;&#65533;4&#65533;&#1836;&#65533;&#1008;)&#65533;&#65533;&#65533;&#65533;&#65533;o&#1772;}&#65533;&#65533;~&#1228;&#65533;&#65533;&#189135;&#65533;^&#65533;&#65533;o&#65533;&#65533;&#65533;|TL&#65533;lm&#65533;f&#65533;&#65533;&#65533;]3&#65533;u&#65533;&#65533;&#65533;&#65533;&#65533;n&#65533;9&#954;&#65533;&#65533;&#65533;P=&#65533;&#65533;N&#65533;&#65533;5&#65533;&#65533;&#335;&#65533;&#65533;&#65533;C!-&#65533;&#65533;,<#&#1623;;&#65533;&#65533;j&#65533;]&#65533;&#65533;N&#65533;&#65533;E]G&&#65533;)&#65533;.6P&#65533;&#65533;,x&#65533;;-((`&#65533;DU&#65533;V%&#65533;|a&#65533;&#65533;:a	@e+&#65533;&#65533;&#65533;	r&#65533;b&#65533;l&#65533;&#65533;&#65533;j&#65533;&#65533;&#65533;<&#65533;> &#65533;&#65533;&#65533;u&#65533;o&#65533;&#65533;&#1066;}&#65533;&#65533;&#65533;&#65533;&#1456;&#65533;&#65533;&#65533;/&#2002;&#65533;&#65533;&#65533;+&#65533;&#65533;&#1311;&#65533;&#65533;&#65533;&#65533;q&#65533;&#65533;`&#65533;\&#65533;&#65533;&#65533;(B&#65533;F&#65533;&#462;&#65533;P&#65533;s0&#65533;;&#65533; &#65533;&#65533;&#65533;&#65533;&#65533;z{&#65533;E|&#65533;&#65533;%h&#65533;E&#65533;J
 SzLA@&#65533;&#65533;&#65533;9(E&#65533;@&#65533;&#65533;  c&#65533;l)aD)&#65533;Np&#65533;&#65533;&#65533;a&#65533;M&#65533;&#65533;mB&#65533;&#65533;>L&#65533;&#65533;LU&#65533;(&#65533;&#65533;z&#65533;J&#65533;Th&#65533;tX&#65533;&#65533;&#65533;&#65533;&#1518;`&#65533;}&#65533;u(&#65533;2F&#65533;&#65533;&#65533;&#65533;OVN&#65533;&#65533;$&#65533;&#65533;&#65533;.,&#65533;&#65533;r&#65533;\F&#65533;1&#65533;T&#65533;&#65533;&#65533;]&#65533;&#642;&#65533;A&#65533;&#65533;&#65533;tI&#65533;5&#1644;&#65533;f&#65533;&#65533;&#65533;&#853;1&#65533;Ow&#65533;B_&#65533;&#1427;#?I&#65533;&#65533;*6\&#65533;&#65533;;&#65533;T&#65533;P&#65533;%&#65533;t?&#65533;&#65533;{&#65533;&#65533;&#65533;D&#65533;Q{?&#65533;-:&#65533;&#65533;&#65533;&#65533;&&#65533;&#65533;t1&#65533;8<&#65533;&#65533;&#65533;B&#65533;&#65533;!A&#65533;~2&#65533;&#65533;&#65533;,&#65533;b&#65533;KrfM47&#65533;u0&#65533;E&#65533;&#65533;&#65533;&#65533;Z&#65533;-&#65533;)s&#65533;&#65533;9&#65533;&#65533;&#65533;&#65533;&#65533;j&#65533;S&#65533;Nl&#65533;&#65533;&#65533;p&#65533;&#65533;2@X&#65533;&#65533;&#65533;XkM&#65533;&#65533;&#65533;&#65533;l&#65533;Y&#65533;T&#65533;&#65533;!~&#65533;uD]&#65533;&#65533;!K{&#65533;$H&#65533;&#65533;&#65533;H`&#65533;9s&#65533;|&#789; Y-&#65533;(V
&#65533;&#65533;8&#65533;&#65533;f;ZV&#65533;Y&#65533;&#65533;&#65533;Q3&#65533;M&#65533;Z&#65533;&#65533;&#65533;&#65533;&#1633;Q$&#65533;Mb&#65533;Yw&#65533;r&#65533;&#65533;@U&P&#65533;&#65533;&#65533;#&#65533;P&#65533;pT"&#65533;&#65533;V&#65533;&#65533;4[&#65533;K&#65533;$&#65533;3-e&#65533;t'&#65533;P&#65533;x{u&#65533;&#65533;y$&#132;&#65533;J&#65533;&#1604;S~&#65533;ih&#65533;YeOifr&#65533;&#65533;&#65533;N^&#65533;Y8G-&#65533;&#65533;l&#65533;H	&#65533;e&#65533;&#65533;&#65533;&#65533;&#65533;&#65533;*&#65533;*n&#65533;&#65533;A&#65533;&#65533;&#65533;&#391;":&#8760;&#65533;&#65533;&#65533;&#65533;&#65533;&#65533;&#65533;!&#65533;h&#65533; &&#65533;&#65533;n&#65533;K5~&#65533;B&#65533;J"&#65533;&#65533;1&#65533;Z&#65533;&#65533;M_]&#65533;&#65533;jn:W&#65533;EWv&#65533;,%&#65533;a&#65533;d&#65533;M&#65533;7e&#65533;&#65533;&#65533;&#65533;&#65533;&#65533;&#65533;&#434;&#65533;&#65533;&#65533;@&#65533;&#65533;$&#65533;&#65533;&#65533;D&#65533;&#65533;.&#65533;F&#65533;&#65533;&#65533;K&#65533;.s&#65533;&#65533;1&#65533;&#157;%I&#65533;&#65533;x&#65533;&#65533;ESx&#65533;7&#65533;2F~&#65533;&#65533;&#65533;&#65533;6&#65533;&#65533;9&#65533;R&#65533;ej&#65533;Gd&#65533;&#65533;&#65533;&#65533;P&#65533;I&#65533;&#65533;);&#65533;&#65533;l*&#65533;&#65533;&#65533;*t%cD,&#65533;~h&#65533;&#65533;'&#65533;&#65533; B=S&#65533;(z&#65533;+\h5&#65533;&#65533;|&#65533;U
e&#65533;>fK&#65533;&#65533;l&#65533;&#65533;&#65533;&#1922;&#65533;&#65533;r&#65533;&#453;&#65533;&#65533;X&#65533;XG&#65533;&&#65533;f&#65533;&#65533;&#65533;&#65533;&#65533;&#1741;&#498;&#65533;&#65533;&#979;&#65533;u&#65533;b&#65533;&#65533;&#65533;Tiz&#1845;U-&#1113;&#65533;r&#65533;&#65533;j&#65533;(&#647;Eu&#65533;&#65533;D&#65533;~&#304;JE&#65533; &#65533;&#65533;&#65533;&#65533;&#65533;&#65533;N&#65533;3Q&#65533;&#65533;&#65533;&#65533;&#65533;&#65533;&#65533;&#1284;&#65533;R!&#65533;<&#65533;v&#65533;~&#65533;&#65533;&#65533;Uh&#65533;&#65533;&#65533;&#65533;lV!&#1342;&#65533;j26C&#65533;3',&#65533;&#65533;&#65533;]@&#65533;l"&#65533; &#65533;=&#65533;I/]H">2,&#65533;&#65533;&#65533;:&#65533;&#65533;r&#65533;&#65533;&#65533;b&#65533;&#65533;&#65533;&#65533;&#65533;&#65533;&#65533;&#65533;&#65533;&#65533;&#65533;zh&#65533;|&#65533;&#65533;&#65533;&#65533;/w&#65533;V&#65533;Ml6&#65533;&#65533;&#65533;&#65533;&#65533;&#227;&#65533;&#65533;U&#65533;&#65533;leA&#65533;&#65533;&#65533;&#65533;5pq&#65533;&#65533;&#65533;t&#65533;2`$8&#65533;&#65533;&#65533;0&#65533;&#65533;&#65533;&#65533;T&#65533;c
&#65533;alE&#1078;=$uc&#65533;&#65533;3Y&#1534;&#267;- &#65533;~&#65533;C]&#65533;l&#65533;&#65533;&#65533;&#65533;w1&#65533;Y&#65533;&#65533;h&#65533;h&#65533;+&#65533;&#65533;&#65533;G=&#65533;&#65533;E&#213;&#982;&#65533;&#65533;&#65533;&#65533;&#65533;iXc&#65533;&#65533;&#65533;&#65533;&#65533;tc&#65533;0\7-&#65533;,~&#65533;&#65533;[&#65533;p&#65533;4&#65533;&#65533;~Aq&#65533;k&#65533;D&#65533;m&#65533;o&#23565;&#65533;&#65533;E&#65533;&#65533;Y:&#65533;&#65533;&#65533;@7r&#65533;9&#65533;&#65533;&#65533;&#40213;B&#65533;`&#65533;s&#65533;'&#65533;&#65533;I&#65533;q&#65533;dv&#65533;1&#65533;&#65533;@e/&#65533;&#65533;L&#65533;&#65533;`ChOv4&#65533; &#65533;&#65533;Fm&#65533;&#65533;~&#65533;&#65533;&#65533;&#65533;;&#65533;e&#65533;&#65533;&#65533;&#65533;&#980;&#65533;&#287;&#357;zD&#65533;b0&#65533;&#65533;&#65533;&#65533;&#65533;1{&#65533;he&#65533;(w&#65533;q&#65533;&#65533;c&#65533;G&#65533;c&#65533;&#65533;v\c&#65533;&#65533;&#65533;
&#65533;&#65533;>i&#65533;&#65533;`&#1616;oIg&#65533;&#65533;&#564;&#65533;&#65533;.&#65533;&#65533;Hg&#65533;Z&#65533;/&#65533;&#65533;-&#65533;&#65533;&#65533;tY&#65533;&#65533;&#2442;&#65533;<&#65533;99#&#721;&#65533;&&#65533;&#65533;g&#1340;&#65533;@&#65533;&#65533;d[&#1004;&#65533;Jt2&#65533;Ya&#479;&#65533;&#65533;&#65533;&#65533;g	D&#65533;}mB2D&#65533;&#65533;&#59644;^&#65533;&#65533;&#65533;&#65533;\&#65533;&#65533;&#1175;&#65533;&#65533;z&#65533;&#65533;O&#65533;&#65533;&#65533;&#65533;e&#65533;&#65533;&#65533;,\h&#65533;&#65533;&#65533;&#65533;&#65533;lP%l&#65533;&#65533;&#65533;&#65533;h&#65533;r&#65533;&#65533;^v&#1561;&#65533;%&#65533;7&#65533;&#65533;*,&#65533;&#65533;bLPV&#65533;&#65533;&#1657;&#65533;&#65533;g&#65533;)L&#65533;Pu&#65533;J
`f&#65533;'P&#65533;B&#65533;J&#65533;@J2"&#65533;%&&#65533;&#65533;&#65533;&#65533;&#65533;&#65533;DC/&#529;&#65533;&#65533;]&#65533;(Dk3J&#65533;&#65533;&#65533;&#65533;Wwz&#1575;&#65533;&#65533;&#65533;$&#65533;,	Q&#65533;&#65533;&#65533;RvR&#65533;#&#65533;c&#65533;^&#65533;&#65533;y&#65533;&#65533;&#65533;/M[<:&#65533;Q&#65533;&#194;&#65533;&#65533;E&#65533;\&#65533;)&#65533;pN&#65533;Us&#1572;[?&#65533;&#65533;B&#65533;6&#65533;&#65533;U&#65533;*?&#65533;Z&#65533;d&#65533;&#1883;?(&#65533;N&#65533;&#65533;&#65533;&#41554;&#65533;8&#65533;I&#65533;j&#65533;u;`&#65533;#&#65533;&#65533;&#65533;9_&#65533;&#65533;t&#677;&#65533;R&#65533;:QH(O&#65533;&#65533;PwH&#289;&#65533;-&#65533;&#65533;R&#438;&#1041898;}f&#65533;6&#65533;JQJ6lK&#65533;.r&#65533;a&#65533;&#65533;ZB&#65533;&#65533;&#65533;eY&#65533;&#65533;&#65533;z&#65533;&#65533;&#65533;&#65533;/u&#65533;)&#65533;J&#65533;&#65533;&#65533;&#65533;&#65533;&#65533;&#65533;&#65533;&#65533;6&#65533;&#65533;&#65533;&#65533;n&#65533;&#65533;P.cA!&#65533;\xzA&#65533;&#65533;P&#65533;&#885;&#65533;&#65533;&#65533;6p&#65533;&#65533;uj&#42130;]9H&#65533;&#65533;&#65533;hA$3&#65533;&#65533;&#65533;&#874;p&#65533;&#65533;&#65533;&#65533;&#65533;&#65533;&#65533;&#65533;&#65533;z&#65533;&#65533;&#65533;.&#65533;&#65533;k&#65533;&#65533;&#65533;&#65533;7&#65533;:&#65533;&#65533;&#283;&#65533; u&#65533;{&#65533;&#65533;&#65533;&#65533;&#65533;*rp&#65533;R!+&#65533;&#65533;V&#65533;p&#65533;<&#65533;~&#249;<&#1926;6&#65533;&#65533;&#1876;&#65533;"V&#65533;&#65533;)&#65533;&#298;3=@@&#65533;&#65533;C&#65533;&#65533;&#65533;Jo&#65533;z&#65533;&#65533;&#65533;&#65533;
5f&#65533;&#65533;&#65533;JR&#65533;&#65533;>c[&#487;&#65533;&#65533;}&#65533;&#65533;&#1445;&#65533;S&#65533;e&#265;&#65533;L9rx&#65533;&#65533;&#65533;&#65533;B&#65533;7+&#65533;b!A*&#65533;&#65533;&#65533;e`&#65533;o%CWiq&#65533;"&#65533;v&#65533;&#65533;Lw&#896;&#65533;&#65533;?r&#65533;&#65533;C&#65533;&#1557;&#65533;tp&#65533;&#65533;&#65533;&#65533;&#65533;2&#65533;-&#65533;j6&#65533;B&#65533;g&#65533;DtNSC L&#65533;&#65533;X/m&#65533;&#65533;&#65533;&#65533;&#65533;x&#1652;Q&#65533;&#65533;&#65533;&#65533;&#1145;&#65533;P&#65533;&#65533;M-&#65533;3&#65533;5&#65533;&#65533;-&#65533;"1&#65533;ly&#65533;_8&#65533;&#65533;}&#65533;=&#65533;+&#65533;L>&#65533;r&#65533;]W>k&#65533;_N&#65533;&#65533;&#65533;&#1694;&#65533;56&#65533;&#65533;6&#65533;&#65533;	&#65533;&#65533;f&#65533;R&#65533;&#65533;&#65533;N&#65533;&#65533;n8&#65533;(&#65533;&#65533;Tq;Fn&#65533;x&#1430;&#65533;"&#65533;&#1664;&#65533;&#65533;&#65533;&#65533;P&#31778;q&#65533;&#65533;8&#65533;ZF&#65533;`&#65533;&#65533;$&#856;&#65533;&#65533;8]&#65533;Q5&#65533;M&#65533;&#65533; &#65533;c&#65533;E&#65533;r&#65533;n&#65533;3&#65533;R&#65533;}#&#456;&#65533;_q&#65533;.&#65533;&&#65533;&#65533;|k-&#65533;:&#65533;&#65533;@&#65533;<&#65533;h&#2039;&#445;&#65533;&#65533;'`&#65533;&#65533;&#65533;F&#65533;S+#D&#65533;>&#65533;3[&#65533;&#65533;3&#65533;6&#65533;&#65533;Xd&#65533;^&#65533;&#65533;&#65533;f&#65533;&#65533;&#65533;*_&#65533;&#65533;/z&#65533;)&#65533;&#65533;s&#65533;@&#65533;M&#65533;&#1253;&#65533;&#65533;&#65533;&#65533;&#1076;&#65533;&#65533;]-@&#65533;&#65533;zF6&#65533;&#65533;O&#65533;&#65533;&#65533;&#65533;'&#65533;&#65533;&#65533; 1X&#65533;&#65533;8&#65533;z%)&#65533;&#65533;&#65533;&&#65533;&#65533;&#65533;~&#65533;&#65533;vq&#65533;&#65533;>&#65533;&#65533;&#65533;&#48531;_&#65533;&#65533;&#65533;&#65533;&#65533;&#65533;.:B&#65533;&#65533;:&#65533;&#65533;_&#65533;yJ&#65533;p	&#65533;~&#65533;k&#65533;y&#65533;&#65533;m&#65533;'<&#65533;&#65533;&#65533;&#65533;4&#65533;&#65533;1s&#65533;N&#65533;jyVR^&#65533;{&#1282;w&#65533;Du9Cb"&#65533;W{Po&#65533;WE&rUf&#65533;Q
&#65533;&#65533;&#65533;(&#65533;@&#65533;@&#65533;&#65533;&#65533;s&#65533;&#65533;#&#65533;&#65533;#&#65533;T}&#65533;&#65533;M&#1383;l:&#65533;x&#65533;_&#65533;%f&#65533;e&#65533;`w'gkt&#65533;&#26052;&#65533;8&#65533;&#65533;@&#65533;q1&#65533;O&#65533;5&#65533;&#65533;7&#65533;w%d&#65533;q&#65533;&#65533;jU&#65533;_C&#65533;~rI&?b&#65533;d0dV&#65533;4&#65533;&#65533;Q!&#65533;f&#65533;&#65533;J8n&#65533;&#65533;nGGa&#65533;&#65533;zX|%&#1473;&#65533;n&#65533;Gb&#65533;3&#65533;=&#65533;FMX&#65533;L&#65533;&#65533;ue&#65533;6&ZpfWT&#65533;&#65533;v&#65533;&#65533;Msdd&#65533;p]&#65533;&#65533;p&#65533;&#65533;&#65533;ZIp&#65533;&#65533;c&#65533;&#65533;w;&#65533;&#65533;&#65533;&#515;&#65533;&#65533;;&#65533;AgS&#65533;&#65533;&#65533;~&#134;`S&#65533;&#65533;&#65533;&#65533;&#65533;&#65533;&#65533;&#65533;7&#65533;&#65533;W&#65533;&#65533;8&#65533;w]&#65533;&#65533;s&#1702;&#65533;Pphc&#65533;8C&#65533;&#65533;&#65533;w8a&#65533;{&#65533;%,@&#65533;E~&#65533;&#65533;&#65533;&#65533;SS&#65533;{&#65533;Ao&#65533;6&#65533;:@989'Hz&#65533;U&#423;o&#65533;c&#65533;h&#65533;Qp&#65533;&#65533;&#523;&#65533;&#1545;[uX&#65533;"}&#65533;&#65533;)P&#65533;0lw&#65533;lr&#65533;=&#65533;/`h&#65533;&#65533;j&#65533;&#65533;q"57)&#65533;/&#65533;X9&#65533;=gHAx&#65533;`&#65533;h$ i&#65533;2&#65533;wg&#65533;&#65533;8V&#65533;&#65533;&#65533;+&#65533;*&#65533;&#525;&#65533;H&#65533;V&#65533;&#65533;&#65533;DTa&#65533;EW&#65533;w{&#65533;&#65533;4XEq&#65533;Gm&#65533;&#65533;&#65533;&#65533;e&#65533;&#65533;5&#65533;_&#65533;&&#65533;8
@&#65533;R&#65533;9+&#65533;M&#65533;&#1103;&#65533;^,V~&#65533;&#1557;&#65533;'&#65533;&#65533;"[7U&#65533;)`CX&#65533;[	&#65533;&#65533;&#65533;<&#65533;r&#65533;&#453;L&#65533;&#65533;(&#65533;e5&#65533;u %&#65533;&#65533;w#&#65533;&#65533;&#65533;h&#65533;&#65533;X&#65533;&#65533;&#65533;&#65533;&#472;[&#65533;&#338;&#65533;&#65533;f&#65533;P&#65533;&#65533;&#65533;}M&#65533;n@&#65533;VKXx&#65533;H&&#65533;X&#65533;>	&#65533;>&#65533;&#65533;#F&#65533;n&#65533;&#65533;E&#65533;o5&#65533; (&#65533;&#65533;e&#65533;&#65533;&#65533;k80M<0&#65533;&#65533;vz&#869;V&#65533;dU&#65533;V?k&#65533;Jh&#65533;~&#65533;
&#65533;&#65533;G&#65533;8N&#1031;&#65533;&#65533;Iq&#65533;LY&#65533;	&#65533;&#65533;ea:%&#65533;vW&#65533;&#65533;"&#65533;R&#65533;&#65533;&#65533;g&#65533;&#65533;4&#65533;&#65533;xNQ&#1373;&#1785;&#65533;&#65533;&#65533;*z&#65533;%&#65533;p&#576;&#65533;)&#65533;Hww&#65533;0&#65533;h&#65533;[&#65533;&#65533;
&#65533;&#65533;&#65533;(&#65533;&#65533;)&#65533;&#65533;A&#65533;/\\U&#65533;&#65533;I%,B&#65533;H&#65533;&#65533;&#65533;%&#65533;v &#1610;&#65533;&#413;&#65533;9&&#65533;(&#65533;&#65533;&#65533;%`&#65533;`S&#65533;x&#65533;&#65533;&#65533;&#65533;&#534;Kh`F&#65533;9&#65533;

J&#65533;i&#65533;l&#65533;&#65533;h&#65533;&#65533;N&#65533;&#65533;&#65533;`ip&#1561;?&#65533;!m6Z&#65533;&#65533;&#65533;&#65533;&#65533;)&#65533;&#65533;&#65533;&&#65533;I&#65533;&#65533;9&#65533;&#65533;&#65533;&#65533;x&#65533;&#65533;&#65533;&#65533;Y&#461;&#65533;9lI&#65533;&#65533;&#65533;ZV&#65533;{RJ&#65533;w]x&#65533;.&#1172;*a&#936;W&#65533;&#65533;&#65533;Z&#65533;y0&#1688;Z)Q&#65533;7/JY*&#65533;e&#65533;yP6&#65533;&#65533;&#65533;&#344;&#65533;&#65533;&#65533;&#65533;xfA(T&#65533;OX&#65533;&#65533;)&#65533;Nv&#65533;&#65533;&#65533;IqfI&#65533;&#65533;&#65533;q&#65533;&#65533;2&#65533;&#65533;H'&#65533;&#65533;&#65533;G6&#1507;;&#652;_&#65533;cp&#65533;]CZRHZ&#65533;&#65533;%&#65533;vx&#65533;&#65533;9Y&#65533;&#65533;;yZQ&#65533;{&#65533;G&#65533;&#65533;8\Mw&#65533;&#65533;&#65533;#Z(z*X&#65533;Q g&#65533;Q&#65533; ,&#65533; &#65533;&#65533;&#65533;&#1385;l-&#65533;w.j&#65533;&#65533;&#65533;{x&#65533;&#65533;&#1424; Yz&#65533;&#65533;
&#65533;ql &#65533;&#65533;i&#65533;&#65533;&#65533;&#65533;&#65533;&#65533;&#65533;v&#65533;&#65533;&#65533;&#65533;h&#595;s&#65533;&#65533;&#65533;&#65533;Z&#65533;&#65533;:e7:&#65533;IF&#65533;&#65533;v&#65533;&#62121;&#65533;&#65533;&#65533;&#65533;&#361;BJ,&#65533;j&#65533;&#65533;&#65533;&#65533;x&#65533;P&#65533;i&#65533;t&#65533;&#1764;&#65533;&#65533;}&#65533;&#65533;)&#65533;&#65533;:U12&#1284;&#65533;&#65533;r&#65533;&#65533;t&#65533;[&#65533;&#65533;i&#65533; BT	&#65533;J&#65533;f&#65533;9?&#65533;&#65533;&#65533;g&#65533;&#65533;D&&#65533;J&#65533;&#65533;&#65533;VK&#65533;&#65533;&&#65533;&#65533;&#1708;&:G&#551;&#65533;e[&#65533;&#65533;2&#65533;&#65533;A&#65533;-&#65533;]&#65533;Q&#65533;6D&#65533;
&#65533;&#65533;&#65533;&#65533;FK&#65533;&#65533;&#65533;.&#65533;&#1993;&#65533;&#65533;i&#65533;&#65533;&#65533;iQ&#65533;&#65533;&#65533;5&#65533;&#65533;E&#44323;jn,&#65533;(5k&#65533;&#65533;&#65533;t&#65533;S&#65533;&#65533;&#65533;#uN&#65533;&#65533;:&#65533;cNY&#65533;&#57666;&#65533;A&#65533;j&#65533;&#65533;A&#1432;>tR&#65533;S6H&#1101;&#65533;&#65533;7&#65533;V&#65533;/"U&#65533;&#65533;-&#65533;au&#65533;&#65533;&#65533;&#65533;&#65533;&#65533;&#65533;&#65533;a&#65533;uy&#65533;&#174;f&#65533;&yq&#65533;6&#65533;&#65533;&#65533;P)&#65533;&#65533;&#65533;&#65533;p_&#65533;&#65533;&#65533;&#1130;&#65533; &#65533;&#65533;Ta[&#65533;p&#65533;&#65533;&#65533;&#65533;w&#65533;$\&#65533;&#65533;]U[&#65533;&&#65533;&#65533;&#65533;&#65533;E9&#65533;[&#65533;&#65533;&#65533;&#65533;BxtW&#65533;&#1268;&#65533;&#65533;5&#65533;n&#65533;+&#65533;(/&#65533;&#65533;&#65533;`|&#65533;	{4yy%&#65533;&#65533;G1&#65533;&#65533;I&#65533;&#65533;*&#65533;&#65533;8&#65533;&#65533;&#65533;&#65533;&#65533;N&#65533;&#65533;H&#65533;&#65533;zS7]:&#65533;&#65533;Up7&#65533;o@&#65533;&#65533;{&#65533;_T&#65533;K&#65533;&#65533;r\yg&#65533;x&#65533;H&#65533;&#65533;&#65533;&#65533;@d;q&#65533;Q&#65533;S&#704;}&#65533;v^&#65533;&#65533;&#65533;&#635;[&#65533;&#65533;*&#65533;&#65533;&#65533;7&#65533;&#1155;&#65533;jY&#65533;&#65533;&#65533;&#65533;z&#65533;&#65533;{&#65533;&#65533;&#65533;=N2&#65533;&#65533;d&#65533;a/&#65533;&#65533;X&#65533;&#65533;P&#65533;&#65533;v&#1756;&#65533;AI&#65533;&#65533;Hu
&#1038;~{&#65533;&#65533;91]@&#65533;|b&#65533;&#65533;&#65533;*&#65533;&#65533; &#295;&#65533;&#65533;u2&#65533;&#65533;&#65533;w&#65533;&#65533;&#65533;M&#65533;&#65533;&#65533;&#65533;G&#65533;&#65533;qAz&#65533;&#65533;|GH&#65533;&#65533;]&#65533;&#65533;]&#65533;~&#31504;J&#65533;|&#65533;v&#65533;&#65533;&#65533;R&#727;1&#65533;_&#65533;&#65533;&#65533;&#65533;&#65533;?:&#65533;&#65533;&#65533;i&#65533;D&#65533;&#65533;&#65533;&#65533;?]F&#65533;V&#65533;&#65533;&#65533;4#2&#65533;&#1660;&#65533;&#65533;h&#65533;&#65533;{T&#65533;W &#65533;K[&#65533;T&#65533;W4&#65533;rk&#65533;)0&#65533;,[&#65533;l&#65533;&#65533;&#1867;r&#65533;@&#65533;&#65533;$yp&#300;&#65533;&#65533;&#65533;&#65533;&#65533;[^&#65533;!|&#65533;&#65533;
&#65533;]$wL@&#65533;&#65533;Or-&#65533;4&#423;<&#65533;vLs&#65533;Z&#65533;&#65533;&#65533;&#65533;&#65533;&#65533;1&#65533;&#65533;&#65533;U&#65533;w&&#65533;&#65533;&#65533;&#65533;&#65533;_&#65533;&#65533;p&#65533;&#65533; G&#65533;&#65533;&#65533;&#65533;[&#65533;&#65533;&#65533;\f&#65533;G&#65533;!\&#65533;"l&#65533;&#65533;\&#190;&#716;&#65533;s&#65533;GA&#496;&#65533;&#65533;/&#220;&#1375;&#65533;5&#65533;&#762;&#65533;&#65533;&#65533;L[&#65533;w&#65533;) &#65533;<&#65533;C,&#65533;&#65533;&#65533;&#697;&#65533;&#65533;&#65533;&#65533;&#65533;9h&#65533;0:&#65533;&#65533;&#65533;&#65533;DQ&#65533;&#65533;N,&#65533;&#65533;&#1101;?&#65533;&#65533;&#65533;	&#65533;z~&#65533;&#65533;&#65533;&#65533;&#65533;&#65533;&#65533;&#65533;&#1994;&#65533;F&#65533;&#65533;&#65533;&#65533;
5&#65533;y&#65533;a*&#65533;&#65533;&#65533;?&#65533;1
$&#65533;p&#1720;&#65533;&#65533;w&#892;@\&#65533;&#65533;x&#65533;&#501;&#65533;&#183;&#1766;&#65533;#&#65533;$&#65533;&#65533;)&#65533;&#65533;cx&#65533;&#65533;:&#65533;&#65533;=f&#65533;&#65533;&#65533;lO@&#65533;&#65533;eT&#632;x&#65533;&#65533;&#65533;PR&#65533;&#65533;&#65533;&#65533;&#65533;P&#65533;4d&#679;&#65533;&#65533;"&#65533;<&#65533;)&#65533;mjV&#65533;&#65533;w&#65533;.&#65533;&#65533;&#65533;Q&#65533;A&#394;p|&#65533;&#65533;41Slm&}&#65533;&#65533;&#65533;&#65533;&#65533;&#65533;&#65533;&#65533;j&#65533;n&#65533;C&#65533;&#65533;ol&#65533;&#2816;&#65533;&#65533;&#65533;&#53014;<M&#1633;-&#65533;&#65533;&#65533;&#65533;&#65533;{&#65533;lAy&#65533;&#65533;
m&#65533;u]&#65533;&#65533;&#65533;&#65533;&#65533;K/&#65533;[&#65533;X&#65533;&#65533;7&#65533;&#65533;&#65533;&#65533;&#65533;7(T&#1867;N&#65533;DD&#65533;&#65533;Y&#65533;&#65533;,lB8&#65533;&#65533;&#65533;&#65533;&#65533;y@&#65533;&#65533;:9&#65533;&#65533;&#65533;]59&#65533;9&#65533;!&#65533;)&#65533;W`&#65533;>&#65533;&#65533;&#65533;&#65533;~&#65533; &#65533; /&#65533;&#65533;B&#65533;\&#65533;	&#65533;dg"&#65533;]&#65533;&#65533;[&#65533;&#65533;&#65533;&#65533;&#65533;R&#65533;&#65533;&#65533;{&#65533;&#65533;3Hw&#65533;&#65533;&#65533;{j&#298;8&#65533;&#65533;&#65533;}&#1283;&#1801;&#65533;&#1251;*/&#65533;!dy&#65533;&#65533;&#65533;&#65533;&#65533;&#65533;a&#65533;B\&#65533;&#65533;0&#65533;&#65533;&#65533;&#1014;]&#560;\&#65533;M&#65533;&#65533;&#65533;&&#65533;&#65533;&&#65533;>&#65533;I&#65533;f{&#65533;&#65533;&#65533;&#65533;&#65533;&#65533;&#65533;&#65533;&#65533;;&#65533;&#65533;-c 4&#65533;&#1205;&#65533;$&#65533;&#65533;&#65533;&#65533;&#65533;&#65533;s1.&#9277;ns	&#65533;=  a&#65533;&#65533;}eL&#65533;p6I &#65533;&#65533;&#65533;&#65533;&#65533;&#65533;X&#65533;&#65533;&#65533;&#65533;^+&#65533;&#65533;&#65533;&#1721;>M&#65533;0Rsy]&#65533;&#65533;&#65533;&#65533;d&#65533;j&#65533;%&#65533;=Wg&#65533;&#65533;68&#642;&#65533;&#65533;&#65533;~&#65533;&#65533;&#65533;B&#65533;wC&#65533;&#65533;&#65533;%.&#65533;-&#65533;@&#152;&#65533;T&#65533;&#65533;M&#65533;G&#65533;&#65533;0&#65533;&#65533;&#65533;&#65533;Y&#65533;A&#65533;<}-&#65533;mT&#65533;0&&#65533;&#208;&#65533;&#65533;)P&#65533;&#65533;u&#65533;}`F&#65533;&#65533;&#65533;Z&#65533;&#65533;&#65533;G^&#65533;&#1370;~uzju&#65533;(&#65533;<&#65533;ib'1h"qk&#65533;&#65533;m&#334;&#65533;p&#65533;&#65533;&#65533;n&#65533;&#65533;&#936;&#65533;&#65533;X~&#65533;(&#65533;&#65533;9&#65533;&#65533;&#65533;&#65533;o&#65533;&#65533;&#65533;&#65533;&#65533;_&#65533;&#65533;8>&#65533;&#65533;Z&#65533;|&#65533;&#65533;cx&#65533;&#65533;U+M&#1386;&#65533;&#65533;&#65533;&#65533;&#65533;&#65533;&#65533;F6&#65533;l<&#65533;&#65533;d`S&#65533;f&#1045;&#65533;&#65533;&#65533;V4^v&#65533;&#65533;&#65533;W&#65533;&#65533;3]&#65533;>&#65533;&#65533;d&#65533;&#65533;\&#65533;3.&#65533;2.[&#65533;&#65533;#lX&#65533;&#65533;&#65533;&#65533;B1	&#65533;U&#65533;&#65533;&#65533;H@&#65533;&#65533;&#65533;&#65533;_I&#65533;`&#65533;&#65533;&#65533;&#65533;jG&#65533;m&#65533;&#65533;k7&#65533;&#65533;&#65533;&#65533;w&#65533;&#65533;EM&#65533;<'
&#65533;&#1331;,&#65533;&#65533;m&#947;N&#65533;n&#65533;&#65533;&#65533;xy&#65533;ZK&#65533;&#65533;&#65533;&#65533;&#65533;'h&#65533;)l&#65533;&#65533;D&#65533;`&#65533;8&#65533;&#65533;&#65533;&#65533;&#65533;
[&#65533;&#65533;k@&#15746;0~&#65533;&#65533;7[&#65533;&#65533;&#65533;&#65533;5&#65533;m*&#65533;&#65533;&#65533;&#65533;&#65533;&#65533;S&#65533;&#65533;&#65533;:&#65533;[&#65533;&#65533;s&#65533;F&&#65533;&#65533;&#65533;&#48433;u&#65533;^&#65533;OL)S&#65533;&#65533;f&#65533;&#65533;&#1674;&_&#65533;&#65533;&#65533;&#65533;e&#65533;&#65533;&#65533;&#65533;Orwx'&#65533;&#1118;&#65533;jI&#65533;q4&#65533;&#65533;_&#65533;)&#65533;v&#941;&#65533;w&#65533;&#65533;BV&#65533;4&#65533;T&#65533;&#65533;&#65533;s&#65533;&#65533;&#65533;R&#65533;&#65533;&#65533;&#65533;&#65533;&#65533;&#4174;&#65533;B&#65533;&#65533;V&#65533;&#65533;&#65533;&#65533;&#65533;&#956;WN3&#65533;0v&#65533;&#65533;&#65533;p}&#65533;&#65533;&#65533;-czq&#65533;&#65533;&#65533;&#1533;Z&#65533;&#65533;l&#65533;&#65533;u&#65533;&#65533;&#65533;`&#65533;o&#65533;&#65533;_&#65533;6&#65533;v&#65533;&#65533;p
i&#65533;&#65533;'_"&#65533;&#65533;&#65533;7&#10637;&#65533;&#65533;&~&#65533;&#65533;&#65533;&#65533;5&#65533;^&#65533;&#65533;P,&#65533;&#65533;x  +@n}|V%&#65533;&#65533;&#65533;q&#65533;&#65533;3U&#65533;&#65533;^\&#65533;&#65533;/&#65533;&#65533;&#65533;&#65533;`&#65533;&#65533;&#65533;&#65533;(&#65533;&#65533;&#65533;&#65533;&#65533;&#65533;&#65533;&#65533;&#65533;[)&#65533;&#65533;y&#65533;&
&&#65533;&#65533;u&#65533;&#65533;-&#65533;&#65533;&#65533;&#65533;&#65533;;&#969;&#65533;&#1193;&#1253;[v@&#65533;	&#65533;&#65533;[&#1709;&#65533;	&#65533;&#65533;&#65533;&#65533;&#65533;&#65533;&#65533;&#65533;&#65533;&#65533;&#65533;Cr&#65533;&#1525;&#65533;/&#65533;&#65533;&#65533;&#65533;&#65533;&#65533;&#65533;&#65533;&#65533;p	&#65533;&#65533;&#65533;&#65533;&#65533;&#65533;&#65533;u&#65533;2c;X8&#65533;b w!St'O&#65533;&#65533;&#65533;A&#65533;w&#65533;6o&#65533;&#65533;d[&#65533;m&#65533;&#725;&#65533;X
Y3!&#65533; &#65533;&#65533;&#65533;&#65533;##&#65533;&#65533;&#65533;&#65533;&#1277;j&#65533;&#65533;&#65533;r&#65533;&#65533;&#65533;&#65533;"&#65533;&#65533;*&#65533;&#65533;M&#65533;7&#65533;B0B&#65533;OV&#65533;TiB&#65533;#&#65533;&#1203;M&#65533;&#65533;;
,&#65533;b&#65533;J&#65533;&#65533;F]b&#65533;&#65533;&#65533;&#65533;&#65533;&#1701;m&#65533;&#65533;&#65533;gp&#65533;h&#65533;&#65533;8(zz^&#1874;&#65533;+I&#65533;]&#65533;2&#65533;5&#65533;9&SI&#776;&#65533;h&#65533;&#65533;"Z&#65533;j&#1528;&#65533;&#65533;Q&#65533;h&#65533;&#65533;b&#65533;|&#65533;&#65533;&#65533;&#65533;z~=&#65533;&#65533;wZV&#65533;S&#65533;p!]&#65533;&#403;&#65533;r&#1649;&#65533;&#65533;\&#65533;&#65533;f&#65533;&#761;&#65533;&#65533;v&#65533;[TR6&#65533;.o&#740;0Z<27&#65533;&#1321;&#65533;&#65533;&#65533;&#65533;&#65533;&#147;&#65533;&#65533;9R&#65533;&#65533;&#65533;^&#65533;&#65533;G&#941;TE&#65533;&#65533;&#65533;xUNI@&#65533;A&#65533;&#65533;~F9&#65533;[*ka+&#65533;&#805;&#65533;swu&#65533;Y2|&#65533;%&#65533;X&#65533;&#65533;&#65533;&#581;%N&#1667;&#65533;Y&#65533;&#65533;
&#65533;&#65533;&#65533;&#65533;;&#65533;y&#65533;!g&#65533;(!:&#364;&#65533;_hA&#65533;IIAV&#1745;&#65533;&#65533;F&#65533;&#65533;'&#65533;&#65533;&#65533;&#65533;&#65533;&#65533;`*.C&#65533;$e)&#1814;&#65533;GC`&#65533;&#65533;&#65533;&#65533;&#65533;]	v&#65533;&#65533;7&#65533;&#65533;&#65533;]
&#1293;$&#1752;&#65533;&#65533;&#65533;9&#65533;&#65533;M   &#65533;!&#542;&#65533;f&#65533;}&#65533;&#65533;@&#65533;}&#65533;V&#65533;&#65533;)rH&#65533;&#32784;(i&#65533;&#641;'&#65533;&#422;_&#65533;(!#i)Z&#65533;+G&#65533;(ey
&#65533;&#65533;&#65533;@y&#65533;H=&#65533;Ri&#65533;&#65533;)&#65533;H&#65533;i&#65533;&#65533;&#65533;&#65533;cmF&#65533;dp&#65533;&#65533;Gp&#65533;&#65533;*^&#1753;e&#65533;8k&#65533;&#65533;&#65533;&#65533;U&#65533;&#65533;J&#1648;2f=L
&#65533;W&#65533;Lb[&#65533;m&#65533;@i&#65533;2&#65533;&#65533;g&#65533;X&#65533;.&#65533;&#65533;&#65533;S&#65533;&#697;&#65533;&#65533;H&#65533;)Hpvil&#65533;&#65533;&#65533;&#319;&#65533;"&#65533;&#65533;j&#65533;&#65533;i&#65533;m&#65533; &#65533;&#65533;&#65533;&#65533;'&#65533;jHI&IT&#65533;&#65533;&#65533;"&#674;&#65533;T &#65533;V&#65533;<&#65533;&#527;&#65533;&#65533;>ISF&#65533;'&#65533;&#65533;&#65533;+I)Z&#65533;&&#65533;&#65533;@&#65533;j&#65533;&#65533;&#65533;&#65533;! ~z%&#65533;&#65533;&#65533;&#65533;L&#65533;2&#65533;
K&#883;<&#65533;Ae&&#65533;shD&#65533;&#65533;3&#65533;&#65533;&#65533;&#65533;k&#65533;&#65533;&#65533;#&#511;R&#65533;&#65533;"B&#65533;&#65533;hw;&#59161;&#65533;:&#65533;&#65533;&#65533;&#65533;&#65533;\^&#65533;&#63453;&#65533;L]P%df&#65533;y4H6]&#65533;1X&#65533;w&#65533;&#65533;M&#65533;&#1285;zG&#65533;S&#65533;&#65533;2&#
Y5/z&#65533;&#65533;$&#65533;W&#65533;&#65533;tP&#65533;&#65533;&#65533;Yz&#65533;)&#65533;&#65533;&#737;&#65533;&#65533;&#65533;&#65533;3&#65533;j&#65533;@&#65533;&#65533;;/]	&#65533;&#65533;a&#65533;&#65533;E2&#65533;X+&#65533;y&#65533;L&#493;_&#65533;&#65533;&#65533;\&#65533;2jal|&#65533;&#65533;tG&#65533;&#65533;(&#65533;&#65533;&#65533;1^&#65533;>&#65533;J&#65533;&#65533;&#65533;&#921;&#65533;&#65533;&#65533;m-&#65533;A&#65533;&#65533;68&#65533;&#65533;p;`&#65533;&#65533;&#982;&#65533;u&#65533;+/&#65533;Y&#65533;&#1503;~&#65533;\lM&#65533;t&#65533;&#65533;&#65533;&#65533;&#65533;qwa&#65533;! (&#65533;&#65533;&#65533;&#65533;@&#65533;&#65533;&#65533;P,A&#65533;&#806;1&#65533;h-&#65533;+&#65533;&#65533;b:&#65533;&#65533;:&#65533;&#65533;&#65533;v&#1281;&#65533;&#65533;&#65533;>;&#65533;&#65533;R&#65533;&#65533;&#65533;&#65533;f&#65533;&#65533;HBv&#65533;&#65533;-O{q&#65533;*6"-&#65533;&#65533;,Ga&#65533;p&#65533;<U&#65533;vj0&#1213;u&#361;q&#65533;Z66&#146;+&#65533;n6&#65533;c&#65533;&#65533;G&#65533;6&#65533;&#65533;Hbl;&#65533;w6&#1737;&#65533;I&#65533;jyl&#65533;&#65533;9&#65533;&#65533;&#65533;&#65533;d&#65533;<&#65533;&#704;9&#1634;&#65533;3&#65533;8&#65533;&#65533;x&#65533;Z&#65533;(&#65533;i&#65533;!+\A"u&#65533;AFs&#65533;&#65533;&#1335;BHB&#65533;jYk&#65533;/V&#65533;:&#65533;<&#645;&#65533;J&#65533;LEJ&#65533;ji&#65533;dl&#65533;0&#65533;?&#65533;\&#65533;x&#65533;&#65533;&#1630;&#65533;&#65533;&#65533;4&#65533;&#65533;RV?&#65533;&#65533;`&#65533;G&#65533;&#65533;
g&#65533;&#65533;&#65533;B,&#65533;&#65533;&#65533;g&#808;&#65533;u&#65533;1&#65533;&#65533;XJ\&#65533;F8&#65533;sn&#65533;b&#65533;9n&#65533;&#65533;\9H(>x&#65533;&#65533;)&#65533;&#65533;&#65533;&#65533;&#65533; &#65533;5&#65533;#Q&#65533;&#65533;&#65533;&#65533;&#65533;&#65533;HH
&#65533;&#65533;W&#65533;%&#65533;&#1613;&#65533;8G>&#65533;&#65533;d&#65533;@JynNAo#JU&#65533;&#65533;x&#65533;(L&#65533;{X&#65533;J&#65533;&#65533;&#65533;&#65533;&#65533;aK9&#65533;&#65533;y&#65533;1&#65533;p&#65533;&#65533;&#65533;Uq0&#65533; &#65533;&#524;&#65533;Hx&#284;!&#65533;&#65533;&#65533;&#65533;tm&#65533;N<T&#65533;VK&#65533;Is&#65533;M;)s&#65533;!&#65533;|&#65533;!F&#1806;&#65533;&#1410;e&#65533;1G&#65533;!&#65533;<&#65533;qK&#65533;&#65533;&#65533;K&#65533;"&#65533;K{NSvb&#65533;M&#65533;t&#65533;&#65533;l4&#65533;&#65533;&#65533;h&#65533; ;&#65533;TS&#65533;&#65533;&#65533;&#250;&#65533;&#65533;4&#65533;&#370;D%*&#65533;o&u<@&#65533;M$0&#65533;Z&#65533;VI&#65533;&#65533;yB&#65533;%&#65533;&#65533;&#65533;&#65533;HxS&#65533;e&#65533;b*U&#65533;g+&#1438;&#291;S7k&#65533;dY>\%OkS&#65533;P&#44803;nq{9S
v&#65533;&#65533;u&#65533;&#65533;&#65533;&#65533;&#65533;6&#65533;&#65533;&#65533;&#65533;&#65533;&#65533;&#65533;&#65533;&#65533;&#65533;&#65533;|NZ&#65533;UhW&#65533;p%c58ZO&#65533;b&#65533;&#65533;Lkjc&#65533;&#65533;&#65533;&#65533;Q&#65533;H&#65533;&#516;g[&#65533;	\&#65533;&#340;Sy&#333;n&#65533;&#65533;W&#65533;&#65533;&#65533;&#65533;&#65533;&#65533;a&#65533;8&#65533;pX&#65533;&#65533;&#942;&#65533;&#65533;7&#65533;j=&#65533;&#65533;&#65533;&#65533;6&#65533;8&#65533;0&#65533;[&#32842;(&#65533;I&#65533;iT&#285;R"(&#65533;`C4&#65533;H&#65533;&#65533;&#65533;&#65533;IQ&#65533;Z&#398;A&#65533;E&#65533;&#65533;&#65533;&#65533;&#65533;&#65533;b&#65533;S&#65533;&#65533;)&#65533;&#65533;&#65533;i^qzK4\:&#65533;E:&#65533;&#65533;r=	&#65533;&#65533;y&#65533;=Uy&#65533;2q&#65533;&#65533;^&#65533;uEC&#65533;&#65533;6IY{&#65533;w&#65533;'&#65533;&#65533;&#65533;^&#65533;m&#65533;&#65533;&#65533;p&#65533;&#65533;&#65533;x&#65533;&#65533;>M&#65533;[&#65533;9`&#65533;&#461;&#65533; lY8Are&#65533;&#65533;< &#65533;&#65533;&#1540;O&#65533;uC&#8475;&#65533;&#586;^&#65533;d7&#65533;&#65533;%;&#65533;&#65533;&#65533; N&#356;&#65533;&#65533;&#65533;+&#65533;&#65533;&#65533;H7&#65533;R&#65533;&#65533;&#65533;v&#65533;<&#734;&#65533;,&#65533;$ &#65533;&#65533;&#65533;&#65533; ^I&#1244;&#65533;cREZO&#65533;&#65533;LOH&#65533;.&#65533;q&#65533;2O&#65533;&#65533;e&#65533;je50&#65533;&#65533;PVhF&#65533;&#65533;QT&#65533;&#65533;&#65533;&#65533;ri&#65533;,&#65533;I&#65533;Xh&#538;&#65533;N/i6Z&#65533;&#65533;P[wf5R&#38709;&#65533;&#65533;&#65533;s&#65533;&#65533;&#65533;7&#65533;NTe&#65533;&#65533;|&#397;&#65533;>&#65533;&#65533;	"x&#65533;	&#65533;q@RX&#65533;BX\&#65533;1AV0&#65533;aJ'$q&#65533;tt9=s[va(&#65533;MA&#65533;&#65533;tB`&#65533;sq&#65533;&#65533;kZ&#65533;#&#65533;`&#65533;&#65533;`&#65533;e+&#1392;&#65533;8P &#65533;mKH&#65533;&#65533;+i&#65533;{;&#65533;W&#65533;&#65533;F&#65533;g&#919;&#65533;FP&#65533;u&#65533;7&#1087;&#65533;m&#65533;&#65533;&#65533;&#65533;(&#65533;'(&#65533;&#65533;oOU&#493;&#65533;&#65533;<&#65533;n;&#65533;7&#65533;&#65533;&#65533;w&#1546;&#65533;{&#65533;;Dlw&#2012;&#65533;&#65533;&#65533;&#65533;z&#65533;o&#65533;^&#65533;&#65533;&\8a24&#65533;&#65533;h(gX&#65533;j@&#65533;^&#65533;&#65533;&#65533;0&#27292;&#65533;i&#65533;&#65533;b&#65533;G&#65533;.&#65533;"d&#65533;&#65533;&#65533;&#65533;&#65533;&#65533;p`&#65533;&#65533;<&#65533;#6&#65533;R&#65533;&#65533;&#65533;&#65533;&#65533; &#65533;&#65533;&#65533;)&#65533;&#65533;&#65533;R/&#65533;^&#65533;&#65533;&#65533;l&#65533;!`&#269;&#65533;5C&#65533;&#65533;8cwP&#65533;&#1079;&#65533;&#65533;&#65533;>&#1220;&#65533;&#298;&#65533;Fw\t]&#65533;5&#65533;^&#65533;&#686;n)&#65533;&#65533;f&#1871;-&#65533;v&#65533;&#65533;]&#65533;mw&#65533;s&#65533;&#65533;&#65533;&#65533;&#65533;&#65533;3&#65533;&#65533;<&#65533;|&#65533;&#1424;z,C&#65533;&#65533;&#65533;&#65533;&#65533;&#65533; &#65533;1P3&#65533;h&#65533;&#65533;W&#65533;'&#65533;&#65533;X&#65533;&#65533;@ iD&#65533;\&#65533;,&#65533;&#65533;p&#65533;&#65533;a0&#65533;8 &#65533;O4&#65533;y&#65533; 6fu\@z&#65533;5!4d&#65533;&#65533;&#65533;+n&#65533;&#65533;'2&#65533;(r@{&#65533;&#65533;&#65533;&#65533;g&#65533;&#65533;{m&#65533;{&#65533;&#65533;V&#65533;b8&#65533;L&#65533;qn#<UPvx&#65533;|VT<&#65533;&#65533;PxJ)bR&#65533;&#65533;m&#65533;q&#65533;T&#65533;v&#65533;7vl&#65533;&#65533;GIu&#65533;5!&#65533;W&#65533;Dw&#65533;bf&#65533;Lgh
&#65533;&#65533;+&#65533;w{&#65533;	&#65533;&#65533;W&#65533;5r&#65533;7&#65533;&#65533;&#65533;&#65533;. &#65533;{,&#65533;p&#65533;&#65533;5&#65533;&#65533;&#65533;0&#65533;&#65533;xQ =PQy(&#65533;&#65533;q&#65533;N&#65533;y-&#65533;{H&#65533;
	0&#65533;&#65533;I&#65533;&#65533;<+&#65533;&#65533;v&#65533;"*8&#65533;'@>&#65533;	&#65533;Z0Xs&#65533;&#65533;s&#65533;fb&#65533;&#65533;j&#65533;&#65533;&#65533;&#65533;[&#65533;&#65533;r&7&#33079;&#65533;)&#65533;FO{&#65533;$&#65533;*}&#65533;&#65533;&#33599;&#65533;3&#65533;1&#65533;h=&#65533;SuVx4&#65533;G&#65533;&#65533;u&#65533;&#65533;}&&#65533;w&#65533;&#65533;&#65533;&#376;_&#65533;&#65533;&#65533;&#65533;R&#65533;~m&#65533;-hh~m(&#65533;Q&#65533;&#65533;Xwp&#65533;n`&#65533;gyx&#65533;&#65533;%&#65533;Gh&#65533;6&#65533;G.J&#65533;&#65533;&#65533;&&#65533;'&#65533;&#65533;H&#65533;w0q&#65533;\&#65533;7&#65533;EYx&#65533;x"&#65533;a2&#65533;bM&#65533;Gb&#65533;u&#65533;<5k7&#65533;W9&#65533;&#65533;&#65533;2xgS&#65533;rs"&#65533;n&#65533;&#65533;m&#65533;H9&#65533;Cj &#65533;<I&#65533;&#65533;&#65533;&#65533;xR&#65533;&#65533;;8{`&#65533;&#65533;s:&#65533;&#65533;O8&#65533;&#65533;&#65533;&#65533;By{Mi.&#1171;uX&#65533;[&#65533;&#65533;&#65533;`a&#65533;&#65533;T&#65533;G9&#65533;`y&#65533;&#65533;r&#65533;&#65533;h_h&#65533;Fm&#65533;q&#65533;$&#65533;&#65533;$v&#65533;[n!&#65533;gg&#65533;&#65533;/y&#65533;Cp&#65533;&#65533;{9X&#65533;&#65533;8xBDx&#65533;&#65533;&#65533;&#65533;HN  f&#65533;X&#65533;rW&#65533;fC8&#65533;&#65533;&#65533;&#65533;&#65533;!08&#65533;h3&#65533;4&#65533;&#65533;y&#65533;&#65533;:5iK&#65533;'c&#65533;&#530;&#65533;&#65533;+*r&#65533;3Z&#65533;)&#65533;&#65533;&#65533;	j&#65533;&#65533;T&#1049;&#65533;&#65533;&#65533;b)&#65533;$&#395;'&#65533;&#65533;D&#65533;=&#65533;&#65533;&#65533;x&#65533;&#65533;	&#65533;e&#65533;Y&#65533;v&#65533;\&#65533;&#65533;S&#65533;&#65533;Ki&#65533;&#65533;&#65533;&#65533;&#65533;(&#65533;&#65533;&#65533;&#65533;&#65533;&#65533;&#65533;&#471;&#65533;"&#65533;&#65533;V-&#65533;&#65533;&#65533;&#65533;5Z&#65533;e&#65533;_&#65533;hW&#1364;&#65533;{&#65533;&#65533;|&#65533;W&#65533;&#65533;&#65533;3TcF&#65533;	D&#65533;q&#65533;&#279;&#65533;&#65533;X8=0&#65533;&#65533;&#65533;&#471;&#65533;&#65533;nx 	z(o#&#65533;:&#65533;&#65533;$&#65533;&#65533;&#65533;&#65533;&#65533;&#65533;W
&#65533;&#1490;&#65533;I&#65533;b &#65533;Pj&#65533;9ub&#65533;r@:&#65533;&#65533;E&#65533;&#65533;)oZ&#65533;&#1272;4(&#65533;&#65533;9=MiM&#65533;w?&#65533;5&#65533;+&#1129;&#65533;&#1704;M&#725;&#65533;&#65533;&#65533;Va&#65533;&#65533;r&#65533;w&#65533;>N&#65533;,&#65533;&#65533;&#65533;&#65533;t~A7&#65533;o&#65533;&#65533;GF&#582;;&#65533;2v&#1551;J&#65533;1&#65533;%h
1i&i&#65533;a5&#65533;&#65533; 59
io2
&#65533;&#65533;'S&&#65533;XA&#65533;Q&#65533;&#65533;t{+&#65533;"&#65533;	2&#65533;&#65533;&#65533;&#65533;&#65533; &#1506;&#65533;I&#65533;#&#65533;z	&#65533;&#65533;&#65533;&#65533;&#65533;&#65533;&#65533;&#65533;&#65533;V&#65533;&#65533;l&#65533;h8&#65533; &#65533;&#65533;W&#65533;+&#65533;	&#65533;<$&#65533;&#65533;&#65533;&#65533;L&#65533;&#65533;:&#65533;&#65533;&#1107;&#65533;$&#65533;?&#65533;&#65533;&#65533;a&#65533;F&#1673;&#65533;d\&#65533;!&#65533;&#65533;*&#65533;&#65533;&#65533;*&#65533;&#65533;PiN&#65533;&#534;&#65533;g&#65533;n&#65533;&#65533;\jF&#65533;A{&#65533;wa&#65533;_&#65533;*&#65533;|&#65533;7J1&#65533;&#65533;&#65533;&#65533;4&#65533;&#65533;p&#65533;&#65533;&#65533;!&#65533;R&#65533;&#65533;0&#65533;&#65533;xq&#65533;&#65533;&#65533;&#65533;&#65533;&#65533;By&#65533;&#65533;&#65533;&#65533;J&#65533;V&#65533;&#65533;&#65533;&#65533;UW&#65533;&#65533;&#65533;$[:&#65533;&#65533;&#65533;&#65533;1e&#65533;a&#65533;&#65533;&#65533;I&#65533;+&#65533;&#12875;&#65533;&#65533;'%&#65533;&#65533;&#65533;&#65533;[&#65533;{ &#39916;z&#65533;&#65533;Y=&#65533;&#65533;&#65533;C&#65533; &#65533;&#65533;r9&#65533;]&#65533;J"L&#65533;!&#65533;X&#65533;K&#65533;&#65533;&#1604;&#65533;:&#65533;&#65533;&#65533;&#65533;J&#65533;&#65533;7&#748;	&#65533;&#65533;oh&#65533;&#278;&#65533;&#65533;Z&#65533;JIp&#65533;&#65533;7Z&#65533;w&#65533;!H&#1574; Fh&#65533;	&#65533;J&#65533;&#65533;2&#65533;&#65533;&#65533;X&#65533;&#65533;&#65533;&#65533;&#65533;Z&#65533;%)(Rw
{&#65533;zS&#312;)&#65533;;&#65533;"jl&#65533;I &#65533;&#65533;&#65533;)d&Z&#65533;&#65533;Rt&#65533;&#65533;zC&#65533;&#65533;&#65533;J*4j&#65533;&#65533;&#1706;&#65533;&#65533;&#65533;&#65533;&#65533;&#65533;&#65533;t&#65533;&#65533;&#65533;S&#65533;&#65533;&#65533;t&#65533;}J6&#65533;&#65533;&#65533;&#65533;Z&#65533;	{A&#65533;&#9835;&#65533;~V&#65533;&#65533;&#65533;\4&#1614;&#65533;5&#65533;[s&#65533;&#65533;&#65533;	&#65533;&#65533;&#65533;&#65533;&#65533;&#65533;}&#65533;&#65533;{/G&#65533;\&#65533;Xq&#65533;&#65533;&#65533;&#65533;&#28312;	&#65533;&#65533;&#65533;HDP&#65533;&#1557;8be&#65533;x'&#65533;&#65533;y0&#65533;&#65533;!g}!&#65533;&#65533;R@I&#65533;&#65533;n&#65533;96&#65533;h"&#694;IcK&#65533;&#65533;(P1K
[&#65533;epr{B&#65533;z&#65533;&#65533;;&#65533;&#65533;;&#65533;BU&#65533;&#697;7&#65533;&#65533;&#65533;#&#65533;&#65533;;&#65533;+&#65533;&#65533;&#65533;&#65533;&#65533;5U&#65533;&#65533;	&#1687;&#65533;-[&#65533;&#65533;&#65533;E&#65533;V&#65533;&#65533;&#65533;&#65533;F9&#65533;&#65533;r&#65533;&#65533;<+&#65533;&#65533;fb&#65533; &#65533;kx&#65533;E&#151;&#65533;l&#65533;&#1735;&#65533;&#65533;7&#65533;&#65533;0U&#65533;)&#65533;&#65533;&#65533;&#65533;&#65533;(&#65533;&#65533;&#678;&#65533;&#65533;\Q&#65533;&#243;&#65533;~z&#65533;&#65533;@&#65533;T`(&#65533;C&#65533;&#65533;&#65533;/z&#65533;'}+&#65533;A&#65533;@r&#65533;&#65533;&#1047;[&#65533;:&#65533;b&#1464;&#65533;-ZzA&#65533;j&#65533;&#65533;&#65533;&#65533;t1&#65533;&#65533;[&#1973;&#65533;&#65533;&#65533;g&#65533;Z&#393;&#65533;&#65533;;&#65533;N(&#65533;&#65533;K&#65533;((l&#65533;&#65533;BH&#65533;&#65533;Gb&#65533;&#65533;Oh&#65533;b&#65533;&#65533;g<!&#65533;j&#65533;5W&#65533;&#65533;$ &#65533;~&#65533;)G&#65533;&#677;<&#65533;&#65533;&#65533;L&#65533;\^&#65533;{}}&#65533;3&#65533;&#301;&#1527;&#65533;a[z&#65533;9&]7&#65533;&#65533;Z&#65533;\&#65533;&#65533;&#65533;[&#65533;&#65533;&#65533;#p ?l1&#65533;g&#65533;n8&#65533;y0&#65533;'j&#65533;B#&#65533;&#65533;&#65533;&#65533;&#65533;&#65533;ML!&#65533;')&#65533;&#65533;0&#65533;T&#65533;\&#49226;&#65533;&#351;Wyx&#65533;w|&#65533;&#1777;&#65533;&#65533;&#65533;&#65533;c&#65533;K&#65533;&#65533;&#65533;&#65533;&#65533;&#65533;&#65533;&#427;&#65533;S&#65533;&#65533;&&#65533;zQ&#65533;&#65533;&#65533;&#65533;&#65533;&#65533;D&#65533;"&#65533;&#65533;&#65533;&#65533;&#65533;(G&#65533;&#65533;>s&#65533;&#65533;&#65533;1h&#65533;}&#1785;A+&#65533;i",&#65533;9 &#65533;&#65533;&#65533;&#65533;&#65533;&#65533;p[tZl&#65533;*&#65533;&#65533;x)&#65533;t&#65533;I&#65533;' _&#65533;&#65533;&#65533;&#65533;&#65533;&#65533; 0p &#65533;&#65533;W&#65533;&#65533;&#65533;RSB&#65533;j* ]2&#65533;&#65533;&#65533;LE&#65533;b&#65533;&&#65533;&#65533;r8b&#65533;&#65533;&#827;&#65533;&#65533;\&#65533;&#65533;&#65533;&#65533;)&#65533;&#65533;2&#410;&#65533;+g&#65533;5&#65533;&#65533;&#65533;&#65533;F&#65533;d&#65533;+&#65533;&#65533;&#65533;|&#65533; &#65533;ln&#65533;&#65533;{&#65533;&#65533;Ff&#65533;f&#65533;&#65533;:&#65533;S&#65533;8o&#65533;&#65533;~c#&#65533;]M&#65533;&#506;&#65533;&#65533;n&#65533;&#65533;g&#65533;x'v&,/J&#65533;&&&#65533;&#65533;k&#65533;&#65533;J&#65533;&#65533;'mQS&#65533;&#65533;i&#65533;M^p5 =&#65533;&#65533;(&#65533;`&#65533;&#65533;e&#65533;B!&#65533;I&#65533;&#65533;&#65533;&#65533;&#65533;&#65533;Fl&#65533;-&#65533;&#714;Q&#65533;&#65533;&#65533;&#65533;#&#65533;&#65533;}&#65533;&#65533;&#446;&#65533;&#65533;&#65533;8&#65533;&#800;Z&#1617;o3&#65533;~&#65533;&#65533;iLl<&#65533;&#65533;&#65533;L&#65533;G&#65533;I&#65533;"8&#65533;|&#65533;x&#65533;S'&#65533;&#65533;F\&#65533;&#65533;r&#65533;&#65533;l&#65533;&#65533;F&#27674;@
ga&#65533;rW&#65533;&#65533;&&#65533;&#65533;Y&#65533;&#65533;(&#65533;&#65533;&#65533;&#65533;&#65533;8&#65533;+[hB&#65533;&#65533;&D&#18846;&#65533; &#65533;&#65533;|&#65533;&#65533;{&#65533;&#65533;P}:&#65533;HQ&#65533;&#65533;&#65533;=&#65533;&#1546;&#1859;!&#65533;Y&#65533;2S&#65533;&#65533;&#65533;;&#42715;&#65533;&#65533;&#1177;&#65533;&#65533;&#65533;1-&#801;M7&#65533;&#65533;i&#65533;&#65533;&#65533;&#65533;ec&#65533;&#65533;&#806;}&#65533;|,&#842;&#65533;&#65533;jL+&#65533;&#65533;&#65533;a&#49141;&#65533;&#1677;;&#65533;4&#65533;&#182;g&#65533;7
&#65533;,&#65533;U`&#65533;&#65533;&#51448;&#65533;&#1165;g&&#1395;&#65533;&#65533;&#65533;-_&#65533;N&#65533;&#65533;&#65533;m	&#65533;&#65533;&#65533;V&#65533;&#65533;G&#65533;H&#65533;kr-XBd&#65533;&&#65533;&#65533; &#65533;'CzM&#1037;&#65533;&#65533;&#65533;&#65533;&#65533;&#65533;I0&#65533;CVfW` P&#1992;=k&#65533;: &#65533;&#1597;&#65533;b&#65533;&#65533;Y&#65533;V&#65533;&#948;h&#65533;&#1501;s&#65533;#:&#65533;&#65533;%&#65533;&#1697;E&#65533;~]&#65533;&#65533;.&#65533;<=&#65533;&#65533;&#65533;&#65533;&#65533;&#65533;&#65533;S&#65533;&#65533;=&#65533;QH%&#65533;m&#1742;~&#65533;&#65533;L=C7&#65533;|&#65533;7,&#1107;&#65533;&#65533;@&#65533;&#65533;&#65533;&#65533;&#65533;&#65533;&#65533;5&#65533;C&#65533;&#65533;&#65533;&#65533;&#65533;&#65533;&#65533;&#65533;+3p}&#65533;&#65533;v&#65533;&#65533;&#1898;&#65533;{&#65533;v&#65533;&#65533;&#65533;@0&#65533;&#558;&n*6&#65533;"&#65533;&#1005;'&#65533;&#65533;&#65533;&#65533;&#65533;&#427;&#65533;&#65533;&#65533;&#1034;R&#65533;&#65533;&#65533;&#65533;&#65533;&#65533;&#65533;u&#845;2&#65533;*[&#65533;&#65533;:&#65533;&#65533;D[Q&#65533;B&#65533;&#65533;&#65533;&#65533;&#65533;Q&#65533;\1_&#65533;M9&#65533;&#65533;K-&#65533;L=&#65533;D=&#65533;&#65533;&#65533;&#65533;&#65533;J&#65533;&#65533;&#65533;O-\h&#65533;&#1900;&#1311;&#65533;&#1568;&#65533;DX&#65533;&#65533;&#65533;&#65533;&#65533;_&#65533;&#65533;&#65533;&#65533;?&#1048;&#65533;&#65533;a&#1843;&#65533;&#65533;g m&#65533;_&#65533;&#65533;L&#1044;&#65533;O&#65533;&#65533;7&#1966;&#65533;&#65533;R~&#65533;T&#65533;&#65533;&#65533;&#65533;&#65533;&#65533;y&#65533;|216c&#65533;&#65533;1&#65533;0&#65533;[&#65533;S&#65533;r(P
/&#65533;&#65533;&#65533;&#65533;(&#65533;&#65533;6=&#65533;T&#65533;M&#65533;&#65533;Z&#65533;&#65533;&#65533;+&#65533;&#65533;&#65533;	&#65533;&#65533;&#65533;3i'&#65533;&#65533;^&#65533; 6&#65533;1&#65533;&#65533;[&#65533;&#65533;:&#65533;&#1335;&#65533;&#1322;&#65533;&#65533;no&#65533;&#65533;&#65533;&#65533;m&#65533;G&#65533;&#65533;&#65533;#,&#65533;1D&#65533;z\&#65533;&#65533;}&#65533;&#65533;|@&#65533;-<&#65533;&#65533;dj&#65533;t&#65533;[&#65533;&#65533;&#65533;&#65533;&#681;&#65533;&#65533;&#65533;&#65533;%&#65533;&#65533;'&#65533;&#65533;&#65533;&#65533;pT&#65533;&#65533;&#65533;U&#65533;J&#65533;"qD/&#65533; S&#1090;&#65533;&#65533;aV&#65533;\&#65533;&#65533;[&#65533;&#65533;XAo2&#65533;&#65533;&#65533;G&#65533;-J%&#65533;&#65533;&#65533;n&#65533;E&#65533;&#65533;&#65533;&#65533;24&#65533;&#65533;n&#65533;&#65533;&#65533;&#65533;&#65533;&#65533;`/&#65533;&#65533;.&#65533;&#65533;&#65533;s&#65533;.&#65533;|&#65533;&#65533;&#65533;N&#65533;T&#65533;r_&#65533;0&#65533;^{&#65533;&#65533;)p&#65533;&#65533;-&#65533;R&#1759;m&#65533;&#883;&#65533;&#65533;&#1424;&#65533;&#65533;&#65533;&#65533;X&#65533;&#65533;Fg	&#65533;&#65533;s&#65533;&#65533;	&#65533;&#65533;&#65533;>'&#65533;&#65533;&#65533;&#65533;&#65533;&&#65533;&#65533;&#65533;I&
]&#65533;&#65533;&#65533;G&#65533;&#65533;)Iyab&#65533;&#65533;h&#65533;&#65533;&#65533;I#R=00=&#65533;&#65533;)&#65533;&#65533;&#65533;w&#65533;k&#65533;;&#65533;-&#65533;&#65533;&#65533;	&#65533; &#65533;=SSR#&#65533;r&#65533;EES&#65533;&#65533;&#65533;ITEh&#65533;&#65533;&#65533;&#65533;	U%&#65533;&#65533;'&#1644;R&#65533;/(`&#65533;&#65533;:&#65533;B&#65533;&#65533;&#65533;&#65533;&#65533;&#65533; L&#65533;n!&#65533;&#65533;R&#65533;&#1417;[(:&#65533;r\&#65533;&#65533;Q&#65533;&#463; &#65533;1	&#65533; G&#65533;&#65533;&#65533;m$39&#65533;&#65533;&#65533;L.&#65533;&#65533;&#65533;A&#65533;&#65533;&#65533;&#65533;&#65533;z6&#65533;	t&#65533;P&#65533;E&#65533;<&#65533;s&#65533;&#1241;&#65533;2tj3&#65533;=Wl&#65533;`M&#65533;I~}&#65533;T,T&#65533;R/$[[4&#65533;&#1283;+&#65533;&#65533;m&#502;[;D&#65533;&#65533;E&#65533;W&#65533;Zc&#65533;&#65533;&#65533;-;5&#65533;&#180;?)(*4&#65533;&#65533;&#65533;&#332;8&#65533;&#65533;&#65533;)&#65533;(N&#65533;/i&#65533;E&#62725;uP&#65533;c&#65533;&#65533;&#65533;5n&#65533;*&#65533;,&#65533;(u&#65533;"&#65533;&#65533;E&#65533;0d&#65533;&#65533;tb9&#65533;gT&#65533;I&#65533;&#65533;&#65533;\Ko&#1680;k&#65533;]n&#65533;&#65533;&#65533;&#13838;#&#65533;9&#65533;Z&#65533;&#65533;&&#65533;y&#1719;&#65533;&#65533;_&#65533;b&#65533;&#65533;t&#65533;&#65533;cr&#65533;&#65533;&#65533;&#65533;A&#65533;`o&#65533;&#65533;&#65533;&#65533;3&#65533;&#65533;&#65533;&#65533;&#65533;8^&#65533;s&#65533;`3&#65533;&#65533;&#65533;&#65533;_N8&#65533;&#65533;~=&#65533;&#65533;!&#65533;&#65533;&#65533;&#65533;5\U&#65533; 
&#65533;&#65533;&#1093;&#65533;B>E&#65533;;nu&#65533;&#65533;&#65533;eT_s&#65533;UW\0&#65533; &#65533;"+&#65533;&#65533;_hD&#65533;&#65533;&#65533;@$~xV&#65533;#F@Hc&#65533;&#39396;&#65533;&#65533;&#65533;V&#65533;&OJ&#65533;&&#65533;Y&#65533;&#596;&#65533;&#65533;&#65533;Jh&#65533;&#65533;&#65533;&#65533;&#65533;&#65533; &#65533;&#65533;&#65533;&#65533;&#65533;9&#65533;&#65533;&#65533;Ll&#65533;&#65533;&#65533;Y#&#65533;YP7k&#65533;d&#65533;o#a!&#65533;f&#65533;>_&#65533;Y&#288;&#65533;^x&#65533;g&#65533;&#65533;$&#65533;<v&#65533;@"&#1568;&#65533;&#65533;&#65533;&#65533;G&#65533;a&#65533;q&#65533;D&#65533;e4(G&#65533;&#448;{v&#65533;&#1961;&#65533;&#65533;w&#65533;z&#65533;&#65533;h&#65533;&#426;&#65533;sQ&#65533;O@zh&#65533;&#65533;LQ&#65533;SX
&#65533;Q&#65533;z&#65533;;F&#65533;pV3L&#65533;
{Z&#65533;&#65533;Y j
,&#65533;&#65533;&#65533;}tuRa9&#65533;&#65533;V&#65533;&#65533;&#65533;(&#65533;&#65533;~&#65533;k&#65533;v&#65533;&#65533;&#65533;/&#65533;&#65533;Z&#65533;]Q&#65533;(&#65533;(v&#65533;6I	&#65533;&#65533;YB%fW^d&#65533;&#65533;&#65533;&#65533;&#65533;&#65533;&#177;<&#65533;&#65533;&#65533;5&#65533;&#65533;f&#65533;&#65533;&#65533;N&#65533;&#65533;&#65533;)&#65533;&#1334;&#65533;g* &#65533;&#65533;f&#65533;LK&#65533;lC-sL#RK&#65533;as&#65533;w&#65533;&#65533;7W&#65533;JvCH&#65533;&#65533;+>&#65533;3&#65533;|&#65533;&#65533;&#65533;"&#1872;#&#65533;&#65533;&#608;4&#65533;&#65533;n>mq&#65533;]ah&#1591;&#65533;}^0&#65533;&#65533;&#65533;g&#65533;M&#65533;&#65533;{&#65533;&#65533;&#65533;&#65533;&#65533;_t&#65533;2SZ&#65533;4m7&#65533;ww&#65533;&#65533;&#65533;k&#65533;km&#65533;51Tk&#65533;T*&#65533;&#65533;&#65533;&#65533;R&#359308;&#65533;&#1681;L&#65533;&#65533;6&#65533;L@&#65533;&#546;&#65533;&#65533;QUn&#65533;e&#65533;&#65533;u&#65533;&#65533;o&#65533;&#65533;&#65533;&#65533;&#65533;&#65533;&#65533;&#65533;&#65533;&#65533;$&#65533;&#617;e8&#65533;H&#65533;d<&#1831;&#65533;W&#65533;B&#65533;&#65533;,&#65533;i&#65533;&#65533;5&#65533;&#65533;&#65533;&#65533;&#1539;&#65533;s&#65533;	&#65533;t&#1800;&#65533;&#65533;&#65533;Ufw&#65533;&#65533;X.3$S&#65533;&#65533;&#65533;&#65533;4&#65533;&#65533;(ww4&M.\L&#65533;z&#65533;&#65533;&#65533;NV&#65533;&#65533;&#65533;&#65533;&#65533;&#65533;&#65533;Y&#65533;a6&#65533;&#65533;&#65533;&#65533;W&#65533;E&#65533;`&#65533;&#65533;X* &#65533;D&#65533;&#65533;5	YN o&#65533;/58&#65533;&#65533;\&#65533;&#65533;@&#65533;m&#65533;o&#65533;&#65533; &#65533;&#65533;#&#209;&#65533;R&#65533;K&#65533;
K&#65533;B&#65533;&#65533;\&#65533;&#65533;&#65533;J&#65533;mD&#65533;:A&#65533;&#65533;&#65533;&#65533;&#65533;&#65533;$<q&#65533;&#65533;&#65533;i&#65533;]E&#65533;@&#65533;&#65533;&#65533;XH
cz@&#65533;81gP&#65533;z&#65533;&#65533;	f&#1275;&#65533;}&#65533;=&#65533;&#65533;Z&#65533;&#65533;q&#65533;&#65533;5Od-k&#65533;}&#65533;(&#65533;&#65533;&#65533;L&#65533;C&#1262;(&#65533;&#65533;a&#65533;&#65533;&#65533;a!>&#65533;|&#65533;T&#65533;&#65533;0&#65533;E&#65533;B&#65533;x&#65533;&#65533;>&#65533;&#591;R$&#65533;&#65533;&#65533;R&#65533;P&#65533;&#65533;Gj&#65533;&#65533;&#65533;&#65533;G+&#65533;&#65533;[&#65533;r&#65533;&#65533;&#65533;&#65533;A&#65533;m&#65533;&#65533;&#65533;Hz&#65533;&#65533;&#65533;&#65533;sR&#65533;&#65533;)iB &#65533;&#65533;r&#65533;&#65533;&#1359;|&#65533;&#65533;&#65533;K&#65533;0\&#65533;	ih&#65533;q1&#65533;Bf&#65533;&#65533;&#65533;@&#65533;&#65533;z&#65533;&#65533;Z&#65533;&#65533;&#65533;W%M&#65533;TNZb &#65533;&#65533;&#65533;)@L&#65533;A8&#65533;3
u&#65533;T&#65533;y &#65533;f62&#65533;&#65533;&#65533;#Pf&#65533;&#65533;t&#65533;&#65533;=&#65533;y&#65533;[&#65533;&#65533;q&#65533;)E%Af&#1776;&#65533;v&#65533;&#65533;&#65533;A&#65533;	&#65533;&#65533;&#65533;&#65533;D&#65533;Q&#65533;&#65533;&#65533;F&#65533;gLE&#65533;(&#65533;&#65533;T&#65533;&#65533;&#65533;&#65533;&#65533;n &#65533;&#65533;&#65533;0&#65533;?&#65533;D x&#65533;&#65533;&#65533;{&#65533;d>&#724;#R&#543;&#65533;&#65533;&#65533;<&#65533;&#65533;H[1&#65533;&#65533;&#65533;&#65533;+&#65533;&#65533; =v&#65533;&#65533;_&#65533;R[&#65533;&#65533;&#65533;|&#65533;&#65533;a&#65533;b&#65533;/5&#65533;8&#65533;&#65533;p-&#65533;T!&#65533;j&#65533;jj&#65533;&#65533;&#65533;"`&#65533;i&#65533;&#65533;3&#65533;&#538;&#65533;&#65533;&#65533;Q6&#65533;4&#65533;Q&#65533;&#65533;:r6&#65533;TD&#65533;&#65533;<&#1520;&#65533;&#65533;w&#65533;&#65533;(&#65533;|&#65533;&#65533;&#65533;&#65533;&#65533;&#65533;IXr&#65533;7&#65533;&#65533;Y5&#65533;&#65533;!&#65533;&#65533;t&#65533;&#1162;AHwG&#65533;&#65533;1^&#65533;&#65533;&#65533;6&#65533;&#65533;8D1&#65533;T&#65533;lE:<5&#65533;G0D&#65533;=&#65533;e*&#65533;h&#65533;!I&#65533;j&#65533;&#65533;&#65533;I&#65533;&#65533;&#65533;&#65533;&#1718;&#65533;K&#65533;&#65533;!:Z4K5>&#65533;&#65533;&#65533;Y&#65533;dK6p`&#65533;&#65533;*0&#65533;N&#65533;R&#65533;&#13686;&#65533;5&#65533;&<&#65533;G&#65533;&#65533;&#65533;d&#65533;.L&#65533;1&#65533;&#65533;&#65533;M&#65533;(&#65533;&&#65533;&#65533;JM&#65533;\&#65533;w-7&#65533;&#65533;M&#65533;&#65533;b&#65533;&#65533;DE_&#65533;;&#65533;F&#65533;LV&#65533;&#65533;&#540;&#65533;&#65533;q=&#65533;&#65533;&#65533; &#65533;&#65533;`+&#65533;G,&#65533;<&#65533;&#65533;|&#65533;"!C&#65533;&#65533;J#+n&#65533;&#1864;&#65533;DK&#65533;&#65533;2&#65533;X1x&#65533;&#65533;Ix&#65533;&#65533;&#65533;Q&#65533;&#65533;{&#65533;&#65533;&#65533;.&#65533;'&#65533;&#65533;6W&#65533;&#65533; hX&#65533;N&#203;@o&#65533;m&#65533;&#65533;..d&#65533;#&#65533;qT&#65533;-&#65533;&#1852;&#65533;AY&#65533;o&#65533;&#65533;2x&#710;-7LS&#65533;&#65533;2&#65533;X&#65533;&#65533;&#65533;&#65533;&#65533;&#65533;&#1367;)&#65533;&#65533;&#65533;&#65533;]=X
mw&#65533;&#65533;QR+&#65533;&#65533; b3&#65533;7&#65533;&#65533;3z&#65533;M$&#65533;&#65533;&#65533;&#65533;E&#65533;&#65533;qB&#65533;&#65533;T&#65533;q&#65533;&#65533;&#65533;t&#65533;&#65533;5Hu2h&#65533;O&#65533;CmiF=&#65533; &#996;_&#65533;&#65533;+&#65533;l&#65533;&#65533;&#65533;1&#1448;&#65533;s6i&#65533;a?&#65533;&#65533;J'&#65533;2P&#65533;&#963;Ri&#2032;&#65533;6&#65533;&#65533;j&#65533;&#65533;F&#65533;&#65533;7&#65533;&#28485;&#65533;&#65533;&#65533;&#65533;&#65533;&#65533;&#65533;&#65533;&#65533;&#65533;r(xSCN&#65533;{T&#65533;&#65533;&#961;&#65533;&#65533;*y&#65533;&#65533;!&#65533;:.&#65533;/&#65533;&#65533;/&#65533;&#65533;k&#1912;%P|&#65533;&#65533;g~&#1764;&#65533;&#65533;&#65533;&#65533;&#65533;&#871; &#65533;&#65533; &#65533;vt&#65533;&#65533;9&4&#65533;&#65533;&#65533;9+&#65533;N1Q&#65533;#g*v=&#65533;&#65533;&#65533;&#65533;u&#65533;i&#65533;}&#65533;o@p&#65533;&#65533;8&#65533;&#65533;A&#65533; &#65533;&#65533;&#65533;l:(&#65533;ws&#65533;	)&#65533;&#65533;&#65533; &#65533;l&#65533;&#65533;&#65533;&#65533;&#65533;&#65533;&#65533;&#65533;&#65533;&#65533;&#65533;&#34818;I3&#65533;2&#65533;^&#65533;Hjp&#65533;-&#65533;%d&#65533;&#65533;&#38145;&#65533;@u&#65533;&#771;&#65533;6*s&#65533;&#65533;X&#65533;V&#65533;:&#65533;&#65533;&#65533;&#65533;&#65533; &#65533;p&#65533;9&#65533;&#65533;Z&#65533;&#65533; &#65533;&#65533;&#65533;&#65533;X&#65533;m&#65533;Mk/d{&#65533;&#65533; h`&#65533;&#65533;le &#65533; &#65533;"XF`&#65533;&#65533;L&#145;&#65533;&#65533;Wh&#65533;p&#65533;&#452;&#1794;P);S&#65533;&Vc~&#65533;&#1605;&#65533;&#65533;sC
&#65533;&#65533;A&#65533;D&#65533;&#65533;&#65533;6&#65533;%?&#65533;"&#749;&#65533;&#65533;B&#65533;&#65533;&#65533;o&#65533;'&#65533;QT>N)&#65533;&#65533;M2&#65533;&#65533;&#65533;&#65533;%2&#65533;F`.&#65533;;&#65533;&#65533;v:&#65533;&#65533;&#65533;=&#65533;`_n&#65533;]&#65533;SE!&#65533;&#65533;&#1891;&#65533;&#65533;&#65533;[&#65533;o&#65533;\J&#65533;&#4842;[&#65533;6n&#65533;-&#65533;[n]o&#65533;wUw&#65533;~Ao&#65533;&#65533;V&#65533;U&#65533;&#65533;"&#65533;hE@1V&#65533;:#SW&#65533;&#65533;h+&#65533;D
C&&#65533;W;&#65533;&#65533;&#65533;%
&#65533;@&#65533;
	&#65533;XXrt@\&#65533;&#65533;kB&#65533;&#65533;Dc{&#65533;!&#65533;p&#65533;m=r{)4<g`&#407;kB&#65533;q&#65533;'&#65533;&#65533;j&#631;q6s1&#65533;&#65533;5&#65533;&#65533;}\s}+&#65533;}Ofuc&#65533;&#65533;&#65533;vZ&#65533;S&#1879;f&#65533;F~mg$e&#65533;&#65533;J&#65533;0&#65533;&#65533;J%&#65533;&#65533;`(^|&#65533;m&#65533;&#65533;/&#65533;&#65533;&#65533;^&#65533;&#65533;&#65533;s~&#65533;|&#65533;'/k&#65533;L&#65533;7p&#65533;&#65533;.&#65533;S&#65533;P&#65533;f	&#65533;TW&#65533;w&#65533;W&#65533;
tX7EEp&#65533;&#65533;w&#65533;&#65533;'&#65533;%&#65533;}&#1728;
&#65533; S&#65533;&#65533; ;&#65533;&#65533;&#65533;&#65533;&#65533;Q?&#65533;F"!&#65533;&#65533;}&#65533;&#65533;&#65533;w4QD|&#65533;(>Gx|&#65533;&#65533;t&#65533;#a&#65533;da&#65533;z&#65533;B&#65533;(&#65533;&#65533;R&#530;&#65533;&#65533;&#65533;Y&#65533;&#65533;V&#65533;&#65533;qUm&J^&#65533;m'R~P!K}&#65533;-	&#65533;Y[&#65533;v&#65533;R&#65533;lW&#65533;&#65533;`&#65533;&#65533;\&#65533;&#65533;&#65533;@,&#1318;&#65533;&#65533;&#65533;w&#65533;hx&#65533;&#65533;6&#65533;@&#65533;f&#65533;G&#65533;&#65533;&#65533;&#65533;&#65533;7&#65533; &#65533;&#65533;h&#65533;&#65533;pWH 5VN&#65533;ci&#65533;&#65533;]&#65533;xw&#65533;]9&#65533;Lc&#65533;`?&#65533;4&#65533;!!&#65533;&#65533;&#65533;Qb&#65533;&#65533;b&#65533;x~2&#65533;&#65533;!&#65533;a&#65533;&#65533;L<&#65533;lY2&#65533;&#65533; &#65533;&#65533;vd&#65533;Q&#65533;&#296;J&#65533;&#65533;&#65533;C&#65533;6&#65533;Q&#65533;v!d[X+_?Wm&#65533;&#65533;qV&#65533;&#65533;Q&#65533;X@&#65533;H&#65533;axmisS^&#65533;*&#65533;&#65533;J&#65533;p&#65533;&#65533;&#65533;&#65533;b&#65533;&#65533; p&#65533;e&#65533;&#65533;&#65533;)&#21008;&#65533;h&#65533;o[&#65533;}hg4&#65533;8y&#65533;&#65533;6b&#65533;&#65533;&#387;&#65533;&#65533;&#65533;&#65533;iv&#65533;s&#65533;	&#65533;y0&#65533;x&#65533;yID0&#65533;&#65533;9&#65533;W&#321;&#65533;0&#65533;`7e`&#65533;&#65533;XBJB&#65533;&#65533;c&#1528;JE&#65533;&#65533;&#65533;2.&#65533;P&#65533;&#65533;&#65533;&#65533;&#65533;Z&#626;=S&#65533;&#65533;&#65533;&#65533;zB9c&#65533;&#339;&#65533;&#65533;G@*#&#65533;&#65533;xt&#65533;&#540;&#65533;&#65533;G@*#&#65533;&#65533;lE&#65533;5WcO&#65533;&#65533;2 &#65533;\&#65533;S&#65533;&#65533;uPu&#65533;lsnj&#65533;&#65533;&#65533;Dj&#65533;J&#65533;((&#65533;b&#65533;cAB&#65533;&#65533;V&#65533;&#583;&#65533;8&#65533;(&#65533;&#65533;~&#65533;^qn&#65533;S&#65533;&#65533;&#65533;g&#65533;&#65533;&#65533;9&#65533; &#65533;0&#65533;)&#65533;&#65533;&#65533;+6&#65533;z5&#65533;&#65533;&#65533;0L&#65533;&#65533;c"T&#65533;&#65533;&#65533;&#65533;(I*&#65533;&#65533;&#65533;##--&#65533;jtb$5&#65533;/S&#65533;&#65533; u3j&#65533;&#65533;|%&R&#65533;&#65533;:*&#65533;&#361;	A7&#65533;A	&#65533;?&#65533;H&#65533;h&#65533;tt&#65533;&#1347;&#65533;&#65533;	&#65533;&#65533;C&#65533;&#65533;a&#65533;x&#65533;U&#65533;&#65533;&#65533;9@\&#65533;\&#65533;&#65533;I&#65533;&#65533;m&#65533;&#65533;)&#65533;&#65533;G%5c&#65533; &#65533;$&#933;&#65533;7&#65533;9&#65533;9&#65533;V*w&#65533;&#65533;6zW&#65533;&#65533;o&#65533;&#65533; &#65533;&#65533;&#65533;8^&#738;&#65533;&#1961;&#65533;]&#65533;u%@'p&&#65533;	 ( &#65533;
&#65533;&#65533;:&#65533;2z6i&#65533;&#65533;&#65533;&#65533;&#65533;&#65533;7&#65533; =&#65533;&#65533;wA&#65533;b&#65533;&#65533;&#65533;!&#65533;>&#65533;a&#65533;&#546;&#65533;X,/&#65533;F&#65533;&#65533;z!&#65533;&#65533;&#1100;&#328;k&#65533;4&#65533;&#65533;8%&#729;&#65533;HH&#65533;&#65533;rrR*}&#65533;&#65533;&#65533;&#65533;&#65533;i.55
&#65533;&#65533;u&#65533;&#65533;9S&#65533;S&#65533;&#65533;&#65533;&#65533;^\i&#65533;Q&#65533;&#4182;;GT&#65533;S&#65533;&#65533;~&#65533;&#65533;m;t&#65533;&#1559;
1gC!e&#65533;qC(&#65533;&#65533;s&#65533;o+4&#65533;qZ9&#65533;&#65533;&#65533;&#1460;&#65533;9	)EC&#65533;&#65533;&#65533;w&#65533;&#1504;&#65533;&#65533;*g=I&#65533;&#65533;&#65533;&#65533;7b&#65533;&#65533;N&#65533;&#65533;a&#65533;wp D@&#65533;&#65533;&#65533;%&#65533;&#65533;&#65533;{&#65533;C\7&#65533;F2&#65533;n&#65533;}/&#65533;&#65533;&#1536;(zY&#65533;Z&#65533;&#65533;&#675;&#65533;&#65533;&#65533;&#65533;P&#65533;w&#65533;'k&#65533;&#65533;Q&#65533;%&#65533;&#65533;&&#65533;q&#65533;&#43764;J&#65533;&#65533;(&#65533;&#65533;&#65533;&#1436;V&#65533;&#65533;@K&#65533;K&#65533;s&#65533;2&#65533;&#65533;e&#65533;zm&#65533;'BQ&#65533;&#65533;3&#65533;+&#65533;&#65533;x&#65533;	~ZwdX&#65533;&#65533;:&#65533;&#65533;&#65533;&#65533;X&#373;&#65533;w-wj^&#65533;Q&#65533;&#65533;&#65533;-MU&#65533;&#65533;#"&#65533;&#65533;&#65533;Z&#65533;&#65533;
N&#65533;&#65533;&#65533;&#601;&#65533;&#65533;&#65533;&#65533;CA`f&#65533;5&#65533;[	&&#65533;&#65533;&#65533; &#65533;H&#65533;B&#65533;T*&#65533;5&#65533;@b&#65533;&#65533;&#65533;46&#65533;&#65533;Z&#65533;6<.&#65533;&#65533;&#65533;&#65533;E&#65533;&#1785;8&#65533;&#65533;B*M*C&#65533;a&#663;aS*&#65533;%q&#65533;&#65533;&#65533;&#450; 8t&#65533;&#65533;m&#65533;tI&#65533;l&#65533;bZ&#65533;oj&#65533;KR&#65533;&#65533;&#65533;u&#65533;(&#65533;w9&#65533;&#65533;L&#65533;&#34478;/&#65533;&#1334;&#65533;Y&#65533;n 	7"&#65533;&#65533;&#65533;r~Yel"',S&#65533;&#65533;&#65533;&#65533;&#65533;&#65533;x&#65533;3&#65533;&#65533;3&#65533;y&#65533;9;
+h@QNS&#1060;&#65533;w&#65533;&#65533;(rGj&#65533;&#65533;6&#65533;&#65533;pp&#65533;\&#65533;&#65533;@%s&#65533;&#65533;$*&#65533;M&#65533;3&#65533;&#65533;{&#65533;&#65533;&#65533;&#65533;&#65533;&#65533;8+&#65533;&#65533;{&#65533;&#65533;&#65533;&#65533;&#65533;&#65533;A}u&#65533;M&#65533;t&#65533;ku&#65533;Z&#65533;&#65533;f]&#65533;&#65533;I&#65533;&#65533;&#65533;:&#65533;G&#65533;&#65533;&#65533;&#65533;&#65533;c:&#65533;?t$&#65533; &#65533;&#65533;`fr&#16764;&#65533;&#65533;{&#65533;&#65533;&#65533;&#750;t&#65533;Z{I&#65533;&#65533;&#65533;&#65533;w&#65533;L&#65533;&#65533;m[ jrq&#65533;KIk&#65533;&#65533;C&#65533;K&#65533;&#65533;&&#65533;Z;p&#65533;|&#65533;&#65533;&]&#65533;&#65533;&#65533;Ag&#65533;?JR&#65533;J(&#65533; b.&#65533;k&#65533;A&#65533;Z&#65533;&#65533;x&#65533;+I\&#65533;
&#65533;&#65533;&#65533;kC&#65533;&#65533;&#65533;&#65533;
&#65533;&#65533;&#65533;j)&#65533;}T9&#65533;A6;r8
&#65533;&#65533;&#65533;&#65533;$&#797;&#65533;&#65533;&#65533;A`y&#65533;M&#65533;&#65533;y&#65533;n&#65533;4Q&#65533;&#65533;&#65533;&#65533;V&#65533;&#1197;&#65533;&#65533;&#65533;{&#65533;&#65533;&#741;&#65533;\&#65533;&#65533;&#65533;Bvjg8&#65533;P&#65533;R&#65533;&#65533;&#65533;sG&#65533;m&#65533;fx&#65533;J&#65533;0&#65533;@1f&#65533;>&#65533;t{&#65533;&#65533;`B&#65533;&#65533;&#65533;&#65533;+E&#65533;&#1777;F! &#65533;&#65533;|&#65533;1k;&#65533;&#65533;&#65533;&#65533;:b%;&#65533;<1Y&#65533;&#65533;Y$&#65533;&#65533;&#65533;&#65533;2&#65533;&#65533;~&#1350;&#65533;9&#65533;C&#65533;t&#65533;:&#999;&#65533;&#65533;&#65533;&#65533;&#65533;G&#1715;&#65533;&#65533;}&#65533;&#65533;&#1129;&#529;<&#147;|&#65533;)o&#65533;&#65533;*&#65533;v&#65533;&#65533;&#65533;&#65533;&#65533;(F!&#65533;QN&#65533;&#65533;&#65533;:5&#187;/&#1396;&#65533;f&#65533;9!&#65533;&#65533;&&#65533;&#65533;wsj&#65533;&#65533;,&#65533;;&#65533;&#181;l&#65533;n&#24972;p~g&#65533;
&#65533;@v&#65533;|oPlR&#65533;y&#65533;!&#65533;z&#65533;5&#65533;&#65533;b&#65533;&#65533;p&#65533;4@&#65533;&#65533;0&0&#65533;&#65533;&#65533;L) &#65533;&#65533;&#65533;3#&t&#65533;&#65533;&#65533;&#65533;&#65533;&#65533;a&&#65533;&#65533;&#65533;&#65533;s+&#65533;<&#65533;&#65533;&#911;&#65533;&#899;&#65533;Grc#{4&#65533;E([iM&#976;l&#65533;UiY&#65533;&#650;|1&#65533;Y&#65533;f]&#65533;&#65533;L&#65533;&#65533;&#65533;&#65533;:&#65533;&#65533;&#65533;	&#835;J1EKg {hH&#65533;an&#65533;&#65533;(&#65533;&#65533;*&#65533;&#65533;j&#65533;=&#65533;&#65533;&#65533;&#65533;#&#65533;&#65533;&#65533;9&#65533;o8&#65533;=&#65533;&#65533;&#65533;&#65533;&#65533;&#65533;&#1111;&#65533;&#65533;r&#65533;&#65533;  &#65533;&#65533;&#65533;#&#65533;&#65533;Z&#65533;&#65533;w%7&#65533;@3qd&#65533;E[&#65533; &#65533;&#65533;&#65533;k&#65533;2&#23794;&#745;&#65533;(&#65533;[&#65533;s&#65533;*	&#65533;h&#65533;E&#65533;b7&#1272;(S&#65533;B&#65533;&#65533;&#65533;&#65533;=W|&#65533;K]R-&#65533;k&#65533;p&#65533;&#65533;&#65533;&#65533;m&#65533;&#617;UV`&#65533;<&#65533;&#65533;&#65533;&#65533;3&#65533;}=&#65533;,&#65533;&#65533;&#65533;m!&#65533;&#65533;&#65533;&#65533;g&#65533;|&#65533;4&#65533;0&#65533;s&#65533;&#65533;&#65533;&#65533;&#65533;I&#65533;v&#65533;r&#686;&#65533;(&#65533;&#65533;gV)97&#65533;B\&#65533;*&#65533;&#65533;&#65533;&#65533;:u&#65533;&#65533;6p6&#65533;&#65533;&#65533;&#65533;&#65533;&#65533;&#1724;Q&#65533;>Z&#65533;Y&#65533;&#65533;&#65533;&#65533;&#65533;&#65533;4&#65533;x&#65533;`&#65533;K"m`&#9722;&#65533;&#65533;p&#65533;&#65533;9=$5k&#65533;&#65533;>&#65533;&#65533;9&#65533;&#65533;o&#65533;m\&#65533;*s&#65533;&#65533;k&#65533;`s&#65533;&#65533;C&#65533;&#65533;\&#65533;z=&#65533;3&#65533;&#65533;\n&#65533;4Kl@: &#65533;&#1842;&#65533;+<&#65533;+m&#65533;h&#189;{&#65533;&#2005;n?&#65533;&#65533;3&#65533;&#1984;TS&#65533;e&#65533;&#1547;&#1147;W&#65533;&#65533;&#65533;9&#65533;&#65533;&#65533;&#65533;&#65533;r
&#65533;b&#65533;&#65533;&#65533;&#65533;"&#65533;&#65533;z&#65533;OL&#65533;&#65533;&#65533;&#65533; p $0&#65533;&#65533;&#65533;$QD&#65533;!&#65533;"&#65533;&#65533;&#65533;Arj2&#65533;q0. 0&#65533;&#65533;&#1788;&#65533;.&#65533; &#65533;&#65533;&#65533;&#65533;9&#65533;7&#65533;&#18027;&#65533;$&#65533;&#65533;&#65533;GZ[&#65533;**Ds[&#65533;&#65533;&#65533;A&#65533;&#65533;sH@&#65533;&#65533;&#65533;&#65533;&#782;&#65533;&#65533;-l<&#65533;&#65533;&#65533;&#65533;_&#65533;&#65533;&#65533;&#17284;x&#65533;&#65533;W&#65533;&#65533;T&#65533;j=&#2010;&#65533;&#810;&#65533;&#65533;]&#65533;&#65533;&#65533;5?&#65533;&#65533;&#65533;U&#65533;&#65533;=&#1853;&#65533;&#65533;&#65533;&#65533;&#34477;&#65533;yH&#65533;&#65533;&#1723;PH,&#65533;)&#65533;>&#65533;(QS &#65533;&#65533;&#65533;dU<&#65533;&#65533;&#38990;O@ &#65533;q&#65533;`F&#65533;&#65533;0n&#65533;&#65533;C&#65533;f&#65533;&#659;~3J &#65533;&#65533;d&#65533;&#65533;&#65533;D&#65533;&#65533;+&#1713;&#65533;&#65533;c&#182;&#65533;8&#65533;'&#65533;y&#65533;m&#65533;&#65533;T&#65533;"8&#65533;&#1442;"&#65533;r&#861;M&#65533;&#65533;J(&#65533;&#65533;l&#937;K&#65533;y&#65533;|SY&#65533;]k&#65533;&#65533;l&#65533;M&#65533;&#65533;&#65533;&#65533;&#65533;&#65533;&#65533;&#315;&#65533;]ov&#65533;&#65533;&#65533;&#1128;M&#65533;H&#65533;&#65533;&#65533;P{&#65533;&#65533;&#65533;&#65533;&#1019;w>&#65533;g&#65533;_&#65533;&#65533;&#619;&#65533;&#65533;&#65533;s&#65533;&#65533;^&&#65533;qg&#65533;  &#65533;&#65533;&#65533;&#65533;q& &#65533;.&#205;G &#65533;&#65533;&&#65533;O.P
&#65533;$z&#956;& &#65533;.{&#65533;S3&#65533;K<&#65533;&#65533;2,_&#65533;&#65533;r&#32804;H&#65533;y&#65533;h&#65533;U&#65533;&#65533;~&#65533;`Du&#65533;F&#65533;k&#65533;&#65533;&#65533;&#889;[&#65533;&#65533;m1Oc&#65533;&#65533;&#65533;&#65533;J&#65533;z&#65533;&#65533;h&#65533;d&#65533;$&#65533;&#1959;&#65533;g&#65533;U&#65533;mC@&#65533;h&#65533;&#65533;;&#65533;&#65533;V&#65533;&#65533;&#65533;<&#65533;r&#65533;&#65533;+&#284;CB&#65533;&#65533;_N&#65533;&#65533;,&#65533;&#65533;w&#65533;&#65533;&#65533;&#1669;>/&#65533;&#65533;&#65533;9E&#65533;`&#65533;&#65533;&#65533;C&#65533;@&#65533;&#65533;>&#65533;1&#65533; &#65533;&#65533;6PFP&#65533;)&#65533;,&#65533;)11+rQc&#65533;&#65533;3&#65533;k=0 I&#65533;&#65533;E&#65533;&#65533;&#65533;TE#&#65533;&#65533;&#65533;&#65533;&#65533;&#65533;&#65533;&#65533;&#65533;&#65533;X&#65533;&#65533;&#65533;&#65533;:&#65533;&#65533;&#65533;&#65533;&#65533;&#65533;Cr&#65533;:hh&#65533;&#65533;&#65533;&#65533;&#65533;&#65533;&#65533;e&#65533;	&#65533;&#65533;&#65533;&#65533;&#2038;&#65533;9&#65533;&#65533;&#24877;&#65533;&#65533;&#53241;t&#65533;&#65533;Un&#65533;'&#65533;&#65533;&#65533;&#65533;&#65533;&#65533; &#65533;&#1559;&#65533;&#65533;A*,X&#523;&#65533;8\"J&#65533;&#65533;&#65533;D&#65533;;&#65533;&#65533;&#65533;#&#65533;&#65533;&#65533;F&#65533;	rJPP&#65533;&#65533;&#65533;Nhs&#65533;&#65533;&#65533;8_jI&#65533;&#65533;{.&#65533;d&#65533;4&#65533;g&#65533;>?&#65533;&#65533;&#65533;&#65533;&#65533;&#1255;P&#65533;&#65533;$&#65533;&#65533;&#65533;&#65533;[&#65533;&#65533;&#65533;&#65533;^&#65533;&#65533;]&#65533;&#65533;&#65533;MlR&#65533;C&#65533; %[&#65533;&#65533;H&#65533;   W&#1857;D&#65533;(p&#65533;o]'&&#65533;1q'&#980;&#65533;=z$Dx&#65533;& 9jA&#65533;&#65533;&#65533;L&#65533;(>m&#65533;@&#65533; &#65533;b&#65533;r&#65533;&#65533;o&#65533;v&#65533;z&#65533;t9)&#65533;&#65533;EK2Z&#65533;0&#65533;;8Kbi&#65533;<&#65533;B&#65533;f{&#65533;%&#65533;&#934;&#65533;^{&#65533;p&#65533;&#65533;yMp]&#65533;)&#65533;iG&#65533;#&#65533;&#65533;&#65533;&#65533;&#65533;E8&#65533;:C&#65533;&#65533;/&#65533;&#65533;T&#65533;E&#65533;;5{l&#65533;,F4'$8&#65533;-LOe&#65533;5&#65533;dt&#65533;S5&#65533;7}&#65533;&#65533;Zc&#65533;&#65533;`&#65533;QUh&#65533;V&#65533;&#65533;&#133;M)X&#65533;"E`&#65533;|DX`Z&#65533;&#65533;&#65533;q!&#65533;! &#65533;e&#65533;4&#1208;&#65533;g&#65533;8&#65533;a&#65533;y6E&#65533;&#65533;(&#65533;&#65533;&#65533;a;Tv&#65533;}H&#65533;}5&#65533;
l&#65533;Q1&#65533;r&#65533;8W&#65533;j&#65533;&#65533;7&#65533;v&#65533;&#65533;4L1&#65533;4`&#65533;&#65533;&#1398;&#65533;Tg&#65533;)&#65533;&#65533;&#65533;&#65533;p&#65533;(&#65533;&#65533;&#65533;&#65533;&#65533;s&#65533;m&#65533;]v&#65533;&#65533;K?Ixw7&#65533;&#65533;g&#65533;&#65533;y&#65533;&#1445;&#1943;A&#65533;&#65533;&#65533;Y&#65533;&#65533;&#65533;I&#65533;&#65533;&#65533;"&#65533;7&#65533;	&#65533;&#65533;x&#65533;{&#65533;-&#65533;d&#65533;8&#65533;xb&#65533;D0E_&#65533;3H&#65533;&#65533;&#65533;&#65533;JU&#65533;&#65533;&#65533;_&#65533;&#65533;&#65533;&#65533;&#65533;6`&#65533;&#65533;&#65533;&#65533;,z&#65533;&#65533;&#65533;,&#65533;6&#65533;X&#65533;&#65533;&#65533;&&#65533;>"d&#65533;&#65533;)2$d&#65533;&#65533;LLj&#65533;(&#65533;=W&#65533;8&#65533;0`&#65533;i&#65533;&#65533;&#65533; M&#65533;&#65533;&#65533;&#65533;&#732;&#65533;L&#65533;&#65533;2&#65533;&#65533;L&#65533;&#65533;9'&#65533;&#65533;&#65533;&#65533;g=&#65533;&#65533;6[r&#65533;&#65533;&#65533;ms&#65533;&#65533;&#65533;&#65533;&#65533;&#65533;m&#65533;&#65533;&#65533;&#65533;&#65533;NU&#65533;&#65533;&#65533;&#65533;&#65533;i&#65533;&#65533;N&#65533;C:&#65533;&#65533;iE&#65533;~&#65533;&#65533;&#65533;p&#65533;%&#65533;&#65533;&#65533;&#65533;&#65533;&#65533;z+&#65533;^u&#65533;&#65533;B{X&#65533;&#65533;&#65533;&#65533;r&#65533;Y&#65533;&#65533;&#65533;=R[8_&#65533;X&#752;&#65533;\&#65533;&#65533;&#65533;&#65533;&#65533;#"L&#65533;&#65533;k&#65533;&#65533;&#65533;>&#65533;&#65533;`&#65533;mqXb&#65533;&#1429;&#65533;&#1933;&#65533; =M*&#65533;a&#65533;&#65533;@[.&#65533;&#65533;w&#65533;&#65533;&#65533;&#65533;o3&#65533;x&#65533;El&#65533;Y}&#65533;&#65533;4&#65533;&#65533;&#65533;ZvwuO[&#65533;&#65533;&#65533;8^&#65533;&#65533;&#65533;&#65533;:x}&#163;&#771390;&#65533;&#65533;&#65533;6&#65533;t&#65533;&#65533;k&#65533;&#65533;&#65533;&#65533;&#65533;2&#65533;-&#65533;&#65533;&#65533;&#65533;t&#2661;&#65533;&#65533;)&#65533;?&#65533;&#65533;	I{Z&#65533;&#65533;H&#65533;j&#65533;&#65533; b/4&#65533;lu?&#65533;&#65533;J'&#65533;}&#65533;Ss&#65533;u&#65533;	&#65533;&#65533;&#65533;&#65533;f)/xH&#65533;c&#65533;
*&#65533;&#65533;&#65533; @ &#65533;j&#65533;b&#1482;[&#65533;xC&#65533;'&#65533;&#65533;Gp&#824;&#65533;e&#65533;IL&#65533;L>3&#65533;b&#65533;/V('^&#65533;&#65533;&#65533;qj&#65533;&#65533;3&#65533;v&#65533;&#65533;j\A&#65533;[&#65533;F7bH!&#65533;:&#65533;&#65533;&#65533;&#65533;+dj&#65533;&#65533;&#65533;5&#65533;>,p&#65533;R&#65533;H&#65533;:&#65533;&#65533;u&#65533;T&#65533;f7&#65533;&#65533;nK)&#65533;&#65533;Nv&#65533;&#65533;.x8!&#65533;&#65533;&#65533;&#65533;&#65533;,{&#65533;&#65533;&#65533;BR&#65533;c&#65533;a_&#43721;&#65533;&#65533;H&#65533;&#65533;y&#65533;Y&#65533;&#65533;FF.&#65533;&#65533;}p$_R&#65533;&#65533;&#65533;|&#65533;#&#65533;&#65533; D&#65533;&#65533;&#1103;&#65533;&#65533;&#65533;(&#65533;U&#65533;j%&#65533;&#1466;K&#65533;&#65533;&#65533;&#65533;&#65533;s&#65533;&#1463;&#65533;d!$&#65533;	&#65533;@&#65533;4&#65533;&#65533;m%t&#65533;:	o1&#65533;T&#65533;P6-	&#65533;e&#65533;&	&#65533;&#65533;&#65533;
&#65533;&#65533;&#65533;@ &#65533;&#65533;&#65533;Pw&#65533;F&#65533;Pt.&#65533;uQvC$&#65533;&#65533;P&#65533;&#65533;&#65533;N&#65533;]&#65533;&#616;h>P&#65533;JJ$&#1040;,"&#65533;R&#65533;&#29006;7&#65533;&#65533;&#1842;%v&#65533;Q&#65533;5&#65533;&#65533;1&#65533;&#65533;&#65533;f&#1182;G&#65533;|0a&#65533;&#38496;a}&#65533;&#836;&#65533;{&#65533;h&#65533; &#65533;&#65533;B&#65533;&#65533;"&#1048;&&#65533;h &#65533;&#65533;&#65533;&#65533;$&#65533;2&#65533;&#65533;
,	&#65533;N&#65533;&#65533;&#65533;&#65533;&#65533;|&#65533;&#65533;_&#65533;&#65533;&#65533;*&#65533;J&#65533;&#65533;&#65533;v&#65533;x&#65533;&#65533;d&#65533;9&#65533;&#65533;&>K)&#65533;&#65533;-ci
B&#934;&#65533;&#65533;&#424;&#65533;&#65533;&#65533;&#65533;c&#65533;Q&!&#1072;Ve&#65533;&#65533;&#26664;&#65533;;&#65533;e&#65533;s&#65533;&#65533;&#1561;G&#65533;kf&#667;&#65533;&#65533;zj&#65533;&#65533;l&#65533;\k&#65533;W&#65533;xF&#65533;&#65533;qU&#65533;&#65533;&#65533;&#65533;IW&#65533;&#65533;}&#65533;*&#65533;&#65533;&#2621;C&#65533;&#65533;A&#65533;T&#65533;OX&#65533;&#65533;&#65533;&#65533;@&#65533;K&#65533;t&#65533;;&#65533; x&#65533;b p&#65533;fQ&#65533;d&#65533;&#65533;&#65533;L5&#65533;@&#65533;&#65533;"&#65533;&#873;&#65533;]y1&#65533;v&#3369;&#65533;&#65533;-&#65533;S;&#65533;&#65533;4&#65533;&#65533;&#65533;!&#65533;&#65533;Phg?&#860;ne&#65533;&#65533;&#65533;&#65533;&#65533;&#65533;&#65533;m2&#65533;&#65533;&#809;7&#65533;D&#65533;]&#65533;&#65533;&#65533;&#65533;&#65533;:
&#65533;&#1061;j&#426;&#65533;2&#65533;	&#1146;Xu&#65533;l&#65533;<&#65533;z&#65533;&#65533;<A6&#65533;r;&#65533;&#65533;T]}&#65533;8&#65533;&#65533;Y{&#659;&#65533;uu/&#65533;&#65533;&#65533;f&#65533;&#65533;^oz&#65533;&#65533;CG&#65533;I&#65533;&#613;ZMdv&#65533;&#65533;-&#65533;&#65533;&#65533;&#65533; o&#65533;v&#65533;'X4n&#65533;&#616;&#65533;&#65533;vF&#329;&#65533;- B&#65533;&#65533;:&#65533;&#600;&#65533;&#65533;,&#65533;<[&#65533;55&#65533;=&#65533;nk90u&#65533;qX&#65533;[Fpm8&#65533;	&#65533;0O&#65533;&sF /A&#65533;vn&#65533;(.IW&#1092;}&#65533;r&#65533;J&#65533;&&#65533;&#65533;&#65533;&'xMv&#65533;>&#65533;&#65533;&#1847;R&#65533;&#65533;)z&#65533;H&#65533;$&#65533;&#1444;&#65533;&#65533;&#65533;+W&#65533;&#24034;&#65533;&#65533;&#386;o|&#65533;Yf&#65533;&#65533;WA1c&#65533;^d&#65533;&#65533;Ek+&#65533;&#65533;&#65533;&#1542;F&#65533;&#65533;WdS&#65533;&#65533;&#65533;38&#65533;p&#65533;&#65533;&#65533;&#65533;m0r+ck{&#65533;s&#65533;Vu?F&#65533;&#65533;NHce&#65533;4&#462;&#65533;iFL&#65533;&#65533;R&#65533;&#65533;&#65533;&#65533;%xj&#65533;&#65533;&#65533;&#65533;)&#65533;c]&#65533;;F&#65533;&#65533;&#65533;L'W&#65533;2 /&#65533;&#65533;&#1301;&v&#65533;&#65533;&#49026;7a&#65533;&#65533;&#65533;'R&#65533;-f&#65533;&#65533;`0u g/&#65533;&#65533;M(&#65533;!y&#65533;F-&#65533;
Xm&#65533;k[&#65533;&#65533;f&#65533;U&#65533;d&#65533; &#65533;&#65533;a&#65533;hN&#65533;&#65533;&#65533;&#65533;&#65533;&#65533;&#65533;&#65533; &#65533;`&#65533;H&#65533; &#65533;9&#65533;(B&#65533;i &#65533;&#65533;B&#65533;<&#65533;&#65533;)&#65533;gx%&#65533;&#65533;!&#65533;B&#65533;&#65533;&#65533;&#1575;a&#65533;R&#65533;y&#65533;&#65533;&#65533;&#65533;&#65533;&#1320;&#65533;2&#65533;p 0&#65533;0&#65533;&#65533;&#65533;~&#65533;&#65533;Wbt1q#&#65533;@&#65533; &#65533;e?E&#65533;.&#65533;t}m\&#65533;&#65533;&#65533;P&#65533;Xu$&#65533;q&#65533;SWl&#65533;&#65533;&#728;&#65533;?t&#65533;zL*&#65533;&#65533;&#617;&#65533;f&#65533;&#65533;&#1339;z8&#65533;jeu&#65533;Yj&#65533;&#65533;:&#65533;&#65533;&#65533;&#65533;g&#65533;&#65533;&#65533;&#65533;&#65533;v:'&#65533;&#65533;}	&#65533;&#65533;&#65533;&#65533;&#65533;v&#65533;DJj&#1985;&#65533;&#65533;`&#217;&#65533;&#65533;I&#65533;&#65533;&#65533;&#65533;7l&#65533;-n&#65533;Vx&#65533;"&#65533;&#65533;E&#65533;2&#65533;&#65533;A&#374;YB&#65533;&#65533;N&#65533;&&#65533;i9Wk&#65533;B&#65533;&#65533;d&#65533;&#65533;2N&#65533;&#65533;l&#65533;|&#65533;&#65533;Re&#65533;&#65533;_&#65533;\&#65533;Q&#65533;B&#65533;&#65533;lW&#65533;|&#65533;&#65533;&#65533;[&#65533;&#2036;&#65533;Lg&#1976;O`&#65533;ty03&#65533;C/I&#65533;^*&#65533;&#65533;&#65533;&#65533;&#65533;>&#65533;&#65533;>&#65533;&#65533;&#65533;&#65533;&#65533;uO|&#65533;D(h&#65533;^&#65533;#&#65533;5&#65533;Q&#65533;Y C&#65533;&#65533;&#65533;H&#65533;&#65533;H&#65533;&#65533;&#65533;&#65533;&#65533;&#65533;8&#65533;&#65533;&#65533;&#65533;q&#65533;&w:&#65533;xx.  	Y&#65533;a&#65533;Dzz"\&#65533;co&#65533;i<&#65533;&#65533;N)r&#1527;a&#65533;y&#65533;&#65533;&#65533;D&#65533;&#65533;&#65533;&#65533;&#65533;DC v&#65533;&#65533;B&#65533;s&#65533;&#65533;('&#65533;:Nt.&#65533;1F<&#65533;h&#65533;U&#65533;&#65533;]&#65533;wnOcjS&#65533;y&#65533;c*a&#65533;&#65533;.c&#65533;^<&#65533;0&#65533;v `g&#65533;x&#65533;&#65533;Fy&#65533;}2"&#65533;ns&#65533;tp&#65533;&#65533;&#65533;~&#65533;&#65533;~u&#65533;&#65533;G`&#65533;&#65533;&v&#65533;XI&#65533;!x5Pp&#65533;7&#65533;wx&#65533; &#65533;&#65533;!&#65533;&#65533;&#65533;u`&#65533;J&#65533;'&#65533;6j&#65533;&#1351;)f&gq Tq&#65533;&#65533;B&#65533;&#1348;I,bBz&#65533;sK&#65533;C6/&#65533;'8 }%&#65533;r,U%&#65533;`&#65533;&#65533;z-&#65533;&#65533;&#65533;f/OG8Q	&#65533;&#65533;Y}E_L&#65533; bd|&#65533;&#65533;*c4rZ&#65533; ;&#65533;i&#65533;>m&#65533;}A&#65533;E]'_L&#65533;^jV[&#65533;1g4f&#65533;'&#65533;&#65533;&#65533;&#65533;$&#65533;w&#65533;&#65533;&#65533;s?&#65533;~4&#65533;#
&#65533;h&#65533;$&#65533;sH&#65533;hr&#65533;&#65533;p&#65533;&#65533;&#65533;&#65533;&#65533;;Huxux&#65533;&#65533;	&#65533;&#65533;o	&#65533;SH&#65533;&#65533;&#65533;9&#65533;&#65533;N&#65533;&#65533;A&#65533;&#65533;F&#65533;&#65533;f/&#65533;&#65533;)&#1545;&#65533;LYe\&#65533;&#65533;&#65533;04tz&#65533;&#65533;&#65533;8&#65533;&#65533;]1-&#65533;9&#65533;2&#65533;'&#65533;&#65533;es^&#65533;5&#65533;V=&#65533;&#65533;&#65533;F\7m	&#65533;v&#65533;&#65533;e&#65533;}^&#65533;X|&#65533;&#65533;&#65533;ft&#65533;&#65533;'2&#1877;S&#65533;&#65533;&#65533;C&#65533;&#65533;&#65533;&#65533;&#65533;0&#65533;&#65533;b&#65533; v&#65533;`&#65533;1.0&#65533;&#65533;\IE&#65533;&#65533;
G&#65533;&#65533;P&#65533;x&#65533;&#65533;&#65533;8&#65533;&#65533;[&#65533;H&#65533;&#65533;U9&#65533;(&#65533;&#65533;&#65533;&#65533;&#65533;&#65533;4g;&#65533;g{&#65533;&#65533;&#65533;.&#65533;$BkC&#65533;`!c8t&#65533;(&#65533;:&#65533;&#65533;z&#65533;&#65533;M&#65533;ES9:&#65533;&#65533;|g	m+y&#65533;&#65533;&#65533;&#65533;F!=&#65533;&#65533;&#65533;x4 U&#65533;&#65533;wVakT&#65533;&#65533;&#1953;*&#65533;&#1490;&#65533;'W&#65533;&#65533;&#65533;R &#65533;GN&#65533;_F&#65533;Q4^3Q&#65533;&#65533;gj6&#65533;>i&#65533;@&#65533;`&#65533;X&#65533; & &#65533;&#65533;&#65533;x&#65533;&#65533;a&#65533;&#65533;&#65533;=&#65533;&#65533;&#65533;&#65533;S`&#65533;&#65533;&#65533;wp&#65533;&#65533;&#65533;&#461;&#65533;&#65533;&#65533;w&#65533;x$	q9&#65533;&#65533;\&#65533;&#65533;!&#65533;=&#65533;&#65533;i&#65533;^h	&#65533;&#65533;'&#65533;&#65533;'M&#65533;%&#65533;`
 &#65533;F&#65533;qx\>&#65533;1&#65533;&#65533;&#65533;2&#65533;&#65533;94&#65533;U<&#65533;57&#65533;&#65533;&#65533;&#65533;N&#65533;H&#65533;&#65533;&#65533;&#65533;R&#65533;f&#65533;gm&#65533;&#65533;O0&#65533; &#65533;&#65533;},&#65533;&#65533;&#65533;&#65533;&#65533;&#65533;1&#65533;Q%&#65533;O&#65533;r&#65533;&#65533;&#65533;&#65533;&#65533;}@r&#65533;&#65533;&#65533;9@&#65533;hex7&#65533; &#65533; &#206;&#65533;!+&#65533;&#65533; R&#65533;P&#65533;pg&#65533;H&#65533;S&#65533;&#65533;wa&#65533;&#65533;&#65533;&#281; 3&&#65533;&#65533;g9&#65533;w*&#65533;&#65533;$n&#65533;&#65533;&#65533;5&#65533;!R&#65533;&#65533;z&#65533;&#65533;&#65533;0&#65533;&#65533;&#65533;I&#65533;&#609;&#65533;&#65533;byiR&#1444;&#65533;|&#65533;&#65533;Lt&#65533;&#65533;
<&#65533;&#65533;u&#65533;G&#65533;seG&#65533;]fv!t&#65533;&#65533;&#599;>&#65533;nTQG&#65533;0&#65533; (&#65533;&#65533;Wx&#65533;&#65533;xfh4&#65533;&#65533;D&#65533;nr=&#65533;N&#65533;2&#65533;&#65533;QX&#65533;&#31897;kXs&#65533;&#65533;&#65533;x&#65533;&#65533;X&#65533;&#65533;&#65533;&#65533;&#65533;&#65533;R&#65533;&#65533;+p`[p&#681;&#65533;&#65533;&#65533;#d\{"&#65533;&#65533;`&#65533;&#65533;.qb&#65533;&#65533;&#65533;S&#65533;S&#65533;&#65533;gWF&#65533;`&#65533;&#65533;&#65533;&#65533;Tzt&#65533;&#208;h
&#65533;R&#65533;&#65533;&#65533;x&#65533;&#65533;?&#65533;&#65533;BvR&#65533;&#65533;B$&#65533;&#65533;ta &#65533;\9&#65533;}:WI&#65533;&#65533;$HOy&#65533;V&#65533;vQz&#65533;&#65533;@&#65533;~&#65533;U&#65533;v&#65533;F&#1305;&#65533;y_&#65533;f&#65533;&#65533;&#65533; [>&#65533;Q~&#1188;&#65533;&#65533;&#65533;3&#65533;&&#65533;.&#65533;&#65533;&#65533;&#65533;&#65533;"&#65533;&#65533; &#65533;&#65533;&#65533;	 &#65533;17y 	&#65533;Z^S&#65533;&#65533;&#65533;&#65533;&#65533;&#1123;&#65533;&#65533;D&#65533;wG&#65533;h&#65533;&#1451;[&#65533;&#65533;t&#65533;&#65533;&#39383;&#65533;mt&#65533;	&#65533;&#65533;&#858;&#65533;&#65533;&#65533;L&#65533;s&#65533;d&#65533;&#65533;&#65533;&~x&#65533;&#65533;k:&#65533;9&#65533;&#65533;k&#65533;X(&#65533;qm&#65533;&#65533;&#65533;vy&#65533;&#65533;F&#65533;&#65533;$&#65533;)&#65533;l@&#65533;&#65533;Q&#65533;t&#376;&#65533;J&#65533;&#65533;I&#65533;&#65533;&#65533;&#33395;&#65533;X&#65533;b
&#65533;B&#65533;m&#65533;&#65533;UP&#65533;	&#65533;&#65533;&#65533;&#65533;&#1383;&#65533;:"&#264;"`?"@?&#65533;H
&#65533;&#65533;w&#65533;&#65533;k &#65533;&#65533;k&#65533;&#65533;uI&#65533;&#65533;&#65533;k@&#65533;S&#65533;g&#65533;hsS&#65533;V&#65533;xx&#65533;$&#65533;&#65533;+
&#65533;&#65533;&#65533;&#65533;&#39567;&#65533;&#65533;j&#65533;&#65533;&#65533;x2u&#65533;|m&#65533;Yb6B&#65533;&#514;I&#65533;o&#65533;&#65533;&#65533;&#65533;M&#65533;&#367;Uq&#65533;&#65533;]Q_&#65533;&#65533;+Z{&#65533;|&#65533;&#65533;W&#65533;&#65533;e,p;&#65533;&#65533;&#65533;gK&#65533;&#1717;&#65533;&#65533;n&#65533;
y&#65533;F$q&#65533;_&#65533;O&#65533;&#65533;&#65533;b&#65533;&#65533;0&#65533;&#65533;&#65533;&#65533;Zh&#65533; &#65533;q1&#65533;&#65533;G&#65533;&#65533;g`k &#65533;
&#65533;[r&#65533;  &#65533;Sp&#65533;&#65533;&#65533;&#65533;xt&#65533;&#65533;&#65533;&#65533;&#65533;&#65533;zV&#65533;&#65533;3UG&#65533;wz&#65533;U&#65533;&#65533;/&#65533;&#65533;\&#65533;L&#65533;e&#65533;&#65533;&#65533;&#65533;&#65533;$&V&#65533;&#65533;l&#65533;s&#65533;&#65533;&#65533;&#1509;&#65533;&#65533;{&#65533;&#65533;s&#246;{O&#65533;&#65533;&#1648;&#65533;&#65533;G&#1483;&#65533;e&#65533;3!&#65533;*&#65533;b&#65533;&#65533;&#65533;&#65533;&#65533;&#253;&#65533;{&#65533;&#65533;&#65533;&#1466;x&#289;&#65533;&#65533;bzs"&#65533;Y&#65533;&#65533;&#65533;&#65533;&#65533;v&#65533;&#699;3l&#65533;2&#65533;t&#65533;>&#65533;&#65533;[.&#65533;;gh8&#65533;&#65533;&#65533;Cp&#65533;&#65533;&#65533;&#65533;k&#65533;&#65533;&#65533;h,&#65533;Y&#65533;|:Qu&#65533;&#65533; &#65533;&#65533;9&#65533;&#65533;&#65533;&#65533;&#65533;&#65533;&#65533;R&#65533;&#65533;;jQ&#65533;&#65533;&#65533;Q&#65533;-&#65533;&#65533;&#65533;&#65533;K4&#308;&#65533;]Y&#65533;l&#65533;2jp&#65533;*a<n@&#65533;&#65533;(&#65533;&#65533;$_&#65533;4&#65533;&#65533;&#65533;&#65533;&#65533;&#65533;W9&#65533;O
&#65533;v&#65533;&#65533;bl&#65533;&#65533;&#65533;J&#65533;m&#65533;&#65533;&#65533;&&#65533;)&#65533;&#65533;&#65533;&#65533;s&#268;p&#65533;0&#65533;&#65533;?&#65533;&#65533;&#65533;@I
`&#555;_\k@&#65533;&#65533;&#65533;2&#65533;&#724;%&#65533;&#65533;&#65533;&#65533;&#65533;7)&#65533;&#65533;s&#65533;|&#65533;Z|&#65533;rl&#478;&#65533;n&#65533;,&#65533;&#65533;&#65533;&#65533;j&#65533;&#65533;G&#65533;&#65533;&#65533;&#65533;&#65533;+&#65533;&#65533;&#65533;&#65533;c&#65533;U&#47163;0dH&#65533;&#65533;&#65533;Z&#65533;&#65533;kK&#65533;@t.|&#613;&#65533;)
{&#507;&#65533;&#65533;j&#65533;&#65533;&#65533;&#65533;&#65533;&#65533;&#65533;|&#65533;&#65533;&#65533;9&#65533;#j&#65533;&#65533;&#65533;&#65533;3&#65533;CS&#65533;&#65533;,:y&#65533;&#65533;E&#65533;t&#65533;5"+&#65533;,ZQ&#65533;&#65533;&#65533;&#65533;&#65533;&#65533;&#65533;j&#65533;_,&#65533;0&#65533;&#65533;&#65533;&#65533;&#65533;&#65533;)&#65533;&#65533;{&#1212;&#65533;<oluu&#65533;F&#65533;&#65533;&#886;&#485;&#65533;&#65533;B&#65533;6&#65533; &#65533; /&#65533;2&#65533;&#1514;&#65533;LiS&#65533;9d&#65533;&#65533;]&#65533;&#65533;&#65533;&#65533;JD&#65533;&#65533;$&#65533;n&#65533;&#65533;Nv&#65533;&#65533;&#65533;&#65533;&#65533;&#65533;&#65533;G&#65533;D8&#65533;&#65533;=L&#65533;&#65533;U&#65533;+&#65533;[&#65533;')&#65533;&#65533;&#1002;&#65533;&#65533;E&#65533;u&#65533;\&#65533;&#65533;8&#1504;&#65533;]&#65533;-"&#65533;&#65533;&#65533;&#65533;&#65533;&#65533;`|V&#65533;&#65533;&#65533;)&#65533;%x d&#65533;&#969;&#65533;&#65533;&#65533;&#65533;z&#65533;&#65533;w7&#65533;&#65533;9-&#65533;&#65533;&#65533;&#65533;&#65533;&#65533;8&#65533;&#65533;&#65533;fE0 &#65533;B&#65533;&#213;r&#65533;&#65533;&#65533;&#65533;&#65533;T&#65533;&#65533;b'$\&#1395;&#65533;&#65533;&#65533;&#65533;V&#65533;t &#65533;Ss&#65533;r4SI&#65533;&#65533;TE&#65533;{&#65533;w&#65533;&#65533;&#1095;&#65533;bKG&#65533;2&#65533;&#65533;&#65533;`&#65533;&#1084;x&#65533;m&#65533;y&#65533;&#65533;*g&#65533;&#65533;&#65533;&#65533;~Qp .b&#65533;U&#65533;g&#65533;8&#65533;&#65533;&#65533;.&#65533;&#65533;&#58077;6R&#65533;&#65533;&#65533;-&#65533;&#65533;x&#1625;&#65533;&#65533;6&#65533;&#65533;&#65533;;&#65533;q,&#65533;&#65533;i&#65533;u-&#65533;AM&#1701;M&#65533;+&#65533;&#65533;&#65533;&#65533;&#65533;+')W0&#65533;E&#65533;&#65533;&#65533;Q&#65533;<t&#65533;&#65533;&#1731;P&#65533;"&#65533;tPs:PRe&#65533;&#65533;&#285;l[e&#65533;Zs&#65533;&#65533;&#65533;&#65533;]~Z&#65533;&#65533;9 4&#65533;&#65533;&#65533;&#65533;a%&#65533;&#65533;&#65533;&#65533;&#65533;&#65533;_&#65533;&#65533;&#65533;;&#65533;[&#65533;&#65533;&#65533;#3&#65533;&#65533;&#65533;-&#65533;&#65533;LpF&#65533;&#65533;&#65533;&#65533;&#65533;)&#65533;\&#65533;y  &#65533;i&#65533;1"`&#65533;&#65533;9&#65533;&#2046;&#65533;&#65533;WY&#65533;T&#65533;&#65533;&#65533;]\&#65533;&#65533;&#65533;&#65533;&#65533;,)&#65533;p&#65533; &#65533;&#65533;<&#65533;U&#65533;&#65533;L&#65533;h)&#65533;&#716; &#65533;&#65533;Y&#65533;&#65533;gZ&#65533;O&#65533;&#65533;&#65533; &#65533;\&#65533; '&#65533;f)&#65533;&#65533;a&#65533;&#65533;&#65533;Giz&#65533;&#65533;u5>&#65533;d&#65533;&#65533;T&#65533;&#65533;&#1901;&#65533;&#65533;"&#65533;j&#65533;"&#65533;&#226;N+&#65533;&#65533;&#65533; &#65533;&#65533;&#65533;&#65533;61r-&#65533;&#65533;&#65533;&#65533;9&#65533;&#65533;yd&#1553;]&#65533;&#65533;&#717;&#65533;&#65533;&#65533;&#65533;d&#65533;&#780;w&#65533;&#65533;&#65533;&#65533;i&#65533;&#65533;wR&#65533;GNW&#65533;&#65533;%tF&#65533; &#65533;S&#65533;Q&#65533;9&#65533;m&#65533;WB&#65533;>&#1003;`&#65533;/H&#65533;!n[aE&#65533;2Q{&#65533;UO&#65533;Mev^d&#65533;&#65533;&#65533;&#1440;&#65533;&#65533;H&#65533;&#1616;i&#65533;s&#65533;&#65533;k&#65533;&#65533;&#65533;4S&#65533;&#864;&#65533;&#65533;&#65533;&#65533;&#65533;&#65533;&#65533;&#65533;2&#65533;&#65533;&#65533;[x&#65533;&#65533;&#1592;&#65533;&#65533;&#412;&#65533;[~A&#961;&#65533;sH	&#65533;#@&#65533;&#65533;&#1947;&#65533;&#65533;&#1328;&#65533;&#65533;O&#65533;&#65533;&#155;&#65533;q&#65533;&#65533;1&&#65533;+&#65533;&[x&#513;C&#65533;&#65533;&#65533;~&#65533;&#65533;j6~X&#628;&#65533;#^&#65533;&#65533;&#65533;w
&#65533;&#65533;Jc no&#65533;&#65533;5U3&#65533;q&#65533;da&#65533;K&#65533;&#65533;&#65533;&#65533;.&#297;l&#65533;j"&#65533;&#65533;&#65533;I&#65533;&#65533;&#65533;&#65533;&#65533;, &#65533;&#65533;&#65533;&#65533;&#65533;&#65533;BZ&#65533;&#430;&#65533;Y,{&#65533;3xS&#65533;&#65533;&#65533;@V&#65533;+&L4&#895;*&#65533;&&#65533;&#65533;&#65533;&#65533;n&#65533;&#65533;,&#65533;&#65533;&#65533;%{&#65533;&#65533;&#65533;B&#65533;&#65533;&#65533;9&#65533;&#1719;&#65533;&#65533;&#65533;&#65533;=&#65533;&#65533;&#65533;&#65533;.&#65533;6&#65533;9  &#65533;P&#65533;9!4&#65533;&#65533;+&#65533;t,&#65533;&#65533;&#65533;&#65533;uH&#65533;&#65533;&#65533;&#167;o&#65533;&#65533;a&#65533;&#65533;>&#65533;&#65533;&#65533;&#65533;!&#65533;^&#65533;o&#65533;*&#65533;  &#65533;&#65533;&#581;"&#65533;&#65533;&#65533;U&#65533;&#65533;&#65533;&#65533;$&#65533;&#65533;&#65533;90k[Vq8&#65533;&#65533;&#65533;@Z9&#65533;&#65533;&#65533;${&#65533;&#65533;&#65533;n&#65533;&#65533;&#65533;+&#65533;&#65533;;&#65533;q+	d
a9&#65533;&#65533;&#65533;rj&#65533;c&#65533;&#65533;@w&#65533;dA&#65533;n&#65533;(%&#65533;%	#:&#65533;&#65533;vBWD&#65533;`&#65533;&#65533;&#65533;&#65533;&#65533;&#65533;&#65533;U&#65533;&#65533;3&#65533;&#65533;&#65533;&#65533;&#65533;&#65533;&#65533;&#65533;&#65533;&#65533;&#65533;&#65533;&#65533;}&#65533;&#65533;&#65533;&#65533;&#65533;e&#65533;&#65533;&#65533;	+&#65533;&#65533;V&#65533;&#65533;&#65533;&#65533;&#65533;Z&#65533;&#65533;&#65533;&#301;&#730;e&#65533;^&#166;&#65533;&#65533;&#1319;&#65533;&#65533;|&#65533;&#1643;0  =*00&#65533;= E)&#65533;y.&#65533;&#65533;C1&#65533;[-&#65533;[)&#65533;&#65533;&#65533;&#65533;w&#65533;$&#65533;&#65533;&#65533;&#65533;&#65533;<+$&#65533;&#65533;K=&#65533;&#65533;&#33059;&#65533;&#1544;&#65533;S&#962;&#65533;F6&#65533;\	&#65533;&#65533;#k&#1582;i#E3&3&#65533;8&#65533;us&#65533;&#1254;OK\@&#65533;H &#65533;>$'&#65533;T&#65533;&#65533;C)&#65533;P&#65533;>&#65533;#&#65533;)C&#65533;E&#65533;jEp&#65533;&#65533;&#1452;]&#65533;~&#65533;J&#65533;&#65533;&#65533;&#65533;W&#65533;
&#65533;&#65533;&#65533;&#65533;&#65533;B&#65533;!&#65533;0l&#65533;>&#65533;&#1331;&#65533;(e/IS&#65533;&#65533;&&#65533;E&#65533;9Pe&#65533;&#65533;&#65533;&#65533;&#65533;!/&#65533;&#65533;&#1650;&#65533;&#65533;&#65533;e&#65533;&#65533;1&#65533;&#65533;&#65533;,'&#65533;|&#65533;&#65533;&#65533;&#65533;3;&#65533;&#65533;&#65533;&#65533;s*D&#65533;+P&#65533;&#65533; &#65533;&#65533;&#65533;&#65533;w&#65533;_&#65533;5&#65533;&#63800;&#65533;&&#65533;&#65533;$w:d&#65533;$&#65533;:&#65533;+@&#65533;q#H&#65533;q&#65533;dQ&#65533;&#597;X&#65533;|&#628;i`&#65533;&#65533;&#65533;&#65533;Sri&#65533;9##2&#65533;Y5O&#1100;&#65533;&#65533;_&#65533;&#65533;&#65533;&#65533;&#65533;&#65533;UW&#65533;e Xb@&#65533;&#65533;&#65533;&#65533;&#65533;ZvQw^&#65533;%&#65533;K$A&#65533;c&#65533; '	P&#65533;&#65533;G&#65533;(H&#65533;&#65533;h&#65533;f&#65533;_&#65533;i&Xy &#65533;h&#713;&#65533;&#65533;&#65533;0&#65533;q&#65533;d8|&#65533;&#65533;PQDC&#65533;@&#65533;&#65533;&#13205;&#65533;&#65533;+&#65533;&#65533;&#408;4&#65533;&#65533;C&#65533;*&#65533;&#65533;&#65533;l&#7715;&#65533;n&#65533;&#65533;c&#65533;?`&#65533;&#65533;&#65533;&#65533;&#65533;&#65533;&#65533;l&#65533;s&#65533;,&#65533;&#65533;&#65533;&#1497;  Hrn	I p&#65533;&#1879;&#65533;&#65533;"Q)&#65533;&#65533;9&#65533;&#65533;&#65533;O&#65533;$&#65533;P&#65533;&#65533;&#65533;]&#65533;&#65533;&#65533;'T&#65533;@&#65533;V&#1375;r&#65533;&#65533;&#65533;_N)&#65533;f&#65533;&#65533;&#65533;&#65533;&#65533;[2&#65533;jYT,&#65533;&#65533;&#65533;&#65533;&#65533;x&#65533;&#65533;&#65533;&#65533;~&#65533;&#65533;&#65533;p&#65533;&#65533;x&#713;=&#65533;c&#65533;&#65533;0J#&#65533;&#65533;&#852;M&#65533;&#65533;ff&#65533;&#65533;&#65533;&#65533;4N>&#65533;&#65533;&#65533;G
&#65533;&#1806;&#65533;&#65533;|&#65533;&#65533;&#65533;&#65533;&#65533;&#65533;m&#65533;&#1814;&#65533;&#65533;&#65533;&#65533;V&#65533;&#65533;&#65533;{-4&#65533;#9 h`&#65533;l&#65533;&#65533;Zvv&#65533;g&#65533;@$&#65533;&#65533;scj(>m&#65533;&#65533;Zi&#65533;&#65533;AtFU&#65533;&#65533;x&#65533;&#65533;&#65533;|&#65533;	S&#65533;&#65533;&#152;&#65533;&#65533;|&#65533;<&#65533;&#65533;&#65533;&#65533;J&#65533;&#65533;T
,&#65533;&#65533;F&#65533;-/&#65533;&#354;&#65533;&#65533;~\2%&#65533;&#65533;&#65533;&#65533;&#1773;nh&#65533;,&#65533;B&#65533;&#65533;W&#65533;&#65533;~Jwj&#65533;tA'&#65533;\&#65533;F&#65533;F&#65533;&#1047;&#65533;&#65533;V;&#686;&#65533;&#28300;&#65533;a&#972;&#65533;_&#65533;&#65533;<&#65533;&#65533;&#65533;J&#65533;&#65533;&#65533;&#65533;wa&#65533;2[&#691;&#65533;5&#65533;&#65533;&#65533;&#65533;/&#65533;&#65533;-&#65533;&#65533;&#65533;&#65533;b&#65533;&#65533;R&#65533;1&#65533;,T&#65533;&#65533;s&#65533;k&#65533;&#65533;S[mkm)p&#65533;[X&#65533;e&#65533;z&#65533;&#65533;@P&#276;&#65533; &#65533;F&#65533;&#65533;R&#65533;&#65533;nF&#65533;1&#65533;&#65533;Y&#65533;&#65533;!z&#65533;&#65533;&#65533;&#65533;T7&#65533;B*>n&#65533;&#65533;&#65533;&#65533;&#65533;&#65533;^J&#65533;&#641;&#65533;&#65533;&#65533;&#65533;&#65533;&#65533;&#1993;zP5&#65533;7/n&#65533;&#65533;&#65533;&#65533;&#65533;&#65533;o;&#65533;&#65533;&#65533;&#65533;&#65533;(&#493;&#65533;&#65533;m&#65533;-i&#65533;&#65533;&#65533;&#65533;&#65533;&#65533;&#65533;xx&#65533;e&#65533;&#885;&#978;&#65533;&#65533;&#65533;&#65533;&#65533;&#65533;&#65533;&#65533;&#65533;&<&#65533;	p]L &#65533;&#65533;Fn6&#65533;X]>&#65533;&#14702;&#65533;bB&#65533;`4&#65533;/p&#65533;&#65533;_&#65533;k&#65533;&#65533; &#442;&#65533;&#65533;u(&#65533;&#65533;zF;@&#65533;&#65533;}&#65533;x6&#65533;&#65533;&#1941;(&#65533;&#65533;&#65533;&#65533;7&#65533;1}Of+&#65533; &#65533;&#276;&#65533;&#65533;&#65533;^S&#65533;&#65533;%^&#65533;&#65533;&#1355;"&#65533;zx&#65533;&#65533;&#967;G&#65533;}&#65533;wE&#65533;q1&#65533;&#65533;a&#65533;
&#205;w&#65533;&#844;&#65533;&#65533;&#65533;<'E)fy&#65533;c&#65533;&#65533;&#65533;&#65533;8B/}&#65533;&#65533;&#65533;&#65533;&#65533;>&#65533;E&#65533;_&#65533;i &#65533;&#65533;]&#65533;&#65533;&#65533;&#65533;sV&#65533;&#65533;&#65533;&#65533; &#65533;lJ&#65533;&#1784;&#65533; I&#65533;&#65533;&#65533;Nx&#65533;&#65533;eRh&#65533;&#1758;&#65533;&#530;&#65533;&#65533;Y&#65533;"&#65533;lH&#65533;&#65533;l&#65533;n&#65533;"&#65533;U?"N1xo&#65533;&#65533;&#65533;&#65533;&#65533;&#65533;&#65533;/&#65533;&#65533;&#65533;&#65533;T&#65533;X6&#65533;#&#65533;1&#65533;&#65533;f	@&#65533;i+p&#65533;3&#65533;,&#65533;x&#65533;&#949;-&#65533;&#65533;b&#65533;6&#65533;.5F&#65533;>&#65533;	&#65533;&#65533;w&#65533;G9&#65533;n&#65533;&#65533;&#65533;c&#65533;iN&#65533;1*&#45349;/&#65533;&#65533;Kj&#65533;&#65533; &#65533;&#65533;W&#65533;&#65533;0L&#65533;Iz&#65533;&#1285;0qQ&#65533;@&#65533;&#65533;&#65533;&#65533;*Y&#582;&#65533;d!)P&#65533;#9	J!&#65533;&#65533;cv&#65533;U)O&#65533;&#65533;q&#65533;&#65533;&#65533;&#65533;@ &#65533;,&#65533;,I&#65533;&#65533;&#11236;&#65533;K$M&#1227;l&#65533;gK&#65533;&#65533;&#65533;9F&#65533;&#37158;&#65533;,&#44380;&#65533;&#65533;x&#65533;&#65533;&#65533;2i5&#65533;v&#65533;&#65533;&#65533;&#65533;-&#65533;&#65533;&#65533;i]s&#65533;&#65533;&#65533;&#65533;bD&#65533;&#65533;gr&#65533;&#65533;&#65533;N&#65533;&#65533;&#1310;&#65533;W&#65533;jP&#65533;&#65533;&#65533;2&#65533;D &#65533;&#65533;8&#65533;@&#65533;s&#65533;@,&#65533;&&#65533;Yx7>!jb+&#65533; &#65533;&#65533;&#65533;:	R&#65533;B"&#1701;zV$|_e&#65533;&#65533;&#65533;T&#65533;&#65533;&&#986;a3@j&#65533;&#65533;#H?&#65533;&#22836;X&#65533;b&#65533;xtT)J&#65533;&#65533;Y&#65533;j&#65533;&#65533;M&#65533;h[R\&#691;&#65533;Zd'W&#65533;Nor&#1456;A*n{&#65533;0E5&#65533;gl&#65533;&#65533;&#65533;&#65533;My&#65533;/&#65533;|&#65533;&#65533;&#65533;&#65533;L%&#65533;&#1387;0&#1770;Vu&#690;&#65533;mm &#65533;)&#65533;[E Bx&#65533;`[&#65533;&#65533;o&#65533;J&#65533;&#65533;,&#65533;
<K&#65533;&#65533;&#65533;&#65533;[&#65533;4W&#65533;byl^&#65533;&#65533;&#65533;F&#228;&#65533;&#65533;&#65533;=4lj&#65533;&#548;&#65533;[&#65533;4&#65533;&#65533;&#65533;~&#65533;&#65533;9=&#65533;&#65533;&#65533;&#65533;*&#65533;m&#65533;KU&#65533;&#65533;0&#65533;&#65533;&#65533;:K+&#65533;&&#65533;&#65533;&#65533;&#65533;kmsY&#65533;L
&#65533;8&#65533;&#65533;R&#65533;R&#65533;*&#65533;(&#65533;&#65533;P1&#65533;u&#1781;GO$&#65533;&#65533;&#65533;&#65533;&#65533;0&#65533;&#357;Y&#65533;V&#65533;&#65533;&#65533;nJ-&#1069;&#65533;&#65533;&#65533;&#65533;%&#65533;iIyd!$&#65533;&#65533;&#65533;&#65533;h13&#65533;Y&#65533;&#65533;&#65533;&#65533;&#65533;&#65533;/&#65533;&#65533;'cm&#65533;&#65533;&#65533;&#65533;&#65533;i&#65533;&#65533;	&#65533;&#65533;N8&#65533;V&#65533;&#65533;SdZ1&#65533;&#65533;k6&#65533;&#65533;&#65533;&#65533;&#65533;1&#65533;,&#65533;fW&#65533;$&#65533;7X4u&#65533;&#65533;v6&#65533;&#1443;&#512;Fe&#65533;&#65533;* &#65533;4&#65533;&#65533;|&#65533;&#65533;3&#65533;&#65533;s&#65533;&#65533;&#65533;&#65533;
&#65533;&#786;&#65533;f&#65533;&#65533;+&#65533;6&#65533;V&#65533;.%&#65533;J&#65533;+&#65533;7&#65533;&#65533;&#65533;&#65533;&#65533;&#65533;Bi&#65533;&#65533;s&#65533;&#65533;l&#65533;&#65533;&#65533;&#522;(P?h&#65533;+A&#65533;&#65533;M&#65533;7&#959;t&#65533;&#65533;&#65533;l&#65533;&#65533;&#65533;&#1262;F&#65533;&#65533;(gfo&#65533;U&#65533;&#65533;&#65533;&#65533;jP&#1684;j#&#65533;e&#65533;mf&#65533;&#65533;&#65533;vb&#65533;&#65533;6M&#65533;&#65533;x&#65533;7&#65533;Q&#65533;&#65533;&#65533;;&#65533;&#65533;&#65533;&#507;&#65533;I&#65533;z&#65533;Zs&#259;&#65533;&#65533;&#65533;&#65533;&#65533;&#65533;&#65533;&#65533;sv&#65533;&#65533;&#65533;&#65533;3&#65533;&#65533;&#1790;&#65533;~&#65533;e&#65533;&#65533;&#1548;&#65533;8G&#65533;p&#65533;&&#7518;&#65533;&#65533;&#65533;&#65533;&#65533;m&#65533;&#65533;+&#65533;&#65533;4x&#65533;Kn&#65533;&#65533;\&#561;&#65533;&#65533;:_p'&#65533;&#65533;/&#1524;&#717;&#65533;&#51027;{&#65533;&#65533;V*Q&#451;;*2&#1719;*Z'b&#65533;9&#65533;(&#65533;V&#65533;&#65533;5N&#2044;i&#65533;&#65533;t&#65533;$&#65533;&#1112;a&#65533;`&#65533;&#65533;9&#65533;Z&#65533;&#13088;>i&#65533;l&#65533;&#65533;&#65533;=&#65533;&#65533;&#65533;&#65533;&#65533;&#65533;x&#65533;X&&#65533;&#65533;&#1943;&#65533;R&#65533;&#65533;&#65533;&#65533;&#65533;&#65533;H&#65533;9g<&#65533;f.&#897626;sTW]&#65533;&#65533;&#65533;s}So&#65533;&#65533;&#65533;&#65533;lW&#65533;&#65533;&#65533;&#65533;&#65533;&#65533;#&#65533;&#65533;&#65533;&#65533;q&#65533;>tBd&#65533;&#65533;Zz&#65533;;n&#65533;n.&#65533;&#65533;&#65533;_4&#65533;&#65533;&#65533;S&#65533;&#65533;&#65533;by&#65533;&#65533;l&#65533;s&#65533;&#65533;&#65533;&#65533;&#65533;&#65533;M&#65533;{&#65533;&#65533;&#65533;&#65533;&#718;&#65533;&#65533;&#65533;S&#65533;>R2cA&#65533;R&#65533;kSj9&#65533;0&#16651;4&#65533;q$&#65533;&#65533;&#65533;}&#65533;#O&#65533;5/&#65533;&#65533;S&#65533;&#2031;&#65533;s&#65533;&#65533;&#65533;T?x&#65533;&#65533;{&#65533;~&#1778;Gre&#65533;WF&#65533;&#65533;}&#65533;&#65533;2d&#65533;?}Ih&&#65533;!V9&#65533;&#65533;&#65533;u&#65533;q&#65533;&#65533;pj&#65533;&#65533;r&#65533;&#65533;G>pV&#65533;y&#65533;&#384;e&#65533;yK&#65533;{#&#65533;{&#65533;&#65533;{n&#65533;&#65533;`&#65533;;&#823;|&#65533;&#65533;k&#65533;Ce$}&#65533;&#65533;k&#65533;&#65533;#&#65533;q&#65533;&#65533;p~&#65533;g|fo}&#65533;\&#54723;&#65533;&#65533;4FZ&#65533;&#65533;o6s?8z&#65533;y&#65533;&#65533;&#65533;&#65533;&#65533;&#65533;i&#65533;F&#65533;3&#65533;WL2&#65533;k&#65533;o&#65533;&#65533;P&#65533;Y&#65533;&#65533;f&#11652;&#65533;&#65533;N&#65533;xB&#65533;Na&#65533;8S]&#65533;=@&#65533;z&#65533;V&#65533;a5&#26945;)&#65533;}&#65533;y8&#65533;E&#65533;t&#65533;UD&#65533;-&#65533;&#65533;&#65533;,&#65533;&#65533;k&#65533;wq&#65533;&#65533;T)F&#65533;9&#65533;}&#65533;&#452;w&#65533;uL8r&#65533;xi&#65533;f=&#65533;a&#65533;&#65533;r\&#65533;p|hr&#65533;&#65533;&#65533;/&#65533;j&#65533;w&#65533;&#65533;FD&#65533;p&#65533;&#65533;R&#65533;Rn&#65533;X[&#65533;l&#65533;&#65533;&#65533;&#65533;&#449;&#65533;&#65533;o&#65533;&#65533;&#65533;&#65533;&#65533;Nwp78r2B&#65533;&#65533;&#16428;&#1414;&#1158;c&#408;ss&#65533;+7 e&#65533;;&#65533;'&#65533;&#65533;&#65533;6&#65533;)&#65533;TQ0l&#65533;(]3&#65533;uzH&#242;&#65533;&#65533;7&#65533;jw&#65533;&#65533;u&#65533;&#65533;&#65533;M&#65533;&#65533;*']&#65533;h&#65533;&#65533;W&#65533;&#65533;&#65533;Ry&#65533;R/&#65533;&#65533;&#65533;k<U&#65533;z)&#65533;&#65533;ixr&#65533;E&#65533;'&#65533;&#65533;/&#65533;Hy
&#65533;f&#65533;C0&#65533;w&#65533;&#65533;g,&#65533;6~&#65533;&#65533;oa&#65533;Q&#65533;&#65533;{-&#65533;&#647;H&#1144;&#65533;&#65533;&#65533;xg&#65533;WCR&#992;.&#37193;&#65533;&#65533;&#65533;X&#65533;u)&#65533;&#65533;&#65533;&#65533;&#65533;&#1077;&#65533;&#65533;&#65533;&#65533;g&#65533;\&#65533;&#1545;#V&#65533;&#65533;w9&#65533;&#65533;V\&#65533;&#65533;&#65533;Qf&#65533;v!(	HJw&#65533;&#65533;v&#65533;&#65533;&#65533;h~&#65533;&#65533;&#65533;&#65533;~-&#65533;z&#65533;&#65533;&#65533;&#65533;s>&#65533;{&#65533;&#1488;&#65533;&#65533;&#65533;&#65533;'&#65533;&#65533;M(&#65533;J#&#65533;!&#65533;H&#65533;J&#65533;g@l&#65533;F&#65533;u&#65533;&#65533;z>(&#65533;d9&#65533;&#65533;y&#65533;d{i	&#65533;&#630;&#65533;&#65533;&#65533;&#65533;Z&#65533;rc&#65533;&#65533;&#65533;&#65533;'P&#65533;&#65533;6&#65533;x&#65533;&#65533;g&#65533;PV&#65533;&#65533;&#65533;#>&#65533;i&#65533;8>&#65533;A&#65533;x&#65533;'U&#65533;&#65533;\&#65533;&#65533;&#65533;&#65533;&#65533;	&#65533;6	&#65533;&#65533;&#65533;E&#65533;{&#65533;&#65533;&#65533;&#65533;7;%&#65533;'&#65533;}1&#65533;&#65533;W&#65533;w&#65533;f-S&#65533;&#65533;C&#65533;&#65533;b&#65533;&#65533;H&#65533;U&&#65533;&#65533;)&#65533;NX&#65533;&#65533;Wv&#65533;&#65533;I	&#65533;&#65533;&#65533;&#65533;&#1497;~&#65533;|&#65533;i&#65533;&#65533;&#65533;$&#65533;6on(w&#65533;2&#65533;&#65533;i&#65533;T&#65533;A\&#65533;&#65533;-hR&#65533;&#1619;&#65533;&#65533;s;w&#65533;)&#65533;99&#65533;&#65533;X&#65533;`&#65533;&#65533;&#65533;z3xf&#841;`c&#30718;&#1617;&#65533;CA&#65533;&#149;z&#65533;	&#65533;l`X&#65533;pv&#65533;)&#65533;*&#65533;&#65533;&#65533;b&#65533;&#65533;&#65533;8M&#65533;&#65533;&#65533;&#65533;&#65533;&#65533;&#65533;&#65533;&#65533;&#38775;Y&#65533;C&#65533;4Zb&#65533;&#65533;8&#65533;&#65533;S&#65533;X&#65533;x$V&#65533;>8yx&#65533;(&#65533;X&#65533;p&#65533;(&#65533;&#439;&#65533;&#65533;6&#65533;sr&#65533;z&#65533;&#65533;&#1568;Z&#65533; XZn&#65533;7S&#65533;&#65533;i&#65533;&#65533;&#65533;&#65533;&#606;LrJM)&#65533;&#65533;&#65533;&#65533;&#65533;d?&#65533;&#65533;&#65533;f&#65533;h&#65533;p&#65533;&#65533;&#65533;!&#65533;7J&#65533;mV&#65533;%Zp&#65533;9&#65533;F&#65533;&#65533;q)&#65533;
&#65533;w&#65533;&#65533;GM&#65533;q&#65533;&#65533;U&#65533;Mn&#65533;\&#65533;&#65533;N&#65533;$&#65533;&#65533;&#65533;iy&#65533;&#592;&#65533;Cz&#65533;&#616;&#65533;xx&#65533;&#65533;&#65533;&#65533;Y&#65533;&#65533;p@&#65533;&#1985;k&#65533;&#65533;Mg#-hJg+&#65533;&#65533;&#65533;&#65533;s;&#65533;&#65533;z&#65533;Q&#65533;&#65533;k&#65533;&#32270;&#65533;&#65533;^&#65533;m&#65533;y&#65533;j:k&#65533;y&#65533;1&#65533;&#65533;zy&#65533;&#65533;v	&#65533;AH3wd&#65533;@&#65533;&#65533;&#65533;&#65533;&#65533;&#65533;Ys&#65533;&#65533;&#65533;&#65533;&#65533;&#65533;.&#65533;ht&#65533;s9[&#65533;y&#65533;?&#65533;S[&#65533;&#65533;&#1028;}&#65533;&#1668;&#65533;&#65533;&#65533;&#65533;I&#65533;&#65533;4&#65533;o *&#65533;&8&#1226;&#65533;j&#65533;&s5&#65533;9z&#65533;Hn&#65533;&#65533;k&#65533;&#65533;J&#65533;&#65533;U&#65533;&#65533;~&#65533;z&#65533;Iz&#65533;&#65533;&#65533;&#65533;e&#65533;&#65533;&#65533;Z&#65533;&#65533;&#65533;&#65533;&#65533;&#65533;&#65533;	&#65533;;&#65533;&#65533;Hh&#409;&#65533;0&#65533;&#65533;Ck&#65533;&#65533;9&#65533;&#65533;&#65533;I7&#65533;&#65533;&#65533;ik&#65533;;&#65533;&#49585;&#65533;&#65533;&#65533;&#65533;&#65533;&#65533;&#65533;&#65533;Y&#65533;&#65533;Y&#65533;&#65533;3&#65533;\,&#65533;&#65533;&#65533;9r&#65533;&#65533;&#65533;op&#65533;&#65533;j&#65533;&#65533;Q&#65533; &#65533;hV&#65533;m&#65533;&#65533;n&#65533;&#65533;}*&#65533;{&#65533;&#65533;e&#65533;&#65533;&#500; $&#65533;&#65533;&#65533;&#65533;&#65533;:&#65533;:&#65533;&#65533;,z&#65533;yJb&#65533;&#1036;1&#65533;"Ph&#65533;*&#65533;Z&#65533;B&#65533;&#65533;M&#65533;&#65533;&#65533;&#65533;&#65533;wu&#65533;Z&#65533;Cx&#65533;|&#65533;&#65533;&#65533;&#65533;x&#65533;&#1480;xz&#65533;&#65533;&#65533;`&#65533;[&#65533;V&#65533;&#65533;#&#65533;=&#65533;r&#65533;F+&#65533;Y&#65533;&#65533;&#65533;&#65533;'~Hq&#65533;&#578;&#65533;&#65533;&#65533;&#65533;i&#65533;&#65533;&#65533;jnvXa5&#1653;^&#65533;&#65533;p&#65533;jJ&#65533;\&#65533;&#65533;.
&#65533;&#65533;J&#65533;@&#65533;&#65533;@&#65533;&#65533;&#745;<&#65533;q!&#65533;&#65533;,&#65533;$,&#65533;&#65533;&#65533;&#65533;&#65533;&#65533;&#65533;&#65533;&#65533;H&#65533;&#65533;&#65533;&#570;=&#65533;=&#65533;&#65533;,&#65533;&#65533;6&#65533;&#65533;&#65533;&#65533;&#65533;h&#65533;&#330;&#65533;&#65533;&#65533;I&#65533;&#65533;hhI3x&#65533;Xf&#65533;&#65533;W&#65533;&#65533;XKo8dn&#65533;&#364;7&#65533;&#65533;&#65533;&#65533;&#65533;&#65533;&#65533;&#65533;&#65533;&#65533;&#65533;&#65533;[&#65533;&#65533;Z&#65533;l&#65533;&#65533;z&#65533;&#65533;h&#65533;&#65533;&#65533;#&#65533;0f&#65533;F&#65533;&#65533;~&#65533;K&#65533;(pA&#65533;
+c&#65533;&#65533;&#65533;<8&#65533;&#40568;|&#65533;SZ&#65533;&#65533;&#65533;&#65533;2&#65533;f&#65533;&#65533;&#48580;[&#65533;&#65533;&#65533;&#65533;U\-&#65533;&#65533;&#65533;&#65533;<&#65533;{&#65533;&#65533;&#65533;&#65533;&#65533;V&dR&#65533;&#65533;&#65533;&#65533;'&#65533;o&#65533;&#65533;&#65533;&#65533;[&#65533;&#65533;&#65533;*j&#65533;&#65533;&#65533;&#65533;&#65533;&#65533;y&#65533;3&#65533;~_[&#65533;&#65533;I&#65533;K&#65533;nk&#65533;q";q&#65533;-&#65533;v&#65533;COad&#65533;T&#65533;&#65533;&#65533;&#65533;ZTu&#65533;&#65533;V&#65533;&#65533;&#1591;a[&#65533;m&#65533;&#65533;&#65533;&#65533;&#65533;&#65533;&#586;&#65533;x&#65533;&#65533;&#65533;}Lem#&#65533;&#65533;&#65533;&#65533;&#65533;&#65533;&#65533;2B&#65533;q&#65533;&#451;&#65533;&#65533;u&#65533;q&#65533;&#65533;&#65533;&#65533;&#65533;5&#65533;&#65533;j&#65533;C|&#65533;&#65533;&#65533;$&#65533;&#65533;n&#65533;5|&#65533;Y&#65533;	
&#65533;&#65533;&#65533;&#65533;9:U::&#65533;{?&#65533;I&#65533;&#65533;	&#65533;&#65533;&#65533;6&#65533;&#65533;&#65533;&#65533;&#65533;eur&#65533;K&#65533;o&#65533;&#65533;w&#65533;&#65533;hS&#1755;&#65533;&#65533;&#65533;f&#65533;l&#65533;&#65533;\&#65533;&#65533;&#65533;&#65533;4&#65533;J&#1337;&#65533;&#65533;B&#65533;Ww&#65533;&#65533;&#65533;X&#65533;Ev&#65533;&#65533;[m&#65533;Yz|lDK&#65533;}&#65533;&#725;D&#65533;&#65533;&#65533;&#65533;&#17206;&#65533;{R&#65533;&#31352;&#65533;&#65533;&#65533;&#65533;\&#65533;&#65533;&#65533;&#65533;h&#65533;&#65533;&#65533;&#65533;*i&#65533;&#65533; &#65533;&#65533;6q&#65533;&#427;&#65533;G<&#65533;&#65533;&#65533;&#65533;&#1995;&#65533;&#65533;[&#65533;&#1740;&#65533;&#65533;&#65533;`&#65533;&#65533;&#65533;&#65533;["&#65533;&#65533;&#65533;Hk&#65533;\&#65533;&#65533;&#65533;,&#521;&#65533;?"&#65533;&#65533;a&#65533;w&#65533;&#65533;&#65533;&#65533;&#65533;0z<&#384;{&#65533;	&#65533;+&#65533;h&#65533;r&#65533;+uL&#65533;&#65533;K&#65533;M|&#65533;0&#65533;M*&#65533;&#65533;&#1791;&#65533;&#65533;&#1240;&#65533;&#65533;:&#65533;rv[&#65533;&#65533;|&#1085;&#65533;kG
&#65533;&#65533;&#65533;&#841;&#65533;+&#65533;p&#65533;&#65533;&#65533;;&#65533;Q&#65533;&#588;&#65533;?&#65533;&#65533;2&#65533;&#65533;&#2012;&#65533;k&#65533;A&#65533;&#65533;&#65533;&#65533;&#65533;&#1735;C&#65533;&#65533;&#65533;gq&#65533;&#65533;&#65533;&#65533;(t:&#1883;&#65533;&#65533;&#65533;H&#65533;&#65533;&#65533;l&#65533;mz&#304;+&#65533;@M&#65533;I&#758;&#65533;^}&#764;&#65533;x&#65533;G&#65533;&#65533;c&#65533;&#65533;z&#65533;G)&#65533;&#65533;Z&#65533;	&#917;E&#65533;&#65533;d&#65533;o&#65533;
&#65533;&#65533;t&#65533;&#65533;[&#65533;{^'&#1425;y&#65533;&#65533;+&#65533;j3*&#65533;&#65533;&#65533;&#65533;&#65533;&#65533;&#65533;&#65533;&#65533;J&#65533;Bq&#65533;&#65533;&#65533;>&#65533;J&#836;:"&#65533;&#65533;&#65533;v\&#746;&#65533;&#1146;&#65533;&#65533;&#65533;6&#65533;&#65533;dk&#65533;&#1910;}]&#65533;T&#65533;&#65533;",&#1889;x&#65533;&#65533;z&#383;"&#65533;mJ<&#65533;h\z&#65533;|&#65533;&#65533;i&#65533;&#65533;&#65533;K&#65533;MPV&#65533;&#65533;f|&#65533;e&#764;&#65533;Z&#65533;VM&#65533;&#65533;&#747;
&#65533;&#65533;&#65533;f&#65533;J&#65533;&#65533;&#748;Km&#65533;&#65533;mL(!&#65533;dt&#65533;T&#65533;&#65533;&#65533;&#42790;&#65533;-&#458;-&#65533;&#65533;	&#65533;3&#65533;&#65533;&#65533;]&#65533;&#65533;\|&#65533;&#65533;~&#65533;&#65533;&#65533;&#65533;&#65533;&#65533;&#65533;N,7z?&#65533;=&#65533;&&#65533;|{&#65533;&#65533;&#65533;&#65533;&#65533;+&#65533;&#65533;&#1905;&#65533;l&#65533;
}&#65533;&#65533;m&#65533;<&#65533;&#65533;&#65533;Kf&#65533;&#65533;&E&#65533;>m{&#65533;Q&#65533;i\}&#65533;&#65533;<w&#65533;&#65533;&#65533;3&#65533;&#65533;&#65533;&#65533;wf&#65533;&#2022;Y&#65533;4&#65533;&#1870;&#65533;&#748;&#65533;n&#65533;&#65533;&#65533;M&#65533;7&#65533;&#65533;&#65533;&#65533;6-&#65533;&#65533;&#65533;&#65533;s&#65533;T8+&#65533;Gr&#65533;&#65533;H&#65533;&#65533;Q&#65533;&#65533;Q&#65533;m&#65533;{&#65533;=4&#65533;E&#65533;&#65533;&#65533;&#65533;&f&#65533;&#65533;g&#65533;&#65533;&#65533;6n&#65533;v&#65533;T57{&#65533;&#65533;(&#65533;&#65533;&#65533;D
&#65533;&#65533;&#65533;*&#65533;&#65533;,&#65533;&#65533;&#65533;&#65533;&#65533;&#65533;&#65533;&#65533;m&#65533;&#65533;&#65533;&#65533;&#65533;&#65533;m&#65533;&#65533;Z&#65533;?&#65533;s&#65533;&#65533;e&#65533;&#39518;FfN&#65533;&#65533;&#1294;&#65533;*&#65533;k&#65533;&#65533;&#65533;&#65533;&#65533;&#65533;?d&#65533;&#65533;&#937;&#65533;-&#65533;(&#65533;&#65533;&#65533;r&#65533;S&#65533;&#65533;&#65533;&#1785;=&#65533;&#65533;"[&#1811;bq&#65533;h&#65533;&#65533;&#65533;Z&#65533;&#65533;7&#65533;&#1771;&#65533;-JixN&#65533;&#65533;n&#1731;&#65533;&#65533;;&#65533;	&#65533;&#65533;]&#65533;cn&#65533;&#65533;&#65533;|&#65533;3&#65533;&#65533;&#65533;&#65533;N&#65533;&#65533;M&#65533;h&#65533;z&#65533;O&#65533;&#65533; n&#65533;&#65533;&#1965;&#65533;&#65533;n\&#65533;&#65533;&#65533;&#65533;&#65533;&#942;&#65533;&#65533;}&#65533;V&#65533;=&#65533;&#65533;&#18733;&#1284;&#65533;&#65533;&#65533;|&#65533;t&#842;d
&#65533;1$@&#65533;./&#65533;&#1917;_&#65533;&#65533;na&#65533;&#65533;&#65533;9&#65533;o&#65533;&#65533;8&#65533;Z&#65533;&#65533;v&#65533;R&#65533;6^&#65533;&#206;&#65533;&#65533;&#65533;&#65533;^&#65533;~tC&#65533;g&#65533;n&#65533;&#65533;&#65533;&#65533;&#65533;&#65533;&#65533;&o&#65533;&#65533;9&#65533;&#65533;&#65533;&#65533;&#65533;&#65533;&#65533;&#487;&#65533;&#65533;FN]&#65533;&#65533;&#65533;&#65533;&#65533;&#65533;&#1352;&#65533;&#65533;H&#65533;uWC&#65533;n"'M}&#65533;&#65533; &#65533;&#65533;&#2014;h&#65533;w&#1817;&&#65533;&#65533;j&#65533;D&#65533;&#65533; _&#58732;&#65533;2&#65533;&#65533;A&#65533;&#65533;4&#65533;&#65533;p_&#65533;&#65533;h&#65533;&#65533;&#65533;%&#65533;&#65533;2&#65533;&#65533;&#1534;&#65533;A&#65533;Tk&#65533;q?&#65533;EO&#65533;m&#65533;&#65533;&#65533;&#65533;&#65533;&#65533;.&#65533;&#65533;&#65533;&#65533;&#65533;&#1569;&#65533;L&#65533;&#65533;Q?&#65533;&#65533;&#65533;B&#65533;&#65533;'&#65533;&#65533;&#65533;&#65533;/{o&#65533;+&#65533;(&#65533;m&#65533;&#65533;&#65533;&#65533;w&#65533;&#65533;vZ&#65533;&#1339;&#65533;&#2007;&#65533;8N&#61593;&#65533;{&#65533;&#65533;&#65533;&#65533;&#48819;&#65533;h&#65533; &#65533;&#65533;&#65533;&#65533;&#65533;&#65533;~#&#65533;k&#65533;i&#65533;&#65533;&#65533;~&#65533;&#65533;<&#65533;jy&#65533;o&#65533;0]&#65533;PN&#1734;&#65533;&#65533;%&#65533;&#65533;&#65533;&#65533;&#1320;$&#65533;d{&#65533;&#65533;~&#65533;An&#65533;&#65533;&#65533;&#65533;&#65533;&#65533;&#65533;}&#65533;&#65533;~&#65533;&#65533;x&#65533;&#65533;;&#65533;&#65533;n&#65533;\&#65533;&#65533;%(Un&#65533;&#65533;&#65533;&#65533;&#65533;&#65533;&#65533;&#65533;&#65533;&#65533;&#65533;&#65533;e&#65533;&#65533;	&#65533;&#65533;&#65533;V\^/&#65533;&#65533;&#65533;&#65533;`&#65533;&#65533;&#65533;&#65533;&#65533;&#65533;&#65533;&#65533;&#65533;&#65533;q&#65533;&#65533;&#65533;&#65533;&#65533;&#65533;3&#65533;&#65533;&#65533;H&#65533;&#65533;&#65533;&#65533;&#65533;&#65533;&#65533;&#65533;&#65533;&#65533;&#65533;&#439;?&#620;8&#65533;&#65533;&#65533;&#547;&#65533;&#65533;&#65533;&#65533;&#65533;&#65533;&#65533;&#1390;&#65533;&#65533;&#65533;&#1705;&#359;&#65533;&#65533;&#65533;&#65533;&#65533;&#65533;&#65533;&#65533;&#65533;&#65533;&#65533;&#65533;|&#65533;&#65533;&#65533;^&#65533;`&#65533;&#65533;&#65533;^'Q&#1437;&#65533;&#65533;&#65533;&#65533;&#65533;u(&#65533;V&#65533;u&#65533;&#65533;&#458;&#65533;A&#65533;R&#65533;&#266; /F&#792;.\&#65533;m&#65533;:n&#65533;h&#65533;^@RFr&#65533;&#65533;Ks.[&#65533;S&#65533;&#65533; &#65533;u5&#65533;&#65533;H&#65533;&#65533;4=&y&#65533;)j&#65533;=N&#65533;@&#1916;&#65533;(cOoW&#65533;&#65533;&#65533;&#65533;&#65533;-&#1838;Q&#65533;F&#1186;&#65533;&#65533;&#65533;&#65533;&#65533;ds&#65533;'&#65533;&#65533;&#65533;&#65533;&#65533;&#65533;ZyS&#65533;6<&#65533;&#65533;&#65533;\&#65533;&#65533;*ej&#65533;&#234;s{&#65533;&#65533;&#65533;i9&#65533; &#65533;&#65533;G&#65533;H&#65533;&#65533;%&#65533;x[&#65533;y@&#65533;&#65533;&#65533;d&#65533;&#65533;`F&#65533;f&#65533;&#65533;Yv4&#65533;Y&#65533;&#65533;MJy'.yyK[&#65533;gWC&#65533;.}&#65533;&#65533;N&#1834;?&#65533;lk5a&#65533;&#65533;:\jg&#65533;&#65533;s&#65533;&#65533;&#65533;&#65533;&#65533;&#65533;&#951;&#1579;6TN{&#1774;{	&#65533;&#65533;Y&#65533;u&#65533;&#65533;&#65533;7r&#65533;&#65533;&#65533;&#65533;&#1566;&#65533;__&#65533;"|&#65533;&#65533;&#65533;7&#65533;*(&#951428;&#65533;i&#65533;$^v&#65533;G&#65533;}&#65533;AW&#65533;Z&#65533;9&#65533;&#1985;&#65533;I&#65533;&#65533;b&#65533;T&#65533;`o&#65533;&#65533;&#65533;&#65533;}&#65533;&#871;O&#1420;&#65533;&#65533;6&#1008;&#65533;7Si&#65533;&#65533;&#65533;Q&#1565;w&#65533;&#65533;&#65533;&#65533;&#65533;-&#65533;4~e&#65533;&#65533;W&#65533;&#65533;&#65533;ZI&#65533;&#65533;x&#65533;v&#65533;5]snf&#65533;&#65533;&#65533;=&#65533;YjR&#440;&#65533;U&#65533;5&#65533;g-&#65533;c&#65533;&#65533;&#65533;&#65533;&#65533;c&#65533;&#65533;[]&#65533;&#65533;&#65533;V&#65533;E&#1985;&#65533;]	fSa&#65533;&#65533;mUe&#65533;&#65533;t&#672;($&#65533;&#65533;&#65533;h"7&#65533;i&#65533;&#65533;&#65533;&#65533;&#65533;t&#65533;)v&#65533;v&#65533;&#65533;&#65533;&#65533;&#65533;'&#65533;g&#65533;	&#65533;B&#65533;	i)b&#65533;&#65533;i&#65533;jsm*&#65533;"xE&#65533;%&#65533;&#65533;&#65533;&#65533;&#65533;&#65533;Z&#65533;&#65533;&#65533;!&#65533;l&#65533;9jk&#65533;6IdH&#65533;
%`~64&#65533;p&#65533;&#65533;"c&#65533;&#65533;&#15155;%&#677;&#65533;&#65533;&#65533;&#614;&#65533;&#65533;&&#65533;&#65533;y7&#65533;I,&#65533;0&#1411;&#65533;Rl&#65533;&#65533;n*&#65533;&#65533;&#65533;*&#65533;,&#65533;&#65533;y&#65533;)w&#65533;>7&#65533;&#65533;&#65533;&#65533;*o&#65533;&#65533;&#65533;&#65533;n&#65533;U&#65533;&#65533;&#65533;&#65533;K0&#65533;&#65533;G&#65533;V&#65533;&#65533;h&#65533;&#65533;&#65533;&#65533;&#65533;n&#65533;&#65533;(/&#65533;&#65533;<&#65533;1&#65533;&#65533;&#65533;kVrP&#65533;&#65533;&#65533;?03&#65533;&#65533;<&#65533;&#44567;&#65533;&#65533;&#65533;&#65533;&#65533;&#65533;7W!.&#65533;&#65533;E&#65533;&#65533;o&#65533;Z&#65533;.|"&#65533;(R&#65533;.K,&#37919;&#65533;&#65533;/&#65533;qx&#65533;k&#65533;&#65533;&#65533;ec&#65533;<g&#65533;&#65533;&#65533;&#65533;&#65533;"n&#65533;&#65533;&#65533;0&#65533;&#65533;f&#65533;a&#65533;&#65533;gX,&#65533;I&#65533;&#65533;&#65533;&#65533;&#65533;*G&#65533;2C&#65533;|&#65533;&#65533;xG&#65533;v&#65533;3&#65533;&#65533;&#65533;&#65533;&#773;Ffa&9C6&#65533;bE&#65533;&#65533;`&#65533;&#65533;&#65533;~&#65533;&#65533;&#65533;LN&#65533;&#65533;&#65533;&#65533;*&#65533;&#65533;2&#65533;l!&#1698;&#65533;&#65533;t&#65533;S#&#65533;&#65533;&#65533;M&#65533;&#65533;q&#65533;&#65533;&#65533;&#65533;&#65533;&#144;s=&#65533;&#60903;M&#65533;&#65533;d&#65533;]zA&#65533;&#1530;&#65533;&#65533;&#65533;-&#65533;&#65533;%&#65533;*M&#65533;w&#65533;8&#65533;&#65533;]~&#65533;H&#65533;Yo0&#65533;_&#65533;&#65533;7#^B&#65533;&#65533;o3YtU&#65533;&#65533;&#65533;zY&#65533;&#65533;&#65533;X=>&#65533;&#65533;&#65533;o&#65533;&#65533;O
&#65533;&#65533;B&#65533;&&#65533;0X&#65533;&#65533;;&#65533;0g&#65533;&#1685;vL7&#65533;&#65533;y&#65533;{s_z&#65533;.u&#65533;Bp&#65533;^&#65533;&#65533;&#65533;&#65533;%@-B&#65533;&#65533;&#65533;&#289;&#65533;&#65533;}&#65533;eRX&#65533;&#65533;&#333;l&#65533;&#65533;&#65533;<7=
f&#65533;&#65533;&#65533;t(&#65533;P&#65533;&#65533;l&#65533;&#65533;&#65533;&#65533;&#65533;7]	H&#65533;&#65533;#&#65533;&#65533;&#65533;&#65533;&#65533;&#1244;&#65533;&#65533;&#65533;&#65533;&#65533;&#65533;v&#65533;	B[&#65533;&#65533;&#65533;&#65533;&#65533;CK&#65533;O&#65533;&#65533;&#65533;&#65533;B<&#65533;7&#65533;&#65533;&#65533;Z&#65533;Z&#65533;&#65533;&#65533;X>"~&#62046;)&#65533;F&#65533;;9[]&#726;&#65533;&#65533;&#65533;&#65533;B&#65533;&#65533;&#65533;#J&#65533;U&#65533;&#65533; &#65533;0&#65533;&#65533;&#65533;$&#65533;GG&#65533;&#65533;&#65533;&#65533;&#65533;$&#65533;q&#65533;&#65533;&#669;&#65533;&#1671;(Cr&#65533;sU2&#65533;&#65533;X&#65533;&#1137;4&#65533;b&#65533;q&#65533;H&#65533;&#65533;A{T&#1098;?&#65533;&#65533;&#65533;8QOU&#1576;Q&#1166;&#65533;&#65533;!&#65533;&#65533;&#65533;&#65533;&#65533;1WHe&#65533; 9&#65533;-C/&#65533;&#65533;3&#65533;BE&#65533;<&#65533;&#65533;!&#65533;|W&#65533;6Q&#65533;&#65533;&#65533;f&#65533;l&#65533;Eo&#65533;&#65533;&#65533;&#65533;V&#65533;&#65533;FK`&#65533;&#46564;TR&#65533;*?F&#65533;"&#65533;&#65533;&#65533;J&#65533;[&#65533;6&#65533;&#65533;/&#65533;3&#65533;&#65533;&#65533;&#65533;w&#65533;Kb&#65533;Pe&#65533;&#65533;;AFHA&#65533;&#65533;&#65533;&#1302;&#65533;&#65533;&#65533;RX&#65533;&#65533;f&#1381;Q_&#65533;rKHd&#1799;&#65533;dBL&#65533;&#1252;[&#65533;J@&#65533;&#65533;&#65533;&#65533;&#39909;&#65533;\RC&#65533;&#273;&#65533;&#65533;YY&#65533;&#65533;&#65533;HF|2&#65533;&#65533;W&#1751;
]eE^&#65533;q&#65533;&#65533;&#65533;;&#65533;&#65533;&#65533;b&#65533;o&#65533;MEML&#65533;yFm&#65533;*&#65533;7&#65533;hU=*&#65533;Sm&#65533;v&#65533;(XOj@&#1105;H&#65533;D&S&#65533;Bx&#65533;N&#65533;&#65533;qiQ&#542;&#65533;&#65533;	&#65533;&#377;k.&#65533;&#65533;&#65533;&#65533;bS~4&#65533;&#65533;&#65533;&#65533;:&#65533;&#65533;&#65533;&#65533;"T&#644;&#65533;&#1208;Jt&#65533;&#65533;&#65533;%H&#65533;z&#1351;&#65533;k%a&#65533;VI&#65533;&#65533;"&#65533;$%&#65533;&#1102;&#65533;&#65533;&#65533;&#65533;&#65533;"&#65533;K4A9&#991;&#65533;&#65533;b&#65533;,&#65533;7&#65533;&#65533;&#65533;1&#65533;&#65533;&#65533;"&#65533;79&#65533;U&#798;&#65533;&#65533;j&#65533;[Q&#65533;vsQ&#65533;`&#65533;X[\&#65533;}JN5&#65533;&#65533;R&#65533;Q7J&#65533;u&#65533;&#65533;&#65533;&#65533;&#65533;&#65533;W&#65533;t&#65533;a=&#65533;X&#65533;&#65533;%&#65533;BqUD&#65533;
W[&#65533;&#65533;&#65533;xr&#65533;#UgX&#65533;&#282;&&#65533;&#65533;[7&#65533;Vt)&#65533;&#65533;&#65533;&#65533;&#65533;9&#65533;&#65533;;&.&#65533;&#65533;5*\&#65533;&#65533;VZs&#65533;c&#65533;U&#65533;&#65533;&#65533;&#65533;iv&#65533;&#65533;t&#65533;&#65533;&#65533;&#65533;&#65533;,my&#347;&#65533;&#65533;&#65533;&#65533;&#65533;`&#65533;&#65533;E	y&#65533;&#65533;Uk&#65533;RJ`&#65533;&#65533;&#1399;&#65533;re&#65533;&#1553;Xcp&#65533;k'i&#65533;9&#1922;&#1528;&#65533;m&#65533;[&#65533;U&#65533;2tX&#65533;&#28921;&#65533;&#65533;&#65533;&#65533;&#65533;&#671;,O&#65533;&#65533;&#65533;&#65533;&#65533;*&#65533;&#65533;"V/&#65533;Lf&#65533;&#65533;&#65533;&#65533;3X&#65533;L/<_b&#65533;s&#65533;&#65533;e#&#65533;p&#65533;&#65533;+fu&#65533;&#65533;&#65533; k&#65533;w&#65533;%&#65533;&#65533;cK0&#65533;.&#65533;&#65533;4{o&#65533;X&#65533;&#65533;&#65533;&#65533;) &#65533;1~&#65533;#&#65533;&#65533;&#65533;)B&#65533;9x&#65533;&#65533;&#65533;H&#65533;2&#65533;V&#65533;'&#65533;A&#65533;I&#65533;&#65533;&#65533;&#65533;&#65533;|&#65533;-&#65533;yi&#65533;&#65533;&#65533;e&#65533;~&#65533;[&#65533;&#65533;S&#65533;&#65533;{&#65533;Y#5&#65533;&#65533;8&#65533;&#625;&#422;&#65533;&#583;&#65533;&#1013;&#65533;.9&#65533;	K&#65533;&#65533;l6&#65533;&#65533;&#1125;&#65533;&#65533;&#65533;&#65533;.&#65533;9&#65533;&#65533;&#65533;2&#65533;=&#1912;?g&#65533;w&#65533;&#65533;&#65533;&#65533;gc&#65533;"&#65533;&#65533;&#950;V&#65533;oxW&#65533;r?&#65533;&#65533;5&#65533;&#65533;&#65533;]&#2018;&#1979;2m\&#65533;&#65533;G&#65533;&#1539;&#65533;&#65533;&#65533;&#65533;-wSI&#65533;&#65533;,&#65533;&#65533;&&#65533;fz&#65533;,&#65533;rFI&#65533;i0&#65533;z&#65533;&#65533;&#65533;&#65533;&#65533;1&#65533;&#65533;&#65533;*&#65533;&#65533;&#642;m&#65533;*&#65533;&#65533;&#65533;`&#65533;&#65533;&#65533;3U&#65533;&#597;&#65533;&#65533;&#65533;&#65533;M&#65533;&#65533;.P '&#65533;}s&#65533;K&#65533;&#65533;8}&#65533;&#65533;&#65533;&#65533;&#65533;&#65533;&#65533;eT&#65533;&#65533;p&#65533;&#65533;&#65533;&#65533;#wZ&#65533;&#65533;&#65533;9&#65533;&#1020;q&#65533;l&#65533;]}5&#65533;[&#65533;&#65533;NJ&#65533;&#65533;&#65533;&#65533;&#65533;&#65533;2&#65533;&#65533;&#65533;&#65533;vf&#65533;&#65533;&#65533;&#65533;&#65533;K/&#65533;&#65533;&#65533;;&#65533;&#65533;h&#65533;\BG:&#65533;&#65533;&#65533;F&#65533;?_&#65533;&#65533;&#65533;&#65533;!&#65533;s&#65533;&#65533;&#65533;&#65533;&#65533;I
N&#65533;^&#65533;&#65533;/&#65533;s&#65533;)&#65533;W&#65533;&#65533;&#65533;[&#65533;&#65533;Ke}&#65533;k&#65533;&#65533;c&#1478;&#1657;&#65533;2&#400;}U7$&#65533;&#65533;&#65533;&#65533;&#65533;&#65533;&#65533;}&#65533;k&#65533;D&#1689;&#65533;&&#65533;&#65533;y&#65533;&#65533;&#65533;y&#65533;&#65533;&#65533;'{V&#65533;&#65533;w&#65533;&#65533;&#65533;&#65533;&#65533;u&#65533;&#65533;&#65533;x&#65533;g|&#65533;&#65533;j&#65533;IrUk&#65533;&#65533;&#65533;&#65533;&#65533;Gv'&#65533;o&#65533;8&#65533;&#65533;&#65533;N&#65533;&#65533;v4&#65533;]&#65533;&#65533;$	&#65533;Smp].&#65533;&#65533;&#65533;&#65533;<-&#65533;n&#65533;C&#65533;&#65533;V&#65533;&#65533;aMpSC&#65533;&#65533;&#65533;Gu
&#65533;~&#65533;Wb&#65533;&\:&#65533;hA&#65533;z3&|&#65533;&#65533;\H[&#65533;&#65533;_y&#65533;?&#65533;A7&#65533;9&#65533;&#24621;U&#65533;F~&#65533;E&#65533;\7dZP4&#65533;l&#65533;&#65533;l&#65533;4k&#359;&#65533;&#65533;&#65533;{&#65533;&#65533;<G&#65533;wr&#65533;'&#65533;v&#65533;&#65533;xNw^^gfHB&#65533;&#65533;P&#65533;w&#65533;&#65533;}&#65533;&#65533; &#65533;&#65533;&#65533;G&#65533;2&#65533;5K8V&#65533;FzF&#65533;r^6wm&#65533;6gX&#65533;&#65533;d (R&#65533;gk&#65533;&#65533;zEMIH|&#65533;|&#65533;Gt&#917;y1w&#65533;&#65533;w&#65533;t&#65533;&#65533;A&#65533;x=x&#65533;y&#65533;x&#65533;&#1478;&#65533;&#65533;p&#65533;j&#65533;&#65533;u&#65533;&#65533;
&#65533;&#65533;&#65533;c&#65533;,&#65533;oT&#65533;X{&#65533;r{"(}_&#517;~&#65533;Nk5(&#65533;V&#708;|&#65533;4ri&#65533;VE&#65533;v0e&#65533;m5XxZ9h&#65533;z&#65533;|:&#65533;x&#65533;D&#65533;(&#65533;&#65533;X&#65533;(_K&#330;&#65533;E&#65533;0&#65533;P&#65533;xz&#65533;A"&#65533;g&#65533;5&#65533;&#65533;h&#65533;&#65533;&#65533;&#65533;&#65533;&#65533;vI&#65533;&#65533;QeK&#65533;&#65533;l&#65533;5s&#65533;8ap&#65533;hX&#65533;na&#65533;x&#65533;Ot&#516;&#65533;&#65533;&#65533;&#65533;qZ&#65533;q}x&#65533;&#65533;)&&#65533;s&#65533;&#65533;j&#65533;&#65533;" 7(	]xCo&#328;_c$`&#65533;wv&#65533;&#65533;HQ~pg\&#65533;&#65533;p&#65533;(h&#1014;&#65533;/&#25220;VY7&#65533;:&#65533;"&#65533;&#65533;xJ&#65533;&#65533;u&#65533;&#1474;&#65533;'&#65533;&#65533;&#65533;&#65533;&#1486;$Y&#65533;&#1336;&#65533;<&#65533;~&#65533;y#&#65533;&#65533;&#65533;h&#65533;D&#1601;&#65533;&#65533;{'I&#65533;&#65533;=&#65533;}&#65533;&#65533;>>&#65533;7&#65533;&#65533;(&#65533;08&#65533;&#65533;&#530;&#65533;&#65533;&#65533;6&#1017064;&#65533;&#65533;Y/&#65533;*&#65533;&#65533;{\&#65533;@&#1472;&#65533;'&#65533;F&#65533;&#65533;&#65533;&#65533;&#65533;&#50706;_I&#65533;v&#65533;f&#65533;&#65533;f&#65533;;4Q&#65533;c,WQ!s&#65533;j&#65533;B)T&#65533;&#65533;&#65533;&&#65533;&#65533;&#65533;B&#65533;{&#65533;&#65533;&#65533;w&#65533;&#65533;YG&#65533;&#65533;	G\y)&#65533;X&#65533;&#65533;l&#65533;&#65533;&#65533;+9&#65533;E)&#65533;&#65533;&#594;&#65533;&#65533;vpw&#65533;&#65533;h}&#65533;&#65533;!G&#65533;&#65533;&#65533;	`&#65533;WW6&#65533;X&#65533;&#65533;?&#65533;n&#65533;&#65533;-y9l5g&#65533;&#65533;&#65533;&#65533;CQ&#1077;fs&#65533;&#65533;?ex&#65533;x}&#65533;&#65533;&#65533;&#1618;`Y&#65533;&#65533;x&#65533;]&#65533;11&#65533;&#65533;#S&#65533;&#65533;&#65533;&#33408;&#65533;Z&#1920;v?&#65533;koXe&#65533;b&#65533;&#65533;)&#65533;di&#65533;&#65533;xl&#65533;(&#65533;D&#65533;&#65533;&#524;!&#65533;r&#65533;&#1992;'Ti&#65533;V&#65533;&#65533;	&#65533;&#65533;&#65533;&#65533;)&#65533;&#65533;&#65533;&#65533;&#65533;&#65533;&#65533;X &#65533;&#65533;of&#65533;N>&#65533;M&#65533;)&#65533;Fgoy{&#65533;f&#65533;&#65533;&#65533;&#65533;_&#65533;&#65533;~ZI&#65533;&#65533;)&#65533;&#65533;9&#65533;&#65533;p&#65533;/&#65533;&#65533;&#65533;&#65533;a&#65533;Tc&#65533;8&#65533;&#65533;4&#65533;&#65533;&#65533;&#65533;9&#65533;.9&#65533;&#65533;I&#65533;&#65533;7&#65533;&#65533;t&#65533;g&#65533;&#65533;8%&#65533;yb!&#1540;v&#1110;&#1651;vY&#65533;&#65533;w{u&#65533;&#65533;&#65533;&#65533;&#65533;&#65533;o&#65533;3&#65533;&#65533;&#65533;$&#65533;
0F^4&#65533;w&#65533;&#1425;&#65533;Y&#65533;&#65533;H&#65533;n#&#65533;Z&#65533;&#65533;&#65533;Y+j&#65533;&#65533;&#65533;&#65533;I&#65533;.&#1701;&#65533;&#65533;(:&#65533;5U&#65533;W
&#65533;&#65533;&#65533;Z&#65533;=
&#65533;~&#1248;/&#65533;:?yUq&#65533;o&#65533;xu&#65533;&#65533;&#65533;&#65533;&#65533;qzIJYYE&#65533;&#65533;+I&#65533;m&#65533;&#483;lHA&#65533;&#155;j&#65533;&#65533;&#65533;:N&#65533;9&#65533;&#65533;J&#65533;|&#65533;1Z&#65533;&#65533;&#65533;bG&#65533;u&#50790;&#65533;z&#65533;>&#65533;&#65533;&#65533;A}k&#65533;cv&#65533;&#65533;'uc	&#65533;j&#65533;`|tX&#65533;&#65533;&#65533;h8&#65533;&#65533;&#65533;&#65533;*&#65533;&#65533;&#65533;&#65533;&#65533;j:&#65533;&#65533;[^&#65533;&#65533;&#65533;sy&#65533;_*&#65533;a&#65533;&#65533;&#65533;&#65533;~&#65533;^Z&#65533;&#65533;9&#65533;&#65533;E&#65533;&#65533;`&#683;M&#65533;&#65533;i&#65533;&#65533;8&#65533;&&#65533;V&#65533;z&#65533;Vi&#65533;5&#65533;Y)&#65533;&#65533;9&#65533; &#65533;&#65533;&#65533;h&#65533;&#65533;fq&#65533;*&#65533;&#65533;&#65533;&#1705;&#65533;&#1669;&#65533;)4&#65533;J&#65533;&#65533;*vu&#65533;}V&#65533;&#65533;&#344;kA&#65533;zB*c&
&#65533; K&#65533;&#65533;&#65533;G&#65533;&#65533;&#65533;Gr&#65533;h&#65533;&#65533;&#65533;&#65533;I&#65533;0&#65533;Cw%&#65533;e&#65533;y&#65533;&#65533;&#65533;&#65533;&#65533;(&#730;&#65533;&#65533;&#65533;&#681;a&#65533;&#65533;&#65533;&#663;8&#65533;&#65533;&#65533;z&#65533;&#65533;&#65533;&#65533;&#65533;E]&#65533;&#65533;&#65533;i~,&#65533;&#65533;f&#65533;-J}&#65533;&#65533;&#65533;kdA&#65533;&#65533;&#65533;&#65533;&#613;[&#1576;Q&#65533;uW&#65533;&#65533;N&#65533;&#65533;&#65533;V&#65533;Zk&#65533;&#698;&#65533;s&#65533;1&#1775;&#65533;iF&#65533;&#65533;j&#65533;&#65533;V&#65533;a[&#65533;&#1612;&#65533;X&#65533;&#498;&#65533;i&#65533;&#65533;z&#65533;&#65533;u&#65533;H&#65533;&#65533;&#65533;Ak&#65533;&#65533;&#65533;Z&#65533;&#65533;	&#65533;&#65533;&#65533;T[+&&#65533;&#65533;)&#65533;&#65533;]&#65533;&#65533;_+&#65533;&#65533;	&#65533;&#65533;&#65533;&#65533;X&#65533;&#65533;&#65533;)&#65533;b&#65533;&#65533;m&#750;z5n&#65533;z&#65533;;&#65533;&#65533;H&#65533;&#65533;&#65533;8&#65533;&#65533;K&#65533;&#65533;&#13881;mz&#65533;&#65533;&#65533;N&#65533;'&#65533;&#65533;&#65533;&#65533;&#65533;&#48397;Y&#65533;b&#65533;+&#757;-&#65533;&#65533;&#65533;&#65533;9A&#65533;&#65533;+&#65533;&#65533;&#1644;&#65533;&#65533;&#65533;&#65533;&#65533;&#65533;G&#65533;&#65533;u&#65533;&#65533;
&#65533;r&#65533;&#65533;y&#65533;&#65533;&#65533;&#65533;&#65533;v+&#65533;&#65533;Pa&#1564;&#65533;;&#65533;&#65533;&#65533;p&#65533;&#65533;(*&#65533;&#65533;:&#65533;&#65533;+&#65533;&#65533;&#65533;&#1018;&#65533;&#65533;|	&#65533;s&#65533;&#65533;&#65533;&#65533;&#65533;&#65533;7&#65533;&#65533;&#65533;&#65533;U&#65533;&#65533;&#65533;?A/&#410;&#65533;&#65533;:&#65533;&#200;&#65533;&#65533;&#65533;>{&#65533;&#65533;&#65533;,H&#65533;9&#65533;Y&#65533;&#65533;&#65533;&#48175;*&#65533;&#65533;&#65533;Y\&#65533;&#65533;&#65533;&#906;&#65533;&#65533;{&#65533;c&#65533;i&#65533;&#65533;s{&#65533;&#65533;8&#65533;}&#65533;&#65533;:/&#14003;&#830;+&#65533;h&#669;k&#65533;&#65533;z&#65533;&#65533;&#65533;B&#65533;7&#65533;&#65533;&#65533;&#641;f;&#65533;S&#65533;~&#65533;9&#65533;,&#65533;t&#65533;&#65533;&#65533;H&#50726;&#65533;&#65533;D&#65533;&#65533;N<&#65533;di&#65533;&#65533;&#65533;>@&#65533;{&#65533;&#65533;&#65533;&#65533;
&#824;&#65533;&#65533;&#65533;(&#65533;3&#65533;K&#472;&#65533;&#65533;in'L&#65533;&#65533;&#65533;&#65533;&#65533;&#65533;~&#65533;&#65533;&#65533;-l&#65533;IL&#65533;u&#65533;&#65533;&#65533;+&#65533;&#65533;&#65533;&#65533;&#65533;&#65533;E&#65533;Hn&#65533;?&#65533;)<&#65533;i&#65533;&#65533;&#65533;ZP&#65533;k&#65533;`&#65533;&#65533;&#446;&#65533;R&#65533;fC|&#65533;&#65533;&#65533;&#65533;&#65533;&#65533;Y+&#65533;&#65533;&#65533;&#65533;q&#65533;&#65533;&#65533;&#65533;&#65533;uiI&#65533;%&#65533;&#65533;k&#36821;&#65533;  !&#65533;   ,    ?C &#65533;&#65533;a&#65533;b&#65533;j&#65533;&#65533;&#65533;&#65533;:&#65533;>&#65533;&#65533;&#65533;&#65533;&#65533;&#65533;&#65533;&#65533;&#65533;&#65533;&#65533;&#65533;&#65533;o&#65533;&#65533;&#65533;&#65533;&#65533;&#65533;&#65533;@&#65533;&#65533;&#65533;&#65533;&#65533;&#65533;&#65533;	&#65533;&#65533;&#65533;&#65533;&#65533;&#65533;&#65533;&#65533;&#65533;&#65533;&#65533;&#65533;&#65533;r&#65533;h&#65533;'(&#65533;'&#536;&#65533;&#65533;&#632;&#65533;&#65533;&#65533;&#1663;&#65533;&#65533;&#65533;&#65533;&#1956;&#65533;&#65533;&#65533;&#65533;&#16815;&#65533;'&#65533;&#65533;&#65533;IE&#65533;&#65533;&#65533;&#65533;&#65533;S &#65533;&#65533;&#65533;E&#65533;0@p &#65533;&#1105;&#65533;&#65533;&#65533;&#65533;&#65533;D&#65533;&#496;"&#65533;GTA&#65533;&#65533;fH&#65533; &#65533;!&#65533;(&#65533;Txo!&#65533;&#65533;&#65533;I&#65533;$J&#65533;7s&#65533;L&#65533;se&#65533;9g&#65533;J&#65533;h&#611;8O&#65533;&#65533;&#1583;&#65533;&#65533;&#65533;P&#65533;02W&#65533;&#65533;T&#65533;&#65533;BQ&#65533;mSU6&#65533;&#65533;Z]Ev&#65533;;&#65533;>&#1170;[7&#748;&#65533;&#65533;p&#65533;&#65533;&#65533;&#65533;J-&#65533;&#65533;J 9&#65533;&#65533;&#65533;&#65533;.8&#65533;&#65533;&#65533;&#65533;&#65533;&#65533;~[&#65533;[&#65533;s&#65533;&#65533;BV,&#1649;ti#8(#&#65533;&#65533;QJ&#65533;4&#65533;C~&#65533;&#65533;&#65533;@&#65533; 9^B4&#65533;r&#65533;&#65533;z&#65533;3&#65533;(P&#65533; 2&#65533;^&#65533;&#65533;&#65533;+]&#1222;	$&#65533;%&#967;&#65533;D&#65533;&#65533;:&#65533;&#65533;@&#65533;O&#65533;&#65533;&#1123;H&#65533;&#65533;d&#65533;&#65533;&#65533;&#1256;&#65533;%&#65533;B&#65533;I&#65533;&#65533;&#328;&#65533;N&#65533;&#65533;7n&#1456;&#65533;&#65533;&#65533;_,&#65533;&#65533;&#65533;&#65533;&#65533;Z&#65533;&#65533;&#65533;gs&#1623;&#65533;/&#65533;q&#65533;0`\P&#65533;$&#65533;qs&#65533;&#65533;ZvY&#65533;&#1580;&#65533;N;&#65533;y&#65533;}&#65533;8)Q&#65533;&#65533;&#65533;d&#65533;t`&#778;-6&#65533;&#65533;y&#65533;&#65533;N`&#65533;&#65533;"$I&#65533;5&#65533;m&#65533;&#65533;&#65533;&#65533;&#65533;&#65533;&#65533;o&#65533;&#65533;R&#65533;h@&#65533;g&#65533;D&#65533;&#65533;&#65533;$j&#65533;QG*&#65533;&#65533;&#65533;R&#65533;I&#65533;&#65533;&#65533;dH8q&#65533;ek[^wl~gSq&#65533;&#65533;I&#65533;s&#65533;&#65533;^&#65533;R	&#65533;Ie&#65533;&#552;/u&#65533;&#65533;&#65533;&#65533;&#65533;F
&#65533;&#65533;~`&#65533;&#65533;&#65533;W6:&#65533;'&#65533;&#65533;&#65533;&#2017;f:W(SEgN&#65533;&#807;C&#65533;'\&#65533;&#65533;&#65533;&#65533;feL&#65533;&#65533;"&#65533;&#65533;B+U&#65533;&#65533;B&#65533;9&#65533;7&#65533;&#65533;&#65533;&#65533;&#65533;U&#65533;p&#65533;-Kl&#65533;>&#65533;&#1643;&#65533;&#65533;l&#65533;&#65533;=Y&#65533;l&#65533;&#65533;&#65533;C@&#292;&#65533;B9t;&#1140;&#65533;I+&#65533;K&#65533;Ri&#65533;&#65533;&#65533;F&#65533;&#65533;y&#65533;&#1705;&#65533;q&#65533;'v&#65533;Qg\pBmG&#1304;dj&#613;yt&#65533;+pKN&#65533;t&#65533;dU&#65533;y&#866;:\&#65533;k&#65533;
&#65533;Ec&#65533;U\e&#65533;&#65533;&#65533;0&#65533;&#1956;b&#65533; &#65533;&#65533;?&#65533;'&#65533;&#65533;v&#65533;)&#65533;(g&#65533;&#65533;3z&#65533;c&#65533;r$0&#231;0&#65533;JX&#65533;&#65533;&#65533;&#65533;1#'&#65533;&#65533;jg&#65533;&#65533;Y&#65533;&#65533;N&#65533; &#65533;&#65533;&#65533;F&#65533;x&#65533;]&#65533;&#65533;&#65533;&#65533;&#65533;&#65533;6&#65533;&#65533;&#65533;&#65533;&#65533;O&#65533;5&#65533;m&#65533;<x+&#65533;&#65533;&#65533;;&#65533;&#65533;&#65533;K-&#65533;c&#65533;&#65533;&#65533;&#65533;mIorO &#65533;&#65533;f&#65533;-&#65533;&#65533;&#65533;K@HL&#65533;k&#65533;&#65533;&#65533; &#65533;&#65533;&#65533;&#65533;3,&#65533;~&#636;@S&#65533;UN !d&#65533;	&#65533;V&#65533;&#374;&#65533;&#65533;&#65533;&#390;6.&#65533;*"&#65533;lz&#65533;L&#65533;u&#65533;&#65533;)36&#65533;&#65533;B&#65533;_?&#65533;E&#65533;&#65533;&#1851;&#378;G&#65533;&#65533;H#&#65533;iy&#65533;|+&#65533;Mt&#65533;-&#65533;&#65533;&#65533;&#65533;K&#19939;&#65533;&#65533;AI&#65533;&#65533;&#65533;&#65533;P&#65533;&#65533;&#65533;m&#65533;F&#65533;&#65533;h&#65533;&#65533;&#65533;&#65533;&#65533;X&#65533;4f&#65533;s{Mg&#65533;A&#65533;&#65533;w&#65533;&#65533;o&#65533;&#48339; &#65533;G0 &#65533;-S&#65533;&#65533;&#1180;&#65533;9Ps2&#65533;&#65533;@A`@	&#65533;&#65533;L&#65533;&#65533;&#65533;&#65533;>&#65533;&#65533;c&#65533;&#65533;R&#65533;&#65533;&#65533;`'&#65533;&#65533;&#1381;P&#65533;&#65533;&#65533;&#65533;~&#481;$w&#65533;hD\\4&#65533;&#14664;y@L&#1927;&#65533;&#65533;C"&#65533;&#65533;M&#65533;&#1106;x&#65533;}&#65533;#&#65533;&#65533;>&#65533;&#65533;D'&#65533;S_&#65533;0&#65533;&#65533;.b&#65533;!VB_o&#65533;5&#65533;&#65533;0=&#65533;&#65533;G&#65533;P&#65533;{&#65533;/%&#65533;&#65533;&#65533;G&#65533;:&#65533;&#65533;M&#65533;&#65533;&#26997;&#65533;M6&lO&#65533;"'&#65533;  	s!&#65533;&#65533;"+&#65533;&#65533;
&#65533;&#65533;&#65533;#Td&#65533;J&#170;Q;&#65533;&#65533;H&#65533;&#65533;&#65533;&#65533;&#65533;&#65533;&#65533;&#65533;F`nGCkh&#65533;&#65533;&#65533;dt&#65533;*&#65533;TM&#65533;!d&#65533;&sD!&#65533;&#65533;&#65533;&#65533;i&#65533;%E&#65533;h&#65533;#&#65533;k&#65533;&#65533;&#65533;/&#65533;&#984;b&#65533;B2&#967;&#65533;d&#65533;F;$&#65533;S^&#65533;%&#65533;-&#65533;C&#65533;&#65533;4&#65533;5&#65533;&#65533;&#65533;&#65533;[8&#65533;&#65533;?&#65533;9e&#65533;&#65533;&#65533;V&#65533;&#65533;h&#65533;&#65533;&#65533;&8&#65533;&#65533;Q&#65533;&#65533;-&#65533;&#65533;&#65533;d&#65533;H&#65533; &#65533;&#65533;&#65533;&#65533;$a;c&#65533;&#65533;&#65533;9&#65533;T&#65533;$7B&#1630;&#65533;&#65533;A5&#65533;Dk&#65533;&#65533;P&#65533;R&#65533;&#65533;c&#65533;s"y&#65533;&#65533;K&#65533;&#65533;&#65533;&#1324;3"&#65533;&#65533;Zh2&#65533;&#65533;0&#65533;7alf)&#65533;BH&#65533;V&#65533;Kw&#65533;W &#65533;&#621;&#65533;B3<q&#1190;&#65533; &#65533;&#65533;~`&#65533;;H&#65533;p&#65533;
T4%.&#65533;&#65533;Li&#65533;&#65533;Krt&#65533;&#65533;TU\&#65533;Ay 2IC&#65533;I&#65533;F>&#65533;  A9b2&#65533;&#65533;&#65533;Z8&#65533;:&#65533;*&#65533;&#65533;&#65533;&#65533;k&#65533;&#65533;&#65533;l&#65533;&#65533;&#65533;a&#65533;&#65533;Q&#65533;r&#65533;&#65533;&#65533;&#65533;&#65533;&#65533;{&#65533;&#65533;*V&#65533;&#65533;"&#65533;C6&#65533;I&#65533;D9h&#65533;&#65533;&#65533;?L&#880;&#65533;m8x&#65533;+%):e_l&#65533;&#65533;&#65533;-&#65533;&#65533;p&#65533;&#65533;IH&#65533;&#669;q&#65533;	NhB&#65533;r&#65533;&#65533;N&#65533;&#65533;&#65533;&#65533;eC&#65533;&#65533;&#65533;VLvU_-&#65533;s&#65533;YVG&#65533;&#65533; &#65533;l&#65533;&#65533;
&#65533;&#65533;&#65533;	[&#65533;A&#65533;&#65533;&#1661;0-,&#65533;*W@&#65533;&#65533;r+P&#65533;*W&#65533;R&#65533;f&#65533;.h&#65533;X&#386;&#65533;&#65533;&#65533;&#65533;V&#65533;v&#65533;>&#65533;&#65533;h&#65533;RB\&#65533;&#65533;x&#65533;a&#65533;&#65533;1&#65533;&#65533;&#65533;sdi&#65533;A&#65533;%&#65533;&#65533;$&#65533;o)S`&#65533;&#65533;-&#65533;9&#65533;&#65533;c4&#65533;&#65533;&#65533;&#65533;v&#65533;EJ1&#65533;&#65533;&#1239;&#65533;&#1530;K&#65533;$%&#65533;(]&#65533;&#65533;7&#65533; s&#65533;@&#65533;$E,&#811;&#65533;&#65533;&#65533;&#65533;"&#65533;&#65533;`&#65533;&#65533;k&#65533;&#65533;&#65533;&#65533;&#65533;&#65533;u+a&#65533;&#65533; k!_&#65533;1&#65533;&#65533; &#796;&#65533;.{&#1632;&#65533;&#65533;&#65533;&#65533;&#618;&#65533;RZ&#65533;&#65533;o8&#65533;&#65533;&#65533;t&#65533;&#65533;l&#65533;&#65533;&#65533;&#65533;:&#65533;&#65533;>&#65533;&#65533;&#65533;&#65533;&#65533;#&#65533;pQ[L&#65533;6a&#65533;&#65533;&#65533;&#213;S8C&#65533;F6&#65533;&#65533;&#1082;&#65533;^oQ|&#65533;&#65533;&#65533;&#65533;qz&#65533;ea&#65533;&#65533;&#65533;&#1219;&{q&#65533;&#65533;.W&#65533;&#65533;&#65533;R+&#65533;&#65533;%&#65533;&#65533;U&#65533;&#65533;3i&#130;
m&#65533;Lkl&#65533;i&#65533;&#65533;&#65533;B&#65533;&#353; &#65533;bfJ&#65533;&#644;&#65533;&#65533;;&#65533;&#65533;&#65533;q&#65533;&#65533;@&#65533;&#65533;(.G`R4P&#65533; v[[&#65533;&#65533;+Vif&#65533;&#65533;Y&#65533;&#65533;&#65533;&#65533;>&#65533;&#65533;&#65533;&#65533; &#795;)y&#65533;&#65533;iLc&#65533;V+&#65533;&#65533;&#65533;~n&#65533;&#65533;G\N{G&#1692;&#65533;^&#65533;d&#65533;&#65533;&#65533;%&#65533;&#65533;&#65533;@a&#65533;iY?&#65533;ZP3&#65533;d&#65533;K&#65533;&#65533;&#65533;&#1891;&#65533;1&#65533;&#65533;<&#65533;&#65533;.&#1326;&#65533;nv&#65533;cfk\;&#65533;&#65533; &#65533;5C;E&#65533;&#1993;&#65533;,b&#65533;e^'&#65533;&#65533;&#65533;S&#65533;>p&#65533;&#65533;&#65533;WB&#65533;%&#65533;I&#65533;ZQd&#65533;p&#65533;&#65533;VZ@:&#65533; &#65533;&#65533;;]Bbz&#65533;g6u&#65533;S&#65533;&#65533;
7&#65533;&#65533;&#65533;u&#65533;`&#65533;&#65533;b&#65533;&#65533;&#65533;<&#65533;F&#65533;&#65533;k(&#65533;	&#65533;N!&#65533;o&#65533;Iz&#65533;&#65533;t&#65533;&#65533;up&#65533;)&#65533;&#65533;&#65533;&#65533;9&#65533;^q&#65533;&#65533;&#65533;&#65533;;&#65533;U&#65533;y
F &#65533;&#65533;rN&#65533;&#65533;&#65533;6&#65533;&#65533;&#65533;&#65533;&#65533;*&#65533;&#65533;&#65533;.NQ^v&#65533;0&#65533;&#65533;y&#65533;a&#535;&#65533;&#65533;&#65533;&#65533;#M&#65533;&#65533;&#65533;&#65533;&#65533;&#65533;&#65533;&#65533;&#65533;Z&#65533;Gi$@&#65533;(&#65533;&#65533;&#65533;G&#65533;&#65533;&#65533;so;&#65533;_}&#65533;&#65533;77&#65533;&#65533;&#65533;&#65533;&#65533;;&#65533;Z&#65533;s&#65533;&#65533;&#1051;>&#203;h&#65533;&#65533;&#65533;L}&#65533;S&#65533;+Vg&#65533;&&#65533;&#65533;o&#65533;&#65533;&#65533;&#65533;JB&#65533;&#65533;&#65533;$b&#65533;&#65533;	&#65533;&#65533;&#65533;&#65533;&#65533;&#65533;8&#65533;&#65533;O&#65533;&#65533;&#65533;&#1494;&#65533;&#65533;&#65533;&#65533;aH&#1597;&`0#&#65533;@e
 &#65533;0SJTz&#65533;WXX&#65533;_&#65533;q&#65533;&#65533;s&#1142;#&#65533;&#65533;K&#65533;=7{=&#65533;,&#65533;&#65533;{hu&#65533;&#65533;&#65533;&#65533;7&#65533; (|F&#65533;g&#65533;g&#65533;)Hn&#65533;&#65533;`&#65533;&#65533;Mv&#65533;?&#65533;$i&#65533;W' &#65533;.&#65533;&#65533;r&#65533;&#65533;sH'k&#65533;	&#65533;U&#65533;S9&#65533;&#65533;@&#65533;x&#65533;W1&#65533;&#65533;)'yA&#65533;&#65533;&#65533;(Hme&#65533;brL&#65533;P&#65533;N8l&#65533;w"2&#65533;S#;&#65533;&#65533;aS.&#65533;^n&#512;&#65533;P2f=&#65533;Pdm*v&#65533;!zP&#65533;~H&#65533;&#65533;&#65533;&#65533;|q&#65533;u&#65533;r&#65533;nR&#65533;&#65533;&#65533;V<&#65533;&#65533;gQ&#65533;9@f&#65533;91(aJ&#65533;vDe&#65533;7&#65533;&#65533;&#65533;M&#1155;&#1170;:&#65533;G	
 ~v&#65533;[F&#65533;&#65533;&#65533;s~-&#65533;i&#65533;2"&#65533;&#65533;k&#65533;W&#65533;C&#65533;&#65533;D;&#65533;@zXhw&#65533;&#65533;&#65533;B	7O@@3&#65533;&#65533;&#65533;&#65533;^&#65533;i&#65533;&#65533;,&#65533;(Z&#65533;8&#65533;#&#65533;z*&#65533;D&#65533;-x(U&#65533;l&#65533;W&#65533;?&#65533;&#65533;&#65533;&#65533;X&#65533;&#65533;h&#65533;}&#1543;(X+F&#65533;,&#65533;|(>&#65533;b&#65533;M&#65533;G&#65533;xoO&#65533;vQ&#65533;.&#65533;&#65533;}lc@&#65533;6rS8&#65533;&#65533;&#65533;&#65533;H&#522;
i~&#196;M(x*G&#65533;&#65533;&#65533;&#65533;&#65533;&#65533;&#65533;}&#65533;&#65533;B&#65533;t.&#65533;(wWh(+&#65533;&#65533;q&#65533;Bc5&#65533;8g&#65533;)&#65533;l&#65533;&#65533;l&#65533;R&#65533;5>&#65533;d'{&#65533;e&#65533;&#65533;&#65533;"&#65533;&#28179;:&#595;Q&#65533;&#65533;&#65533;(&#65533;&#65533;&#65533;&#65533;{&#65533;h 8E&#65533;&#65533;&#65533;&k&#65533;&#65533;&#65533;v}&#65533;&#65533;C2pIp&#65533;&#65533;&#65533;&#65533;d&#65533;YD&#65533;&#18896;8&#65533;aF&#65533;%&#65533;~&#65533;yPB&#65533;&#65533;&#65533;&#65533;F&#65533;a&#65533;x&#65533;7Wh&#65533;9]^x&#65533;x&#65533;Oz%e&#65533;&#65533;s&#65533;;&&#65533;zq&#594;-)r&#65533;	&#65533;H&#65533;3&#65533;9D&#65533;&#65533;tiV!&#65533;&#65533;&#65533;@&#65533;&#65533;&#65533;&#531;&#65533;9|K&#65533;*&#65533;&#1608;&#65533;&#65533;4&#65533;9&#65533;CY&#65533;G&#65533;MF&#65533;F&#65533;&#65533;&#65533;&#65533;g{gRQ&#579;D&#65533;F&#65533;&#65533;&#65533;O&#65533;(7^&#586;!&#65533;`&#65533;$X91&#65533;#&#65533;
2&#65533;&#65533;&#65533;|H&#65533;&#65533;09*&#65533;&#65533;&#65533;&#65533;re&#65533;&#65533;&#65533;4&#65533;f&#65533;&#465;v&#65533;&#65533;&#1493;W6$&#65533;&#65533;X	G&#65533;V&#65533;&#65533;.&#65533;s&#65533;)&#65533;&#65533;dw&#65533;&#65533;&#65533;H&#65533;f(EY&#65533;&#65533;&#65533;x{J7&#65533;9&#65533;&#65533;&#65533;&#65533;&#65533;W&#65533;Ywk&#65533;r&#65533;&#65533;&#65533;mA&#590;&#65533;(&#65533;&#65533;&#65533;&&#65533;&#65533;&#65533;&#65533;6v&#65533;&#65533;&#65533;PeN&#65533;&#65533;&#65533;TY&#65533;rWSo&#65533;]&#65533;w&#65533;&&#65533;U&#65533;&#65533;`&#65533;&#65533;&#528;&#65533;qfy&#65533;**qn&#65533;h` &#65533;&#65533;9&#65533; &#65533;W&#65533;&#65533;t&#65533;&#65533;&#65533;5&#65533;&#65533;Yy&#65533;d&#1721;&#65533;&#65533;Y&#65533;&#65533;&#65533;&#65533;29$&#65533;&#65533;Y&#65533;&#65533;z&#65533;&#65533;;&#65533;&#65533;4G&#65533;<&#65533;pD&#65533; &#65533;StYX&#65533;+&#375;uG&#65533;&#65533;?&#65533;&#65533;F4&#1054;&#65533;-&#65533;&#65533;LY&#65533;&#65533;&#65533;Y&#65533;Bn &`&#65533;&#393;y&#65533;&#65533;&#65533;&#65533;&#65533;}j&#65533;.&#65533;!/	&#65533;&#65533;&#65533;`H&#65533;9~_Y&#411;%&#65533;&#65533;&#65533;&#65533;q&#65533;&#65533;~&#65533;:&#65533;kik&#65533;&#65533;\D0p&#65533;3j&#1633;&#65533;&#65533;;Z&#65533;&#65533;&#65533;g&#65533;B&#65533;?&#65533;&#65533;&#65533;&#65533;*8r^&#65533;&#17210;&#65533;&#65533;&#65533;&#65533;&#65533;&#65533;&#65533;U&#65533;&#65533;&#65533;&#65533;&#65533;&#65533;&#65533;N&#65533;C=&#65533;3&#65533;&#65533;&#65533;P=&#65533;&h&#65533;&#65533;R[V}*zBf:_&#65533;Do&#65533;&#65533;iQ&#65533;6&#65533;wJ&#65533;&#1638;8&#65533;Q &#65533;E	Ya&#26889;&#65533;&&#65533;w*U&#65533;H@x&#65533;FYD&#65533;&#65533;Jk&#65533;&#65533;&#65533;b&#13776;`&#65533;&#65533;&#1616;&#65533;&#65533;&#65533;&#65533;e&#65533;&#1604;&#65533;&#65533;8&#937;(< L&#65533;&#65533;&#65533;&#65533;&#1704;Ph&#65533;&#65533;&&#65533;Gy&#65533;jD>0g;&#65533;&#65533;&#65533;B&#65533;;S&#65533;^&#65533;&#65533;y&#65533;&#65533;&#65533;&#65533;&#65533;V&#65533;eY&#65533;)1&#65533;&#65533;<&#65533;&#1113; &#65533;4U>&#65533;Rm&#65533;%&#65533;&#40103;&#196;l&#65533;t.[t6T&#627;L&#65533;i&#65533;Y&#65533;&#65533;tB&#65533;t&#65533;8&#65533;sZ&#65533;&#65533;v&#1690;xh&#65533;S&#65533;9&#65533;:&#65533;&#65533;&#65533;@&#65533;E&#65533;&#65533;#&#65533;&#65533;&#65533;&#65533;q(
&#65533;7&#65533;\2F&#65533;<P&#65533;b&#65533;A&#65533;S&#65533;C&#65533;&#65533;&#65533;H
&#65533;9&#65533;&#65533;&#65533;9&#65533;x&#65533;&#65533;2&#65533;&#1657;&#65533;wy#&#65533;*1d&#65533;&#65533;A&#65533;&#65533;&#65533;&#65533;&#65533;S^y&#65533;&#65533;
1&#65533;QjD&#65533;)&#65533;&#65533;&#65533;E&#65533;R6&#65533;Q%2&#1774;&#65533;&#692;&#65533; T6&#65533;?&#65533;&#65533;"Q7P2>&#65533;&#412;6k&#65533;IP&#65533;k&#1722;$&#65533;g&#65533;8&#65533;&#1376;&#65533;5&#65533;y&#65533;Q+{&#65533;CV&#65533;&#65533;Jf>&#65533;@&#65533;(k&#65533;&#65533;5X~]&#1738;&#65533;&#65533;&#65533;&#65533;f;&#65533;&#65533;&#65533;&#65533;&#889;&#65533;&#65533;&#10767;&#65533;&#65533;cO&#65533;&#65533;9!p&#65533;f&#65533;K&#65533;&#65533;&#65533;Xg&#65533;&#65533;&#65533;'&#65533;&#65533;&#65533;&#65533;&#65533;^!3&#65533;B&#65533;BC&#65533;>&#65533;&#65533;&#65533;&#65533;&#65533;E&#65533;&#65533;&#65533;!%&#65533;c&#1714;&#65533; &#65533;&#65533;&#65533;b&#65533;LQp&#65533;&#65533;%&&#65533;M&#65533;C&#65533;c&#65533;&#65533;&#65533;&#65533;<&#65533;&#65533;&#65533;V&#1711;`:5&#65533;Zhp&#65533;&#1914;&#65533;&#65533;n%wJ8V&#65533;&#65533;zbR&#65533;b&#65533;&#65533;&#65533;&#65533;|&#65533; &#65533;*&#609;EV&#65533;	z&#508;ws&#65533;&#65533;k&#65533;&#65533;&#65533;&#65533;&#65533;+&#65533;@&#65533;&#65533;&#65533;d&#1829;U&#1034;J&#65533;&#65533;&#65533;&#65533;;4]8&#1675;&#65533;'&#65533;&#22263;{&#65533;&#65533;&#1719;&#65533;8#(D^&#65533;&#65533;`&#65533;p&#65533;S3&#65533;&#65533;&#65533;%&#65533;]&#65533;&#65533;/i&#65533;0&#65533;&#65533;^&#670;&#65533;%&#65533;$>&#65533;&#65533;&#65533;&#65533;&#1219;&#65533;&#65533;x&#65533;&#65533;,&#65533;c&#65533;&#65533;~&#65533;&#65533;|V&#65533;i>&#65533;&#65533;&#65533;&#65533;i&#65533;&#65533;F&#65533;Ap&#65533;{?'\&#65533;&#65533;&#65533;&#65533;&#65533;$#%&#65533;&#65533;&#65533;&#65533;+mW	&#65533;:z&#65533;0&#65533;&#65533;G&#1563;I&#65533;&#65533;1Oa&#65533;&#65533;e&#65533;&#684;&#65533;&#65533;&#65533;VtKG&#1853;4/&#65533;y&#65533; O&#65533;u&#65533;&#708;Y&#65533;&#65533;+&#65533;T&#65533;V&#65533;U5&#65533;&#424;&#65533;s)&#65533;&#65533;&#639;K&#65533;&#1404;&#65533;K&#65533;&#65533;l<&#65533;&#65533;&#65533;|&#65533;&#65533;&#65533;&#65533;&#65533;&#65533;9Q&#65533;&#65533;= &#65533;y&#65533;&#65533;&#65533;&#65533;{&#65533;&#65533;&#65533;&#65533;&#65533;&#65533;&#65533;&#193;xV*_&#1043;&#65533;&#65533;&#1434;&#65533;G&#65533;7&#65533;&#65533;k&#65533;&#65533;KM6[Sp&#65533;&#65533;<&#65533;r&#65533;&#65533;&#65533;&#65533;&#354;)&#65533;6&#65533;[&#65533;&#65533;&#65533;&#65533;&#65533;&#65533;&#65533;t&#65533;9S&#65533;A,c)&#65533;&#65533;&#65533;B&#65533;&#65533;d&#65533;H&#65533;&#65533;@&#65533;i&#65533;&#65533;&#65533;&#1187;F(&#65533;"&#65533;;&#65533;&#65533;L&#65533;&#65533;i&#65533;A&#65533;&#65533;&#65533;&#65533;&#65533;&#65533;&#65533;2W&#65533;R&#1500;&#65533;F&#65533;&#65533;k&#65533;3&#65533;8&#65533;4&#65533;&#65533;u&#65533;&#65533;y>`&#65533;EDH?&#65533;W&#65533;&#65533;K1&#65533;&#65533;@K&#65533;D&#742;&#65533;)Qc&#65533;&#65533;&#65533;\&#65533;&#35098;&#65533;&#65533;S&#65533;&#1723;&#65533;&#65533;&#65533;j&#65533;&#65533;&#65533;&#65533;&#65533;&#65533;&#65533;| 6X&#65533;Y&#220;`-7!:T]&#644;cY`&#65533;&#65533;&#65533;&#65533;&#65533;&#65533;&#836;k&#65533;O&#65533;&#65533;` &#1835;9&#65533;<&#65533;-&#65533;&#764;L&#65533;Wq&#65533;
&#65533;C&#65533;&#65533;&#65533;U&#65533;&#65533;kM&#387;9&#65533;&#65533;*&#65533;[&#65533;&#65533;,&#860;&#65533;K:&#65533;&#65533;j&#65533;d&#65533;+&#65533;I4&#65533;P&#65533;jC&#65533;&#65533;&#65533;nTB>&#65533;%&#65533;&#65533;&#65533;&#65533;&#65533;&#65533;~&#65533;	&#65533;&#65533;t&#65533;&#65533;&#65533;&#65533;&#65533;*X&#1451;&#65533;&#1466;{hj}&#65533;o&#65533;&#65533;&#65533;&#65533;&#65533;&#6277;&#65533;&#65533;e&#215;&#65533;&#65533;B&#65533;&#65533;a&#65533;\w&#65533;9|7&#872;,&#65533;-&#1163;&#65533;&#65533;$=&#65533;&#65533;  &#65533;&#893;&#65533;&#65533;&#65533;&#65533;
&#65533;/&#65533;h&#65533;$&#65533;+A&#1867;V]P`up&#65533;N&#65533;&#65533;&#65533;3&#65533;2&#65533;Q&#65533;&#1258;&#65533;p&#65533;&#65533;3&#65533;&#65533;&#1091;&#65533;Em&#65533;&#65533;=&#65533;<tg&#65533;&#65533;a&#65533;&#65533;^&#65533;}&#65533;&#65533;&#65533;&#65533;&#65533;&#65533;&#65533;&#65533;&#65533;&#65533;t&#65533;&#65533;m&#65533;&#65533;&#65533;m&#65533;&#65533;&#65533;&#1851;\&#65533;&#65533;&#65533;&#65533;&#1210;&#65533;,&#65533;.X&#65533;3){&#65533;Z&#65533;&#65533;&#65533;vX&#65533;p-&#65533;o&#65533;!+&#65533;&#65533;]j&#65533;&#65533;&#65533;&#65533;{&#65533;F&#65533;&#1921;&#888;&#65533;&#65533;&#65533;&#65533;;&#65533;@&#65533;&#65533;b&#65533;&#653;&#65533;&#65533;&#65533; $&#65533;&#2026;&#65533;&#1997;J&#65533;-&#65533;&#1136;&#65533;y';&Ar[&#65533;&#65533;&#65533;&#524;&#65533;&#65533;&#65533;&#65533;}{w&#65533;&#65533;&#65533;{ &#65533;&#65533;&#65533;gn&#65533;&#65533;&#65533;&#65533;&#1754;),m&#65533;&#65533;&#65533;m&#65533;&#65533;`\&#65533;&#65533;&#65533;&#569;&#65533;&#65533;&#65533;Tm&#65533;&#65533;<o&#65533;.i&#65533;&#65533;&#65533;&#65533;{&#65533;&#65533;|2&#65533;&#65533;D&#65533;&#65533;&#65533;={=&#65533;M&#1926;&#65533;&#65533;&#65533;Y&#65533;&#65533;&#1194;&#65533;,&#65533;`&#65533;&#1618; (Zn}&#65533;5&#65533;J&#65533;&#65533;`&#65533;&#1584;x&#65533;\&#65533;Z jN&#65533;I2&#65533;&#65533;&#65533;&#65533;&#65533;&#1648;AO&#65533;&#65533;c&#65533;&#65533;&#65533;&#65533;^&#65533;&#65533;&#65533;;&#65533;`q&#65533;&#65533;&#65533;:&#65533;~>&#65533;&#65533;&#65533;&#772;.&#65533;&#65533;vnJ&#63164;&#65533;&#65533;&#65533;&#65533;&#65533;&#65533;&#65533;&#65533;&#65533;lM &#65533;&#65533;;&#65533;J@&#65533;m&#1118;[&#65533;#Q&#65533;&#65533;&#65533;&#65533;&#65533;7`&#65533;_&#65533;&#65533;ZjF&#65533;&#65533;&#65533;&#65533;&#65533;[&#65533;&#65533;&#65533;&#65533;#&#65533;g&#65533;&#65533;(&#65533;w=&#65533;&#65533;m&#65533;&#65533;&#65533;>&#65533;&#1395;&#65533;$&#65533;&#65533;T^&#65533;)&#65533;u &#65533; &#65533;p}&#65533;s&#65533;[tz&#65533;uq]&#65533;&#65533;.(c&#65533;&#65533;&#65533;x&#65533;&#65533;&#65533;j&#65533;&#65533;&#65533;&#65533;&#65533;:&#65533;&#65533;&#65533;&#65533;&#65533;&#65533;j0&#65533;&#65533;iW &#1173;&#65533;7&#65533;&#65533;l&#39421;&#65533;&#65533;&#65533;&#65533;
&#65533;Y&#65533;&#391;&#65533;DY&#65533;yF&#65533;&#65533;n&#65533;m&#65533;&#65533;&#65533;(?&#65533;}z"8&#65533;&#65533;&&#65533;&#65533;&#65533;||&#65533;&#65533;&#65533;&#448;&#65533;&#65533;&#65533;&#65533;&#65533;&#65533;&#65533;A&#65533;&#65533; &#65533;,T)&#65533;&#65533;,&#1876;i&#65533;&#65533;&#65533;:&#65533;[ ]-&#65533;&#65533;T	&#65533;&#65533;&#65533;&#65533;^D&#65533;H&#65533;&#65533;&#65533;&#65533;&#1596;JE\&#65533;m&#65533;8&#65533;&#65533;M&#65533;w&#875;&#1580;&#65533;&#65533;&#65533;&#65533;C&#65533;&#65533;f&#65533;&#65533;h&#65533;H&#65533;}&#65533;$&#65533;&#65533;}c&#65533;&#65533;	G&#65533;&#65533;X&#65533;&#1649;&#1584;&#65533;&#65533;~&#65533;&#65533;&#65533;&#65533;&#65533;&#65533;&#65533;&#65533;bKx&#65533;&#65533;&#65533;&#65533;"&#65533;<&#65533;&#65533;3h/&#65533;&#65533;&#65533;&#65533;&#65533;&#65533;&#65533;#$&#65533;U&#65533;&#1495;?&#65533;c&#1687;&#1090;&#65533;{&#65533;&#65533;&#65533;&#65533;|OAi&#65533;&#65533;&#1476;Gs  #&#65533;&#13817;&#65533;v&#65533;t&#65533;&#65533;&#65533;&#65533;&#65533;T&#65533;&#65533;9&#65533;&#65533;'&#65533;&#65533;rjJI#&#65533;&#65533;XE&#65533;&#65533;&#65533;&#65533;&#65533;&#65533;&#65533;&#65533;&#65533;&#65533;&#65533;&#65533;Q&#65533;c&#65533;&#65533;&#65533;b&#65533;xaoj&#65533;&#65533;:&#65533;&#65533;&#65533; &#65533;&#65533;&#65533;&#65533;&#65533;&#65533;&#65533;&#65533;&#65533;&#65533;]&#65533;&#65533;&#65533;&#65533;
]9&#65533;&#65533;&#65533;&#65533;&#65533;&#65533;G&#65533;&#65533;&#65533;&#65533;b&#65533;&#65533;!&#65533;!&#65533;&#65533;&#65533;&#65533;&#65533;&#65533;&#65533;&#65533;&#65533;&#65533;&#65533;&#65533;&#65533;u
&#65533;kG&#65533; =hY&#65533;&#65533;&#65533;&#65533;&#199;&#65533;v&#65533;3G&#65533;&#65533;'j&#65533;&#65533;&#65533;#,[&#65533;B&#65533;L@&#65533;&#65533;I&#65533;-&#65533;|&#65533;&#65533;&#65533;&#402;	&#65533;&#65533;tP&#65533;&#856;+h&#65533;&#65533;Y&#65533;g&#65533;&#65533;@&#65533;&#65533;3&#65533;&#1122;>]&#65533;B&#65533;	U&#65533;(e&#65533;&#65533;A&#65533;&#65533;&#65533;j<&#65533;&#693;+&#65533;`&#202;&#65533;&#1387;&#65533;&#65533;`+r&#65533; &#65533;&#65533;p&#65533;&#65533;&#65533;&#65533;&#1339;Z&#65533;&#65533;&#1379;&#65533;&#65533;L;9<&#65533;&#1056;&#65533;R&#65533;1&#65533;&#65533;W'&#65533;h&#65533;|&#65533;k&#65533;&#65533;"&#65533;&#65533;
e&#65533;b&#538;y&#65533;&#65533;&#65533;&#65533;R&#65533;Y"+&#65533;n "&_K'&#65533;&#65533;&#65533;&#65533;&#65533;&#65533;f&#65533;&#65533;1&#65533;]&#65533;&#65533;h&#65533;&#65533;&#65533;&#65533;&#65533;&#65533;&#65533;&#65533;&#65533;#&#65533;&#65533;'&#65533;`&#65533;&#65533;&#65533;<hhm&#65533;&#65533;&#65533;&#65533;&#65533;W&#65533;&#315;&#65533;&#65533;&#65533;&#14812;&#65533;&#65533;&#65533;&#65533;7&#65533;&#65533;@{-&#65533;&#65533;)&#65533;\=&#65533;&#65533;&#851;&#65533;&#65533;&#2010;&#65533;z&#65533;&#537;%&#1044;~>h&#65533;&#65533;'!&#65533; OU&#65533;&#65533;Sj&#65533;5&#65533;J_&#65533;T[&#65533;Yv&#65533;aY b&#65533;&#65533;g&#65533;$&#65533;&#65533;&#65533;q&#65533;U&#65533;^,&#65533;XU&#65533;I@J!&#65533;&#65533;q
h&#65533;ud&#1604;&#65533;&#65533;&#65533;&#65533;$&#65533;&#65533;Rcc1~&#65533;&#65533;&#65533;&#615;&#1682;&#65533;1)&#65533;&#65533;&#65533;"&#65533;9<lC&#65533;!&#65533;&#65533;&#65533;&#65533;s[u&#65533;	'&qa&#65533;&#65533;&#65533;Qyy,&#65533;]<&#65533;&#65533;^=&#1156;i&#65533;p&#65533;E&#65533; &#65533;}G&#65533;x]&#65533;#hCy*&#65533;&#65533;D&#65533;&#65533;NA&#65533;t&#65533;&#65533;~Jf&#65533;}&#65533;&#65533;c&#65533;(&#65533;iK&#65533;Z&#65533;&#65533;I
8 &#65533;F&#65533; Q&#1927;&#65533;&#65533; :&#65533;`I&#65533;i[$?&#65533;2^e&#390; ~&#65533;k&#65533;&#65533;j&#65533;&#176;#Z&#65533;&#65533;)&#65533;eW&#65533;30&#65533;&#65533;&#65533;`&#65533;`&#65533;&#65533;SV&#65533;-&#65533;RF&#65533;`B&#65533;&#1556;&#65533;H&#65533;&#65533;&#65533;&#65533;6&#65533;&#65533;r&#65533;esemY&#65533;emwrc&#65533;Z&#65533;&#1291;&#65533;q&#65533;&#65533;Q&#65533;'&#65533;T&#65533;&#65533;t&#65533;=&#65533;&#1897;&#65533;6
&#65533;gND&#65533;9&#65533;&#65533;o&#65533;&#65533;i 2t&#65533;q&#65533;'&#65533;|&#65533;&#65533;&#65533;&#65533;&#65533;&#65533;&#65533;&#65533;&#65533;&#65533;#&#65533;&#65533;L&#65533;&#65533;l&#65533;G&#65533;z&#65533;&#65533;?&#65533;:3&#65533;&#65533;A&#65533;&#65533;h;&#65533;
&#65533;w&#65533;q&#65533;&#65533;4&#65533;&#65533;&#65533;da&#65533;t&#65533;"&#65533;0&#65533;1O&#65533;&#65533;&#65533;,&#65533;:&#65533;&#65533;&#65533;&#65533;cja&#65533;T&#65533;&#65533;Jp&#65533;&#65533;Qv&#65533;&#1422;+&#65533;&#65533;e&#65533;vn&#65533;t&#65533;&#65533;n:U&#65533;m|{&#65533;w&#65533;	&#65533;\p&#65533;&#65533;u&#65533;f&#65533;&#65533;&#65533;&#65533;&#65533;&#347;&#65533;&#65533;&#65533;'&#65533;&#65533;D&#65533;w&#65533;eZ?
&#65533;	<Y&#798;?&#65533;&#65533;nz,&#65533;&#65533;qo&#65533; Y&#65533;l.KM&#65533;&#65533;#&#65533;8&#65533;&#65533;Q&#65533;*&#65533;n&#65533;P&#65533;&#65533;&#65533;$&#65533;9O|&#65533;&#65533;^:&#65533;*&#65533;-_&#65533;^&#65533;&#1153;t&#65533;&#65533;V&#65533;U&#65533;[l&#65533;OC-&#65533;a&#65533;"[&#65533;0Xk&#65533;&#65533;/F&#65533;&#65533;&#65533;&#65533;&#65533;&#65533;&#65533;9.&#65533;&#65533;&#65533;&#65533;-o&#65533;&#65533;&#65533;OVw&#65533;&#65533;q&#65533;?&#65533;&#65533;&#65533;3&#65533;&#65533;&#65533;&#65533;]'sc&#65533;&#65533;&#65533;&#65533;&#1400;&#65533;k&#1161;&#65533;&#65533;&#65533;C&#65533;:&#65533;&#65533;dE&#65533;408&#65533;,&#65533;c&#65533;&#65533;J7&#65533;Cm&#65533;&#65533;&#65533;&#65533;*&#65533;&#65533;8&#65533;&#65533;&#65533;c&#65533;&#65533;lT8&#65533;Y&#65533;x';&#65533;*e&#65533;&#65533;&#65533;&#65533;&#65533;C&#65533; /&#65533;&#65533;&#65533;&#1615;J&#65533;
$&#65533;/E&#65533;&#1969;&#65533;&#65533;=&#65533;ao	g&#34735;&#65533;&#65533;&#359;&#65533; j&#65533;&#65533;[&#65533;&#65533;&#65533;d	&#65533;c&#1423;&#65533;?&#65533;&#65533;H&#65533;&#65533;&#65533;&#65533;&#65533;&#65533;:&#65533;x&#65533;'s7*q&#65533;&#65533;&#65533; X9&#65533;QCL&#65533;&#65533;px&#65533;0&#65533;&#65533;&#65533;&#133;.&#65533;&#65533;@NN&#65533;&#65533;
&#65533;&#65533;I0U&#65533;P&#65533;&#65533;;&:&#1109;&#65533;&#65533;AGE'BC&#65533;PMC&#65533;;:&#1422; 8&#65533;d&#65533;&#65533;ui&#65533;!&#65533;&#65533;Q&#65533;
/q&#65533;r<&#65533;&#65533;&#65533;DB2o&#65533;&#65533;&#65533;&#65533;&#65533;#s4[&#65533;&#65533;[Ye&#65533;O`B&#65533;BEnz&#65533;+I&#65533;b&#1206;8,&#65533;&#65533;&#65533;5Q&#65533;F&#65533;'&#65533;qE&#842;g&#65533;&#65533;T&#65533;O[Jq&#65533;&#65533;&#65533;V?&#65533;(a4&#65533;&#65533;[@&#65533;H&#65533;&&#65533;q&#65533;&#65533;/&#1527;a8&#65533;o&#65533;@&#65533;&#65533;5&#65533;?"&#65533;&#65533;t&#65533;r&#65533;&#65533;yD&#145068;&#65533;'gA2&#65533;tb$&K&#65533;5A&#65533;&#65533;&#65533;&#200;&#65533;&#65533;&#65533;J&#65533;e&#65533;#&#65533;dPK&#65533;&#65533;>&#65533;&#65533;&#65533;0k&#65533;C&#65533;8&#65533;/9&#65533;2&#65533;&#65533;&#705;t&#65533;&#65533;Z&#65533;&#65533;h&#65533;r&#1386;EePC&#65533;&#296;&#65533;n~Si&#65533;r&#313;=o&#65533;&#1227;&#65533;D"l3F&#65533;&#581;&#65533;&#65533;<&#65533;TsQ&#65533;[&#65533;x&#65533;&#65533;U&#65533;
&#65533;nP&#65533;&#65533;AqA&#65533;?
&#65533;&#65533;&#65533;&#65533;&#65533;&#65533;e&#65533;.&#65533;+&#65533;&#65533;+&#65533;&#65533;Gh&#669284;`-G&#65533;&#65533; &#65533;&#65533;&#65533;%F&#65533;&#65533;4&#65533;&#65533;&#65533;&#65533;	A&#65533;i&#65533;&#65533;&#65533;&#65533;L&#65533;%C&#65533;&#65533;,&#65533;Q&#65533;&#65533;k.U&#65533;sl&#65533;&#65533;Ol_&#65533;&#65533;&#65533;&#65533;Rhr&#65533;1iv&#65533;jUz&#65533;&#65533; Y&#65533;&#65533;Un&#65533;&#65533;&#65533;b&#65533;&#65533;X&#65533;&#65533;=&#65533;
&#65533; Us&#65533; &#1017;&#65533;&#65533;&#65533;&#65533;n&#65533;&#65533;&#65533;&#65533;&#65533;&#65533;&#65533;u&#65533;j&#65533;S&#65533;&#65533;r+&#65533;$&#65533;{%&#65533;"&#65533;&#65533;V
0d&#65533;&#65533;&#65533;&#65533;&#65533;&#65533;&#65533;1&#65533;&/)&#65533;&#65533;(87&#65533;M!'5wR&#65533;)&#65533;&#65533;&#65533;&#65533;)S&#65533;&#65533;&#1342;r&#65533;G8&#65533;&#65533;FgT&#65533;j&#65533;&#65533;&#681;&#65533;
&#65533;&#65533;f&#65533;&#65533;&#65533;)CN&#65533;c_&#65533;u&#65533;4&#65533;&#65533;n&#65533;G&#65533;zAk&#1642;[&#65533;&#65533;&#65533;"s&#65533;F&#65533;v&#65533;&#65533;V#y&#65533;&#65533;&#65533;&#65533;Y&#65533;V.&#65533;sS&#65533;&#65533;4&#65533;&#65533;&#65533;&#65533;v9f&#65533;&#1265;&#65533;&#65533;&#65533;&#65533;&#65533;&#65533;&#65533;x&#65533;!$&#65533;V&#65533;&#65533;&#65533;&#65533;&#862;&#65533;&#65533;&#65533;&#65533;&#65533;R&#65533;&#65533;&#65533;S&#929;&#65533;$<&#65533;&#65533;&#65533;&#65533;&#1733;#&#65533;V&#65533;!&#65533;R&#65533;j&#65533;&#65533;&#65533;&#65533;&#65533;l&#65533;&#65533;a&#65533;&#65533;&#65533;}G&#65533;&#65533;8,&#65533;&#65533;&#65533;&#65533;&#65533;&#65533;J%&#65533;F&#60859;&#65533;&#65533;d&#65533;/&#65533;&#65533;&#1674;&#65533;-&#65533;&#65533;&#1687;&#65533;U&#65533;D&#65533;&#65533;hE&#723739;(&#65533;&#65533;_&#65533;&#65533;|-&#65533;&#65533;&#65533;&#65533;&&#65533;r&#65533;&#65533;k^Y&#65533;&#65533;=q&#65533;zW&#65533;&#65533;gs&#65533;&#65533;-u&#65533;&#65533;&#65533;)|J&#10249;l&#65533;!g&#65533;-;&#65533;&#65533;(&#65533;&#65533;I&#65533;&#65533;&#65533;&#65533;
&#517;=&#1693;z/x&#65533;&#65533;0&#65533;&#65533;s&#65533;z&#65533;&#65533;&#65533;&#65533;&#65533;A&#65533;!&#65533;&#65533;&#65533;&#65533; -a&#65533;/&#65533;&#65533;L&#65533;'&#65533;)&#370;&#65533;{	Yg&#1789;&#65533;&#65533;&#65533;&#65533;^&#65533;D&#1143;&#65533;e&#65533;o$&#65533;x&#65533;Y&#65533;&#65533;&#65533;Zr8&#65533;&#65533;&#65533;_&#65533;&#65533;&#65533;&#65533;^&#65533;&#65533;&#65533;&#65533;\&#65533;&#65533;&#1544;&#65533;r;&#65533;@>&#65533;&#65533;&#65533;&#65533;&#65533;&#65533;I&#65533;&#65533;M&#65533;&#65533;=5G&#65533;U&#65533;)&#65533;&#475;T{&#65533;&#65533;1&#65533;&#65533;LpN&#65533;&#65533;Tl&#65533;&#65533;nE&#65533;&#65533;^1&#65533;&#1434;&#65533;&#65533;he&#65533;&#65533;&#65533;&#65533;xp&#65533;8&#65533;Y&#65533;:B&#65533;&#40191;3l&#65533;&#65533;Y&#65533;_c&#65533;&#65533;&#65533;&#65533;&#65533;&#1175;&#65533;q&#65533;&#65533;.2[&#65533;9&#65533;&#65533;&#65533;&#65533;e&#65533;&#65533;n&#65533;&#65533;g&#65533;&#65533;&#65533;k\&#65533;m&#65533;4Q&#65533;B&#65533;&#65533;6&#65533;Hoz6&#65533;f7&#65533;&#65533;&#65533;&#65533;&#65533;%&#65533;a&#65533;&#65533;~ &#65533;s8cs&#65533;&#65533;&#65533;&#65533;~&F&#65533;}&#1127;&#65533;&#65533;&#65533;&#65533;3&#65533;&#65533;&#65533;}5&#65533;oy&#65533;WxJ &#943;u&#65533;&#2029;xZ&#65533;&#65533;&#65533;&#65533;2&#65533;&#65533;&#65533;&#65533;8Q*&#65533;&#65533;&#65533;&#65533;&#65533;%&#65533;&#65533;&#65533;V&#65533;&#65533;.&#65533;g&#65533;Ic&#65533;&#65533;O&#65533;&#65533;&#65533;`&#65533;&#65533;_&#65533;$v7lc[&#65533;j:&#65533;&#962;NCP 'L}>&#65533;c5$&#65533;H7&#65533;rt&#65533;&#65533;[	hWO&#65533;5&#65533;&#65533;j&#65533;&#65533;%w{&#65533;&#65533;&#65533;&#65533;V&#65533;z&#65533;&#65533;k&#65533;&#65533;8zbUs&#65533;vEj&#65533;%m^;'5j@&#1474;O&#65533;&#65533;{2ht1X&#65533;5xj(<&#65533;7*d&#65533;|&#65533;u9&#65533;gn&#65533;&#65533;_mVg&#65533;6`aGcCv\&#65533;&#65533;&#65533;}i'h#&#65533;v&#65533;&#65533;v&#65533;V&#65533;&#65533;}&#65533;&#65533;w&#65533;&#65533;&#65533;&#65533;f&#65533;&#65533;~&#65533;&#65533;p&#65533;ch.e&#65533;+&#65533;&#65533;&#65533;&#65533;&#65533;&#65533;gK&#65533;&#65533;8! m&#65533;{&#65533;x&#65533;Eu1&#65533;&#65533;&#65533;	&#65533;#H&#65533;L&#65533;&#65533;&#65533;.&#65533;&#65533;&#65533;y&#65533;7dQ&#65533;&#65533;\D,"&#65533;rRFs&#65533;&#65533;z8g&#65533;N&#65533;"&#65533; &#65533;G{&#65533;&#65533;&#65533;&#65533;&#65533;55&#65533;D&#65533;2U&#65533;&#65533;{&#65533;&#65533;<&#65533;s36&#65533;t&#65533;&#65533;&#65533;~tFnv"&#65533;&#65533;F&#65533;&#65533; &&#65533;&#65533;&#65533;&#65533;V}&#65533;&#65533;^&#65533;&#65533;&#1687;v&#65533;&#65533;(&#1959;X&#65533;&&#65533;&#65533;V&#65533;H&#65533;&#65533;&:]p&#65533;&#65533;b&#65533;~&#65533;&S&#65533;e(&#65533;Qgc*q&#65533;hh(&#65533;s8P%2dj&#65533;&#65533;CuDG1I~ &#65533;&#65533;&#65533;&#65533;&#65533;D&#65533;&#65533;&#65533;&#65533;&#65533;&#65533;w&#65533;)7&#65533;4&#65533;&#65533;\t"*&#65533;&#65533;&#65533;&#65533;L&#65533;d&#65533;&#65533;4&#65533;&#65533;s(&#65533;&#65533;9P>&#65533;&#65533;y&#65533;&#65533;&#65533;&#65533;&#65533;4&#65533; <E&#65533;&#271;&#65533;&#65533;2{&#586;9&#65533;&#65533;&#65533;&#65533;8>&#65533;u&#65533;rQ&#65533;&#65533;0\7&#65533;4`&#65533;3Y&#65533;(&#65533;&#65533;f&#65533;&#65533;&#65533;%&#65533;|&#632;(&#268;PH[&#65533;w&#65533;&#65533;&#65533;&#453;d&#65533;&#65533;&#65533;4b7v&#65533;ebm(&#65533;&#65533;&#65533; bd og&#65533;&Or&#65533;vx&#65533;&#65533;&#65533;&#65533;LIG&#65533;&#65533;&#65533;^4&#65533;eI&#65533;&#65533;&#65533;y&#65533;&#65533;&#65533;&#65533;&#65533;&#65533;&#65533;1Yz&#65533;(&#65533;!&#65533;&#65533;&#65533;&#65533;k%&#1540;&#65533;UF&#65533;(&#65533;,kY&#65533;&#598;!&#65533;&#65533;y&#65533;&#1624;&#65533;&#65533;&#65533;&#65533;*;#L&#65533;B&#65533;&#65533;xp&#65533; &#65533;&#65533;&#65533;8\&#65533;&#65533;&#65533;n&#65533;@/&#65533;&#65533;&#65533;7^&#65533;#zv7|&#65533;&#65533;&#65533;f&#65533;&#65533;~&#65533;&#65533;&#65533;Z&#65533;H&#65533;B&#65533;&#65533;p&#65533;&#65533;&#65533;w&#65533;&#65533;&#65533;&#65533;&#65533;&#65533;!&#65533; &#65533;Cl&#65533;ZNS&&#65533;&#65533;&#65533;&#65533;[y&#65533;&#65533;3Q&#65533;;t&#65533;&#65533;th&#65533;&#65533;83|`&#65533;&#65533;&#65533;&#65533;I ]&#65533;&V&#65533;y&#65533;u&#65533;&#65533;x&#65533;&#65533;&#24848;&#1189;zy&#65533;&#65533;	&#65533;r&#65533;&#65533;&#65533;	&#65533;x&#65533;&#65533;&#65533;&#65533;&#65533;&#65533;&#65533;&#65533;&#65533;&#65533;&#65533;)t&#65533;)LewlE&#65533;&#65533;&#65533;&#65533;t&#65533;9&#65533;b&#65533;UWa}&#65533;&#65533;Y&#65533;&#65533;Cp&#65533;rw&#65533;YwB&#65533;&T}&#65533;&#65533;&#65533;"&#65533;%i1R@&#540;&#65533;&#65533;Nxa&#65533;&#65533;F&#65533;[&#65533;&#65533;&#65533;w~&#65533;p(&#65533;&#65533;#&#65533;P&#65533;1&#65533;&#65533;i.&#65533;i&#65533;	4&#65533;yo&#65533;&#65533;;&#65533;9&#65533;&#164;#&#65533;&#65533;F&#65533;&#65533;8&#65533;?&#65533;&#65533; &#671;z &#65533;&#65533;&#65533;&#65533;&#65533;9lY&#65533;&#606;	&#65533;&#65533;g&#65533;&#65533;&#65533;m5&#65533;&#65533;DeEp&#65533;&#65533;&#65533;&#65533;W&#65533;&#65533;sZ&#65533;vZ&#65533;@&#65533; &#65533;hu&#65533; :`Y&#65533;A0p&#65533;@`~&#65533;&#65533;&#65533;U&#65533;G/&#65533;u&#65533;P&#65533;&#65533;2&&#65533;YQF&#65533;|&#65533;p&#65533;&#65533;&#65533;&&#65533;&#65533;&#65533;4&#65533;&#1879;AAHi&#65533;&#65533;&#65533;&#65533;&#65533;&#65533;R&#65533;&#65533;}&#65533;U3*&#65533;&#65533;imRiF&#65533;&#65533;&#65533;&#65533;&#65533;&#65533;B&#65533;i&#65533;J&#65533;&#65533;&#65533;7&#65533;_C^)6&#65533;&#65533;:&#65533;&#65533; %@&#65533;&#778;&#65533;&#65533;&#65533;&#65533;&#65533;r&#65533;.RW&#65533;o&#65533;&#65533;&#670;^&#65533;&#65533;f:&#65533;{&#1630;"&#65533;&#65533;6&#65533;&#65533;m*n
&#65533;VJ&#65533;&#65533;y&#65533;&#65533;&#65533;&#65533;3b&#65533;&#65533;Q>	&#65533;&#65533;&#65533;&#65533;0x&#65533;&#65533;h!E&#65533;x&#65533;Z&#65533;&#65533;&#65533;[8&#65533;&#65533;&#65533;&#65533;&#65533;~&#65533;I}&#65533;|~9&#65533;%&#65533;&#65533;>&#65533;&#65533;&#712;%&#65533;&#65533;&#65533;&#65533;&#65533;&#65533;&#65533;&#65533;&#65533;Z&#65533;&#65533;)I&#65533;`&#65533;&#65533;&#65533;&#65533;&#65533;&#65533;&#65533;&#65533;&#65533;rKa}&#65533;&#171; &#65533;&#65533;B:&#65533;i:&#65533;c&#65533;:&#65533;&#65533;&#1715;L&#65533;&#65533;&#65533;7&#65533;T&#65533;M&#65533;&#1701;&#65533;&#65533;e&#685;G+&#65533;7@&#65533;&#1930;&#65533;M&#1574;&#65533; &#19812;&#53912;&#65533;)&#65533;Z&#65533;s&#65533;,&#65533;z&#65533;1<o&#65533; &#65533;0 /&#65533;&#65533;*@&#65533;&#65533;&#65533;&#65533;&#65533;F&#65533;&#65533;&#65533;p{&#65533;29&#65533;&#65533;&#65533;c&#65533;7X&#65533;&#65533;b&#65533;&#65533;T&#65533;&#65533;&#65533;&#65533;#&#65533;h&#65533;Y&#65533;&#65533;&#65533;&#202;'&v&#65533;\&#65533;6:p&#65533;&#65533;alX2{&#65533;1&#65533;&#65533;	&#65533;&#65533;i&#65533;&#65533;n&#65533;a&#65533;&#202;&#65533;&#65533;[&#757;&#65533;;&#65533;{q&#65533;&#1498;MP&#65533;&#65533;&#65533;&#65533;&#65533;&#65533;&#65533;g&#65533;EeZ&#65533;&#65533;
&#65533;&#65533;4F&#65533;Z&#65533;&#65533;&#65533;&#578;X&#65533;&#65533;&#315;&#65533;[[&#65533;&#65533;`&#1063;c	@&#1488;}&#65533;&#65533;&#65533;&#65533;&#65533;B&#65533;DTR&#65533;&#65533;&#65533;@&#65533;J&#65533;&#1776;4&#65533;&#65533;9&#169;l&#27231;&#65533;&#65533;tH&#65533;&#65533;v&#65533; &#65533;&#65533;&#65533;Q&#65533;&#65533;a&#65533;&#65533;[h&#65533; &#65533;&#65533;w&#65533;&#1223;&#65533;CWxkV&#65533;&#65533;&#49117;{&#65533;FjZ&#1312;&#65533;&#65533;&#1172;,&#65533;&#65533;&#65533;&#65533;+&#65533;&#65533;0&#65533;&&#65533;y&#65533;&#65533;&#65533;H&#65533;&#65533;J;l&#65533;Iz&#65533;&#65533;&#65533;P&#65533;&#65533;&#65533;&#742;&&#65533;%&#65533;{&#65533;]v&#65533;&#65533;&#65533;&#65533; &#65533;&#65533;&#65533;5^jh(&#65533;`&#65533;IZ&#65533;j&#65533;o&#65533;sR&#65533;&#1661;&#65533;&#65533;&#65533;R&#65533;H&#65533;&#65533;&#1675;&#65533;&#65533;&5iX&#65533;&#65533;&#65533;&#27050;uV&#65533;u&#65533;r'A&#65533;DA&#65533;&#65533;u&#65533;i&#65533;&#65533;5Z_8J&#65533;);v&#65533;&#65533;&#65533;jS&#65533;d&#65533;&#65533;&#65533;0&#65533;&#65533;v&#65533;&#65533;&#65533;&#65533;V&#65533;&#65533;t&#826;@{Z:&#65533;Lz&#65533;f&#65533;E&#181;&#65533;&#65533;,&#65533;h&#65533;L&#65533;Q&#65533;&#65533;&#65533;)t-&#65533;&#65533;u&#1845;Y%&#65533;*$ `;	&#65533;&#65533;&#65533;W.&#65533;&#65533;b[b&#65533;D&#65533;&#65533;&#65533;"&#65533;r&#65533;E6&#1579;|.&#1643;K&#65533;&#65533;&#434;_l&#65533;.	&#65533;&#65533;`S&#65533;*H&#65533;Y&#296;a&#65533;&#65533;&#755;&#65533;+&#65533;_&#65533;[&#65533;&#65533;&#65533;&#65533;&#65533;o&#1507;&#65533;Z&#65533;,&#65533;o &#65533;U&#65533;F&#65533;&#65533;&#65533;&#65533;&#65533; &#592;l&#65533;&#65533;&#65533;[&#65533;~&#1793;&#65533;&#1780;&#65533;L&#65533;EK&#519;&#65533;"&#65533;,&#65533;&#65533;y&#65533;`&#65533;&#65533;mJ&#65533;+&#65533;&#65533;&#65533;&#65533;&#65533;&#65533;L&#65533;0&#65533;7&#65533;d&#65533;]`
g9i&#65533;&#202;&#65533;&#604;&#65533;P&#65533;6&#65533;l&#65533;&#65533;&#65533;&#426;&#65533;&#65533;&#65533;;8&#65533;(&#65533;&#65533;f&#65533;&#1138;lHa(&#65533;m&#65533;Vhpz&#65533;&#184;B&#65533;&#65533;&#65533;&#65533;&#65533;&#65533;%{&#65533;'&#65533;&#65533;Hl&#65533;&#65533;>&#65533;&#65533;e|b&#65533;&#65533;Az&#65533;
&#65533;Zy&#65533;-&#65533;&#65533;(&#65533;&#65533;&#65533;&#65533;&#65533;I&#65533;yL&#65533;o/&#65533;&#65533;&#65533;|&#65533;&#65533;^&#65533;&#65533;L&#65533;&#65533;<&#1352;&#794;&#65533;&#65533;&#65533;|&#65533;B=&#65533;&#65533;[&#65533;&#65533;z&#65533;[1&#65533;&#65533;R&#1066;j&#837;&#65533;&#65533;o&#65533;&#65533;&#65533;&#65533;&#65533; &#65533;&#65533;*&#65533;K&#65533;&#65533;w&#65533;&#65533;|&#65533;&#374;&#65533;/&#65533;-*&#65533;&#65533;&#65533;u'&#65533;&#65533;ql&#65533;&#65533;f&#65533;&#65533;&#65533;S&#65533;&#65533; &#65533;&#585;1&#65533;&#65533;"T8E&#65533;&#65533;&#65533;&#65533;,2&#65533;&#65533;&#65533;_=&#65533;&#65533;==&#65533;&#65533;;&#65533;Q&#65533;J&#65533;&#65533;R&#65533;&#65533;Lk5&#65533;&#65533;&#1023;&#65533;&#65533;&#65533;&#65533;*&#65533;&#1404;}&#65533;&#65533;&#65533;k-&#65533;.%nI&#220;&#65533;6&#65533;&#65533;Z\&#65533;&#1611;&#65533;m&#65533;s-&#65533;&#65533;&#65533;&#1153;&#65533;&#65533;-&#773;&#13538;&#65533;&#65533;&#65533;qh&#65533;&#65533;&#65533;K&#1584;&#65533;&#65533;&#65533;&#65533;i,&#65533;
&#65533;&#65533;&#65533;0&#65533;&#65533;&#65533;&#65533;&#65533;&&#65533;4]&#65533;&#65533;]&#65533;9]&#65533;&#65533;&#65533;&#1647;&#65533;'&#65533;&#1314;&#65533;&#65533;\}&#65533;`m&#65533;b$&#941;&#65533;&#1706;&#65533;&#65533;P&#65533;&#65533;&#65533;L &#65533;&#65533;r&#65533;&#65533;&#573;&#65533;sX&#65533;&#65533;w&#655;&#65533;&#65533;&#65533;&#966;B>&#65533;9&#65533;jl&#65533;&#65533;m&#65533;&#1420;&#65533;&#65533;	&#65533;@&#381;&#65533;&#65533;&#65533;&#65533;r{&#65533;&#65533;n1}}&#65533;&#65533;&#65533;a&#523;&#1773;&#1994;&#65533;_&#65533;&#65533;[&#65533;2iH~]q&#65533;&#65533;&#65533;&#65533;&#65533;&&#65533;&#65533;1&#65533;wQ&#65533;&#65533;&#65533;=&#65533;&#65533;&#65533;:&#65533;&#65533;&#65533;GB&#65533;&#65533;&#65533;&#65533;&#65533;"&#65533;&#65533;s&#65533;f&#65533;&#65533;&#65533;M^f&#65533;&#65533;L&#65533;&#65533;&#65533;&#65533;ijv&#65533;&#65533;&#65533;&#65533;&#65533;b&#65533;&#65533;`&#65533;&#65533;&#65533;&#65533;&#1127;&&#65533;y&#65533;&#221;w> &#65533;	&#65533;&#65533;*&#65533;&#65533;&#65533;&#349;MQ/&#65533;&#1444;L&#65533;&#65533;u`&#65533;&#65533;&#65533;a2.&#65533;&#65533;&#65533;&#1906;&#65533;J&#65533;3&#65533;&#65533;&#65533;&#65533;U&#65533;I&#65533;&#65533;(+&#65533;Av&#65533;J$CD&#65533;&#65533;J&#65533;/&#65533;&#65533;&#65533;|&#65533;&#65533;q{&#65533;&#65533;&#65533;a&#65533;&#65533;x&#65533;&#65533;x&#65533;&#65533;&#65533;&#65533;&#65533;&#65533;\z&#65533;&#65533;V&#65533;&#65533;ed&#65533;,~&#65533;sN&#65533;#@!w&#65533;&#32510;&#65533;UW&#65533;&#65533;Nn&#65533;&#1245;;%&#65533;&#65533;&#65533;&#65533;&#65533;&#65533;&#65533;&#65533;-&#65533;5
&#65533;&#65533;&#702;8&#17674;&#65533;&#65533;&#65533;G&#65533;&#65533;&#65533;&#65533;_4z8&#65533;&#65533;&#65533;&#65533;HZc&#65533;&#65533;&#65533;&#65533;&#65533;&#65533;&#65533;a&#65533;&#65533;&#65533;>&#65533;&#65533;&#65533;	`&#65533;&#1518;&#65533;&#65533;&#65533;\&#65533;&#65533;&#65533;&#65533;o~&#942;&#65533;&#65533;&#590;&#65533;n&#65533;&#65533;&#65533;Je&#65533;&#65533;Y&#1455;/&#65533;&#65533;s&#65533;&#65533;H&#65533;&#1902;&#65533;RBf&#65533;6P"&#65533;&#65533;&#65533; &#65533;&#65533;&#65533;&#65533;&#65533;
}&#65533;&#65533;&#65533;XD&#65533;:Q&#65533;=h&#65533;>^&#65533;i&#65533;&#65533;&#65533;&#951;AN#@&#65533;&#65533;&#65533;'&#65533;&#65533;Kx&#65533;&#65533;&#65533;&#65533;&#65533;T&#65533;Z&#65533;}&#65533;6j4]&#65533;6&#65533;&#65533;&#65533;&#65533;&#65533;/&#65533;&#65533;&#65533;&#1011;&#65533;&#1858;&#65533;!dN&#65533;o&#65533;'&#65533;&#65533;&#65533;sq&#65533;&#65533;&#65533;&#752494;&#65533;&#65533;&#65533;i&#65533;&#65533;&#65533;l&#65533;&#65533;+&#65533;&#65533;&#65533;&#65533;&#65533;&#65533;>&#652;o&#65533;&#65533;&#65533;&#65533;0n&#65533;&#65533;&#65533;&#65533;@&#65533;=&#65533;&#65533;&#1166;&#65533;&#65533;&#65533;&#65533;&#65533;&#65533;v&#65533;&#65533;A&#65533;&#65533;@&#65533;&#65533;&#65533;&#65533;&#65533;&#65533;k&#65533;&#65533;5fB&#65533;&#65533;p&#65533;R&#1888;o&#65533;m<&#732;&#65533;&#65533;];y&#65533;&#65533;?&#65533;&#65533;A-n&#65533;&#65533;x&#65533;s&#65533;&#65533;JV&#65533;&#65533;&#65533;y&#65533;&#65533;o&#65533;&#65533;&#65533;&#65533;&#65533;. &#65533;&#65533;&#65533;?&#65533;&#65533;	&#65533;&#65533;&#65533;+&#65533;&#65533;&#65533;&#65533;&#65533;&#65533;&#65533;x&#65533;&#65533;&#65533;.&#65533;:&#65533;&#65533;&#65533;&#65533;A&&#65533;&#65533;&#65533;&#65533;&#65533;0
&#65533;&#65533;.&#923;&#65533;&#65533;&#65533;a&#65533;&#65533;.&#65533;6O&#65533;z-&#65533;]>Cj&#65533; ub&#65533;a&#65533;&#65533;<
:&#65533;&#65533;&#65533;&#65533;&#65533;~&#65533;l&#65533;&#65533;&#65533;&#65533;&#65533;&#65533;&#65533;Y&#65533;&#65533;&#65533;&#65533;&#65533;]&#65533;]&#65533;&#65533;G&#65533;
&#65533;&#65533;&#65533;<&#65533;%`&#65533;&#65533;&#65533;Z&#190;&#65533;&#65533;&#65533;&#65533;&#65533;&#65533;&#65533;&#65533;&#65533;&#65533;&#65533;_hSSOL&#65533;"&#65533;&#65533;7&#65533;&#65533;&#65533;O&#65533;&#65533;&#65533;&#65533;&#65533;&#65533;0&#65533;O&#65533;&#65533;&#65533;&#65533;&#65533;&#65533;&#65533;s&#65533;&#65533;#&#65533;&#65533;&#65533;&#65533;6(&#65533; &#65533;	&#65533;H&#65533;&#65533;fT
@T&#65533;T&#65533;>&#65533;&#65533;P:%q&#65533;B&#65533;&#65533;@&#65533;xE2d&#65533;&#65533;")&#65533;L&#65533;U&#726;&#65533;b&#65533;&#65533;M&#65533;M6G&#40228;&#65533;&#65533;&#479;(U
eE4&#65533;&#65533; &#65533;&#65533;&#65533;\&#65533;&#65533;P	$_&#65533;&#65533;J&#65533;&#65533;&#65533;&#65533;=&#65533;&#65533;&#65533;&#65533;&#65533;"MbJ&#65533;&#65533;Q&#1587;dQYH&#65533;&#65533;&#65533;&#65533;Wc&#65533;&#65533;k2&#65533;J&#65533;(&#65533;&#65533;&#65533;`A/z&#65533;D&#65533;6&#65533;]&#65533;&#65533;&#36785;3&#65533;.&#65533;&#65533;u&#65533;&#1301;S&#65533;&#65533;&#65533;{&#65533;&#65533;U&#65533;&#65533;
&#65533;&#65533;&#65533;&#65533;-&#65533;&#397;h?A&#65533;81&#65533;&#65533;Q+J&#65533;n&#54456;M&#65533;]t*LW&#65533;f&#65533;&#65533;&#688;&#65533;&#1445;>&#65533;T^&#65533;&#65533;[&#65533;r)g&#65533;&#65533;&#65533;-At&#65533;&#42628;5&#65533;wQ=g&#65533;.&#65533;&#65533;&#65533;j&#65533;r&#675;&#65533;&#65533;&#65533;&#65533;[&#65533;Vo&#65533;8&#65533;q7.&#65533;w&#65533;&#65533;&#65533;?&#65533;&#65533;8&#65533; fc&#65533;&#65533;&#65533;&#65533;&e&#65533;!&#65533;&#65533;<&#65533;a&#65533;=Z&#65533;O&#65533;&#65533; &#65533;{&#2029;&#65533;&#65533;z&#65533;&#65533;t|&#65533;&#65533;6&#65533;}&#757;&#65533;TTS&#580;]RaE&#65533;&#65533;t&#65533;&#65533;&#65533;&#65533;v&#65533;%c$3F&#65533;u&#65533;A&#65533;CvA&#65533;&#1374;Y\&#65533;G&#65533;&#39029;&#65533;#&#33879;&#65533;&#65533;7&#65533;x&#65533;&#65533;5K&#65533;&#65533;&#65533;&#711;!&#65533;&#65533;&#65533;1 FGa&#65533;5&#65533;Ab&#65533;1H&#65533;&#65533;&#65533;=&#65533;&#65533;;zVF&#65533;&#65533;f&#65533; &#65533;&#65533;&&#65533;&#65533;&#65533;YFT&&#65533;"kO&#65533;&#65533;(&#65533;26&#65533;&#65533;&#785;&#65533;UR&#65533;yQ&#65533;&#65533;(&#65533;i*&#65533;u&#65533;5[&#65533;4&#65533;HU&#65533;&#65533;d>&#1653;&#65533;y&#65533;9&#65533;&#65533;&#65533;5&#65533;&#65533;k[<$&#65533;&#65533;92]-&#65533;K&#65533;&#65533;&#745;vf&#65533;&#65533;B&#65533;&#65533;(&#65533;&v&#65533;Ig&#65533;&#65533;)&#65533;&#65533;d&#65533;d&#65533;'eV&#65533;Y&#65533;Q&#65533;g&#65533;v( &#65533;&#65533;F&#65533;&#65533;[U4i{[F)&#65533;&#408;&#65533;&#65533;&#65533;Uw&#65533;o&#65533;a&#65533;*&#65533;&#65533;d&#65533;&#65533;&#65533;&#65533;;&#65533;{6	&#65533;&#65533;[F*&#1360;&#199;H+&#65533;W1Q&#65533;&#65533;&#65533;&#65533;p&#65533;j&#65533;&#65533;&#65533;&#65533;,&#65533;Y&#65533;&#65533;&#1934;&#65533;@&#65533;J&#65533;&#1975;QH&#65533;z&#65533;&#65533;&#65533;&#65533;+&#65533;~&#65533;6S&#65533;|p&#65533;;&#65533;&#65533;&#1926;&#65533;&#65533;&#65533;&#1740;&#65533;&#65533;&#65533;&#65533;S&#65533;&#65533;&#65533;YFhg=&#65533;&#65533;&#65533;&#65533;0j/&&#65533;&#65533;5&#65533;&#65533;&#65533;/&#65533;&#65533;-&#65533;uQe&#65533;&#65533;&#65533;&#65533;&#65533;u&#65533;Gb&#65533;&#65533;&#65533;&#65533;*&#65533;&#65533;&#65533;&#65533;bw>&#65533;&#65533;#&#65533;U&#65533;@&#65533;"Ki&#65533;&#65533;UrIJ&#65533;)&#65533;&#65533;&#65533;&#65533;&#65533;B&#65533;%&#65533;&#65533;5q&#65533;&#65533;q&#65533;&#65533;&#65533;?&#65533;1nRs &#65533;N&#953;&#65533;&#65533;&#65533;&#65533;BM&#65533;&#65533;&#65533;:&#36512;&#65533;&#65533;i,&#65533;f&#65533;&#65533;d&#65533;&#65533;&#65533;&#65533;2k|&#65533;&#65533;&#65533;&#553;T&#65533;&#65533;XV%b#&#65533;&#65533;&#65533;&#65533;&#45943;P&#65533;|w&#65533;/_&#65533;&#65533;&#570;&#65533;&#65533;xW&#65533;&#65533;~V&#65533;&#65533;&#65533;*y&#65533;&#65533;Wos&#65533;v&#65533;,HS&#65533;&#65533;&#65533;&#65533;a&#65533;#\{&#65533;&#65533;&#65533;&#65533;&#65533;&#1312;&#1469;Ni&#65533;&#65533;F&#65533;h&#65533;&#65533;
&#65533;C]&#65533;B&#65533;&#65533;GA&#1117;&#65533;&#65533;I&#65533;&#65533;9&#65533;&#65533;b&#65533;&#65533;&#65533;&#65533;&#65533;6&#65533;&#65533;,In&#65533;&#65533;t&#65533;&#65533;&#65533;&#65533;&#1389;zx&#65533;&#65533;	&#65533;&#65533;&#65533;&#65533;0T&#65533;&#65533;&#65533;!@&#376;&#65533;&#65533;hq&#65533;&#65533;&#65533;&#65533;b2&#65533;&#65533;!&#65533;&#65533;>&#65533;T&#65533;Jb&#65533;I&#65533;&#65533;&H&#65533;
r-&#65533;&#65533;&#65533;d&#65533;8&#65533;&#65533;t&#65533;yl&#65533;v&#1392;"8E+&#65533;&#65533;C&#50877;.B&#496;&#65533;Qr&#65533;&#65533;[Bx&#65533;"&#65533;~$&#65533;&#65533;g&#65533;-,c&#65533;&#65533;&#1943;~&#65533;H&f&#65533;&#65533;&#225;'&#65533;+&#65533;&#65533;&#65533;&#65533;&#65533;*&#65533;&#65533;&#65533;>bOsw1a}E7&#65533;&#65533;$&#799;&#1230;00v&#65533;q&#65533;,!CK&#65533;&#65533;)jVc`-s;6&#65533;&#65533;&#65533;&#65533;4&#65533;&#65533;.&#1168;<&#65533;&#1091;&#65533;&#65533;1&#65533;&#534;&#65533;&#65533;&#65533;&#65533;^$&#65533;L&#65533;&#65533;&#65533;&#65533;&#65533;&#65533;&#65533;&#65533;&#65533;b&#65533;&#65533;^'%&#65533;IMJRb&#65533;$&#65533;y&#65533;W&#65533;1&#65533;&#65533;&#65533;&#65533;P&#65533;(&#65533;&#65533;&#65533;lR&#65533;&#65533;0&#65533;L&#65533;d&#65533;	&#65533;&#65533;@&#65533;V&#65533;V&#1312;&#65533;(.&#65533;&#65533;@5[j&#65533;&#65533;&#65533;>&#65533;8LT&#65533;"&#65533; &#716;&#65533;&#65533;B&#65533;&#65533;l&#65533;&#65533;&#65533;&#65533;w&#65533;!E+&#65533;
R&#65533; &#65533;&#65533;&#65533;u|&#65533;&#65533;&#65533;&#839;&#65533;&#65533;&#65533;$'6&#1753;&#65533;zMo!c&#65533;9&#65533;s&#65533;&#65533;&&#65533;&#65533;&#65533;Nx&#65533; &#65533;m&#65533;D&#65533;&#65533;&#65533;&#65533;&#65533;Z
E&#65533;	Z&#65533;&#65533;n&#65533;&#1520;&#65533;&#65533;&#1030;V&#65533;j&#65533; D?&#65533;)U&#65533;&#65533;UD)&#65533;b\9&#65533;&#65533;|&#65533;&#65533;&#65533;*r&#65533;?&#65533;)&#65533;&#65533;=0&#65533;&#65533;+&#65533;	6&#65533;&#65533;&#65533;&#65533;%&#65533;&#65533;Jy&#65533;&#65533;&#65533;"&#65533;&#884;&#65533;&#65533;&#65533;&#65533;$U&#65533;&#65533;AU&#65533;S&#65533;i&#65533; &#65533;&#65533;b@&#65533;l&#65533;,&#65533;v&#59700;kq'<%B&#65533;*&#1374;&#65533;lm&#65533;v&#65533;&#65533;&#65533;&#65533;&#65533;&#65533;o&#65533;b&#65533;X4&#65533;~&#65533;2&#65533;&#65533;*-&#65533;{V&#65533;&#65533;`P&#65533;(&#65533;&#65533;<&#65533;V&#65533;Fuw&#65533;&#65533;Wt&#65533;5&#1479;,&#65533;&#65533;&#65533;&#65533;f&#65533;&#65533;&#65533;Q&#65533;&#1676;&#65533;^&#65533;+&#65533;)&#65533;VP$&#65533;+&#65533;&#65533;a&#65533;X&#374;&#65533;&#65533;&#65533;&#65533;&#65533;'_&#65533;H&#65533;5-Cd&#65533;i&#65533;&#65533;&#65533;&#65533;*&#65533;&#65533;T&#65533;ZL&#65533;&#65533;&#1114;>2K&#65533;&#65533;&#65533;&#65533;&#284;&#65533;r&#65533;&#65533;&#65533;g*$\<}q&#65533;&#65533;&#560;&#65533;&#65533;
&#704;&#1699;&#65533;h&#65533;eZO&#65533;Vc&#65533;7&#65533;&#65533;=&#65533;VT&#65533;A&#65533;(&#65533;.E&#65533;&#1077;&#65533;&#65533;&#65533;&#65533;&#65533;&#65533;&#65533;va]&#65533;&#65533;m|&#65533;&#65533;Y&#65533;"&#65533;&#65533;&#65533;/Mr|&#65533;&#65533;&#65533;:&#65533;&#65533;Y&#65533;odI&#65533;&#65533;&#65533;&#65533;&#65533;&#65533;&#65533;aN&#65533;GI&#1030;&#65533;&#65533;&#65533;&#65533;)&#65533;\&#65533;&#65533;&#65533;&#65533;&#570;&#65533;cx^&#65533;:7&#65533;pv&#65533;v{Ul]C&#65533;&#65533;JG&#65533;`&#65533;&#65533;>/&#65533;&#65533;&#65533;&#65533;%>&#65533;&#65533; &#65533;&#732;&#65533;&#65533;P!1&#65533;XL&#65533;&#65533;&#1585;(U&#65533;{&#65533;1i&#65533;&#65533;&#65533;J-\&#65533;i_4&#65533;&#65533;l&#65533;a&#65533;@&#65533;&#65533;s1&#65533;a&#65533;&#65533;:X&#65533;=&#65533;&#65533;L5&#65533;&#65533;.&#65533;!&#65533;)&#1879;MYq&#65533;&#65533;ns&#65533;>5&#65533;Qf2&#65533;&#65533;&#1562;&#65533;&#65533;Z&#65533;Z&#65533;q4&#65533;S&#65533;&#65533;V\x&#65533;&#65533;:&#65533;&#65533;g&#65533;&#65533;&#1622;.4D&#65533;E&#65533;&#65533;&#65533;&#65533;h2&#65533;&#65533;<&#65533;[&#65533;&#65533;.&#65533;r&#65533;&#65533;&#65533;Fst&#1226;&#65533;&#65533;&#65533;&#65533;&#65533;p&#65533;@xr&#65533;K&#65533;Gg9&#65533;&#65533;B0&#65533;&#65533;)&#65533;,4`&#65533;&#65533;qL&#65533;<&#65533;x&#65533;&#1698;8i&#65533;&#65533;V&#65533;&#65533;_&#65533;&#1470;%&#65533;H%&#65533;&#65533;0&#65533;&#65533;&#65533;X^&#65533;N|&#65533;'&#65533;&#1425;K&#65533;u&#65533;G&#65533;&#1000;&#65533;Q&#65533;&#65533;&#65533;&#65533;&#65533;&#65533;9'&#65533;hwV]&#65533;Ww\w{&#65533;&#65533;&#65533;&#65533;v\^ZMhx&#65533;&#65533;&#65533;u&#65533;&#1381;;K L&#1645;ni&#65533;&#65533;&#65533;&#65533;&#65533;&#65533;&#65533;-&#65533;&#65533;&#65533;&#65533;&#65533;&#65533;&#65533;&xs&#65533;KG&#65533;&#65533;&#65533;	&#309;>&#65533;XC|&#65533;w7&#65533;&#65533;&#65533;T!&#65533;W&#65533;.&#65533;/x&#65533;&#65533;&#65533;&#65533;+2&#65533;'&#1580;&#65533;yJ&#65533;2&#65533;&#65533;&#65533;~&#65533;&#801;x&#65533;h&#65533;&#65533;z&#65533;4u%H&#328;&#65533;}&#1913;&#65533;&#65533;S(|K&#65533;2&#65533;&#65533;c4&#65533;8V?&#65533;]&#65533;&#65533;&#65533;&#525;&#65533;YC&#1852;?p~ &#65533;F;&#65533;&#65533;&#65533;&#65533;&#1757;Z&#65533;&#65533;&#65533;c&#65533;&#65533;;j&#65533;@vC&#65533;&#65533;Z'o&#65533;ko[&#65533;$Z&#65533;V&#65533;&#65533;&#65533;&#65533;y&#65533;&#65533;;&#65533;t&#427;&#65533;&#65533;&#65533;jY&#65533;]F9/J&#65533;J*&#65533;fO|G&#65533;&#65533;&#65533;T&#65533;&#65533;5&#65533;?Q&#65533;&#65533;&#65533;&#65533;s&#65533;&#65533;&q&#65533;Wor&#65533;X@&#65533;&#65533; &#65533;&#65533;a&#65533;Q\&#65533;G\&#65533;W;x S n&#65533;&#65533;K$: U&&#65533;s^wk:&#65533;}w'k&#65533;&#65533;}&#65533;&#65533;{ &#65533;&#65533;&#65533;Y&#65533;L&#65533;&#65533;o-&#65533;|&#65533;&#65533;Nk&#65533;w&#65533;EjG"!S}Gx&#65533;&#65533;_t&#65533;n&#65533;{&#65533; e&#65533;&#65533;9r>&#65533;x&#65533;'Z!W8&#65533;&#65533;&#65533;&#65533;8&#65533;&#65533;=x5&O&#65533;&#65533;&#65533;&#65533;&#65533;s&#65533;W6W&#65533;x&#65533;nAs{&#65533;&#65533;F&#65533;XjYww&#65533;&#65533;&#65533;v&#65533;3&#65533;Ip&#65533;R@~&#65533;&#65533;E&#65533;U
&#65533;@&#65533;&#65533;Fx&#65533;a&#65533;z&#65533;zx&#65533;fT{%&#65533;}s&#65533;ug&#65533;&#65533;&#65533;b&#65533;&#65533;n'&#65533;u&#65533;&#65533;&#65533;&#65533;&#65533;h&#65533;&#65533;-Fw[&#65533;G76`&#65533;s&#65533;pWpk:&#65533;&#65533;j7smGr&#65533;ep~&#65533;}#X&#65533;&#65533;&#65533;&#1895;&#65533;}pnx&#65533;&#65533;&#65533;&#65533;&#65533;Q~l &#65533;q&#65533;&#1475;NU`-&#65533;G&#65533;&#65533;u&#65533;&#65533;EY6%&#65533;&#65533;r)&#65533;r&#65533;&#65533;V&#65533;w&#65533;&#65533;&#65533;&#65533;|&#65533;wur&#65533;y7&#65533;&#44546;&#65533;&#65533;&#65533;&#65533;&#65533;ET&#65533;R+&#65533;&VaE&#65533;M&#65533;U&#65533;&#65533;z&#65533;nH&#65533;K&#65533;W&#65533;N&#65533;&#65533;j &#65533;X&#65533;&#65533;&#1545;&#65533;&#65533;&#152;&#65533;&#65533;&#65533;&#65533;&#65533;Xs!&#65533;&#65533;&#65533;X&#65533;&#65533;	;`L&#65533;~&#65533;&#65533;&#65533;y&#65533;&#65533;XA}&#65533;1}&#65533;&#65533;*&#65533;h}@&#65533;q68E&#65533;H&#65533;,&#65533;&#65533;w3Yq&#65533;B1H!=_&#65533;C<&#65533;xX&#65533;M?$8&#915;&#65533;&#65533;%&#65533;D&#1605;t&#65533;&#65533;s $&#65533;&#65533;&#65533;&#65533;&#65533;6&#65533;&#65533;,`&#65533;&#65533;&#243;iFP&#65533;F&#65533;|W&#65533;&#65533;X[&#65533;#8&#65533;&#65533;&#65533;&#65533;	~&#1959;d`&#65533;]&#65533;&#1031;&#65533;"&#65533;&#65533;&#65533;&#65533;&#65533;g&#65533;&#65533;&#65533;{&#65533;F&#65533;a{J6 f	&#65533;06P&#65533;B&#65533;&#65533;&#65533;v&#65533;&#65533;&#65533;&#65533;&#65533;&#65533;&#65533;c&#65533;d&#597;&#65533;r|&#65533; &#65533;6&#65533;d}}@&#65533;HnG&#65533;JGw&#65533; &#65533;|&#65533;%i&#65533;@&#65533;&#65533;&#65533;4&#65533;5&#65533;<i~&#65533;&#65533;~&#65533;S&#65533;C&#65533;S&#65533;&#65533;&#65533;b&#65533;I	&#65533;&#65533;	&#65533;&#65533;Q&#65533;p&#65533;P&#65533;2[&#65533;&#65533;&#1944;&#65533;R&#65533;&#65533;S&#65533;&#65533;t&#65533;&#65533;&#65533;&#65533;w&#1593;|	&#65533;&#65533;&#65533;(&#65533;*&#1401;&#65533;&#65533;'S&#65533;i&#65533;&#630;	&#65533;&#65533;&#65533;&#65533;@h}8&#65533;&#65533;&#527;&#65533;&#65533;z&#65533;&#65533;&#65533;&#65533;&#65533;((&#65533;&#65533;`&#65533;iY]&#65533;&#65533;y4v&#65533;d&#1237;Vy&#65533;"&#65533;&#65533;&#65533;&#1355;&#65533;&#65533;&#65533;s&#65533;&#65533;&#65533;&#65533;#&#65533;&#65533;&#597;&#65533;[@&#65533;&#65533;t&#65533;@&#65533;&#65533;&#65533;j&Y&#65533;j&#65533;w&#65533;&#65533;&#65533;&#65533; Z&#65533;I8&#65533;Z&#65533;'&#65533;&#65533;&#65533;&#65533;&#65533;yS*&#166;D&#65533;&#65533;f&#65533;&#65533;&#65533;8&#65533;&#65533;&D?&#65533;f&#65533;&#419;VY&#65533;[9&#65533;\I&#65533;c&3&#65533;y~%&#65533;.p&#65533;,&#1430;&#65533;H:8&#65533;&#65533;Q&#65533;&#65533;u&#65533;%h&#65533;&#65533;V&#65533;&#65533;&#65533;&#65533;	&#65533;&#1305;nTj&#65533;&#65533;i|&#65533;G7?&#65533;&#65533;&#65533;t&#65533;&#1615;&#65533;&#65533;G&#65533;\r&#65533;\&#65533;&#1631;,&#65533;&#65533;a&#65533;F*&#65533;o&#65533;&#65533;&#1913;&#65533;w&#65533;)x&#65533;&#65533;&#65533;vD&#65533;$&#65533;&#65533;&#65533;&#65533;+&#65533;&#65533;&#65533;&#65533;%&#65533;W}g&#65533;8Je&#65533;&#65533;HH&#65533;&#65533;&#65533;&#65533;&#65533;&#65533;|&#65533;&#65533; pq&#65533;>&#65533;#&#65533;X&#65533;&#65533;k&#65533;&#65533;a&#65533;&#65533;>&#65533;r&#65533;&#65533;/D&#65533;M&#65533;3&#65533;Z&#65533;&#65533;&#65533;&#630;iO&#65533;&#65533;&#65533;&#65533;:&#65533;j[3&#65533;W&#65533;8&#65533;&#65533;2&#65533;&#600;&#65533;8|&#65533;&#65533;e&#65533;Iv&#65533;&#65533;&#65533;ue&#1507;&#65533;s
&#65533;q*&#65533;&#65533;&#65533;gzyF"&&#65533;"&#65533;&#65533;&#65533;&#65533;Ykh*&#65533;&#65533;&#65533;&#65533;^&#65533;^y&#65533;&#65533;:&#65533;&#63638;&#65533;&#65533;&#65533;[P&#65533;&#65533;&#1440;&#65533;&#65533;&#65533;&#1633;&#65533;&#65533;&#65533;W&#65533;&#65533;P&#65533;&#65533;j&#65533;&#65533;y&#65533;m&#282;B&#1577;&#65533;,0z~l&TF&#65533;]V&#65533;_&#65533;YD&#65533;Lw5&#65533;&#65533;&#65533;O&#65533;{&#65533;D&#65533;&#65533;&#65533;Izc&#65533;9 &&#65533;&#65533;
&#65533;Q&#679;&#65533;&#65533;&#65533;&#685;&#65533;&&#65533;v&#65533;&#65533;&#65533;u&#65533;&#65533;&#65533;li&#65533;&#1498;&#65533;&#65533;>&#65533;&#65533;&#65533;Z&#65533;&#65533;EN&#65533;&#65533;*&#65533;&#65533;S&#65533;n&#65533;&#65533;&#65533;@&#65533;jni&#65533;N&#65533;&#65533;C&#1549;&#65533;&#1680;MK&#65533;&#65533;&#1678;&#65533;&#65533;&#65533;&#65533;	&#65533;l[&#65533;&#65533;&#65533;&#65533;m@&#65533;&#65533;&#30293;*&#65533;&#65533;'v
{^i&#65533;U&#65533;D&#65533;\g&#65533;6Y&#65533;&#1235;&#65533;&#65533;&#65533;&#65533;&#65533;&#65533;_&#65533;&#65533;C&#65533;?:&#65533;&#65533;&#65533;&#65533;/&#65533;B2&#65533;&#65533;70[&#65533;c&#65533;&#65533;
&#65533;&#378;&#65533;;+&#65533;9&#65533;*&#65533;&#65533;&#65533;&#65533;~&#65533;I&#1409;&#65533;&#65533;&#65533;&#65533;&#65533;&#65533;&#65533;X&#65533;&#65533;J&#65533;&#65533;
8oB&#65533;&#65533;&#65533;X&#65533;&#65533;&#65533;x&#65533;
a&#671;&#65533;&#65533;&#65533;&#65533;R&#65533;7q&#65533;&#65533;&#65533;:V&#65533;&#65533;&#65533;&#65533;'H-&#634;&#65533;&#65533;d&#65533;&#65533;&#65533;&#1563;&#65533;&#65533;&#65533;[4&#65533;&#65533;u&#65533;&#65533;&#65533;&#65533;&#65533;&#65533;&#65533;"7&#65533;&#65533;&#25311;&#65533;U&#65533;&#65533;,&#65533;a&#65533;&#65533;D&#65533; xH&#65533;&#65533;#&#65533;&#65533;&#65533;E&#65533;KlV&#65533;xY&#65533;]X&#65533;&#65533;&#65533;K&#65533;;y&#65533;A+&#65533;6&#65533;MI	+&#65533;*&#65533;5&#65533;)P&#65533;#&#65533;&#65533;&#65533;h&#765;9v&#65533;{&#65533;&#65533;h&#65533;mH&#65533;dj&#65533;^k&#183;o:&#743;Y&#65533;&#65533;&#65533;&#65533;[&#65533;t&#65533;&#65533;&#65533;3&#65533;&#65533;&#65533;h&#65533;&#159;&#65533;&#65533;&#65533;&#65533;&#65533;>&#65533;&#65533;&#65533;&#65533;&#679;&#65533;&#1342;&#65533;z&#65533;&#65533;&#959189;&#65533;&#65533;,&#65533;&#65533;$)dv&#1745;&#65533;j&#65533;b&#65533;&#65533;&#65533;&#65533;(*&#65533;&#65533;}&#65533;&#65533;}!&#65533;o&#65533;&#65533;Wr&#65533;z&#65533;&#65533;N!+&#65533;&#65533;&#9958;&#65533;&#65533;ueH&#65533;&#65533;<&#65533;&#65533;s&#65533;"^w&#65533;&#65533;>,&#65533;5k&#65533;x&#65533;&#65533;&#65533;.c&#65533;&#65533;&#65533;&#65533;X&#65533;&#65533;dk&#65533;&#65533;n&#65533;&#307;&#65533;&#65533; &#65533;&#65533;K&#65533;_&#65533;&#65533;L&#65533;,&#53001;jw&#65533;FgV&#65533;&#65533;&#65533;6&#65533;&#65533;&#65533;&#65533;&#65533;&#65533;&#65533;&#65533;&#65533;&#65533;&#65533;&#65533;&#65533;\&#65533;c&#736;&#65533;w&#65533;&#65533;&#65533;&#65533;&#65533;<&#65533;aZ&#144;9&#65533;&#65533;&#65533;&#65533;N&#65533;}&#65533;&#65533;&#65533;&#65533;&#65533;&#65533;;&#65533;Plp&#65533;&#65533;q&#65533;&#65533;%&#65533;|&#572;&#65533;&#766;&#65533;&#65533;&#65533;&#1847;&#65533;&#65533;&#768;C&#65533;&#65533;&#65533;&#65533;&#65533;&#65533;t&#65533;&#65533;&#65533;&#65533;&#65533;fr:Zl&#65533;&#65533;=&#65533;c&#65533;Gq&#65533;&#65533;8&#65533;U3&#65533;K&#65533;&#65533;R&#65533;&#65533;j&#65533;<v&&#3210;|v`;&#137; &#65533;&#65533;|&#65533;&#65533;&#65533;&#65533;i&#65533;&#65533;K&#65533;f&#65533;&#146;&#65533;&#65533;}&#65533;&#65533;|&#65533;&#1834; &#65533;&#65533;\&#65533;&#65533;<&#65533;&#65533;U&#642;U[&#65533;&#65533;#&#65533;q&#65533;A&#65533;&#65533;9&#65533;&#65533;X&#843;O&#65533;&#65533;&#65533;&#65533;&#65533;cv&#65533;&#65533;&#65533;&#812;8&#65533;&#65533;&#65533;&#65533;1&#65533;&#65533;4]&#65533;&#65533;&#65533;i&#65533;+&#65533;4&#65533;f&#65533;&#65533;+[&#65533;^&#65533;&#741;{&#65533;&#65533;Z,&#65533;5&#838;U&#65533;X{&#65533;&#65533;&#747;&#65533; &#65533;&#65533;&#65533;il&#65533;9&#65533;&#400;[&#941;+m&#65533;u,	&#65533;&#65533;&#65533;&#273;v&#65533;v&#65533;&#65533;	&#65533;v4&#65533;U&#65533;&#1066;&#65533;&#65533;K&#65533;&#65533;P&#65533;W&#649;&#65533;&#65533;&#65533;_	 #-&#65533;]{&#65533;1}&#65533;B&#65533;&#65533;&#65533;&#65533;?&#65533;PV&#65533;H'uf&#65533;&#65533;A&#65533;,6!Q&#65533;5&#65533;&#65533;&#65533;4&#65533;&#65533;DhG,&#65533;bc&#65533;&#65533;&#65533;&#65533;w&#65533;&#65533;&#65533;+&#65533;&#65533;&#65533;&#65533;&#65533;8&#65533;h&#65533;&#65533;&#65533;\BS&#65533;&#65533;(;e&#65533;&#65533;p&#65533;H&#65533;&#65533;&#65533;&#65533;&#65533;&#65533;&#65533;y&#65533;&#65533;&#65533;g&#385;&#65533;&#65533;&#65533;&#65533;&#65533;&#65533;W&#65533;&#65533;&#65533;&#65533;&#65533;=&#65533;&#65533;&#65533;&#65533;&#65533;&#65533;&#65533;&#65533;&#65533;*&#65533;L$&#65533;L&#65533;&#65533;&#65533;o&#65533;&#65533;&#65533;L&#65533;-*&#65533;(&#65533;&#65533;1(&#65533;&#65533;J&#65533;&#65533;]&#65533;,:&#65533;&#65533;&#65533;&#65533;&#65533;&#65533;&#65533;&#65533;;&#65533;&#65533;$&#65533;&#65533;&#65533;&#65533;&#65533;&#65533;&#1608;KwU&#65533;j&#65533;&#65533;&#65533;&#65533;U&#691;*&#65533;&#65533;&#65533;&#65533;M+&#65533;'&#65533;&#1703;&#65533;&#65533;&#65533;&#65533;&#823;&#65533;&#65533;/&#1750;&#65533;&#65533;$&#491;S,u&#65533;&#65533;&#65533;"&#65533;&#65533;v@&#65533;&#65533;}&#65533;&#557;%~&#65533;h&#65533;&#65533;&#65533;}&#65533;&#65533;&#65533;?&#65533;&#1770;&#65533;&#65533;H&#65533;&#65533;&#65533;E&#65533;&#65533;&#65533;&#65533;&#65533;&#135;P$i&#65533;&#65533;&#65533;1&#65533;~E&#65533;p&#65533;&#65533;&#65533;0&#65533;&#65533;y&#4109;&#65533;&#688;&#65533;z-&#65533;&#65533;X&#65533;&#65533;&#65533;&#1063;&#65533;&#65533;&#65533;&#65533;Z&#65533;P>&#65533;$mm&#65533;&#65533;Kg&#65533;
&#65533;@&#65533;&#65533;&#65533;j&#680;&#65533;B&#65533;&#65533;&#65533;&#65533;&#65533;&#65533;&#65533;e)&#65533;&#65533;&#65533;&#65533;&#65533;&#65533;&#65533;&#65533;&#65533;&#65533;&#252;}&#65533;&#65533;&#1003;&#65533; &#65533;&#65533;&#618;&#65533;&#65533;[S ]&#65533;&#65533;&#65533;A%&#65533;H&#65533;P0&#65533;&#65533;&#65533;`&#65533;i&#65533;&#65533;m&#65533;&#65533;r&#65533;&#65533;&#65533;&#65533;{7&#65533;&#65533;&#65533;Xum&#65533;&#65533;&#1471;&#65533;O&#65533;&#65533;r&#65533;1&#65533;&#65533;D&#65533;&#65533;I&#65533;&#65533;	y|y&#65533;&#65533;w&#1070;M^&#65533;&#65533;&#65533;&#65533;&#65533;I=&#65533;5&#65533;{&#65533;J&#65533;&#432;&#65533;&#65533;&#1643;,&#65533;&#65533;&#1698;'	&#65533;@&#65533;Kh&#65533;&#1138;Wn})&#65533;&&#65533;&#65533;u&#65533;{_&#65533;&#65533; &#756;&#65533;]&#65533;&#65533;&#65533;&#65533;&#65533;&#65533;&#65533;&#65533;&#1026;}&#65533;HE&#65533;l&#65533;N&#65533; &#65533;j&#65533;&#65533;6 &#65533;&#65533;>&#65533;&#65533;.&#65533;&#65533;&#65533;i?;&#65533;L&#65533;&#65533;&#65533;4V&#65533;&#34302;&#65533;&#65533;^&#65533;&#65533;l&#65533;&#65533;&#65533;@&#1645;,4&#65533;&#65533;&#65533;&#65533;O&#65533;&#65533;&#65533;&#65533;&#65533;&#65533;&#65533;N+&#65533;&#65533;&#65533;u&#65533;&#65533;&#65533;h&#65533;&#1476;&#65533;&#65533;&#65533;&#65533;sN&#65533;xw&#65533;&#65533;&#65533;&#65533;&#65533;&#65533;ts&#65533;=&#65533;&#65533;A&#65533;W&#65533;&#65533;;&#65533;r&#65533;&#65533;	&#65533;&#65533;&#65533;&#65533;&#65533;&#65533;&#65533;&#65533;&#65533;^I&&#65533;&#65533;&#65533;&#65533;\&#65533;&#65533;v&#1220;&#65533;l&#65533;&#65533;^&#65533;]&#65533;	x&#65533;M&#65533;6&#65533;&#65533;^&#65533;&#65533;ta&#65533;&#65533;&#65533;&#65533;f&#65533;&#65533;&#65533;&#65533;&#65533;&#65533;\X&#65533;&#65533;'@E'@7&#65533;&#65533;&#65533;&#65533;&#65533;H&#65533;r>pW;&#65533;&#1659;&#65533;&#65533;^{&#40363;&#1307;&#65533;&#65533;.&#65533;&#65533;&#65533;&#65533;&#65533;Z&#65533;&#65533;'&#65533;&#65533;kH&#1503;&#206;K_&#65533;cq&#65533;&#65533;&#65533;9m&#65533;@V[&#65533;g&#65533;&#1551;m&#65533;Wu&#65533;(7&#65533;&#65533;&#65533;<k&#65533;]&#65533;&#65533;&#65533;&#65533;&#65533;&#65533;&#65533;K&#65533;&#65533;

&#65533;&#65533;f&#65533;L-&#65533;&#65533;&#65533;&#65533;&#65533;M&#65533;>&#65533;&#65533;>&#65533;&#65533;&#65533;^B&#65533;&#65533;a&#65533;&#65533;&#65533;O^ O7&#65533;&#65533;^&#65533;bW&#65533;M&#65533;&#65533;&#65533;8&#65533;&#65533;Q&#65533;y;&#65533;6j&#65533;&#65533;&#65533;&#65533;&#65533;&#546;"&#65533;&#65533;&#65533;C&#1794;&#65533;.&#65533;]Z&#65533;&#65533;&#65533;&#753;&#65533;&#65533;^&#65533;{&#65533;&#65533;&#65533;O&#65533;Y&#65533;&#65533;U^&#65533;?z&#65533;{&#65533;&#65533;`&#65533;&#65533;&#65533;(%@	&#65533;&#65533;&#65533;&#65533;'TS=&#65533;E&#65533;&#65533;&#65533;s&#65533;t&#65533; &#65533; &#65533;&#65533;#:&#65533;j&#65533;&#65533;e&#65533;&#65533;&#205;&#65533;&#65533;&#65533;3&#65533;&#144;&#65533;&#65533;v+B+&#65533;&#65533;V&#65533;&#65533;&#65533;&#403;&#65533;&#1109;&#65533;&#65533;&#65533;&#1415;&#65533;&#65533;&#65533;&#65533;m&#65533;&#65533;&#65533;
&#65533;&#65533;&#65533;&#65533;&#65533;&#65533;&#65533;Y&#65533;.&#65533;ul &#65533;>&#65533;x&#65533;&#65533;&#65533;&#65533;1a.&#65533;(\x&#65533;!&#65533;.P&#65533;V,&#65533;Sh&#65533;&#65533;&#65533;>#7H#GR&#65533;&#65533;&#65533;&#18853;JV&#65533;&#65533;&#65533;&#65533;&#65533;&#65533;8&#65533;&#65533;&#65533;E3'&#65533;&#65533;&#65533;&#65533;&#65533;&#65533;%KF&#65533;&#65533;<&#65533;K&#65533;2s&#1288; &#65533;*&#65533;E&#65533;m&#65533;,&#65533;&#65533;&#1709;&#65533;&#65533;&#65533;&#65533;&#13573;MV&#65533;&#65533;:&#65533;&#1014;f5&#65533;&#65533;&#65533;&#65533;&#65533;&#65533;l&#65533;S&#65533;Q&#65533;&#65533;5&#65533;H&#65533;ML&#65533;&#65533;Z&#65533;&#65533;&#65533;P&#65533;Z!X&#65533;&#65533;&#1321;m&#65533;ZK
&#65533;5;h.&#65533;&#65533;o]&#65533;|&#65533;&#65533;&#65533;
&#65533;&#65533;HJH{n&#65533;&#1526;&#65533;&#65533;l&#65533;&#65533;&#65533;+&#65533;&#65533;*T&#65533;&#65533;&#65533;&#1115;&#475;=&#65533;A.&#65533;)|&#65533;&#65533;&#65533;6l|&#65533;0b&#65533;#&#995;&#250;%@:&#197;&#65533;{d&#65533;oM&#65533;&#65533;&#65533;&#65533;&#65533;Y&#65533;5\&#65533;	F&#65533;&#65533;r&#65533;&#989;&#65533;&#1996;&#65533;;L&#65533;&#65533;&#65533;6&#65533;&#65533;&#65533;h&#65533;`&#65533;&#65533;`&#65533;`&#65533;W&#65533;!&#65533;m~&#65533;!&#35591;&#1345;&#65533;w&#65533;aKf&#65533;&#65533;]&#65533;&#65533;&#65533;&#65533;&#65533;$&#65533;(&#65533;5&#65533;d%0	&#65533;'c&#65533;&#65533;8&#65533;&#65533;<&#65533;&#65533;&#65533;&#65533;=&#65533;&#65533;O&#65533;}a&#65533;	z&M\"&#65533;&#65533;W&#65533;&#1208;&#65533;SMC&#65533;#\Rj&#65533;X&#65533;^&#65533;%&#65533;&#65533;/&#65533;F&#65533;n\&#65533;&#65533;@&#65533;&#65533;&#65533;Zq&#65533;&#65533;&#65533;pF&#65533;A&#65533;D&#65533;Q&#65533; nv&#65533;&#65533;r&#65533;}&#65533;>&#524;x7&#65533;I&#65533;&#65533;&#65533;&#65533;$&#65533;g&#2018;&#65533;&#839;p&#65533;&#65533;I&#65533;'&#65533;\R&#65533;g&#65533;1&#1632;) &#65533;I&#65533;**&#65533;S*h&#65533;F6I4l&#65533;&#65533;Z&#65533;{b&#65533;&#65533;d&#65533;&#65533;&#65533;Y&#65533;&#65533;j+&#65533;&#65533;&#65533;&#65533;&#65533;D&#65533;&#65533;&#65533;PQ&#65533;&#65533;1VJ+&#65533;&#65533;&#65533;&#65533;1&#65533;&#65533;E&#65533;&#65533;Y&#65533;Zch&#65533;iZj&#65533;&#65533;&#65533;@&#65533;6Z.K&#65533;&#65533;5+&#65533;W&#65533;&#65533;&#65533;X}T&#1253;&#65533;&#65533;UO&#65533;e&#65533;nv&#65533;&#65533;A	&#65533;d&#65533;&&#65533;NHG&#65533;&#65533;-rqp&#65533;c&#65533;$W&#65533;Z3nf&#65533;
$&#65533;&#65533;b&#65533;@O&#65533;&#65533;&#65533;&#65533;:&#65533;&#65533;~&#65533;bl&#65533;&#65533;Rfzr&#65533;Cv&#65533;&#1510;&#65533;&#65533;&#65533;]&#65533;&#65533;&#65533;n&#65533;&#65533;&#65533;&#65533; 
&#65533;&#65533;J&#65533;Z&#65533;&#65533;1&#65533;&#65533;&#65533;&#65533;&#65533;#&#65533;|&#65533;&#65533;`&#65533;Q
&#65533;&#65533;&#65533;&#65533;;&A&#65533;&#65533;&#65533;&#65533;E&#65533;&#65533;&#65533;[&#65533;cX[qlH&#65533;&s&#65533;Q&#65533;&#65533;d|&#65533;&#679;/&#65533;bl&#65533;&#65533;&#65533;&#65533;&#65533;&#65533;&#65533;&#65533;&#65533;&#65533;&#65533;m&#65533;&#65533;&#65533;;&#65533;&#65533;`&#65533;&#65533;d&#65533;&#65533;#&#65533;&#65533;p&#65533;?&#65533;pC_Dgt&#65533;_&#65533;&#65533;&#65533;.&#65533;i&#65533; S{q&#65533;ln6&#461;&#623805;&#65533;f&#1586;&#65533;C&#65533;,z&#1963;&#65533;D&#65533;;&#65533;&#65533;,&#65533;&#65533;kn&#65533;&#65533;Hx&#65533;Z&#65533;&#65533;Ux&#65533;w~K#&#65533;<&#65533;&#65533;&#65533;)&#65533;&#65533;m&cT&#65533;&#65533;a/6F&#65533;&#65533;Q=5&#65533;&#65533;J;&#65533;	a&#65533;&#65533;&#65533;&#65533;&#65533;:&#65533;&#65533;&#65533;&#65533;w&#65533;o&#65533;&#758;&#65533;&#65533;&#65533;&#65533;&#65533;/&#65533;&#65533;&#65533;&#65533;&#65533;7&#65533;_\&#65533;&#65533;/&#65533;p*q&#65533;#XD&#65533;@&#65533;&#65533;9&#65533;a&#65533;&#65533;	6&#65533;&#65533;&#65533;&#65533;oe&#65533;Y&#65533;&#65533;&#65533;F	&#65533;n}R&#65533;X&#65533;&#65533;&#65533;&#65533;&#65533;e&#427;&#65533;&#65533;B&#65533;_}&#65533;&#65533;&#65533;&#65533;&#65533;&#65533;&#65533;ks=&#65533;Vrx!&#65533;1&#65533;oF&#65533;&#1638;&#65533;&#65533;&#65533;%By&#65533;9b&#65533;:&#65533;&#65533;&#65533;e&#65533;&#65533;&#65533;&#65533;&#65533;&#65533;eb&#65533;&#65533;T&#65533;&#65533;&#65533;H&#65533;&#65533;&#65533;|&#65533;&#1740;	&#65533;&#65533;&#65533; >&#65533;&#65533;]`&#65533;#?&#65533;&#65533;&#65533;L&#65533;"
hHG&#65533;&#65533;&#65533;14&#65533;&#65533;&#65533;&#65533;yP&#65533;&#65533;&#65533;zX&#65533;4F&#65533;:&#65533;
i&#65533;C&W&#65533;N&#65533;a&#65533;&#65533;&#668;&#65533;`&#65533;>FQm&#65533;&#65533;q&#65533;:Z&#65533;&#65533;&#65533;pm&#65533;&#65533;&#65533;&#65533;c&#65533;&#65533;&#65533;&#65533;&#65533;R&#65533;&#1296;(&#65533;GS&#65533;&#65533;&#65533;ke&#65533;:&#65533;o&#65533;D&#65533;j&#65533;&#65533;z8&#65533;V&#65533;&#782;"&#1170;0&#65533;eJ]r&#65533;
&#65533;&#65533;&#65533;&#65533;<L}&#65533;&#65533;&#65533;&#65533;0&#65533;&#65533;]AByS&#65533;&#65533;&#65533;&#65533;XzPSh&#65533;OV&#65533;7&#65533;&#65533;&#65533;\&#65533;%KIo&#1100;|&#65533;c>Pg&#65533;(&#65533;p 8&#65533;&#65533;&#65533;8&#65533;$p!&#65533;Lds&#65533;;=r&#65533;&#65533;&#65533;&#65533;&#65533;`	(^$&#65533;&#65533;c&#65533;&#65533;1	&#65533;&#65533;{&#65533;q&#65533;&#65533;&#65533;LW&#65533;&#65533;&#65533;&#65533;*&#65533;&#65533;&#65533;"&#65533;&#65533;f&#65533;c&#65533;
&#65533;&#65533;N&#65533;&#65533;;&#65533;&#65533;-]&#65533;$I&#65533;&#65533;&#65533;&#65533;{&#65533;&#65533;&#65533;7&#65533;C&#65533;F&#65533;&#65533;&#65533;w&#65533;&#65533;&#65533;g&#65533;&#65533;&#65533;&#11280;&#65533;&#65533;&#65533;1&#65533;&#65533;j&#65533;6}&#65533;Lk&#65533;O&+&#65533;&#65533;rx&#65533;r&#65533;3&#65533;&#65533;&#65533;j&#65533;&#65533;&#65533;N3o&#65533;&#65533;&#65533;o6"&#65533;&#65533;}&#65533;&#65533;&#65533;*F&#65533;&#961;^'&#65533;&#65533;&#65533;A&#65533;&#65533;Q&#1182;` &#65533;8H745&#65533;b&#65533;m&#65533;D&#65533;:&#65533;AM&#1328;&#65533;&#65533;;&#65533;)3&#65533;}m'&#65533;&#65533;&#65533;&#65533;&#65533;&#1420;Q&#65533;&#65533;'K&#65533;T^1&#65533;&#65533;&#65533;fT}:&#65533;b&#65533;u+D&#65533;&#306;&#65533;M&#65533;&#65533;&#65533;/^5[&#65533;&#65533;MqCF&#163;
&#65533;HRQ]&#65533;?&#65533;K
&#65533;4&#666;&#65533;&#65533;s&#65533;E&#65533;G&#65533;{*&#65533;N&#65533;^&#65533;=&#65533;:~&#65533;&#65533;u&#65533;&#65533;&#65533;&#65533;*A&#65533;F2&#65533;7O&#65533; "&#65533;&#65533;&#65533;&#65533;3&#65533;&#65533;E&#65533;&#65533;&#913;&#65533;H &#65533;&#65533;)u[Y&#550;.&#65533;0j&#65533;aZI&#394;&#65533;&#65533;iAU&#65533;&#65533;&#65533;vHJ&#65533;);M&#65533;D&#65533;S&#65533;&#65533;&#65533;&#65533;u&#65533;z&#1288;&#65533;l&#65533;&#65533;&#65533;&#65533;j&#65533;&#65533;&#65533;u&#65533;g&#65533;&#65533;&#65533;qik s&#65533;&#65533;&#65533;&#65533;K&#65533;G&#65533;&#65533;_C&#65533;u&#65533;&#65533;&#65533;&#65533;&#65533;&#65533;&#65533;&#65533;}&#65533;	V&#65533;]&#65533;&#65533;"&#65533;&#636;&#65533;Upd&#65533;9Tg&#65533;&#65533;&#65533;&#734;^&#791;&#65533;&#65533;Q([rc&#65533;J6w'&#65533;&#65533;&#65533;P&#65533;a&#65533;O&#65533;(V)&#65533;*&#533;&#65533;&#65533;P&#65533;U&#65533;{&#65533;&#65533;&#65533;&#65533;W&#65533;&#14341;&#65533;)&#65533;&#787;&#65533;&#65533;&#65533;&#65533;U&#65533;&#65533;&#65533;OH&#65533;b&#65533;q*&#65533;-&#65533;&#241;k&#65533;L&#65533;Hs&#65533;&#65533;8&#7350;&#65533;&#1697;&#65533;H:&#65533;pp&#65533;&#65533;&#65533;75_B&#65533;&#29773;<^&#65533;&#65533;&#65533;&#65533;H>&#65533;l)	&#65533;|&#65533;&#65533;E&#65533;&#65533;O&#65533;&#65533;,&#65533;,&#65533;wQ &#65533;l&#65533;d&#65533;&#65533;&#65533;h&#65533;&#65533;s&#65533;J&#65533;&#65533;Co:&#65533;E0&#65533;&#65533;=&#65533;9f/&#65533;&#65533;q&#65533;!"&#65533;&#65533;&#65533;)&#5555;&#65533;d*&#65533;&#65533;&#65533;&#65533;&#65533;G),]&#65533;n&#65533;&#65533;&#42705;$i&#1865;&#65533;^=ggi&#65533;&#65533;U&#65533;&#65533;&#65533;&#65533;
j &#65533;&#65533;&	H3&#65533;&#65533;&#1840;.&#65533;#&#65533;Kd&#65533;&#65533;&#1382;3&#65533;u&#65533;&#65533;u&#65533;&#65533;Iia&#65533;&#65533;J&#65533;k-V&#65533;]&&#65533;dC&#65533;&#65533;&#65533;(&#65533;qb&#65533;&#65533;k&#65533;?&#65533;Y&#65533;]&#65533;G&#65533;mC&#65533;&#65533;n3e&#65533;?&#65533;&#65533;&#65533;p&#65533;&#65533;v&#65533;&#65533;&#65533;&#65533;&#65533;&#65533;Qog&#65533;&#65533;.&#65533;&#65533;&#65533;&#65533;&#53953;G&#1649;&#65533;e&#65533;s&#1819;&#65533;c7&#65533;~&#65533; &#65533;v]%&#65533;&#65533;\&#65533;?_]q&#65533;&#65533;&#65533;I&#65533;`&#65533;hy"&#65533;(4XM&#65533;g&#65533;t&#65533;&#65533;:\&#65533;&#65533;&#65533;>&#65533;&#1064;&#65533;&#65533;&#65533;&#1396;&#65533;UhU&#65533;c&#65533;&#65533;&#65533;&#65533;F&#65533;i&#65533;&#65533;*&#1526;&&#65533;L&#65533;s&#1155;S*&#65533;v&#65533;[[&#65533;B"\!gg&#249;&#65533;4lgO4&#1781;&#65533;&#65533;t&#65533;&#65533;6te&#65533;S&#65533;*&#65533;&#65533;&#65533;&#65533;&#65533;6w&#65533;c&#65533;&#65533;&#65533;&#65533;:&#1870;R#&#65533;<&#65533;1&#65533;I&#65533;p&#65533;&#65533;u&#65533;8&#371;&#65533;V&#65533;&#65533;&#65533;dmC&#65533;&#65533;1&#65533;%!&#65533;r&#65533;y&#65533;&#65533;&#65533;O' &#65533;&#65533;&#65533;U8v&#65533;[&#65533;&#65533;a.=&#65533;&#382;_7&#65533;&#65533;p9C hO&#65533;7&#1702;v#z>&#65533;RxL(amwL&#65533;kqDV&#65533;&#65533;s&#65533;&#65533;f&#65533;[&#65533;&#65533;{&#65533;&#65533;S &#65533;`WG|-&#65533;f&#65533;uV&#65533;&#65533;W&#65533;c&#65533; &#65533;wt&#65533;\>&#65533;c&#65533;&#65533;&&#65533;w&#1687; x9w&#65533;C+(&#65533;&#65533;&#65533;&#65533;&#65533;P&#65533;$&#65533;%3&#65533;TK&#65533;G_eR&#65533;UJ&#65533;&#65533;m.o&#65533;rl&#65533;wy&#65533;&#65533;&#65533;&#65533;P{BK^&#65533;&#65533;1&#65533;r2&#65533;n&#65533;o&#65533;[if%&#65533;3&#65533;&#65533;&#65533;&#65533;&#65533;Ub&#65533;&#65533;t &#65533;K&#65533;&#1154;&#65533;&#65533;&#65533;&#65533;|&#65533;&#65533;U&#65533;V&#65533;&#65533;$F&#65533;v~&#65533;g&#65533;&#65533;c6&#65533;p&#65533;7&#65533;&#65533;&#65533;&#1168;&#65533;980T^&#65533;DAr|>d{]&#65533;(J&#516;G8&#65533;J&#65533;&#65533;
F&#65533;X%'&#65533;'l&#65533;VC4$ g&#65533;&#65533;m'y[&#519;&#65533;&#29004;&#65533;d;&#65533;aw&#65533;&#65533;>&#65533;&#1541;lx&#65533;gz&#65533;&#65533;&#65533;`R&#65533;&#65533;&#65533;&#65533;hXEg&#65533;&#65533;&#65533;&#65533;p&#65533;&#65533;3&#65533;v&#65533;3&#1485;&#65533;&#65533;_&#65533;8f6S,Vu&#65533;&#65533;T#&#65533;Y&#65533;6N&#65533;&#65533;*Q5T*&#65533;0hw3&#65533;&#65533;&#65533;&#65533;hD6q
&#65533;j&#65533;&#1475;&#65533;&#65533;`D&#65533;nH&#65533;:I0(/q&#65533;&#65533;F&#65533;Z&#65533; P&#65533;~&#65533;%&#65533;&&#65533;J&#65533;&#65533;xjx&#65533;&#65533;&#525;&#523;&#65533;&#65533;WF&#65533;&#947267;&#65533;&#65533;x?2&#65533;4&#65533;&#65533;&#65533;&#65533;)pM&#65533;okP!&#65533;G&#65533;&#65533;w+&#65533;&#65533;iw&#264;&#65533;B&#65533;i&#65533;&#65533;H2
&#65533;&#65533;&#65533;%&#65533;&#65533;i&#65533;(&#65533;HC&#65533;h&#65533;&#65533;}z&#65533;" ^&#65533;&#65533; yy&#329;&#1496;\&#65533;':|'(&#65533;BH&#65533;g&#2038;&#65533;&#65533;&#65533;&#65533;H&#65533;cRN&#65533;W&#65533;a&#65533;&#65533;|-&#65533;&#65533;&#65533;v&#65533;&#65533;HI&#65533;&#65533;Nf&#65533;&#65533;&#65533;&#467;&#808;&#65533;9&#65533;u&#951;&#65533;AI&#65533;WY5}&#65533;"&#1174;U&#65533;&#65533;}&#65533;&#65533;t&#65533;7v&#65533;q&#65533;&#65533;Hu&#65533;iL&#65533;9i*&#65533;#&#65533;&#65533;U&#65533;&#65533;F&#65533;&#65533;2&#65533;&#65533;&#65533; &#65533;Y&#65533;TI}&#65533;&#65533;0&#65533;@&#65533;&#1295;&#65533;&#469;<(&#65533;m&#4348;W<+u&#65533;2&#65533;J&#65533;&#65533;&#65533;&#214;&#65533;&#65533;&#65533;G&#65533;:>I;6E&#65533;Q&#65533;&#65533;h4&#65533;&#65533; &#65533;P0&#65533;&#65533;&#65533;&#65533;p
R&#65533;"&#65533;S&#65533;7&#1061;&#65533;*&#1491;&#65533;9&#65533;&#65533;!&#65533;mv&#65533;H&#65533;GEl&#65533;y&#65533;W&#65533;&#65533;&#65533;h[&#65533;|&#65533;T\CSp&#65533;&#65533;&#65533;&#65533;o9D&#65533;AH&#65533;&#65533;&#65533;x&#65533;@]&#65533;evkU&#65533;N2&#65533;Z&:&#65533;'&#65533;&#65533; n&#65533;&#65533;ue&#65533;|&#65533;&#65533;Y&#65533;&#65533;Pa:
	F&#65533;&#65533;&#65533;w&#65533;YE$&#65533;k'('&#65533;Q&#65533;&#65533;&#65533;&#65533;&#65533;&#65533;&#65533;B&#65533;&#602; &#65533;J"&#65533;&#65533;&#65533;&#65533;&#65533;&#65533;&#65533;{&#65533;<&#1443;&#65533;g&#65533;&#1424;?&#65533;<&#65533;&#65533;3G&#65533;R}1&#65533;&#65533;!z&#65533;&#1625;r&#65533;!&#65533;&#65533;9&#65533;&#851;`&#65533;J&#65533;&#65533;)&#65533;&#65533;&#65533;&#65533;M&#65533;&#65533;&#65533;&#65533;&#65533;&#65533;I&#65533;6a&#65533;&#65533;U&#65533;l&#65533;/ &#65533;I&#65533;&#65533; h'~&#65533;&#65533;`&#521;&#65533;d&#65533;&#65533;&#65533;9&#65533;y`&#65533;&#65533;n&#65533;&#65533;$&#65533;W~&#65533;&#65533;E&#1300;&#65533;&#65533;m&#65533;&#65533;&#65533;-&#65533;='&#65533;lNs&#65533;&#65533;&#65533;b&#65533;Mi`X&#65533;&#65533;[&#1696;PzF1&#65533;Du&#65533;x&#65533;A	=u&#25676;&#65533;NN&#65533;z\&#65533;&#65533; E	~&#65533;&#65533;&#65533;A|l&#65533;&#65533;&#65533;Z&#65533;=&#65533;&#65533;&#65533;&#1701;r&#65533;<j&#65533;Ey&#65533;&#65533;&#65533;&#65533;&#65533;aY&#65533;&#65533;&#65533;&#1602;&#65533;&#65533;&#65533;iW&#65533;&#65533;h&#65533;&#65533;&#65533;p~	&#65533;#&#65533;_&#591;&#65533;ht&#65533;W
+@63D &#65533;&#65533;C(&#65533;&#65533;E&#65533;!a&#1063;Y&#65533;2&#65533;&#65533;3fZ&#65533;&#65533;&#65533;h&#65533;2&#65533;&#65533;X&#65533;&#65533;T&#65533;E&#65533;&#65533;&#65533;&#65533;} &#65533;I&#65533;&#65533;&#65533;{&#65533;Y&#65533;&#65533;r&#65533;YI&#65533;{&#65533;&#65533;S&#65533;m&#65533;&#65533;&#65533;iT-8J&#65533;=h&#65533;&#65533;&#65533;j&#65533;r&#65533;R&#65533;&#65533;!h&#65533;&#65533;&#65533;j TE&#65533;&#65533;7&#65533;&#1170;&#1402;Sy&#65533;}G&#65533;&#65533;j&#65533;&#65533;V&#1658;Q&#65533;&#1639;&#65533;&#65533;&#65533;&#65533;&#65533;C&#65533;f&#65533;&#65533;&&#65533;v4!8&#65533;&#65533;[T&#65533;K&#65533;m&#65533;1 &#65533;1&#65533;&#65533;wE&#65533; &#65533;&#65533;*8z&#65533;0EF&#65533;f5&#65533;g&#32993;&#65533;&#65533;&#65533;&#65533;S&#65533;&#65533;PypW&#65533;&#65533;&#65533;Q&#65533;&#65533;&#65533;&&#65533;j9&#65533;kY&#65533;J&#1252;t&#65533;+&#65533;&#65533;&#65533;&#65533;q&#1417;M&#65533;&#65533;&#65533;&#1458;&#65533;*=&#65533;8&#65533;{&#65533;&#65533;&#65533;1&#1759;&#65533;J &#65533;&#65533;A&#65533;&#65533;m&#65533;&#65533;&#65533;&#65533;-&#65533;&#65533;=&#65533;g&#65533;&#65533;A&#65533;&#65533;wvigT&#65533;x]&#65533; )&#65533;&#65533;&#65533;&#65533;F&#65533;Q&#65533;&#65533;&#65533;*9&#65533;&#65533;&#65533;38&#1658;J&#65533;;&#65533;05 d&#65533;&#65533;&#65533;c&#65533;&#65533;&#65533;3&#65533;&#65533;3r&#65533;:y&#65533;&#65533;&#65533;z&#65533;{`&#65533;&#65533;m&#65533;&#65533;&#65533;3&#65533;&#1591;	&#65533;&#65533;&#65533;&#65533;[&#65533;&#65533;m&#65533;K&#65533;&#65533;&#65533;&#65533;&#65533;&#65533;&#65533;K&#65533;`&#65533;&#65533;u&#65533;&#574;F&#65533;Wt&#65533;aD&#65533;S}&#65533;&#65533;&#65533;&#65533;&#65533;&#65533;2[&#65533;g&#65533;&#65533;&#65533;z&#65533;R&#65533;h&#65533;&#65533;&#65533;&#65533;&#749;D[&#65533;E&#65533;&#65533;,`&#65533;&#65533;&#65533;8&#65533;`e&#65533;&#65533;{&#65533;&#65533;&&#65533;&#65533;`&#65533;&#65533;&#65533;&#65533;&#65533;M&#65533;&#65533;I&#65533;V&#65533;&#1771;~FxK3YR&#65533;&#65533;&#65533;a06&#65533;)-&#65533;=*&#65533;P%&#65533;&#65533;&#65533;',;&#65533; &#1812;;&#65533;&#65533;&#65533;k&#65533;K&#65533;&#1274;&#65533;&#65533;&#65533;&#65533;&#65533;&#65533;D&#65533;f&#65533;g&#65533;%&#65533;&#65533;&#65533;&#65533;HY&#65533;ty&#65533;&#65533;&#65533;&#65533;[&#65533;&#65533;&#65533;&#65533;7&#65533;&#65533;+&#65533;&#65533;y"h&#65533;&#65533;&#398;&#65533;q&#65533;
&#65533;&#963;]&#65533;&#65533;&#65533;&#65533;;O&#65533;&#65533;&#65533;y&#65533;&#65533;j&#258;X&#65533;k&#65533;&#65533;fUw	&#65533;4&#65533;1fk`O&#65533;&#65533;:&#65533;d/&#65533;&#65533;&#65533;&#65533;XA&#65533;&#603;J)&#65533;&#65533;&#65533;
&#65533;&#65533;|&#65533;&#65533;1&#65533;{r&#65533;F&#65533;l&#65533;&#65533;I<&#65533;&#65533;a&#65533;^&#65533;&#661;[{&#65533;[&#363;l&#65533;&#65533;Ta&#643;&#65533;Y&#65533;&#376;&#65533;&#65533;&#65533;m&#65533;&#65533;mJ&#65533;vTl&#65533;\&#65533;&#65533;&#65533;&#65533;h&#65533;&#411;&#65533;&#392;&#65533;&#65533;&#65533;<&#65533;s&#65533;&#65533;&#663;&#65533;&#65533;Xy,&#65533;&#65533;&#65533;|&#65533;P !&#65533;&#65533; b(&#522;&#65533;&#65533;w`&#65533;i&#65533; &#65533;&#65533;GT&#65533;&#65533;&#65533;&#65533;&#65533;&#65533;&#65533;&#65533;&#65533;g&#65533;#Ggg&#65533;4&#65533;&#65533;b&#47247;*R&#65533;&#65533;&#65533; &#65533;&#65533;&#65533;&#65533;&#65533;y&#65533;LfK&#65533;&#702;&#65533;dJ&#65533;&#303;&#65533;sY&#65533;&#65533;s&#65533;&#1142;&#65533;m&#1436;B&#65533;:&#65533;&#441;&#65533;Y;&#65533;&#65533;[&#65533;II&#65533;c&#776;B&#65533;&#65533;&#65533;&#65533;&#65533;l&#65533;&#65533;&#65533;&#65533; z&#65533;&#65533;&#65533;&#65533;A&#65533;<k&#65533;&#272;&#65533;&#65533;lj&#65533;&#65533;(Gg&#65533;{wv&#65533;&&#65533;&#65533;&#65533;|&#65533; +&#65533;Vc&#65533;&#65533;W&#65533;&#65533;&#65533;z&#65533;[&#65533;L&#65533;&#65533;Z1&#65533;&#65533;(7	{G&#65533;&#65533;Z&#65533;~+Cb&#65533;~o9&#65533;O&#65533;la&#65533;k&#65533;3&#65533;&#65533;&#65533;}&#65533;&#65533;&#65533;&#65533;v&#65533;1&#65533;&#65533;&#65533;&#65533;!=&#65533;tX&#65533;&#65533;&#735;&#65533;&#65533;&#65533;&#65533;Bb&#65533;S&#65533;47H&#65533;Y&#65533;&#65533;<&#65533;&#65533; &#65533;1&#65533;k&#65533;n&#65533;&#403;&#65533;&#65533;&#65533;.&#65533;`^&#65533;)J&#65533;&#65533;B&#65533;&#65533;&#65533;&#65533;L&#1175;&#65533;HX&#65533;&#1398;&#65533;5}&#65533;&#65533;;&#65533;&#65533;~&#65533;S3&#65533;&#65533;&#65533;"&#65533;&#65533;&#65533;G&#65533;i&#65533;&#65533;&#1979;&#65533;Y&#1899;&#65533;|&#65533; (&#65533;[&#65533;(]e&#1256;}G5&W&#1284;&#65533;&#65533;&#65533;&#65533;mm&#65533;hH&#65533;r&#849;&#65533;&#65533;&#65533;&&#65533;w&#65533;&#1812;&#1398;l{&#65533;&#1357;m&#65533;&#65533;&#65533;L&#65533;&#1516;&#1516;&#65533;&#65533;S&#65533;&#358;&#65533;&#65533;'}	n&#65533;&#65533;&#65533;-l&#65533;&#65533;g&#65533;&#65533;&#65533;3&#65533;
*&#65533;T&#65533;J&#65533;&#65533;&#1563;&#65533;&#499;&#65533;C&#65533;&#65533;&#65533;&#65533;VH&#65533;&#1391;&#65533;&#65533;&#65533;&#65533;&#1778;],&#65533;&#65533;)&#65533;&#65533;=&#65533;&#2015;&#65533;&#65533;A&#65533;&#65533;&#65533;Xm
&#65533;&#65533;&#65533;vb&#65533;h&#65533;&#65533;&#65533;$%N	j&#65533;~&#65533;rjj-&#1889;&#65533;Y&#65533;&#65533;&#65533;&#65533;&#65533;&#65533;&#65533;&#65533;k&#65533;Jj&#1896;&#65533;)&#65533;j&#65533; &#65533;&#65533;zR&#65533;&#65533;&#881;&#65533;]&#1569;w&#65533;&#432;&#65533;;&#65533;T[&#65533;&#65533;&#65533;ey&#65533;&#65533;&#65533;&#65533;2&#65533;`&#65533;&#65533;&#65533;\&#65533;&#65533;&#65533;&#65533;&#65533;&#1632;&#65533;&#65533;&#65533;&#1227;2&#65533;&#65533;@@&#65533;M0#&#65533;"}&#65533;&#65533;&#65533;&#65533;
;&#65533;&#65533;~6&#252;&#65533;&#65533;F&#65533;"&#65533;&#65533;nM&#65533;(&#65533;&#65533;&#65533;b&#65533;&#65533;. &#65533;I%&#65533;&#65533;&#65533;T3&#65533;&#65533;@&#65533;~&#65533;&#65533;&#65533;&#65533;l&#65533;&#65533;&#65533;&#902;&#65533;&#65533;&#65533;&#65533;&#65533;M&#65533;&#65533;g&#65533;C&#65533;
&#65533;&#65533;j&#65533;&#65533;&#65533;
&#65533;l&#65533;&#27981;&#333;p&#65533;\&#65533;E&#65533;8&#23933;&#65533;n&#65533;&#65533;E&#65533;&#65533;&#65533;Z&#65533;$:&#684;&#65533;&#65533;&#801;k&#65533;U&#65533;&#65533;r&#65533;&#65533;&#65533;L&#65533;(`&#65533;&#65533;1&#65533;&#65533;&#65533;N&#65533;GMS}&#65533;5&#65533;P#&#65533;&#65533;f&#65533;&#65533;%&#65533;M&#65533;>&#65533;&#65533;>&#976;&#65533;&#65533;&#65533;&#65533;&#65533;&#65533;&#65533;^&#65533;&#1701;&#65533;>&#36965;'&#65533;&#65533;n&#65533;G&#65533;&#65533;&#388;&#65533;&#65533;^&#65533;&#65533;&#1728;&#65533;&#65533;&#65533;5&#65533;;&#65533;&#65533;&#65533;&#65533;&#65533;&#48444;&#65533;&#65533;&#65533;&#65533;6j&#65533;&#65533; &#65533;&#65533;n&#65533;K&#65533;	&#65533;	&#65533;&#65533;&#24480;&#65533;\&#403;&#65533;&#65533;\^&#65533;&#65533;&#1887;&#65533;z&#65533;_Z-Kb&#1218;RM&#65533;V	&#65533;]&#65533;N"&#65533;
&#65533;&#65533;8&#65533;&#65533;c&#65533;&#65533;F]&#65533;\&#65533;>X&#65533;)&#65533;&#65533;&#65533;#&#65533;&#65533;N&#65533;&#65533;&#65533;&#65533;x&#65533;&#65533;&#65533;&#65533;. &#65533;&#65533;rhK&#65533;;&#65533;&#65533;\G&#65533;M&#65533;2&#65533;@&#65533;&#65533;&#65533;5&#65533;a&#65533;S/&#65533;*&#65533;&#65533;&#65533;&#65533;&#65533;&#65533;XBD(&#65533;"&#65533;w&#65533;&#65533;&#65533;Qd{&#965;7&#65533;&#65533;&#65533;&#65533;&#65533;&#65533;B&#65533;&#65533;&#65533;:gJC&#65533; &#65533;s&#65533;&#65533;E&#65533;&#65533;<&#65533;&#1869;&#65533; &#65533;&#65533;&#65533;&#65533;&#65533;&#65533;&#65533;.&#65533;,&#65533;&#65533;&#65533;f&#65533;&#65533;*&#65533;&#65533;R1&#65533;
&#65533;&#65533;&#65533;&#65533;&#65533;&#65533;o&#65533;&#65533;&#65533;I&#65533;&#65533;&#65533;k&#65533;*&#65533;g&#65533;J9&#65533;&#65533;RHE&#671;K&#65533;S7&#65533;&&#65533;&#65533;&#65533;p&#65533;&#65533;&#65533;|zT&#65533;Q&#65533;ao&#65533;&#65533;&#65533;&#399;e%&#65533;&#65533;&#65533;&#65533;&#65533;N&#65533;&#65533;g&#65533;&#65533;&#65533;&#65533;8&#65533;&#65533;&#65533;a!&#65533;&#65533;&#65533;y&#65533;tn&#65533;&#65533;&#65533;&#65533;r&#65533;(&#65533;+j&#65533;&#65533;~S&#65533;&#65533;&#65533;z&#1083;&#65533;&#65533;&#65533;&#65533;M&#65533;$&#1014;&#65533;&#65533;&#1996;&#65533;&#65533;&#65533;>&#65533;&#65533;O&#65533;5i~rl&#65533;v	&#65533;&#65533;&#65533;&#65533;.&#65533;a&#65533;
I&
&#65533;&#65533;&#65533;&#65533;
G&#65533;.-w&#65533;&&)&#65533;IE )1[-	+&#65533;y&#65533;NN&#65533;N,&#65533;&#65533;&#65533;;+@D&#65533;&#65533;/v&#65533;&#65533;&#65533;&#348;&#65533;&#65533;&#379;&#65533;kB;]&#65533;]&#65533;<&#65533;&#65533;n+'&#65533;reU3%&#65533;&#65533;&#65533;\&#65533;&#65533;&#65533;&#65533;n&#65533;/&#65533;E&#65533;&#65533;&#65533;&#65533;&#65533;&#65533;t&#65533;&#65533;&#65533;&#65533;}&#65533;n\A&#65533;&#1644;$s.&#65533;&#65533;&#65533;&#65533;&#65533;1&#65533;8&#65533;bE&#65533;%&#65533;C&#65533;&#65533;U&#65533;D&#65533;H&#65533;&#65533;&#65533;$&#65533;L&#65533;6p\y&#65533;OD&#65533;&#65533;&#516;&#65533;&#65533;&&#65533;ib&#65533;&#65533;&#160;&#351;Y&#65533;
&#65533;fO&#65533;&#65533;b&#65533;&#65533;)&#65533;Q&#65533;&#65533;|&#65533;&#65533;2%2&#65533;&#65533;c&#65533;&#65533;P&#65533;[&#65533;	&#65533;j+V&#65533;&#682;u&#65533;l&#1719;b&#1646;}EW.&#65533;g;x&#65533;w&#65533;&#1839;^&#65533;;$&#65533;paK&#65533;C6r&#65533;&#65533;&#65533;d&#65533;X&#65533;E&#65533;&#1309;!a&#65533;&#65533;&#65533;b&#65533;Y&#65533;&#65533;&#65533;&#65533;&#65533;7&#65533;V&#65533;&#65533;~&#65533;B&#65533;&#65533;H4&#65533;&#65533;fMG&#65533;r&#65533;&#65533;B&#65533;\&#65533;&#65533;&#65533;&#65533;T'8&#65533;&#65533;{&#65533;&#65533;)&#65533;&#508;9&#65533;&#65533;&#65533;&#65533;~&#65533;zP&#65533;&#65533;&#65533;SJ&#65533;&#65533;;X&#65533;&#65533;?I>&#65533;V&#65533;&#65533;&#65533;&#65533;Ii&#65533;&#65533;&#65533;vo&#65533;:&#65533;7&#65533;&#65533;'
&#65533;"&#65533;&#65533;LE&#1344;&#26180;&#65533;pE&#65533;U&#65533;+&#65533;W_+&#844;
&#460;f&#1477;&#65533;\&#65533;&#65533;[p&#65533;4&#65533;&#65533;&#65533;&#1480;JE&#65533;&#65533;7 a+*&#65533;c"R&#65533;c&#65533;&#65533;R&#65533;Gw&#65533;RU&#65533;&#65533;&#640;:~&#65533;U&#65533;&#65533;Y&#408;vc&#65533;E&#65533;  &#65533;&#65533;Fml&#65533;G&#65533;1I&#65533;&#65533;&#65533;t&#65533;&#65533;&#65533;&#65533;&#65533;&#1816;d&#65533;y\=&#65533;q&#65533;6&#65533;u@&#65533;|0eG&#65533;3&#65533;&#65533;w&#65533;-&#65533;Hx|&#65533;R k'i2|&#65533;&#65533;&#542;K:&#327;g&#65533;&#65533;w&#65533;~)&#65533;&#65533;!&#65533;&#65533;&#65533;&#1743;&#65533;xU&#65533;&#65533;i&#65533;*&#65533;0&#65533;P&#65533;Z)h&#65533;&#65533;&#65533;&#65533;&#65533;p&#65533;&#65533;
7&#1912;	bO&#65533;&#65533;$&#65533;;&#65533;&#65533;&#65533;&#11156;6&#65533;&#45837;Q&#65533;&#1677;AV&#65533;eT&#65533;$&#65533;=B&#65533;TU&#65533;;()-j&#65533;&#65533;&#65533;&#65533;@&#65533;&#65533;4&#65533;Q&#65533;	9&#65533;&#65533;n&#1093;C&#65533;K&#65533;&#65533;&#65533;P&#65533;&#65533;&#39803;&#65533;&#65533;3&#65533;&#65533;mI&#65533;KH&#65533;&#65533;8_"&#65533;&#65533;B&#65533;&#65533;gw,m"&#65533;%3&#65533;ZI&#65533; &#65533;&#65533;j&#65533;&#65533;&#65533;b&#65533;p&#65533;I&#65533;&#65533;&#65533;&#65533;&#65533;oMJJ&#65533;&#65533;`F&#65533;H.&#65533;a&#65533;&#65533;&#65533;&#65533;&#65533;&#65533;s&#65533;&#65533;*&#65533;&#65533;6&#65533;!&#65533;u&#65533;&#65533;&#65533;&#65533;&#65533;enZ)&#65533;&#65533;1u&#65533;&=r)&#65533;&#65533;&#65533;&#65533;&#65533;N&#65533;&#65533;&#65533;F&#65533;r&#526;&#65533;m&#65533;)K&#65533;&#1472;A-&#65533;&#408;%&#65533;h&#65533;&#65533;fA	|q&#65533;7h$&#65533;&#65533; {&#65533;@&#65533;f&#1645;&#65533;i&#65533;&#48022;i&#65533;+s`mf&#65533;1q]&#65533;[&#65533;u&#65533;&#65533;}3g&#65533;8&#65533;$&#65533;&#65533;&#65533;&#65533;&#65533;&#65533;]*]ph&#65533;3&#65533;&#65533;&#65533;u&#65533;&#65533;&#1885;I&#65533;&#65533;&#255;&#65533;Q&#65533;-&#65533;&#65533;&#65533;&#65533;&#1572;fb\-p&#65533;&#65533;9k&#65533;&#65533;ai?3&#65533;&#65533;&#65533;=&#65533;&#65533;*&#65533;l&#65533;&#65533;&#65533;e&#65533;&#65533;&#65533;&#65533;&#65533;&#65533;&#65533;J&#65533;V&#65533;b&#65533;&#65533;J#&#65533;%{&#65533;f&#65533;R#)[?225&#65533;Z0U&#65533;b&#65533;&#65533;&#65533;&#65533;83&#65533;o&#65533;%We&#65533;7G0)&#65533;&#65533;)&#65533;@&#65533;&#65533;~yILiD&#65533;&#65533;ey&#65533;&#65533;&#65533;&#65533;&#313;&#65533;&#65533;&#65533;&#65533;&#65533;;&#65533;&#65533;&#65533;&#65533;R7&#65533;&#65533;!&#65533;{&#65533;hl&#65533;3E&s&#65533;&#65533;/L#&#65533;&#65533;M/&#65533;&#65533; 5&CEU&#65533;NQ&#65533;&#65533;Bb&#65533;&#65533;&#65533;OUHj;D&#65533;&#65533;&#65533;&#65533;Lz&#65533;k&#65533;&#65533;&#65533;&#65533;&#65533;&#65533;&#65533;&#65533;C^f&#65533;&#65533;&#65533;Fe#V#&#65533;&#65533;ml&#65533;&#65533;&#65533;&#1371;&#65533;&#1218;5o&#65533;&#65533;a&#65533;`]&#65533;b&#65533;&#65533;TF&#65533;&#1553;&#65533;J&#65533;C&#65533;&#1617;}&#65533;"&#65533;P1&#65533;o8p[&#65533;&#65533;A&#65533;&#65533;&#65533;&#65533;&#65533;W&#65533;&#65533;&#65533;`&#65533;&#65533;&#65533;&#65533;'&#65533;&#65533;=E&#65533;L&#65533;&#65533;&#65533;&#65533;&#65533;&#65533;&#65533;D`&#65533;&#65533;a&#65533;g&#65533;&#65533;]j&#65533;S&#65533;&#65533;V&#65533;&#65533;5L&#65533;0&#65533;eE7J+l&#65533;&#65533;&#65533;&#65533;&#65533;~3J]O<&#594;&#65533;h&#566;&#65533;#&#65533;&#65533;&#65533;&#65533;dYta3OY)&#65533;&#65533;&#65533;&#65533;k&#1467;&#65533;&#65533;&#65533;P&#1115;&#65533;0&#65533;&#65533;O/|i@}&#65533;pY&#971;	&#65533;&#65533;#&#65533;h&#65533;&#65533;A&#65533;3&#65533;&#65533;e&#65533;3&#65533;&#1969;<'&#65533;&#1544;9@3	@&#65533;&#65533;&#65533;&#65533;&#65533;&#65533;&#65533;z	&#65533;6~!t&#65533;&#65533;y&#65533; &#65533;A&#65533;yr/&#65533;$&#1238;t&#65533;&#65533;dzT&#65533;3&#65533;`vBKj&#65533;q&#65533;E-<&#65533;&#65533;,&#65533;&#65533;4&#65533;&#65533;8}&#65533;&#65533;Q&#65533;'&#65533;&#293;(A&#65533;:]&#65533;/&#65533;&#65533;&#65533;&#65533;&#65533;&#65533;h&#65533;fd&#65533;&#65533;n&#65533;&#65533;&#65533;&#65533;v&#65533;&#65533;&#65533;&#65533;iZ&#65533;&#1828;"&#932;&#65533;&#65533;&#65533;&#65533;&#65533;&#65533;&#65533;&#65533;&#65533;&#65533;]&#65533;$&#65533;(&#65533;Jq%&#65533;&#65533;Z@&#65533;D|&#65533;Tas&#65533;=e&#65533;#A1bp&#65533;> &#65533;&#65533;&#65533;&#65533;~&#65533;&#65533;G&#65533;&#65533;!nq&#65533;&#65533;&#65533;e&#65533;t4&#65533;>&#1996;&#65533;D1'&#65533;U&#65533;&#65533;&#65533;F&#65533;&#65533;&#65533;{q&#65533;_&#65533;&#65533;&#65533;n&#65533;&#65533;&#65533;QB&#65533;&#65533;T,w&#65533;$&#65533;1&#65533;@&#65533;i_&#1675;X,&#65533; &#65533;&#65533;N3&#229;&#65533;l&#65533;&#65533;LY&#214;{c&#65533;Mz&#65533;,&#65533;&#1593;&#65533;%&#65533;&#65533;&#65533;S&#65533;V&#65533;7&#65533;&#65533;^DdU&#65533;&#65533;Vr&#65533;&#65533;&#65533;-5&#65533;9_&#65533;4&#65533;&#65533;Rb&#65533;&#65533;&#65533;6&#65533;&#1464;f&#65533;t&#65533;F=a{O&#65533;&#65533;V&#65533;&#65533;&#65533;&#65533;?6.&#65533;&#65533;~&#65533;&#65533;_&#65533;p&#65533;o	w&#1742;v&#65533;&#65533;&#65533;&#65533;&#65533;mm[&#65533;-&#65533;&#65533;e4^&#65533;dGS&#65533;&#1106;&#65533;&#65533;xr&#65533;'&#65533;R&#65533;Su&#65533;&#65533;p&#65533;&#65533;&#65533;S&#65533;V&#65533;&#429;&#65533;&#65533;M]&#65533;&#65533;&#1245;pf<PIL0&#65533;w&#65533;&#65533;4G&#65533;X+&#65533;&#65533;&#65533;&#65533;YW&#65533;L&#65533;&Z&#65533;+&#1247;&#65533;.&#65533;E&#65533;f^XY&#65533;UX&#65533;&#65533;k8d&#65533;&#65533;2&#65533;U&#65533;&#65533;a&#65533;{9&#65533;%K6&#65533;&#65533;/&#65533;&#65533;
&#65533;#&#65533;b&#65533;b&#65533;&#65533;&#65533;
&#65533;/1rC&#65533;6LS&#65533;&#65533;l# 'Gi&#65533;&#65533;A#
&#65533;<&#65533;&#65533;:&#65533;&#65533;*&#1563;&#65533;L@&#65533;7&#65533;&#65533;&#65533;;&&#65533;&#65533;SC.&#65533;u&#65533;K&#65533;&#65533;V&#65533;[&#65533;,&#65533;{d&#65533;g&#65533;*&#65533;&#1306;&#65533;T&#461;#&#65533;&#65533;g&#65533;k:&#65533;yP&#65533;-&#65533;U}u~yDtwW&#65533;&#65533;U7&#65533;P&#65533;.6&#65533;IUS&#65533;&#65533;&#65533;7&#65533;"i&#65533;&#65533;e&#65533;&#65533;&#65533;&#65533;3&#65533;f&#65533;xV_&#65533;&#65533;F+:3&#65533;&#65533;fB1&#65533;/p&#918;&#65533;&#48757;&#65533;&#65533;&#65533;9~&#65533;&#65533;&#1602;&#65533;$&#65533;ln&#65533;@&#65533;A&#65533;i&#65533;\&#65533;@&#65533;&#65533;&#65533;&#65533;[V&#65533;&#65533;&#65533;*x&#65533;&#65533;V<9%&#65533;&#65533;%&#65533;&#65533;&#65533;&#65533;O&#65533;H3;j:,&#65533;&#65533;&#65533; &#65533;&#65533;!&#65533;E&#65533;&#60926;&#65533;C5&#65533;&#65533;&#65533;&#65533;&#65533;&#65533;=&#65533;Y&#65533;&#65533;&#590;&#65533;>6&#721;&#65533;ju&#65533;&#65533;&#65533;&#65533;&#65533;&#65533;u&#65533;&#65533;R&#65533;n&#65533;sJ&#2000;&#65533;&#65533;&#65533;97D&#65533;&#65533;&#65533;&#65533;&#65533;2af&#65533;&#65533;(&#65533;k&#65533;&#65533;&#65533;J0&#65533;&#65533;&#65533;&#1199;&#65533;&#65533;&#65533;Z&#65533;&#65533;&#65533;&#65533;sl&#65533;&#65533;&#65533;a#&#1027;3&#65533;2&#65533;8o&#65533;6&#65533;&#65533;1&#65533;&#1676;&#65533;g&#65533;H&#65533;&#65533;H&#65533;@KR&#65533;&#65533;8t&#65533;&#65533;&#65533;P{&#65533;&#65533;`&#65533;o
2V&#65533;#&#65533;\,~&#908;3(!'H&#65533;&#65533;&#65533;;Y&#65533;&#65533;&#65533;&f&#65533;&#65533;M\&#65533;(&#65533;2&#65533;
2&#65533;L&#65533;&#65533;<h&#65533;r&#65533;&#65533;>t&#65533;&#65533;G]&#65533;jaY&#65533;&#65533;&#65533;&#65533;&#65533;&#65533;&#65533;&#65533;8&#65533;s&#65533;	&#65533;=&#65533;&#65533;&#65533;{&#65533;&#65533;m&#65533;}&#65533;&#65533;&#1904;&#65533;w
&#65533;&#65533;&#65533;}H&#65533;&#65533;Z&#65533;A&#1207;&#65533;&#65533;&#65533;{&#65533;tG&#65533;&#65533; &#65533;&#65533;`&#65533;&#65533;&#65533;&#65533;&#65533;&#65533;&#65533;$k&#65533;&#65533;q	'i&#65533;7R&#65533;&#65533;p&#65533;xW&#65533;@&#481;x&#65533;J&#65533;&#65533;&#65533;&#65533;E&#65533;&#65533;&#65533;&#65533;?x&#65533;&#65533;&&#65533;Em&#65533;|&#65533;&#65533;}"8S&#65533;&#65533;{Kes&#65533;&#65533;&#65533;Xc&#65533;%:&#65533;7K:1TFp>&#65533;0 &#65533;gd&#65533;f/+hx&#65533;WR&#65533;|Rwe&#65533;F|&#65533;&#65533;D&#65533;&#65533;|:&#65533;m&#65533;V^n<&#65533;&#65533;&#65533;[`&#65533;u&#65533;&#65533;uY&#65533;}&#65533;{&#65533;&#65533;&#65533;{@ b8Wn7~b&#65533;~n&#65533;5&#65533;&#65533;rqG?&#65533;&#65533;h&#65533;&#65533;&#65533; &#65533;&#65533;1&#65533;&#65533;X&#65533;&#65533;x0&#65533;x&#65533;&#65533;itX&#65533;1&#65533;&#65533;&#65533;HWr&&#65533;  &#65533;FV&#65533;&#65533;yY&#65533;Q&#65533;&#65533;y&#65533;C&#65533;q&#65533;?b&#65533;<$&#65533;,x&#65533;&#65533;&#1538;&#65533;=&#65533;(&#65533;+q&#65533;&#65533;8&#65533;&#65533;AA&#65533;rZT&#65533;{;&#65533;6>&#65533;y&#65533;&#65533;&#65533;\&#65533;&#65533;&#65533;$PwiEh|J&#65533;&#65533;&#65533;A0&#65533;X*&#65533;&#65533;]P&#65533;u&#65533;#n&#65533;&#65533;&#1559;fBF&#65533;&#65533;![S&5&#65533;&#65533;f8&#65533;&#65533;&#65533;9&#65533;S&#65533;
&#65533;5!&#65533;6d48L&#65533;&#65533;&#65533;T&#65533;1r&#65533;j@p&#28808;&#65533;PF&#65533;"r&#65533;&#65533;X&#65533;p_&#65533;&#65533;&#65533;&#65533;q&#65533;$&#65533;.&#65533;&#65533; &#1616;'&#65533;&#65533;&#65533;&#65533;&#65533;(&#65533;/@&#65533;y&#65533;&#65533;&#65533;I&#65533;&#65533;&&#65533;&#1553;i&#65533;&#65533;C@&#65533;(&#65533;q`7&#65533;"'&#65533;&#65533;C(Qgt&#65533;&#65533;&#65533;&#65533;&#65533;mC&#65533;#	&#65533;&#65533;HL+&#65533;U&#65533;^&#132;&#65533;&#65533;&#65533;&#65533;&#65533;&#65533; "T6{&#65533;E}SHVA&#65533;^~bfZ&#65533;N&#65533;'
8~&#65533;0&#65533;O"&#65533;XYo&#65533;&#65533;&#65533;&#65533;v 2&#65533;6d&#65533;RzLr
S :&#65533;&#65533;7G&#65533;gCX&#65533;G0c&#1351;&#65533;&#65533;&#65533;H&#65533;&#65533;M&#65533;q&&#65533;Q&#65533;&#65533;V@&#65533;"Q&#65533;&#65533;&#65533;|&#65533;&#65533;!9&#65533;&#65533;&#65533; &#65533;5Y&#65533;,&#65533;&#65533;&#65533;9&#65533;I&#65533;&#65533;&#65533;&#65533;1	&#65533;&#65533;)U{&#65533;&#65533;6&#65533;b&#65533;$&#65533;&#65533;&#65533;&#65533;&#65533;&#65533;(&#65533;&#65533;&#65533;|&#65533;&#600;WDM&#65533;&#65533;m&#65533;E&#65533;&#65533;&#65533;5&#65533;&#65533;&#65533;&#65533;B&#903;&#65533;&#65533;#^_&#65533;H&#65533;&#65533;%TX&#65533;}L&#65533;+dW&#65533;&#65533;El&#65533;(W&#65533;&#65533;&#65533;V&#65533;:b&#65533;&#65533;D&#65533;`xvG_Cm&#752;G=@&#65533;&#65533;&#65533;U&#65533;~q&#65533;&#65533;&#65533;&#65533;dCNr)@~&#1566;&#65533;4tA&#65533;&#537;yH.&#65533;&#65533;wT`Z&#65533;&#65533;&#65533;[&#65533;&#65533;&#65533;&#65533;&#65533;&#65533;&#65533;J&#65533;&#65533;g&#65533;9&#65533;&#65533;&#65533;&#65533;	&#65533;&#65533;2&#65533;I&#65533;F&#65533;&#65533;!2MQ)(&#65533;&#65533;8&#65533;&#65533;&#65533;^&#65533;y&#65533;&#65533;&#65533;&#65533;&#65533;&#65533;gF&#1175;Bi&#65533; &#65533;|&&#65533;&#65533;&#65533;&#65533;&#65533;:sp&#65533;&#65533;&#65533;G&#65533;&#65533;&#65533;S&#65533;I2&#65533;gFlj&#65533;&#65533;&#65533;f&#65533;F r`X&#65533;&#65533;b>&#65533;&#65533;=`&#65533;*&#65533;r&#1478;}&#65533;zn&#65533;E:&#65533;&#65533;&#65533;bm&#65533;"X&#65533;&#65533;y&#65533;qP&#65533;&&#65533;&#65533;&#65533;&#65533;tI&#65533;
'I&#65533;n@&#65533;ws&#65533;6&#65533;pQ{qh&#1666;&#65533;e.p&#673;r&#65533;&#65533;>a&#65533;&#65533;:&#65533;&#65533;&#65533;:&#65533;&#65533;&#65533;&#65533;&#65533;&#65533;&#65533;H&#65533;,&#1546;2&#65533;q5&#65533;XO!7a&#65533;&#65533;&#65533;&#65533;&#65533;9&#65533;&#65533;&#65533;&#65533;&#65533;<*&#65533;&#65533;uUf&#65533;&#65533;&#65533;&#65533;Ls&#65533;'&#65533;&#65533;&#65533;&#65533;&#65533;04-&#65533;&#65533;&#65533;/In>(&#65533;&#65533;&#65533;&#65533;='v&#65533;&#65533;6M	o&#65533;&#1485;_&#65533;&#65533;?&#65533;U&#65533;R&#65533; &#65533;&#65533;b&#65533;&#65533;~Dew&#65533;&#65533;R@h&#65533;&#65533;&#65533;&#65533;&#65533;]
&#65533;k&#65533; 5&#65533;&#65533;&#65533;&#65533;z&#65533;&#65533;tq
&#65533;&#65533;&#65533;&#65533;6X H&#65533; Q&#65533;(&#65533;&#1051;M&#65533;&#65533;:&#65533;{&#65533;e&#65533;*&#65533;&#65533;Y&#65533;r&#65533;&#65533;87&#65533;z&#65533;s"&#65533;zs&#65533;Z&#65533;#h!&#65533;*&#65533;v
&#65533;&#65533;&#65533;&#65533;&#65533;&#65533;&#65533;&#65533;&#65533;&#365;&#65533;&#538;(&#1712;@y&#65533;(&#65533;&#65533;&#65533;/&#65533;&#65533;&#963;|&#65533;&#65533;&#65533;&#65533;&#65533;p0&#65533;&#1413;&#65533;&#65533;&#65533;&#65533;V^&#65533;H~O&#65533;v'5&#65533;&#65533;
&#65533;k$!t&#65533;&#65533;-  &#65533;&#65533;nI&#65533;O&#65533;&#65533;&#2451;J&#65533;Y&#65533;FXx&#65533;F&#65533;/uq&#2041;"&#65533;&#65533;&#65533;U#&#65533;XZ&#65533;w&#65533;&#65533;iq&#65533;&#65533;&#65533;h&#65533;5&#65533;&#65533;&#65533;1-&#65533;$i&#65533;?&#65533;+&#65533;&#46127;&#65533;hK&#65533;*&#65533;/&#65533;bT&#65533;&#65533;&#65533;y&#65533;J&#65533;&#65533;&#65533;[8s&#65533;&#1385;&#65533;IH&#65533;(&#65533;&#65533;lN[&#65533;&#65533;&#65533;&#504;`&#65533;&#65533;&#65533;&#65533;\[&#65533;Wx&#65533;7&#65533;n&#65533;a&#65533;&#65533;Y E&#65533;&#65533;[s&#65533;edcI;&#65533;&#65533;1&#65533; &#65533;&#65533;&#21801;Q&#65533;&#65533;*&#65533;Ov%pCxjr&#65533;&#65533;&#65533;&#65533;&#65533;&#65533;.&#65533;&#65533;&#65533;&#65533;&#65533;&#65533;DPuH&#65533;~GNpi=F&#65533;&#65533;&#167;^&#1384;&#65533;R&#65533;>u&#65533;&#65533;&#65533;*0&#65533;p&#65533;&#65533;z&#65533;&#65533;f&#65533;sp&#764;X&#65533;&#65533;&#65533;K|&#1761;6&#280;y&#65533;&#65533;&#65533;veyKc&#65533;&#65533;&#65533;&#65533;|W[&#65533;&#65533;D&#65533;&#65533;k&#65533;G&#65533;&#65533;u&#65533;&#65533;#&#65533;&#1784;\&#65533;Jy&#65533;&#65533;&#65533;&#65533;&#65533;&#65533;&#65533;Ob&#65533;&#65533;&#43774;z
&#65533;p&#65533;l&#65533;&#65533;&#65533;&#65533;RE&#65533;&#65533;&#65533;&#610;&#552;&#65533;h&#65533;UG&#1130;%_&#65533;&#65533;&#46989;B&#65533;<Kp&#65533;&#1306;&#65533;D.&#65533;&#65533;&>&#65533;G&#65533;&#635;QR&#65533;&#65533;y&#65533;&#65533;&#65533;&#65533;&#65533;&#65533;&#65533;&#65533;&#65533;&#65533;&#65533;7L&#65533;b[&#65533;&#65533;:&#65533;&#65533;&#65533;&#1135;i&#65533;&#65533;&#65533;&#65533;&#65533;i&#65533;<,&#65533;7R&#65533;X&#65533;&#65533;&#65533;E&#65533;&#65533;K&#65533;|,&#65533;e$&#65533;&#65533;&#65533;U&#65533;&#65533;&#65533;&#65533;&#65533;&#65533;&#65533;&#65533;=&#65533;&#65533;8Z&#65533;&#65533;&#65533;&#65533;&#65533;&#65533;&#65533;&#65533;s&#1074;&#65533;&#65533;&#65533;&#65533; 0rs&#65533;&#65533;&#65533;<[`
T W:&#65533;1h4&#65533;&#65533;,q&#65533;y&#65533;&#65533;&I'&#65533;&#65533;&#65533;&#65533;8&#65533;+<&#65533;v&#65533;&#65533;&#65533;&#65533;3&#65533;&#65533;&#65533;&#65533;&#65533;Z&#217;&#65533;&#65533;z&#65533;&#65533;&#670;&#65533;&#65533;&#65533; &#65533;&#198;r&#65533;&#65533;&#65533;&#65533;&#65533;$&#65533;&#65533;&#65533;l&#65533;UK&#65533;Z&#65533;MPe&#65533;&#65533;&#65533;dP&#65533;&#65533;|)&#65533; &#65533;=&#65533;&#65533;;&#65533;&#65533;&#65533;&#821;_&#817;[X	 +7&#65533;!&#65533;&#65533;&#65533;g&#65533;&#65533;&#65533;&#65533;&#65533;t&#65533;s&#65533;&#65533;&#65533;E&#65533;&#65533;0&#65533;&#65533;&#65533;
R&#65533;z43&#65533;&#38735;x&#65533;m&#65533;7&#65533;&#65533;h&#65533;\&#65533;D&#65533;&#65533;&y&#65533;&#128;4ph&#65533;a&#65533;&#148;<&#65533;&#65533;0&#65533; &#65533;3f&#65533;p&#65533;<&#65533;&#65533;j&#65533;D&#65533;x&#160;&#65533;&#65533;&#65533;&#65533;&#65533;&#65533;:u&#65533;&#65533;#+&#65533;m&#65533;&#65533;&#65533;&#65533;&#65533;`&#65533;8q:&#65533;P&#65533;&#65533;#*&#65533;&#65533; &#65533;!Jg3;e&#1187;ZJy&#65533;a&n&#65533;&#65533;&#65533;Il&#65533;DQ&#33279;&#65533;&#65533;@&#65533;&#65533;&#65533;&#65533;" _v&#65533;}&#65533;~O&#65533;&#65533;D&#65533;&#65533;E&#65533;b%&#65533;A&#474;k &#65533;&#65533;&#65533;y	p&#65533;&#65533;x&#65533;P*c&#65533;h&#65533;&#65533;B&#65533;&#65533;l&#960;&#65533;Yd&#65533;gA:&#65533;&#65533;=&#65533;&#65533;&#65533;l1&#65533;&#62269;&#1643;U&#971;&#65533;&#1819;&#65533;6&#65533;&#65533;t&#65533;&#65533;&#65533;&#65533;Is&#65533;&#65533;&#65533;&#65533;&#65533;J&#65533;&#65533;&#65533;&#65533;=f&#65533;&#65533;&#792;T&#65533;.&#65533;&#65533;&#65533;&#65533;3&#65533;&#65533;&#1573;&#65533;&#65533;|&#65533;&#65533;Aus&#65533;H&#65533;v&#65533;&#65533;&#1819;p|V&#1731;\>&#65533;JR)&#65533;&#838;@&#65533;S!&#65533;&#65533;\&#65533;E*&#65533;o&#65533;&#65533;n'&#65533;&#65533;r&#65533;&#65533;Ic1 &#65533;0&#65533;&#65533;&#65533;R.&#65533;&#65533;V&#65533;@&#65533;&#65533;&#65533;&#65533;[U&#65533;&#65533;&#65533;&#65533;&#1386;&#65533;&#65533;9&#65533;&#65533;a&#65533; &#1485;&#65533;s&#65533;&#65533;C&#65533;&#65533;t@&#65533;&#65533;I: &#65533;&#65533;&#65533;=A&#65533;&#65533;I&#65533;H|&#65533;f;&#65533;'iC&#65533;&#65533;&#65533;&#65533;&#65533;&#65533;&#65533;&#1502;&#1564;l&#65533;&#65533;&#65533;|o&#65533;;&#65533;M&#65533;&#65533;&#65533;d$&#65533;&#65533;&#1860;&#65533;&#65533;|\+&#65533;$H&#65533;te&#65533;&#65533;v&#65533;&#65533;&#65533;&#65533;k&#65533;&#65533;&#65533;a`&#65533;<&#65533;&#65533; %b8&#65533;&#65533;&#65533;&#65533;&#65533;&#65533;5# 0&#65533;5&#65533;ai`&#65533;y6<)h&#65533;&#65533;&#65533;&#65533;&#1306;k7&#65533;&#65533;X&#65533;m&#65533;6&#65533;i&#65533;&#65533;&#1865;&#65533;XJ&#65533;&#65533;&#1997;&#65533;L&#65533;h9&#65533;&#65533;&#65533;&#65533;t@&#65533;&#1149;*D&#65533;&#65533;&#65533;&#65533;&#65533;&#65533;&#1564;<&#65533;8&#65533;&#65533;;l&#65533;&#65533;f&#65533;&#65533;&#65533; &#65533;:&#65533;&#65533;[&#65533;Z.&#65533;S&#65533;&#65533;'&#65533;&#65533;&#65533;&#65533;8&#65533;&#65533;2M^&#65533;&
&#65533;&#65533;^+&#65533;`&#385;&#65533;&#65533;&#65533;~&#65533;&#65533;&#65533;&#65533;H&#65533;&#65533;&#65533;&#65533;#&#65533;&#65533;iF&#65533;'&#65533;G&#65533;`&#65533;&#65533;&#65533;.&#65533;&#65533;&#65533;t&#928;&#65533;{&#65533;=&#65533;&#65533;&#65533;aL&#65533;Is&#65533;
&#65533;M&#65533;C&#65533;&#65533;}$&#1597;&#65533;&#65533;&#65533;&#65533;&#1803;G&#65533;,.A&#65533;G&#65533;&#65533;&#2045;o&#65533;T&#65533;FsX,&#65533;^&#65533;=&#1852;&#65533;&#65533;&#65533;&#65533;&#65533;&#65533;&#65533;&#1940;&#65533;&#65533;+&#65533;&#65533;z&#65533;a&#65533;~&#65533;q&#65533;&#65533;4l+~&#65533;TvQ&#65533;#4&#65533;&#65533;&#65533;&#65533;cVN&#65533;?&#578;&#65533;tl&#65533;&#65533;&#65533;H_&#1808;&#65533;e&#65533;&#65533;@&#65533;F&#65533;&#65533;&#65533;&#65533;4&#65533;&#65533;&#65533;^&#65533;&#65533;&#65533;0&#65533;&#11456;\&#65533;!&#65533;&#65533;&#65533;&#65533;l&#65533;I&#65533;s&#65533;&#65533;o&#65533;i&#65533;x&#65533;&#65533;/ &#65533;&#65533;&#65533;M{&#65533;&#65533;&#65533;<N&#65533;&#65533;^bE&#65533;p&#1658;&#65533;&#65533;)&#65533;&#65533;&#65533;&#65533;&#65533;7H&#65533;&#582860; &#65533;&#65533;&#65533;I&#65533;&#65533;&#65533;N+1Q&#65533;,&#65533;&#65533;&#757;&#65533;..&#65533;&#65533;8k&#65533;&#65533;&#65533;R&#65533;&#65533;&#65533;&#65533;&#65533;<&#65533;&#65533;Y&#65533;M&#65533;:&#65533;2}8$&#65533;&#65533;4&#65533;&#1629;m&#1202;&#65533;&#65533;i&#65533;&#65533;&#65533;&#65533;&#65533;&#65533;&#65533;&#65533;\&#65533;>&#65533;&#65533;&#65533;&#781;&#65533;&#65533;& &#65533;&#65533;&#65533;=&#65533;y&#65533;&#65533; &#65533;&#1692;&#65533;#&#65533;&#65533;	o&#65533;y&#65533;&#65533;O?&#656;&#65533;&#65533;&#65533;r&#977;;&#60619;&#65533;&#65533;&#65533;&#65533;&#65533;&#65533;&#65533;&#65533;$&#65533;#&#65533;&#65533;&#65533;z&#65533;&#874;&#65533;&#65533;<P %&#65533;k&#65533;;&#65533;&#65533;yh0&#65533;Y&#65533;&#65533;&#65533;&#65533;&#65533;&#65533;N/&#65533;6&#65533;&#65533;m)XJz b&#65533;&#1459;&#65533;&#65533;1&#65533; &#65533;&#65533;&#1694; 7&#65533;KKO&#65533;&#65533;R&#65533;	&#65533;&#65533;&#65533;^&#65533;}&#65533;2&#65533;&#65533;&#65533;N&#65533;&#65533;&#65533;&#65533;*&#65533;X&#1289;&#65533;P
=&#65533;n,&#65533;&#65533;&#65533;&#65533;&#65533;%&#65533;&#65533;F&#65533;n&#65533; &#65533;&#2013;&#65533;`
&#65533;&#65533;_S&#65533;,.P&#65533;9&#65533;f&#65533; &#65533;&#65533;Ky	A&#65533;&#65533;&#65533;&#65533;&#65533;&#65533;E&#65533;f|TEr&#65533;3U/'[I&#65533;TEh&#65533;&#65533;&#65533;&#65533;&#65533;	(U&#65533;`&#65533;&#65533;&#65533;|&#65533;%V&#65533;&#65533;&#65533;&#65533;:#9&#65533;&#65533;&#65533;&#65533;&#65533;&#65533;&#65533;&#65533;&#65533;&#65533;&#65533;&#65533;&#65533;&#65533;tE:e&#65533;&#65533;R&#65533;&#65533;&#65533;&#65533;&#65533;&#65533;\&#65533;&#65533;^&#65533;/&#1290;&#65533;&#65533;&#65533;&#65533;&#65533;&#1611;?&#65533;&#65533;&#65533;&#65533;&#65533;&#65533;&#65533;&#65533;&#65533;&#65533;&#2023;&#65533;&#23603;&#65533;&#65533;e&#1952;&#65533;h&#65533;&#65533;&#65533;`&#65533;&#65533;z
&#65533;oY=NYA1&#1954;&#65533;&#65533;*&#65533;&#65533;Q&#65533;&#457;C&#65533;&#65533;&#65533;1&#65533;I9&#65533;&#65533;&#65533;d&#65533;0U&#65533;N0K-&#65533; &#65533;&#858;oj&#65533;4&#627;&#65533;&#65533;
&~
Jt&#65533;&#65533;.G-&#65533;&#65533;&#65533;-Z)&#65533;&#65533;	c&#65533;&#65533;T4&#65533;&#65533;8&#65533;!&#65533;Cz&#65533; I S&#65533;)B&#65533;N&#65533;;p&#65533;&#58939;&#65533;n&#65533;	&#65533;&#65533;&#65533;&#65533;H&#65533;&#65533;&#65533;A&#65533;&#65533;&#65533;X&#65533;&#65533;i/R+&#65533;%L+C&#65533;&#65533;A&#65533;C&#1973;&#65533;&#65533;&#65533;(&#65533;&#65533;&#65533;! q&#65533;&#65533;&#65533;*&#1191;Qd0&#65533;t-&#65533;&#1466;d&#65533;~}&#65533;1&#65533;_&#65533;&#1828;&#65533;&#65533;&#65533;4&#65533;&&#65533;"&#65533;&#65533;&#65533;5]LnQ&#65533;A&#65533;&#65533;&#65533;&#65533;n!&#65533;t&#65533;N`&#65533;S&#65533;&#1129;&#65533;Eg~v&#65533;&#65533;&#65533;&#65533;o&#1002;&#65533;&#65533;&#65533;&#65533;;!
&#65533;&#65533;GfWFN4I&#65533;&#65533;T&#65533;&#65533;%&#65533;&#65533;x1&#65533;$&#65533;d&#65533;!H&#65533;&#65533;;&#65533;4&#65533;R@&#320;S&#65533;0u&#1285;O)&#65533;O&#65533;5 FSa%&#65533;V&#65533;a"5&#65533;!&#65533;_ &#65533;&#65533;Zl&#65533;5U
A&#65533;PU]-&#65533;&#65533; &#65533;&#65533;&#65533;c&#65533;%$&#65533;H&#65533;&#65533;j!&X_j&#65533;U&#65533;1&#65533;U&#65533;&#65533;:'&#65533;	0x&#65533;VZ&#65533;&#65533;`f&#65533;|&#65533;&#65533;Z|&#65533;4!a&#65533;&#65533;&#65533;&#65533;l&#65533;&#65533;&#65533;&#65533;m>&#65533;&#65533;&#65533;2hF&#65533;o&#65533;&#65533;i\z
&#65533;&#65533;p&#65533;j&#65533;8&#65533;!Z&#65533;xH&#65533;&#65533;&#1185;&#65533;1&#65533;&#65533;&#65533;&#65533;&#515;w&#65533;&#65533;4r&#65533;&#65533;q&#65533;n&#65533;
h&#65533;&#65533;&#65533;7&#65533;&#65533;64&#65533;~Yr&#65533;H&#65533;&#65533;&#65533;|&#65533;&#65533;&#65533;&#65533;U'(u&#65533;&#65533;&#65533;M4&#65533;&#65533;&#876;>h&#65533;.uaR*&#65533;&#65533;T1x&#65533;&#65533;<&#65533;&#65533;&#65533;_&#65533;&#546;&#65533;&#65533;&#65533;&#65533;&#65533;3&#65533;u&#65533;x&#65533;KkG&#65533;K&#65533;H&#65533;i&#65533;XO&#65533;%&#65533;&#65533;R82&#65533;e&#65533;<&#65533;n.&#65533;&#65533;b?3@&#1671;_&#65533;w(iv
Ch&#65533;&#65533;&#65533;p&#65533;&#65533;&#65533;&#260;&#65533;`qp&#65533;J&#65533;&#65533;&#437;9&#65533;&#65533;2&#65533;D&#65533;&#65533;o$&#65533;K&#65533;&#65533;Y&#65533;h&#65533;&#65533;&#65533;L&#65533;&#1021;&#65533;2y\&#65533;^'Q&#65533;v)&#65533;fY<@&#65533;&#615;&#65533;^&#65533;iK`&#65533;&#65533;&#65533;&#65533;0&#65533;*sxk&#65533;&#65533;&#65533;G5&#65533;&#65533;&#65533;-E&#65533;d&#1652;&#65533;?&#65533;Yt5&#65533;N&#1450;MYb&#65533;A&#65533;&#65533;&#65533;f&#65533;:&#65533;&#65533;&#65533;>&#65533;pp$&#65533;$&#65533;&#65533;g&#65533;`-&#65533;&#65533;&#65533;&#65533;&#65533;&#65533;\]t&#65533;f>&#65533;&#65533;&#65533;&#65533;R&#65533;%&#65533;a&#65533;&#65533;K&#65533;%y8&#65533;&#65533;&#65533;f|!VE&#65533;&#65533;&#65533;&#65533;&#65533;/&#65533;k&#65533;&#26447;l&#65533;&#46696;&#65533;4w&#65533;&#65533;&#65533;2K?!{F&#65533;&#65533;&#1494;C+&#65533;&#631;&#65533;&#65533;&#65533;c&#65533;&#65533;&#65533;&#65533;*&#2044;&#65533;&#65533;"&#41824;&#65533; &#65533;]&#65533;aP&#65533;g	{&#65533;&#65533;&#65533;F&#65533;G&#65533;`&#65533;D&#65533;&#65533;E;j&#65533;&#65533;+R&#65533;&#65533;&#65533;	l&#65533;u&#65533;bG7 &#65533;_h&#65533;v&#65533;i;[&#65533;&#65533;9&#65533; &#65533;*&#65533;&#65533;e&#65533;A&#65533;*&#65533;&#65533;R&#65533;7&#65533;Np&#65533;p&#65533;&#1746;P#&#65533;&#65533;kN&#65533;	&#65533;&#65533;Qv9nM&#65533;&#65533;X&#65533;&#65533;&#65533;&#65533;&#65533;1&#65533;&#65533;h&#65533;&#65533;&#65533;&#65533;)>&#65533;&#65533;&#65533;V3K	&#65533;*=&#65533; &#65533;&#65533;&#65533;Hl%&#65533;d&#65533;Z	&#65533;1^,nLgb"&#65533;@&#1595;&#65533;&#65533;&#65533;I&#65533;&#65533;&#65533;BM&#65533;<0c&#65533;&#345;]&#65533;j!&#65533;&#65533;&#65533;c&#65533;&#65533;&#6698;&#65533;&#65533;&#65533;&#65533;&#65533;&#65533;:&#65533;&#65533;:&#65533;&#1106;&#65533;`%*%&#65533;&#65533;j&#65533;IH&#65533;H&#65533;&#65533;&#65533;%&#65533;&#65533;*b&#65533;&#65533;aK&#65533;t&#65533;IR&#502;&#65533;A%&#65533;ns[&#65533;G7iU&#65533;&#65533;g&#65533;&#65533;(&#65533;U&#65533;&#65533;&#65533;&#65533; JT&#65533;R&#65533;	9&#65533;U&#65533;&#65533;N(&#65533;&&#65533;0,&#65533;BL&#65533;$1IP&#65533;y&#65533;&#65533;wj&#65533;I&#65533;:S@&#65533;i&#65533;&#65533;a&#65533;&#65533;Y,&#65533;&#1639;$&#65533;&#65533;&#65533;&#65533;V*V;~&#65533;&#65533;&#65533;X&#65533;&#65533;vKPe&#65533;c&#65533;&#65533;&#65533;&#65533;&#65533; &#65533;2s&#65533;C&#65533;2S&#65533;,WiZ&#65533;&#65533;&#65533;&#65533;&#65533;&#65533;e &#65533;bN. &#65533;&#65533;&#65533;c&#65533;&#65533;&#65533;H&#65533;&#65533;zp&#65533;V&#65533;&#551;&#65533;&#65533;aB&#65533;h*&#65533;D1?1&#65533;9&#65533;&#65533;&#65533;A &#65533;[$Y&#65533;&#65533;&#65533;b&#65533;pkV&#1748;&#65533;N&#65533;pR&#9816;&#65533;&#375; &#65533;&#65533;T&#65533;%.&#65533;&#65533;Bm1F&#1538;,&#65533;I(&#65533;&#65533;&#65533;&#65533;E9&#65533;	F+5I&#65533;&#65533;&#65533;0(Sx&#65533;W/E&#65533;f2&#65533;#&#65533;&#65533;Y}&#65533;L&#65533;!2#E&#218;&#65533;&#65533;Dt&#1380;&#10520;&#65533;0h&#336;&#65533;&#65533;\&#65533;&#65533;&#458;&#65533;&#65533;&#65533;&#65533;q&#65533;_&#65533;&#65533;>&#65533;7&#65533;z&#65533;1&#65533;B$kX*W&#65533;&#65533;JtZ&#65533;&#65533;=&#65533;&#65533;O&#346;&#65533;&#65533;&#649;$3j&#65533;&#65533;}&#65533;}&#65533;&#65533; Ez&#65533;&#39008;?&#65533;S&#65533;P&#65533;&#65533;D&#65533;&#65533;c&#65533;J&#65533;-&#65533;&#1066;&#65533;{&#65533;&#65533;&g&#65533;@g&#1876;J&#18075;&#65533;&#65533;r&#65533;&#65533;&#65533;T&#65533;+
&#65533;^&#1506;&#65533;3&#65533;&#65533;!_&#1296;'&#65533;&#65533;&I&#65533;&#229; &#65533;&#65533;}-F&#65533;H&#65533;U&#65533;V&#65533;Le&#65533;&[(k&#65533;&#65533;J&#65533;},&#65533;&#65533;&#1300;kdA&#65533;&#65533;2&#1109;uE&#65533;&#65533;&#65533;NW@&#65533;\K&#65533;-&#65533;&#65533;&#65533;&#65533;hq&#65533;&#65533;&#65533;Zx &#65533;&#65533;1&#65533;e&#65533;g3,=]&#65533;1Ap&#65533;,<&#65533;Y%&#65533;U`t&#65533;A&#920;O+&#65533;&#65533;U&#65533;&#65533;Q&#1250;&#65533;&#65533;,&#65533; &#967;M&#65533;`i%&#65533;&#65533;gm&#65533;&#1448;&#65533;.#&#65533;&#65533;a&#65533;&#65533;
&#65533; L&#65533;F
\S&#65533;
&#65533;&#1113;e&#65533;&#65533;&#65533;)XZ$]'&#65533;&#65533;&#65533;@&#65533;&#65533;JkD#0a`&#65533;&#65533;&#959;@.&#65533;r&#65533;&#65533;&#65533;y&#65533;^*&#65533;&#65533;u&#1628;&#65533;W&#65533;&#65533;&#65533;&#65533;&#1496;&#65533;&#65533;Y~&#65533;&#730;&#65533;&#65533;W&#65533;(R&#65533;&#65533;&#65533;Wds&#65533;F0-&#65533;5&#65533;&#65533;&#65533;Z&#65533;&#65533;O&#65533;&#65533;&#65533;a&#65533;M&#65533;BA&#65533;&#65533;jA&#65533;
&#65533;4+&#65533;&#65533;<&#65533;|&#65533;j&#65533;&#65533;&#65533;F&#65533;G&#65533;&#65533;<&#65533;kS&#65533;z&#65533;&#65533;&#1515;&#65533;5Ah&#65533;&#65533;!&#65533;Z&#65533;&#65533;&#65533;&#65533;&#65533;mlc{ &#65533;,W&#65533;|Vb&#65533;m&#65533;&#65533;h
&&#65533;`OU&#65533;&#65533;&#65533;&#65533;N&#65533;V&#65533;&#65533;&#65533;K&#65533;6&#65533;|L^&#65533;&#65533;&#65533;&#65533;&#65533;&_&#65533;%&#62795;&#65533;&#65533;"&#65533;0&#2004;f^3)*&#65533;@3&#65533;&#65533;<#4~&#65533;&#65533;~GL&#65533;&#65533;&#65533;&#65533;D&#1484;V&#65533;&#65533;&#65533;&#1987;E&#65533;&#65533;&#65533;xwR`&#65533;&#65533;&#65533;S#V&#65533;&#65533;&#65533;&#65533;b&#65533;&#65533;l&#65533;&#65533; M&#65533;X&#65533;@g&#65533;&#65533;&#65533;v&#65533;'|&#65533;&#65533;59&#65533;m&#65533;W &#65533;3&#65533;&#65533;&#65533;^o"&#65533;&#65533;l&#65533;kep&#65533;5&#65533;0&#65533;K &#65533;0@&#65533;d&#65533;&#65533;Xk&#65533;&#65533;&#65533;EpD%&#65533;&#65533;&#65533;"&#65533;&#65533;(.&#65533;v&#65533;&#65533;&#65533;p|]&#65533;0(&#65533;&#65533;l$I&#65533;e&#65533;&#65533;j&#1013;&#65533;&#65533;"$&#65533;&#65533;&#65533;&#65533;&#65533;6&#65533;&#65533;&#65533;&#65533;&#65533;&#65533;B!&#65533;&#65533;&#65533;&#65533;&#65533;&#65533;&#65533;&#65533;&#65533;&#65533;&#65533;	&#65533;&#65533; &#65533;&#65533;?%_&#65533;&#65533;&#65533;&#65533;F&#65533;&#65533;y;&#65533;U&#65533;&#65533;vf&#65533;&#65533;&#584;s&#65533;&#65533;&&#65533;&#65533;@&#65533;R#&#65533;v&#65533;&#65533;5&#65533;=&#65533;&#65533;R&#65533;&#65533;&#65533;c&#65533;&#65533;&#65533;&#65533;&#488;&#65533;&#65533;&#1209;&#65533;&#65533; '/@/&#65533;g	&#65533;09 &#65533;:&#65533;q&#65533;R&#550;(&#65533;&#65533;}{&#65533;&#65533;,;&#65533;&#65533;&#65533;&#65533;&#65533;	&#65533;R&#65533;-&#65533;k&#65533;&#65533;Q&#65533;&#65533;&#65533;&#65533;4&#65533;&#581;&#65533;&#65533;w&#65533;F7%(&#65533; &#65533;;5&#65533;E2&#65533;CP&#65533;&#65533;x&#65533;pX(D7$iy&#65533;`$I&#65533;&&#65533;E&#65533;&#65533;&#65533;2R}&#65533;'	z'X&#65533;d&#65533;&#65533;a&#65533;&#65533;2&#65533;'O%&#65533;Y&#65533;`B&#65533;_&#65533;&#65533;>&#65533;	&#1811;KG[&#65533;&#65533;y&#65533;vM&#65533;3R&#65533;?<&#65533;G&#65533;
&#215;Q&#65533;vs;&#65533;sU&#65533;jW#|&#65533;&#65533;s	&#65533;Q&#65533;c&#65533;&#65533;Z&#65533;&#453;&#65533;&#65533;uQ&#65533;7&#65533;&#65533;fe$b~'&#65533;"4Pk01&p&#65533;&#65533;:w&#65533; %&#65533;x;>&#65533;yb.&#65533;&#65533;F=&#65533;3CPD&#65533;&#65533;&#65533;M&#65533;&#65533;{&#65533;&#65533;%&#65533;A^'p{&#65533;&#65533;L@#x&#65533;&#65533;&#65533;&#65533;uHVgxh7q&#65533;&#65533;[&#65533;ND`&#65533;W)&#65533;c;&#65533;1&#65533;1&#65533;'z&#65533;&#65533;PK&#65533;&#65533;F=+gj&#65533;r%&#65533;@%&#65533;&#65533;4aB&#65533;nd&#65533;&#65533;&#20691;1&#65533;3&#65533;sEX3h|B}&#567;Y&#65533;&#65533;&#65533;&#65533;&#65533;&#65533;gc0&#65533;&#65533;&#65533;&#65533;hz&#133;=  &#65533;w&#65533;&#65533;d&#341;m&#65533;&#65533;&#65533;I>D$ni&#65533;/&#1030;Jq&#65533;@&#65533;p7c&#65533;&#65533;Y>AU&#65533;&#65533;'"	Q\&#65533;&#1039;P&#65533;V&#65533;o&#65533;&#65533;C8&&#65533;9
7V&#65533;m&#65533;&#65533;&#65533;&#65533;&#65533;&#65533;&#65533;&#65533;F&#29270; &#65533;&#65533;&#65533;o&#65533;&#65533;&#65533;&#65533;wdkGE#r&#65533;&#65533;e&#65533;&#65533;M&#65533;B&#65533;&#65533;&#65533;&#1036;&#65533;&#65533;rT&#65533;49&#65533;E:&#65533;k&#65533;8&#65533;$s-&#65533;&#65533;uq&#65533;<5&#65533;&#65533;&#65533;&#65533;:=&#65533;Q&#65533;&#65533;^!t&#65533;&#65533;&#65533;J&#1613;J&#65533;2^&#65533;Z&#65533;&#65533;"`u&#65533;}&#65533;5\?&#65533;m>1-&#65533;Jh&#65533;&#65533;KCmp~&#65533;)&#65533;&#65533;3`&#65533;a&#65533;$ l7	&#65533;&#65533;&#65533;&#65533;9S/&#37891;&#65533;&#65533;oN&#65533;v#&#65533;/Y&#65533;&#65533;&#1489;&#65533;rC#I&#65533;&#65533;&#65533;hC%&#65533;&#65533;&#65533;V&#65533;&#65533;&#65533;&#65533;&#65533; o&#65533;&#65533;68y&#65533;&#65533;&#65533;ivr!&#65533;r&#65533;&#65533;r&#65533;&#65533;%&#65533;&#65533;:&#65533;&#65533;4&#65533;F&#65533;&#65533;f=:&#65533;%&#65533;6&#65533;&#65533;j&#65533;&#65533;&#65533;&#65533;{E&#65533;&#65533;&#65533;x|&#311;&#65533;X&#65533;?W&#65533;&#65533;&#65533;&#65533;&#65533;c6&#681;aV&#65533;&#65533;&#65533;e&#65533;&#65533;&#65533;&#27030;dq&#65533;&#65533;&#65533;&#65533;&#65533;&#65533;,&#65533;&#65533;mb&#65533;\#&#65533;<E&#65533;&#65533;T&#65533;&#65533;&#65533;@&#65533;&#1827;;a&#65533;&#65533;&)D "gk6&#65533;U&#65533;&#65533;&#65533;R&#1216;c D&#65533;&#208;&#65533;$&#65533;&#65533;w&#65533;&#65533;&&#65533;h&#65533;dV&#65533;&#65533;&#65533;&#1249;&#65533;&#65533;&#65533;&#289;G&#65533;)*r/)&#65533;&#65533;Y&#65533;&#65533;Rz'&#65533;}&#65533;X&#65533;5:1%c&#65533;(|;&#65533;O&#1736;T&#65533;>&#65533;R&#1700;&#65533; &#65533;`&#65533;0&#65533;S&#1619;&#65533;&#65533;R:&#65533;&#65533;&#65533;)&#65533;&#65533;)&#65533;Y&#65533;&#65533;&#329;&#65533;Ixk&#65533;&#65533;&#65533;&#65533;&#65533;&#65533;&#65533; @&#65533; &#65533;&#65533;&#65533;&#65533;B4&#65533;y&#65533;&#65533;EP &#65533;&#65533;}&#65533; \`vrswb&#65533;I&#65533;&#65533;\b7&#65533;>&#65533;&#65533;&#65533;s&#65533;4!&#65533;&#65533;}&#65533;U*&#65533;9&#65533;f.&#65533;Br&#65533;&#65533;&#65533;+&#65533;gz_&#65533;&#65533;&#65533;bo&#65533;A$*_&#65533;&#65533;&#65533;lu&#65533;&#65533;&#65533;&#65533;(&#65533;G&#65533;x&#65533;6z9&#65533;&#65533;$&#65533;y&#65533;1&#65533;&#65533;&#65533;yG&#65533;9Z2I@t=&#65533;G&#65533;&#65533;X&#65533;&#1499;AZ&#65533;&#65533;Yy&#65533; sE&#65533;&#65533;&#65533;&#65533;r&#65533;6&#65533;8=&#65533;&#65533;&#65533;	Aj/&#65533;&#65533;et&#65533;V|)&#65533;[&#65533;&#65533;&#65533;=Z&#65533;%PZ4LHG ew P&#65533;8&#674;&#65533;&#65533;T&#65533;9e&#65533;Xv&#65533; &#65533;7R]t&#1168;!:%&#65533;&#65533;T&#65533;&#65533;B#&#274;;&#65533;&#65533;&#65533;N.&#65533;&#65533;&#65533;&#1681;&#65533;4h Z&#65533;O&#1129;X&#65533;&#65533;&#65533;9&#65533;&#65533;&#65533;&#65533;&#65533;&#65533;&#65533;&#65533;I&#65533;Fj@&#65533;7&#65533;T&#65533;&#65533;&#65533;Sr&#65533;F&#65533;X&#65533;&#429;V&#65533;&#65533;&/'1&#65533;&#65533;Ef6Oj&#65533;N&#65533;&#65533;&#65533;&#65533;i&#1059;Y&#65533;j&#65533;Y&#65533;&#65533;Z&#65533;|C&#65533;)0&#65533;&#65533;&#65533;Q&#65533;_d&#1621;J[[&#65533;d&#65533;`n&#65533;&#65533;&#65533;&#65533;&#65533;}&#65533;&#65533;4evZ&#65533;b&#65533;VX &#65533;{*J~&#65533;c&#1504;d&#65533;C&#62723;&#65533;	&#65533;&#65533;-&)r&#65533;v&#65533;!&#65533;&#1544;NC&#65533;qfj&#65533;"7&#65533;&ZV>&#65533;&#65533;&#65533;jVJ&#65533;.z&#65533;&#65533;Z&#65533;&#65533;x&#65533;(i&#65533;&#65533;&#65533;&#65533;&#65533;&#65533;3Zf5z&#65533;&#65533;e&#65533;&#65533;&#65533;d.&#65533;&#65533;,&#65533;&#65533;&#65533;&#65533;h4&#65533;&#65533;v&#65533;&#469;JYs&#921;#&#177;&#65533;&#65533;l&#756;H&#65533;&#65533; R&#65533;&#65533;&#65533;&#65533;&#65533;&#65533;&#1693;&#1258;
l&#65533;H &#65533;oyxxu&#65533;t&#65533;o&#65533;R^&#65533;u &#65533;&#65533;e{&#65533;l&#65533;&#65533;i&#65533;&#65533;&#65533;7&#65533;*&#65533;&#65533;&#12838;ju&#65533;wy&#65533;u&#65533;&#65533;&#65533;&#65533;&#65533;2&#65533;&#65533;&#65533;px3 2&#65533;%&#65533;0&#65533;O6&#304;v&#65533;L&#65533;&#65533;&#65533;&#65533;&#65533;&#65533;&#65533;&#65533;p&#65533;&#65533;&#65533;#K&#65533;,Z&#65533;&#65533;&#44119;+&#65533;y&#65533;&#65533;&#65533;&#65533;&#65533;&#65533;&#1941;&#65533;t@R&#65533;b&#65533;&#65533;2&#65533;@&#65533;D`&#65533;gt&#65533;O&#65533;:&#65533;d
5&#1944;&#65533;+&#65533;&#65533;I&#65533;Az&#65533;+&#65533;&#65533;(4&#65533;gl&#65533;=&#65533;&#65533;&#65533;&#889;&#65533;Qi&#65533;&#65533;&#65533;k mZv e`&#65533;t@DL&#65533;i&#65533;&#65533;&#65533;4&#65533;-&#65533;&#65533;J:-2Q&#65533;~&#65533;ue&#65533;&#65533;&#65533;&#65533;&#65533;&#65533;//T&#65533;e&#65533;`48&#65533;&#336;3&#65533;&#65533;:9&#65533;V&#65533;&#65533;&#65533;f&#65533;&#65533;x&#65533;&#58018;&#65533;&#65533;.$&#65533;"&#65533;&#65533;&#65533;&#65533;&#65533;&#633;&#65533;K&#65533;&#65533; &#65533;, &#65533;&#65533;&#65533;.[&#65533;<y&#65533; 6cs&#65533;%&#65533;&#1483;3 ,e&#65533;&#65533;9ka]&#65533;&#65533;&#65533;x&#65533;&#65533;j&#65533;W&#65533;&#65533;S&#65533;&#65533;&#65533;i&#65533;D&&#65533;&#65533;|u&#65533;w&#44522;&#65533;i&#65533;[-&#65533;&#65533;A\&#65533;I&#65533;X&#65533;&#65533;A&#65533;&#65533;!&#65533;WKL7zT)9O&#65533;-&#65533;	&#65533;!=&#65533;'O&#65533;&#65533;dz&#65533;&#65533;J&#65533;&#65533;Z&#65533;&#65533;&#65533;V&#65533;&#65533;&#679;!NtHgJ&#65533;&#65533;)n&#65533;U&#65533;)&#65533;|\"&#65533;l<&#65533;vL'T%&#65533;&#65533;1l&#65533;&#65533;	&#65533;(&#65533;&#912;V&#65533;&#65533;&#65533;&#65533;&#65533;&#65533;&#65533;&#65533;-&#65533;z&#65533;&#1515;R&#65533;s&#65533;p&#65533;&#65533;&#65533;&#65533;&#65533;B&#65533;w &#65533;&#65533;POG&#65533;&#65533;&#65533;Z&#65533;&#65533;&#608;&#65533;&#65533;&#65533;&#1757;:R&#65533;&#65533;&#65533;&#65533;aJ&#65533;Y&#65533;&#65533;&#65533;L&#65533;U&#65533;-&#10165;&#65533;A&#65533;&#65533;&#65533;,~wY&#65533;&#65533;n&#65533;&#65533;/&#65533;L&#65533;&#65533;~{&#65533; @&#65533;s&#65533;&#65533;:&#65533;D&#65533;O(}&#65533;&#1324;&#65533;nV&#65533;@k&#65533;J&#65533;_&#65533;&#65533;v&#65533;)&#65533;&#65533;g5:)&#65533;&#65533;&#65533;&#65533;&#65533;g&#65533;t&#65533;/&#65533;*&#65533;#&#65533;$&#65533;<&#65533;&#65533;ON&#65533;&#65533;'&#65533;D&#65533;|&#1007;H&#65533;3M2&#65533;&#65533;&#65533;<&#65533;z&#875;&#65533;Z&#65533;AJ
8&#65533;&#358;&#65533;7&#65533;&#65533;&#65533;H&#65533;&#65533;L&#65533;:u:&#65533;:&#65533;<l&#65533;&#65533;&#65533;K&#65533;&#191;+l&#65533;Zl&#65533;KO&#1352;&#65533;&#47370;]+&#65533;hz&#65533;h&#65533;Y+ j)&#65533;&#65533;&#65533; m&#10776;&#65533;#Sq?&#65533;&#65533;c&#65533; T@&#65533;yOh1&#65533;&#65533;&#65533;&#17746;FXs&#65533;VW&#65533;&#65533;&#65533;_~&#65533;}&#65533;&#65533;&#65533;&#65533;T[<&#65533;&#65533;&#65533;`-&#65533;&#65533;u&#65533;&#418;Z&#65533;0&#1673;&#65533;&#65533;&#65533;k&#65533;&#65533;&#65533;&#65533;&#65533;&#65533;&#65533;&#65533;|&#883;	&#65533;&#65533;|r0[&#65533;&#579;K&#65533;r&#538;&#532;]&#65533;&#65533;&#65533;&#65533;&#65533;D:&#65533;}&#65533;)Z9,&#65533;T&#65533;<&#65533;&#65533;&#1809;&#65533;-,&#65533;&#65533;&#65533;&#65533;&#65533;&#65533;s&x&#65533;&#65533;&#54553;&#65533;&#65533;	&#65533;"&#65533;&#65533;&#65533;']&#65533;&#65533;6&#65533;&#65533;&#65533;&#65533;WJqG&#1742;&#65533;J&#65533;dPF#)&#65533; D&#65533;d&#65533;&#65533;&#65533; \&#65533;}&#65533;+AO-&#65533;P=&#65533;&#1916;2&#65533;&#65533;&#65533;&#65533;T[MW&#65533;&#65533;7&#65533;&#1042;m&#65533;&#65533;m&#65533;pL&#65533;Uq&#65533;&#65533;&#65533;&H&#65533;&#65533;&#65533;&3<&#65533;}&#65533;t&#65533;X.av&#65533;&#65533;&#1005;&#65533;&#65533;&#65533;bL&#65533;&#65533;&#65533;&#65533;<S&#65533;6&#65533;lh&#65533;%&#65533;&#65533;&#65533;9F&#65533;&#65533;2&#65533;&#65533;i&#1623;&#65533;&#1627;&#65533;&#65533;2&#65533;&#65533;>&#65533;&#65533;&#65533;'&#65533;v&#65533;&#65533;X&#65533;Y &#65533;J&#65533; -r&#65533;&#65533;0&#65533;0&#65533;&#65533;~&#65533;sBq'N`F&#65533;&#65533;WW8&#65533;"&#65533;&#1490;&#65533;Pw`n&#65533;&#65533;&#1596;&#65533;k&#65533;&#65533;&#65533;&#65533;3&#65533;&#65533;H$&#65533;N&#65533;~&#65533;KuGBi&#65533;Jk&#65533;R&#65533;&#65533;>JJ&#65533;&#65533;&#65533;&#585;&#65533;&#65533;!&#65533;h&#65533;&#65533;&#65533;&#65533;=&#65533;l=&#65533;&#53074;&#65533;&#65533;&#65533;&#65533;a.&#515;e&#65533;&#65533; &#1770;&#65533;"&#65533;Q&#65533;&#65533;i&#65533;&#65533;&#65533;&#65533;j&#65533;[&md&#65533;`&#65533;&#65533;&#1621;m&#65533;X&#65533;&#65533;&#65533;`5&#65533;&#65533;B6&#65533;u&#65533;a*&#65533;8&#65533;&#65533;'m&#65533;7 `}&#65533;p&#277;N!&#65533;&#65533;&#65533;np T&#65533;7P &#65533;.&#65533;-6b0&#65533; Kp&#65533;&#65533;&#65533;&#65533;n	&#65533;&#65533;&#65533;&#65533;&#65533;&#1431;`&#65533;x{&#65533;&#65533;&#65533;i&#1240;,&#65533;&#65533;&#65533;&#65533;&#1292;&#65533;V&#1958;&#65533;&#65533;&#65533;"&#65533;V&#65533;<t&#65533;B_&#1490;&#65533;N&#65533;&#65533;~&#65533;w&#65533;S&#65533;&#65533;&#65533;&#65533;Y&#65533;N&#65533;-&#65533;&#1794;&#65533;&#65533;&#65533;?z&#65533;Z&#65533;F?g&#65533;. {&#65533;Gx&#1062413;&#65533;	r &#65533;&#65533;&#65533;&#65533;&#65533;&#65533;&#65533;*&#65533;&#65533;&#65533;&#65533;|6&#65533;&#65533;&#65533;&#65533;&#65533;&#948;\q&#65533;} 2#^&#65533;&#65533;H&#65533;&#65533;p&#65533;&#65533;\/&#65533;w&#65533;&#65533;F5&#65533;6 7 '&#65533;1f&#65533;)0&#65533;&#65533;BJ&#65533;$&#681;;&#65533;&#65533;K&#65533;[&#65533;&#65533;&#65533;&#65533;&#65533;&#65533;&#65533;[&#65533;s&#65533;&#65533;k5&#65533;	C&#65533;&#65533;|Db&#65533;&#65533;G&#65533;F&#65533;&#65533;>8&#65533;&#65533;&#65533;Q&#2037;&#65533;s&#65533;&#65533;&#1795;'e&#65533;/&#65533;{&#65533;&#65533;&#65533;8s	W&#65533;&#65533;&#65533;&#65533;l&#65533;(@&#65533;&#65533;2&#65533;~&#65533;&#65533;F&#2001;&#65533;&#64097;&#65533;&#65533;&#65533;S&#65533;`:&#1618;}&#65533;)Q&#65533;&#65533;&#65533;&#65533;y&#65533;&#65533;Pv&#65533;&#65533;&#65533;&#65533;o (&#65533;&#65533;&#65533;c  P&#65533;6)&#65533;&#65533;,&#65533;H'rc'&#65533;	enU3&#65533;`m =II&#65533;T&#65533;&#65533;E&#65533;E&#65533;h#&#65533;&#65533;&#65533;&#65533;&#65533;&#65533;&#65533;&#65533;&#65533;&#65533;&#65533;&#65533;&#65533;&#65533;&#65533;C&#65533;<#&#65533;j&#65533;&#65533;&#65533;r&#65533;I&#818;&#65533;h:&#65533;&#65533;hC/&#65533;rX&#65533;&#65533;&#65533;&#65533;&#1914;&#65533;&#65533;&#23978;E&#65533;&#65533;&#65533;&#65533;&#65533;&#65533;&#65533;&#65533;	%&#65533;n&#65533;&#65533;9&#65533;&#65533; &#65533;G/`&#65533;y&#65533;%&#65533;&#65533;p]&#199;G&#65533;&#65533;&#65533;&#331;\2Z&#65533;X&#65533;&#65533;D0 -~&#65533;&#65533;i&#400;V:HyT&#65533;&#65533;&#65533;&#65533;4u&#775;$S&#65533;J"&#65533;&#65533;&#65533;&#65533;&#65533;H&#65533;5#&#65533;&#65533;i&#65533;&#611;&#65533;x&#65533;&#65533;&#65533;i&#65533;&#1255;P}A&#65533;&#65533;&#65533;&#65533;B&#65533;"&#65533;&#65533;&#65533;&#65533;&#1133;U&#65533;z&#65533;&#65533;4l&#65533;/9&#65533;(&#65533;y&#65533;0!h&#65533;&#65533;"`&#65533;&#1371;0&#65533;&#65533;.&#65533;MX&#65533;C&#65533;&#403;	&#65533;r&#521;c#&#65533;&#65533;l&#65533;&#65533; XK>p~M&#65533;&#65533;@h&#65533;&#387;&#65533;&#65533;4&#65533;o&#65533;b&#65533;&#65533;KEB<&#65533;&#65533;&#65533;-N&#498;d&#65533;&#65533;&#65533;~&#65533;&#65533;&&#65533;W&#65533;Sc&#65533;LM8&#65533;L&#65533;&#1809;s&#65533;&#65533;&#65533;VH&#65533;&#65533;&#65533;&#65533;&#65533;&#65533;&#1319;&#65533;&#65533;t&#65533;+&#65533;&#65533;<0&#65533;t&#65533;&#65533;&#65533;g&#510;&#65533;{8P&#65533;&#65533;I1mI&#65533;L&#65533;&#65533;&#2031;&#65533;&#65533;&#65533;LdQ$Xl&#65533;&#65533;>&#65533;&#65533;&#65533; 
E&#65533;&#65533;&#65533;YUd&#65533;&#65533;fIi&#65533;!r&#65533;&#65533;&#65533;j&#65533;I&#65533;&#65533;&#65533;U&#65533;Iy&#65533;1"&#65533;&#1569;4h&#65533;1j B^&#65533;&#1047;	9&#65533;&#65533;&#65533;H&#65533;&#1221;&#65533; yH&#65533;l&#65533;@n.UB	Y$n&#65533;cp&#65533;%q&#65533;;&#65533;&#65533;6&#65533;rd&#65533;VP1&#65533;X':&#65533;d&#65533;&#65533;K&#65533;c&#65533;H&#1244;5K&#65533;&#1116;p&#65533;1Cj&#65533;1&#65533;&#65533;5&#65533;Ox&#65533;!z&#65533;*j"D&#65533;yA&#65533;&#65533;H<]y&#65533;Fgi&#65533;&#43847;^]&#65533;&#65533;;h&#65533;4 W*&#65533;D&#65533;}&#65533;&#65533;&#65533;&#65533;&#65533;&#65533;`&#65533;e&#65533;&#65533;&#65533;fM&#65533; &#65533;&#65533;&#65533;+&#65533;6&#65533;X&#65533;*&#65533;)&#65533;&#65533;&#65533;N&#65533;&#65533;&#65533;k&#65533;z"&#65533;(&#65533;%#z&#65533;&#65533;&#65533;&#65533;o&#65533;m_&#65533;!kgG*V&#65533;&#65533;A&#65533;n&#65533;-@8F&#65533;&#65533;&#65533;&#65533;"R+&#65533;&#65533;&#65533;.&#65533;&#65533;y&#65533;;&#65533;&#65533;&#65533;&#1624;e&#65533;&#65533;&#672;&#65533;&#163;&#65533;&#65533;&#65533;&#65533;s[&#65533;\VAi&#65533;&#65533;&#65533;&#65533;iUe&#65533;dh&#65533;dV&#65533;p&#65533;&#65533;*&#65533;y&#65533;tZ2u&#65533;4&#65533;&#65533;K%`f&#65533;&#65533;w&#65533;y&#65533;&#65533;&#51833;&#65533;&D&#65533;&#65533;&#65533;7&#65533;&#65533;&#65533;&#65533;&#65533;~J&#65533;&#1299;&#65533;&#65533;D&#65533;U&#65533;&#65533;&#65533;|&#65533;	&#65533; F;&#65533;&1&#65533;&#65533;&#65533;&#65533;.&#65533;&#65533;&#65533;`g&#849;&#65533;'&#65533;&#65533;&#65533;&#1133;&#65533;1&#65533;&#65533;&#65533;b&#65533;&#181;y-&#65533;&#65533;&#65533;7x&#65533;&#65533;&#65533;&#65533;	&#65533;&#65533;as&#65533;W&#65533;`&#65533;9&#65533;&#65533;&#65533;S&#65533;Y&#65533;}&#65533;&#65533;1Es&#65533;t&#65533;x&#65533;&#65533;&#65533;2&#65533;&#65533;t&#65533;&#65533;&#65533;&#65533;&#65533;&#65533;H&#65533;+_F&#65533;e&#65533;&#65533;&#856;&#65533;a&#65533;&#65533;6
 &#65533;&#65533;T&#65533;&#65533;p&#65533;!&#65533;&#625;p&#65533;r<&#65533;V&#65533;&#65533;&#65533;&#65533;&#65533;&#65533;&#65533;&#65533;&#65533;&#65533;&#65533;&#65533;w0c:Py6&#65533;&#65533;&#65533;&#65533;&#65533;@&#65533;T&#65533;&#65533;X&#65533;&#42091;%&#65533;}r&#65533;&#65533;&#65533;&#65533;&#65533;&#65533;%k&#65533;&#65533;*&#65533;&#65533;&#65533;k&#65533;+&#65533;1ym~&#65533;UGu&#65533;_ XV&#65533;&#65533;&#65533;O~&#1425;&#811;&#65533;Io&#65533;@bP&#65533;" G&#65533;&#65533;&#65533;"&#65533;~!O&#65533;d#&#65533;Kp&#65533;0&#65533;&#65533;&#65533;&#65533;Q@&#65533;C&#65533;O&#65533;&#65533;&#65533;&#65533;'L&#65533;x&#65533;&#65533;0&#65533;&#65533;a&#65533;&#65533;&#65533;sx&#65533;&#65533;0l7<&#65533;&#65533;&#65533;&#65533;A&#65533;*r&#65533;apt&#65533;'&#65533;	*6&#65533;&#65533;8DV&#65533;&#65533;&#65533;&#65533;d6CkH&#387;&#65533;]&#65533;&#65533;9&#65533;&#65533;d&#65533;&#65533;&#65533;L&#65533;f&#65533;&#65533;T&#65533;&#65533;`&#65533;u@ h&#65533;#Z&#65533;D8?-pEl&#65533;VF&#65533;&#65533;&#65533;b&#65533;&#65533;&#65533;&#65533;+C&#65533;&#65533;&#65533;&#65533;=&#65533;}&#65533;&#65533;&#65533;&#65533;&#65533;v6&#65533;9&#65533;Y&#65533;&#65533;
&#65533;f$0&#65533;[0&#1169;%&#65533;&#65533;{&#65533;\&#65533;BN
&#65533;&#65533;&#65533;&#65533;&#65533;("6h!lpN&#65533;&#65533;&#65533;&#65533;&#65533; &#65533;^&#65533;H&#65533;-&#65533; &#65533;&#65533;&#65533;p&#65533;&#65533;j8&#65533;5!G&#65533;!&#65533; ;&#65533;&#65533;t&#65533;4&#65533;9("&#65533;cY\&#65533;i&#65533;&#65533;Em&#65533;K&#65533;&#65533;g+V' &#65533;0&#65533;R&#65533;&#65533;"&#65533;&#65533;&#65533;<1.O &#65533;&#65533;W&#65533;&#65533;6&#65533;L&#65533;&#65533;{_&#65533;&#65533;=&#65533;@&#65533;X&#65533;&#727841;&#65533;&#65533;%&#65533;}&#65533;&#442;\&#65533;&#65533;&#65533;&#65533;&#65533;&#65533;&#65533;&:H&#65533;Y&#65533;h&#65533;&#65533;c'd&#65533;&#65533;$&#65533;&#65533;&#65533;v&#65533;&#65533;&#65533;&#65533; &#65533;&#65533;(&#65533;&#65533;Ii&#65533;E&#65533;A&#65533;t.j0&#65533;&#65533;9&#65533;&#65533;&#65533;&#65533;&#65533;&#770;&#65533;9O&#65533;&#65533;g&#65533;&#65533;&#65533;R|&#65533;]&#65533;r	&#65533;&#65533;%&#1221;N&#65533;&#65533;1$&#65533;43&#65533;}B&#26596;IMm&#65533;n&#65533;&#65533;&#65533;R&#65533;&#65533;y2U&#65533;&#65533;j3&#65533;&#1257;&#65533;&#65533;U&#65533;&#65533;c&#65533;&#65533;&#635;G&#1642;zc&#65533;&#65533;&#1208;O>&#65533;&#65533;X&#65533;T&#65533;Abj&#65533;&#65533;g!5J,&#65533;1&#65533;&#65533;&#65533;h&#65533;&#65533;&#65533;&#1473;>&#65533;}T&#65533;#&#65533;&#65533;&#608;&#65533;&#65533;'n&#65533;[(&#65533;&#65533;&#65533;% &#65533;Y&#65533;R0*x&#65533;#&#65533;)H&#65533;&#65533;2&#65533;&#65533;&#65533;	&#1185;&#65533;H&#65533;*&#65533;&#65533;]Pk&#65533;&#65533;&#65533;&#65533;&#65533;*&#65533;t1&#65533;&#65533;Y&#65533;u&#65533;&#65533;&#65533;U+	&#65533;&#65533;&#65533;&#65533;&#65533;v&#65533;&#65533;b&#65533;&#65533;+&#369;&#65533;&#65533;&#65533;&#65533;&#65533;&#65533;F(&<&#65533;&#693;m&#65533;&#65533;&#65533;&#65533;&#65533;&#65533;1&#65533;&#65533;/C&#65533;[ 6"&#65533;&#65533;EB5
+&#65533;&#692;aRnQA#&#65533;&#1538;.&#65533;&#65533;h} +&#65533;
&#65533;&#687;V&#65533;&#65533;&#65533;&#65533;Jt&#65533;A Dk&#595;&#65533;Xy&#65533;&#65533;&#65533;&#65533;&#65533;&#65533;"&#65533;&#476;&#65533;L&#65533;4&#65533;`p]&#65533;=&#65533;_n&#65533;&#65533;v&#65533;&#65533;&#65533;&#65533;&#65533;-Sh&#1025;&#65533;&#65533;&#65533;a&#65533;1&#65533;&#65533;&#65533;&#65533;&#65533;&#65533;&#65533;FI&#65533;&#65533; '/c&#65533;&#65533;E&#65533;w{&#65533;&#65533;r&#65533;w5&#65533;1&#65533;&#1784;&#65533;*&#746;^V&#65533;{&#2042;N&#65533;&#917;&#65533;&#65533;&#65533;&#1670;vY&#65533;&#65533;&#65533;h&#65533;&#65533;>&#65533;K&#65533;tD&#65533;&#65533;c&#65533;&#65533;P
&#719;EV&#65533;sf-l&#65533;&#65533;&#65533;&#65533;&#65533;&#65533;]&#65533;"&#65533;&#65533;=&&#65533;`D&#65533;6&#65533;y&#65533;&#65533;jW&#65533;R &#65533;5p&#65533;hlc&#65533;D&#65533;Kp&#65533;L&#65533;n&#65533;tM&#65533;CB&#65533;&#65533;LC&#65533;&#65533;H&#65533;&#851;&#65533;&#65533;&#65533;?&#65533;&#65533;&#65533;q&#65533;g&#65533;&#65533;&#65533;9&&#1789;&6gM&#65533;$?'&#65533;^&#65533;&#65533;&#65533;l&#65533;qN9&#65533;z&#65533;6y&#65533;I&#58997;&#65533;&#65533;n&#65533;&#65533;&#582;&#65533;_<'&#65533;&#65533;&#65533;&#65533;&#65533;W&#65533;dTXw&#65533;sH&#65533;&#65533;Hj-t&#65533;
&#65533;&#65533;&#65533;&#65533;hFK&#65533;&#1986;&#65533;O#&#65533;&#65533;Mf&#65533;6&#65533;	ZT L&#65533;&#65533;=&#296;l,&#65533;{&#65533;&#65533;A&#65533;nLS&#65533;<P &#65533;&#65533;&#65533;_[kz&#65533;&#65533;&#1464;&#65533;&#65533;&#65533;&#35084;G&#65533;
+I4&#65533;&#65533;C+)&#65533;an&#65533;&#65533;v&#65533; &#65533;Y&#65533;r/&#65533;=&#65533;m&#65533;#&#65533;&#65533;&#65533;vt&#1418;&#65533;&#65533;&#65533;&#65533;Hs|&#65533;m&#65533;&#65533;&#65533;&#65533;&#65533;pn&#65533; &#65533;&#65533;&#65533;&#65533;&#65533;&#65533;&#57784;&#65533;&#65533;mU&#65533;a&#65533;p&#65533;&#65533;&#65533;&#65533;&&#1469;dI&#65533;&#65533;&#65533;nf5\p&#65533;&#65533;]&#65533; &#65533;&#65533;F{JgfM&#65533;p&#65533;&#65533;&#65533;&#65533;&#65533;v&#65533;4&#65533; "&#65533;&yD&#65533;&#65533;&#65533;V\KBp&#65533;&#65533;`B%&#65533;&#65533;&#65533;&#65533;)]&#65533;r&#65533;{&#65533;
&#65533;y&#65533;$&#65533;&#65533;&#65533;&9&#65533;lj&#65533;>V&#65533;&#704;&#65533;&#65533;7&#65533;&#65533;-&#65533;	&#65533;:&#65533;&#65533;&#65533;{&#65533;{-&#65533;&#65533;Y&#65533;&#65533;\&#65533;&#65533;N&#65533;&#65533;LQ&#65533;&#65533;aA&#65533;s&#65533;3uk&#65533;&#65533;&#65533;&#59994;&#65533;&#65533;T&#65533;&#65533;{&#65533;&#65533;L~)o8K&#65533;&#65533;L@=&#1035;&x&#65533;&&#65533;&#65533;&#65533;&#65533;&#65533;Q&#65533;&#65533;}&#65533;&#65533;&#65533;&#886;&#65533;<&#65533;&#65533;&#65533;eX#"&#65533;~\a?cc&#65533;&#65533;&#65533;g7&#65533;q?&#65533; &#65533;f&#65533;&#65533;I 5&#65533; g&#65533;&#65533;j&#65533;&
O&#65533;Uz&#65533;vys&#65533;z&#65533;&#65533;
K&#65533;3{.X\>&#65533;s&#65533;&#65533;&#65533;L|&#65533;&#65533;&#65533;&#65533;&A&#65533;rN&#65533;&#65533;%&#65533;&#65533;Cf&#65533;w|&#65533;Yu&#65533;U&#65533;s|]&#65533;|nv`DWU&#65533;:&#65533;b&#65533;#&#65533;xv&#65533;X&#65533;6
'}tg8}&#65533;5"1P&#65533;'%"&#65533;&#65533;&#65533;&#65533;fEka&#65533;Ut&#65533;'a&#65533;G/&#65533;&#65533;"A~Z&#65533;)BXn&#65533;g4&#65533;jA#V &#65533;G0Z&Ey&#65533;rX&#65533;&#65533;&#65533;yS&#65533;&#65533;K`A&#65533;J&#65533;.&#65533;&#65533;z0$&#65533;e&#65533;QmZ&#65533;]:u&#65533;\&#609;&#65533;&#528;:x&#65533;;x&#65533;&#65533;B@&#65533;_&&#65533;&#65533;V&#65533;Lfv&#65533;&#65533;&#65533;&#65533;&#65533;Ul&#65533;N&#65533;&#65533;}&#65533;&#65533;O&#65533;H	&#65533;!!uBp&#65533;v&#65533;U&#65533;W&#65533;?&#65533;&#65533;Pv&#65533;,&#65533;d~&#65533;0&#65533;3V@it&#65533;:|&#65533;P&#65533;&#65533;w&#65533;xndH&#65533;&#65533;o&#65533;!&#65533;&#65533;xR%&#65533;(X_@In#1&#65533;#&#65533;dR&#65533;&#65533;#	q&#65533;&#65533;'jo[&#65533;&#65533;&#65533;&#65533;&#65533;xZ]&#65533;7&#65533;&#65533;&#65533;(&#65533;B  &#65533;lI&#65533;&#65533;U)&#65533;k&#1424;to &#65533;fp&&#65533;"C@|\D2!(u
!v&#65533;rL&#65533; &#65533;&#65533;&#65533;J&#65533;&#65533;&#65533;,	.&#631;}&#65533;&#65533;5Cvn:Avm&#65533;q&#65533;X	&#65533;01K&#65533;&#65533;{0&#65533;X&#65533;&#65533;s7&#65533;&&#65533;7q&#65533;F&#65533;!6&#65533;x&#65533;&#65533;hP&#65533;&#65533;&#65533;&#65533;P&#65533;&#65533;p4q&#65533;&#65533;&#65533;og&#65533;&#65533;F	&#65533;6&#65533; &#65533;i&#65533;q&#65533;@&#65533;'&#65533;&#65533; +V
&&#65533;&#65533;h&#65533;&#65533;$&#65533;A!&#65533;&#65533;&#65533;5&#65533;	*&#65533;h&#65533;Yve)'7&#525;SEVa&#65533;&#65533;X<hh&#65533;&#65533;B%&#65533;U&#65533;&#65533;(&#1047;&#65533;&#65533; j&#65533;&#65533;&#65533;5um&#65533;2Rh&#65533;a&#65533;&#65533;beU&#65533;3a@&#65533;6&#65533;'|#&#1300;&#65533;~&#65533;xg&#65533;&#65533;7AXpHk&#65533;&#65533;&#1621;&#65533;o&#65533;&#65533;wq&#65533;&#65533;htnw&#65533;&#65533;&#65533;g&#65533;w&#65533;&#65533;#w&#65533;&#65533;l_ X&#65533;ti&#65533;5&#65533;&#65533;H@&#65533;bc&#65533;q, (&#65533;8~9&#65533;&#65533;`,&#65533;,P&#65533;e&#65533;d&#65533;&#65533;&#65533;&#65533;<&#65533;r&#65533;&#523;&#65533;&#65533;A&#65533;&#65533;R!&#65533;!&#65533;&#1617;&#65533;$X<&#65533;&#65533;ren |&#65533;x&#65533;tQ'&#65533;&#65533;&#65533;&#65533;9EXL&#65533;&#65533;`&#65533;xfX&#65533;&#563;&#65533;&#65533;y&#65533;&#65533;&#65533;T&#65533;VXd&#65533;&#65533;&#65533;&#65533;&#65533;2_o'&#65533;&#65533;:ZH=1+&#65533;&#1620;&#65533;5&#65533;Cqi&#65533;om&#1542;u\	0s&#65533;d&#65533;&#65533;Fh&#1305;tH&#65533;w\&#65533;&#65533;&#65533;o&#65533;&#65533;H&#65533;S&#65533; uG&#65533;i&#65533;&#65533;I&#65533;&#65533;&#65533;%&#65533;&#65533;&#65533;&#65533;qj&#1700;M&#65533;b[ [i&#65533;4&#65533;
:&#65533;&#65533;&#65533;.&#65533;wy&#65533;&#65533;&#65533;u&#65533;&#65533;&#65533;&#65533;&#65533;z&#65533;&#65533;h&#65533;&#65533;&#65533;&#65533;1&#65533;&#65533;'&#65533;&#65533;&#65533;&#65533;&#65533;0&#65533;)&#65533;&#65533;I&#65533;&#65533;V%&#65533;&#65533;&#65533;&#65533;&#65533;D8^&#65533;&#517;;ZKD&#65533;c&Q&#65533;E&#65533;&#482;0*&#65533;&#65533;&#65533;&#65533;I&#65533;&#65533;&#65533;&#65533;v&#65533;u,'*i&#1336;6&#65533;h&#65533;ds&#65533; 
&#65533;&#65533;&#65533;*&#65533;K*&#65533;2&#65533;`&#1250; &#65533;IPU&#65533;&#65533;&#65533;&#65533;&#65533;g&#65533;\YOm	&#585;&#65533;&#42806;&#65533;&#65533;&#65533;&#65533;*0#xJi&#65533;&#65533;&#65533;	@&#65533;w@&#65533; @&#65533;&#65533;V&#65533;&#65533;q  j&#65533;&#65533;
&#65533;&#211;H&#65533;y&#65533;&#65533;&#65533;~
s&#65533;&#65533;&#65533;&#65533;o+(&#65533;&#65533;z&#65533;&#65533;	Hl&#65533;&#65533;9&#65533;&#65533;&#65533;&#65533;a&#65533;:hPLPTn&#65533;&#65533;[z&#65533;Y&#1233;&#65533;3_&#65533;hn&#65533;&#65533;?	>`Q!6&#65533;&#65533;&#65533;[&#65533;&#65533;0&#65533;E!&#65533;&#65533;&#65533;&#65533; LjE&#65533;&#65533;O9XdQ&#65533;]	&#65533;&#65533;&#434;&#65533;&#65533;lT&#65533;x&#65533;&#65533;&#65533;&#65533;&#65533;hX8i&#65533;DA[&#65533;&#65533;&#65533;&#65533;&#65533;&#65533;&#65533;Z&#65533;7j&#65533;Z&#65533;&#65533;&#65533;]Dr&#65533;pJ&#65533;'	&#65533;	&#65533;&#65533;&#65533;&#65533;&#65533;&#65533;d&#65533;&#65533;&#65533;V	a=z&#65533;&#65533; &#65533;'|.&#65533;smP&#65533;&*&#65533;,?&#337;]&#65533;e&#65533;m&#737;}$;&#65533;&#65533;*!&#65533;&#65533;^&#65533;W`xP&#65533;7O&#65533;&#65533;&#65533;&#65533;X&#65533;cv&#65533;&#65533;&#65533;eP&#65533;(&#65533;&#65533;)"&#65533;&#628;&#65533;8QQ&#1221;A{>Q&#65533;{&#65533;&#65533;C&#65533;iq!&#65533;&#65533;&#65533;UXE&#65533;l"@&#65533;2Iv&#65533;&#65533;&#65533; $&#65533;&#65533;&#65533;&#65533;&#65533;k`@p&#65533;p+&#65533;&#65533;d`&#65533;&#65533;&#65533;s=O&#65533;r&#65533;0&#65533;&#65533;r&#65533;:8&#65533;&#65533;&#65533;U	&#65533;&#162;Y&#530;&#65533;&#65533;&#65533;&#65533;&#65533;&#65533;&#65533;&#65533;5
&#65533;bQwz&#65533;&#65533;&#65533;&#65533;&#65533;&#65533;I&#65533;5&#65533;6&#1263;-&#65533;u&#65533;&#65533;&#65533;c$Y&#1628;&#65533;cx&#65533;) &#65533;h&#65533;Z&#65533;&#65533;&#65533;&#65533;)&#65533;&#65533;&#1721;&#65533;7&#65533;&#65533;h%&#65533;&#65533;:&#65533;&#65533;&#65533;&#65533;&#65533;&#65533;&#65533;Q&#65533;&#65533;&#65533;&#65533;Y&#65533;-&#65533;&#65533;&#65533;[&#65533;<&#65533;&#65533;&#65533;+)B&#65533;+5&#65533;&#65533;0&#65533;&#65533;P# &#65533;y\K&#65533; &#65533;&#65533;&#65533;&#65533;&#65533;w0`{>6&#65533;%V&#65533;z&#65533;&#37452;&#65533;&#65533;&#65533;&#65533;&#65533;&#65533;vc&#65533;&#65533;&#65533;&#65533;&#65533;hKY&#65533;&#65533;&#65533;m2&#65533;y@%&#65533;*&#65533;&#65533;e&#65533;&#65533;#&#65533;n&#65533;h)&#65533;&#568;8&#65533;3UD&#65533;N&#65533; &#65533;_&#65533;&#65533;&#65533;&#65533;s`&#65533;K&#65533;w|&#65533;&#65533;25&#65533;&#65533;&#65533;L&#65533;a&#65533;&#65533;Q&#65533;&#65533;&#65533;&#65533;&#65533;&#65533;0q;&#65533;&#65533;&#65533;&#65533;}&#65533;&#515;&#65533;>&#65533;9C@&#65533;&#65533;gz7&#65533;I&#65533;&#1646;w&#65533;&#65533;&#479;k
&#65533;&#65533;'&#65533;&#65533;-R&#65533;%&#65533;!&#65533;V&#65533;0f&#65533;&#65533;&#65533;&#1883;.p&#65533;j)&#65533;Qa&#65533;&#65533;&#65533;w[&#65533;T|&#65533;&#65533;&#65533;	Z&#65533;&#65533;3)n&#65533;(B|&#65533;u&#65533;.&#65533;N&#65533;&#1079;j&#65533;&#65533;&#65533;e&#65533;&#65533;$&#65533;^M&#65533;`&#65533;&#65533;&#65533;&#65533;&#65533;pq&#65533;&#172;[&#65533;&#32346;&#65533;&#65533;&#65533;&#65533;l&#65533;$&#65533; &#65533;&#65533;,&#65533;V
&#65533;W&#65533;[@p%&#65533;&#65533;&#65533;&#65533;&#65533;z&#65533;o&#65533;&#65533;&#65533;&#65533;&#65533;J&#65533;\&#65533;#&#65533;&#65533;[&#65533;&#65533;]X&#65533;&#65533;&#65533; &#65533;$&#65533;&#65533;&#65533;AS&#65533;&#65533;&#65533;&#65533;j&#65533;&#65533;&#65533;	&#65533;&#65533;&#65533;&#65533;=s&#65533;&#65533;G[!W|~&#65533;j&#65533;yk6A&#65533;&#65533;&#65533;T&#65533;&#65533;&#65533;Qc,L[&#65533;&#65533;S&#65533;$&#65533;"&#65533;&#65533;&#65533;&#65533;AWj &#65533;X&#65533; v&#65533;H&#65533;&#65533;.&#65533;O&#65533;l&#65533;&#65533;&#65533;&#65533;h&#65533;&#65533;&#65533;&#65533; &#65533;M+&#65533;,&#65533;&#65533;&#65533;`&#65533;&#65533;nD&#65533;>/&#65533;&#65533;&#65533;&#65533;pD&#65533;&#65533;	&#65533;&#65533;&#65533;&#65533;o5&#65533;"&#65533;&#65533;&#65533;&#65533;g&#65533;&#65533;&#1024;&#65533;9&#65533;
&#65533;z]&#65533;y&#65533;
&#65533;I&#65533;&#65533;&#65533;@&#65533;&#65533;&#65533;z&#65533;h&#1490;j&#65533;h(&#65533;9&#65533;&#65533;&#284;&#65533;&#204;&#65533;\&#65533;&#65533;&#65533;Wt/&#65533;&#515;hfm&#65533;{&#65533;&#65533;1&#65533;&#65533;:=_&#65533;\Z&#65533;&#65533;&#65533;j&#65533;"&#65533;1 &#65533;*K-B&#145654;;&#65533;&#65533;&#65533;&#65533;&#65533;z&#65533;J&#65533;&#65533;&#65533;&#35558;&#65533;&#65533;&#65533;.&#65533;&#65533;&#65533;Rj&#65533;&#65533;&#134;lt&#65533;H&#65533;&#65533;Rv&#65533;G&#65533;&#65533;&#65533;J&#65533;Q&#65533;&#65533;r &#1481;&#65533;~Y&#65533;1p{&#65533;&#65533;&#1868;&#65533;&#65533;z&#65533;#&#65533;I&#65533;&#65533;".k&#65533;6\&#65533;M&#65533;&#65533;&#736;!}&#65533;/&#65533;&#65533;&#65533;&#65533;7&#65533;d)&#65533;&#65533;&#65533;&#1159;4&#1432;MJ&#65533;&#65533;!&#65533;&#65533;&#65533;B$MR&#65533;&#65533;3&#65533;0:&#65533;k&#65533;@&#65533;&#65533; ;&#65533;j&#65533;%P&#65533;&#65533;&#65533;>
&#65533;&#790;6?&#65533;|&#65533;&#65533;l&#65533;&#65533;>&#1530;&#65533;P&#65533;&#65533;]&#65533;&#65533;&#65533;&#65533;4G&#65533;
&#65533;&#65533;*&#65533;S &#65533;- &#65533;&#65533;&#65533;&#65533;&#65533;&#65533;&#65533;M&#65533;&#65533;Z&#65533;&#2045;&#65533;&#65533;&#65533;R{&#65533;&#1923;&#65533;&#1925;&#65533;\&#65533;&#65533;&#65533;&#65533;*&#65533;&#65533;&#65533;&#65533;Y&#65533;C&#65533;&#65533;&#65533;&#65533;&#65533;&#65533;-&#65533;;p&#65533;&#65533; &#65533; (],&#65533;m;&#65533;c&#65533;&#65533;g&#65533;&#65533;]&#885;&#65533;<&#65533;&#65533;&#65533;&#65533;&#65533;L,&#65533;&#65533;&#65533;&#65533;&#65533;&#65533;&#65533;&#49508;&#65533;&#65533;F&#65533;&#65533;&#11798;&#65533;Q&#65533;;&#65533;+&#1965;&#65533;&#65533;h-&#903;|~&#65533;F=b&#65533;s&#65533;&#65533;N&#65533;&#65533;M&#65533;$ &#65533;&#65533;&#41804;v&#65533;$C>&#65533;{&#65533;z&#65533;[&#65533;&#65533;&#65533;&#65533;&#65533;&#65533;7&#65533;9&#65533;Q~kR>&#65533;U&#65533;/@&#65533;?&#65533;&#65533;_&#65533;H&#65533;=&#65533;&#65533;&#65533;&#65533;&#65533;\n&#65533;0vm@&#65533;?J;M&#65533;t+&#65533;{c&#65533;&#65533;<&#65533;&#65533;&#65533;&#65533;&#65533;pn&#65533;t&#65533;dD&#65533;&#65533;&#65533;I&#65533;&#65533;E&#65533;D&#65533;&#65533;&#65533;&#65533;x&#65533;6&#65533;P&#65533;&#65533;&#65533;9&#65533;,~&#65533;|&#65533;&#65533;&#65533;&#65533;h&#65533;&#65533;i&#65533;&#65533;Na&#65533;}&#65533;&#65533;x\&#65533;&#65533;&#65533;oSyx#&#65533;D&#956;&#65533;&#950;EP@&#65533;&#65533;&#43429;q&#65533;&#65533;;\&#1525;~&#65533;J&#65533;L&#65533;Al;s&#65533;u&#65533;n&#921;&#65533;&#65533;&#65533;&#65533;&#65533;\&#65533;sjrYe&#65533;&#65533;&#65533;#&#601;&#276;&#65533;.&#65533;a&#65533;&#65533;&#65533;Z&#65533;N^&#65533;@$ cpk&#65533;&#65533;.&#65533;&#65533;&#65533;A&#65533;B&#65533;&#65533;&#65533;&#1273;-&#65533;&#65533;K&#65533;&#65533;&#65533;&#65533;&#841;&#1815;&#65533;5&#65533;&#65533;&#65533;x &#65533;:&#65533;%=&#65533;V&#65533;-_&#65533; S&#65533;&#65533;&#65533;)&#65533;&#65533;&#65533;&#65533;&#65533;^&#65533;&#65533;#	&#65533;&#65533;&#65533;C&#1575;&#65533;9&#65533;&#977;&#65533;&#65533;&#65533;&#65533;&#65533;L&#65533;NU&#65533;&#65533;!/&#65533;&#65533;&#65533;&#65533;1g&#65533;!&#65533;`&#65533;&#65533;'n&#798;&#65533;&#65533;&#65533;&#65533;&#65533;&#65533;&#938;&#65533;&#65533;N6&#65533;@&#65533;;&#65533;aG&#65533;-&#65533; :&#65533;Q&#65533;&#65533;&#65533;M&#65533;&#65533;&#65533;&#65533;&#65533;N&#65533;&#65533;V&#58652;&#65533;&#65533;&#65533;ny&#65533;N&#65533;&#65533;.&#65533;&#65533;%&#65533;&#65533;&#65533;&#65533;&#65533;N&#65533;TO&#65533;&#65533;&#65533;+S"t&#65533;&#65533;&#65533;&#65533;&#65533;&#65533;W&#65533;
j&#41250;&#65533;w &#65533;&#65533;&#65533;&#43096;0&#65533;&#65533;&#65533;+&#65533;Uk&#65533;M&#65533;&#65533;&#65533;&#65533;V&#65533;_ %&#65533;&#65533;a&#65533;,=&#1634;&#65533;a&#65533;A&#65533;Q&#65533;S&#65533;&#65533;&#65533;&#1036;&#65533;z&#65533;N&#65533;&#65533;&#65533;&#65533;&#65533;;0&#65533;&#65533;&#65533;&#38101;&#65533;@#%Uv&#65533;|&#65533;&#65533;&#65533;&#65533;&#65533;`&#65533;&#65533;&#65533;&#65533;\U&#65533;e&#65533;&#65533;&#65533;&#65533;&#65533;&#65533;&#65533;&#65533;&#65533;(&#65533;&#65533;n&#65533;^V%&#65533;&#65533;&#65533;&#65533;&#65533;&#65533;&#65533;	'&#65533;&#65533;&#65533;&#65533;&#65533;&#65533;&#65533;}&#65533;&#65533;&#65533;&#65533;&#252;&#65533;&#570;&#150;&#661;&#65533;&#909;&#65533;&#65533;&#65533;=0 &#65533;=5*0=&#65533;EEI&)y.&#65533;&#65533;&#65533;&#65533;C1-[;  &#65533;&&#65533;&&#793;K&#65533;$&#580;$C&#65533;&#65533;E&#65533;a&#65533;&#65533;H<&#65533;%&#65533;&#65533;s&#65533;&#1576;&#65533;&#65533;&#65533;&#65533;<&#65533;6&#65533;L&#65533;&#65533;d&#65533;:A[&#65533;,&#65533;&#662;+a&#65533;&#65533;&#65533;&#65533;)&#65533;A &#65533;&#65533;0@&#65533;Q&#65533;&#32803;H(&#65533;T&#65533;	&#65533;&#65533;IE@&#65533;&#65533;&#1323;X&#65533;&#670959;&#65533;&#65533;|_&#65533;v&#65533;&#65533;UBS%&#65533;&#65533;R&#65533;*&#65533; 4e&#65533;&#65533;r&#65533;a&#65533;6/[&#65533;&#65533;^&#65533;&#65533;.c&#1573;&#65533;&#65533;&#65533; )&#65533;&#65533;l&#701;&#65533;&#65533;#K&&#65533;rQb&#65533;-&#65533;h&#65533;+&#65533;0&#65533;U&#65533;&#65533;&#65533;&#65533;&#65533;&#65533;&#65533;&#65533;&#65533;&#65533;&#65533;w&#65533;&#65533;&#1890;&#65533;&#65533;&#925;"&#65533;&#65533;&#65533;&#65533;&#1199;&#65533;&#65533;&#65533;&#21104;H&#65533;I&#65533;RL&#65533;&#65533;&#65533;&#65533;&#65533;&#65533;6~&#65533;&#65533;&#65533;A&#529;&#65533;/&#65533;u&#65533;@0&#65533;&#65533;3&#65533;&#65533;&#65533;j<xR&#65533;&#65533;&#65533;-.&#65533;h&#1250;F&#65533;&#65533;&#65533;&#65533;T&#65533;Q&#65533;&#65533;&#65533;Z&#65533;QkV&#65533;&#65533;y&#65533;UO&#65533;O&#65533;&#65533;&#65533;Fp&#1889;"]&#1937;&#65533;*&#65533;Q6&#65533;c&#65533;Q&#65533;Y(&#65533;&#65533;I.&#65533;x&#65533;X&#65533;&#65533;M&#65533;&#65533;L&#65533;&#65533;&#65533;+%J#&#65533;&#65533;&#65533;lH&#65533;4&#65533;&#65533;"@&#65533;e&#65533;&#65533; 8&#65533;(&#65533;&#65533;k&#65533;&#65533;Sm&#65533;&#65533;&#65533;&#65533;y&#65533;Q&#65533;EH&#65533;TI&#65533;gPB&#65533; @&#65533;&#65533;y&#65533;r&#65533;&#65533;Q<&#65533;&#65533;]'&#65533;H"&#65533;b&#65533;&#65533; Z('M&#1821;h&#65533;z6qFK`&#65533;x&#65533;&#65533;P&#65533;&#65533;&#65533;&#65533;&#65533;&#65533;^&#65533;&#65533;&#65533;&#65533;h&#65533;&#65533;&#65533;_X^&#65533;@&#65533;$&#65533;&#65533;Y&#65533;&#65533;!T&#65533;&#65533; h9YWy&#65533;&#65533;&#65533;&#65533;&#65533;6V&#65533;b&#65533;9Nc&#65533;&#65533;{&#65533;xY&#65533;&&#65533;&#65533;W&#65533;&#65533;6&#65533;XN&#65533;D&#65533;&#65533;&#65533;&#65533;+&#752;&#65533;jf&#65533;(v&#65533;&#654;T%&#65533;&#65533;&#65533;&#65533;&#65533;je&#65533;&#65533;$&#65533;L*&#65533;&#65533;&#65533;&#65533;&#65533;&#65533; &#65533;&#65533;[&#65533;&#65533;h?]&#65533;&#1147;&#65533;8Wm&#65533;&#1149;&#65533;y&#65533;&#1627;&#65533;&#65533;	&#65533;%&#65533;&#65533;I'-8&#514;L&#65533;$&#65533;&#65533;&#65533;&#65533;&#65533;&#65533;&#1299;&#65533;&#65533;&#65533;[&#65533;&#65533;V0q}&#65533;&#65533;q&#65533;P&#65533;&#65533; &#65533;&#65533;&#65533;&#541;&#65533;&#65533;&#65533; 
&#65533;&#65533;	S&#65533;(!I|q&#65533;&#65533;;&#65533;L&#65533;&#65533;&#65533;&#65533;&#65533;&#65533;&#65533;&#65533;*J&#65533;&#65533;7g&#65533;&#65533;&#65533;Kc&#65533;(x&#65533;)j&#65533;&#564;(8&#65533;k&#65533;&#65533;&#5360;U&#65533;&#65533;&#65533;&#65533;2&#65533;&#65533;A&#65533;5&#65533;9&#65533;&#65533;&#65533;Z&#65533;&#65533;E&#65533;3&#65533;&#65533;&#65533;&#65533;M8&#65533; &#65533;&#1681;&#65533;&#65533;&#65533;q&#65533;bR&#65533;z&#65533;&#65533;3&#65533;&#65533;Xc&#65533;V&#65533;&#65533;&#65533;&#65533;&#65533;[&#65533;Q&#1145;p&#65533;&#65533;&#65533;V&#65533;/+&#65533;[4&#65533;&#65533;&#65533;xe&#65533;s^&#65533;N&#65533;&#34911;~&#65533;&#65533;eP&#65533;r&#65533;&#65533;&#65533;_&#65533;&#65533;Q&#65533;&#65533;N&#65533;&#65533;&#65533;{&#65533;&#65533;&#61088;&#65533;q&#65533;&#65533;&#65533;&#65533;&#65533;&#238;.&#65533;Z&#65533;&#65533;&#65533;	YS&#65533;&#65533;&#65533;&#65533;&#65533;\=&#65533;(z&#65533;&#65533;&#65533;&#65533;&#861;+F&#65533;&#65533;&#618;h?&#65533;&#65533;&#65533;u&#65533;&#65533;&#65533;V&#65533;&#65533;}&#65533;&#65533;Mu&#65533;_o_&#65533;&#1572;[?&#65533;&#65533;&#65533;&#65533;C&#65533;X&#65533;&#65533;&#65533;&#65533;&#65533;6&#65533;&#65533;&#65533;"IiZ&#65533;&#65533;&#65533;&#65533;-&#65533;&#65533;
'&#65533;&#65533;&#65533;&#65533;[&#65533;&#65533;&#65533;&#65533;o&#65533;J
&#65533;V3&#65533;&#65533;Dsp&#65533;&#65533;H%0&#65533;&#65533;&#962;&#1851;&#65533; &#65533;w&#65533;&#65533;&#65533;Fl&#65533;a&#65533;&#65533;wC&Cj=&#65533;&#65533;&#65533;&#65533;&#65533;$:&#65533;&#65533;&#65533;&#65533;&#65533;x=)&#65533;&#65533;&#867;&#11332;&#65533;D"&#65533;&#968;&#65533;&#65533;&#65533;&#65533;u*1&#65533;0D&#65533;[&#65533;&#65533;4&#65533;6[9&#1587;&#65533;&#65533;x&#65533;&#65533;t&#65533;k&#65533;&#12882;&#65533;&#65533;r&#65533;~&#65533;&#65533;&#1059;&#65533;&#65533;&#65533;@MT&#218;&#65533;&#65533;M6&#65533;A&#65533;&#65533;Fa&#65533;&#65533;L&#65533;p&#65533;d<X&#65533;&#65533;&#65533;&#65533;|&#65533;&#65533;&#65533;&#65533;8OB&#65533;^&#65533;I&#65533;&#65533;&#912;&#1100;&#65533;&#65533;&#65533;|&#65533;&#65533;NU&#65533;t&#65533;&#65533;&#65533;&#65533;&#65533;"&#65533;l&#65533;{&#734;&#65533;
&#65533;G:Q&#65533;Q&#65533;Z&#65533;|yE`*&#65533;&#65533;D&#65533;&#65533;&#65533;=&#65533;O=&#65533;f2&#65533;&#65533;&#892;&#65533;%&#1996;&#65533;&#65533;&#65533;9+&#65533;&#65533;B;l&#65533;&#65533;5&#65533;&#65533;&#65533;,s&#65533;&#65533;&#65533;&#65533;.&#65533;)O&#65533;&#65533; &#65533;&#65533; &#65533;&#65533;(&#65533;&#65533;
,"i&#65533;HF`K&#65533;&#65533;&#65533;,&#65533;0&#65533;FP&#65533;I0&#65533;&#65533;&#65533;&#65533;&#65533;	&#65533; &#65533;&#65533;$&#65533;&#65533;r$&#2008;ch&#65533;AHS&#65533;&#65533;&#65533;&#1637;&#65533;&#65533;&#65533;,k&#65533;!@&#65533;	&#65533;&#21658;&#65533;&#65533;w&#65533;&#65533;&#65533;&#65533;&#65533;6q&#65533;l"&#65533;&#65533;<&#65533;O&#65533;&#1624;}nQF=&#65533;a=|fMwU&#65533;&#65533;&#65533;<k&#65533;&#65533;{>S&#65533;&#65533;&#65533;1&#65533;&#65533;&#65533;&#781;QN&#65533;&#65533;a0&#65533;&#65533;&#65533;C(&#65533;h&#1427;&#65533;&#65533;Ve&#483;&#65533;&#65533;&#1404;&#65533;S&#65533;&#65533;=?&#65533;&#65533;2&#65533;B1&#65533;&#65533;T?&#65533;&#65533;&#65533;&#65533;&#65533;>T&#65533;@N&#65533;&#65533;r&#65533;
&#65533;Hb'3lr&#65533;&#65533;,&#65533;&#65533;&#65533;"X&#65533;b&#65533;&#65533;&#65533;&#65533;^&#65533;&#65533;&#65533;2&#65533;&#65533;|b&#65533;&#65533;&#65533;r&#65533;P&#65533;jK-K=&#4119;&#65533;d&#65533;P&#65533;&#65533;o&#65533;T.&#65533;&#1450;&#65533;&#65533;g0o&#65533;&#795;&#42329;om[&#65533;&#65533;&#65533;&#65533;&#65533;uk<&#65533;&#65533;&#65533;&#65533;&#65533;&#65533;&#11423;&#65533;&#65533;c:5&#65533;Z&#65533;&#65533;t}]MK&#65533;&#65533;&#65533;3&#65533;&#65533;3&#65533;uj&#65533;&#65533;&#65533;&#65533;&#65533;{*o&#65533;&#65533;&#65533;p5R &#65533;D&#65533;Dr2 &#65533;&#65533;|&#65533;a&#65533;&#65533; &#65533;4$a&#65533;.Cq&#65533;&#65533;&#65533;&#65533;&#65533;Mw&#65533;T0&#65533;;&#65533;m&#65533;&#65533;q&#65533;&#1394;&#65533;uQ &#65533;&#65533;&#65533;&#65533;&#893;&#65533;&#65533;&#65533;&&#65533;iL&#65533;&#65533;&#65533;&#65533;&#65533;km,&#65533;5&#65533;RM&#65533;&#65533;]&#65533;*W&#65533;7&#65533;&#65533;ugoS&#1981;&#65533;0&#65533;&#65533;1m8&#65533;
&#65533;o&#65533;C6q:&#65533;M-&#28088;~n-&#65533;:&#65533;&#65533;R&#65533;&#65533;dU.y&#1242;&#65533;<&#65533;n
D&#65533;&#17504;&#65533;&#65533;&#65533;&#65533;&#65533;&#65533;&#65533;&#65533;&#24170;t&#65533;&#65533;Hi&#65533;63s&#65533;&#65533;G&#65533;+&#65533;&#65533;mJjI~e&#65533;&#65533;&#65533;>&#65533;&#65533;64g(G&#65533;&#65533;&#65533;L.V&#65533;)&#65533;sWg&#65533;H/Z&#65533;&#65533;g++K&#65533;&#65533;&#1957;&#65533;<c&#65533;&#65533;&#65533;N&#65533;4[q&#65533;d)&#65533;&#65533;&#65533;4&#65533;4m!&#65533;&#65533;&#65533;Z|&#65533;&#33824;&#65533;GR&#1139;&#65533;}&#1325;Q&#65533;&#65533;&#65533;N&#65533;8&#65533;sE&#65533;c&#65533;&#65533;`&#65533;&#65533;&#65533;Z&#65533;&#65533;r_Pf&#65533;G&#65533;&#65533;r&#65533;&#65533;w+&#65533;=&#65533;9&#65533;5&#65533;t?&#65533;X?&#65533;&#65533;&#65533;&#65533;8&#1634;R!&#65533;&#65533;&#65533;&#65533;.u7&#65533;b.\&#65533;&#65533;=&#65533;)&#65533;&#65533;}&#65533;S&#65533;u&#1946;6&#65533;&#65533;&#65533;ez&#65533;&#65533;&#65533;&#65533;=/&#65533;&#65533;&#65533;b_&#65533;&#65533;!.k&#65533;{&#65533;&#65533;&#65533;&#65533;1&#65533;F#&#65533;&#65533;&#65533;\&#65533;&#65533;'vk&#409;&#65533;&#65533;M&#65533;{&#65533;q&#65533;&#65533;&#65533;v&#65533;&#65533;&#65533;&#65533;A&#65533;:K&#65533;iUS{&#1685;&#65533;P&#65533;&#65533;7[&#65533;j&#65533;7&#65533;p&#65533;&#65533;/\&#65533;&#65533;&Eb!&#65533;&#1672;&#752;T6&#65533;&#65533;-&#65533;n&#65533;f&#65533;&#65533;	&#65533;&#65533;Q&#65533;m~W&#65533;&#65533;X&#65533;1M&#65533;c&#65533;[&#65533;TG]&#65533;np&#65533;&#65533;u&#65533;&#65533;&#65533;&#65533;I|pT&#65533;&#65533;&#65533;['&#65533;&#65533;'&#517;S&#65533;Tff&#65533;;kY&#65533;!&#65533;~F&#65533;.&#65533;y&#65533;&#65533;&#65533;&#65533;&#65533;&#65533;&#1382;&#65533;&#65533;&#1127;&#65533;_&#65533;o\&#65533;9&#65533;&#65533;j%&#65533;&#65533;&#65533;&#65533;~&#65533;&#65533;&#65533;&#65533;&#65533;^&#65533;&#65533;&#65533;&#65533;n&#65533; &#65533;&#65533;+&#65533;&#65533;&#65533;FvW&#65533;&#65533;1t&#65533;&#65533;|&#65533;&#65533;6&#65533;&#1717;&#65533;&#65533;&#65533;&#65533;&#65533;&#65533;a&#65533;&#65533;kF&#65533;i&#65533;<&#65533;w&#65533;&#65533;m&#65533;&#65533;&#65533;^&#65533;&#65533;&#65533;Xo/&#65533;u&#65533;;z&#65533;&#65533;&&#65533;i&#65533;&#65533;w&#65533;;a&#65533;"&#65533;&#286076;=&#65533;&#65533;&#65533;;&#65533;9& &#65533;c&#65533;&#65533;b&#65533;&#65533;Ym&#65533;&#65533;&#65533;&#65533;&#975;&#65533;&#65533;T&#65533;y&#65533;&#65533;{&#65533;#_&#65533;&#65533;&#65533;&EC&#65533;fdeTdK&#65533;ZC&#65533;&#65533;&#65533;x&#65533;exhb&#65533;&#65533;rf&#65533;y&#65533;y,go&#65533;Wpt&#65533;U&#65533;&#65533;~&#65533;Ge;q+&#65533;&#65533;&#65533;&#65533;wCv&#65533;w&#65533;7}&#65533;$Hk1&#65533;F&#65533;+&#65533;r&#65533;&#65533;~{&#65533;&#65533;'{&#65533;'c&#65533;V|&#65533;&#65533;o&#65533;7rVwr\&#65533;}&#65533;&#65533;&#65533;L&#65533;|z&#65533;|&#65533;v&#65533;r&#65533;&#65533;r&#65533;&&#65533;6&#822;J&#65533;R#t&#65533;w&#65533;'N&#65533;9r&#65533;>X&#65533;-g&#65533;&#65533;&#28953;&#65533;&#65533;&#65533;&#65533;{&#65533;G&#65533;q&#65533;l(&#65533;M&#65533;i&#65533;vy0v&#65533;"&#65533;e&#65533;$&#65533;&#65533;Gb&#65533;&Jhm&#65533;f&#65533;&#65533;&#65533;}OX'&#65533;w&#65533;&#65533;n&#65533;Wv&#65533;&#65533;i|un8s;&#65533;{&#1537;Hv&#65533;&#65533;y &#65533;n&#65533;&#65533;&#65533;&#65533;b&#65533;f&#65533;TW&#65533;&#65533;&#65533;|&#65533;R+S&#65533;XjR3L#nJi&#65533;&#65533;#	&#65533;	8&#65533;&#65533;J0y~&#65533;&#65533;&#65533;x!&#65533;PHm&#65533;&#65533;\&#65533;&#65533;&#65533;e&#65533;]&#65533;&#65533;p&#65533;&#65533;Dzj&H&#65533;&#65533;|h&#65533;U&#1350;&#65533;&|Y&#65533;Z&#65533;K&#65533;G&#65533;5r&#65533;dy&#65533;&#65533;q&#65533;X&#65533;&#65533;&#65533;|&#65533;&#65533;&#65533;xq&#65533;w$&#65533;{X&#65533;"&#65533;1h&#524;&#65533;x&#65533;&#65533;&#65533;&#1539;&#65533;&#65533;&#65533;&#1112;kg%}&#65533;&#65533;&#65533;&#65533;h$&#65533;;@z(h&#752;/&#928;Cv&#65533;4&#65533;RNw}&#65533;&#65533;y&#65533;&#65533;l?H&#65533;&#65533;&#65533;I&#65533;&#65533;X&#65533;&#65533;&#65533;&#65533;nj&#65533;7&#65533;a&#65533;z&#65533;H{&#65533;&#529;&#65533;&#65533;&#65533;&#65533;&#65533;ur&#1552;&#65533;&#65533;&#65533;&#65533;&#65533;Z,&#65533;&#65533;&#65533;&#65533;yp&#65533;&#65533;l&#65533;8j&#65533;&#65533;&#65533;&#904;&#65533;~H&#65533;&#65533;&#65533;h&#65533;&#65533;&#65533;diJ(l&#65533;&#65533;Ty&#65533;@yi&#65533;XA	&#65533;&#65533;&#65533;yF&#65533;&#65533;	#YZ&#65533;tfv8&#65533;#y>!h6B&#65533;`U&#65533;uv[X&#65533;&#65533;.&#65533;&#65533;&#65533;&#65533;(uk&#1558;I&#65533;si&#65533;~P&#65533;}y&#65533;B&#65533;&#65533;P&#65533;&#65533;J&#65533;VD&#1488;&#65533;&#65533;4,Y&#65533;S3&#65533;T&#65533;&#1592;{&#65533;y&#65533;%Yu2&#65533;g&#65533;&#65533;jPIi#xx&#65533;(&#65533;&#65533;&#65533;'pmg&#65533;&#65533;&#65533;&#65533;&#65533;&#65533;q&#65533;B&#65533;&#65533;Ewt&#65533;htq&#65533;5&#65533;&#65533;&#65533;*J&#65533;<S&#65533;NXX&#65533;&#471;&#65533;&#1553;&#297;o&#65533;&#65533;\&#65533;&#65533;&#65533;J&#65533;~;&#65533;g&#65533;&#65533;4y&#65533;&#65533;8&#65533;&#65533;7U&#65533;Ix&#65533;b&#65533;&#65533;&#65533;&#65533;&#65533;y)9nk&#1608;s&#521;&#65533;&#65533;^&#65533;7&#65533;&#65533;(&#65533;&#65533;x3I&#65533;&#65533;	&#65533;&#65533;&#65533;&#65533;&#1079;&#65533;&#521;&#65533;G[&#65533;H&#65533;&#65533;&#65533;0}&#65533;J&#65533;&#65533;&#65533;9&#65533;&#65533;v&#65533;0&#65533;&#65533;*8&#65533;&#65533;&#65533;F&#65533;y&#65533;&#65533;h&#65533;&#65533;&#65533;&#65533;*&#65533;&#65533;&#65533;)&#65533;&#65533;i&#65533;&#65533;&#65533;uYY&#65533;&#65533;rZ&#65533;&#65533;y&#65533;Q&#65533;&#65533;&#65533;)&#65533;&#65533;W&#65533;`&#65533;f&#65533;v&#65533;nM"vz7a&#65533;&#65533;&#65533;&#65533;@&#65533;x&#65533;Y&#65533;mh&#65533; &#65533;&#65533;g&#65533;&#65533;&#65533;zao&#65533;&#65533;&#65533;&#65533;&#65533;3-&#65533;&#65533;&#65533;b&#65533;&#65533;&#65533;i&#65533;b&#65533;#&#65533;&#65533;FZ&#65533;X&#65533;&#65533;s&#65533;&#65533;t&#65533;q8F&#65533;0P&#65533;&#65533;[Iez~y&#65533;&#65533;P&#65533;&#65533;&#65533;&#513;&#1209;&#65533;nJ&#65533;$&#65533;&#65533;&#65533;Ipti&#65533;JJSf&#65533;&#65533;swAw&#65533;Y&#65533;&#65533;R&#65533;w4&#65533;fW&#65533;#&#65533;p&#65533;&#65533;&#65533;(&#65533;w&#65533;&#65533;(J&#65533;&#65533;I&#65533;&#65533;We&#65533;&#289;%(&#65533;&#65533;&#43201;i&#65533;&#955709;&#65533;1&#65533;JV&#65533;X&#65533;&#65533;&#65533;:&#65533;&#65533;&#65533;&#65533;&#834;&#65533;&#65533;5&#65533;!F&#65533;c&#65533;&#65533;t
?
&#65533;&#65533;J&#65533; &#65533;&#65533;+I&#65533;&#65533;&#65533;y(*&#65533;&#65533;v&#65533;&#65533;i&#65533;s&#65533;&#65533;&#65533;&#65533;:&#65533;&#65533;`L&#65533;&#65533;&#65533;&#65533;/&#65533;&#65533;r&#65533;&#65533;&#65533;&#65533;&#65533;l&#683;&#65533;&#65533;&#65533;B&#65533;&#65533;I&#65533;&#65533;&#65533;y&#65533;&#65533;&lj&#65533;d&#12948;;&#65533;&#65533;O
v&#722;&#65533;&#65533;&#65533;&#65533;&#65533;D9&#65533;Z&#65533;&#65533;,&#65533;&#65533;z&#65533;&#1698;9y&#65533;&#65533;F&#65533;&#65533;&#1710;&#65533;*&#65533;n&#65533;&#65533;:&#65533;&#65533;&#65533;zm'&&#65533;&#65533;&#65533;&#65533;&#1687;&#65533;&#65533;&#65533;DZ&#65533;&#65533;&#65533;&#65533;;j&#65533;&#65533;&#65533;&#65533;&#65533;&#65533;&#65533;&#65533;~e&#65533;&#65533;J&#65533;&#65533;$g&#65533; &#1679;c&#65533;&#65533;7&#65533;&#65533;fU5x&#65533;&#65533;&#65533;&#65533;&#65533;&#65533;F5&#65533;&#65533;yU&#65533;&#65533;&#65533;&#65533;3&#65533;Y&#65533;y&#1675;&#65533;&#65533;&#65533;&&#65533;.&#65533;:z}6&#65533;YZ&#65533;&#65533;Dvu &#1763;&#65533;Pk&#65533;&#65533;&#65533;&#65533;EZ&#65533;S&#65533;&#65533;&#65533;
&#65533;&&#65533;G8&#65533;&#65533;&#65533;k7&#65533;9k{C&#65533;&#65533;&#65533;&#65533;6t&#65533;&#65533;&#65533;'+&#65533;J^&#65533;13&#65533;&#65533;%&#65533;&#65533;&#65533;&#65533;kE&9&#65533;&#65533;y+&#65533;c&#65533;&#65533;&#65533;K&#65533;&#1446;P&#65533;oj*#&#65533;&#65533;bB:&#65533;e&#65533;&#65533;&#65533;&#65533;U=V&#65533;&#65533;&#65533;&#65533;&#65533;&#65533;ti&#65533;&#65533;&#692;0&#65533;O&#65533;&#65533;c|&#65533;&#65533;
&#65533;&#65533;W&#65533;&#65533;&#65533;&#65533;&#65533;&#65533;&#65533;&#65533;&#65533;K&#65533;&#65533;&#65533;&#65533;&#65533;Y&#65533;&#65533;|&#1773;&#65533;&#65533;#f&#65533;H&#364;Z&#65533;&#65533;AC}&#65533;&#65533;7u&#65533;E&#65533;F&#65533;'&#65533;w&#65533;&#65533;&#65533;&#65533;&#65533;[&#65533;'&#65533;&#65533;8&#65533;[&#65533;&#65533;&#65533;[&#65533;-&#65533;&#65533;&#65533;&#762;&#65533;&#1615;&#65533;S&#65533;T&#65533;9&#65533;0*K&#65533;- &#65533;&#65533;7a&#65533;}&#65533;&#65533;&#65533;&#65533;:<&#735;&#503;&#65533;&#65533;&#65533;K&#65533;&#65533;&#65533;&#1483;&#65533;Vy&#65533;&#65533;{&#65533;!&#65533;&#65533;&#65533;&#65533;OU&#65533;i&#65533;&#65533;K&#65533;&#65533;0
&#65533;&#65533;&#65533;&#65533;w)&#65533;&#65533; '&#65533;B.&#65533;&#65533;k&#65533;&#151;&#65533;&#1776;&#65533;;&#65533;&#65533;a&#65533;&#65533;&#65533;&#65533;^i&#65533;~	{&#65533;(^M%&#65533;$&#65533;&#65533;&#65533;; &#45745;&#65533;&#65533;3&#65533;&#65533;\&#65533;&&#1532;&#65533;iE&#1725;[&#181;j[&#65533;;&#65533;&#65533;J&#65533;&#65533;j&#65533;%'&#65533;w	&#65533;&#65533;&#65533;&#65533;&#65533;X&#752;%wFdiy&#3641;n&#65533;Vt&#65533;&#65533;*d&#65533;&#65533;C&#65533;xw&#65533;&#65533;&#65533;&#65533;&#65533;&#1756;A&#65533;}"&#65533;&#65533;&#65533;&#65533;&#65533;&#65533;&#65533;+&#65533;KU7&#65533;&#65533;O&#65533;&#65533;&#65533;&#65533;s&#65533;&#65533;0&#65533;&#65533;$u&#65533;&#65533;G&#65533;`68&#65533;al&#65533;BQE&#65533;&#65533;B\&#65533;F&#65533;b&#65533;+&#65533;;&#65533;&#65533;)&#65533;d&#65533;&#65533;&#65533;n&#65533;&#65533;&#666;&J]&#65533;&#65533;&#65533;&#65533;&#65533;}&#65533;&#65533;e&#65533;0&#65533;vf&#65533;&#65533;\&#65533;&#65533;&#65533;Y&#65533;&#65533;&#65533;&#65533;f&#65533;&#65533;&#65533;&#65533;&#65533;&#65533;>&#65533;]&#65533;Y&#65533;6&#65533;&#65533;>&#65533;&#65533;(f&#65533;&#65533;&#65533;&#65533;i*9&#65533;&#65533;Z&#65533;/&#65533;Lq&#65533;/

t&#65533;l&#65533;>&#65533;k&#65533;Tk&#65533;&#65533;l&#65533;&#65533;'&#65533;&#65533;K&#65533;&#65533;\&#724;&#65533;6&#65533;&#65533;&#65533;&#245;&#65533;&#65533;&#65533;&#65533;&#2012;&#65533;&#65533;&#484;&#65533;+w-&#699;&#65533;Z&#65533;&#65533;&#925;&#65533;&#65533;xb&#65533;&#65533;Y&#65533;&#65533;&#65533;&#65533;&#65533;D&#65533;&#65533;&#65533;p&#65533;K&#65533;&#65533;{&#65533;L&#65533;&#65533;&#65533;X&#65533;&#65533;p*&#65533;&#65533;l&#65533;&#65533;&#65533;{I&#65533;V]&#65533;&#65533;&#65533;'N&#65533;`Z&#65533;&#65533;^:M&#65533;&#65533;g,&#65533;&#65533;f&#65533;f&#65533;&#65533;j[&#65533;n&#65533;4(&#65533;&#65533;o&#1812;&#65533;l&#65533;_Lj&#65533;&#65533;&#65533;&#65533;&#783;&#65533;&#719;n[&#65533;&#65533;&#65533;&#65533;&#65533;g+&#65533;&#65533;&#65533;@&#65533;mu&#65533;&#65533;:&#65533;&#65533;$&#65533;0&#65533;k&#65533;#&#65533;@U}&#65533;&#65533;&#65533;;&#65533;&#65533;&#1758;Q&#65533;&#65533;&#65533;&#65533;
&#65533;&#65533;G	E&#65533;^&#65533;&#65533;&#65533;V&#65533;&#65533;&#65533;R<K=&#65533;{&#65533;,&#65533;&#65533; ]l:|&#65533;.&#764;&#65533;&#65533;&#24321;&#65533;&#65533;&#65533;Am|b&#65533;0=&#65533;	l&#65533;	,&#65533;&#65533;&#65533;z&#65533;&#65533;M&#65533;,xq&#65533;&#65533;&#65533;&#65533;}&#65533;\Sl\p&#65533;ziF-&#65533;&#1003;&#65533;&#65533;}o&#65533;A&#1533;X&#65533;)&#65533;&#1547;&#65533;&#65533;&#65533;I&#65533;&#65533;s&#821;!M&#65533;8&#65533;&#564;&#65533;z&#65533;&#65533;&#648;&#65533;&#1081;&#65533;&#65533;&#65533;h&#65533;&#65533;&#65533;&#65533;$&#1916;p&#65533;&#65533;K=&#65533;H&#593;=&#65533;&#65533;&#65533;&#65533;+&#65533;&#65533;*&#902;&#65533;&#963;&#65533;&#240;}&#65533;YZ&#672;6"7&#65533;h*&#65533;&#65533;kG&#65533;-\u	&#65533;&#65533;&#65533;3&#1746;&#65533;&#65533;&#65533;&#65533;&#65533;&#65533;&#65533;&#65533;&#65533;LJ&#65533;&#65533;&#65533;&#65533;5l&#65533;;M&#65533;}&#65533;&#65533;&#65533;&#65533;p&#65533;&#65533;&#65533;&#65533;R&#1068;&#65533;&#65533;&#65533;&#65533;=&#65533;{&#1495;&#65533;&#65533;&#65533;&#65533;x&#65533;&#65533;&#157;&#65533;$&#65533;&#65533;&#65533;d&#65533;&#65533;&#65533;#&#65533;&#220;&#65533;=&#65533;x&#65533;v&#65533;&#65533;&#65533;K&#65533;&#65533;*&#65533;&#65533;Mk&#65533;&#196;o&#65533;&#65533;&#65533;&#1481;&#65533;}&#65533;=&#65533;o&#65533;y&#65533;&#65533;&#65533;&#65533;Xm&#65533;&#65533;/&#65533;&#65533;hH&#65533;&#65533;&#1061;}0i&#65533;&#65533;&#65533;-&#65533;J{&#65533;&#598;&#65533;&#1718;&#1849;&#65533;`1&#558;&#1933;&#65533;.-&#1178;&#65533;&#65533;&#65533;&#65533;&#65533;@&#65533;&#65533;&#65533;&#1892;&#65533;&#65533;&#65533;@W&#65533;+&#65533;g&#65533;g&#65533;&#65533;G&#65533;&#65533;&#65533;&#65533;&#65533;&#2025;I&#65533;l&#347;
&#65533;m&#65533;&#65533;{#&#65533;&#65533;&#65533;)&#65533;Z&#65533;&#65533;&#285;=F&#65533;E&#65533;}&#65533;[&#65533;&#65533;&#65533;&#65533;&#65533;b&#65533;&#65533;&#65533;;XJd&#65533;&#495;&#65533;&#65533;&#65533;z&#65533;&#65533;&#65533;M&#65533;&#65533;,&#65533;.&#65533;&#65533;&#65533;&#65533;9&#65533;*^&#65533;~Y&#920;0&#65533;K&#65533;&#65533;&#65533;&#65533;C&#65533;&#65533;n&#1902; [&#65533;Y&#65533;&#65533;X&#65533;)b&#65533;&#65533;6&#65533;&#65533;j&#65533;&#65533;&#65533;(&#65533;&#65533;&#1498;&#65533;&#65533;&#65533;,&#65533;&#65533;>&#65533;5&#65533;&#65533;&#1228;&#65533;&#65533;&#65533;&#65533;&#65533;&#65533;j&#65533;&&#65533;&#65533;P&#65533;&#65533;&#899;){&#65533;/<&#1925;&#65533;&#65533;&#65533;&#65533;&#65533;&#65533;&#65533;K&#1440;P&#65533;]&#65533;-&#1528;.&#65533;&#65533;9&#65533;x&#65533;&#1502;=&#65533;u&#65533;&#65533;t&#65533;&#65533;&#65533;V&#65533;{&#65533;&#65533;&#65533;y&#65533;&#65533;&#65533;&#65533;&#65533;&#1048;3&#65533;]&#1967;&#65533;&#65533;p&#65533;&#65533;&#65533;&#65533;}&#65533;&#65533;&#65533;&#65533;&#65533;^&#65533;&#65533;&#65533;N&#65533;&#65533;&#65533;&#65533;.(&#65533;&#65533;L&#65533;&#65533;&#65533;&#65533;&#65533;<x&#65533;|&#893;&#65533;~&#65533;&#65533;YA&#65533;&#65533;&#65533;f&#65533;&#65533;&#65533;
&#65533;&#65533;wL#&#65533;&#65533;&#65533;-&#65533;A&#65533;&#1964;&#65533;&#65533;c&#65533;y&#65533;m&#65533;&#65533;&#65533;&#65533;&#65533;&#65533;>&#65533;2^&#65533;Z&#65533;&#65533;&N}&#65533;N&#65533;&#65533;~&#65533;&#65533;k&#65533;&#65533;N&#65533;0L&#1296;m&#65533;q&#65533;2m&#65533;&#65533;&#65533;&#65533;&#65533;m]&#65533;&#65533;@&#552;_rWM&#65533;e
Gu&#65533;&#65533;&#65533;&#65533;&#65533;&#65533;i&#65533;&#65533;&#65533;&#65533;&#65533;&#65533;&#65533;kOg&#65533;y&#65533;"O&#65533;A&#65533;&#65533;&#65533;&#65533;&#65533;i&#65533;&#65533;&#65533;&#65533;H&#65533;&#65533;~&#65533;}&#65533;l&#65533;&#663;&#65533;v&#1323;&#65533;&#65533;&#65533;&#65533;&#754;,&#1874;&#65533;&#65533;&#65533;g~&#65533;|]&#65533;&#65533;&#65533;&#65533;j&#65533;&#65533;'&#65533;&#65533;&&#65533;:&#65533;&#65533;&#65533;nZ&#65533;&#65533;o&#65533;,&#65533;&#65533;&#65533;&#65533;]> &#65533;&#65533;&#65533;]&#65533;/&#65533;&#65533;R-&#65533;&#2045;&#65533;&#65533;&#65533;P&#65533;&#33901;&#65533;
n&#65533;&#65533;&#65533;~&#65533;&#1842;&#65533;&#65533;QN&#1206;&#65533;&#65533;&#65533;&#65533;&#65533;&#65533;&#65533;/w&#65533;&#65533;&#1049;4&#65533;"&#65533;&#65533;&#65533;&#65533;&#65533;&#65533;&#477;&#65533;#&#65533;&#65533;&#65533;&#65533;&#65533;&#65533;&#65533;&#65533;,K&#65533;&#65533;f&#65533;U&#65533;o&#65533;&#65533;&#65533;@&#1340;&#65533;&#65533;l&#65533;&#1525;&#65533;,&#65533;i&#65533;&#65533;&#65533;1u&#65533;&#65533;&#65533;&#65533;&#65533;7&#65533;&#65533;&#65533;_&#65533;3&#65533;&#65533;&#65533;&#65533;&#65533;?&#65533;	&#65533;&#65533;&#65533;&#65533;"
8/&#65533;&#65533;3Uq\&#65533;&#65533;n&#65533;&#65533;&#65533;^&#65533;z&#65533;&#65533;&#65533;&#65533;&#65533;+&#65533;&#65533;&#65533;&#65533;&#65533;	&#65533;%(&#65533;&#65533;&#65533;@&#65533;&#65533;&#65533;&#65533;&#65533;&#65533;&#65533;&#65533;&#65533;&#65533;&#65533;&#65533;&#65533;V&#65533;&#65533;Z&#65533;&#65533;&#65533;e/&#65533;`&#65533;&#147;&#65533;{&#65533;&#65533;&#65533;&#281;&#65533;&#65533;&#65533;?&#383;&#65533;&#204;&#65533;&#786;&#1324;{&#65533;&#65533;&#65533;&#65533;8&#65533;Q&#65533;&#1404;&#962;&#65533;&#65533;&#65533;&#65533;&#65533;&#65533;&#65533;&#65533;&#65533;&#65533;&#1037;&#65533;&#1919;&#1981;&#65533;&#65533;&#65533;&#65533;&#65533;&#65533;:A&#65533;&#65533;&#65533;&#65533;&#65533;J&#65533;/&#65533;?$&#65533;:d&#65533;o=B&#65533;jh&#34173;s	&#65533;h&#65533;ZC{&&#65533;&#65533;"&#65533;&#65533;&#65533;IC0&#65533;&#65533;t&#65533;&#65533;,&#65533;8&#65533;&#65533;&#65533;(1 >U&#65533;x&#65533;*&#65533;&#65533;&#1123;&#65533;<&#65533;q&#65533;&#65533;eO&#65533;
*e)M&#65533;&#989;N&#65533;im&#65533;S&#65533;&#65533;\9&#65533;-9oHDN&#65533;(1k&#65533;&#65533;&#65533;&#65533;&#65533;&#65533;H&#65533;&#65533;&#65533;&#65533; G&#65533;&#65533;&#65533;&#65533;&#1213;&#65533;&#65533;mu&#65533;&#65533;&#1678;&#65533;&#65533;&#65533;&#65533;KW&#1117;&#65533;A&#65533;+&#65533;f&#1531;Vu&#65533;&#65533;&#697;&#65533;f&#65533;;/^%+&#65533;i&#65533;n;&#65533;&#65533;&#65533;5&#65533;&#47093;&#65533;&#65533;=&#65533;&#65533;&#65533;Q&#65533;m_&#65533;&#65533;&#65533;&#65533;e$&#65533;ER&#65533;&#65533;{&#65533;&#65533;&#65533;&#403;&#2046;*v&#65533;&#65533;y&#65533;&#65533;<&#65533;&#65533;&#65533;&#65533;x&#65533;&#65533;&#65533;&#1966;&#65533;~x&#65533;&#65533;{&#65533;w&#65533;&#65533;&#65533;&#65533;K&#65533;&#1555;&#65533;Y&#65533;&#65533;)&#65533;s&#65533;&#65533;Y&#65533;&#65533;?&#65533;&#65533;&#65533;a&#65533;SM&#65533;&#65533;&#65533;+&#65533;&#65533;&#65533;&#65533;v_Q&#65533;&#65533;G&#65533;n&#65533;&#65533;F[mh!&#65533;&#65533;&#65533;2&#65533;&#65533;&#65533;&#65533;6&#65533;2&#65533;u4&#65533;>ZY&#65533;P&#65533;&#65533;D&#65533;f&#65533;d&#65533;&#65533;&#65533;m&#65533;&#65533;<(I&&#65533;u&#65533;U&#65533; 2&#65533;&#65533;&#65533;&#65533;{&#65533;W&#65533;+&#65533;g&#65533;&#65533;\&#65533;H&#65533;|&#65533;l&#65533;&#65533;UU9&#65533;&#65533;GJ-%&#65533;&#65533;&#65533;&#65533;I&#65533;1&#65533;ybcf&#65533;&#65533;e&#65533;&#65533;f&#65533;&#65533;M&#65533;&#65533;&#65533;E)&#65533;rsI%o-&#65533;&#65533;&#65533;^J&#65533;&#65533;&#65533;&#65533;J(n!.6&#1731;&#65533;W#t4bB&#1486;eb&#65533;Jh&#65533;`O&#65533;&#1566;&#65533;y&#65533;i&#65533;&#65533;%&#65533;&#65533;c*&#65533;9=&#65533;p	&#65533;ER2b&#1005;&#65533;&#65533;4&#65533;&#65533;&#65533;k#&#65533;+&#65533;&&#65533;z&#65533;&#65533;&#65533;&#65533;&#671;&#65533;&#65533;x&#65533;&#7338;&#65533;)&#65533;t&#65533;&#65533;'r&#65533;&#65533;&#65533;j&#65533;&#65533;MY&#65533;&#65533;&#65533;&#65533;&#65533;m&#65533;&#65533;nrj&#65533;m$+%&#65533;&#1265;*&#65533;s&#65533;6z&#65533;&#65533;&#65533;&#65533;jR6&#65533;&#65533;j&#65533;&#65533;&#65533;Y&#65533;&#65533;&#65533;&#65533;L"m&#65533;&#65533;%`xQfT&#65533;&#65533;&#65533;{&#65533;&#65533;&#65533;&#65533;&#65533;#}&#65533;MV&#65533;7\&#65533;&#65533;%&#65533;&#65533;&#65533;&#65533;&#65533;&#65533;{l&#65533;&#65533;2&#65533;l.$&#65533;IJ&#65533;v&#65533;&#65533;&#65533; &#65533;&#65533;oy('(`&#65533;&#65533;&#65533;l&#65533;&#65533;q&#65533;&#65533;&#65533; w&#65533;n|@'&#65533;&#65533;e&#65533;Ci&#65533;&#65533;.&#65533;&#65533;&#65533;b,U&#65533;F&#65533;&#65533;d&#65533;&#65533;6&#65533;^&#65533;f)55A&#65533;&#65533;&#65533;&#65533;&#65533;&#65533;vw&#65533;n&#65533;qg0&#65533;&#65533;&#65533;~]{&#65533;*l'&#65533;\&#65533;&#65533;&#65533;w>&#65533;&#65533;1&#65533;\r&#65533;[&#65533;L*B&#65533;&#65533;C&#65533;f&#65533;&#65533;&#65533;1&#65533;0&#65533;&#65533;t&#65533;N#&#65533;&#65533;mW'f{&#65533;m&#65533;&#65533;&#65533;	&#65533;&#65533;&#65533;MImB&#65533;Gm*&#65533;a&#65533;&#42242;&#65533;k&#65533;&#65533;&#65533;&#65533;&#65533;rjk}&#65533;&#65533;&#65533;n&#65533;&#65533;&#1770;~&#65533;&#65533;kn&#65533;&#65533;C&#65533;-<&#65533;&#299;&#65533;&#65533;&#65533;&#65533;&#65533;&#65533;&#65533;&#65533;<#&#65533;&#65533;&#65533;@>&#65533;:&#1602;7n&#65533;&#1387;&#691;N&#65533;&#65533;&#65533;&#65533;&#65533;~C3&#65533;&#65533;&#65533;+&#65533;&#65533;&#65533;E&#65533;&#5372;[Vg&#65533;X+&#65533;P&#65533;&#65533;c&#65533;\&#65533;&#65533;v&#65533;&#65533;&#65533;~&#65533;&#65533;MZ[&#65533;Vu;&#65533;+rI&#65533;#?&#65533;-P`(
&#65533;&#65533;&#65533;&#65533;YpD&#379; &#65533; &#65533;&#65533;&#65533;Oy&#65533;[&#65533;Z&#65533;~&#65533;&#65533;m&#65533;:&#887;&#65533;&#65533;=&#65533;&#65533;&#65533;+	&#65533;.G&#65533;&#65533; k`*&#65533;,8&#519;&#65533;&#65533;0x&#65533;&#65533;F&#65533;k&#65533;&#65533;7&#65533;&#65533;!&#65533;#&#65533;&#65533;&#65533;&&#65533;_&#65533;&#65533;&#65533;&6=*B&#842;&#65533;
&#65533;:&#65533;&#65533;-E{&#1883;&#65533;'7&#65533;y&#65533;\&#65533;6&#65533;:&#65533;]&#65533;<&#65533;&#65533;Q&#65533;1&#1333;&#65533;&#65533;&#65533;Y#v8&#65533;&#65533;&#65533;F8F&#65533; &#65533;&#65533;&#65533;(GF&#65533;+&#65533;&#65533;&#65533; &#65533;tm|HC&#65533;0&#65533;2[&#65533;&#65533;&#65533;^&#65533;&#65533;+v&#65533;`&#65533;"(9)%z&#65533;&#65533;&#65533;1&#65533;&#65533;h5V6&#65533;&#65533;g4&#65533;,9&#65533;&#65533;&#65533;&#65533;b&#65533;T&#65533;&#900;&#65533;G&#65533;&#1903;\&#65533;&#65533;T8+&#65533;&#65533;&#65533;t&#65533;&#1742;&#65533;l&#65533;&#65533;\	&#65533;&#65533;&#65533;&#1254;5"&#65533;&#65533;_&#60005;5&#65533;J&#65533;l&#65533;t&\&#65533;]X&#65533;&#65533;&#65533;pT&#65533;&#65533;z&#65533;&#65533;F&#65533;&#1239;&#65533;s&#65533;&#65533;*&#65533;9H&#65533;U&#65533;&#65533;
&#65533;&#65533;4&#65533;&#65533;}&#65533;&#595;&#65533;+&#65533;&#65533;P&#65533;t&#65533;&#65533;-=&#65533;@[&#65533;&#65533;&#65533;&#65533;3	&#65533;lXE&#65533;" G&#65533;&#65533;2P&#1724;[&#65533;I7"f&#65533;&#65533;&#1244;st&#65533;^n2d0}g^&#65533;4&#782;&#65533;&#65533;z>ti(&#65533;+&#65533;*g5,MRl&#65533;&#927;Hh&#65533;V&#65533;&#65533;\&#65533;&#65533;p&#65533;&#65533;&#65533;&#65533;&#65533;&#65533;*{v&#65533;\^&#65533;&#65533;0xM&#65533;&#65533;&#65533;ZEC6&#65533;&#65533;&#65533;&#65533;{+&#65533;"
&#65533;&#1004;&#65533;&#65533;_~B7\R&#717;Bp&#65533;ud'^9F&#65533;&#65533;&#65533;&#65533;&#65533;&#65533;+y&#65533;&#65533; ^&#1936;&#65533;&#65533;WK]&#65533;&#65533;Y&#735793;|,&#65533;&#65533;P&#65533;&#65533;&#65533;&#65533;p&#65533;^&#65533;g&#65533;V&#65533;&#65533; &#65533;&#65533;e/x&#65533;?&#65533;&#65533;h&#65533;&#65533; &#65533;&#65533;&#65533;FY&#65533;I&#65533;)M&#65533;YW&#65533;&#65533;$&#65533;&#65533;&#65533;5Q&#65533;G&#65533;&#65533;N&#65533;
&#65533;NM&#65533;&#65533;&#65533;bx&#1827;&#65533;&#65533;&#65533;	6w&#65533;&#65533;&#65533;&#65533;&#65533;"&#65533;&#65533;JV&#65533;&#65533;&#65533;k=;&#65533;Q^&#234;A]&#65533;W}&#65533;S&#65533;]&#65533;}&#65533;&#680;&#65533;9&#65533;k{t/]u8&#65533;&#65533;Q&#65533;&#65533;Ek&#65533;&#65533;&#65533;&#65533;&#65533;7&#65533;&#65533;&#65533;oPJ&#65533;&#65533;&#65533;&#65533;&#2005;&#65533;(e+&#65533;&#890;&#65533;&#65533;&#65533;&#65533;K&#65533;&#1032;&#65533;+&#65533;m&#65533;n&#65533;:&#1315;&#65533;s&#65533;&#65533;%	&#65533;	&#65533;&#65533;&#65533;
&#65533;[&#65533;&#65533;$~	&#65533;9&#306;&#65533;&#65533;&#65533;&#273;&#1899;&#65533;&iO&#65533;&#997;j&#65533;*&#65533;&#65533;&#65533;&#65533;&#65533;&#65533;&#941;&#65533;w&#65533;`&#65533;&#65533;&#65533;&#65533;!jok&#65533;W&#65533;Z8&#65533;d&#65533;&#65533;&#65533;6aM&#44379;&#1525;[R}-&#65533;jw&#65533;q&#65533;&#65533;F<LY&#65533;&#65533;&#65533;A8M&#65533;V&#65533;&#65533;&#65533;&#65533;&#65533;&#65533;"4d&#65533;/:&#65533;&#65533;&#65533;a|&#65533;&#65533;B&#65533;J'p&#65533;&#65533;5kP)Bf@&#65533;i&#65533;#&#65533;&#65533;b&#65533;B&#65533;&#65533;[&#65533;&#65533;&#65533;&#65533;&#65533;&#65533;&#65533;&#65533;n&#65533;~U\]/gW&#65533;Z^i&#65533;&#65533;&#65533;T&#65533;&#65533;v&#65533;C*&#65533;geK&#65533;&#65533;&#65533;E&#65533;F&#65533;B&#65533;&#65533;&#65533;&#65533;&#65533;m&#65533;h4&#65533;&#65533;&#65533;&#65533;J&#65533;&#65533;n&#65533;&#65533;&#65533;&#65533;&#65533;&#65533;&#168;&#65533;&#230;&#65533;&#65533;&#65533;wV&#65533;&#65533;&#65533;&#65533;5k5&#65533;&#65533;vJOb:&#65533;&#65533;&#65533;sx&#65533;F&#65533;&#65533;N{Y.&#65533;&#65533;}bPG6&#65533;&#65533;5&#65533;k,&#65533;y&#1757;&#65533;q"&#65533;-&#65533;s&#65533;&#65533;&#65533;d&#65533;&#65533;=U&#65533;&#65533;6&#65533;a&#65533;1&#65533;4&#65533;m&#65533;&#65533;&#65533;&#65533;o'&#65533;.&#65533;&#65533;Q&#65533;&#65533;#&#65533;T&#65533;-&#65533;&#65533;K&#65533;&#65533;&#65533;6&#65533;$&#65533;&#65533;M&#65533;&#65533;&#65533;&#227;&#65533;&#65533;&#65533;G&#65533;&#24222;&#65533;&#65533;&#65533;&#65533;&#65533;&#65533;|&#65533;&#65533;7&#65533;Oa m&#65533;&#1139;$&#65533;S&#65533;3&#65533;&#65533;&#65533;&#65533;&#65533;<&#65533;J=&#65533;,,&#65533;3&#65533;i&#65533;&#65533;s&#65533;&#65533;&#65533;&#65533;<4&#65533;e&#65533;T&#65533;.&#65533;&#65533;|&#65533;&#65533;-&#65533;vI&#65533;uw&#65533;&#65533;!&#65533;:	&#65533;5#&#65533;{&#65533;N&#65533;&#65533;&#65533;&#65533;&#65533;?s&#65533;i&#65533;&#65533;&#65533;u>_&#65533;&#65533;&#498;&#65533;&#65533;f&#65533;&#65533;&#65533;&#65533;&#65533;~7&#65533;&#65533;t|&#65533;b&#65533;&#65533;&#65533;%f&#65533;&#65533;&#65533;&#65533;&#65533;&#65533;&#65533;/&#65533;w&#65533;&#65533;4/z&#65533; &#65533;G&#65533;&#65533;&#38131;]&#65533;J&#65533;<&#65533;&#65533;&DX_Q&#65533;&&#65533;i&#65533;x&#1414;&#65533;&#65533;?\.Ct&#65533;o=&#65533;&#65533;
<m%&#65533;&#65533;&#65533;:&#65533;&#65533;f&#65533;H /&#65533;gz&#65533;&#563;z1&#65533;&#65533;Y&#65533;P&#65533;&#65533;<&#65533;#&#65533;a|&#65533;>&#65533;&#65533;G&#65533;V&#65533;&#573;&#65533;iS[&#65533;g&#65533;x&#65533;lL&#65533;&#65533;&#65533;&#65533;&#65533;&#1309;&#65533;&#65533;n&#65533;r&#65533;&#65533;\&#1149;&#65533;O&#65533;&#65533;&#65533;&#65533;&#65533;&#65533;>&#65533;&#595;&#1535;&#65533;W&#65533;J&#65533;"S&#65533;~m&#65533;i;s&#65533;7}&#65533;e{&&#65533;yb&#65533;e&#65533;'m&#65533;&#65533;hev[&#65533;&#65533;m>7|&#65533;So&#65533;&#65533;dNIwwH&#65533;z&#65533;Bh&#65533;&#65533;`&#65533;&#65533;H&#65533;&#65533;TnWh&#65533;b&#65533;&#65533;M&#65533;&#65533;B]&#65533;K&#65533;&#65533;`o&#65533;mX;hq&#65533;&#65533;,&#65533;Dn%&#65533;X&#65533;	&#65533;&#65533;B&#65533;&#65533;&#65533;4&#65533;&#65533;&#65533;^!~&#65533;&#65533;`.&#65533;1)EX8c&#65533;e&#65533;I&#65533;&#65533;&#65533;&#65533;a&#65533;&#65533;{l&#65533;h&#65533;gp#pp'f&#65533;w\&#65533;&#65533;0&#65533;:&#65533;w|q&#65533;&#65533;9&#65533;D&#65533;Vx&#65533;~ht&#65533;,&#1604;jox&#65533;&#65533;x&#65533;?{z(jUe&#65533;B&#65533;t&#65533;LTw&#65533;&#65533;&#65533;g&#65533;&#65533;^@$&#65533;H&#65533;&#65533;S&#65533;f&#65533;J&#65533;&#65533;>ndk&#65533;0f&#65533;&#65533;xp&#65533;z&#65533;w>&#65533;&#65533;&#65533;85\&#65533;&#65533;wj'&#65533;P3~it}&#65533;&#65533;&#65533;z&#519;&#1536;H&#65533;u&#65533;&#65533;r&#65533;u&#65533;&#65533;l&#65533;&#65533;p&#65533;&#65533;n_Cc&#65533;&#65533;=&#65533;&#65533;:&#65533;&#65533;g&#65533; &#65533;&#65533;t&#65533;}&#65533;g&#65533;<&#65533;hx[&#65533;w(7Nm&#65533;&#65533;(&#65533;RP&#65533;d&#65533;&#65533;]dh&#65533;&#65533;R&#65533;;(&#65533;a&#65533;&#65533;}vjD&#65533;&#65533;&#65533;n&#65533;&#65533;V&#65533;&#65533;&#65533;&#65533;#&#65533;	&#323;9&#65533;&#65533;&#65533;&#65533;&#65533;&#65533;Xk&#65533;&#65533;&#65533;&#65533;&#1104;&#65533;&#65533;(1f&#65533;&#65533;&#65533;V&#65533;&#456;G0&#65533;p&#65533;X\v&#65533;Z&#65533;&#65533;w&#65533;d&#65533;&#65533;j&#65533;'&#65533;&#65533;&#65533;G&#65533;&#65533;~&#65533;&#65533;A&#65533;&#65533;y&#65533;&#65533;I&#33501;&#65533;r&#65533;&#65533;M&#65533;2&#65533;&#65533;&#65533;x&#65533;&#65533;)V&#65533;o&#65533;&#65533;o&#65533;9[&#65533;q&#65533;&#65533;&#65533;&#65533;&#1549;kg &#65533;&#65533;we|&#65533;&#65533;&#65533;&#65533;&#65533;&#65533;&#65533;:&#65533;\&#65533;c&#65533;&#65533;wN(&#65533;&#65533;&#65533;&#65533;&#1355;&#65533;7&#65533;[&#65533;(&#65533;&#65533;&#65533;X&#65533;&#65533;W<&#65533;&#65533;&#65533;/G|&#65533;x_&#65533;=&#1016;&#65533;&#65533;&#65533;?&#65533;f&#65533;3&#65533;M&#65533;/&#65533;&#65533;&#65533;&#65533;}4)x&#1027;&#65533;&#65533;&#65533;d&#65533;G&#65533;Q&#65533;&#65533;2&#65533;&#65533;&#65533;qsh&#65533;&#65533;	79E	&#65533;W&#598;&#65533;)&#65533;K&#65533;&#65533;^W	PN&#65533;h|&#65533;&#65533;&#65533;&#65533;l&#65533;'{yI	&#1608;e&#65533;&#65533;&#65533;&#65533;X&#65533;qi&#65533;}&#65533;&#65533;X&#65533;&#65533;{&#65533;&#65533;&#65533;&#65533;&#65533;\&#65533;&#65533;#)&#65533;&#65533;)&#65533;&#65533;	&#65533;&#65533;&#65533;c&#408;&#65533;&#263;&#65533;&#65533;&#65533;j&#65533;&#65533;}&#65533;&#65533;&#65533;6&#65533;&#65533;5&#37301;x&#65533;&#29196;&#65533;W~&#65533;&#65533;&#65533;9&#65533;J&#65533;d&#65533;{)p&#65533;'&#65533;&#65533;y)~&#65533;&#65533;nT&#65533;t&#65533;I&#65533;&#65533;&#65533;&#65533;)h&#65533;&#65533;d&#65533;I&#65533;-&#601;&#65533;&#65533;&#23965;&#65533;&#1629;jn&#65533;iz&#65533;&#65533;&#65533;&#1079;&#65533;&#65533;&#65533;&#65533;&#65533;	e&#65533;&#65533;,&#65533;~47&#65533;&#65533;&#65533;2GWv&#65533;h&#65533;&#65533;)&#65533;PYK4R&#65533;j&#65533;&#65533;x&#65533;M&#1621;'&#65533;&#65533;/&#65533;v?&#65533;&#65533;&#65533;(z&#65533;&#65533;&#65533;&#65533;&#65533;&#65533;ni&#65533;&#65533;&#65533;n&#65533;&#65533;j&#65533;&#65533;F&#65533;&#65533;8X&#65533;&#64089;H&#65533;&#65533;&#65533;h&#65533;&#65533;I&#65533;&#65533;W&#65533;&#64971;&#65533;&#65533;F)&#65533;&#1161;Q&#65533;&#65533;&#65533;&#65533;&#65533;&#65533;&#65533;A&#65533;J&#65533;&#65533;,&#65533;	uI&#65533;&#65533;&#65533;E&#65533;'7&#65533;B
&#65533;&#65533;KL&#65533;&#65533;&#65533;&#65533;&#65533;&#65533;&#65533;&#65533;&#65533;&#2037;&#65533;`	&#65533;A&#65533;&#65533;Z&#65533;Ve&#65533;B"&#65533;&#65533;xjT&#585;h)&#65533;&#65533;&#65533;&#65533;Q&#677;8&#65533;I&#65533;%&#65533;&#65533;!&#65533;&#65533;&#65533;&#65533;&#65533;&#65533;&#65533;&#65533;y&#65533;&#65533;&#65533;&#65533;gY&#65533;&#1699;&#65533;Y&#65533;t
&#65533;(:&#65533;a&#65533;~|:+&#65533;&#65533;p&#65533;(U&#65533;
"&#65533;&#65533;j&#1250;&#65533;b&#65533;&#65533;X&#65533;N)&#65533;&#65533;&#65533;&#65533;&#65533;&#65533;&#65533;`&#65533;Q&#65533;&#65533;q&#65533;&#65533;z&#65533;7s&#65533;	&#65533;8z&#65533;x&#65533;&#65533;&#65533;&#65533;f&#65533;&#65533;C&#65533;&#2025;[&#65533;&#682;&#65533;D}&#65533;:&#65533;[&#1363;&#65533;&#65533;&#65533;&#65533;&#1666;&#65533;5&#65533;&#65533;g&#65533;&#65533;&#65533;6&#65533;&#1050;=[&#65533;Y&#65533;&#65533;=&#65533;YT&#65533;zv9&#65533;&#65533;Z&#65533;&#1608;&#65533;-:&#65533;&#65533;x&#65533;az&#65533;&#65533;&H&#1562;&#65533;z&#65533;&#65533;&#65533;&#65533;&#65533;&#65533;&#65533;&#1773;&#3744;&#15783;&#65533;j&#65533; [&#65533;j&#65533;&#65533;0&#65533;&#65533;:4&#65533;7&#65533;&#65533;&#65533;J&#65533;&#65533;&#65533;&#65533;&#65533;&#65533;+&#65533;S&#65533;&#65533;9&#65533;GH8f&#666;&#65533;&#65533;&#1814;&#65533;&#65533;&#65533;t&#65533;&#65533;c&#65533;&#65533;&#65533;8&#65533;Xz&#65533;&#65533;)&#65533;C;&#65533;&#65533;:&#65533;,&#65533;&#65533;&#65533;
&#65533;~&#65533;&#65533;&W&#65533;z&#65533;\is\&#65533;&#65533;5&#65533;'&#65533;&#47945;&#65533;s&#65533;&#65533;&#65533;&#65533;_8&#65533;}k&#65533;&#681;V{&#65533;&#65533;&#65533;&#65533;%&#65533;Z&#65533;&#65533;&#739;Jk&#65533;&#65533;v&#65533;&#65533;
&#65533;K&#65533;&#65533;&#65533;&#65533;H&#65533;b&#65533;N&#65533;4xq&#1524;lz&#65533;&#65533;&#65533;$J&#65533;)&#65533;{&#65533;&#65533;&#710;e&#1636;gZ&#65533;4KO;&#65533;k&#65533;8kD&#65533;&#65533;&#65533;3&#65533;t&#760;&#65533;z&#65533;&#65533;w]8yhwIz&#65533;+&#65533;&#65533;&#65533;L~&#65533;D&#65533;&#65533;&#65533;,&#65533;x|b&#65533;&#65533;&#562;G&#65533;&#65533;:	&#65533;&#65533;&#65533;&#65533;i&#65533;&#65533;g&#65533;m&#65533;Q&#65533;g&#65533;&#65533;&#65533;W&#539;&#65533;&#65533;H&#65533;&#65533;&#635;&#65533;&#47659;:&#65533;&#65533;[Y&#65533;&#65533;d&#65533;&#65533;&#1777;Oy:&#65533;&#65533;&#65533;&#65533;&#65533;&#65533;&#65533;&#65533;<Y&#65533;\&#1750;&#65533;&#65533;\&#65533;&#65533;D&#65533;&#1714;b&#1715;&#65533;&#759;&#65533;i&#65533;4&#654;$)q &#65533;&#1403;&#65533;&#65533;&#65533;"j&#65533;&#1419;&#65533;&#65533;&#65533;&#65533;&#65533;&#65533;V&#65533;l=Pj&#65533;h&#65533;T&#1726;&#65533;[p&#65533;*&#65533;&#65533;&#65533;D
&#65533;@&#65533;&#65533;&#65533;&#65533;&#65533;&#65533;HG&#65533;&#65533;&#65533;NH&#65533;&#65533;&#65533;i
&#65533;]&#65533;&#65533;&#65533;&#65533;&#298;Y&#65533;H&#65533;&#65533;i&#65533;+`&#65533;&#65533;&#65533;&#65533;&#65533;*&#65533;&#65533;&#65533;X&#65533;&#65533;&#65533;y&#65533;&#65533;&#65533;&#65533;&#65533;yj&#65533;,<&#65533;D&#65533;B&#65533;&#65533;&#65533;&#65533;_&#65533;i&#65533;4&#65533;&#299;&#65533;&#65533;&#65533;&#65533;&#65533;&#1769;&#65533;Y&#65533;&#65533;&#65533;&#2022;&#65533;+&#65533;&#65533;&#65533;&#65533;&#65533;&#65533;x&#65533;2YxAl&#65533;A&#634;&#65533;&#65533;&#160;D&#65533;&#65533;&#65533;&#65533;&&#65533;gloa&#65533;&#65533;x&#65533;p&#65533;&#65533;&#65533;&#65533;=E&#65533;&#65533;i*&#65533;&#65533;K&I&#65533;&#65533;PG&#65533;B&#620;&#65533;H&#65533;j&#65533;&#65533;&#65533;E&#65533;&#65533;&#65533;&#1791;Z&#65533;a&#65533;&#65533;!&#65533;O&#65533;i8&#65533;&#65533;;&#65533;&#209;&#65533;&#65533;&#65533;jj&#741;&#65533;&#65533;&#1607;&#65533;,&#65533;q&#660;&#65533;n&#65533;J&#65533;,6y&#65533;&#65533;	<&#1370;&#65533;&#65533;&#65533;&#65533;j}\\&#65533;&#1716;&#65533;G&#65533;&#65533;w,&#65533;r&#65533;&#65533;&#65533;b&#65533;&#1259;&#548;&#65533;&#65533;&#65533;|d&#65533;&#65533;&#65533;&#407;&#731;&#65533;&#65533;&#65533;&#65533;&#65533;&#65533;&#65533;&#65533;&#65533;&#65533;&#65533;+x&#65533;x&#65533;&#65533;&#65533;i&#65533;&#65533;M&#65533;&#65533;YJ&#1991;&#65533;&#65533;&#65533;&#65533;&#65533;|&#805;&#65533;&#65533;&#236;&#65533;&#65533;L&#65533;`&#65533;&#65533;&#65533;,&#65533;Y&#65533;&#65533;&#65533;&#65533;&#65533;&#1836;&#65533;m&#65533;w=&#65533;+&#801;f%&#65533;&#65533;)&#65533;+%d&#65533;&#65533;&#65533;&#65533;Hj&#65533;&#65533;&#65533;&#65533;&#65533;&#65533;&#747;&#65533;#&#65533;&#65533;&#628;&#65533;L&#245;&#65533;x&#65533;&#65533;&#65533;&#65533;&#188;&#65533;&#65533;f&#65533;q\&#65533;&#65533;8EEa4&#65533;38&#65533;R&#65533;&#231;&#65533;&#65533;&#65533;&#762;L&#65533;&#65533;|&#65533;e&#65533;V]5&#632;\&#65533; A&#65533;U,&#65533;L&#65533;&#65533;&#65533;&#65533;&#65533;&#1342;	&#65533;Lm&#65533;M&#65533;r&#65533;&#65533;&#65533;&#1514;&#65533;&#65533;&#65533;R$&#65533;  !&#65533;   ,    ?C &#65533;&#65533;aj&#65533;b&#65533;&#65533;&#65533;&#65533;>&#65533;&#65533;&#65533;&#65533;&#65533;&#65533;&#65533;&#65533;:&#65533;&#65533;&#65533;&#65533;&#65533;&#65533;&#65533;&#65533;&#65533;&#65533;&#65533;&#65533;@&#65533;&#65533;&#65533;&#65533;&#65533;	&#65533;&#65533;&#65533;&#65533;&#65533;&#65533;&#65533;&#65533;&#65533;&#65533;&#65533;&#65533;&#65533;re&#65533;%Ur&#65533;h&#65533;&#65533;&#404;&#65533;&#65533;&#65533;&#65533;&#65533;&#65533;&#1119;&#65533;&#65533;&#65533;&#65533;&#65533;&#1514;&#1004;&#65533;&#65533;b&#65533;&#65533;CIE&#65533;T&#65533;&#65533;&#65533;&#65533;&#65533;&#65533;&#65533;h#0t$&#65533;&#65533;&#65533;&#65533;&#65533;&#65533;
\&#512;&#65533;&#65533;&#65533;&#65533;&#65533;&#65533; ?fD&#65533;&#65533;&#65533;&#62079;B&#65533;&#65533;&#65533;&#65533;&#65533;3b\&#625;&#65533;&#65533;/]&#65533;&#65533;M&#65533;s&#65533;&#65533;T&#65533;&#65533;&#65533;&#396;&#65533;
&#65533;&#65533;&#65533;&#547;&#65533;Hl&#65533;&#65533;*&#65533;&#65533;b&#65533;&#65533;*&#730;.&#65533;X&#65533;=&#65533;F&#65533;&#1378;R&#65533;&#65533;&&#65533;
&#65533;&#1387;VRk&#65533;&#65533;&#694;mV9&#65533;&#65533;&#65533;Y&#65533;&#65533;&#65533;Z&#65533;. )&#65533;DS9h&#65533;Q#&#65533;&#65533;!&#65533;&#65533;q[_&#65533;&#65533;&#65533;&&#65533;<Y&#65533;&#65533;&#330;&#65533;&#65533;&#65533;_$n&#65533;&#1827;$&#65533;"$H0i&#65533;&#65533;&#65533;&#65533;&#65533;.&#65533;I&#65533;&#65533;V+\&#65533;0&#65533;C&#65533;&#65533;lp	tvK&#65533;EE&#65533;&#919;&#65533;gq&#65533;&#65533;oF&#65533;I&#65533;&#65533;&#65533;&#65533;&#65533;5&#65533;,>&#65533;&#65533;&#65533;s&#65533;VDJ&#65533;&#65533;r&#65533;Z&#65533;N_uW&#65533;&#65533;
&#1466;e&#65533;t+&#65533;O&#65533;&#1975;&#65533;GYW&#65533;&#65533;&#65533;&#65533;|&#65533;&#65533;V2&#65533;SX_&#65533;I]&#65533;IB&#65533; "&#65533;Vf&#65533;&#65533;F!p[&#65533;&#65533;!fVf&#65533;(&#65533;y8&#65533; &#65533;&#65533;&#65533;~&#65533;(&#65533;(&#65533;&#65533;&#65533;:	&#65533;gcR&#65533;&#65533;&#65533;CRL&#65533;H&#65533;F&#65533;&#65533;&#65533;&#590;&#65533;%&#65533;&#65533;='Yw&#65533;xO"u&#65533;y&#65533;m&#65533;\P29&#65533;%x&#65533;y&#65533;]OK\&#65533;]&#65533;P&#65533;&#65533;&#65533;&#65533;&#1384;}&#65533;&#65533;E p&#65533;&#579;4&#65533;P2g`tF8&#65533;&#65533;l&#65533;g&#65533;&#65533;,&#65533;i&#65533;7f&#65533;&#65533;&#65533;&#1433;(&#65533;&#65533; &#65533;&#65533;	va&#65533;b]NH`&#65533;&#65533;&#1702;&#65533;&#65533;y&#65533;	$&#65533;&#65533;(&#65533;&#65533;0Zi&#65533;&#65533;ibn &#65533;&#65533;
&#266;&#65533;-&#65533;&#65533;f..&#65533;I6&#65533;,&#1416;j5KA;&#65533;1&#65533;&#65533;&#65533;&#1230;oBi$o&#65533;)&#65533;&#1053;&#65533;&#65533;&#1040;9&#65533;9&#65533;:&#65533;C&#65533;K`&#65533;t&#12663;et&#65533;&#1274;b&#65533;[&#65533;&#65533;9&#65533;&#1773;&#65533;&#65533;a;$&#65533;i&#65533;+&#65533;&#65533;&#65533;ICT6&#65533;&#1307;&#65533;&#65533;G-&#65533;}ju&#809;&#65533;&#65533;&#65533;&#65533;&#65533;&#65533;V|&#65533;&#65533;&#65533;&#1248;D^&#65533;:I &#65533;
3&#65533;&#65533;*r&#65533;i&#65533;f&#65533;e&#65533;&#65533;N&#65533;!&#65533;53&#65533;fJ2&#65533;&#65533;z&#65533;&#65533;&#65533;|&#65533;9&#65533;&#65533;&#65533;&#65533;&#65533;Hdk= &#65533;Z&#65533;&#65533;&#65533;&#65533;&#65533;&#65533;Bk&#65533;WK{&#65533;&#1462;&#65533;y&#65398;1+vI&#65533;:&#65533;&#65533;p&#65533;Y&#65533;H2y&#65533;nK&#1841;&#65533;]Me&#65533;3&#65533;&#65533;&#65533;f&#65533;&#65533;&#65533;	Ke&#65533;`&#65533;&#65533;&#65533;@ &#65533;m8&#65533;&#65533;&#65533;&#65533;2&#65533;&#65533;&#65533;&#65533;&#65533;&#65533;l&#65533;&#65533;&#65533;r3j8/[&#65533;9&#151;B`&#65533;&#5273;&#65533;&#65533;&#65533;&#65533;z
(&#65533;^&#65533;,q&#65533;&#65533;&#65533;'&#65533;&#65533;&#65533;s~&#65533;&#65533;3O8&#65533;&#65533;&#65533;(&#65533;ij<]&#65533;&#65533;OO&#65533;<&#65533;&#65533;&#65533;&#65533;HR[{,&#65533;G&#393;$o]&#65533;&#65533;@\omm&#586;&#65533;T&#65533;&#65533;cS&#65533;&#65533;&#65533;&#65533;Ql&#65533;&#65533;O&#65533;&#65533;@&#65533;&#65533;&#65533;F&#65533;&#65533;~&#65533;w&#65533;Y&#65533;&#65533;&#65533;&#65533;W&#65533;&#65533;&:~&#65533;&#65533;_A&#65533;&#65533;88&#65533;&#65533; 4 &#65533;&#65533;&#65533;)&#65533;&#65533;&#65533;(&#65533;AIs}&#65533;$v&#65533;&#65533;&#65533;&#580;&#1747;&#65533;&#65533;)&#65533;&#65533;b`&#65533;&#65533;^X&#65533;&#65533;E&#65533;&#65533;&#65533;v8}&#65533;&#65533;&#65533;)k&#65533;7&#65533;02&#65533;6&2,&#65533;&#65533;&#65533;n,&#65533;E&#65533;&#65533;9g{X&#65533;^&#65533;w&#65533;%MY&#65533;&#65533;&#65533;K&#65533;&#65533;<&#65533;&#65533;Y(&#65533;&#65533;&#65533;Rza&#65533;}URc&#65533;&#65533;p9&#65533;q&#65533;&#41671;&#65533;&#65533;&#65533;7 .%XmJ]&#65533;,3&#65533;&#65533;&#65533;&#65533;k&#65533;&#65533;&#65533;&#65533;:&#65533;&#65533;&#65533;@R&#65533;I&#65533;`4&#65533;&#65533;4 r&#65533;&#65533;<&#65533;~D&#65533;&#65533;erQ&#65533;&#771;U0H1&#65533;I&#65533;c+&#65533;&#65533;&#65533;&#65533;&#65533;2f&#65533;&#65533;5&#65533;&#65533;U\&#65533;&#580;&#65533;R&#65533;G$b"&#1040;&#65533;g&#65533;hG &#65533;&#65533;eyQ&#65533;&#65533;&#65533;D$&#65533;&#65533;iF&#1222;i&#65533;P&#65533;&%&#65533;&#65533;/Yv#&#65533;&#65533;&#65533;&#65533;!&#65533;&#65533;m&#65533;&#65533;#&#65533;?&#65533;&#65533;n}&#65533;&#65533;&#1962;&#65533;/&#65533;Y&#65533;~#`'&#65533;&#65533;&#65533; &#65533;qih$$&#65533;H4&#65533;&#65533;&#65533;&#65533;&#65533;&#65533;&#65533;2&#65533;Q&#65533;EP&#65533;
u	:&#65533;&#65533;&#65533;&#65533;|^&#65533;q&#65533;&#240;&#65533;&#65533;z
iC)&#65533;P$3&#65533;'&#65533;a}&#65533;&#65533;&&#65533;&#415;&#65533;&#65533;&#65533;&#65533;,&#65533;KYw:6A&#65533;B&#65533;&#65533;&#65533;&#65533;t[s4&#65533;&#65533;Mm&#65533;l&#65533;R&#65533;F&#65533;&#65533;$&#65533;Y&#65533;T&#65533;G.r&#65533;s&#65533;&#65533;&#65533;&#65533;&#65533;&#65533;&#65533;7&#65533;&#65533;r&#65533;?&#65533;&#65533;@`&#65533;Mk$
:&#65533;^]D/G
&#65533;&#65533;&#65533;)w&#65533;
&#65533;D[&#65533;&#659;&#65533;n&#65533;m&#65533;_U9&#65533;0;u&#65533;YZ&#1159;/&#65533;&#65533;E&#65533;3&#65533;V$Oy&#65533;c&#65533;<&#65533;%&#65533;*&#65533;-'&#65533;&#65533;KZ&#65533;&#65533;&#65533;Q5&#65533;MHR&#65533;&#65533;&#65533;q&#65533;&#65533;W&#1662;&#65533;N&#65533;&#65533;VL&#65533;T&#65533;r&#536;&#65533;&#65533;&#65533;&#65533;&#65533;&#65533;&#65533;&#65533;
&#65533;y&#65533;&#65533;&#65533;&#65533;&#539;&#65533;P&#65533;&#65533;&#65533;@|&#65533;@&#65533;&#65533;&#65533;U&#65533;&#65533;&#65533;&#65533;/&#65533;&#65533;p&#65533;*v&#65533;HhE&#65533;&#65533;&#65533;&#65533;R>&#65533;z&#65533;5&#65533;&#65533;R&#65533;&#65533;&#65533;%&#65533;|O
&#65533;J6&#65533;&#65533;l&#65533;&#65533;&#65533;&#65533;4z&#65533;&#65533;&#65533;&#65533;M&&#65533;2&#65533;F&#65533;&#65533;&#65533;&#65533;&#65533;&#65533;&#65533;L&#300;&#65533;&#65533;M&#65533;G7s&#65533;&#65533;;&#65533;c&#65533;&#65533;&&#65533;&#65533;AG&#65533;&#65533;&#65533;mP&#65533;%&#65533;&#65533;&#1463;(&#65533;&#65533;o&#65533;&#65533;M&#65533;&#65533;&#65533;&#65533;5&#65533;&#65533;/f&#65533;K&#65533;&#65533;M&#65533;,&#65533;
&#65533;&#65533;&#65533;&#65533;C&#65533;4&#65533;vOVY&#65533;&#1971;&#525;MDX&#65533;;U:9&#65533;&#65533;%o&#65533;F&*JM4&#65533;&#65533;,)&#65533;&#951;4sz&#65533;`&#65533;&#65533;D}&#65533;y&#65533;&#65533;&#65533;r&#65533;&#65533;"9	&#512;C&#65533;/v&#65533;	&#65533;&#65533;&#65533;/&#65533;	&#65533;&#65533;!&#65533;F&#65533;&#65533;66	&#65533;-<&#65533;&&#65533;&#65533;`
S8&#65533;&#65533;&#65533;&#65533;X&#65533;Z&#65533;&#65533;1M&#65533;&#65533;&#65533;5F&#65533; LG&#876;&#65533;&#65533;&#65533;Y&#65533;&#65533;&#65533;i&#65533;?&#65533;q&#65533;&#65533;&#65533;&#65533;&#65533;&#1733;Nv&#65533;&#65533;M&#65533;?&#65533;I2&#746;V^	o&#65533;&#65533;&#65533;(K&#941;&#65533;e&#65533;):XOxO&#65533;&#65533;=&#65533;.&#1460;_&&#65533;|&#65533;Y2N&#65533;in&#65533;k$ BK&#65533;2c&#65533;&#65533;&#65533;&#65533;&#58797;&#65533;&#65533;&#65533;&#65533;&#65533;oz&#65533;&#65533;&#65533;U&#65533;&#65533;&#65533;&#65533;$M&#65533;&#65533;;X&#65533;&#65533;9&#65533;z&#65533;&#733;&#65533;&#65533;&#65533;W2&#65533;&#65533;&#65533;&#65533;I&#65533;%&#65533;?,&#65533;&#65533;)&#37759;,&#65533;j&#65533;s-lD&#65533;&#65533;&#65533;	&#65533;S&#65533;0&#65533;&#65533;&#65533;&#65533;(&#65533;)#&#65533;&#65533;d&#65533;^&#1491;&#65533;&#932;&#65533;UD&#65533;&#65533;I&#65533;&#65533;8?&#65533;{/*&#1237;B&#65533;&#65533;HFa2O&#65533;|&#65533;&#65533;~&#65533;c&#65533;}&#65533;&#65533;s{&#65533;&#65533;AC1&#65533;&#32024;&#65533;&#65533;&#65533;(&#65533;&#65533;&#65533;P*>&#65533;&#65533;&#65533;V&#65533;&#1597;>&#65533;|&#65533;&#65533;&#65533;d&#65533;&#65533;&#65533;&#65533;2l&#65533;&#65533;&#37819;&#65533;&#65533;`&#65533;4&#65533;&#65533;B&#65533;><&#6722;	&#65533;&#65533;&#65533;)&#65533;U&#65533;&#65533;&#65533;x&#65533;&#65533;E&#65533;&#65533;9j&#65533;b&#65533;}&#65533;&#65533;&#65533;k=r&#65533;&#65533;&#65533;&#65533;,?&#65533;&#65533;&#2020;y~&#65533;!V&#65533;&#65533;&#65533;^A&#65533;tk&#471;=&#65533;+"^;N&#65533;&#65533;&#64892;.*&#65533;^&#65533;&#65533;i&#65533;|&#65533;&#65533;&#65533;=&#65533;&#65533;^Z&#65533;(&#65533;&#65533;&#65533;&#65533;&#65533;&#65533;&#65533;&#65533;l&#65533;&#65533;&#65533;&#65533;&#65533;&#65533;&#65533;&#1406;&#65533;&#65533;&#65533;&#65533;&#65533;&#65533;g;&#65533;&#65533;?&#65533;&#65533;P&#65533;&#65533;&#3771;&#65533;&#65533;n&#65533;{&#65533;&#65533;p/&#65533;i&#65533;%&#65533;:&#65533;&#65533;8&#65533;7&#65533;&#65533;	_&#65533;&#65533;W&#65533;&#65533;tq&#65533;&#65533;&#65533;y)_m&#65533;&#65533;&#65533;&#65533;&#65533;~&#65533;" H]&#1110;j&#65533;&#65533;zHsC&#65533;z	&#65533;n&#65533;t<&#65533;k&#65533;tl&#1376;&#630;l&#65533;d&#65533;e&#65533;&#65533;2&#65533;mDS)>u&#65533;]f&#65533;suC&#65533;7Y&#65533;bujv|&#65533;&#65533;&#65533;&#65533;'}&#65533;W&#65533;7(&#65533;6vi&#65533;n&#1639;|?&#65533;}&#65533;&#65533;}D&#65533;*v&#65533;p&#65533;w#&#65533;1[zy&#65533;4q&#65533;g|&#65533;iC"&#65533;	]&#65533;f&#65533;p7&#65533;' &#65533;&#65533;S$g&#65533;&#65533;s&#65533;&#65533;(&#65533;W&#65533;&#65533;r&#65533;`H&#65533;kw&#65533;&#65533;&#512;&#65533;&#65533;{e^&#65533;Q&#65533;@t&#65533;&#65533;'H&#65533;P&#65533;&#65533;D&#65533;&#65533;&#65533; ^vme&#65533;C&#65533;&#65533;D&#1315;8 &#65533;!uQ&#65533;2q&#65533;&#65533;&#65533;&#65533;&#65533;8&#1545;&#65533;(vA&#65533;ox&&#65533;&#65533;X&#65533;&#65533;w >&#65533;NJ[&#65533;&#65533;d&#65533;_R&#65533;bi&#65533;G&#65533;&#65533;&#65533;&#65533;&#65533;&#65533;&#65533;D&#65533;!S!&#65533;&#65533;&#65533;>F&#65533;Cy&#65533;g&#65533;&#65533;e&#65533;&#65533;&#65533;&#65533;:x&#1536;&#65533;B&#65533;1Dvh&#65533;&#65533;&#65533;)&#65533;sy&#65533;W&#65533;&#65533;sV&#65533;&#65533;&#65533;&#65533;&#65533;m0uO&#65533;&#65533;&#65533;x&#65533;&#65533;&#65533;&#65533;`&#65533;&#65533;&#65533;&#65533;&#65533;&#65533;h&#1027;|&#65533;1&#65533;&#65533;&#65533;&#65533;&#65533;&#65533;&#65533;\ &#65533;&#65533;"h/@&#65533;&#65533;v&#65533;F&#65533;&#65533;F&#65533;R~$ViL&#65533;~P&#65533;&#65533;S&#65533;JQ/W&#65533;&#65533;&#65533;t&#65533;&#65533;y&#65533;&#65533;&#65533;(&#65533;*&#65533;&#65533;&#65533;&#65533;&#65533;^C&#65533;&#65533;HW&#65533;H&#65533;&#65533;X]'e&#65533;;&#65533;hlz&#65533;&#65533;&#65533;h}(:&#65533; &#65533;&#65533;&#65533;^&#65533;&#65533;&#65533;uA)&#65533;&#65533;&#65533;O'D,hX&#65533;&#65533;-EP!R&#65533;8o&#65533;&#65533;&#935;&#65533;4x&#65533;SY&#65533;>&#65533;&#65533;X&#65533;&#65533;6&#65533;[&#65533;&#65533;S&#65533;>B&#65533;TV&#65533;&#65533;GxXUq&#65533;&#65533;~ND&#65533;&#65533;7&#65533;xk](0&#65533;&#65533;p&#65533;Z&#65533;&#65533;R(&#65533;&#65533;7&#65533;F&#65533;}e\&#65533;&#65533;r&#65533;p&#65533;&y&#65533;&#65533; &#65533;&#65533;&#65533;U;&#65533;+3I&#65533;zhBC&#65533;SB&#65533;v*&#65533;&#65533;b&#65533;{FI&#65533;&#65533;(&#65533;&#65533;&#1878;C,8Y1&#65533;&#65533;&#65533;&#65533;&#65533;4dX!Q&#65533;}<&#65533;&#65533;&#65533;I&#65533;V&#65533;&#65533;]&#65533;}&#65533;&#65533;&#65533;&#65533;2&#65533;^I&#65533;_0&#65533;)&#65533;Gl&#65533;h&#65533;tp&#65533;&#65533;&#65533;&#65533;&#65533;Nn&#65533;7oix&#65533;&#65533;=&#65533;&#65533;&#65533;&#65533;`ql&#215;&#65533;&#1623;~9k&#65533;&&#65533;#Yr&#65533;&#65533;&#65533;Z&#1414;&#65533;@8?&#65533;&#408;&#65533;!D&#65533;	D,&#65533;WC&#65533;&#65533;&#65533;&#65533;&#65533;&#65533;&#65533;&#65533;&#65533;sz&#65533;&#65533;1"&#65533;&#65533;U&#65533;GI&#65533;&#65533;9&#65533;H&#65533;!u&#65533;;&#65533;$&#65533;&#65533;bp&#65533;S4&#65533;&#65533;}f'&#65533;&#65533;w&#65533;&#65533;&#65533;&#65533;&#65533;v&#1783;&#65533;&#65533;&#65533;{&#65533;&#225;&#65533;{!&#65533;p&#65533;6[&#65533;&#65533;h&&#65533;&#65533;&#65533;f&#65533;%&#65533;UH&#65533;&#65533;h&#65533;&#65533;&#65533;A&#65533;&#65533;Y&#65533;F6&#65533;&#65533;&#65533;&#65533;`&#65533;6&#65533;&#65533;6&#65533;&#65533; 	&#65533;rB&#65533;&7&#65533;&#65533;&#65533;9&#65533;&#65533;T&#65533;&#65533;j&#65533;]&#65533; &#65533;&#65533;x&#65533;&#65533;&#65533;&#65533;&#65533;&#65533;&#65533;&#65533;g&#65533;G&#65533;m&#65533;&#65533;&#41369;De,&#65533;&#65533;:-&#65533;Q&#65533;J&#65533;&#1042;&#65533;&dQLe&#672;d&#1696;t&#65533;+&#65533;s$T80&#65533;u|QF&#65533;n&#65533;V&#65533;&#65533;&#65533;d} c&#65533;&#65533;&#65533;&#65533;=j &#65533;j&#65533;&#65533;&#65533;Xp&#505;&#65533;V7&#470;&#65533;&#65533;~&#65533;2&#65533;&#65533;&#65533;Y&#65533;&#65533;&#65533;=z&#65533;&0&#65533;x&#65533;&#65533;&#65533;&#65533;&#65533;M
&#65533;OJr&#65533;&W&#65533;Y	W*P=FAU&#1310;&#65533;&#1706;ejz[Q&#65533;aJ&#65533;&#65533;&#65533;]&#65533;&#65533;&#65533;;&#65533;&#65533;lQx!{&#65533;	^&#65533;!&#65533;&#65533;dE&#65533;&#65533;(&#65533;q&#65533;&#65533;&#65533; &#65533;&#65533;z&#65533;&#11290;}&#65533;&#65533;&#65533;&#65533;=&#65533;d|@BM&#65533;&#65533;&#65533;qd	&#65533;`&#65533;IZ&#65533;w&#1842;g&#65533;R&#65533;$&#65533;&#65533;&L&#65533;#0&#65533;w&#65533;Jq&#65533;3&#65533;&#65533;Ym&#65533;&#65533;&#65533;&#65533;f9RGt7&#65533;&#65533;	=&#65533;&#65533;S&#65533;>z&#605;&#65533;&#65533;&#65533;A&#65533;&#65533;X&#65533;&#65533;&#65533;&#65533;0&#749;G&#65533;&#65533;)	  P&#65533;:P! ]d&#65533;&#65533;kx9&#65533;&#65533;&#65533;&#65533;:&#65533;G&#65533;gs&#65533;{&#65533;&#65533;&#65533;&#246;&#65533;&#65533;&#65533;&#65533;;#X&#65533;&#65533;+&#65533; <1bj&#65533;&#65533;dBJ&#65533;R&#65533; &#11906;&#65533;&#65533;&#65533;d
3w&#65533;hP<&#65533;gx9bM4&#65533;&#65533;&#65533;1%AR&#65533;&#65533;&#65533;E{&#65533;i&#65533;p&#65533;4s)&#65533;#&#65533;&#65533;X&#65533;2&#65533;&#65533;&#65533;	F&#65533;&#65533;&#65533;X6W&#65533;PS&#65533;&#65533;&#65533;&#65533;&#65533;:zu&#65533;R&#65533;{Y>Tb&#65533;&#65533;&#65533;&#65533;&#65533;Q&#65533;rkkr&#65533;&#65533;&#65533;&#646;n&#548;9&#65533;HA&#65533;&#65533;=f &#65533;&#65533;&#65533;p&#65533;&#65533;C{&#65533;&#65533;j&#65533;&#65533;&#658;
&#564;&#65533;&#1229;/"&#65533;&#65533;<*l "&#65533; &#65533;;R7&#65533;D&#65533;N&#65533;&#65533;&#65533;z&#65533;&#681;&#65533;#&#65533;.x&#65533;&#65533;c=mK&#65533;&#65533;xNb&#65533;w_r&#65533;Z&#65533;:yGp&#65533;Y&#65533;&#65533;X&#65533;&#65533;!*&#65533;h2&#65533;-j&&#65533;&#1756;&#65533;&#724;p&#65533;QS4&#65533;&#746;?&#65533;
5&#65533;05&#65533;E&#65533;&#65533;&#65533;&#65533;&#65533;!&#1477;&#65533;Jy&#65533;I&#65533;&#65533;k&#65533;&#65533;jH&#65533;C&#65533;8v&#65533;&#65533;@&#65533;&#65533;,&#65533;+z&#65533;&#65533;0&#890;&#65533;B&#65533;&#65533;&#65533;:&#65533;&#65533;k&#65533;"&#65533;&#65533;&#65533;]&#65533;C&#65533;&#65533;'N&#65533;&#65533;B&#65533;&#65533;kK&#65533;&#65533;{&#679;&#65533;&#65533;Q&#65533;EjvE&#65533;&#65533;&#65533;&#65533;&#65533;&#1789;a2AApVB&#65533;&#65533;5&#65533;cDLES`5&#65533;[y&#65533;z&#65533;&#402;}&#65533;&#65533;&#65533;&#40714;{&#65533;k&#65533;&#65533;&#65533;~&#65533;iF&#65533;Kn&#65533;	w&#65533;Gz&#703;&#65533;D&#65533;^&#65533;&#65533;bx&#65533;aH&#65533;&#65533;&#697;&#65533;&#65533;	<8t\&#65533;1ldDv&#65533;&#65533; ~	&#65533;|&#65533;p&#65533;y&#65533;w&#65533;&#65533;&#65533;`
&#65533;&#65533;&#65533;&#65533;&#65533;&#65533;>&#65533;&#65533;&#65533;&#65533;&#65533;&#65533;&#763;h&#65533;W&#65533;&#1647;4&#65533;&#65533;&#65533;&#602;&#65533;;1&#65533;vc&#688;&#65533;*&#65533;Y&#65533; &#65533;	!a&#65533;&#65533;&#1963;E|&#65533;H&#65533;V&#65533;&#753;&#65533;&#65533;U&#65533;&#65533;&#65533;y'jQL&#345;&#65533;':&#65533;&#65533;&#65533;&#65533;&#65533;G&#65533;O{&#1272;&#65533;&#65533;Xp&#65533;&#65533;&#65533;_&#65533;&#65533;&#1893;&#473;&#65533;HM"&#65533;&#65533;H&#65533;&#65533;;&#65533;&#65533;u&#65533;&#65533;f&#65533;&#65533;q&#65533;7]&#65533;6&#65533;|&#65533;&#65533;&#65533;`,;&#65533;Y&#65533;rw&#65533;j&#65533;)&#65533;*&#65533;&#65533; &#65533;&#65533;&#65533;8B&#65533;&#65533;&#142;&#65533;&#65533;4I]&#65533;*&#65533;B&#65533;g"&#65533;;{f&#1053;\&#65533; y&#65533;&#65533;&#65533;
IM&#65533;&#65533;x&#758;f&#65533;MB&#65533;?&#65533;&#65533;4P&#302;&#65533;&#65533;B&#65533;&#65533;cA&#65533;&#65533;^&#65533;HpP&#1812;R&#65533;&#65533;&#65533;&#65533;{&#65533;x&#65533;#&#65533;&#65533;&#508;GmI/i&6p&#65533;$}&#1722;u*&#65533;?k&#65533;{&#65533;&#65533;%&#65533;&#65533; &#65533;&#65533;!,&#65533;.[j&#65533;&#65533;v&#65533;&#65533;"+^&#65533;s&#65533;X&#65533;Y&#65533;&#65533;&#65533;&#65533;S&#65533;&#65533;?z&#65533;,&#65533;`]&#65533; l&#65533;&#65533;&#65533; z&#65533;&#65533;j&#65533;.0&#65533;+&#65533;&#65533;&,&#65533;&#65533;&#65533;&#65533;|&#65533;&#65533;&#65533;	&#65533;&#65533;&#65533;:&#65533;&#65533;&#65533;&#65533;&#65533;&#65533;&#65533;5&#65533;`&#65533;&#65533;M&#65533;{&#65533;T&#65533;[&#65533;q&#65533;Mhb6&#65533;=e'rl&#65533;&#65533;&#65533;&#65533;&#65533;&#65533;vc0=7zL&#65533;Y&#65533;/z&#65533;^&#198;t&#65533;&#65533;{&#65533;&#65533;&#65533;u7"&#65533;,&#65533;&#65533;,&#65533;$&#65533;&#65533;k|&#1330;&#65533;&#65533;&#888;\&#1661;&#65533;yP]&#65533;&#65533;&#65533;U=&#65533;8&#557;@&#65533;&#65533;S=&#65533;&#65533;2&#65533;t]&#65533;&#65533;&#65533;&#65533;&#442;h}&#1869;X&#201;&#65533;n=f&#65533;&#65533;u&#65533;&#501;&#65533;&#65533;Y&#1968;&#743;}&#65533;)&#65533;,&#65533;&#65533;&#65533;&#65533;s&#65533;&#65533;-=&M&#65533;Wc&#65533;&#65533;&#65533;=#&#65533;&#65533;#&#2029;A&#65533;&#65533;&#65533;&#65533;w&#65533;&#65533;&#65533;2j&#799;=&#65533;&#65533;&#65533;,&#65533;T&#65533;:&#65533;Jp&#65533;b&#65533;&#65533;&#65533;8&#65533;:&#65533;c&#881;Z&#65533;&#1660;&#65533;hc&#1786;&#65533;&#65533;&#65533;&#65533;-&#65533;N&#65533;&#65533;&#65533;i&#65533;p&#65533;&#65533;&#573;&#11382;&#65533;&#65533;&#65533;n2c&#65533;&#65533;&#65533;&#65533;&#65533;&#65533;< &#65533;&#878;f&#65533;&#65533;&#65533;&#65533;&#65533;&#65533;34g&#65533;&#65533;&#65533;&#65533;&#65533;&#65533;dO&#65533;;&#65533;
&#65533;&#54185;&#65533;&#65533;&#65533;&#1930;&#65533;&#1487;&#65533;&#65533;AT6&#65533;&#65533;&#65533;8'r9&#65533;[&#234;&#65533;y&#65533;'}&#65533;|&#65533;]&#1603;&#65533;&#65533;&#65533;&#65533;&#65533;h&#65533;;&#65533;k&#65533;;
&#65533;Y&#1457;&#1100;&#65533;&&#65533;&#65533;&#65533;`a&#65533;s8&#65533;&#65533;W&#65533;&#65533;&#65533;p&#65533;&#65533;]#w&#65533;&#65533;8&&#65533;$.&#65533;'&#65533; 5&#65533;&#65533;&#65533;6[&#65533;&#65533;R-&#65533;&#1037;\&#1261;6&#65533;&#65533;D&#65533;{&#65533;&#65533;&#65533;&#65533;D&#65533;&#65533;&#65533;&#65533;&#65533;3"Ld&#1901;0&#65533;s&#65533;!|&#65533;&#65533;&#65533;B&#65533;g&#65533;&#65533;&#65533;?&#65533;&#65533;&#1888;&#65533;&#65533;&#65533;9&#65533;&#65533;&#65533;&#65533;&#65533;&#65533;DL&#65533;5&#65533;&#65533;GPq&#65533;&#65533;h&#65533;'Ov~&#65533;&#65533;"%h&#65533;&#65533; &#65533;&#65533;Y&#65533;&#65533;a&#65533;&#65533;pN&#65533;&#65533;[&#1260;E&#1701;&#65533;&#65533;\V&#65533;|=w&#65533;W&#65533;f&#65533;&#65533;&5BJ&#65533;&#65533;I&#65533;&#65533;&#65533;&#1297;>p&#65533;&#65533;4$&#65533;&#445;&#65533;&#65533;&#65533;&#65533;[&#65533;&#65533;|&#65533;&#65533;}	&#65533;&#65533;c$&#65533;&#65533;&#65533;v&#65533;[&#1067;&#65533;&#65533;&#65533;3&#65533;&#65533;0&#65533;&#65533;&#65533;
 &#65533;&#65533;&#65533; &#65533;@*R&#65533;&#1981;N&#65533;A^&#65533;&#65533;v}=~&#65533;&#65533;&#65533;&#65533;S-(&#65533;&#65533;>l%&#65533;&#65533;mV;&#65533;&#65533;&#1851;&#65533;&#65533;&#65533;-&#65533;&#277;'&#65533;QB{&#65533;&#65533;X&#65533;v_&#65533;&#65533;T&#65533;&#65533;&#65533;.&#65533;{&#65533;k&#65533;&#65533;*K&#65533;&#65533;w&#65533;&#65533;&#65533;i&#65533;&#65533;&#65533;&#65533;@`&#65533;&#65533;W&#65533;&#65533;&#65533;xi&#65533;&#65533;&#65533;&#65533;&#65533;%^&#65533;3K&#65533;)>E&#65533;&#65533;&#65533;8-&#65533;o?&#65533;&#65533;&#65533;&#65533;&#65533;&#65533;&#65533;&#23093;UD&#65533;d=&#65533;&#65533;_&#65533;&#65533;i&#65533;&#65533;+&#65533;&#65533;&#65533;&#65533;e-&#65533;/&#65533;&#65533;&#65533;vL&#65533;&&#65533;&#65533;(~,&#65533;&#65533;&#65533;&#65533;o&#65533;p&#65533;&#65533;&#65533;Gh&#65533;S&#65533;&#65533;*&#65533;&#683;&#65533;&#65533;&#65533;<&#754;l&#305;?&#65533;&#65533;_&#65533;}&#65533;&#65533;wT&#65533;FII&#65533;&#65533;&#65533;W>&#65533;<&#65533;t^&#65533;&#65533;,&#65533;&#65533;a&#65533;&#65533;/&#65533;Y&#65533;=&#65533;&#65533;&#65533;{>&#65533;&#65533;&#65533;&#65533;Z\&#65533;4&#65533;&#65533;&#802;P",&#65533;&#65533;&#65533;&#65533;&#65533;n&#65533;&#65533;&#65533;^ w&#65533;&#65533;&#65533;&#65533;&#65533;l?&#65533;&&#65533;&#65533;&#65533;@&#65533;&#65533;&#65533;<&#65533;r&#65533;lIh&#65533;gj&#65533;&#65533;&#65533;&#65533;&#65533;&#65533;	&#65533;&#65533;&#65533;&#65533;&#65533;>1&#65533; &#65533;&#65533;&#65533;&#65533;&#65533;&#65533;(n%@&#65533;&#65533;&#65533;&#65533;&#65533;&#65533;e&#65533;H&#65533;&#65533;&#65533;&#65533;&#65533;&#65533;&#65533;&#65533;&#65533;8&#65533;&#65533;&#65533;'QcChI&#65533;#&#65533;&#65533;&#65533;9="5d&#65533;&#65533;&#65533;&#65533;&#65533;&#65533;&#65533;&#65533;&#65533;&#65533;&#65533;&#65533;0 &#65533;9&#65533;EO&#65533;0&#65533;s#_V&#65533;&#65533;q&#65533;}&#65533;?^zec&#65533;&#65533;&#65533;t&#65533;&#65533;&#65533;&#65533;&#65533;&#65533;T&#65533;&#65533;H&#65533;&#65533;MZ&#65533;l)&#65533;&#65533;&&#65533;@)&#65533;&#65533;@&#65533;&#65533;&#65533;
D&#65533;&#65533;a&#65533;&#368;#&#65533;&#65533;k&#65533;&#65533;0rP&#65533;b&#65533;h&#65533;e&#469; &#65533;&?c&#65533; &#65533;4&#65533;&#65533;'&#989;?q&#65533;&#65533;R&#65533;h&#65533;&#65533;G$%&#65533;&#65533;hQ&#65533;I]&#65533;qI&#65533;&#65533;U&#65533;0&#65533; &#65533;5D&#1518;
&#65533;&#65533;&#1637;]&#65533;sj&#65533;_	&#65533;[3&#65533;~&#65533;&#9850;&#65533;o&#65533;&#65533;US&#65533;&#65533;&#65533;0%K&#65533;D&#49744;&#65533;U&#65533;K&#65533;&#65533;&#65533;eR&#65533;&#65533;&#65533;z&#65533;i&#65533;gY&#65533;K&#65533;&#65533;&#65533;4h&#806;&#65533;|&#65533;&#65533;&#1518;\&#65533;^d&#65533;0&#65533;&#65533;d&#65533;r&#65533;&#65533;mM&#65533;&#65533;&#65533;&#65533;&#65533;&&#65533;89s&#65533;)_E&#65533;&#65533;&#65533;E0F&#65533;G}&#65533;C&#1530;&#65533;&#65533;&#65533;H2&#65533;&#65533;&#65533;&#65533;&#65533;G&#65533;&#65533;&#65533;zF&#65533;=&#65533;Z/&#65533;&#65533;&#65533;&#65533;&#65533;7&#65533;*&#65533;&#1178;&#65533;&#65533;&#65533;&#65533;&#65533;&#65533;&#65533;	&#65533;Qg&#65533;RNU `/&#65533;&#1411; X^&#65533;&#65533;X&#65533;&#65533;G&#65533;Le&#65533;aM&#65533;&#65533;$T&#65533;&#65533;\&#65533;&#65533;"}}M&#65533;&#65533;&#65533;&#65533;&#65533;ZQ&_&#65533;&#65533;&#65533;&#65533;	|&#65533;&#65533;8+&#65533;DV&#65533;%&#65533;9&#65533;&#65533;j&#65533;&#65533;&#1682;L&#65533;&#65533;&#65533;iL&#65533;^v&#65533;O&#65533;I`&#65533;A&#65533;&#65533;&#22010;ippC&#65533;&#65533;&#65533;D&#757;&#65533;J&#65533;<&#65533;!>Zf4z0-T_&#65533;
-&#65533;E&#65533;hh&#65533;&#65533;&#65533;'{&#65533;5&#65533;&#65533;&#65533;{.&#65533;i_&#65533;e&#65533;&#65533;_N;U&#65533;&#2020;iH&#65533;&#65533;
"8&#65533;Q2&#65533;&#65533;&#65533;&#65533;&#65533;
a0!W&#65533;u&#65533;N&#65533;&#65533;T&#65533;e&#65533;h&#65533; \&#65533;hbX&#772;&#65533;&#65533;&#65533;&#65533;Z&#65533;|&#65533;&#65533;Vc&#65533;0&#65533;&#65533; &#65533;&#65533;<&#914;&#65533;R2K$ge&#65533;&#65533;&#65533;J6Y&#530;&#65533;&#65533;&#11126;&#65533;&#65533;&#65533;&#65533;-&#65533;&#65533;(&#65533;Q&#65533;7L$&#28475;u)&#65533;2&#65533;&#1027;x6&#65533;&#65533;&#65533;P&#65533;&#65533;n&#65533;&#65533;.&#65533;Aw&#65533;&#65533;&#65533;'&#65533;U&#65533;&#65533;XC	CDh.&#65533;:,&#481;&#65533;-&#65533;&#65533;0&#65533;&#65533; &#65533;&#65533;&#65533;&#65533;]j&#65533;M(&#65533;&#65533;&#65533;&#65533;ij&#65533;H&#65533;&#65533;&#65533;&#65533;j&#65533;&#65533;&#65533; &#65533;&#65533;zx&#65533;&#65533;&#65533;V&#65533;sQk%&#65533;&#65533;m&#65533;D	&#65533; &#65533;&#65533;R&#65533;&#65533; @&#65533;&#65533;&#65533;H&#65533;&#65533;N&#65533;6.R&#1614;&#1866;&#65533;&#65533;h&#65533;&#65533;&#65533;&#65533;&#65533;V.&#65533;&#65533;"&#65533;&#65533;s&#65533;&#65533;Z&#65533;K&#65533;2&#65533;&#65533;-M2&#65533;.C&#65533;&#65533;&#65533;&#65533;&#65533;C8 w&#65533;Z&#65533;P&#65533;;&#65533;&#265;&#65533;.ql&#65533;&#65533;{"&#65533;&#65533;&#65533;&#65533;5&#65533;&#65533;&#65533;[m&#1827;&#1577;-&#65533;&#65533;i&#65533;&#65533;&#65533;&#1252;&#65533;ET&#65533;4&#65533;&#65533;)&#65533;&#65533;&#1194;"&#65533;yN@&#1987;&#65533;j&#65533;&#65533;&#65533;&#65533;a&#65533;&#65533;&#65533;n&#1222;&#65533;&#65533;&#65533;&#65533;&#65533;&#65533;+&#65533;m)&#884;&#65533;b( &#65533;U`&#65533;&#65533;&#65533;&#1580;$&#65533;R&#65533;&#65533;&#1509;&#65533;&#65533;#_&#903;&#65533;>!@&#65533;K&#65533;+]&#223;&#65533;&#65533;&#65533;m&#65533;@n&#65533;y0&#65533;z&#65533;&#65533;@&#65533;&#65533;,&#65533;^&#65533;H 5&#65533;&#65533;@&#65533;&#875;&#65533;&#65533;&#65533;&#65533;&#65533;&#65533;G &#65533;8&#65533;S&#65533;&#65533;&#1080;&#485;&#65533;c&#65533;&#65533;*&#65533;&#65533;\<J&#65533;C4&#65533;&#65533;&#65533;a&#65533;>F&#65533;E9&#65533;w&#65533;&#65533;	&#65533;w&#65533;&#65533;&#65533;S&#65533;&#65533;&#65533;&#65533;<d&#65533;i&#65533;)&#65533;&#65533;R&#65533;P&#65533;* o+&#65533;&#65533;&#65533;2&#65533;2jj&w&#65533;&#65533;&#65533;5!&#65533;&#65533;&#65533;&wI&#65533;&#65533;G&#65533;$&#65533;&#65533;(9&#65533;&#65533;FB&#65533;EH,&#65533;	&#65533;U&#65533;&#65533;H&#65533;R&#65533;&#65533;'&#65533;&#65533;&#1071;~&#65533;&#65533;&#65533;&#65533;F&#65533;&#65533;&#65533;&#144;&#65533;yI
m&#65533;v	p&#65533;&#65533;&#65533;&#65533;m&#65533; A:&#65533;&#65533;[&#65533;&#65533;E&#65533;LF_&#65533;9 &#65533;&#65533;8q&#65533;k`\B&#65533;&#65533;V&#65533;-l&#65533;?WC&#1458;&#65533;"#&#65533;&#65533;l&#65533;2&#65533;&#65533;&#919;&#65533;b&#65533;:&#65533;;&#65533;]&#65533;V+&#65533;UpV&#65533; &#65533;ex&#1052;&#65533;&#974;G&#65533;j%V&#65533;]Hf&#65533;&#65533;&#65533;UY&#65533;.1&#65533;&#65533;&#65533;8&#65533;r&#65533;&#65533;&#65533;&#65533;t&#65533;L&#65533;`*6&#65533;H/&#65533;&#65533;&#65533;&#1334;"&#65533;9&#65533;/$w&#291;E&#65533;&#1265;&#65533;&#65533;&#65533;d?&#65533;9P&#65533;&#65533;&#65533;&#65533;g!c&#65533;&#65533;h&#65533;|dF`&#65533;9&#65533;A&#65533;&#65533;&#65533;h'G&#65533;M&#1419;&#65533;&#65533;F	wb0qE@e*&#65533;&#65533;&#65533;6*t&#65533;%&#65533;ib&#65533;&#65533;V2&#65533;t2&#65533;&#65533;-u&#65533;&#1047;&#65533;&#65533;&#65533;W)&#65533;yL`&#65533;&#65533;	"f&#65533;f3&#65533;1&#65533;,&#65533;p&#65533;&#65533;
/&#65533;R&#65533;5gwM$&#65533;# xf&#65533;&#65533;8&#65533;&#65533;&#65533;&#1116;ge&#65533;8'&#65533;&#65533;&#65533;e&#65533;p]&#65533;&#65533;$&#65533;xE'
&#65533;L&#65533;G&#65533;&#65533;&#65533;r&#65533;\s&#65533;V $<%&#65533;c&#65533;X&#65533;&&#65533;-&#65533;&#65533;&#65533;
O&#65533;&#65533;&#65533;L&#65533;&#65533;i%/&#65533;I``	&#65533;&#65533;'=&#65533;Y&#65533;j6_&#65533;,O&#65533;&#65533;&#65533;&#65533;&g&#65533;&#65533;&#65533;&#65533;&#65533;J&#65533;&#65533;&#60813;M&#65533;+wZ:~&#65533;G&#65533;&#65533;b&#65533;&#65533;N&#65533;j&#65533;P&#65533;I&#65533;&#65533;r&#65533;;'#6/&#65533;S&#65533;}&#65533;G&#65533;^h&#65533;&#65533;-*6Wt&#65533;ZCK'Z&#65533;&#65533;&#65533;&#65533;D&#65533;q&#65533;&#57988;t&#65533;$&#65533;&#65533;&#65533;&#65533;M&#65533;X&#65533;&#65533;&#1439;"&#65533;c&#65533;&#65533;&#65533;&#65533;v&#65533;&#65533;&#65533;&#65533;&#65533;hJ&#65533; &#65533;&#65533;&#65533;&#65533;&#65533;RPr&#65533;&#65533;(mh&#65533;I&#65533;&#65533;&#65533;&#65533;?&#65533;{R8&#65533;C&#65533;&#65533;m&#65533;cwT&#65533;&#65533;&#65533;&#65533;&#314;&#23369;{&#65533;#&#65533;&#65533;s&#65533;&#65533;J&#1076;&#65533;&#65533;j7&#65533;Dl&#65533;&#54663;;&#65533;td&#1189;&#65533;&#65533;j&#65533;&#65533;&#65533;&#65533;&#65533;&#65533;&#65533;&#65533;&#65533;cYugG&#65533;&#65533;&#65533;&#65533;+&#65533;2N&#65533;n&#65533;&#65533;9&#65533;7X&#65533;L&#65533;&#65533;$D&#65533;LT&#65533; &#65533;&#1575;&#65533;&#65533;&#65533;G&#65533;&#65533;!&#65533;&#65533;&#65533;p&#65533;Q&#65533;&#65533;&#65533;2n&#65533;#p&#65533;&#65533;P0&#65533;&#65533;	&#65533;&#65533;i;[&#65533;&#1699;&#65533;&#65533;&#65533;&#65533;K[I&#65533;&#65533;L&#65533;y&#65533;N@&#65533;u&#65533;n#~d&#65533;Lg&#65533;V&#65533;z&#1327;&#65533;_&#65533;f
uuD=&#58219;&#65533;&#65533;mw&#65533;rj6&#65533;+Yf>&#65533;&#65533;E>&#65533;&#65533;&#65533;&#1890;6&#65533;zf2r&#65533;&#1947;*&#65533;H-*&#65533;&#65533;&#65533;&#65533;Mc&#65533;&#65533;Fms_v&#65533;&#65533;&#65533;&#65533;3&#65533;}e&#65533;b&#65533;&#65533;&#65533;&#65533;&#65533;u8&#65533;&#65533;&#65533;(&#65533;s&#65533;&#65533;k&#65533;&#65533;7&#1098;~`&#131;N4i&#65533;&#65533;&#1729;&#65533;&#65533;+9&#65533;s&#65533;&#202;{m&#65533;G&#65533;p$]&#1726;&#65533;t&#65533;&#65533;M:M'&#65533;&#65533;K&#65533;L&#65533;m[g&#65533;W*&#65533;&&#65533;&#65533;&#65533;&#65533;a.U&#65533;F<b&#65533;!&#65533;&#65533;&#65533;&#65533;=&#65533;c&#65533;&#65533;&#65533;r&#65533;nU&#65533;&#65533;&#65533;j L&#65533;&#65533;b&#65533;&#65533;<86&#65533;&#65533;&#65533;&#65533;IY&#65533;;G+&#65533;&#1832;&#65533;`&#65533;&#65533;S&#65533;&#65533;&#65533;xf<C&#65533;&#65533;7&#65533;C&#65533;&#65533;y91&#65533;&#1103;k*1&#1750;n&#65533;30&#65533;&#65533;7A&#475;&#65533;#&#65533;7&#65533;&#65533;&#628;&#65533;;&#65533;=&#65533;&#65533;3xJ&#65533;<&#65533;w&#65533;;&#65533;#&#65533;&#65533;&#65533;&#65533;B&#65533;;x&#65533;A&#65533;w&#65533;&#65533;&#65533;]8_=&#65533;&#65533;z&#65533;wY&#65533;&#65533;KL&#65533;&#65533;<&#65533;&#1958;59&#65533;&#65533;\&#65533;&#65533;&#65533;&#65533;j&#65533;r&#65533;&#65533;h&#65533;<&#65533;&#65533;4&#65533;H&#65533;&#65533;&#65533;&#65533;a&#65533;&Wq>&#1952;w&#65533;w&#65533;&#65533;&#65533;#S&#65533;N&#65533;W^1@&#65533;^$n#&#65533;&#65533;|&#65533;a!&#65533;u&#65533;t,&#65533;{&#65533;&#65533;S&#65533;T&#65533;{8O&#65533;&#65533;&#65533;&#1150;&#65533;4p&#65533;&#65533;&#65533;f;&#65533;Go&#65533;&#65533;&#65533;&#65533;&#65533;~&#65533;MIJ&#65533;}&#65533;&#65533;&#65533;&#65533;&#65533;&#65533;wm&#65533;o&#65533;&#65533;&#65533;:&#65533;Ox&#65533;11&#65533;&#65533;)&#65533;&#65533;q&#65533;&#65533;j&#65533;Wy&&#65533;;O&#65533;O&#65533;DU,1s)&#65533;r8E&#65533;2;\L17]&#65533;&#65533;r&#65533;BE&#65533;&#65533;jGPll1 &#65533;s&#65533;&#65533;{[fzout&#65533;&#65533;t&#65533;&#65533;$&#65533;p&#65533;&#65533;rPGGs&#65533;&#65533;r&#65533;d`77&#65533;}&#65533;i&#65533;&#65533;g{&#65533;~&#65533;d7&#65533;~&#65533;&#65533;= U~&#65533;&#65533;&#65533;&#65533;&#65533;o&#65533;&#65533;o&#65533;!w&#65533;WJ?vQ`x&#65533;bx&#65533;}'&#65533;w&#65533;wp{&#65533;&#65533;e&#65533;&#65533;&#65533;&#65533;g?&#65533;!-q&#65533;
&#65533;C 8+&#65533;\&#65533;w&#65533;&#65533;&#65533;&#65533;&#404; AV&#65533;.a&#65533;z&#65533;kd!z&#65533;Vz7tzi&#65533;r&#65533;z&#822;@&#65533;s8'{&#65533;X&#65533;&&#65533;>&#65533;W&#65533;&#65533;	&#65533;j&#65533;&#65533;3e6|&#65533;=rQO8&#65533;x
&#65533;&#65533;~e&#65533;1&#65533;&#65533;&#65533;&#65533;x&#65533;$&#65533; F8&#65533;a&#65533;g&#65533;gRW&#65533;hT&#65533;IV&#65533;`&#65533;X&#65533;&#65533;#&#65533;&#65533;&#65533;q&#65533;~[i&#65533;&#65533;&#65533;&#459;&#65533; &#65533;H&#65533;&#65533;&#454;~&#65533;&#65533;gS&#65533;&#65533;8.&#65533;&#65533;G&#65533;&#65533;#uX2J&#65533;j;&#65533;j&#1508;&#65533;C&#65533;:&#65533;K&#65533;T&&#65533;&#65533;U&#65533;.&#65533;&#65533;s@q&#65533;&#65533;&#65533;rKv&#65533;A&#264;&#65533;!;&#65533;&#65533;d&#65533;&#65533;&#65533;q&#65533;&#65533;M$&#65533;&#65533;:&#65533;&#65533;4&#65533;8&#65533;	&#65533;5G{&#65533;&#65533;&#65533;{&#65533;PfD&#65533;= &#65533;W&#375;&#65533;&#65533;&gsxH&#65533;&#65533;t&#65533;0&#65533;&#65533;%-&#65533;&#65533;Wr&#65533;&#65533;&#65533;wJIVo&#65533;u&#65533;&#65533;&#65533;Y&#65533;Fo&#65533;&#65533;o&#65533;X&#65533;&#65533;&#65533;~&#65533;iH&#65533;Z&#65533;8p4I&#65533;w&#65533;&#65533;&#65533;&#65533;8&#65533; [T&#65533;-Pi6&#65533;&#65533;&#65533;B&#65533;z&#65533;6ThM&#65533;&#199;&#65533;q&#65533;k&#65533;s&#65533;S#&#65533;X&#65533;w&#65533;&#65533;&#65533;&#65533;?&#65533;&#65533;&#65533;&#65533;l&#1141;"&#65533;b&#65533;*&#65533;3K&#65533;JU&#65533;{&#528;3&#65533;,&#65533;e&#65533;&#65533;l?u&#65533;_&#65533;-&#1026;&#65533;0dcA&#65533;&#65533;]PBm&#65533;i&&#65533;&#65533;g&#65533;|&?&#65533;8&#65533;B%qv0&#65533;pX&#65533;6&#65533;MI&#65533;`&#65533;'&#65533;&#65533;&#1412;&#712;v:&#65533;vb&#65533;&#65533;&#65533;;&#65533;&#65533;>i&#65533;&#1943;I&#65533;
&#65533;&#65533;qp&#65533;&#65533;~&#65533;&#65533;&#65533;&#65533;&#65533;&#65533;S&#65533;&#65533;U`&#65533;&#65533;&#604;&#65533;6Q&#65533;)Y &#65533;q&#65533;&#65533;* &#65533;0&#65533;f&#65533;c)kd&#65533;&#65533;h	&#65533;&#65533;dr&#65533;L)&#65533;2zUt2i&#65533;Nq&#65533;kd&#65533;&#65533;"	&#65533;IzA^	"&#65533;&#65533;&#65533;&&#65533;*&#65533;&#65533;&#65533;&#65533;5F	06&#65533;F&#65533;iA&#65533;Y2&#65533;&#1032; P&#65533;&#65533;'&#65533;oC&#65533;&#65533;&#65533;p&#65533;&#65533;&#65533;)&#65533;&#65533;&#65533;&#65533;&#65533;&#65533;7&#65533;i&#65533;&#65533;&#65533;)a"`&#65533;&#65533;&#1506;&#65533;&#65533;MX&#65533;YX\8&#65533;0i_&#532;&&#65533;&#65533;&#65533;&#65533;&#65533;@:&#65533;U)?E&#65533; I&#65533; &#65533;&#65533;9&#65533;P&#65533;=[&#65533;&#1234;&#65533;xIey&#65533;&#65533;q&#65533;&#1543;&#65533;&#65533;&#65533;bu&#65533;K'&#65533;2>&#65533;zg* &#65533;&#65533;*&#65533;TY&#65533;&#65533;&#65533;r&#65533;7E7w&#65533;&#65533;8,&#65533;;g&#65533;&#65533;!N&#65533;%t1&#65533;
&#65533;&#65533;*&#65533;^2
&#65533;&#65533;T"&#65533;jp&#65533;g&#65533;6U&#65533;&#65533;&#65533;R&#65533;?&#65533;&#65533;&#65533;&#65533;&#65533;D
&#65533;&#65533;7&#65533;Q&#65533;&#65533;&#65533;&#65533;,&#65533;/&#65533;&#65533;&#65533;*&#65533;&#65533;&#65533;&&#65533;wa&#65533;&#65533;Zp	&#65533;&#65533;&#1635;B&#65533;&#65533;&#65533;:&#65533;&#65533;&#65533;&#65533;@&#65533;-&#65533;+a&#65533;G
/P&#65533; &#65533;l&#65533;r]`&#65533;C~&#65533;&#65533;&#65533;&#65533;Y&#65533;T&#65533;&#65533;&#65533;v
r;&#65533;< &#65533;f&#65533;&#65533;!&#65533;@q&#65533;?CE!'D&#65533;&#1640;&#65533;r&#65533;t&#65533;&#65533;&#65533;zrhTl%x&#65533;&#65533;wN&#65533;&#65533;&#65533;&#65533;+&#65533;e&#65533;,.&#65533;&#65533;&#65533;N8&#65533;lf&#65533;	&#65533;~$[&#65533;&#65533;&#65533;&#65533;&#39158;z&#65533;'*&#65533;G&#65533;&#65533;f&#65533;~&#65533;&#65533;&#65533;&#490;&#65533;&#65533;&#65533;&#65533;jh&#65533;&#65533; r&#65533;&#65533;P&#65533;&#65533;&#65533;&#65533;(&#65533;&#65533;*&#65533;	&#65533;=&#65533;&#65533; &#65533;6&#65533;Z&#65533;Ro&#65533;#yt&#65533;&#65533;&#65533;d&#65533;d&#65533;^ZD;&#65533;c&#65533;)\ &#65533;&#65533;`&#65533;&#65533;&#65533;&#65533;$C\&#65533;d&#437;&#65533;(&#65533;&#65533;B&#65533;&#65533;:M&#65533;&#65533;D&#65533;&#65533;E&#65533;c&#1402;&#65533;&#65533;&]&#65533;e&#65533;&#65533;&#65533;&#65533;&#65533;`&#1432;)&#65533;ei&#65533;y&#65533;a+*&#65533;3&#65533;$b&#65533;&#65533;v{&#65533;K&#65533;&#65533;)&#65533;&#65533;&#65533;&#65533;*za3J&#65533;~&#65533;&#65533;{&#65533;~&#65533;&#65533;&#65533;&#65533;::&#1648;&[&#65533;w&#65533;w&#65533;$&#65533;V&#65533;&#65533;1&#65533;{I&#65533;&#65533;&#65533;R&#65533;O&#65533;!HV&#65533;+&#65533;&#1253;&#65533;&#65533;&#20039;dyl:&#65533;I52&#65533;&#1686;)?&#65533;^&#65533;R&#65533;&#65533;j&#65533;&#65533;&#65533;&#65533;&#65533;k+&#65533;&#65533;&#65533;x&#65533;5&#65533;L &#65533;&#65533;'&#65533;}Z&#65533;~&#65533;&#65533;&#65533;RzAV	+&#65533;l&#65533;&#65533;&#65533;j&#65533;F&#65533;K#&#65533;&#65533;*&#65533;x;&#65533;5&#65533;&#65533;K&#65533;&#65533;	&#65533;.&#65533;&#65533;&#65533;u&#65533;&#27347;&#65533;&#65533;&#65533;&#328;&#65533;&#65533;&#580;&#65533;{&#65533;&#65533;&#65533;&#65533;&#65533;&#65533;&#65533;&#65533;&#49017;J
&#65533;ZA&#65533;{5&#65533;&#65533;&#65533;X&#65533; &#65533;9&#65533;&#65533;&#65533;&#65533;&#65533;&#1262;&#65533;[ &#65533;x&#65533;&#65533;E&#65533;&#65533;&#901;&#65533;&#65533;&#65533;&#65533;@&#65533;lD&#65533;2&#65533;<iQ&#65533;&#65533;&#65533;y&#65533;&#65533;3uz&#65533;&#65533;)#&#65533;+&#65533;#&#65533;&#65533;&#65533;&#700;yA#l&#65533;{&#65533;8&#65533;l&#65533;&#65533;&#65533;s&#65533;GF0&#65533;&#65533;/&#65533;&#65533;&#65533;&#65533;&#65533;&#65533;	V &#65533;@J&#65533;&#1578;&#65533;&#65533;&#65533;Q(&#65533;&#65533;V&#65533;&#65533;&#65533;&#40870;u7&#65533;&#65533;&#65533;&#65533;&#65533;&#65533;j&#65533;&#65533;;&#65533;B&#65533;&#65533;O&#65533;g&&#65533;&#65533; p&#65533;&#65533;"&#65533;K8&#1788;&#65533;FW&#65533;~&#65533;0(&#65533;&#65533;&#65533;&#65533;+{&#65533;
&#65533;&#65533;&#65533;N&#65533;&#1621;&#65533;k&#65533;>&#65533;d3#D"<	l&#65533;&#65533;DV&#65533;Dl\&#65533;K1&#65533;+&#65533;&#65533;&#65533;&#65533;&#65533;:V&#438;&#65533;&#65533;&#65533;ekz&#65533;s&#65533;&#65533;&#1590;&#65533;)&#65533;&#65533;&#65533;lj;2&#428;&#65533;&#65533;H&#65533;A&#65533;&#65533;9&#65533;&#65533;&#65533;&#65533;&#65533;&#50929;V,&#65533;&#65533;w&#748;j&#65533;X&#1804;"K&#65533;[L&#681;&#65533;&#65533;&#65533;&#65533;&#65533;wK&#65533;&#65533;&#65533;p&#65533;0L&#65533;[&#65533;:&#609;k&#65533;&#65533;D3&#65533;&#65533;&#65533;&#65533;&#65533;A&#65533;2f&#65533;Ml&&#65533;2&#65533;K&#65533;g&#532;&#65533;&#65533;&#65533;&#65533;&#65533;
&#65533;D&#65533;U&#1541;49&#65533;:W&#65533;&#65533;T"&#65533;&#65533;M&#65533;e&#65533;\&#65533;&#65533;7&#65533;&#65533;q[&#65533;&#65533;&#65533;F&#65533;q&#65533;%&#65533;&#65533;	@&#65533;&#65533;&#65533;&#65533;&#65533;&#65533;H,&#65533;&#65533;U~~&#65533;/X&#65533;&#65533;W&#65533;&#65533;D&#65533;/&#65533;};&#65533;&#65533;s0&#65533;&#65533;,&#65533;&#65533;&#65533;`&#65533;&#65533;[&#65533;&#65533;&#65533;;Q&#65533;-&#65533;&#65533;]&#65533;&#65533;&#65533;&#65533;T>&#65533;&#65533;&#65533;j'&#1948;&#65533;u&#943;Kjw&#65533;&#65533;&#2026; x&#65533;d&#65533;&#65533;&#65533;)&#65533;g&#65533;F&#65533;&#65533;&#65533;&#65533;&#65533;&#65533;&#65533;O&#65533;&#65533;&#65533;J&#65533;&#65533;L&#904;	&#65533;_k&#65533;2&#65533;*&#65533;&#65533; &#65533;&#65533;&#287;7q&#65533;&#65533;&#65533;&#65533;@&#65533;&#65533;p}&#65533;E&#65533;&#65533;&#695;%}&#65533;]&#65533;&#65533;&#378;&#65533;&#65533;U&#1212;)&#65533;&#65533;&#65533;K&#65533;&#65533;&#65533;q&#65533;&#65533;*&#743;;_h&#65533;&#65533;&#65533;;L&#1516;;\l&#65533;&#65533;&#65533;,&#65533;x&#65533;&#65533;z&#65533;&#65533;&#65533;&#65533;&#65533;2&#65533;\L&#913;c&#65533;&#65533;C&#65533;uE&#65533;j2r&#65533;>`&#65533;&#65533;&#65533;r&#65533;7M?n&#65533;&#65533;{&#65533;;&#65533;&#65533;&#65533;&#65533;&#65533;&#959;&#65533;&#65533;&#65533;k&#65533;:&#65533;&#65533;i&#65533;&#65533;)&#65533;A&#65533;&#65533;5&#65533;9&#65533;&#65533;&#571;&#650;&#65533;&#1544;&#65533;&#65533;mih &#65533;&#65533;g&#65533;&#65533;&#65533;~&#65533;&#65533;&#65533;|&#65533;bb&#65533;X&#65533;&#65533;#&#65533;&#284;&#65533;&#65533;)&#65533;&#65533;&#65533;-&#65533;&#65533;&#65533;&#65533;&#65533;&#65533;VP}&#65533;b&#65533;&#65533;&#65533;&#65533;!<0&#65533;&#65533;&#65533;&#65533;sA7&#492;&#923;m&#65533;&#65533;&#65533;x;&#65533;\&#933;&#65533;&#65533;e&#65533;&#65533;bIz&#65533;$D&#65533;P&#65533;&#65533;&#65533;A!4U&#65533;&#65533;iE&#65533;Cgk8<&#65533;8cOd"&#65533;M&#65533;&#65533;&#65533;,c&#65533;&#65533;Y&#65533;&#65533;&#65533;&#65533;&#65533;&#65533;t}&#65533;fB&#65533;p&#65533;&#65533;&#1837;&#65533;4&#65533;&#65533;&#65533;&#65533;&#65533;;~Rx&#65533;&#65533;8&#65533;g:(]&#65533;&#65533;&#65533;&#65533;L&#65533;&#65533;-&#65533; D&#65533;&#65533;^}&#65533;:0 	&#65533;]&#65533;U&#65533;&#65533;&#65533;&#65533;k&#65533;&#65533;^&#65533;M&#65533;X.&#65533;7s&#65533;*&#65533;&#65533;c&#65533;&#65533;&#65533;m;&#65533;&#65533; &#65533;%*&#65533;m&#65533;&#65533;&#65533;&#65533;&#65533;4&#65533;&#65533;&#65533;&#65533;&#65533;mM&#65533;&#65533;1&#65533;&#65533;4)	#&#925;&#65533;&#65533;5&#869;&#845;&#65533;&#65533;&#65533;&#65533;2N&#65533;y&#65533;w&#65533;&#65533;&#1725;&#65533;y0&#65533;
&#65533;&#65533;&#65533;B&#65533;&#65533;" i&#65533;|8&#65533;n&#65533;&#65533;&#65533;&#65533;M>&#65533;S&#65533;&#65533;&#65533;&#65533;&#65533;&#65533;&#65533;"&#65533;&#65533;	:ee-&#65533;&#65533;&#65533;&#65533;u&#65533;&#65533;.&#65533;&#65533;&#65533;&#1820;&#65533;&#65533;&#1784;&#65533;&#32008;&#65533;n&#65533;v&#65533;&#65533;&#65533;=N&#65533;44&#65533;&#65533;&#746;&#65533;&#65533;9&#65533;4&#65533;?&#65533;&&#65533;bk{}:&#65533;M&#65533;&#65533;[m&#65533;&#65533;Srq2l{&#1802;&#65533;&#65533;,&#65533;&#65533;&#65533;V&#65533;&#65533;&#65533;&#65533;&#65533;w&#65533;BJ0P&#1943;>&#19980;8&#65533;&#65533;&#65533;&#65533;&#65533;<&#65533;F>&#1192;N&#65533;&#65533;&#65533;&#65533;&#65533;h&#65533;c&#65533;&#65533;&#65533;E_&#796;eb&#65533;&#65533;z&#65533;&#65533;&#65533;&#1009;&#65533;_>&#65533;&#65533;&#2009;-&#65533;F&#65533;&#65533;=g&#65533;.&#486;&#65533;M&#65533;&#65533;&#65533;\)lk&#65533;&#65533;T&#65533;J&#65533;z&#637;&#65533;{&#65533;&#1938;&#65533;$X~&#65533;A8U&#65533;&#65533;(/i&#65533;p5	3&#65533;&#178;&#65533;&#65533;&#65533;	3m]&#65533;&#65533;K&#65533;&&#65533;~&&#65533;n&#65533;&#65533;&#65533;>&#65533;TO&#65533;&#65533;>&#65533;h&#65533;&#65533;&#65533;z&#65533;&#65533;&#65533;H&#65533;&#65533;&#65533;&#730;&#65533;&#65533;&#65533;Z&#65533;&#65533;,&#65533;&#2017;&#65533;^&#65533;&#65533;@}&#65533;m&#65533;&#65533;&#65533;&#65533;	n&#65533;g&#65533;&#65533;E_&#65533;,^&#65533;&#65533;f>*;&#65533;&#65533;&#65533;s&#65533;Z&#65533;&#65533;2?&#1461;&#448;7&#65533;&#65533;&#551;&#65533;&#65533;^&#65533;<&#65533;&#65533;(^&#65533;&#65533;&#65533;&#65533;u&#65533;&#65533;&#65533;&#65533;+;&#65533;&#816;&#65533;d&#65533;J&#65533;&#65533;U&#65533;&#65533;&#65533;&#65533;&#65533;&#65533;N&#1126;&#17189;&#65533;&#65533;%&#65533;/&#65533;R&#65533;K&#65533;&#65533;&#65533;3&#65533;&#65533;&#65533;&#65533;&#65533;&#65533;&#65533;w&#65533;&#65533;jL&#65533;/&#65533;&#65533;&#65533;&#65533;&#65533;l&#65533;&#65533;&#65533;&#65533;*T&#65533;}/&#65533;[&#65533;&#65533;&#65533;&#65533;&#1840;]Z&#65533;&#65533;I&#65533;XD&#65533;\+z&#65533;&#65533;&#65533;~&#65533;&#65533;&#1503;&#65533;O&#65533;&#1348;ou&#65533;&#65533;p&#65533;&#852;&#65533;&#65533;D_&#65533;0.&#65533;&#65533;AMo&#65533;P&#65533;&#65533;&#65533;o&#65533;&#65533;_&#65533;V&#65533;&#1127;7"L &#65533; &#65533;&#65533;s=&#65533;&#65533;#jV`&#65533;&#65533;&#65533;&#65533;&#65533;&#65533;&#65533;&#65533;&#65533;&#65533;&#65533;&#65533;&#65533;&#65533;n:

ao&#65533;:b>l &#65533;&#65533;&#65533;	l<&#65533;Y&#65533;&#170;&#65533;&#65533;&#65533;&#65533;&#65533;&#65533;]&#65533;&#65533;&#65533;&#65533;&#65533;&#1206;&#65533;9]&#65533;&#65533;&#65533;&#65533;]&#65533;jj:&#65533;&#65533;&#65533;&#65533;&#65533;#&#65533;&#65533;&#65533;&#65533;&#65533;&#65533;&#65533;&#65533;G~b&#65533;h&#65533;&#65533;&#65533;&#65533;&#65533;l&#47501;&#1969;&#65533;>&#65533;K&#65533;&#65533;&#65533;v&#65533;&#65533;&#65533;j%&#65533;E&#65533;&#65533;&#65533;Z\L&#65533;KW&#141;&#65533;&#65533;S&#65533;jX&#65533;l&#65533;&#65533;&#1875;'Z&#65533;&#65533;&#65533;&#65533;m(A&#65533;&#65533;&#65533;R8&#65533;&#34609;&#65533;Kq&#65533;&#65533;&#65533;ADs`|X*h&#65533;SO&#65533;z&#1160;&#1323;Q&#65533;R&#65533;&#65533;	&#1254;&#65533;!e&#65533;&#65533;&#65533;n*]&#65533;&#65533;3&#65533;&#1755;o&#65533;&#65533;5&#65533;&#65533;&#65533;H^]&#65533;&#65533;Q!&#65533;&#65533;&#65533;&#65533;q&#65533;&#65533;&#65533;0]4&#65533;&#65533;&#65533;{&#65533;&#65533;&#65533;,&#65533;n&#65533;~&#65533;5&#65533;&#65533;&#65533;1&#65533; &#65533;&7&#65533;,&#65533;s<x(&#65533;I&#65533;&#65533;&#65533;&#65533;e&#65533;5&#65533;+Gq&#65533;E&#65533;&#65533;e&#65533;&#65533;]Y&#65533;h&#65533;k&#65533;V}D&#65533;&#65533;&#1319;;&#65533;u3&#65533;&#65533;s&#65533;l&#65533;F&#65533;D&#65533;Q&#65533;^&#65533;j&#65533;*&#65533;Qv&#65533;V&#65533;/&#65533;J&#65533;&#65533;VC&#65533;&#65533;2&#65533;
Jk&#65533;>&#65533;N&#65533;)T&#65533;&#65533;&#65533;&#65533;&#65533;K&#65533;&#65533;&#65533;\&#65533;$I&#65533;K&#65533;(&#65533;&#65533;<&#65533;x&#65533; <&#65533;&#65533;&#65533;9&#65533;e&#65533;&#1989;&#65533;B&#65533;i&#65533;&#65533;Ol&#65533;&#65533;@E&#1059;L'}&#65533;o&#65533;&#65533;8 &#65533;&#65533;q$&#65533;o&#65533;&#65533;V&#65533;G8&#65533;vW&#65533;&#65533;&#65533;&#65533;d&#65533;&#851;O4&#65533;g&#17510;XQ&#65533;&#65533;L&#65533;&#65533;w&#65533;m'&#65533;#TEi&#65533;T&#13671;&#1300;S&#65533;&#65533;$&#65533;E&#65533; &#65533;&#65533;&#65533;$&#65533;&#65533;&#65533;&#65533;&#65533;P&#65533;E !&#65533;h&#65533;,Y&#65533;g&#65533;!g/&#65533;Oh&#65533;a&#65533;_f&#65533;J&#65533;&#65533;|&#65533;Y=*&#65533;&#65533;&#65533;?&#65533;&#65533;&#1828;&#65533;&#65533;t#&#65533;&#65533;&L&#65533;&#65533;&#35419;4z&#65533;&#65533;m&#65533;&#65533;X&#65533;&#65533;*xD&#65533;&#65533;"&#65533;O&#65533;&#631;&#65533;&#65533;&#65533;&#65533;g&#65533;QN&#65533;%&#65533;Rv&#65533;&#65533;&#65533;^9&#1939;&#65533;&#65533;&#65533;z&#65533;d&#65533;&#65533;@&#65533;&#65533;&#874;&#65533;&#65533;&#65533;9 m&#65533;&#65533;&#65533;6m&#65533;&#65533;&#65533;&#65533;Xb	&#65533;yg&#65533;&#65533;=&#65533;k&#65533;&#1429;n&#65533;&#65533;#&#65533;`&#65533;*&#65533;&#65533;&#65533;&#65533;&#65533;(9&#65533;V&#65533;A*&#65533;2SA &FS&#39320;&#65533;Y&#4834;v@j9&#65533;&#65533;8&#65533;&#251;&#65533;&#65533;&#65533;&#65533;A&#65533;j&#65533;L&#65533;&#65533;f&#65533;&#65533;myA&#65533;X&#65533;]&#65533;&#65533;n&#65533;&#65533;&#65533;Z&#65533;&#65533;&#65533;Z&#65533;&#65533;,&#65533;e}&#65533; &#65533;r&#65533;I+&#65533;&#65533;&#65533;<&#65533;/K&#65533;&#65533;Qh&#65533;&#65533;&#65533;l&#65533;&a&#65533;~k&#65533;&#65533;&#65533; A&#65533;R0&#65533;>&#65533;&#65533;\&#65533;&#1740;&#65533;!A &#65533;+&#65533;+p2cWs&#65533;&#65533;&#65533; &#65533;&#65533;D&#65533;:&#65533;0&#304;eT&#65533;4&#65533;&#65533;;&#65533;]&#65533;&#65533;,&#960;&#65533;
T&#65533;6&#65533;k&#65533;.&#65533;@&#65533;*7&#65533;e&#65533;T&#65533;,&#65533;&#65533;&#65533;^&+&#65533;&#65533;&#65533;&#65533;w&#65533;>w&#65533;&#65533;&#65533;&#65533;b&#65533;C&#65533;&#65533;41 &#65533;&#65533;t&#65533;&#65533;o&#551;&#65533;&#65533;&#65533;*&#65533;o&#65533;&#65533;n&#65533;i&#65533;&#65533;-&#65533;&#65533;&#65533;&#44922;&#65533;{&#65533;&#65533;Z&#65533;vea&#65533;qW&#65533;m#&#1192;&#65533;-}&#65533;lW&#65533;&#1066;&#65533;U&#65533;&#65533;&#65533;&#65533;&#65533;&#825;&#65533;&#65533;&#65533;&#65533;&#591;#&#65533;U`&#65533;&#65533;&#65533;/&#65533;&#65533;&#65533;&#65533;S&#65533;e&#65533;&#65533;(&#65533;&#65533;D&#65533;&#65533;&#65533;&#65533;6&#65533;)&#65533;&#65533;p
&#65533;&#65533;g&#65533;9&#53290;r&#65533;FT&#65533;&#65533;&#65533;d/&#65533;&#65533;W&#264;&#65533;;
v&#65533;^&#65533;&#65533;6&#65533;&#425;&#65533;&#65533;zs&#65533;&#65533;u&#65533;	^&#65533;#$&#1703;&#65533;q4&#65533;&#65533;P[&#65533;`D0&#65533;:&#65533;#c&#65533;#b&#339;&#65533;&#65533;pd&#14530;&#65533;vu&#65533;&#65533;&#65533;,&#65533;&#65533; &#65533;&#469;&#65533;1q&#65533;X&#59897;&#65533;&#65533;dU(A@C_&#65533;'[&#65533;/N&#65533;&#65533;&#65533;m&#960;^&#65533;j&#65533;Tj&#65533;p&#65533;&#65533;&#65533;`sg*i&#65533;&#65533;8&#65533;&#65533;c&#65533;&#65533;=&#65533;h6|[&#65533;&#65533;&#65533;0&#65533;0&#65533;s&#65533;3&#65533;Q&#65533;9Rm&#65533;&#65533;&#27400;&#350;&#65533;O
&#65533;{&#65533;[&#65533;2&#65533;&#65533;o&#65533;F&#1316;'u(&#65533;&#65533;r]:&#65533;{&#65533;2&#65533;3QRg&#65533;^&#65533;&#65533;&#65533;&#65533;Z&#65533;&#65533;M&#65533;/&f&#65533;;%&#65533;ug&#65533;&#65533;&#1640;&#65533;&#65533; &#65533;z4&#65533;&#65533;&#1589;&#65533;0&#65533;x&#264;&#65533;[&#65533;&#65533;&#65533;q]&#65533;&#1309;&#1382;Y&#528;&#65533;&#65533;tt&#65533;&#65533;&#65533;~c=&#65533;&#65533;q{&#65533;[&#65533;JX
&#65533;&#65533;d'A9&#65533;a}&#65533;&#65533;L&#65533;g&#65533;b&#405;(&#65533;o&#65533;=&#65533;";{H&#65533;+&#65533;&#1237;&#65533;&#65533;%&#65533;zAK&#65533;&#65533;q&#65533;&#65533;&#65533;&#65533;%&#65533;&#65533;&#65533;&#65533;&#65533;1&#65533;&#65533;p&#804;Tt~&#65533;&#65533;R]t&#65533;&#65533;I&#65533;x&#65533;.U&#65533;&#65533;Z
%&#65533;p&#65533;&#65533;&#65533;&#65533;p&#65533;
]&#65533;[R&#65533;&#65533;I&#65533;I&#65533;yHb&#65533;U&#65533;<&#65533;;I&#65533;$\!B&#65533;&#65533;&#65533;&#65533;(&#1351;&#1316;.&#65533;&#65533;&#65533;&#65533;&#65533; &#65533;	0K&#65533;X]&#65533;VO&#1094;&#65533;&#65533;
9&#65533;W&#65533;:&#65533;`VT&#65533;Q3)&#65533;&#65533;5L&#65533;6@n&#65533;&#65533;*&#65533;&#65533;I&#65533;&#65533;&#65533;&#65533;&#65533;V&#65533;&#65533;&#65533;&#65533;&#65533;`&#65533;&#65533;&#65533;EpGc+&#65533;HS&#65533;&#65533;rS&#65533;8M&#65533;	&#65533;&#65533;YV&#65533;~C(V&#65533;O&#65533;5&#65533;&#65533;0`&#65533;&#5930;&#65533;&#65533;&#1423;&#65533;&#65533;9%*&#65533;&#65533;Vj&#65533;&#65533;&#65533;&#65533;AM&#65533;U&#65533;&#65533;u&#65533;mh_&#65533;JX&#150;&#65533;&#65533;)&#65533;~9&#65533;&#65533;5&#65533;s&#65533;e&#65533;r&#65533;&#65533;\74&#65533;&#65533;&#65533;%`&#65533;&#65533;&#65533;Q[p`&#1562;P	&#65533;&#65533;&#65533;:&#1456;&#65533;&#65533;b[M&#65533;H&#65533;&#65533;&#65533;Ud&#65533;&#65533;&#65533;L&#65533;ed&#65533;&#65533;&#65533;fC&#65533;&#65533;u(W&#65533;Ujs&#65533;&#65533;j&#65533;H5&#65533;J&#65533;Z&#65533;)&#65533;&#6831;&#65533;/t&#65533;&#517;&#65533;.X&#65533;&#65533;YA&#65533;Z&#65533;\
&#15799;&#65533;<&#65533;s&#65533;&#65533;&#65533;UC>&#865;r&#65533;:$&#65533;&&#65533;s&#65533;&#65533;U&#65533;&#65533;\2o&#65533;j&#65533;&#65533;3WY&#65533;&#65533;vr&#65533;&#65533;&[&#65533;&#65533;&#65533;&#65533;d&#65533;q&#65533;Q&#65533;&#344;&#65533;&#65533;&#65533;{:&#65533;&#65533;&#65533;VZH&#65533;A&#65533;&#65533;*g)&#65533;&#65533;&#65533;oh&#627;&#65533;&#65533;&#65533;&#65533;&#65533;&#65533;&#65533;R&#65533;&#1077;v&#65533;&#65533;&#65533;m&#65533;&#65533;4&#65533;&#65533;'&#65533;mr)n&#65533;&#65533;C&#65533;6&#65533;&#1989;&#65533;&#65533;0&#1512;&#65533;&#940;&#65533;2&#65533;&#65533;&#65533;&#65533;G\&#65533;&#65533;x&#65533;,^&#65533;&#65533;R&#65533;&#65533;&#65533;&vi&#65533;&&#65533;&#65533;&#65533;n&#65533;&#65533;ii&#258;&#65533;&#65533;&#65533;%,d&#65533;7&#65533;**&#65533;i[&#1362;e&#65533;&#65533;Y&#944;fs&#65533;&#65533;+M*&#65533;JR&#65533;&#65533;&#65533;&#65533;&#65533;1&#65533;rq*Q&#65533;)&#65533;z34x`&#65533;&#65533;ss&#65533;&#65533;\&#65533;&#65533;vU&#65533;sn&#65533;&#65533;&#65533;c&#65533;<&#65533;&#65533;y&#65533;&&#1909;&#65533;J7&#65533;.&#65533;&#1024;&#65533;h&#65533;&#65533;'&#36206;7~&#65533;/&#65533;&#65533;&#65533;&#65533;*z&#65533;4&#65533;s&#65533;k&#65533;LD&#65533;&#65533;&#65533;&#65533;_1&#65533;^&#65533;&#65533;Q&#65533;-&#65533;&#1744;+&#65533;&#65533;3t;&#837;&#65533;)&#65533;U&#65533;&#65533;N&#65533;&#65533;&#65533;&#65533;&#65533;&#65533;t%eM&#65533;C&#65533;&#65533;&#65533;&#65533;-{&#65533;&#715;#&#65533;S&#65533;$1&#65533;&#65533;"C&#65533;=o&#65533;;;&#65533;v.&#65533;J&#65533;xC|&#65533;^&#65533; X&#65533;&#65533;&#65533;&#65533;&#65533;G&#65533;"a&#65533;&#65533;[^&#65533;&#65533;&#65533;&#65533;&#987;)wx&#65533;&#65533;U&#65533;&#65533;&#1909;&#65533;s.&#65533;=&#65533;<&#65533;&#65533;d&#65533;3&#65533;&#65533;&&#65533;&#65533;0"x&#65533;&#65533;tl&#65533;}7&#65533;&#65533;kL}&#65533;&#65533;J&#65533;&#65533;&#65533;a+&#65533;i&#65533;&#65533;&#65533;&#65533;&#65533;&#65533;&#65533;-&#65533; 4S&#65533;&#65533;&#65533;q&#65533;&#65533;&#65533;~|&#65533;&#65533;/&#65533;&#65533;R&#65533;&#721;&#65533;&#65533;&#518;g&#65533;&#65533;&#65533;&#65533;&#65533;&#65533;&#1753;&#65533;&#65533;&#65533;&#65533;"-&#65533;4&#65533;&#65533;&#65533;&#65533;y,&#65533;[&#65533;&#65533;\oHnI&#1902;&#65533;&#65533;)P&#65533;&#65533;&#65533;mo&#65533;&#65533;&#65533;&#65533;;&#65533;&#65533;u!&#65533;u&#65533;fZ&#65533;&#65533;&#65533;&#65533;&#65533;<&#65533;&#65533;0Gv&#65533;k&L&#65533;&#1617;N&#65533;&X{C&#65533;&#65533;EG &#65533;&#65533;o&#65533;&#65533;&#1380;&#65533;&#65533;G&#65533;&#65533;&#1791;&#65533;&#65533;+^k&#65533;6&#65533;&#65533;Q|S;&#65533;~&#65533;&#65533;G&#65533;&#65533;/0&#65533;ff&#1722;&#65533;{&#65533;|&#65533;&#65533;&#1087;&#65533;&#65533;&#65533;&#65533;^FKs5N&#1252;SI&#65533;S1@V+m&#834;&n&#65533;H&#65533;&#65533;t&#65533; &#65533;g{&#65533;&#65533;}&#65533;&#65533;&#65533;V&#65533;w]&#65533;ri_wcl&#65533;|&#65533;&#65533;i]'wv:&#65533;a0&#65533;mM=&#65533;W&#65533;'S&#65533;
&#65533;r/&#65533;Wu:xy<Hy&#65533;&#65533;y&#65533;&#65533;E&#65533;D&#65533;U3&#65533;r&#65533;&#1476;&#65533;&#65533;+&#65533;&#65533;a2&#65533;e&#65533;&#65533;&#65533;&#65533;Nz&#65533;}&#65533;&#1349;2&#65533;&#65533;w[[&#65533;r)&#1475;?&#1025;/&#65533;ES'Q&#1766;s/&#65533;&#65533;9&#65533;g@&#65533;w&#65533;ft&#65533;t&#65533;6P&#65533;4&#65533;&#65533;&#65533;0&#65533;H&#65533;m&#65533;n&#1536;&#65533;&#65533;bdc]&#65533;&#65533;{)&#65533;i&Y&#135;i&#359;|hWg18&#65533;&#65533;VvL/&#65533;&#65533;&#65533;C&#65533;H)&#65533;[&#65533;Gze&#65533;}&#65533;&#65533;l,&#65533;nF&#65533;&#65533;&#65533;&#65533;?&#65533;l&#65533;3-M0Rp&#65533;T&#65533;&#65533;&#65533;x2&#65533;Q3&#65533;F&#65533;Ph^&#65533;>Qe&#65533;cA`&#65533;CV&#65533;hfW]h&#65533;*
&#65533;g&#65533;&#65533;&#65533;md&#65533;8&#65533;&#65533;&#1720;&#65533;&#65533;&#522;&#65533;&#65533;) Sa4s&#65533;&#65533;\&#65533;&#65533;z&#65533;&#65533;&#65533;KGh&#65533;&#65533;-3Q&#65533;&#65533;&#65533;\`&#65533;{&#65533;y&#65533;&#65533;&#65533;&#65533;5\&#65533;W%v/U=&#65533;8j&#65533;I&#65533;&#65533;v2hZ&#65533;&#65533;En&#65533;S&#65533;`&#65533;&t&#65533;#FP&#65533;&#65533;&#65533;`h&#65533;&#65533;Ex&#65533;&#65533;U&#65533;&#65533;\&#65533;&#333;"sf{&#65533;&#65533;[&#65533;'0H&#65533;s&#65533;&#65533;'e&#65533;&#65533;I&#65533;4Rxx&#65533;(&#65533;&#65533;#&#65533;`f&#65533;&#65533;&#65533;&#65533;&#65533;f6&#65533;j&#65533;r&#65533;&#65533;&#65533;6&#65533;;p&#65533;bH&#65533;&#65533;&#65533;&#65533;nT&#65533;&#65533;&#65533;(&#65533;&#65533;8&#65533;_t&#65533;T	S&#65533;&#65533;P&#384;C&#65533;&#65533;&#65533;z&#65533;&#65533;z&#65533;#1&#65533;NC7&#65533;&#65533;&#65533;&#65533;&#65533;&#65533;V&#65533;4)2c&#65533;&#463;&#65533;|&#65533;&#65533;)m&#65533;&#65533;&#65533;c&#65533;&#65533;P3u&#65533;&#65533;^y!b&#65533;&#65533;&#65533;sFp&#65533;b&#65533;m&#1686;m&#65533;)&#65533;P&#65533;l&#65533;x}&#65533;&#65533;&#65533;8&#65533;&#65533;&#65533;&#65533;&#65533;&#65533;%&#65533;&#65533;I&#65533;C&#65533;&#65533;&#65533;&#65533;bq&#65533;&#65533;%.	&#65533;5&#65533;&#65533;s8&#65533;i&#65533;&#65533;&#65533;=&#65533;&#65533;|&#65533;&#65533;&#65533;H&#65533;&#65533;i&#65533;nH&#65533;&#65533;It&#65533;&#65533;&#968;&#65533;&#65533;88&#65533;&#539;\&#65533;a&#65533;&#65533;&#65533;&#65533;?f&#65533;&#65533;
`&#65533;&#65533;&#65533;bo)&#65533;xd&#65533;&#65533;x&#65533;p4g&#65533;&#65533;Us&#65533;&#65533;a&#65533;&#65533;P&#392;&#65533; i8&#65533;{&#65533;5v&#65533;&#65533;M&#65533;%&#65533;&#65533;&#65533;|&#65533;&#65533;&#65533;&#65533;&#65533;&#65533;p&#65533;&#65533;U&#345;&#65533;Y&#65533;b&#65533;N&#1055;&#65533;	&#65533;&#65533;f&#65533;&#65533;&#65533;&#65533;&#65533;)y&#65533;8&#65533;&#65533;9&#65533;&#65533;&#65533;&#65533;&#65533;&#65533;&#65533;'&#65533;Ay&#65533;@W&#65533;&#65533;Q&#65533;X&#65533;Y&#65533;T"&#65533;&#65533;w&#65533;&#65533;D&#65533;&#1626;&#65533;&#65533;&#65533;&#65533;&#65533;+F&#65533;1w&#65533;&#65533;&#65533;&#65533;:W&#65533;&#65533;\,&#65533;YIty'z4w&#65533;&#65533;B&#65533;&#4636;g&#65533;&#65533;g&#65533;&#985;V&#65533;)&#65533;zh&#65533;l0&#65533;&#65533;&#65533;&#65533;&#65533;8&#65533;&#65533;X{Y{+P1&#65533;&#65533;pi(||&#65533;V<-&#65533;&#65533;&#65533;&#65533;&#535;&#65533;&#65533;&#65533;&#65533;XS&#65533;y&#65533; &#65533;&#65533;n&#65533;<&#65533;ir&#65533;z&#65533;&#65533;&#65533;&#1027;*z&#65533;&#65533;%0Z&#65533;Ez&#65533;r&#65533;&#65533;I&#65533;Y&#65533;&#65533;g&#65533;)d&#65533;I`&#65533;&#65533;Hd&#65533;&#65533;&#65533;73&#65533;&#65533;&#65533;9&#65533;9&#65533;&#65533;&#65533;h&#65533;&#65533;'&#65533;&#65533;&#65533;&#65533;sT&#65533;nE)&#65533;&#65533;9&#65533;&#65533;&#65533;@yb&#65533;&#65533;y"&#1752;&#65533;&#65533;b&#65533;&#65533;&#65533;&#65533;(h&#65533;^& 1O&#30582;z&#65533;&#1512;&#65533;&#410;Ep1&#65533;&#65533;&#65533;&#65533;&#65533;N&#65533;&#65533;&#215;N
3&#65533;&#65533;
H&#65533;f&#65533;&#65533;2&#65533;&#65533;M}&#65533;&#65533;o&#65533;<s:&#65533;&#65533;&#65533;&#65533;I&#65533;	&#65533;&#65533;y&#65533;&#65533;&#65533;&#65533;&#65533;&#65533;z&#65533;Di&#65533;&#640;O&#65533;&#65533;#	&#65533;&#65533;&#65533;&#65533;h&#65533;&#65533;&#423;&#65533;RB&#289;*&#65533;&#65533;X&#65533;&#65533;z_6&#65533;&#65533;&#65533;&#65533;d%&#65533;Ah&#65533;)oR&#65533;&#65533;U&#65533;A9
&#65533;&#65533;&#65533;&#65533;<*dk&#65533;&#65533;&#65533;&#65533;&#65533;e&#65533;u&#22314;b^&#65533;(&#65533;W@&#65533;"&#65533;:&#65533;&#65533;&#65533;A&#65533;&#65533;&#2041;&#65533;&#65533;&#65533;j	&#65533;/p&#65533;L&#65533;IV&#65533;R&#65533;&#65533;&#65533;&#65533;&#65533;M&#65533;$&#65533;&#65533;v&#65533;&#65533;&#65533;&#65533;Y&#65533;&#65533;=&#65533;o&#65533;&#65533;&#65533;
o&#678;&&#65533;1qZ&#65533;	X&#65533;&#65533;Jw&#65533;*&#65533;k&#65533;b &#65533;v`&#65533;-W&#65533;5Z&#65533;:&#65533;&#65533;
&#65533;&#65533;&#65533;&#65533;&#65533;&#65533;&#65533;&#65533;&#65533;&#65533; &#65533;$&#65533;&#65533;,!Wz{&#65533;`v&#65533;Wu&#65533;&#65533;&#65533;f&#65533;&#65533;&#65533;'f&#65533;&#65533;Za&#65533;&#65533;&#65533;H&#65533;&#65533;&#65533;\KoKz&#65533;	&#65533;&#65533;{"{&#65533;D&#789;&#65533;&&#65533;;J&#1515;	&#65533;;o[&#65533;O*&#65533;&#65533;[&#65533;&#65533;&#65533;&#65533;&#18950;&#1032;&#65533;H&#65533;&#65533;&#65533;&#65533;^&#65533;^Ckv&#65533;'|i&#65533;J&#65533;'E0&#65533;z!@
&#65533;.Z&#65533;U+&#65533;@&#65533;&#65533;&#65533;i&#65533;&#65533;&#65533;&#65533;&#65533;&#65533;&#65533;SJ'&#5663;Hy&#65533;&#65533;l:&#65533;&#65533;&#65533;&#65533;&#65533;H@&#65533;*:&#65533;&#65533;&#65533;*z&#65533;&#65533;&#65533;&#65533;&#1505;&#65533;&#65533;&#65533;0)&#65533;&#65533;&#65533;&#65533;&#65533;Xf&#65533;
&#65533;&#65533;&#65533;&#65533;CQ&#65533;&#65533;&#65533;^&#65533;b&#65533;[K&#65533;j&#65533;B&#65533;pft&#65533;&#65533;&#65533;W`&#65533;=&#65533;&#65533;&#65533;&#65533;&#826;:q&#65533;&#65533;GR&#65533;v&#65533;9&#65533;6 t&#65533;&#65533;&#65533;&#65533;6k&#65533;<&#65533;&#65533; ;G H&#65533;v'&#65533;cvi&#65533;&#403;vc&#65533;&#65533;g&#65533;&#65533;$&#65533;&#65533;L&#65533;/#&#65533;r&#65533;&#65533;&#65533;;&#65533;p&#65533;9&#65533;&#65533;f&#65533;@&#65533;&#65533;4:&#65533;1 &#65533;pK&#65533;&#65533; L&#65533;^&#1789;&#65533;&#1646;P<&#364;&#65533;}&#65533;K&#65533;&#65533;&#65533;&#65533;&#65533;\<3uk [rc&#1463;&#65533;&#65533;?&#65533;&#65533;&#65533;+&#65533;&#65533;{&#65533;;&#65533;&#65533;&#65533;&#65533;i&#1499;&#65533;&#65533;[&#65533;&#65533;&#65533;&#65533;&#65533;HP&#65533;&#65533;h&#23359;
&#65533;&#65533;&#65533;&#65533;"q&#65533;&#1403;&#65533;_&#65533;&#65533;g&#65533;\D&#65533;&#65533;%&#65533;&#65533;&#65533;&#65533;K#&#65533;X&#65533;[*Hq#j0&#65533;Vy&#65533;&#65533;&#65533;\Z&#65533; &#65533;/&#65533;&#65533;F&#65533;&#251;&#194;&#607;&#65533;&#65533;&#65533;&#65533;&#65533;&#65533;K&#65533;&#41610;&#65533;&#65533;&#65533;&#65533;&#65533;K&#65533;&#1515;&#65533;\&#65533;&#65533;&#65533;P&#65533;&#65533;&#65533;&#831;&#65533;&#65533;&#65533;Za G&#324;&#65533;Clcl&#65533;{&#766;&#65533;&#65533;jX&#65533;h&#65533;~&#65533;b&#65533;&#65533;&#65533;&#65533;&#65533;&#65533;,&#65533;&#65533;&#65533;l&&#65533;w
&#711;&#65533;&#65533;z&#65533;&#65533;x\&#65533;"L&#65533;|&#65533;]&#65533;&#65533;{&#65533;X&#770;&#65533;&#65533;&#65533;&#796;&#65533;&#641;&#65533;&#65533;h&#65533;&#719;pD$[&#65533;^*k&#632;&#4731;&#65533;&#65533;&#65533;I&#65533;&#65533;R&#65533;abWWmeU/Z&#65533;F&#65533;M&#65533;&#65533;&#65533;u&#65533;&#65533;&#65533;&#65533;&#65533;&#65533;&#65533;&#65533;;&#65533;&#65533;&#65533;$	&#65533;&#65533;{&#65533;-&#65533;&#65533;&#65533;&#65533;&#746;&#65533;x&#65533;&#65533;&#65533;X&#829;h&#65533;&#65533;)&#65533;Hh&#65533;&#65533;&#65533;eR&#65533;&#65533;&#65533;&#811;9&#65533;&#65533;&#65533;g,<c&#65533;&#65533;&#65533;Do&#65533;;K&#65533;&#65533;RWp&#65533;k&#65533;o&#65533;&#1627;E'&#65533;+&#65533;&#65533;&#65533;&#65533;&#1393;&#65533;>&#65533;&#65533;(&#65533;,&#65533;&#65533;i&#65533;^{Ti&#65533;&#65533;&#65533;&#999;&#65533;&#65533;&#65533;&#65533;&#65533;7&#65533;E&#1359;b`s&#65533;6a&#65533;&#65533;&#65533;S&#65533;k&#65533;&#65533;g&&#65533;&#838;&#65533;&#65533;1x&#65533;B&#65533;&#65533;&#65533;F:&#65533;T&#65533;&#65533;&#65533;&#65533;&#65533;(*&#65533;K,&#65533;Z&#65533;&#1173;K&#65533;&#65533;8&#65533;&#65533;k&#65533;4=&#65533;&#1979;wII&#65533;Y&#65533;&#572;&#65533;&#65533;,U0&#65533;&3E&#65533;;&#65533;&#65533;&#65533;&#65533;3N&#65533;}xV&#65533;D9g&#65533;&#65533;&#65533;U}&#65533;R=&#65533;m&#65533;&#65533;&#65533;i&#576;^&#65533;&#65533;&#65533;&#65533;Y&#65533;&#506;Z&#1023;t&#65533;&#65533;&#65533;&#65533;&#65533;&#65533;B@&#65533;&#65533;&#65533;&#1460;&#65533;&#65533;&#65533;&#65533;&#65533;&#65533;&#65533;T&#65533;&#65533;&#65533;&#65533;&#65533;3&#65533;&#130;&#1903;&#65533;&#65533;yl&#65533;'&#65533;&#65533;pw]&#1920;&#65533;u&#65533;&#838;&#728;&#65533;r(&#65533;&#65533;&#65533;&#65533;&#65533;uMgC@&#65533;L&#65533;w&#65533;{&#65533;>&#1693;&#65533;&#1350;:&#65533;,&#65533;|&#65533;
A&#65533;&#65533;v&#65533;&#58579;&#65533;l&#1303;&#65533;&#65533;&#65533;Vp&#65533;&#65533;&#65533;I&#509;&#65533;&#65533;&#65533;K&#65533;&#65533;[&#65533;m&#65533;&#1160;&#65533;&#65533;9js&#65533;M&#65533;5N&#65533;&#65533;L&#636;:&#65533;
&#65533;"&#65533;&#65533;v&#65533;.&#65533;&#65533;
&#65533;&#65533;&#65533;&#65533;&#65533;&#65533;&#65533;C^&#65533;towM&#65533;a &#65533;&#65533;l$~&#65533;&#65533;[Ar'&#65533;&#65533;&#65533;07]&#65533;&#65533;&#65533;&#177;{I&#65533;&#65533;Xz&#65533;=|&#65533;9&#65533;&#65533;&#65533;&#65533;L&#950;\&#65533;&#65533;`&#65533;Qv&#65533;n&#65533;&#40737;-&#65533;&#65533;9&#1916;&#65533;L&#65533;&#65533;-&#65533;r&#65533;&#65533;S&#65533;&#65533;&#65533;_T&#65533; q,N&#65533;'!&#65533;%
w&#65533;ZU&#1534;&#65533;&#65533;}O-&#65533;>&#65533;&#65533;&#65533;&#65533;@&#65533;t%&#65533;g&#65533;&#1832;&#65533;&#65533;|^&#65533;&#65533;&#65533;t&#65533;m&#65533;:/+&#65533;&#65533;F&#65533;&#65533;R[&#65533;&#65533;&#65533;&#65533;I&#945;&#1868;&#65533;&#65533;&#65533;&#1854;&#65533;c+&#850;&#65533;#&#65533;]&#65533;&#1472;=(&#65533;
&#65533;j&#65533;5!&#65533;g&#65533;&#65533;MHV&#1635;w&#65533;&#65533;&#65533;&#65533;&#65533;&#65533;&#1915;,&#65533;|&#65533;&#65533;&#65533;v&#65533;&#65533;&#65533;&#1727;&#65533;&#65533;T&#65533;&#65533;M&#65533;_&#65533;&#65533;;&#430;&#65533;&#65533;DM&#65533;d&#65533;!{&#65533;oT&#65533;&#582;&#65533;&#65533;&#65533;&#65533;&#65533;&#1850;&#65533;&#65533;m(&#65533;Y&#65533;&#65533;&#65533;b&#65533;&#65533;&#65533;&#65533;&#65533;
&#65533;f:&#65533;&#65533;|&#65533;&#65533;p&#65533;&#65533;&#65533;B`>l&#65533;&#65533;&#65533;&#65533;&#65533;&#65533;&#65533;S&#1777;&#65533;=&#65533;&#266;&#65533;&#65533;&#729;&#65533;&#65533;&#65533;&#65533;]&#65533;&#65533;&#65533;i&#65533;[&#65533;_&#2033;)&#65533;&#65533;P&#65533;&#65533;&#65533;&#65533;9&#65533;&#65533;&#65533;&#65533;&#65533;~&#65533;|&#65533;&#65533;6&#65533;&#65533;&#65533;&#1716;&#65533;&#65533;&#538;&#65533;&#65533;&#65533;&#65533;&#65533;;&#65533;1^&#65533;J&#62378;&#65533;T&#65533;&#65533;&#65533;,`&#65533;&#65533;&#65533;&#65533;&#65533;&#65533;&#1438;&#65533;oT&#65533;L&#65533;	&#65533;-&#65533;Mo&#65533;&#1772;&#65533;^&#65533;)j&#65533;+&#65533;O&#65533;~6&#65533;&#65533;&#65533;z&#65533;	M&#65533;&#65533;l3g&#65533;&#65533;_&#65533;&#65533;&#65533;&#65533;E&#65533;&#65533;&#65533;&#65533;&#65533;:G&#65533;&#65533;&#65533;&#65533;&#65533;n&#65533;&#65533;&#65533;Cp&#65533;&#65533;&#65533;&#65533;&#65533;&#65533;3&#65533;&#65533;mPQ&#65533;&#65533;L&#65533;&#65533;.&#65533;uN&#65533;&#65533;O&#65533;kO&#65533;&#65533;&#1687;m&#65533;O&#65533;&#65533;~&#65533;5&#65533;&#65533;&#65533;&#65533;&#65533;<&#65533;W&#65533;&#65533;&#65533;^&#65533;&#65533;&#65533;+&#65533;&#65533;&#65533;&#65533;8&#65533;&#65533;m/8&#65533;&#65533;&#65533;N&#65533;&#65533;~&#65533;&#65533;?{&#65533;+&#65533;>&#65533;_&#65533;&#65533;=&#65533;jh&#65533;
&#65533;&#65533;-&#65533;+D>&#65533;&#65533;U&#65533;&#65533;&#65533;&#65533;O&#65533; &#65533;&#65533;&#65533;&#65533;&#65533;&#836;&#65533;&#65533;&#65533;|V&#65533;O&#65533;&#65533;d&#65533;{w9&#65533;]&#323;&#65533;&#65533;&#65533;&#65533;&#65533;(D&#65533;&#65533;`3&#65533;[	&#65533;&#65533;&#65533;&#65533;&#65533;&#65533;&#65533;&#65533;n&#65533;&#65533;V&#65533;Z&#65533;\&#65533;&#65533;q&#65533;/&#65533;U&#65533;&#65533;&#65533;&#65533;F;&#65533; , &#65533;%&#65533;?&#65533;z^&#65533;}&#65533;&#65533;&#65533;&#65533;&#65533;&#140;&#65533;&#454;{&#65533;e&#65533;&#893;&#1069;&#602;&#65533;&#65533;>&#65533;_&#65533;&#65533;&#65533;&#65533;r# &#65533;ST&#65533;&#65533;s=&#65533;&#65533;E&#65533;&#65533;&#65533;&#65533;t&#65533;R#:h&#65533;j&#65533;&#1758;%&#65533;&#65533;H&#65533;a&#65533;Xq&#180;"&#65533;C&#234;1r&#65533;&#65533;&#65533;g&#65533;e$&#65533;J&#65533;"&#65533;&#65533;9&#65533;`&#65533;&#595;
P&#65533;H&#65533;R&#65533;&#65533;
0S&#284; &#65533;<&#65533;l&#65533;&#65533;3&#65533;&#65533;D&#65533;\8J&#65533;&#721;&#65533;E&#65533;P&#65533;&#65533; &#65533;De&#65533;j&#65533;&#65533;&#65533;@v&#65533;&#245;&#65533;&#65533;&#65533;<a&#134;&#65533;5L'&#65533;	&#65533;@+&#65533;&#65533;[&#65533;o&#1610;=	&#65533;&#65533;&#65533;&#65533;oo]&#65533;Wo&#65533;&#65533;gA~\@M0&#65533;&#65533;^&#65533;&#65533;U&#65533;a.c&#65533;&#65533;,&#65533;2&#65533;e&#65533;Y&#65533;e&#615;g&#464;7&#65533;.Fy&#65533;hP&#65533;m&#65533;&#65533;&#65533;&#1993;&#65533;a&#65533;&#65533;&#1913;"&#65533;&#65533;&#1646;&#65533;N&#65533;qM%&#65533;]&#65533;&#65533;	&#65533;&#65533;?&#65533;&#65533;&#65533;I&#65533;E;&#65533;8:&#65533;&#65533;o&#957;&#65533;-&#65533;&Y:2&#65533;&#65533;	CzO~&#65533;&#725;-&#1247;&#65533;Y&#65533;&#65533;&#65533;&#65533;7&#65533;&#2020;e&#65533;&#1030;Q&#65533;*&#65533;w&#65533;&#65533;#N&#627;&#65533;Q&#65533;&#1600;&#65533;&#65533;V%&#65533;&#65533;&#65533;}"&#65533;q&#65533;&#65533;&#65533;]&#65533;&#65533;&#65533;`\&#65533;&#65533;q&#65533;\w&#1109;&#65533;_%&#65533;6&#65533;-&#65533;x1&#65533;&#65533;qq&#65533;&#65533;&#65533;F&#65533;]}&#65533;&#65533;&#65533;&#65533;Hw&#65533;&#65533;&#65533;
Y&#65533;&#65533;,&#65533;)&#65533;Be&#65533;q&#65533;]&#65533;&#65533;&#13479;&#65533;D&#65533;$&#65533;M&#65533;&#65533;M&#65533;&#65533;&#65533;6&#65533;n&#65533;	g&#65533;oY&#65533;&#65533;N>f87&#65533;&#65533;&#65533;$y@9&#1632;0kX&#65533;&#65533;\k&#1397;a$&#65533;8d&#65533;&#65533;&#65533;Y#&#65533;&#65533;`F&#1696;&#65533;Hwz&#65533;&#1189;h&#65533;&#65533;\&#65533;B&#65533;&#129;H&#65533;&#65533;&#65533;&#65533;&#1243;S&#65533;UZ &#65533;&#65533;i&#65533;=&#65533;Edn&#65533;tM&#65533;&#65533;xg*&#65533;Wf&#65533;.z&#1479;&FHEn&#65533;&#65533;9T&#65533;@&#65533;!&#65533;&#1905;.&#65533;&#65533;o&#65533;&#65533;'&#65533;&#65533;&#65533;&#65533;&#65533;6-l&#65533;&#65533;vW&#65533;&#65533;&#740;x&#65533;&#65533;:c&#65533;&#65533;	b&#65533;DJ&#65533;@8&#65533;y&#65533;&#65533;o&#65533;I&#65533;&#65533;&#65533;&#65533;&#65533;&#65533;pg&#65533;9b@&#1970;&#65533;&#65533;&#65533;&#65533;k&#65533;_&#65533;&#65533;_&#65533;&#65533;&#65533;J&#65533;?&#65533;v&#65533;,&#65533;&#65533;6Ya&#65533;&#65533;&#65533;g+&#65533;4%h0_l\&#65533;&#65533;&#65533;&#65533;``~&#65533;^&#1695;O&#65533;&#65533; &#65533;&#65533;&#65533;&#606;F%B&#65533;f&#65533;\C0&#65533;&#65533;&#65533;&#65533;&#65533;&#65533;&#65533;&#164;&#65533;Ib&#65533;&#65533;+&#65533;T&#65533;,P&#65533;$&#65533;&#65533;&#65533;*&#65533;"&#65533;&#65533;V&#65533;fX3$&#65533;C&#65533;&#65533;p&#65533;`wk&#65533;&#65533;&#65533;<&#65533;&#65533;2f&#65533;Td&#65533;&#65533;H&#65533;tC&#65533;Co;]&#65533;&#46013;&#65533;&#65533;&#65533;&#65533;&#65533;&#1229;&#1556;% u&#65533;&#65533;6&#65533;au&#65533;&&#65533;&#65533;}&#65533;&#65533;5&#65533;&#65533;&#65533;&#65533;&#65533;G&#65533;`F.&#65533;&#65533;Y&#65533;&#65533;&#65533;G\&#65533;&#65533;&#65533;&#65533;q&#65533;jFiRP&#65533;&#65533;&#65533;&#65533;&#65533;&#65533;|2&#65533;I&#65533;&#65533;&#65533;&#65533;:H&#65533;&#65533;M;&#65533;&#65533;&#65533;&#65533;N&#65533;&#65533;A=&#65533;&#65533;&#65533;&#65533;l&#65533;&#65533;/&#65533;6&#65533;m&#65533;&#65533;&#65533;Q&#65533;&#65533;&#65533;K&#65533;%Yc&#65533;&#65533;&#65533;&#1415;&#65533;&#65533;&#1315;&#65533;&#65533;gO2~&#1666;s/&#65533;&#65533;/&#65533;&#65533;$&#65533;8&#65533;&#65533;&#65533;&#65533;[&#920;9&#65533;&#65533;&#65533;>&#65533;C&#65533;~;&#65533;&#65533;&#65533;$-&#65533;o&#65533;&#65533;&#65533;B&#470;z&#65533;[&#65533;&#594;&#65533;wv&#65533;4&#1756;&#65533;2&#65533;&#65533;&#65533;d'&#65533;P`&#65533;&#65533;&#65533;&#65533;RE&#65533;&#65533;P&#65533;&#11939;&#65533;&#65533;eN&#65533;&#1319;f&#1427;&#65533;&#65533;&#65533;qU[&#65533;&#65533;&#65533;&#65533;`&#65533;l&#65533;&#65533;a&#65533;6T&#65533;[m']c#&#65533;&#65533;t&#65533;&#65533;)&#65533;y4&#65533;&#65533;&#65533;&#492;&#65533;=G&#65533;a&#65533;&#65533;&#65533;&#65533;&#65533;vR&#65533;&#65533;&#65533;8
$&#65533;&#65533;|&#65533;h)&#65533;A&#65533;U&#65533;&#65533;I&#65533;&#65533;A&#65533;EG&#65533;&#65533;&#65533;&#65533;&#65533;&#65533;iY&#65533;b&#65533;pwC&#65533;$&#65533;gl&#65533;&#65533; =&#65533;Q&#65533;W&#65533;c&#65533;'	B&#65533;t&#65533;Q&#65533;&#65533;$5&#65533;&#65533;&#65533;&#65533;&#65533;&#65533;&#65533;Hy!(cf&#65533;r&#65533;J&#65533;T&#65533;&#65533; &#65533;&#65533;&#65533;o&#65533;&#65533;&#65533;;&#65533;E&#65533;=K^&#65533;HF&#65533;&#65533;HN&#65533;ui&#65533;*Z&#65533;0]&#65533;#%&#65533;=&#65533;&#65533;&#523;&#65533;h&#65533;&#65533;&#65533;&#65533;-&#65533;8&#65533;r?\&#1998;&#65533;5&#835;T&#65533;cS&#65533;"&#65533;
&#65533;L<&#65533;&#65533;J&#65533;+!&#65533;&#65533;&#65533;qh&#65533;&#65533;&#65533;y&#65533;k&#65533;&#65533;/SjA&#65533;@j&#65533;jaE&#229;&#65533;n4L&#65533;s&#65533;&#65533;`%/&#65533;&#65533;.&#65533;5&<a&#65533;T&#65533;Q&#65533;&#65533;&#65533;&#65533;+&#65533;F_BC&#65533;&#65533;&#65533;&#65533;@&#65533;]p0&#975;bQ:&#65533;+&#65533;l&#65533;"&#1970;6#&#65533;I&#65533;&#1154;B1}&#284;`Nc&#65533;S&#65533;&#65533;Hn&#65533;'`&#65533;&#208;&#65533;&#65533;)&#65533;&#65533;$&#2071;Jd,&#65533;lSV&#65533;&#65533;9)&#65533;v&#65533;uH
&#65533;g>&#65533;&#65533;$}&#65533;6&#65533;>s&#65533;&#65533;8&#65533;S&Bx&#65533;&#65533;&#65533;&#839;&#65533;d_Z&#65533;2&#65533;~2&#65533;1&#65533;3&#65533;5&#65533;&#65533;&#65533;2&#65533;
GVC&#65533;qP>&#65533;,A	&#65533;"&#65533;Nbu&#65533;l&#65533;F5f&#65533;(&#65533;&U&#65533;&#65533;&#65533;&#65533;&#65533;&#65533;#o&#65533;&#65533;Ur&#65533;&#65533;K&#65533;>myP#&#65533;&#65533;r)&#1469;v&#65533;[&#65533;&#65533;&#65533;&#65533;\&#65533;&#1462;I&#65533;1&#65533;&#65533;a&#65533;&#65533;(1&#1502;t&#65533;c&#1361;&#65533;&#65533;i&#65533;%~&#65533;&&#65533;8a&#65533;(&#65533;T&#65533;Jeb&#65533;&#65533;G&#65533;&#65533;vo&#65533;&#65533;v&#65533;JW&#65533;v&#65533;&#65533;mO&#65533;[P7%t=%]a9:&#65533;.QC&#65533;&#65533;|)*&#65533;&#16554;&#65533;&#65533;Xb&#65533;&#65533;R9G&#65533;@,.J&#65533;&#65533;t&#65533;0&#65533;&#65533;qpF&#65533;&#65533;F&#1524;&#65533;&#65533;&#65533;&#65533;&#65533;&#65533;&#65533;&#65533;&#1502;&#65533;%(&#65533;&#65533;&#65533;&#338;N&#65533;X&#65533;&#132;n&#65533;	&#65533;l&#65533;M&#65533;&#65533;&#65533;&#65533;&#65533;&#65533;U&#65533;&#64339;&#65533;U7ZY&#65533;T&#65533;&#65533;(fj&#65533;&#65533;&#65533;B9x&#65533;SaW&#65533;kc4&#65533;&#9266;%&#65533;?&#65533;K&#65533;fX&#65533;=bi&#65533;&#65533;IZl'd/|=&&#887;qRf&#65533;&#65533;hTT&#65533;Q&#65533;Mvv]&#65533;k&#65533;&#65533;2	PACF)p&#65533;&#65533;9&#65533;%&#65533;&#65533;&#65533;&#65533;K)&#65533;D&#65533;B&#65533;&#65533;{&#65533;m&#65533;S&#65533;<&#65533;X&#65533;&#65533;&#65533;~r&#65533;&#65533;f&#65533;Y&#303;q&#65533;%&#65533;:&#1353;&#65533;$q\&#65533;H&#65533;&#65533;r&#65533;s&#65533;&#65533;j&#65533;|]&#65533;&#65533;8&#65533;&#65533;&#65533;[m[&#65533;-v&#65533;&#65533;w5$&#65533;z&#65533;&#65533;&#65533;&#65533;&#65533;w&#65533;&#65533;	&#65533;&#65533;&#65533;C&#65533;u^B&#65533;&#65533;&#65533;&#65533;&#65533;&#65533;&#65533;&#65533;Oh&#65533;;7&#65533;0A&#65533;D&#65533;"&#65533;&#65533;k&#65533;g&#65533;R<&#65533;Coa&#65533;&#65533;T&#65533;&#65533;&#65533;&#65533;&#65533;&#65533;t&#65533;E&#65533;&#65533;&#65533;&#65533;&#65533;l&#394;PA&#65533;&#65533;&#65533;&#65533;V\w&#65533;&#65533;&#65533;iS&#65533;&#65533;(&#65533;&#65533;EUx&#65533;&#65533;&#65533;l&#65533;v&#65533;kY&#65533;&#65533;V]&#65533;.&#65533;M&#65533;&#65533;r&#65533;&#65533;&#65533;.&#15638;d8&#65533;$1&#65533;u7&#65533;&#65533;&#65533;&#65533;b&#65533;*z&#65533;"&&#65533;&#65533;&#65533;&#65533;16&#65533;&#686;&#65533;c&#65533;Lcg&#65533;B&#65533;~>DuZ&#65533;.k&#65533;L&#65533;tL&#65533;&#65533;?o@o&#65533;^4y&#765;pto%&#65533;&#65533;&#65533;&#65533;&#65533;&#65533;1d2W&#65533;vc&#65533;&#65533;hJ[&#65533;.&#65533;.
&#65533;&#65533;;&#65533;V]-)Q&#65533;&#65533;q&#65533;&#65533;Vt=&#65533;ho&#65533;&#65533;;&#65533;M&#65533;&2&#65533;~&#65533;ja&#65533;&#65533;ir #&#65533;H&#65533;/&#65533;&#65533;$o&#65533;&#65533;&#1275;r&#65533;&#65533;&#65533;&#65533;y&#65533;'&#65533;&#65533;7Z&#65533;:&#65533;&#1043; G;&#65533;&#65533;&#65533;&#65533;&#65533;&#65533;&#65533;&#65533;&#65533;&#65533;8,&#65533;&#65533;&#65533;
&#65533;&#65533;&#65533;R&#65533;)~&#65533;4X&#65533;&#65533;&#65533;Zpy&#65533;&#65533;|&#65533;[&#65533;b&#65533;}&#65533;&#65533;Bm&#65533;X&#65533;L&#65533;2&#65533;4C&#65533;&#65533;o,%4@&#65533;&#65533;&#65533;&#65533;D&#65533;&#65533;p&#65533;/&#65533;&#65533;&#65533;&#65533;&#65533;&#1140;E&#65533;F4&#65533;&#65533;Z&#1549;>&#65533;|&#65533;&#65533;&#65533;&#65533;&#65533;&#65533;&#65533;&#65533;oO&#65533;&#238;&#65533;&#65533;>&#65533;U&#1966;&#65533;&#65533;&#65533;&#65533;&#65533;f&#65533;?W[0C 7&#65533;& &#65533;&#448;&#65533;KTFa&#65533;&#65533;tn&#65533;y&#65533;R#&#65533;w}d&#65533;<uf,Qy&#65533;&#65533;{&#65533;&#65533;N&#65533;&#65533;{&#65533;$v&#183;S&#65533;3&#65533;g&#65533;&#65533;>&#65533;&#65533;u&#65533;eU&#65533;'*&#65533;w:we*HE\&#65533;w'b&#65533;}I&#65533;}HEHu6o&#65533;G{&#65533;~&#65533;&#65533;|&#65533;&#65533;^&#65533;&#65533;^P&#65533;&#65533;Gy&#65533;&#65533;`&#65533; Yws; &#65533;&#308;OV&#65533;&#65533;&#65533;Q&#65533;#&#65533;;#e%&#65533;&#24614;&#65533;g&#65533;&]&#65533;&#65533;g&#65533;&#65533;{M&#65533;t&#311;o&#65533;&#65533;T&#65533;c&#65533;XJI&#65533;Qw0*8w&#65533;#(g&#65533;wh&x&#65533;&#65533;&#327;&#65533;&#1346;&#65533;&#65533;&#65533;&#65533;lTA&#65533;&#65533;&#756;Z;(}&#65533;(r&#65533;X&#65533;&#65533;6&#65533;&#65533;&#65533;$"&#65533;&#65533;W@[&#65533;X`&#65533;	P'w&#65533;
&#65533;&#65533;A&#65533;r&#65533;:&#65533; GJ&#65533;B&#65533;W&#1477;&#65533;&#65533;`W h&#65533;&#65533;3&#65533;&#65533;y
gb&#65533;&#65533;o&#65533;t@&#65533;&#65533;_[&#65533;&#65533;&#65533;e&#65533;&#65533;&#65533;&#65533;&#65533;&#65533;p&#65533;&#65533;H&#65533;a(hC1&#65533;2&#65533;&#65533;&#1464;o&#1047;&#65533;m&#65533;M6&#65533;f&#65533;&#65533;&#65533;&#65533;S+Y&#65533;&#65533;(j&#65533;d}&#1352;b&#65533; .S&#461;&#65533;&#65533;&#65533;&#65533;}&#65533;j&#65533;&#65533;&#65533;Dx&#65533;%#	H&#65533;&#65533;L&#65533;l4DU(y&#65533;&#65533;&#65533;&#331;&#65533;*4&#65533;r4&#65533;z&#65533;c&#65533;&#65533;&#65533;N&#65533;&#65533;3Q&#65533;Y&#65533;Wb&#65533;&#65533;C&#968;`F &#1039;!c&#65533;&#65533;z&#65533;&#65533;zj&#392;8&#65533;H&#65533;&#65533;&#65533;&#65533;w&#65533;&#65533;K(H@ Y|_siu6@s[&#65533;&#65533;]&#65533;oY&#65533;O&#65533;&#65533;&#65533;r&#65533;h=&#65533;z]qxJ8n6V&#65533;&#65533;&#65533;&#594;&#65533;&#1792;&#65533;&#65533;&#65533;E&#65533;0"&#65533;E	&#65533;&#65533;Vp&#65533;&#65533;92&#65533;&#65533;|&#65533;&#65533;&#65533;&#65533;&#65533;1&#65533;&#65533;&#65533;r&#65533;&#65533;%s&#742;&#65533;&#65533;&#65533;&#65533;&#152;U"=&#65533;WD=;pyGD&#65533;3&#65533;N`&#65533;&#65533;PB&#65533;v)&#65533;I&#65533;F&#65533;&#65533;&#65533;&#65533;8&#65533;B&#65533; Q&#65533;8&#65533;&#65533;&#65533;&#65533;&#65533;&#65533;c&#1556;&#1447;YluaT&#65533;&#65533;&#65533;&#65533;Y&#65533;&#65533;"&#65533;-1&#65533;q&#65533;&#44489;6W[w&#65533;{&#65533;[&#65533;&#65533;~&#65533;&#65533;#IR8&#65533;&#65533;&#65533;&#65533;&#65533;z&#599;&#65533;&#65533;!&#65533;8!&#65533;&#65533;e&#65533;I&#65533;&#65533;&#65533;l&#65533;X\&#65533;d&#65533;	]&#65533;X&#65533;+&#594;&#65533;&#65533;&#65533;m&#65533;&#65533;&#65533;u#&#65533;&#65533;&#65533;DKYA>bF&#65533;&#463;>9&#65533;&#65533;)&#65533;&#65533;&#65533;'zxL;8j&#65533;&#65533;&#1463;h|&#65533;)w:&#65533;w@&#65533;r&#232;&#65533;U7&#65533;&#65533;x&#65533;J&#65533;"&#65533;Y9@XT&#65533;	L&#65533;&#65533;&#65533;ly&#65533;&#65533;&#65533;&#65533;>&#65533;I&#65533;&#65533;&#1625;&#65533;r(W&#1348;&#65533;XX1&#65533;PZ&#65533;U&&#65533;&#65533;&#65533;&#65533;3&#65533;&#65533;&#1623;")&#65533;&#65533;h&#65533;&#65533;x+&#65533;bhN&#65533;	0v!&#65533;3)&#65533;&#65533;n&#65533;&#65533;&#65533;&#65533;E	i&#65533;&#65533;&#65533;&#65533;&#65533;&#65533;&#65533; &#65533;i&#65533;&#65533;T:^ &#1696;&#65533;&#65533;&#65533;6&#65533;&#65533;&#65533;&#65533;&#65533;-&#65533;#&#65533;ps&#65533;&#65533;Y&#65533;u	&#65533;&#65533;&#65533;&#65533;sf&#65533;4&#65533;t&#65533;e&#65533;9&#65533;J&#65533;k&#65533;&#65533;&#65533;@&#65533;&#65533;&#65533;&#65533;$$&#65533;x&#65533;Il&#65533;y&#65533;&#65533;G&#65533;&#209;O&#65533;&#65533;&#65533;c&#65533;N 	x#y}i&#65533;_&#65533;4{&#65533;V&#65533;9=&#65533;&#65533;E&#65533;)P&#65533;%&#65533;Fh&#65533;&#65533;S&#65533;!b&#65533;H-Y#&#65533;&#65533;&#65533;\&#65533;<yPJ&#145;&#673;&#65533;Z&#65533;&#1271;&#65533;zb&#65533;&#65533;&#65533;&#65533;&#65533;*d&#65533;&#65533;L&#65533;8&#65533;&#65533;[&#65533;&#65533;&#65533;h"!&#65533;&#65533;&#65533;&#65533;h&#65533;x[{'&#65533;&#65533;z&#65533;!&#65533;=q&#65533;&#65533; &#65533;(Xzi&#65533;&#65533;&#65533;&#65533;[&#65533;&#65533;R&#65533;&#65533;&#65533;If&#65533;&#65533;B&#65533;&#65533;\w&#65533;&#65533;w_!	&#65533;J-&#65533;&#65533;&#65533;0z&#65533;E*&#65533;&#65533;O&#808;&#65533;Gt&#2006;u&#6809;&#65533;&#65533;&#65533;Y&#65533;&#65533;&#65533;&#65533;%&#65533;&#65533;&#65533;G&#65533;&#65533;&#65533;>&#65533;&#65533;zM&#65533;&#65533;&#65533;&#65533;S&&#65533;o*&#65533;UB&#65533;gp&>&#65533;969s&#65533;&#65533;hheH&#65533;&#65533;&#65533;&#65533;&#65533;&#65533;Z&#354;&#65533;H5&#65533;&#65533;&#65533;&#65533;&#65533;&#65533;)&#65533;&#14004;&#65533;&#65533;&#65533;&#1578;f&#65533;Zr&#65533;&#1582;&#65533;&#65533;&#65533;:&#65533;&#65533;&#65533;K)&#65533;CI&#65533;&#1833;Q]&#745;C&#623;b&#48121;&#65533;K&#65533;&#65533;P&#65533;lV'N&#65533;.&#34808;P&#65533;rm&#65533;&#65533;mS&#65533;LX&#65533;q&#65533;&#65533;&#65533;&#65533;&#65533;Ogfs&#65533;J&#65533;&#65533;CP&#65533;&#65533;R&#65533;T&#1638;2&#65533;c&#65533;d6&#65533;&#40464;ko&#65533;	O&#65533;<&#65533;&#65533;|W&#65533;&#63780;&#65533;CU&#65533;&#65533;ZG&#65533; &#65533;J(&#65533;&#65533;&#65533;&#65533;	&#65533;&#65533;;&#65533;&#65533;&#378;X&#65533;&#65533;c&#65533;&#65533;&#359;zu1$&#65533;J&#65533;j&#65533;4Z&#65533;&#65533;{&#65533;	&#65533;&#65533;&#65533;&#65533;$&#65533;X&#65533;&#65533;vG'&#65533;&#65533;k&#65533;A
&#65533;&#65533;@F&#65533;_k&#65533;f&#65533;uNkL&#65533;&#1316;&#65533;&#65533;&#65533;u&#65533;< &#65533;&#65533;&#65533;&#65533;+-y&#65533;&#65533;&#65533;6d&#535;&#65533;5g&#65533;&#65533;*&#65533;)+&#65533;&#65533;&#65533;v&#65533;&#65533;&#666;&#65533;DO&#65533;&#65533;&#65533;&#65533;&#65533;Hi&#1914;&#65533;&#65533;&#65533;&#65533;&#65533;&#65533;&#65533;&#65533;&#65533;&#65533;?:&#65533;>k&#65533;z
&#65533;&#65533;#H&#65533;&#65533;F&#65533;}&#65533;&#65533;J&#65533;&#65533;	t&#65533;&#65533;&#65533;=&#65533;(&#65533;&#65533;&#65533;F*&#65533; \&#65533;&#65533;[&#65533; Yk&#65533;&#65533;HxC@&#65533;Z&#65533;&#65533;+&#65533;&#65533;&#65533;q@&#65533;&#65533;&#65533;'s,&#65533;k!	g&#65533;m&#65533;d,a&#65533;&#65533;F!v&#65533;<MBj&#65533;&#65533;kT8[u&&#65533;V&#65533;-Yh&#65533;&#65533; e&#65533;	x&#65533;e&#65533;&#65533;&#205;&#65533;a\ic&#65533;&#65533;&#65533;&#65533;'d\>hdg&#65533;&#65533;[&#65533;&#65533;&#65533;2&#65533;&#65533;B&#65533;&#65533;c6&#65533;&#65533;&#65533;&#65533;[&#65533;&#65533;&#65533;Aus&#65533;&#65533;&#65533; 4L&#65533;u&#65533;&#65533;&#65533;&#65533;&#65533;up(&#65533;&#65533;E)&#65533;z~&#65533;&#700;&#65533;&#65533;&#166;&#65533;3&#65533;{&#65533;&#65533;&#347;*[&#65533;&#795;;L&#65533;&#65533;&#65533;@&#65533;&#65533;&#65533;&#65533;&#65533;
rk&#65533;y&#65533;
&#65533;m&#65533;%e&#65533;&#65533;&#65533;&#65533;&#65533;4&#65533;&#65533;&#65533;9&#65533;&#65533;?W&#65533;&#65533;&#65533;&#65533;fw&#65533;&#1642;&#359;&#65533;KI&#65533;uH&#65533;&#524;oe	&#65533;&#65533;&#65533;&#65533;&#65533;b&#65533;&#65533;&#65533;&#65533;&#65533;m&#65533;	&#65533;&#65533;&#65533;&#65533;&#65533;l#&#65533;&#1759;?K&#65533;&#65533;&#65533;&#65533;{l&#65533;;&#65533;"f`&#65533;&#65533;&#65533;	&#65533;%&#65533;S&#65533;&#65533;&#65533;&#65533;&#65533;:\&#65533;86&#65533;&#65533;&#65533;&#65533;w`&#65533;&#65533;&#65533;),UW&#65533;55\[&#65533;l&#65533;&#65533;&#65533;&#65533;Tl&#65533;&#65533;&#65533;Z,r&#65533;&#65533;&#682;&#65533;&#65533;&#65533;&#65533;&#65533;5\&#705;&#65533;&#65533;&#65533;|&#65533;&#65533;&#65533;&#65533;&#65533;4&#65533;&#65533;D&#65533;&#65533;;a<1jS(b&#65533;&#65533;&#65533;6&#65533;g&#65533;$&#65533;t
&#65533;|* &#65533;~x&#65533;&#65533;K3&#65533;&#33796;&#65533;a&#65533;&#65533;&#65533;&#1718;&#65533;&#65533;&#65533;&#65533;&#65533;&#65533;&#65533;}&#65533;m_&#65533;c<0&#65533;&#65533;B&#65533;&#65533;&#65533;&#65533;&#65533;4&#65533;&#65533;&#65533;&#65533;&#65533;&#65533;&#65533;kvZ&#65533;O&#65533;&#65533;&#65533;	W&#65533;&#65533;&#65533;`I=&#65533;&#1105;v,&#65533;@h&#65533;|&#65533;k&#65533;;&#65533;F&#65533;&#65533;&#65533;&0&#65533;&#65533;Nz&#65533;z= &#65533;&#65533;&#1459;|&#65533;w&#65533;+^&#65533;&#65533;Qg&#65533;$&#65533;&#832;&#65533;&#1084;Ua&#65533;&#632;,&#65533;&#65533;b3&#65533;&#65533;`&#1794;h&#65533;F&#65533;&#65533;f}&#65533;[&#65533;&#65533; &#65533;_&#65533;5&#65533;&#65533;&#65533;&#65533;i&#65533;j&#65533;
&#65533;&#65533;&#65533;+&#65533;&#65533;}Y&#65533;!&#65533;#|&#65533;'aB &#65533;h&#65533;&#65533;%&#65533;<Y&#65533;t&#65533;7+&#65533;A&#65533;&#65533;&#65533;&#1872;C&#65533;&#1468;]&#65533;q]P&#65533;&#65533;c&#1644;	&#65533;&#65533;nvzPH:&#65533;x&#65533;&#65533;&#65533;&#65533;&#50708;r&#65533;R&#65533;D.;&#65533;&#65533;&#65533;KE&#65533;~g&#65533;&#65533;G&#65533;&#1948;&#65533;&#65533;.&#65533;&#65533;&#65533;E3&#65533;&#65533;&#65533;&#65533;&#65533;z&#65533;
l&#65533;&#65533;&#65533;&#65533;tT&#65533;<&#65533;&#65533;&#65533;}l&#1287;
&#1446;&#65533;&#65533;?&#65533;h&#65533;Z&#65533;&#65533;f&#65533;<&#65533;Y&#65533;&#65533;=&#65533;5&#65533;&#65533;&#65533;=&&#65533;&#254;-&#65533; &#65533;&#1467;&#65533;&#65533;&#65533;&#65533;&#65533;&#893;&#65533;o&#65533;&#65533;&#65533;tt&#65533;`&#65533;#&#65533;&#65533;&#65533;&#65533;k&#65533;&#188;	@mX
&#65533;&#65533;j&#65533;M&#65533;L&#65533;&#65533;&#65533;&#65533;&#1323;X&#65533;,&#65533;:(H&#65533;&#284;&#65533;hKJZ&#65533;m
W&#65533;&#65533;&#65533;&#65533;&#65533;&#65533;	&#65533;&#65533;&#53860;&#65533;&#65533;Y&#65533;&#65533;|&#65533;>&#1757;Vx&#65533;&#65533;&#65533;G&#65533;&#65533;&#65533;*&#65533;,l&#65533;6&#65533;K&#65533;&#884;&#65533;&#65533;&#1370;1(!&#65533;.&#65533; &#65533;vp&#65533;&#65533;.&#65533; &#251;&#65533;) &#65533;u&#65533;7-	<~&#65533;W&#65533;&#65533;T&#65533;(&#65533;=&#65533;m`&#65533;=],&#65533;&#646;~}&#65533;=gzxU|^l&#65533;&#65533;&#65533;&#65533;,&#65533;&#65533;fl&#65533;&#65533;|&#65533;&#65533;&#65533;&#65533;I&#65533;&#65533;M&#65533;&#65533;&#65533;Z&#65533;&#65533;&#65533;_Wk&#1661;&#65533;+&#65533;{*&#65533;\+&#65533;&#65533;
&#65533;&#65533;&#65533;&#65533;&#65533;&#65533;&#65533;2p&#65533;N&#65533;&#65533;o>&#65533;q&#941;&#65533;&#65533;G&#65533;`&#65533;&#65533;}&#65533;&#65533;&#65533;&#65533;&#65533;.&#65533;&#65533;3v&#65533;&#65533;&#65533;A&#65533;OJ&#65533;]"&#65533;&#1078;&#65533;.s1&#65533;&#65533;N&#65533;A&#65533;5&#1005;&#65533;&#65533;,&#65533;@t&#65533;&#65533;/A&#65533;i&#65533;	 &#1331;$&#65533;&#65533;&#17068;\4&#65533;&#65533;&#65533;&#65533;J.&#65533;&#65533;&#65533;&#65533;&#65533;&#65533;&#65533;&#65533;F&#65533;h&#65533;&#65533;&#65533;b&#65533;&#65533;&#65533;|&#65533;Nn&#65533;&#65533;?&#65533;&#65533;i&#65533;&#65533;&#65533;M&#65533;&#65533;uL\&#65533;&#65533;&#65533;&#65533;&#65533;&#65533;K&#65533;&#65533;&#65533;}MNSynK&#65533;%&#65533;&#16958;a&#65533;&#65533;&#65533;&#65533;&#65533;&#65533;&#65533;X&#1466;$&#65533;3&#64406;M&#65533;&#65533;&#65533;&#65533;&#65533;iy&#65533;6 &#65533;&#65533;m\ &#65533;r&#65533;'&#65533;&#65533;&#65533;&#65533;)&#65533;&#65533;u\&#65533;L&#65533;D)~&#65533;&#65533;&#65533;&#1939;&#65533;&#1610;&#65533;>u&#65533;&#65533;&#65533;&#65533;Z&#65533;
&#65533;&#65533;&#65533;&#65533;&#65533;@V&#65533;FO&#65533;&#65533;)&#65533;>V&#65533;&#65533;~&#65533;&#961;&#65533;&#65533;&#65533;&#65533;&#65533;jO;&#65533;&#65533;&#65533;yT0&#65533;&#65533;^&#65533;%*&#1416;&#65533;&#65533;&#65533;&#65533;&#65533;&#65533;z&#65533;&#65533;&#65533;&#65533;&#65533;&#65533;&#65533;&#65533;&#65533;"2&#65533;`^kz &#65533;`&#65533;&#65533;>I&#65533;&#65533;&#205;SG&#65533;{&#65533;&#65533;&#65533;&#65533;&#65533;O&#65533;>&#65533;nx)&#65533;&#65533;$&#65533;&#65533;&#65533;&#65533;"&#65533;&#65533;&#65533;@&#65533;Eo&#65533;&#65533;&#65533;)&#65533;&#65533;U9&#973;\&#65533;&#65533;&#65533;&#65533;&#65533;^.&#65533;w&#65533;&#65533;g&#65533;&#65533;Uz&#65533;k&#65533;&#65533;,&#65533;7&#65533;&#65533;|+=&#65533;&#65533;&#65533;&#65533;^&#65533;&#65533;&#65533;z#,&#65533;&#65533;&#8634;&#65533;&#65533;~&#65533;&#65533;^&#65533;5o&#65533;&#65533;V%%&#65533;&#65533;&#65533;&#65533;&#65533;&#65533;)
&#65533;&#65533;.&#65533;&&#65533;&#65533;&#65533;
&y[-&#65533;,w&&#65533;&#65533;I)[B+&#65533;-1&#65533;&#65533;N&#65533;)&#65533;&#65533;	@&#65533;D(&#65533;&#65533;&#65533;(	&#65533;;&#65533;&#65533;&#375;&#65533;&#65533;B.]&#65533;]&#65533;Y~&#65533;&#65533;r&#65533;3&#65533;&#65533;`&#65533;&#65533;?U&#65533;&#65533;&#65533;&#65533;n&#65533;&#65533;h&#65533;&#65533;&#65533;&#65533;&#65533;&#65533;&#65533;&#65533;E&#65533;&#65533;<:&#1731;&#65533; &#65533;	T0&#65533;&#65533;&#65533;&#65533;&#65533;[&#65533;&#65533;A&#65533;&#65533;k&#1572;&#65533;&#65533;$]&#65533;&#65533;#x8&#65533;I&#65533;&#65533;&#65533;&#65533;&#65533;&#65533;\y0&#65533;&#65533;&#65533;_&#65533;CY&#65533;&#65533;&#65533;q7{&#65533;&#1683;Rf&#65533;2:&#65533;&#65533;&#65533;&#1122;&#65533;*m&#65533;&#65533;&#65533;&#65533;+O&#65533;&#65533;&#65533;&#674;H&#65533;7&#65533;^&#65533;`&#65533;&#65533;&#1482;"}&#65533;k&#65533;&#65533;&#1587;h&#65533;&#65533;]&#65533;&#65533;&#65533;5`&#65533;&#65533;&#65533;&#1057;E&#1705;&#65533;f&#65533;&#65533;&#65533;/&#418;&#65533;2e
L
S&#65533;&#65533;&#65533;&#65533;&#65533;&#664;&#65533;&#65533;M&#65533;^XEOV'&#65533;A)v&#1498;0cP&#65533;%&#65533;&#65533;&#65533; &#65533;&#65533;&#65533;@&#65533;&#431;&#65533; ['<&#65533;I&#65533;&#65533;&#65533;&#1596;{c&#65533;&#65533;3{&#65533;&#65533;&#65533;.x&#65533;#&#65533;&#65533;&#65533;&#1422;&#65533;&#65533;n&#65533;&#65533;&#65533;&#65533;&#979;&#65533; Sb&#65533;&#65533;&#65533;F&#65533;&#65533;&#65533;r&#65533;~&#65533;|&#1020;C&#1131;&#65533;y&#65533;&#65533;&#65533;&#65533;&#65533;&#65533;)T>P&#65533;+&#65533;Z&#65533;&#65533;v1&#65533;E&#65533;&#65533;D&#38965;&#65533;
&#65533;&#65533;E&#65533;h$&#65533;2ZP\&#65533;&#65533;&#1412;iQ&#65533;V&#65533;c&#65533;']&#65533;Dp&#65533;K
&8&#65533;_$&#65533;`&#65533;&#65533;&#65533;#Gl&#65533;&#65533;&#65533;T#&#65533;q&#65533;&#65533;U&f&#1921;&#65533;Wv&#65533;&#1679;&#65533;uZ>8&#65533;&#65533;jP&#65533;K&#65533;t&#65533;&#65533;$&#65533;&#65533;&#65533;&#65533;&#65533;&#65533;&#65533;8r&#65533;&#983;`&#65533;)&#65533;t&#65533;P&#65533;&#65533;&#65533;!G5&#65533;e)&#65533;A!2dSs&#65533;&#65533;_w&#65533;&#65533;&#65533;y&#65533;R&#65533;&#65533;GM&#65533;u&#65533;']&#65533;&#65533;&#65533;W&#1180;n&#183;&#65533;s&#65533;&#65533;D&#65533;C&#65533;9&#65533;#&#65533;X&#65533;&#65533; &#65533;&#1492;&#65533;&#65533;R&#65533;[&#65533;&#65533;`&#1494;&#65533;H&#65533;&#65533;Hk &#65533;&#65533;T&#65533;fh!&#65533;&#65533;&#65533;z&#65533;-&#65533;&#65533;`&#65533;}&#65533;&#65533;'"Cx&#65533;R&#11214;&#65533;&#65533;%+&#65533;&#65533;bq)&#65533;&#65533;&#65533;&#65533;%q&#649;&#65533;!&#65533;&#65533;(&#65533;8&#65533;f&#65533;e&#65533;Yb&#1754;v&#65533;Z&#65533; &#65533;j`&#65533;&#65533;\&#65533;&#65533;&#65533;m#&#65533;&#65533;&#65533;D&#65533;&#65533;&#65533;&#65533;&#976;Y&#65533;q&#65533;&#65533;&#65533;&#254;^&#65533;&#65533;&9PB&#65533;&#65533;}t&#65533;&#65533;h&#65533;Cw&#65533;.&#65533;[&#65533;&#65533;L	)ZT&#65533;z*h&#65533;&#1457;T&#65533;&#65533;&#65533;!J*&#65533;z&#65533;2&#65533;&#65533;&#65533;{&#65533;%&#65533;@&#65533;c&#65533;G&#65533;&#65533;-&#552;#&#65533;&#65533;&#65533;.]I&#65533;&#65533;&#65533;&#65533;&#44268;&#65533;FIM&#65533;&#65533;bpP&#65533;&#65533;&#65533;W4&#65533;&#704;!&#65533;Z*&#65533;&#65533;&&#1714;2v&#65533;&#65533;&$&#65533;Xe&#65533;zd-&#65533;&#1818;F&#65533;h&#65533;@&#65533;&#65533;.	&_&#65533; S&#65533;&#65533;	:/:&#65533;&#65533;&#65533;v&#65533;&#65533;&#65533;o&#65533;&#65533;B&#65533;&#65533;?&#65533;&#65533;A6u&#65533;S&#521;R&#65533;&#65533;&#65533;4m&#65533;c&#65533;&#65533;&#547;&#65533;&#65533;N&#65533;fu&#1557;K&#65533;M&#65533;&#65533;&#65533;u&#65533;&#65533;&#489;G&#65533; &#65533;&#65533;4%K%&#65533;#&#65533;&#65533;&#65533;M&#65533;N&#548;&#65533;
&#65533;&#65533;&#65533;&#800;&#65533;&#65533;&#65533;&#65533;@G8&#65533;&#65533;r{"&#913;
a&#65533;&#65533;&#65533;5&#65533;-&#65533;5&#65533;^k&#65533;(L&#65533;&#65533;&#65533;&#65533;}&#65533;]e&#65533;&#499;&#65533;&#65533;c&#65533;&#65533;&#65533;&#65533;{;&#65533;&#854;&#65533;&#65533;&#65533;&#65533;]&#65533;&#65533;Z/`&#65533;&#65533;&#65533;&#65533;&#65533;&#65533;J&#65533;&#65533;&#65533;&#65533;@6&#65533;s&#65533;&#65533;F&#65533;{&#355;&#65533;e`N&#65533; &#65533;*&#65533;	K	3 &#65533;0f|&#65533;#E*"4&#65533;&#969;o<&#65533;&#65533;+Px&#65533;B&#65533;&#65533;c&#65533;&#65533;`P^&#65533;&#65533;DR&#65533;]c&#65533;&#65533;?a[&#65533;+^WD&#149;&#65533;-&#65533;~&#65533;&#65533;B&#38407;<&#65533;%-&#65533;&#65533;&#1621;*&#65533;;9i&#65533;&#65533;"s|&#65533;=&#65533;&#65533;&#65533;z&#65533;&#65533;&#1230;&#65533;&#65533;&#65533;y&#65533;&#65533;E&#65533;&#65533;&#65533;&#65533;&#65533;ZF1a&#65533;t&#65533;&#65533;A&#518;q&#65533;%&#65533;&#65533;&#65533;&#65533;s&#65533;&#65533;mJA	pKhN&#65533;&#65533;F&#65533;&#65533;&#65533;d&#65533;&#1669;&#65533;&#65533;&#65533;$Q$&#65533;v&#65533;&#65533;&#65533;p%&#65533;&#65533;&#65533;e&#807;&#65533;lQ&#65533;s&#65533;]MV&#65533;T&#65533;'&#65533;"{&#65533;&#65533;xeDY&#65533;&#65533;&#65533;O(&#65533;&#65533;M&#65533;pl&#65533;&#65533;&#65533;x&#65533;2&#65533;&#65533;&#65533;-3&#65533;#&#65533;&#856;h!&#65533;5&#65533;gP|&#65533;Xj&#65533;&#65533;D.&#65533;u	&#65533; ]&#65533;&#65533;&#65533;&#65533;&#65533;']d&#65533;&#65533;$&#65533;=&#65533;&#65533;&#65533;&#65533;
&#65533;&#65533;W&#65533;r&#65533;	s &#65533;&#65533;h&#1127;&#65533;0@=&#65533;&#65533;&#65533;&#65533;&#65533;j&#65533;8&#65533;&#65533;&#65533;&#65533;l&#65533;&#65533;n,C(-&#65533;&#65533;&#65533;Q&#65533;4&#1481;(&#65533;,R&#65533;a&#65533;&#65533;1&#65533;I&#65533;&#1330;&#65533;&#65533;&#65533;&#65533;.&#65533;U&#65533;t&#1171;4&#65533;&#65533;&#65533;T	W&#65533;&#469; Z	,/v&#65533;&#65533;&#65533;&#65533;&#65533;&#65533;vv&#65533;S&#65533;&#65533;&#65533;&#65533;V&#65533;&#65533;&#65533;-m+H&#65533;2G7&#65533;'vz&#65533;Z*&#65533;&#65533;8M&#65533;u&#65533;&&#65533;&#65533;&#65533;&#65533;t&#65533;&#45651;&#65533;&&#65533;^O&#65533;&#65533;X&#65533;&#1317;EIM&#65533;&#65533;&#65533;&#65533;&#65533;#r&#65533;&#65533;_&#65533;&&#65533;&#65533;I &#65533;CC&#65533;%&#65533;q	&#65533;m&#65533;&#65533;r&#65533;&#65533;3 Q&#65533;Y&#65533;&#511;&#65533;H&#1471;Y&#65533;_6&#65533;&#65533;&#65533;b&#65533;&#65533;\vT?"&#1306;Y&#65533;8>&#65533;&#65533;3,v|J+&#65533;8S&#65533;&#1065;=&#65533;&#65533;&#65533;L&#65533;C:&#65533;U&#65533;,[&#65533;O]&#288;ZM&#65533;; "&#65533;&#65533;L;&#65533;&#65533;b&#65533;h&#65533;H&#65533;&#65533;&#65533;&#65533;q5&#65533;&#65533;t-&#65533;&#65533;&#65533;Mjbq-&#65533;&#65533;c&#65533;&#65533;&#65533;1&#65533;&#65533;%&#65533;&#65533;&#65533;V`\&#65533;&#65533;Q&#65533;&#65533;&#65533;&#65533;&#65533;&#65533;U&#65533;=&#65533;&#65533;Y&#65533;(SPA&#65533;"$0&#65533;&#65533;&#65533;&#65533;>P&#65533;&#65533;&#65533;!;w&#65533;+@a&#65533;	&#65533;D&#65533;.x&#65533;&#65533;&#65533;Tp&#65533;_&#65533;&#65533;z;*8&#65533;A&#1235;&#65533;E&#65533;/hw&#65533;W&#65533;&#65533;P4x^
H&#65533;&#65533;o0&#65533;i&#65533;m&#65533;&BeV&#65533;&#65533;&#65533;&#65533;A@&#65533;&#65533;&#65533;&#65533;q&#65533;@&#65533;&#65533;&#65533;8&#65533;&#65533;`&#65533;&^e;&#65533;	&#65533;&#65533;c&#65533;&#65533;>&#65533;Urs&#65533;&#831;\&#65533;&#65533;IS	9\]&#65533;a&#65533;*&#65533;e8{F&#65533;&#65533;7s&#65533;&#65533;
b&#65533;M&#65533;u&#65533;&#65533;&#65533;<&#65533;&#65533;&#65533;/&#25806;&#158;)&#65533;&#65533;t-25JRk&#65533;4&#65533;&#65533;&#65533;D&#49301;&#65533;!&#65533;&#65533;&#65533;&#65533;_Y&#65533;$hs&#65533;&#65533;&#65533;.1b&#65533;j&#65533;k&#65533;&#65533;&#65533;&#65533;&#65533;zn[k&#65533;&#65533;l[R&#65533;&#65533;&#65533;&#65533;&#65533;4jH&#65533;&#65533;&#65533;&#478;z&#65533;&#65533;&#65533;&#65533;&#65533;["&#65533;&#65533;&#65533;M&#43144;@&#65533;&#65533;wV&#65533;&#65533;&#65533;D&#65533;)U&#65533;;&#65533;4&#65533;&&#65533;&#65533;<&#65533;Y&#65533;rcN&#65533;P5&#65533;&#65533;&#407;V&#65533;&#65533;2&#65533;&#65533;&#65533;&#65533;KI&#65533;&#65533;{&#65533;,&#65533;z&#65533;&#65533;"h&#65533;&#65533;&#65533;&#65533;&#65533;&#65533;&#65533;&#65533;&#65533;l3Em*I&#65533;)&#65533;7&#65533;&#65533;}5| &#65533;&#65533;'&#65533;&#65533;<p&#65533;jsiDnRN&#65533;&#65533;q+&#65533;&#65533;&#65533;&#65533;t3D^&#65533;d&#65533;]&#65533;&#65533;&#65533;&#65533;&#65533;&#65533;&#65533;G&#65533;iC&#65533;&#65533;&#65533;)&#65533;&#65533;NT&#65533;&#65533;1&#65533;8&#65533;&#65533;&#65533;&#65533;&#2014;&#65533;&#65533;GFd&#65533;&#65533;&#65533;dc&#65533;&#65533;H&#65533;c*&#65533;&#65533; &#65533;'&#65533;&#65533;w+&#65533;t&#65533;&#65533;E4&#65533; &#805;&#65533;&#65533;&#65533;&#65533;"2&#65533;E`&#65533;DS8&#65533;&#65533;,&#65533;~&#65533;&#65533;,&#65533;&#65533;&#1969;&#65533;Xlg&#65533;!Tz&#65533;&#65533;&#65533;&#65533;"&#65533;&#65533;&#65533;&#65533;$&#65533;&#65533;&#65533;&#65533;&#65533;5|LD&#65533;/&#65533;l&#65533;&#65533;o~&#65533;&#65533;u&#65533;&#65533;&#65533;k&#65533;&#10266;Wy&#65533;
&#65533;&#65533;&#65533;X)&#65533;>-&#65533;A&#65533;&#65533;Yz&#65533;!.&#65533;&#65533;e&#65533;c&#65533;&#65533;&#65533;&#65533;7&#65533;^&#65533;&#65533;&#65533;&#65533;&#65533;
&#65533;&#65533;EE6&#65533;R-&#65533;&#65533;>&#65533;:&#65533;&#65533;5^E&#65533;&#65533;P"&#65533;F:&#1093;?&#65533;&#65533;$&#65533;\&#65533;&#65533;&#65533;&#65533;&#65533;y/&#65533;!&#65533;U&#65533;`&#65533;&#65533;h&#65533;Y&#65533;$;&#65533;&#65533;5&#65533;&#65533;&#65533;&#65533;  xcp&#65533;&#65533;&#65533;&#65533;&#65533;f&#65533;7d4&#65533;&#65533;&#65533;&#65533;OU&#65533;yN@`&#65533;&#65533;&#65533;&#65533;&#65533;&#65533;&#65533;5k&#65533;i&#65533;p&#65533;&#65533;M^&#65533;U&#65533;&#65533;x&#65533;&#65533;&#65533;r&#65533;&#65533;BM&#65533;&#65533;?%&#65533;!&#65533;nlFnNW&#65533;wF%q&#65533;U|&#65533;&#65533;!
&#65533;&#65533;"r&#65533;&#65533;1'wK&#65533;Cq&#65533;-&#65533;'%&#65533;U0hs&#65533;&#65533;9&#65533;`&#65533;t&#65533;sH+UM&#65533;tl@@&#65533;&#65533;l3dH&#65533;U&#65533;&#65533;&#1558;mb&#65533;HC}]&#65533;&#65533;Ui%.&#65533;^w0.&#65533;~(&#65533;>&#65533;&#65533;&#65533;&#65533;xv&#65533;$&#65533;Rt&#65533;&#65533;~o&#65533;h&#65533;V*&#65533;&#65533;|z<&#65533;7&#65533;!")u&#65533;T&#65533;&#65533;@0zA&#65533;FH&#65533;4 &#65533;/&#65533;&#65533;&#65533;&#65533;x!&#65533;&#65533;&#65533;&#65533;&#65533;r&#65533;&#65533;&#65533;&#65533;&#65533;&#65533;QXC&#65533; &#65533;&#65533;&#65533;&#65533;x&#65533;r&#65533;&#65533;&#65533;x&#65533;&#65533;&#65533;P&#65533;&#65533;:&#65533;0&#65533;n(&#65533;<_f]p&#65533;e&#65533;f<&#65533;&#65533;&#65533;TG&#262;{&#65533;&#65533;&#65533;&#65533;wl&#65533;&#65533;C7&#65533;JG&#65533;C8k&#65533;M&#65533;&#65533;&#65533;z&#65533;&#65533;Uvffc&#65533;N&#65533;4
y0&#65533;&#65533;g&#65533;&#65533;&#65533;&#65533;`B&#65533; wP&#65533;D&#65533;c/&#65533;`&#65533;C.H_&#65533;X&#65533;&#65533;ti&#65533;:@w&#65533;hw&#65533;W o&#65533;o5F&#65533;&#65533;&#65533;&#65533;&#65533;&#65533;&#65533;@&#65533;&#65533;&#65533;g&#65533;&#65533;%&#65533;&#65533;$&#65533;&#65533;y&#65533;&#65533;&#65533;&#65533;&#65533;&#65533;&#65533;8&#65533;&#65533;&#65533;+&#65533;&#65533;P&#65533;	&#65533;8&#65533;<&#65533;&#65533;RH4&#33808;B4&#65533;'&#65533;&#65533;M&#65533;&#65533;ct&#65533;&#65533;&#65533;&#65533;&#65533;&#65533;X&#65533;&#65533;&#65533;&#65533;Eg&#65533;6Y&#65533;u&#65533;<&#65533;&#65533;&#65533;S&#65533;;&#65533;&#65533;&#65533;&#1539;&#65533;APU&#65533;Xd&#65533;&#65533;&#65533;M&#65533;&#65533;]M&#65533;]&#65533;e>&#1160;Q&#65533;Z&#65533;hn&#65533;&#65533;V&#65533;&#65533;&#65533;=&#65533;7"&#65533;7~&#65533;w~&#65533;g&#65533;&#65533;&#65533;)%&#65533;j5&#65533;'=8E&#65533;&#65533;)&#65533;$&#65533;}&#65533;&#391;!W&#65533;t&#65533;&#65533;x&#65533;g&#65533;T&#65533;&#65533;(<32)) )&#65533;&#65533;%&#65533;8&#65533;&#65533;&#65533;&#593;&#65533;I2)@"(&#65533;#	&#65533;3&#65533;&#65533;5&#65533;C _&#65533;&#65533;wO&#65533;&#65533;&#65533;8&#65533;&#65533;x7&#65533;I&#65533;&#65533;&#1216;&#65533;$&#65533;B9e&#65533;|&#65533;&#65533;&#65533;&#65533;&#65533;&#65533;&#65533;d&#65533;)&#65533;H94&#65533;V&#65533;&#65533;&#65533;|a%Vf&#65533;9&#65533;c}3n &#65533;}[&#65533;&#65533;&#65533;&#65533;}&#65533;&#65533;&#65533;]&#65533;Rj&#65533;&#65533;&#65533;H_=&#65533;xU~&#65533;:
&#65533;_eb;	&#65533;P&#65533;&#65533;&#65533;I&#65533;&#65533;&#65533;px&#65533;j&#65533;UA&#65533;&#65533;	I&#65533;P&#65533;<!&#65533;&#65533;&#65533;&#65533;&#65533;4&#65533;i&#65533;I&#65533;&#65533;&#65533;&#65533;&#65533;&#65533;Z&#65533;&#65533;&#65533;&#65533;%&#65533;&#65533;&]&#65533;2V7&#128;&#65533;&#65533;&#65533;#8&#65533; Z&#65533;&#1105;&#65533;9	l&#65533;>&#65533;
&#65533;t0&#65533;+&#65533;@|V&#65533;&#65533;&#65533;uUG&#65533;&#65533;(&#65533;&#65533;L&#65533;"&#65533;&#65533;4&#65533;&#65533;&#65533;X&#65533;&#65533;&&#65533;&#65533;&#65533;Vx1[x
&#65533;Ijq&#65533;by!1&#65533; &#65533;y_&#65533;FSDW&#65533;&#65533;4"f0&#851;&w&#65533;yc&#65533;sQ&#65533;v&#65533;y&#65533;&#65533;&#65533;fGCpe&#65533;&#65533;C&#65533;&#65533;&#65533;h:&#65533;hZ&#65533;#Y&#65533;&#65533;&#65533;&#527;8&#65533;uj&#65533;x&#65533;&#65533;I&#65533;&#65533;&#65533;I&#65533;!;&#65533;&#65533;	&#65533;&#1545;Mu&#65533;Z&#65533;x&#65533;g&#65533;e&#65533;&#666;&#65533;&#1306;&#65533;&#65533;&#65533; &#65533;^Z&#65533;&#65533;P&#65533;&#65533;G&#65533;C&#65533;:&#65533;y&#65533;3)TL&#65533;c&#65533;9F&#65533;&#65533;NQ)&#65533;a&#65533;?L&#65533;Hv:&#675;%%[&#65533;&#1906;&#65533;1~&#65533;!Ep Sp&#65533;&#65533;&#65533;L5 U&#65533;&#65533;P&#65533;&#65533;E&#65533;x)HPKW&#65533;&#65533;7&#65533;&#65533;&#65533;r&#65533;|&#65533;&#65533;&#65533;-5%d&#65533;&#65533;MR&#65533;&#65533;&#65533;&#65533;	&#65533;y&#65533;&#65533;&#65533;#&#65533;&#65533;&#65533;&#65533;&#65533;&#65533;k&#65533;&#65533;&#1702;p:&#65533;&#65533;9&#65533;}&#65533;eq)&#65533;@&#65533;&#65533;&#50824;&#65533;&#65533;j&#65533;_&#854;+&M&#65533;3Ed&#65533;&#65533;+&#65533;&#65533;&#65533;a&#65533;&#65533;&#65533;q&#65533;+&#65533;&#65533;&#65533;-1&#1691;MYy&#65533;j>&#65533;C&#65533;&#65533;&#1713;c&#65533;&#65533;O&#65533;"O&#65533;uq&#65533;&#65533;zCZs&#65533;g&#65533;&#65533;R`&#65533;
5hu&#65533;&#65533;fM&#65533;&#65533;8r#0&#65533;&#65533;&#65533;&#684;)&#65533;&#65533;U.&#65533;&#65533;&#65533;
z Q&#65533;&#65533;&#65533;&#65533;6~&#65533;&#65533;0&#65533;&#65533;&#1710;&#65533;&#65533;S{&#65533;&#1588;&#65533;&#65533;&#65533;V[&#65533;&#65533;&#65533;:4i&#65533;&#65533;&#65533;&#65533;]&#65533;3Ub&#65533;X&#65533;{&#65533;&#65533;p&#65533;&#65533;Di&#65533;&#65533;
&#65533;;7&#65533;$&#65533;&#65533;&#673;R&#65533;B"&#65533;&#65533;#:&#65533;&#65533;r	|
&#65533;P&#65533;S&#65533;Q{5&#65533;J&#65533;&#65533;'&#65533;r&#65533;\gB8&#65533;&#65533;&#65533;&#65533;&#65533;&#65533;&#58638;&#65533;&#65533;`)&#65533;&#65533;&#65533;*I`&#65533;&#65533;&#65533;&#65533;&#346;~&#65533;&#65533;&#65533;&#65533;&#65533;&#65533;?&#65533;&#65533;8?&#65533;&#65533;&#65533;&#65533;P$&#65533;]AIG&#65533;&#1623;&#1770;&#65533;&#65533;%&#65533;!&#65533;&#65533;I&#65533;`k&#65533;I&#65533;w&#65533;&#65533;wjC&#65533;IkHKK*'&#65533;&#65533;&#1240;
Wk&#65533;j&#65533;&#65533;Y&#65533;g&#65533;\&#65533;:)Vt&#65533;&#65533;5&#65533;&#65533;&#65533;r&#65533;&#65533;	+&#65533;=&#65533;&#65533;&#1744;&#65533;L&#65533;&#65533;&#1669;&#65533;&#65533;rN&#65533;"^&#65533;)0&#65533;!0&#65533;&#65533;&#65533;~&#65533;&#65533;Wbr#*CsDJd&#65533;[d&#65533;P&#65533;T0} &#65533;&#65533;&#65533;Q_&#65533;%&#65533;&#65533;&&#65533;&#65533;DQp&#65533;&#65533;[&#65533;&#65533;&#65533;W&#65533;&#1542;&#65533;&#65533;<+hEO&#65533;&#65533;&#65533;&#65533;&#65533;X&#65533;&#65533;&#65533;&#65533;&#65533;X[&#65533;&#1718;,&#65533;&#65533;&#65533;3f&#65533;u+&#65533;7&#65533;&#65533;&#65533;{&#65533;&#65533;Z&#65533;&#65533;&#65533;S&#65533;&#262;&#65533;_&#65533;&#65533;8\&#65533;9&#65533;rIu&#65533;&#65533;{x&#65533;&#65533;&#65533;&#65533;&#65533;&#65533;&#65533;&#65533;&#65533;Q&#758;{e&#65533;&#65533;&#65533;&#65533;S&#65533;&#65533;m&#65533;t	V&#65533;@&#65533;&#65533;]&#65533;&#65533;B&#65533;&#65533;e&#65533;&#65533;&#65533;"&#65533;7%
&#65533;P&#65533;	&#65533;&#65533;D&#3202;&#65533;&#65533;&#65533;&#65533;PTP&#65533;&#65533;%&#65533;8&#65533;I&#65533;[`u&#65533;&#65533;W&#65533;v&#65533;*&#65533;&#65533;&#65533;2&#65533;&#65533;?O'%dJ&#65533;.&#65533;&#65533;&#65533;&#65533;?r]&#52925;&#65533;&#65533;&#65533;&#65533;&#65533;&#65533;&#65533;{&#65533;&#65533;&#65533;&#65533;@&#829;	&#65533;&#65533;g&#65533;k}T4&#682;|&#65533;)z&#65533;:&#382; &#65533;&#65533;&#65533;&#65533;xMR&#65533;3]q&#65533;&#65533;&#65533;&#65533;&#65533;9&#65533;&#65533;Pm&#65533;&#65533;&#601;&#65533;z&#65533;@&#65533;;F&#65533;+&#65533;&#65533;C` Q&#65533;&#65533;&#65533;&#837;&#65533;&#65533;&#65533;"{n_&#1173;&#58689;2&#65533;&#65533;l&#65533; `%&#65533;&#65533;YDY&#65533;\&#535;Uov&#65533;&#1239;&#65533;&#65533;&#65533;&#65533;&#65533;&#65533;&#65533;^P&#65533;g&#65533;&#65533;&#65533;_&#65533;|n&#65533;&#65533;&#65533;&#65533;&#65533;xhp&#65533;%<I&#65533;&#65533;&#65533;&#65533;`&#1788;&#65533;&#1551;&#65533;&#65533;b{&#65533;}&#65533;&#65533;&#65533;&#65533;s&#65533;W&#311;&#65533;&#65533;&#65533;&#65533;&#65533;&#65533;&#65533;]&#65533;&#1347;S&#52954;&#65533;&#65533;QV&#65533;!X&#1847;&#65533;9&#65533;:&#65533;w&#65533;&#65533;W&#65533;&#65533;&#65533;&#65533;eM&#1506;&#1666;=&#1212;&#65533;&#65533;D&#65533;P&#65533;4&#65533;&#746;&#65533;N&#65533;&#65533;&#2028;&#65533;&#65533;_&#65533;&#65533;k&#65533;ysy&#65533;Bp 00k2&#65533;&#726;&#65533;Sh&#65533;6&#65533;&#65533;&#65533;9%&#65533;#&#65533;_&#65533;&#65533;&#65533;&#65533;&#65533;HR&#861;j&#65533;&}&#65533;&#65533;&#65533;&#65533;9&#65533;8&#65533;D&#65533;f`&#885;&#65533;&#65533;&#65533;]{&#65533;%s&#65533;&&#65533;YP6&#65533;?|U!3&#65533;CL&#65533;&#65533;M_X&#65533;+}&#65533;m&#65533;i&#65533;&#65533;&#65533;&#65533;5&#65533;&#65533;2-&#65533;&#65533;&#65533;&#65533;0-&#65533;&#199;&#65533;\L'@St&#65533;&#65533;&#65533;w&#906;&#65533;&#65533;=T&#65533;&#65533;&#65533;&#65533;a2#o&#65533;&#65533;]&#1820;~|&#65533;&#65533;&#65533;&#65533;c&#1493;&#65533;&#889;I&#65533;Lc&#65533;&#65533;< &#65533;7k&#65533;&#1368;v&#65533;&#65533;E`&#65533;|&#65533;&#65533;H&#65533;&#65533;}&#65533;&#65533;&#65533;&#65533;&#65533;.F8{$8&#65533;f&#65533;&#65533;&#65533;&#65533;&#65533;0EJ&#65533;&#65533;&#65533;&#508;&#65533;Q&#193;&#65533;&#859;&#65533;"&#65533;&#65533;&#65533;J&#65533;)&#65533;(&#65533;&#65533;&#65533;&#1187;0&#65533;&#65533;J'&#65533;&#65533;=&#65533;?&#65533;&#65533;0&#65533;&#65533;
;X,&#65533;{&#723;Q&#1384;P&#65533;&#65533;&#65533;&#65533;&#65533;+&#65533;&#65533;l&#65533;&#65533;&#65533;&#65533;B=`,&#65533;&#65533;E&#65533;&#65533;m&#65533;&#65533;&#65533;&#65533;&#65533;.`&#65533;&#65533;&#65533;H&#65533;W&#65533;&#65533;-.`3&#65533;#&#65533;&#65533;;@&#65533;99 &#2007;&#65533;Bs@&#65533;&#65533;&#65533;&#65533;&#65533;PV&#65533;%&#65533;z&#845;i/&#65533;,f&#65533;&#65533;&#65533;&#65533;&#65533;&#65533;&#65533;2&#65533;q]&#65533;R&#65533;&#65533;O&#65533;&#65533;-&#65533;&#65533;C&#65533;&#65533;,&#65533;&#65533;y=&#65533;]&#65533;~IJ<r &#65533;c&#65533;r=&#65533;&#65533;f&#65533;k&#65533;&#65533;&#65533;&#65533;&#65533;&#65533;=<&#669;`&#65533;S<&#65533;&#65533;&#65533;T&#65533;]&#65533;&#65533;&#65533;&#65533;&#65533;p&#65533;&#65533;X&#65533;]&#65533;&#65533;&#65533;&#792;&#65533;&#1300;&#65533;#&#65533;&#65533;&#65533;=0
j&#65533;&&#65533;&#65533;f(&#65533;&#65533;'" \}&#65533;"&#65533;f&#65533;
&#189;&#65533;^&#65533;&#566;-yV&#65533;&#65533;&#65533;&#65533;\&#65533;~vS&#65533;[&#65533;,Il&#65533;&#65533;6&#65533;&#65533;&#65533;&#65533;&#65533; [&#65533;&#65533;&#65533;&#65533;&#65533;U&#65533;&#65533;&#65533;&#65533;GS&#65533;&#65533;t&#65533;&#607;,&#65533;{&#65533;&#65533;O{&#594;&#65533;&#65533;g^&#1543;MC&#909;&#1992;&#65533;&#65533;3&#65533;&#65533;
&#65533;+4&#65533;m&#1142;&#65533;&#65533;
&#65533;f&#65533;Q&#65533;{&#65533;&#65533;&#65533;&#65533;&#65533;&#65533;&#65533;s&#615;&#65533;P&#65533;&#65533;&#65533;&#65533;&#828;&#65533;&#65533;&#65533;N&#65533;&#65533;
G#&#65533;&#65533;&#65533;	O&#65533;&#65533;&#65533;&#65533;&#65533;'&#65533;&#65533;'&#65533;&#65533;&#65533;^&#65533;!N&#65533;&#65533;&#65533;&#65533;&#65533;BkP&#65533;t&#65533;p_&#65533;&#65533;0TC S&#65533;&#65533;&#65533;x&#1901;&#65533;7&#65533;&#65533;&#65533;n&#65533;&#65533;5&#654;.	&#65533;&#65533;&#65533;{n&#65533;n&#65533;k&#65533;<&#65533;&#65533;&#65533;&#65533;&#65533;&#65533;^&#65533;	&#65533;D&#65533;)&#65533;k&#65533;&#65533;&#65533;&#65533;&#65533;&#65533;[+&#65533;&#65533;&#65533;Q&#65533;&#65533;Ie&#65533;F&#65533;&#65533;&#65533;<P&#65533;R7&#65533;
731&#65533;&#65533;&#65533;+&#65533;&#65533;&#65533;&#65533;&#488;&#65533;&#65533;T&#65533;&#65533;&#65533;"Ub&#65533;&#65533;&#65533;?k&#10826;&#65533;)&#65533;&#65533;&#65533;}&#65533;k&#65533;x&#65533;5&#65533;&#65533;&#65533;%&#65533; {&#65533;P&#65533;&#65533;U"x&#65533;&#65533;&#65533;H. /K&#65533;&#65533;q&#65533;'pWl&#65533;&#65533;c&#65533;&#65533;x&#65533; &#65533;6&#65533;-&#65533;2&#65533;&#65533;	=&#1530;&#65533;&#65533;9&#65533;$"&#65533;&#1928;&#65533;&#65533;^N&#65533;&#65533;.&#65533;&#65533;i&#65533;*&#65533;}|nP&#65533;&#1920;@&#1453;{%&#65533;&#65533;&#267;&#65533;&#65533;&#65533;?GEs&#65533;&#65533;&#65533;&#65533;&#65533;b`&#65533;&#65533;n&#65533;&#65533;&#65533;&#866440;+&#65533;&#65533;&#65533;^DV&#65533;[&#65533;O&#65533;5&#65533;rm&#65533;t&#65533;&#65533;&#65533;_ ]&#65533;&#65533;m&#65533;,&#65533;&#65533;
2NO&#65533;j&#65533;W[&#65533;&#65533;&#1277;&#65533;&#65533;/&#65533;&#65533;|SThhCIEr8#ET&#65533;CUD&#65533;U[h&#65533;I&#65533;&#65533;^`&#65533;&#65533;&#65533;(&#65533;&#65533;&#65533;&#65533;&#65533;&#65533;&#65533;%&#65533;&#65533;&#65533;|&#65533;e&#65533;&#65533;&#65533;E&#65533;&#65533;t&#65533;&#65533;&#65533;&#65533;&#65533;&#586;&#65533;&#65533;&#661;n^_j&#65533;&#65533;&#65533;&#65533;%&#65533;&#65533;&#1263;&#65533;&#65533;/&#65533;&#65533;&#65533;Vq&#65533;?^&#65533;\&#65533;&#65533;e&#65533;&#65533;&#65533;&#65533;&#65533;&#65533;&#65533;&#65533;&#65533;{&#65533;3&#65533; &#65533;9&#65533;5b&#65533;&#65533;&#65533;0&#65533;&#65533;f&#65533;M@&#65533;&#65533;&#65533;&#65533;&#65533;&#65533;&#65533;aD&#65533;&#65533;b&#65533;J&#65533;q;&#65533;ke&#65533;&#65533;H&#590;(7&#65533;&#65533;&#65533;&#65533;H&#65533;-Wn&#65533;&#65533;&#65533;NW8+&#65533;[&#65533;&#65533;V&#65533;u&#65533;4JT&#65533;&#65533;NHi*5h&#65533;i&#65533;MHe ,&#65533;&#1256;S&#65533;u&#65533;&#65533;'I&#132;l~&#65533;qP&#1300;0h&#1320;&#65533;&#65533;[ E&#65533;&#65533;T&#65533;&#65533;0)R&#1849;&#65533;W&#65533;&#65533;&#65533;&#65533;&#65533;I  l&#65533;&#65533;&#65533;5$jT&#65533;f&#65533;&#65533;83&#65533;&#65533;&#65533;&#65533;k&#65533;&#65533;&#65533;D*g&#521;!&#65533;@&#65533;DQc&#65533;&#927;M&#65533;&#65533;&#65533;&#1703;&#65533;\&#65533;4&#65533;q&#65533;v&#65533;a&#65533;&#65533;&#1965;&#65533;&#65533;5&#65533;<6&#131;4	&#65533;&#65533;GO&#65533;&#1321;&#65533;bE&#65533;<&#65533;7&#65533;7zto;&#39531;&#65533;&#65533;&#50722;|&#65533;cD&#65533;&#65533;&#65533;&#1897;&#65533;&#65533;&#65533;5&#65533;&#65533;&#65533;&#2033;&#999;^Z&#65533;&#65533;<&#65533;<yo&#65533;&#65533;r.&#65533;M%&#65533;dK&#65533;!&#65533;&#65533;L&#65533;&#65533;EZ&#65533;&#65533;&#65533;&#65533;&#65533;.(&#65533;LV5&#65533;&#65533; J&#65533;x&#65533;8bY &#65533;X &#65533;&#65533;&#65533;Se&#65533;&#65533;&#65533;4&#65533;E&#65533;o!sLx&#65533;&#65533;a&#65533;-&#65533;T!WoRT  9J1&#65533;"oI&#65533;&#65533;dA&#65533;&#65533;$&#65533;I&#65533;&#65533;&#65533;5&#65533;Q&#65533;&#65533;#Y^y&#65533;&#65533;Q(y0&#65533;h&#65533;&#65533;&#644;p&#65533;&#65533;&#65533;&#65533;)I&#65533;n&#65533;&#65533;)0&#65533;&#65533;&#65533;&#65533;&#65533;&#65533;f&#65533;&#65533;&#65533;&#274;&#65533;&JIA8&#65533;7&#65533;t&#343;&#65533;&#65533;EJ&#65533;{&#65533;&#65533;&#65533;v&#65533;BD&#65533;P&#65533;&#65533;&#65533;&#65533;&#65533;R')s&#65533;A&#65533;O{>-W`wt&#65533;&#671;&#65533;&#65533;&#65533;d&#65533;&#65533;&#65533;&#65533;&#65533;&#65533;R&#65533;_8&#65533;&#65533;&#65533;MRB]&#65533;&#65533;&#65533;j&#529;&#65533;&#65533;F&#65533;&#65533;*&#65533;-&#65533;Zqb]N&#65533;m!&#65533;A&#65533;&#65533;5&#65533;U&#65533;nmY&#65533;&#65533;xq&#65533;Byqk`1n&#65533;(&#65533;&#65533;c&#65533;&#65533;"&#65533;I1&#65533;O&#65533;&#65533;&#65533;&#65533;Rx&#65533;$&#65533;1&#65533;&#542;Q"&#65533;&#65533;&#65533;&#65533;&#65533;gFe&#65533;&#65533;l2&#65533;F&#65533;;&#65533;&#65533;&#65533;&#65533;"Mw&#1414;/A&#65533;`&#1631;&#65533;&&#65533;o9hs/&#65533;
Y3#,&#65533;*}&#65533;&#65533;&#65533;&#963;&#65533;&#65533;&#65533;)&#65533;@K&#65533;|j4MH'&#65533;&#65533;SU&#65533;&#65533;&#65533;?&#65533;&#65533;&#65533;$&#578;tF)&#20753;&#65533;&#65533;&#65533;+{&#65533;&#65533;K&#65533;
f&#1260;&#65533;&#65533;,,&#65533;?UHTR&#65533;&#65533;&#1910;'H&#65533;w&#65533;$&#65533;H"&#65533;&#65533;
dK&#65533;W.&#65533;#cL&#65533;k.&#65533;m&#65533;0!&#65533;+/1&#65533;@$&#65533;&#65533;&#65533;r!&#65533;NI&#65533;2n&#65533;&#65533;&#65533;gU&#65533;0^5&#65533;&#65533;$VJ&#65533;&#65533;&#65533;&#65533;8Y&#65533;&#65533;8VcI&#65533;&#65533;f[&#65533;&#65533;I&#65533;!W&#65533;&#65533;&#65533;z&#25191;&#65533;&#65533;cf&#668;:&#65533;&#65533;&#65533;%@\&#65533;&#65533;G&#65533;Y&#65533;&#65533;&#65533;&#65533;&#65533;&#65533;&#65533;]&#65533;&#65533;&#65533;&#65533;<&#65533;x&#65533;Q{&#65533;&#65533;p&#65533;rrX&#65533;i&#65533;"&#65533;w[&#65533;&#849;6?&#65533;}&#65533;K&#379; I&#65533;& &#65533;h&#65533;&#65533;L&#65533;&#65533;&#65533;&#65533;@&#65533;&#65533;^0!&#65533; o\P&#65533;&#65533;&#65533;&#65533;&#65533;&#65533;)&#65533;B&#1141;&#65533;&#65533;-&#65533;p&#65533;[&#65533;&#65533;&#65533;&#65533;U#E/ N&#65533;&#65533;&#65533;${Q&#65533;;&#65533;&#65533;&#65533;:&&#65533;!]&#65533;&#65533;Q%*&#65533;&#65533;_&#65533;@&#65533;&#65533;%&#65533;&6&#65533;,&#65533;&#65533;&#65533;H&#65533;;*&#65533;+w]q&#65533;&#4560;&#65533;&#1836;&#65533;j&#65533;f1&#65533;&#65533;co&#1670;l3&#65533;&#65533;MP>@&#65533;F2@&#65533;qg&#65533;&#65533;&#65533;&#65533;=Pq}&#65533;Ti&#65533;f&#65533;&#65533;(qK98&#65533;&#65533;&#65533;&#65533;	 &#65533;&#65533;d&#65533;P:&#65533;&#65533;@B&#65533;a&#65533;~&#788;&#65533;&#65533;&#383;&#65533;&#65533;?$&#65533;&#65533;&#65533;d&#65533;j&#65533;
i&#265;&#65533;&#65533;&#401;m&#65533;f~uR&#65533;F&#65533;&#65533;&#65533;Y&#65533;&#65533;U&&#65533;-	p&#65533;"&#65533;.&#65533;&#65533;%&#65533;
dp\&#65533;&#65533; &#65533;*&#65533;&#65533;&#65533;h&#65533;&#65533;&#65533;&#65533;&#1037;&#65533;C&#65533;h<p&#65533;(12CW&#65533;P&#65533;&#65533;$(l4+&#65533;&#65533;&#170;&#65533;D&#65533;&#65533;.v+&#65533;u	&#65533;w:ewX`&#65533;=G&#65533;;t&#65533;&#65533;&#65533;&#65533;@&#65533;&#65533;&#65533;v&#65533;&#65533;D6&#65533;~&#65533;&#65533;Yg&#1459; Y&#590;u&#65533;&#65533;j&#65533;&#65533;&#65533;&#65533;&#65533;;&#65533;&#65533;((&#65533;&#65533;=&#65533;&#777;h&#65533;[&#65533;CY'?5H&#65533;(&#65533;&#65533;`&#65533;&#65533;&#65533;&#65533;|Z{'5&#65533;N&#65533;&#65533;&#65533;(I&#65533;]&#65533;2m&#65533;T&#65533;&#65533;&#65533;P&#65533;&#65533; &#65533; &#65533;j&#742;&#65533;&#65533;#&#65533;Z&#65533;/S&#1313;&#65533;[^&#65533;&#65533;&#65533;Px&#65533;&#1933;K&#65533;&#65533;&#65533;&#1533;`&#65533;%&#65533;&#65533;&#65533;1 &#65533;&#65533;&#65533;&#65533;d &#65533;,&#65533;&#65533;&#137;&#65533;&#65533;iI7&#65533;M#\&#65533;(=&#65533;`L&#65533;*&#65533;&#614;&#384;RU&#65533;&#65533;&#65533;&#65533;&#65533;&#65533;j&#65533;&#65533;&#65533;&#65533;3&#65533;H&#65533;&#65533;HF)7&#65533;'O&#65533;&#65533;&#65533;l&#65533;&#65533;&#65533;&#65533;Bh zG&#65533;,&#65533;&#360;&#65533;&#65533;&#65533;Z&#65533;&#65533;J&#232;&#1806;f&#65533;\&#65533;66']&#65533; &#65533;a&#65533;&#65533;V*k&#65533;`&#65533;&#65533;&#65533;Z&#65533;~&#65533;&#65533;L&#65533;&#65533;&#65533;G&#65533;	&#65533;&#65533;#&#65533;&#65533;&#65533;6<&#65533;&#65533;&#65533;&#65533;&#65533;*(&#65533;Y&#65533;	&#65533;a&#65533;eU&#65533;0e&#65533;&#65533;j&#65533;&#65533;&#65533;$&#65533;@&#65533;&#65533;,&#65533;&#65533;+9&#65533;&#65533;(r&#65533;S&#65533;WF&#65533;2&#65533;ua&#65533;&#65533;&#49814;HB&#65533;p&#65533; &#65533;`M&#65533;n&#65533;Dh_a&#65533;&#65533;,N&#65533;&#142;E,&#65533;&#65533;s&#65533;&#65533;&#65533;<YUNv&#65533;&#65533;_&#726;87&#65533;&#65533;&#65533;<&#65533;&#65533;k^&#65533;&#65533;&#65533;&#65533;fTu&#65533;.&#65533;V&#65533;&#65533;#p&#65533;&#65533;&#65533;&#65533;&#65533;vn&#65533;&#65533;G%5R&#65533;&#65533;PS&#65533;&#65533;&#65533;&#65533;NI&#65533;~8~&#65533;w&#65533;@&#65533;*{&#65533;V&#65533;&#65533;&#65533;&#65533;x&#732;Vy5&#1485;&#65533;N&#65533;@I2s&#1513;(&#65533;t&#65533;&#65533;%&#65533;-&#65533;J&#65533;V&#65533;&#65533;&#65533;Dm!Nq&#65533;&#65533;V&#65533; &#65533;7&#65533;~&#65533;&#65533;&#65533;L&#65533;MB&#1561;0&#65533;&#65533;&#65533;A&#65533;A&#65533;&#65533;&#831;L&#65533;D0&#65533;J&#65533;x$Y&#65533;&#65533;&#65533;&`C,&#65533;&#65533;b&#65533;&#65533;N&#65533;&#65533;Nu&#65533;m&#720;&#65533;q6'.#n@&#65533;YXo&#65533;/&#65533;&#65533;4&#65533;X&#65533;&#46198;&#65533;&#65533;@&#65533;j&#65533;&#65533;Q&#65533;&#65533;V&#65533;LN&#65533; '&#65533;l&#65533;&#65533;z&#65533;&#65533;U&#65533;z6&#65533;&#65533;$&#65533;&#65533;.&#65533;&#35844;&&#65533;j#p&#65533;&#65533;r&#65533;;]R.&#65533;&#65533;_&#65533;&#65533;H&#65533;VT-&#65533;M&#758;&#65533;&#65533;_&#65533;&#65533;_&#65533;&#65533;10&#65533;&#65533;\&#65533;/:_&#65533;&#65533;-&#65533;;G&#65533;L&#65533;&#151;v&#65533;&&#65533;&#65533;R&#65533;a&#65533;(&#65533;'&#65533;!}&#65533;&#65533;|&#65533;&#65533;Z&#1203;&#65533;<3&#65533;&#65533;a&#65533;&#65533;&#65533;&#722;&#65533;&#1105;<&#65533;(>#&#65533;F]j+&#65533;vX&#1387;ny.a&#65533;S&#65533;&#65533;]!&#65533;Z?&#65533;&#65533;&#65533;*&#65533;;`&#65533;7&#65533;&#1370;:sF&#65533;3&#65533;&#65533;&#65533;&#65533;&#65533;&#1465;v!&#65533;,&#65533;)&#65533;T&#65533;Q&#65533;&#65533;&#65533;|;fmw&#65533;&#65533;&#65533;vY&#65533;&#65533;L&#65533;&#65533;&#65533;&#65533;&#65533;%&#1648;&#65533;&#65533;&#65533;&#65533;x1M*&#65533;&#65533;&#65533;H&#65533;&#65533;8&#65533;&#65533;Z&#65533;L&#65533;&#65533;}b&#65533;aC&#65533;i&#65533;)&#65533;&#65533;~F8&#64663;&#65533;&#1956;&#65533;&#65533;&#65533;&#65533;&#65533;&&#65533;e	?4&#65533;&#65533;&#65533;&#65533;$,&#65533;:
&#65533;(S_&#65533;?&#65533;/&#65533;J\,&#65533;Y&#65533;&#65533;*&#65533;&#1840;&#65533;/&#65533;&#65533;&#65533;
&#65533;_&#65533;&#1208;&#65533;&#65533;&#65533;w_&#65533;k&#65533;#U&#65533;59&#65533;&#65533;&#65533;&#65533;7&#65533;&#65533;u&#1181;a&#65533;&#65533;&#65533;&#65533; &#65533;&#65533;&#65533;a&#65533;&#65533;&#65533;%&#65533;H&#65533; Y4&#65533;}&#65533;,&#65533;:&#1405;&#65533;-&#65533;nl&#65533;yw&#65533;&#65533;&#65533; &#65533;&#65533;gu&#65533;&#65533;,&#65533;tZ@l&#1292;&#65533;U&#65533;VX&#65533;&#65533;[|&#65533;PEm 38&#65533;D	%r-&#65533;Mp&#65533;gL&#65533;&#65533;&#65533;&#65533;x&#65533;L0DC&#65533;&#65533;p0&#65533;&#1380;_4&#65533;fWq&#65533;g&#65533;&#65533;&#65533;.&#65533;&#65533;&#65533;&#65533;&#65533;&#65533;:# b&#65533;4e&#65533;&	`a&#65533;s'&#65533;s&#65533;7;#&#65533;&#65533;{&#65533;&#65533;y&#65533;&#65533;F:&#65533;R&#65533;	^bt&#65533;&#65533;	k&#65533;|
5c&#65533;&#65533;&#1446;M}&#65533;&}un&#65533;ulgk&#1767;&#65533;1G\&#65533;*6ev^&#65533;l&#866;T&#65533;vl&#65533;&#65533;skW&#65533;&#65533;%&#65533;&#65533;3pAlc)^&#65533;vf&#65533;&#65533;&#65533;l&#65533;T&#65533;&#65533; ;&#65533;"&#65533;&#65533;rs&L&#65533;&#65533;gg7&#65533;&#65533;&#65533;&#65533;gE&#65533;&#65533;P&#65533;&#1361;&#65533;G"&#65533;p&#65533;&#65533;&#65533;V&#65533;&#65533;t9&#65533;0%(
^&#65533;_&#65533;&#65533;&#65533;]R&#65533;&&#65533;0&#65533;&#65533;l&#65533;&#65533;W1&#65533;K5&#65533;&#65533;&#65533;b;&#515;6&#65533;5&#65533;{&#65533;&#65533;:&#65533;g{~&#65533;'j&#65533;}ou&#65533;I8k&#65533;W[&#65533;&#65533;Y&#65533; (.txL'uMG,1u)&#65533;[&#65533;R&#65533;e`,M&#65533;&#65533;4|("KHA&#65533;^&#65533;*(e&#1143;n&#65533;&#65533;y&#65533;n&#65533;&#65533;@&#65533;u&#65533;Rm&#65533;&#65533;T&#65533;&#65533;/&#65533;&#65533;&#65533;e&#65533;VT&#65533;p&#65533;  )&#65533;CUua&#456;[&#65533;-&#65533;(
&#65533;&#65533;g6&#65533;O&#65533;/`&#65533;Ep8&#65533;&#65533;&#65533;x&#65533;&#65533;;d'&#1218;&#65533;&#65533;2W"W &#65533;1w&#65533;&#65533;H&#65533;8&#65533;M&#65533;`&#65533;&#65533;&#65533;&#65533;&#65533; &#65533;h>&#65533;a&#65533;&#65533;w&#65533;X&#65533;&#65533;&#65533;h&#65533;&#65533;a>&#65533;&#65533;(&#65533;&#65533;8gg&#65533; C&#65533;h&#440;2&#65533;b&#65533;b&#65533;&#65533;&#1336;|76&#65533;c&#65533;&#65533;Z&#1287;IaR&#65533;&#65533;&#65533;d&#65533;;J&#65533;=&#65533;&#65533;7&#65533;E7$GoA>f,&#65533;o&#65533;&#65533;&#65533;&#65533;\&#65533;&#65533;
&#65533;Vv&#65533;QSo*vYHs&#65533;f&#65533;#&#65533;w&#65533;#&#65533;U^&#65533;&#65533;^&#65533;&#65533;O&#65533;'&#65533;k&#65533;I \k&#65533;&#65533;&#65533;&#65533;&#65533;1&#65533;&#65533;U&#65533;&#65533;D&#65533;	&#65533;tyC&#65533;%&#65533;&#65533;kB&#65533;&#65533;&#65533;O3&#65533;&#65533;5&#65533;&#65533;;I&#65533;r&#65533;&#65533;&#65533;&#65533;&#65533;&#65533;&#65533;x&#65533;LYXMYc&#65533;9V>yKY{gD&#65533;&#65533;E &#65533;&#1240;sQ5c&#65533;hZ h&#65533;@)W&#34262;4[&#65533;d&#65533;&#65533;a&#65533;&#65533;&#65533; 5&#1479;T{p&#65533;.Fj&#65533;@&#48719;&#65533;)&#65533;&#65533;ie&#65533;x&#275;j[&#65533;&#65533;u&#65533;}@o&#65533;u&#39391;!&#65533;&#2025;&#65533;o&#65533;L0_	&#65533;&#65533;&C&#65533;&#65533;y&#65533;&#65533;$&#65533;_V&#65533;T@'&#65533;&#65533;q&#65533;`{&#65533;Q&#65533;O&#65533;g&#65533;k&#65533;qw!a&#65533;d{zH&#65533;&#65533;'&#65533;&#65533;&F&#65533;&#65533;iX&#65533;j&#65533;'j&#65533;&#65533;&#65533;&#65533;(sW&#65533;&#65533;?Q&#65533;y&#65533;&#65533;wV9&#65533;C&#65533;J&#65533;DQ)&#65533;&#65533;&#65533;'F&#65533;I7&#65533;ylgY&#65533;f&#65533;3&#65533;iK)&#65533;j(&#65533;&#65533;&#65533;4r&#580; &#65533;&#65533;e&#65533;&#65533;K&#65533;&#65533;8n?&#65533;Jh&#65533;&#65533;&#65533;m7&#65533;&#65533;&#65533;,&#65533;p,&#690;&#65533;f&#65533;Q8V&#65533;&#65533;
~&#65533;9j&#65533;&&#65533;&#65533;C `9&#65533;g&#65533;&#65533;&#65533;cp&#65533;&#65533;&#65533;&#65533;&#65533;&#65533;&#65533;:-s'&#65533;Ry&#65533;)0&#65533;X&#65533;&#65533;% &#65533;4Q&#65533;&#65533;&#65533;er&#65533;&#65533;w&#65533;;&#547;d&#65533;&#65533;>&#65533;aJ9&#65533;&j&#65533;&#65533;Z&#65533;&#65533;ZtN	tB:k&#65533;:&#65533;&#65533;$&#65533;&#65533;&#65533;bHjcWjj&#1061;^*&#65533;&#65533;&#65533;&#65533;
&#65533;&#65533;
&#65533;Qh&#65533;<h&#65533;r&#65533;t&#65533;&#65533;&#65533;t&#65533;&#65533;&#65533;&#65533;t]&#65533;&#65533;&#65533;X&#65533;vzz&#65533;	F&#65533;&#607;&#65533;&#65533;S&#65533;&#65533;&#65533;jE&#65533;&#65533;&#65533;&#65533;	&#65533;&#65533;&#65533;&#65533;&#65533; @&#65533;&#65533;&#65533;A&#65533;h&#65533;`&#65533;>&#65533;&#65533;&#65533; |F&#65533;&#65533;&#65533;n&#65533;&#65533;&#65533;&#65533;&#65533;q;k&#65533;&#339;Kb:!V&#65533;&#65533;E&#65533;3L&#65533;&#65533;i&#65533;&#65533;9
i&#65533;h&#65533;ij&#65533;&#65533;jO&#65533;N;&#65533;/&#65533;&#65533;&#585;&#65533;s&#65533;&#65533;B7&#65533;{Q&#1643;;'&#65533;(&#65533;P&#65533;&#65533;&#65533;X&#65533;K&#65533;&#65533;8}n&#65533; k&#65533;&#65533;(
"f,&#65533;&#65533;Y&#65533;7r&#65533;Z&#65533;&#389;&#65533;	I&#65533;&#65533;&#65533;T&#65533;&#65533;z&#65533;&#65533;&#65533;&#65533;~&#65533;T&#65533;7&#65533;&#65533;&#65533;&#65533;&#65533; 2&#65533;b&&#1879;&#65533;c+n&#65533;=4	&#65533;V&#65533;o'BhL&#65533;N(p&#65533;&#65533;;R&#65533;8,&#273;&#65533;J&#65533;&#65533;&#65533;OrP&#65533;&#65533;&#65533;X&#65533;Qc &#755; ;0O&#65533; y&#65533;&#65533;&#65533;&#326;/&#65533;xt`H&#65533;&#65533;&#65533;z&#65533;?4&#65533;j&#65533;Z&#65533;C&#65533;&#65533;&#65533;'NI&#65533;&#65533;k&#65533;B8g8+&#65533;%&#65533;Sz&#65533;U:3&#65533;&#65533;&#65533;`&#65533;&#65533;VH~d&#65533;Y&#65533;\&#65533;&#65533;&#65533; &`#\?&#65533;]2[Tk{&#65533;Pz&#65533;d&#1774;&#65533;z&#65533;h]g&#65533;	tz&#65533;&#65533;&#65533;&#65533;&#65533;&#65533;&#65533;	&#65533;g&#65533;&#65533;x[&#65533;&#1744;&#65533;1	8" &#65533;:y&#65533;j-&#65533;&#65533;9&#65533;B&#484;+IE&#1062;&#65533;[V&#65533;d&#65533;<&#65533;WinV&#65533;&#65533;i&#65533;NI&#65533;,&#65533;&#65533;*&#65533;`%u&#65533;3&#65533;&#65533;`&#65533;dq&#65533;&#65533;&#65533;D&#410;/gO&#1850;8&#65533;&#65533;&#65533;&#65533;&#65533;b&#65533;H&#65533;U&#65533;&#65533;&#65533;H|D&#65533;&#65533;&#65533;&#65533;|&#65533;&#65533;&#65533;&#65533;&#65533;0&#65533;&#65533;XH_&#65533;&#65533;&#65533;Ff&#65533;&#65533;&#65533;g&#65533;S	u&#65533;&#65533;,&#65533;&#65533;*&#65533;&#65533;E&#65533;&#65533;J,&#65533;&#65533;&#65533;&#65533;&#1774;xz+&#38205;&#65533;&#65533;&#65533;&#65533;;4&#65533;&#65533;&#65533;&#65533;&#65533;P&#65533;&#65533;[&#65533;K&#65533;3&B}Cxq[q&#65533;&#65533;^&#65533;&#65533;K&#65533;&#65533;g&#65533;&#65533;&#65533;&#65533;uN&#65533;)&#65533;&#65533;0&#65533;j&#65533;&#65533;&#65533;&#65533;&#65533;V:&#65533;&#65533;(&#65533;f&#2041;/&#65533;&#65533;&#65533;:&#65533;z&#65533;&#65533;&#1407;&#65533;c&#65533;&#1636;(<&#65533;	&#65533;&#65533;&#65533;&#65533;`&#65533;&#65533;&#65533;):|&#65533;+&#65533;&#65533;Xn&#65533;&#428;2,|;&#65533;&#65533;X&#65533;&#65533;N&#65533;&#65533;&#65533;&#756;&#65533;&#65533;X&#65533;&#65533;&#1321;&#65533;$H&#65533;d&#65533;&#65533;&#65533;\]c&#65533;&#65533;&#65533;y&#65533;]&#65533;cm&#65533;&#65533;h:v&#65533;*d4&#65533;O&#1854; &#65533;G&#65533;&#65533;&#65533;pW&#65533;&#65533;&#65533;0(ro\9n&#65533;%]1&#65533;1T"E0&#65533;T&#65533;&#65533;Q&#954;&#65533;&#486;R%?&#65533;>&#65533;W&#65533;&#65533;&#65533;s&#65533;&#65533;&#65533;k&#65533;&#65533;&#65533;[&#65533;&#65533;v`&#65533;2:AZ&#65533;&#65533;&#1791;&#506;&#65533;=9&#65533;&#65533;&#65533;'&#65533;'lt-l&#65533;&#888;{&#65533;Z!&#65533;&#65533;&#827;I&#65533;&#65533;X&#65533;E&#65533;2&#65533;&#251;&#65533;j9&#65533;&#65533;A!A&#65533;>&#65533;C\&#65533;:&#65533;&#65533;&#287;&#65533;&#65533;O&#65533;&#65533;l&#65533;<&#65533;;Gt&#65533;&#65533;&#65533;kTW&#65533;@8Q&#65533;&#65533;l&&#65533;F<&#65533;j7N&#65533;&#65533;&#65533;&#65533;&#65533;l&#65533;,&#65533;	&#65533;/0&#65533;Q&#872;Fb^![ 9&#65533;&#65533;/)Z-	&#65533;wx&#65533;x\#	&#65533;&#65533;&#65533;	&#995;@&#528;v\t&#65533;-:&#65533;X}&#357;&#65533;?&#65533;@&#65533;)&#65533;
G&#1035;s[6s&#65533;;
=&#1597;&#65533;&#65533;,&#65533;&#65533;
6&#65533;&#65533;&#65533;&#65533;&#65533;9&#65533;x&#65533;2&#65533;&#65533;&#65533;&#65533;k&#65533;,&#65533;<&#65533;!&#65533;&#65533;&#630;]a&#65533;2&#65533;&#65533;F&#65533;&#65533;&#65533;&#65533;;>&#65533;&#65533;&#65533;D&#65533;&#65533;86&#65533;}&#321;&#65533;&#65533;N]&#65533;5&#65533;fr~h&#1245;&#65533;&#65533;h&#65533; 0 &#1360;&#65533;&#65533;&#1794;&#65533;&#65533;|&#65533;&#65533;XrM&#65533;iVfu&#463;38&#65533;#&#65533;:&#65533;&#65533;Pp&#65533;#W5&#65533;&#65533;SB&#65533;2&#65533;&#65533;p&#65533;<&#65533;&#65533;uu&#65533;!&#65533;;T&#65533;NH&#65533;&#1083;&#65533;&#1926;&#2024;&#65533;&#586;-3<&#65533;~&#65533;&#65533;S&#65533;&#65533;&#65533;&#65533;OXZ&#65533;&#65533;t&#65533;&#65533;&#65533;vM&#774;&#65533;dD&#65533;&#65533;;R&#65533;&#65533;&#65533;V&#65533;&#65533;&#65533;>w&#65533;_;&#65533;i&#65533;H&#65533;&#65533;&#65533;&#65533;&#65533;&#1264;&#65533;Sg&#65533;&#65533;TA&#65533;ui(v8&#65533;&#65533;=&#65533;y&#65533; h`0&#65533;&#65533; &#65533;E  ,-&#65533;&#65533;r$:&#65533;&#837;&#65533;&#65533;y&#65533;&#65533;)&#65533;\	L|&#65533;i&#65533;0c&#1138;Z&#147;&#65533;f&#65533;&#65533;&#65533;LB&#65533;&#65533;&#65533;&#1891;&#65533;&#65533;h&#65533; &#65533;&#65533;&#65533;,&#1020;%v5k&#65533;&#65533;&#65533;9&#65533;O&#65533;&#65533;&#65533;&#281;&#65533;&#65533;]&#1998;&#65533;&#65533;&#905;d&#65533;R&#65533;&#65533;&#65533;&#65533;&#65533;h&#65533;*&#65533;4&#65533;A&#65533;V&#65533;&#65533;B&#792;`zW&#65533;&#65533;n&#65533;&#65533;1KKL&#65533;&#65533;k&ouI&#65533;&#65533;&#65533;&#65533;&#65533;&#444;~&#65533;&#65533;&#65533;&#65533;Lvo&#65533;T&#65533;~y&#65533;&#65533;:M)&#65533;&#65533;&#65533;`  &#65533;&#65533;0^&#65533;F&#65533;&#65533;&#65533;
&#65533;&#1552;&#65533;&#65533;&#65533;&#65533;_]&#65533;.&#65533;^/ja#4&#65533; 	Q&#65533;?='&#65533;&#65533;&#65533;y0k&#65533;&#65533;&&#1428;&#65533;&#65533;2*&#65533;&#65533;&#65533;P&#65533;-
&#65533;&#65533;&#1921;r_&#65533;rMn&#65533;&#65533;8{#&#65533;)&#65533;5&#65533;f~&#65533;73&#65533;&#65533;1&#65533;<&#65533;&#65533;&#65533;&#65533;&#65533;&#65533;|Q&#65533;=&#65533;e&#65533;&#65533;&#65533;%&#65533;dD\&#65533;&#65533;&#614;&#57598;W&#65533;+]&#1737;m&#65533;&#65533;~&%>&#65533;&#65533;=&#65533;S}z&#65533;r&#65533;@,&#65533;&#65533;&#65533;&#65533;&#65533;_`&#65533;_k&#65533;&#65533;8 &#65533;&#65533;&#65533;&#65533;&#65533;&#65533;>&#65533;nT:b&#65533;=bP &#65533;&#65533;&#65533;5p}&#65533;D]&#65533;,&#65533;&#65533;	&&#65533;y&#65533;&#65533;&#65533;&#65533;&#133;}&#65533;&#65533;&#65533;&#65533;&#65533;&#65533;eq'&#65533;&#65533;?&#515;&#65533;&#65533;&#65533;&#65533;U&#146;&#65533;/&#65533;R&#65533;&#65533;)&#65533;&#65533;&#65533;&#65533;&#65533;&#65533;>&#1740;&#65533;&#65533;E|`&#65533;&#921;&#65533;&#65533;&#65533;&#65533;&#65533;Qv&#65533;3&#65533;NXo&#65533;9&#65533;&#65533;&#65533;.u&C&#285;j&#65533;&#65533;&#283;&#65533;&#65533;c&0&#65533;S&#65533;&#65533;&#65533;&#65533;&#65533;&#65533;&#65533;(	&#65533;&#65533; &#65533;&#65533;c&#65533;&#65533;&#65533;f&#65533;&#65533;Gy&#65533;~&#65533;x&#65533;&#65533;3&#65533;I &#65533;&#65533;&#65533;du&#929;&#65533;3~&#65533;&#65533;y&#65533;a&#65533;/w  &#65533;&#65533;X&#65533;VL&#65533;&#65533;&#65533;&#65533;%&#65533;&#65533;&#65533;G&#1603;&#65533;&#65533;&#65533;&#1259;0&#65533;&#835;]t&#65533;&#65533;&#65533;"&#65533;`
7&#65533;&'$&#65533;&#65533;&#65533;^u&#65533;&#65533;&#1634;&#65533;&#65533;HW&#65533;o&#65533;&#904;&#65533;&#65533;}&#212;&#65533;'/T&#65533;&#321;G&#807;&#65533;&#65533;&#65533;&#65533;&#65533;@&#65533;&#65533;&#65533;l&#65533;|&#65533;&#65533;% &#65533;[&#65533;&#65533;&#65533;TqO&#65533;&#1308;&#65533;&#65533;-&#65533;C&#65533;}&#65533;~!&#65533;&#65533;&#65533;&#65533; &#65533;&#65533;&#65533;o&#65533;&#599;%&#65533;e^UH}V&#65533;&#65533;n&#65533;UV=40 &#65533;&#65533; &#65533;"&#65533;= NN
&&#65533;;w)7OS&#65533;&#65533;PFP6&#65533;)&#65533;;5Oh88rc&#328;&#65533;&#65533;&#65533;EEI&#65533;R&#65533;&#65533;&#65533;S&#65533;#&#65533;&#65533;&#65533;&#65533;&#65533;&#65533;&#65533;&#65533;&#65533;&#65533;I&#65533;t&#65533;&#65533;#a&#65533;[&#65533;a&#65533;&#65533;y&#65533;&#65533;r&#65533;h&#65533;&#65533;&#65533;&#65533;&#65533;&#65533;F&#65533;d&#65533;&#65533;&#65533;&#65533;p&#65533;9q&#65533;=&#65533;@"&#65533;k&#65533;U&#65533;t1 &#458;&#65533;![Vf&#65533;E&#65533;(O&#65533;\&#65533;&#65533;&#65533;F*&#65533;b"&#65533;ISf&#65533;&#65533;&#65533;&#65533;&#65533;&#65533;S&#65533;F:
]&#65533;#'P0D-&#65533;&#65533;t&#65533;HMO&#65533;&#65533;&#65533;"1&#65533;&#793;&#65533;k&#65533;C_I.mJ&#65533;&#65533;&#65533;AY&#65533;V&#1772;&#65533;&#65533;&#65533;o&#65533;(K&#1453;&#1915;xQ&#65533;D&#65533;D&#65533;&#65533;6&#65533;ZH&#207044;9B&#65533;&#65533;&#6407;Pq&#65533;&#65533; &#65533; x&#65533;F&#65533;&#65533;Lt}j&#65533;&#65533;$&#65533;c]&#65533;&#65533;T&#65533;#&#65533;&#65533;&#65533;&#65533;&#65533;	&#65533;&#65533;F:u&#65533;:&#65533;5&#156;&#65533;&#65533;I&#65533;&#65533;&#65533;&#65533;&#65533;&#65533;&#65533;&#65533;&#65533;g&#65533;c&#65533;>{	&#65533;&#65533;p&#65533;BC&#65533;u_=&#65533;&#65533;&#465;&#65533;&#65533;&#65533;J&#65533;[&#65533;|&#65533;Q&#65533;&#272;&#65533;&#65533;&#65533;&#65533; M&#65533;&#65533;&#65533;&#65533;R&#65533;h&#65533;a&#65533;RM"&#65533;&#65533;&#65533;&#65533;&#65533;&#65533;UY&#949;&#65533;X&#65533;5!eN&#65533;&#65533;&#65533;ZK%&#65533;&#65533;&#65533;&#65533;&#65533;3!*&#65533;&#65533;&#65533; +8&#1420;\&#65533;&#65533;&#65533;&#65533;'&#65533;e&#65533;aD&#65533;H&#1485;&#65533;B&#65533;]&#65533;&#65533;&#65533;&&#65533;(#&#65533;fi&#65533;4``&#65533;'&#65533;lC&#65533;&#65533;y&#65533;e]&#65533;FZk$&#65533;&#65533;&#65533;&#65533;-,&#65533;&#65533;&#65533;&#65533;6Db&#65533;&#65533;&#65533;1I&#65533;&#65533;&#65533;4h&#65533;Qs&#65533;&#65533;&#65533;7&#65533;3&#65533;p&#65533;N&#65533;&#65533;&#65533; @&#64001;H&#2021;&#65533;B&#65533;&#65533; &#65533;:&#65533;qG&#1057;&#65533;I&#65533;)~&#65533;(&#65533;&#65533;&#65533;&#65533;N&#65533;[&#65533;&#1101;{ &#65533;&#65533;&#65533;&#65533;&#65533;M*h&#65533;LT}cP&#65533;&#65533;&#65533;&#389;&#65533;&#65533;=r&#65533;&#65533;4&#65533;&#65533;&#65533;W&#65533;&#65533;I8&#65533;c&#65533;&#1685;"B^E"$&#65533;,b;&#65533;&#65533;<v&#749;&#65533;&vKX&#65533;z[l&#65533;&#65533;"&#65533;&#463;&#65533;r&#65533;&#65533;&#65533;&#65533;`YfSR&#65533;&#65533;+&#65533;q&#65533;&#65533;l&#65533;_&#65533;!
k,&#256;K&#65533;&#65533;&#65533;Y&#65533;W&#65533;&#65533;pV'&#65533;M4&#65533;&#65533;I8&#1652;c4zF&#65533;&#65533;@&#65533;A&#65533;&#65533;0&#65533;S&#1051;&#65533;I
q#	&#65533;\y'&#65533;L&#65533;7&#65533;zl&#65533;&#65533;*O&#65533;&#65533;&#547;^&#65533;Q7&#65533;>x,&#65533;&#65533;&#65533;&#65533;&#65533;&#65533;&#65533;2=&#65533;&#65533;5Ei&#65533;C&#65533;H$&#65533;&#65533;u&#65533;&#65533;[&#65533;TH&#65533;|Bc/C6&#65533;&#65533;&#4509;&#65533;&#65533;>&#65533;h&#65533;&#65533;v&#65533;n&#65533;&#65533;&#65533;=,&#65533;%b&#65533;&#65533;&#65533;b_k&#65533;&#65533;q&#65533;&#65533;H&#65533;FQ&#147;0\6&#65533;&#65533;M~&#65533;o&#65533;&#65533;h&#65533;&#65533;SX)K5l&#65533;-&#65533;&#65533;&#65533;BZ&#65533;=<&#65533;&#65533;(&#65533;&#65533;&#65533;*&#65533;&#65533;&#65533;T&#65533;y&#65533; &#65533;&#65533;&#65533;4&#65533;&#65533;2&#65533;31u&#65533;&#65533;iE&#65533;&#65533;&#65533;&#65533;
i&#1956;&#65533;&#65533;&#65533;&#65533;&#65533;"&#65533;<&#65533;N]&#65533;&#65533;&#65533;B&#65533;6&#65533;&#65533;&#65533;T=&#65533;&#65533;A&#65533;&#65533;&#1076;&#65533;ouM&#65533;&#65533;Q&#65533;&#1640;&#65533;aa&#65533;:{a&#65533;mv(0&#65533;&#65533;&#65533;]&#65533;&#65533;&#65533;&#65533;u&#65533;&#65533;[&#819;"&#65533;-&#65533;FoS&#65533;e7t}&#65533;[&#65533;&#65533; wX0x%&#65533;&#65533;$+&#65533;=&#65533;&#65533;H&#65533;l&#65533;X&#65533;&#65533;&#65533;3&#65533;&#65533;*&#65533;l&#65533;?&#65533;/dx&#65533;F&#65533;>6;&#1816;&#65533;62&#65533;&#65533;&#65533;,&#65533;&#65533;&#65533;NHL&#65533;;&#65533;&#1126; &#65533;&#65533;&#65533;
"E&#65533;1zX&#65533;S&#65533;&#65533;&#65533;3Ouj&#65533;&#65533;}&#65533;w>&#65533;;&#65533;{&#65533;&#65533;&#65533;F&#65533;VU&#65533;	&#65533;0 \)&#65533;k&#65533;2&#65533;&#65533;&#65533;&#65533;!&#65533;&&#65533;&#65533;&#65533; &#65533;&#65533;&#65533;fox#&#65533;&#65533;&#65533;?T&#65533;O&#65533;&#65533;`%&#65533;&#65533;*&#65533;Dz&#65533;D&#65533;&#65533;&#65533;9p&#65533;@,>&#65533;&#65533;f0L&#65533;1&#65533;(V5&#65533;&#65533;&#1756;k>&#65533;
2&#65533;&#65533;-&#65533;_!&#53426;yH&#65533;T&#65533;&#65533;&#1566;(&#1382;&#65533;eGR&#65533;#"t&#160;2f^GQ&#1657;&#65533;2 I&#65533;1
&#65533;W&#1817;4&#65533;&#1660;&#65533;&#65533;2hk&#65533;&#65533;8&#65533;&#65533;1&#65533;&#65533;"&#65533;tH&#65533;&#500;p&#65533;oVo&#65533;'&#65533;! 4&#65533;}&#65533;&#65533;&#15940;&#65533;G&#65533;&#65533;&#65533;S&#65533;X&#65533;%&#65533;E&#65533;CFr&#65533;&#65533;&#65533;A&#65533;&#65533;&#65533;HI&#65533;&#65533;(C8&#65533;&#65533;)&#12298;t&#65533;Z&#65533;&#65533;&#65533;&#65533;&#65533;  &#1568;g<8&#65533;&#65533;&#65533;iw&#65533;&#65533;&#65533;&#65533;`&#65533;A=&#65533;&#65533;&#65533;&#65533;&#65533;@K&#1029;.?&#65533;+&#65533;&#65533;&#65533;x);&#65533;P&#65533;b&#65533; gt&#65533;u&#65533;9Q<!&#65533;H8h&#65533;L83z&#65533;[S&#65533;rM&#65533;U@&#65533;&#1457;y@v&#65533;/&#65533;Q&#65533;_J&#65533;IFvp(&#65533;7&#65533;&#65533;&#65533;&#65533;&#65533;V&#65533;&#65533;&#1116;q&#65533;k|.3"<&#65533;&#848;&#65533;t(%&#65533;&#65533;G&#65533;&#65533;&#65533; &#65533;v&#65533;D"Z}`F&#65533;%&#1096;&#65533;H&#804;!&#65533;&#382;	&#1709;.&#65533;&#65533;&#65533;D&#65533;&#65533;Y|$w&#65533;&#65533;*0C&#65533;n&#65533;`S&#65533; ,D&#65533;
&#65533;&#1046;)&#65533;&#65533;:&#65533;&#574;N/&#65533;u&#65533;3&#65533;&#65533;":&#65533;&#65533;&#65533;U&#65533;k&#65533;^&#1386;Q&#65533; <z&#399;&#65533;V&#65533;&#65533;&#65533;&#65533;j=&#65533;&#65533;&#65533;&#1750;U9>k&#65533;|&#65533;'&#65533;&#65533;&#65533;Obm&#65533;5&#65533;F&#65533;&#65533;U&#65533;&#65533;&#65533;SY&#65533;&#65533;&#65533;&#65533;%&#65533;&#65533;&#65533;&#65533;&#65533;&#65533;&#65533;u&#65533;&#65533;%&#65533;~&#178;&#65533;&#65533;&#791;- &#65533; b&#65533; Y&#65533;&#65533;t&#65533;&#65533;5&#65533;'!&#65533;X&#1877;&#65533;&#65533;&#65533;WDjF#&#65533;&#65533;81&#65533;&#65533;&#65533;&#65533;&#65533;&#835;&#65533;L0(	Pi&#65533;&#65533;&#65533;,aK&#65533;.a&#65533;&#65533;&#41716;&#65533;&#65533;\N&#65533;NPcH&#65533;2&#65533;^1&#65533;C&#65533;jq&#65533;&#65533;2a&#65533;&#2184;DQwx<&&#65533;g&#65533;&#65533; &#65533;p&#65533;:&#65533;&#65533;&#65533;]&#65533;&#65533;x&#65533;|F%&#65533;&#65533;&#65533;&#65533;x&#65533;&#65533;&#65533;&#54415;j&#65533;z&#65533;Q&#889;&#65533;&#65533;=1&#65533;&#65533;!&#65533;&#65533;&#65533;&#65533;k&#204;(\&#65533;&#65533;&#65533;mU&#65533;&#65533;&#65533;&#65533;&#65533;BC&#65533;&#65533;&#1818;qBg<C&#65533;&#65533;~+&#65533;&#65533;2&#65533;`8&#223;&#65533;&#65533;&#65533;L1&#65533;	&#65533;&#65533;&#65533;!q
D|&#65533;&&#65533;"&#65533;&#65533;&#65533;&#65533;kF&#65533;&#65533;P&#65533;&#65533;&#65533;&#1536;&#65533;&#65533;3i&#65533;C&#65533;OTw,&#65533;&#65533;>&#65533;&#65533;&#65533;&#65533;&#65533;&#65533;;&#65533;&#65533;&#65533;&#65533;z;D&#65533;&#65533;&#65533;M~M&#65533;&#65533;[&#65533;fD&#65533;+f&#65533;&#65533;&#65533;zX&#65533;&#65533;&#65533;&#65533;&#65533;&#65533;g&#65533;&#65533;&#65533;&#65533;63&#65533;&#65533;{fM&#65533;&#65533;G.&#65533;&#1181;n&#65533;&#65533;&#65533;&#65533;>&#65533;.&#65533;&#65533;Hj5&#65533;&#65533;n&#65533;-&#65533;&#65533;&#65533;hM2R&#913;,\&#65533;&#65533;&#2025;>T&#65533;[&#65533;m&#424;&#65533;&#65533;x&#65533;&#65533;0`i&#65533;t&#65533;3&#65533;*&#65533;Z&#65533;&#65533;!&#65533;&#65533;&#65533;j@r&&#65533;VL&#65533;1&#65533;V&#65533;&#65533;,&#65533;&#65533;&#1642;&#65533;E,0&#65533;em&#65533;&#65533;R8T&#65533;&#65533;N&#65533;&#65533;U&#65533;D &#65533;&#65533;E%&#65533;;&#65533;%8&#65533;&#65533;&#65533;&#65533;&#65533;uu=/H&#65533;q6&#65533;&#65533;[;P[&#65533;&#1391;M&#1949;[&#65533;&#65533;<n&#65533;&#65533;&#65533;&#65533;&#65533;&#65533;&#65533;&#65533;&#65533;zI&#65533;&#65533;;&#65533;&#65533;]$d&#65533;gu&#65533;	&#1723;M&#1145;&#65533;&#65533;&#1525;&#65533;&#65533;&#65533;{&#65533;&#65533;&#65533;}*&#1159;Epcu&#65533;f8&#65533;&#65533;&#65533;W&#65533;&#65533;f:&#65533;&#65533;&#65533;Q<&#65533;&#65533;D&#65533;&#65533;H&#65533;%U9&#65533;?&#65533;qQ&#65533;!&#65533;$&#65533;)&#65533;DQZ&#65533;m<jG(aka]0Y&#65533;&#65533;g&#65533;\&#65533;&#65533;&#65533;&#65533;]&#65533;&#65533;[&#65533;&#65533;p&#65533;?&#65533;&#65533;&#65533;&#65533;&#65533;&#65533;&#65533;&#1398;&#65533;3>&#65533;&#65533;z&#65533;&#65533;Mg!&#65533;&#65533;&#65533;|&#65533;&#65533;bUn&#65533;&#65533;O}Q&#65533;.&#65533;tB&#65533;;&#65533;&#65533;3%&#65533;&#65533;&&#65533;;h|[j&#65533;?&#65533;m&#65533;&#65533;p&#65533;&#65533;&#65533;&#65533;&#65533;+X&#65533;k&#65533;>lRwe@&#65533;&#65533;&#65533; &#65533;,i&#65533;A&#65533;gq&#65533;/X&#65533; &#65533;G&#65533;e0&#65533;R`j5 &#65533;'w,&#65533;4Z{&#65533;&#65533;q&#65533;7s4&#65533;S&#65533;0<&#65533;e&#65533;Q&#65533;D&#65533;Fat&#65533;D`&#65533;p
&#65533;6&#65533;E$&#65533;F&#65533;&#65533;:jVDX&#65533;*&#65533;D`gX&#65533; ;b&#65533;|N&#65533;%h&#65533;}&#65533;Or&#65533;'&#65533;&#65533;&#65533;qhpy5?&#65533;w|/&#65533;~&#65533;P:&#65533;v&#65533;&#65533;&#65533;Gk#r&#65533;&#65533;&#65533;&#65533;9&#65533;t&#65533;&#65533;5v&#65533; &#65533;K&#65533;S&#65533;&#65533;6\H&#65533; &#65533;a&#65533;#&#65533;^j&#65533;&#65533;_#$$G&#65533;&%&#65533;Y&#65533;V&#65533;1{&#65533;0j&#65533;&#65533;&#65533;&#65533; |-&#65533;&#65533;&#65533;k&#65533;&#1411;=&#65533;TGW&#65533;w&#65533; &#65533;K&#65533;&#65533;V@X \&#65533;vd&#65533;'I&#65533;&#65533;M&#65533;U&#65533;&#394;Q&#65533;}eG&#65533;(G&#65533;(&#65533;Qr&#65533;&#65533;&#65533;O&#65533;&#65533;&#65533;n&#65533;&#65533;&#65533;&#65533;&#65533;!P&#65533;&#65533;ny&#65533;6^&#65533;~"&#65533;p>B"d&#65533;&#65533;'&#65533;&#65533;&#65533;&#65533;&#65533;&#65533;&#65533;&#65533;&#65533;by&#65533;&y&#65533;7P&#1332;g&#8660; d&#65533;U&#65533;Y&#65533;&#65533;&#65533;g&#65533;
&#65533;%X&#65533;q&#65533;&#65533;&#65533;&#65533;&#65533; &#65533;&#65533;4&#65533;e&#65533;'&#65533;i4&#65533;&#65533;1L&#65533;g\&#65533;%&#65533;1&#65533;kF&#65533;!N&#65533;G&#65533;&#65533;&#65533;;&#65533;&#65533;U&#65533;&#65533;[&#65533;^C(&#65533;"D&#65533;g#(c\&#65533;nY&#65533;h'O&#1991;^&#65533;&#65533;0&#65533;2&#65533;p$&#65533;p&#1351;&#65533;&#65533;Q&#65533;W&#65533;&#65533;&#65533;fyH&#65533;_&#65533;&#1363;&#65533;&#65533;&#65533;&#65533;w&#2024;&#65533;&#65533;F&#65533;7).G&#1619;&#65533;(%&#65533;3&#65533;&#65533;t&#65533;xH	 &#65533;&#65533;&#65533;^&#65533;q;&#65533;%&#65533;B&#65533;&#65533;&#65533;i-&#65533;Ryp&#65533;&#65533;d&#65533;&#65533;&#65533;&#65533;1
 &#65533;v&#65533;5&#65533;&#65533;X&0|&#65533;&#65533;@&#65533;&#65533;&#65533;)&#65533;&#65533;[@gl&#65533;&#65533;n&#65533;P)&#65533;J&#65533;QLi&#65533;&#65533;&#65533;e&#65533;&#65533;D&#65533;h&#65533;pG&#65533;f#bR&#65533;c&#65533;&#65533;&#65533;uO3&#65533;U8+&#65533;&#65533;&#65533;"x^&#65533;&#65533;&#65533;s&#65533;8&#65533;x9X&#65533;&&#65533;`&#65533;&#65533;&#65533;&#65533;X|hQ-5&#65533;&#65533;&#65533;&#65533;&#65533;&#65533;&#65533;&#65533;X&#65533;i&#65533;&#65533;6&#65533;&#65533;y&#65533;t&#65533;oX&#65533;&#65533;&#65533;&#65533;&#65533;&#1109;&#65533;&#1032;&#65533;	QR&#65533;&#65533;e)e&#65533;xiF&#65533;&#128;z&#65533;&#65533; 4&#65533;Y&#65533;)+&#65533;&#65533;&#65533;@&#65533; s}&#1623;&#65533;&#65533;s&#65533;D&#65533;"d&#65533;&#65533;@&#65533;&#65533;#&#65533;&#65533;(qh&#65533;L&#65533;x7&#65533;&#65533;(&#65533;1&#65533;&#65533;)&#65533;&#65533;|QAlz&#65533;)&#65533;u&#65533;&#65533;&#65533;V&#65533;&#65533;&#65533;&#65533;#&#65533;a&#65533;!{&#65533;+z&#65533;nfw&#65533;'I&#65533;Y&#65533;H&#65533;&#65533;F&#65533;P&#65533;&#65533;qgt22&#65533;y+"wo&#65533;O8&#65533;&#65533;&#65533;o&#65533;	&#1624;&#65533;&#1176;2&#268;&#65533;1Xfa&#65533;&#65533; &#65533;&#65533;z{Y&#65533;X&#65533;U'=&#65533;&#65533;&#65533;g&#65533;9'&#65533;v&#65533; &#65533;/&#65533;&#65533;z&#65533;'s&#65533;&#65533;&}w&#65533;VAt&#65533;<&#65533;&#65533;(zG*&#65533;2&#65533;T&#65533;v
&#65533;2&#65533;T&#65533;&#65533;5&#65533;a&#65533;&#65533;!
&#65533;&#65533;SA&#65533;b&#1374;z&#65533;&#65533;&#530;iv %&#65533;y&#65533;&#65533;&#65533;&#65533;X&#65533;g&#65533;&#65533;GF&#65533;hi&#65533;$&#65533;&#65533;&#65533;&#65533; E&#65533;&#65533;$&#65533;3z&#65533;&#65533;&#547;&#65533;y&#65533;&#65533;&#65533;n&#65533;&#65533;)&#65533;h&#65533;&#65533;&#65533;&#603;&#65533;K_&#65533;&#65533;&#984;~H &#65533;a &#65533;&#65533;n&#1622;\b&#65533; v&#65533;@&#65533;2wg&#65533;\_&#613;&#65533;)&#65533;&#65533;&#65533; &#65533;#h&#65533;g&#65533;&#65533;&#65533;U-P&#65533;x&#427;&#65533;&#65533;J&#1120;&#65533;%&#65533;7&#65533;&#65533;Y&#65533;&#1159;&#65533;&#65533;#&#65533;&#65533;8&#65533;e]TV&#65533;[&#65533;#&#65533;&#65533;&#1490;&#65533;&#65533;&#65533;&#65533;v&#65533;Y&#65533;&#65533;6&#65533;o&zy&#65533;&#65533;&#65533;*&#65533;&#65533;q&#65533;g-&#65533;&#65533;&#65533;'k[c&#65533;hJ&#65533;&#65533;&#65533;&#65533;h&#585;!7&#65533; &#65533;w&#65533;(Hk&#65533;gH&#65533;&#65533;E&#65533;h&#65533;&#65533;*`	&#65533;&#65533; &#65533;Rg&#65533;_ &#65533;&#65533;&#65533;&#65533;}&#620;&#65533;1\
&#65533;&#65533;*&#65533;&#65533;0^9Cb&#65533;Ze&#65533;&#65533;&#65533;&#65533;&#535;Jk	&#65533;{w&#65533;&#1524;&#65533; &#65533;&#65533;&#65533;&#1240;&#65533;w&#65533;&#65533;s&#65533;U&#65533;Y&#65533;'&#65533;&#65533;"&#65533;G&#65533;)e&#1141;&#65533;w&#65533;1Ej&#65533;J&#65533;*@&#65533;@"&#65533;&#65533;&#65533;&#65533;!&#1864;P]AC&#65533;S&#65533;$&#1480;&#65533;&#888;&#65533;&#65533;&#65533;&#65533;k&#65533;&#65533;&#65533;
{&#65533;&#65533;j&#65533;6Yx&#65533;&#65533;p&#65533;&#65533;Y&#65533;z&#65533;&#65533;&#27179;>&#65533;O&#65533;&#65533;&#65533;$&#65533;&#1074;&#65533;&#65533;&#65533;%&#65533;P&#65533;
`&#65533;@
"6jw&#65533;&#65533;I&#1032;&#65533;&#65533;&#65533;&#65533;J&#65533;&#65533;&#65533;.&#1047;&#65533;&#65533;I&#1773;&#65533;#QK&#65533;/J&#65533;t&#65533;HV&#65533;&#27317;Y&#65533;<&#65533;&#65533;L&#65533;&#65533;&#65533;&#62037;&#65533;&#65533;&#65533;&#65533;1)&#630;&#65533;+n&#65533;&#65533;mm&#65533;&#65533;#W E&#22040;t&#65533;&#65533;K&#65533;&#65533;&#65533;&#65533;mH&#65533;&#65533;&#65533;
k<YH&#65533;&#65533;&#65533;F&#65533;&#65533;&#65533;&#65533;&#1635;&&#65533;&#65533;&#689;@&#65533;&#65533;gE&#65533;&#65533;&#65533;&#65533;&#65533;
&#65533;&#65533;&&#65533;&#65533;&#65533;2iP &#65533;[&#65533;Mjn!&#65533;&#65533;&#65533;&#65533;&#65533;%c&#635;&#65533;&#776;=k	&#65533;z&#65533;h&#65533;f&#65533;&#65533;O&#65533;&#65533;&#65533;+&#65533;&#255;C&#65533;Q6&#65533;&#65533;&#653;&#65533;j.h&#1341;HS)0&#65533;!2&#65533;&#65533;A$S&#65533;T&#1277;i&#65533;f&#65533;&#24423;&#65533;a&#65533;0u[&#65533;&#65533;&#65533;\&#65533;s&#65533;&#65533;Gfoc&#65533;&#65533;W&#65533;&#65533;H&#65533;&#65533;&#65533;&#65533;H&#65533;&#65533;&#65533;&#65533;&#65533; &#65533;8&#65533;&#65533;&#65533;8&#65533;j&#65533;&#65533;&#65533;&#65533;%[&#65533;&#65533;*&#65533;&#65533;&#65533; J&#65533;bA&#65533;i&#65533;&#65533;&#65533;)&#65533;&#65533;;&#65533;&#65533;&#65533;&#358;&#65533;&#65533;S&#65533;KiAK4&#65533;&#65533;5&#65533;a&#65533;,&#65533;&#65533;,&#308;&#65533;K&#65533;"&#65533;.t&#65533;75&#65533;&#65533;5L&#65533;&#65533;v &#65533;&#65533;*2|&#65533;K&#747;~0&#65533;&#501;&#65533;|&#175;
&#65533;[&#1297;G&#65533;&#65533;&#65533;{&#65533;&#65533;&#65533;3&#65533;psk&#65533;V&#65533;&#65533;&#65533;&#65533;[Q2&#65533;#b<a 1&#65533;&#65533;&#65533;,pfx&#65533;K&#65533;6,- {dF&#65533;&#65533;Y,,&#65533;&#65533;&#65533;rxli&#31325;&#65533;gZ&#65533;&#65533;R&#65533;&#65533;&#65533;&#65533;&#65533;&#65533;&#65533;&#65533;#&#65533;&#65533;Qn&#65533;K&#65533;&#65533;&#65533;r&#65533;0&#65533;Oj&#65533;\&#65533;[&#65533;&#65533;*&#65533;v&#65533;&#65533;&#65533;&#65533;&#1784;&#65533;\&#65533;1c29&#65533;&#65533; E&#876;&#65533;&#65533;&#65533;&#65533;&#65533;&#65533;&#65533;Y&#65533;&#65533;&#65533;?&#65533;&#65533;&#65533;K&#65533;5&#65533;&#65533;)&#65533;Y&#65533;t&#65533; I&#65533;&#65533;;&#65533;&#65533;&#65533;o&#389;&#65533;\&#65533;H&#65533;&#396;&#65533;&#65533;&#65533;&#65533;(&#65533;&#65533;+r&#65533;&#584;&#65533;mhj&#65533;<&#65533;D&#65533;&#30222;&#1692;&#65533;&#65533;K&#65533;#Q&#65533;$p	&#65533;&#934;{~<&#65533;n&#65533;
&#65533;&#65533;&#65533;y&#65533;&#65533;m&#65533;&#553;7R&#65533;&#65533;u&#65533;&#65533;	&#65533;l&#65533;.G&#978;\
&#65533;L&#65533;&#65533;&#65533;&#65533;&#65533;P&#65533;&#65533;p&#65533;+_:8&#65533;&#1053;&#65533;m&#65533; @i&#65533;-'&#65533;tp
[&#65533;FI&#65533;&#65533;vS&#65533;)&#65533;&#65533;&#65533;~t0 p&#65533;R&#65533;p&#65533;`C&#65533;R&#1649;&#65533;&#65533;&#65533;.&#65533;&#65533;"&#65533;&#65533;&#65533;;&#65533;&#65533;&#65533;;&#65533;9&#65533;%}&#65533;&#65533;&#1544;&#65533;&#65533;&#65533;&#65533;&#65533;ua&#972;&#847;PHg&#65533;!&#65533;e	&#65533;&#65533;#dz&#65533;[&#566;-&#65533;J;&#65533;<&#65533;&#1609;JV#*xi&#65533;y9&#65533;&#65533;&#65533;dm&#65533;/&#65533;Q&#65533;&#65533;o&#65533;n&#65533;&#65533;&#65533;,&#65533;rp >b&#65533;&#65533;&#65533;&#65533;&#65533;&#65533;&#65533;R&#65533;
&#65533;9[&#65533;&#65533;&#65533;&#65533;&#295;)&#65533;&#65533;ZS&#65533;&#65533;&#1424;}&#1164;&#65533;W&#65533;&#65533;&#65533;tY&#65533;&#65533;jx&#65533;&#920;#qZ&#65533;&#65533;&#65533;&#65533;&#65533;&#65533;;&#65533;&#65533;&#65533;&#65533;M&#65533;&#65533;&#65533;&#65533;&#65533;&#65533;&#65533;{&#65533;&#65533;A!&#356;&#65533;&#65533;&#666;&#65533;&#65533;&#65533;&#65533;&#65533;&#65533;&#65533;&#948;&#65533;J&#65533;&#65533;&#65533;&#65533;&#65533;$~&#65533;&#65533;}&#65533;&#65533;&#65533;&#65533;&#65533;&#65533;&#65533;&#65533;&#504;&#65533;,.&#65533;&#1916;1N__aB&#65533;&#65533; M&#65533;x&#65533;&#65533;lZ&#65533;&#65533;@.&#65533;au^j&#65533;@n+&#65533;kPzv&#65533;&#65533;Xj@W&#65533;&#65533;&#65533;DZX&#65533;=&#65533;&#65533;i&#65533;&#65533;&#65533;w&#65533;EJ&#65533;&#65533;&#65533;&#65533;&#65533;6&#65533;|1&#65533;&#65533;&#1905;6&#65533;&#65533;&#65533; &#65533;&#65533;j&#65533;&#65533;E&#65533;8&#65533;! &#65533;&#65533;
&#65533;R&#65533;&#65533;&#7517;&#65533;&#65533;&#65533;cn `&#65533;&#65533;&#1758;&#65533;&#65533;&#65533;H&#65533;&#65533;&#65533;{&#65533;c&#65533;&#65533;c&#65533;&#65533;&#65533;&#65533;&#65533;&#65533;(&#65533;&#65533;yk&#65533;=I&#65533;F(M&#65533;&#65533;&#65533;}&#65533;T'D6&#65533;&#65533;&#65533;&#65533;&#65533;Sw)&#708;&#65533;f0&#65533;&#65533;8&#65533;&#65533;&#65533;2&#65533;&#65533;5&#65533;&#65533;0&#65533;&#65533;\C&#65533;7$&#65533;g&#65533;&#65533;L&#65533;&#65533;+&#65533;&#65533;&#65533;&#65533;o&#65533;&#65533;j\&#65533;&#65533;*7&#65533;V&#65533;&#65533;&#65533;s&#65533;&#65533; &#65533;q&#65533;`I&#65533;&#65533;&#65533;G&#65533;&#65533;z&#1936;&#65533;{zs	
W&#65533;Y~&#65533;v$u&#1597;&#65533;&#65533;&#65533;&#65533;Q&#65533;&#65533;&#65533;&#65533;&#65533;"&#65533;&#65533;&#65533;=&#65533;&#1021;~&#65533;1&#65533;&.B&#65533;&#65533;&#65533;&#65533;&#65533;S&#65533;DD&#1291;&#65533;uR&#65533;&#65533;[m&#65533;IWu%:0G&#65533;&#65533;&#65533;&#65533;hh&#65533;&#65533;&#65533;U>W&#65533;&#65533;?&#65533;&#65533;M&#795;&#65533;&#65533;5W&#65533;^&#65533;&#65533;&#65533;>&J&#65533;&#65533;tY'&#65533;n" &#31460;L
z#t&#65533;n&S&#65533;&#65533;&#65533; &#65533;R&#65533;&#65533;&#65533;Z&#65533;[&#65533;&#65533;&#65533;&#65533;&#65533;&#65533;x&#65533;&#65533;,&#65533;&#65533;I&#65533;&#65533;3.YO&#65533;&#65533;1&#65533;R&#65533;=&#65533;
&#65533;&3&#65533;^&#65533;&#65533;&#65533;&#65533;n&#65533;&#65533;&#65533;&#65533;&#1129;G&#65533;&#65533;&#65533;r&#65533;&#65533;&#65533; b&#65533;&#65533;&#65533;&#65533;&#65533;|&#229;&#65533;:T&#65533;Z>&#65533;&#65533;.y3&#65533;K&#65533;&#65533;&#65533;ln&#51261;mIG&#65533;&#65533;&#65533;fm&#65533;&#65533;?&#65533;$C&#65533;`	&#65533;&#65533;&#1336;&#65533;a&#65533;}&#65533;&#65533;&#65533;, &#65533;`&#65533;&#1662;LL&#65533;%&#65533;l&#1597;/&H&#65533; @sK&#65533;"&#65533; &#65533;&#917;S&#65533;#&#65533;&#65533;/$&#65533;6&#65533; N&#65533;&#65533;;e&#65533;&#65533;l&#65533;[i'&#65533;&#65533;&#65533;&#65533;&#65533;v&#65533;=5&#65533;&#65533;1T&#65533;&#65533;&#65533;&#65533;8&#65533;p/&#65533;&#65533;&#65533;&#65533;u&#65533;/A&#65533;3A&#65533;&#65533;V&#908;V	&#65533;&#65533;&#65533;/&#65533;&#65533;r&#1599;vyE&#65533;&#65533;&#65533; &#65533;0/&#65533;&#65533;8o&#65533;>\&#65533;M&#65533;&#65533;q&#65533;&#65533;&#65533;E&#65533;&#65533;&&#65533;)y&#65533;1y[+(&#65533;1&#65533;&#65533;G&#65533;
&#65533;&#65533;P &#65533;&#65533;-&#65533;&#65533;&#65533;Ue&#65533;&#65533;&#65533;&#65533;&#65533;&#65533;&#65533;`&#65533;&#65533;&#65533;%&#65533;&#65533;&#65533;&#65533;&#65533;(V&#65533;&#65533;&#65533;&#65533;&#65533;&#65533;&#65533;&#65533;&#436;[r'/&#65533;&#65533;	#&#65533;rja&#65533;&#65533;&#65533;&#65533;#&#65533;l&#65533;&#65533;R&#65533;T&#65533;&#65533;&#33029;&#65533;&#65533;&#65533;&#65533;&#65533;&#65533;t&#65533;&#65533;&#65533;#&#65533;nL&#65533;&#1355;&#65533;:&#65533;&#65533;&#65533;`&#65533;"&#65533;&#65533;&#65533;&#65533;b&#65533;+/[9&#65533;x&#65533;UFa&#65533;D&#65533;&#65533;`&#65533;(S&#65533;\9Q&#65533;K&#65533;-a&#65533;&#65533;8S&#65533;&#65533;Y'-&#65533;&#1848;
G&#65533;ef &#65533;&#65533; H{hxP&#65533;&#65533;&#65533;z&#65533; &#65533;i&#65533;&#65533;DX&#65533;x&#65533;6jM&#65533;H&#65533;Yb0&#65533;D&#65533;g&#65533;&#65533;&#65533;&#65533;E&#65533;2&#65533;D&#65533;&#65533;b&#65533;.&#1898;Y\t&#65533;&#65533;)R9&#65533;4&#1393;0&#989;&#65533;&#65533;&#65533;&#65533;Xq&#65533;&#65533;2&#65533;&#65533;&#65533;&#65533;&#65533;t\&#1788;&#65533;&#65533;Z&#65533;2a&#65533;&#65533;&#284;iu&#65533;&#1697;&#65533;Ol>&#65533; &#65533;&#65533;G&#65533;&#65533;&#65533;"&#65533;_&#65533;2&#65533;w&#65533;&#65533;Et&#65533;P&#65533;!D&#65533;C&#65533;rq&#65533;%O&#65533;&#65533;YS&#65533;&#725;&#65533;>&#65533;&#65533;M&#65533;&#65533;&#65533;&#65533;&#65533;|&#65533;&#65533;&#65533;#z&#65533;&#1575;rW&#65533;8&#65533;&#65533;(&#65533;&#65533;Oa&#65533;j&#65533;&#65533;&#65533;Zi&#65533;#&#65533;&#65533;`&#65533;%EL%Z&#65533;&#65533;%YI\&#65533;Kb4@Au&#65533;1Yuu&#65533;!^[&#65533;&#65533;&#65533;_&#65533;$&#65533;-&#65533;&#65533;w&#1226;&#1317;&#65533;Sw&#32871;bc&#65533;&#65533;dE&#65533;Jh&#65533;i&#65533;&#65533;&#65533;&#1616;
|&#65533;&#65533;&#65533;&#65533;<x&#65533;j&#65533;V&#65533;;&#65533;Ey&#65533;m&#65533;&#65533;p&#65533;&#65533;H&#65533;#A&#65533;&#65533;&#65533; 	&#65533;&#1168;CW&#65533;x]L&#65533;&#65533;D&#65533;d1&#65533;&#65533;^&#65533;&#65533;&#65533;&#65533;"N&#65533;M4#y&#65533;&#65533;&#65533;&#65533;
a.&#395;y&#65533;&#65533;y&#65533;o{&#65533;&#65533;&#65533;2Q &#65533;&#65533;&#65533;&#65533;1&#65533;&#65533;~!&#38789;Z&#65533;gt/&#65533;IIq&#65533;!}R&#65533;&#65533;
&#65533;&#65533;TweeU&#65533;\&#65533;&#1302;k&#65533;1&#65533;[LQ&#65533;Z)&#65533;`#&#65533;&#65533;8&#65533;ar&#65533;&#65533;&#65533;+&#65533;&#65533;zq&#65533;vU
$&#65533;&#65533;(m1&#65533;&#65533;9-0&#65533;-&#65533;&#65533;&#65533;6&#65533;&#26970;&#65533;&#65533;\&#65533;&#65533;&#65533;&#65533;5&#65533;&#65533;&#65533;F8&#65533;y&#65533;h&#65533;&#65533;O.&#65533;&#65533;kN&#65533;&#420; I`V[B&#65533;&#65533;(&#65533;~&#65533;C&#65533;&#65533;&#65533;&#65533;&#65533;j&#65533;(K&#65533;h&#65533;&#65533;UKm&#65533;wb&#65533;Ko&#65533;W&#65533;&#65533;R&#65533;g&#65533;hv&#65533;&#65533;K&#65533;J,)&#65533;G,&#65533;&#65533;=&#65533;&#65533;&#65533;&#65533;&#65533;&&#65533;&#65533;&#65533;8&#65533;2&#65533;-G+Kz&#65533;&#65533;&#65533;&#65533;&#65533;Hu&#65533;}&#65533;&#65533;&#65533;%&#65533;&#65533;&#65533;*&#65533;|&#65533;&#65533;&#65533;&#65533;l&#65533;&#65533;<&#65533;V&#65533;e&#65533;k&#65533;&#65533;"&#65533;&#65533;&#65533;>&#65533;&#65533;b&#65533;&#65533;&#65533;&#65533;&#65533;x&#65533;&#65533;&#65533;\&#65533;3&#65533;&#65533;<7&#65533;&#65533;*&#65533;&&#65533;rS&#65533;&#20123;a}B&#65533;8&#65533;&#65533;&#2012;&#65533;&#65533;&#65533;F&#65533;&#65533;Z&#65533;'9&#65533;&#1996; &#65533;&#65533;&#65533;&#65533;|&#65533;&#65533;&#65533;>&#65533;&#65533;&#65533;&#65533;&#65533;5&#65533;&#1958;&#65533;&#65533;	&#65533;&#65533;&#65533;&#65533;&#65533;H&#65533;&#1878;'&#65533;Q]&#65533;&#65533;&#65533;k&#65533;&#890;7
1&#65533;&#65533;&#65533;,&#65533;&#65533;y&#65533;&#65533;&#65533;&#65533;0&#65533;&#65533;&#65533;&#65533;&#65533;k&#1980;&#65533;zG&#65533;&#65533;&#65533;&#65533;TL&#65533;
VTT&#65533; &#65533;&#65533;[&#65533;#A8&#65533;&#65533;&#65533;FSZ!&#65533;zmW&#65533;6p#6^&#65533;,&#65533;a&#65533;|&#65533;Bb&#65533;#&#65533;&#65533;:&#65533;&#65533;o&#65533;V{`&#1459;&#65533;&#65533;Kay&#65533;&#65533;>=&#65533;&#65533;&#65533;&#65533;3&#65533;&#65533;&#65533;6AFo&#65533;\`Jxg:&#65533;&#65533;y3#&#65533;@2&#65533;x $&#65533;S&#65533;7L&#65533;-cB&#65533;&#65533;&#65533;&#65533;&#65533;&#65533;&#65533;@Od&CM.&#65533;&#65533;&#65533;ox	&#65533;&#65533;'&#65533;&#65533;.O[H<&#65533;G&#65533;&#65533;N&#65533;zH&#65533;A&#65533;&#65533;#&#65533;&#65533;&#65533;&#65533;l|&#65533;)&#65533;&#65533;&#65533;&#65533;&#65533;h&#65533;&#65533;\&#65533;&#65533;.u&#65533;~&#65533;&#65533;&#65533;&#1626;&#65533; &#65533;&#65533;u0&#65533;a&#65533;P&#65533;Z&#65533;0;&#65533;&#65533;&#65533;,&#65533;&T&#65533;L&#65533;&#65533;&#65533;c&#65533;Hh&#65533;&#65533;&#65533;B&#65533;BD&#1197;x&#65533;&#65533;[	)&#65533;&#65533;&#65533;a&#65533;.&#65533;&#65533;L&#65533;N&#65533;&#65533;l&#65533;%&#65533;((9&#65533;qS&#65533;#&#65533;&#65533;_|r&#65533;&#65533;&#65533;$&#1942;(3$&#65533;R&#65533;%&#65533;&#65533;&#65533;"&#65533;&#65533;!r&#65533; UR&#65533; &#358;&#65533;*6L&#65533;&#65533; &#65533;&#65533;d,%&#65533;&#65533;&#65533;t&#65533; &#65533;)&#65533; &#65533;&#65533;^]&#65533;&#512;#&#65533;&#65533;?eP&#65533;&#65533;&#65533;?H-&#65533;/n8%&#65533;&#65533;h-&#1321;R&#65533;&#512;@&#65533;&#65533;&#65533;&#65533;E2&#65533;&#65533;l&#65533;*&#65533;&#65533;K-&#65533;&#65533;&#65533;&#65533;&#65533;=&#65533;HH&#65533;;&#65533;&#65533;&#65533;
)&#65533;&#65533;AV&#65533;&#65533;E,&#65533; '&#65533;&#65533;BJ&#65533;s&#65533;&#65533;&#1116;&#65533;4&#65533;&#65533;&&#65533;&#65533;C<:&#65533;5T&#65533;9&#65533;&#65533;&#65533;P&#65533;&#65533;r&#65533;&#65533;&#65533;|&#65533;&#202;&#65533; &#65533;D&#65533;FE&#65533;&#65533;D ea&#65533;&#65533;b0
R#b&#65533;&#65533;&#65533;&#65533;&#65533;r &#65533;4T&#65533;&#65533;D&#65533;&#65533;&#65533;/&#65533;&#65533;&#65533;&#571;&#65533;@k&#65533;t&#65533;s&#65533;&#65533;&#1832;X&#65533;y^&#65533;&#65533;Q&#65533;&#65533;-&#65533;x)&#65533;&#65533;&#65533;)a>&#65533;&#65533;&#65533;&#65533;Z&#1197;q&#65533;e%&#65533;W&#65533;
&#65533; &#363;@Ux&#65533;&#65533;>&#65533;&#65533;&#65533;&#65533;&#65533;%&#65533;&#65533;Q&#1549;5&#65533;4|&#65533;&&#65533;Xf&#65533;&#65533;8k&#65533;E&#65533;&#65533;&#65533;9&#65533;&#65533;%&#65533;	&#65533;P)&#65533;2,&#65533;(D80&#351;&#65533;&#65533;AXU&#65533;&#65533;@x&#65533;&#65533;&#673;(N&#65533;&#65533;O&#65533;&#65533;&#65533; &#65533;&#65533;&#65533;&#65533;\>-8&#65533;|&#65533;2jlE.&#65533;
&#65533;8A&#65533;&#65533;&#65533;&#65533;&#65533;p &#1546;&#340;9{5-	&#65533;&#65533;X&#65533;v&#65533;&#65533;z&#65533;)w&#65533;;I&#65533;T&#1502;&#65533;&#65533;nJWJ3&#65533;&#65533;&#65533;&#65533;m&#65533;x?&#65533;O&#65533;&#65533;&#65533;&#65533;&#65533;]&#65533;&#65533;&#65533;&#654;]&#65533;${&#65533;L&#65533;&#65533;J&#65533;&#65533;w,&#65533;az&#65533;&#65533;<&#65533;z&#65533;&#65533;~&#65533;&#65533;&#65533;:k&#65533;&#65533;p]&#65533;&#65533;&#65533;P&#65533;&#65533; &#65533;	(&#65533;s&&#65533;f;N&#65533;f k&#65533;-Vq&#65533;&#65533;&#65533;&#65533;&#65533;-,v&#65533;&#65533;%&#65533;&#65533;u&#65533; BsMi&#65533;&#65533;U'&#65533;&#65533;H&#65533;h&#1888;m&#65533;&#1541;1)&#65533;t
&#1527;&#65533;M&#65533;d&#65533;&#65533;&#65533;&#65533;&#65533;P&#65533;u5a&#65533;&#65533;O&#65533;&#65533;&#65533;&#65533;&#65533;+&#65533;Cl&#65533;&#65533;U&#65533;&#65533;= e)&#65533;&#65533;&#65533;&#65533;&#65533;&#65533; &#65533;1LNT&#15625;&#65533;&#65533;Gl&#65533;(&#65533;&#65533;V&#65533;&#65533;u&#65533;&#65533;M&#1843;&#65533;F&#65533;&#65533;J&#65533;n&#65533;&#65533;&#65533;`=&#65533;u&#65533;P&#65533;&#65533;y-&#65533;&#65533;Q&#65533;&#65533;&#65533;&#65533;&#65533;,H#t0&#65533;&#65533;&#65533;&#65533;&#2033;J&#65533;&#65533;&#65533;&#65533;&#65533;sH&#65533;&#65533;&#65533;&#65533;V&#65533;"UQ,&#65533;&#65533;&#65533;1&#65533;r&#65533;i&#65533;&#65533;&#65533;j:w&#65533;&#65533;&#65533;'+&#65533;4#&#65533;OL&#65533;&#65533;&#65533;&#65533;;&#65533;=&#65533;&#1557;}J&#65533;o=i]&#65533;SR&#65533;&#65533;&#65533;If&#65533;&#65533;	&#65533;&#65533;&#65533;TDW}&#65533;_&#65533;&#65533;&#65533;[&#65533;u&#65533;g-&#24354;&#65533;&#65533;R&#65533;&#1420;&#65533;&#65533;H&#65533;Zd&#486;PQ&#65533;&#65533;&#1839;F&#65533;&#65533;@&#65533;&#65533;p<;y&#65533;6&#65533;p&#65533;&#65533;lX&#65533;U8&#1613;&#65533;7&#65533;&#65533;&#65533;&#65533;yO&#65533;&#65533;,&#626;~mXf|&#1056;&#65533;&#65533;&#65533;&#65533;|&#65533;5&#65533;&#1733;&#65533;&#65533;avp&#65533;l&#65533;&#65533;K&#65533;T&#65533;}5&#65533;&#209;&#65533;&#65533;6%3&#65533;-}o&#65533;&#65533;z&#65533;:&#65533;c&#65533;&#65533;hX&#65533;&#65533;&#65533;G&#186;&#65533;&#65533;U[&#65533;&#65533;&#65533;v&#65533;&#65533;M&#65533;#O&#65533;&#65533;:&#65533;&#65533;&#65533;=&#65533;&#65533;&#65533;&#65533;&#65533;&#65533;o&#65533;<&#65533;&#65533;t&#65533;&#65533;&#65533;&#65533;\Pz&#65533;&#65533;n&#65533;&#65533;[&#65533;?&#65533;&#65533;&#65533;ez&#65533;=&[&#1823;]&#65533;&#65533;&#65533;o&#65533;c&#65533;&#65533;k&#1017;&#65533;&#65533;}__;.>&#65533;&#65533;>!&#65533;X&#65533;&#65533;i&#65533;&#65533;T)9&#65533;A&#65533;N8&#65533;wz&#65533;w&#65533;&#65533;8&#65533;&#65533;f9&#65533;&#65533;&#65533;&#65533;3&#65533;&#65533;&#1395;&#65533;&#65533;&#65533;qf&#65533;3m,%&#65533;&#65533;&#65533;&#65533;b&#65533;r&#65533;&#65533;v&#65533;+'&#65533;G(&#65533;yv&#65533;=&#65533;gz&#65533;&#65533;pX;:&#65533;&#65533;#&#65533;)&#65533;|&#65533;skyP&#65533;	&#65533;&#65533;io&#65533;Z&#65533;=r	&#65533;s&#65533;&#65533;D&#65533;&#65533;&#65533;]h&#65533;&#65533;t&#65533;&#60381;&#65533;!&#65533;q3&#65533;&#65533;Z&#65533;&#65533;o&#65533;j&#65533;&#65533;_&#65533;&#65533;|k&#65533;vGg"wx9&#65533;g&#65533;\&#65533;'Yq&#65533;ue{\&#65533;{J&#65533;v(x&#65533;&#65533;&#65533;&#65533;y&#65533;&#65533;{&#65533;g&#65533;wy&#65533;zGqh%w&#65533;e|Gd:&#65533;V&#65533;&#65533;xC&#65533;&#65533;"U$&#65533;~&#65533;e8q&#65533;&#65533;}H&#65533;&#65533;&#65533;vT|an&#65533;:Gru&#65533;&#65533;v&#65533;&#65533;&#65533;&#65533;e&#65533;&#65533;X$&#65533;}&#65533;pN&#65533;&#65533;m&#65533;dj&#65533;u&#65533;v&#65533;@pC&#65533;B&#65533;#&#65533;k?x:&#65533;w&#65533;&#450;GH&#65533;&#65533;n&#65533;BSw&#65533;~&#65533;yw&#65533;y)(Qp&#65533;&#65533;rXXvG&#65533;&#65533;&#65533;&#65533;&#65533;l&#65533;&#65533;Mi6!&#65533;gn%n'&#65533;g&#65533;%z&#65533;&#65533;vGX}E~t&#65533;&#65533;}I}Fy&#65533;&#65533;I&#65533;K&#65533;&#65533;&#65533;I&#65533;^&#65533;''T&#65533;{&#65533;,&#65533;`u&#65533;n&#65533;p&#65533;la{cV&#65533;WSw&#65533;&#65533;g&#65533;&#65533;g&#65533;&#65533;HW&#65533;7|&#65533;&#65533;&#65533;*Xw&#65533;X&#65533;&#65533;#^F&#65533;&#65533;L&#65533;wY&#65533;zj(r&#65533;O&#65533;U~e&#65533;s&#65533;1QV&#65533;&#65533;8y&#65533;&#65533;]&#65533;fzHXx&#65533;c&#65533;~&#65533;VFw&#65533;&#65533;&#65533;{%&#65533;&#65533;&#65533;&#1128;~+&#65533;&#65533;	&#65533;&#65533;qg&#65533;WBHy&#65533;&#65533;&#65533;&#65533; `bEC{(&#65533;8A[J&#65533;I&#65533;&#521;uh&#65533;)&#65533;&#65533;&#65533;&#1550;n&#65533;&#65533;&#65533;&#65533;xf&#65533;&#65533;$a&#65533;Hv&#65533;(&#65533;&#65533;~&#65533;&#65533;&#65533;9&#65533;@&#65533;W&#65533;&#65533;J&#65533;&#65533;&#872;r&#65533;'Kw&#65533;(z&#65533;s6G}!&#65533;&#65533;R&#65533;ko&#65533;&#65533;&#65533;6t&#65533;&#65533;}T&#65533;&#65533;&#65533;mhx&#65533;+Y&#65533;&#724;?&#65533;&#65533;?%&#65533;xt&#65533;6&#65533;&#65533;v
IG&#65533;&g&#65533;i&#65533;Hn&#65533;8&#65533;&#65533;&#65533;y$&#65533;&#65533;&#65533;&#65533;&#65533;&#65533;&#65533;&#65533;xh&#65533;&#1537;A&#532;&#341;&#65533;8&#65533;&#65533;&#1481;a&#65533;&#65533;&#65533;h^y&#65533;&#65533;T&#65533;&#65533;LD&#65533;W	&#65533;&#65533;tq&#65533;z&#65533;h&#65533;&#4780;VfOV&#65533;&#65533;&#65533;&#65533;Z&#65533;&#65533;py&#65533;&#65533;I&#65533;H&#65533;	&#65533;&#65533;&#65533;f&#65533;&#65533;[8&#65533;
)&#65533;o4x&#65533;9&#65533;&#65533;&#65533;&#1109;U&#1232;&#65533;Hgx&#65533;&#65533;)h&#65533;Hxr&#65533;yb9l&#65533;&#65533;&#65533;q&#65533;i{&#65533;KL&#65533;&#65533;&#65533;Y&#65533;&#65533;7&#65533;k&#1368;17&#65533;*&#65533;&#65533;&#65533;&#1541;)&#65533;c&#65533;&#65533;?!5j&#65533;#&#65533;s&#65533;&#65533;&#65533;i&#65533;8t&#65533;&#65533;&#65533;&#65533;O37w&#65533;iy&#65533;f&#65533;9&#604;&#329;&#65533;&#65533;&#65533;p5&#65533;&#65533;&#65533;&#65533;iDu6&#65533;h&#65533;&#65533;&#65533;&#65533;&#65533;&#65533;4&#65533;(e&#65533;&#65533;`&#411;d&#65533;&#65533;&#65533;y&#65533;Vx&#65533;x&#65533;n&#65533;)&#65533;x&#65533;5&#65533;&#65533;X&#65533;z&#65533;&#65533;&#65533;&#65533;&#65533;9&#65533;%&#65533;&#65533;_&#65533;&#65533;&#65533;&#65533;&&#65533;'>&#65533;(y&#65533;(yM&#65533;D&#65533;&#1561;&#65533;&#65533;eY&#65533;J&#65533;&#65533;&#65533;ej&#65533;`&#65533;p&#65533;&#65533;d&#65533;&#65533;&#33884;&#65533;&#65533;v!e#&#65533;&#21985;&#65533;;&#65533;&#410;&#65533;&#65533;3&#65533;tC&#65533;&#65533;&#65533;ng&#65533;&#65533;:&#65533;&#59997;.j&#65533;*&#65533;&#65533;)&#65533;&#65533;)f+
&#65533;Lj&#65533;&#65533;&#65533;&#65533;&#65533;&#65533;D&#65533;t&#65533;&#65533;rc&#65533;R&#65533;e&#65533;"&#65533;gd3 rX&#65533;&#65533;&#65533;`&#65533;&#65533;&#65533;f&#38952;&#65533;@4x&#65533;-&#65533;gve&#65533;xeW&I&#65533;&#65533;D&#65533;&#65533;&#65533;e&#65533;&#65533;&#65533;&#65533;3&#65533;"&#65533;&#581;`h'[&#65533;&#65533;&#65533;Xz&#65533;&#65533;9&#65533;)&#65533;(*&#65533;&#65533;&#65533;&#65533;~&#65533;&#65533;&#65533;z&#65533;y&#1699;&#65533;&#65533;'II&#65533;'&#65533;&#65533;8C&#65533;&#65533;%&#65533;&#65533;cE&#65533;7Ivt&#1497;Qi&#65533;w"&#65533;&#62821;&#65533;&#65533;H&#65533;&#65533;]&#65533;(P&#65533;P	&#65533;z&#65533;&#65533;h&#65533;&#65533;7&#65533;&#65533;Hj&#65533;x2<&#65533;>&#65533;9&#65533;3&#65533;b:&#65533;&#1293;~&#65533;cy&#65533;&#65533;&#65533;{i&#65533;s!&#1569;&#65533;w&#65533;&#65533;&#65533;:&#65533;&#65533;&#401;&#65533;Z&#65533;t&#65533;&#65533;&#65533;&#65533;&#65533;&#138;&#65533;&#65533;&#65533;&#52890;&#65533;`&#65533;r2#&#65533;0&#65533;I&#65533;!&#65533;x&#65533;&#65533;&#1432;&#65533;&#1944;&#65533;&#65533;&#1641;G&#65533;y&#65533;'&#65533;&#65533;&#65533;&#65533;&#65533;,&#65533;&#65533;&#65533;&#65533;&#65533;r&#65533;&#1849;&#65533;q:&#65533;&#65533;&#65533;g&#65533;
e&#65533;:&#65533;&#65533;~ &#65533;
&#65533;9&#65533;UI&#65533;Q&#65533;n4&#65533;)|&#65533;
&#65533;&#65533;&#65533;&#65533;,&#65533;&#65533;$&#65533;&#65533;Zj&#65533;&#65533;&#1388;&#65533;&#65533;m(&#65533;&#65533;&#65533;t&#65533;y2W&#65533;&#65533;ef&#65533;&#1368;&#65533;&#65533;z&#65533;&#65533;}&#65533;H&#65533;&#65533;!2-&#65533;3&#65533;b&#65533;	&#65533;&#65533;9&#65533;r&#65533;;&#65533;&#65533;&#65533;izo,&#65533;&#65533;&#65533;
&#65533;&#65533;&#65533;&#65533;&#65533;&#478;&#65533;&#65533;&#65533;&#1668;iy&#824;u&#65533;&#65533;&#65533;jrNZ`&#65533;&#65533;&#65533;&#65533;j&#65533;]&#65533;&#65533;&#65533;&#65533;r`&#65533;&#65533;&#65533;:&#65533;&#559;J{&#65533;PKP?&#65533;W6z&#65533;&#65533;&#681;z*&#65533;	&#65533;k&#65533;&#65533;x&#65533;6^&#65533;j|&#65533;&#65533;&#65533;z;&#65533;&#65533;&#65533;&#31413;&#65533;K]&#65533;&#65533;&#65533;;&#65533;&#65533;&#65533;&#680;&#65533;	&#65533;?&#65533;&#65533;i&#65533;&#65533;&#65533;&#65533;&#65533;&#65533;z&#65533;&#65533;z&#65533;&#65533;&#65533;&#65533;&#65533;~A&#65533;J&#65533;v&#65533;&#65533;&#65533;&#65533;WH&#65533;&#65533;&#65533;&#65533;&#65533;Yk&#65533;
	&#65533;H&#65533;J%&#65533;FH&#65533;+&#65533;&#65533;&#1721;l&#65533;q&#726;&#65533;&#65533;&#65533;SZ&#65533;&#65533;&#65533;&#65533;&#65533;&#65533;&#65533;&#1547;,2&#1577;&#65533;&#65533;4&#65533;&#1978;&#65533;&#65533;3	{z&#65533;&#65533;&#65533;&#65533;&#65533;&#65533;{&#65533;&#65533;S&#65533;~&#65533;Z&#65533;&#65533;&#763;&#5702;&#65533;&#65533;kctYW"&#65533;&#65533;&#65533;H&#65533;&#65533;&#65533;&#65533;	&#65533;n&#757;&#65533;&#65533;&#65533;~&#65533;&#65533;zp&#65533;q&#65533;&#65533;&#65533;&#65533;&#65533;52&#65533;&#65533;(&#65533;&#1782;&#65533;&#42612;Kw&#65533;&#65533;&#65533;D&#1630;&#65533;:&#65533;R+}&#65533;&#65533;8&#65533;&#65533;&#65533;z&#65533;&#65533;&#65533;D
&#65533;Y&#65533;4*7~&#269;&#65533;&#65533;f:CL&#65533;u&#1474;&#65533;&#65533;&#65533;&#65533;6&#65533;&#65533;&#65533;&#65533;&#65533;tg&#65533;&#65533;t&#65533;&#65533;I&#65533;&#65533;&#65533;xGh&#65533;&#65533;&#65533;@[&#65533;&#65533;jA&#65533;&#1468;&#65533;&#65533;u&#65533;z~XG/ :}&#444;&#65533;&#65533;&#65533;&#65533;&#65533;l&#65533;=L&#65533;&#1977;&#65533;6t&#65533;&#65533;{&#65533;&#65533;[&#65533;&#65533;
&#65533;&#65533;&#65533;&#65533;Q&#65533;&#65533;&#65533;&#65533;&#65533;&#65533;&#65533;&#65533;&#65533;I&#65533;&#65533;&&#65533;\;K&#65533;&#65533;&#65533;&#65533;&#571;&#65533;&#65533;<&#65533;&#65533;&#65533;y&#65533;&#65533;1&#65533;&#65533;,&#65533;=I&#65533;&#65533;&#65533;&#65533;t0&#65533;&#65533;y&#65533;4&#65533;&#65533;&#65533;%{&#65533;H&#65533;&#65533;&#65533;W&#65533;&#65533;&#65533;&#65533;&#65533;&#65533;&#65533;&#65533;Z&#65533;&#65533;V&#65533;&#65533;;(
&#65533;C&#65533;X&#65533;k&#65533;M|&#65533;&#65533;&#65533;&#65533;[,&#65533;&#65533;&#787;&#65533;&#65533;&#65533;&#1605;v&#65533;&#65533;&#65533;&#65533;n"&#65533;&#65533;p&#65533;Al&#65533;&#65533;&#65533;&#65533;	&#65533;&#65533;&#65533;L&#65533;5&#65533;3&#65533;&#65533;ck&#65533;5&#65533;3{&#65533;&#65533;(&#65533;
&#65533;&#65533;&#65533;&#65533;;&#865;&#65533;s&#65533;K&#65533;b\&#65533;&#65533;&#65533;&#65533;&#65533;&#1384;X&#65533;
h&#65533;[x&#65533;m|&#65533;&#65533;eG&#65533;&#65533;&#65533;&#752;w)&#65533;&#65533;G&#674;&#65533;&#65533;&#65533;l&#65533;&#65533;t&#65533;&#65533;&#258;&#65533;&#65533;&#65533;&#65533;&#65533;zZ&#65533;k&#65533;&#65533;9&#65533;&#65533;&#65533;&#65533;QX&#65533;&#65533;&#65533;&#65533;&#65533;\&#65533;	&#797;d&#65533;@&#65533;w`l&#65533;U&#65533;-&#1825;&#65533;&#65533;&#65533;&#65533;&#65533;FD"}&#65533;&#65533;E&#65533;UL&#65533;&#65533;&#65533;G}&#65533;&#65533;&71&#65533;T9&#65533;&#65533;&#65533;&#65533;[]i&#65533;1&#65533;\")o&#21290;&#65533;&#65533;&#65533;&#65533;&#65533;&#268;|0
&#65533;*=&#65533;?&#65533;&#65533;&#65533;&#65533;w&#65533;&#65533;&#65533;&#65533;T&#65533;&#65533;&#65533;&#619;+&#65533;z&#65533;&#65533;5-&#65533;N&#65533;&#65533;l&#960;&#65533;&#65533;s8&#65533;&#65533;&#65533;&#65533;y&#65533;3&#65533;W&#65533;&#65533;&#826;&#65533;&#65533;x&#65533;&#65533;&#65533;T&#65533;&#65533;&#65533;&#65533;b
&#65533;5&#65533;&#65533;&#65533;&#41843;&#65533;Q5&#65533;&#65533;&#65533;&#65533;IF&#65533;&#65533;&#65533;&#65533;4M&#65533;~=&#65533;&#65533;&#65533;&#1451;&#65533;&#65533;&#11969;&#65533;Q;&#65533;&#65533;&#65533;
&#65533;,&#841;&#1821;f&#65533;&#65533;&#65533;&#65533;&#65533;&#65533;4&#65533;-&#65533;&#65533;&#65533;&#65533;&#65533;&#65533;'M&#65533;&#65533;,&#65533;&#65533;&#65533;f&#1708;&#65533;&#65533;p&#65533;~&#65533;&#65533;&#65533;&#65533;&#65533;&#65533;P&#65533;<&#1433;&#65533;t&#1738;&#757;wXV#&#394;&#65533;A&#65533;&#794;-&#65533;M&#65533;&#65533;8I\&#65533;&#807;-&#65533;&#135;L&#2037;&#65533;&#65533;9&#65533;&#65533;&#65533;&#65533;|	l&#65533;&#65533;&#532;}H&#65533;m&#65533;&#65533;-^#{#&#65533;&#65533;&#65533;O&#65533;:M&#65533;&#65533;&#65533;]Q&#65533;&#65533;'&#65533;&#65533;&#65533;&#65533;;&#65533;&#65533;&#65533;&#65533;m&#65533;7&#404;&#65533;2{&#65533;&#65533;&#65533;&#65533;&#65533;&#65533;%&#65533;&#65533;[Z&#65533;0&#65533;&#65533;=&#65533;&#65533;C&#65533;&#65533;{c|&#65533;j{&#65533;&#1213;&#65533; &#65533;&#65533;&#65533;&#1808;[;l&#65533;&#65533;&#65533;&#1808;&#65533;&#65533;{E&#65533;$&#65533;&#65533;M&#65533;&#455;}&#65533;|~&#65533;&#65533;&#65533;&#65533;B&#52122;&#65533;k8"RQ&#65533;&#65533;&#65533;A&#65533;&#65533;&#765;k&#65533;&#65533;&#65533;&#65533;;&#65533;&#65533;&#65533;&#65533;&#65533;yL&#65533;&#65533;&#65533;&#65533;&#65533;&#65533;&#65533;&#65533;&#65533;RS&#65533;&#65533;:&#65533;.&#65533;\1&#65533;/b&#65533;(&#65533;&3&#65533;&#65533;&#65533;&#65533;6&#65533;&#65533;&#65533;&#65533;&#65533;&#65533;&#65533;o{&#65533;N&#65533;&#65533;=&#65533;&#65533;&#65533;&#65533;&#65533;&#65533;B&#65533;&#65533;&#65533;B=&#65533;`}C&#65533;&#65533;}&#65533;0 1`&#65533;&#65533;&#65533;s&#65533;&#65533;o&#65533;&#65533;b&#65533;x&#1903;&#65533;&#65533;&#65533;&#65533;y]n&#65533;&#65533;3l&#65533;&#65533;&#65533;&#65533;&#65533;&#65533;&#1523;&#65533;&#65533;l&#65533;z&#179;&#65533;b&#65533;Y>&#65533;!&#65533;_&#65533;&#65533;0&#928;#l&#65533;w[&#1213;&#65533;&#65533;n&#65533;Z^&#65533;&#65533;=&#65533;W&#65533;&#966;&#1983; &#65533;&#65533;x&#1440;{&#65533;&#65533;g&#65533;&#1854;&#40366;&#65533;&#65533;&#65533;&#65533;e&#65533;l9N&#65533;w&#65533;&#65533;Yl&#10604;&#65533;)&#65533;&#65533;&#1355;&#65533;3L&#65533;&#65533;&#65533;&#65533;&#703;&#65533;&#810;&#65533;H~&#65533;`5&#65533;&#65533;&#65533;-&#65533;&#65533;&#46449;&#1003;&#65533;&#65533;&#65533;&#65533;}&#65533;Q&#65533;&#65533;,&#65533;r&#65533;&#65533;&#65533;l&#1815;&#65533;&#65533;&#65533;&#65533;&#65533;&#65533;&#65533;N&#65533;t&#65533;e&#65533;x&#65533;&#65533;&#65533;&#65533;xg&#65533;A&#65533;M&#65533;&#65533;R&#65533;&#65533;&#65533;&#65533;&#65533;&#65533;&#65533;v&#65533;&#65533;&#65533;2&#65533;&#65533;uv&#65533;L&#65533;+&#65533;&#1288;&#65533;&#65533;&#65533;B&#65533;&#65533;&#65533;&#65533;Y&#65533;d|&#65533;Y&#65533;Q:Y&#65533;&#41035;&#65533;&#65533;&#65533;&#65533;&#65533;&#65533;M&#33598;&#65533;*&#65533;&#65533;|&#65533;&#1529;&#65533;&#65533;}&#65533;&#65533;&#65533;!&#65533;5_g O(Uv&#65533;&#65533;&#65533;&#65533;o[&#65533;&#65533;&#65533;&#65533;B&#65533;&#65533;&#65533;&#65533;T&#65533;&#65533;d&#938;&#65533;&#65533;&#65533;&#65533;&#65533;&#65533;&#65533;l&#65533;lx&#65533;&#65533;Bl&#65533;&#65533;&#65533;&#65533;q&#65533;&#65533;e&#65533;&#65533;;&#65533;&#65533;&#65533;i&#65533;U&#65533;&#65533;C&#65533;&#65533;M&#65533;P)}&#65533;&#65533;m&#65533;&#65533;.&#65533;&#65533;&#65533;&#65533;&#65533;k&#65533;q&#65533;.?&#65533;&#1069;&#65533;&#65533;&#65533;W&#65533;O&#65533;
&#65533;&#65533;$Z&#65533;&#65533;&#65533;&#65533;f&#65533;~_&#65533;W&#65533;&#65533;&#65533;>&#65533;&#65533;\l&#1869;&#154;v&#65533;&#65533;&#65533;^&#65533;&#65533;&#65533;&#65533;&#65533;&#65533;&#65533;&#65533;N&#65533;<Ky&#65533;&#65533;&#65533;&#65533;&#65533;5d&#65533;|>-&#65533;&#65533;z&#65533;&#65533;&#65533;&#65533;&#65533;&#65533;5.&#65533;.&#65533;&#65533;*&#65533;&#65533;&#65533;&#65533;s&#65533;&#65533;P`&#65533;&#65533;&#65533;&#65533;&#65533;&#1607;&#862;&#65533;&#65533;&#65533;&#65533;F&#65533;&#65533;&#65533;&#65533;_&#65533;_&#65533;&#65533;G&#65533;&#65533;N&#65533;&#65533;&#985;&#65533;&#65533;"/&#65533;VU&#65533;3\&#65533;&#65533;e&#65533;	+&#65533;&#65533;+&#65533;q&#65533;?&#65533;&#65533;8&#65533;C&#65533;&#65533;&#65533;&#65533;&#65533;&#65533;&#65533;&#65533;&#65533;&#65533;&#65533;&#65533;\&#65533;&#65533;&#65533;&#65533;&#65533;8&#65533;H&#65533;&#65533;&#65533;&#65533;&#65533;&#65533;`&#65533;&#65533;Z&#65533;&#65533;&#65533;&#65533;&#65533;&#65533;&#65533;&#65533;&#65533;&#65533;&#65533;&#65533;|&#65533;&#645;&#65533;&#65533;&#65533;&#65533;&#65533;`&#65533;&#65533;&#65533;^&#65533;&#65533;&#239;&#65533;&#1981;&#2039;&#65533;&#1870;&#65533;&#1761;&#65533;&#65533;&#65533;&#65533;&#65533;&#65533;&#65533;&#65533;&#65533;&#65533;&#65533;&#65533;&#65533;&#65533;&#65533;&#65533;&#65533;&#65533;&#65533;&#65533;&#65533;&#65533; g&#65533;&#65533;&#65533;&#65533;&#65533;:}(&#65533;$\X&#65533;&#65533;&#199;&#65533; 6&#65533;&#65533;l"$&#65533;&#65533;V&#1104;=&#65533;&#65533;t!&#65533;&#65533;&#65533;&#1767;aS,&#65533;&#65533;&#65533;&#65533;}&#65533;b&#652;H2&#65533;&#65533;r&#65533;J&#65533;&#65533;)&#65533;&#1993;&#65533;&#65533;x&#65533;i
&#65533;&#65533;;&#65533;&#65533;&#65533;d&#65533;&#65533;K&#65533;%&#65533;F&#65533;`1C2&#65533;&#65533;P&#65533;&#65533;L&#65533;&#65533;i G&#65533;57z&#65533;v[&#65533;f&#65533;zT&#65533;&#65533;$&#65533;yCY&#65533;&#65533;&#65533;2)@&#65533;u	&#65533;Y&#65533;&#65533;&#65533;&#65533;&#59240;+c&#65533;&#65533;&#65533;u&#65533;&#65533;&#65533;T&#65533;&#65533;&#65533;&#65533;&#65533;&#65533;7&#65533;&#65533;&#65533;nWn&#65533;&#65533;&#65533; &#65533;&#65533;rQg&#65533;x(&#65533;J&#65533;&#65533;&#65533;6&#65533;&#65533;&#65533;&#65533;&#65533;Q3&#65533;T&#65533;&#65533;&#65533;&#1791;uK&#65533;K oU&#65533;}&#65533;&#65533;&#65533;&#65533;&#65533;&#65533;&#65533;Z'&#65533;zz&#65533;&#65533;-&#1365;&#65533;	X&#65533;&#65533;&#65533;&#65533;}&#65533;&#65533;&#65533;h{&#65533;O&#379;&#65533;/	q&#65533;&#65533;&#65533;&#65533;7&#65533;/<~X&#65533;6&#233;&#944;>fx&#65533;&#65533;&#65533;&#65533;g&#65533;!&#65533;9&#65533;%V&#65533;&#65533;&#65533;&#65533;xygL]
&#1301;X&#65533;&#65533;&#65533;2&#65533;MvO&#65533;&#25351;&#65533;Q&#65533;N[!&#65533;&#65533;&#65533;&#733;8&#65533;,&#65533;xRv&#65533;&#65533;2&#65533;&#65533;&#65533;(&#65533;-h&#65533;&#65533;&#65533;&#65533;H#&#65533;CJ&#65533;d&#65533;&#855;d&#65533;	&#65533;&#65533;$35&#65533;$S&#65533;p&#65533;Zy&#65533;&#65533;v`&#65533;&#30836;%&#65533;&#65533;Q&#65533;c&#65533;/2S&#65533;E&#65533;&#1242;Hd&#65533;&#65533;Q0&#65533;h&#65533;&#65533;&#65533;&#1564;h&#65533;&#65533;&#65533;X&#65533;U5&#65533;_&#65533;&#65533;&#65533;U+?&#65533;&#27030;&#65533;	S&#65533;&#65533;6&#65533;&#65533;&#65533;x!&#1573;&#65533;&#65533;:#tR&#65533;&#65533;f.&#65533;)}}R	&#65533;&#65533;&#65533;&#65533;&#65533;&#65533;&#65533;U&#65533;&#65533;&#32809;_	&#65533;%&#65533;&#65533;5xh&#65533;&#65533;:y&#65533;*f&#65533;&#65533;&#27426;&#65533;2D&#65533;&#65533;l&#65533;&#65533;IrZjd&#65533;[&#65533;&#65533;&#811;&#65533;h&#65533;&#65533;&#65533;74&#65533;&#65533;'&#65533;&#65533;&#65533;&#65533;&#65533;&#65533;&#65533;HZ~&#346;&#65533;&#65533;&#65533;&#65533;&#65533;&#1113;&#65533;~)+&#65533;p2
&#2604;&#65533;:I&#65533;&#65533;dD{&#65533;&#65533;&#65533;&#65533;b&#65533;K&#65533;&#65533;>&#65533;&#65533;&#65533;&#65533;K&#65533;&#65533;&#65533;&#294;&#65533;~D
&#65533;(|&#65533;&#65533;&#65533;&#65533;F&#65533;&#65533;&#65533;N;"\\*&#65533;q&#65533;|F&#65533;&#65533;&#65533;*&#65533;K/zw;p&#65533;&#65533;b&#65533;2&#65533;&#65533;&#1113;.&#65533;&#65533;$&#65533;3!&#65533;&#65533;&#65533;&#65533;<W&#65533;O&#65533;+t&#65533;&#65533;m&#65533;&#65533;&#65533;A*xB&#65533;W&#65533;&#65533;&#65533;&#65533;*&#65533;&#65533;q&#65533;Qj&#65533;&#65533;,Q&#65533;&#65533;u&#65533;&#65533;J&#65533;&#65533;^jr&#65533;IWR&#65533;3&#65533;&#65533;=[0&#65533; &#65533;	&#65533;&#65533;S &#65533;&#54632;&#65533;@<&#65533;&#65533;zQ&#65533;nR8e&#65533;C>&#65533;&#65533;^*&#65533;&#65533;<.&#65533;&#65533;&#65533;&#65533;4t&#65533;iM&#65533;&#65533;'&#65533;&#65533;b&#65533;Hw&#65533;&#65533;&#65533;&#65533;&#65533;j&#65533;&#65533;j&#65533;y&#65533;J&#65533;81&#65533;m2&#65533;f&#674;H&#800;&#65533;&#65533;z-:e&#65533;\9&#65533;&#65533;9&#65533;B&#65533;&#65533;x&#65533;]m&#29556;&#1584;&#65533;&#65533;&#65533;&#65533;&#65533;&#65533;&#65533;&#65533;&#65533;w&#65533;w"&#65533;&#65533;&#65533;&#65533;4'&#65533;&#65533;8&#855;)d&#65533;O~&#65533;&#65533;&#65533;&#65533;7&#65533;/6m&#65533;&#65533;&#31467;&#65533;&#65533;&#65533;3&#65533;P_&#65533;&#65533;&#65533;f&#65533;&#65533;t}}6&#65533;kiW&#65533; u&#65533;&#65533;&#65533;x&#65533;&#65533;K&#65533;&#65533;&#65533;$&#65533;(&#65533;&#65533;&#1589;L&#16458;iem&#65533;r&#65533;&#65533;U?&#65533;&#65533;%m&#65533;&#65533;&#1970;&&#65533;&#65533;H5|#&#65533;R&#261;&#65533;&#65533;L&#65533;0&#65533;&#65533;&#65533;&#65533;.C&#65533;&#65533;&#65533;h&#65533;&#65533;C&#65533;&#65533;&#65533;t&#560;4&#65533;Z&#65533;&#65533; &#65533;&#65533;&#65533;&#65533;&#65533;l`S]&#65533;
 &#65533;&#65533;(c&#65533;&#1350;&#65533;&#65533;<&#65533;&#65533;5&#65533;^&#65533;&#65533;?k&#65533;ZRw5Z&#65533;&#65533;q&#65533;&#65533;Xx+&#65533;&#65533;&#65533;&k&#65533;&#65533;8&#65533;&#65533;&#173;&#65533;Y&#65533;#Q&#65533;tXC&#65533;&#65533;tE&#65533;&#65533;&#65533;(&#65533;b&#65533;&#65533;p&#65533;&#65533;w$&#65533;"~&#65533;&#65533;R&#65533;&#65533;"&#65533;&#65533;&#65533;A&#65533;&#65533;&#65533;&#65533;Bv2s&#65533;&#65533;&#65533;}&#65533;&#65533;&#65533;&#65533;&#65533;PG&#65533;&#1889;Lx&#65533;&#65533;&#65533;&#65533;~&#65533;e&#65533;d&#65533;&#65533;&#65533;eKrhlW-&#65533;5&#65533;&#65533;,~&#65533;&#65533;qh&#324;|2_&#65533;&#65533;z&#65533;&#65533;&#65533;&#1046;&#65533;&#65533;R&#65533;H&#65533;f&#65533;&#65533;2&#65533;K&#65533;FrI&#65533;&#65533;.&#65533;;#b&#65533;&#65533;6&#65533;-D3&#65533;1sxK&#65533;,?&#65533;j&#65533;&#65533;&#65533;&#65533;&#65533;&#65533;Y&#65533;dwF&#65533;^&#65533;&#65533;&#65533;&#65533;m&#980;"&#65533;g&#65533;~&#65533;&#65533;>S&#65533;&#65533;4&#65533;&#65533;v&#65533;Cf&#65533;F&#65533;&#65533;&#65533;,&#65533;B,&#65533;&#65533;&#65533;&#65533;]&#65533;j&#65533;Vqma&#65533;[D}&#65533;FqB,&#65533;S&#65533;8&#1401;E&#65533;&#65533;FltK'&#65533;&#65533;&#65533;&#887;i&#65533;u&#65533;[;Fg&#65533;z&#65533;&#65533;&#65533;Cd/3:&#65533;k&#65533;/&#65533;&#65533;<&#65533;('&#65533;PPr:<e&#65533;*&#65533;H&#65533;&#65533;&#65533;]$\&#65533;AP&#65533;VHaQL)&#65533;&#65533;&#1226;&#65533;&#65533;&#65533;XK=g&#65533;r&#65533;E&#65533;&#65533;&#65533;&#65533;&#65533;Y#&#65533;t7P&#65533;^&#65533;&#65533;MdO&#65533;sR&#65533;&#65533;s/;U/&#65533;G9VAmj2&#617;&#65533;="5&#65533;&#65533;&#65533;&#45020;Y&#65533;&#65533;&#65533;&#1178;<\&#65533;&#65533;&#65533;&#65533;&#65533;t&#65533;&#65533;d&#65533;XM&#65533;&#65533;K&#65533;&#65533;&#65533;}E&#65533;&#65533;&#65533;&#65533;&#1656;]f&#65533;_&#65533;&#65533;[[
&#1739;y+&#65533;&#65533;&#65533;!q&#65533;?P&#1967;&#65533;@&#65533;gD&#65533;b5\#&#65533;&#65533;P&#65533;&U^&#65533;C&#65533;&#65533;YC&#65533;IP&#65533;&#65533;&#65533;&&#65533;&#65533;&#65533;rw&#65533;&#65533;&#1251;&#65533;F&#65533;l&#942;&#65533;`&#65533;&#65533;u&#65533;p6&#65533;&#65533;&#65533;ZZ&#65533;&#65533;s&#65533;&#65533;&#1662;&#65533;d2&#278;H3&#65533;J&#65533;&#65533;&#65533;;&#65533;&#65533;&#65533;>&#65533;&#65533;&#65533;\&#630;L&#65533;&#65533;Ou&#65533;&#65533;.&#65533;&#65533;&#65533;S&#65533;Q&#65533;&#65533;&#65533;S&#65533;&#65533;.%&#65533;&#65533;&#65533;I&#65533;t&#65533;V &#65533;&#65533;i&#65533;&#65533;&#65533;&#65533;&#65533;#'&#65533;R&#65533;8N&#65533;.&#65533;9&#65533;&#65533;&#65533;&#65533;&#65533;&#65533;&#65533;&#696;&#65533;&#65533;a_K&#65533;]+w&#65533;v&#65533;&#65533;&#65533;{&#3930;&#1118;#&#65533;*%&#65533;L&#65533;&#918;&#65533;&#1197;&#65533;cn&#65533;&#65533;^&#65533;&#65533;&#65533;&#65533;&#65533;w&#65533;K&#65533;D&#1510;&#65533;&#65533;&#65533;e&#65533;Y&#65533;8&#65533;&#1396;c&#1821;&#65533;&#65533;&#65533;'&#65533;X&#65533;7&#65533;q5+<&#65533;&#65533;&#65533;m&#65533;DCG&#65533; &#65533;HG+-2&#65533;&#65533;&#65533;V&#65533;q&#65533;Q&#65533;3&#65533;-&#65533;Z&#65533;d&#65533;&#65533;&#65533;[+#6g&#65533;&#65533;&&#65533;m&#65533;@kV&#65533;&#65533;&#65533;&#65533;U)W&#65533;>&#65533;&#65533;&#65533;L&#65533;d&#65533;&#65533;x&#1359;&#65533;t
w(V%&#1527;=&#65533;&#65533;xx&#65533;S&#65533;&#1103;&#65533;&#65533;&#65533;/t&#65533;j=J&#65533;&#1550;&#65533;&#65533;j&#65533;[H&#65533;&#65533;&#65533;&#65533;8q&#65533;&#65533;J&#65533;}&#441;R&#65533;7^m&#65533;v&#65533;&#65533;&#65533;&#65533;-&#65533;&#65533;8&#65533;/&#65533;)&#1878;&#65533;&#65533;[&#65533;W[&#65533;&#65533;bp&#65533;Hmz&#1492;{z&#65533;&#65533;&#65533;&#65533;&#65533;&#65533;S&#65533;&#65533;&#61105;JW&#65533;&#65533;8&#65533;&#65533;&#65533;&#65533;&#65533;&#65533;&#65533;{;1&#65533;&#65533;&#65533;E&#65533;&#65533;&#65533;&#65533;&#65533;&#65533;{&#1916;&#65533;6&#65533;&#65533;&#65533;&#65533;3&#65533;EI1&#65533;&#65533;r9&#1499;&#65533;&#65533;4&#65533;&#65533;&#65533;7&#65533;k&#881;&#65533;&#1149;&#65533;3&#65533;&#65533;Lft&#905;=n&#65533;
\&#65533;&#65533;&#65533;&#65533;3&#65533;&#2009;O&#65533;gWM,|&#65533;&#65533;&#65533;z&#65533;&#65533;Mo&#1553;mQ&#65533;B|&#65533;&#65533;F&#65533;&#65533;;&#65533;&#65533;&#65533;W&#65533;&#65533;&#65533;k&#65533;Z&#65533;&#65533;m&#65533;6&#65533;l&#65533;G&#65533;pK&#65533;&#65533;!&#378;&#65533;9&#65533;&#65533;&#65533;?6&#65533;=&#65533;r&#65533;&#65533;&#65533;&#65533;&#65533;&#65533;&#65533;&#65533;M&#1451;&#397;&#65533;:&#65533;&#65533;.&#65533;&#1217;bbp&#65533;2a&#65533;=1W&#65533;&#65533;&#65533;]\&#65533;&#65533;&#65533;&#65533;&#511;n&#65533;*&#65533;&#65533;&#65533;&#65533;&#876;V&#65533;&#65533;&#65533;x[&#65533;&#65533;&#65533;=:a=&#65533;>3&#65533;&#65533;/&#65533;g&#65533;&#1468;&#65533;~&#65533;&#65533;b&#65533;&#65533;&#65533;&#65533;v[&#1795;/
^&#65533;k&#65533;&#65533;L
P&#65533;&#65533;&#65533;v&#65533;E&#65533;&#65533;&#65533;Th_&#65533;&#65533;W&#65533;&#65533;&#65533;&#65533;u&#65533;&#65533;&#65533;$&#65533;&#65533;F30&#65533;&#65533;&#65533;&#1413;&#65533;&#65533;w&#65533;3&#38782;&#65533;H&#65533;a&#65533;MOz&#65533;;X&#65533;^&#65533;y&#1899;&#65533;n&#65533;W&#65533;&#65533;L?&#65533;&#65533;_t&#65533;&#65533;3&#65533;+vV&#65533;B&#65533;&#65533;i&#65533;C~&#65533;&#65533;$&#65533;&#65533;T&#65533;cny&#65533;g&#65533;z&#65533;e&#65533;&#65533;z&#65533;&#65533;.&#65533;m&#65533;}&#165;\&#65533;&#65533;cIgw"&#65533;{&#65533;'n&#65533;&#65533;N#&#65533;E&#65533;&#65533;&#65533;}-H&#65533;&#65533;e&#65533;&#65533;aU
*n&#65533;&#65533;&#65533;6&&#65533;_w}&#65533;ge<b0&&#65533;&#65533;Cn&#65533;&#65533;mg&#928;i&#65533;&#65533;(W\58q&#65533;z&#65533;&#65533;o&#65533;&#65533;}&#65533;\&#453;'8C)(&#65533;wE&#65533;~-&#65533;r&#65533;G&&#65533;&#65533;p&#65533;&#65533;%&#65533;sVq&#65533;|&#65533;Y&#65533;&#1411;K'{@(&#65533;&#65533;W&#65533;&+eHC&#65533;v^&#65533;&#65533;&#65533;&#65533;&#65533;&#65533;O&#5569;&#65533;~!&#65533;]&#65533;&#65533;`&#65533;Gi_6l&#65533;&#65533;dLB{_H&#65533;&#65533;&&#65533;&#65533;S&#65533;Bh&#65533;wHxH$Ge/ff&#65533;q&#65533;f&#65533;&#65533;4&#65533;&#65533;DR&#65533;&#65533;]7&#65533;Qg&#65533;&#4143;&#1344;AX&#65533;&#65533;&zK6z&#65533;&#65533;e&#65533;&#1480;X&#65533;X&#65533;W&#65533;P&#65533;&#65533;&#65533;&#65533;&#65533;d%&#65533;bX|&#65533;{&#65533;H&#65533;&#65533;7xK&#65533;a&#65533;&#65533;&#65533;&#65533;/&#65533;&#65533;D&#65533;&#65533; Y$&#65533;&#65533;&#65533;V&#65533;Zg&#65533;&#65533;e"&#65533;GW&#65533;w&#65533;&#65533;}qWj&#65533;&#65533;{&#65533;8c^&#65533;&#65533;&#65533;m&#65533;HKh&#65533;&#65533;&#65533;s&#1208;s&#984;&#65533;`&#65533;w&#65533;&#65533;>&#1320;y&#65533;?&#61964;&#65533;&#65533;2&#65533;hr&#65533;7)&#65533;ITg&#65533;Xq6&#65533;KiY3&#65533;j&#40448;&#65533;&#65533;&#65533;%&#65533;&#65533;V1@JgWyq*&#65533;&#65533;&#65533;&#65533;&#65533;&#65533;l$m&#65533;&#65533;k&#65533;`&#65533;ThGyzx*'sw&#65533;&#65533;&#65533;&#65533;&#1548;&#65533;6_&#65533;X&#65533;&#65533;&#65533;&#65533;0x&#65533;&#65533;wfuq&#65533;&#65533;1&#65533;	v&#65533;&#65533;Z&#65533;&#519;#&77&#65533;&#1550;&#1559;U&#65533;&#1490;N&#65533;~&#65533;&#65533;&#65533;H&#578;w&#65533;f&#65533;&#65533;{&#65533;{&#65533;JF%&#65533;&#65533;'	ri&#65533;&#65533;&#535;y&#65533;i YU[R|&#65533;q&#65533;&#65533;2&#65533;[&#65533;&#65533;&#65533;&#65533;|&#65533;u&#65533;&#65533;&#65533;&#65533;&#65533;&#65533;&#65533;&#65533;e2)&#65533;,eaaG&#65533;&#65533;8m,&#65533;&#65533;Qx&#65533;h()&#65533;&#65533;z5&#65533;}>8&#65533;&#65533;&#1626;&#65533;&#949;&#65533;<&#65533;&#65533;<&#65533;K&#65533;(&#65533;&#65533;&#65533;&#65533;&#65533;Gv&#65533;&#65533;0&#65533;`U&#65533;&#65533;&#65533;&#65533;V&#65533;&#65533;G~&#65533;&#65533;&#65533;wn&#65533;GK&#65533;0&#65533;~V &#65533;&#598;&#65533;&#65533;x&#65533;Y&#65533;E{&#65533;&#65533;Z&#65533;q &#65533;a&#525;&#65533;&#65533;&#65533;&#65533;B&#65533;&#65533;&#65533;?e&#65533;p0&#65533;r&#65533;xt&#65533;&#65533;&#65533;&#65533;c&#65533;v&#65533;&#1220;"&&#65533;j&#65533;@&#65533;&#65533;>&#65533;&#65533;&#65533;&#65533;&#65533;&#65533;&#65533;I &#65533;&#65533;%&#65533;Hx&#65533;P&#1561;&#65533;k	&#65533;&#65533;T&#65533;&#65533;&#65533;&#65533;Y&#65533;&#65533;	&#65533;z&#65533;&#65533;&#65533;I&#65533;&#65533;9&#65533;&#65533;&#65533;7M&#65533;.?9&#65533;Y&#65533;58&#65533;&#65533;&#65533;v&#65533;0,p&#65533;%&#65533;<&#65533;h&#65533;T&#65533;&#65533;&#65533;&#65533;&#65533;&#1618;&#65533;&#65533;7$&#65533;O"&#65533;I/&#65533;eiYC&#1696;&#65533;&#65533;&#65533;&#65533;Z&#65533;z&#65533;C&#65533;o@	FL+g&#65533;&#65533;I&#65533;&#65533;&#65533;&#65533;[&#65533;W[u&#65533;&#65533;&#65533;&#65533;&#65533;&#65533;GH&#65533;&#420;&#65533;tz&#1163; BQ5*&#65533;&#65533;(y&#65533;h&#65533;&#65533;&#65533;&#65533;
&#65533;P&#65533;&#65533;{&#65533;iw&#65533;&#65533;`&#65533;i&#65533;&#65533;&#65533;hP&#65533;&#65533;&#65533;HOY&#65533;&#65533;j&#65533;&#65533;&#65533;&#65533;&#65533;&#65533;l&#65533;&#65533;&#65533;&#65533;)&#65533;M&#65533;&#65533;&#65533;&#65533;(&#65533;&#65533;&#65533;&#36869;&#65533;&#65533;n&#65533;&#65533;&#65533;&#65533;&#65533;&#65533;kM&#65533;&#65533;ew@&#65533;5]&#65533;&#65533;&#65533;JjC&#65533;j&#65533;&#65533;&#65533;&#65533;&#65533;KZ&#65533;6:}&#65533;&#65533;&#65533;&#65533;&#65533;&#65533;&#65533;&#65533;a&#65533;&#65533;i8&#65533;i&#65533;&#1442;&#65533;D&#65533;&#65533;&#33967;vp&#65533;8&#65533;&#65533;&#65533;&#65533;&#65533;&#553;&#65533;x&#65533;&#65533;&#65533;&#490;zl7&#65533;&#1257;d&#65533;&#65533;&#65533;&#65533;*t&#65533;J&#65533;&#65533;*&#65533;&#65533;&#65533;&#65533;D&#65533;&#65533;~&#65533;w&#65533;&#65533;:v&#65533;pI&#65533;R&#65533;&#65533;h^&#65533;7i0*&#65533;&#65533;&#65533;R&#65533;5&#65533;%&#65533;&#65533;&#65533;&#65533;n&#65533;&#65533;M&#65533;I&#65533;ZB$dNv&#65533;&#65533;&#65533;&#65533;R&#65533;&#65533;9&#65533;&#65533;&#491;&#65533;&#65533;&#9897;&#65533;&#65533;&#65533;&#34481;N&#65533;w7&#65533;LJ&#65533;B&#65533;&#1695;&#65533;
&#65533;Z&#65533;&#65533;&#65533;j&#65533;&#65533;p&#65533;U&#65533;i&#65533;&#65533;&#65533; &#65533;&#65533;0k&#65533;(&#516;&#65533;*c&#65533;`&#65533;l&#65533;<&#65533;&#65533;&#65533;&#171;&#65533;&#627;&#65533;I&#65533;E&#65533;-&#65533;&#65533;&#65533;&#65533;5&#65533;&#65533;7J&#65533;&#65533;j&#65533;&#65533;&#65533;&#65533;&#65533;Tjd&#65533;oI&#65533;&#65533;Z&#65533;VK&#65533;&#65533;&#65533;T&#65533;Ly&#65533;6Jbk&#65533;&#65533;2&#65533;
&#65533;,K&#65533;&#290;&#65533;&#754;&#65533;:|&#1743;&#65533;	!&#65533;&#686;&#65533;Y&#65533;&#65533;J&#65533;L&#65533;K&#65533;&#65533;&#65533;&#65533;&#65533;&#65533;$X&#65533;%+&#65533;P&#65533;&#65533;m&#65533;n]K&#65533;sI+K&#65533;&#65533;&#65533;H&#65533;&#65533;&#65533;&#1685;x9h&#634;&#65533;8&#65533;&#65533;&#65533;X&#65533;XHB&#65533;&#65533;&#65533;1&#65533;&#65533;&#65533;%5s&#1504;&#65533;&#65533;}0&#1639;&#65533;&#65533;&#65533;&#65533;&#65533;&#65533;H&#1594;&#65533;&#65533;
&#65533;&#65533;&#65533;&#65533;&#65533;I&#65533;PY&#65533;&#65533;8&#65533;V&#586;&#65533;9&#65533;zA&#65533;W&#65533; &#710;p&#65533;~"&gk&#65533;&#65533;&#65533;m+&#65533;G:&#65533;&#65533;u&#65533;&#65533;rcj&#65533;0J&#65533;&#65533;;&#65533;&#65533;&#65533;&#65533;&#65533;&#65533;&#65533;}&#1764;3+&#65533;{&#65533;&#65533;$d&#32495;&#65533;&#65533;&#65533;y&#65533;&#65533;&#65533;&#65533;&#65533;AIx&#1449;&#65533;h&#65533;&#65533;&#65533;&#810;&#65533;l&#65533;&#1763;&#65533;&#65533;1&#65533;>&#65533;&#65533;!&#65533;&#65533;k&#65533;;&#65533;&#155;&#65533;&#65533;&#65533;&#65533;&#65533;+)&#65533;&#65533;&#1724;;&#65533;&#65533;J&#65533;&#65533;w&#65533;&#65533;&#65533;&#65533;3&#65533;&#65533;&#65533;&#65533;%[JX&#65533;@	d&#65533;&#65533;(&#65533;f&#65533;&&#34524;&#65533;&#65533;&#65533;&#65533;&#65533;&#65533;'nq&#65533;&#65533;&#65533;&#65533;>&#65533;b&#65533;&#65533;&#65533;&#65533;f3&#65533;K&#65533;W&#65533;A&#602;&#587;R~&#65533;&#65533;k&#65533;&#65533;[&#65533;Ll&#65533;&#65533;&#65533;zt&#682;&#65533;&#65533;}&#65533;&#65533;b4
&#65533;c&#65533;&#65533;&#65533;&#65533;&#65533;0bi&#65533;&#65533;@^&#65533;-&#59645;&#65533;&#65533;Vt&#65533;&#1835;S&#65533;&#767;OxS-&#65533;&#65533;|&#65533;M{&#65533;&#65533;&#65533;=y&#65533;S&#1771;G&#65533;&#65533;Y[&#65533;&#65533;$&#65533;&#65533;S/Z&#65533;&#65533;&#65533;&#65533;u&#65533; {_\A&&#65533;&#65533;&#65533;&#65533;Kr(&#342;O&#65533;K?^sL&#65533;&#65533;&#65533;&#65533;bl&#65533;y&#65533;&#65533;H)&#65533;N&#65533;&#489;&#65533;&#65533;&#65533;&#65533;&#65533;<&#65533;;&#585;&#65533;&#65533;&#65533;&#65533;V&#65533;*&#65533;&#65533;4&#678;&#65533;&#65533;
&#65533;&#65533;&#65533;&#65533;&#65533;)&#65533;&#65533;*&#65533;9&#1837;&#65533;&#65533;&#65533;&#65533;&#65533;&#65533;&#65533;J&#65533;&#451;&#65533;&#65533;&#65533;L&#262;z[&#1842;&#65533;&#65533;&#65533;1&#65533;  !&#65533;   ,    ?C &#65533;&#65533;a&#65533;jb&#65533;&#65533;&#65533;&#65533;&#65533;:&#65533;&#65533;&#65533;&#65533;&#65533;&#65533;&#65533;&#65533;&#65533;&#65533;&#65533;&#65533;&#65533;&#65533;&#65533;&#65533;&#65533;&#65533;&#65533;&#65533;@&#65533;>r&#65533;&#65533;&#65533;&#65533;&#65533;	&#65533;&#65533;&#65533;&#65533;&#65533;&#65533;&#65533;&#65533;&#65533;&#65533;&#65533;&#65533;&#65533;&#65533;e&#65533;n&#65533;Ih&#460;&#65533;&#65533;&#566;&#65533;&#65533;&#65533;&#65533;&#65533;&#1213;&#1319;&#65533;&#65533;&#65533;&#1824;&#1959;&#65533;&#65533;&#65533;'&#65533;&#65533;&#65533;QIE&#65533;&#65533;&#65533;&#65533;&#65533; &#65533;&#65533;&#65533;&#65533;0&#65533;$t7&#65533;&#65533;=&#65533;&#65533;&#528;A&#198;#"&#65533; &#65533;>3$D`&#65533;&#65533;&#65533;@&#65533; &#1427;G'@I:,&#65533;&#65533;1&#65533;KczI&#65533;&#65533;&#65533;&#65533;#U>a&#65533;&#65533;K&#65533;@&#65533;&#156;&#65533;&#65533;zGs*EI&#65533;&#65533;m&#65533;@&#65533;zZ&#858;-j&#65533;0A&#65533;&#693;&#65533;&#1325;`&#65533;r&#65533;*lYU&#65533;\Q&#65533;ej&#65533;&#1399;Y&#65533;&#65533;Z&#65533;D&#65533;&#65533;&#65533;H&#65533;`5mH`8&#65533;L&#65533;l0&#65533;&#65533;}&#65533;m5|Up&#65533;nf&#65533;&#65533;&#65533;b&#65533;r7c&#65533;O&#65533;-&#65533;C$&#711;&#65533;l&#65533;&#65533;&#65533;tA{M&#65533;dPd&#65533;L&#65533;%s&#65533;cj:^&#65533;&#65533;F&#65533;},&#65533;&#65533;&#65533;&#65533;YTdN&#65533;(&#65533;&#65533;&#65533;if(&#65533;&#65533;_&#65533;I}&#65533;O&#65533;&#65533;a&#564;i&#65533;R&#65533;)o&#65533;L&#65533;&#65533;#&#65533;&#65533;&#65533;PW&#65533;7&#65533;Q!E>&#65533;&#65533;&#65533;&#1258;e;&#65533;&#65533;&#65533;&#65533;yT&#65533;I&#65533;&#65533;`#&#65533;]&#65533;&#65533;5Iv9&#65533;Xc&#65533;&#65533;&#65533;Wc&#65533;)Fh&#65533;&#65533;&#65533;6&#65533;3&#65533;b&#1120;&#1542;&#65533;&#65533;_&#65533;@U&#65533;2	>&#65533;M8&#65533;&#65533;3&#65533;A4&#65533;B=&#65533;  k&#65533;&#65533;Sn&#65533;5%&#1936;&#65533;&#65533;&#65533;&#65533;&#65533;#&#65533;uE59u"&#1624;&#65533;r&#65533;5&#1487;tPBwSq&#65533;ydeKUn4&#65533;v&#65533;%e&=g~'&#65533;t02&#65533;'-&#65533;z
8&#65533;&#349;&#65533;I8&#65533;&#65533;&#65533;	8g~&#65533;B&#65533; ~o&#65533;W&#65533;~k%J&#65533;&#65533;5:&#65533;{'&#65533;&#65533;W0&#65533;&#65533;&#65533;'8@&#65533;&#65533;M(H&#65533;{&#65533;&#65533;ZDP*g&#65533;&#65533;&#65533;f&#65533;&#65533;&#65533;&#65533;B&#65533;&#65533;&#65533;&#65533;&#65533;&#65533;]&#65533;0&#65533;(cm&#65533;k&#65533;&#65533;*!&#65533;:&#65533;d&#65533;&#65533;9&#65533;&#65533;&#65533;&#65533;&#65533;c&#65533;DR &#65533;&#888;,<&#65533;Y&#65533;&#65533;v&#65533;&xj&#65533;&#65533;]Gczt&#65533;G&#409;	P&#65533;&#65533;&#65533;&#65533;%&#65533;a&#65533;&#65533;&#65533;i&&#65533;&#65533;q&#65533;&#65533;&#65533;|&#65533;&#65533;&#65533;
(J&#65533;&#65533;
&#65533;&#65533;@&#65533;&#65533;B&#65533;&#65533;&#137;&#65533;2+&#65533;rj&#65533;9&#65533;&#65533;(&#65533;&#65533;&#65533;a<&#1507;&#65533;dz1 n2&#65533;&#65533;&#65533;&#65533;&#65533;+n&#65533;Kb&#65533;&#65533;&#65533;_&#331;&#65533;&#65533;&#65533;&#65533;j!zh&#65533;&#65533;&#65533;&#65533;&#65533;&#65533;&#65533;uV&#65533;&#65533;^&#65533;lX&#65533;&#65533;c&#65533;&#65533;&#65533;&#65533;I &#65533;&#65533;Xm&#65533;&#1654;#&#65533;&#65533;SWm5nqk$m&#65533;&#65533;&#65533;o`&#65533;&#65533;&#1338;&#65533;ji&#65533;peo	&#65533;N^&#65533;.&#65533;p&#65533;&#65533;e&#65533;&#65533;&#65533;&#1757;&#65533;&#65533;"&#65533;&#65533;&#65533;&#65533;&#65533;&#424;&#65533;&#65533;_EL&#65533;]@p!$&#65533;lO&#65533;&#65533;&#65533;&#65533;w&#65533;&#65533;Fly&#2008;g>&#1640;0&#65533;x&#65533;&#65533;}F*&#65533;&#65533;&#65533;v&#65533;&#65533;h&#65533;E&#898;y*3&#65533;&#65533;&#65533;&#65533;j&#65533;&#65533;*&#65533;6&#65533;{&#65533;%&#65533;<&#65533;&#65533;5&#65533;N&#65533;^jh&#65533;tm&#65533;&#65533;&#65533;@;n&#65533;&#65533;lH&#65533;F&#65533;I&#65533;1t&#65533;&#65533;&#65533;&#65533;&#65533;41&#65533;5&#65533;&#65533;O&#65533;&#65533;H&#881;&#65533;e&#65533;&#65533;=&#65533;&#65533;<	&#65533;&#65533;&#65533;&#65533;&#65533;&#65533;&#65533;&#65533;;&#65533;&#65533;v&#65533;&#65533;f&#65533;S&#65533;\&#65533;:&#65533;&#65533;E 8\p&#65533;&#65533;&#65533;&#65533;&#65533;&#65533;&#65533;&#65533;1 &#65533;  Z&#65533;3A&#65533;8&#65533;&#65533;J` &#65533; &#65533;&#65533;&#65533;tnW&#65533;&#65533;X
	&#65533;A&#65533;]&#65533;&#65533;1&#65533;-1)%,u%&#65533;!&#65533;&#65533;;&#65533;A?&#65533;ID&#65533;!&#908;CET&#65533;d&#65533;6> &#65533;&#65533;y	&#65533;JB@&#65533;&#65533;&#65533;z[{&#65533;&#65533;&#65533;&#65533;.b&#65533;X&#1818;&#65533;&#65533;'&#65533;&#65533;|&#65533;|&#65533;&#1609;&#65533;>2&#65533;(&#1603;^&#65533;&#65533;&#65533;&#65533;Y0Mo&#65533;&#1997;&#65533;&#65533;7x&#65533;+&#65533;#>X&#65533;&#65533;&#65533;&#65533;L&#65533;&#65533;H|&#65533;q&#65533;&#65533;H&#521;&#65533;Il&#65533;&#65533;&#65533;	&#65533;R z&#65533;&#65533;&#65533;&#65533;&#65533;&#65533;&#580;aC[&#65533;E&#65533;&#1666;)&#65533;&#65533;:&#65533;e&#65533;&#65533;&#65533;&#65533;&3)K$qw(&#65533;g&#1569;>b&#65533;e >&#65533;&#65533;4&#65533;&#65533;N&#65533;&#65533;&#65533;f&#65533;A&#65533;>&#65533;&#65533;&#65533;&#65533;CoaK&#65533;J&#65533;&#65533;&#65533;oMLs[&#65533;&#65533;&#65533;&#65533;&#65533;&#65533;&#65533;&#65533;[&#65533;&#65533;i&#65533;&#65533;9&#65533;$&#65533;&#65533;d&#65533;<&#65533;&#65533;l&#65533;&#65533;&#65533;wB`&#65533;HF&#65533;&#65533;&#65533;&#65533;&#65533; &#65533;\I&#65533;9&#65533;&#65533;r,!B&#65533;I6&#65533;&#65533;&#65533;&#65533;H&#65533;&#65533;S&#65533;rd3&#65533;A7&#65533;X&#65533;p&#65533;&#65533;
a-G&#65533;D!&#65533;j&#65533;R&#65533;&#65533;&#65533;&#65533;^&#65533;2&#2002;E&#65533;@&#65533;&#65533;8&#1377;N'&#65533;&#65533;%1mQBN&#65533;t&#65533;&#883;&#65533;&#65533;&#65533;IPL0&#1137;&#65533;HUg&#65533;x&#65533;&&#65533;%&#65533;&#65533;\&#65533;%&#65533;&#1611;&#65533;&#65533;&#65533;DG($&#1240;&#65533;&#65533;&#65533;&#65533;&#65533;4&#65533; V&#65533;&#65533;b&#65533;&#65533;Bg&#65533;&#65533;&#1093;2tx])aG!&#65533;U&#65533;&#65533;&#65533;&#65533;N	O&#65533;&#65533;&#65533;&#65533;LlI&#65533;C)&#65533;&#65533;y
&#65533;)0&#65533;7&#65533;9x&#294;&#65533;O&#65533;*&#1168;&#65533;&#65533;|&#1449;&#65533;&#65533;7&#65533;&#65533;&&#65533;&#65533;#&#65533;Q&#65533;W&#65533;&#65533;&#65533;&#65533;&#65533;>y&#65533;s&#65533;&#1309;&#65533;&#65533;f&#65533;{&#65533;[d&#65533;X&#65533;&#65533;q&#65533;r&#65533;&#65533;W&#65533;&#1009;&#65533;&#65533;&#65533;g&#65533;&#65533;P&#65533; &#65533;h&#65533;sX\*&#65533;&#65533;zb&#65533;&#65533;&#65533;"Q&#65533;Bt&#65533;&#65533;:&#65533;&#65533;R&#65533;(&#65533;&#1377;S&#65533;L&#65533;+&#65533;k&#65533;&#910;&#1341;&#65533;&#65533;&#65533;I&#65533;@a&#65533;&#65533;&#65533;&#65533;&#65533;*P&#65533;&#65533;Cz&#65533;&#65533;&#65533;&#65533;BN&#65533;|&#65533;`4&#65533;&#65533;"9&#65533;&#65533;&#65533;&#65533;
&#65533; Q38l&#1311;&#65533;G&#65533;&#65533;z&#65533;&#65533;3&#65533;&#2003;&#65533;j&#65533;&#1818;&#1548;&#65533;&#65533;t1O&#65533;&#65533;N0&#65533;&#65533;`&#65533;&#1285;)&#65533;&#65533;D&#65533;B`&#65533;{j&#65533;,n=u9&#65533;&#65533;B&#65533;&#65533;x<SUp?&#65533;&#65533;&#65533;gu&#65533;D&#65533;M&#65533;&#65533;&#65533;OU&#65533;&#65533;aX&#65533;&#65533;zy&#65533;&#65533;e0bbY&#65533;&#65533;XyS&#65533;&#65533;&#65533; p>&#65533;"&#65533;&#65533;&#1036;&#65533;_&#65533;&#65533;8#&#65533;&#65533;w&#947;&#65533;&#65533;;&#65533;a&#65533;&#65533;&#65533;&#65533;c&#65533;&#65533;p^&#65533;&#65533;dD&#65533;q&#65533;&#65533;wy;&#65533;m&#65533;&#65533;&#65533;Qb&#65533;V&#65533;&#65533;&#65533;&#65533;&#65533;&#65533;
&#65533;b&#65533;&#65533;&#65533;&#65533;
&#65533;&#65533;&#65533;A\&#65533;2&#65533;&#65533;<&#65533;"&#65533;x%]0&#65533;&#65533;e&#65533;)7k-Ww&#65533;`&#65533;&#65533;&#65533;&#65533;9&#65533;&#1845;&#65533;&#65533;V&#65533;-Py&#65533;&#65533;&#1406;&#65533;2&#65533;&#65533;&#65533;^[&#65533;&#1523;_&#65533;6b&#65533;|&#65533;5s&#65533;&#1492;&#65533;m&#65533;&#65533;Y&#65533;&#65533;&#65533;&#65533;c&#65533;&#65533;&#65533;&#65533;<&#65533;=&#65533;&#65533;&#1831;R&#65533;&#65533;&#65533;&#65533;v&#65533;&#65533;&#65533;&#65533;&#65533;+&#65533;V&#65533;zSj&#65533;e&#65533;q=G&#65533;+&#65533;&#65533;c&#65533;&#65533;&#65533;'&#65533;&#65533;k)&#65533;V&#65533;&#65533;&#65533;&#65533;F|uJ&#65533;G&#65533;ER&#65533;0.&#65533;&#65533;|Y<U&#65533;f	E&#430;&#65533;&#65533;V&#65533;N&#65533;2-&#1954;&#65533;&#65533;dS;&#65533;&#65533;&#65533;&#65533;&#65533;@&#65533;$&#65533;(AU^&#65533;x%iWiw&#65533;&#65533;*R,&#65533;_&#65533;&#65533;&#65533;R&#65533;&#65533;&#65533;e:&#65533;:&#65533;;e&#65533;&#250;&#65533;&#65533;+X&#65533;&#65533;v&#65533;&#65533;&#65533;Pu&#65533;s&#65533;&#65533;`_&#65533;&#65533;&#65533;&#65533;;8&#65533;[&#65533;&#65533;HX&#65533;&#65533;&#65533; yg]&#65533;&#65533;R&#65533;ZGI&#65533;;&#65533;&#65533;&#65533;e&#65533;	&#65533;iBkZo&#65533;&#65533;&#65533;'a&#65533;&#65533;{&#65533;=&#65533;&#65533;u&#65533;i&#65533;&#65533;&#65533;5&#65533;&#829;&#65533;&#65533; _&#65533;&#65533;&#65533;&#65533;&#65533;{&#65533;&#65533;D<csu&#65533;|w&#65533;&#65533;h&#65533;&#65533;&#148;+Qj&#65533;\&#65533;&#974;=&#65533;g&#65533;&#65533;&#65533;&#65533;&#65533;FZ&#65533;G&#65533;"&#65533;&#65533;~&#65533;Z~&#1599;.&#65533;&#65533;&#65533;&#65533;&#543;&#65533;&#65533;&#65533;{q?&#65533;&#65533;&#65533;{&#65533;&#65533;^&#65533;?;89[&#65533;ml&#65533;&#65533;&#65533;&#65533;&#65533;&#65533;&#65533;&#65533;[&#65533;1&#65533;N&#65533;&#65533;&#65533;&#65533;&#65533;&#65533;&#65533;q]&#65533;&#65533;LI$>&#65533;&#65533;&#65533;&#65533;x&#65533;&#65533;&#65533;&#65533;&#65533;&#831;&#65533;&#65533;&#65533;&#65533;M`&#65533;&#65533;%&#65533;CR)',c
Y&#65533;r/WS&#65533;R&#65533;&#65533;&#65533;s@tb_&#65533;t&#65533;&#65533;H&#65533;vJ&#65533;&#449;"dbv{&#65533;HWaJwM&#65533;&#65533;H o&#65533;&#65533;|&#65533;b|&#327; &#65533;W&#65533;0uc&#65533;&#65533;&#65533;b&#1475;;}@&#1538;e&#65533;`&#65533;TN&#65533;&#65533;,&#65533;h&#65533;Ei&#65533;S[&#65533;gi&#65533;viRh~&#1538;=W&#65533;~&#65533;G	
`x&#65533;&#65533;$&#65533;&#65533;&#65533;&#65533;7&#65533;&#65533;Q	8` &#65533;Y&#65533;&#65533;&#65533;&#65533;~&#65533;K!7]&#65533;b&#65533;"'4\&#65533;&#65533;&#65533;.&#65533;&#65533;&#65533;`zHs.bz&#65533;b&#65533;&#65533;"&#65533;&#65533;,&#65533;&#65533;&#65533;&#65533;&#65533;v,&#65533;!$&#65533;Jh&#65533;R&#65533;u[$M&#65533;d*2x&#65533;&#65533;x|&#65533;H&#65533;6&#65533;9&#65533;@XAX&#65533;&#65533;Hwa&#65533;#wP&#65533;&#65533;N&#65533;_&#65533;&#65533;&#65533;H~Sx~&#65533;w{CI&#65533;a&#65533;&#65533;&#65533;&#65533;p&#65533;&#65533;&#65533;&#65533;&#65533;&q&#65533;m&#65533;G&#65533;ex&#65533;&#65533;&#65533;.FB&#65533;(&#1845;&#65533;o&#65533;+7dtxKx&#65533; ry (cS&[&#65533;&#65533;:x&#65533;lq&#65533;^&#65533;&#65533;&#65533;&#65533;&#65533;&#65533;&#65533;e&&#1358;B&#65533;Y&#65533;r/&#65533;:-&#515;\0u&#65533;&#65533;&#65533;&#65533;8&#65533;6&#1551;&#65533;o&#65533;V&#65533;&#65533;&#65533;&#65533;/ &#65533;&#65533;&#65533;gX Z&#65533;&#65533;.&#65533;&#65533;&#65533;'&#65533;&#65533;&#65533;XPH&#65533;&#65533;5&#65533;(&#65533;<^&#65533;k&#65533;&#65533;^5&#65533;^&#65533; &#65533;&#65533;M3&#65533;&#65533;&#65533;*&#65533;v&#664;&#65533;m&#65533;&#65533;u`9&#65533;&#65533;b71k&#65533;c&#65533;&#65533;&#65533;ex&#65533;&#65533;&#65533;&#65533;:}&#65533;CD&#65533;(&#65533;&#65533;&#65533; 3&#65533;F{%hX&#1238;&#65533;(7&#65533;&#65533;&#65533;!&#65533;&#65533;K&#65533;&#65533;&#65533;&C&#65533;&#65533;n&#1609;&#65533;&#65533;&#65533;/&#65533;&#65533;Xg&#65533;&#65533;&#65533;2]i&#65533;V&#65533;gzv}&#65533;&#65533;FH&#65533;&#65533;}_&#65533;h&#65533;&#65533;&#65533;&#65533;&#65533;&#65533;N|T&#65533;i5&#65533;7@&#65533;&#65533;]&#65533;&#65533;q	tL&#65533;&#65533;&#65533;Hhwb&#65533;&#65533;&#65533;&#65533;&)z&#65533;x&#65533;&#65533;&#65533;&#65533;&#65533;5kc6&#65533;Qq&#65533;AW41&#1618;i&#65533;&#65533;&#65533;(e&#467;Q&#65533;U5gq&#1664;&#65533;B&#65533;&#65533;Hid&#65533;&#65533;&#65533;FT,s&#65533;2S&#65533;h&#65533;I&#65533;z&#65533;&#65533;YZ&#65533;&#65533;&#65533;&#65533;&#65533;&#65533;+b&#65533;ga	&#65533;&#65533;&#65533;&#65533;&#1127;&#65533;X&#65533;T&#65533;eYo)&#65533;&#65533;(p&#65533;&#65533;W&#65533;T&#65533;&#65533;&#65533;&#65533;v&#65533;&#65533;sl&#65533;^&#65533;&#65533;Zy8)&#65533;&#65533;&#65533;4Ny&#65533;V&#65533;&#65533;&#65533;&#65533;&#65533;'&#65533;&#65533;3&#65533;&#65533;&#65533;&#65533;&#65533;ksX&#65533;eg&#178;~B&#65533;&#65533;-t&#65533;&#65533;Sl&#65533;rm&#65533;&#65533;Qf&#65533;&#65533;&#65533;&#65533;tz&#65533;&#1334;&#65533;&#65533;&#65533;&#65533;tTCh&#65533;&#580;`Q &#65533;&#65533;&#65533;&#65533;&#65533;&#533;&#65533;&#65533;&#65533;&#65533;g:&#65533;&#65533;&#65533;&#65533;nWY&#65533;c&#65533;	y&#65533;&#65533;"&#65533;i#h&#65533;&#65533;L&#65533;si&#65533;&#65533;gf&#65533;Y#&#65533;&#65533;&#1352;&#65533;&#65533;&#1041;o&#65533;&#65533;&#65533;&#65533;&#65533;a&#65533;&#65533;W&#65533;&#65533;iqd&#65533;$0&#1502;@*	[e@&#65533;&#65533;`&#65533;wOL&1&#65533;I&#65533;&#65533;E&#65533;MY&#65533;%&#65533;&#65533;	&#65533;&#65533;&#65533;k&#65533;&#65533;&#65533;a !3I&#65533;J&#65533;c_&#65533;lI&#65533;r&#65533;&#65533;&#65533;&#65533;ng&#65533;y&#65533;W5&#65533;,&#65533;&#65533;&#65533;|&D&#65533;&#65533;.S&#65533;&#65533;@&#65533;&#65533;&#65533;&#65533;j){rF&#65533;&#65533;&#65533;&#30042;&#65533;{ &#65533;&#65533;&#65533;&#65533;&#65533;4&#65533;3J&#65533;7Z&#65533;&#65533;sf&#65533;as&#258;!+&#65533;[&#65533;&#65533;&#65533;&#65533;GZ&#65533;F&#1686;&#65533;y&#65533;&#1508;&#65533;&#26941;
{S'i&#65533;&#65533;cY&#65533;c\*y&#65533;&#65533;'a&#65533;P&#65533;ZD&#65533;&#65533;e:&#65533;&#65533;&#1631;&#65533;Y&#65533;mZ&#65533;x&#65533;&#65533;&#65533;`&#65533;&#65533;d&#65533;J&#65533;&#65533;^&#65533;&#65533; &#65533;&#65533;&#65533;&#65533;\&#65533;&#65533;\&#65533;&#65533;&#65533;&#65533;P*d
&#65533;&#65533;&#65533;m&#65533;9Yk&#65533;C&#936;L&#65533;d&#65533;p&#340;&#65533;^&#65533;&#65533;&#65533;pqE&#65533;&#65533;&#65533;&#65533;n&#65533;:aM&#65533;p&#65533;Z&#65533;j2&#65533;&#65533;z&#65533;&#1588;&#65533;&#65533;&#65533;&#65533;&#1132;&#65533;&#65533;~C&#65533;&#65533;)&#65533;&#65533;`;&#65533;&#65533;F&#65533;&#683;&#65533;Y@9@ `&#65533;&#65533;DE\j	h] &#65533;&#65533;^&#65533;P&#65533;3&#65533;&#65533;&#65533;2&#65533;&#65533;\;k&#65533;&#65533;)&#65533; &#65533;&#65533;*&#65533;&#65533;&#65533; !1ju2&#65533;&#65533;&#65533;&#1367;&#65533;f&#65533;&#65533;R1.S&#65533;g&#65533;:^c&#65533;&#65533;&#65533;d&#65533;G&#1266;&#65533;&#65533;:oj&#65533;=&#65533;&#65533;=&#65533;#%&#65533;F&#1074;&#65533;{&#65533;&#65533;&#1603;&#65533;x>$&#65533;N&#65533;&#65533;~&#65533;_p{-&#749;[&#65533;&#241;Z&#65533;&#65533;&#65533;&#65533;
&#65533;H&#65533;.&#65533;&#356;);&#65533;&#65533;&#65533;&#65533;H&#65533;&#65533;&#65533;&#65533;]L&#65533;j&#65533;c;f ]&#65533;&#65533;&#1354;L_&#1267;<&#65533;&#65533;&#65533;
&#65533;E&&#65533;9i&#65533;+&#65533;&#65533;&#65533;&#65533;1&#65533;+r&#65533;&#65533;eN
&#65533;&#65533;:&#65533;&#65533;&#65533;&#65533;&#65533;<&#65533;P&#65533;&#65533;&#373;&#65533;&#65533;
*,&#65533;Ehv=&#65533; &#65533;mqr&#65533;hg&#65533;6&#1713;&#65533;t&#65533;&#65533;&#65533;&#65533;&#65533;3j;&#65533;8&#65533;;&#65533;&#65533;!Z&#65533;&#65533;&#65533;{&#65533;&#65533;&#65533;&#65533;Y&#65533;&#65533;k&#65533;RSxY&#65533;,&#1287;&#65533;&#65533;&#65533;^&#65533;&#65533;&#65533;&#65533;~&#65533;w~Y&#65533;m)&#65533;&#65533;Qc,&#65533;C&#65533;\&#65533;|&#65533;&#1456;&#65533;s&#65533;&#65533;Y&#65533;6&#65533;jTL&#65533;*`&#230;&#65533;8{|&#65533;a&#65533;&#65533;0&#65533;&#65533;&#175;;&#65533;9Ss&#65533;{<'l&#65533;&#65533;R&#65533;-Z&#65533;8t&#65533;&#65533;&#65533;(&#65533;)&#65533;&#65533;jq:&#65533;&#65533;R&#1990;&#65533;&#1442;t	T&#65533;&#65533;[?&#65533;C&#65533;cZ&#65533;F&#65533;&#65533;J&#65533;&#65533;C%&#65533;vo<&#65533;\&#65533;O&#65533;&#65533;&#65533;*v&#65533;&#65533;w|K6&#65533;&#65533;&#65533;&#65533;Nz&#65533;~&#65533;Vd'&#65533;&#856;`&#65533;s,j&#1713;\8M&#65533;&#65533;&#65533;%$&#65533;&#65533;&#344;&#65533;&#65533;&&#65533;'K&#65533;&#65533;&#65533;U&#65533;&#65533;
` &#500;o&#65533;[&#65533;&#65533;&#65533;&#65533;&#65533;VV&#65533;&#65533;&#65533;&#65533;&#65533;j&#65533;GD&#65533;&#65533;)*&#65533;8&#65533;&#1300;&#65533;&#65533;&#65533;B&#65533;&#65533;3&#65533;&#65533;&#65533;&#65533;{&#679;t&#65533;g&#65533;&#65533;&#65533;&#65533;=	&#65533;&#65533;&#1463;&#65533;&#65533;J%Q&#306;\KLeu&#758;&#65533;&#65533;K&#65533;V&#65533;[&#535;&#65533;-&#65533;&#65533;&#65533;;&#65533;&#65533;zZ&#65533;z[&#65533;&#65533;&#65533;&#65533;fZ&#65533;&#65533;-f<&#1383;&#65533;b&#413;&#65533;&#65533;`&#65533;&#65533;sL6J&#65533;&#65533;&#65533;&#65533;&#454;I&#65533;&#65533;&#459;&#65533;&#65533;&#65533;@&#65533;h&#65533;&#65533;xf&#65533;&#65533;Gp&#65533;e&#65533;l &#65533;&#65533;&#65533;&#65533;&#65533;&#991;&#65533;e'&#65533;&#65533;J&#65533;&#65533;&#65533;&#65533;&&#65533;&#65533;&#65533;&#826;&#65533;\&#65533;&#65533;&#65533;	&#65533;r&#65533;&#65533;&#971;:&#496;&#65533;O&#65533;&#65533;Lc!6V&#65533;9r?&#65533;&#65533;&#1139;&#65533;&#65533;G&#65533;EL&&#65533;&#1853;&#65533;&#65533;q&#65533;&#65533;v[&#65533;&#65533;&#65533;	i&#65533;T&#65533;&#65533;M&#33408;{/si&#65533;<&#641;&#65533;z&#65533;5&#65533;&#65533;AW&#65533;&#65533;Hn&#824;&#65533;&#12614;&#65533;&#65533;&#65533;&#65533;&#65533;\&#65533;&#65533;&#65533;&#65533;A&#65533;U&#65533;6;&#65533;@&#65533;N$k&#65533;&#65533;&#65533;S&#65533;l&#65533;\	&#65533;&#65533;v&#65533;&#65533;&#65533;9&#65533;&#65533;&#65533;&#65533;&#558;&#65533;&#65533;&#65533;&#65533;&#64141;&#65533;g&#65533;&#65533;&#65533;	&#65533;K&#65533;z&#65533;g=&#65533;&#1896;5&#65533;W&#65533;L&#659;&#65533;e&#65533;&#65533;&#65533;d6v&#65533;&#65533;q&#65533;T&#65533;h&#65533;&#65533;Z(]x&#65533;,&#65533;,]&#65533;&#65533;ui&#65533;&#65533;,U&#65533;.gV-9&#65533;^[&#65533;]&#65533;t&#65533;&#65533;J&#65533;!&#1498;+Y&#65533;&#65533;`&#65533;%aX&#65533;&#65533;\&#65533;&#65533;&#65533;&#1285;\&#65533;1RR&#65533;&#1772;&#65533;&#65533;K&#65533;&#65533;&#65533;&#65533;S&#65533;[j&#65533;|&#65533;&#938;&#65533;d&#65533;&#65533;t&#65533;&#65533;h&#65533;&#65533;&#65533;%&#65533;&#1848;&#1421;+1&#65533;&#65533;H&#65533;>&#65533;&#65533;Z&#65533;'&#65533;n&#65533;2}&#65533;&#65533;;7o&#65533;!&#65533;&#65533;'&#65533;(&#65533;5&#65533;=-&#65533;:&#65533;&#716;&#65533;&#65533;&#65533;&#1536;$&#65533;,&#65533;&#65533;&#65533;2&#65533;&#65533;9&#65533;3&#65533;&#795;&#65533;[P\&#65533;&#65533;z&#65533;/Jpdg&#65533;&#65533;6&#65533;A9&#7239;&#65533;&#65533;&#1788;>J
&#1778;}&#499;&#893;&#65533;&#507;&#65533;&#65533;&#65533;
 &#65533;&#65533;&#65533;j&#65533; &#65533;&#65533;&#65533;&#65533;'&#65533;&#563; &#65533;L&#1401;&#65533;&#65533;H&#65533;Vh&#65533;&#65533;&#65533;&#65533;&#65533;:N&#65533;&#65533;&#65533;&#65533;c&#65533;&#65533;&#65533;&#65533;&#521;{2&#1437;&#1028;&#65533;&#1874;&#65533;&#65533;&#1837;&#65533;LN&#65533;|m&#65533;&#65533;&#65533;&#65533;2&#65533;<S	6&#65533;F]&#65533;&#65533;&#65533;&#65533;&#65533;	@&#65533;&#65533;&#65533;Y&#65533;z`&#65533;K&#65533;<X&#65533;WI&#65533;_&#65533;&#65533;&#65533;]&#65533;&#65533;*&#65533;Pt&#65533;&#65533;&#65533;&#65533;&#65533;&#65533;
bQ&#65533;jv&#65533;M&#65533;&#65533;&#65533;j&#65533;i&#1865;&#65533;&#65533;&#65533;>n&#65533;t&#65533;qN&#1737;>&#65533;
Lk&#65533;&#65533;.&#65533;O'&#65533;&#65533;aE&#65533;&#65533;&#65533;Y&#65533;n&#65533;&#65533;& E0+&#65533;3 &#157;&#65533;8&#65533;&#65533;9&#65533;&#1052;&#65533;d&#65533;+@>1&#65533;Z!>tR-&#1971;^&#65533;*&#65533;&#65533;x&#65533;&#65533;&#65533;&#65533;&#65533;&#65533;F&#65533;&#65533;@&#65533;nFBe&#65533;&#65533;&#65533;f3&#65533;>&#65533;#n&#65533;&#65533;&#65533;c-%&#65533;t&#65533;&#65533;&#65533;&#65533;k&#65533;&#65533;]n~&#65533;-&#65533;B&#65533;&#65533;Yf&#65533;&#65533;&#65533;&#65533;3F"&#65533;&#65533;"&#65533;&#1060;&#17311;}&#65533;&#152;;.0&#65533;&#65533;w&#65533;&#65533;o&#65533;&#65533;&#65533;&#65533;&#65533;&#65533;&#65533;&#65533;-&#65533;&#65533;T	p&#65533;}%*&#65533;&#7565;0@&#65533;&#65533;&#65533;5~&#65533;&#65533;&#65533;&#14638;&#65533;&#1098;2u&#65533;&#65533;&#65533;]&#65533;&#65533;-&#65533;}&#65533;&#65533;&#65533;*{&#1936;Z&#65533;&#65533;&#65533;&#65533;&#65533;A&#65533;v&#65533;K&#65533;&#65533;&#65533;R&#65533;jqN&#65533;&#65533;t&#65533;B&#65533;&#65533;D<&#65533;CL&#65533;5&#65533;8_?&#65533;cSI&#428;&#65533;Q%&#65533;i&#65533;&#65533;}&#65533;&#1193;&#65533;&#65533;&#65533;}&#776;&#65533;5&#65533;&#65533;&#65533;w&#65533;)&#25427;&#65533;&#65533;>&#65533;&#65533;&#65533;hW<C~&#65533;L-&#65533;&#1668;&#65533;&#65533;I&#65533;&#65533;5v&#65533;y&#65533;&#65533;&#65533;^&#65533;yi&#65533;^&#65533;%&#65533; O&#65533;&#65533;ji_&#65533;&#65533;)B&#65533;#&#40007;Dw&#65533;&#65533;&#65533;&#1875;&#65533;&#65533;;&#65533;&#65533;V&#65533;&#65533;&#65533;&#65533;&#65533;3&#1373;3&#65533;gyo-&#65533;>&#65533;!?&#65533;&#65533;&#65533;$&#65533;&#65533;&#65533;&#65533;2&#65533;=;&#65533;&#65533;&#65533;&#65533;_&#65533;<&#65533;&#65533;\&#65533;&#65533;&#65533;&#744;O&#746;&#65533;&#300;&#65533;VN|&#65533;&#65533;=a&#65533;&#65533;1&#65533;|&#65533;}&#65533;&#65533;&#65533;&#26381;M&#65533;&#65533;D&#65533;&#65533;9&#65533;=Y$S&#65533;&#65533;&#65533;&W&#65533;&#65533;&#65533;&#17090;&#65533;&#65533;-&#33244;&#65533;`&#65533;&#65533;&#65533;&#7293;&#65533;V&#65533;uO0w&#65533;yS&#65533;&n&#1354;&#65533;&#65533;&#65533;&#65533;&#65533;&#65533;.&#65533;&#65533;;&#65533;,&#65533;&#477;&#65533;&#65533;&#65533;&#65533;_`&#717;&#65533;&#65533;&#65533;y&#65533;&#65533;o&#65533;gJ&#65533;&#65533;-	n%%+&#65533;&#65533;&#65533;eU&#65533;&#65533;&#65533;H&#65533;&#65533;&#65533;&#65533;	&#65533;&#65533;&#65533;&#65533;&#65533;&#65533;&#65533;&#65533;e&#65533;c&#65533;&#65533;X#&#65533;&#65533;&#65533;&#65533;ett 04*d&#65533;2&#65533;&#65533;&#65533;&#65533;&#65533;&#65533;&#65533;&#65533;&#65533;5&#65533;&#65533;0 &#65533;&#65533;9E 0&#65533;O&#65533; #ZV&#65533;&#65533;&#65533;&#65533;&#65533;&#65533;&#65533;&#65533;&#65533;&#65533;&#65533;&#65533;T&#65533;9&#65533;&#65533;hr&#65533;&#65533;'&#65533;&#65533;h#&#65533;I&#65533;WN
;yE&#65533;&#65533;&#65533;&#65533;&#65533;Wa&#65533;E&#65533;@qb&#65533;&#65533;&#65533;i&#280;!&#65533;o&#65533;&#65533;&#65533;&#65533;d&#65533;0&#65533;4&#65533;;d&#65533;)&#65533; L&#65533;8c&#65533;l&#1477;eO&#65533;@&#65533;6&#65533;2&#65533;O&#65533;
&#65533;yr&#679;P+H@&#65533;D&#65533;&#65533;^&#65533;Z&#65533;&Lv@&#65533;"&#65533;@*S&#65533;
`&#65533;&#65533;&#1382;&#65533;#<&#65533;&#65533;A#W$x&#65533;L&#65533;k&#65533;H&#65533;y&#65533;&#65533;&#65533;Kx&#65533;&#4936;5vR&#65533;x&#65533;F1
&#65533;Lyra&#65533;(F&#65533;i&#65533;&#65533;gQ&#65533;&#65533;&#65533;D&#65533;&#65533;&#65533;&#1128;?&#65533;&#65533;,:&#65533;H&#65533;I\&#65533;&#65533;&#65533;M&#65533;&#65533;&#65533;&#65533;L0&#65533;&#891;7o"z$+&#858;&#65533;0&#65533;&#65533;[&#65533;&#65533;O&#65533;&#65533;&#65533;&<H&#65533;
Bz&#65533;T&#65533;&#65533;&#65533;&#1556;)U&#65533;&#65533;&#65533;>&#65533;&#65533;3&#65533;'%&#65533;&#65533;"&#65533;&#65533;[&#65533;&#65533;s&#65533;&#65533;&#65533;&#1170;(&#65533;&#65533;t&#65533;&#65533;fL&#65533;&#65533;&#65533;&#65533;&#65533;Wo&#65533;&#65533;YB&#65533;Kb	e&#65533;}%&#65533;&#65533;`T(P&#65533;Zke&#65533;!x&#65533;&#65533;Q&#65533;&#65533;WT d&#65533;[&#65533;&#65533;EL&#65533;G}0&#65533;a)&#65533;&#65533;&#65533;d&#65533;&#65533;pY&#65533;&#65533;%&#65533;H&#65533;q&#65533;&#65533;&#65533;&#65533;h&#65533;b@vb&#65533;(&#65533;A&#65533;&#65533;#&#65533;A&#65533;j&#65533;m&#65533;&#65533;&#65533;-y&#65533;wJ&#65533;[z&#65533;x#K=s&#65533;&#65533;&#65533;oh&#65533;&#65533;p&#65533;&#65533;@&#65533;&#65533;&#65533;&#1692;&#65533;&#1821;q&#65533;&#65533;l&#65533;&#65533;&#65533;-&#65533;&#65533;&#65533;w4#&#65533;&#65533;&#65533;&#65533;&#65533;&#65533;~&#65533;:TCI&#65533;'&#65533;z&#65533;!*&#2021;8&#65533;&#65533;`&#65533;&#65533;7 :=&#65533;&#1216; &#65533;4&#65533;N&#65533;&#65533;T`&#65533;&#65533;&#65533;&#65533;H&#65533;gW&#65533;!&#65533;&#65533;i&#65533;\a&#65533;!&#65533;n&#65533;&#65533;!&#65533;&#65533;&#65533;^T&#65533;&#65533;UW*&#65533;%&#65533;&#65533;.&#65533;8&#65533;Hva&#65533;&#65533;U&#65533;&#65533;&#65533;w)e&#65533;v&#65533;h&#65533;<f&#65533;&#65533;&#65533;&#65533;&#65533;!&#65533;a&#65533;$&#65533;M&#65533;&#65533;nh&#65533;&#65533;;&#65533;g&#65533;+&#65533;&#65533;&#65533;q&#1755;&#65533;%&#65533;&#65533;k&#65533;&#65533;Kp&#65533;7G&#65533;G&#65533;rx&#65533;9&#65533;&#65533;D&#65533;&#65533;l&#65533;Rj&#65533;H&#65533;mT&#65533;B
&#65533;il_JjqF&#65533;fz&#65533;&#65533;'&#65533;&#65533;&#65533;G&#65533;J*kR+&#65533;&#65533;L&#65533;&#65533;d3&#65533;&#65533;&#65533;z`P0&#65533;VK&#65533;&#65533;&#65533;lzCC&#65533;@\m&#65533;"&#65533; &#65533;j`&#65533;&#65533;&#65533;hoZ&#65533;&#65533;&#65533;!X&#65533;z&#65533;#z`&#65533;/`&#65533; G&#65533;&#65533;&#65533;`=&#65533;&#65533;&#15841;&#65533;&#65533;uI&#65533;"&#65533;&&#65533;&#65533;V&#65533;&#65533;&#65533;&#1939;H&#65533;$&#65533;Mjh&#65533;t&#65533;&#65533;&#65533;&#65533;VK&#65533;K&#65533;0&#65533;!&#65533;&#65533;4&#65533;&#1062;~/!|\rv6&#65533;&#1822;<&#65533;r&#65533;&#65533;bd&#65533;&#723;V&#65533;^I&#65533;&#787;&#65533;#&#65533;&#65533;r&#65533;$&#65533;n{|&#65533;f&#65533;&#65533;E&#65533;:s&#65533;4gsj&#940;&#65533;*&#1410;?&#65533;W&#756;&#65533;&#2036;&#65533;j&#65533;&#65533;&#65533;&#65533;&#65533;4QuUX&#65533;&#65533;n&#65533;&#65533;,&#65533;(&#65533;&#65533;\sm6&#65533;&\B&#65533;2\e&#65533;&#65533;<z&#65533;&#65533;H&#65533;R?&#1766;.&#65533;&#65533;&#65533;&#65533;&#65533;$gz[&#65533;"&#65533;F&#65533;&#1200;J&#65533;&#65533;H&#65533;Dv&#65533;o&#65533;a&#65533;&#65533;&#65533;809&#65533;Y&#65533;&#65533;o2(0&#65533;Q&#65533;&#65533;M&#65533;;&#65533;&#65533;|&#65533;P&#65533;&#65533;&#65533;>&#65533;W&#65533;&#65533;&#901;&#65533;KY&#65533;`(2&#65533;`&#65533;v@&#65533;&#65533;&#65533;v&#1565;:&#65533;Bh&#65533;&#65533;&#65533;#<&#65533;&#65533;&#65533;?&#65533;s&#65533;Z&#65533;&#65533;&#65533;91y&#65533;&#65533;&#65533;&#65533;#&#65533;&#65533;YqCs2&#65533;&#65533;&#65533;!&#65533;&#65533;Op &#65533;0&#65533;!&#65533;t&#65533;,&#65533;Kc&#65533;&#65533;%&#350;g_)&#65533;p&#65533;[&#65533;-l&#65533;&#65533; 8$>	[&#65533;&#65533;V&#65533;&#65533;&#65533;q&#65533;-&#65533;&#65533;&#65533;&#65533;&#65533;6&#65533;}&#65533;Cm&#65533;&#65533;&#65533;&#65533;K&#65533;&#65533;E&#65533;8&#65533;A&#65533;i&#65533;r&#65533;s&#65533;&#65533;&#65533;&#65533;&#65533;Rb&#65533;N&#65533;G	&#65533;&#65533;&#65533;&#65533;&#65533;+&#65533;&#65533;&#65533;_{IC&#65533;&#65533;<tO.w&#65533;&#65533;&#65533;&#65533;B&#65533;B&#65533;&#65533;>&#65533;;&#65533;&#65533;K&#65533;$&#65533;3&#65533;!&#65533;e&#65533;Q&#943623;&#65533;&#65533;2i&#65533;&#65533;J	4D?&#65533;
&#65533;g&#65533;&#65533;&#65533;&#470;^&#65533;QY&#65533;&#65533;:&#65533;y>&#65533;dE&#1611;&#65533;&#65533;BBG&#65533;&#65533;@&#65533;(&#65533;B&#65533;Xa&#65533;8&#65533;p&#65533;&#65533;&#65533;&#65533;&#65533;?&#65533;q&#65533;&#65533;h&#65533;&#65533;f&#65533;:<2Ob&#65533;&#65533;;,&#65533;IN:.&#65533;[&#65533;<0&#65533;b&#65533;&#65533;&#65533;9&#65533;AhJ&#65533;s&#65533;T&#65533;J&#65533;&#65533;&#65533;&#65533;&#65533;6&#65533;&#65533;&#1062;CS8T&#65533;9&#65533;eO&#65533;&#65533;Ov&#65533;&#65533;&#65533;t&#65533;&#65533;p&#65533;n&#65533;zAc&#65533;&#1022;	Uh>kFZ'0'`&#65533;+&#65533;&#65533;W&#65533;"&#65533;	?&#65533;U@&#65533;&#65533;C&#65533;&#1017;N4&#65533;&#65533;&#65533;#J&#65533;&#65533;G&#1518;&#65533; Wi&#65533;&#65533;&#65533; &#65533;L&#65533;&#65533;&#65533;~&#65533;BQ{&#575;&#65533;&#65533;.&#65533;&#65533;K&#65533;O&#65533;&#65533;=&#65533;l&#65533;&#65533;J&#65533;N&#65533;&#65533;%&#65533;	6&#65533;&#65533;yX&#65533;>`&#1167;^&#1043;&#65533;&#65533;$&#65533;&#1683;&#65533;B&#65533;&#65533;&#65533;5&#65533;&#65533;9&#65533;&#65533;TL&#65533;)C&#65533;*&#65533;&#1174;&#65533;C&#65533;-n;&#65533;&#65533;B&#65533;&#65533;JU&#65533;T%Bs&#65533;&#443;&#65533;OZ&#1418;&#65533;&#65533;&#65533;t&#65533;
&#1446;&#65533;&#65533;&#65533;P|.I&#65533;&#1569;&#65533;i3lM&#65533;[&#65533;&#65533; 6&#65533;X&#65533;&#65533;<+&#1727;#LcN&#65533;[GB&#65533;
&#65533;7&#65533;&#65533;&#65533;o%;h&#65533;&#65533;~&#65533;EY/&#65533;&#65533;&#65533;&#65533;&#65533;6c@gZOz&#65533;m&#65533;vq&#65533;&#65533;&#65533;&#65533;yjq&#65533;&#65533;&#65533;&#65533;&#65533;&#65533;&#65533;(&#65533;X&#65533;&#65533;r&#65533;%&#65533;U&#65533;[&#65533;5&#65533;&#65533;&#65533;V\&#65533;.UU&#65533;D&#65533;&#65533;Dg*s&#65533;&&#65533;&#65533;v&#65533;&#65533;;"&#65533;+IC&#65533;6&#65533;q&&#65533;&#65533;sk&#65533;W&#65533;&#65533;&#65533;w&#65533;&#65533;BO&#65533;&#65533;F!&#65533;2/r&#65533;V&#65533;S&#65533;c@G&#65533;&#65533;/&#65533;5uX&#65533;.&#65533;&#65533;&#65533;&#65533;}q)&#65533;&#594;8&#844;<&#65533;|z.&#65533;:&#65533;k&#65533;&#65533;&#65533;HLh]P8&#65533;&#65533;&#65533;m&#65533;&#1194; &#65533;*}&#65533;4Vk&#65533;l&#65533;&#65533;
3&#65533;LP&#65533;&#65533;&#65533;&#65533;&&#1453;&#65533;S&#65533;&#65533;Y&#65533;&#65533;&#65533;&#65533;_&#65533;&#65533;6&#65533;&#418;
X&#65533;[<&#65533;*&#65533;&#65533;a1/&#65533;GE&#65533;J&#65533;&#65533;
&#65533;t&#65533;+&#65533;c&#65533;&#65533;&#65533;&#65533;Iw&#65533;&#65533;!&#65533;&#65533;&#65533;&#673;+/&#65533;e&#65533;&#65533;&#65533;&#65533;ll&#65533;/&#65533;<O&#65533;&#65533;@-&#65533;&#65533;
 &#65533;&#65533;&#65533;&#65533;&#65533;&#65533;&#65533;&#65533;&#65533;&#65533;&#65533;sWd~t5M&#65533;&#65533;&#65533;>'x&#65533;&#65533;&#65533;p&#65533;)&#830;&#65533;F&#65533;&#65533;&#65533;&#65533;&#65533;&#65533;&#65533;]&#65533;&#65533;H&#65533;c&#65533;&#65533;&#65533;0r&#65533;Lk:&#65533;`&#65533;d	,o&#65533;&#65533;&#65533;&#65533;&#65533;4`&#65533;&#65533;m&#65533;&#65533;&#65533;&#65533;O&#65533;&#65533;r&#65533;	k&#65533;&#65533;Z&#65533;F&#65533;j&#65533;&#65533;d&#65533;&#65533;&#65533;.yMH&#65533;da&#65533;T&#65533;q&#65533;&#65533;Ldl&#65533;&#65533;T&#65533;2&#65533;&#65533;&#65533;<Y&#65533;H&#65533;&#814;&#65533;&#65533;rEd&#65533;&#65533;&#65533;&#65533;x&#65533;L&#65533;&#65533;&#65533;&#65533;&#65533;&#65533;+&#65533;&#65533;V&#1430;&#65533;&#65533;P&#65533;&#65533;&#65533;fj&#65533;&#65533;&#65533;&#65533;4&#65533;A;x&#65533;G&#65533;&#65533;&#65533;|&#65533;&#65533;&#944;;fr0{x x&#65533;/&#65533;G&#65533;&#65533;&&#65533;&#65533;c&#65533;&#65533; S&#65533;&#65533;&#65533;^d&#65533;n&#65533;&#65533;&#65533;&#65533;&#65533;~&#65533;&#65533;H&#65533;&#1402;gO&#65533;&#65533;W&#65533;&#65533;(&#65533;+&#65533;Vr&#44882;s&#65533;&#65533;|&#65533;r&#65533;&#65533;~&#65533;&#65533;Zu&#65533;&#65533;N
&#65533;c@m&#65533;&#65533;K&#65533;&#65533;&#65533;&#1426;&#1343;&#65533;_}P&#65533;&#65533;&#65533;&#65533;&#65533;Yc&#65533;&#65533;x&#65533;t?&#65533;m&#65533;&#65533;+FR&#65533;&#65533;v&#175;=	&#65533;&#65533;&#65533;&#65533;o&#65533;W87@&#65533;Lw}&#48968;!&#65533;&#65533;&#65533;A&#65533;&#65533;&#65533;&#65533;&#65533;&#65533;|p &#65533;&#65533;P&#65533;&#65533;&#65533;&#65533;&#65533;&#65533;x&#65533;tvk&#65533;uXG}&#65533;d&#65533;1=v]$&#65533;z&#389;r&#65533;&#65533;L1&#65533;y?&#65533;&#65533;U&#65533;&#65533;s5&#65533;z`&#65533;zH4D7&#65533;^&#1460;a57l&#65533;'^;m@&#65533;'G&#65533;x
&#65533;&#65533;e.&#65533;3uc&#65533;e&#65533;R'&#65533;vf&#65533;D|Wy&#65533;wP&#65533;cm&#65533;&#65533;c&#65533;i&#65533;7&#65533;&#65533;Q&#65533;&#65533;&#65533;'7&#65533;hv&#65533;av&#65533;&#65533;Gp&#65533;&#65533;~ i{&#65533;w&#65533;%&#65533;&#65533;&#65533;"v&#65533;&#65533;&#65533; k&#65533;JH&#65533;&#65533;&#65533;t
Eq|4qy&#65533;6&#65533;ueD+bUl&#65533;;&#65533;L;&#65533;&#65533;&#65533;,&#757;<XE`DO &#65533;z&#65533;&#65533;M&#65533;!&#65533;&#65533;,
6i&#65533;&#65533;]Ms\&#65533;&#65533;D&#65533;-Fw{&#65533;g3&#65533;#6h>~u#&#65533;&#65533;-&#65533;W&#65533;d=&#65533;F.g&#65533;&#65533;&#65533;u&#65533;&#65533;	+&#65533;N^&#65533;t&#65533;&#65533;&#65533;&#65533;v&#65533;&#65533;jlB&#65533;&#65533;]h~L&#65533;&#65533;&#65533;&#65533;~&#65533;&#65533;&#65533;&#65533;&#65533;E&#265;	&#65533;p&#65533;&#454;&#65533;Jm&#65533;&#65533;xS&#65533;&#65533;x@&#65533;&#65533;&#65533;&#65533;&#65533;&#206;&#65533;&#65533;&#65533;rX	&#1284;m&#65533;&#65533;;M&#65533;E&#65533;V&#65533;)&#65533;l&#65533;~X&#65533;\&#65533;\V%|&#65533;&#65533;sb&#65533;8s8,%&#65533;sd&#1545;&#65533;{&#65533;&#1538;&#65533;&#65533;e&#65533;&#65533;&#65533;{&#65533;&#65533;_GP&#65533;&#65533;&#65533;6BSaV|&#65533;GP&#65533;Ppu]pd&#65533;&#65533; &#65533;&#65533;&#65533;eP
&#65533;fw&#65533;7&#65533;&#65533;&#1745;5 s(xh&#65533;t&#65533;&#65533;&#65533;hP&#65533;0`&&#65533;Wa&#65533;&#65533;vHy&#65533;&#65533;&#33100;&#65533;~7&#65533;&#65533;&#65533;%R&#65533;&#65533;&#65533;&#65533;%h&#65533;p&#65533;&#65533;&#65533;&#13838;O&#65533;&#65533;Y2/=%&#65533;&#65533;&#65533;I&#65533;U&#65533;`&#38218;&#65533;&#65533;5&#65533;&#65533;&#65533;&#65533;5[f=9&#65533;&#65533;&#65533;&#65533;&#65533;4r&#65533;&#65533;&#65533;WS&#65533;&#65533;8ss&#65533;&#65533;p&#65533;E$&#65533;zo&#65533;&#65533;H&#65533;`&#65533;z&#65533;&#1538;	&#65533;`&#65533;9F&#65533;C&#65533;t68$&#65533;&#65533;GWWXbFp&#65533;3&#65533;&#65533;X}1jE&#65533;&#65533;&#65533;.#&#65533;&#65533;&#65533;3xQ=&#65533;&#65533;&#65533;YB'&#65533;%hEYhi&#65533;&#65533;&#65533;&#65533;&#65533;&#65533;" &#65533;Li&#65533;Ri&#65533;`8&#65533;&#65533;&#1421;rJW&#65533;&#65533;&#13851;?Y&#65533;&#65533;ohd&#65533;&#65533;&#65533;p_&#65533;nd*@|S&#1295;&#65533;z&#65533;&#65533;Eu&#65533;&#65533;03t&#65533;x&#65533;&#1443;&#65533;&#65533;s&#1045;~&#65533;&#65533;W&#65533;&#65533;&#65533;&#65533;&#65533;&#65533;-7G&#65533;&#65533;&#65533;&#65533;i&#65533;&#65533;8y>&#65533;%&#65533;&#65533;-&#65533;&#65533;Q#&#65533;5&#65533;&#65533;	1b;f9H&#65533;&#65533;x&#65533;qf&#65533;bu^c_DX&#65533;&#65533;@&#65533;&#65533;(&#65533;&#65533;&#65533;&#65533;9&#65533;R&#65533;&#65533;i0&#1472;Z&#65533;&#65533;&#65533;&#65533;iZ6Z&#65533;Kyw:&#65533;&#65533;&#313;&#65533;&#65533;	'&#65533;&#65533;p&#784;&#65533;&#65533;I&#65533;[&#65533;&#65533;N&#676;P&#65533;O&#65533;&#65533;5I&#65533; T &#65533;&#65533;>g,)&#65533; &#65533;I4&#65533;y&#65533;&#65533;&#65533;&#65533;&#65533;&#65533;&#65533;i&#65533;&#65533;&#65533;&#65533;&#65533;"3&#65533;&#65533;</r&#65533;1*&#65533;&&#65533;37&#65533;n:V&#65533;&#65533;&#65533;&#65533;B&#65533;u&#65533;&#65533;"{vY&#65533;BMLA&#65533;Y&#65533;&#65533;F{&#65533;{&#65533;&#65533;&#65533;&#65533;}&#65533;%!sT&#53865;!>|&#65533;&#65533;&#65533;?&#65533;&#65533;&#65533;&#1173;&#65533;z&#65533;a&#65533;7?p'R*&#65533;&&#283;fR&#65533;&#65533;&#65533;?Z&#65533;AJA9
Z@Z&#65533;&#65533;&#65533;&#65533;&#65533;&#65533;^q&#65533;G&#65533;&#65533;&#65533;&#65533;&#65533;K&#65533;&#65533;&#65533;z&#65533;&#394;&#65533;pV&#65533;&#65533;.&#65533;&#65533;Q$&#65533;O&#65533;@vi1F]&#65533;&#65533;&#65533;;&#65533;&#65533;D&#65533;u&#65533;9&#65533;&#65533;x&#37344;&#65533;*m:&#65533;&#65533;u1)L&#65533;&#65533;&#49831;&#65533;&#1567;x4d<p&#65533;&#65533;&#65533;9&#65533;&#65533;Z&#65533;#q<&#65533;&#65533;J&#65533;&#65533;&#65533;&#65533;&#65533;&#65533;&#65533;&#65533;-)`>&#65533;:4&#65533; &#65533;&#65533;j&#65533;%ch&#65533;&#65533;Z&#65533;cy&#65533;&#65533;&#65533;&#65533;g&#65533;wd&#65533;&#65533;z&#65533;&#65533;&#65533;&#1059;&#65533;z&#65533;&#65533;&#65533;&#65533;&#65533;&#65533;&#65533;:&#65533;J&#65533;&#65533;0Z&#65533;&#65533;2&#65533;&#65533;&#65533;!
&#65533;l&#65533;`&#65533;&#65533;R&#65533;w4&#65533;&#65533;&#65533;l&#65533;&&#65533;&#65533;;&#65533;&#65533;&#65533;j<>&#65533;L&#65533;&#65533;F+&#65533;4V&#65533;&#136;&#65533;&#274;r:&#65533;&#65533;&#1710;"&#65533;&#65533;z&H&#65533;v&#65533;&#65533;X&#65533;&#65533;&#65533;r&#54888;&#1679;]3&#65533;F  &#65533;&#65533;9P&#65533;f&#65533;&#65533;-|&#65533;&#65533;&#65533;&#65533;&#65533;jk#&#65533;&#65533;T&#65533;H&#65533;6&#65533;/&#65533;&#746;&#1920;&#65533;&#65533;wsg&#65533;&#65533;&#65533;oV&#65533;!&#65533;#&#65533;&#65533;&&#65533;)K&#65533;,&#65533;EAK&#65533;0&#1785;&#65533;&#65533;&#65533;&#65533;@6&#65533;&#529;p&#65533;&#65533;UB&#65533;Z&#65533;&#65533;&#65533;Ob&#65533;e&#1775;&#65533;&#65533;K;&#65533;&#65533; &#65533;&#65533;&#65533;&#65533;2,qJ&#65533;z1&#65533;&#65533;&#65533;&&#65533;&#65533;&#65533;&#65533;&#65533;{&#65533;&#65533;]&#65533;&#65533;E&#65533;F^c!&#65533;&&#65533;:&#65533;h&#65533;&#65533;j&#65533;m|%!&&#65533;eCf&#65533;&#65533;t&#65533;+c&#65533;jeV&#65533;l&#65533;&#65533;R$k&#65533;&#65533;&#65533;1J&#65533;'D&#65533;&#65533;&#65533;&#65533;'&#1784;&#65533;&#65533;&#65533;&#65533;R5
&#65533;6w&#65533;[&#65533;}&#65533;&#65533;W_H0&#65533;&#65533;K&#65533;&#65533;&#65533;&#65533;&#65533;'&#65533;&#65533;:&#65533;6xZ0B&#816;&#65533;&#40612;9&#65533;3&#1319;&#65533;0&#65533;R&#65533;J&#65533;yj&#65533;5&#65533;&#65533;l}iz^&#65533;&#65533;&#65533;{3O&#1389;&#65533;xlQQG&#65533;H]&#65533;u&#1094;&#65533;&#65533;&#65533;&#65533;&#706;2&#65533;>
$2&&#65533;tE&#65533;`&#65533;,t;&#65533;.&#65533;Nh&#65533;&#65533;J&#65533;&#65533;F&#1851;:&#65533;&#65533;&#324;+&#65533;@&#65533;&#65533;&#65533;&#65533;&#65533;&#65533;&#65533;&#65533;[9&#65533;&#65533;~&#65533;;&#65533;RL&#65533;&#65533;&#65533;&#65533;&#65533;[*&#65533;y&#65533;FZZ&#65533;&#65533;[&#65533;&#65533;L^&#65533;&#65533;+c}&#65533;O:&#65533;&#65533;&#65533;2Hw&#65533;#U>l&#65533;'m&#65533;&#1645;n&#65533;&#65533;B&#65533;h&#65533;&#65533;&#65533;&#65533;du\z
w&#65533;2&#65533;iEK&#65533;4&#2406;_&#317;&#65533;&#65533;&#65533;&#65533;&#65533;&#65533;&#65533;x&#65533;p&#65533;[Xl&#65533;NE&#65533;&#65533;U&#65533;l>K&#65533;&#65533;&#65533;&#65533;x,&#65533;v&#1834;`&#65533;&#65533;&#65533;&#65533;&#65533;n\&#65533;L&#65533;&#65533;&#65533;K&#924;&#777;&#65533;&#65533;C&#65533;&#65533;8&#65533;&#65533;&#1704;&#65533;-&#45926;&#65533;w&#65533;&#65533;&#824;I&#65533;X&#65533;N&#65533;J&#65533;@$$I&#65533;&#65533;&#522;Z&#65533;&#65533;&#65533;&#65533;&#65533;&#65533;&#696;w&#65533;+&#65533;dK&#65533;&#65533;[&#65533;j&#65533;K\F{&#65533;&#65533;&#990;L!&#1688;&#65533;&#65533;d&#65533;{\&#65533;f&#65533;@|&#65533;&#65533;&#553;X&#65533;&#65533;&#65533;&#65533;&#65533;"&#658;P&#65533;&#65533;1 e&#65533;|&#65533;&#65533;&#783;{
&#65533;1x#&#65533;&#65533;$}&#65533;&#632;&#65533;&#65533;&#65533;&#65533;k,&#65533;&#65533;+&#65533;*&#1919;&#524;&#65533;g&#65533;({&#65533;l&#65533;-&#65533; R&#65533;&#65533;J&#65533;>-&#65533;,9L&#65533;vf&#65533;lm&#65533;*a ~&#65533;Do&#65533;A6&#65533;&#65533;&#65533;&#65533;L&#65533;&#65533;,&#65533;&#65533;&#65533;@&#65533;HU&#65533;:&#65533;D&#1972;&#1395;&#65533;z&#65533;&#65533;.&#65533;c&#65533;&#65533;&#65533;V;&#65533;&#65533;&#65533;&#65533;&#65533;.&#65533;V&#65533;&#65533;&#65533;E&#65533;&#699;\+&#65533;Y&#65533;&#65533;&#65533;h&#65533;&#1259;&#1064;&#65533;&#65533;&#65533;&#65533;&#1081;k@&#1086;?-&#65533;&#65533;&#65533;&#65533;&#65533;&#65533;m&#65533;&#65533; L&#1232;}P&#65533;&#400;a&#65533;`&#65533;"&#65533;a&#65533;&#65533;&#65533;,&#65533;&#65533;#&#889;]&#65533;&#866;&#65533;&#65533;|&#65533;&#65533;P&#1114;I&#65533;,&#65533;R{&#65533;&#65533;,a4S&#1397;6&#65533;Z&#65533;V&#65533;L4&#65533;&#65533;&#65533;&#65533;&#612;'&#65533;cy	k&#65533;&#65533;&#65533;z&#1298;&#65533;K&&#65533;<#E&#65533;&#1679;z&#65533;&#65533;&#65533;=u&#65533;&#728;&#65533;T&#65533;&#65533;&#65533;r&#1753;&#65533;&#1853;v&#65533;&#65533;&#131;&#65533;CQ&#553;,-`&#65533;&#65533;&#65533;&#65533;{'(A&#65533;L&#399;&#65533;&#65533;&#65533;&#65533;&#65533;&#65533;&#65533;%&#65533;&#65533;2]&#65533;&#65533;8&#65533;&#65533;-&#65533;a&#65533;&#65533;&#65533;&#65533;=&#65533;&#65533;&#65533;&#65533;>&#65533;&#1002;&#65533;&#65533;&#65533;Y&#65533;J&#65533;r!&#65533;&#65533;&#65533;&#1844;&#65533;M&#65533;&#65533;k&#65533;E{&#65533;&#65533;&#65533;&#65533;&#65533;&#65533;#&#325;&#65533;y&#65533;
&#1962;|J&#65533;Fq&#65533;&#65533;zs&#65533;=&#65533;Dl&#65533;&#65533;&#142;*M2&#65533;lHl&#65533;u&#65533;&#1645;&#65533;&#65533;&#65533;]&#65533;&#65533;,&#1795;*+ &#65533;D&#65533;&#65533;&#65533;&#65533;)&#65533;&#65533;&#65533;&#65533;&#65533;8&#65533;c&#65533;&#65533; +&#65533;<&#65533;O@'|G&#65533;r<:&#65533;&#65533;
|&#65533;^&#65533;L&#65533; 6&#65533;C&#65533;&#1312;c&#65533;&#1324;&#65533;&#65533;y&#65533;&#7357;&#65533;~&#65533;n&#65533;&#65533;?&#65533;&#65533;&#65533;&#1393;k&#65533;O&#65533;&#65533;&#65533;\&#65533;B&#65533;z&#65533;8&#65533;y~&#1515;&#65533;&#1638;nP&#65533;&#65533;m&#65533;&#65533;s&#65533;&#65533;&#65533;&#65533;]&#65533;&#65533;L&#65533;m_&#65533;^IV &#65533;I&#65533;&#65533;&#65533;]&#65533;&#65533;&#65533;&#65533;]&#1625;}&#1614;&#65533;&#2011;}0&#65533;}&#65533;8&#65533;&#65533;&#65533;&#65533;&#65533;5rM&#65533;&#65533;&#65533;&#65533;Nh&#65533;&#65533;g&#65533;&#65533;&#65533;&#65533;&#65533;&#65533;M&#65533;U=&#65533;&#65533;&#65533;&#65533;O4&#65533;S{y&#65533;&#65533;&#65533;f&#65533;&#137;OyNb{&#65533;&#65533;&#65533;I&#65533;e&#65533;&#1801;.&#65533;]P&#65533;&#65533;&#65533;&#65533;	{&#65533;&#65533;&#65533;"<&#65533;&#1151;&#65533;&#65533;K+&#65533;m&#65533;&#65533;&#65533;&#65533;l8&#65533;&#65533;&#65533;&#65533;&#65533;&#65533;&#65533;&#65533;&#65533;p,&#65533;&#65533; &#1997;&#65533;.&#65533;6}&#1263;&#65533;&#65533;&#65533;&#65533;&#370;&#65533;{:&#1079;6&#65533;&#65533;&#65533;&#281;&#65533;./.^P&#65533;&#65533;".&#65533;s>&#1585;&#65533;R5&#65533;&#65533;	W&#65533;M4&#65533;&#65533;&#65533;&#65533;&#65533;&#65533;&#65533;&#65533;r#N&#65533;&/L!&#65533;3&#65533;&#65533;&#65533;4&#65533;&#65533;>&#65533;L&#65533; &#65533;&#65533;&#65533;-&#65533;})&#65533;&#65533;&#65533;&#65533;:nV&#65533;M&#65533;&#65533;&#65533;&#65533;&#65533;&#65533;%]&#65533;
?&#65533;&#65533;R&#65533;&#65533;2&#65533;&#65533;-&#65533;(&#65533;
7&#65533;&#65533;i&#65533;&#65533;&#65533;9=&#65533;&#65533;?&#65533;\<_&#65533; &#65533;&#65533;^(A|&#65533;&#65533;&#65533;&#65533; &#65533;e;&#65533;&#65533;&#65533;&#65533;p/&#65533;2&#65533;&#65533;&#65533;&#65533;&#65533;&#65533;&#65533;g&#65533;&#65533;&#65533;&#65533;&#65533;&#65533;&#65533;&#65533;B<&#65533;U&#65533;<l&#65533;$&#961;&#65533;&#65533;&#65533;m&#65533;]&#1120;YCt;|>o&#65533;[m&#65533;N&#65533;O&#65533;&#65533;>&#65533;&#65533;&#65533;&#65533;&#65533;&#65533;&#65533;&#1228;&#65533;R&#65533;&#65533;&#65533;!&#65533;f&#65533;&#65533;S&#931;&#65533;.&#65533;Q&#65533;&#65533;&#65533;&#65533;&#65533;&#65533;&#65533;&#65533;&#65533;&#65533;d&#65533;&#65533;+`&#65533;&#65533;4&#65533;4&#65533;.&#65533;/&#65533;&#65533;&#65533;&#65533;O&#65533;~&#65533;E&#65533;&#65533;B&#65533;&#65533;.&#65533;&#65533;&#65533;&#65533;&#65533;\T&#65533;&#65533;&#65533;&#65533;&#65533;&#65533;l-&#439;&#975;&#65533;&#65533;&#65533;&#65533;?&#65533;&#65533;R&#232;n&#65533;&#65533;&#1919;&#65533;&#65533;&#65533;&#65533;&#65533;&#65533;-&#65533;O&#65533;&#65533;&#65533;
"7L&#65533;&#65533;&#65533;&#65533;O&#65533;&#65533;&#65533;&#65533;&#65533;&#65533;&#65533;&#65533;&#65533;&#65533;&#65533; &#65533;=&#65533;&#65533;&#65533;s V`&#65533;&#65533;&#65533;&#65533;&#65533;&#65533;&#65533;Z&#65533;&#65533;&#65533;&#65533;&#65533;&#65533;&#65533;&#65533;&#65533;&#65533;a<
&#65533;o&#65533;&#65533;lb&#65533;&#65533;&#65533;	~&#65533;Y&#65533;&#65533;&#1471;&#65533;&#65533;9&#65533;&#65533;
&#65533;&#65533;&#65533;&#65533;&#65533;&#65533;&#65533;&#65533;&#65533;&#65533;&#65533;]&#65533;&#65533;&#65533;&#65533;&#65533;~ &#65533;h>a:&#65533;&#65533;&#65533;&#65533;&#65533;&#65533;&#65533;&#65533;	&#49326; 7x&#65533;&#65533;&#65533;O&#65533;&#65533;&#65533;&#65533;&#65533;T&#65533;&#65533;;&#65533;&#65533;:4F&#65533;&#65533;B&#65533;6&#65533;&#65533;&#65533;Y|9f&#65533;w&#65533;&#65533;2j,&#65533;y41&#110619;sZlwD&#65533;6&#65533;%r	&#65533;Et&#65533;.&#65533;3&#65533;&#65533;)&#65533;4)&#65533;*q"t&#65533;ps&#65533;J&#65533;&#65533;B&#65533;
&#65533;&#65533;&#65533;F$E&#65533;&#65533;kWG&#65533;4&#65533;&#65533;)5&#65533;\PJ&#65533;&#1914;xm&#65533;qs&#65533;&#65533;7,&#65533;I&#65533;&#65533;,&#65533;`&#65533;%&#65533;&#65533;3Q&#65533;c&#400;&#65533;M&#65533;&#65533;0!O&#65533;j&#65533;&#65533;s&#1648;s&#65533;&#352;	&#65533;VL&#65533;f<&#65533;}&#65533;&#65533;&#65533;k&#65533;&#6965;&#65533;&#65533;q&#65533;g6&#65533;l&#65533;l&#65533;pw&#657;&#65533;&#65533;&#348;&#65533;&#65533;q&#65533;/&#65533;l&#65533;K&#65533;2s&#65533;J&#65533;N=V&#1321;t4]&#65533;:&#65533;&#65533;&#65533;&#65533;z0&#65533;&#65533;&#65533;RY&#65533;&#65533;&#65533;&#65533;&#65533;&#65533;&#65533;&#65533;&#65533;)o&#65533;}j&#65533;&#65533;&#65533;&#65533;&#65533;&#65533;SP&#65533;3&#65533;s1&#65533;&#65533;S&#65533;x`S&#65533;h>V&#65533;&#65533;&#65533;&#65533;&#65533;eUPO0t&#65533;YC&#65533;&#65533;&#65533;aA&#385;&#65533;N&#65533;FLh>&#65533;O&#65533;asK&#65533;&#65533;q&#65533;7'&#65533;'&#65533;R&#65533;&#65533;&#65533;)CI&#65533;=&#65533;\&#65533;TR&#65533;&#65533;&#2001;&#65533;&#65533;Ac&#65533;P&#65533;v&#65533;q&#65533;&#1364;&#65533;Q&#65533;^yd&#65533;w^&#65533;&#65533;&#65533;&#65533;&#65533;{m&#65533;RJ&#65533;i&&#65533;&#65533;&#65533;&#65533;a&#65533;&#65533;&#65533;&#65533;&#1640;&#65533;<&#65533;&#65533;x&#65533;)l|&#65533;&#65533;&#65533;>n&#65533;&&#65533;0"~&#65533;O&#65533;&#65533;&#65533;D"Ns
Z&#65533;C#D&#65533;&#65533;qq8&#923;7&#65533;&#65533;H8&#952;R&#65533;&#65533;R&#65533;&#18979;&#65533;<.t\s&#65533;6&&#65533;&#65533;&#65533;<&#1881;&#65533;&&#65533;$vPr)ey&#65533;a&#65533;e&#65533;&#65533;&#65533;&#65533;eV&#65533;&#65533;	&#65533;&#65533;&#65533;&#65533;7+S&#65533;&#65533;&#65533;lu&#65533;b&#674;a'	&#65533;&#65533;&#65533;&#65533;d&#829;:&#65533;&#65533;&#1782;6Y;&#65533;&#65533;&#30915;&#65533;&#65533;&#65533;&#65533;&#65533;&#430;&#65533;&#65533;xa?&#65533;~&#65533;&#65533;r(^Z&#1125;&#65533;&#65533;XhH&#65533;&#65533;&#65533;&#65533;|*a=z&#65533;&#65533;@&#65533;
&#65533;b&#65533;&#373;&#65533;&#65533;&#65533;>[&#65533;&#65533;e2&#65533;&#65533;Z0 &#65533;+Yl&#65533;&#65533;$ki&#65533;W]f&#65533;%&#65533;&#65533; &#65533;l&#65533;0W,&#65533;}&#996;v&#65533;6&#392;&#65533;&#65533;&#65533;&#65533;&#65533;&#65533;L&#65533;&#65533;)t&#65533;&#65533;nS.&#65533;4&#1691;&#65533;&#65533;&#65533;&#65533;&#65533;&#65533;&#65533;&#65533;&#65533;&#65533;&#893;s&#65533;.&#65533;&#1505;&#65533;&#65533;&j&#890;0&#65533;&#65533;&#65533;K&#65533;&#65533;&#65533;[&#65533;c&#65533;M&#65533;&#65533;&#65533;njj&#65533;&#323;&#65533;&#65533;&#65533;&#65533;Cd&#65533;3&#65533;q*KI&#65533;q&#65533;Y&#65533;&#65533;]&#65533;W&#65533;&#65533;&#65533;&#65533;mW&#65533;&#65533;.&#65533;&#65533;&#65533;&t&#65533;I&#65533;&#65533;&#65533;GY\&#65533;\|g&#65533;W&#65533;&#65533;&#1352;&#65533;&#65533;jg&#65533;&#1143;C{;&#65533;&#65533;v>&#65533;&#65533;er&#65533;<o&#65533;&#464;&#65533;PSM&#65533;:&#65533;lh&#65533;I&#65533;.;&#65533;v&#65533;&#65533;&#65533;&#65533;&#65533;&#65533;&#65533;u&#65533;&#65533;&#65533;y&#65533;&#771;&#65533;2g&#65533;4
_d&#65533;&#65533;0T
&#65533;_&#65533;&#65533;g&#65533;&#65533;&#65533;&#65533;>l&#65533;&#65533;/~~&#65533;&#65533;G&#65533;&#65533;z&#65533;}&#158;&#65533;tp
&#65533;&#65533;&#65533;?&#65533;&#307;&#65533;c&#65533;&#65533;&#65533;&#65533;-&#65533;&#65533;)&#65533;&#65533;&#65533;#XkQ&#65533;Ym&#1518;&#65533;\&#65533;PLK[&#65533;~&#65533;&#65533;k!C&#65533;&#65533;&#65533;&#65533;<&#65533;&#65533;&#65533;&#65533;;&#65533;T&#65533;h#&#65533;XA&#1123;2&#65533;&#65533;&#65533;&#65533;&#65533;V&#65533;S&#65533;&#2028;&#65533;&#65533;v&#65533;+&#65533;&#65533;&#65533;&#65533;&#65533;W2&#65533;&#65533;&#65533;&#65533;h&#65533;{&#65533;&#65533;&#65533;&#65533;&#65533;~&#778;&#65533;&#65533;x&#65533;FG&#65533;M&#65533;:&#65533;3&#65533;q&#65533;yNt4]&#40710;:n&#65533;&#65533;ON{3&#65533;&#65533;&#1657;&#65533;&#65533;&#65533;&#335;&#65533;#{,D&#65533;2&#65533;&#65533;&#65533;&#65533;&#65533;)&#65533;PT$4&#65533;&#1696;&#65533;6~&#65533;(i&#65533;j&#65533;&#65533;&#65533;2&#37194;&#65533;&#65533;!&#65533;&#65533;'&#65533;O&#65533;G$&#65533;&#65533;w&#65533;dr}&#65533;b&#65533;&#65533;&#65533;c&#65533;&#65533;E&#65533;'&#65533;&#65533;H&#65533;&#65533;Xl&#65533;a&#65533;&#65533;&#65533;&#65533;&#65533;Z8&#65533;&#65533;K8&#65533;&#65533;&#65533;U}&#65533;_*&#65533;&#65533;;N&#65533;&#65533;p&#65533; &#65533;&#1553;&#65533;&#65533;k&#65533;~&#65533;&#1254;-&&#65533;8&#65533;&#65533;6&#65533;&#65533;B&#65533;#&#65533;DT&#65533;6&#65533;-&#65533;2f&#65533;L&#65533;4&#65533;&#65533;&#65533;&#65533;R&#65533;&#65533;2&#65533;(&#65533;&#65533;O"&#65533;&#65533;&#65533;kb&#65533;&#65533;7O&#65533;&#65533; .&#65533;;&#65533;:&#65533;&#65533;g&#65533;&#65533;&#65533;%fr&#65533;P.v&#65533;&#65533;&#65533;&#65533;&#65533;/SW&#65533;JuAZ&#65533;&#65533;&#65533;J&#65533;<=&#65533;1&#65533;oD`&#65533;&#65533;irt&#65533;&#267;f&#316;S&#65533;&#65533;<&#65533;&#65533;.u&#65533;l&#65533;a&#65533;&#65533;&#65533;&#65533;ZYE:&#65533;I&#65533;&#65533;W&#65533;8J&#65533;&#65533;&#65533;]I&#65533;RC&#65533;&#993;&#65533;&#65533;&#65533;a&#1668;&#65533;I&#1066;&#65533;fX&#65533;V&#65533;`&#65533;Y&#11414;Yl&#65533;B&#65533;h@_N&#65533;
B#&#65533;J&#65533;P&#65533;!&#65533;p%&#65533;X&#65533;&#65533;Y-!%&#65533;`7O*&#532;&#65533;5&#65533;&#65533;&#65533;&#65533;&#65533;h&#65533;hZ&#65533;&#65533;l&#65533;&#65533;"&#65533;&#65533;&#65533;M#{&#65533;0&#65533;&#65533;JY&#797;sh&#65533;&#65533;U&#770;&#1317;&#1939;&#65533;&#65533;&#65533;&#65533;<1&#65533;}&#65533;S&#65533;-&#65533;&#65533;&#65533;&#65533;&#65533;&#65533;V&#65533;&#65533;&#65533;h&#65533;&#65533;:W&#65533;&#65533;?s-&#65533;D{&#65533;=&#65533;&#65533;&#65533;3&#65533;bP&#65533;X0&#65533;&#65533;&#65533;&#65533;u+&#65533;T&#65533;&#65533;&#65533;"&#65533;Zd&#65533;m>$3R&#65533;2&#65533;y0&#65533;&#65533;_=X&#65533;&#65533;&#65533;d&#65533;-&#65533;\&#65533;*&#65533;&#692;GDd&#377;;<8&#1205;&#65533;}-&#65533;&#65533;G&#65533;\&#65533;&#65533;&#65533;e&#1644;x&#65533;Z&#65533;&#65533;6-&#65533;2&#65533;{&#65533;&#65533;&#65533;&#65533;NohZ.k&#65533;&#65533;e&#65533;8BC&#65533;&#65533;&#65533;&#65533;&#65533;v&#1826;(D&#65533;ZA`&#43292;&#65533;|.&#65533;&#65533;:C&#65533;&#65533;&#65533;'&#65533;&#65533;AAz&#65533;!r#&#65533;&#65533;&5-t&#65533;&#65533;rw&#65533;&#65533;UKQB&#65533;m&#65533;&#392;&#65533;b&#65533;&#65533;&#65533;&#65533;.&#65533;;e&#65533;&#65533;a+&#2023;x!
&#65533;*&#65533;&#65533;&#65533; &#65533;wL&#1391;SM+`&#65533;&#65533;#T&#65533;&#65533;<&#65533;&#65533;&#65533;&#65533;&#65533;S&#65533;j&#65533;&#65533;&#65533;@&#65533;;&#65533;&#65533;W&#65533;&#65533;	' &#65533;n&#65533;Y&#65533;7&#65533;>&#65533;&#65533;&#65533;&#65533;Bh&#65533;&#65533;&#65533;;3&#65533;&#65533;'&#65533;&#65533;V&#65533;&#65533;&#65533;3&#65533;3/z&#65533;&#25933;&#65533;&#65533;&#65533;g&#65533;o&#65533;&#65533;&#65533;}&#65533;&#65533;=x&#65533;&#65533;yUe&#297;&#65533; &#65533;&#65533;7&#65533;&#65533;T&#65533;&#65533;%&#65533;&#65533;_&#65533;Q&#65533;&#65533;u&#65533;&#65533;&#65533;&#65533;&#65533;X&#65533;u&#65533;Q{&#65533;&#65533;&#65533;{c6s&#65533;&#65533;e'&#65533;&#65533;^ &#340;&#65533;f2&#65533;
&#65533;&#65533;&#65533;I&#65533;&#65533;n{&#65533;&#65533;[,&#65533;&#65533;V&#65533;&#58982;d&#1040;=L&#1847;:Z&#261;&&#65533;&#65533;&#65533;]&#65533;s&#65533;f&#65533;&#65533;&#65533;;^&#65533;&#65533;K&#65533;E&#65533;&#65533;&#65533;&#65533;&#65533;&#65533;&#1125;_&#65533;&#65533;G&#65533;&#863;}S&#65533;&#65533;s&#65533;&#65533;jX&#65533;BT&#1092;&#65533;&#65533;$&#65533;	G&#65533;&#65533;&#65533;&#65533;+-/U&#65533;&#65533;&#65533;U&#1298;J&#65533;&#65533;%&#1078;6,&#65533;=&#65533;\&&#65533;&#65533;8&#65533;w&#65533;&#65533;&#65533;&#65533;o&#65533; &#65533;=&#65533;&#65533;&#65533;&#17218;&#65533;&#65533;&#65533;&#65533;&#65533;^&#65533;&#65533;&#59188;:&#65533;&#960;7&#65533;Lmz&#65533;&#65533;&#48139;&#65533;&#65533;&#65533;&#65533;k&#2030;&#65533;&#65533;&#65533;&#65533;L&#1794;5&#65533;0&#65533;&#65533;&#65533;&#1499;7E&#65533;:&#65533;&#65533;W<&#65533;vg2}5^&#65533;[&#65533;&#65533;M&#65533;&#65533;&#65533;&#65533;"&#659;&#65533;F&#1565;&#65533;*&#65533;y&#65533;r&#65533;&#65533;\&#65533;d>&#65533;&#65533;i&#65533;&#1850;&#764;&#65533;0&#65533;&#65533;&#65533;&#65533;&#65533;o&#65533;&#65533;&#65533;&#65533;&#65533;&#65533;|&#65533;t&#65533;&#65533;&#65533;&#65533;&#65533;&#65533;&#65533;b.&#65533;x+&#65533;&#65533;&#65533;{&#65533;WLpV&#65533;&#65533;&#65533;4>&#65533;4.&#65533;&#65533;wZ&#65533;W8v52|RozD&#65533;e&#65533;oSM#&#65533;/{&#65533;1_s$=1&#65533;^&#65533;;&#65533;&#250;&#65533;x&#65533;&#65533;&#65533;&#65533;>&#65533;&#65533;&#65533;<l&#65533;'1&#65533;&#65533;n&#65533;F&#65533;x1&#65533;&#65533;:Gp&#65533;&#65533;&#65533;&#65533;&#65533;C&#65533;&#65533;&#1943;&#65533;&#684;&#65533;&#65533;\&#65533;&#65533;&#65533;&#65533;3&#65533;&#65533;!&#65533;&#65533;v&#65533;|`n&#3200;&#65533;&#65533;{&#65533;&#65533;z&#65533;&#65533;PuU}&#65533;V&#65533;&#65533;&#65533;s&#65533;Da@&#65533;b&#65533;&#65533;F&#65533;&#65533;{&#65533;Sj&#65533;{&#65533;$:f^g7&#65533;	WX&#65533;eL}&#65533;o&#65533;`;6&#65533;(I&#65533;`U&#65533;\py&#65533;@&#65533;&#65533;n:a&#65533;F}	&}P&#65533;&#65533;R_Z&#65533;I&#65533;G~&#65533;&#65533;&#65533;#gT&#65533;&#65533;}&#65533;x&#65533; &#65533;&#65533; &#65533;F&#65533;&#65533;&#65533;3&#65533;eP+0{F&#65533;`/@&#65533;\&#65533;b&#65533;a1@&#65533;&#65533;&#65533;U&#65533;Vw
&#65533;&#65533;&#65533;{&#65533;&#65533;&#65533;V&#65533;&#65533;Gtj&#65533;&#65533;bX$8&#65533;&#65533;o&#65533;Fvew|u&#65533;W&#65533;d2hFR&#65533;m&#65533;#$&#65533;eN&#65533;&#65533;Uu&#65533;&#65533;&#65533;&#65533;w&#65533;\&#65533;F&#65533;D&#65533;n&#65533;&#65533;&#65533;^&#1034;@H&#65533;&#65533;I&#65533;RP&#65533;&#65533;F&#65533;&#1540;&#65533;
&#65533;&&#65533;Gr&#65533;&#65533;&#65533;&#65533;t&#65533;$X&#65533;2&#65533;&#65533;xW&#65533;&#65533;6b&#65533;hu&#1016;
lHmE(y&#65533;&#65533;&#65533;&#65533;?&#65533;&#1768;&#65533;k8&#65533;{`P&#65533;%[ &#65533;@&#65533;h6&#65533;v&#65533;f&#1294;V &#65533;&#65533;&#65533;R&#65533;&#65533;V&#65533;W&#65533;&#65533;&#65533;`&#65533;&#65533;&#65533; 1i&#65533;&#65533;o&#65533;&#65533;{&#65533;&#65533;&#65533;&#65533;R&#65533;&#65533;<p(|&#65533;<s&#65533;t&#65533;&#65533;~5H?G&&#65533;sFp[&#65533;&#65533;Qq6u&#65533;&#1539;&#65533;s&#65533;lX&#65533;&#65533;}&#65533;&#65533;Jr&#65533;&#65533;go&#65533;&#65533;]&#65533;&#65533;;.y&#65533;F&#65533;+&#65533;S(~&#65533;deLuxP&#65533;e\h\eh&#65533;&#65533;Ws&#65533;&#65533;7"a`&#65533;nHi&#65533;&#65533;&#65533;&#65533;&#65533;Hq&#65533;&#65533;&#65533;x&#65533;~&#65533;X&#65533;;H&#65533;-`&#65533;&#65533;6&#65533;&#65533;&#65533;&#65533;
&#65533;&#65533;=&#65533;Wzl&#65533;c|h3&#65533;w8&#65533;&#65533;&#65533;A	`&#65533;^&#65533;r&#591;&#512;;owL )&#65533;&#65533;&#65533;0C&#65533;i&#65533;'&#65533;(^&#65533;S&#65533;&#65533;X&#65533;mp[&#65533;W&#65533;&#65533;&#65533;&#65533;uX&#65533;y&#65533;IwR&#65533;&#65533;f&#65533;?i}_&#65533;$Y@&#65533;&#65533;D&#65533;\&#65533;u&#65533;&#65533;&#65533;( V!J(&#65533;&#65533;&#65533;h&#65533;2&#65533;&#65533;&#65533;D&#424;&#65533;&#65533;&#65533;O]8&#65533;)&#65533;VI&#65533;&#992;m)&#65533;&#1622;&#65533;z&#65533;_&#65533;	&#65533;&#65533;&#65533;(&#65533;&#65533;w&#65533;&#469;&#65533;x&#65533;&#65533;e&#65533;&#65533;t&#65533;&#65533;&#65533;y&#65533;&#65533;@&#65533;Ho&#65533;l&#65533;h&#505;&#65533;D&#65533;f4( &#65533;&#65533;&#65533;&#272;\B&&#65533;&#65533;&#65533;&#65533;c&#1426;v&#65533;Sa&#65533;W&#65533;&#65533;&#65533;&#65533;&#147;^&#65533;5&#65533;&#65533;&#65533;m&#65533;&#26370;&#65533;&#65533;N&#65533;	j&#65533;&#65533;&#65533;&#65533;w+&#65533;&#65533;&#65533;v&#65533;&#65533;&#1289;&#65533;&#65533;&#458;V`&#65533;O&#65533;&#65533;q&#65533;&#65533;&#65533;&#65533;&#65533;&#65533;&#65533;pW&#65533;X(*&#65533;&#65533;_,Jx+j%b&#65533;~3&#65533;h`&#65533;&#65533;i&#65533;Bi&#65533;&#65533;f7&#65533;&#1287;b&#65533;F&#65533;&#65533;)Y&#65533;f&#65533;&#65533;7&#713;&#65533;+p&#65533;&#65533;f&#65533;)&#65533;&#65533;&#65533;(m&#65533;X&#65533;z&#65533;|v&#65533;&#151;&#65533;	$.&#65533;xC&#65533;&#1351;P&#65533;9&#65533;j	&#65533;&#65533;&#65533;Va5J&#65533;&#65533;&#65533;y&#65533;&#65533;H&#65533;&#65533;2!qJ|&#65533;dK&#11651;0&#1567;u%&#65533;`7rv&#65533;&#65533;&#65533;Z&#65533;h&#65533;&#65533;i"&#65533;y&#1415;&#65533;=`&#65533;&#65533;zK&#65533;&#1632;@Js&#65533;&#65533;1
&#65533;Q&#65533;&#65533;&#65533;a&#65533;)&#65533;&#65533;X!*Zx&#65533;&#65533;&#65533;	&#65533;Z&#65533;&#65533;&#65533;&#65533;&#65533;&#65533;&#65533;J5:&#65533;jgEJ&#65533;&#65533;&#65533; *&#65533;&#65533;W&#65533;&#65533;I&#65533;&#65533;&#65533;&#65533;&#569;&#65533;mH&#65533;&#65533;&#65533;w`&#65533;&#65533;sR&#65533;&#65533;&#65533;v&#65533;W&#65533;tcYj&#65533;&#65533;.^&#65533;&&#65533;9&#65533;iz&#65533;D`&#65533;hZ}&#1574;|njL&#65533;s<&#65533; ps&#65533;&#1909;Q&#65533;'p[9g&#65533;&#37439;3&#65533;~&#65533;&#65533;
&#65533;&#65533;&#65533;*j&#65533;8&#65533;N&#65533;4J&#65533;&#65533;&#65533;&#65533;&#65533;&#65533;m&#65533;)&#65533;0'&#65533;&#65533;&#65533;&#65533;&#65533;&#65533;&#65533;&#1625;i&#1705;&#65533;&#1633;K&#65533;djg.&#65533;&#65533;EN&#65533;l&#65533;O&#65533;
&#65533;'z&#65533;&#65533;*9&#65533;&#65533;EK&#65533;&#65533;&#65533;&#65533;d&#65533;vXQW&#65533;&#65533;&#65533;g&#65533;T:&#65533;&#65533;&#65533;&#65533;&#65533;	&#65533;N&#65533;yX&#65533;y&#65533;&#65533;&#65533;&#662;&#65533;&#1593;&#65533;&#65533;&#65533;&#65533;&#65533;&#65533;6'0&#65533;&#65533;&#65533;&#65533;&#588;z&#65533;&#65533;&#65533;Z&#65533;&#389;&#161;&#65533;&#65533;!v&#65533;&#65533;&#65533;&#65533;u&#65533;&#65533;.&#65533;R1&#65533;s&#65533;&#65533;v>&#65533;Sl&#757;&#65533;: h&#65533;&#65533;&#65533;&#65533;&#65533;&#65533;j&#65533;&#65533;&#65533;,k&#65533;)&#65533;&#65533;`&#1752;&#65533;zO&#65533;&#65533;F&#65533;&#65533;&#65533;&#65533;&#65533;z&#65533;&#65533;lsn&#65533;T&#1570;&#65533; &#65533;!G&#65533;&#65533;*&#65533;'P&#65533;o&#65533;&#65533;n#&#65533;&#65533;&}&#65533;[&#65533;&#65533;&#65533;ta&#65533;&#65533;&#65533;P#j&#65533;QG&#65533;Li&#65533;Yet&#1162;&#65533;&#65533;95&#65533;S&#65533;&#35690;{&#65533;o	&#65533;rYw&#65533;&#65533;&#65533;&#65533;&#65533;&#65533;v&#44718;&#65533;&#65533;!-&#65533;<&#65533;&#65533;<&#65533;k&#65533;c$&#65533;&#65533;&#65533;&#65533;&#208;.9&#65533;&#65533;&#65533;&#65533;L:&#2032;&#65533;&#65533;&#65533;&#65533;z&#65533;&#65533;&#458;&#65533;:;&#65533;&#65533;(&#65533;&#65533;!&#65533;k&#65533;g:&#65533;y}&#65533;&#65533;'&#65533;&#65533;&#65533;&#65533;S&#65533;&#65533;[&#65533;&#65533;%&#65533;&#65533;+JPu2&#65533;S&#65533;&#65533;&#65533;e&#65533;&#65533;D9&#65533;&#65533;d&#65533;&#65533;&#65533;JK&#65533;&#690;&#65533;&#36511;&#65533;wR&#65533;H^&#65533;.&#65533;&#65533;>j&#65533;&#65533;&#65533;"&#65533;&#65533;&#65533;{E3p&#65533;&#65533;&#1381;1bdy^&#65533;&#65533;&#65533;&#557;_&#65533;&#65533;g&#65533;qy&#65533; Ln;&#65533;a&#65533;Z&#65533;o=&#65533;&#747;W&#65533;&#65533;d&#65533;&#65533;,&#65533;&#65533;j&#65533;&#65533;&#14071;&#65533;&#65533;
&#65533;H&#65533;W&#65533;W|K&#65533;9&#65533;&#65533;r&#65533;&#1400;&#65533;b`&#65533;z{&#65533;4<&#65533;3&#65533;&#65533;&#65533;&#65533;&#725;k&#65533;&#65533;&#65533;{&#65533;e&#65533;lX$&#65533;&#65533;&#65533;&#65533;Z&#65533;v&#65533;	|&#65533;F&#65533;	+Y&#139;f&#65533;&#65533;&#65533;&#65533;&#632;u&#65533;&#65533;&#461;v&#65533;P&#65533;&#65533;k&#1080;&#65533;:&#65533;T+&#65533;4&#65533;&#65533;`&#65533;&#65533;&#65533;&#65533;&#65533;&#65533;:&#65533;Mk&#65533;&#65533;g&#65533;&#65533;x&#417;&#65533;\XKi@&#65533;&#65533;k&#65533;d&#65533;&#65533;I&#65533;7V&#65533;>&#65533;]&#65533;ya&#65533;K&#65533;M&#65533;&#65533;&#65533;c)&#65533;;&#65533;!&#65533;p&#65533;m&#65533;&#65533;&#65533;&#65533;&#65533;,&#65533;&#65533;&#65533;&#65533;;&#65533;&#65533;&#233;&#65533;&#65533;&#65533;	&#65533;&&#65533;&#65533;&#65533;CN&#65533;&#65533;m&#65533;&#65533;n&#831;&#65533;&#65533;&#65533;&#65533;x&&#65533;{&#65533;U`T&#65533;&#65533;&#65533;&#65533;r&#65533;&#65533;,)1&#65533;&#65533;0&#65533;u&#65533;&#65533;&#65533;lU&#65533;&#65533;&#65533;&#65533;&#516;F&#65533;&#65533;&#65533;v&#1485;&#65533;\VY&#1680;&#65533;&#65533;X<&#65533;z&#65533;&#65533;&#65533;&#65533;*&#65533;bZ&#65533;'&#65533;Ay&#65533;&#65533;W;Z:&#65533;C&#65533;&#65533;G<01&#65533;E&#1045;&#65533;&#65533;&&#65533;&#65533;&#65533;&{&#65533;J&#65533;&#65533;5&#65533;&#65533;\&#65533;@&#65533;&#65533;0-&#65533;W&#65533;y&#65533;&#65533;&#65533;&#65533;\&#65533;K&#65533;&#65533;&&#65533;&#65533;,&#65533;&#65533;&#65533;&#486;&#65533;&#1612;&#843;&#65533;&#65533;&#65533;,&#65533;&#65533;&#65533;&#65533;$uU&#65533;<&#65533;nQ&#65533;{|&#65533;-&#65533;f{p&#65533;&#65533;&#65533;%l&#65533;&#65533;ks&#65533;|&#65533;&#65533;
n6j&#65533;&#65533;2&#65533;&#1778;7&#65533;&#65533;1&#65533;&#65533;c&#65533;&#65533;6&#65533;&#65533;&#65533;&#65533;&#65533;&#65533;&#65533;L^&#65533;&#65533;&#65533;wS&#65533;&#65533;}&#65533;&#577;{&#65533;&#65533;j=&#65533;:]&#65533;Q&#65533;&#65533;&#65533;&#65533;&#1488;&#65533;=v&#65533;&#65533;{&#65533;l&#65533;&#65533;!&#204;V-ir#&#65533;&#65533;&#752;&#65533;&#65533;&#65533;&#65533;&#65533;&#23061;&#65533;*&#65533;&#65533;&#1785;k&#1425;&#65533;&#65533;&#65533;&#65533;&#65533;ih^&#65533;&#65533;(&#65533;&#65533;&#65533;&#65533;&#65533;&#65533;!Z&#65533;!Y3Ob&#65533;y&#65533;&#65533;&#65533;L?:&#65533;&#65533;&#65533;Q?&#65533;&#65533;&#65533;p&#65533;]\s&#65533;,&#65533;a&#537;WY#&#65533;M&#65533;[E&#65533;uw&#65533;$]&#65533;&#886;&#1471;&#65533;&#65533;;z&#65533;o}t&#65533;W&#65533;-<&#1965;&#65533;#&#65533;&#65533;&#1528;&#65533;&#65533;Mb&#65533;&#65533;&#65533;	&#65533;&#65533;&#65533;P&#65533;!B&#65533;&#65533;&#999;&#65533;?v&#65533;zY&#65533;&#65533;&#65533;e&#65533;&#65533;&#65533;&#65533;&#65533;&#186;&#65533;i&#65533;&#65533;&#65533;&#65533;y&#65533;L,&#65533;Xn&#65533;,&#65533;+&#65533;&#65533;<&#65533;Q!&#65533;&#65533;\&#65533;&#889;&#65533;0&#65533;h&#65533;&#65533;&#869;&#65533;&#65533;&#65533;i&#65533;&#65533;h6q ~gMrZ&#65533;6&#65533;&#937;&#65533;&#65533;{&#65533;8&#344;&#65533;?&#65533;&#65533;&#1709;&#65533;&#65533;&#65533;vf&#65533;&#65533;8&#65533;&#65533;7M&#65533;'z6'&#65533;&#65533;&#65533;&#65533;J&#65533;}&#65533;&#65533;l&#65533;&#65533;&#65533;&#65533;&#65533;&#65533;&#65533;<\&#65533;u&#65533;&#65533;dB&#65533;sk&#65533;&#65533;&#65533;P0&#65533;&#65533;&#65533;&#65533;&#65533;<&#65533;&#65533;&#65533;&#65533;	&#65533;i&#65533;&#65533;&#65533;&#65533;O&#65533;&#65533;c&#65533;&#65533;~&#65533;&#65533;Z&#65533;&#65533;&#65533;)&#65533;/&#65533;c&#65533;&#65533;&#65533;)&#65533;&#65533;,4=I&#65533;c&#65533;&#65533;&#65533;&#65533;G&#65533;&#65533;&#65533;{o@;&#65533;&#65533;\|[&#1668;&#65533;&#370;M&#1293;&#65533;&#65533;&#65533;\Q&#65533;&#65533;G&#1370;&#65533;d&#65533;&#65533;&#65533;?.&#65533;&#65533;&#65533;(&#65533;&#65533;n&#65533;HB&#65533;&#53106;Bn&#65533;&#65533;Z~&#65533;&#65533;z&#65533;&#65533;&#65533;&#65533;J&#65533;&#65533;&#65533;&#1911;@&#65533;&#65533;&#65533;-&#65533;s-&#65533;&#65533;+&#65533;%&#65533;=`&#779;:&#65533;:E&#65533;&#65533;&#65533;&#65533;[&#823;&#65533;&#1371;&#65533;&#65533;&#65533;y&#1405;.!W&#65533;&#65533;&#65533;{&#65533;.&#65533;&#65533;&#65533;&#65533;7w.&#65533;&#65533; .&#32400; &#65533;&#65533;H&#65533;&#65533;b\&#65533;&#65533;l&#1452;;&#65533;&#65533;&#65533;&#65533;?&#65533;&#65533;&#65533;l&#65533;&#65533;&#65533;&#65533;\&#65533;&#65533;C&#65533;&#65533;&#65533;&#65533;D&#65533;\V&#65533;X&#65533;)&#65533;&#65533;)f&#65533;L&#65533;0N
5-&#65533;i?T'E&#65533;n&#65533;&#65533;m&#1851;&#65533;&#64552;&#65533;9^o&#65533;+&#65533;.s&#1549;&#65533;r&#65533;&#65533;G&#65533;&#65533;&#65533;|0&#65533;&#65533;&#65533;:U&#65533;.@&#65533;	j"P`3&#65533;E&#65533;t&#65533;&#65533;&#65533;&#65533;F&#65533;&#65533;f6&#65533;B&#65533;.&#65533;&#65533;
&#65533;&#65533;&#65533;&#65533;&#65533;&#28167;&#65533;&#65533;&#65533;#&#65533;&#65533;&#65533;Q&#65533;&#65533;h&#65533;&#65533;&#65533;&#65533;-&#65533;&#65533;&#65533;&#1850;&#65533;7&#65533;&#65533;&#65533;&#65533;&#65533;&#65533;&#65533;&#65533;Y&#65533;&#65533;fOb&#964;l&#65533;O&#65533;&#65533;LAE`8&#65533;O&#65533;nG&#2037;&#65533;b&#65533;&#65533;&#269;&#65533;A&#65533;&#552;X&#65533;&#65533;^&#65533;dL&#65533;!_&#65533;nY&#65533;~&#65533;.&#65533;~&#65533;&#65533;&#65533;&#65533;)&#65533;H&#65533;m1&#65533;w&#65533;&#65533;&#65533;_&#1624;&#65533;&#65533;8o&#65533;<&#1876;&#283;&#65533;&#65533;M&#65533;&#65533;&#65533;&#947;R!&#65533;v&#65533;&#65533;/E6&#65533;&#65533;&#65533;&#65533;&#65533;J:&#65533;&#65533;&#65533;&#65533;&#65533;[&#65533;&#38643;&#65533;
&#65533;&#65533;&#65533;&#65533;&#65533;&#65533;s&#65533;L&#65533; ^&#65533;&#65533;,&#65533;&#65533;&#65533;_&#65533;&#65533;&#65533;Z&#65533;8&#65533;&#853;&#65533;q&#37346;MM&#65533;.&#65533;&#65533;&#65533;&#65533;Ff&#65533;l&#1365;&#65533;&#65533;o&#65533;,&#65533;&#65533;&#65533;\&#65533;&#65533;^&#65533;&#65533;&#65533;&#298;&#65533;&#777;&#65533;$&#65533;n&&#65533;	&#65533;&#65533;V&#65533;wC&#65533;/N&#65533;&#65533;G&#65533;&#65533;&#65533;] &#65533;&#65533;&#65533;6&#65533;&#65533;&#65533;,&#65533;-	(&#65533;&#65533;U%&#65533;V&#65533;%:a&#65533;&#65533;@&#65533;&#65533;`&#65533;	r&#65533;&#65533;b&#65533;lo&#65533; &#65533;j&#65533;&#65533;&#65533;&#65533;<&#65533;>&#65533;&#65533;&#65533;&#953;&#65533;&#65533;en&#65533;&#65533;&#65533;&#65533;&#65533;D&#65533;&#1907;/&#65533;	&#65533;;&#65533;&#65533;&#65533;+&#65533;3&#65533;&#65533;Z&#65533;&#65533;&#65533;|&#65533;&#65533;q&#65533;\&#65533;?&#65533;/&#65533;&#65533;P&#65533;B&#65533;&#65533;K3&#65533;&#65533;&#65533;&#65533;_&#65533;&#65533;&#65533;>7K&#65533;&#65533;&#65533;2&#65533;&#65533;&#65533;O&#65533;9i&#31113;&#65533;K&#65533;)=R"&#65533;r&#660;sT:&#65533;3&#65533;M&#65533;&#65533;h&#65533;@&#65533;&#65533;0##&#65533;&#65533;&#1115;&#65533;|&#65533;e&#65533;I(&#65533;&#65533;l&#65533;N&#65533;&#299;&#65533;b&#65533;&#65533;&#65533;&#65533;5x_&#65533;i&#65533;&#65533;`@&#1651;f&#1126;%&#726;&#65533;1&#65533;&#65533;(=&#65533;&#65533;6&#65533;&#65533;F/&#65533;0AHPDG%
&#65533;&#65533;0#H&#65533;R(&#65533;&#65533;1&w&#65533;&#65533;JU7&#65533;4&#65533;&#65533;&#65533;&#65533;l&#65533;V&#65533;awq&#65533;&#65533;,g &#65533;&#893;T&#238;&#65533;9q&#65533;&#20098;-&#65533;Qm&#65533;p&#65533;o&#65533;&#65533;&#65533;&#65533;'&#65533;&#65533;&#65533;_	A&#65533;&#65533;&#65533;&#65533;&#65533;&#799;&&#65533;&#65533;&#363;&#65533;'&#65533;^&#1516;&#65533;+&#65533;#Z&#676;&#65533;&#1189;&#65533;&#65533;+i&#65533;d4&#65533;&#65533;a	|&#65533;>4&#65533;&#65533;Vy9&#1195;Z&#65533;*f&#65533;&#65533;-&#65533;\j&#65533;&#65533;f&#1857;&#65533;}BXb9&#65533;Z&#65533;&#65533;Z&#65533;U8 rq&#65533;aWh&#65533;&#65533; I_&#65533;#
fXa&#65533;!&#65533;&#65533;c&#65533;&#65533;PG&#65533;&#65533;&#65533;Yo#Ur&#65533;&#65533;&#65533;&#65533;E&#65533;E&#65533;&#65533;h&#65533; YL[&#65533;H&#65533;&&#65533; e&#65533;U&#65533;&#65533;'&#65533;lMr1&#65533;&#65533;&#65533;&#65533;+G&#65533;&#65533;&#65533;~\R&#65533;&#65533;F!&#65533;&#65533;&#65533;&#65533;&#65533;xOth"&#65533;&#65533;&#65533;&#65533;w]s&#65533;yRTFa&#65533;&#65533;&#65533;+#&#65533;&#65533;y&#28500;&#65533;z&#65533;&#65533;&#65533;&#65533;N?&#65533;2}&#65533;H&#65533;d&#65533;C)&#65533;(f&#65533;&#65533;&#1232;&#572;&#65533;\V&#65533;&#1557;e~&#65533;4(&#1832;kMhji&#65533;&#65533;&#65533;&#65533;Yx~&#65533;&#65533;!%f&#65533; G&#65533;x&#65533;#&#65533;&#65533;&#65533; ,*7[&#65533;&#65533;MM&#65533;WPe&#65533;G&#65533;&#65533;
	L&#65533;&#65533;iN&#65533;E&#65533;&#65533;k&#65533;~&#65533;%&#65533;&#65533;&&#65533;
R&#65533;$&#65533;3&#65533;%Qo&#65533;)gq&#393;YP&#65533;2&#137;&#65533;&#65533;&#65533;{o>&#1001;&#65533;&#65533;v&#65533;v&#65533;&#65533;FYs&#65533;B&#65533;)&#65533;x~.&#65533;0&#65533;7&#65533;&#65533;g&#65533;&#65533;&#65533;&#65533;-&#65533;&#65533;&#65533;<&#65533;&#65533;&#1124;A&#65533;x&#65533;&#65533;*&#65533;&#1854;&#65533;v&#65533;w&#65533;&#65533;<l&#65533;z&#65533;&#65533;&#65533;bx&#65533;&#559;&#65533;sI_~&#65533;&#65533;&#65533;zN&#3755;&#1078;&#65533;&#65533;_&#65533;>\&#65533;( o&#65533;2&#65533;]&#1158;&#65533;*&#1286;&#65533;l&#65533;Y&#65533;&#45497;]sL&#65533;&#65533;v5&#65533;&#65533;d&#65533;&#65533;%&#65533;b&#65533;Y;&#65533;&#539;&#65533;J&#65533;&#65533;)&#65533;&#65533;&#65533;UF&#65533;"&#65533;&#65533;U&#805;&#65533;&#65533;T4&#1464;S%-\z
&#1268;&#65533;&#65533;9&#65533;m&#65533;J&#65533;&#65533;&#65533;&#65533;W&#65533;-&#65533;g&#65533;0d&#1388;
xK&#65533;k&#65533;<&#65533;&#65533;_&#65533;&#65533;&#65533;&#65533;&#65533;&#924;5&#65533;%&#65533;&#65533;d+|I&#65533;EB4&#65533; &#65533;s&#65533;&#65533;'vt&#65533;e.&#1873;&#65533;&#65533;
u&#65533;&#65533;&#65533;&#211;Y&#65533;&#65533;&#65533;|&#65533;&#65533;&#65533;&#65533;&#65533;&#65533;&#65533;&#65533;&#65533;I&#65533;&#65533;&#65533;i&#65533;&#65533;r&#65533;&#65533;3&#65533;&#65533;&#65533;a&#65533;[&#65533;[ tYGn_~&#65533;&#65533;&#65533;&#65533;-&#65533;&#65533;*&#65533;(&#65533;}d&#1785;G5Nx|R&#65533;&#65533;&#65533;&#65533;&#65533;,	#` |&#65533;6&#65533;&#65533;a&#65533;nk&#65533;&#65533;(&#65533;"&#65533;z.&#65533;&#65533;,&#32694;&#585;v&#1424;&#65533;C&#65533;&#65533;&#1433;&#65533;u&#65533;Y&#34823;3&#65533;l@1&#65533;&#65533;&#65533;&#65533;&#65533;&#65533;B&#65533;*wFV&#65533;^&#65533;&#65533;p&#65533;j&#65533;&#65533; }&#65533;&#65533;[@&#65533;c&#65533;0&#65533;&#65533;&#65533;&#65533;`&#65533;&#65533;&#65533;&#65533;&#65533;&#65533;(&#65533;&#65533;m&#65533;&#65533;&#65533;&#65533;&#65533;&#65533;&#65533;^&#65533;;&#65533;&#65533;&#65533;&#65533;&#65533; !2G&#65533;8HH&#65533;&#65533;&#65533;&#205;O&#65533;9BW&#65533;&#65533;%&#65533;H	\\z$&#65533;?M)
&#65533;&#65533;`&#348;&#65533;/&#65533;&#65533;Ol&#65533;	&#65533;Vc32#&#65533;DV&#65533;(&#65533;.o&#65533;&#65533;K]&#65533;&#65533;	Y&#65533;B&#65533;&#65533;&#65533;&#65533;*&#65533;kvf&#65533;&#65533;&#65533;*W&#65533;&#65533;&#65533; nx;&#65533;!&#65533;1&#65533;&#65533;&#65533;$i&#65533;>&#65533;&#65533;cY&#65533;&#65533;%Fk&#65533; &#65533;&#65533;&#65533;&#65533;&#65533;)eA&#735;2&#65533;&#65533;&&#65533;&#65533;nhT&#65533;5&#65533;4&#65533;Q3^&#65533;:&#65533;&#65533;&#65533;4&#65533;&#65533;l&#65533;m&#65533;&#65533;&#65533;&#65533;&#65533;&#65533;s&#65533;Q&#65533;&#65533;&#65533;&#65533;?@ a&#65533; &#65533;&#65533;%&#65533;}A&#65533;B&#280;&#65533;&#65533;&#65533;&#65533;u"IRI&#65533;&#65533;b&#65533;A&#65533;)&#65533;&#65533;^&#65533;*&#65533;F&#65533;P&#65533;&#65533;5AD+&#65533;&#65533;&#1612;f&#65533;&#65533;,s&#65533;&#702;&#65533;&#65533;V=&#65533;+W4&#65533;&#65533;9&#65533;YXC&#65533;&#65533;E&#65533;pfIf	@&#65533;&#65533;&#65533;I&#65533;&#65533;&#65533;&#65533;jfN&#65533;XE&#65533;Xqe&#843;&3UG ]L!D&#65533;]&#65533;	&#65533;1R&#65533;&#65533;i&#290;N&#1240;T|&#65533;&#1226;&#65533;`&#65533;R&#65533;&#65533;&#65533;#~&#65533;&#65533;|&#384;&#65533;4&#65533;&#65533;L&#24359;Z}pG&#65533;5J&#65533;&#65533;&#65533;&#65533;>&#1609;&#962;t&#65533;&#65533;&#811;lJ&#830;&#65533;f&#65533;&#65533;&#1700;`&#65533;:&#65533;&#65533;&#65533;&#65533;&#65533;N)9&#65533;&#656;:&#65533;&#65533;&#203;%&#65533;&#65533;&#65533;$c!P&#65533;&#65533;|&#65533;&#65533;y&#65533;&#65533;D&#65533;&#65533;
&#65533;&#65533;&#65533;&#65533;Rzk&#65533;&#65533;&#65533;&#65533;1M&#65533;P&#65533;9&#65533;z-c^&#65533;)&#65533;&#65533;&#65533;e@[&#65533;hVq&#65533;""&#65533;&#65533;m&#65533;&#65533;0!@&#65533;qKdS&#65533;	&#65533;&#65533;&#65533;&#65533;&#65533;n&#65533;^&#65533;?&#65533;*O&#65533;&#65533;k&#65533;l;A&#65533;&#65533;.S&#65533;&#65533;&#65533;&#1589;&#65533;&#65533;P&#65533;&#65533;&#65533;&#65533;EijF&#65533;Xb&#65533;&#65533;m&#65533;H;&#65533;&#65533;&#65533;&#421;&#65533;Z&#65533;&#65533;8&#65533;&#65533;m2&#65533; I*&#65533;
&#65533;&#1650;|&#65533;&#65533;&#65533;&#65533;NO&#65533;&#65533;8>i[&#65533; &#65533;Y&#65533;&#65533;9c&#65533;u&#65533;&#65533;s&#65533;&#65533;)?7oH&#65533;q5&#65533;&#65533;&#65533;&#65533;#&#65533;P,y&#65533;]&#65533;A}n&#65533;&#65533;K&#65533;&#65533;xm\nd&#65533;@&#65533;&#65533;UiSR@&#65533;1d&#65533;b&#65533;&#65533;&#65533;M&#65533;}=&#1642;&#65533;m/&#65533;Yl}&#65533;K&#65533;&#65533;&#65533;7&#65533;t)&#65533;_&#65533;&)&#65533;&#65533;s&#65533;&#65533;&#65533;mJP&#65533;"&#65533;v&#65533;&#65533;&#65533;i&#65533;&#65533;j^&#65533;&#65533;&#65533;&#65533;h&#65533;b&#65533;K&#65533;&#65533;P&#65533;/whjH2&#65533;&#65533;&#65533;=&#65533;*&#65533;~&#65533;&#65533;7)&#65533;&#65533;&H&#65533;&#65533;B&#65533;&#65533;&#65533;j{1&#65533;a&#65533;vV&#65533;&#65533;&#65533;&#65533;b&#65533;<f[Nn&#65533;&#65533;&#65533;@&#65533;&#65533;o&#1396;&#65533;>&#65533;&#65533;J&#65533;&#65533;Uo&#65533;k3&#1636;&#65533;WT>e&#65533;+Z&#65533;&#65533;&#65533;7&#65533;&#65533;q$&#65533;(0w-&#65533;8&#65533;`>;&#65533;\&#65533;&#65533;&#65533;s&#65533;&#65533;B&#65533;&#65533;j|&#65533;&#65533;&#65533;%&#65533;&#65533;/&#65533;%M&#65533;&#65533;&#65533;&#65533;&#65533;=<nC&#65533;&#65533;&#65533;&#65533;&#65533;&#65533;I|&#65533;Pm&#65533;&#65533;&#65533;&#65533;&#1092;i.f&#65533;{&#65533;/&#65533;&#65533;-&#65533;>+&#65533;)q&#65533;1&#65533;3h%!&#65533;"&#65533;X&#1273;&&#65533;&#65533;&#65533;z&#65533;uU&#65533;}&#65533;a&#65533;&#65533;W&#1973;&#65533;&#65533;&#65533;+K&#65533;&#65533;&#65533;&#65533;)N"&#1007;&#65533;&#65533;z&#906;)&#65533;&#65533;m&#65533;&#65533;&#65533;m&#65533;&#65533;&#65533;&#65533;&#65533;pI&#65533;&#65533;&#65533;]V&#243;8&#65533;W2 &#65533;9&#65533;&#65533;<hQ&#65533;&#65533;&#1819;b8%&#65533;q&#65533;rK&#65533;&#65533;Tn&#65533;KC&#65533;U&#65533;U&#65533;&#65533;1&#65533;f&#65533;m&#65533;&#65533;&#65533;&w&#65533;;&&#65533;&#65533;V&#65533;&#65533;y&#65533;&#65533;&#65533;C&#65533;&#65533;&#65533;{GNJ&#65533;[&#65533;O&#65533;&#65533;&#65533;&#609;i&#65533;&#65533;&#65533;q&#65533;C&#65533;&#65533;&#65533;&#65533;R), &#65533;&#65533;806.G!f.[ ,&#65533;&#65533;&#65533;&#65533;T&#65533;Y&#65533;o&#65533;&#65533;&#65533;&#65533;&#65533;&#65533;&#65533;*x:&#65533;&#65533;3&#65533;&#65533;u&#65533;&#65533;&#18737;&#65533;4ko&#65533;i{&#65533;;&#65533;&#65533;&#65533;&#65533;&#65533;&#65533;W=&#65533;&#65533;&#65533;|H8b~&#65533;&#65533;&#1968;&#65533;sc&#65533;P&#65533;&#65533;b&#65533;&#65533;u&#65533;^sq[]&#65533;w&#65533;%u&&#65533;&#65533;&#65533;{&#65533;&#65533;q^&#65533;&#65533;U}&#65533;&#65533;),&#65533;&#65533;>;&#65533;&#65533;*{5&#65533;&#65533;0&#65533;2&#65533;&#65533;&#65533;&#65533;&#65533;{&#65533;&#65533;z&#65533;?b&#65533;&#65533;&#65533;&#1947;c	*&#65533;bHUE&#65533;v&#65533;Wt&#65533;&#65533;t
w5&#1408;&#65533;&#65533;`&#866;U&#1351;4&#65533;&#65533;M&#65533;&#65533;zsVU&#65533;&#65533;{&#65533;v&#65533;h&#65533;u$&#65533;F&#65533;&#65533;cgui7&#65533;F&#65533;&#65533;|&#65533;5Dwu!Q&#1463;B&#65533;&#65533;I&#65533;&#65533;h&#65533;&#65533;}&#65533;&#65533;q&#65533;G<&#65533;\m7a&#65533;&#65533;h&#65533;8h V&#65533;QlG&#65533;'&#65533;&#65533;#&#65533;&#65533;&#65533;71*&#65533;#mj&#65533;u&#65533;Upfu#&#65533;_&#65533;&#65533;
&#65533;G&#65533;&#65533;WOG&#65533;L&#65533;W:&#65533;&#65533;n&#65533;%L&#65533;U&#65533;I?W>iXy&#65533;$E&#65533;&#65533;=&#65533;&#65533;b!&#65533;Z&#65533;0&#65533;8|&#65533;&#65533;&#65533;VB|&#65533;He&#65533;z/h&#65533;G!X&#65533;q&#65533;e&#65533;&#65533;5&#65533;&#65533;1D_>&#65533;&#65533;x&#65533; #&#65533;wj&#1697;T&#65533;N=&#65533;_&#65533;8c:&#65533;~&#65533;&#65533;~&#65533;7&#65533;&#65533; &#65533;&#24697;&#65533;`&#65533;1&#65533;w&#65533;iE&#65533;y &#65533;&#65533; &#147;g&#65533;&#65533;^&#65533;&&#65533;&#65533;&#65533;&#65533;&#65533;^&#65533;7/&#65533;o&#65533;
P'&#65533;&#65533;T&#65533;&#853;&#65533;u&#65533;&#65533;yLw&#65533;&#65533;(&#65533;&#65533;&#65533;T &#65533;a!h&#65533;&#65533;&&#65533;&#65533;&#65533;YC(U&#65533;G&#65533;%&#1032;uW&#65533;&#65533;*"Yl&#65533;h&#65533;&#131;V<&#65533;&#65533;&#65533;IC/&#65533;to=W&#65533;~&#65533;&#65533;&#65533;&#65533;a&#65533;&#65533;&#65533;'&#65533;&#65533;l&#65533;`&#65533;v&#65533;WI&#42497;&#65533;&su&#65533;&#65533;&#65533;&#65533;m)&#65533;&#65533;5&#65533;v&#65533;t'&#65533;y&#65533;Xo.Vjed&#65533;D\.b&#65533;k&#1042;Y#&#65533;&#1157;X'a3&#65533;uMB&#65533;&#65533;M &#455;&#65533;xM&#65533;W&#65533;&#65533;&#65533;!W&#65533;w&#65533;&#65533;8&#65533;H&#65533;3&#65533;&#65533;(&#65533;&#65533;Ny0u&#65533;7&#65533;&#65533;&#65533;&#65533;&#65533;&#65533;&#65533;&#65533;&#65533;X&#65533;#N&#65533;&#65533;9&#65533;G&#65533;&#65533;S&#65533;(y &#65533;Y&#65533;&#65533;T&#65533;|&#328;p-X&#65533;&#65533; &#209;&#65533;Dg
&#65533;sN&#65533;&#65533;&#65533;&#65533;1'b&#1745;&#65533;&#65533;&#1286;&#65533;[HB&#65533;&#65533;&&#65533;&#65533;vb&#65533;(&#65533;(Kpc2&#65533;&#1106;&#65533;&#65533;~&#65533;&#65533;&#65533;&#65533;<&#65533;	&#389;[&#65533;e$b&#65533;&(&#65533;T&#65533;$m&#65533;&#65533;&#65533;&#65533;pI&#65533;&#65533;&#65533;w&#65533;&#65533;^M&#65533;G&#12542;b&#65533;>&#65533;q&#65533;&#1545;&#65533;9.D&#65533;&#65533;(B	H&#65533;7t&#755;~&#65533;y,G:&#65533;&#65533; C&#65533;YL&#65533;&#65533;&#65533;Y&#65533;i&#65533;	{&#65533;&#65533;&#65533;k`&#65533;.(T<u&#65533;\H\&#65533;&#65533;C&#65533;&#65533;$&#1308;&#65533;FG&#65533;`	&#65533;&#65533;\&#65533;	P&#65533;x&#65533;&#65533;&#65533;&#65533;9s&#65533;&#65533;T&#65533;&#65533;&#65533;b&#65533;n&#65533;hi&#65533;)&#65533;Ai$vp&#65533;7&#65533;P2&#65533;&#65533;&#21804;&#65533;&#65533;&#65533;&#65533;&#65533;&#65533;&#195;&#65533;& &#65533;&#65533;x	&#65533;&#65533;w#&#65533;&#65533;Y?&#65533;MP9S&#65533;m&#65533;&#65533; &#65533;Af&#726;&#65533;&#65533;%&#65533;&i&#65533;&#65533;h&#65533; $&#65533;M[&#65533;1x&#65533;V&#65533;&#65533;9[P*&#65533;5&#65533;&#65533;9]jH&#65533;&#65533;A&#65533;&#65533;h&#65533;r"r&#65533;&#65533;&#65533;Y&
t3&#1698;&#65533;&#65533;v&#65533;&#65533;&#65533;&#65533;&#601;&#65533;&#65533;&#65533;uP&#65533;2c&#65533;YdG&#65533;&#65533;Hq&#65533;&#65533;&#65533;Z;J	z&#65533;&#65533;V&#65533;&#65533;g&#65533;X&#65533;&#65533;utN&#65533;1)&#65533;&#65533;}DO#&#65533;xQ(+ pE&#65533;{&#65533;&#65533;&#65533;&#65533;&#65533;&#65533;&#65533;&#65533;g,	&#65533;)]a:zI")&#65533;&#65533;&#65533;Y&#65533;&#1528;&#65533;&#65533;&#65533;&#65533;&#65533;n1&#65533;nx&#65533;&#65533;&#65533;)'&#65533;EzU&#65533;]&#65533;&#65533;"q&#43322;&#1629;7&#65533;&#65533;&#65533;V&#65533;_&#1375;&#65533;i&#65533;[&#65533;YZ%G&#65533;F&#65533;=&#65533;Uh&#65533;&#65533;gJQ&#65533;&#65533;&#65533;|&#65533;m*&#65533;&#65533;&#65533;&#65533;G&#65533;&#65533;&#65533;sjr:&#65533;c&#65533;!w&#65533;$^j&#65533;&#65533;&#65533;@'Z@e&#65533;0&#65533;J&#65533;r&#65533;&#65533;&#65533;L&#65533;vP&#65533;>T&#65533;&#65533;&#65533;&#676;&#65533;X&#65533;&#65533;&#65533;+&#65533;&&#65533;&#65533;R&#65533;&#65533;&#65533;q6&#65533;&#65533;{&#65533;A&#65533;&#65533;&#65533;&#65533;j&#65533;&#65533;JF&#65533;&#65533;&#65533;&#65533;&#65533;&#65533;&#65533;&#65533;&#65533;I&#65533;.z&#65533;m&#65533;y&#65533;Vz&#65533;&#65533;J&#65533;
&#65533;?&#65533;?&#65533;&#65533;&#65533;&#65533;&4&#65533;&#65533;"[&#65533;e&#65533;&#65533;!&#65533;;&#65533; +Q&#65533;&#65533;&#65533;e&#65533;&#65533;5"z	&#65533;&#65533;&#65533;i|tUb20&#65533;1&#65533;&#65533;&#65533;&#65533;7&#65533;&#65533;Z-*&#65533;l&#607;&#65533;Y&#65533;&#65533;)&#65533;&#65533;&#65533;,K&#65533;d&#65533;	&#65533;w9E&#65533;z)&#65533;&#65533;&#65533;&#65533;`&#65533;:]	0t&#65533; &#65533;b;?&#65533;&#65533;')&#65533;&#65533;&#258;&#374;5dK0&#65533;&#65533;p&#65533;a&#65533;&#65533;&#65533;&#65533;V&#65533;&#65533;&#65533;&#65533; :&#65533;_&#65533;&#65533;&#65533;z&#65533;&#65533;&#65533;Z>&#65533;`lh&#65533;&#65533;'&#65533;)5}&#65533;U}r&#65533;&#65533;&#65533;&#65533;&#65533;&#65533;&#65533;w&#65533;&#65533;j&#65533;m&#65533;&#65533;Y&#65533;G7&#65533;`>SK69&#65533;HY&#65533;&#65533;
&#65533;&#1273;M&#65533;:&#65533;\
&#65533; &#65533;72&#65533;M&#65533;"&#65533;&#35026;}3&#65533;&#65533;&#65533;&#65533;&#65533;&#65533;&#65533;&#244;&#65533;&#65533;K&#65533;G&#65533; +&#65533;&#65533;8Mm;&#65533;&#65533;&#65533;F9&#65533;&#65533;Uh]&#65533;&#65533;&#635;&#65533;R;[&#65533;8d]&#65533;&#65533;&#65533;&#65533;&#65533;&#759;k&#65533; &#65533;|&#65533;&#547;&#65533;K&#65533;r&#65533;ug#&#65533;&#65533;&#65533;&#65533;&#65533;&#65533;&#65533;X)&#65533;Qg&#65533;&#65533;z&#65533;w&#65533;&#65533;b&#65533;&#65533;&#65533;&#65533;&#65533;&#65533;&#65533;&#65533;&#65533;&#65533;&#65533;&#65533;k&#65533;&#65533;&#65533;M&#65533;Z&#65533;&#1065;&#65533;jg&#65533;q{l&#65533;!/$!&#65533;
0bB&#65533;&#65533;k	&#65533;&#65533;MO&#65533;&#65533;W&#65533;3&#1790;&#65533;K8fk&#65533;&#65533;&#1010;&#65533;&#65533;&#65533;Z&#65533;&#65533;km&#65533;&#65533;t&#65533;yz.&#828;kX&#65533;'ez&#65533;K&#65533;&#65533;&#65533;&#65533;&#752;5&#65533;&#65533;&#65533;+
&#65533;&#1783;&#65533;vB&#65533;&#65533;&#65533;&#65533;&#8056;&#65533;&#65533;k&#65533;&#65533;&#65533;&#65533;p&#65533;&#65533;&#65533;je&#65533;&#65533;9"@&#65533;&#65533;K&#65533;j&#65533;&#65533;&#65533;y&#65533;&#65533;&#65533;gw&#65533;s
{&#65533;R&#65533;&#65533;aI&#65533;&#65533;&#65533;r&#65533;&#65533;&#65533;e&#65533;&#65533;(&#48667;&#65533;&#65533;WW@&#65533;Y&#1799;J<&#65533;#&#1834;yi&#65533;&#65533;&#618;H&#65533;^[n&#65533;Wb0&#780;&#65533;&#65533;)&#203;\#9|{P [4&#65533;>&#65533;&#65533;&#65533;&#65533;&#65533;a&#65533;&#65533;G<&#308;&#65533;&#65533;{&#65533;&#65533;xS&#65533;&#65533;&#65533;&#65533;&#65533;&#65533;%+&#65533;Mi&#65533;cH&#65533;;&#65533;Uw@&#65533;&#65533;&#65533;&#65533;`&#65533;&#65533;{&#65533;&#65533;S,&#65533;(&#65533;h&#65533;+7&#65533;&#65533;&#65533;Q&#65533;&#65533;Bu&#65533;&#65533;e&#65533;&#65533;&#65533;&#65533;S&#65533;&#336;&#65533;&#65533;&#65533;&#65533;rh0&#65533;x;&#65533;Mv&#65533;7K&#65533;&#65533;g&#65533;&#65533;&#65533;l&#65533;&#65533;r&#915;&#1489;&#65533;&#65533;&#65533;&#65533;i&#65533;&#65533;`E&#65533;
&#65533;&#718;&#65533;&#65533;|*&#65533;&#65533;.&#65533;V&#731;}WIzE&#65533;&#580;&#65533; &#39537;b&#65533;&#65533;&#65533;M&#65533;&#65533;u &#65533;&#65533;F&#65533;&#65533;&#65533;&#627;&#65533;&#65533;&#65533;&#65533;&#65533;Q&#65533;&#65533;&#65533;&#65533;Z&#65533;u&#65533;&#65533;KP{&#65533;&#65533;&#65533;IP&#65533;t#&#65533;<&#65533;&#65533;&#65533;h%&#65533;&#463;&#65533;&#65533;<&#65533;  &#65533;&#65533;&#65533;&#65533;&#65533;&#65533;X&#65533;&#65533;E m&#827;&#1676;&#65533;@-&#65533;&#65533;&#65533;&#65533;mv&#65533;&#65533;&#65533;xs&#65533;&#65533;&#65533;&#65533;&#65533;&#65533;D&#65533;/&#65533;&#65533;A&#65533;It6&#65533;k&#65533;	k&#65533;+&#65533;{&#65533;|&#65533;u|&#65533;t&#65533;&#65533;if&#65533;&#1372;&#65533;h&#869;&#65533;
&#65533;;&#65533;r&#65533;&#65533;m5&#65533;<$G&#65533;h&#65533;g,&#65533;&#65533;&#65533;&#65533;&#65533;&#65533;bxf&#65533;&#65533;&#65533;&#65533;&#65533;`&#65533;3J&#65533;s&#65533;T&#65533;&#65533;	&#65533;H&#65533;&p 9&#65533;&#65533;I&#65533;&#1062;&#65533;fv&#65533;0=&#65533;ym&#65533;t|&#65533;&#65533;&#65533;,&#1378;&#65533;&#65533;&#65533;L&#65533;&#65533;&#65533;&#65533;&#65533;j&#65533;&#65533;&#65533;&#65533;&#65533;/PHxCnV&#65533;&#65533;&#65533;(&#65533;&#65533;&#65533;&#65533;&#65533;&#65533;K&#65533;&#65533;`&#65533;&#65533;&#1452;&#65533;&#65533;M[[-&#674;l&#65533;x&#65533;&#65533;K&#537;x&#65533;&#65533;&#65533;&#65533;t&#65533;&#65533;&#65533;E!&#65533;f&#65533;&#65533;Wv&#65533;&#65533;&#1217;-&#1565;&#65533;Ep.K&#65533;#&#65533;y&#65533;&#65533;&#65533;S&#65533;&#65533;&#65533;&#65533;&#65533;&#65533;N&#65533;]  &#3475;}&#65533;&#1906;mA)&#65533;&#65533;
&#65533;C&#65533;&#65533;&#1628;&#65533;&#65533;d$&#65533; Y&#65533;#&#65533;&#65533;G&#65533;&#65533;&#65533;&#65533;y&#1031;}%~&#65533;&#65533;&#1731;&#65533;&#65533;&#65533;\&#65533;&#65533;8*&#65533;Mn8 &#65533; &#65533;&#65533;Q&#65533;&#65533;	G&#65533;&#65533;x&#65533;n[G&#65533;&#65533;Grm&#65533;&#65533;&#65533;D&#65533;&#65533;&#65533;&#65533;<[.&#65533;-r&#894;&#65533;&#65533;"K&#65533;	&#65533;I&#65533;&#65533;&#65533;&#65533;&#1298;&#65533;&#65533;&#65533;&#65533;&#65533;&#1875;k&#425;C&#65533;\&#65533;&#65533;&#1970;;&#65533;1&#65533;&#65533;&#65533;d&#830;|&#65533;&#1084;&#65533;&#65533;1>&#65533;a&#65533; &#65533;&#65533;&#1596;&#65533;&#65533;&#65533;O&#65533;&#1666;Y&#65533;&#65533;&#65533;&#65533;l&#65533;&#65533;l&#65533;(&#65533;x&#65533;g&#65533;&#65533;&#65533;&#65533;z&#65533;&#65533;TM&#65533;&#65533;|&#65533;&#65533;&#65533;&#65533;&#65533;J&#65533;&#65533;4&#65533;&#65533;S&#65533;&#65533;&#65533;&#65533;&#65533;&#65533;]&#65533;.7&#65533;&#65533;&#65533;]&#276;&#65533;N&#65533;&#65533;~&#65533;&#65533;7zL&#65533;&#65533;"S&#65533;&#65533;&#65533;(/&#65533;&#65533;1@&#65533;&#65533;L^+&#65533;&#65533;*&#65533;&#65533;$H&#65533;&#65533;&#1291;N &#65533;&#54414;&#65533;A&#65533;&#65533;&#65533;9M&#44752;&#65533;0&#65533;&#65533;&#65533;&#65533;&#65533;!&#65533;&#1228;&#65533;&#65533;&#65533;&#65533;&#65533;&#25901;&#65533;n&#65533;&#65533;&#65533;m&#65533;}&#65533;F&#65533;&#65533;r&#65533;F&#1790;z&#65533;&#140;&#65533;k&#65533;&#65533;~&#65533;1&#65533; &#65533;~&#65533;&#65533;n&#65533;&#65533;&#1086;H&#65533;&#65533;	F&#65533;&#1939;&#65533;&#65533;b&#65533;&#65533;&#65533;&#65533;&#65533;&#65533;-&#65533;C&#1075;&#65533;&#65533;n&#65533;&#65533;&#65533;>&#65533;%&#65533;&#65533;oq&#65533;&#65533;"&#65533;&#65533;|&#65533;&#65533;&#65533;&#65533;=&#65533;&#65533;4&#65533;&#65533;&#65533;&#65533;"&#65533;&#65533;H&#65533;;&#65533;k&#65533;&#65533;&#65533;&#65533;&#65533;&#65533;&#65533;&#65533;|&#65533;y&#65533;&#65533;&#65533;	&#65533;&#65533;&#65533;&#65533;"A&#65533;&#65533;+&#1758;&#65533;&#65533;&#65533;&#65533;^&#65533;&#65533;&#65533;&#65533;&#65533;BC7&#65533;&#65533;&#65533;&#65533;:&#65533;)<&#65533;&#65533;&#65533;&#65533;^&#65533;z?L0&#65533;&#65533;&#29532;&#65533;&#65533;&#65533;z&#65533;&#65533;&#65533;&#65533;&#65533;^&#65533;.J&#65533;&#65533;&#38318;	[O&#65533;&#65533;~&#65533;&#65533;^&#1834;&#65533;&#65533;=&#65533;&#65533;I&#65533;&#65533;#&#65533;&#65533;[&#65533;9<!&#65533;5&#65533;&#65533;&#65533;"&#65533;Sp&#65533;!&#65533;&#65533;U%&#65533;+&#65533;:&#65533;&#65533;i&#65533;:&#65533;&#65533;vnD&#65533;&#65533;&#65533;&#65533;&#65533;k&#65533;&#65533;&#65533;_&#65533;R&#65533;&#65533;/?&#65533;("Sl!&#65533;&#65533;&#65533;&#65533;&#65533;&#65533;&#65533;8&#65533;&#65533;&#65533;&#65533;&#65533;q&#65533;S<&#65533;?&#65533;.&#65533;%&#4054;&#65533;&#65533;Fo&#65533;~&#65533;&#65533;&#65533;&#65533;&#65533;o&#65533;k&#65533;&#65533;&#65533;&#65533;&#65533;&#65533;e&#65533;_&#65533;&#65533;nc6&#65533;&#65533;i&#65533;n{&#65533;&#65533;~&#65533;&#65533;&#65533;0d&#65533;}&#65533;&#65533;-6&#65533;0&#65533;&#1192;&#65533;Z&#65533;
	_&#65533;&#65533;&#65533;&#65533;&#65533;&#65533;&#65533;&#65533;&#2012;&#65533;&#65533;@&#65533;4&#65533;&#65533;S&#65533;_T&#65533;&#65533;&#65533;&#65533;&#65533;&#65533;9&#65533;hl&#1055;~&#65533;&#65533;6&#65533;&#65533;&#65533;&#65533;&#65533;>r E&#65533;&#65533;&#65533;&#65533;&#65533;&#65533;&#65533;&#65533;&#65533;9&#65533;b+n&#65533;3&#65533;U&#65533;&#65533;&#65533;&#65533;&#65533;V&#65533;`&#65533;^&#65533;&#65533;&#65533;&#65533;&#65533;&#65533;&#65533;\&#65533;&#65533;(&#65533;%&#65533;v-1,&#65533;.)&#65533;&&#65533;&#65533;PF&#65533;&#65533;x. &#339;@&#65533;D&#65533;&#755;&#65533;?q&#65533;&#65533;&#1134;&#65533;&#65533;&#1188;&#65533;3&#65533;&#65533;&#65533;&#1964;&#65533;&#65533;&#1379;/&#65533;e&#65533;U	C&#65533;&#65533;y&#65533;&#65533;&#65533;&#65533;&#65533;&#65533;&#65533;;&#65533;&#65533;&#65533;&#65533;D+&#65533;&#65533;&#65533;&#65533;[E&#65533;`B&#65533;!&#65533; &#65533;&#65533;B:&#65533;&#65533;0&#65533;&#65533;&#65533;)j&#65533;&#65533;`B6&#65533;X&#65533;[A&#65533;&#65533;*&#65533;\&#626;&#65533;0X*&#65533;&#65533;$&/&#65533;4g&#387;t&#65533;&#65533;&#65533;&#1916;s&#65533;&#65533;&#65533;Lr&#65533;&#329;S{=k%&#65533;k&#65533;G|=&#65533;aE&#65533;&#65533;^`q4S&#475;&#65533;'&#65533;&#65533;&#65533;&#65533;&#65533;&#65533;&#65533;ys&#65533;j&#65533;&#65533;&#65533;x&#65533;6bth"	&#164;&#65533;PF&#65533;2l&#65533;&#65533;&#65533;]l
&#65533;+&#308;>&#65533;&#65533;&#1158;&#65533;z6&#65533;&#65533;&#65533;&#65533;&#65533;3)pz&#65533;&#65533;&#65533;1hY&#15781;N7nK]y&#65533;&#65533;&#65533;0&#65533;&#65533;&#65533;2X&#65533;&#1998;+L/&#65533;&#65533;&#65533;N&#65533;&#65533;&#65533;&#65533;e$&#65533;&#65533;&#333;V&#65533;7&#65533;8]#&#65533;&#65533;&#65533;9T&#65533;&#65533;[,&#65533;&#65533;a&#65533;&#1513;&#65533;&&#65533;&#65533;;&#635;zh&#65533;&#65533;5&#65533;m0&#65533;&#1184;&#65533;wA&#1882;&#65533;h&#65533;[&#1557;V&#65533;&#65533;K@!V&#65533;&#65533;Cy&#65533;&#65533;!&#65533;r$1[&#601;V&#65533;pQ&#65533;&#65533;^ &#65533;%&#65533;y&#65533;p!j&#65533;&#1110;g&#1877;&#65533;J&#65533;&#65533;l&#65533;3&#65533;&#65533;&#65533;d&#65533;Q&#65533;1&#65533;e&#65533;Bn&#65533;&#65533;&#65533;"i&#65533;i&#65533;&#65533;&#65533;q#&#65533;&#65533;lb&#17614;Q&#65533;&#65533;.[&#65533;@&#65533;k&#65533;&#65533;v>&#65533;T]-4&#65533;&#65533;*&#65533;c&#65533;Q&#65533;&#65533;&#65533;E&#65533;&#65533;q&#284;?m&G&#65533;&#65533;&#65533;&#65533;fj&#65533;&#65533;&#65533;"to-)WJ&#65533;j^N&#65533;&#65533;G&#1927;31&#65533;&#128;	&#65533;{&#65533;D &#65533;I
&#65533;	b&#65533;'nj2* &#65533;&#65533;&#65533;
&#65533;Ei&#65533;&#65533;2&#65533;A&#65533;>&#65533; &#65533;&#65533;&#65533;&#65533;&#65533;A&#65533;&#65533;yJ&#65533;&#65533;k&#65533;&#65533;&#65533;&#65533;&#65533;&#65533;A&#65533;&#65533;&#65533;&#65533;&#65533;2&#65533;Oh&#65533;&#65533;&#65533;&#65533;&#65533;&#65533;&#65533;&#65533;T&#65533;&#65533;eO&#65533;tyMU&#1790;&#65533;"&#65533;M&#65533;&#65533;&#65533;&#65533;&#65533;$9m&#65533;&#65533;R&#65533;w&#65533;#&#65533;&#65533;&#65533;~&#65533;h&#65533;&#65533;&#65533;&#65533;y
&#65533;&#65533;&#65533;u&#65533;&#65533;y&#65533;&#65533;&#65533;&Iw&#65533;&#65533;$Q
&#65533;&#65533;\&#65533;)&#65533;&#65533;&#65533;wN&#65533;5&#65533;&#65533;6z&#65533;}&#65533;B&#65533;&#65533;&#65533;|&#34086;P&#65533;&#65533;n?&#65533;&#65533;2&#65533;k@&#65533;&#65533;&#65533;&#65533;Cv&#65533;k"&#65533;&#65533;.&#65533;\q&#65533;<&#65533;&#65533;&#65533;&#65533;`#5&#65533;&#1329;&#1258;&#65533;Mw6&#65533;&#65533;&#1384;,&#65533;&#65533;ac.wmm&#65533;&#65533;B&#65533;0&#65533;.&#1449;&#65533;{n&#65533;&#19638;,5&#65533;&#65533;7&#65533;&#65533;&#65533;[R&#65533;&#65533;&#65533;&#65533;&#65533;&#65533;&#65533;&#65533;/&#65533;@&#65533;cd&#823;&#65533;.g&#65533;'&#65533;*a$yW&#65533;rUNWa&#65533;U&#65533;&#65533;&#65533;&#65533;&#65533;&#65533;&#65533;M&#65533;&#65533;&#65533;{&#65533;&#65533;2r&#551;:&#65533;&#65533;0[&#65533;&#65533;&#65533;&#65533;/&#65533;*{&#65533;f&#65533;k&#65533;]R9m&#65533;X#&#65533;&#65533;/&#65533;s&#65533;&#65533;x&#65533;C&#65533;6&#65533;&#65533;&#65533;&#65533;$&#65533;&#65533;&#65533;&#65533;nIh&#65533;&#65533;&#65533;TK&#65533;&#65533;j&#65533; q&#65533;&#65533;L%JY&#65533;+&#65533;&#867;&#65533;&#65533;&#1985;&#65533;&#65533;&#65533;y{&#65533;&#65533;U;&#65533;0&#65533;p&#65533;&#65533;&#65533;&#65533;Y^\&#65533;t&#1977;Ff#&#65533;&#65533;&#65533;&#65533;&#65533;&#65533;&#329;q&#65533;+&#65533;&#65533;&#65533;&#65533;9&#65533;&#65533;&#65533;q8&#65533;&#65533;vG&#65533;&#65533;$9&#2041;&#65533;Y&#65533;c7&#65533;&#65533;<8R&#65533;P&#1393;&#65533;g"+&#65533;&#65533;z&#65533;&#65533;&#65533;&#65533;&#65533;2&#65533;&#65533;&#65533;0`&#65533;&#65533;0&#65533;ji#&#65533;U!FV&#65533;&#65533;D@gL&#65533;!&#65533;-&#65533;h&#65533;&#65533;L&#65533;P&#65533; &#65533;&#65533;f&#65533;&#65533;@&#65533;&#65533;&#65533;&#65533;m4&#65533;&#2003;&#65533;a?^(&#65533;W&#65533;X	&#65533;&#65533;# &#65533;&#65533;&#65533;&#65533;&&#65533;&#65533;&#65533;mV&#65533;&#65533;&#65533;&#1830;&#65533;*&#65533;C:&#65533;&#65533;1&#65533;u&#65533;&#273;&#65533;	Q&#65533;&#65533;&#65533;%#\&#65533;@6B&#65533;&#65533;&#65533;&#65533;&#65533;&#65533;I&#273;
a &#65533;&#65533;&#65533;&#65533;&#65533;\is&#65533;&#65533;I&#65533;-,&#65533;&#1252;(&#65533;&#65533;A&#65533;0&#65533;,\^yb &#65533;&#65533;&#65533;G&#65533; ~TCw&#65533;B&#65533;&#65533;&#65533;]>d&#65533;Q
&#65533;|DX&#65533;&#65533;CG&#65533;&#65533;5Q&#65533;&#171;&#65533;&#65533;@&#65533;&#65533;$F&#65533;&#65533;'R&#65533;&#65533;&#65533;&#65533;;&#65533;]&#65533;&#65533;4&#65533;&#65533;OZ{k&#65533;&#438;&#65533;&#65533;&#65533;&#65533;&#65533;&#65533;:&#1187;+&#65533;Tk&#65533;&#65533;&#684;&#65533;:39km32&#65533;&#793;&#65533;&#65533;!&#65533;&#65533;er&#65533;1&#65533;&#1040;@@$B&#65533;A&#517;&#25298;uD\&#65533; 3>p*&#65533;%kv&#65533;NW&#65533;&#65533;y&#65533;&#65533;`&#65533;D&#65533;&#65533;&#65533;;&#65533;3F=9a&#65533;&#65533;&#65533;&#65533;Pvx&#65533;&#65533;&#65533;'&#65533;&#65533;%.&#1666;"$&#65533;d;^
&#65533;B)1&#65533;&#65533;XrH*&#65533;&#65533;b&#65533;?%IC&#65533;D&#65533;&#65533;D&#65533;\&#65533;@&#65533;&#65533;1s&#65533;&#65533;o~m&#65533;&#65533;&#65533;&#65533;&#65533;G&#65533;&#65533;&#65533;&#65533;x
WX&#65533;&#65533;&#65533;&#1355;	&#65533;&#65533;~&#65533;&#65533;sf&#65533;&#65533;&#65533;,&#65533;X&#65533;)5W&#65533;U6&#65533;&#65533;&#65533;@+s >~&#65533;+&#65533;&#65533;&#65533;4&&#65533;EMB&#65533;$&#65533;.)&#65533;&#65533;qedD&#65533;8&#65533;s}&#65533;y&#65533;&#65533;$v@&#65533;&#65533;d&#65533;b&#65533;:&#65533;*&#65533;&#65533;H&#65533;&#65533;'&#65533;ZM&#65533;%Z&#65533;k&#65533;&#65533;&#65533;~&#65533;&#65533;&#65533;&#65533;&#65533;&#65533;&#65533;&#65533;&#65533;&#65533;(&#65533;&#65533;&#65533;ui&#1533;^&#65533;&#65533;"&#65533;&#65533; &#65533;z&#65533;&#65533;&#65533;y&#65533;,&#65533;;&#65533;h4&#65533;SYn&#65533;&&#288;&#65533;E&#65533;&#65533;mJ) &#65533;&#65533;4&#65533;9&#65533;"&#65533;FA&#65533;$&#65533;&#65533;&#65533;&#65533;hCg>A&#65533;/#&#913;&#65533;&#65533;pM&#65533;&#65533;H2=&#65533;&#65533;OT&#65533;&#673;&#65533;*&#65533;I&#65533;&#65533;D&#65533;^@F&#65533;&#65533;&#65533;p&#65533;4&#65533;&#203;b&#65533;&#65533;p&#65533;Z:&#65533;&#685;&#65533;&#65533;<&#65533;P<&#65533;Zd)&#65533;&#65533;  pC&#65533;D &#65533;]]zq&#65533;&#65533;[&#65533;&#65533;?1{&#65533;s&#65533;&#65533;9&#65533;)L39'UV&#65533;&#65533;&#65533;&#65533;&#65533; &#65533;&#65533;&#65533;*&#65533;9&#65533;To4&#65533;&N$&#65533;&#65533;
&#65533;n&#1877;&#65533;&#65533;537&#65533;&#65533;&#65533;C=;6`&#65533;&#65533;a&#65533;&#65533;&#65533;k&#65533;[&#65533;~&#65533;&#65533;g7:&#65533;i&#65533;%+9&#1585;&#65533;_=;&#65533;&#65533;a&#65533;&#65533;&#65533;&#65533;&#65533;&#65533;&#65533;l&#65533;&#65533;tL&#65533;&#65533;Q&#65533;&#1437;8|&#65533;&#1084;1h[&#65533;&#65533;&#65533;&#65533;-9&#65533;)O&#65533;&#65533;&#65533;v&#65533;&#65533;K&#65533;l&#65533;2&#65533;x&#65533;V&#65533;&#65533;&#65533;1uO&#65533;x 0a&#65533;&#65533;&#65533;A&#65533;&#1996;&#65533;&#65533;&#65533;&#65533;&#65533;&#65533;I&#65533;{&#65533;&#65533;.8&#65533;&#65533;VYh&#65533;&#853960;&#65533;jgQ&#65533;&#65533;&'&#65533;&#65533;&#382;&#65533;}&#65533;%?B&#65533;~&#65533;f]&#1766;^>&#1093;&#65533;&#65533;&#65533;&#65533;&#65533;&#65533;J&#65533;}&#65533;&#65533;sA-&#65533;jHw=^d&#65533;&#65533;vk&#65533;E&#65533;S&#65533;&#65533;e&#65533;&#65533;/&#65533;n&#65533;&#65533;s &#65533;&#65533;-W<b&#65533;&#65533;GamA&#65533;&#65533;&#1386;&#65533;	&#392;&&#65533;&#65533;&#65533;zJQf<k&#65533;S &#65533;&#65533;&#65533;|:s&#65533;O1a@J`9&#65533;ta&#65533;&#65533;&#65533;v&#65533;&#65533;&#65533;C4a0&#65533;#&#65533;&#65533;<&#65533;&#65533;?&#65533;*&#65533;"DTU&#65533;&#65533;p&#65533;&#65533;I&#65533;&#65533;&#65533;&#65533;&#65533;&#65533;&#65533;&#65533;&#65533;:I&#65533;M&#65533;&#65533;&#65533;&#1034;x.x&#65533;&#65533;&#65533;&#65533;|&#65533;;&#65533;&#65533;<&#65533;?9a]&#65533;[&#65533;&#65533;.8&#65533;&#65533;\>&#65533;kK&#65533;F&#65533;&#65533;,&#65533;`&#65533;c&#65533;&#65533;&#1898;&#65533;E,N&#65533;&#65533;-&#65533;&#65533;8i&#65533;&#65533;&#65533;j&#65533;F&#65533;}B7&#65533;&#65533;&#65533;I&#65533;&#65533;k>^&#65533;&#65533;AP&#65533;&#65533;&#65533;&#65533;&#65533;&#65533;7&#65533;K|&#65533;&#65533;qu&#65533;&#35266; &#65533;:3&#20882;&#65533;dr&#65533;&#1379;]&#65533;&#65533;N&#65533;&#65533;&&#65533;}&#65533;6&#65533;&#65533;n&#65533;&#65533;&#1836;3&#65533;&#65533;u&#65533;L&#65533;&#65533;'8zK&#1531;&&#987; &#65533;=\&#65533;&#65533;z&#65533;&#65533;&#65533;&#65533;F&#65533;9&#65533;&#65533;!f]&#65533;`&#65533;ws&#65533;]&#65533;&#65533;&#65533;&#65533;h&#65533;&#65533;&#65533;a&#65533;'&#65533;&#65533;&#65533;g&#65533;p&#65533;xG&#65533;&#65533;sQ&#65533;&#65533;@&#818;.&#65533;&#1029;e&&#65533;q&#65533;!~&#65533;ry!W&#65533;<)&#65533;&#65533;gT.&#65533;pz&#65533;&#65533;B&#65533;t&#65533;tz8&#65533;&#65533;&#65533;S{$C&#65533;g&#65533;r&#65533;m5&#65533;i&#65533;2+W*;t,&#65533;,&#65533;gt&#65533;M&#65533;7&#65533;&#65533;&#65533;&#483;{Bt<J&#65533;h&#65533;"%&#65533;$t \H&#65533;~&#65533;g}X&#65533;C&#65533;G}&#65533;&#65533;&#65533;&#65533;&#65533;^&#65533;&#65533;'C&#65533;-&#65533;ax&#65533;j&#65533;&#65533;`&#65533;uk&#65533;T&#65533;&#65533;~n&#65533;Nw&#65533;c%g)~&#65533;V9&#65533;5yl&#65533;&#65533;[X}&#65533;rH&#65533;N&#65533;p&#65533;&#65533;ge&$&#65533;&#65533;iu&#65533;H]wqHy&#65533;%Z"&#65533;-&#65533;&#65533;&#65533;b&#65533;&#65533;Z]&#65533;+&#65533;&#65533;]&#65533;*'z&#65533;&#65533;&#65533;&#65533;.&#65533;&#65533;&#65533;&#65533;&#65533;&#65533;Ss&#65533;&#65533;&#65533;&#65533;&#65533;&#259;#En&#65533;rCF3pE&#1603;\&#65533;&#65533;3B&#65533;|D&#65533;&#694;*&#65533;&#65533;I&#65533;rp_N'n&#65533;&#65533;*t&#65533;&#65533;
B&#65533;n&#65533;YVQU&#65533;&#65533;&#65533;~&#65533;&#65533;,m&#65533;{&#65533;&#65533;&#65533;&#65533;&#65533;W}&#65533;&#65533;d&#65533;&#65533;~&#1056;&#65533;&#65533;&#65533;&#65533;y&#65533;E~&#65533;&#65533;&#65533;fw&#65533;Z&#809269;&#65533;&#65533;'&#65533;&#65533;&#65533;&#65533;%&#65533;&#65533;x&#65533;u&#65533;iWq&#65533;(&#65533;&#65533;x&#896;0W&#65533;h&#65533;&#65533;&#65533;n&#65533;s)(&#65533;A&#65533;2&#65533;%&#65533;&#65533;&#65533;&#65533;& s4s&#65533;&#65533;1&#65533;&#65533;$H&#65533;/&#65533;&#65533;}*E0 &#65533;6}&#65533;gR&#65533;{j&#65533;uN3&#65533;&#65533;&#65533;p&#65533;|&#65533;&#65533;t&#65533;&#65533;lN&#65533;l&#65533;&#1556;&#65533;!%&#65533;h&#65533;&#65533;h\M&#65533;&#65533;U&#65533;W&#65533;&#65533;&#65533;h}H&#142;&#65533;&#65533;&#65533;&#65533;h}&#65533;&#65533;&#65533;&#65533;&#1800;&#65533;<T&&#65533;&#65533;	V%S&#65533;h&#65533; 9&#65533;\gi_9&#65533;j&#65533;&#65533;&#65533;x&#962;&#65533;&#65533;&#65533; a&#65533;y&#65533;&#65533;&#1600;&#65533;}&#65533;&#65533;	&#65533;e&#65533;%&#65533;eby))&#9409;&#65533;	&#65533;&#65533;r)R&#65533;&9&#65533;&#65533;&#65533;&#65533;zk &#65533;&#65533;7wH5&#1610;&#65533;&#65533;T&#65533;&#65533;&#65533;=J68&#65533;]N&#65533;&#65533;mG&#65533;!vm&#65533;X4Ug&#65533;&#65533;&#65533;dj&#1035;T &#65533;t&#65533;X&#65533;&#65533;&#65533;u&#65533;&#65533;=y&#38690;4&#65533;s&#65533;&#65533;&#65533;&#597;i&#65533;&#65533;7&#65533;&#65533;t&#65533;&#65533;&#65533;g1&#65533;v&#19465;&#65533;B&#65533;d)&#65533;&#65533;h&#65533;6&#65533;k&#65533;5&#65533;)D~&#65533;&#65533;&#25097;&#65533;p&#65533;&#65533;$&#65533;&#65533;&#65533;&#65533;&#65533;&#65533;&#65533;d&#65533;&#65533;_&#65533;PA{&#65533;8&#65533;&#65533; &#1545;"&#65533;b&#723;:&#65533;&#65533;&#65533;&#65533;&#65533;!&#65533;&yk&#65533;&#65533;&#65533;&#65533; 3&#65533;z&#65533;&#65533;Kp ,9&#65533;U&#65533;&#65533;&#65533;&#65533;L)&#65533;&#65533;&#65533;&#65533;*r&#65533;&#1563;2z
S&#65533;U&#65533;&#65533;V&#65533;&#65533;s<&#65533;"&#65533;#0i&#65533;&#477;[&#65533;&#65533;&#1625;&#65533;&#65533;&#65533;&#65533; &#65533;2&#65533;J&#1685;&#65533;Y&#65533;&#65533;&#1623;W&#65533;I&#65533;-&#65533;W28l&#158;&#65533;&#65533;&#65533;NJ&#65533; V&#65533;&#65533;9H&#65533;&#65533;*&#65533;&#1247;1&#65533;&#65533;&#65533;&#65533;iHX&#65533;|x&#65533;&#65533;&#65533;&#65533;!&#65533;J+&#65533;&#65533;&#65533;Z&#65533;(&#65533;&#65533;)z&#65533;Y[C&#65533;R,g!*HF&#65533;9C|Wxy0&#65533;T&#65533;&#65533;y&#65533;&#65533; &#65533;v*X&#65533;&#65533;&#65533;d&#65533;&#65533;II&#65533;&#65533;9&#65533;&#65533;,&#65533;|&#404;R&#65533;&#65533;&#1250;c&#65533;&#65533;&#65533;&#65533;9&#65533;&#65533;:&#65533;&#65533;&#65533;&#65533;&#65533;&#65533;G&#1700;&#65533;&#1630;_&#676;b&#65533;Hj&#65533;&#65533;j^&#65533;j&#65533;4&#65533;%$&#65533;&#65533;&#65533;&#65533;&#65533;&#65533;&#65533;|9&#65533;&#65533;5&#65533;&#65533;Ws&#65533;Hd&#65533;p&#65533;w&#65533;&#65533;5'&#1402;&#65533;N&#328;&#65533;&#1628;k"1&#65533;&#65533;J&#65533;&#65533;g&#65533;&#65533;&#65533;,&#65533;&#65533;&#65533;X1&#65533;:&#65533;#&#65533;&#65533;Bk&#65533;&#65533;SsYX&#65533;B&#65533;&#65533;p&#65533;zTp&#65533;g&#65533;f&#65533;&#65533;&#65533;~&#65533;&#65533;})&#65533;&#65533;&#65533;=&#65533;&#65533;&#2032;N&#65533;&#65533;&#65533;ecub%&#65533;C=J&#65533;&#65533;&#65533;&#65533;&#65533;&#65533;&#65533;&#65533;&#65533;&#1437; +&#65533;6&#1541;^&#65533;&#65533;&#65533;g&#65533;h9&#65533;sA&#65533;{&#65533;&#65533;%X%&#65533;E&#65533;&#65533;&#65533;&&#65533;K&#65533;l9^ &#65533;acJ&#65533;&#65533;)&#65533;&#65533;&#65533;I&#65533;&#65533;&#65533;&#65533;ib_ &#65533;&#65533;P5&#65533;b&#65533;&#18457;&#65533;&#65533;&#65533;&#65533;^{*&#65533;&#65533;&#65533;A*'&#65533;,9&#65533;&#65533;"2&#65533;+g&#65533;&#1498;c:&#65533;Y&#65533;&#65533;&#65533;&#65533;`&#65533;&#65533;%|&#65533;59&#948;&#65533;U!&#65533;&#65533;x&#65533;;&#65533;D&#65533;/&#65533;_k&#65533; &#65533;[la&#65533;&#65533;E`Tl(&#65533;,;&#65533;d&#65533;O*&#65533;&#65533;*&#65533;]&#65533;&#65533;;&#65533;r&#65533;&#65533;c&#65533;&#65533;&#65533;&#363;H&#65533;&#65533;&#65533;&#65533;&#65533;<&#65533;I=1&#65533;&#65533;a&#65533;&#65533;&#65533;e
&#65533;&#294;&#65533;&#65533;&#65533;&#65533;v7&#65533;&#65533;&#65533;&#65533;I&#65533;}&#65533;A&#65533;&#65533;&#65533;Z&#65533;&#65533;N&#65533;&#65533;y&#150880;&#629;]&#65533;4> D!p&#65533;:&#65533;whjY[&#65533;&#65533;R&#65533;{&#65533;&#65533;!mk&#65533;&#130;&#65533;&#65533;l<w&#65533;ty&#65533;E&#65533;z4!2h&#65533;*bm&#65533;&#65533;&#65533;&#65533;\h&#65533;&#65533;	&#65533;j&#65533;&#65533;&#65533;&#65533;&#65533;&#65533;&#65533;&#65533;&#1216;&#65533;&#1066;&#65533;&#65533;h&#65533;&#23944;&#65533;5&#65533;(I
&#65533;&#65533;&#65533;&#65533;jK&#65533;&#65533;+.&#65533;&#371;&#65533;5&#65533;&#65533;`&#65533;k&#65533;&#65533;&#621;&#65533;&#65533;&#65533;&#65533;&#65533;&#65533;&#756;}iZ&#65533;j&#65533;&#65533;&#191;;r::V&#65533;A&#65533;y&#65533;&#65533;k&#65533;4F)&#65533;t&#65533;&#65533;&#37228;iWXf&#65533;8 &#65533;&#65533;$Mv&#65533;1&#65533;)
&#65533;&#371;B9&#65533;&#65533;&#65533;&#65533;Wl&#1420;C&#65533;&#65533;5&#65533;C&#65533;&#65533;&#65533;&#65533;()&#65533;&#65533; &#65533;B&#65533;9&#65533;&#65533;&#65533;TZ&#65533;&#65533;cdS&#1714;l&#65533;&#65533;&#65533;g\&#65533;&#65533;yWot&#65533;&#65533;&#65533;&&#65533;&#65533;&#65533;8&#65533;&#446;&#65533;&#65533;7{&#384;&#65533;r&#65533;h&&#65533;&#65533;&#65533;x&#65533;(q&#65533;&#65533;&#65533;j&#65533;]7&#65533;&#65533;w&#65533;&#65533;e&#65533;*&#65533;jQ&#65533;:5q&#65533;1,&#244;Q&#65533;&#65533;s3Sl5&#65533;&#65533;&#65533;n&#65533;&#65533;)&#65533;Crp &#65533;3(Y&#1412;h&#1597;&#65533;+&#65533;&#65533;$&#65533;$&#222;&#65533;3&#65533;&#183;&#65533;DT&#65533;Su&#65533;&#65533;<&#65533;&#65533;&#65533;S&#65533;V8C&lr&#65533;Q
%&#65533;L&#65533;U&#65533;&#65533;&#65533;&#65533;	$&#65533;&#65533;Xr&#65533;E&#65533;&#65533;n&#65533;5&#65533;&#65533;&#65533;&#937;&#65533;$&#65533;r&#65533;&#65533;&#65533;&#65533;&#65533;&#65533;&#65533;&#65533;&#65533;&#65533;&#65533;*^f&#65533;&#65533;&#65533;<&#65533;Pj&#65533;k&#149;&#65533;&#65533;&#65533;&#65533;R&#65533;&#65533;E&#171;&#65533;we&#1333;&#65533;`f ]{&#65533;|&#65533;&#65533;b&#1775;&#65533;&#65533;&#65533;&#65533;S0p &#65533;|&#65533;&#65533;&#65533;C&#65533;I=&#65533;&#65533;&#65533;&#65533;&#65533;&#65533;{\u&#65533;&#65533;&#65533;&#65533;&#65533;O&&#65533;}&#65533;4l&#65533;&#65533;@&#65533;&#805;b&#65533;&#65533;sds#@3{2&#65533;&#65533;&#65533;&#65533;&#65533;&#65533;&#65533;%A&#65533;E&#65533;_&#65533;`}&#65533;&#65533;x,&#65533;&#65533;3&#65533;i&#65533;&#65533;&#65533;\&#65533;H=7&#65533;7&#65533;&#65533;,M&#65533;&#65533;&#65533;&#65533;GX]&#65533;eV&#65533;&#65533;+&#178;&#1735;$&#65533;u:&#65533;&#65533;1&#65533;&#65533;I&#65533;&#65533;&#65533;&#65533;&#65533;~&#65533;&#65533;;&#65533; &#65533;L&#65533;3&#65533;zi&#65533;&#65533;&#65533;&#65533;&#65533;h=&#65533;&#65533;&#65533;&#1134;&#65533;&#65533;&#65533;&#65533;&#65533;&#610;&#65533;}&#65533;C&#65533;&#65533;&#65533;&#65533;b&#1085;&#65533;P&#65533;&#65533;&#65533;k]Z"&#65533;&#65533;B<`&#65533;^&#65533;&#65533;QY&#65533;&#812;&#65533;x&#65533;&#65533;5-&#65533;C0&#65533;
h&#65533;Im&#65533;&#1404;&#65533;&#65533;&#65533;&#65533;&#65533;&#824;H&#65533;&#65533;&#65533;\&#65533;v&#65533;&#65533;w&#65533;&#65533;&#65533;t,&#65533;>=G;
&#65533;&#65533;&#65533;&#65533;&#65533;&#65533;Zv&#65533;&#65533;&#65533;&#65533;&#1810;m&#65533;&#65533;q&#65533;g9&#65533;)5
&#65533;&#65533;&#65533;&#65533;&#65533;&#65533;&#65533;x&#1718;&#65533;&#65533;C	&#65533;&#65533;&#65533;3sw}&#65533;/&#65533;&#65533;/eR&#65533;}}&#65533;Po&#65533;S&#65533;&#65533;&#65533;X ]UT&#65533;rD	&#65533;&#65533;&#65533;-&#65533;&#65533;&#65533;&#65533;&#65533;&#1860;&#65533;M&#65533;-&#65533;&#65533;(&#65533;&#65533;&#65533;\&#65533;&#65533;&#65533;&#65533;4&#65533;">5&#65533;&#65533;	@&#1696;&#65533; ]&#65533;&#65533;&#65533;&#65533;&#65533;}&#65533;&#65533;&#65533;&#65533;F&#65533;6&#65533;Ma&#65533;&#65533;rH&#65533;p&#65533;&#65533;&#65533;&#65533;&#689;6&#65533;,&#65533;!&#65533;&#65533;&#65533;&#65533;&#65533;&#65533;icM&#65533;A&#65533;i:&#65533;&#65533;?&#65533;&#65533;&#65533;Wj&#65533;&#65533;>&#65533;&#65533;*&#65533;j&#65533;&#65533;&#65533;&#65533;&#65533;AXK&#65533;R&#65533;p&#65533;1Wk;&#65533;&#65533;&#65533;&#65533;&#65533;`bBt23&#65533;&#65533;s&#65533; Z&#65533;\&#65533;HD &#65533;&#301;&#65533;&#1989;p&#65533;&#65533;=&#65533;R&#65533;&#65533;h0&#65533;+]&#65533;*u
^c[&#65533;C&#65533;&#65533;&#65533;&#65533;<]&#65533;t&#421;{&#65533;43&#65533;&#1980;&#65533;L&#65533;&#65533;&#65533;&#2032;]&#462;.&#65533; &#65533;&#65533;p&#65533;&#65533;l&#65533;&#65533;&#65533;&#65533;&W&#65533;&#428;&#65533;&#65533;&#1852;&#65533;j&#65533;&#65533;&#65533;&#65533;	&#65533;8:&#65533;@[Q&#65533;&#1855;&#65533;U&#65533;m&#65533;&#65533;&#65533;&#65533;
S&#65533;&#65533;J &#65533;&#65533;&#65533;&#65533;,&#65533;&#65533;+&#65533;&#65533;&#65533;~&#65533;D&#65533;R&#65533;&#65533;&#65533;&#65533;&#65533;Y&#65533;&#65533;[ &#65533;&#65533;_&#1141;b~ &#65533;K&#1487;&#65533;&#65533;R&#574;&#65533; &#1663;&#65533;&#65533;D&#65533;&#65533;&#65533;"&#65533;I@&#65533;&#65533;	&#65533;&#65533;B&#65533;&#65533;`&#65533;+.&#65533;&#65533;Y&#65533;&#537;&#65533;`&#65533;2&#65533;&#65533;n&#65533;&#65533;F&#65533;&#65533;y&#65533;&#725;L&#65533;_A&#65533;&#65533;~&#65533;h&#65533;&#65533;
&#575;&#65533;&#65533;$&#65533;&#65533;&#179;&#65533;*~	&#65533;&#65533;&#205;&#41240;&#65533;F&#65533;&#65533;&#65533;&#65533;&#65533;j#9&#65533;&#65533;K+&#65533;&#65533;&#65533;)&#65533;&#65533;k&#65533;1&#1581;R&#65533;&#65533;5&#65533;M&#65533;"&#65533;&#65533;&#65533;cuh&#65533;&#65533;&#65533;6&#65533;5&#65533;"&#65533;zS &#65533;&#65533;s&#65533;`&#65533;&#65533;u&#65533;&#65533;H7&#65533;&#65533;&#65533;&#65533;!7b&#65533;7&#65533;sK&#65533;j&#65533;z&#65533;m}&#65533;&#65533;&#65533;%2~&#65533;&#65533;~&#65533;&#65533;Z&#65533;&#65533;m&#65533;&#65533;&#65533;&#1758;&#65533;&#8428;&#65533;&#65533;&#65533;&#1795;&#65533;0&#65533;&#65533;&#227;_&#1300;L&#65533;&#65533;&#65533;E(	&#65533;#&#65533;]&#65533;&#65533;f&#65533;&#65533;&#65533;&#65533;mq0&#65533;'9&#65533;&#65533;&#65533;a&#65533;&#65533;&#65533;e&#65533;Ay&#65533;%&#65533;"&#65533;&#65533;%&#65533;&#65533;&#1447;&#65533;&#65533;&#65533;\+&#65533;\S&#65533;RP&#2030;&#65533;8f!]`&#65533;w&#65533;M&#65533;^&#65533;&#65533;T&#65533;&#65533;&#65533;r&#65533;&#65533;&#65533;D&#65533;&#65533;J@~&#65533; &#65533;&#310;&#65533;p&#65533;	&#714;&#65533;\l&#65533;vn&#65533;&#2021;&#65533;J8u&#65533;&#65533;&#65533;x&#65533;&#65533;Y&#65533;&#65533;&#65533; ~{4&#65533;K&#65533;B&#65533;i&#65533;&#65533;&#1290;&#65533;&#65533;&#65533;&#65533;&#65533;&#1114;N&#65533;^n&#65533;&#65533;BO]&#65533;&#65533;&#65533;w&#65533;W&#65533;&#65533;	ZiWo^&#65533;&#65533;g&#65533;W&#65533;&#65533;\=&#1413;&#65533;f&#65533;eBg&#65533;g&#65533;z^+&#65533;&#65533;&#65533;Vn&#65533;&#65533;o&#65533;&#65533;&#65533;&#65533;&#65533;&#65533;&&#65533;&#65533;&#65533;
&#65533;&#65533;
]&#65533;&#65533;&#65533;&#65533;rab&#65533;&#65533;&#65533;h&#65533;E755=&#65533; &#65533;&&#65533;&#65533;E&)y,&#65533;&#65533;w&#65533;;&#65533;&#65533;9&#65533; &#65533;I&#65533;SRI&#65533;&#65533;E&#65533;T&#65533;&#65533;T&#65533;&#1976;SE#rI&#65533;&#65533;Ra	&#65533;(U	&#65533;&#2039;&#65533;jJ$JD	`&#65533;@{&#65533;Y&#65533;P&#65533;C&#65533;&#65533;YH&#65533;&#65533;Ut0j&#65533;&#65533;&#65533;&#65533;&#65533; C&#65533;&#65533;&2#&#65533;e"Q7&#65533;e&#65533;)&#65533;&#65533;)&#65533;`M.&#65533;p|Hs&#65533;OE:_&#65533;0&#65533;&#65533;?&#65533;&#65533;iQ+s&#65533;&#65533;&#65533;&&#65533;&#65533;&#65533;&#65533;&#1833;g!&#65533;E^&#65533;&#65533;
&#65533;&#65533;&#1563;&#65533;&#65533;R0;&#65533;!&#65533;J3&#65533;JLqP&#65533;Aq&#65533;K&#573;h3&#65533;&#65533;"&#65533;&#1838;`&#65533;(6[f&#65533;Z&#65533;&#65533;&#65533;P&#65533;&#65533;&#65533;&#65533;R|2&#65533;
&#65533;&#65533;	&#65533;P&#65533;^&#65533;&#65533;U&#65533;l&#65533;&#65533;&#65533;&#65533;&#65533;&#65533;&#65533;&#65533;8&#65533;Y&#65533;&#65533;&#65533;,l&#65533;&#65533;t&#592;I(&#65533;m&#65533;qu&#65533;&#65533;&#65533;c7"W7&#65533;&#65533;&#65533;&#65533;&#65533;w&#65533;('p&#65533;&#65533;&#65533;1&#65533;&#65533;wU}&#65533;f&#65533;A&#65533;Q&#65533;&#65533;#&#990;=&#65533;&#65533;/v&#65533;&&#65533;&#65533;&#65533;x&#65533;@&#65533;&#65533;2&#65533;&#65533;8&#65533;-&#65533;dTXA9&#65533;&#65533;Jg%H&#65533;&#65533;h%&#1376;LM&#65533;&#65533;&#65533;O&#65533;&#65533;q&#65533;&#65533;	&#65533;h&#65533;R&#65533;D&#65533;X&#65533;&#65533;&#65533;&#65533;x&#65533;u&#65533;c&#65533;&#65533;a~&#22016;;&#65533;Wa8&#65533;&#65533;%1T&#65533;cuZ&#65533;]&#65533;xId&#65533;X&#65533;&#65533;f&#65533;dFJV&#65533;]9F&#65533;&#65533;FK&#65533;T&#65533;&#65533;;&#65533;IA&#65533;)&#65533;l&#65533;&#65533;L&#65533;&#297;&#65533;n&#65533;U Hw&#65533;9 &#65533;&#65533;.RH&#65533;&#65533;/s(w&#65533;Q@ &#65533;<"=&#65533;
'&#65533;m&#65533;]>&#65533;0&#293;&#65533;I&#65533;&#65533;x^fsB&#65533;&#65533;&#1694;&#65533;w&#65533;hG&#65533;e&#65533;O&#65533;9&#65533;&#65533;Q~&#65533;&#442;J1B&#65533;&#65533;&#65533;
&#65533;A&#65533;&#65533;&#65533;&#65533;&#65533;&#65533;&#65533;&#65533;&#65533;n&#65533;7&#65533;&#65533;&#65533;&#65533;7&#65533;h&#65533;&#65533;c&#65533;Ua&#65533;&#65533;&#65533; &#65533;&#65533;&#65533;&#65533;,.&#65533;lZ&#65533;)4"&#65533;-&#65533;x&#1542;1i&#65533;&#65533;2&#65533;&#65533;&#65533;&#65533;&#65533;%j&#65533;&#65533;&#65533;&#65533;&#65533;&#65533;&#65533;JPJ&#65533;&#65533;[&#65533;fe&#65533;U&#65533;b&#65533;fW&#65533;&#65533;&#65533;&#65533;&#65533;&K`&#65533;&#65533;-s&#65533;y&&#65533;`&#65533;0m&#65533;&#65533;&#183;&#889;&#65533;&#65533;&#65533;0*&#65533;pwMr&#65533;HA&#65533;:&#316;&#65533;&#65533;&#65533;x&#65533;&#65533;&#65533;&#65533;&#65533;&#65533;x&#65533;*&#65533;&#65533; B&#65533;&#65533;&#65533;Z&#65533;&#65533;&#65533;+.&#65533;&#65533;&#1368;.x&#65533;&#65533;&#65533;l&#65533;&#65533;&#65533;J>&#65533;&#65533;v_~'EM&#65533;`&#65533;
&#65533;I&#65533;~+&#65533;Q
*5&#65533;&#65533;*J&#65533;&#1263;&#65533;6&#65533;&#65533;&#65533;&#65533;&#65533;&#65533;X;&#65533;C;J&#65533;x&#65533;*Ub&#65533;&#65533;Cm+&#65533;&#65533;&#65533;4&#1715;&#65533;&#65533;v 	&#65533;D&#1587;F&#65533;&#65533;&#65533;&#65533;c~&#65533;&#65533;X&#65533;&#65533;&#65533;KY&#65533;&#65533;&#65533;E	&#65533;&#65533;i&#65533;&#65533;&#65533;=o&#65533;&#65533;&#65533;&#65533;2q-I&#65533;b&#65533;k&#65533;&#65533;<&#65533;&#65533;|&#65533;&#65533;-&#65533;&#65533;&#65533;G&#65533;Q&#65533;&#65533;4&#65533;<0&#65533;&#65533;C&#65533;<x&#65533;&#65533;IH (&#65533;s&#65533;&#65533;?6&#65533;&#65533;&#65533;&#65533;&#65533;&#65533;&#65533;I$&#65533;&#65533;O&#65533;/
&#65533;O&#65533;j&#65533;&#65533;kc<&#65533;B&#65533;&#65533;m&#65533;&#65533; ex&#65533;&#65533;;~F&#65533;&#65533;&#65533;5k]m\&#65533;Rd&#65533;np&#65533;8"&#65533;BX
2~&#65533;&#65533;&#65533;&#65533;m=&#65533;&#65533;[&#65533;X&#65533;e&#65533;F(0&#65533;&#357;&#65533;!0r)R` S&#65533;&#65533;p&#65533;&#65533;&#65533;%.&#65533;4ouE]&#65533;b&#65533;&#65533;&#65533;&#65533;&#65533;&#65533;&#65533;&#65533;08c&#65533;.4&#65533;K@X&#65533;N;&#65533;G
4&#65533;&#65533;&#65533;&#65533;p&#65533;	&#496;^&#65533;&#65533;h&#65533;&#65533;cy&#65533;&#65533;GH>&#65533;,9.&#65533;&#65533;f&#65533;`$A;&#65533;&#65533;Z*R=F
ib&#65533;(&#65533;FN&#464;b
8&#65533;&#65533;&#65533;v&#65533;&#65533;S&#65533;&#65533;&#65533;8w&#65533;2`E&#65533;&#65533;&#65533;&#65533;*&#65533;5&#65533;D&#65533;}[&#65533;&#65533;&#65533; &#65533; &#65533;&#65533;&#65533;&#65533;6&#65533;1&#917;
d&#65533;&#65533;&#65533;+&#65533;u&#65533;~&#1459;&#65533;h5k%&#65533;&#65533;&#65533;Y&#65533;&#65533;&#65533;&#65533;I&#65533;&#65533;T&#65533;x&#65533;#5&#65533;-7&#65533;&#65533;0!C&#65533;&#65533;&#65533;DJ&#65533;5*&#65533;&#65533;K&#65533;2+&#65533;G&#1249;#G&#65533;%d(&#65533;3&#65533;&#65533;&#65533;&#234;&#65533;&#65533;+&#65533;&#65533;&#65533;&#65533;&#65533;&#65533;&#65533;&#65533;w&#65533;!&#65533;`&#65533;&#65533;7&#65533;&#65533;t&#65533;&#65533;&#65533;&#65533;
&#65533;&#65533;r<a&#65533;&#65533;8GC&#65533;&#65533;E&#65533;*&#65533;s&#65533;&#65533;&#65533;]%&#65533;{&#65533;!g&#65533;K&#65533;]&#65533;&#65533;QC&#65533;&#65533; 0&#65533;&#65533;,i}&#65533;ZF2I&#65533;M&#65533;&#65533;n%&#65533;&#65533;&#65533;&#65533;h&#1026;&#65533;V&#65533;&#576;&#65533; +R&#65533;$&#65533;&#65533;Q&#65533;&#65533;	&#370;&#65533;&#65533;c&#65533;0&#65533;&#65533;&#65533;\&#65533;&#65533;&#65533;8G&#65533;F&#65533;[&#65533;!&#65533;&#65533;
&#65533;&#65533;&#65533;&#1607;f%e!g>&#65533;&#65533;g&#65533;&#65533;&#65533;&#65533;&#65533;fU&#65533;&#65533;&#65533;&#65533;0&#65533;&#65533;l!n&#65533;&#65533;&#1109;&#65533;)DD&#65533;av:&#65533;c&#65533;s&#65533;&#65533;|&#65533;&#65533; U&#65533;y&#65533;3	=&#65533;&#65533;=&#65533;h&#65533;q &#65533;z&#65533;&#65533;&#65533;&{&#65533;N8&#65533;
M&#65533;'3s&#65533;1&#65533;&#1568;&#65533;8ZJ&#65533;&#65533;&#65533;&#65533;&#65533;{&#65533;"&#65533;4&#65533;&#65533;L&#65533;&&#65533;n&#65533;&#65533;&#65533;(&#65533;&#65533;&#65533;t4&#65533;YQ&#65533;8&#65533;|&#65533;M#&#65533;&#65533;[&#65533;&#65533;&#65533;&#65533;&#65533;H&#65533;&#65533;Nu&#65533;I&#65533;XWD&#744;&#65533;k&#65533;L&#65533;B8+&#65533;<&#65533;&#65533;&#65533;0&#65533;E=o*&#65533;&#65533;t&#65533;t!_&#65533;&#65533; &#65533;y&#65533;DH&#65533; <&#65533;5&#65533;W&#65533;r&#65533;&#65533;lXM&#65533;&#65533;h=l&#65533;&#65533;$&#65533;_ R&#677;&#65533;&#65533;	&#65533;R&#65533;t&#65533; U&#65533;&#65533;&#65533;9&#65533;&#65533;&#65533;bu
S&#65533;&#65533;&#65533;&#65533;h&#65533;b4&#65533;AH&#65533;&#65533;a&#65533;^v|5&#65533;&#65533;5	&#65533;5&#65533;&#65533;&#899;&#34716;&#65533;&#814;lr(`&#65533;&#65533;sDt5 8&#65533;&#65533;mm'&#65533;&#1645;&#60830;Ke&#65533;&#65533;&#65533;&#65533;&#65533;&#65533;&#65533;&#65533;G&#65533;&#65533;&#65533;q&#65533;"@&#65533;&#65533;&#65533;&#65533;&#65533;&#1602;:&#65533;&#775;Z&#65533;a	86&#65533;&#65533;&#65533;&#65533;&#22940;&#65533;g&#65533;&#65533;C&#65533;#&#65533;&#65533;&#65533;N8&#65533;&#65533;&#65533;7&#65533;u&#65533;r&#1440;&#65533;&#65533;&#65533;c"&#65533;&#65533;]0&#65533;&#65533;y`&#65533;4&#1670;&#65533;&#65533;\,&#65533;v&#65533;&#65533;z&#65533;&#65533;),(k@&#353;!hb5&#65533;a&#65533;&#65533;8b&#65533;&#290;d&#708;&&#65533;&#65533; h&#65533;&#65533;&#65533;&#65533;b1&WUq&#65533;l@&#65533;&#65533;33&#65533;&#65533;,&#65533;BqL"&#65533;&#65533;g&#65533;-UCHQP#&#65533;.Y&#65533;O&#65533;6&#65533;&#65533;&#65533;!L&#65533;&#65533;&#65533;&#65533;&#50537;v*n&#65533;&#65533;t&#65533;&#1709;M&#65533;&#65533;&#65533;9&#65533;>%j&#65533;$&#1048;&#65533;Y&#65533;&#65533;&#65533;o&#65533;&#65533;Zw&#65533;&#65533;px&#65533;&#65533;a&#65533;&#65533;&#65533;&#65533;p6\&#65533;+}&#65533;&#65533;`&#65533;t&#65533;eti&#65533;x&#65533;&#65533;iz&#65533;&#65533;&#65533;fY&#65533;(&#65533;&#65533;&#65533;#,X&#65533;&#65533;&#65533;&#65533;F3|&#65533;&#774;Z&#65533;&#58409;} &#65533;&#65533;&#65533;&#65533;&#65533;&#300;vz&#65533;&#65533;Q&#65533;&#390626;&#65533;y&#65533;Ix;y&#65533;&#65533;&#710;~&#65533;oT&#65533;R&#65533;&#65533;&#65533;!l|U&#65533;&#65533;M&#65533;&#65533;kt&#65533;V&#65533;&#65533;P&#65533;I&#65533;u@&#65533;&#65533;&#65533;&#65533;&#65533;c&#65533;&#65533;C&#65533;V&#65533;&#65533;&#65533;&#65533;&#65533;&#65533;&#65533;W=V&#65533;6&#65533;Q&#65533;&#65533;&#65533;0&#65533;{3X&#65533;]&#65533;&#65533;&#65533;&#65533;&#65533;&#65533;H&#65533;?&#65533;&#65533;^X&#65533;&#835;&#2020;/&#65533;X/&#65533;&#65533;Gjs&#65533;X&#65533;&#65533;&#65533;%;rYA&#65533;&#65533;&#65533;&#65533;&#65533;&#65533;&#65533;=&#65533;&#65533;&#65533; K&#65533;&#65533;O&#65533;S&#65533;&#65533; &#65533;c&#65533;&#65533;&#344;Kv&#65533;n:F
&#65533;&#65533;&#65533;&#65533;&#65533;r&#65533;p&#65533;3&#961;9&#65533;&#65533;&#65533;&#65533;]&#65533;=&#65533;W(Z&#65533;Fq&#65533;&#65533;&#65533;l&#65533;{&#65533;+QH&#65533;&#1750;&#65533;&#65533;&#65533;o]&#65533;&#65533;.&#65533;m&#65533;&#65533;&#65533;&#65533;\&#65533;s&#65533;&#843;e&#65533;&#65533;g&#65533;:En~0J&#65533;{&#65533;&#65533;.&#65533;	&#65533;6z&#65533;d&#65533;&#65533;&#65533;J&#65533;"{exB3|&#65533;g&#65533;g8D&#65533;~&#65533;&#65533;&NxV~sM&#65533;&#65533;&#65533;&#65533;7#&#65533;iLSD&#65533;f6&#65533;]gV&#65533;'a&#65533;S=sz4 "F%&#65533;N&#65533;d
-&#65533;D&#65533;s&#65533;&#65533;uO&#65533;j1&#65533;&#65533;[P&p&#65533;&#65533;l&#65533;&#65533;	v&#65533; &#65533;\ &#65533;&#65533;k&#65533;"&#65533;TC&#65533;|SF{f&#65533;&#65533;(&#65533;&#65533;N!_u&#65533;J%&#65533;&#65533;"%~&#65533;&#65533;uJfUf&#65533;&#65533;B'&#65533;7SmX5[&#65533;+&#65533;z&#65533;7X&#65533;&#65533;&#65533;&#454;&#1221;fh&&#65533;&#65533;z'y&#1701;^&#65533;U
G8-&#65533;
T&#65533;U&#65533;&#65533;&#1287;&#65533;q&#65533;&#65533;`}`&#65533;&#65533;x&#65533;h&#65533;yd&#65533;Vfi0&#65533;&#65533;#?&#65533;_8&#65533;W'&#65533;>$2&#65533;e&#65533;j&#65533;%&#65533;3=&#65533;E&#225;1EX&#65533;a(&#65533;;+W$&#65533;&#65533;d`;0's_e=&#65533;Bq&#65533;&#65533;&#65533;w5UX&#65533;&#931;O&#65533;ARF&#65533;&#65533;&#65533;sz$^}&#1074;&#65533;O&#65533;&#65533;1&#65533;	b&#65533;&#65533;U&#65533;Z&#65533;:j&#526;&#65533;(S&#65533;$v&#65533;&#65533;e&#65533;&#65533;i|T&#65533;&#65533;8+k&#65533;lz&#65533;Y+&#65533;&#65533;&#65533;&#65533;1&#65533;&#65533;Tp&#65533;&#65533;C&#65533;&#65533;gsVw!t&#65533;pCxU&#65533;)&#65533;|&#65533;X&#65533;j1/Wy&#65533;&#65533;qwx&#65533;&#65533;G&#65533;&#65533;&#65533;w&#65533;&#65533;B&#65533;Ph&#65533;\&#65533;'p!X&#65533;.)_&#65533;&#65533;&#386;4&#65533;ry&#65533;&#65533;:&#65533;clP&#65533;E&#65533;cO:&#65533;&<(&#65533;&#65533;-&#65533;&#65533;&#65533;&#65533;(3=&#1767;&#65533;\&#65533; X&#65533;&#65533;&#65533;aM&#65533;|&&#65533;(&#65533;D!2WZ8 &#65533;&#65533;&#65533;&#65533;!&#2007;&#65533;&#1014;&#65533;&#65533;&#65533;5E>&#65533;&#65533;&#65533;C&#65533;\_&#65533;&#65533;&#65533;*VQxi&#65533;&#65533;wiukC[nHx&#65533;&#65533;(wa&#1229;&#65533;&&#65533;&#65533;&#1424;xww&#1383;&#65533;&#65533;&#65533;P&#65533;A&#65533;Qx&#65533;&#65533;&#65533;&4&#65533;),&#65533;y&#65533;&#65533;&#9371;&#65533;VP&#65533;&#65533;4&#65533;H`&#65533;&#65533;&#65533;&#65533;&#65533;&#65533;t&#65533;&#65533;&#65533;&&#65533;-!
 &#65533;&#65533;6G1&#65533;&#65533;&#65533;&#65533;D&#65533;&#467;&#65533;H;TP{&#65533;Es&#65533;y/&#65533;Lo&#65533;L&#65533;&#65533;&#65533;&#65533;<&#65533;r&#65533;@ &#65533;(I&#978;(I&#65533;,S&#65533;&#65533;&#65533;&#22990;f&#65533;~F&#65533;&#65533;&#65533;&#65533;&#65533;&#65533;&#65533;&#65533;&#65533;ko(j!&#65533;&#65533;&#65533;&#65533;J&#65533;Y&#65533;Xs|&#1543;&#65533;Iig&#65533;h&#482;&#65533;&#65533;&#65533;&#65533;A|0&#65533;&#65533;&#65533;QKHxX&#65533;y5&#65533;Nr	&#65533;&#65533;&#65533;9&#65533;&#65533;r&#65533;9&#65533;&#65533;&#65533;&#65533;&#65533;&#65533;&#65533;&#577;:Bx&#65533;&#65533;9&#65533;a&#65533;V&#65533;m&#65533;&#65533;&#65533;&#65533;&#65533;&#65533;+&#65533; &#65533;	  k&#65533; 	&#65533;%6iS&#65533;IE>9m&#65533;&#65533;&#65533;\&#65533; &#65533;&#65533;3&#65533;&#65533;&#65533;0&#65533;&#65533;&#65533;&#65533;4T3u<&#65533;$&#1379;J&#65533;_Q&#65533;>G&#65533;&#65533;tE&#65533;&#65533;k&#65533;@PLju#&#65533;=&#65533;u-H&1{&#222;&#65533;vU&#1510;&#65533;V~&#65533;ky&#65533;u&#65533;~&#65533;&#65533;_&#65533;'
&#65533;&#65533;j&#65533;&#65533;%&#65533;&#65533;w&#65533;^&#65533;&#65533;&#65533;&#65533;&#65533;&#65533;
&#65533;4&#65533;cI&#65533;&#65533;&#65533;&#65533;^&#65533;&#65533;&#1509;&#65533;)*)&#65533;&#65533;&#65533;&#65533;&#65533;&#65533;w&#65533;(&#65533;&#65533;&#65533;&#65533;Y&#65533; 
&#65533;&#65533;w&#65533;j&#65533;mK&#65533;Rd&#65533;&&#65533;&#65533; 3&#193;&#65533;&#65533;&#65533;F&#65533;&#65533;&#65533;&#65533;Yj+&#65533;H?L &#65533;d0&#65533;&#65533;&#65533;&#65533;|Y)M&#65533;&#65533;&#65533;I~&#65533;29}b&#65533;&#65533;&#65533;H=w&#65533;^&#65533;&#65533;H&#65533;@QB&#486;Xe\Gm&#1158;&#65533;m&#65533;&#65533;I&#65533;&#65533;O+6&#65533;vJ&#65533;u
?&#65533;T&#65533;@7&#65533;pif&#607;&#65533; &#65533;ZL,&#65533;J&#65533;wi&#65533;C&#65533;
C =&#65533;2|yi&#65533;&#65533;p&#65533;&#65533;]&#65533;&#65533;h#&#65533;&#65533;&#65533;y&#65533;&#65533;p&#65533;B&#65533;&#65533;&#65533;4D&#65533;)&#65533;&#65533;&#65533;&#65533;`&#65533;&#65533;&#65533;&#65533;&#65533;z&#65533;qzQ&#65533;&#65533;
&#65533;&#65533;&#65533;&#65533;&#65533;&#1259;&#65533;&#65533;	&#65533;&#65533;b&#65533;&#65533; D&#65533;&#65533;&#65533;&#65533;?^LRvF&#65533;&#65533;N9&#65533;&#65533;X@&#65533;ko&#65533;&#65533;Q&#65533;&#65533;&#65533;&#65533;&#65533;}ch[Y7&*&#65533;&#65533;&#1550;oj~P&#65533;\]&#65533;X{&#65533;&#65533;&#65533;&#65533;&#65533;&#65533;&#65533;&#65533;Z&#65533;&#65533;_5I&#65533;&#65533;&#65533;
&#65533;&#65533;&#65533;n&#65533;@&#65533;&#65533;&#65533;p;qp&#65533;W8&#65533;&#65533;&#65533;W&#65533;&#65533;&#65533;&#65533;&#65533;&#65533;O&#65533;&#65533;&#65533;&#65533;&#65533;&#65533;&#65533;&#65533;&#65533;UC-Iq&#65533;V&#65533;&#65533;&#65533;h&#65533;q&#65533;&#65533;&#65533;X&#65533;i&#65533;J&#65533;&#65533;F&#128;&#65533;Y&#65533;1&{&#65533;H&#65533;X&#65533;&#65533;i1&#65533;&#65533;&#65533;&#65533;G&#65533;&#1357;&#65533;R=&#65533;&#65533;&#65533;9&#65533;&#65533;	k&#65533;6:&#65533;&#65533;&#65533;m`&#65533;M&#65533;PtfX&#65533;f&#65533;7M&#65533;u$&#65533;&#65533;2Sd&#65533;&#65533;pJq&#65533;&#65533;_&#65533;&#65533;&#65533;&#1326;&#65533;&#65533;&#65533;9&#65533;(&#65533;>d&#65533;k&#65533;1&#65533;&#65533;#p&#65533;&#65533;&#65533;k&#65533;&#65533;"	&#1633;&#65533;&#65533;&#65533;&#65533;n5	&#65533;a&#65533;<C8:&#65533;A&#65533;S&#65533;&#65533;&#48664;xq&#65533;B&#65533;&#65533;#&#65533;&#65533;&#65533;BH	$&#762;&#65533;:]&#65533;&#65533;%{&#65533;&#65533; #*&#65533; &#1081;+vr&#65533;&#65533;&#65533;qR&#65533;&#65533;&#65533;D&#65533;&#65533;8k&4p&#65533;y&#65533;S&#65533;&#65533;g&#65533;LvJ]&#65533;k^z&#65533;q&#65533;Sp&#65533;&#65533;&#65533;&#65533;R&#65533;_&#65533;&#65533;&#65533;&#65533;&#65533;hh&#65533;h
X&#65533;i&#65533;&#65533;Z&#65533;&#65533;K&#65533;&#65533;&#65533;&#65533;pw~&#1627;&#65533;g#&#65533;&#65533;&#65533;w
&#65533;&#14070;&#65533;&#65533;+y&#65533;&#65533;&#65533;&#65533;&#65533;6V&#65533;6V$K&#65533;Eq&#65533;
y,&#65533;k)&#65533;&#65533;&#1489;&#65533;Q&#777;7&#65533; &#65533;&#65533;&#65533;h&#65533;$&#65533;&#1556;7&#65533;&#65533;&#65533;&#65533;g&#65533;&#65533;_&#65533;a&#65533;J[&#65533;&#65533;&#65533;&#65533;&#65533;a&#65533;e` &#65533;r,X l&#65533;i&#65533;@&#65533;&#65533;y&&#65533;Nq&#167;&&#65533;zI&#65533;&#65533;*&#65533;&#65533;z&#65533;&#65533;fag&#65533;2>$&#65533;&#65533;&#65533;c&#65533;+&#65533;&#65533;um&#825;&#65533;&#65533;&#65533;b4AS&#65533;&#65533;H&#65533;I&#65533;&#65533;5L&#65533;Y+&#65533;&#1638;6&#65533;&#65533;'c~S|&#65533;&#65533;&#65533;&#65533;x.&#65533;Y&#65533;L&#1831;\,&#65533;]&#65533;nPeL,&#65533;&#65533;]a&#65533;&#65533;D&#65533;S&#65533;&#65533;&#65533;}&#65533;&#65533;s&#65533;&#539;&#65533;&#65533;&#1753;lB&#65533;D&#65533;&#65533;&#65533;&#65533;V&#65533;&#1713;&#65533;&#254;&#65533;4yY&#65533;@E&#65533;&#65533;&#65533;&#65533;&#65533;&#65533;&#65533;'&#537;<Z\&#605;
EP @&#65533;&#65533;&#65533;z&#65533;A&#194;&#65533;& A&#65533;&#65533;&#65533;&#253;G=&#65533;Z&#65533;_&#65533;2&#65533;&#65533;&#65533;l=R&#65533;k!W&#65533;&#65533;&#801;&#65533;&#65533;Z&#65533;F&#65533;K&#65533;diEA&#65533;R&#65533;&#65533;u&#65533;L&#65533;N\&#65533;&#65533;&#65533;&#65533;&#65533;&#65533;)&#65533;&#1323;5&#65533;;
V&#65533;.B&#359;<&#65533;&#65533;&#65533;&#65533;FU&#65533;q&#65533;&#65533;&#65533;r&#65533;&#468;&#65533;&#65533;&#65533;@&#65533;&#65533;j&#65533;&#65533;&#65533;zk&#65533;N&#65533;&#65533;&#65533;w,X&#65533;&#65533;&#65533;4&#65533;&#65533;&#65533;&#65533;&#65533;&#65533;L_&#65533;&#65533;&#65533;&#65533;4&#65533;&#65533;b}&#65533;y&#65533;&#65533;&#65533;M~R "0&#65533;&#65533;aP&#65533;&#65533;D&#65533;&#65533;-&#65533;C&#65533;&#65533;&#65533;&#65533;&#693;S{<h&0&#65533;&#65533;&#65533;J&#65533;l&#65533;P&#65533;&#65533;)&#366;:3&#65533;&#65533;P&#65533;c&#65533;-8m=,%h&#65533;&#65533;DW[&#65533;d&#65533;Q&#65533;&#65533;&#65533;&#65533;M&#65533;3&#65533;&#65533;[&#65533;C&#65533;8&#65533;?&#65533;&#65533;mk&#65533;&#917;&#65533;&#65533;&#62133;h&#65533;&#65533;&#65533;}a&#65533;W&#65533;&#65533;t[&#65533;&#65533;uU&#65533;&#65533;&#65533;&#65533;d&#65533;TD=&#65533;&#65533;.&#65533;\&#65533;&#65533;&#65533;&#65533;&#65533;/&#65533;&#65533;&#65533;&#65533;&#65533;&#801;&#65533;'q&#65533; &#65533;+&#1947;(&#65533; j_T	&#65533;- &#65533;&#65533;E&#65533;&#65533;&#65533;&#65533;&#65533;&#65533;&#65533;~&#65533;i&#65533;&#65533;Q<F&#65533;&#65533;&#1127;l&&#282;&#65533;yu&#65533;&#65533;&#65533;>s&#65533;&#65533;&#65533;rc*&#65533;&#65533;5ZT&#65533;&#65533;H&#65533;]&#65533;;&#65533;R)&#65533;Qk1LHPi&#65533;g&#65533;N&#65533;&#65533;?&#65533;&#65533;&#573;&#65533;&#65533;-&#65533;&#1004;&#65533;mk/&#65533;&#65533;e&#65533;&#65533;&#65533;&#65533;]&#65533;&#65533;&#65533;
&#507;&#65533;]&#65533;}&iKV&#65533;dE&#65533;&#65533;&#65533;8&#65533;*Z&#65533;&#65533;N&#65533;o&#1854;&#65533;&#65533;&#1924;&#65533;L&II&#65533;&#65533;w]&#477;	&#65533;&#65533;T&#65533;&#65533;&#65533;'"&#65533;&#65533;&#65533;&#65533;19&#65533;&#65533;&#65533;5&#65533;1&#65533;&#65533;'&#65533;&#65533;8
`4Fpr&#65533;g &#65533;O &#65533;I&#1889;/]A&#65533;&#65533;&#65533;&#65533;s&#38287;]&#65533;o&#65533;&#65533;&#65533;+&#65533;IPH&#65533;&#65533;&#65533;2&#65533;I &#65533;&#65533;&#65533;&#65533;j55&#868;&#65533;&#65533;|&#65533;&#65533;&#65533;5&#65533;.n&#65533;&#65533;&#65533;e&#65533;&#65533;}&#65533;&#65533;&#65533;&#65533;&#65533;HS&#65533;K&#65533;&#65533;&#65533;&#65533;&#65533;9&#65533;&#65533;&#1675;&#65533;j&#65533;fA&#65533;+x&#65533;m |M&#65533;&#65533;&#65533;&#1439;&#186;&#65533;gS}&#65533;j&#65533;&#65533;V&#65533;&#65533;^>k&#65533;~&#65533;~kV&#697;&#65533;&#65533;l &#65533;&#65533;&#65533;Pz&#65533;&#65533;&#65533;&#65533;&#65533;{wP&#65533;&#65533;e&#65533;&#65533;PFF&#65533;M&#65533;&
&#65533;&#65533;3&#1526;&#65533;&#65533;&#65533;&#65533;2lU&#65533;u&#65533;'&#65533;&#65533;4&#65533;&#65533;&#65533;&#65533;<0TX7&#65533;&#65533;Kq&#670;f&#37300;&#65533;&#65533;&#65533;&#65533;f8e1&#65533;&#65533;&#65533;V&#65533;^&#65533;}&#65533;&#65533;pG&#65533;&#65533;Z&#828;&#65533;#&#65533;9&#65533;&#1724;`o&#65533;&#65533;dL&#65533;u&#65533;Qpv&#65533;&#65533;&#65533;&#65533;&#65533;&#65533;E&#65533;s&#65533;&#65533;&#65533;f&#65533;&#65533;&#522;pM&#65533;&#958;&#65533;&#65533;A&#65533;k&#65533;Gn&#65533;v&#65533;&#65533;[&#65533;6&#1646;&#65533;+&#65533; r&#65533;bt~aS&#1119;&#65533;&#65533;&#65533;&#65533;D&#65533;P&#1541;B<P&#65533;&#65533; 2&#65533;&#65533;&#65533;K&#65533;&#65533;&#65533;&#65533;
&#65533;E&#65533;&#1028;&#65533;[&#65533;`zk&#65533;~&#65533;&#65533;w&#65533;oj?9&#785;e&#65533;&#65533;&#65533;&#65533;,&#65533;&#65533;&#65533;.&#65533;u&#65533;&#65533;&#1848;&#65533;&#65533;&#65533;+&#65533;&#65533;&#65533;(&#65533;&#65533;<&#65533;&#65533;M&#65533;eb&#65533;&#65533;&#65533;`&#65533;&#1800;&#65533;&#65533;V.&#65533;ws&#65533;&#65533;)&#65533;&#65533;&#65533; &#65533;&#65533;M&#65533;&#65533;&#65533;&#65533;&#65533;&#65533;Bf&#65533;&#1673;&#65533;&#65533;&#65533;&#65533;&#65533;&#65533;&#65533;(`K&#50300;&#65533;&#65533;&#832;&#65533;R&#65533;4&#65533;&#65533;&#65533;=]&#65533;]z&#65533;&#65533;OZO'wPi.&#65533;}s&#65533;n&#65533;&#65533;'2&#65533;Y&#65533;&#65533;R&#65533;&#65533;&#65533;&#65533;%.&#65533;&#1188;C&#65533;3&#551;&#65533;&#65533;-&#65533;_&#65533;|&#65533;D&#65533;<c&#65533;&#1688;&#65533;&#65533;>&#65533;t&#65533;&#65533;&#65533;~&#65533;Hd&#1878;+e&#65533;&#65533;|&#65533;&#65533;~=T&#65533;E&#65533;&#65533;&#65533;Tt&#65533;&#65533;&#65533;#	n%&#65533;nI9&#65533;&#65533;&#65533;&#65533;&#65533;&#65533;&#65533;&#65533;&#65533;&#65533;&#65533;&#65533;&#65533;&#65533;&#65533;&#65533;&#65533;I&#65533;qU&#65533;&#65533;3&#65533;`\&#65533;&#65533;&#65533;&#65533;&#65533;&#65533;&#65533;/^&#65533;&#65533;&#65533;&#65533;&#65533;&#65533;&#65533;/hE&#65533;'ne&#65533;&#403;H&#65533;&#65533;&#65533;&#65533;&#65533;(&#65533;&#65533;&#65533;&#65533;V&#65533;&#65533;&#65533;&#65533;&#65533;&#65533;&#65533;&#65533;Z&#65533;}&#1069;+&#65533;&#65533;&#65533;&#65533;&#65533;&#65533;&#65533;D&#65533;&#65533;&#65533;&#65533;&#65533;&#65533;&#65533;&#65533;J'&#65533;&#1912;V&#65533;&#65533;$W&#65533;5>)&#65533;&#65533;A  "
&#65533;&#65533;a&#35953;&#65533;&#65533;.(&#65533;&#65533;&#65533;&	7&#65533;&#65533;C&#65533;#P&#65533;&#65533;Ha&#65533;&#65533;&#65533;`&#65533;B&#65533;&#65533;&#65533;1&#65533;F&#65533;&#65533;O&#65533;R&#65533;J&#65533; &#65533;Fh&#1914;&#65533;+&#65533;&#65533;$l&#65533;*v&#65533;!4h&#65533;&#65533;	&#65533;&#65533;Ul&#65533;&&#65533;&#65533;6-&#65533;!X&#65533;&#65533;u&#65533;&#65533;&#65533;&#65533;ir&#65533;
&#65533;J&#1554;&#65533;M&#65533;'6kv
&#65533;Q&#65533;1-:&#65533;i&#65533;Rc:{&#1180;&#65533;&#1255;T&#65533;U&#65533;N&#65533;&#65533;&#65533;/]&#65533;f&#65533;&#65533;&#65533;&#65533;a0&#65533;[&#65533;`&#65533;&#65533;QiN&#1789;-b=&#1659;&#65533;&#65533;&#65533;F&#65533;&#65533;&#2040;&#65533;&#65533;&#540;&#65533;7w&#65533;&#65533;57]&#65533;xA&#65533;&#1552;&#65533;B&#65533;&#65533;&#65533;&#65533;*^&#65533;@&#65533;#&#65533;&#65533;3&#65533;,&#65533;Y&#65533;&#65533;-In&#260;A&#1216;&#669;&#65533;u&#65533;8&#65533;&#65533;m&#65533;e &#65533;R&#65533;1&#65533;|&#65533;"d&#65533;&#65533;WV&#65533;AH&#65533;bNU&#65533;DF&#65533;&#65533;UF&#65533;&#65533;\yh&#65533; z`[,&#65533;&#65533;U&#65533;]v&#65533;&#65533;VW&#65533;&#360;b^r&#153;&#65533;82VHU&#65533;(B&#65533;&&#65533;&#65533;&#65533;&#65533;&#65533;Y&#65533;D"&#65533;H&#65533;&#65533;&#65533;&#65533;&#65533;d&#65533;&#545;&#65533;0&#65533;Q&#65533;l&#65533;`&#65533;]q\&#65533;&#65533;&#65533;88&&#65533;m&#65533;&#65533;&#65533;&#65533;r&#65533;&#65533;&#65533;&#65533;q&#65533;@&#65533;]K&#65533;&#65533;&#65533;&#65533;d&#65533;&#1821;&#65533;&#65533;&#1615;&#65533;r&#65533;&#65533;[>&#65533;&#65533;&#65533;5^B&#65533;]wl&#65533;&#65533;x=X&#65533;Q&#65533;'&#65533;z=T&#65533;&#65533;)&#65533;&#65533;&#65533;&#948;&#65533;N8&#65533;&#65533;&#65533;M&#65533;w`&#65533;&#65533;!E&#65533;&#65533;UD&#65533;U&#65533;RL&#65533;&#65533;&#65533;&#65533;]&#65533;&#11126;&#65533;&#65533;+&#65533;&#65533;l&#65533;cV'f&#65533;&#65533;[c6 lR&#65533;A&#1165;+V W]u&#65533;&#65533;&#65533;j&#65533;&#65533;&#65533;&#65533;J&#65533;b
J&#65533;&#65533;&#65533;&#65533;&#65533;&#65533;m&#65533;&#65533;>WBZm6&#65533;g&#65533;&#65533;U&#65533;F&#65533;6)/*&#65533;&#65533;2q&#65533;&#374;pSny&#65533;:&#65533;&#946;W&#65533;&#65533;,0&#65533;P&#65533;K&#65533;&#65533;&#65533;)&#65533;k&#65533;)W\&#65533;&#65533;UL&#65533;&#194;&#65533;&#65533;&#65533;&#65533;C&#65533;&#65533;&#65533;^w&#65533;&#65533;&#65533;&#65533;"&#65533;&#65533;
 P&#65533;&#65533;&#65533;&#65533;&#65533;H&#65533;d  &#65533;9&#65533;&#65533;Q&#65533;&#65533;4 6M&#65533;&#168;D&#65533;&#65533;&#65533;{Q84&#1503;&#65533;&#65533;&#65533;eIE&#65533;S&#65533;uk&#65533;&#65533;&#65533;&#65533;&#65533;&#65533;&#65533;du&#65533;^&#65533;&#65533;a&#65533;e&#65533;&#65533;[&#65533;u1C&#65533;&#65533;&#65533;&#65533;&#65533;5&#65533;&#65533;Y&#65533;J&#65533;_he&#65533;&#65533;b&#65533;~&#65533;5&#65533;dE&#65533;&#65533;&#65533;k&#65533;fJ&&#65533;&#1619;N6.&#65533;'&#65533;
&#65533;&#20207;v&#65533;&#65533;e&#65533;T~9&#65533;&#65533;&#65533;c&#65533;&#65533;'N\&#65533;&#65533;&#65533;&#1840;>&#65533;[&#65533;&#65533;"s,;&#65533;{0<:&#65533;{\&#65533;&#65533;&#512;\&#65533;o&#65533;&#65533;&#65533;2}+&#748;&#65533;H=&#65533;$@&#65533;^T&#65533;I&&#65533;1&#65533;&#65533;&#65533;di(6&#65533;j
C}&#65533;&#65533;"&#65533;v&#65533;&#65533;n+V&#65533;P]&#65533;&#65533;&#65533;f&#65533;&#65533;A^&#65533;&#65533;]&#65533; *"&#65533;&#65533;[kl&#65533;j&#65533;kb&#65533;
&#65533;&#65533;&#65533;2I>:&#65533;&#65533;W&#65533;%#&#65533;I&#65533;D|&#46840;&#65533;.9&#65533;p&#65533;&#1403;&#65533;+&#65533;Dr &#65533;&#65533;M&#65533;!	&#65533;&#65533;&#65533;\&#65533;t&#65533;&#65533;&#65533;&#65533; &#65533;B&#65533;&#65533;&#65533;lh#a<&#65533;R&#65533;;&#65533;&#65533;O&#65533;i&#65533;&#65533;2&#65533;">&#65533;&#65533;&#1539;k(&#65533;&#65533;&#65533;iM&#65533;C&#65533;&#65533;&#65533; 0XYx&#65533;&#65533;&#65533;dy&#65533;"&#65533;&#65533;&#65533;;Po	&#1451;O&#65533;=PM`&#65533;&#65533;&#969;H&#422;>V&#65533;i&#65533;&#65533;&#65533;&#65533;X&#65533;}	&#65533;&#65533;[&#65533;p&#65533;&#65533;\&#65533;&#65533;a&#1312;&#65533;&#65533;1&#65533;P	`d&#65533;&#65533;&#65533;5V&#65533;u&#65533;c&#65533;&#65533;@	zk];&#65533;&#65533;&#65533;z&#65533;&#65533;&#65533;Eq&#65533;&#65533; bF&#65533;&#65533;P&#65533;&#65533;h&#65533;M&#65533;&#65533;&#65533;&#65533;Y&#65533;&#1046;G4M^H,6&#65533;ut&#65533;a&#65533;&#65533;&#65533;K}&#65533;&#65533;uD&#792;&#65533;&#65533;&#65533;&#65533;&#65533;:&#65533;&#65533;&#65533;&#65533;r&#519;g&#1443;&#65533;	H&#1171;&#65533;eb%k8	&#65533;ld&#65533;&#989;g>S&#65533;&#65533;Npb&#65533;&#65533;&#65533;&;1&#65533;&#65533;R%D(:&#65533;0T&#65533;&#65533;&#65533;&#65533;B&#65533;&#65533;&#65533;&#65533;&#65533;&#65533;&#1578;u7}jt	Lh&#65533; &#30900;&#65533;&#65533;:&#34468;C&#65533;"IK6&#65533;p&#65533;4h&#65533;6&#65533;&#65533;&#65533;p&#65533;&#65533;&#65533;A&#65533;{*&#65533;[&#65533;&#65533; !?&#65533;&#65533;0:&#65533;k&#65533;&#65533;&#65533;V&#65533;Z&#65533;N&#65533;0&#65533;&#65533;&#65533;&#65533;h&#65533;G
&#65533;op&#65533;P3Da>Fu&#65533;;t&#65533;L&#65533;3`i&#65533;&#65533;}&#65533;%&#65533;&#65533;&#65533;&#65533;&#65533;&#65533;<r<&#65533;uqy&#65533;d 8Y`&#65533;&#65533;&#65533;&#65533;,&#65533;&#65533;&#921;&#65533;
&#65533;&#65533;&#65533;&#65533;&#271;&#65533;?&#65533;&#54144;Y&#65533;F9B!&#65533;t&#65533;|Q&#65533;&#65533;'8	Y&#65533;r&#65533;
t&#65533;sAgX&#65533;T(&#65533;&#610;&#65533;&#65533;&#65533;n&#1228;T~&#65533;&#1166;&#65533;+^&#65533;&#65533;&#65533;v&#65533;!x&#65533;]&#65533;U&#65533;&#65533;C&#150;&#65533;&#65533;&#65533;q9&#65533;&#65533;I3&#65533;f&#65533;&#65533;O&#65533;!&#65533;&#65533;&#297; &#65533;u&#65533;&#65533;r&#65533;&#65533;`:G&#65533;&#65533;&S&#65533;&#65533;T&#65533;X)&#65533;&#65533;QX&#65533;d&#65533;&#65533;U&#65533;&#65533;&#65533;OWE&#65533;]K9&#65533;&&#65533;B&#65533;p&#65533;&#65533;&#65533;'wyz|&+Q&#65533;u{&#65533;&#65533;&#65533;U&#65533;&#65533;&#65533;&#65533;{&#28019;}&#65533;&#65533;]|@&#65533;&#65533;
&#65533;nyS&#65533; &#65533;iXC&0&#65533;	&#65533;ZQz(&#65533;&#65533;&#65533;60E&#65533;&#65533;J&#65533;&#65533;&#65533;&#65533;&#65533;:&#65533;&#65533;oo&#65533;-,&#65533;&#65533;&#65533;T&#65533;GZeJ&#65533;&#65533;JyQ&#65533;P&#65533;Lg&#65533;P&#65533;+/&#65533;&#65533;cl&#65533;&#65533;&#65533;&#65533;&#65533;/M&#65533;LC&#16884;C.A&#65533;&#65533;&#1833;&#65533;&#65533;&#65533;&#65533;&#65533;&#65533;&#65533;8&#65533;H&#1539;b&#65533;B3&#65533;&#65533;,N
y8[^ tB&#65533;r&#65533;&#65533;%w0&#65533;&#65533;0&#65533;&#65533;&#1280;	>&#65533;~&#65533;&#65533;NP&#65533;U &#65533;+&#65533;S&#65533;hA&#65533;A&#65533;T0&#65533;&#65533;P&#65533;&#65533;&#65533;&#65533;&#65533;&#65533;&#65533;&#65533;&&#65533;&#65533;LF&#65533;-&#65533;PJ&#65533;M&#65533;x0&#65533;N&#65533;$Q.	&#65533;D"&#65533;&#65533;2&#1726;o&#65533;(&#65533;&#65533;&#65533;U&#65533;A&#65533;R&#65533;&#65533;&#65533;0&#65533;#_q&#1398;&#65533;>jrI&#65533;&#65533;E&#42423;4&#65533;GU)&#65533;g&#65533;&#65533;v&#65533;)C&#65533;&#65533;&#65533;&#65533;d&#65533;F,&#664;Sn5&#65533;&#65533;&#65533;caB&#65533;&#406;e6&#65533;nw&#1253;%&#65533;&#65533;&#65533;&#65533;&#65533;5&#65533;&#65533;Z&#65533;  E8&#65533;d&#65533;&#65533;g&#65533;&#522;-&#65533;&#65533;$h&#65533;&#1875;-&#65533;@&#65533;W&#65533;F`&#48069;&#65533;P,B1%R&#65533;=E7&#65533;&#65533;&#65533;&#65533;/&#65533;iMk&#65533;0&#65533;&#65533;&#65533;^=&#65533;&#65533;(8&#1822;&#65533;5&#42797;Vq&#65533;&#65533;I&#65533;P$F;&#65533;6&#65533;&#65533;&#65533;&#65533;&#65533;&#65533;Z&#65533;&#65533;`&#65533;&#65533;-&#65533;&#65533;&#65533;&#65533;&#65533; &#65533;&#65533;&#1426;&#65533;&#65533;t&#65533;#&#2006;&#65533;&#65533;.zsg&#65533;'&#65533;>bS&#65533;cP&#65533;&#65533;@e R&#65533;&#1890;&#65533;&#65533;&#65533;12&#65533;&#65533;.8s${rV &#65533;&#65533;&#65533;&#65533; &#65533;m&#65533;#&#65533;zow&#65533;I&#65533;>&#65533;:&#65533;&#65533;7&#65533;l&#65533;Q&#65533;&#1564;&#65533;(&#65533;&#65533;&#65533;&#65533;f&#65533;h0&#65533;&#65533;&#65533;2&#65533;Y&#65533;&#65533;&#65533;$&#65533;?L&#65533;&#65533;&#65533;&#65533;R-r&#65533;bv&#65533;=g7&#65533;&#65533;R&#65533;&#1255;]&#65533;&#65533;8&#65533;b&#65533;&#250;&#65533; dJ&#65533;6&#65533;^&#65533;s2&#501;&#65533;&#65533;&#65533;&#65533;&#65533;&#1477;&#65533;.?&#65533;A$&#1574;7&#1761;*&#65533;WW&#65533;z&#65533;&#65533;^&#65533;&#65533;<&#65533;&#65533;f&#65533;QE&#65533;@&#65533;-&#65533;&#65533;uG&#621;&#65533; &#65533;&#65533;n"o$&#65533; c T	&#65533;Z&#65533;=`7&#65533;<&#65533;3&#65533;&#65533;z&#65533;&#65533;&#65533;&#65533;&#65533;&#65533;&#65533;1&#65533;&#65533;U[,&#65533;&#65533;~_d&#65533;H&#65533;vy&#65533;&#65533;GeS&#65533;t&#65533;\&#65533;&#65533;YHy&#65533;g>*&#65533;a~&#65533;#&#65533;&#65533;:&#65533;&#65533;r&#65533;&#65533;j(ur*'&#65533;&#65533;H&#65533;P&#65533;s&#65533;&#65533;&#65533;5&#65533;9&#65533;a{;FmIG&#183; U6u&#65533;'(&#65533;&#65533;Ku&#65533;&#65533;&#65533;l&#1030;c	&#65533;|A&#65533;L;&#65533;EuXF|&#65533;&#65533;kc&#65533;&#65533;'&#65533;u`<]&#65533;M]d):3fY&#209;f_'&#65533;6&#65533;K&#47173;&#65533;&#65533;A&#65533;1d&#65533; &#65533;f&#65533;>eR&#65533;sQY&#65533;>#&#65533;h&#65533;&#65533;pD&#65533;`h&#65533;&#65533;&#65533;&#65533;a$b|CCC((&#65533;&#65533;J&#65533;&#65533;y &#65533;&#65533;Gp&#65533;Ba&#65533;q(&#65533;&#65533;DL'1&#65533;:&#65533;&#65533;c&#65533;q@F(&#65533; &#65533;Gh.Jd1N8L&#65533;g\&#65533;2
&#65533;|OuTFZ&#65533;!}&#65533;	&#65533;&#65533;(&#65533;C&#65533;3&#65533;&#65533;Ca&#65533;3`&#65533;&#65533;]_&#65533;&#65533;;&#65533;c&#65533;ftvA&#65533;&#65533; 
&#65533;&#65533;	kx&#65533;u6Pa&#65533;Ym&#65533;&#65533;&#65533;,&#65533;%&#65533;&#65533;p'p&#65533;1&#65533;C&#65533;l&#65533;@>&#65533;&#65533;Z&#65533;r&#65533;&#65533;|&#65533;0"&#65533;D"&#65533;&#65533;-&#65533;&#65533;Z&#65533;&#65533;&#65533;f&#65533; K&#65533;z'&#65533;&#65533;4{&#65533;&#65533;&#65533;.x|2:IXxl3>&#65533;&#65533;&#1540;&#1558;&#65533;&#65533;&#65533;&#65533;&#65533;Dt|&#65533;\&#65533;&#65533;&#65533;"	e&#65533;;>d&#65533;}&#65533;Vm&#65533;2&&#65533;&#65533;&#65533;FG &#65533;&#65533;&#65533;M&#65533;x4&#65533;<jw&#65533;&#65533;0p7@&#65533;8,&#65533;	9s&#65533;&#65533;,&#65533;w&#65533;[`5&#65533;Ygpo&#65533;?&#65533;g@#&#1174;;&#65533;6;mIrA&#65533;H&#65533;Jf&#65533;+b\F&#65533;w&#65533;&#65533;q&#65533;&#65533;&#65533;&#65533;&#65533;&#65533;h&#65533;&#65533;Ir&#65533;&#65533;g&#65533;&#65533;J1t&#919;&#65533;&#65533;&#65533;&#65533;&#65533;T7t&#65533;&#65533;&#65533;8h&#65533;8&#65533;{m&#65533;	>&#65533;&#65533;&#65533;&#65533;h&#65533;&#65533;&#65533;1&#65533;&#65533;&#65533;W5 &#65533;&#65533; zF&#65533;KXk.	&#65533;&#65533;&#65533;&#65533;>5=&#65533;n&&#65533;&#65533;s3:s4w&#65533;f;Ic&#65533;&#65533;&#1428;b&#65533;c&#65533;svbHs9&#65533;&#65533;lx7BSM	@&#65533;a'&#65533;&#65533;S&#65533;&#22119;&#598;&#65533;IQ&#39438;&#823;&#65533;:%&#65533;&#65533;o&#62998;f)&#65533;X&#65533;&#65533;t&#1241;&#65533;&#65533;RG&#38753;6&#65533;w9&#65533;d&#65533;DEb3&#65533;z,x&#65533;&#65533;&#65533;&#65533;Tu4F&#65533;J&#65533;&#65533;']&#1189;&#65533;&#1033;&#65533;~R&#65533;OV&#65533;BC&#65533;0&#65533;&#65533;{&#65533;&#387;&#65533;&#1048;'H&#65533;&#65533;&#65533;:&#65533;D&#65533;3&#65533;E	)&#65533;&#65533;#&#65533;&#65533;u$
Th&#65533;a&#65533;#&#65533;{$J=D)&#65533;W&#65533;&#65533;h&#65533;.&#249;&#65533;&#65533;&#65533;&#65533;&#65533;&#65533;`&#65533;&#65533;2a
|Nw*&#65533;&#65533;_&#65533;&#65533;Y&#65533;&#65533;r&#65533;
|&#65533;.&#65533;a &#65533;9&#65533;X&#65533;&#65533;X&#65533;&#65533;qc&#65533;Y,&#414;&#65533;&#65533;r&#65533;PB&#65533;&#65533;&#65533;z*TL&#65533;&#65533;kCt&#65533;&#65533;&#65533;&#65533;1&#65533;&#65533;&#65533;I&#536;&#65533;b&#65533;&#65533;&#65533;&#65533;&#65533;|$&#65533;/&#65533;&#65533;\:&#65533;&#65533;&#65533;k&#65533;x&#65533;&#65533;S'&#1776;&#65533;.&#65533;&#65533;D|&#65533;&#65533;W&#65533;P&#65533; g=A&#65533;&#1155;&#65533;gf(*g&#65533;)4&#65533;&#65533;#k%&#65533;Aq!6&#65533;u&#65533;7g&#65533;&#65533;Y&#65533;&#65533;V7&#65533;&#65533;Q&#1635;&#65533;&#65533;&#65533;&#65533;&#65533;H&#65533;&#65533;D&#65533;&#65533;&#65533;iKB
&#65533;J&#65533;&#65533;53&#65533;&#65533;I<&#65533;-XUG&#65533;&#65533;d&#65533;&#65533;&#350;d&#65533;\k&#65533;&#65533;ZE&#65533;&#65533;&#65533;&#65533;!&#65533;1W&#65533;g
&#65533;&#65533;&#65533;&#65533;&#65533;I&#65533;&#65533;)&#65533;&#1271;6&#65533;wy&#65533;&#65533;%P&#65533;*&#65533;&#65533;&#65533;
&#65533;&#65533;&#65533;}&#65533;&#65533;&#65533;&#65533;&#65533;&#65533;&#65533;&#65533;&#65533;i&#65533;&#65533;&#65533;j&#65533;&#65533;&#65533;2f7&#65533;!F_&#1478;1&#65533;k&#65533;)&#65533;U!!R&#65533;;O&#65533;&#65533;S&#65533;<&#65533;F?RI&#65533;EFgE&#65533;&#65533;c&#65533;L&#65533;H&#65533;&#65533;FV,a&#65533;&#65533;&#65533;&#65533;c&#65533;!Y&#65533;F&#65533;xQ5W&#65533;&#65533;!2&#65533;T&#65533;e&#65533;&#65533;x&#65533;"&&#65533;&#65533;&#65533;. &#39273;&#65533;<&#65533;J/&#65533;*&#65533;@&#65533;xg&M&#65533;x&#902;0#P&#65533;&#65533;&#65533;&#65533;S&#65533;&#375;4&#65533;&#65533;7&#65533; &#65533;&#65533;&#65533;J&#65533;&#65533;&#65533;;&#65533;Z&#65533;%&#65533;&#65533;&#65533;&#65533;&#65533;&#65533;&#1604;&#65533;&#65533;&#65533;&#65533;&#65533;FWm&#65533;
&&#65533;I&#65533;$&#65533;~&#65533;J&#65533;	&#65533;f&#65533;g&#65533;w&#65533;&#65533;z&#65533;&#65533;&#65533;E&#65533;E&#65533;N(&#65533;<6{~&#65533;zo&#1066;&#65533;*&#65533;p&#65533;&#65533;&#65533;&#65533;:&#65533;[">5d&#65533;&#683;&#65533;&#65533;&#65533;&#65533;&#65533;j&#65533;&#65533;&#65533;&#65533;tj&#6671;&#65533;&#293;&#65533;K`B&#65533;j!&#65533;
9&#65533;&#65533;&#65533;&#65533;&#65533;&#65533;&#65533;&#65533;&#65533;&#65533;&#65533;&#65533;&#65533;&#65533;Q&#65533;&#65533;:&#65533;&#65533;(&#65533;&#65533;!i&#65533;&#1361;&#65533;'&#65533;u&#65533;&#65533;y&#65533;~&#65533;&#65533;&#65533;&#65533;b+@&#65533;&#65533;&#65533;iR1&#532;&#65533;&#65533;
d <&#65533;&#65533;!F&#35248;N&#1648;&#65533;5&#65533;&#65533;&#65533;&#65533;x&#65533;&#65533;&#65533;NRc&#65533;t&#65533;u*&#695;nxo&#65533;
&#65533;&#65533;+P2&#65533;&#65533;&#65533;&#65533;K2*&#65533;i&#65533;`I&#65533;&#65533;&#65533;&#65533;&#65533;&#65533;&#65533;F&#65533;&#65533;&#65533;14$&#65533;eqV&#65533;&#65533;:&#65533;&#65533;T&#65533;&#65533;&#65533;nS E&#65533;&#65533;K&#65533;n&#65533;&#65533;&#65533;vS&#65533;&#42314;&#65533;&#65533;&#65533;&#65533;&#65533;&#65533;`&#65533;&#65533;B&#65533;P&#65533;L&#1320;&#375;&#65533;&#65533;[&#65533;U&#65533;KL&#65533;&#65533;&#65533;3&#65533;&#65533;&#65533;s]&#65533;'&#65533;Z&#65533;&#65533;&#65533;"y&#65533;&#65533;e|W$ J&#65533;&#65533;d&#65533;&#65533;&#65533;&#65533;&#375;&#65533;&#65533;a&#65533;s &#65533;j&#65533;&#65533;&#65533;X8&#65533;&#65533;&#65533;~JyR|&#65533;&#65533;&#65533;&#65533; &#65533;&#65533;-4|&#65533;rt&#65533;&#65533;&#65533;o&#65533;T&#65533;O&#65533;c&#65533;-&#65533;a&#65533;&#65533;y&#65533;`&#65533;&#65533;+&#65533;&#65533;R&#65533;&#65533;b&#65533;&#698;,&#65533;[&#65533;%-[	_&#65533;&#65533;f;&#65533;&#1225;&#65533;&#65533;&#65533;&#65533;&#65533;&#65533;A&#65533;4F&#65533;&#65533;k&#65533;&#65533;&#65533;.&#65533;'e&#65533;]y&#65533;@&#65533;&#65533;&#65533;&#65533;&#65533;L&#65533;&#65533;&#331;&#65533;&#65533;L&#65533;MX&#65533;&#65533;0&#65533;&#65533;7&#65533;&#65533;&#65533;&#65533;y&#380;&#65533;4&#65533;&#65533;n1&#65533;!i&#65533;&#65533;&#646;q7&#398;kgO&#65533;&#446;&#65533;&#137;&#65533;z&#65533;<&#65533;1kxN!&#65533;&#65533;>&#65533;S&#65533;,&#65533;&#65533;&#65533;&#65533;&#65533;w,U&#65533;#$&#65533;&#65533;l&#65533;~J&#65533;r.&#65533;&#65533;Y%1&#65533;&#65533;QE&#65533;&#65533;&#65533;L&#65533;&#65533;&#65533;G&#65533;nb&#65533;5&#65533;D)k8l&#1003;L{|&#65533;[&#65533;J&#65533;R&#65533;&#65533;&#65533;&#65533;&#65533;&#65533;&#7556;&#65533;&#65533;C.S&#65533;&#65533;jH&#65533;X&#65533;&#65533;V|&#65533;Z\&#65533;&#65533;&#65533;0Nf1wcl&#65533;&#572;&#65533;;@&#65533;4&#65533;&#65533;&#65533;E&#65533;S&#65533;&#65533;Hg&#65533;&#65533;&#65533;l&#65533;r&#65533;&#65533;P&#65533;&#65533;&#65533;&#65533;&#65533;&#1241;&#65533;i&#65533;&#65533;
L&#65533;si&#65533;'&#65533;&#65533;&#65533;&#65533;F&#65533;3F&#65533;&#65533;&#65533;\8t&#65533;&#65533;&#65533;<{&#1497;K&#65533;&#65533;hk&#65533;&#65533;II&#65533;&#65533;&#65533;&#973;:u@&#65533;&#65533;+&#65533;4&#65533;&#65533;m+&#65533;&#65533;Se&#65533;&#65533;&#65533;D|&#65533;&#65533;&#65533;E ]&#65533;&#65533;k&#65533;&#65533;!&#65533;&#65533;&#65533;&#65533;I&#65533;}&#65533;~&#1491;&#65533;z&#65533;&#65533;r&#65533;&#348;&#65533;&#65533;o&#65533;8&#65533;&#65533;a'k]&#65533;&#65533;\&#65533;NF&#877;&#65533;&#65533; T&#65533;&#65533;&#65533;&#65533;&#65533;&#65533;&#65533;&#65533;z&#65533;p&#65533;L/G&#65533;&#1293;3&#65533;&#65533;&#175;&#65533;&#65533;0T`&#65533;p&#65533;|&#65533;<&#65533;&#65533;&#65533;Ph&#65533;`&#65533;&#65533;q&#65533;&#65533;&#65533;&#65533;&#65533;|9&#65533;&#65533;q&#65533;S&#65533;d]j&#65533;&#65533;&#65533;&#65533;I\&#65533;w&#65533;< z&#65533;"z&#65533;7&#65533;&#65533;W&#65533;&#65533;&#65533;SH &#65533;&#65533;&#65533;&#65533;j&#1164;= )&#65533;&#65533;,}&#65533;&#65533;&#65533;&#65533;&#65533;&#65533;#|&#65533;3}&#65533;&#65533;&#290;&#65533;&#65533;&#65533;t&#65533;' &#65533;&#65533;&#65533;&#833;t	&#65533;Y&#65533;~
E&#65533;&#65533;&#65533;&#65533;,
&#65533;&#65533;&#1292;3R&#65533;&#65533;&#65533;B&#65533;&#65533;&#954;&#65533;&#65533;&#65533;Y&#65533;Kw&#65533;s&#65533;&#65533;&#65533;g&#65533;J&#65533;&#65533;&#65533;&#65533;&#65533;&#65533;&#65533;D'&#65533;&#653;'&#65533;
&#65533;A&#65533;pAL&#65533;F&#1501;|&#65533;-&#65533;&#65533;&#65533;N&#65533;O&#65533;&#65533;&#65533;B&#65533;&#65533;&#65533;&#65533;&#65533;
&#65533;kf&#65533;&#65533;k&#65533;{[&#65533;=&#65533;&#1938;&#65533;&#65533;kK&#65533;+4&#65533;
3&#65533;&#923;&#1373;&#65533;dp"O&#65533;Z9&#65533;&#65533;@&#65533;&#65533;&#65533;?&#65533;&#65533;Rn&#65533;&#65533;&#65533;&#65533;/&#65533;&#65533;sI&#65533;&#65533;&#65533;Y!6&#1012;&#36026;&#65533;&#65533;)&#65533;&#65533;&#65533;C&#65533;&#65533;{l&#65533;&#978;y&#65533;&#65533;Z&#65533;&#65533;M&#65533;7|&#65533;&#65533;%&#65533;|NR2]&#65533;&#909;~&#65533;2&#65533;! &#65533;&#65533;]&#65533;&#65533;&#1871;&#65533;4A&#65533;h{&#16781;&#65533;%/&#31074;&#65533;&#65533;&#65533;
&#65533;f&#65533;&#65533;&#65533;j2&#65533;V&#65533;Y~&#65533;6&#65533;'@&#65533;&#65533;(y_&#65533;&#65533;2.&#65533;&#65533;#|C&#65533;j~&#65533;O&#65533;&#65533;[&#65533;&#65533;&#65533;6M&#65533;&#65533;l&#65533;i&#65533;b'Q&#65533;&#1471;0&#65533;&#65533;&#65533;&#65533;&#65533;Z&#65533;&#65533;&#65533;&#65533;(^&#134;>&#65533;&#65533;{t&#65533;
&#1021;&#65533;P&#65533;&#65533;&#65533;LW&#65533;E&#65533;&#65533;U&#65533;&#65533;&#65533;k&#65533;&#65533;}H&#65533;&#65533;&#65533;&#65533;w&#65533;&#204;&#65533;&#65533;&#65533;5&#65533;&#65533;&#65533;&#15354;&#65533;&#65533;&#1923;&#65533;&#65533;jl&#65533;}&#7326;&#1785;&#65533;#&#65533; H&#65533;'c &#65533;&#65533;&#65533;&#65533;?/b&#65533;&#65533;&#65533;&#65533;&#65533;&#65533;	&#65533;Ek&#65533;O&#65533;&#65533;&#65533;&#65533;&#65533;&#65533;&#65533;xVj&#65533;&#65533;'xDpe6&#65533;&#65533;\ &#65533;&#65533;L&#12345;&#65533;&#65533;&#65533;\$&#65533;K&#65533;k&#65533;&#65533;&#65533;&#65533;zeQ&#65533;9&#1390;&#65533;&#65533;1&#65533;<.&#65533;&#65533;&#65533;X]&#65533;&#65533;&#65533;&#40572;.&#65533;.&#65533;&#65533;.&#65533;&#65533;&#65533;!#&#65533;^&#65533;&#65533;O&#65533;&#65533;V&#65533;&#1003;&#65533;&#65533;&#65533;&#65533;&#65533;/&#65533;Xn&#65533;&#65533;&#65533;&#65533;#qlaor&#65533;&#65533;"&#65533;&#65533;#&#65533;&#65533;B&#65533;N&#65533;s.&#65533;W&#65533;&#65533;&#65533;'U-@?v&#65533;b&#65533;x&#65533;&#1261;&#65533;/&#65533;Ch&#65533;&#65533;W&#198;&#65533;>&#65533;&#65533;&#65533;D&#65533;G&#1263;&#65533;d&#65533;&#65533;&#65533;&#65533;| X&#65533;&#65533;m&#65533;`&#65533;&#65533;&#65533;&#65533;&#65533;X&#65533;&#65533;[&#65533;"&#851;&#65533;V&#65533;&#65533;5n&#65533;&#65533;&#65533;m&#65533;{s&#785;{&#65533;&#65533;O&#65533;&#65533;8&#65533;&#65533;'lm&#65533;&#65533;&#65533;&#65533;&#65533;&#65533;=&&#65533;&#65533;%#ux|&#65533;H&#65533;&#65533;&#65533;&#65533;&#65533;_&#65533;7&#65533;k^&#65533;9"&#65533;&#65533;&#65533;&#590;
# |{&#65533;&#65533; Q
&#65533;-&#65533;&#65533;8&#65533;&#65533;&#65533;&#65533;&#65533;&#65533;:N&#65533;&#65533;P&#65533;;%&#65533;\&#65533;V&#65533;&#65533;3&#65533;U&#65533;|&#65533;&#65533;&#65533;n&#65533;&#65533;&#65533;&#65533;`&#65533;&#65533;^He&#65533;&#65533;{&#65533;^&#65533;&#65533;&#65533;&#65533;&#65533;&#65533;&#65533;&#65533;e=0&#65533; =5"=&#65533;&#65533;&)&#65533;&#65533;&#65533;&#65533;y&#65533;[-&#65533;=&#65533;E&#65533;&#65533;&#1471;&#65533;&#65533;k&#65533;/&#65533;	1&#65533;]&#65533;G
&#65533;&#65533;6l&#65533;,1&#65533;&#65533;&#65533;	&#65533;&#65533;&#65533;&#65533;&#65533;&#65533;&#65533;&#65533;&#65533;&#65533;&#65533;&#65533;6&#65533;
H&#65533;&#65533;AA&#65533;{qB&#65533;=}r"&#65533; &#65533;&&#65533;&#65533;+h&#65533;&#65533;&#65533; 5&#65533;&#65533;1&#65533;5*&#65533;,&#65533;&#1178;&#65533;j&#65533;&#65533;T&#65533;&#65533;MS&#65533;,&#65533;B(o&#65533;&#65533;&&#65533;IGL&#65533;@&#65533;&#65533;B$&#65533;A&#65533;Z.	UT&#65533;&#65533;S&#65533;&#65533; &#65533; &#65533;&#65533;_V&#65533;Y&#65533;&#65533;&#65533;&#65533;&#65533;&#65533;SA&#65533;&#65533;	&#65533;um[&#65533;U&#65533;b&#65533;&#65533;&#1593;q&#65533;b&#65533;y&#65533;&#2305;Ag&#65533;R&#65533;&#65533;-"`P&#65533;+@&#65533;s&#65533;&#65533;&#65533;k&#65533;&#65533;&#65533; &#65533;j&#65533;&#65533;&#65533;D&#65533;&#992;Si&#65533;h&#65533;&#65533;BC&#65533;&#65533;&#65533;&#65533;&#65533;,&#65533;&#1465;&#65533;&#65533;v<&#65533;&#65533;&#65533;&#65533;&#65533;&#65533;W/&#65533;&#1980;&#65533;&#65533;&#65533;&#65533;&#65533;,&#65533;K&#65533;	e &#65533;iH&#65533;2<X&#65533;&#65533;&#65533;&#65533;&#65533;&#65533;&#65533;&#65533;&#65533;w*3&#251;&#65533;)&#65533;&#65533;&#65533;&#960485;&#65533;&#65533;A&#65533;4&#65533;&#7817;&#65533;fDB&#65533;3&#65533;K&#65533;/&#65533;&#65533;yB&#65533;q&#65533;e&#65533;&#65533;&#65533;]&#65533;&#65533;O$q&#65533;&#65533;&#65533;&#352;|&#65533;M&#65533;&#65533;&#65533;1_&#65533;&#65533;w&#65533;&#65533;&#65533;&#65533;}!b'&#65533;H&#65533;+U&#65533;V 6-&#65533;%&#65533; &#65533;x&#65533;&#65533;&#65533;&#65533;!&#65533;&#65533;; &#65533;&#65533;&#65533;/D&#65533;&#65533;B&#65533;9&#65533;Xyl&#65533;&#65533;rP&#1024;&#65533;C&#917;&&#65533;&#65533;l&#65533;`[e&#65533;&#65533;WV&#65533;d&#65533;&#65533;H&#65533;&#65533;#&#65533;&#65533;a 
&#65533;W&#65533;?&#65533;rJ&#65533;!tQ&#65533;%&#65533;th|d]v: &#65533;'&#65533;&#65533;&#65533;&#65533;&#65533;{&#65533;&#65533;&#65533;z&#65533;,&#65533;hL#|2&#65533;9&#65533;gYmR0&#65533;Q&#65533;&#65533;&#65533;&#65533;;&#65533;&#65533;&#65533;&#65533;&#65533;rh*&#65533;&#65533;)`&#65533;&#65533;f&&#65533;+tP&#65533;u&#65533;T'&#65533;t&#65533;&#65533;H&#65533;&#65533;&#65533;&#65533;&#65533;&#65533;&#65533;&#274;x&#65533;'&#65533;&;,&#65533;i2;&#65533;&#935;&#11172;B&#65533;&#1612;&#65533;&#65533;&#65533;&#65533;&#65533;&#65533;cd=R&#65533;EY[&#65533;@&#65533;w&#65533;&#65533;&#65533;5qh M&#65533;QAy&#65533;V&#65533;J&#65533;a&#65533;&#65533;&#65533;N&#65533;&#421;:&#65533;&#65533;&#65533;!&#47871;!&#65533;&#65533;q&#65533;&#682;C&#65533;&#65533;v&#52387;>&#65533;&#65533;z&#65533;&#1887;~&#65533;'w&#901;<&#1118;&#65533;&#65533;&#65533;.G&#1537;&#65533;&#65533;+&#65533;v0#&#1650;w&#65533;~&#65533;&#65533;&#65533;&#65533;&#65533;s&#65533;,&#65533;+&#65533;&#65533;:&#65533;&#65533;&#14935;bu&#65533;&#65533;M&#65533;W.&#65533;%&(&#65533;&#65533;G-&#65533;v&#65533;,l&#65533;%
&#65533;j&#65533;;4&#65533;&#65533;^l&#65533;&#65533;_&#65533;&#65533;&#65533;&#65533;8&#65533;}&#65533;&#65533;8&#65533;@-*h&#65533;/ &#65533;&#65533;%&#65533;K&#65533;&#65533;ir&#65533;&#65533;&#65533;G&#65533;&#65533;1<&#65533;&#65533;f8f&#65533;&#65533;&#65533;"&#65533;+[m&#65533;&>#&#65533;&#65533;@&#65533;5&#65533;_&#65533;:&#65533;Zq&#65533;uj&#65533;&&#65533;"6 v^&#65533;&#65533;&#65533;&#65533;&#65533;&#65533;,;&#65533;c&#65533;&#65533;l&#1141;&#238;&#65533;&#65533;Cg\O&#65533;e7&#65533;;&#65533;'r}&#65533;&#65533;&#65533;&#65533;&#65533;&#65533;&#65533;sa&#65533;&#65533;&#65533;z&#65533;} >&#65533;&#65533;&#65533;<&#65533;&#65533;	&#65533;&#65533;^j&#65533;?=)&#65533;#K;&#65533;&#1759;n&#65533;&#65533;&#65533;r &#65533;3!B&#65533;&#65533;&#65533;&#65533;d>v	&#65533;7&#65533;&#65533;&#65533;n7&#65533;&#65533;QM&#65533;4&#65533;`qV
  &#65533;#s&#65533;&#65533;&#65533;&#65533;$&#65533;
~I&#65533;\&#65533;&#65533;&#65533;4&#65533;&#65533;C&#65533;&#65533;&#65533;Ht)&#65533;E&#65533;m&#155;&#65533;&#65533;&#65533;&#1526;&#65533;.}&#65533;&#65533;&#65533;b6&#65533;&#65533;Nw*La]G+&#65533;&#65533;.&#65533;%L&#65533;&#65533;&#65533;V<&#65533;&#65533;Ug&#65533;
&#65533;6&#65533;&#65533;&#65533;&#65533;jO&#65533;&#65533;&#65533;v&#1451;&#65533;-N7$&#65533;&#1652;w&#65533;n1t+"&#65533;&#65533;&#509;&#65533;&#65533;&#65533;&#1482;&#65533;a&#65533;U?#1I>&#65533;\D&#65533;&#65533;Te '&#65533;.v&#65533;>&#65533;&#65533;#K&#65533;FQV&#65533;QI#Ld&#65533;&#65533;+&#65533;i&#913;&#65533;I$5&#65533;
)5&#65533;9&&#65533;g&#65533;&#65533;Y-&#65533;e&#65533;&#65533;
i&#65533;LbQ&#65533;!a&#65533;&#65533;3:&#65533;&#65533;WDD&#65533;+g&#65533;&#65533;&#65533;&#65533;Pm&#65533;&#65533;&#65533;&#65533;*q&#592;2&#65533;&#65533;$&#65533;&#65533;&#65533;DI&#65533;"&#65533;b&#65533;Z&#65533;&#65533;&#65533;:P&#65533;H&#65533;&#65533;"+&#65533;&#65533;S&#65533;rk&#65533;&#65533;&#65533;5qWK&#65533;&#65533;#L&#65533;p&#65533;H&#65533;"!6GT&#65533;&#65533;-&#515;&#65533;X&#65533;=&#65533;&#65533;&#65533;5N&#65533;&#65533;v&#65533;o|&#65533;&#65533;&#65533;bG&#65533;Fz&#65533;&#65533;K&#65533;&#65533;&#65533;:&#65533;N&#65533;&#65533;&#65533;&#65533;-&#65533;&#65533;&#65533;R&#65533;&#65533;^&#65533;h&#65533;JXM&#65533;:&#65533;&#65533;&#65533;&#65533;b&#65533;x&#65533;&#65533;.T&#65533;&#65533;T&#65533;5!&#65533;&#65533;&#1561;&#65533;\+&#65533;&#65533;Ry&#65533;&#65533;&#65533;%i&#65533;&#65533;n&#65533;&#65533;T&#167;&#65533;&#65533;&#65533;x&#65533;&#65533;N&#1230;&#65533;\5)&#65533;&#65533;gv&#65533;T&&#65533;&#65533;6&#65533;WJY>&#65533;&#65533;&#65533;&#1283;&#65533;&#65533;/D&#65533;&#65533; &#65533;)iMO&#1315;Z&#65533;92&#65533;G&#65533;@&#65533;E(CM^
L&#65533;1&#65533;1;&#65533;7\q0&#65533;&#65533;r&#65533;&#65533;&#65533;R9)Sp#&#65533;eg&#65533;JN&#65533;)&#65533;&#65533;&#65533;>&#65533;Pv&#65533;&#65533;J%^&#65533;2)>&#65533;&#65533;&#65533;&#65533;T&#65533;%c1K&#65533;&#65533;r&#65533;&#65533;&#65533;&#65533;&#65533;&#65533;4&#65533;G&#65533;&#1391;|&#65533;&#65533;Nq&#65533;Ft1c&#65533;l&#65533;&#65533;FhU[jO&#65533;e3&#65533;&#65533;&#65533;K&#65533;&#65533;F&#1250;&#65533;&#65533;Q&#65533;D&#65533;)&#65533;&#65533;&#65533;I&#65533;&#65533;&#65533;c&#65533;Mk=;]BV&#65533;!]&#65533;r&#65533;&#65533;&#65533;C&#65533;1&#65533;N&#65533;P^]#&&#65533;&#65533;w&#65533;&#65533;HP&#65533;&#151;&#65533;&#65533;z&#65533;=&#65533;\]&#65533;&#65533;&#1336;&#65533;&#65533;&#65533;~&#65533;J&#65533;&#65533;.6&#65533;&#65533;,&#65533;d7+U&#65533;&#65533;!&#65533;],T&#65533;&#65533;Qc&#65533;&#1173; ^-&#65533;&#65533;&#65533;&#65533;&&#65533;&#65533;&#65533;D0}&#65533;&#65533;&#65533;
&#65533;&#65533;&#1368;iL&#65533;&#65533;VV&#65533;&#65533;&#65533;D&#65533;g&#65533;Y&#65533;&#65533;&#65533;rmR&#65533;&#65533;&#65533;&#153;&#65533;f&#65533;&#65533;r!&#65533;,K&#65533;(5&#65533;&#65533;&#65533;&#65533;&#65533;&#65533;	=P&#65533;^U&#65533;fn4&#65533;t&#65533;q&#65533;&#65533;Y&#65533;V&#65533;S&#65533;pE&#65533;L&#65533;&#2014;&#65533;u&#65533;u&#65533;&#65533;&#65533;'&#65533;&#65533;U&#65533;~M&#65533;b&#65533;&#65533;9&#65533;l-2c&#65533;&#65533;i&#163;&#65533;&#65533;y4;&#65533;8&#65533;&#65533;m&#65533;#&#65533;&#65533;JM&#65533;?&#65533;p'&#65533;&#1037;	x&#65533;&#65533;}s&#65533;%;5)&#65533;&#1060;9&#65533;&#65533;&#65533;d&#65533;Z&#65533;&#65533;&#65533;NU}&#65533;&#65533;R9
J&#65533;_@&#65533;&#65533;*&#65533;&#65533;'&#65533;&#65533;f&#65533;jX&#65533;&#65533;&#65533;&#65533;&#65533;&#65533;&#303;qDN&#65533;&#65533;-5&#1666;k=lw&#65533;	&#65533;R&#65533;&#65533;&#65533;aj&#65533;g&#65533;V&#65533;vn2d&#65533;&#65533;&#65533;{&#65533;yAS|&#1949;&#65533;|&#65533;j&#65533;&#65533;w&#65533;&#613;&#65533;EK&#65533;B[&#65533;&#65533;p&#65533;jc&#65533;Zb&#65533;&#60668;&#65533;LL&#65533;&#65533;&#65533;&#1888;
U&#65533;&#65533;&#65533;S&#65533;&#1525;R&#65533;2O&#65533;&#65533;(&#65533;y)D[x&#65533;&#1466;
&#65533;&#65533;4&#65533;&#65533;&#65533;V]&#65533;&#65533;&#65533;&#65533;&#65533;&#65533;&#65533;a&#65533;&#65533;&#65533;&#65533;&#65533;&#65533;p&#65533;q&#65533;&#65533;|&#65533;M&#65533;7I."&#65533;6&#65533;{&#65533;&#65533;&#65533;&#436;&#65533;&#65533;:&#65533;q&#65533;&#65533;&#65533;s&#65533;&#65533;L[;&#65533;&#65533;>&#65533;3&#65533;k
G&#65533;&#65533;5&#65533;&#65533;_&#65533;&#65533;eS&#65533;&#65533;&#65533;,i&#65533;&#65533;]u	m&#65533;o&#65533;&#65533;7&#65533;&#65533;&#65533;&#661;&#65533;2P&#65533;\(&#65533;vU&#65533;	&#65533;j&#65533;<sbo&#65533;9v&#65533;QE_&#65533;&#1435;&#65533;x&#65533;&#65533;&#65533;&#65533;8&#65533;23&#65533;&#65533;nx&#65533;&#1534;:&#65533;&#65533;&#65533;&#65533;C&#65533;V&#65533;=&#65533; &#65533;n&#65533;&#65533;&#65533;&#65533;&#65533;&#65533;&#702;&#65533;&#65533;i&#65533;&#65533;&#65533;&#65533;&#65533;&#65533;Xs&#65533;<&#65533;&#65533;x&#65533;&#65533;&#65533;&#65533;L&#65533;Hg&#65533;wGI&#65533;&#65533;&#65533;G&#65533;&#65533;R&#65533;0&#65533;ao/qW&#65533;2&#65533;Kc&#65533;@8&#65533;[&#2043;&#65533;x&#65533;'&#65533;&#1143;&#65533;:&#65533;&#65533;&#65533;&#65533;&#65533;+>&#65533;'5&#65533;Lz&#65533;{3&#65533;P&#65533;P27&#65533;d&#65533;ky&#65533;}&#65533;#&#65533;y&#65533;&#65533;v&#327088;5{t&#65533;?&#65533;&#65533;&#65533;h&#65533;wn&#65533;Wi&#65533;!&#65533;Ww`$r'F^&#65533;&#65533;q&#65533;W{&#65533;&#65533;_b'
A&#65533;_&#65533;wA&#65533;c0&#65533;+&#65533;q&#65533;&#324;0?&#65533;PM&#65533;x&#65533;&#65533;lsg{&#65533;W~&#65533;K&#65533;&#65533;rVwX&#65533;L(c&#65533;WW&#65533;E5x=&#65533;}{&#65533;r&#65533;7CXgS&#65533;&#65533;&#65533;m&#65533;&#65533;q&#65533;'-&#65533;4
c&#65533;d&#65533;&#65533;C&#65533;&#65533;P#&#65533;u&#65533;7&#65533;&#65533;,&#65533;z#&#65533;x&#65533;&#65533;&#65533;-(ZHx&#65533;&#65533;qc&#65533;&#65533;&#65533;&#65533;&#65533;&#65533;&#65533;%f&#65533;^&#65533;&#65533;`&#65533;0&#65533;3t&#65533;&#65533;&k&#65533;%px&#65533;l&#65533;&#65533;;(=3(&#65533;&#65533;&#65533;&#65533;yR&#65533;&#65533;&#65533;fi&#65533;&#65533;zvl]v&#65533;&#65533;p1&#65533;q&#65533;y&#65533;&#385;&#65533;w&#65533;+&#65533;E&#65533;&#65533;oO&#65533;"&#65533;a&#65533;G&#65533;&#65533;wZ38W&#65533;F&#65533;&#65533;e&#65533;s~(&#65533;.H&#65533;
8a&#65533;T&#65533;v'&#65533;&#1223;o&#65533;X&#65533;D&#65533;g&#65533;&#65533;(`J&#65533;&#65533;&#65533; |s&#65533;D&#65533;&#65533;v&#65533;QeC0X&#65533;gd=t&#65533;&#65533;@wa(5&#65533;&#65533;{&#65533;t&#65533;&#65533;hn&#65533;&#65533;&#65533;&#65533;&#65533;z)~l&#65533;&#65533;RG&#65533;Z&#65533;`&#65533;&#65533;U+&#65533;&#65533;9&#65533;&#65533;v~Q.&#65533;&#65533;x&#65533;&#65533;&#65533;&#65533;&#1127;n&#65533;7o&#65533;z&#65533;H}&#65533;&#65533;t&#65533;HbAj&#65533;&#1357;_Wo&#65533;&#526;&#65533;X&#65533;&#65533;&#65533;l&#65533;&#65533;&#65533;&#1286;|&#65533;&#65533;&#65533;&#65533;&#65533;&#65533;&#65533;&#65533;&#65533;&#65533;&#65533;'Qc&#65533;2>MH&#65533;&#65533;`&#65533;&#65533;&#65533;z&#43536;&#594; WlN7&#65533;J&#65533;X&#65533;&#387;&#65533;&#65533;&#65533;X&#65533;1&#65533;&#65533;&#65533;&#65533;mT&#65533;m&#65533;3+uE&#65533;&#65533;~&#65533;S&#65533;0&#65533;&#65533;
&#65533;l&#65533;&#65533;n&#65533;&#65533;&#65533;&#2024;&#65533;I&#65533;&#65533;g}`&#65533;&#65533;&#65533;>&#65533;X&#65533;\)&#65533;(&#65533;Ui{&#65533;%e D9&#65533;&#1473;&#65533;&#65533;&#65533;-"&#65533;&#65533;L&#65533;&#65533;IbI&#65533;&#903;&#65533;&#65533;W&#65533;&#65533;w&#65533;S&#65533;}>&#65533;&#65533;Whi&#26123;Yt&#65533;&#65533;X&#65533;&#65533;|9&#65533;&#65533;&#65533;xCi&#1110;y&#65533;&#65533;&#65533;gT&#65533;&#65533;e&#65533;GD&#65533;&#399;&#65533;&#536;}&#65533;&#65533;&#65533;&#65533;&&#65533;&#65533;&#65533;G&#65533;{U&#65533;&&#65533;&#65533;&#65533;a&#65533;I&#65533;&#1552;4`L&#1547;-&#65533;&#65533;?&#65533;s!&#65533;&#65533;;&#65533;&#65533;&#65533;&#65533;&#65533;&#65533;&#65533;&#65533;S_}W&#65533;@&#65533;&#65533;&#65533;&#65533;{]x&#65533;'&#65533;&#65533;&#531;&#168;&#65533;&#65533;&#65533;r&#65533;&#30523;&#65533;&#65533;hhW&#65533;Yz&#1911;&#65533;w&#65533;&#65533;&#65533;&#65533;(&#65533;&#65533;&#65533;y[A[&#65533;&#65533;&#65533;&#65533;:$FG&#65533;&#65533;&#65533;x,&#65533;i&#65533;&#1255;h&#65533;7&#65533;&#65533;9\W1X\Z&#65533;&#65533;(u&#65533;L&#65533;&#65533;&#65533;&#607;&#65533;&#65533;&#65533;&#65533;'&#65533;hA&#744;mp	[8&#65533;&#65533;j&#65533;z>&#65533;|*&#65533;Qu&#65533;>&#65533;&#65533;&#65533;&#65533; :&#65533;fI&#65533;&#65533;&#576;0X&#65533;&&#65533;&#65533;&#65533;&#65533;&#65533; 	~&#65533;e'&#65533;a&#65533;&#65533;&#65533;&#65533;O&#65533;`&#65533;&#65533;u&#65533;&#65533;&#65533;&#65533;&#65533;&#65533;&#65533;V&#34362;I&#65533;&#65533;&#1623;z&#65533;&#65533;,&#65533;&#65533;&#65533;2&#65533;Hz&#65533;&#65533;&#65533;8&#65533;]i&#65533;:KhY&#65533;&#65533;Y:&#65533;&#65533;&#65533;&#65533;&#65533;&#65533;&#65533;i&#65533;&#65533;d&#132;c'8&#65533;&#65533;jmw&#65533;!&#651;I&#65533;&#65533;&#65533;&#65533;&#65533;&#65533;)x&#65533;9&#65533;x&#1678;&#65533;&#65533;&#65533;&#65533;8&#65533;&#65533;&#65533;&#65533;&#65533;&#65533;}'b5&#65533;v&#65533;"KL?F&#65533;N&#65533;|&#65533;r &#65533;&#65533;yw&#65533;y&#65533;'Z&#65533;&#65533;&#65533;&#65533;&#65533;S&#65533;bx_&#65533;&#65533;6&#65533;Z}&#65533;W&#65533;x&#1440;&#65533;vH&#65533;&#65533;&#65533;W[&#65533;v!&#65533;|&#65533;&#65533;&#65533;xt&#65533;&#602;&#65533;8u&#65533;7&#65533;&#65533;&#65533;ig&#65533;&#65533;&#65533;y&#65533;&#65533;&#65533;&#65533;zZ&#65533;Y	&#65533;&#65533;7&#65533;:i&#65533;&#65533;&#65533;~j`R&#65533;g&#65533;n&#65533;c%bs&#65533;&#65533;&#468;&#65533;&#65533;)&#65533;&#65533;9*
&#65533;c&#65533;&#65533;9&#65533;G&#65533;{&#65533;&#65533;&#65533;&#65533;h&#65533;&#65533;RX&#65533;&#65533;=&#65533;&#65533;&#65533;&#65533;&#65533;6&#65533;&#65533;:&#65533;&#65533;&#65533;&%\&#170;h&#65533;&#65533;&#65533;&#65533;&#65533;"7FHHt&#65533;&#65533;&#65533;b&#65533;&#65533;&#65533;&#65533;\'&#65533;&#65533;&#65533;6&#65533;&#65533;&#65533;&#65533;&#65533;h&#65533;&#1570;&#65533;&#1684;e9&#65533;	&#65533;f&#65533;Z&#65533;&#65533;&#1620;&#65533;z+&#217;j&#65533;&#65533;&#65533;&#65533;&#65533;&#65533;\H&#65533;&#65533;
l]G&#65533;&#65533;&#65533;&#65533;&#65533;&#65533;m&#65533;~&#65533;&#65533;&#65533;	&#65533;YH&#65533;n&#65533;rIgP&#65533;&#65533;j\j_&#65533;&#65533;&#65533;&#1497;&#65533;.&#65533;&#65533;&#65533;&#65533;&#65533;&#65533;W&#65533;&#65533;)a&#65533;}'&#65533;&#65533;&#65533;&#65533;Y{&#65533;&#65533;&#65533;^&#65533;&#65533;&#65533;&#65533;~&#65533;&#65533;&#65533;X&#65533;&#65533;(&#65533; &#65533;k&#65533;];R{&#65533;&#65533;&#65533;YNTB&#65533;9&#65533;&#65533;&#65533;&#65533;o&#65533;,&#65533;F&#65533;{&#65533;&#7746;x&#1718;&#65533;&#65533;&#65533;&#65533;&#65533;&#65533;&#65533;&#65533;&#65533;9&#747;"&#65533; d&#65533;&#65533;&#65533;bYk &#65533;&#616;&#65533;*&#65533;j&#65533;WL&#65533;&#65533;c&#65533;&#65533;&#65533;&#65533;X&#65533;&#65533;&#65533;&#65533;N&#65533;&#65533;&#65533;i&#65533;&#65533;&#65533;EK&#65533;&#65533;&#65533;&#1588;&#65533;H&#65533;&#60838;.i&#65533;E&#65533;c&#65533;F:&#65533;c&#65533;&#65533;&#65533;&#640;^&#65533;&#65533;&#65533;&#65533;pNUT[&#606;&#65533;G&#65533;+&#65533;&#65533;&#65533;j&#65533;PX&#65533;6&#65533;&#65533;&#65533;+s!&#65533;&#65533;&#1257;B&#65533;G&#65533;&#65533;&#65533;&#65533;|&#65533;&#65533;&#65533;&#65533;&#1788;&#65533;&#65533;&#65533;&#65533;&#1716;&#65533;*0&#65533;&#65533;&#65533;:&#65533;&#65533;&#65533;&#436;b&#65533;&#65533;&#65533;&#65533;&#65533;
&#65533;Us&#65533;&#65533;&#65533;&#65533;&#65533;&#447;Q&#65533;&#65533;&#65533;x&#65533;{&#625;&#65533;K&#65533;&#65533;x@&#760;>k&#65533;&#65533;{|&#65533;5&;z&#65533;49<&#65533;!gq&#65533;&#65533;&#65533;3K&#65533;&#65533;7&#65533;@(&#65533;&#65533;&#65533;&#65533;!&#1762;&#65533;&#65533;&#65533;8&#65533;&#65533;:&#65533;&#65533;kK&#65533;lAv&#65533;gI&#65533;&#65533;&#65533;WJ&#65533;&#65533;- &#65533;&#65533;)&#65533;d*&#65533;PA&#65533;&#65533;&#65533;&#65533;;=&#65533;"Y&#444;&#65533;&#65533;&#65533;+&#65533;&#65533;&#65533;&#65533;&#65533;&#65533;X&#65533;&#65533;&#65533;&#65533;&#65533;&#65533;&#1289;&#65533;&#65533;Y&#65533;F&#65533;&#65533;	&#65533;\&#65533;9&#65533;&#65533;&#65533;v&#1330;o8&#65533;Wm&#65533;&#65533;&#65533;&#65533;&#65533;)&#65533;&#65533;&#65533;+&#65533;&#65533;+&#65533;&#65533;&#65533;&#65533;&#65533;&#65533;&#65533;&#65533;&#1533;&#65533;S&#65533;&#65533;&#1572;<&#65533;&#65533;Z&#65533;s&#65533;&#65533;m&#145;&#65533;&#65533;&#65533;J)_dr:C&#65533;&#65533;WF&#65533;&#585;&#65533;&#65533;&#65533;&#65533;&#678;.&#65533;-&#65533;X&#65533;x&#65533;&#1195;&#65533;|i&#65533;
&#65533;!\&#65533;&#65533;&#65533;&#65533;&#65533;&#65533;&#65533;u&#65533;&#65533;Xk&#65533;&#65533;7&#65533;&#65533;&#65533;N&#65533;'F&#65533;&#65533;&#65533;,&#65533;|&#65533;&#65533;&#65533;&#65533;&#65533;L{&#65533;&#65533;&#65533;&#65533;&#65533;&#65533;%&#430;&#65533;{&#65533;Z&#65533;&#65533;f&#65533;&#65533;l&#65533;H&#65533;!Z&#65533;&#65533;I&#65533;,&#65533;&#65533;&#766;&#65533;+&#65533;,r&#65533;BU&#65533;Z&#65533;&#65533;w&#811;&#65533;;&#65533;&#65533;&#65533;w&#476;X&#65533;&#65533;&#65533;&#378;&#65533;&#65533;&#65533;+&#65533;7&#65533;&#65533;N,&#65533;L\D5j&#65533;<&#65533;&#65533;&#65533;\y&#65533;&#778;&#65533;&#65533;&#65533;&#65533;&#65533;&#65533;&#65533;S&#65533;&#65533;T\&#65533;&#65533;Z&#65533;&#65533;\&#65533;&#860;:[S\p&#65533;&#65533;_&#65533;\`&#65533;5&#65533;>{&#65533;<[&#65533;&#65533;,Dg&#65533;&#65533;]&#65533;&#65533;&#65533;&#65533;{!&#65533;~&#65533;&#65533;&#1734;jk&#65533;&#65533;&#65533;&#65533;&#65533;&#65533;;&#65533;&#1211;&#65533;&#65533;&#65533;+&#65533; &#65533;s&#65533;&#65533;&#65533;&#65533;z&#65533;&#65533;&#65533;&#65533;h&#65533;J4|-+-&#65533;Z&#65533;&#65533;|&#65533;
&#1888;&#65533;&#65533;&#661;:&#65533;&#65533;&#65533;&#65533;&#65533;&#65533;iQ&#65533;&#65533;&#65533;%&#65533;&#65533;[&#65533;g&#65533;w&#65533;|&#65533;&#65533;t&#248;&#65533;&#65533;SVuX&#65533;w&#65533;&#65533;&#65533;&#65533;Ov&#65533;"&#65533;&#65533; q&#65533;&#65533;&#65533;Kz.&#374;&#65533;&#65533;5}&#65533;&#65533;&#65533;&#65533;&#65533;&#1787;&#65533;,&#65533;&#65533;&#65533;&#1478;&#1462;4}&#1347;&#65533;&#65533;y/&#65533;&#65533;&#65533;&#65533;&#65533;&#65533;&#1794;)y&#65533;&#65533;&#65533;J&#65533;n&#65533;&#65533;&#1235;M&#65533;u!&#65533;Q}&#65533;&#65533;&#1483;&#65533;&#65533;m&#65533;&#65533;&#65533;K%&#65533;=&#134;&#65533;&#65533;&#1062;i&#65533;&#65533;pI&#65533;jM&#65533;&#65533;&#65533;&#65533;
P&#65533;s&#65533;&#65533;&#65533;&#65533;&#65533;&#1990;&#65533;&#65533;&#65533;&#65533;PW&#65533;A&#65533;|&#65533;m&#65533;,:&#679;&#65533;M&#65533;&#65533;3&#65533;&#65533;&#65533;|&#65533;7[&#65533;&#65533;&#65533;&#65533;!GgL&#65533;&#65533;&#65533;&#65533;xk&#65533;|&#65533;&#65533;k|&#65533;&#65533;&#65533;[t&#877;&#65533;"l&#65533;l&#65533;&#65533;M&#65533;&#936;&#65533;&#65533;&#842;&hb&#65533;&#65533;&#65533;g&#65533;&#65533;&#65533;=tw&#65533;&#65533;D&#65533;&#65533;g&#65533;dVQ&#1731;&#65533;&#65533;&#65533;&#65533;&#65533;m&#65533;nR&#65533;&#65533;&#65533;&#65533;&#65533;&#65533;&#65533;9&#65533;&#65533;&#65533;&#65533;&#65533;&#65533;&#65533;&#65533;-&#65533;&#65533;&#65533;&#65533;&#65533;]~&#65533;&#65533;&#65533;}&#65533;`}o&#65533;i&#65533;I&#65533;&#65533;HM*&#65533;{K,&#65533;&#65533;,&#65533;G&#65533;&#65533;&#65533;&#65533;&#65533;=&#65533;$N&#65533;&#65533;t3:&#65533;H&#65533;{&#65533;&#65533;&#65533;,&#65533;^=h&#65533;i&#65533;+&#65533;jJ&#65533;7&#65533;&#65533;9I&#65533;&#65533;.&#65533;&#65533; &#65533;&#65533;x&#1816;&#65533;&#65533;&#221;&#65533;H\!&#65533;}&#65533;&#65533;&#65533;&#65533;\&#65533;2&#65533;&#65533;&#65533;&#65533;\.&#65533;M&#65533;&#65533;yN&#65533;TD}&#65533;&#65533;-&#65533;}&#65533;&#65533;H&#65533;6&#65533;&#65533;&#65533;=&#65533;&#65533;[&#21341;&#65533;&#65533;&#65533;M&#65533;&#65533;%&#65533;}&#65533;&#65533;&#65533;&#65533;&#65533;&#65533;&#65533;&#65533;&#65533;&#65533;L&#65533;e&#65533;TV&#65533;&#65533;&#65533;&#1371;&#65533;&#65533;7n&#65533;n&#65533;2&#65533;&#65533;j&#497;k&#65533;&#65533;&#65533;&#65533;&#65533;&#65533;x&#65533;&#65533;:&#65533;&#65533;}&#1129;&#65533;&#65533;&#65533;&#65533;&#65533;&#65533;f.El&&#1301;&#65533;&#65533;&#65533;9&#65533;&#65533;&#65533;&#65533;&#65533;2,&#65533;&#65533;&#65533;Q&#65533;-&#65533;}&#65533;&#65533;&#65533;&#65533;~&#65533;&#872;&#65533;{&#65533;&#65533;&#65533;&#16526;&#65533;*GM&#65533;]&#65533;&#65533;&#65533;o&#65533;&#65533;&#65533;~&#65533;&#65533;M&#65533;)&#65533;V&#65533;&#65533;&#65533;&#65533;&#65533;&#65533;5&#65533;&#1322;&#65533;rV&#65533;&#65533;&#65533;&#65533;&#65533;1-&#65533;&#65533;&#65533;&#65533;:j&#65533;\&#65533;&#65533;&#65533;&#65533;&#65533;&#65533;&#65533;.&#65533;&#65533;&#65533;&#65533;g&#65533;Dy&#65533;'.	&#65533;-&#65533;&#65533;N&#65533;&#65533;&#65533;Kt&#65533;&#65533;R&#65533;&#65533; &#65533;&#65533;h^&#65533;&#65533;h&#383;&#65533;&#65533;z&#65533;~&#65533;&#65533;&#65533;&#65533;&#65533;&#65533;&#65533;&#155;&#65533;b&#65533;S&#65533;&#65533;D&#65533;&#65533;,&#65533;&#847;{1&#65533;=&#65533;&#65533;&#65533;>&#65533;&#65533;&#65533;,/&#65533;\&#65533;&#65533;Uj&#65533;R|&#65533;L&#65533;=kq&#65533;&#65533;&#65533;&#65533;&#65533;=O&#65533;&#65533;&#65533;&#65533;?&#65533;&#65533;jQ&#65533;=&#65533;&#65533;&#65533;&#65533;&#65533;&#65533;}&#65533;&#65533;m*&#65533;K&#65533;	4~&#65533;&#65533;&#65533;{W&#1359;L&#65533;&#65533;&#65533;e&#1872;#[&#65533;&#65533;&#65533;7&#65533;&#65533;>&#65533;u[&#65533;&#65533;0>5&#65533;q:&#65533;&#65533;&#65533;&#65533;&#65533;&#65533;&#65533;&#65533;5&#65533;	&#65533;&#1762;&#65533;%&#65533;&#956;&#65533;&#65533;&#65533;&#65533;&#65533;a&#65533;&#65533;&#990;&#65533;l&#65533;%&#65533;&#65533;@&#65533;&#65533;o%>-&#65533;l&#65533;i&#65533;.&#65533;=&#65533;=&#65533;T&#65533;!&#65533;&#65533;o&#65533;&#65533;&#65533;&#65533;<&#1705;m&#50776;&#65533;N]&#65533;O&#65533;&#65533;<&#65533;&#65533;&#65533;X
&#65533;&#65533;~&#65533;&#61677;[&#65533;&#65533;J&#65533;&#65533;s}"&#65533;&#65533;&#65533;1O&#65533;&#65533;K&#65533;&#65533;&#65533;
&#65533;&#1799;&#65533;&#65533;p&#65533;&#65533;C&#65533;&#65533;&#65533;&#65533;&#65533;>&#65533;&#65533;&#65533;&#65533;&#65533;&#65533;-&#65533;&#65533;-&#65533;`&#65533;w&#65533;&#65533;&#65533;0&#1026;&#65533;&#65533;M&#65533;&#65533;	&#65533;&#65533;|&#65533;&#65533;_&#65533;\}ZM&#65533;&#65533;&#65533;&#65533;&#65533;O&#65533;U&#65533;w&#65533;&#65533;L&#65533;&#65533;&#65533;&#65533;&#65533;&#65533;&#1776;&#65533;
qV3&#65533;&#65533;e&#65533;&#65533;&#65533;&#65533;&#65533;U\^&#65533;&#65533;?/&#65533;&#65533;&#65533;&#65533;&#65533;&#65533;&#65533;&#65533;&#65533;&#65533;&#65533;&#65533;&#65533;&#65533;&#65533;&#65533;&#65533;&#65533;&#65533;&#65533;&#65533;&#65533;&#65533;&#65533;&#65533;8{&#65533;&#65533;&#65533;&#65533;&#65533;&#65533;&#65533;&#65533;&#65533;&#65533;	&#65533;@&#65533;&#65533;&#65533;(%&#142;&#65533;&#65533;&#65533;&#65533;&#65533;&#65533;&#65533;&#65533;&#940;&#666;&#65533;&#65533;&#65533;Z&#65533;&#65533;&#65533;&#1368;H&#65533;&#65533;&#65533;&#65533;&#65533;&#65533;&#65533;&#2014;&#65533;&#65533;&#65533;n&#1069;+&#65533;&#293;&#65533;8&#65533;&#65533;&#65533;&#1973;[&#65533;&#65533;&#65533;&#65533;&#65533;f&#1122;&#65533;&#65533;C&#65533;&#65533;Es&#65533;1&#65533;&#65533; &&#65533;g%&#65533;3>#f&#65533;a3&#65533;&#65533;i&#65533;&#65533;Ix&#65533;Z&#65533;k&#65533;&#649;&#65533;&#65533;Bs&#65533;&O&#65533;B&#65533;k@&#65533;&#65533;t&#65533;&#65533;GT&#65533;B&#65533;?&#65533;&#65533;&khR&#65533;&#62365;&#65533;5&#65533;&#1387;GEj&#65533;&#65533;&#65533;&#65533;C&#65533;&#65533;&#65533;&#65533;&#65533;&&#65533;&#65533;&#65533;>&#65533;&#65533;2lX&#65533;P&#65533;&#65533;&#1309;&#187;R&#65533;&#65533;&#65533;*Z&#65533; &#65533;e&#65533;2&#65533;`}&#65533;rs&#65533;&#65533;l&#65533;&#65533;&#65533;}L&#65533;&#65533;GH&#65533;&#65533;&#65533;&#65533;2&#65533;eK&#65533;&#65533;}t&#65533;&#65533;^m<9&#65533;&#65533;F&#65533;&#65533;&#65533;&#65533;#&#65533;&#65533;Mq&#65533;&#35357;&#65533;.fI&#65533;&#65533;@&#65533;[&#498;K&#65533;q&#65533;&#65533;&#65533;3V&#65533;U&#65533;&#65533;&#65533;xE-&#65533;&#65533;&#65533;&#65533;&#65533;&#65533;zx&#65533;6&#65533;&#65533;mG&#65533;r&#65533;&#65533;&#65533;Bfbvh&#65533;t&#65533;X&#65533;&#65533;&#65533;&#65533;&#65533;&#65533;o&#65533;1&#65533;&#65533;77&#1785;~&#737;A&#65533;&#65533;^&#65533;'~o&#65533;&#65533;\]&#65533;&#65533;&#65533;`9&#1781;&#347;OE&#65533;'!&#65533;&#65533;&#65533;k&#65533;&#65533;{&#65533;&#65533;&#65533;l&#65533;&#65533;v&#65533;g&#1125;&#65533;KH&#65533;7&#65533;&#65533;&#65533;\'&#65533;2.&#65533;(&#65533;A&#65533;T&#65533;&#65533;A@	W&#65533;i>&#65533;&#65533;G&#65533;'&#65533;&#65533;#&#65533;#$n&#65533;&#65533;#>C&#65533;W&#65533;>T&#65533;r&#712;y&#65533;&#65533;&#1109;f&#65533;^2	X6&#65533;	YfdZf&#65533;gQ6&#65533;&#65533;0bH&#65533;9W6vZ&#65533;&#65533;&#65533;GJwfI&#65533;[;{&#65533;8a&#65533;;1&#65533;&#65533;x&#27208;q5&#65533;\&#65533;4.&#65533;&#65533;&#1481;&#65533;&#65533;~&#65533;&#1859;SY&#65533;&#1977;&#1319;4):&#65533;p&#65533;&#65533;I&#65533;&#65533;&#65533;<&#65533;q8n&#65533;|Qf*"Q'&#65533;3&#65533;AavR&#65533;P&#65533;N&#65533;%j&#65533;&#65533;Gj&#65533;C^j&#65533;G&#65533;,CD&#65533;&#65533;&#65533;S&#394;&#1191;&#65533;&#65533;&#65533;&#65533;&#65533;&#65533;&#1515;&#65533;&#210;7m&#65533;&#65533;pKl&#65533;&#65533;6&#65533;&#65533;@*.&#65533;&#65533;&#65533;&#65533;&#52891;&#65533;&#65533;k&#65533;
&v&#65533;&#65533;&#65533;&#65533;&#65533;&#65533;'&#65533;&#65533;&#65533;&#65533;&#65533;&#65533;&#65533;&#65533;09&#65533;"l&#65533;&#136;]&#65533;&#65533;&#65533;&#65533;E&#65533;t&#65533;&#65533;&#65533; &#65533;&#65533;&#65533;fV>k&#65533;e&#65533;&#65533;K&#65533;&&#65533;k&#65533;&#65533;&#65533;b&#65533; &#65533;7^&#1846;&#65533;&#65533;p&#65533;&#65533;&#65533;&#65533;S:3)&#65533;&#65533;&#65533;a&#65533;&#65533;@{L&#65533;&#65533;&#65533;q&#65533;&#65533;&#352;&#65533;&#65533;s&#65533;&#65533;&#65533;9r&#65533;&#65533;&#65533;Ks^M&#65533;&#65533;&#65533;oE:&#65533;J&#65533;&#65533;&#65533;p&#65533;&#65533;`/mj&#65533;f&#65533;&#65533;&#65533;&#65533;&#65533;&#65533;`J&#65533;)&#65533;&#65533;&#65533; &#65533;&#65533;&#65533;&#65533;&#65533;&#65533;&#65533;&#65533;9_&#65533;&#65533;&#65533;&#65533;x&#65533;&#65533;r)&#2018;&#65533;&#65533;&#65533;&#842;&#65533;L&#2013;}&#65533;,y&#65533;t&#65533;&#65533;&#65533;&#65533;D&#424;&#65533;&#65533;uj&#65533;&#65533;&#65533;&#65533;^,1&#65533;@&#65533;ka&#65533;=&#65533;@&#65533;&#65533;&#65533;p&#65533;&#65533;fz&#65533;+xv&#65533;&#65533;&#65533;&#65533;q&#65533;&#65533;&#65533;KeQ&#65533;&#65533;&#65533;&#65533;Wh&#65533;8&#65533;&#65533;&#65533;&#65533;?N&#65533;&#65533;Kjk&#65533;!&#65533;&#65533;&#65533;&#434;&#65533;&#65533;"&#1833;&#65533;7&#65533;&#65533;&#65533;&#65533;&#65533;&#65533;&#2043;=h&#65533;o&#65533;}&#65533;&#1435;^Y&#65533;B&#65533;s&#39678;&#65533;/y&#65533;&#65533;&#65533;&#65533;$Z&#65533;kW&#65533;&#65533;&#1574;&#65533;21&#65533;c&#65533;&#65533;&#65533;&#65533;/&#65533;t&#65533;8\&#65533;n2?&#1765;&#65533;z&#65533;Z&#65533;&#65533;T'&#525;&#65533;C$&#1914;F&#65533;3&#65533;9&#65533;KE&#65533;&#65533;&#65533;4&#65533;&#65533;vL&#65533;&#65533;&#65533;SQw&#436;&#65533;y"&#65533;&#65533;&#65533;&#65533;A&#65533;&#65533;&#960;&#65533;`-@&#65533;,&#65533;&#65533;&#65533;d&#65533;2&#65533;Rlv9&#65533;O@&#65533;&#65533;&#65533;&#65533;&#65533;&#65533;&#65533;&#65533;n &#65533;O&#65533;&#65533;&#65533;&#65533;&#65533;Q&#65533;u&#65533;&#65533;&#65533;&#65533;&#65533;&#65533;&#65533;oU&#65533;`&#65533;&#65533;M&#65533;&#65533;&#65533;E-n<&#65533;&#65533;&#1840;G&#65533;OF}&#65533;&#65533;CX&#65533;&#65533;_&#65533;&#65533;&#65533;RH&#571;&#65533;+2c&#65533;K2I&#65533;E&#65533;,&#65533;&#65533;Q&#65533;&#65533;-&#65533;B&#65533;&#65533;&#65533;&#65533;C$&#65533;&#65533;&#65533;&#65533;8&#65533;,"r&#65533;&#65533;&#65533;&#65533;yF	&#65533;&#65533;~$l|n&#65533;Hs&#65533;O&#65533;&#65533;)a&#65533;&#65533;(&#65533;&#1103;&#65533;&#65533;c &#65533;8	R&#65533;&#65533;&#65533;&#65533;&#65533;\&#65533;=&#65533;&#212;&#65533;&#65533;V&#65533;A&#65533;j&#65533;&#65533;&#65533;&#566;Jqq&#65533;0l&#65533;&#65533;N)&#65533;&#65533;&#65533;&#65533;!P&#65533;_J&#65533;&#65533;&#65533;&#65533;&#65533;4c&#65533;&#65533;w=&#65533;m&#65533;&#65533;&#65533;W>"&#65533;&#65533;&#65533;i`+R&#65533;B&#65533;9&#65533;c:t&#65533;&#65533;3&#65533;&#65533;&#65533;&#65533;&#65533;&#27212;&#65533;&#65533;' k&#65533;Mk:)>&#65533;&#65533;&#65533;p7O&#65533;h&#1059;"&#65533;&&#65533;&#65533;"&#65533;&#65533;#&#65533;&#65533;/ DP&#65533;&#65533;s&#65533;;!&#65533;^&#65533;&#65533;0&#65533;&#65533;&#65533;^&#65533;&#65533;&#65533;K&#65533;&#65533;&#65533;&#65533;hJ/j&#65533;t:5&#65533;?&#65533;iD!JU&#12334;&#65533;?=&#65533;&#65533;&#65533;G&#65533;>&#65533;q&#65533;&#65533;&#65533;\W;&#65533;&#65533;K&#1450;&#65533;&#65533;D&#65533;'&#65533;&#65533;&#1316;,&#65533;{&#65533;L&#1881;&#65533;6&#65533;S&#65533;[&#65533;Q&{u&#65533;&#65533;Th&#65533;&#65533;&#65533;T&#65533;|&#65533;&#65533;&#65533;v&#65533;&#65533;e=Y&#65533;K&#65533;&#65533;&#65533;<&#65533;&#65533;d3UsV&#65533;&#65533;&#65533;&#65533;l&#65533;&#65533;3Q&#65533;1&#65533;o&#65533;+&#65533;&#1206;z&#65533;&#65533;s&#364;c_&#65533;&#65533;c&#65533;&#65533;&#1154;&#65533;&#65533;@&#65533;&#65533;&#65533;&#65533;&#65533;&#65533;Rd&#65533;&#65533;k)o&#65533;&#65533;&#65533;V&#65533;Ga%K&#65533;&#65533;&#65533;&#65533;&#65533;&#65533;&#65533;d&#65533;-s9&#1562;&#65533;*&#65533;&#65533;Z!O&#65533;H&#65533;VV&#65533;3&#65533;j&#65533;&#65533;&#65533;i&#65533;&#65533;`Y&#65533;&#65533;6&#65533;&#65533;&#65533;G1&#65533;gjw&#65533;5L:M&#65533;&#65533;&#65533;&#65533;t&#65533;&#65533;&#65533;&#65533;&#65533;jh&#65533;&#65533;o{\&#65533;&#65533;&#65533;&#65533;~&#65533;K&#65533;{&#65533;&#65533;Y&#65533;&#65533;?&#65533;eh=x&#65533;&#65533;&#65533;W&#65533;&#65533;%h&#65533;&#65533;&#65533;&#65533;&#65533;&#1201;>&#65533;&#65533;.1&#65533;j\?&#65533;&#65533;&#65533;&#65533;N1&#65533;O&#65533;&#65533;maj&#65533;M7&#65533;&#538;&#65533;&#65533;&#65533;&#65533;-&#65533;&#65533;h~&#65533;&#65533;&#65533;J&#65533;&#65533;V&#65533;.&#65533;R&#65533;&#65533;&#65533;&#65533;&#65533;&#65533;&#65533;8e&#65533;S<04?&#65533;\&+&#65533;{\&#65533;4&#65533;T&#65533;&#65533;bL&#65533;T&#65533;&#65533;9&#65533;z&#65533;]n&#65533;C&#65533;&#65533;&#65533;&#65533;&#65533;&#65533;VxE&#65533;6&#65533;&#65533;&#369;&#65533;&#65533;5&#65533;M&#65533;&#65533;&#65533;&#65533;e&#65533;;	`&#65533;&#1365;&#65533;&#65533;&#65533;&#65533;_&#65533;&#65533;&#65533;6&#65533;'&#65533;{v&#65533;&#65533;&#65533;&#65533;&#65533;&#65533;&#65533;q&#65533;&#65533;&#65533;&#801;'&#65533;T&#65533;&#65533;&#65533;rU[&#65533;M[&#65533;i&#211;L&#65533;7:pe+=#V&#65533;&#65533;&#65533;rR&#65533;&#65533;&#65533;Eg+&#65533;&#65533;&#65533;z&#65533;K&#65533;Z&#65533;:&#65533;:&#65533;P&#65533;&#65533;&#65533;9)&#65533;&#65533;&#65533;~o2M&#65533;X&#65533;&#65533;&#65533;zF&#65533;&#65533;&#65533;&#65533;&#65533;0&#65533;Q&#65533;&#65533;&#65533;&#65533;&#65533;&#65533;iM&#65533;&#1101;"&#65533;`&#65533;_&#65533;lX&#65533;&#65533;5So&#65533;&#65533;YGZ&#65533;&#65533;3+&#475;I&#65533;V&#65533;&#65533;?r&#65533;&#65533;&#65533;&#65533;@&#65533;Q&#65533;&#65533;xkYN&#65533;&#65533;CJ&#65533;e&#65533;&#181;&#65533;&#1028;/&#65533;&#65533;)&#65533;&#65533;&#65533;&#65533;c.&#65533;;&#65533;&#65533;&#65533;=b&#65533;j&#65533;\&#65533;7c&#65533;&#65533;m&#65533;o&#65533;&#65533;&#65533;~y&#65533;}&#65533;&#65533;&#65533;J&#65533;e&#65533;u_%&#1366;~&#65533;V&#65533;&#65533;+e&#65533;&#65533;&#65533;(C&#65533;&#65533;&#65533;Oti&#65533;hh&#65533;&#65533;sn&#1206;&#65533;&#65533;ig|&#65533;2:&#65533;&#65533;L&#65533;k&#65533;:^<&#65533;je&#65533;GQ#U&#65533;@W&#65533;CJr:&#65533;4&#65533; -&#65533;m__=9G^&#65533;&#869;&#65533;&#65533;J&#65533;3~U>&#65533;&#65533;u&#65533;&#65533;&#65533;&&#65533;&#65533;&#65533;&#65533;&#257;&#65533;R&#65533;&#65533;&#65533;&#65533;&#65533;&#65533;xAv<&#65533;]&#65533;&#65533;!92//V&#65533;&#65533;z0&#65533;&#65533;&#883;&#65533;&#65533;&#65533;&#65533;K&#65533;&#65533;
cF&#65533;&#65533;Wf&#65533;b&#65533;&#65533;y^&#65533;&#65533;M&#65533;s&#65533;&#65533;JW&#65533;&#65533;]&#65533;&#65533;7&#65533;]&#65533;N&#65533;V&#65533;/-&#65533;&#65533;r&#65533;&#65533;&#65533;&#65533;&#65533;&#65533;-y&#65533;B]&#65533;&#65533;r&#65533;&#65533;&#65533;&#65533;{&#65533;:&#65533;&#65533;W&#65533;&#65533;&#65533;&#65533;&#65533;&#65533;&#65533;y&#65533;&#65533;&#65533;&#65533;&#65533;&#65533;[&#65533;&#65533;i&#65533;c&#65533;ny&#65533;K?G"&#65533;&#65533;&#65533;&#65533;1=S&#65533;vb&#65533;&#65533;&#65533;#&#65533;&#65533;&#65533;&#65533;tT&#65533;xA&#65533;e&#65533;&#65533;|&#65533;o&#65533;c&#65533;&#65533;X&#65533;z'&#65533;Q&#65533;&#65533;: &#65533;n&#65533;&#65533;D&#65533;ag&#65533;&#65533;r&#65533;w[&#65533;45&#65533;x&#65533;&#65533;l&#65533;ye&#65533;~.&#65533;&#65533;G~Frn&#65533;&#65533;?&#65533;7a&#65533;fkH&#65533;p&#65533;e&#65533;e51 7&#65533;&#65533;%y>&#65533;P&#65533;&#65533;&#65533;
&#65533;lx&#65533;uj9&#65533;wV&#65533;uXcCH46;be&#65533;tFv&#65533;&#65533;k/%&#65533;&#65533;Q(&#65533;v&#65533;6&A&#65533;|n2t`&#65533;&#65533;&#1463;WG&#65533;S*&#65533;&#65533;Wp%?&#65533;e&#65533;gf&#65533;&#1411;?&#65533;&#65533;&#65533;&#65533;&#65533;&#65533;]&#65533;&#65533;~e&#65533;$&#65533;y&#65533;&#65533;uL&#1541;&#65533;&#65533;f&#65533;E&#65533;v&#65533;&#65533;Z,&#65533;Ke~&#65533;m&#1271;&#65533;&#65533;y&#65533;`&#65533;V&#65533;&#65533;sh(e&#65533;&#65533;&#65533;G&#65533;&#65533;&#65533;&#65533;wysX&#65533;&#65533;&#65533;mX&#65533;&#65533;H W&#65533;Y&#65533;B&#65533;&#418;*xy&#65533;&#65533;&#65533;&#65533;&#65533;V&#1392;o&#65533;5v8&#65533;cw0%&#65533;8&#65533;Q&#65533;8&#65533;&#65533;b&#65533;&#65533;&#65533;&#65533;v_&#65533;&#65533;xH&#65533;?]&#65533; p&#65533;&#65533;&#65533;&#65533;1&#65533;&#65533;l&#65533;&#65533;&#65533;%&#65533;&#65533;&#65533;uz8yU$&#65533;&#65533;4X(&#65533;&#65533;&#1735;\&#65533;H&#65533;&&#65533;&#65533;&#65533;Xj&#65533;7G&#65533;&#1224;&#65533;&#65533;&#65533;&#65533;T&#65533;&#65533;&#65533;#`&#65533;&#1550;&#65533;&#65533;&#65533;q&#65533;&#65533;&#65533;&#65533;&#65533;&#65533;s'q&#1218;&#65533;&#65533;W&#65533;&#65533;&#65533; u&#65533;HH&#65533;&#1651;&#65533;Z&#515;/&#65533;&#65533;&#65533;|&#65533;H&#65533;&#65533;m$&#65533;v&#1495;,/&#65533;f-d&#65533;H&#65533;j&#65533;&#65533;&#65533;&#65533;g;*N&#65533;l&#65533;&#65533;M&#65533;&#65533;F&#65533;&#65533;y&#65533;&#65533;&#65533;&#65533;&#65533;U&#65533;R,s&#464;&#65533;y;i&#65533;L&#65533;GxZ&#65533;U&#65533;&#65533;%&#65533;&#65533;w&#65533;&#65533;&#337;#8{#)&#65533;&#65533;&#65533;%	&#65533;&#65533;(&#65533;&#65533;&#65533;cSi&#65533;$&#65533;&#65533;Xr&#196;r&#65533;&#65533;	glSP+&#65533;&#28946;&#65533;&#65533;f'&#65533;#&#65533;h&#65533;S&#65533;xnp&#65533;&#65533;&#65533;;F&#65533;&#65533;Vw1gx&#65533;&#65533;|y&#65533;')&#65533;gf&#65533;&#65533;&#65533;&#279;7&#65533;xTu&#65533;hEh|i&#65533;+&#65533;&#65533;u&#65533;R&#65533;6&#65533;v"&#213;&#65533;w&#65533;&#1368;y=&#65533;&#65533;&#65533;&#65533;b&#65533;tuk	5&#65533;G&#65533;cua&#13849;u&#65533;`&#65533;7T&#65533;&#65533;k&#65533;&#65533;P&#65533;&#65533;|&#65533;)&#65533;[i&#65533;U&#65533;<i&#65533;&#65533;6>&#65533;G&#65533;&#65533;&#65533;&#65533;&#65533;&#65533;V&#65533;j)&#65533;cLI&#65533;&#65533;&#65533;&#65533;&#65533;xy&#65533;x3&#65533;&#65533;&#65533;&#65533;6X&#65533;J|&#65533;TM&#65533;&#65533;kt9I&#65533;&#905;&#65533;C&#65533;&#65533;Y&#65533;YY&#65533;&#65533;9&#65533; &#65533;"s&#65533;&#65533;&#65533;&#65533;z&#65533;&#65533;&#65533;&#65533;`&#65533;&#65533;6l&#65533;V&#65533;&#65533;Z+&#475;&#65533;p&#65533;&#65533;&#65533;z\&#65533;&#65533;&#65533;&#65533;9m&#65533;h&#65533;&#65533;Y~&#65533;4aq&#65533;&#65533;%&#65533;&#65533;v&#65533;5&#65533;&#840;&#65533;3&#65533;` X&#65533;&#60868;Z	&#65533;!Iq\&#65533;&#65533;&#46613;&#65533;&#65533;+&#65533;c&#65533;&#65533;\'Z5&#65533;We&#65533;&#65533;5)&#65533;&#65533;8&#65533;&#65533;9&#65533;y&#65533;w)&#65533;&#65533;E&#65533;&#65533;&#65533;&#65533;,&#524;&#964;&#65533;7u&#65533;M&@&#1067316;t#&#65533;&#65533;:z}8&#65533; &#1695;j&#65533;&#65533;l&#65533;|2Z&#65533;*&#65533;&#1057;&#65533;&#65533;U&#65533;&#65533;x&#65533;K&#65533;i&#65533;(dzO&#608;D&#65533;&#65533;&#65533;&#65533;s&#65533;&#65533;&#65533;&#65533;&#65533;,&#65533;&#65533;&#65533;&#65533;&#65533;&#65533;&#65533;4&#65533;P&#65533;&#65533;e&#65533;&#65533;&#65533;V&#65533;&#65533;e&#65533;&#65533;&#65533;&#65533;B&#65533;&#65533;&#65533;&#65533;&#65533;(&#65533;&#65533;y&#65533;&#65533;yjnJ&#65533;|&#65533;T&#65533;:r-i&#65533;&#65533;7u_'&#65533;&#207;KJM&#65533;6&#65533;&#65533;&#65533;aot&#65533;S&#65533;&#65533;&F&#65533;Jl&#65533;*&#65533;&#65533;G&#65533;?&#65533;&#65533;&#65533;\&#65533;&#65533;&#65533;&#65533;&#65533;9)
h&#346;||h&#65533;k&#1702;&#1290;&#65533;&#65533;Oi&#65533;
&#131;&#65533;@&#65533;&#645;&#65533;&#65533;M|
&#65533;&#65533; i&#65533;d pw&#65533;w&#65533;]&#65533;&#427;&#65533;&#65533;&#65533;6&#65533;`&#65533;J&#65533;(&#65533;=&#1246;.&#65533;&#65533;Z&#1710;^&#65533;&#65533;&#65533;&#65533;&#65533;&#65533;&#490;&#65533;
s&#65533;j&#65533;@y&#65533;&#65533;*&#65533;6&#65533;y&#65533;Z&#65533;`&#326;&#65533;Q&#65533;&#65533;Z&#65533;d&#65533;&#65533;/&#65533;&#65533;&#65533;'&#65533;&#65533;i&#65533;&#65533;j&#65533;&#65533;b&#65533;&&#65533;&#65533;4&#65533;&#65533;5&#65533;&#65533;:&#65533;&#65533;&#65533;&#65533;s+&#65533;
&#65533;&#65533;&#65533;&#65533;y&#65533;
&#576;"+&#65533;&#65533;&#1705;&#65533;&#65533;&#65533;&#65533;&#65533;&#65533;x&#65533;&#65533;&#65533;R&#65533;W&#65533;&#65533;&#65533;&#65533;)&#65533;&#65533;I&#65533;&#65533;8&#65533;&#65533;`&#65533;&#65533;&#65533;&#65533;&#65533;:F&#65533;D&#65533;&#65533;&#1536;&#65533;I&#65533;Q&#65533;&#65533;&#65533;>_*&#65533;3K&#65533;&#65176;
&#65533;&#65533;&#65533;&#65533;&#65533;ij&#65533;hz&#65533;&#425;&#65533;&#65533;p&#65533;&#65533;J&#65533;&#65533;&#1680;i&#65533;~ci[&#65533;X9[x;;&#65533;R{&#65533;$&#673;&#65533;"z&#6773;f*&#65533;&#65533;&#65533;&#65533;`&#65533;&#65533;&#65533;k&#65533;&#65533;J&#65533;&#65533;&#27614;&#65533; &#65533;&#65533;j&#65533;l&#65533;&#65533;&#65533;h&#65533;&#65533;[&#65533;`k&#65533;&#65533;j&#65533;:&#65533;&#65533;0~:&#65533;'&#1750;>&#65533;]U&#65533;~&#2009;i&#65533;:&#65533;=9&#65533;&#65533;ZJ&#65533;Z1+&#65533;&#65533;&#65533;q&#65533;&#65533;&#65533;&#65533;z&#65533;y&#1721;V&#65533;k&#65533;Y&#65533;&#65533;k&#65533;5{&#65533;&#65533;&#65533;~>K&#65533;&#65533;j&#65533;&#65533;&#65533;]&#65533;D&#65533;K&#65533;&#65533;K&#65533;&#65533;&#65533; &#888;&#65533;P&#65533;&#65533;&#65533;&#65533;&#65533;&#65533;&#1714;&#65533;zt&#65533;&#65533;&#65533;&#65533;t&#65533;&#1645;&#65533;&#65533;:&#65533;I&#65533;&#65533;&#697;[X&#65533;n&#65533;&#65533;&#65533;&#755;t&#65533;&#65533;&#65533;+&#65533;<&#65533;h&#65533;'z&#1400;jb&#65533;&#65533;`&#65533;&#65533;&&#65533;DJg&#65533;&#65533;q&#65533;i&#65533;&#65533;&#65533;sK&#65533;&#65533;&#65533;&#65533;]K&#65533;:&#65533;&#65533;&#65533;V&#65533;az&#65533;&#65533;&#65533;&#65533;O&#65533;&#65533;&#651;&#65533;&#65533;&#1791;&#65533;&#65533;&#1926;&#65533;&#65533;&#65533;&#65533;m&#65533;&#65533;&#65533;&#65533;'kO&#590360;&#65533;	&#65533;&#65533;&#65533;&#673;&#65533;&#65533;n+K&#299;X&#65533;&#65533;Kj&#65533;wOC<&#65533;&#65533;&#65533;&#65533;S,&#65533;&#65533;&#65533;&#65533;,\&#65533;-&#65533;&#65533;J&#65533;Y&#1840;&#65533;[&#65533;o&#65533;&#65533;&#65533;&#65533;&#65533;[&#65533;\&#65533;&#65533;&#65533;&#65533;O&#65533;}&#65533;&#65533;&#65533;&#744;c&#65533;&#65533;[&#65533;&#65533;g&#65533;	&#65533;&#65533;E|&#65533;`&#65533;_&#65533;&#65533;&#65533;&#65533;&#65533;&#65533;>!|&#65533;<j&#65533;&#65533;&#65533;|&#144;&#65533;&#65533;:&#65533;&#65533;&#65533;<&#393;&#65533;4&#184;+r}&#65533;&#65533;j&#65533;&#65533;&#65533;&#65533;<&#65533;&#65533;\&#65533;d&#65533;&#65533;<&#65533;7&#65533;]<&#65533;Z<&#65533;&#65533;&#65533;&#65533;&#65533;&#32029;&#65533;&#65533;&#65533;f&#65533;&#65533;S&#65533;&#65533;K&#65533;CZ&#65533;&#65533;&#65533;&#140;&#65533;&#65533;R{&#65533;&#65533;&#65533;&#357;&#65533;>&#65533;
J}&#65533;+&#65533;$&#65533;&#621;)&#65533;&#65533;}r&#65533;$z&#65533;q\&#65533;&#65533;|A&#64154;&#65533;&#65533;&#65533;=&#704;&#65533;&#65533;&#65533;g&#65533;2&#65533;l&#65533;&#65533;&#65533;&#65533;Iz[&#65533;&#65533;:&#65533;&#65533;&#65533;&#573;&#65533;~&#65533;&#65533;&#65533;|&#65533;:Zy&#65533;[&#65533;&#65533;&#65533;O1&#65533;!&#65533;  !&#65533;   ,    ?C &#65533;&#65533;a&#65533;bj&#65533;&#65533;&#65533;&#65533;&#65533;:&#65533;b&#65533;&#65533;&#65533;&#65533;&#65533;&#65533;&#65533;&#65533;&#65533;&#65533;&#65533;&#65533;&#65533;&#65533;&#65533;&#65533;&#65533;&#65533;&#65533;	>&#65533;&#65533;&#65533;&#65533;&#65533;&#65533;	&#65533;&#65533;&#65533;&#65533;&#65533;&#65533;&#65533;&#65533;&#65533;&#65533;&#65533;&#65533;&#65533;	&#65533;Uh&#65533;&#65533;&#345;&#65533;&#65533;&#65533;&#407;&#65533;r&#65533;&#65533;&#65533;&#826;&#65533;&#65533;&#65533;&#1702;&#65533;&#65533;&#65533;&#65533;&#10412;'&#65533;&#65533;&#65533;&#65533;IE&#65533;tT&#65533;&#65533;&#65533;&#65533;S &#65533;&#65533;&#65533;0P&#65533;&#65533;&#65533;&#65533;&#991;=}#&#1939;@&#65533;"&#65533;&#65533;&#65533;@@&#1036;G?&#65533;@H&#1152;&#65533;~&#65533;&#65533;&#65533;&#65533; &#65533;KH&#65533;)&#1189;&#850;O&#65533;&#65533;iR&#65533;I&#65533; :&#148;It&#65533;G&#65533;Hk&#65533;&#65533;&#65533;&#65533;&#65533;&#65533;&#65533; J&#65533;7&#38199;E&#65533;&#65533;f&#65533;%&#65533;+WnZe]&#65533;&#65533;T
e&#65533;&#65533;K&#65533;A&#65533;W&#65533;&#65533;&#65533;i&#65533;f&#65533;&#65533;iv&#65533;&#65533;&#65533;v&#65533;	7&#65533;.&#65533;-&#65533;dD4j&#65533;>&#65533;6h&#65533;T1&#65533;&#65533;&#65533;&#65533;"&#65533;z)kK&#65533;&#65533;&#1680;&#65533;`=&#65533;&#65533;L&#65533;&#65533;ec&#65533;&#65533;spV's&#65533;&#65533;&#65533;&#65533;'qjT&#65533;&#65533; J P&#65533;I&#65533;Y&#65533;.Q
&#65533;&#65533;20&#796;N&#1040;"B.&#65533;&#65533;wJy&#65533;=&#65533;4
&#65533;&#65533;&#65533;&#65533;&#65533;&#65533;&#65533;O&#65533;(&#65533;I&#65533;zw&#65533;#&#65533;&#65533;&#65533;&#65533;&#65533;Mv~&#65533;&#65533;&#65533;&#65533;Zf&#65533;&#65533;&#65533;&#65533;&#65533;$&#1162;#&#65533;&#65533;9q&#65533;&#65533;&#65533;.&#65533;5&#65533;&#1347;&#65533;uZ7&#65533; &#65533;`&#65533;&#65533;M&#65533;&#65533;q&#65533;6&#65533;&#65533;g$&#134;Vj&#65533;&#65533;Qr &#65533;V&#8750;&#65533;X;1&#65533;&#65533;V8&#65533;&#65533;)&#65533;&#65533;&#65533;&#65533;&#65533;&#65533;&#65533;&#65533;jr44n&#65533;&#65533;&#65533;E&#65533;&#65533;t&#65533;#&#65533;m&#65533;&#65533;re&#65533;&#65533; &#565;&#1943;&#51284;d&#65533;&AW&#65533;t&#65533;&x&#65533;i&#65533;&#65533;QH&#65533;&#65533;T?s&#953;&#65533;{cW&#65533;(z&#65533;}{&#65533;&#65533;&#65533;!!*B&#65533;&#65533;Wn&#65533;g}'&#65533;5V~&#65533;8
\.&#544;&#65533;&#65533;&#65533;&#65533;hfb&#65533;&#65533;h*&#65533;
j(&#65533;-&#65533;&#65533;,&#65533;&#65533;&#1370;\&#65533;
%&#65533;(j&#65533;&#65533;&#65533;&#65533;J%8&#65533;&#65533;`&#65533; cA&#65533;&{,,&#65533;&#65533;L@	&#65533;&#65533;&#65533;sd|&#65533;a&#65533;@I8&#65533;PF)e&#65533;&#65533;7&#981;X&#65533;&#65533;&#65533;Jc&#65533;&#65533;s&#953;+&#65533;>=&#65533;6&#65533;z&#65533;&#1385;&As&#65533;&#65533;&#65533;p&#65533;y&&#65533;&#65533;&#65533;f&#65533;&#65533;*&#1646;&#65533;&#65533; :&#65533;&#65533;o8LK &#65533;&#65533;E&#65533;&#65533;&#65533;2h&#412;:*&#65533;8c&#65533;&#65533;&#65533;&#65533;&#65533;&#65533;&#65533;
v&#65533;&#65533;&#65533;&#65533;&#65533;!2&#65533;&#689;"c8&#65533;&#811;Y&#65533;V&#65533;&#65533;&#65533;&#65533;&#65533;&#65533;&#65533;+&#677;&#65533;H&#1637;(&#65533;&#65533;h&#65533;&#65533;&#65533;*o	ic&#65533;&#65533;r&#65533;r5Gn&#65533;&#65533;&#65533;3O{]&#1259;P&#65533;X2\&#65533;h&#65533;&#65533;&#65533;&#65533;6&#65533;&#65533;u]C&#65533;&#65533;&#65533;+&#65533;-wP&#65533;&&#65533;x?&#65533;&#65533;&#65533;Q&#65533;G&#65533;50&#65533;,&#65533;&#65533;x*|6&#65533;U&#65533;|&#65533;Y&#65533;%&#65533;YoA&#516;&#65533;l&#65533;&#65533;&#65533;{l:hF&#65533;I&#1109;W&#65533;z&#65533;K&#65533;&#65533;4&#65533;w&#65533;l&#65533;&#65533;&#65533;+0&#65533;.&#65533;!&#65533;(&#65533;&#65533;&#65533;j#3;&#65533;&#65533;&#65533;f&#65533;&#65533;&#65533;#h&#65533;9&#65533;&#1786;B&#65533;&#951;jc&#65533;3M&#65533;&#1222;1D&#65533;Rp&#65533;&#65533;&#65533;&#65533;a&#65533;+EG&#65533;&#65533;h&#65533;&#6909;&#65533;&#65533;&#65533;'&#65533;&#65533;}&#65533;&#65533;P=u&#65533;%&#65533;9)&#65533;&#65533;&#65533;y&#65533;&#2012;&#65533;&#65533;N`h&#65533;&#65533; &#65533;&&#65533;]q&#65533;&#65533;`g&#65533;&#65533;&#65533;'&#65533;yF&#65533;&#65533;&#65533;&#65533;&#65533;2&#65533;0B`@	&#65533;r&#65533;B&#65533;&#65533;&#65533;u&#65533;&#65533;&#1002;ZG2&#65533;&#65533;y&#65533;zD&#65533;r&#65533;&#65533;&#448;&#65533;.Kb&#65533;&#65533;&#65533;&#65533;C&#131;&#65533;#&#65533;3<&#65533;!&#65533;F&#1027;&#65533;[`&#65533;&#65533;U1&#65533;S&#65533;&#65533;&#65533;&#65533;(&#65533;&#1576;2Y&#65533;&#1461;&#65533;&#1347;2N&#65533;&#65533;&#65533;@H&#65533;>p	j}Q[r&#65533;.,&#815;lx&#65533;x&#65533;&#65533;&#65533;&#65533;O &#65533;M&#65533;&#65533;/&#65533;&#65533;&#65533;6'IAy@&#65533;52:&#65533;&#65533;&#65533;$&#65533;Z&#65533;J&#65533;0&#65533;lH3z2&#65533;&#65533;>H&#65533;&#65533;&#65533;&#65533;&#65533;L&#65533;R&#65533;1&#65533;Q&#65533;&#65533;&#65533;&#65533;(hC+B&#53830;&#65533;&#65533;vx;^j&?2&#65533;@&#65533;&#65533;R&#65533;V&#65533;&#65533;&#1063;>	Cvd5&#65533;&#65533;h&#65533;8&#65533;&#65533;U&#65533;#(&&#65533;h&#65533;&#65533;&#65533;(m&#65533;&#65533;&#65533;F&#65533;&#65533;&#1553;"&#65533;9g:&#65533;%o&#65533;qLa\&#65533;&#65533;6&#65533;0&#65533;%&#65533;3$&#65533;&#65533;E~&#65533;&#65533;&#65533;@!&#65533;8&#381;&#65533;
&#1766;&#65533;VZ&#65533;&&#65533;&#65533;K&#65533;&#65533;2a&#65533;#d&#65533; "<e*7&#65533;QHR&#65533;&#65533;Ifj&#65533;@&#65533;&#65533;$iln&#65533;&#65533;'^&#65533;&#65533;0e&#65533;(.4&#65533;DAf!&#65533;O&#65533;\&#65533;&#65533;WR&#65533;%&#65533;%4&#65533;X&#866;^&#65533;jq&#65533;&#65533;&#65533;&#65533;3&#65533;1 Hw&#65533;(;&#65533;&#65533;&#65533;&#65533;&#65533;&#65533;&#65533;V&#65533;O&#65533;&#65533;&#65533;s&#65533;[?_&#1021;&#65533;m&#65533;w*&#65533;y&#65533;&#196;&#65533;t:&#65533;&#65533;&#65533;&#65533;&#65533;&#65533;)i&#65533;~&#65533;&#65533;&#65533;":&#65533;e&#65533;&#65533;Y&#65533;h&#65533;&#65533;9h&#65533;&#65533;&#65533;%!
{:&#65533;2&#1252;X&#65533;CP&#65533;9&#65533;&#65533;J&#65533;9&#65533;euY&#65533;9&#65533;<&#65533;k&#65533;p&#65533;&#65533;&#65533;&#65533;RO}	&#65533;&#65533;&#65533;5&#65533;&#65533;D&#65533;&#65533;-&#65533;&#65533;3bD&#65533;r6n&#1961;&#65533;&#65533;&#65533;A>7&#65533;&#65533;-J&#65533;jP&#65533;k&#65533;&#65533;&#65533;&#65533;Bu;&#65533;&#65533;&#65533;>&#65533;&#65533;zt&#65533;&#65533;Ka &#65533;H&#65533;&#65533;p&#65533;<&#65533;=&#65533;*W&#65533;&#1926;&#65533;&#65533;&#65533;B&#65533;&C&#65533;>&#65533;&#65533;&#65533;4&#65533;&#65533;`&#3081;%C*=
&#65533;&#65533;&#65533;B&#65533;&#65533;-&#65533;&#65533;hz&#65533;&#65533;&#65533;%&#65533;&#65533;_&#65533;&#65533;&#65533;Q&#65533;&#65533;&#65533;&#65533;&#65533;Z	'&#65533;9 Xb&#65533;&#65533;Y&#65533;-&#65533;C&#65533;&#65533;4]DT&#65533;V&#65533;E0&#65533;u&#65533;&#65533;Tc&#65533;&#65533;[t&#65533;&#65533;&#65533;&#65533;1&#65533;&#65533;&#65533;/ZK&#65533;g&#65533;c&#65533;&#441;&#65533;{\K"W&#65533;&#65533;&#65533;&#65533;$&#65533;v7&#1954;a&#65533;l&#62519;+&#65533;&#65533;&#65533;&#65533;&#65533;v&#65533;&#65533;&#65533;&#65533;&#65533;Q&#65533;2&#65533;&#65533;&#65533;H+A(&#65533;&#65533;A&#65533;obC@  46&#65533;K{&#65533;&#65533;O:`&#65533;V&#1441;&#65533;&#65533;&#65533;+0&#65533;&#65533;&#65533;yBf&#65533;%X&#65533;&#65533;&#65533;j&#65533;&#65533;&#55246;&#65533;&#65533;&#65533;&#65533;&#65533; &#65533;&#65533;K&#65533;cJ&#65533;&#65533;&#65533;&#65533;&#65533;&#65533;4&#65533;*?&#65533;&#65533;o&#65533;&#65533;RG&#65533;&#65533;K&#65533;&#65533;&#65533;Pj&#65533;&#65533;&#1673;&#65533;&KXI>&#65533;&#65533;K&#65533;b&#65533;t&#65533;2@&79&O&#65533;&#65533;&#65533;Fe&#65533;&#65533;&#65533;u&#65533;&#65533;z&#65533;&#65533;&#65533;v&#1661;&#65533;&#65533;R &#65533;Mm&#65533;&#65533;pS&#65533;&#65533;&#65533;`X&#274;&#65533;;&#65533;|3&#65533;&#65533;=&#65533;&#65533;&#65533;&#65533;&#65533;&#65533;&#1326;&#65533;&#65533;&#65533;&#65533;e&#65533;&#65533;&#65533;&#65533;&#65533;&#65533;&#65533;bh.&#65533;n&#65533;&#65533;&#65533;J]&#65533;&#65533;&#65533;&#65533;&#65533;&#65533;&#65533;V:&#65533;&#65533;q&#65533;&#951;&#65533;iORp&#65533;1b&#65533;1&#65533;&#65533;,&#1016;4&#65533;&#65533;&#65533;&#65533;&#65533;gz &#65533;&#493;&#65533;q.&#65533;&#65533;1s&#65533;'&#65533;&#65533;&#65533;M&#65533;&#1405;&#65533;&#65533;&#65533;&#65533;E&#65533;$)&#65533;}&#65533;&#65533;&#65533;&#65533;@+c&#65533;&#65533;o[&#65533;&#65533;&#65533;#&#65533;&#65533;J"&#65533;u&#365;&#65533;\&#65533;j&#65533;&#65533;&#2020;&#65533;vK&#65533;<&#65533;'Yl&#1668;&#65533;&#65533;2&#65533;&#65533;i'&#65533;&#65533;&#65533;Nw&#65533;&#65533;;>GJ&#65533;&#65533;N{L&#65533;9&#282;.&#65533;{&#65533;&#65533;f&#65533;a&#65533;&#65533;w'q*&&#65533;EQk&#65533;S&#65533;&#65533;&#65533;(&#65533;&#65533;U&#65533;g| &#65533;?&#65533;/&#65533;&#65533;&#65533;J< ?&#65533;&#65533;W~T&#65533;&#65533;&#65533;&#65533;I&#65533;y&#65533;C&#65533;&#65533;&#65533;&#65533; &#65533;<r&#65533;9&#65533;&#65533;>&#65533;<sJ&#65533;&#65533;&#65533;)&#65533;-&#37246;6g#&#65533;&#65533;P &#65533;&#65533;kk&#65533;C&#65533;&#65533;&#65533;&#65533;X&#65533;&#65533;&#65533;(H&#65533;&#65533;^&#65533;&#65533;W&#65533;&#65533;&#65533;;&#65533;
&#65533;;&#65533;&#65533;&#65533;2&#65533;}g&#65533;&#65533;&#65533;^!&#797;&#65533;}&#65533;&#895;&#65533;&#65533;&#65533;c&#38616;&#65533;gq&#65533;&#1080;&#65533;RG&#65533;B'&#65533;&#65533;&#65533;/?&#65533;&#65533;P&#65533;&#65533;&#65533;&#65533;&#65533;K~&#65533;Y&#65533;&#65533;&#65533; &#65533;qwqwc.&#65533;A&#65533;/nu&pEs&#65533;&#65533;s&#65533;&#65533;i&#65533;T&#65533;w&#65533;G&#65533;d{&#65533;Wg`f&#65533;&#65533;H&#65533;{|&#65533;&#65533;&#391;Y`&#449;&#65533;&#65533;|&#65533;W}&#65533;um1`{&#65533;,&#65533;&#65533;u&#65533;&&#65533;o9&#65533;)&#65533;Thow&#65533;0L&#65533;AZ&#65533;1[&#65533;&#65533;h&#65533;@w\7~&#65533;&#65533;EU&#65533;ac&#65533;M&#65533;M&#65533;T&#65533;!&#65533;r&#65533;G\&#65533;&#65533;]&#65533;&#65533;q&#65533;&#65533;? &#65533;eh&#65533;h&#65533;j_&#65533;<0u&#65533;k^&#65533;]!(&#65533;tH&#65533;&#65533;s&#65533;&#65533;8CGt&#65533;&#65533;u&#551;C&#65533;&#65533;&#65533;&#65533;$Q&#65533;&#65533;0X7&#65533;$h;&#65533;bm8&#65533;&#65533;a&#65533;=,UvI#Q&#65533;&#1544;&#65533;7&#65533;!&#65533;$qG:&#65533;&#65533;v&#65533;X5Jh&#65533;?&#65533;&#65533;&#65533;&#65533;&#65533;&#65533;E&#65533;a$&#65533;&#65533;.!Hra&#65533;&#65533;^&#65533;&#65533;`&#1547;[&#65533;q&#65533;d&#65533;&#65533;i8&#65533;&#65533;k&#65533;$%e8lJ&#65533;Ts8&#65533;&#65533;t${&#65533;&#65533;&#65533;$&#65533;&#65533;&#65533;&#65533; dH&#65533;S&#65533;&#65533;h&#65533;v&#65533;&#65533;{OW;&#65533;&#65533;&#65533;u&#65533;v&#65533;a\[W &#65533;:58}&#1831;&#65533;~&#398;k4&#65533;"&#65533;1
&#65533;s"H&#65533;&#65533;&#65533;&#266;&#65533;X&#65533;&#695;&#65533;&#65533;&#65533;&#65533;T&#65533;h&#65533; w&#65533;&#65533;hr&#65533;h&#65533;&#65533;)&#65533;&#65533;&#65533;&#65533;&#65533;+&#65533;7r&#360;&#65533;N&#65533;&#65533;&#65533;/m&#65533;q&#65533;s&#65533;&#65533;z*&#65533;O>7{&#21703;&#65533;w&#65533;&#46413;2&#65533;:&#65533;k&#65533;&#65533;:&#65533;&#65533;z&#65533;&#65533;&#65533;B&#65533;u%8`&#65533;5&#65533;&#65533;&#65533;W&#65533;&#65533;&#65533;&#65533;&#65533;Kd&#65533;&#65533;k&#65533;E	F4&#65533;&#65533;&#65533;&#65533;K&#65533;&#65533;&#65533;n&#65533;4(&#65533;&#65533;C&#65533;7~'-&#65533;w&#65533;&#65533;RT&#65533;*&#65533;(zX&#65533;&#65533;U&#65533;&#65533;&#65533;&#65533;G&#65533;Y&#65533;v&#65533;&#65533;y&#65533;&#65533;&#65533;&#65533;r&#65533;'&#65533;&#65533;r&#136;=&#65533;&#518;Tp]3&#65533;OS&#65533;&#65533;&#65533;vH&#65533;U^.i&#65533;1&#65533;e&#65533;&#65533;^&#385;N}&#65533;&#65533;&#65533; &#65533;&#65533;H&#65533;&#65533;A;9&#65533; &#65533;&#65533;AY:&#65533;'h&#65533;`&#65533;a&#148;\w,FT~8&#65533;	I=P&#65533;h&#1474;&#65533;&#65533;&#65533;&#1508;o&#65533;&#65533;w&#65533;&#65533;
z&#65533;;W&#65533;|G~&#537;&#65533;h&#604;&#65533;&#1436;&#65533;&#65533;C&#65533;&#65533;&#65533;M&#65533;RcY&#65533;&#65533;&#65533;&#65533;|&#1629;&#1961;&#65533;w&#65533;&#65533;)&#65533;7&#65533;&#65533;8&#65533;&#65533;X&#65533;j&#65533;n(e(&#65533;U&#65533;&#65533;&#65533;&#65533;hu&#65533;&#65533;&#65533;I&#1352;&#65533;t&#65533;Nq&#65533;&#65533;+&#65533;d2&#65533;:y&#65533;&#65533;Df&#215;m&#65533;&#65533;S=d&#65533;&#65533;Hp&#65533;&#65533;&#65533;bf&#65533;&#65533;FE	&#65533;&#65533;&#65533;&#65533;&#65533;`R&#65533;&#65533;f&#65533;)&#65533;&#1351;&#65533;oE&#65533;&#65533;&#65533;E4C &#65533;&#65533;g&#65533;&#1506;.&#65533;&#65533;&#65533;Y&#65533;E&&#65533;E&#65533; &#65533;&#65533;)6&#65533;u&#65533;&#65533;&#65533;&#65533;&#157;>&#1681;&#65533;9&#65533;&#65533;&#65533;qUb&#65533;Wc&#65533;&#65533;x&#65533;i&#65533;&#65533;7&#65533;<&#65533;/&#65533;$U&#65533;s&#65533;&#65533;&#65533;z&#65533;I>LU&#65533;&#65533;&#159;d&#65533;&#65533;&#65533;&#155;&#65533;q&#65533;&#65533;?&#65533;i/&#659;V7X&#65533;	&#65533;Z:p&#65533;&#65533;&#65533;&#153;&#65533;g  tBl46&#65533;8f_&#65533;&#65533;&#65533;wJ&#673;&#65533;&#65533;n.En, &#65533;&#65533;2&#65533;*&#65533;&#65533;vBrS&#65533;&#65533;&#65533;&#65533;|&#65533;Ad~&#65533;:&#65533;Q&#65533;jh&#65533;q&#65533;R&#65533;;:&#65533; &#65533;< )r=s&#65533;&#65533;v&#65533;k&#65533;(&#65533;%u&#65533;FrI&#65533;A*&#65533;'&#65533;[&#65533;u&#65533;Y&#65533;]&#1080;&#65533;&#65533;*&#65533;&#65533;&#65533;&#65533;&#65533;&#65533;&#65533;/g&#65533;&#65533;dJfg&#65533;&#65533;i&#65533;&#65533;&#65533;&#65533;&#65533;&#65533;!U	Z&#65533;sz&#65533;&#65533;Z:yt&#65533;&#603;$&#65533;fl&#65533;&#65533;J&#65533;&#65533;P&#65533;:&#65533;&#65533;g&#65533;Z&#65533;&#65533;&#65533;&#65533;&#65533;&#65533;`!J&#65533;|!&#65533;&#65533;&#65533;5arQ&#65533;`S0&#661;&#65533;H<&#65533;"n&#65533;@mhd/:&#65533;&#65533;&#65533;
&#1049;&#65533;*"Gf3&#65533;&#65533;A&#65533;r`&#65533;&#65533;Q	&#65533;Y&#65533;&#65533;sk&#65533;&#65533;r&#65533;&#65533;&#65533;[&#65533;g&#65533;\6W&#65533;y&#65533;&#65533;il&#65533;X&#65533;^z&#65533;&#223;&#65533;&#65533;pCX&#65533;&#65533;&#205;c&#65533;;&#65533;&#65533;8;]	Z&#65533;z&#65533;&#65533;6&#65533;&#65533;	&#65533;&#65533;&#65533; &#65533;&#65533;f&#65533;&#65533;A&#65533;3mz
&#65533;&#65533;&#65533;6n&#65533;cQ&#65533;&#65533;&#65533;&#65533;|&#65533;&#65533;&#675;&#65533;hg&#65533;D&#65533;&#65533;u&#65533;FZZ&#65533;* &#65533;&#65533;C}&#1507;&#65533;X"&#65533;&#65533;&#65533;&#65533;Fh&#15392;&#65533;"&#65533;&#65533;rM&#65533;&#65533;03V&#65533;6&#65533;	?u+m&#65533;&#65533;A&#65533;Q&#1060;&#65533;&#65533;5E&#65533;z!Xs&&#65533;'&#65533;)&#65533;&#65533;m&#65533;&#65533;c[>F[&#65533;&#65533;&#65533;&#65533;&#65533;79	&#65533;j&#65533;&#65533;j&#65533;&#65533;bQo
se&#65533;%-&#65533;&#65533;&#65533;&#65533;X&#65533;&#65533;&#65533;&#65533;m&#65533;&#65533;Q!` &#65533;&#884;D&#65533;&#65533;&#65533;R&#737;&#65533;`&#61089;&#65533;F&#65533;/&#65533;&#65533;&#1717;U3&#65533;
&#65533;&#65533;W&#65533;|!&#65533;&#65533;UF`u&#65533;&#65533;&#65533;&#65533;&#65533;{&#65533;9&#65533;=;&#65533;>Yq&#65533;l&#65533;c&#65533;&#65533;&#65533;&#65533;&#65533;R@&#65533;tO&#65533;&#65533;&#65533;&#65533;t&#65533;s&#65533;2&#65533;eX*#&#65533;7&#65533;&#65533;k&#65533;&#65533;&#65533;9&#65533;&#65533;Z&#65533;&#65533;&#65533;&#65533;y&#65533;I&#65533;Z5&#65533;Vy\#&#65533;7&#723;&#65533;&#65533;&#65533;
*N&#65533;&#65533;{&#65533;&#65533;&#65533;,(&#65533;b&#65533;&#65533;&#65533;I&#65533;M&#65533;&#65533;Q"t&#65533;&#65533;2&#65533;&#65533;5&#65533;&#65533;e&#65533;&#65533;&#65533;v&#65533;WK&#65533;#&#65533;&#65533;&#65533;&#65533;&#65533;&#65533;&#65533;n&#1850;w&#65533;*&#65533;&#65533;&#65533;A_&#65533;+&#65533;&#65533;&#65533;Z&#65533;4&#65533;&#65533;&#65533;&#65533;&#65533;&#65533;&#65533;t&#65533;c&#65533;&#65533;{$	8l&#65533;w&#65533;&#65533;OfBP&#65533;R|0&#65533;-_&#702;>&#65533;&#65533;&#65533;KrQ &#65533;&#65533;7W&#434165;&#447;&#65533;&#65533;C&#65533;i&#65533;&#65533;y3H&#65533;;6&#65533;&#65533;p&#65533;&#65533;&#65533;6&#65533;&#65533;&#65533;&#65533;H&#65533;&#65533;5nj&#65533;,&#65533;a&#65533;&#65533;&#65533;&#65533;&#65533;H;i' &#65533;d&#65533;&#65533;&#65533;e&#65533;
 M&#65533;&#65533;&#65533;(|[&#65533;E&#65533;&#65533;A,&#65533;!&#65533;`3**&#65533;&#65533;&#65533;&#610;&#65533;6*&#65533;	IM)&#65533;&#65533;&#65533;F<&#65533;_&#65533;"ZC&#65533;&#65533;&#65533;&#65533;m&#65533;&#65533;&#65533;N&#65533;m&#65533;\&#65533;&#65533;&#766;&#65533;M\&#65533;W,&#65533;&#65533;&&#65533;&#1158;?K*&#65533;~)&#65533;nI&#65533;&#65533;&#65533;z&#65533;&#65533;T&#65533;<&#65533;&#65533;V.&#65533;.&#259;j&#65533;
Wp`&#65533;&#65533;&#65533;&#65533; *&#1324;h&#65533;&#65533;&#65533;9&#65533;&#65533;;&#65533;&#65533;&#65533;&#65533;&#65533;a&#65533;	&#65533;&#65533;	F&#65533;A&#65533;&#563;G&#65533;&#65533;&#65533;&#65533;&#65533;F&#636;&#65533;&#65533;s|&#65533;'2&#1041;<&#65533;&#65533;\&#65533;dG&#1030;b&#65533;%R&#65533;&#65533;&#65533;B5&#65533;&#65533;R&#65533;5&#65533;|&#65533;&#65533;&#1769;j&#65533;&#65533;&#65533;&#670;&#65533;DM&#65533;&#686;&#65533;-:&#65533;&#65533;3m&#65533;]7p&#65533;L|B4 &#65533;2=&#65533;M&#65533;F&#65533;l&#65533;65&#65533;<&#65533;&#65533;&#65533;&#65533;L&#65533;&#860;&#65533;dL&#853;)&#65533;qi*&#1207;&#65533;rj{&#25241;&#65533;zA&#65533;G&#65533;D&#65533;&#65533;&#65533;|&#65533;q&#65533;&#65533;&#65533;<&#65533;&#65533;&#65533;&#65533;r&#65533;&#65533;&#951;&#984;&#65533;#]&#65533;m&#65533;AU&#65533;o&#65533;(&#65533;\&#65533;p&#864;M&#65533;{&#65533;&#65533;&#65533;z~}&#65533;&#65533;&#65533;&#65533;I&#65533;&#65533;&#65533;&#65533;6&#65533;&#65533;5
1&#65533;&#65533;&#65533;	k&#651;=>&#65533;)&#65533;I=0&#65533;&#65533;"M&#65533;Wh&#773;&#65533;&#65533;&#65533;H&#65533;MQ0&#65533;"dJ&#65533;&#65533;V&#65533;B	fX&#65533;&#65533;&#65533;&#65533; &#65533;&#65533;&#65533;	-l&#1648;v&#65533;0%&#65533;&#65533;&#65533;&#65533;&#65533;&#65533;E&#65533;Z&#65533;|*'Dk&#65533;&#65533;&#445;&#65533;&#65533;D&#65533;{y&#65533;&#65533;[&#1162;&#65533;&#65533;:|&#65533;<&#65533;b&#65533;&#65533;aM&#65533;&#65533;|&#65533;_)f&#65533;DJkM&#65533;R&#65533;&#556;&#65533;&#65533;&#65533;&#65533;B&#65533;7&#65533;&#65533;&#1013;&#65533;&#65533;&#65533;M&#65533;&#65533;&#873;&#65533;&#1528;&#65533;&#65533;#&#1704;?&#65533;&#48397;=&#629;U&#65533;&#65533;+4/&#65533;O&#65533;\`&#65533;>&#65533;&#65533;L;Nm#&#65533;:<K&#65533;&#65533;&#65533;&#65533;&#65533;;t&#65533;1g1&#65533;&#65533;&#65533;&#65533;&#65533;&#65533;&#65533;&#1784;&#65533;@&#65533;+&#65533;&#65533;b-H&#65533;&#65533;Kh-&#65533;yfc)2)5V+&#65533;
&#65533;e&#65533;&#65533;e&#65533;h&#65533;&#65533;&#65533;&#65533;$&#65533;&#65533;&#65533;&#65533;&#65533;&#65533;X&#65533;#:Y&#65533;&#65533;&#65533;Wx&#65533;&#65533;&#65533;]u&#65533;&#65533;&#65533;&#65533;&#65533;&#1864;&#11545;Z&#65533;&#65533;9&#65533;&#65533;mQcc+&#65533;=&#65533;M&#65533;8d&#65533;&#65533;&#1930;&#65533;&#65533;\&#950;&#65533;&#65533;Gz&#65533;&#65533;}&#65533;Q&#65533;Qi&#65533;Y[&#65533;.bK&#65533;&#65533;d&#65533;&#65533;&#65533;Mct&#65533;&#65533;&#65533;JD&#65533;&#65533;F&#65533;$&#65533;&#65533;&#65533;&#65533;&#65533;qH bU1C]&#65533;&#65533;&#65533;&#65533;&#65533;&#65533;&#65533;&#65533;WE&#65533;&#65533;f"Os&#65533;&#65533;&#65533;Y&#189;&#65533;*M&#65533;&#445;/&#65533;&#65533;y&#65533;&#65533;v~&#65533;&#65533;&#65533;#(&#65533;-S@&#65533;ml&#65533;&#65533;_&#65533;&#65533;&#65533;m&#65533;Ew p&#65533;&#65533;&#65533;fnF&#65533;&#65533;-&#65533;<&#65533;&#1974;t&#65533;&#65533;#&#65533;&#65533;&#65533;&#65533;n&#65533;&#65533;5&#65533;&#65533;&#685;&#65533;&#65533;&#65533;&#65533;&#65533; &#65533;&#65533;&#65533;m&#65533;F&#65533;&#65533;Z&#65533;&#65533;&#65533;&#65533;&#65533;+4(&#65533;&#65533;&#65533;&#1084;&#65533;&&#65533;&xyK&#65533;[z&#65533;&#65533;&#65533;xd&#65533;\.&#65533;	\&#404;&#65533;~&#65533;+z&#65533;V&#65533;&#65533;&#65533;&#65533;&#1463;&#65533;|&#65533;&#65533;&#65533;&#65533;&#65533;*Y&&#65533;&#65533;m&#65533;.&#65533;&#65533;&#65533;&#65533;l1 e&#65533;8&#65533;&#43310;&#65533;<&#65533;&#65533;&#65533;&#65533;&#65533;A&#65533;\&#65533;&#65533;F}z&#65533;&#65533;2R&#65533;&#65533;&#65533;X  &#65533;&#65533;&#65533;
&#65533;&#65533;&#65533;&#65533;*&#1622;&#65533;&#158;t&#15786;&#65533;&#65533;&#65533;&#65533;&#65533;m&#65533;7&#1002;&#574;&#65533;&#65533;m&#65533;&#65533;j&#65533;$&#65533;"&#65533;;.&#65533;&#65533;,%*-&#65533;gEH&#65533;t&#65533;M&#65533;&#65533;5&#65533;&#65533;R/&#65533;,&#65533;&#65533;&#65533;T[rkT
&#65533;.&#65533;!&#65533;q;&#65533;&#65533;zl&#65533;&#65533;O&#65533;&#6824;&#65533;H&#65533;ND&#65533;\&#65533;=&#65533;.&#65533;|&#65533;[&#1473;&#65533;&#65533;&#65533;mP&#65533;&#65533;&#65533;5&#65533;t?&#65533;_n&#65533;&#65533;&#65533;&#65533;&#65533;f&#65533;&#65533;F&#65533;o&#65533;]Q&#65533;y&#65533;i &#65533; &#65533;v/&#65533;(&#65533;&#65533;4&#65533;&#65533;&#65533;h~<&#65533;&#65533;&#1982;&#65533;
Mc&#65533;&#65533;&#65533;&#65533;9&#65533;&#65533;<k&#65533;&#65533;&#958122;N&#65533;#&#42265;FE8&#65533;/&#1273;,&#380;&#65533;&#65533;&#65533;&#65533;&#65533;&#65533;|_&#65533;O&#65533;'$&#65533;&#1694;9&#65533;&#65533;GX&#65533;C&#65533;&#65533;&#65533;&#65533;&#65533;&#65533;n&#65533;&#1951;&#65533;&#65533;=L&#65533;&#65533;&#65533;2&#65533;&#65533;&#65533;HJ&#65533;v&#65533;^&#65533;&#533;{rK&#475;&#65533;&#65533;&#65533;&#65533;&#65533;3&#65533;&#65533;&#65533;&#65533;&#65533;&#65533;&#1406;&#65533;Db&#65533;F&#65533;&#65533;&#65533;&#65533;D&#65533;]&#65533;&#65533;<ab&#65533;:&#65533;&#65533;&#65533;&#65533;G<
9t&#65533;9]&#65533;&#65533; u&#65533;&#65533;&#65533;>&#65533;&#65533;&#65533;&#65533;&#65533;&#65533;&#65533;&#65533;&#65533;&#65533;&#65533;&#65533;&#65533;e	&#65533;&#65533;&#65533;&#65533;&#65533;&#65533;x&#65533;1&#65533;&#65533;%(&#65533;-&#65533;&#65533;^&#65533;&#65533;&#65533;&#1018;{H&#65533;&#65533;&#65533;&#65533;&#1465;&#65533;&#65533;&#65533;&#65533;&#65533;'C&#65533;J&#65533;#XIhrQ'&#65533;Q#&#65533;OK*5d&#65533;&#65533;&#65533;&#65533;&#65533;&#65533;&#65533; &#65533;x&#65533;I&#65533;&#65533;A&#65533;&#65533;&#65533;&#65533;H&#65533;&#65533;A &#65533;&#65533;+&#65533;h&#65533;&#65533;&#65533;O&#65533;&#65533;&#1056;&#65533;i&#65533;&#65533;&#65533;&#65533;X&#65533;&#65533;e&#65533;M&#35092;&#65533;2B&#65533;.U&#65533;F&#65533;T''&#65533;&#65533;"@&#65533;&#65533;&#65533; &#65533;Hrr&#65533; U&#65533;&#65533;&#65533;&#2206;&#65533;&#65533;e*&#65533;7&#65533;1B&#65533;u&#65533; ,&#65533;&#65533;\i &#65533;&#65533;&#65533;h&#1258;E{v&#65533;XJ&#65533;*&#65533;4&#65533;$&#1876;q&#65533;&#65533;&#65533;&#65533;&#65533;O&#65533;&#65533;A&#65533;p&#65533;&#197;	&#65533;,!&#65533;t#wJ&#65533;f&#65533;'G&#65533;A*@&#65533;S`<&#65533;A&#65533;&#65533;
&#31716;&#65533;&#65533;&#65533;*&#65533;&#65533;&#65533;&#65533;d!s&#65533;&#65533;&#65533;&#65533;&#1262;X[mW17&#65533;6`[F&#65533;Z&#65533;n&#403;{C~|&#65533;&#65533;&#65533;9&#65533;&#65533;|&#65533; #<&#65533; `` (&#65533;&#65533;&#65533;&#65533;&#65533;&#65533;T&#65533;&#65533;&#65533;`D&#65533;h&#65533;{&#65533;&#65533;&#65533;+&#65533;&#65533;X*&#65533;&#65533;&#65533;&#65533;jn&#65533;&#65533;&#65533;&#65533;&#65533;&#65533;&#65533;%SR>&#65533;&#65533;~G-&#65533;&#1283;&#65533;Ie&#65533;.L8!V&#65533;5&#65533;&#65533;]&#65533;u&#65533;$gM&#65533;VZm&#65533;x&#65533;J
&#65533;&#65533;&#1482;p&#65533;(&#65533;d&#65533;qX&#65533;)aV#W d&#65533;&#65533;a&#65533;A&#150;&#65533;&#65533;&#65533;&#65533;&#65533; &#65533;&#65533;&#65533;'@&#65533;&#65533;-&#1433;"P&#65533;1&#65533;&#65533;P&#65533;(E:&#65533;J&#65533;&#65533;&#65533;&#1435;&#65533;&#65533;&#65533;6&#65533;pT&#65533;&#65533;&#65533;.d&#65533;&#65533;G&#65533;W]3&#65533;&#65533;&#65533;&#953;Y'q&#65533;f&#65533;(&#65533;Re&#65533;y&#65533;m&#1953;&#65533;&#65533;j&#65533;&#65533;e&#65533;zL&#65533;&#65533;&#65533;D&#65533;&#65533;&#1957;&#65533;&#65533;W}&#65533;&#65533;&#65533;*;6]&#65533;&#65533;A&#65533;J`<2&#65533;CO|AUj&#65533;`&#65533;j+-otu&#65533;&#65533;&#65533;&#65533;Ym&#65533;(&#65533;Z&#198;&#65533;&#1546;ui&#65533;&#65533;@N&#65533;k"&#65533;4%_7v&#65533;&#65533;aKfF&#65533;b&#65533;e&#65533;]&#65533;&#65533;&#65533;&#65533;&#65533;&#65533;!d&#628;&#65533;8Z&#65533;L5b&#65533;&#65533;(`dj&#65533;~yk&#65533;c&#65533;&#65533;&#65533;m &#65533;3L&#65533;bZ&#1702;&#65533;&#65533;%&#65533;&#65533;&#65533;wJg&#65533;&#65533;&#65533;Pai9q&#65533;&#923;z&#65533;&#65533;Y&#65533;&#1811;&#65533;&#458;&#65533;&#65533;)&#1552;&#65533;&#65533;M
@&#65533;&#65533;n&#65533;&#65533;&#65533;1&#65533;&#65533;&#65533;&#65533;~F&#65533;:&#65533;&#65533;J&#65533;&#65533;)4&#65533;LTt&#65533;&#65533;&#65533;%&#65533;z&#65533;&#65533;&#65533;{ &&#65533;<&#1528;&#65533;&#65533;&#65533;h[ &#65533;xb&#65533;\7&#65533;l^B&#1941;&#1528;Q&#65533;a&#1613;&#65533;>&#65533;m&#65533;&#1826;&#65533;&#65533;(&#65533;EW&#65533;&#1050;&#65533;&#65533;aL>&#65533;.&#65533;&#65533;J&#65533;&#65533;	&#65533;2@2n&#65533;!`/k&#65533;&#65533;&4&#65533;&#65533;&#65533;M&#65533;&#65533;pmj&#65533;&#65533;w&#944;&#65533;xf&#65533;&#65533;U&#65533;z&#65533;nh,O&#65533;&#1793;&#65533;zA&#65533;4&#65533;JA&#65533;&#65533;&#65533;&#65533;$&#65533;&#65533;&#65533;{Qh&#65533;&#65533;&#65533;:;&#65533;t&#65533;&#65533;&#65533;&#65533;&#65533;E&#65533;v&#65533;&#65533;L&#65533;;q&#65533;Ko&#65533;8i&#65533;&#65533;&#65533;&#65533;o&#65533;e&#65533;&#65533;&#65533;_]&#65533;&#65533;]&#65533;&#65533;&#65533;&#65533;2&#65533;&#65533;b&#65533;e\&#65533;&#65533;&#1691;y&#65533;&#65533;]&#65533;;&#65533;(4W&#65533;$&#65533;&#65533;z&#65533;	&#65533;}&#65533; ?&#65533;
&#65533;p&#65533;#L &#65533;&#65533;8&#65533;t)r&#65533;&#65533;A02m	7&#65533;&#65533;&#65533;&#65533;&#65533;&#65533;/&#65533;i&#65533;&#65533;s
&#1747;8&#65533;2&#65533;&#65533;"&#65533;c&#65533;&#65533;`(&#65533;!*0t!&#566;C&#65533;}p&#65533;Q)!&#65533;Cn&#65533;2&#65533;&#65533;$`&#65533;Y&#65533;R&#65533;\=&#65533;L&#65533;	&#65533;&#380;SqyI&#65533;P}&&#65533;*Z1r&#131;&#65533;uE&#65533; }(X"&#65533;Y&#65533;&#65533;&#65533;&#65533; `&#65533;^&#65533;&#65533;E&#65533;&#65533;&#65533;&#65533;]&#65533;&#65533;&#65533; "&#65533;&#65533;&#65533;M&#65533;{X&#65533;&#65533;&#65533;&#65533;&#65533;(mx&#1740;&#65533;<3&#65533;B&#65533;&#65533;:&#65533;Y&#65533;&#18645;&#65533;&#65533;&#65533;&#65533;&#65533;Y&#65533;AJp&#65533;&#65533;&#65533;&#65533;&#65533;hT&#65533;~	&#65533;&#65533;&#65533;&#29744;&#65533;&#65533;D%s&#65533;&#65533;&#65533;q&#65533;	6&#65533;&#65533;	&#65533;&#65533;&#65533;G&#65533;!&#65533;&#65533;#&#65533;&#65533;&#1168;&#65533;&#65533;	`@;&#65533;&#1550;&#65533;&#65533;&#65533;@u.D &#65533;&#65533;sw&#65533;&#286;e%&#65533;&#65533;&#65533;&#65533;asEmv&#65533;WA+0>&#65533;l&#65533;&#65533;&#65533;&#65533;&#65533;fF&#65533;&#65533;|j&#65533;&#65533;&#65533;&#65533;&#65533;!&#65533;&#65533;+&#65533;&#65533;>&#65533;G&#65533;&#860;|&#65533;_&#65533;&#65533;&#65533;&#65533;si&#65533;[p)&#65533;B&#65533;&#65533;:&#65533;oY&#65533;(&#61779;&#65533;&#65533;0&#65533;73LzT&#65533;&#65533;&#65533;&#65533;(0X&#65533;&#65533;J&#65533;5&#65533;&#65533;FIi&#65533;T&#65533;&#65533;a:R	;&#65533;&#65533;&#65533;f1&#65533;@2&#65533;90&#65533;&#65533;&#805;>&#65533;@&#65533;&#65533;&#65533;E&#65533;_&#65533;CH&#65533;.&#65533;&#65533;t&3= H.mx1&#65533;&#65533;LQ&#65533;&#878;~&#65533;`&#65533;&#65533;,*&#488;&#65533;|_,Q&#65533;v&#65533;5&#65533;&#65533;E.
_&#65533;&#65533;&#65533;"IK&#65533;Z&#65533;B$	?~&#65533;-f<Q`+&#65533;&#65533;<&#65533;&#65533;&#65533;&#65533;Z&#65533;&#65533;wH&#1201;&#65533;&#65533;&#65533; Q&#65533;B&#65533;]l&#65533;&#65533;&#65533;&#65533;>.&#65533;lim&#65533;&#65533;.O
&#65533;&#65533;&#65533;&#65533;"&#65533;@+V U&#65533;&#1616;&#65533;V&#65533;&#65533;0&#65533;e$&#65533;&#65533;&#65533;ePs&#65533;&#1316;&#65533;LvHUj&#65533;&#65533;&#65533;&#65533;w&#65533;Y&#65533;T&#65533;k[&#65533;l*&#65533;"V&#65533;J&#65533;mV&#65533;&#65533;&#65533;&#65533;&#65533;&#65533;&#43668;4&#65533;&#65533;j&#65533;m&#65533;&#65533;&#65533;&#65533;&#65533;&#65533;q&#65533;&#65533;&#65533;8&#65533;&#65533;.&#1041;&#65533;&#65533;TR&#65533;&#65533;&#65533;O&#65533;&#65533;&#65533;~Lv&#65533;&#65533;#&#65533;&#65533;&#65533;&#65533;&#65533;&#65533;Q6&#65533;p&#65533;E&#65533;&#65533;G&#1613;
g $&#1089;gA&#65533;Z&#65533;j&#65533;l&#65533;&#65533;&#65533;g&#65533;[a&#65533;&#65533;.&#65533;&#643;&#65533;Sd&#65533;'&#1933;D =&#65533;0c'C{&#1584;&#65533;F&#1381;&#65533;&#65533;&#65533;dv.&#65533;&#65533;S!RN&#65533;&#65533;&#65533;&#65533;.8&#65533;|&#65533;&#65533;&#1658;v&#65533;&#65533;&#65533;&#65533;]&#65533;&#65533;-[&#65533;^[*&#65533;&#65533;&#65533;s&#65533;q&#65533;&#65533;D&#1355;W&#65533;&#65533;U&#65533;&#65533;&#65533;2}&#65533;&#65533;&#65533;vJi&#65533;p/|53&#65533;&#65533;:&#65533;&#65533;p&#65533;&#65533;^&#65533;&#1607;&#65533;&#65533;&#65533;&#65533;,i&#65533;&#65533;$	]&#65533;C&#65533;:&#65533;a%_&#65533;4&#65533;&#65533;5&#65533;4$&#65533;&#65533;&#65533;F&#65533;{V&#65533;K&#65533;&#65533;'&#65533;b&#65533;nm&#65533;&#65533;&#65533;8&#65533;2v&#65533;9&#65533;b&#65533;&#1592;&#516;*s&#65533;i|&#65533;&#65533;I&#430;&#65533;&#65533;G&#65533;&#65533;u&#65533;L&#65533;&#65533;&#65533;i&#65533;&#65533;^r^&#65533;&#65533;iv@!&#65533;&#1459;&#65533;&#348;&#65533;!&#65533;ot&#1522;&Z&#65533;Q&#65533;&#65533;&#65533;O&#65533;MY,z6&#65533;&#1915;&#65533;&#65533;&#65533;&#65533;&#65533;Y&#65533;&#65533;e&#390;&#65533;&#65533;&#65533;&#65533;&#65533;8IQ&#65533;&#65533;&#65533;_&#65533;&#65533;l&#9088;&#65533;&#65533;^r&#185;&#1966;&#65533;&#65533; <R1&#1990;vt&#65533;&#356;&#65533;k%4eQ&#65533;&#969;S&#65533;&#65533;&#65533;&#1246;&#65533; &&#65533;[&#65533;&#65533;&#65533;&#65533;&#65533;w&#65533;TJ&#65533;g&#65533; &#65533;&#65533;r#&#65533;&#1665;&#65533;&#65533;&#65533;G&#65533;7&#65533;SaE_pi&#65533;!&#65533;U~&#65533;<&#65533;)&#65533;|&#65533;&#65533;&#65533;.&#65533;&#987;P&#65533;:&#65533;F4&#65533;$&#65533;&#813;n&#65533;&#1405;&#65533;+&#65533;xL&#65533;E&#65533;1&#65533;y&#65533;&#65533;&#65533;Y)&#65533;&#65533;&#65533;&#65533;&#1757;&#65533;)&#65533;&#65533;5xH&#65533;&#65533;Q&#65533;&#65533;&#65533;e2*&#65533;&#65533;I&#65533;GW&#65533;&#65533;&#65533;*)&#956;{/&#65533;j&#65533;&#65533;y&#1680;&#65533;?|&#417;&#65533;&#65533;o[lq&#65533;b&#65533;&#65533;K&#65533;&#65533;&#65533;S]/e&#65533;=&#65533;&#65533;H&#65533;D{r&#65533;Z&#1431;&#65533;&#65533;&#65533;&#65533;&#65533;&#65533;&#65533;&#65533;x&#65533;&#65533;&#65533;&#65533;&#65533;7&#65533;&#65533;&#65533;&#808;l&#65533;KO&#65533;F!;|[N&#65533;&#65533;&#65533;(i&#65533;&#65533;&#65533;&#65533;Z}&#65533;&#1496;&#65533;&#65533;5(&#65533;&#65533;3&#65533;&#65533;&#65533;pO&#65533;&#65533;&#65533;,&#65533;d&#65533;/g60N&#65533;&#65533;iD=&#65533;&#65533;0&#32941;&#65533;&#65533;Q&#65533;6&#65533;&#65533;4E&#65533;&#65533;&#65533;MR&#65533;]rI1&#65533;&#65533;&#65533;&&#764;7&#65533;#_&#65533; &#65533;&#65533;&#65533;M&#65533;&#65533;&#65533;&#65533;&#199;&#65533;&#65533;&#65533;~&#65533;7F2&#65533;&#65533;xO&#65533;PX&#65533;x&#65533;6&#65533;&#65533;&#65533;&#65533;&#65533;&#65533;Ey&#65533;R&#65533;&#65533;aX&#65533;S*&#65533;9&#65533;&#65533;&#65533;':&#65533;E&#65533;&#65533;z8&#65533;s&#65533;55YV?UX3&#65533;lC&#65533;{.&#65533;{&#65533;&#65533;e&#65533;"&#65533;&#65533;W(VOGmQgnV&#65533;|G&#65533;H&#65533;|=&#65533;f&#65533;t
`&#65533;nf2&#65533;E&#65533;6V&#65533;&#65533;|&#65533;VkH&#65533;&#65533;&#65533;a&#65533;&#65533;^Zws&#65533;o&#65533;FJ&#65533;&#65533;&#65533;/Pb&#65533;p&#65533;B&#65533;&#65533;i&#65533;&#65533;@&#65533;&#65533;&#65533;&#65533;&#65533;7vIuq&#65533;V5&#65533;jO&#65533;\	&#65533;~e&#65533;w?@r&#1136;&#65533;X&#65533;&#65533;&#65533;J&#65533;D&#65533;(&#65533;&#65533;&#65533;&#65533;&#65533;&#65533;&#65533;z$&#65533;&#65533;&#65533;z&#65533;#Chz&#50441;Q&#65533;?&#65533;&#65533;+p58Htb&#65533;5P&#65533;{&#65533;&#65533;H&#65533;&#65533;.&#65533;!m&#65533;&#65533;#&#65533;g&#65533;&#65533;,&#65533;`&#65533;r&#65533;(&#65533;&#65533;&#65533;Pw8&#21215;&#65533;&#65533;G&#65533;kz	&#65533;&#449;9B  `&#65533;vy&#65533;&#65533;&#65533;&#20498;&#65533;DD&#65533;D&wp&#960;S&#1031;8g(&#65533;&#65533;&#65533;i&#65533;?&#1350;&#65533;Hjq&#65533;s&#65533;(&#65533;&#65533;(&#65533;;=&#65533;x	&#461;&#65533;X&#65533;&#65533;xS&#65533;w&#65533;&#65533;B&#65533;&#65533;&#65533;&#65533;0&#65533;B4&#65533;&#1345;&#65533;V&#65533;iT?&#65533;(&#65533;rE&#65533;&#65533;E?h&#65533;"&#65533;&#65533;v&#65533;3{7&#65533;&#65533;&#65533;&#65533;xt0x&#65533;&#65533;&#65533;&#65533;&#65533;b&#65533;c{5|yT	S&#65533;"&#65533;&#65533;G&#359;&#65533;D&#65533;&#65533;Pu`>&#65533;&#65533;P}2&#65533;"&#65533;&#65533;&#65533;H&#1607;%&B&#65533;Xo&#65533;Z&#65533;X&#65533;ZQD&#65533;r5eS\p&#65533;hb&#2040;&#65533;&#65533;&#65533;7P&#65533; &#65533;K&#65533;(x&#65533;K&#65533;&#65533;=xtw&#65533;&#65533;&#65533;}8&#65533;~&#65533;1L&#65533;&#65533;&#65533;&#65533;&&#65533;(y&#1229;d8&#65533;MYbh&#65533;u&#65533;&#65533;&#65533;o&#1411;&#65533;&#65533;&#65533;G&#65533;&#65533;&#65533;&#65533;h&#65533;&#65533;Xz&#65533;F&#65533;&#1417;v&#65533;&#65533;&#65533;s&#65533;&#65533;&#65533;&#65533;{t&^&#65533;&#65533;7{&#65533;.&#65533;6	&#1347;uQu&#65533;&#65533;&&#594;t&#65533;
Z7}&#65533;%X&#65533;|$%&#65533;&#65533;&#65533;&#65533;&#65533;&#65533;$&#65533;wuf&#65533;&#65533;H&#65533;&#65533;&#65533;x&#65533;1&#1328;
&#65533;d&#65533;y&#65533;&#65533;&#65533;~f&#65533;&#65533;B&#65533;56&#65533;7&#65533;K"`&#65533;X&#65533;&#65533;&#65533;&#540;'&#65533;&#65533;&#65533;&#65533;Xs&#65533;&#65533;dY&#65533;&#65533;H&#65533;&#1977;&#65533;&#65533;&#65533;&#65533;&#65533;&#65533;9'o):&#65533;&#65533;&#65533;&#65533;&#65533;!&#65533;6r&#65533;&#65533;&#65533;t&#65533;_Cl&#65533;&#65533;&#65533;&#65533;z&#65533;&#65533;&#65533;9WY&#65533;58N&#65533;&#65533;&#65533;H&#65533;O1&#65533;&#65533;"&#65533;Fh=&#65533;&#65533;-&#65533;,	gs&#65533;&#65533;i>T&#65533;)&#65533;I&#65533;wH&#65533;Q&#65533;H&#65533;&#65533;&#65533;n&#65533;`&#65533;&#65533;Ql |d%&#65533;F3r&#65533;J&#65533;&#65533;iY&#65533;&#65533;0~&#65533;&#65533;&#65533;B&#65533;75&#65533;&#65533;S&#65533;	*&#65533;&#65533;'q&#65533;&#277;14&#65533;&#65533;&#65533;&#65533;pp &#65533;[)&#65533;&#65533;&#65533;"&#65533;q&#65533;&#65533;&#65533;&#605;VZ&#65533;W&#65533;&#65533;Z&#65533;&#65533;&#65533;J&#65533;&#65533; &#65533;&#65533; &#65533;!&#65533;&#65533;&#65533;1`&#65533;&#65533;<&#215;u&#65533; e&#65533;&#65533;%&#65533;&#65533;YN&#65533;&#65533;&#65533;&#65533;w%&#65533;X6&#65533;ea&#288;&#65533;=P&#400;nqft&#65533;	&#672;&#65533;&#65533;uu6&#65533;&#65533;&#65533;&#65533;y&#65533;&#65533;0&#65533;":@2&#65533;	&#65533;FQ&#65533;&#65533;!&#65533;V
#&#65533;&#65533;Ww?gJ&#65533;&#65533;r&#65533;&A&#645;&#65533;q&#618;jBmiSx7&#65533;&#65533;&#65533;;Z i&#65533;B&#65533;&#65533;&#65533;)U9&#65533;&#65533;&#65533;G&#676;&#65533;&#65533;&#65533;&#65533;&#65533;&#1289;&#65533;&#65533;&#65533;&#65533;i&#65533;&#65533;:&#65533;&#65533;j&#65533;&#65533; (&#65533;<&#65533; &#65533;&#65533;g&#65533;T&#65533;&#65533;&#65533;&#65533;&#65533;&#65533;2&#65533;&#65533;.,)>(&#65533;&#65533;(&#65533;&#65533;&#65533;&#65533;"&#2021;X&#65533;\xO&#65533;T&#65533;("i&#65533;b&#65533;se4&#65533;Gb&#65533;	&#65533;&#65533;&#65533;,&#65533;#{&#65533;&#65533;(&#65533;&#65533;&#65533;
&#65533;j&#65533;wl`&#65533;&#65533;&#65533;u	*Q&#65533;&#65533;`&#65533;X&#65533;dF&#65533;o%eYz&#65533;py&#65533;pY&#65533;|&#65533;j&#65533;&#65533;&#65533;&#65533;&#65533;&#65533;D&#65533;U&#619;1&#65533;7&#65533;&#65533;&#65533;&#65533;&#65533;&#65533;'&#65533;*&#65533;&#65533;&#65533;WI&#65533;q&#65533;Z&#65533;%{&#65533;*&#65533;&#65533;&#65533;*-&#65533;j&#65533;^*->%q&#65533;4&#65533;&#65533;IN9\&#65533;;&#65533;9^&#65533;,t:&#65533;&#65533;&#65533;~&#65533;p1{zIN&#65533;&#1396;&#290;5r
Pa!F&#65533;&#65533;&#65533;&#65533;e&#65533;&#65533;&#65533;V'>&#823;&#65533;Eh6DH&#65533;&#65533;&#65533;3Y&#65533;.&#65533;&#65533;&#65533;&#65533;&#65533;&#65533;&#65533;&#65533;&#65533;:-&#65533;v&#65533;a&#65533;F&#7590;&#65533;PJ&#65533;&#65533;&#65533;&#65533;&#65533;&#1672;)&#65533;S&#65533;R+&#65533;4[j&#65533;*&#65533;9&#65533;&#65533;;k&#65533;H&#65533;v&#65533;<v &#65533;I&#65533;&#65533;[&#65533;&#65533;{&#65533;c&#65533;&#65533;g*mN&#65533;/&#65533;K&#65533;&#65533;&#65533;&#65533;/&#65533;&#65533;&#65533;)	&#65533;&#65533;&#65533;`+6acz&#60043;&#65533;&#65533;A8w&#65533;&#65533;l@w6_&#65533;ClK"&#65533;	&#65533;&#65533;&#65533;t+&#65533;/&#65533;fAx	g&#65533;!+&#65533;&#65533;&#65533;Y2&#65533;|&#65533;8&#65533;^&#65533;&#65533;&#65533;&#1185;V&#504;&#65533;&#65533;&#65533;sg*&#65533;?&#65533;P.&#493;&#65533;&#65533;&#65533;&#65533;&#1785;|&#65533;!X&#65533;&#65533;&#65533;X&#65533;&#65533;{&#65533;&#65533;&#65533;&#65533;&#65533;&#65533;&#65533;&#65533;&#65533;7q?;&#65533;A+&#65533;t@&#65533;U&#65533;&#65533;&#65533;&#65533;&#65533;&#65533;&#10485; &#65533;&#65533;X&#1537;PYD&#65533;&#65533;X{%#&#65533;&#65533;&#65533;&#65533;Rsx&#65533;E!&#65533;&#65533;s&#65533;rf&#1010;&#65533;4&#65533;ekk&#65533;i?)&#65533;&#65533;&#65533;&#65533;9&#65533;&#65533;&#65533;f&#65533;&#65533;&#65533;&#65533;u&#65533;!&#65533;&#65533;&#65533;}K&#65533;&#65533;u&#65533;&#65533;h&#65533;&#1606;&#65533;&#65533;&#1336;&#65533;[u`&#65533;&#65533;{&#65533;[&#65533;&#65533;&#65533;n &#65533;&#65533;&#825;"g&#65533;&#65533;&#65533;&#65533;&#65533;b<+&#65533;<&#65533;[&#65533;&#65533;&#65533;l&#65533;&#65533;x&#65533;=[&#65533;&#65533;&#1772;&#65533;&#65533;&#65533;&#65533;j|&#65533;&#65533;Zp&#65533;7&#65533; &#65533;&#65533;X&#65533;5 &#65533;9 &#65533;&#1758;e&#65533;&#65533;S\&#65533;&#65533;&#65533;1WQL/&#65533;&#65533;&#65533;V&#650;)a&#65533;&#65533;&#65533;3F&#1811;&#65533;X'&#65533;QZ&#65533;&#65533;#YGl&#65533;X&#65533;&#1215;z&#65533;&#65533;&#65533;&#816;T<&#65533;&#65533;&#65533;&#65533;egO&#35262;{&#341;%[g&#65533;x[n&#65533;&#65533;u&#65533;&#800;&#65533; %&#65533;&#65533;&#65533;l&#65533;n&#65533;&#65533;&#65533;6K&#65533;t<jD&#65533;2y&#65533;&#65533;R[&#65533;&#65533;&#1707;7$&#65533;&#65533;j&#65533;&#1321;2&#954;&#65533;&#65533;j&#65533;&#65533;|&#65533;\*-M&#65533;t$L&#65533;&#65533;&#65533;&#65533;g%&#65533;:4N&#65533;&#598;&#65533;z&#65533;&#1852;&#65533;&#65533;&#65533;2\&#65533;Lw&#65533;&#65533;X- &#65533;&#65533;l&#65533;&#65533;&#65533;&#65533;&#65533;&#65533;&#65533;+a&#65533;T&#65533;I\mV&#65533;G4&#65533;&#355;,&#65533;r&#65533;|&#65533;:&#65533;&#65533;&#65533;r&#65533;&#65533;58&#65533;&#65533;&#790;l&#65533;&#65533;G&#65533;&#65533;L&#65533;&#65533;)&#65533;i<&#65533;:&#65533;&#65533;(&#65533;&#65533;&#65533;1s@&#65533;&#1843;Z&#65533;&#65533;=&#65533;&#65533;<&#65533;{,&#65533;&#65533;&#65533;&#65533;
&#65533;&#65533;,	BK&#65533;;]&#1352;&#65533;&#65533;&#65533;&#65533;!Bv&#65533;Yg&#65533; &#65533;L&#65533;r&#65533;&#65533;,&#65533;&#65533;&#65533;&#65533;
+6&#65533;&#939;s&#65533;JX&#65533;&#65533;&#65533;v#&#65533;,&#65533;&#65533;&#65533;&#1055;&#65533;&#65533;&#65533;L@"&#65533;!&#65533;&#65533;&#65533;&#262;F&#65533;HI?8u&#65533;&#801;'&#65533;&#65533;&#65533;&#65533;.&#65533;R&#65533;&#65533;&#65533;&#65533;&#65533;Rg&#65533;&#65533;_}&#65533;&#65533;Y&#65533;P&#65533;&#65533;|&#65533;&#65533;&#65533;&#65533;&#65533;Y&#65533;&#65533;&#65533;EM&#65533;lx&#1319;&#65533;Fj&#65533;&#65533;|&#484;]&#65533;O=&#65533;&#65533;&#65533;&#65533;&#1321;&#65533;@&#65533;&#65533;m&#1402;&#65533;&#65533;&#65533;&#65533;&#65533;y-&#65533;&#65533;%&#65533;a1P8&#65533;f&#46790;M&#65533;&#701;z&#65533;&#65533;&#800;9&#65533;&#65533;E>7&#65533;h&#65533;&#65533;&#65533;F&#1121;&#65533;&#241;&#65533;&#1164;&#65533;C&#65533;&#65533;%&#65533;&#1102;A&#65533;{i&#65533;&#65533;`&#65533;&#1042;&#65533;&#65533;Nz&#65533;&#65533;&#65533;&#65533;&#65533;&#1776;&#65533;,&#65533;&#65533;&#729;-&#65533; &#65533;&#65533;&#65533;<]&#65533;?&#65533;Kz&#65533;g&#65533;K&#65533;&#65533;&#65533;&#65533;&#1852;&#65533;~&#65533;&#65533;&#65533;&#1345;&#65533;-h&#65533;&#65533;&#65533;&#65533;k&#65533;&#65533;OV?9&#65533;&#65533;Pz&#65533;3&#65533;&#65533;&#65533;&#65533;&#65533;&#65533;&#65533;&#1896;&#65533;&#65533;C&#65533;&#65533;m]&#1135;&#65533;&#65533;&#65533;&#65533;&#65533;&#65533;&#65533;,&#65533;{&#65533;"&#65533;
&#65533;4&#65533;&#65533;&#65533;;&#65533;&#65533;&#65533;v!&#65533;F&#65533;K&#65533;&#65533;<&#65533;&#65533;&#65533;&#65533;5&#65533;&#65533;&#65533;&#1321;8&#65533;&#65533;&#65533;&#65533;"U&#65533;G@&#65533;&#65533;Q&#65533;]&#65533;X&#65533;@&#65533;&#65533;&#65533;&#65533;&#1767;&#65533;&#65533;M5&#65533;&#65533;&#65533;\&#65533;&#65533;&#65533;&#65533;&#65533;&#65533;&#65533;5&#7693;&#65533;&#65533;47&#65533;kN6@&#65533;&#65533;E&#65533;}&#65533;g=&#65533;&#65533;&#636;&#65533;M&#65533;)&#65533;&#65533;&#65533;&#65533;&#1261;&#65533;&#777;&#65533;&&#65533;^&#65533;{&#65533;)&#65533; X&#65533;&#65533;u&#65533;&#65533;&#65533;&#695;X&#1092;&#65533;&#65533;v&#65533;&#1564;&#1631;&#65533;&#65533;4M7V&#65533;n&#65533;&#65533;&#65533;&#65533;&#65533;nq&#65533;&#65533;&#65533;".Y&#65533;&#65533;+&#65533;&#65533;C&#65533;&#65533;&#65533;&#555;>&#65533;G&#65533;&#65533;&#65533;&#65533;c~&#65533;&#65533;&#65533;M&#65533;*&#65533;k&#65533;&#65533;&#65533; mN&#65533;p&#65533;&#65533;&#65533;&#65533;&#65533;M&#65533;<&#65533;&#65533;`WYl&#65533;R&#65533;}*&#65533;&#65533;&#65533;&#65533;&#65533;&#65533;&#65533;N&#65533;&#65533;z&#65533;5z&#65533;&#65533;&#65533;~Fo&#65533;&#65533;&#65533;Nt&#65533;&#65533;[a&#65533;\&#65533;&#65533;dM&#1429;H&#65533;&#65533;&#1057;&#65533;&#65533;&#65533;&#65533;&#65533;jY&#65533;;&#65533;&#65533;&#65533;&#65533;&#65533;&#776;&#65533;&#991;&#65533;&#65533;x&#65533;U&#65533;&#65533;&#65533;/&#65533;&&#65533;&#65533;|&#65533;&#65533;^&#65533;&#65533;&#65533;&#65533;g&#65533;&#65533;`&#65533;&#65533;x&#65533;&#65533;&#65533;&#65533;j>&#65533;&#510;2&#65533;&#65533;&#65533;r&#65533;&#65533;&#65533;&#65533;&#65533;&#65533;L&#65533;&#65533;E&#65533;O&#65533;]&#65533;^&#65533;&#65533;^&#65533;&#65533;&#65533;&#65533;.&#65533;9?n<&#65533;&#65533;iYUR&#65533;&#65533;&#65533;_{FC&#65533;s&#65533;&#65533;l$&#65533;z&OD"&#65533;O&#65533;&#65533;e&#1854;&#65533;&#65533;<kY&#65533;&#65533;&#65533;&#65533;&#65533;&#1952;z&#65533;&#65533;{&#65533;+&#65533;&#65533;~F&#65533;&#65533;&#65533;&#65533;&#65533;&#65533;&#2013;&#65533;&#65533;&#65533;f^&#65533;&#65533;&#65533;&#65533;^&#65533;&#65533;&#65533;
&#65533;&#65533;&#65533;5#&#65533;&#65533;&#65533;&#28237;&#65533;go&#65533;?&#65533;G&#65533;&#65533;&#65533;&#65533;&#65533;&#65533;	&#65533;&#65533;&#65533;&#65533;~&#1960;&#65533;g&#65533;&#1038;1&#65533;&#1042;&#65533;&#65533;&#898;&#65533;&#65533;&#65533;)&#65533;&#65533;&#65533;&#1864;&#65533;&#65533;&#596;&#65533;&#65533;c&#65533;&#65533;I&#65533;&#65533;&#65533;r&#65533;&#65533;&#65533;q&#65533;&#65533;]&#65533;&#65533;O&#65533;%&#65533;m&#65533;&#65533;<&#65533;&#65533;-P&#65533;&#65533;}&#65533;&#65533;&#65533;&#768;N(S &#65533;p?&#65533;&#65533;&#65533;;O&#65533;&#65533;&#65533;&#65533;0&#65533;&#65533;&#65533;1&#65533;|&#65533;&#65533;&#65533;/r:&#65533;&#65533;&#65533;&#65533;?&#65533;2&#985;&#65533;&#65533;&#65533;6&#65533;&#65533;*&#65533;&#65533;&#65533;&#65533;,&#65533;	&#65533;&#65533;&#65533;/n7o&#65533;R,&#65533;>,P~&#65533;&#65533;7&#65533;&#65533;.&#65533;&#65533;o&#65533;
&#65533; b&#65533;&#65533;&#65533;>&#65533;&#65533;&#65533;ao&#65533;l&#65533;&#65533;&#65533;&#65533;Y&#65533;&#65533;&#65533;l&#65533;]]E&#65533;&#65533;&#65533;&#65533;&#65533;&#65533;9&#65533;&#65533;&#65533;%`&#65533;&#65533;&#65533;&#65533;&#65533;&#65533;&#65533;&#65533;&#65533;&#65533;&#65533;&#65533;&#65533;&#65533;Z3&#65533;&#65533;V&#65533;QItSsO07&#65533;&#65533;"&#65533;&#65533;&#65533;&#65533;&#65533;&#65533;&#65533;&#65533;&#65533;&#65533;&#65533;&#65533;&#65533;&#65533;&#65533;&#65533;&#65533; &#65533;&#65533;&#65533;&#65533;&#65533;thU&#65533;&#65533;&#65533;&#65533;&#65533;&#65533;&#65533;&#65533;&#65533;	||&#65533;&#65533;IS
&#65533;d&#65533;h&#65533;&#65533;x&#65533;&#65533;4&#65533;P)&#65533;1^&#65533;&#65533;q&#65533;G&#65533;&#65533;@&#65533;&#65533;&#35477;&#65533;QLV&#65533;&#65533;f@"&#65533;b6&#65533;&#65533;&#65533;&#65533; &#65533;&#65533;&#65533;|&#65533;	e&#65533;#&#65533;`&#1196;#fd&#65533; 7&#65533;<9&#65533;&#65533;&#65533;VB%&#65533;&#65533;T&#65533;M&#65533;&#65533;&#65533;&#65533;h&#65533;&#198;S+A&#65533;)&#261;&#65533;&#65533;&#65533;&#65533;J&#65533;&#503;7&#65533;&#65533;&#1915;&#65533;l&#65533;A&#65533;&#65533;].e<&#65533;9&#65533;NZ8q&#65533;&#337;3.&#65533;4n&#65533;&#65533;s&#65533;&#65533;&#65533;&#65533;xsz&#65533;A&#65533;&#1066748;|&#65533;&#65533;MZ&#65533;_b	&#65533;fu&#65533;-&#280;&#65533;Z&#65533;&#65533;D1c&#848;8;&#65533;&#65533;m&#65533;&#65533;U&#65533;'Q
&#65533;'&#65533;&#65533;&#65533;2&#65533;&#65533;^&#65533;&#65533;c&#65533;&#2022;P&#65533;,&#65533;&#1809;S&#65533;&#65533;&#65533;&#65533;6&#65533;&#65533;P&#65533;&#65533;T!&#65533;&#65533;4QW&#65533;i&#65533;&#65533;&#65533;
&#65533;<&#1090;d&#65533;g&#617; &#65533;t&#65533;&#65533;yNL&#65533;@&#756;&#65533;&#65533;&#65533;q&#65533;&#65533;&#65533;<&#65533;&#65533;aL8vX4&#65533;0&#65533;&#65533;&#65533;
.&#65533;&#834;&#65533;Tv&#1605;l&#65533;cO2&#65533;&#65533;&#65533;A_&#65533;vBUsF&#419531;&#65533;&#65533;&#65533;,&#65533;&#65533;&#65533;wi&#65533;^r&#65533;Y&#65533;\&#65533;&#65533;&#65533;&#65533;J[<&#65533;&#65533;`&#65533;&#65533;d}%qu&#65533;7^M&#65533;&#65533;#_&#65533;&#65533;&#65533;%c1T&#65533;k#N&#65533;&#65533;F&#65533;&#65533;h&#65533;&&#65533;&#65533;&#65533;&#65533;	&#65533;L`&#65533;9&#65533;&#65533;c
F&#65533;&#900;*!&#65533;&#65533;&#1049; eb&#65533;Y&#65533;A&#65533;&#65533;_}%&#65533;Whlz&#1576;&#65533;&#65533;&#65533;H(&#65533;#"&#65533;&#65533;&#65533;&#65533;&#65533;&#65533;&#65533;#&#65533;2&#65533;Gc+Kq7&#663;2E&#65533;&#1174;&#65533;&#17372;D+&#65533;MWer&#65533;_S&#65533;&#65533;&#283;L&#65533;&#65533;JE^&#65533;&#65533;&#65533;&#65533;4$,DC &#65533;&#65533;w&#65533;J&#65533;&#65533;&#65533;&#65533;&#65533;"&#65533;BA&#65533;9&#65533;&#65533;>&#65533;r(&#65533;&#65533;s&#65533;&#65533;&#65533;RC'&#65533;&#65533;&#65533;&#65533;&#65533;}&#65533;h&#65533;b&#65533;&#65533;&#65533;&#65533;0&#65533;&#65533;&#65533;&#65533;&#65533;#b{&#990;%)X_IT&#1835;&#65533;9&#65533;&#65533;s&#65533;&#65533;&#1444;&#65533;?AmK&#65533;&#65533;'&#65533;&#65533;&#746;1y&#65533;&#938;Q&#65533;&#65533;e&#65533;&#65533;&#65533;&#65533;&#65533;&#65533;&#65533;jX/&#65533;%&#65533;&#65533;&#65533;&#65533;&#65533;4&#65533;^&#65533;&#378;&#65533;&#65533;&#65533;&&#65533;j&#65533;&#65533;&#63690;&#65533;&#65533;`&#35770;L&#65533;{&#65533;K&#65533;&#65533;OK&#65533;n&#65533;r&#1451;Y&#65533;&#65533;!&#65533;C6_&#65533;g&#65533;&#65533;cp&#65533;b:&#65533;&#65533;&#65533;o7&#65533;p&#65533;)&#65533;P&#65533;&#65533;&#65533;&#15668;m&#65533;rO &#65533;&#65533;c&#65533;&#1501;|&#65533;&#65533;&#65533;&#65533;D&#65533;{,s&#65533;8&#65533;&#65533;&#65533;&#65533;&#65533;X&#65533;&#65533;&#65533;	S&#65533;y&#65533;&#65533;J&#65533;&#65533; &#65533;&#65533;&#65533;b&#65533;]&#65533;&#65533;?,&#249;:&#65533;F-o<&#65533;J&#65533;&#65533;a&#65533;&#841;&#65533;&#65533;&#65533;fm&#65533;&#65533;&#65533;5&#65533;&#65533;C&#65533;&#65533;l&#65533;&#65533;k&#65533;|&#65533;&#65533;3&#1852;&#65533;&#65533;&#65533;M&#65533;&#65533;:&#65533;]l&#65533;{&#65533;&#65533;7(,~&#65533;&#65533;&#65533;+~
&#65533;&#65533;L&#65533;&#65533;y&#65533;j&#65533;&#65533;?9&#65533;Q&#65533;97&#65533;Aw&#65533;&#65533;&#65533;&#65533;&#65533;&#65533;&#65533;^H+P&#65533;f7&#65533;=&#65533;&#65533;&#65533;&#65533;k&#65533;&#65533;&#65533;&#65533;&#65533;0&#65533;&#1201;&#65533;&&#65533;&#65533;"x-_&#65533;&#65533;Mg&#65533;&#65533;Y&#65533;l&#65533;M&#65533;&#1462;&#65533;=/n
C&#65533;&#65533;@&#65533;&#65533;R&#65533;J&#65533;&#1678;&#65533;&#65533;&#65533;&#65533;k|&#65533;&#65533;!&#65533;R!8&#65533;&#65533;8&#65533;S_&#65533;&#65533;0&#65533;8&#65533;(&#65533;&#65533; &#65533;|&#65533;&~ED$^x&#65533;b&#65533;A&#65533;&#65533;&#65533;~c&#65533;&#65533;2&#65533;A&#65533;&#65533;&#65533;&#65533;&#65533;&#65533;&#65533;(&#65533;>&#65533;j&#65533;3&#65533;&#65533;4&#65533;nk&#65533;&#65533;&#65533;&#65533;E.
&#65533;&#65533;_&#65533;c	&#65533;&#65533;"KT!	&#65533;%&#65533;XBA&#65533;&#65533;f&#162;j&#65533;8&#65533;&#65533;*o3&#65533;&#65533;$E&#65533;&#65533;A&#65533;H&#65533;&#65533;[$&#65533;&#65533;$1}aR"&#65533;&#65533;&#65533;-Q&#65533;/K&#65533;Y,&#65533;4
F&#65533;&#65533;D&#1770;#&#65533;8&#65533;|&#65533;\l&#65533;&#65533;&#65533;&#1064;4]JhjO&#65533;&#772;&#65533;TH&#65533;&#65533;&#65533;Bg&#65533;5&#65533;<:&#65533;h&#65533;;D&#65533;I&#65533;&#65533;&#65533;&#65533;&#65533;&#65533;&#65533;&#65533;&#65533;AV&#65533;4U&#1876;%C&#65533;M&#1159;&#65533;&#65533;&#65533;U8g&#65533;.h&#1180;E&#65533;d'8&#65533;&#65533;0@+&#65533;t!&#65533;&#65533;D&#65533;&#65533;'G&#867;&#65533;^&#65533;?&#61966;&#65533;&#65533;D(&#65533;&#65533;&#65533;r&#65533;12&#65533;&#65533;D&#65533;0&#65533;Q^*P&#65533;E&#65533;"t-&#65533;zL&#65533;H&#65533;&#65533;(&#65533;&#65533;&#65533;&#65533;z
y&#65533;&#935;&#65533;&#65533;S&#65533;7&#65533;&#65533;&#65533;&#65533;&#65533;$&#1130;&#65533;^VOx&#65533;&#65533;o&#65533;&#65533;&#65533;Y$#&#65533;&#65533;&#65533;T}(OO&#65533;30!#W&#65533;&#65533;&#65533;&#65533;+$h&#65533;@*&#65533;=&#65533;&#65533;&#65533;}9$@&#65533;g&#65533;&#65533;h5&#65533;Y&#65533;9&#65533;&#65533;&#65533;l&#65533;&#65533; {g&#65533;c&#65533;Ku&#65533;B&#65533;&#65533;Lq&#65533;&#65533;nd&#65533;&#65533;YMk&#65533;`&#65533;&#65533;e&#65533;&#65533;`:&#1260;j/Ip&#65533;P&#65533;#%B&#65533;R&#65533;&#65533;4&#65533;Y&#65533;Y&#65533;e&#65533;\atleT&#65533;A2&#65533;&#65533;&#65533;c>A&#1649;I&#65533;p&#65533;&#65533;i&#65533;T&#65533;J&#65533;&#65533;mS-&#65533;&#65533;"&#65533;2&#65533;&#65533;{UhW&#65533;&#65533;&#65533;&#65533;U&#65533;&#501;&#65533;&#65533;[&#65533;&#65533;@&#65533;&#149;&#65533;&#65533;&#65533;&#65533;f&#65533;&#65533;&#65533;&#65533;Q"]&#65533;&#159;&#65533;&#65533;&#65533;&#65533;,&#65533;&#65533;`&#65533;Y"&#65533;6&#65533;&#65533;,&#65533;mMm&#65533;J<d&#65533;&#65533;&#65533;,
&#65533;G&#65533;&#65533;&#1534;&#65533;E&#65533;&#65533;~&#65533;U&#65533;L&#65533;&#65533;I&#65533;&#65533;{&#65533;&#65533;X&#65533;P&#65533;*&#65533;j&#65533;%U&#65533;&#65533;&#65533;&#65533;sl&#65533;1Z&#65533;&#65533;&#65533;}&#65533;02&#65533;JV*w&#65533;p&#65533;%GA&#65533;&#1801;>7C&#1109;n&#65533;&#65533;&#65533;U&#65533;&#65533;&#65533;&#65533;&#65533;&#65533;u&#65533;&#65533;&#65533;&#65533;&#65533;&#65533;miJK&#65533;&#140763;2M&#65533;&#65533;#|SO&#65533;&#65533;&#65533;&#65533;&#65533;&#65533;g&#65533;&#65533;&&#65533;&#65533;&#65533;I>D&#65533;7$&#1166;2&#65533;	&#65533;&#65533;Q&#65533;%&#65533;&#65533;Xk&#65533;&#65533;&#65533;*70~F&#65533;&#65533;&#429;S&#65533;&#65533;_&#65533;&#65533;&#65533;&#65533;#C!&#65533;&#65533;3&#65533;&#65533;M&#65533;WC&#65533;g&#65533;&#917;&#65533;&#65533;&#65533;]&#65533;&#65533;&#65533;&#65533;&#65533;2&#65533;*&#65533;4&#65533;&#65533;&&#1675;$&#65533;&#65533;&#65533;Y&#13973;P&#65533;9&#65533;,*&#65533;h 0&#1020;&#65533;&#65533;&#65533;Kc&#65533;&#65533;,&#65533;W&#65533;&#65533;&#65533;.&#65533;&#65533;&#65533;dVKz&#65533;e&#212;&#65533;&#65533;&#65533;&#65533;L&#65533;_&#65533;5j&#65533;&#65533;&#65533;x&#644;  &#65533;&#65533;4&#65533;`&#65533;J&#1375;h&#65533;&#65533;v;P&#1950;&#65533;3&#65533;q&#65533;&#65533;&#65533;a&#65533;&#65533;&#65533;&#65533;C&#1216;i 32~&#65533;:&#65533;jW@&#65533;&#65533;}&#65533;&#65533;&#65533;&#65533;&#65533;&#65533;F&#65533;&#65533;&#65533;&#65533;&#65533;&#466;
&#65533;&#65533;;8&#65533;&#65533;&#65533;Z&#65533;+Eu&#65533;Q &#65533;C&#65533;&#65533;Y&#65533;b&#65533;m
U&#65533; &#65533;&#65533;&#65533;[M&#65533;$@&#65533;&#65533;&#65533;&#65533;&#65533;&#65533;y&#65533;s28&#1560;*&#65533;TK[EK&#65533;&#65533;n&#65533;&#65533;&#657;&#65533;q{&#65533;&#65533;l&#65533;&#65533;M&#65533;i&#65533;\&#65533;t&#65533;&#65533;C&#65533;m&#65533;&#65533;<%&#65533;v&#65533;z&#65533;&#65533;A&#65533;&#65533; &#15275;&#65533;&#65533;yO$&#65533;\/5&#65533;&#65533;&#65533;&#65533;&#65533;&#1642;&#65533;&#65533;&#65533;R1&#65533;'&#1894;&#65533;&#65533;&#65533;&#65533;&#65533;w2M3&#65533;&#65533;&#65533;&#65533;u&#65533;1&#65533;&#65533;&#65533;&#65533;S&#65533;&#65533;8&#1427;&#65533;&#65533;W\&#65533;So4&#65533;&#65533;&#676;&#65533;&#65533;&#65533;^&#65533;&#65533;z&#65533;k&#65533;\&#65533;&#65533;&#65533;&#65533;&#65533;37>&#65533;]E&#65533;&#65533;&#65533;[&#65533;F&#32296;&#65533;&#287;&#65533;&#454;Z&#65533;=&#65533;6&#999;ft&#65533;&#65533;^&#65533;w7&#65533;&#65533;k#&#65533;&#65533;&#65533;w&#65533;&#65533;o]&#1722;0&#65533;&#65533;w&#65533;u's&#65533;[&#65533;&#65533;z	&#65533;&#65533;&#1328;&#65533;&#65533;&#65533;&#65533;:&#1981;&#65533;&#65533;y&#65533;no9VH&#65533;<4&#65533;&#65533;&#65533;&#65533;&#65533;~&#65533;%&#65533;&#65533;&#65533;#&#65533; &#65533;&#65533;y&#65533;&#65533;;]&#65533;&#65533;&#65533;&#65533;&#65533;+&#1405;&#614;	&#634;&#65533;&#65533;&#65533;&#65533;&#65533;&#65533;&#65533;&#65533;&#305;&#65533;&#65533;@c&#65533;?&#65533;&#65533;&#65533;y&#65533;&#65533;8@g&#1462;g|&n&#917;Q&#65533;&#65533;g&#65533;nI&#65533;5pDW%{&#65533;&#65533;y&#65533;&#65533;{&#65533;uXIq&#65533;&#65533;}&#65533;&#65533;{`&#65533;n&#65533;&v&#65533;&#65533;9)&#65533;&#65533;vu&#65533;Ws/&#65533;i@&#65533;|&#65533;E&#65533;Yajwv&#1539;&#1863;&#65533;&#65533;gq'0A&#65533;
&#65533;&#65533;N&#65533;w+6r&#65533;x&#65533;[&#65533;&#65533;*=&#65533;~&#65533;&#65533;q%g&#65533;DFP&#65533;w}Cxu.&#65533;E&#65533;&#65533;o(u&#65533;.u&#65533;Au&#65533;Uc\&#65533;@GtHtEWzl&#65533;&#65533;&#65533;z&#65533;{&#65533;&#65533;nc&#65533;&#65533;&#65533;}&#65533;&pe&#65533;_&#65533;G&#65533;&#65533;&#65533;&#65533;H &#65533;o ^Ge|&#65533;E&#65533;%&#65533;&#65533;Up&#855;v&#65533;}&#65533;q8&#65533;&#65533;&#65533;&#65533;&#65533;&#1346;&#65533;v{A&#65533;{&#65533;&#65533;/&#65533;:&#65533;kIX~v%9&#65533;~('k&#65533;&#65533;~&#65533;&#65533;x&#65533;7~k&#65533;f&#65533;F?&#65533;&#65533;&#65533;~tP&#65533;v&#65533;&#65533;&#65533;&#65533;&#65533;RW&#65533;&&#65533;ni&#520;&#65533;G&#65533; X&#65533;a&#65533;&#65533;&#65533;&#65533;mB&#65533;Q&#1800;&#65533;v&#65533;*V5yx
&#65533;FA&#65533;a&#65533;WV'&#65533;A#&#65533;&#65533;&#32890;&#1480;&#59912;B&#65533;&#65533;&#65533;&#65533;&#65533;&#65533;&#65533;&#65533;&#65533;Hv&#65533;9&#65533;&#65533;W/&#65533;u&#65533;&#65533;&#65533;485&#65533;C6}&#65533;&#65533;M&#1415;&#65533;&#65533;&p@&#65533;#&#65533;&#65533;x&#65533;]BD+&#65533;(~&#65533;x#DxS&#65533;>&#65533;Bl&#65533;d&#65533;&#65533;i&#65533;7&#65533;x&#65533;v&#65533;&#65533;N_&#65533;N&#312;o&#65533;)&el&#65533;&#65533;h@&#65533;&#65533;&#65533;(w&#65533;&C&#65533;&#65533;&#65533;&#65533;zP&#65533;&#65533;&#65533;H	m&#65533;&#65533;&#65533;_'&#65533;&#65533;I&#65533;&#65533;&#65533;P&#65533;&#65533;&#65533;&#5653;&#65533;%&#65533;t(&#65533;X\*VL&#65533; {&#65533;&#1486;@&#65533;&#65533;Ov&#65533;&#65533;F&#65533;&#65533;(&#65533;K&#1601;?&#595;&#65533;&#65533;&#65533;:Y&#65533;&#65533;&#65533;@&#65533;o0&#65533;CP&#65533;&#65533;gpI2&#65533;&#65533;&#65533;ATA?&#65533;1jw&#65533;w X&#65533;t&#65533;&#65533;&#65533;&#65533;E8U&#65533;N!&#65533;&#65533;	&#65533;&&#65533;+&#65533;bVy)&#65533;T&#65533;&#65533;&#65533;&#65533;&#65533;rq&#65533;T&#65533;)`4&#65533;&#65533;E`P`&#65533;H&#65533;k&#65533;}j(fy&#65533;&#65533;8&#65533;@p&#65533;&#65533;&#65533;&#65533;{a&#65533;}&#65533;&#65533;t&#65533;c&#65533;%ftr&#65533;&#65533;=&#65533;zY)&#65533;w&#65533;&#65533;&#65533;{&#65533;5x&#65533;t&#65533;9&#65533;&#65533;&#65533;&#65533;o&#65533;y&#65533;&#65533;&#65533;&#603;&#65533;)&#65533;=y&#65533;&#65533;	o&#65533;%&#65533;EH&#65533;&#65533;&#65533;&#65533;&#65533;	I&#65533;&#65533;&#65533;&#65533;&#65533;&#65533;&#65533;:(&#65533;i_&#65533;&#65533;h&#65533;y&#65533;%&#65533;r~&#65533;&#65533;&#65533;&#65533;L&#1561;#Y>T&#65533;Z&#65533;&#65533;&#65533;&#65533;f[&#65533;&#65533;M&#65533; :&#65533;&#65533;&#65533;P&#65533;&#65533;F&#65533;&#65533;)&#65533;g&#1242;&#65533;&#65533;&#65533;f&#65533;8&#65533;&#65533;H9&#65533;&#65533; &#65533;&#65533;%&#65533;&#65533;	&#65533;J)&#65533;&#65533;&#65533;!&#65533;&#65533;&#65533;&#65533;w&#65533;(C&#65533;G&#65533;)&#65533;&#11797;x&#65533;&#65533;q&#65533;&#1237;&#65533;&#65533;&#65533;&#65533;IwJ&#65533;/&#65533;ui&#65533;u&#65533;&#65533;&#65533;j;&#1550;;&#577;\G&#65533;jx&#65533;&#65533;E&#65533;&#65533;&#594;y&#65533;)&#667;6jE&#65533;&#65533;9e$&#65533;&#65533;&#65533;8r&#1695;&#65533;&#65533;-io&#65533;&#65533;&#65533;&#65533;6&#65533;&#65533;Jy*x&#65533;&#65533;O+&#65533;S^M&#65533;J,&#65533;&#65533;v&#65533;D&#65533;&#65533;&#417;&#65533; &#65533;x&#65533;&#218;&#65533;
&#65533;+&#65533;H&#65533;&#65533;&#65533;:9&#65533;V&#1058;&#65533;&#65533;&#65533;X&#65533;&#65533;u&#65533;my&#65533;6j&#65533;&#65533;z&#65533;&#65533;R&#65533;
&#65533;&#65533;u&#65533;&#65533;#R&#65533;&#65533;&#65533;@&#65533;Z&#65533;&#65533;DZ&#65533;&#65533;&#65533;&#65533;&#65533;5M&#669;9j&#65533;4&#65533;&#65533;&#65533;?&#65533;zRj&#65533;&#65533;&#65533;&#1563;F&#65533;&#65533;+z&#65533;\&#65533;&O*&#65533;&#65533;u1`&#65533;&#65533;H&#65533;&#65533;&#65533;&#65533;&#65533;y&#65533;&#65533;0&#65533;&#1609;&#65533;	C&#65533;&#65533;l:W&#1688;&#65533;&#65533;Z&#65533;&#65533;&(&#65533;*eIR&#65533;&#65533;&#395;&#65533;Vx&#65533;OvM&#65533;vJM&#65533;r&#65533;ar*I&#65533;{9&#65533;&#65533;:&#65533;&#65533;z&#65533;&#65533;&#65533;X&#65533;&#65533;&#65533;)&#65533;&#65533;&#65533;&#65533;&#65533;&#682;&#65533;Z&#65533;&#65533;&#65533;&#65533;*&#655;#[&#65533;f&#65533;&#1770;&#65533;&#65533;j&#65533;&#65533;b&#65533;O&#65533;&#65533;&#65533;.WIz&#65533;zH&#65533;[&#1678;&#65533;z&#65533;&#1242;&#65533;&#65533;&#1393;&#65533;&#65533;1&#65533;&#65533;&#65533;&#65533;g&#65533;o&#65533;&#65533;b&#65533;Iw&#65533;jc&#850;w&#65533;&#65533;/&#1450;g&#65533;&#65533;J%mf:&#65533;&#65533;&#65533;g&#65533;&#65533;&#65533;JR\e&#65533;&#1224;w `*&#65533;&#416;&#65533;qNZ&#65533;:&#65533;.g&#65533;&#65533;&#65533;&#65533;&#65533;e&#65533;&#1618;BD>&#1271;qJ&#65533;&#65533;&#65533;N&#65533;U&#65533;&#65533;&#65533;&#65533;&#1358;8&#65533;&#65533;&#65533;&#65533;hg&#1679;&#65533;&#65533;&#65533;&#65533;&#65533;&#65533;&#65533;&#65533;&#65533;J&#65533;$+&#65533;&#65533;{&#65533;&#65533;&#696;&#65533;&#65533;c&#65533;_-X&#65533;&#65533; &#65533;&#65533;&#65533;&#65533;&#65533;5&#65533;&#65533;&#65533;I&#65533;&#65533;I&#65533;b=K&#65533;&#65533;&#65533;G)&#65533;&#65533;{&#65533;&#65533;&#65533;&#65533;&#65533;Iyy&#65533;&#65533;&#65533;G&#65533;&&#65533;&#65533;&#65533;&#1765;&#65533;[&#65533;&#65533;j&#65533;&#65533;JRW&#1766;&#65533;9r&#65533;&#65533;%zj&#65533;&#891;&#65533;W
&#65533;e&#1752;-P &#65533;A&#65533;&#65533;&#65533;&#65533;&#65533;TGtx'I&#65533;&#65533;&#65533;xxKC	+,bbN&#65533;&#65533;&#65533;&#65533; &#65533;K&#65533;&0&#65533;Z&#65533;u&#65533;u9&#65533;V&#65533;&#65533;&#65533;&#65533;&#65533;['&#65533;^&#43676;&#65533;&#65533;&&#65533;&#65533;&#65533;x&#65533;_&#65533;Y&#65533;&#65533;&#65533;F7Qr&#65533;&#65533;XI&#65533;&#65533;g&#65533;&#65533;Z&#65533;&#65533;&#65533;";&#65533;{&#65533;&#65533;,&#379;&#65533;R&#65533;h&#65533;J&#65533;c@&#764;&#65533;&#65533;b&#65533;R&#65533;&#65533;*&#1218;&#65533;&#65533;&#1739;
W&#65533;d+&#65533;&#65533;W&#65533;	&#65533;w&#662;&#65533;&#65533;< a
QTkk&#65533;&#65533;
&#65533;W&#65533;k
&#65533;&#65533;I&#65533;X&#65533;43&#65533;{<i&#65533;"&#65533;+&#65533;&#65533;&#65533;&#65533;&#65533;&#1772;{i&#65533;*&#65533;&#65533;&#65533;&#65533;oP&#65533;&#65533;&#65533;&#65533;&#65533;}&#65533;&#1690;&#65533;*&#65533;&#65533;&#65533;L&#65533;&#65533;&#65533;&#65533;&#65533;&#1667;t&#65533;&#65533;&#65533;&#65533;&#65533;]&#1209;b&#65533;&#65533;&#65533;&#1608;&#65533;J&#65533;f&#65533;&&#65533;q!&#65533;&#65533;&#65533;&#65533;&#65533;&#65533;&#65533;&#65533;&#65533;Z&#65533;&#65533;q&#65533;&#65533;+&#65533;&#65533;&#65533;&#148;	&#65533;`&#65533;A&#65533;&#65533;&#65533;&#65533;&#1047;&#65533;"G\&#65533;&&#65533;'&#65533;&#65533;&#65533;&#65533;&#65533;+|&#65533;g&#65533;&#65533;H&#65533;I&#65533;&#65533;]&#409;&#65533;V&#65533;&#65533;3-7&#65533;c0&#377;XX&#65533;&#65533;7JBVZQ&#65533;&#65533;0&#65533;L&#65533;#$z&#65533;&#65533;&#65533;&#7311;&#65533;&#65533;&#65533;&#65533;{&#65533;&#65533;&#65533;kI&#65533;E{h&#65533;&#65533;&#65533;&#65533;&#65533;&#65533;M	&#924;&#65533;&#65533;&#65533;j&#1559;+`&#65533;&#65533;&#65533;&#65533;&#65533;P&#65533;)Q&#65533;&#1944;&#65533;&#65533;&#65533;<&#65533;&#65533;&#65533;,&#65533;&#65533;yo&#65533;&#65533;jL&#65533;&#65533;&#65533;R&#65533;{&#65533;&#65533;,&#65533;M&#65533;&#65533;+&#65533;S&#65533;&#65533;&#65533;&#65533;&#65533;*a&#1019;&#65533;&#65533;&#65533;)(&#65533;k&#65533;jB&#65533;&#65533;}&#65533;&#65533;&#65533;&#65533;^&#65533;&#65533;H&#65533;k&#65533;&#65533;Ga&#65533;&#65533;&#65533;=xL&#65533;QBH&#310;c&#65533;e&#65533;&#65533;&#65533;g2i{&#65533;6&#65533;&#779;&#65533;&#65533;&#65533;k|3&#65533;&#65533;&#65533;&#65533;&#65533;d&#65533;&#65533;ic&#65533;j&#65533;&#65533;!&#65533;&#65533;&#65533;&#65533;u&#65533;&#65533;&#65533;&#65533;"L&#65533;&#1575;-&#65533;&#65533;.&#65533;5&#65533;i&#1344;\V&#65533;&#65533;C?&#65533;AGS=&#65533;&#65533;&#65533;&#65533;&#65533;; &#65533;&#65533;&#65533;&#65533; &#1087;&#65533;&#65533;A<&#65533;&#65533;&#65533;&#65533;
&#65533;t&#65533;&#627;+&#239;&#65533;&#65533;k&#65533;T&#65533;=&#65533;on&#65533;&#65533;#X&#65533;}&#65533;&#65533;&#65533;&#65533;B&#1342;&#65533;&#65533;C&#65533;&#65533;&#65533;,&#65533;&#1206;\&#65533;T&#65533;&#65533;&#65533;G&#65533;Y&#65533;J&#65533;	&#65533;J #K&#65533;# s
F&#65533;&#65533;@&#65533;&#65533;&#65533;&#65533;i{&#65533;Ls&#65533;xs3&#65533;&#65533;&#65533;&#65533;&#65533;&#65533;&#65533;n&#65533;&#65533;&#65533;P]&#65533;&#65533;&#65533;&#65533;&#65533;)&#65533;@ V-G[&#65533;&#65533;&#65533;L&#65533;&#65533;&#65533;h&#65533;&#65533;&#65533;k&#65533;;&#65533;!&#65533;&#65533;&#619;&#65533;&#65533;&#51071; &#65533;2&#65533;&#65533;im&#65533;vm&#65533;&#65533;&#65533;{YU&#65533;m&#65533;DU&#65533;ex&#65533;&#65533;&#65533;&#65533;,&#65533;R&#65533;&#1533;}&#640;&#65533;&#65533;&#65533;&#65533;&#65533;U&#65533;#&#65533;&#65533;=&#65533;&#65533;i9&#65533;&#65533;&#65533;4sY&#65533;r&#65533;$&#65533;&#65533;m&#65533;&#65533;&#65533;&#65533;&#65533;;[&#65533;)
^&#65533;*&#65533;C]&#65533;&#65533;&#65533;&#65533;&#65533;&#65533;&#1420;9&#65533;J&#65533;&#65533;&#1520;&#65533;&#65533;&#65533;&#65533;Y&#65533;&#65533;&#65533;&#65533;&#65533;&#65533;&#65533;I&#65533;Hj&#1838;&#711;&#65533;*A&#65533;,a&#65533;&#65533;SJ&#65533;&#65533;`&#65533;j)&#65533;&#65533;r&#65533;^_&#65533;&#65533;&#65533;q|&#150;,&#65533;u&#65533;&#65533;&#65533;&#65533;% &#65533;J^&#65533;nj&#65533;[kjXj&#65533;*&#65533;\&#65533;g&#65533;&#65533;4&#65533;&#65533;&#65533;&#65533;s&#65533;&#65533;/&#65533;&#65533;&#65533;!0&#65533;6C&#65533;4&#1938;&#65533;"&#65533;>&#65533;:B(&#65533;nn&#65533;P&#65533;*8&#65533;&#65533;&#65533;3!&#65533;H1
%&#65533;+&#1571;&#65533;&#1787;&#65533;&#65533;&#65533;&#65533;Hkq&#65533;&#65533;&#65533;&#65533;&#14369;&#65533;&#65533;,&#65533;&#65533;,&#65533;\&#65533; &#65533;&#65533;:G&#65533;&#154;&#65533;nH&#65533;&#65533;&#65533;"&#65533;&#65533;&#65533;&#65533;&#65533;&#65533; ~&#15064;&#838;&#65533;&#65533;&#65533;&#65533;&#65533;:n&#65533;d^&#65533;&#65533;^&#65533;&#65533;&#65533;F&#65533;&#65533;&#65533;&#65533;}&#65533;&#65533;&#65533;&#65533;&#65533;+&#65533;jR&#65533;&#65533;&#65533;T&#65533;dl&#65533;&#65533;&#65533;;&#65533;&#65533;B&#65533;&#1923;m= &#65533;3G~&#65533;T(M&#65533;&#65533;r'&#65533;&#65533;%|&#65533;&#65533;)6&#65533;&#65533;a&#65533;j&#65533;&#65533;wpT&#65533;&#65533;&#65533;&#65533;j&#65533;A=&#65533;&#65533;^&#65533;uY&#65533;&#65533;E&#65533;K&#65533;&#864;&#65533;&#1297;&#65533;&#15918;&#65533;&#65533;$XP&#65533;.&#65533;&#65533;hW&#65533;&#65533;&#65533;&#65533;&#65533;&#65533;f^&#65533;&#65533;&#65533;&#65533;&#65533;bXN&#65533;&#65533;&#65533;&#65533;E&#65533;&#65533;-&#65533;P7&#65533;F&#65533;&#65533; &#65533;&#65533;I&#65533;&#65533;x&#65533;NY&#65533;&#848;pv;&#65533;&#65533;&#65533;K&#65533;:&#65533;`<&#65533;1&#65533;&#336;h&#65533;h&#65533;~%&#65533;&#65533;&#65533;T.&#65533;Zb&#65533;X6&#760;&#65533;f&#65533;&#65533;&#65533;H&#65533;&#65533;(&#65533;&#65533;e(&#65533;q&#65533;&#65533;&#65533;&#65533;&#1785;&#65533;\&#54572;&#65533;&#65533;&#65533;&#65533;]&#65533;&#65533;J&#65533;Z&#65533;&#65533;&#65533;&#65533;H&#65533;&#65533;Om&#65533;!&#65533;&#65533;@ &#65533;&#65533;&#65533;)&#65533;	&#65533;&#65533;&#65533;F&#1713;&#65533;6&#65533;&#711;x&#65533;gw&#65533;&#65533;&#65533;&#65533;&#65533;&#65533;&#65533;&#65533;&#65533;&#65533;i&#65533;&#65533;&#65533;&#65533;&#1912;&#65533;|&#65533;x&#65533;(K~&#65533;>&#65533;&#65533;'&#65533;&#65533;&#65533;&#65533;f6&#65533;&#65533;:a&#65533;&#65533;&#65533;n&#65533;&#65533;&#65533;J&#65533;Y&#65533;w*&#65533;&#65533;C&#65533;&#65533;	&#65533;&#65533; &#65533;&#65533;&#65533;&#65533;&#65533;&#65533;	&#65533;&#65533;&#65533;&#65533;&#65533;ih&#65533;h&#65533;O{&#65533;&#65533;&#65533;&#65533;j&#65533;f&#65533;@,&#65533;>&#65533;Z?&#65533;&#65533;&#65533;&#65533;&#65533;^&#65533;?&#65533;B&#65533;&#65533;&#65533;@&#65533;&#1747;.&#856;&#65533;V&#65533;Q&#65533;&#65533;p&#65533;&#65533;,&#65533;&#65533;&#65533;&#65533;g&#65533;&#65533;e&#65533;&#65533;&#65533;&#65533;h&#65533;t]&#65533;i\/&#65533;&#65533;g&#65533;w&#65533;&#65533;&#65533;&#65533;.&#65533;&#65533;&#65533;~&#65533;&#65533;W&#65533;&#65533;*O&#65533;&&#65533;N&#65533;&#65533;G&#65533;]&#65533;&#65533;&#65533;G&#65533;&#65533;&#65533;&&#65533;.6&#65533;&#65533;,&#65533;&#65533;	@D`&#65533;&#65533;&#65533;%&#65533;%:a&#65533;&#65533;&#65533;+	&#65533;&#65533;U&#65533;u&#65533;jbr&#65533;>&#175;&#65533;&#301;&#65533;&#65533;&#65533;<&#65533;&#65533;&#65533;&#65533;&#65533;&#65533;&#65533;	&#65533;}n&#65533;&#65533;&#65533;&#1911;&#65533;&#65533;&#1956;U/H&#65533;-&#65533;;&#65533;&#1457;m3&#65533;&#65533;Z&#65533;&#65533;&#65533;\&#65533;&#65533;&#65533;^q&#65533;+&#65533;&#65533;&#65533;&#65533;&#65533;&#65533;&#65533;&#65533;\X&#65533;&#65533; &#361;&#65533;z&#65533;Y&#65533;'q&#65533;6&#65533;&#62307;XcD&#65533;C>\A&#65533;&#65533;N(&#65533;I"&#65533;/&#65533;&#65533;&#65533;r&#65533;&#65533;7&#65533;&#1640;& &#65533;:&#65533;0@&#65533;&#65533;U&#65533;&#65533;&#1342;\&#65533;&#493;&#65533;<&#65533;&#65533;&#65533;&#65533;&#865;;!/n&#65533;&#65533;&#938;&#65533;&#65533;uP&#65533;v{&#65533;lF&#65533;&#65533;&#65533;A,&#65533;q&#65533;2&#65533;&#65533;&#65533;&#65533;AW&#65533;&#1911;Yx&#65533;]&#65533;D&#65533;&#65533;}&#65533;&#65533;&#65533;&#65533;
&#65533;)b&#65533;( &#65533;&#65533;&#65533;t2&#65533;D&#65533;&&#65533;&#65533;&#65533;&#65533;-&#65533;&#65533;&#65533;&#65533;XetU&#65533;%&#65533;&#720;&#65533;&#65533;+&#65533;l&#65533;&#65533;U&#992;%&#65533;+&#65533;&#65533;;&#65533;isk&#65533;\&#65533;&#1814;&#65533;&#65533;&#65533;&#65533;,n&#65533;&#525;k&#824;v&#44591;&#65533;&#65533;&#784;+&#65533;&#65533;&#65533;&#65533;h&#65533;{&#65533;&#65533;&#65533;&#65533;&#65533;&#65533;m5&#65533;`&#65533;&#65533;&#65533;y@3gd&#65533;&#65533;a&#660;D&#65533;|&#65533;%H j&#65533;&#65533;}&#65533;5T&#65533;T&#1941;6\q&#65533;&#65533;&#65533;&#65533;&#65533;&#1142;&#65533;4&#129;&#1924;&#65533;0&#65533;Z&#65533;&#65533;3OV&#65533;i&#65533;\w&#65533;(b&#65533;)&#65533;5m
&#65533;x&#65533;g&#65533;&#65533;c%&#65533;-&#408;c&#65533;Ec&#65533;TV&#65533;"&#65533;)&#65533;o&#947;&#65533;1&#65533;9 Z&#658;Gk&#65533;uFd&#65533;&#65533;&#65533;5@&#65533;&#65533;T;&#65533;&#65533;v&#65533;&#65533;&#65533;8&#65533;&#65533;a#&#65533;&#65533;oX&#65533;`A&#65533;}f&#65533;&#693;&#65533;&#65533;u&#65533;=g&#65533;t&#65533;1]_&#65533;&#65533;&#65533;!G&#65533;&#65533;e&#65533;&#65533;bw&#65533;nex&#65533;&#65533;&#65533;QZ&#65533;E&#65533;4&#65533; R&#65533;&#65533;h|&#65533;1Z_&#65533;@UZ&#65533;~&#65533;&#65533;w&#65533;E
&#65533;&#65533;IX&#65533;&#65533;&#65533;,&#65533;Z3I5&#65533;&#65533;j&#65533;*&9{&#65533;&#65533;&#1416;&#65533;&#65533;(`&&#65533;h&#65533;_ &#65533;&#65533;&#65533;6B cc&#65533;&#65533;H&#65533;&#65533;G&#65533;&#65533;c9&#168;c&#65533;&#65533;&#65533;Y&#65533;	Y&#65533;2&#65533;&#65533;GC&#24104;&#65533;&#65533;k&#65533;&#65533;&#65533;(W&#65533;&#65533;'&#65533;t)&#65533;V&#65533;t'}U&#65533;f&#65533;&#65533;mki&#65533;L&#65533;]&#65533;P&#65533;&#65533;&#65533;n`&#65533;pri&#65533;&#65533;n&#65533;&#65533;m&#65533;&#65533;&#65533;&#65533;&#65533;<&#65533;&#65533;SN&#65533;&#65533;I}>&#65533;i &#772;&#65533;&#65533;	,w&#65533;&#65533;0&#65533;**&#65533;^&#65533;JM&#65533;&#65533;X[_1,&#65533;n/|&#1468;&#65533;&#65533;&#623;&#1146;&]&#65533;&#65533;&#65533;&#65533;
&#65533;{F{&#65533;d8&#65533;&#16691;&#65533;:m&#65533;&#65533;rR&#65533;&#65533;z&#65533;(&#65533;QH
,&#681;+&#65533;-j&#65533;6&#65533;&#65533;*s&#65533;Es&#65533;&#65533;Xu4&#65533;r&#65533;&#65533;y&#65533;k&#65533;TB&#65533;&#65533;]&#65533;dNq?&#65533;P&#65533;&#65533;~&#65533;&#65533;}q&#65533;&#65533;L&#65533;&#65533;&#65533;s)&#65533;E#Z&#681;#&#65533;L&#65533;&#65533;G&#65533;&#65533;3eJS&#65533;9&#65533;@&#65533;&#65533;&#65533;\&#65533;&#65533;k&#65533;&#65533;xo&#65533;&#65533;&#65533;&#65533;nW&#65533;&#65533;&#65533;
&#65533;>&#65533;&#65533;2&#65533;&#65533;|&#65533;&#799;&#65533;J&#65533;+F/&#65533;|&#65533;&#65533;&#65533;%9
&#65533;\&#65533;&#65533;!_;&#65533;&#65533;&#65533;&#838;&#65533;&#65533;&#65533;1&#65533;8A&<o 4U Q@&#65533;&#65533;&#65533;55&#65533;&#65533;&#65533;F&#65533;N&#65533;&#65533;&#1657;H&#65533;&#65533; &#65533;&#65533;&#65533;&#808;v8 &#65533;y&#65533;{&#65533;&#65533;&#65533;<&#65533;].&#65533;j&#65533;&#65533;03?&#65533;YpV&#65533;&#65533;&#65533;&#65533;&#65533;"h$&#65533;B&#1219;&#65533;&#65533;&#65533;%&#65533;&#65533;&#65533;} E&#65533;tI&#65533;a&#65533;&#65533;&#1903;v&#65533;zYrl@&#65533;&#65533;$&#1224;&#65533;&#65533;&#65533;3">)!&#65533;&#65533;&#65533;&#65533;C" &#65533;&#65533;[&#65533;&#1190;&#65533;&#65533;	x&#65533;HU&#65533;&#65533;&#65533;&#65533;l&#65533;o{_&#65533;&#65533;!&#65533;>&#65533;(1;Jc&#65533;*&#65533;l&#65533;&#65533;e	2&#65533;&#65533;&#65533;-76&#65533;w&#65533;&#65533;&#65533;DG&#65533;9"p&#65533;&#65533;&#65533;&#65533;&#65533;D&#65533;]PV~D&#65533;D&#65533;&#65533;&#65533;s&#65533;&#335;&#65533;&#65533;&#65533;&#65533;as&#65533;&#65533;&#65533;v~&#65533;&#65533;&#65533;-&#65533;&#65533; &#65533;&#65533;.&#1193;&#65533;RDI&#65533;	&#65533;B&#65533;x&#65533;?&#65533;&#65533;d&#65533;&#65533;G&#65533;]&#38321;&#65533;&#65533;&#65533;.s&#65533;&#65533;&#65533;q&#65533;&#65533;S\!&#65533;6)R&#65533;&#65533;V|^/Ut&#65533;R&#65533;&#65533;_&#65533;&#65533;b&#65533;U&#65533;1*F&#65533;h4&#2031;|&#65533;&#65533;&#65533;&#65533;.JC`&#65533;&#29602;&#65533; )&#1038;y\&#65533;+&#65533;8L:&#65533;&#65533;l&#65533;<&#65533;A&#65533;m\&#65533;&#65533;b&#65533;&#65533;&#65533;&#65533;&#65533;_eJ&#65533;@C9&#65533;&#65533;1&#65533;&#65533;&#65533;P')t&#65533;&#65533;&#65533;1&#65533;&#65533;&#65533;&#65533;&#65533;&#1573;&#65533;s&#513;*&#65533;&#65533;/&#65533;VN|t&#65533;e&#65533;&#65533;&#65533;&#65533;8
OR&#65533;&#65533;&#65533;q&#65533;&#62264;&#65533;\n&#65533;&#65533;&#65533;e
&#65533;&#65533;)M&#65533;U\f&#65533;&#65533;&#65533;#?&#65533;fj&#65533;&#678;4&#65533;J&#65533;APs|&#65533;&#65533;&#65533;&&#65533;VH&#65533;%	{&#65533;[&#65533;h&#946;&#65533;e&#65533;K&#65533;Q\V&#65533;|&#65533;&#65533;&#65533;B)&#65533;&#65533;w&#65533;&#65533;&#65533;&#65533;tJ$G&#65533;F(&#65533;&#65533;k&#65533;$&#65533;&#65533;&#65533;D&#65533;C&#65533;&#65533;&#65533;&#65533;?F&#65533;P&#65533;`&#65533;&#65533;@#&#65533;,&#65533;&#65533;K&#65533;M%&#65533;&#65533;Ufp&#65533;	&#65533;&#150;@&#65533;AY&#65533;&#65533;&#65533;!S&#65533;	&#65533;\NO&#65533;&#65533;&#65533;&#65533;&#65533;&#994;y3&#65533;M9&&#65533;rzEfR&#65533;V&#65533;hR&#65533;:TlbS&#65533;&#65533;P&#65533;&#65533;D&#65533;>&#65533;-
&#65533;d%6&#65533;*&#65533;V&#49414;&#65533;I'W&#65533;&#65533;V&#65533;&#65533;&#65533;o&#65533;&#65533;iV&#65533;&#698;&#65533;@&#65533;h&#65533;&#65533;M7&#65533;&#65533;M&#38478;4&#65533;Q&#797;j&#65533;N&#65533;
GO&#65533;u1 &#65533;&#65533;$:&#65533;&#858;&#65533;-)&#921;&#65533;&#65533;|
	&#65533;n<&#65533;&#65533;
&#65533;&#65533;&#65533;&#65533;&#65533;mV&#65533;&#65533; v&#65533;&#65533;&#65533;L(jm&#65533;<e^"&#65533;&#65533;&#65533;p&#65533;&#65533;Y&#65533;Qf&#65533;&#65533;1n/&#65533;"&#65533;1@K&#65533;aE-&#65533;&#65533;&#65533;&#709;#&#65533;&#65533;&#65533;&#65533;&#65533;&#65533;|^&#64279;<&#65533;{	l&#65533;45&#65533;&#65533;9n&#65533;&#65533;6&#65533;"&#65533;,t(5&#65533;&#65533;&#65533;&#65533;&&#65533;&#65533;&#65533;w&#65533;/t&#65533;&#65533;&#16826;w&#65533;}K&#65533;(q"#&#65533;]`p~&#65533;Q&#65533;&#363;Td&#65533;&#65533;&#65533;&#65533;&#65533;m&#65533;iE&#65533;&#1437;2`8O&#65533;&#65533;&#65533;&#65533;-&#65533;j&#65533;&#65533;S&#65533;x&#65533;&#65533;&#65533;#&#65533;H#&#65533;&#65533;W&#65533;_&#65533;&#263;=&#65533;e&#65533;:&#65533;&#65533;&#65533;/&#65533;UY&#65533;&#65533;8&#65533; X&#1477;H(&#65533;&#65533;6~&#65533;s}&#65533;d&#65533;&#65533;&#65533;x&/&#65533;&#65533;kc&#65533;&#65533;&#65533;&#65533;&#65533;&#65533; &#426;L&#65533;R;&#65533;&#65533;&#65533;4v&#65533;&#65533;&#65533;&#65533;{&#65533;X&#65533;&#65533;M&#65533;&#65533;(&#65533;&#65533;[-&#65533;&#65533;&#65533;&#65533;c_[y&#590;|s&#65533;&#65533;&#65533;&#65533;&#65533;&n&#65533;&#65533;L&#65533;SxWU&#65533;&#65533;&#65533;u&#65533;Z[ &#65533;&#65533;F4m&#65533;&T&#65533;&#65533;G&#65533;l&#65533;&#65533;&#65533;&#65533;&#35892;&#65533;&#1654;&#65533;J"&#65533;&#65533;&#65533;&#65533;&#65533; &#65533;&#65533;&#511;&#65533;&#65533;!&#65533;&#65533;ghI&#224657;&#65533;&#65533;H*&#65533;&#65533;&#65533;Tc6e '[&#2016;$&#65533;&#65533;=&#65533;-&#65533;&#65533;D&#65533;&#65533;&#460;&#50143;&#65533;&#65533;v@&#65533;&#1696;&#65533;/$&#65533;&#65533;&#65533;,&#65533;/'D&#65533;&#65533;t&#65533;&#65533;$&#65533;&#65533;&#65533;g&#65533;}&#65533;&#65533;s&#65533;&#65533;&#65533;`&#65533;[&#65533;9R&#65533;&#65533;&#65533;&#65533;e/&#65533;&#65533;&#65533;&#65533;ileN:&#65533;&#65533;[(&#65533;&#65533;ccVV&#65533;C&#65533;&#65533;p&#65533;p&#65533;&#65533;.&#65533;&#65533;C&#65533;&#65533;;V0&#65533;{w&#65533;&#65533;&#65533;8&#65533;7.j&#65533;&#65533;&#65533;s&#65533;&#65533;9Y&#65533;=&#65533;T&#65533;&#65533;GOA&&#65533;w&#65533;;T&#65533;K6&#65533;+&#65533;&#1137;&#65533;@&#65533;_rqNd!&#65533;	B.&#65533;&#1244;&#65533;^&#65533;&#65533;&#65533;&#65533;&#1771;&#65533;U&#65533;&#65533;&#65533;&#65533;8#&#587;&#65533;N&#65533;&#65533;&#65533;&#65533;n5Vo&#65533;&#65533;][&#65533;[B|W&#65533;C&#65533;M&#65533;&#65533;&#65533;&#65533;&#65533;&#65533;&#65533;&#65533;Y?&#65533;&#65533;r&#65533;&#65533;&#65533;&#65533;&#65533;&#65533;&#65533;%&#65533;&#65533;&#65533;A&#65533;&#65533;A&#65533;&#65533;&#65533;&#65533;&#65533;&#65533;m&#65533;%&#65533;&#65533;&#65533;{&#65533;&#65533;&#65533;&#267;&#65533;&#65533;&#65533;&#65533;YWnW&#65533;&#65533;&#65533;&#65533;A&#65533;&#65533;&#65533;k&#65533;&#65533;<2&#65533;&#65533;GA&#65533;&#65533;`&#65533;&#65533;Yl&#65533;-gEn}&#65533;ZY&#65533;L&#65533;vh&#65533;G>&#626;n&#65533;&#65533;F&#65533;&#65533;e%E&#1383;&#1328;3U&#65533;$\&#65533;"pq&#65533;&#65533;&#65533;,	:@	(V&#65533;v]&#65533;&#65533;c&#65533;_&#65533;&#65533;$&#65533;jf&#65533;`[p>&#65533;n;"ww&#65533;^&#65533;&#65533;q|&#65533;!i&#65533;&#65533;A&#65533;g&#65533; *Q&#65533;w&#65533;b&#65533;M&#65533;{&#65533;F&#65533;dH&#65533;k6*&#65533;wp&#65533;gsJ&#65533;&#65533;P&#65533;'q&#65533;&#65533;8&#65533;SCg`&#65533;	&#65533;&#65533;&#65533;w&#65533;vx&#65533;K&#65533;tI&#65533;T-{X&#65533;&#65533;x&#65533;Hu&#65533;&#65533;O@"
&#65533;0,&#65533;b&#65533;e7&#65533;&#65533;oT&#65533;&#65533;&#65533;i&#65533;P&#65533; &#65533;S6&#65533;=x&#65533;9&#1540;&#65533;},&#65533;&#65533;&#65533;&#65533;^&#65533;A=&#65533;N)&#65533;&#65533;J&#65533;oQ&#65533;x&#65533;&#65533;gz&#65533;jc&#65533;n&#65533;#lK&#65533;8n&#65533;q&#65533;(f&#65533;T}z&#65533;v&#65533;R&#65533;W&#65533;y&#65533;Fh8Wlh.eB&#65533;WzrXZ^R&#65533;&#65533;&#65533;&#24620;&#65533;t&#65533;&#65533;E$&#65533;&#65533;=&#65533;q[&#65533;&#65533;#y8w&#65533;'&#65533;(&#65533;&#65533;/5&#65533;2a&#65533;[tf:0|&#65533;x&#65533;&#65533;F}&#65533;a&#65533;&#65533;|&#65533;&#387;&#65533;&#65533;&#65533;&#65533;&#65533;&#1063368;xw&#65533;kD+&#65533;&#388;Y^C&#65533;&#65533;\]%(&#65533;$&#65533;&#65533;3&#65533;&#65533;&#65533;&#65533;S&#65533;vP&#497;|&#65533;f&#65533;&#65533;&#65533;O&#65533;(^&#65533;Xm&#65533;'<&#4430;NH&#65533;&#65533;&#65533;&#1512;}	&#65533;{&#65533;}&#65533;&#65533;h&#65533;&#65533;&#65533;&#65533;&#65533;,&#65533;&#65533;&#65533;V&#65533;&#65533;&#65533;&#65533;x&#65533;(&#912;r&#65533;&#21389;&#65533;v&#65533;&#65533;&#65533;I&#65533;E&#65533;&#65533;&#65533;|&#65533;]8y&#65533;&#65533;I 	&#65533;[L&#65533;&#65533;}&#65533;&#465;2Hy&#65533;&#1493;&#65533;r&#65533;&#65533;_J`&#65533;dV&#65533;j&#1880;[=&#65533;8&#65533;&#65533;e&#65533;TcQz&#1397;&#65533;&#65533;&#65533;F&#65533;9x&#65533;dh&#65533;&#65533;Pg&#65533;%i&#65533;&#65533;&#65533;)$IzaY}&#65533;&#65533;~&#65533;(,&#65533;Q}8_^&#65533;&#65533;gT{BI&#65533;CA&#65533;6&#65533;R&#65533;&#65533;&#65533; &#65533;&#65533;[&#65533;-&#65533;o&#65533;&#65533;BPU&#65533;&#65533;,&#65533;&@v&#335;&#65533;S
'R&#65533;y&#65533;0&#65533;&#65533;)I&#65533;)P_`&#65533;&#65533;&#65533;K&#65533; G_&#65533;Q&#65533;xg1&#65533;H:'I&#65533;V"&#65533;l&#1128;&#65533;&#65533;j)&#65533;A&#65533;%IF&#65533;q&#65533;e&#65533;P(&#338;&#65533;&#65533;&#65533;&#65533;@&#65533;$$&#65533;&#65533;I&#65533;x&#65533;*&#65533;&#65533;&#65533;&#65533;y{&#65533;Rh&#1639;h9[&#65533;&#65533;&#65533;&#65533;Fb&#65533;DG&#65533;&#65533;4%)x%&#65533;&#65533;S	&#65533;&#65533;g&#65533;&#65533;&#1423;&#65533;'s&#65533;&#65533;N&#65533;&#65533;Y&#65533;&#65533;Z&#65533;&#65533;&#65533;m&#65533;y&#65533;8&#65533;h&#65533;&#65533;&#65533;&#1308;,j^&#65533;_&#65533;x &#65533;j&#65533;&#65533;s&#65533;Wq&#65533;s&#65533;&#65533;&#65533;g&#65533;&#65533;&#65533;&#65533;&#9819;&#65533;&#65533;&#65533;&#65533;XW;&#1694;+&#65533;&#65533;7&#65533;&#65533;&#65533;uZ"&#65533;E&#65533;&#65533;&#65533;&#65533;%&#65533;t&#65533;&#65533;m&#65533;Xr`&#65533;&#65533;T&#65533;5&#65533;&#65533;x&#65533;&#38915;*&#65533;&#65533;(L&#1626;&#65533;e`'@C&#65533;u&#65533;&#65533;&#65533;B?j&#65533;*y&#65533;&#65533;ck&#65533;U&#65533;u\j&#65533;&#65533;i&#65533;z&#65533;\&#65533;&#65533;&#65533;&#14521;V~J&#65533;5^&#65533;&#65533;kh&#65533;&#1863;H&#65533;&#65533;Q&#65533;ICz&#65533;&&#65533;(&#65533;&#65533;&#65533;&#65533;&#65533;&#65533;&#65533;&#65533;t"N&#65533;&#65533;	u&#65533;&#65533;gU&#65533;&#65533;&#65533;&#65533;&#65533;WZ&#65533;zy0b&#65533;Qw&#65533;&#65533;&#65533;&#65533;&#65533;jxb&#65533;&#65533;&#65533;w&#65533;&#65533;&F1j&#65533;?&#65533;@f#(&#65533;uVI|a&#65533;&#65533;$u&#1699;7&#65533;&#65533;&#1434;o&#154104;h&#65533;e*&#65533;3&#65533;j%{&#65533;zpx&#65533;&#65533;
&#65533;-&#65533;*j&#65533;c'C&#65533;&#65533;N&#65533;f$ys9Y&#65533;&#65533;&#65533;O&#65533;ZU&#65533;*&#65533;&#65533;&#65533;E:&#65533;&#65533;zR&#65533;	mjhB&#65533;v&#65533; O7E&#65533;8I&#65533;&#65533;G&#65533;Edn+&#65533;&#65533;&#65533;J&#65533;&#65533;*T&#65533;&#65533;&#65533;&#65533;&#65533;n&#65533;E&#65533;&#65533;&#65533;4z&#65533;I&#65533;&#1376;&#65533;f&#65533;&#65533;&#65533;&#65533;q:&#65533;&#65533;J&#65533;hj&#185;&#65533;
&#65533;&#65533;&#65533;C&#65533;H&#65533;53&#65533;&#65533;+k&#65533;&#65533;&#33448;&#65533;*&#65533;b&#65533;G+&#65533;B&#65533;&#65533;&#65533;}&#65533;vB&#65533;&#65533;`jd&#65533;	+&#65533;&#65533;&#65533;&#65533;&#65533;&#225;&#65533;z&#65533;^&#65533;&#65533;&#65533;*&#65533;&#1711;3&#65533;z%wJ&#65533;l&#1728;&#65533;ju$j&#65533;&#65533;&#65533;(&#65533;&#65533;&#1195;Xh&#65533;&#65533;&#65533;&#65533;&#65533;&#65533;f&#65533;Dw&#65533;JG&#756;&#65533;(-&#65533;B*8&#65533;&#65533;W#&#65533;&#65533;w&#65533;&#65533;&#65533;&#65533;&#65533;E&#65533;,&#65533;&#65533;9w&#65533;&#65533;&#65533;>
&#65533;H&#65533;%&#65533;s&#65533;&#65533;&#65533;r&#65533;&#1638;&#65533;&#65533;}&#65533;&#65533;&#65533;&#65533;&#65533;Ch&#627;&#65533;&#65533;&#65533;&#65533;&#65533;&#65533;&#408;&#65533;&#65533;T|&#65533;yCk&#65533;o&#1397;]a&#65533;&#65533;i&#65533;&#65533;&#65533;&#65533;&#65533;&#65533;&#65533;&#65533;&#1496;&#65533;&#65533;hj+&#65533;&#65533;x&&#65533;&#65533; &#65533;&#65533;}%&#65533;&#65533;&#1435;&#65533;&#65533; &#65533;{&#65533;&#65533;}&#65533;Er&#65533;&#65533;&#65533;~&#65533;S&#65533;&#65533;I&#65533;&#65533;&#65533;X&#65533;j&#65533;&#65533;&#65533;&#65533;r&#65533;&#65533;&#65533;	&#65533;&#65533;T&#65533;&#65533;&#65533;&#65533;&#65533;r&#65533;,&#65533;&#65533;x&#65533;&#65533;/&#65533;&#65533;&#65533;
&#65533;k~&#65533;&#65533;&#1082;&#65533;&#65533;&#65533;&#65533;&#65533;_&#65533;&#65533;o&#65533; x;&#65533;&#65533;e&#65533;&#65533;&#1455;&#65533;%&#65533; k&#65533;&#65533;&#65533;&#65533;&#65533;&#65533;Y&#65533;&#65533;&#65533;&#65533;s&#65533;&#65533;&#65533;&#1067;&#65533;{xv&#65533;w&#65533;&#65533;&#1818;&#65533;&#65533;v}\"&#65533;h&#65533;&#65533;v&#65533;&#65533;;&#65533;&#65533;u&#65533;&#65533;&#65533;:&#65533;o&#65533;\&#65533;&#65533;0&#65533;Ah%F&#65533;-t!&#65533;&#65533;&#65533;&#65533;#C&#65533;&#65533;&#65533;R&#65533;&#65533;&#65533;}m&#65533;&#65533;,8&#65533;I&#65533;&#65533;&#65533;&#65533;&&#65533;a&#65533;&#65533;$&#65533;&#65533;p&#65533;&#65533;qlw&#65533;S~&#65533;&#65533;&#65533;&#65533;&#65533;&#65533; &#65533; &#65533;+&#65533;&#65533;IH&#65533;X&#65533;*,&#65533;&<&#160;&#65533;4G&#65533;7&#481;&#65533;[&#65533;&#65533;&#65533;&#65533;#&#65533;.&#65533;&#65533;&#65533;&#65533;+&#65533;YX&#65533;s&#65533;2^&#65533;&#65533;&#65533;&#362;8&#65533;uw7w&#65533;&#65533;KJ&#1185;&#65533;kl7&#65533;&#65533;&#65533;&#65533;&#65533;0&#65533;#&#65533;Si&#65533;&#65533;&#65533;V)&#65533;gY&#65533;&#65533;]|&#65533;&#65533;qd&#65533;&#65533;r&#65533;m&#65533;&#65533;=y &#65533;&#65533;&#65533;&#65533;&#65533;Y&#65533;%`&#65533;&#65533;r'~&#65533;<&#65533;&#65533;&#65533;&#836;&#1851;&#65533;&#65533;&#474;$&#65533;&#65533;&#65533;&#65533;&#65533;,&#65533;1&#65533;7\k&#65533;&#65533;&#27233;J&#65533;_&#65533;/&#65533;\&#175;&#859;&#65533;&#65533;"&#65533;.&#65533;&#65533;z&#65533;1&#811;&#65533;&#65533;e&#65533;&#65533;	v@&#65533;&#65533;+&#65533;
&#65533;Y&#6439;67&#65533;&#65533;D&#65533;}&#65533;2&#65533;&#65533;[:&#65533;&#65533;&#65533;&#65533;;$xZWl&#65533;r[&#65533;,&#65533;b&#65533;o1 &#65533;&#65533;f'&#65533;&#439;2=&#65533;C
&#65533;&#65533;&#833;&#65533;&#904;3&#65533;&#65533;&#65533;jS8&#65533;&#65533;&#65533;&#65533;~&#65533;&#65533;&#65533;H&#1894;v<&#65533;@&#65533;l&#65533;&#65533;&#65533;I&#65533;(&#614271;<&#65533;F|&#65533;&#65533;(&#65533;&#65533;&#65533;GV&#65533;7Z&#65533;+p&#65533;&#289;&#519;\&#65533;)5%z&#65533;&#65533;&#1839;5	&#65533;&#65533;&#1724;%z6 &#65533;&#65533;i	&#65533;*&#65533;&#65533;&#65533;&#65533;&#65533;&#65533;&#65533;&#65533;&#65533;&#65533;1&#65533;f9&#65533;am&#65533;&#65533;&#1915;&#65533;&#1847;&#65533;&#65533;s&#65533;X&#65533;2&#65533;k&#65533;YA&#65533;@$&#65533;&#65533;&#65533;&#65533;1&#65533;&#65533;&#844;U=&#65533;&#65533;[$&#65533;&#65533;&#65533;&#1532;wn&#65533;&#65533;&#65533;7o&#65533;~&#65533;&#65533;&#65533;&#65533;Q-&#65533;^y&#65533;L&#65533;&#65533;mP&#65533;7&#65533;/&#65533;&#65533;;U&#65533;&#65533;:m&#65533;D&#65533;&#65533;kno&#65533;&#65533;&#65533;?&#65533;&#65533;&#65533;"&#65533;&#1802;2r&#65533;&#65533;&#65533;&#65533;&#1756;&#65533;
-,&#65533;Z&#65533;&#65533;&#65533;(&#65533;&#65533;&#365;&#65533;{&#65533;/&#317;<&#65533;&#65533; m<&#65533;&#65533;&#65533;&#65533;&#65533;&#1356;&#65533;'A&#64087;&#65533;&#65533;&#65533;9Wk&#65533;?&#65533;&#65533;|V\&#65533;&#65533;9&#65533;&#65533;v.[&#1936;&#65533;&#65533;
&#65533;	Z&#65533;~&#65533;&#65533;k&#65533;m&#65533;|K=t
58&#65533;k&#65533;&#65533;&#65533;dB&#1865;&#826;O&#65533;F&#65533;y&#65533;&#1254;&#65533;&#65533;&#65533;&#65533;9&#65533;u&#65533;Tm&#65533;&#65533;&#65533;&#65533;&#51893;s"&#65533;&#65533;&&#65533;&#65533;\&#65533;N&#65533;/&#65533;&#65533;`=&#65533;$+&#65533;V&#65533;&#65533;&#65533;&#65533;&#65533;&#65533;&#65533;XX}|r&#65533;h&#65533;&#65533;0&#65533;1Cq&#1040;C&#65533;&#65533;&#65533;n&#65533;&#65533;&#65533;&#65533;&#65533;&#65533;*&#65533;&#65533;D&#65533;-&#65533;+&#65533;, &#65533;/&#65533;&#65533;&#65533;&#65533;&#65533;"&#1218;a&#65533;&#65533;x &#65533;h^&#65533;{&#65533;X&#65533;
&#65533;M&#65533;&#65533;X}W&#65533;&#1302;&#65533;&#65533;&#65533;&#65533;&#65533;&#65533;&#65533;&#65533;&#65533;j
&#65533;&#65533;&#1602;IV&#65533;&#65533;&#65533;&#65533;t[&#65533;k&#65533;&#65533;&#65533;zX&#65533;u&#65533;i&#65533;&#65533;&#65533;&#65533;l&#65533;&#65533;&#65533;O"&#65533;-,&#65533;&#1277;&#65533;L&#65533;&#65533;0&#65533;&#763;&#65533;grab&#189;v@&#65533;&#65533;&#65533;&#1847;L&#65533;&#65533;&&#65533;&#65533;P&#65533;&#65533;[d&#65533;&#65533;&#65533;[&#65533;[&#65533;&#65533;&#65533;&#65533;&#65533;&#65533;jy&#65533;&#65533;&#65533;&#65533;&#65533;&#65533; &#1815;&#65533;1M&#65533;&#65533;&#65533;E;&#65533;&#65533;&#65533;&#586;&#65533;&#65533;&#65533;&#65533;N~&#65533;# &#65533;&#65533;&#65533; &#1214;&#65533;&#65533;jq&#65533;m&#65533;q>&#65533;s&#65533;o&#65533;m&#65533;r&#65533;&#65533;&#65533;&#65533;&#65533;j&#65533;&#65533;>&&#65533;&#65533;&#65533;1N&#65533;3~&#65533;&#65533;&#65533;&#65533;L&#65533;&#65533;&#65533;&#65533;&#65533;&#65533;R&#65533;&#65533;&#65533;&#1974;&#65533;*ctG&#65533;+		_&#65533;&#65533;&#1519;&#65533;(&#65533;&#65533;&#65533;sg&#65533;&#65533;`&#65533;>2&#65533;&#65533;&#65533;&#65533;&#65533;km3w&#65533;&#65533;&#65533;&#65533;&#65533;+&#65533;&#65533;&#65533;&#65533;9h&#65533;&#65533;&#1406;`&#65533;&#65533;j&#65533;&#65533;	&#65533;&#65533;9&#65533;&#65533;J&#65533;5&#65533;&#65533;H-&#65533;g(&#65533;&#65533;&#65533;IK|&#65533;&#65533;x&#65533;&#65533;&#65533;mF&#65533;&#65533;&#65533;&#65533;P&#65533;&#65533;&#65533;&#65533;&#65533;&#65533;&#65533;bb&#65533;;&#65533;&#65533;&#65533;&#62763;&#65533;\&#65533;&#65533;&#65533;&#65533;&#65533;&#65533;&#65533;C0&#65533;@6j(&#65533;&#65533;&#65533;&#65533;&#65533;>&#65533;\&#65533;V&#65533;"&#65533;&#65533;: &#65533;U&#65533;&#65533;&#65533;5&#65533;&#65533;&#65533;+&#65533;&#65533;&#65533;&#1938;z&#65533;;&#65533;&#65533;&#65533;&#65533;&#65533;
&#65533;(&#65533;Y&#65533;# p&#65533;`o&#65533;&#65533;&#65533;&#65533;&#65533;>&#65533;&#65533;:~&#65533;&#65533;&#65533;~&#65533;.&#65533;&#65533;&#65533;KQP&#65533;#2&#65533;.&#1070;&#65533;{>&#65533;&#65533;&#65533;ZZ&#65533;&#65533;&#65533;7}k&#1866;&#65533;&#65533;} ;&#1802;?&#65533;[}&#65533;^&#65533;&#65533;Kq&#65533;&#65533;&#65533;&#65533;&#65533;&#65533;&#65533;o&#65533;&#1691;&#65533;&#65533;g&#65533;&#65533;=&#65533;&#65533;&#65533;&#65533;&#65533;p&#65533;&#65533;>Q>&#65533;&#65533;K&#65533;&#65533;&#65533;:&#65533;&#65533;&#65533;&#65533;&#65533;&#65533;&#65533;&#65533;-&#65533;&#65533;&#65533;&#65533;&#65533;&#65533;&#1951;&#65533;t2&#65533;z&#65533;&#65533;&#65533;&#65533;!M&#65533;&#65533;6R&#1960;&#65533;&#65533;+&#65533;&#1462;_&#65533;&#65533;&#65533;&#65533;&#65533;3&#65533;`&#65533;&#65533;&#65533;V&#65533;`?/\U&#65533;&#65533;&#65533;(%&#65533;W+&#65533;;&#65533;.)&#65533;6&#65533;&#65533;Fx,&#65533; &#65533;&#65533;&#65533;|&#65533;&#65533;&#65533;Z&#65533;&#65533;&#65533;q&#65533;&#65533;&#65533;&#65533;&#65533;&#65533;&#65533;&#65533;&#65533;&#65533;&#65533;&#65533;&#65533;@&#65533;&#65533;&#65533;&#65533;&#65533;^&#65533;&#65533;&#65533;&#65533;y&#65533;yI&&#65533;1u&#65533;.&#65533;&#65533;&#65533;&#65533;&#65533;&#65533;(	-&#1877;&#65533;&#65533;&#65533;-@B&#65533;&#65533;&#65533;	&#65533;&#65533;&#65533;&#65533;&#65533;&#65533;&#65533;&#65533;&#65533;&#65533;&#65533;&#65533;&#65533;&#65533;&#65533;0&#65533;&#65533;=o&#65533;&#1053;CQ&#65533;&#65533;&#65533;	&#65533;@&#65533;&#35618;&#65533;&#65533;R&#65533;&#65533;q#Fk&#65533;X&#65533;H&#65533;5P&#65533;1&#65533;g&#764;5&#65533;H:q`f
&#65533;&#65533;&#429;j#&#65533;&#24064;9&#65533;&#65533;7t$J&#65533;&#65533; &#1594;(_p &#65533;&#65533;&#65533;&#65533;$t&#65533;&x&#65533;A&#687;IU&#65533;;V&#65533;X&#65533;&#296;&#65533;&#65533;&#65533;&#1783;&#65533;&#65533;&#65533;jH!&#65533;ap&#65533;j&#65533;&#65533;	&#65533;P&#1696;&#65533;&#662;&#65533;)&#65533;&#65533;&#65533;c3&#65533;W&#65533;#[e&#65533;&#65533;&#65533;&#65533;&#65533;1&#65533;Ye'+&#65533;&#382;&'&#65533;&#65533;3^9&#65533;?&#65533;Y&#65533;&#65533;&#65533;&#65533;&#65533;v~&#65533;=[&#65533;m&#1717;&#65533;	$&#65533;c[|&#65533;
&#65533;&#65533;&#65533;&#65533;&#65533;<:&#65533;&#65533;&#65533;&#65533;#&#65533;.
n&#65533;&#65533;r&#65533;&#65533;R&#65533;n&#1665;&#65533;DJ&#65533;6	&#65533;m&#65533;&#65533;?&#65533;&#65533;&#1897;'4%&#65533;&#65533;J3&#65533;u&#65533;ajA&#65533;&#65533;%c&#65533;&#65533;&#65533;
&#65533;H&#65533;&#65533;&#1408;dX&#65533;{*!eVh&#65533;3&#65533;^&#65533;&#65533;&#65533; C&#65533;f&#65533;PG&#65533;G~&#65533;%&#65533;&#65533;l&#65533;B&#65533;N&#65533;=8a~&#65533;&#65533;h&#65533;pT&#65533;"f&#65533;&#65533;3&#65533;q_&#65533;h&#65533;&#65533;+&#65533;2&#65533;=&#65533;%@ak&#65533;	&#65533;&+ E&#65533;t&#1747;N&#65533;v^&#65533;&#65533;P&#970;CR&#65533;&#65533;q&#65533;]&#65533;&#65533;_&#65533;&#65533;&#65533;E&#1073;&#65533;&#65533;u&U3&#65533;3&#65533;i&#65533;&#65533;w&#65533;&#65533;$&#1934;;&#65533;&#65533;[P&#65533;&#65533;&#65533;&#65533;lIns&#65533;&#65533;J&#65533;&#65533;&#65533;&#65533;%&#65533;WI@py,&#65533;&#65533;c|E&#65533;&#65533;&#65533;Vj&#65533;Ytd&#65533;&#65533;:&#65533;&#65533; &#65533;*k&#65533;&#65533;&#65533;&#65533;-&#65533;&#65533;&#65533;I&#65533;&#65533;"Z&#65533;&#65533;1Z"&#65533;&#65533;&#408;&#1348;&#65533;&#65533;&#65533;&#65533;&#65533;&#65533;h&#65533;(I&#65533;&#880;&#65533;&#65533;&#65533;i&#3892;]*&#65533;b%&#65533;v&#65533;V&#65533;N&#65533;&#65533;@&#65533;&#65533;&#65533;X&#65533;&#18619;]YU&#65533;&#65533;&#65533;&#65533;r&#65533;r&#65533;&#65533;C&#913;&#65533;ntJT]5&#65533;&#65533;B&#65533;N#_E&#65533;&#65533;4&#65533;&#65533;zN&#65533;oz&#65533;N&#65533;&#65533; *@t &#65533;CS&#65533;&#65533;&#65533;(&#65533;d-&#65533;6k&#65533;	&#65533;w)&#65533;w&#65533;&#65533; b&#65533;&#65533;&#65533;&#541;s&#65533;7&#65533;*&#65533;9&#65533;I&#65533;k&#65533;&#65533;md&#65533;f&#1177;&#65533;`#&#65533;J&#65533;~/&#65533;\&#65533;&#65533;xY|&#65533;&#65533;o&#65533;&#65533;Atf&#65533;<S&#65533;&#65533;&#65533;&#65533;&&#65533;r
&#65533;&#65533;&#65533;D=&#1379;&#65533;?&#65533;&#65533;*&#65533;,&#65533;m&#65533;&#65533;z&#65533;&#65533;m"w&#65533;&#65533;&#65533;r&#65533;&#65533;4&#65533;&#65533;n&#65533;&#65533;&#65533;&#65533;n&#65533;Q&#65533;
&#65533;&#65533;.&#65533;&#65533;w&#65533;*&#65533;&#65533;w&#65533;&#65533;[&#65533;&#1744;&#65533;I&#65533;{&#65533;&#65533;&#65533;Q[&#65533;0t&#65533;q6U&#65533;&:q&#65533;XOf&#65533;&#65533;&#65533;{&#65533; 9&#65533;&#65533;1&#65533;rD&&#65533;0r&#65533;&#65533;&#65533;&#65533;?W&#65533;&#65533;$&#65533;[&#65533;&#65533;&#65533;@X&#65533;&#65533;E&#65533;&#65533;&#65533;&#65533;5U8&#946;j&#65533; &#65533;@&#206;&#65533;.A&#65533;&#1836;&#65533;&#65533;!#&#65533;e&#628;&#65533;5&#65533;&#65533;&#65533;&#65533;E&#65533;&#1555;S{&#1465;&#65533;&#65533;u&#65533;&#65533;Oy&#65533;&#65533;&#65533;&#65533;&#65533;&#1490;m&#65533;&#65533;&#65533;.&#65533;&#65533;&#65533;$+&#65533;:&#65533;_&#65533;&#65533;N47&#65533;&#65533;&#65533;$&#65533;&#65533;&#65533;D&#65533;h&#65533;M&#65533;/o3&#65533;&#65533;)&#65533;&#65533;&#65533;&#65533;&#65533;&#65533;p&#65533;&#65533;&#65533;&#65533;&#65533;&#65533;q&#49313;@&#65533;&#65533;A2DYn&#65533;U&#65533;&#65533;&#65533;
p&#65533;s&#65533;&#65533;&#65533;&#65533;H&#65533;&#65533;M&#65533;'&#65533;_p&#65533;B&#65533;{&#65533;k&#65533;&#760;&#65533;O&#65533;a3K&#383;r&#65533;TI&#65533;&#65533;s&#65533;&#65533; &#65533;&#65533;&#65533;&#65533;&#65533;xGC^&#65533;&#65533;U&#65533;&#65533;x&#65533;&#65533;`&#65533;l-I&#65533;&#65533;&#830;8&#65533;&#65533;ii`&#65533;M&#1592;8&#65533;jI&#65533;%54&#65533;&#65533;1&#65533;&#65533;d&#65533;&#65533;	&#65533;&#65533;&#65533;&#65533;U&#65533;&#65533;qv+&#65533;8|'&#65533;&#65533;&#65533;$	&#65533;&#65533;&#65533;&#65533;@5&#65533;&#65533;&#65533;3T&#65533;&#65533;&#65533;&#65533;HuLg&#65533;`=8C7&#1962;&#65533;&#1807;2@&#65533;&#65533;=.&#65533;&#65533;*&#338;A+5&#65533;&#65533;&#65533; $&#65533;&#65533;&#65533;&#65533;Q*&#65533;&#65533;&#65533;&#65533;&#65533;HJ&#65533;N:7C&#1523;+w&#65533;&#65533;&#65533;:&#65533;t&#65533;&#65533;&#65533;C&#65533;-U&#65533;&#65533;&#65533;e&#65533;&#65533;C&#65533;L&#65533;^&#65533;&#65533;&#65533;&#65533;&#65533;F&#65533;&#65533;&#581;BCA&#65533;&#65533;&#65533;&#65533;e&#65533;,&#65533;_{&#65533;&#65533;(G{&#271;G&#65533;#D&W&#65533;&#65533;&#65533;>k&#65533;#)&#65533;.?&#65533;&#65533;&#65533;HL,&#65533;7&#65533;&#65533;&#65533;&#65533;&#65533;tUB&#65533;=:
dbX&#65533;&#65533;&#65533;&#65533;j&#65533;&#65533;&#65533;&#65533;&#65533;&#65533;g2&#65533;&#65533;Q^`Dt&#65533;Br&#65533;~&#1240;&#65533;&#65533;&#65533;&#65533;&#65533;&#65533;}&#65533;'8&#65533;&#499;&#65533;&#1450;u&#65533;&#65533;&#65533;&#65533;jRH:&#65533;k&#65533;"&#65533;F>&#65533;)&#65533;&#636;&#65533;Wt&#65533;h&#65533;&#65533;C_j&#65533;G&#938;&#65533;&#65533;N&#65533;ti&#65533;ds&#65533;wl&#65533;|RJg&#65533;4&#65533;F&#65533;&#65533;E&#65533;j&#65533;g=&#65533;Y&#65533;E&#65533;~&#65533;&#65533;9&#65533;&#65533;m&#65533;cK&#65533;&#65533;&#183;&#65533;&#65533;_I`&#65533;xg
&#65533;&#65533;&#65533;\}&#65533;&#65533;R&#65533;&#65533;xeRg&#65533;h&#65533;&#65533;&#65533;1rJ$UG[&#65533;&#65533;&'c;&#65533;A:&#65533;JJJQ&#65533;z&#65533;&#65533;&#65533;&#65533;[.DLE&#65533;8&#65533;&#65533;H&#65533;}'}&#65533;{l&#65533;`&#65533;&#65533;&#65533;&#65533;3&#65533;&#65533;>h&#65533;c&#65533;&#65533;R&#65533;2v&#65533;W&#65533;&#65533;{&#65533;&#65533;Uw[T&#65533;&#65533;&O&#65533;&#65533;&#65533;W&#65533;&#65533;$&#65533;&#65533;1Z&#65533;S&#65533;:&#65533;&#65533;&#65533;&#65533;}7/&#65533;&#65533;@Z&#65533;{&#65533;*qto&#65533;k&#65533;xGW&#22802;&&#65533;=&#65533;&#65533;&#65533; *,&#65533;&#65533;"&#65533;&#65533;&#65533;6p&#65533;L,=&#65533;T&#65533;N&#65533;&#65533;&#65533;~&#65533;g&#65533;UVu1&#65533;&#65533;<&#65533;&#1833;&#65533;C<&#65533;&#65533;]&#65533;&#1360;;F&#65533;'\&#65533;&#65533;T[&#65533;
+o8&#852;-l-A&#65533;&#65533;V&#65533;i6V&#65533;F&#65533;!&#65533;S&#65533;uG%&#65533;&#65533;B*"&#65533;&#65533;bC.&#1707;&#65533;vH&#65533;&#65533;&#65533;&#65533;&#65533;&#65533;k&#376;&#65533;)&#65533;5/y}&#65533;&#65533;&#65533;o&#65533;&#65533;&#65533;&#65533;&#65533;&#65533;&#65533;N&#65533;&#65533;e&#65533; &#65533;&#65533;&#65533;&#65533;&#65533;5a&#65533;1k<X_~K
&#65533;L
&#65533;f&#65533;&#65533;Z&#65533;SJ&#65533;&#65533;`&#581;At&#65533;&#65533;&#65533;&#65533;>&#65533;b&#65533;^&#65533;&#65533;&#65533;&#65533;Pnui=T&#65533;&#65533;+K&#65533;&#65533;&#65533;&#65533;T&#65533;V?&#65533;&#65533;&&#65533;&#1193;Iu&#65533;k&#65533;B&#65533;&#65533;&#65533;l&#65533;&#65533;&#65533;&#65533;&#65533;5&#65533;Z&#65533;Pt&#65533;&#65533;Gj&#48312;!&#65533;5&#65533;&#65533;&#65533;&#6&#65533;&#65533;&#65533;2[&#65533;&#65533;&#65533;|&#563;&#65533;_&#391;&#65533;w&m0oW&#65533;1*&#65533;b&#65533;&#65533;&#65533;&#65533;&#65533;PWtk&#65533;&#65533;f_&#65533;&#65533;&#727;&#65533;&#65533;&#65533;z&#65533;@p&#65533;Vh&#65533;&#65533;&#65533;&#65533;&#65533;-VY#&#65533;p&#65533;1++&#65533;&#65533;}C&#65533;&#65533;&#65533;G&#65533;<&#65533;&#779;&#65533;&#65533;L&#53380;3gZHU&#65533;LoBx&#65533;&#65533;&#65533;Z&#65533;$l&#65533;&#65533;Km&#65533;'.&#65533;&#65533;1xku&#65533;#
3&#65533;N&#1438;(&#65533;&#65533;i&#65533;&#65533;l&#65533;AFo.&#65533;&#65533;q&#65533;&#65533;&#65533;.&#65533;I(&#65533;i&#65533;iN-?Sb&#65533;>&#65533;[k&#65533;&#65533;&#65533;&#65533;&#65533;X&#65533;&#65533;e&#65533;&#65533;&#65533;Z;l&#65533;'&#65533;&#65533;r&#690;&#1533;i&#65533;o|&#65533;Y&#65533;&#65533;&#65533;3&#65533;e&#65533;&#65533;@&#1555;VO&#65533;`d&#65533;&#65533;&#974;&#65533;&#65533;&#65533;&#65533;&#65533;F6&#65533;%&#65533;l&#65533;&#65533;&#65533;&#65533;&#65533;&#65533;X&#9957;"&#65533;,&#65533;&#65533;&#65533;Y&#65533;o&#65533;3&#65533;g&#65533;mZ	4&#65533;u6&#65533;|&#65533;u&#65533;&#65533;&#65533;"&#65533;&#65533;{P&@s&#65533;P1jUE9&#65533;"TL&#65533;&#184;N&#65533;&#65533;&#65533;&#65533;&#65533;R&#65533;>&#65533;*
&#65533;&#65533;GN&#65533;&#65533;D-&#65533;&#65533;V&#65533;u5fw&#65533;&#65533;&#2037;y&#65533;&#65533;$&#65533;P1T/&#65533;{|&#65533;G|_&#65533;v&#65533;{S|&#65533;&#65533;&#65533;m&#65533;}s&#65533;}&#65533;&#65533;&#65533;e&#65533;&#65533;H&#65533;	&#65533;&#65533;&#65533;&#1841;&#65533;&#65533;Y&#65533;E&#65533;&#65533;&#65533;&#65533;^4&#65533;&#65533;&#65533;&#926;Ei<&#65533;&#65533;sR]&#65533;&#65533;3f&#65533;&#65533;a&#65533;&#65533;q%4aX&#65533;&#65533;r F/&#65533;&#65533;C *8&#65533;Bd&#65533; &#65533;qyF#`&#65533;&#65533;'&#1813;a&#65533;&#65533;8 &#65533;&#65533;m&#65533;Qv&#65533;W&#65533;@w5HVd&#65533;Gf&#65533;F &#65533;z&#65533;&#65533;z2&#65533;s>G&&#65533;M&#65533;'&#65533;B&#65533;U#&#65533;l(&#65533;pE&#65533;-&#65533;&#65533;|`%F&#65533;m&#65533;wm&#65533;&q&#65533;F&#65533;tG&#65533;&#65533;#pWQ7ovJ&#65533;&#65533;bW&#65533;&#65533;&#65533;&#65533;U &#65533;v&#65533;WH$a0&#65533;wc&#65533;0&#65533;q8&#65533;r&#65533;&#65533; &#65533;&Y;&#65533;*&#65533;n&#65533;&#65533;qrp&&#65533;pKu&#65533;&#65533;&#65533;Y&#65533;&#65533;O56h<|&#65533;&#65533;B-}&#65533;03&#65533;/&#513;&#65533;&#65533;$&#65533;g&#65533;&#65533;&#65533;&#65533;1%&#65533;&#65533;(I&#65533;&#65533;&#65533;}z&#65533;Uv6&#65533;&#1281;&#65533;&#65533;&#65533; q&#65533;&#65533;&#65533;&#65533;&#513;}&#65533;Z
s?&#65533;&#65533;&#65533;##7b?&#65533;S&#65533;V6&#65533;&#65533;V&#1794;&#65533;&#168;&#65533;0&#522;&#65533;1N&#65533;&#65533;2G&#65533;&#65533;&#247;&#65533;&#65533;&#65533;=T##F&#1537;;&#65533;iWWXG}&#65533;&#65533;	z&#65533;up&#65533;	&#65533;d&#65533;?&#65533;9Bv`&#65533;7cH&#65533;<&#65533;s&#65533;wN0+&#65533;[W`;&#65533;&#65533;~&#65533;&#65533;'t&#65533;'&#65533;&#65533;I&#65533;&#327;&#65533;	&#65533;&#65533;&#65533;R-&#65533;,&#65533;&#65533;&#65533;&#65533;&J&#65533;&#1424;&#65533;&#65533;
 Z&#65533;&#33813;&#65533;wI&#65533;f&#65533;8/&#529;&#65533;&#65533;&#65533;&#1226;&#59658;z5&#65533;&#65533;H&#65533;&#65533;e"&#65533;\&#344;&#65533;F&#65533;Z&#967;x&#65533;&#65533;"&#65533;VX&#65533;&#65533;lbw&#65533;>y&#65533;&#65533;H&#65533; &#17054;&#65533;&#65533;&#65533;W|&#503;Z[&#65533;t&#65533;&#65533;JhKNy1&#65533;|T&#65533;z&#65533;&#65533;&#1720;_&#65533;H]#&#65533;u&#65533;Vn&#65533;C&#65533;&#65533;&#65533;&#65533;egcxv f&#65533;_g&#65533;Xe'9&#65533;j&#65533;]H	bH3q&#65533;&#65533;	&#65533;&#65533;&#65533;Wh&#65533;&#65533;p&#65533;&#65533;T)&#65533;&#65533;(&#65533;&#1416;&#65533;&#65533;oe&#65533;x*> &#65533;TA&#65533;c&#65533;0I&#65533;&#182;&#65533;&#65533;G&#65533;k&#65533;&#65533;&#65533;h4&#65533; &#65533;&#65533;&#65533;&#65533;&#65533;y&#65533;&#65533;&#65533;&#65533;i&#65533;&#65533;q&#65533;&#65533;-8&#65533;#VD/w&#65533;&#65533;&#65533;&#65533;/i(*&#65533;m&#65533;I&#65533;&#65533;=hS&#65533;.&#1540;&#65533;q&#65533;&#65533;&#65533;QQ&#65533;IQ&#65533;3T9&#65533;f&#65533;Z	@&#65533;Y&#65533;&#456;}Yx&#65533;&#65533;Zc&#65533;&#65533;7gi}&#65533;6&#65533;&#65533;v&#65533;&#65533;sy&#65533;&#65533;&#65533;&#65533;&t&#65533;[&#65533;It
&#65533;&#65533;&#65533;i&#65533;&#65533;=&#65533;	&#65533;{&#65533;Zr&#65533;O&#65533;&#65533;&#65533;&#65533;Yi&#65533;w&&#65533;J&#65533;3&#65533;&#65533;H'0&#65533;2&#65533;y&#65533;E&#65533;&#65533;1&#538;&#65533;&#65533;2&#65533;-&#65533;&#65533;&#65533;0&#34471;H&#65533;R&#65533;C9f&#65533;&#65533;&#65533;H&#65533;:2d&#65533;iMUFC&#800;&#65533;&#65533;&#65533;&#65533;&#65533;T!&#65533;/C&#65533;&#65533;5&#65533;%&#65533;8&#65533;&#65533;tI&#65533;&#65533;&#65533;&#65533;&#65533;&#65533;G5&#65533;Cm&#65533;eu=&#65533;m\)nR&#65533;.&#65533;O&#65533;&#65533;S[X&#65533;~!&#65533;.@A&#65533;&#38277;&#65533;/b&#65533;II&#65533;&#65533;v&#65533;y&#65533;&#65533;u &#65533;1&#65533;t&#65533;n)&#65533;&#65533;&#65533;&&#65533;&#539;id*&#65533;&#65533;&#65533;&#65533;+&#27080;af&#65533;&#128;&#65533;A&#65533;&#65533;&#65533;,&#65533;/ &#65533;&#65533;c&#65533;
&#65533;.v&#65533;&#65533;
&#65533;(&#65533;&#65533;&#65533;&#65533;&#65533;&#65533;A&#65533;&#65533;
3&#65533;L&#65533;z&#65533;B&#65533;p9&#65533;&#65533;/Y<<&#1705;V5A*&#65533;Q&#65533;{&#65533;a&#65533;&#65533;&#65533;&#65533;N&#580;=A<&#65533;1P&#65533;&#65533;f6&#65533;&#65533;x&#65533;P&#65533;_&#65533;&#27013;a&#65533;:&#65533; (h&#65533;`Z&#65533;z6/&#65533;&#65533;&#65533;&#65533;&#131;i&#65533;&#65533;k&#65533;t&#65533;&#65533;TP
Y&#65533;&#65533;&#65533;J&#65533;&#647;&#966;&#65533;&#65533;yf,&#1575;&#65533;C#&#1344;&#65533;&#65533;o&#65533;I&#65533;&#65533;&#65533;Z&#65533;9&#65533;Z&#65533;&#65533;'I)jy&#65533;&#65533;&#65533;&#65533;&#65533;&#65533;&#65533;0&#65533;&#65533;&#65533;&#65533;&#65533;&#65533;j&#65533;k&#65533;&#65533;p&#65533;&#65533;&\&#65533;&#65533;y&#65533;`Y&#681;&#65533;&#65533;&#65533;&#1705;&#65533;&#65533;w>&#1684;.&#1228;&#65533;$&#65533;&#978;&#65533;&#65533;&#65533; H
&#65533;&#65533;&#65533;&#65533;*&#65533;&#65533;h&#65533;L2&#65533;&#586;H&#65533;B&#65533;&#65533;&#65533;}&#65533;&#65533;p]&#65533;&#65533;a&#65533;g&#65533;&#65533;7&#65533;&#65533;&&#65533;&#685;&#65533;z&#65533;&#65533;&#65533;*+v&#65533;k	&#65533;&#65533; `&#65533;&#65533;&#65533;+&#65533;&#65533;:1d&#65533;&#241005;!&#65533; :&#65533;&#65533;&#65533;&#65533;29&#65533;&#65533;W&#65533;&#65533;j&#65533;&#65533;&#305;&#65533;lK	;&#65533;&#65533;&#65533;&#65533;aM&#65533;&#65533;+t+M&#65533;&#65533;67\n
w&#65533;&#65533;&#1499;rK&#65533;!&#65533;w&#65533;|&#65533;&#65533;.&#370;%[m&#902;&#65533;&#259;	E&#65533;&#65533;&#65533;&#65533;&#65533;O'HO&#65533;&#65533;J&#65533;Rep&#65533;?7+)\&#65533;_&#65533;^=&#65533;&#65533;S<&#65533;7wP&#65533;N3&#65533;F;'&&#65533;5) &#65533;&#1707;&#65533;&#65533; &#65533;&#65533;&#65533;&#65533;&#65533;&#65533;&#65533;&#65533;\&#65533;(<P)&#65533;&#65533;X&#65533;	l&#65533;&#65533;ZA&#65533;&#65533;kp&#65533;5O7zD
su&#65533;&#65533;X&#65533;s[&#65533;o+&#65533;&#65533;+E0G&#65533;&#65533;[ft&#65533;g&#65533;&#65533;&#65533;&#65533;&#65533;&#65533;&#65533;&#65533;&#65533;"H&#65533;- %&#65533;Mm&#65533;k&#65533;&#65533;&#65533;3c?&#65533;	&#65533;X&#65533;&#65533;&#65533;[&#65533;ubXG gY&#65533;^Hzi&#65533;&#65533;l&#65533;&#65533;	&#65533;&#65533;r&#65533;Y&#65533;&#65533;&#65533;1&#65533;&#65533;)	y&#65533;W;:&#65533;9&#65533;&#65533;Z&#65533;&#65533;b&#65533;&#65533;R&#65533;z&#65533;&#65533;&#65533;&#65533;&#65533;wZ&#65533;wT&#65533;GiK&#65533;&#65533;v&#65533;&#65533;#S&#65533;H&#65533;Sy&#65533;-k&#65533;*&#65533;&#65533;y&#65533;&#65533;&#65533;[&#65533;&#65533;&#1074;&#65533;:\&#65533;&#65533;c&#65533;&#65533;&#65533;F&#65533;PL&#65533;&#65533;@&#65533;&#65533;&#65533;&#1528;&#65533;(!&#65533;(&#65533;&#65533;&#140;IJ&#65533;&#65533;&#65533;%M&#65533;l&#65533;&#65533;&#65533;&#65533;&#65533;V&#65533;&#65533;U&#65533;&#1639;}&#65533;Z&#65533;k&#65533;[&#65533;%<+ej&#65533;b&#65533;&#65533;"&#65533;&#65533;r&#65533;{&#65533;I&#65533;1@&#65533;&#65533; &#65533;K&#65533;'&#65533;&#65533;&#65533;&#65533;LEv&#65533;&#65533;&#65533;&#65533;+&#65533;&#65533;&#65533;&#65533;&#65533;"&#65533;&#65533;&#65533;d&#65533;&#65533;E&#65533;&#65533;&#65533;&#65533;&#65533;wj&#65533;&#65533;;&#65533;&#65533;D&#65533;&#65533;::&#65533;&#65533;&#65533;&#65533;\,&#65533;w&#65533;
c&#65533;+&#65533;&#65533;kk&#65533;&#65533;&#65533;&#65533;I&#1802;&#65533;&#65533; L&#65533;&#65533;&#65533;&#65533;&#65533;&#65533;&#65533;&6H2u&#65533;&#65533;&#65533;&#65533;R&#65533;!&#65533;/[&#65533; 1&#65533;&#65533;
&#65533;,(T&#65533;?&#65533;b&#65533;&#65533;g(&#65533;n&#65533;&#255;&#1734;%W8&#65533;v&#65533;+&#65533;&#65533;&#65533;&#65533;(&#65533;Jq&#65533;(&#65533;&#65533;&#65533;&#65533;&#65533;&#65533;(Xk:&#65533;&#65533;&#623;&#65533;&#65533;o&#65533;bA&#65533;&#65533;&#65533;&#65533;&#65533;&#65533;&#65533;&#65533;&#65533; &#65533;&#65533;&#65533;w&#318;i+&#65533;,M&#65533;l&#1126;&#65533;&#65533;&#65533;E&#65533;<&#665;z~+B\9&#65533;&#531;&#340;&#490;&#377;&#65533;&#65533;&#65533;Hx&#65533;,V&#65533;&#65533;&#65533;C&#65533;t&#485;93]&#65533;&#65533;?q|O&#1836;&#65533;ln9H&#65533;&#65533;&#65533;&#65533;&#65533;8&#65533;lJ&#65533;&#65533;j&#65533;~k&#65533;_&#65533;	&#65533;&#65533;8&#65533;2[&#65533;00&#65533;IC&#65533;7&#65533;&#65533;ka&#65533;&#65533;o-&#65533;&#65533;CY&#65533;&#65533;A9&#65533;\+ &#1408;&#65533;v eX&#65533;&#65533;D&#65533;@&#65533;&#65533;&#65533;&#65533;&#65533;V&#65533;X@&#65533;%&#65533;OL&#65533;&#65533;&#65533;&#65533;&#65533;&#1156;&#765;&#65533;&#65533;H&#65533;&#65533;&#1599;&#1798;(4&#65533;&#65533;#&#65533;&#65533;&#65533;7c=&#65533;&#65533;L&#65533;:&#65533;&#65533;&#65533;&#65533;&#65533;#>&#65533;J&#883;
&#65533;&#65533;&#65533;&#65533;&#65533;&#65533;X&#65533;z&#65533;&#65533;&#65533;&#65533;&#65533;&#65533;&#65533;&#65533;&&#1445;&#65533;:&#65533;P=&#1353;&#65533;7&#65533;&#65533;>&#65533;r0&#65533;Ep [=Cs&#500;c&#65533;Z,LY=&#799;&#65533;&#65533;&#235;p&#884;1&#65533;&#65533;+qYZ&#65533;,)&#65533;&#65533;&#65533;)&#65533;&#65533;y&#65533;&#65533;d&#65533;PvhBZ&#65533;&#65533;&#65533;&#1636;&#65533;L&#65533;M&#1653;&#65533;&#1654;&#65533;&#65533;&#65533;&#65533;F&#49290;&#65533;4&#65533;&#65533;IT&#65533;?&#1795;=&#65533;&#65533;&#65533;&#476;&#65533;&#65533;&#65533;=e&#65533;&#65533;m&#65533;&#65533;&#65533;&#65533;&#65533;&#1599;&#65533;&#65533;:zy&#65533;*&#506;&#65533;&#65533;&#65533;&#65533;	\&#65533;`&#65533;XZ&#928;&#65533;V'C&#65533;ra]pv&#65533;&#65533;84&#65533;&#65533;&#65533;3&#65533;=&#65533;n&#65533;{> &#65533;&#65533;&#65533;u8&#65533;&#65533;&#65533;[&#65533;pQ  &#65533;&#65533;&#65533;@&#65533;_&#65533;&#65533;&#1549;&#65533;&#65533;&#65533;Y&#65533;Y&#1997;)wM&#65533;s&#1878;>\B&#65533;&#65533;&#65533;&#65533;&#65533;&#65533;&#65533;&#65533;&#65533;&#65533;=&#808;&#65533;&#65533;&#65533;H&#65533;&#65533;&#65533;&#65533;9&#65533;f&#65533;&#65533;7&#65533; &#65533;&#65533;U&#65533;&#65533;&#65533;q;&#65533;y&#65533;_F&#65533;-&#65533;&#65533;@r&#65533;NFs*&#65533;&#1841;&#65533;&#65533;F&#65533;&#65533;&#65533;&#1257;ft&#65533;V&#65533;&#65533;&#65533;&#65533;&#65533;*e&#65533;w8'._$ee
&#65533;Ht{w0&#65533;&#65533;P&#65533;&#65533;y&#65533;`&#65533;0&#65533;S&#65533;Q&#65533;O&#65533;]&#65533; &#65533;|&#65533;&#65533;E&#65533;&#65533;&#65533;l9IN&#65533;w&#65533;'&#65533;&#65533;]&#65533;&#1482;&#65533;&#619;&#65533;&#65533;"&#65533;&#65533;&#65533;|&#65533;[Em&#65533;&#65533;\Nf&#65533;&#65533;R&#65533;3h&#65533;&#65533;&#65533;'&#65533;&#1070;&#65533;hD;&#65533;jHl&#65533;n&#65533;&#65533;&#65533;&#65533;&#65533;&#65533;&#65533;&#65533;f&#65533;l&#65533;h&#65533;&#65533;0&#65533;&#65533;&#1697;&#65533;x&#65533;&#65533;&uM$&#65533;&#65533;M]YL&#65533;&#65533;n9{&#65533;&#65533;&#65533;&#65533;0a&#1398;&#65533;&#65533;&#65533;&&#65533;&#65533;8.#&#65533;P&#65533;&#65533;&#65533;&#558;
&#65533;,&#65533;.!&#65533;&#65533;MZ&#65533;S{&#1912;.&#65533;K>b&#65533;&#65533;1O^&#65533;&#1499;&#65533;&#65533;q&#65533;b{&#65533;_&#65533;0'&#65533;&#65533;&#1558;m&#65533;^&#65533;&#65533;M43&#65533;&#65533;D&#65533;&#65533;f&#65533;Cs&#65533; &#65533;E&#65533;&#65533;G&#1585;&#65533;&#65533;N&#65533;n1J&#65533;&#608;&#65533;&#65533;|&#65533;FW&#65533;c&#65533;&#65533;&#65533;&#65533;&#65533;&#65533;&#65533;&#65533;&#65533;jus&#1293;&#65533;]&#65533;i&#1055;5&#65533;&#65533;i&#15992;&#65533;01&#65533;&#65533;.&#65533;&#65533;r&#65533;)&#65533;&#65533;&#65533;a&#65533;`B&#65533;&#65533;&#65533;Ih&#65533;&#65533;`&#65533;]&#788;&#65533;&#65533;
&#65533;&#928;&#65533;&#65533;Mn &#65533;:&#65533;&#65533;&#65533;R&#65533;&#65533;&#65533;(v&#65533;4>&#65533;&#65533;:&#65533;&#65533;&#65533;.B&#65533;7_&#65533;H5&#65533;L&#65533;&#65533;&#65533;M&#65533;H&#65533;A&#65533;&#65533;&#65533;&#65533;&#65533;y&#65533;&#65533;&#65533;&#65533;&#65533;E&#65533;&#65533;&#65533;&#65533;vN&#65533;H&#65533;"&#65533;Vf&#65533;&#65533;&#420;&#65533;+<&#65533;&#65533;&#65533;#&#65533;&#65533;&#65533;&#65533;&#65533;P&#65533;&#65533;&#65533;8K&#65533;H&#65533;&#65533;ATtf&#65533; &#65533;&#65533;<&#65533;	&#65533;)&#65533;&#65533;:@&#65533;I&#65533;&#65533;&#65533;&#65533;3Rw&#65533;&#65533;Z&#65533;&#65533;<&#576;&#65533;&#65533;&#65533;&#65533;&#65533;&#1972;&#65533;&#65533;&#65533;<2&#65533;J&#65533;&#65533;&#65533;&#65533;V%:9&#65533;&#65533;&#65533;&#65533;&#65533;&#65533;E&#65533;&#65533;&#65533;&#65533;&#65533;&#65533;&#65533;&#65533;&#65533;&#65533;n	&#65533;T&#65533;&#65533;&#65533;#nU&#65533;e&#65533;&#65533;&#65533;3&#65533;?&#65533;&#65533;&#65533;&#65533;/^&#65533;\&#65533;&#65533;&#65533;q&#65533;&#65533;&#65533;&#242;&#65533;&#65533;&#489;&#65533;z&#65533;&#65533;`&#65533;H&#65533;&#880;&#65533;8h#hra&#65533;&#65533;&#65533;&#65533;&#950;&#65533;&#65533;&#65533;&#65533;&#65533;}Z&#65533;e&#65533;`&#65533;&#65533;&#65533;+&#65533;&#65533;&#65533;&#65533;&#65533;&#65533;&#65533;&#128;&#65533;&#65533;&#65533;&#65533;&#65533;&#65533;&#65533;Q&#65533;QHp&#65533;&#65533;-64&#65533;&#65533;&#65533;&#65533;&#320;&#65533;&#65533;&#65533;[&#29662;&#65533;&#65533;&#65533;&#65533;&#65533;H
(%&#65533;Li&#65533;&#20503;0]V&#65533;&#65533;E#&#65533;2k&#1980;9 O&#65533;0uDN&#65533;	&#65533;&#65533;&#65533;$&#65533; xr&#65533;&#65533;P0&#65533;D&#65533;IEZ&#1977;&#65533;b+&#65533;&#65533;;&#174;&#47298;RN=&#65533;@&#65533;mH&#65533;b&#65533;BWRU3&#65533;	&#65533;&#65533;&#1207;&#65533;.&#65533;@Y&#1389;&#65533;r>u&#65533;&#65533;&#65533;&#65533;F&#65533;&#65533;:&#65533;+&#65533;Q&#65533;&#65533;xMb&#313;&#65533;&#65533; &#65533;8&#65533;6z&#65533;&#65533;/H&#65533;NFu&#65533;&#1845;&#65533;&#65533;nvF^&#65533;l&#65533;&#65533;&#65533;*&#65533;&#1592;[&#65533;&#65533;&#65533;kX&#65533;&#65533;Y>&#65533;&#65533;o&#65533;u&#65533;&#65533;&#65533;d&#65533;&#65533;&#65533;&#65533;&#65533;&#65533;&#65533;Y&#65533;#OO&#65533;&#65533;;&#65533;&#65533;&#65533;&#65533;K&#65533;u@&#65533;z&#65533;3&#65533;&#65533;&#65533;#S&#65533;&#65533;&#65533;&#65533;&#65533;&#65533;G&#1572;&#65533;&#65533;&#65533;&#65533;D`g
&#65533;`TA&#65533; &#65533;r&#65533;D8
&#65533;`!4D&#65533;hVI&#65533;U)&#65533;&#65533;&#65533;	C&#65533;&#65533;&#65533;f&#65533;&#65533;	&#65533;&#65533;^H!&#65533;	]3&#1445;&#65533;U&#65533;0&#65533;&9&#65533;&#65533;=C&#65533;&#65533;at&#65533;J&#65533;&#1367;&#65533;6')F&#65533;xP&#65533;G&#65533;nS&#65533;&#65533;Ys&#65533;&#65533;&#65533;&#65533;&#42533;%*&#65533;&#65533;V&#65533;W&#65533;&#65533;&#65533;&#65533;&#65533;&#65533;&#65533;&#65533;\v&#65533;q&#65533;&#65533;m&#65533;&#65533;&#65533;&#65533;&#65533;&#65533;sD{L&#389;X&#65533;&#65533;6CD&#65533;xt&#681;]p&#65533;M&#65533;L&#65533;&#65533;*)&#65533;&#65533;&#65533;wy&#65533;	1&#65533;4D*&#65533;w&#65533;	&#65533;vW&#339;&#65533;&#16863;~&#65533;&#65533;_&#65533;&#65533;&#65533;&#65533;.9&#65533;&#65533;&#65533;I&#65533; &#65533;&#65533;*aM=&#65533;@>&#65533;&#1291;&K&#65533;&#65533;!6&#65533;b&#65533;&#65533;&#65533;_&#65533;q&#65533;&#65533;RQ&#65533;&#65533;RdK#]&#65533;&#65533;!E]&#65533;f&#65533;&#65533;&#65533;m&#65533;*)&#65533;&#65533;k&#65533;&#65533;t&#65533;r&#65533;z&#65533;
Q&#65533;&#65533;&#65533;&#65533;S6&#65533;&#65533;"re&#38496;[&#65533;&#65533;&#65533;&#65533;&#65533;&#65533;0j&#65533;&#65533;p&#65533;&#65533;&#65533;&#65533;&#65533;q&#65533;Q&#65533;g:&#65533;&#65533;[&#65533;&#65533;D7'l&#65533;&#65533;&#65533;HvB&#65533;&#65533;&#65533;&#65533;&#65533;&#551;&#65533;&#65533;&#65533;Pc*-S*&#65533;&#65533;p&#65533;&#65533;\^C7&#65533;w&#65533;C&#65533;&#65533;W&#65533;y&#65533;p&#65533;&#65533;Y&#65533;&#65533;&#65533;&#65533;_8&#65533;z &#65533;X&#65533;&#65533;]p&#65533;&#65533;&#65533;_&#65533;j&#65533;&#65533;R&#65533; ,&#65533;A&#65533;&#65533;&#65533;R&#65533;&#65533;4&#65533;k]?; &#65533;&#65533;d&#65533;#&#65533;`&#65533;6&#65533;T&#65533;E&#65533;&#65533;&#65533;x&#65533;&#65533;7C&#65533;uX[&#65533;&#65533;K&#65533;&#65533;o3	&#65533;&#65533;&#65533;\&#1154;B&#65533;]&#65533;&#65533;&#65533;9q&#65533;&&#65533;e$&#65533;&#65533;M&#65533;&#65533;`&#65533;,&#65533;	&#65533;.Z&#65533;&#65533;&#65533;&#65533;&#65533;a&#65533;&#65533;&#65533;&#65533; &#65533;2&#65533;&#1212;	s&#439;[W&#65533;&#65533;&#65533;,&#65533;S&#65533;JH!&#65533;&#65533;h=J;&#65533;h&#820;&#631;&#65533;&#65533;6O&#65533;&#65533;&#65533;&#65533;&#65533;=&#65533;&#65533;&#65533;&#65533;&#65533;n&#65533;&#1713;&#65533;&#65533;HR&#946;&#65533;t-N&#65533;&#65533;&#65533;&#65533;&#65533;uN&#65533;&#65533;&#65533;T&#65533;dw&#65533;oe&#65533;&#65533;G&#65533;&#65533;6&#65533;&#65533;+p	&#65533;&#65533;B&#65533;un&#1034;&#65533;&#65533;&#65533;&#65533;&#65533;&#65533;-:&#1051;&#65533;&#65533;&#1079;)tp&#65533; &#65533;&#65533;&#65533;&#65533;\	/&#65533;&#65533;&#65533;A
sE&#65533;pDAe&#65533;&#65533;Q&#65533;&#65533;&#65533;$&#65533;P7&#65533;&#65533;&#1854;r&#65533;&#65533;)L`&#65533;;&&#65533;JLBu&#65533;&#65533;&#705;@a&&#65533;8&#65533;bZ&#65533;v6V=u&#778;&#65533;&#65533;"&#65533;&#65533;&#65533;&#65533;GFZ&#65533;F&#65533;
&#65533;&#65533;(&#65533;,&#712;&#65533;&#65533;&#65533;(&#65533;&#65533;&#65533;c IE&#65533;&#65533;&#65533;&#65533;&#65533;8&#65533;Y&#65533;&#65533;&#65533;6X$w&#65533;&#65533;^D&#65533;&#65533;<&#65533;&#65533;^`W&#65533;&#65533;gV&#65533;&#65533;~&#65533;&#65533;&#65533;&#65533;&#65533;?5&#65533;&#65533;k!&#65533;&#65533;V&#65533;kl7@V&#65533;h&#65533;&#65533;1 Dl&#65533;P&#65533;&#65533;&#65533;a/b&#65533;&#65533;&#65533;&#65533;&#65533;^&#65533;[&#65533;&#65533;J&#65533;&#65533;p&#65533;&#65533;Iq+d&#65533;&#65533;AF&#65533;&#1048;&#65533;&#65533;&#516;&#65533;Kz!&#65533;=&#65533;[&#65533;!|&#65533;&#65533;a&#65533;G&#65533;0&#65533;&#65533;&#65533;&#65533;&#65533;$2@&#65533;&#52905;:&#65533;Aw&#65533;[&#65533;8z&#65533;N&#65533;&#65533;	<?0!&#65533;&#65533;K&#65533;&#65533;&#65533;&#65533;&#65533;&#65533;&#65533;P&#65533;kRQzjl&#65533;&#65533;i&#65533;&#65533;'v &#65533;&#65533;&#65533;&#65533;&#65533;&#65533;(&#65533;&#65533;Km&#65533;!&#65533;&#1748;B&#65533;&#65533;&#65533;A&#65533;"7&#65533;Q>&#65533;o&#65533;&#65533;&#65533;&#65533;&#65533;&#65533;&#65533;?5&#65533;m*0l&#65533;#d&#65533;`&#65533;&#832;:&#65533;&#65533;L`?.k+s&#65533;f#&#65533;:&#65533;&#65533;kot&#65533;&#65533;- &#65533;&#65533;&#65533;&#65533;-4z&#65533;B&.Ix3&#65533;&#65533;
&#65533;)&#65533;&#65533;@P&#65533;\T&#65533;&#65533;2'&#65533;&#65533;t&#65533;]&#65533;9&#65533;&#65533;&#1321;Z&#65533;F&#65533;rW&#65533;QPmp]D&#65533;C&#65533;&#65533;sv/b {&#65533;v&#65533;&#65533;wc&#65533;&#65533;&#65533;&#65533;1&#65533;9o&#65533;Ilb&#1217;&#65533;-q&#65533;6|\@&#65533;1&#65533;1&#65533;&#65533;&#65533;&#65533;1j=&#65533;<i}b&#65533;#&#65533;&#65533;&#65533;&#65533;&#65533;Q&#65533;H&#65533;&#65533;!&#65533;&#1098;v&#65533;zq&#65533;%&#65533;2&#65533;&#353;&#65533;&#65533;4E^&#65533;&#65533;&#65533;? &#1712;ta&#65533;&#65533;&#65533;P&#65533;y3!&#65533;&#65533;&#65533;&#65533;s&#65533;1&#65533;@E&#65533;&#65533;&#65533;RTr&#65533;0q}Q&#65533;&#65533;Y&#65533;%G~`&#65533;VU&#65533;U&#65533;&#65533;v&#65533;&#65533;&#65533;&#65533;U&#1019;&m|&#65533;&#65533;&#65533;qs&#65533;X&#407;F&#65533;&#65533;&#65533;Pa>r&#65533;&#639;&#65533;&#65533;SX&#65533;
&#65533;&#65533;&#65533;;q3&#65533;O&#65533;&#65533;!L&&#65533; qkD&#65533;<&#65533;&#65533;&#65533;&#65533;&#65533;&#65533;!Zz&#65533;)&#65533;&#65533;:&&#65533;(^&#65533;@N&#65533;/|<&#65533;KsF;P5P$a&#65533;&#65533;q&#65533;x bo&#65533;&#1375;%w&#757;n&#65533;jeU!&#65533;K&#65533;+&#65533;&#65533;p&#65533;&#633;&#65533;&#65533;r'`B[&#65533;u@&#65533;&#65533;dw&#65533;&#65533;0&#65533;9'&#65533;9&#65533;0#&#65533;/z&#65533;&#65533;*:&#65533;&#65533;&#65533;&#65533;&#65533;H&&#65533;=u&#65533;&#65533;0&#65533;1&#65533;&#65533;&#65533;B&#65533;<WO&#65533;1
&#65533;jL!&#65533;t&#65533;&#853;&#65533;&#65533;k&#65533;]g&#28758;&#65533;o&#65533;&#65533;&#65533;&#65533;&#65533;l&#65533;tlcQj`Y8&#65533;&#65533;KVP&#65533;&#65533;	]&#65533;E&#65533;F&#65533;&#65533;6O&#65533;&#65533;&#65533; &#65533;J&#65533;>t&#1386;t&#65533;D&#65533;;&#877;&#65533;&#65533;&#65533;v&#65533;&#65533;&#65533;dAE~X#&#65533;KT?&#65533;R&#345; Do'&#65533;&#65533;&#65533;&#1120;&#65533;O&#65533;&#65533;UH&#65533;[&#65533;ZS`&#65533;F&#65533;[&#65533;&#65533;-&#65533;5&#65533;&#65533;&h&#65533;"&#65533;T&#65533;o&#65533;X*&#1770;9hN&#65533;&#65533;l&#65533;&#65533;&#65533;[&#65533;5L]}r&#65533;hs&#65533;KO]&#65533;&#65533;&#65533;`&#65533;&#65533;p&#65533;&#65533;&#1570;&#65533;&#65533;S&#2866;&#65533;C3&#65533;&#49460;&#65533;Ti&#65533;U&#65533;&#65533;&#65533;`&#65533;l&#65533;&#65533;	&#231;1\HC&#65533;,s&#65533;&#65533;uS2&#65533;&#65533;&#65533;Q&#65533;&#65533;)&#65533;x&#65533;sF&#65533;F&#65533;
=;&#65533;&#65533;&#65533;&#65533;&#65533;>&#65533;x&#65533;V&#65533;QZ  &#65533;&#65533;&#1718;&#65533; &#65533;&#65533;my&#1215;&#65533;&#65533;&#65533;.- &#65533;1`\&#65533;&#65533;&#65533;&#65533;&#65533;&#65533;&#65533;&#1147;05G&#65533;8&#65533;&#65533;`C,&#65533;h(L&#65533;pp&#65533;E&#65533;*F&#65533;T&#65533;&#609;#&#65533;&#65533;b&#2044;&#65533;9&#65533;;&#65533;o&#65533;&#65533;&#65533;&#65533;M&#65533;
&#65533;&#65533;-&#65533;oN&#65533;Dh&#65533;D&#1133;<S&#65533;&#65533;;&#65533;&#65533; &#65533;&#65533;&#1328;&#65533;+i+&#65533;&#65533;N:L&#65533;%l&#65533;M7(&#65533;&#65533;&#841;1&#65533;&#65533;&#1407;&#65533;x&#65533;&#65533;?&#65533;f&#65533;h&#65533;:&#65533;3&#65533;\&#65533;nq&#65533;k&#65533;h&#65533;g&#65533;+&#65533;&#65533;`
"0&#65533;%D&#65533;&#65533;-&#1874;A&#65533;m&#65533;@&#65533;&#65533;[
4&#65533;&#1309;bS&#65533;&#65533;Y&#65533;)&#65533;@&#65533;D&#65533;5&#65533;&#65533;o&#65533;Q&#65533;&#65533;&#2034;&#65533;&#65533;#&#65533;_&#65533;&#65533;N&#65533;&#65533;Y&#65533;( &#1339;m&#65533;XC&#65533;&#65533;&#65533;&#65533;&#65533;&#65533;o&#65533;wA '"&#65533;Qs&#65533;&#65533;xZ&#65533;Eepn&#65533;Je&#65533;S &#65533;D&#65533;
&#65533;&#65533;</&#65533;W&#65533;&#65533;N&#65533;z&#65533;GX&#1588;i:0W&#65533;p2'X>&#65533;z&#65533;9TR&#65533;&#65533;&#65533;a&#65533;EPn2{
fZ9k&#65533;&#65533;f&#65533;wZ80$2x4&#65533;&#65533;6t&#65533;&#65533;c&#583; &#65533;|&#65533;&#65533;tS&#65533;t&#65533;e&#65533;^6\&#65533;&#65533;l0"P&#65533;&#65533;'r&#65533;11&#65533;$<=&#65533;h&#65533;:&#65533;&#65533;#&#65533;&#65533;L&#65533;&#65533;LC&#65533;~&#65533;g.&#65533;&#65533;y&#65533;g3&#65533; &#65533;&#65533;/S#&#65533; H&#65533;&#65533;&#65533;SXxag&#65533;&#65533;&#65533;9&#65533;vnS&#65533;&#65533;$&#65533;SM&#65533;!Y&#65533;&#65533;o&#65533;y&#65533;D&#65533;&#65533;y/&#65533;'&#65533;&#65533;10&#65533;&#65533;&#65533;T&#65533;R>&#65533;&#65533;a+Ps5&#65533;&#65533;&#65533;%=&#65533;r&#65533;?&#65533;(&#65533;&#65533;=&#65533;'q&#65533;FZ&#65533;&#65533;G&#65533;vj&#65533;&#65533;a3&#65533;4.&#65533;X|&#624;c0&#65533;- &#65533;&#65533;2RV&#65533;|4Ul(EdZ&#65533;l_&#65533;&#65533;&#65533;&#65533;JFA@&#65533;bCw0&#43146;&#65533;.&#65533;&#65533;~&#65533;@<&#65533;"&#1477;T|nX&#65533;Lk&#65533;&#65533;&#65533;*&#65533;*H$R&#65533;ns&#65533;%&#65533;J&#18760;&#65533;&#65533;&#65533;	v&#65533;H_&#65533;p&#65533;&#65533;&#65533;&&#65533;ggG&#65533;&#65533;&#65533;&#65533;&#65533;?&#65533;0&#65533;D&#65533;@M&#65533;&#65533;&#65533;&#65533;"h&#65533;	%&#65533;,&#1409;&#65533;F&#65533;&#65533;&#65533;yn$O&#65533;&#65533;g&#65533;&#65533;&#864;&#65533;%&#1090;&#1123;P&#65533;"D&#65533;&#65533;&#65533;&#65533;&#65533;&#65533;	)&#65533;Ek&#65533;&#65533;y&#65533;&#65533;j&#65533;6w&#65533;c;&#65533;&#65533;Q&#1345;&#65533;&#65533;E!8T#D%"&#65533;Y&#65533;&#65533;}&#1159;I@O&#65533;O&#65533;}&#65533;&#65533;&#65533;&#65533;e&#65533;G4&#1286;&#65533;&#454;&#65533;&#65533;w&#65533;&#65533;"&#65533;bg+&#65533;v&#65533;&#65533;ve&#65533;}&#65533;&#65533;x2&#65533;oB&#65533;v&#65533;F}&#65533;&#65533;c^~7(Vf+&#65533;&#65533;/&#65533;o I7&#65533;&#65533;D&&#65533;
{v&#65533;&#65533;HP&#65533;&#65533;&#65533;S&#65533;g&#65533;g
C&#65533;BI&#65533;&#65533;&#65533;a&#65533;Yr&#65533;&#65533;q&#65533;&#65533;&#65533;< r&#65533;ga7I*'W&#65533;$&#65533;&#515;&#65533;&#65533;&#65533;&#65533;&#65533;&#65533;&#65533;"&#65533;;E&#65533;9&#65533;&#65533;b&#65533;&#65533;!p&#65533;	&#65533;|&#65533;1&#65533;b&#65533;'sFhY&#65533;f&#65533;I&#65533;&#65533;E "&#1045;Y3J"u&#65533;ZsI&#65533;B&#65533;}\&#65533;QW\&#65533;f!K&#65533;&#65533;&#65533;&#65533;&#65533;	~&#65533;&#65533;]&#65533;.";&#65533;K.p&#65533;BN&#65533;,r9+ ~&#65533;&#1600;E&#65533;&#65533;&#65533;w&#600;
&#65533;w&#65533;&#65533;g&#65533;&#65533; f&#65533;g&#65533;&#65533;&#65533;&#65533;$&#65533;&#65533;2&#65533;SOesL$_&#65533;&#65533;&#65533;&#65533;Y&#65533;&#65533;	s&#65533;(&#65533;&#65533;yr&#65533;E&#65533;&#65533;E&#65533;g(Xq&#1425;&#65533;S=OyF{)g&#1537;&#65533;&#340;p&#65533;%(V-z&#65533;&#65533;&#65533;)&#65533;j&#65533;P&#65533;&#276;&#65533;xw&#65533;&#65533;&#65533;aLI7&#65533;d&#65533;YA;et&#65533;&#65533;&#65533;ay&#65533;&#65533;&#65533;[^&#65533;e3wN&#65533;&#65533;&&#65533;&#65533;C&#65533;&#65533;[&#65533;C&#657;eF&#65533;&#65533;&#65533;&#65533;vl&#65533;`Q`vk&#65533;&#65533;^,xm&#65533;&#65533;n&#65533;&#65533;&#65533;&#65533;&#65533;&#65533;w&#65533;&#65533;K}&#65533;&#65533;Zh&#65533;&#552;&#65533;&#65533;&#65533;&#65533;^&#65533;&#65533;&#65533;o&#65533;_#J&#65533;&j&#65533;&#65533;&#25838;&#65533;&#65533;&#65533;&#65533;+:{Pz&#65533;D&#65533;&#65533;&#65533;&#65533;$&#409;H&#65533;,&#1555;i&#65533;&#65533;&#65533;r&#65533;&#65533;Fi&#65533;&#65533;7&#65533;&#65533;&#65533;n&#65533;&#65533;&#65533;&#65533;7&#65533;9D&#65533;&#65533;8&#65533;J&#65533;-V&#65533;&#65533;`D&#65533;&#65533;&#65533;i7S&#65533;?&#65533;&#65533;Y8&#65533;`n&#1054;&#65533;&#65533;RK&#65533;D&#65533;&#65533;%$ry&#1032;&#65533;v&#65533;e&#65533;*,4&#65533;y&#65533;W[&#65533;&#65533;&#65533;g(v&#65533;zx&#65533;&#1192;}&#65533;&#1075720;h&#65533;&#65533;&#65533;8&#65533;&#65533;&#65533;&#65533;o&#1761;&#65533;&#65533;&#65533;&#65533;&#65533;&#65533;:&#65533;&#65533;o&#65533;&#1257;H&#65533;k&#65533;&#65533;r&#65533;&#65533;&#65533;&#65533;(i&#65533;PG&#65533;y&#849;x.$F&#65533;&#760;q&#65533;&#65533;h&#65533;I&#65533;N&#65533;&#65533;b&#65533;Q&#65533;&#65533;+&#65533;&#65533;z7{#g&#65533;h&#65533;;xr&#755;&#65533;&#65533;|&#65533;&#65533;|&#65533;&#65533;&#65533;&#65533;$d@fC&#65533;IT6^&#65533;(\0e!fz&#65533;,2&#65533;&#65533;~M&#65533;.@&#65533;pu&#65533;`&#65533;" &#65533;z&#1644;T&#65533;&#65533;to&#65533;	l&#1119; y&#65533;S&#65533;&#65533;vU&#65533;gR5&#65533;&#65533;&#65533;&#65533;&#752;&#65533;R90&#65533;&#65533;&#65533;&#65533;D&#65533;&#65533;Q&#65533;&#65533;&#65533;&#65533;&#65533;&#65533;,Z&#65533;Z&#65533;&#65533;&#65533;S&#65533;b26&#65533;&#65533;&#65533;&#65533;&#65533;L&#65533;*y&#1593;&#65533;&#1691;&#65533;4&#65533;U&#65533;&#65533;:&#65533;n&6k&#65533;6E&#65533;&#65533;&#65533;*&#65533;`<&#65533;rL&#65533;&&#65533;y&#65533;&#65533;&#65533;&#65533;&#65533;=&#65533;&#65533;P&#65533;!y5&#65533;&#65533;&#65533;&#65533;&#65533;[WVK@&#65533;z&#65533;&#144;&#65533;&#65533;
&#1680;OG&&#65533; i&#65533;&#65533;&#65533;TF&#65533;8&#65533;}&#65533;`rj]3"&#65533;Z&#65533;&#65533;z&#65533;,e&#65533;&#65533;I&#65533;&#65533;z&#65533;&#65533;%&#65533;"&#65533;D&#65533;3&#65533;&#65533;o&#65533;{$&#65533;i&#65533;&#65533;&#1377;&#65533;&#65533;&#65533;{&#65533;&#65533;&#65533;M.&#65533;&#65533;&#65533;	|h&#65533;$&#65533;&#65533;&#65533;&#65533;&#65533;&#65533;`&#65533;&#65533;&#65533;@&#65533;&#794;&#65533;&#65533;&#65533; 3H&#65533;&#65533;$&#65533;&#1539;&#65533;&#65533;*Z&#65533;3r&#65533;&#65533;$IY&#65533;=g7&#65533;&#65533;&#65533;y&#65533;&#65533;qj&#65533;W=&#65533;|&#65533;k&#65533;L&#65533;5.&#65533;&#65533;f &#65533;um&#65533;&#65533;]&#65533;}hI\=&#65533;&#65533;F&#65533;&#65533;hw&#65533;+&#65533;q&#65533;7&#65533;5 &#65533;^g84\k&#65533;&#65533;&#65533;-&#65533;Cvv%&#65533;&#65533;^&#65533;2_,&#65533;&#631;&#65533;+&#65533;&#65533;&#65533;&#65533;&#407;Z&#65533;&#65533;&#65533;E&#1268;&#65533;rW&#65533;[N&c.&#65533;y&#65533;&#65533;y&#65533;F&#65533;&#65533;&#65533;xg&#65533;&#65533;&#65533;t$,&#65533;&#65533;&#65533;&#65533;&#65533;8&#65533;<{:&#65533;&#65533;&#65533;&#65533;&#65533;&#65533;&#65533;>'&#65533;&#65533;4&#65533;{8@|5h&#65533;&&#65533; &#65533;&#65533;-I&#65533;[& &#65533;&#65533;&#65533;&#65533;&#65533;{[&#65533;6&#65533;s:&#65533;&#65533;?! &#65533;,.QLF6/U&#65533;&#65533;;[&#65533;&#65533;&#65533;u&#65533;@_&#65533;afW"T&#65533;i;&#65533;cX&#65533;&#65533;"&#65533;&#336;jM_&#801;&#65533;|&#65533;&#65533;U&#65533;&#65533;z&#400;&#65533;&#65533;P<fO&#65533;sl&#65533;$&#65533;&#65533;&#65533;&#65533;V&#65533;&#65533;\&#65533;
&#65533;&#65533;&#65533;+&#65533;&#65533;&#1690;&&#65533;~&#65533;&#65533;x&#65533;&#65533;1&#65533;B&#860;&#65533;;&#65533;&#65533;&#65533;&#567;&#65533;c<&#65533;&#65533;&#65533;&#65533;~&#65533;\&#65533;!L&#65533;(k&#65533;rc&#65533;&#65533;&#65533;&#65533;q&#65533;&#65533;&#65533;&#65533;&#65533;&#65533;Q&#65533;&#51071;N&#65533;B&#65533;Z&#65533;&#65533;&#65533;&#65533;&#65533;&#65533;&#65533;6U;&#65533;0Q&#65533;&#1156;&#65533;(&#65533;
&#65533;&#65533;^&#65533;r&#65533;&#65533;&#65533;&#65533;~f&#65533;A&#65533;-d'&#65533; &#65533;&#65533;&#65533;&#65533;+&#65533;&#65533;l&#65533;&#65533;&#65533;: VY&#65533;&#65533;#c&#65533;d&#65533;!&#65533;&#1854;&#65533;g&#65533;j&#65533;8(M&#65533;ZD'&#65533;&#849;g&#65533;&#1542;:u&#65533;&#65533;&#65533;&#65533;X&#65533;j<w&#1155;&#65533;&#65533;&#65533;{!&#65533;&#65533;a&#65533;&#65533;&#65533;&#65533;&#65533;&#65533;&#65533;\&#65533;*&#65533;&#65533;S&#1067;&#65533;&#65533;8&#65533;&#537;&#1142;&#65533;i&#65533;a&#65533;&#65533;x&#65533;P&#65533;-L&#65533;P k&#65533;&#65533;/"`0&0&#65533;&#65533;&#65533;&#1201;&#65533;&#65533;&#65533;&#1200;&#65533;&#65533;&#65533;&#65533;&#65533;r&#65533; /&#65533;Dx&#65533;&#65533;7+x%z&#65533;&#65533;&#65533;&#65533;&#65533;M&#65533;&#65533;&#65533;R&#65533;H1&#65533;&#65533;&#65533;&#1280;&#65533;U&#65533;i&#65533;&#676;&#65533;&#65533;&#712;^&#65533;&#842;B&#65533;|&#65533;[&#857;}&#65533;
d&#52235;&#65533;t&#65533;&#65533;&#65533;&#65533;&#667;&#65533;&#65533;*
jk&#65533;&#65533;&#65533;}&#65533;&#65533;n&#65533;UK&#65533;&#572;&#65533;&#65533;U&#65533;&#65533;D&#65533;E&#65533;&#65533;&#65533;&#65533;&#65533;&#1551;&#65533;G&#65533;&#65533;3&#65533;&#65533;g3{&#65533;@MA&#65533;/v&#65533;C&#65533;&#1858;&#1619;&#65533;&#65533;"]p &#65533;[y,&#1125;&#65533;n&#65533;0"&#65533;&#65533;&#65533;$&#65533;&#65533;&#189;&#65533;3E!&#65533;&#65533;&#65533;~&#1996;9&#840;&#65533;&]s`&#65533;\[&#65533;&#65533;\&#65533;&#65533;#y1&#65533;&#65533;&#65533;&#65533;I&#65533;&#65533;&#65533;&#65533;[&#65533;hL&#65533;}&#65533;&#65533;=&#65533;k&#65533;&#65533;&#65533;Et&#65533;&#65533;&#65533;&#65533; &#65533;E&#65533;&#65533;z[&#65533;F&#65533;&#65533;&#65533;&#63274;&#65533;&#65533;&#65533;9[P&#65533;t^&#65533;D<&#65533;m&#65533;&#65533;&#65533;4&#65533;&#65533;@}fG&#65533;<&#65533;&#65533;1&#65533;&#65533;1_x&#65533;&#65533;G&#65533;Q&#65533;&#65533;&#65533;&#65533;|&#65533;A&#65533; &#65533;&#65533;&#65533;&#65533;B&#1635;a TG&#65533;7&#65533;6&#65533;
&&#65533; +,&#65533;;,H<&#65533;&#65533;&#65533;&#65533;Y&#65533;8&#65533;&#65533;~&#65533;&#65533;~K]&#65533;y&#65533;&#65533;&#1173;&#65533;&#65533;\X&#65533;Bp&#65533;Ff&#65533;5&#65533;&#65533;2&#65533;&#65533;@&#65533;c|&#65533;:&#65533;&#65533;P&#65533;w&#65533;&#65533;V&#65533;&#65533;&#557;hBN&#65533;R&#65533;#	&#65533;J~&#65533;&#65533;&#1737;&#65533;&#65533;&#618;y&#1901;&#65533;1J&#1016;&#65533;&#65533;&#65533;P&#65533;&#65533;&#65533;m&#1928;&#65533;&#65533;&#65533;&#65533;z&#65533;K&#65533;S&#65533;&#1983; &#65533;&#65533;&#65533;E&#65533;&#1576;+&#65533;&#65533;&#65533;T&#1714;5&#65533;&#65533;&#65533;&#65533;&#1945;&#65533;&#65533;f&#65533;*&#65533;N&#65533;&#65533;[&#65533;&#232;&#65533;!<b,@&#65533;&#65533;&#65533;&#65533;r&#65533;Ju&#65533;&#65533;`&#65533;&#65533;&#65533;~uQn.n&#65533;f&#65533;	&#65533;&#573;Sx&#65533;&#65533;g&#65533;CY&#65533;T&#65533;&#65533;+x
o&#65533;g^&#65533;&#65533;&#65533;F&#65533;&#65533;=>&#65533;A&#65533;&#65533;&#1966;&#65533;&#65533;C&#65533;&#65533;>&#65533;&#65533;L>&#65533;P&#65533;&#65533;>&#65533;P&#65533;&#65533;*&#65533; 6z&#65533;&#65533;&#65533;Z&#65533;&#65533;&#65533;&#65533;&#65533;Gr&#924;&#65533;&#1475;L&#65533;;7[&#65533;&#65533;m&#1706;&#65533;&#65533;&#65533;Pai^&#65533;t&#65533;N&#65533;&#65533;&#65533;Y&#65533;&#65533;r4`&#65533;&#65533;&#31941;&#65533; &#65533;S&#65533;G&#65533;&#65533;~&#65533;@T=&#65533;	N F&#65533;"" `&#65533;p&#65533;&#65533;&#65533;&#65533;&#65533;&#65533;.&#65533;#&#65533;&#65533;&#65533;&#65533;:(&#65533;&#65533;&#65533;&#65533;v(&#65533;&#65533;rd&#65533;&#65533;%&#65533;<&#65533;2&#65533;U&#65533;&#65533;&#65533;&#65533;Z&#65533;L&#65533;&#65533;:&#65533;&#65533;&#10322;J&#65533;&#65533;&#65533;&#65533;z&#65533;o&#65533;&#65533;&#973;&#65533;I.&#65533; V$$&#65533;&#1829;I&#133;t&#65533;{5&#65533;&#65533;J&#65533;&#65533;Y&#65533;&#620;
&#65533;&vMW9j&#65533;&#65533;=|x&#65533;&#65533;&#65533;D_&#65533;)V&#65533;&#65533;2&#65533;$&#65533;&#65533;X&#65533;&#65533;OY&#65533;D&#65533;&#65533;Oq&#65533;i&#65533;&#65533;&#65533;&#65533;}&#65533;U&#65533;k&#65533;SEp7&#65533;&#65533;4rSP&#65533;\&#65533;&#65533;}X&#65533;&#65533;&#65533;&#65533;}&#65533;.&#65533;z&#65533;&#65533;&#65533;A&#65533;&#65533;&#65533;&#412;&#65533;N&#65533;[&#65533;{&#65533;&#65533;&#65533;&#65533;/&#65533;n&#65533;&#65533;&#65533;Y&#65533;&#65533;I&#65533;hI&#65533;#&#65533;&#65533;rCr&#65533;&#65533;&#65533;&#65533;&#65533;&#65533;&#65533;E&#65533;&#65533;&#65533;E&#65533;T&#65533;&#65533;&#65533;&#65533;&#65533;&#65533;t&#65533;&#65533;&#65533;j	+n&#65533;%:&#65533;&#65533;9&#65533;&#65533;&#65533;&#65533;&#65533;&#65533;&#65533;&#65533;&#65533;t&#65533;&#65533;&#65533;&#65533;&#65533;&#65533;h3U&#65533;\&#65533;&#65533;&#65533;&#65533;&#65533;V&#65533;&#65533;`&#65533;&#65533;&#65533;q&#65533;&#65533;&#65533;&#65533;UX&#65533;D'r&#65533;&#65533;&#65533;&#65533;e&#65533;_&#65533;&#65533;(&#65533;&#65533;&#65533;&#65533;%|&#65533;&#65533;n&#65533;\&#65533;&#65533;GP&#65533;&#65533;|&#65533;)\&#560;&#65533;&#65533;}&#65533; F&#65533;w&#154;&#197;jDxp&#65533;&#65533;&#65533;&#65533;&#65533;H&#65533;&#65533; 4
 &#65533;A  &#65533;&#65533;"4&#65533;&#65533;&#65533;&#65533;e ']&#65533;T&#65533;b&#65533;&#65533;-n&#1080;&#65533;&&#65533; P&#65533;&#65533;H&#65533;&#65533;&#137;&#65533;'d&#65533;&#65533;&#65533;&#65533;&#65533;	$&#65533;&#65533;&#65533;i&#65533;&#65533;b>&#65533;&UJ&#65533;!K&#65533;&#1046;Z&#65533;m.^&#65533;&#65533;&#65533;&#65533;q&#65533;PVE&#65533;&#65533;-4(m&#65533;&#65533;|&#65533;z&#65533;&#65533;&#65533;B&#65533;+)@k&#15696;I&#65533;&#65533;t&#65533;&#65533;&[&#65533;9bIWg&#981;(&#65533;
6&#65533;&#65533;1&#1255;&#65533;I&#65533;&#65533;^&#65533;&#65533;&#65533;&#65533;&#65533;&#65533;-&#65533;	H&#65533;&#65533;N&#65533;(&#65533;&#65533;&#65533;!=B&#65533;&#65533;&#65533;&#65533;u&#65533;&#65533;G1&#65533;&#65533;&#65533;&#1029;&#65533;,&#65533;H&#65533;J&#65533;&#65533;&#65533;]&#65533;&#65533;$&#65533;&#65533;P&#65533;}&#1601;4d&#65533;&#65533;A&#65533;@z&#65533;"f&#1444;&#65533;sg&#65533;w&#65533;&#65533;JtNML9e&#128;&#65533;MaVZqu`r&#65533;&#65533;&#65533;&#65533;ge&#65533;&#580;&#65533;}&#65533;Jb&#65533;-&&#326;&#65533;H0&#65533;&#65533;&#65533;&#65533;Wf&#65533;&#65533;#a0&#65533;&#65533;&#65533;(&#65533;&#65533;&#515;&#65533;$6"&#65533;f@"%&#65533;&#65533;@&#65533;&#65533;&#65533;.&#65533;EFdA>&#65533;f&#65533;&#65533;&#65533;L2&#65533;dh:-Ij&#65533;Q&#65533;&#65533;i&#65533;#&#65533;G&#65533;d&#65533;&#65533;7I&#65533;qfVh&#65533;&#65533;%H&#65533;x&#65533;&#65533;>&#65533;&#65533;r\p}G&#65533;w&#65533;m&#65533;&#65533;Y&#1055;&#65533;i&#65533;&#65533;&#65533;Ql&#1877;&#65533;e7z&#65533;3&#65533;a&#65533;&#65533; |&#65533;&#65533; '&#65533;&#65533;&#65533;&#65533;P&#65533;|&#65533;1&#65533;@
Cl&#65533;&#65533;&#65533;E&#65533; P&#32896;M&#65533;&#65533;&#65533;9&#65533;lu&#65533;&#65533;&#65533;@(!1&#65533;j1J&#65533;&#65533;&#65533;8&#65533;c"&#65533;T8&#65533;lu0k&#65533;&#65533;e&#65533;&#65533;y&#65533;"CW&#65533;&#65533;}m;&#65533;-p&#65533;Y&#65533;&#65533;&#65533;<:&#65533;cc&#65533;9$)Dv&#65533;&#65533; &#65533;&#65533;&#65533;8&#65533;&#65533;&#61344;&#65533;+&#65533;XZy%&#65533;&#65533;3B&#65533;&#65533;!&#65533;&#65533;q&#65533;(l&#65533;r&#65533;&#65533;&#65533;:&#65533;&#65533;&#65533; u	&#65533;&#65533;&#65533;&#65533;n&#65533;q:&#65533;i&#65533;fH&#65533;<l&#65533;&#65533;(&#65533;&#65533;>%&#65533;&#65533;2&#65533;s&#65533;&#65533;q<J&#65533;(MZ&#65533;J0h&#65533;&#65533;L0&#65533;w&#65533;&#65533;&#65533;j&#65533;[LA&#65533;|s&#65533;d&#65533;M&#65533;,&#65533;4OE&#65533;D&#65533;`&#65533;&#65533;
"&#65533;H&#65533;k&#65533;&#65533;r-&#65533;=v&#65533;&#65533;df&#65533;%l&#65533;&#65533;p&#22667;&#65533;n&#65533;]&#65533;5&#65533;&6lr }5&#65533;&#65533;&#65533;U&#65533;&#65533;y&#65533;8&#65533;g&#65533;&#65533;&#65533;A&#65533;[bW&#1365;1&#65533;&#65533;&#65533;e&#65533;&#378;Q&#65533;&#65533;&#65533;L&#65533;&#65533;&#65533;&#65533;&#65533;&#65533;&#65533;0y^&#65533;&#65533;&#65533;7&#65533;&#65533;&#65533;W_(7(&#65533;&#65533;&#65533;&#65533;&#65533;	F&#65533;&#65533;&#65533;&#65533;&#65533;v/&#65533;;&#65533;&#65533;J9&#65533;|&#297;\m&#65533;|>8&#1504;&#65533;&#65533;&#65533;,)&#65533;r&#65533;&#65533;&#65533; &#1332;&#65533;[P&#65533;&#65533;E&#65533;w&#65533;/5SS&#65533;UHAXe&#65533;}Y&#65533;s&#65533;+&#65533;&#65533;xI&#65533;&#1574;&#65533;5i&#65533;NA'Z&#65533;a&#65533;5&#65533;p$ ,<(&#65533;G&#65533;0&#65533;m&#65533;&#65533;&#65533;&#65533;u#&#417;B&#65533;&#65533;&#65533;&#65533;J&#65533;&#65533;&#65533;&#65533;c&#65533;&#65533;L&#65533;V&#65533;&#65533;*&#65533;Nta&#65533;&#65533;&#65533;&#65533;A&#65533;&#65533;u&#65533;&#65533;&#65533;&#65533;&#65533;l&#65533;Ny&#65533;&#65533;&#5838;&#65533;+9&#65533;-;0C&#65533;o4v&#65533;&#65533;&#65533;xP&#65533;f+&#65533;y&#65533;bb&#65533;&#65533;&#65533;&#65533;.&#65533;G$&#65533;I&#65533;$&#65533;=Je@0&#65533;M&#65533;P&#65533;$X@0&#65533;@&#65533;~&#65533;&#65533;&#65533;9&#65533;U.hXf1&#65533;og&#65533;!&#65533;&#65533;R&#65533;&#65533;F&#65533;&#65533;\&#65533;&#65533;&#65533;&#65533;&#65533;&#65533;)&#643;&#65533;&#65533;0n9&#65533;]&#65533;&#65533;"7&#65533;
4&#65533;&#834;&#65533;K&#65533;u&#65533;&#65533;&#707;R&#65533;'&#65533;?&#65533;&#65533;&#65533;oO&#65533;c&#65533;&#65533;&#65533;}&#65533;&#65533;.t&#65533;iF&#65533;N@&#65533;K&#65533;&#65533;&#65533;p&#65533;I&#65533;XQ&#65533;a&#65533;R&#65533;&#65533;&#65533;x83f&#65533;&#65533;N1;&#65533;$&#65533;n7G|&#65533;4&#65533;	&#65533;(&#25609;r&#65533;ZB&#65533;&#65533;&#65533;,&#65533;&#65533;;&#65533;&#65533;&#65533;&#65533;D&#65533;3 &#65533;&#65533;&#65533;&#65533;&#65533;&#65533;5&#65533;!&#65533;0&#65533;*L&#65533;&#65533;&#65533;jS&#65533;;&#65533;&#65533;&#65533;&#65533;@&#65533;D{\5&#65533;F&#65533;
uaf:]&#65533;6t&#65533;(&#65533;&#65533;&#65533;6I1&#65533;kE~&#65533;:&#65533;&#65533;&#65533;&#65533;&#65533;&#65533;W&#505;A&#65533;&#65533;&#65533;&#65533;&#732;G&#65533;&#65533;&#65533;&#65533;Z&#65533;&#65533;&#65533;&#65533;DKv&#65533;&#65533;+&#65533;x&#1136;2&#218;&#65533;&#65533;#&#65533;&#65533;q&#65533;&#65533;&#65533;&#65533;r&#65533;&#65533;&#65533;&#65533;&#65533;&#65533;&#65533;&#65533;4y&#65533;&#1638;&#65533;&#65533;&#65533;'"&#280;&#65533;&#65533;j7&#65533;9D&#65533;x&#65533;&#65533;b5"&#65533;<`'&#65533;&#65533;&#65533;&#65533;T|$&#65533;=&#65533;&#65533;1|&#65533;2A&#65533;y&#65533;$&#65533;ST&#65533;&#65533;&#65533;N&#65533;3&#65533;@&#65533;&#65533;&#65533;&#65533;<$&#65533;v^h&#65533;6&#65533;&#65533;&#65533;}&#65533;D&#65533;(&#65533;&#65533;&#65533;XE&#65533;&#65533;&#817;&#65533;&#65533;&#65533;I&#27950;$iHOKZ&#65533;&#65533;&#65533;&#65533;(%&#65533;&#65533;&#1355;&#65533;V&#65533;_&#65533;{&#65533;Z&#65533;&#65533;h&#65533;&#65533;&#65533;&#65533;.jY:&#65533;&#65533;&#65533;&#65533;A=n&#65533;F&#65533;&#65533;&#65533;&#65533;ZM+X&#65533;5&#65533;-&#65533;&#65533;&#65533;&#65533;&#65533;&#65533;E&#302;&#65533;&#65533;&#65533;T&#65533;X&#458;2&#65533;*uz&#65533;Y&#1226;&#953;Ey&#65533;P&#65533;|&#65533;&#65533;O&#65533;yj&&#65533;&#65533;+`&#65533;&#65533;&#65533;;&#266;&#65533;z&#65533;&#65533;{&#65533;P*&#65533;&#672;h*(&#65533;&&#1917; &#65533;&#65533;z&#65533;m&#65533;&#65533;jM&#1282;&#65533;Ma&#65533;F+I&#65533;&#65533;&#65533;&#65533;&#65533;Q&#65533;&#65533;H&#65533;&#65533;&p/-:&#65533;JKt&#65533;&#65533;&#65533; &#65533;&#65533;Sf&#65533;&#65533;I`&#65533;g&#65533;&#65533;$&#65533;&#1206;&#65533;&#65533;&#65533;q>&#65533;&#65533;&#65533;biC&#65533;,&#65533;s&#65533;z&#65533;&#65533;FOpr&#65533;&#65533;O&#65533;{UF&#65533;N&#65533;u&#65533;y&#65533;&#65533;&#65533;8&#65533;&#65533;Z&&Y&#65533;&#65533;&#65533;&#65533;&#65533;6;s&#65533;Q&#65533;&#65533;&#65533;&#65533; A&#65533;&#65533;t&#65533;&#65533;&#65533;$&#65533;n_<&#65533;<!=&#65533;C&#65533;&#65533;`&#65533;&#65533;!j&#65533;&#65533;&#65533;&#65533;&#65533;&#65533;&#65533;k&#65533;hI&#65533;X&#65533;&#65533;~V&#65533;l&#65533;&#65533;&#65533;)=&#65533;&#874;3&#65533;M|&#65533;&#65533;$MjJo&#65533;&#65533;Ni&#65533;!a&#65533;&#65533;e&#65533;-&#65533;&#749;'&#65533;&#65533;0)&#65533;,&#65533;up&#65533;&#65533;&#65533;&#65533;&#65533;&#65533;,&#65533;&#65533;&#65533;S&#65533;k&#65533;c.&#65533;b&#65533;CW&#65533;\&#65533;)&#65533;&#65533;8&#65533;y2&#65533;sl&#65533;z7&#65533;_&#65533;&#65533;&#65533;&#65533;&#65533;43L&#65533;|&#65533;
r&#65533;Vi*[*d&#17722;&#65533;f &#65533;v'e&#65533;c&#1760;XC&#65533;&#65533;&#65533;#pQ`g' &#65533;5Bc-&#65533;G&#65533;Z3
y)W)A&#65533;EV&#65533;&#1317;m&#65533;A&#65533;&#65533;&#65533;jM&#65533;:d&#65533;d&#65533;0&#1766;&#65533;&#65533;&#65533;&#65533; n&#65533;&#65533;&#65533;/&#65533;+]&#65533;&#65533;Z&#65533;&#65533;&#65533;&#65533;E(&#65533;&#65533;Y&#1496;&#65533;r&#65533;&#65533;&#65533;)i&#65533;&#65533;&#65533;\j&#65533;&#65533;-&#65533;&#1254;9ggL*&#65533;&#65533;&#925;&#65533;G2u&#65533;^&#65533;&#264;&#694;&#65533;&#65533;ZlszL<&#65533;&#65533;D&#65533;&#65533;l$&#65533;&#65533;&#65533;e&#65533;&#65533;|9 u&#65533;&#65533;(Np J~&#65533;&#65533;&#65533; Z&#65533;LT&#65533;LA&#65533;&#65533;&&#65533;&#65533;&#65533;=&#65533;&#65533;&#65533;&#65533;&#65533;&#65533;&#65533;&#65533;7&#65533;&#65533;l&#354;&#65533;i&#65533;qC&#65533;Y/jA:&#65533;im3DO&#65533;&#713;N&#65533;&#65533;M&#65533;|1&#65533;W&#65533;&#65533;&#65533;&#65533; K!&#65533;q&#65533;&#65533;Q&#65533;]&#65533;~&#65533;;/&#65533;&#65533;&#65533;K&#1936;&#65533;B&#65533;&#65533;&#65533;&#65533;h&#65533;{&#750;&#65533;@&#65533;E&#969;&#65533;&#65533;&#65533;A&#65533;&#65533;&#1452;&#65533;y&#65533;q&#65533;&#65533;&#65533;zqu@&#65533;&#65533;&#65533;&#65533;&#65533;?*k&#65533;Y&#65533;&#65533;^4&#65533;V&#65533;&#65533;>&#65533;&#65533;H&#65533;&#65533;?G!t>kY&#65533;&#65533;&#65533;&#65533;>&#65533;&#65533;u&#65533;&#65533;7&#65533;&#65533;A&#65533;@&#65533;&#65533;-&#65533;&#65533;ZK&#65533;j&#65533;%+S&#65533;I&#65533;y&#65533;&#65533;d!&#65533;7&#65533;W&#65533;&#65533;&#65533;z&#65533;7k+c*&#65533;.&#65533; {&#65533;&#65533;a&#65533;fs&#65533;&#65533;?2\&#65533;&#65533;{V&#65533;Y&#65533;# &#65533;Ds&#65533;|&#65533;&#65533;T^&#65533;G&#439;iRUjm&#65533;&#65533;R&#65533;&#65533; j&#65533;gD@&#65533;q&#65533;WuX^&#65533;#fVB&#65533;V&#65533;&#65533;&#65533;U~J&#65533;}&#65533;&#65533;3&#65533;p&#65533;nsf&#65533;&#65533;F&#65533;&#65533;g&#65533;&P&#65533;n&#65533;&#65533;,&#65533;&#65533;75}&#65533;4>&#65533;aS&#65533;b"&#65533;"&#65533;&#65533;Q&#65533;&#65533;A&#65533;y&#65533;7&#65533;&#65533;u&#65533;sEPwk<&#65533;r&#65533;&#65533;x-w
E&#65533;&#65533;&#65533;k&#65533;&#65533;-&#566;&#65533;&#65533;&#65533;&#65533;&#65533;&#65533;&#65533;9<&#65533;s&#65533;&#65533;4xB&#65533;UU&#65533;\H&&#65533;'&#65533;&#65533;&#65533;|g&#65533;&#65533;k8&#65533;&#65533;V&#65533;&#65533;'&#65533;&#65533;e&#65533;^6&#65533;y&#65533;&#65533;B&#65533;&#65533;E?&#65533;MT7&q@&#65533;&#65533;&#65533; A&#65533;_2aweFQ&#65533;71&#65533;g]&#65533;&#65533;8`OR&#65533;w&#65533;&#65533;= &#65533;&#65533;!&#65533;F3wuXxH&#65533;&#65533;&#65533;&#65533;@(&#65533;i&&#65533;`&#65533;v7&#65533;&#65533;&#65533;{Of&#65533;@H{&#65533;&#65533;S3&#65533;a&#65533;&#65533;LL&#65533;((&#33312;&#65533;J2%d&#65533;Ag0X&#65533;&#65533;^&#65533;&#65533;29Ft&#65533;L&#408;V&#65533;$U&#65533;W&#65533;]G;o&#323;u}&#65533;&#65533;}&#1863;&#65533;v&#65533;$}&#65533;&#65533;&#65533;htN&#65533;'?&#65533;E]&#65533;L&#65533;&#65533;&#65533;E&#65533;P&#65533;I&#65533;&#65533;_&#65533; &#65533;"l&#65533;)G&#65533;.z 51O FwyV&#65533;H3X&#65533;&#1542;4&#65533;c&#65533;&#65533;&#65533;&#1293;&#65533;&#65533;&#65533;&#65533;&#65533;
&#65533;!&#65533;&#65533;-&#65533;&#65533;b&#65533;Z\.&#65533;7jn&#65533;&#65533;&#65533;&#65533;]&#65533;&#65533;&#65533;J;U$&#65533;&#65533;{&#65533;f&#65533;&#65533;&#65533;"R&#65533;&#65533; &#65533;R&#263;&#65533;B.(&#65533;)9&#65533;U&#65533; .e&#65533;d\s&#65533;rI@X&#65533;Y&#65533;X'	&#65533;g6L&#65533;&#29949;&#1228;&#65533;i&#65533;an:&#65533;&#65533;&#65533;F&#65533;6I&#65533;&#65533;&#65533;`&#65533;&#65533;Ie&#473;&#65533;&#65533;&#65533;_ 7%&#65533;&#65533;&#65533;&#65533;&#1288;n"@ &#65533;&#65533;*&#65533;&#65533;W w&#65533;'y&#65533;&#65533;T`&#65533;5&#65533;L&#1173;*&#269;yw&#65533;&#65533;R&#65533;&#65533;@&#65533;&#65533;&#65533;Rf"&#65533;qKgB&#65533;&#65533;Q.R}s9M5I&#65533;&#65533;x[&#65533;w&#65533;&#65533;&#65533;&#65533;#hHZH&#65533;G&#65533;&#65533;6&#65533;&#1145;&#65533;&#65533;f&#65533;&#65533;0~&#65533;&#65533; &#65533;&#65533;&#65533;&#65533;m&#65533;I&#65533;&#65533;e&#65533;&#65533;&#65533;'&#65533;1&#65533;&#65533;&#65533;
R&#65533;(&#65533;9&#65533;>&#537;ATD\&#65533;&#65533;&#65533;v&#65533;&#65533;&#65533;&#65533;lz&#65533;@&#65533;qv&#65533;]&#369;&#65533;&#65533;G&#65533;&#65533;&#65533;&#65533;v4Q&#65533;x&#65533;e?&#65533;O5 &#65533;&#65533;q&#65533;w&#65533;'&#65533;_\&#65533;S&#65533;&#65533;	a&#65533;*&#65533;&#65533;&#65533;h*#&#65533;Q&#65533;(C&#65533;&#65533;0 &#65533;(&#65533;&#65533;&#1604;&#1713;&#65533;&#54879;}&#65533;	&#65533;&#65533;!&#498;&#65533;C&#65533;}Sa7{,'/i*\&#65533;&#65533;Ky$&#65533;f&#65533;&#898;L&#65533;9lC&#65533;C.&#65533;Y&#65533;&#29812;S~&#65533;W&#65533;&#65533;&#466;&#65533;&#65533;&#65533;
E&#65533;'&#65533;&#65533;^6&#65533;&#360;&#65533;&#65533;&#65533;u^ &#65533;&#65533;N&#65533; ny:&#65533;xr&#65533;P&#65533;l&&#65533;&#65533;&#65533;&#65533;*xy&#65533;&#65533;&#65533;42jC@G&#65533;&#65533;&#65533;WO&#65533;J&#65533;&#65533;F&#65533;3%NyEj&#65533;w8&#65533;&#65533;@&#65533;9q4"X&#65533;&#65533;&#65533;&#65533;^&#65533;&#65533;cz&#65533;X&#65533;e&#65533;&#286;&#1832;&#65533;&#65533;U&#65533;&#65533;&#65533;K&#65533;)&#65533;eFj&#1433;&#65533;{9;&#65533;z!t\&#65533;&#65533;Bj%&#65533;&#65533;}3XC&#65533;&#65533;hC&#65533;t&#65533;I&#65533; &#65533;&#65533;\*&#65533;&#65533;`&#65533;&#65533;%&#65533;LD&#65533;&#65533;&#65533;Y,&#65533;&#65533;	&#65533;&#65533;&#65533;&#65533;4&#289;Q*uc&#65533;&#65533;h&#65533;K4&#65533;&#65533;#&#65533;&#65533;&#65533;&#65533;&#65533;&#65533;&#65533;&#65533; &#65533;&#205;~`w8~&#65533;&#65533;SPFJ&#65533;&#65533;H&#65533;&#65533;Z&#65533;&#65533;w=pWu&#65533;/&#65533;O&#65533;7 &#65533;&#65533;&#428795;jk&#65533;s7rQ7&#65533;
n7&#65533;"&#65533;&#65533;&#65533;	^P&#65533;&#65533;&#65533;&#65533;"I&#1047;zYKg1$n&#65533;&#65533;&#65533;&#65533;&#65533;&#65533;&#65533;8/9D\i&#65533;&#65533;.&#65533;fG&#65533;H2=&#65533;j&#65533;&#305;&#65533;VU&#65533;{&#65533;U&#65533;t&#65533;&#65533;&#65533;&#65533;
&#65533;!$Y&#65533;;X&#65533;&#65533;(&#65533;&#65533;&#65533;
N&#65533;iu&#65533;
&#65533;[78&#65533;je*22_{&#65533;A&#65533;{&#65533; &#65533;&#65533;&#65533;&#937145;&#65533;&#65533;&#65533;,{fJ&#65533;$&#65533;&#65533;40&#65533;$&#65533;&#65533;&#65533;w&#65533;&#65533;Sy&#65533;~&#65533;g&#64726; &#65533;IWyP&#65533;&#65533;m&#65533;0h&#1203;?&#65533;&#65533;@&#65533;&#65533;3&#65533;P&#65533;&#65533;%&#65533;t&#65533;&#65533;&#65533;&#65533;R{c S&#65533;&#65533;
&#65533;&#65533;:&#65533;&#65533;(?&#1096;f&#65533;W&#65533;:&#65533;}c&#65533;&#65533;&#65533;&#295;&#65533;3&#65533;s&#65533;&#65533;&#65533;W&#65533;&#65533;'&#65533;G&#65533;PT&#65533;&#65533;w&#65533;&#65533;&#1558;&#65533;&#65533;!&#65533;&#65533;&#65533;t&#65533;v&#65533;&#65533;&#65533;&#36253;&#65533;&#65533;&#65533;&#65533;&#65533;&#65533;&#65533;D&#65533;vH&#65533;&#65533;gOx`&#65533;Aj=&#65533;S&#1137;&#65533;r&#65533;&#65533;g&#65533;&#65533;1 ?&#65533;{9;&#65533;&#65533;&#65533;&#65533;&#65533;&#65533;&#65533;:L&#65533;c'&#65533;&#65533;&#65533;&#65533;e>+&#65533;	H&#65533;<&#65533;&#65533;"J&#65533;&#65533;Es~Hr&#65533;&#65533;/+&#471;D&#65533;&#65533;&#65533;S&#65533;X&#65533;&#65533;E	&#65533;^Q&#65533;&#65533;{&#65533;*&#65533;&#65533;(&#65533;&#65533;iT&#65533;2&#65533;=Y&#65533;&#65533;&#65533;L&#65533;
&#65533;t&#65533;]&#65533;&#558;f&#65533;&#65533;`&#65533;&#65533;W&#65533;&#65533;&#65533;i|Z&#65533;&#65533;$&#65533;&#65533;~V&#65533;&#65533;&#65533;&#65533;&#65533;r F'&#65533;&#65533;&#65533;S4&#65533;;&#65533;&#65533;&#65533;&#65533;&#65533;&#1343;e|&#65533;E &#65533;[R0&#65533;x&#65533;&#65533;&#65533;g&#65533;&#65533;4&#65533;&#65533;T&#65533;&#65533;&#65533;7&#65533;z&#65533;&#65533;&#65533;&#65533;&#65533;&#65533;0&#65533;>[&#65533;&#65533;	X5{"&#65533;9A^;&#65533;#gi&#65533;&#65533;	&#65533;0G6[C&#65533;&#65533;&#65533;	&#65533;#p&#65533;_u&#65533;&#266;&#65533;&#869;2N,&#65533;z&#65533;
C\9&#65533;&#65533;&#65533;&#65533;&#65533;(J&#65533;&#65533;&#231;&#65533;zK&#65533;&#65533;J&#65533;=cp&#65533;\&#65533;&#65533;ob&#65533;&#65533;&#65533;&#65533;&#65533;&#65533;&#65533;&#65533;`_l$b&#65533;	&#65533;h0j&#425;&#65533;&#65533;&#65533;&#65533;`!n\&#65533;&#65533;(&#65533;r&#65533;&#65533;*&#65533;w&#65533;XQ&#65533;&#65533;&#65533;&#1738;i&#1788;&#65533;XV&#65533;|&#65533;&#65533;&#65533;&#65533;8#&#65533;8&#65533;aMi-&#65533;e&#65533;.v9&#65533;&#65533;\&#65533;&#65533;W&#65533;{Au&#65533;1&#65533;xCd&#65533;n&#65533;c2&#65533;U&#65533;&#65533;|:5&#65533;&#571;&#65533;2&#65533;S~&#65533;zj&#65533;&#65533;4&#65533;&#65533;5QV&#65533;&#65533;&#65533;'Ya&#65533;&#1148;&#65533;5&#65533;&#65533;&#65533;&#65533;&#65533;&#65533;&#65533;&#65533;FFP&#798;&#65533;~&#65533;&#65533;&#65533;&#65533;&#65533;&#65533;vH&#65533;&#65533;&#65533; =:4A@&#65533; &#65533;&#65533;X&#65533;GP&#65533;a<P7
&#65533;y&#65533;&#65533;q&#65533;,&#65533;&#65533;<&#65533;I&#65533;&#65533;&#65533;&#65533;&#65533;0&#65533;dUm&#65533;&#65533;|k&#65533;L!F&#1422;o1&#65533;.L&#65533;\&#65533;Z&#716;^&#65533;K&#65533;9:&#65533;&#65533;&#403;&#65533;&#65533;&#65533;?&#65533;&#65533;jm&#65533;&#65533;u'J&#65533;&#65533;{fB&#65533;&#65533;&#65533;NL&#65533;&#859;&#65533;h&#65533;&#65533;W&#65533; R&&#1146;&#65533;&#65533; &#1753;&#65533;+"C*&#65533;)&#65533;Nlx&#65533;e&#65533;&#825;&#65533;g&#65533;&#65533;&#65533;r&#65533;@&#65533;(q_8&#65533;K&#65533;7x&#65533;&#65533;<&#65533;&#65533;Q#&#65533;&#3584;:&#65533;q03F}O&#65533;u&#65533;&#65533;&#65533;|t&#65533;&#65533;;rp &#65533;\Q&#65533;-t&#65533;A&#65533;	&#617;&#65533;+&#65533; 6&#65533;&#65533;&#65533;/&#65533;&#65533;^&#65533;K&#65533;C&#65533;&#65533;&#65533;E&#65533;&#65533;&#65533;uA&#65533;&#65533;&#635;9&#65533;|QL&#65533;St&#65533;]k&#65533;z&#65533;`x]&#65533;&#65533;&#65533;&#65533;~l&#65533;]S&#65533;&#1338;V&#65533;B&#65533;&#65533;&#65533;&#65533;&#65533;_&#65533;&#65533;1O&#65533;.&#1899;M&#65533;a&#65533;}&#481;:&#65533;}&#65533;QI&#65533;&#65533; +>&#65533;&#65533;?&#65533;&#65533;&#65533;&#65533;&#65533;&#65533;6&#65533;&#65533;ceK&#65533;&#65533;&#65533;<&#65533;K&#65533;&#65533;MD&#65533;;&#65533; I}3&#65533;a&#65533;wR&#65533;]%&#65533;]&#65533;c&#1237;~&#65533;/&#65533;&#65533;&#65533;,&#65533;&#65533;Q@&#65533;&#65533;@ a#&#65533;9y&#65533;W&#65533;Mm&#1071;&#65533;&#65533;$&#65533;<&#65533;&#65533;&#65533;[&#65533;&#65533;&#65533;9&#65533;&#65533;}&#65533;L&#65533;&#65533;}&#65533;6&#65533;V&#65533;&#65533;mQ&#65533;#&#65533;&#65533;&#65533;3&#65533;&#65533; 6&#65533;n.&#65533;&#65533;&#65533;-&#65533;&#65533;&#65533;&#1635;&#65533;Z0&#65533;&#65533;&#65533;M4&#65533;&#2022;`&#65533;&#65533;m&#65533;&#65533; &#65533;&#65533;&#65533;&#65533;&#65533;&#16620;&#65533;&#65533;'
&#563;&#65533;X0AEP&#65533;~&#65533;"!yl&#65533;QH->&#65533;&#65533;&#65533;&#65533;&#65533;&#65533;|O=&#65533;		%0&#65533;`p&#65533;U&#65533;a&#65533;y~&#65533;{Z&#65533;&#1837;&#65533;&#65533;&#65533;y&#65533;&#65533;&#65533;&#65533;l&#65533;&#65533;&#1966;&#65533;&#65533;G&#65533;&#65533;ee18^&#748;[1H&#65533;34&#65533;&#65533;g>&#65533;i&#65533;F&#65533;&#65533;a&#65533;&#65533;&#206;&#65533;VqJ&#65533;i&#65533;&#65533;&#1516;&#65533;
N&#65533;pN&#65533;&#732;&#65533;&#65533;&#65533;|&#65533;&&#65533;&#65533;M&#369;M&#65533;i&#65533;&#65533;&#65533;u"T&#65533;&#65533;!&#65533;<,&#65533;&#65533;at&#65533;<&#65533;Y~&#65533;&#1377;&#65533;&#65533;&#65533;&#65533;&#65533;&#65533;&#65533;#&#65533;&#65533;n&#65533;&#65533;&#65533;p&#65533;&#65533;&#65533;&#65533;<|&#65533;&#65533;t&#65533;&#65533;np&#65533;&#65533;v&#65533;&#1965;N&#65533;&#65533;n^o&#65533;R&#1845;&#65533;+&#1532;(&#65533;&#65533;&#254;&#65533;>qE&#65533;&#65533;&#65533;p&#65533;&#65533;>&#65533;&#65533;&#65533;g&#65533;4&#65533;&#65533;&#65533;#s&&#65533;>&#65533;&#65533;{&#65533;&#65533;>&#65533;&#65533;&#65533;&#65533;M&#65533;&#65533;`&#65533;&#65533;V&#65533;&#65533;&#65533;G&#65533;&#1806;(&#65533;2&#65533;&#65533;P)u&#65533;'&#65533;&#65533;&#65533;&#65533;R&#65533;&#65533;&#65533;Y[&#65533;&#65533;&#65533;G&#65533;&#65533;&#65533;'&#65533;&#65533;&#65533;(&#65533;&#1517;&#65533;Y&#65533;&#65533;m&#65533;&#211;<&#65533;&#65533;=&#65533;xvp&#65533;&#65533;&#65533;m&#65533;|]&#65533;=&#65533;K&#65533;&#65533;&#65533;&#65533;&#65533;z&#65533;&#65533;o&#65533;&#65533;">-
&#65533;[&#65533;&#65533;	&#65533;0&#65533;&#65533;&#65533;&#65533;&#65533;=&#65533;	h&#65533;&#65533;&#65533;6&#65533;&#65533;; a&#65533;&#65533;h &#65533;'&#65533;r&#65533;&#65533;6O~&#65533;&#65533; &#65533;,}&#65533;&#65533;M.&#65533;&#65533;&#65533;&#65533;d&#65533; |&#65533;q&#65533;\&#65533;&#65533;&#65533;&#65533;&#65533;&#65533;Lo&#65533;&#677;kJ&#65533;&#65533;}\&#65533;
&#65533;2,&#65533;&#65533;&#65533;dS&#65533;( &#65533;&#65533;&#65533; &#65533;&#65533;"Y&#65533;&#65533;0&#65533;&#65533;h&#65533;&#65533;	&#65533;&#65533;#&#65533;Ul&#1583;N&#65533; &#65533;&#65533;&#65533;}&#65533;-&#65533;&#65533;&#65533;&#65533;&#65533;&#65533;^&#65533;3/&#892;E&#65533;&#65533;&#65533;&#65533;\&#65533;&#65533;&#65533;&#65533;1O&#65533;&#65533;&#65533;/&#65533;&#65533;G^&#65533;9n&#65533;&#65533;`&#65533;&#65533;&#65533;&#65533;&#65533;%V&#65533;&#65533;&#65533;&#65533;|&#65533;&#65533;&#65533;&#65533;&#65533;&#65533;&#65533;&#65533;&#65533;3\'U&#65533;&#65533;&#65533;r>ba&#65533;l&#65533;<&#65533;
#&#65533; &#65533;&#65533;E&#65533;&#65533;E&#65533;&#65533;&#65533;&#65533;&#65533;&#65533;&#65533;t&#65533;&#65533;&#65533;&#65533;&#65533; &#65533;&#65533;&#65533;&#65533;&#65533;&#1614;(n&#65533;n9&#65533;(Bv&#65533;&#1764;&#65533;\U&#65533;&#65533;&#65533;&#65533;&#65533;&#65533;^&#65533;&#65533;&#65533;@&#65533;&#65533;&#65533;&#65533;&#65533;&#65533;8&#65533;&#65533;/&#65533;&#65533;&#65533;&#65533;&#65533;&#65533;&#1960;&#65533;	)&#65533;&#65533;H&#65533;&#65533;t'|gI&#1788;&#65533;&#65533;T&#65533;&#65533;&#65533;&#65533;4<&#65533;&#65533;A&#65533;&#65533;z 3&#65533;$&#65533;&#65533;
&#1796;&#65533;*O@)&#65533; &#65533;Q&#65533;&#65533;&#65533;=Sj,@M	&#65533;j&#65533;&#65533;3	-&#65533;N&#65533;&#65533;&#1594;&#65533;'&#65533;&#65533;&#65533;&#65533;n;6A&#65533; &#65533;&#65533;&#65533;&#65533;&#65533;m&#65533;&#65533;p&#65533;&#65533;x&#65533;D>N'&#65533;l&#65533;J+&#65533;t&#65533;k&#65533;W#t5&#65533;&#65533;KZ&#65533;&#336;&#65533;&#65533;1&#65533;&#65533;&#65533;"&#65533;&#65533;&#65533;M&#65533;&#65533;&#65533;792&#65533;SX&#334;9"n&#65533;&#65533;&#65533;&#65533;Qn&#65533;I[<&#273;_&#65533;}zj&#65533;pv&#373;F&#65533;6&#65533;]v&#65533;&#65533;&#65533;q&#65533;&#65533;&#65533;&#65533;&#517;&#65533;&#65533;&#65533;5&#65533;{&#65533;&#65533;&#65533;0PF&#65533;Qc&#65533;&#65533;'&#65533;&#65533;ys&#65533;&#65533;&#65533;&#65533;x&#65533;"t&#65533;&#65533;&#65533;3&#65533;y~&#65533;y&#65533;oic&#65533;&#65533;r&#65533;&#1029;&#65533;r&#65533;&#65533;a_&#65533;&#1282;&#65533;&#1374;s&#65533;M&#462;#&#65533;V!#h&#65533;f!&#65533; &#65533;u&#65533;B&#1352;&#65533;fbT=&#65533;&#65533;T&#65533;Q&#65533;K2&#65533;&#65533;&#65533;23J&#396;3&#65533;&#65533;&#65533;`&#1248;&#65533;&#65533;r&#65533;$&#65533;&#65533;1d&#65533;iZ`&#65533;&#65533;=&#65533;$&#65533;&#65533;&#65533;&#65533;&#65533;Aj&#65533;QG&#65533;&#65533;&#65533;=&#65533;V&#65533;&#65533;&#65533;Hk&#65533;8&#65533;r&#65533;f&#65533;!&#65533;&#65533;o'&#1589;kz	g&#65533;QJ&#65533;&#65533;T&#65533;&#65533;&#65533;?(&#65533;L*&#65533;&#65533;Rv/&#65533;4y&#65533;&#65533;&#65533;b	rG&#65533;&#232;U&#65533;Z%&#65533;&#65533;&#65533;&#65533;Y2&#65533;&#65533;W&#65533;&#1959;&#65533;-&#65533;&#65533;&#2540;D%=Z&#65533;&#65533;&#65533;[xBA&#65533;`&#65533;Zf&#65533;LB{Rf&#65533;&#39784;&#65533;&#65533;F&#65533;&#65533;&#65533;"a&#65533;&#65533;&#65533;&#65533;&#65533;ccd&#65533;VK&#65533;39&#65533;#&#65533;&#65533;&#65533;dp&#65533;&#65533;&#65533;PA%gk&#65533;&#65533;t&#65533;&#65533;n&#65533;u&#65533;i+&#65533;y~
]&#65533;U&#65533;J&#920;M&#65533;vk	&#65533;&#65533;&#65533;&#65533;q&#65533;>&#65533;&&#65533;&#65533;&#65533;I/_oB:&#411;&#65533;F,l&#65533;C<&#65533;A&#65533;&#48201;&#65533;&#65533;g8&#65533;&#65533;&#65533;x&#65533;Y&#65533;00`&#65533;&#65533;&#65533;&#65533;$^yS&#65533;&#65533;S&#65533;&#65533;&#65533;`&#65533;&#65533;&#65533;q&#65533;H%&#65533;G&#65533;@&#65533;&#65533;)j	&#65533;F&#65533;,&#65533;&#65533;t&#65533;&#65533;&#65533;z&#65533;&#65533;&#65533;[Y|b&#38534;n&#65533;&#65533;&#314;v}kA&#65533;&#65533;+n&#65533;&#65533;f\1&#65533;&#65533;l&#478;b,U&#65533;&#54729;o&#65533;&#65533;i&#65533;@&#65533;&#65533;T&#1027;&#65533;&#65533;U&#65533;&#65533;&#65533;T!6O&#65533;1&#65533;&#65533;&#65533;&#65533;&#65533;&#65533;&#65533;v&#11914;\&#65533;ZX"&#65533;&#65533;&#65533;62"{~k/&#65533;&#65533;&#65533;5&#65533;&#1812;S&#65533;z&#65533;d&#65533;&#1904;&#368;w&#65533;+&#65533;&#65533;/&#65533;x&#65533;k&#65533;&#65533;&#65533;&#65533;&#65533;L'&#65533;&#65533;+&#1120;A&#65533;J&#65533;(z`E&#65533;'&#65533;N
&#65533;w&#65533;o&#65533;&#65533;J&#65533;V
&#65533;&#65533;V6x&#65533;E&#65533;&#65533;6&#65533;&#170;&#65533;j-&#65533;&#65533;2&#65533;&#65533;&#65533;y'&#65533;^&#65533;=&#65533;&#65533;{&#65533;_?&#65533;&#65533;%&#65533;&#65533;&#65533;&#65533;*&#65533;&#65533;1&#65533;$&#65533;&#65533;K &#65533;H@&#65533;&#65533;&#65533;&#65533;&#65533;&#65533; &#65533;X&#65533;&#1757;kv&#65533;&#65533;&#65533;&#65533;&#693;&#65533;Z&#65533;<&#65533;^&#65533;`&#65533;Z&#65533;2&#65533;&#65533;&#65533;v&#65533;&#65533;&#65533;6&#65533;&#65533;m&#65533;&#277;&#65533;pGA&#65533;Q0c&#65533;&#65533;LR&#65533;&#65533; &#65533;1A~&#65533;(&#65533;H&#65533;&#65533;k&#65533;9&#65533;&#65533;&#65533;&#65533;&#65533;*&#1267;&#65533;R,3&#65533;.4&#65533;{`l&#65533;&#65533;P&#1404;&#65533;/`(x&#65533;&#65533;/5b(u&#65533;k&#65533;6n&#65533;&#65533;&#65533;1&#65533;wL&#65533;&#65533;^&#65533;.&#65533;l3&#65533;_&#65533;G@&#65533;&#65533;{|&#65533;&#65533;C>z&#65533;&#65533;,&#65533;y&#65533;?&#65533;0k&#65533;&#65533;$'H&#65533;/b:&#65533;&#65533;&#65533;&#65533;&#65533;&#65533;ERc&#65533;&#65533;&#65533;*&#65533;;V&#1173;}&#65533;a &#65533;d1&#27665;&#65533;&#65533; d 2&#65533;;Hq&#65533;&#65533;WF&#65533;&#1292;u?:&#65533;&#65533;$e&#65533;&#65533;&#43176;&#65533;h&#65533;e]J|u&#550;&#65533;&#65533;&#65533;~&#65533;&#65533;W&#65533;&#65533;7 &#65533;&#65533;&#65533;&#65533;$&#65533;d&#65533;&#65533;5&#65533;f&#65533;e&#65533;&#65533;x&#65533;&#65533;A&#65533;&#65533;f&#65533;&#65533;&#65533;~&#65533;&#65533;P&#65533;2&#65533;4&#65533;>&#65533;8&#1026;&#65533;2&#65533;&#65533;&#65533;&#65533;E89&#902;&#65533;p&#65533;&#65533;&#65533;&#65533;(&#65533;&#65533;&#1056;&#65533;&#65533;&#65533;$&#65533;X&#687;&#65533;&#65533;b?&#65533;&#65533;=&#65533;&#65533;G&#1397;&#65533;&#65533;P&#1164;!"&#65533;;,K0L&#65533;&#65533;l=gD&#65533;&#65533;&#65533;Pe=8@&#646;&#65533;(q&#65533;$@>K&#65533;yB&#65533;N=&#65533;&#65533;fhkj&#65533;&#65533;H&#65533;&#65533;c&#65533;&#65533;&#65533;&#65533;&#65533;x&#65533;&#1169;&#65533;&#531;&#65533;&#65533;R&#65533;&#65533;&#65533;`&#65533;$B1&#65533;Q&#65533;&#65533;&#1247;~l&#65533;@&#65533;&#44404;R&#65533;&#65533;&#65533;%&#65533;8&#1470;&#65533;P&#65533;&#65533;&#65533;J&#65533;I&#65533;AT5&#65533;&#65533;>Z&#65533;I&#65533;&#65533;&#65533;&#1321;*&#65533;jA&#1713;K&#65533;$E&#65533;d&#65533;:&#635;~i&#65533;&#65533;&#65533;&#65533;&#65533;&#808;&#65533;x&#65533;+&#65533;&#65533;&#65533;&#65533;<&#65533;m&#65533;<&#65533;&#1036;T&#65533;5F&#65533;q&#65533;M&#65533;FW&#65533;&#65533;&#65533;#&#65533;7&#65533;&#65533;&#65533;M&#65533;*&#65533;#&#65533;&#65533;9&#65533;x&#65533;&#1385;&#65533;&#65533;&#65533;:)+&#65533;&#65533;Mw&#65533;M&#65533;gY&#65533;H&#65533;
"&#65533;&hG&#65533;Yr6&#65533;&#65533;g&#65533;6;R&#65533;*&#65533;!s&#65533;&#65533;&#1842;+&#1073;&#65533;!a(7&#65533;k0&#65533;&#65533;nr&#65533;&#65533;&#65533;o&#65533;&#65533;&#65533;&#65533;&#65533;&#65533;&#65533;u&#65533;&#65533;y&#65533;&#65533;Vz%&#65533;&#65533;&#65533;&#65533;8&#65533;Eu&#65533;&#65533;&#65533;&#65533;&#65533;&#65533;\&#65533;&#65533;P&#65533;o&#65533;`&#65533;/&#65533;&#65533;)&#65533;d&#65533;+S&#65533;M&#65533;&#65533;:&#65533;~&#65533;&#65533;&#65533;Ss:U&#65533;&#65533;3#&#65533;	8G&#65533;&#65533;a&#65533;+&#65533;&#65533;.y&#65533;&#65533;&#65533;&#65533;9&#65533;&#65533;&#65533;&#65533;k^	&#65533;&#65533;929t&#65533;`&#60731;&#65533;B&#57925;D&#65533;&#65533;\R&#65533;&#65533;6&#605;Qr&#27283;c/&#65533;&#65533;&#65533;M&#65533;&#65533;GC&#65533;6&#65533;rlr&#65533;&#65533;&#65533;&#65533;&#65533;&#65533;r&#65533;$=&#65533;{>7&#65533;k/>sqvqpg&#65533;x]&#65533;0&#65533;&#65533;|V;&#65533;r&#65533;&#65533;&#65533;&#65533;&#65533;<&#1834;&#65533;&#65533;&#65533;&#65533;@zl^&#65533;&#1406;&#65533;&#65533;2t&#65533;l&#65533;EK&#65533;&#65533;&#65533;tR&#65533;E&#65533;&#41210;:&#65533;e&#65533;&#65533;oL&#65533;&#65533;&#65533;:&#562;&#65533;.&#65533;&#65533;
H&#65533;$9&#65533;&#65533;&#328;&#65533;&#65533;&#65533;&#65533;&#65533;}&#65533;&#65533;&#65533;dyW:&#65533;t&#65533;s&#65533;nn&#65533;&#65533;\&#1889;&#65533;&#1667;u&#65533;g&#65533;kHVv&#65533;N&#65533;.&#65533;e&#65533;C&#65533;&#65533;&#65533;/&#65533;&#65533;&#65533;U5H-Y{	&#65533;&#65533;7Vlp&#65533;f&#65533;&#65533;&#65533;Lm(&#65533;{NB&#65533;'&#65533;&#65533;]&#65533;&#65533;&#65533;w&#65533;&#65533;l&#65533;&#65533;}pb&#65533;&#796;tv&#65533;H=m.Tl&#65533;v`&#65533;&#65533;kl&#65533;&#65533;!%&#65533;j.[&#65533;cJtH&#65533;Mm+s&#65533;&#65533;&#65533;&#65533;o&#1357;p&#65533;e&#65533;&#65533;&#65533;4&#65533;K&#65533;m4&#65533;&#65533;&#65533;&#65533;&#65533;y&#65533;&#557;pE&#65533;z&#65533;EO&#65533;&#65533;&#65533;R&#65533;K&#65533;w&#65533;&#65533;r.B&#65533;!puX&#65533;y&#65533;!>&#65533;js&#65533;L5&#65533;`&#65533;'v&#65533;_&#65533;&#65533;G&#65533;&#65533;G>&#65533;&#65533;&#65533;^Nv&#65533;&#65533;&#65533;&#65533;A&#65533;6&#65533;=&#65533;=IG&#1130;&#65533;(&#65533;[&#65533;:q&#65533;&#65533;&#65533;&#65533;&#65533;&#65533;O}&#65533;&#65533;&#1808;&#65533;&#65533;&#65533;&#1733;&#65533;&#65533;_&#65533;;&#65533;&#65533;7&#1477;&#65533;&#65533;&#65533;&#65533;&#65533;&#1726;)_&#65533;M&#65533;&#65533;	&#65533;C&#65533;y&#65533;&#65533;@&#65533;&#65533;5&#65533;N}&#65533;U&#65533;&#65533;&#65533;{&#65533;4&#65533;=&#65533;{&#65533;{&#65533;&#65533;&#65533;F0&#65533;{&#65533;x&#65533;u&#65533;&#29431;Kl&#65533;&#1933;=&#65533;&#65533;&#1431;&#65533;&#65533;&#65533;U&#1593;lW|&#65533;&#252;&#65533;&#65533;/9&#65533;>&#65533;&#65533;O&#65533;&#65533;&#65533;&#65533;G&#65533;&#65533; &#65533;&#65533;&#65533;&#65533;&#65533;b&#65533;&#65533;:&#65533;&#65533;<&#65533;]&#65533;&#65533;H7&#65533;6&#65533;F,&#65533;Ko&#65533;>]&#65533;&#65533;&#65533;iap&#65533;&|&#65533;&#65533;x6|&#65533;&#65533;\&#65533;|&#65533;~&#65533;f`&#65533;&#65533;q&#65533;fG&#65533;]vsMFk64e&#65533;&#65533;|&#65533;&#65533;q&#65533;&#65533;y|&#65533;@"x&#65533;^&#65533;&#65533;vmGd&#65533;&#65533;},&#65533;yh{&#65533;%twB&#65533;h@&#65533;&#65533;k&#65533;&#65533;}Y7&#65533;&#1781;{&#65533;&#65533;yG'x}f;P>PwBN&#65533;i&#65533;w/T5&#65533;8puX0&#65533;&#65533;&#65533;&#65533;&#65533;u&#65533;G|&#65533;Gj&#65533;h&#65533;&#389;&#65533;&#65533;&#65533;=4Q{k&#65533;Ho&R&#65533;uv&#65533;~&#65533;z&#65533;N&#65533;/Y2}+&#65533;PC&#514;&#65533;vU&#1393;&#65533;&#65533;&#1152;n&#65533;phylZQr&#65533;>xGih&#65533;&#65533;;&#65533;heGc&#65533;h}dn&#65533;%^!&#65533;s&#65533;&#65533;+o7&#65533;&#65533;>&#65533;Vo&#65533;&#65533;P&#65533;&#65533;&#65533;&#65533;&#65533;&#263;Fp&#65533;&#65533;&#65533;ud&#65533;w]8&#65533;r&#65533;&#65533;&#65533;v.&#65533;&#65533;X7&#65533;&#65533;&#65533;u&#65533;Z&#65533;}_&#65533;{X&#65533;&#65533;&#65533;&&#65533;&#65533;&#65533;8u&#65533;k&#65533; 
l1&#65533;r&#65533;%&#65533;&#65533;^&#65533;lj&#1483;&#65533;&#65533;&#65533;&#65533;1'&#65533;&#65533;&#65533;yD(&#65533;&#65533;&#65533;S&#65533;e&#65533;XG&#65533;&#65533;	&#35211;&#65533;Wy&#47617;&#65533;&#1542;&#65533;&#65533;&#65533;tSW}&#65533;&#65533;&#65533;j&#65533; Q&#65533;1&#65533;z&#65533;&#65533;wH&#65533;Z&#1546;VP&#65533;`&#65533;q&#65533;6&#65533;-&#65533;yyF&#65533;0}&#65533;&#65533;U&#65533;&#65533;bX|T~&#65533;(&#65533;O&#65533;&#65533;&#65533;&#65533;	&#65533;&#65533;g &#65533;&#65533;w&#65533;&#65533;}&#65533;&#65533;e&#65533;&#65533;&#65533;&#65533;&#65533;N&#65533;xt-y&#65533;&#65533;&#65533;&#65533;^H&#65533;g&#65533;&#65533;&#65533;X&#65533;&#65533;EGW4.&#65533;&#65533;&#65533;8z&#501;&#65533; g&#65533;T&#65533;&#65533;h&#65533;1H&#65533;Wh&#65533;&#65533;&#65533;|&#65533;&#65533;&#65533;&#65533;G&#65533;G&#65533;y6&#65533;&#65533;&#65533;dit@V&#65533;1(&#65533;&#65533;s&#65533;J&#65533;d&#65533;&#65533;_y&#65533;&#52231;3V'M&#65533;#s{&#65533;&#65533;	&#65533;&#65533;&#8662;#&#65533;&#65533;s&#65533;}&'k&#65533;&#65533;&#65533;&#65533;(&#65533;fI]&#65533;'&#65533;Fg&#65533;&#1011;$&#65533;&#65533;5Wr&#65533;&#65533;&#65533;&#65533;&#65533;M&#591;&#65533;&#65533;&#65533;'&#65533;&#65533;9|&#65533;2&#65533;9&#65533;>&#65533;YI&#65533;[i&#65533;8&#65533;,&#65533;&#65533;&#1560;&#1992;&#65533;&#65533;Xq&#1527;x&#65533;X&#65533;C&#65533;&#65533;&#65533;XUV&#65533;&#65533;I&#65533;&#65533;b&#65533;&#65533;s&#65533;9&#65533;NYrVX&&#65533;FX&#65533;wm&#65533;e`&#65533;_&#65533;&#283;&#65533;&#65533;i&#412;&#65533;&#465;;&#65533;&#65533;&#65533;&#65533;}&#65533;&#65533;&#65533;&#65533;&#534;8&#65533;`&#65533;&#65533;j&#65533;vN_&#65533;&#65533;xp&#65533;y&#65533;&#65533;A&#65533;!&#65533;&#65533;p&#65533;&#65533;9j&#65533;&#582;&#65533;&#65533;&#65533;&#65533;&#65533;&#65533;Y&#65533;&#65533;v&#65533;&#65533;&#65533;)V&#65533;&#65533;&#65533;~&#65533;&#65533;Y&#65533;&#65533;Ig`&#65533;&#65533;8o&#745;pO&#65533;n&#65533;&#65533;_j_&#65533;4	&#65533;&#65533;&#65533;e&#65533;&#471;&#65533;)&#65533;;	&#65533;&#65533;H&#65533;&#65533;&&#65533;&#65533;\A&#65533;v&#65533;&#65533;&#65533;&#65533;dd&#904;&#65533; &#65533;w>&#1732;&#65533;M&#65533;l&#65533;X&#65533;&#65533;	&#65533;&#1103;8Z&#65533;J&#65533;~&#65533;&#611;&#65533;&#1438;YZz&#65533;&#65533;9dQj&#65533;&#65533;XvpH&#65533;&#65533;)z&#65533;&#65533;V&#65533;g&#65533;&#65533;Y&#65533;&#65533;&#65533;&#65533;yLI&#65533;q&#65533;&#65533;r&#65533;&#65533;&#65533;&#65533;yR&#65533;&#65533;&#65533;y&#65533;Q=&#65533;&#65533;&#65533;Q&#65533;&#65533;&#65533;<Wg&#65533;v&#65533;&#65533;HvYj&#65533;t&#65533;&#65533;&#65533;E&#65533;&#65533;%&#65533;I&#65533;>&#65533;&#65533;hjfK*o&#65533;&#65533;>&#65533;jIw)&#65533;~&#65533;(w&#65533;&#65533;>&#1677;]	&#65533;&#65533;B&#65533;&#538;&#65533;&#65533;`XJ&#65533;a&#65533;&#65533;f$9&#65533;K&#65533;I&#65533;&#65533;zt&#65533;&#65533;&#65533;&#65533;&#65533;w&#65533;&#1675;&#65533;&#65533;&#65533;&#65533;&#65533;0&#65533;iWZ~p&#65533;R&#65533;&#65533;Qf&#65533;~$&#65533;%*&#65533;}&#642;&&#1481;&#65533;zO&#65533;7&#65533; &#65533;&#65533;(&#65533;&#65533;&#65533;&#65533;&#65533;`&#65533;&#65533;&#65533;o&#65533;I&#65533;&#65533;&#65533;o+&#65533;&#65533;&#65533;s&#65533;&#65533;3&#296;&#65533;&#65533;&#65533;&#30468;&#65533;&#65533;&#65533;&#35490;&#65533;&#65533;&#65533;&#65533;&#65533;~pAJ#&#65533;&#65533;&#65533;a'5&#65533;aJ&#65533;&#65533;e&#65533;y&#65533;&#65533;&#65533;&#65533;&#1205;&#65533;&*&#65533;J&#65533;&#65533;&#65533;&#1481;|&#65533;&#65533;&#65533;&#65533;&#65533;&#65533;l]j&#65533;&#65533;eBW&#65533;%a&#65533;&#65533;&#65533;j&#65533;&#65533;&#65533;&#65533;&#65533;v9&#65533;h&y&#65533;&#65533;&#65533;&#65533;
&#65533;z&#65533;&#65533;&#65533;U&#65533;&#65533;&#65533;&#65533;A&#608;&#65533;&&#65533;&#65533;9&#65533;^&#65533;&#65533;':&#65533;~&#65533;&#65533;&#65533;f4&#65533;/&#65533;U&#65533;u&#65533;J&#65533;&#65533;&#65533;&#65533;<)V&#65533;&#65533;c&#65533;&#65533;&#65533;Y&#65533;&#61105;h&#65533;{&#65533;&#65533;_&#65533;&#65533;R&#65533;pFp&#65533;9;&#65533;m=&#65533;&#693;&#65533;*&#65533;E3&#65533;&#65533;&#65533;&#65533;%Hu	&#65533;wc&#65533;J&#65533;Jhl&#65533;&#65533;I&#65533;&#65533;&#65533;&#65533;&#65533;eK&#65533;&#65533;&#65533;n&#65533;8&#65533;&#65533;{g&#65533;&#720;&#65533;&#65533;hs&#65533;cZ&#65533;)&#65533;WZ&#1078;K+&#65533;&#65533;&#1441;&#65533;c&#65533;Qt&#65533;&#65533;S&#65533;m&#65533;mbk&#65533;Yk{J&#65533;&#65533;Z&#65533;	&#65533;&#65533;&#65533;&#65533;&#65533;
&#65533;&#65533;H&#65533;x6{&#65533;6&#65533;@J&&#65533;
&#65533;&#65533;e&#65533;r&#65533;&#65533;&#65533;&#65533;#&#65533;&#65533;	%9&#65533;&#65533;RH&#65533;&#65533;&#65533;{Rz&#65533;&#65533;&#48857;&#65533;&#65533;&#1627;&#65533;&#65533;{&#65533;,*n&#65533;X&#65533;[&#65533;&#65533;&#65533;&#65533;&#65533;&#65533;&#65533;&#65533;&#65533;;d&#65533;
{&#65533;u&#65533;eC&#65533;)4l&#65533;{&#65533;&#986;&#65533;&#65533;&#29598;&#65533;&#65533;P&#65533;k&#14717;[&#65533;&#65533;E&#65533;&#65533;j~&#65533;&#65533;&#65533;{&#65533;&#65533;K&#65533;&#65533;KlV[&#65533;(&#65533;&#65533;&#65533;!!Z!{${&#65533;&#65533;	&#1211;&#65533;$&#65533;&#65533;&#1789;&#65533;{&#65533;&#65533;&#65533;&#65533;	&#65533;&#65533;&#65533;&#65533;&#65533;8&#65533;8&#65533;]kk&#65533;?&#65533;&#65533;&#65533;(&#65533;&#65533;&#65533;&#65533;l&#65533;&#65533; &#65533;&#65533;&#65533;N9.x[j&#65533;B&#817;&#65533;&#65533;&#65533;F&#751;&#65533;*&#65533;&#65533;&#65533;&#65533;&#65533;&#65533;&#65533;+&#65533;Oz&#65533;k&#65533;,&#65533;&#65533;K&#65533;5&#65533;m&#65533;&#65533;&#65533;&#65533;e~&#65533;zFGz&#65533;&#65533;"W\&#65533;&#65533;&#65533;&#65533;&#65533;&#65533;&#65533;&#65533;&#65533;&#65533;&#152;&#712;&#65533;+&#65533;&#65533;&#65533;2&#65533;&#65533;iG&#65533;X;&#65533;sl&#65533;D&#65533;yz&#40278;&#1520;&#65533;w&#65533;;&#65533;&#65533;V&#65533;P&#65533;&#65533;&#65533;&#65533;JbvB&#65533;&#65533;p&#1750;`&#65533;][&#65533;m&#65533;&#65533;'&#65533;&#65533;W&#65533;<W&#65533;&#65533;&#65533;&#65533;&#65533;pW&#65533;&#65533;d&#65533;&#65533;z'/B&#65533;&#65533;(l&#65533; &#65533;k&#65533;&#65533;&#65533;&#65533;C&#65533;&#65533;#&#65533;&#65533;f&#65533;&#65533;&#760;&#65533;B(:&#65533;{&#65533;&#65533;&#65533;9&#65533;&#65533;&#65533;&#438;H&#446;&#65533;B&#65533;&#65533;Z&#65533;&#65533;&#65533;J&#65533;5&#65533;&#65533;&#65533;&#65533;&#65533;&#65533;&#65533;&#65533;&#1827;S&#65533;V&#65533;&#65533;&#65533;;{&#65533;&#65533;k&#65533;,&#65533;&#1577;&#65533;:&#585;&#1652;&#65533;&#65533;&#65533;&#65533;$&#65533;&#65533;&#33228;&#65533;&#65533;&#484;,&#65533;Q&#65533;&#65533;s&#65533;O&#65533;&#65533;{&#65533;&#65533;:,&#65533;,&#65533;&#65533;Lq&#65533;)W&#685;&#1658;b6&#65533;&#65533;&#1529;&#65533;,&#65533;:&#65533; :&#319;R&#65533;
j&#65533;&#65533;&#65533;&#767;&#65533;&#65533;-&#65533;Q<0B&#65533;I&#65533;lc'lV$&#18034;AL&#65533;l&#65533;&#65533;&#65533;-&#65533;a&#65533;X&#1890;&#65533;`&#65533;&#65533;d5&#65533;&#65533;y&#65533;2&#65533;&#65533;&#65533;7&#65533;&#65533;&#657;z&#65533;&#65533;4&#65533;&#651;&#65533;&#65533;&#65533;&#65533;Iz&#65533;v&#65533;&#65533;,}&#65533;h&#65533;|&#65533;&#65533;&#65533;&#65533;t&#65533;&#65533;1&#65533;&#65533;^&#65533;&#1050;;&#65533;&#65533;:&#65533;E&#65533;&#65533;Z&#65533;&#65533;&#65533;k&#65533;&#1612;t&#43538;&#65533;&#65533;m&#65533;&#1349;Z&#65533;&#812;&#65533;&#65533;&#65533;&#65533;2&#844;&#65533;[&#65533;&#65533;%&#748;&#65533;7L&#305;jP&#65533;&#65533;`&#65533;&#65533;C&#65533;&#65533;&#65533;&#65533;&#65533;&#65533;&#65533;u&#65533;&#1322;quA,X,&#65533;J&#65533;&#65533;V]&#65533;c8&#65533;&#65533;&#65533;&#65533;`&#65533;&#65533;&#65533;&#65533;&#65533;&#65533;&#65533;+&#65533;Y&#65533;&#65533;t&#65533;&#65533;&#65533;t&#65533;&#65533;>f&#65533;&#65533;)&#65533;&#65533;:&#65533;Ae&#65533;&#585;2&#65533;&#65533;^&#65533;-&#65533;&#65533;w&#65533;w&#65533;&#65533;&#65533;&#65533;&#65533;&#65533;&#65533;~D&#65533;&#65533;&#65533;&#65533;&#65533;&#65533;&#65533;YB&#65533;&#996;&#65533;!&#65533;&#65533;&#65533;N&#65533;ol&#65533;=;&#65533;&#235;&#65533;&#65533;&#65533;&#65533;&#65533;
&#65533;L|~&#65533;l&#65533;Z&#65533;&#65533;e&#65533;&#65533;>&#65533;&#65533;&#589;&#65533;&#765;&#65533;&#65533;=&#65533;yl&#65533;&#65533;&#65533;&#65533;&#65533;,&#65533;&#65533;&#65533;&#65533;&#65533;&#65533;&#65533;&#65533;&#65533;-yY{&#65533;[&#65533;K&#65533;&#65533;[&#65533;|&#65533;&#65533;k&#65533;R&#65533;&#65533;&#65533;1&#65533;g&#65533;&#65533;&#65533;H&#65533;&#65533;
&#729;&#65533;&#65533;i&#65533;&#65533;&#65533;&#65533;&#65533;&#872;&#65533;DM&#65533;&#65533;&#65533;6&#65533;&#65533;&#65533;&#65533;&#65533;A}&#65533;k&#65533;&#65533;&#65533;*&#65533;&#1965;&#65533;,&#65533;&#65533;y&#65533;&#65533;uZ)&#65533;&#65533;&#65533;&#65533;&#555;&#65533;&#51495;&#65533;E&#65533;"M&#65533;&#65533;&#65533;&#65533;K0#&#65533;&#65533;&#65533;!$&#65533;	&#65533;)N&#65533;&#65533;&#65533;&#65533;>m&#65533;v&#65533;&#65533;&#65533;l&#65533;&#65533;&#65533;$&#65533;&#65533;YF&#65533;&#277;&#65533;&#65533;&#65533;&#65533;&#65533;(8&#65533;&#65533;&#65533;l&#65533;&#899;=&#65533;&#65533;M&#65533;q&#65533;]k&#65533;&#1287;&#65533;&#65533;&#65533;&#65533;<&#1148;&#65533;&#65533;&#65533;&#65533;&#65533;,&#65533;>L&#65533;5&#65533;&#65533;&#65533;:&#65533;&#65533;&#65533;&#65533;n&#65533;&#65533;0&#65533;&#65533;&#65533;&#65533;&#65533;n&#65533;X&#65533;&#65533;&#65533;u[p&#65533;&#65533;/&#65533;&#65533;&#65533;p0[&#65533;q&#65533;h&#65533;&#65533;&#65533;&#65533;&#65533;&#65533;&#647;&#65533;&#65533;&#65533;&#65533;&#65533;&#65533;g&#65533;&#65533;&#65533;&#65533;N&#65533;
.&#65533;y&#65533;&#65533;%&#1375;&#65533;&#18429;m&#65533;&#65533;&#1994;.&#2011;&#65533;};&#65533;X=&#65533;&#65533;}&#65533;&#526;&#65533;&#65533;&#65533;<&#65533;&#65533;$&#65533;&#65533;&#1614;&#65533;<^&#65533;&#65533;&#814;&#65533;&#65533;&#65533;&#65533;-&#65533;&#65533;
&#65533;g&#246;&#65533;&#65533;<&#65533;ikt&#1021;&#65533;c&#65533;&#836;&#65533;&#65533;W&#65533;&#65533;&#65533;&#65533;=&#65533;&#65533;&#65533;z&#65533;&#65533;j&#65533;&#942;&#65533;&#65533;&#65533;&#65533;&#65533;&#65533;&#65533;&#65533;`2&#65533;&#65533;&#65533;&#1967;+$&#65533;{}w&#65533;&#65533;&#65533;&#65533;&#65533;:n&#65533;&#65533;f&#65533;&#65533;)&#65533;n&#65533;W)&#65533;C|&#65533;&#65533;&#65533;'&#65533;&#65533;&#65533;:&#65533;&#65533;&#65533;U&#65533;&#65533;&#65533;&#65533;J&#65533;&#65533;&#65533;m&#65533;t&#65533;-&#65533;&#65533;vc&#65533;w&#65533;x&#65533;&&#65533;PX&#65533;r&#65533;&#65533;&~&#934;(&#65533;9&#65533;y&#65533;&#65533;t&#65533;&#65533;&#65533;=&#65533;k&#65533;&#65533;M&#65533;z&#65533;&#65533;&#65533;&#65533;&#65533;&#65533;&#65533;|
&#65533;x&#65533;L.&#65533;(&#65533;&#65533;&#65533;>&#65533;&#65533;&#65533;&#65533;&#65533;}&#65533;&#2038;^0{&#65533;&#65533;&#65533;&#65533;iW&#65533;&#65533;k,&#65533;&#65533;H&#65533;N&#1717;R&#65533;&#65533;&#926;&#65533; m&#65533;p&#65533;&#65533;Z&#65533;&#65533;&#65533;L&#65533;;xk&#65533;&#65533;,&#65533;&#65533;&#1040;[&#65533;t&#2047;&#65533;&#65533;&#1994;}&#65533;&#1326;&#65533;u&#1021;&#65533;x&#65533;N/&#65533;S&#65533;&#65533;R&#65533;&#65533;&#65533;&#65533;FD&#65533;&#65533;&#65533;&#65533;&#65533;&#65533;&#65533;&#65533;&#65533;%n&#65533;M&#65533;&#65533;B&#159;Ul*&#65533;&#65533;x~&#65533;&#65533;8&#65533;&#65533;&#65533;&#65533;Q&#65533;&#65533;&#65533;^&#65533;&#65533;&#1811;&#65533;&#65533;2&#65533;&#65533;)&#65533;&#65533;c-o&#65533;&#65533;&#65533;y&#65533;&#65533;k&#65533;&#65533;&#65533;&#65533;&#65533;&#65533;&#65533;&#65533;&#732;&#65533;&#65533;&#65533;&#65533;&#65533;&#65533;&#65533;&#65533;&#65533;&#65533;&#65533;&#65533;&#65533;&#65533;o&#1711;&#65533;&#65533;&#65533;&#65533;&#65533;&#65533;&#65533;E&#65533;&#65533;O+%:&#65533;&#65533;&#65533;&#65533;l&#65533;&#65533;&#65533;&#65533;&#65533;5&#65533;&#1480;?&#65533;&#65533;&#65533;Zw&#1146;&#65533;>&#65533;v&#65533;Y&#65533;&#65533;3\&#65533;UV&#65533;&#65533;&#65533;&#65533;&#65533;&#65533;/&#65533;&#65533;&#65533;&#65533;&#65533;`&#65533;&#65533;&#65533;&#65533;&#65533;&#65533;&#65533;&#65533;|&#65533;&#65533;UQ8&#65533;&#65533;q&#65533;&#65533;&#65533;&#65533;&#65533;&#65533;&#65533;&#65533;&#65533;&#65533;&#65533;&#65533;&#65533;e?&#65533;&#65533;&#65533;&#65533;&#65533;&#65533;&#65533;&#65533;&#65533;&#255;&#65533;^&#310;&#65533;{&#65533;&#65533;&#65533;&#65533;&#65533;&#65533;&#65533;&#65533;&#65533;&#65533;&#65533;&#65533;&#1235;&#65533;&#65533;&#65533;&#434;H&#65533;&#65533;&#65533;&#65533;&#65533;&#65533;	&#65533;n@&#65533;&#65533;%(&#65533;&#65533;&#65533;&#65533;&#65533;&#65533;&#65533;&#65533;&#65533;&#65533;D&#65533;&#65533;&#65533;&#65533;&#1442;&#65533;&#65533;&#65533;E
JW&#65533;k&#65533;&#65533;[6&#65533;!&#65533;`&#1834;=H1",&#65533;&#65533;&#65533;$&#65533;&#65533;&#1014;&#65533;;v&#65533;hP&#65533;&#65533;H&#65533;4&#65533;lZ9R&#65533; &#65533;W&#65533;%&#65533;N&#65533;p&#65533;&#65533;D1'&&#65533;>*&#65533;X&#19482;&#65533;&#65533;)%&#65533;4&#65533;Si&#65533;$&#65533;xp&#65533;3sO7rt&#65533;&#65533;)B&#65533;J!&#65533;&#65533;&#65533;uh&#65533;&#65533;&#65533;&#65533;&#65533;&#65533;9&#65533;^&#65533;&#65533;no&#165;&#65533;1.&#65533;YZ&#892;
&#65533;/&#1247;y&#65533;&#65533;s&#65533;_&#65533;sE&#65533;xj&#65533;_]&#65533;&#65533;&#65533;&#65533;&#65533;I
&#65533;T&#65533;`	&#65533;&&#65533;y&#65533;c&#65533;:&#65533;O&#65533;:&#65533;dx&#65533;&#65533;&#1368;W&#65533;r&#65533;&#65533;L&#65533;b&#65533;Y&#65533;J^:6 X&#65533;&#65533;waF&#65533;&#65533;&#65533;&#65533;&#65533;~I&#65533;9\,&#65533;&#65533;	&#65533;B.T`&#65533;&#65533;k&#65533;&#65533;&#65533;&#65533;Y&#65533;i&#65533;j&#65533;&#65533;&#65533;x&#65533;&#65533;d&#65533;&#65533;Q&#65533;&#65533;&#65533;&#65533;&#65533;&#65533;&#65533;,f&#971;&#65533;th&#65533;&#65533;&#65533;&#65533;X&#65533;&#495;&#65533;&#65533;&#65533;6&#65533;&#65533;fY&#65533;&#65533;&#65533;&#65533;h8y&#65533;&#65533;i&#65533;&#65533;s&#65533;&&#65533;-&#65533;&#65533;&#65533;&#65533;WzG&#65533;&#65533;&#65533;Ql&#65533;&#65533;pdm&#65533;&#65533;)&#65533;&#65533;&#65533;&#65533;Q&#65533;&#65533; -&#65533;%b&#65533;6&#65533;&#65533;c&#65533;&#65533;&#65533;u&#65533;=&#65533;qr&#65533;&#1420;&#65533;&#65533;e[6Ucp&#497;X&#65533;s&#65533;U&#65533;&#65533;Ee&#65533;!&#65533;'#&#65533;&hg;vb&#65533;D6(d&#65533;D&#65533;&#65533;&#65533;j&#65533;9&#65533;$&#65533;'%&#65533;n&#65533;&#65533;&#65533;&#65533;$&#65533;:B&#65533;&#65533;o[q&#65533;&#18287;E&#65533;&#65533;&#65533;A#&#65533;&#65533;&#65533;Ub&#65533;N
dv&#65533;i&#65533;)&#65533;&#65533;l:&#65533;&#65533;&#65533;&#65533;g&#65533;/&#65533;j&#65533;[nYgi&#65533;$*8~&#65533;&#65533;&#65533;&#65533;&#65533;&#65533;&#65533;{|&#65533;&#65533;&#65533;&#65533;&#1199;|&#65533;j&#1295;&#65533;&#65533;&#65533;]K&#65533;&#65533;h&#52355;xrak&#65533;	&#65533;&#1372;&#65533;UG&#1760;&#65533;&#65533;&#1569;&#65533;&#65533;&#65533;zT&#65533;*&#1434;,&#65533;&#65533;;&#65533;&#65533;&#65533;k&#65533;{v^&#65533;,&#65533;&#65533;yb>A&#65533;;/&#65533;&#65533;&#65533;&#65533;-&#65533;&#65533;&#65533;&#65533;m&#65533;&#65533;&&#65533;&#65533;&#65533;&#65533;&#65533;r&#65533;&#65533;&#65533;&#65533;[Y;&#65533;A&#65533;:&#65533;QP,f&#65533;&#1530;lj&#65533;&#65533;*&#65533;&#65533;&#65533;&#153;))&#65533;K%(&#65533;Yy&#65533;&#65533;\h&#65533;,&#65533;&#65533;&#65533;&#65533;&#65533;3&#65533;&#65533;)k&#65533;ohN&#65533;&#65533;&#65533;&#65533;&#1163;&#65533;&#65533;&#65533;&#65533;&#65533;ir&#65533;+H&#65533;C)*&#810;&#458;&#65533;&#65533;'&#65533;{&#65533;&#65533;&#65533;zv-&#65533;d'&#65533;&#65533;Y&#65533;&#65533;&#65533;s#2&#65533;&#65533; &#65533;&#65533;w&#65533;&#65533;I&#65533;1&#65533;*&#65533;@&#65533;,&#65533;&#65533;&#1180;$&#65533;&#65533;m[,&#65533;>&#65533;&#65533;&#65533;&#1283;K&#65533;t&#65533; g0&#65533;<.(&#65533;l]&#65533;&#543;Rn&#65533;&#65533;&#65533;^&#65533;y&#65533;&#65533;b&#65533;Nw&#65533;&#65533;&#1671;&#65533;u&#65533;].&#65533;&#65533;%Z&#65533;m&#65533;5a.&#65533;&#65533;j&#65533;&#65533;&#65533;&#65533;g&#65533;&#65533;&#65533;&#878;&#65533;6&#65533;&#253;qx+&#955;&#65533;x&#65533;&#65533;5&#65533;&#65533;&#65533;&#65533;&#65533;^&#65533;&#65533;&#65533;&#65533;_O(q=g&#65533;x&#65533;i%&#65533;;T&#65533;m>&#1112;C&#65533;~i&#65533;v&#65533;&#65533;Z&#65533;>&#65533;&#65533;&#65533;/&#65533;&#65533;&#65533;W&#65533;<&#65533;&#65533;d&#65533;&#65533;&#65533;JQs&#65533;&#65533;l7&#65533;&#65533;)&#65533;&#65533;&#65533;f&#65533;4&#65533;5O&#65533;3&#65533;yx	&#65533;oD&#65533;&#65533;&#65533;&#65533;&#65533;&#65533;&#65533;L&#65533;s&#65533;&#65533;w#TuLz{&#65533;&#1304;G"&#65533;&#65533;s&#65533;&#65533;7Cj&#65533;<&#65533;&#65533;&#65533;t(=&#65533;&#65533;[&#65533;&#65533;&#65533;&#65533;&#65533;i&#65533;g%&#65533;&#65533;X@&#65533;&#65533;&#65533;&#65533;KP&#65533;Y&#65533;V&#65533;&#65533;6PNK&#1627;r&#65533;&#65533;&#65533;&#65533;n&#65533;4Y	&#65533;7&#65533;&#65533;-z&#65533;&#65533; /&#65533;n&#65533;YAL&#65533;&#1960;&#65533;&#169;>&#49697;Q&#65533;&#65533;*&#65533;&#65533;`&#65533;&#65533;;&#65533;&#1359;&#65533;NkU&#65533;W&#65533;Fj&#65533;u&#65533;&#65533;L &#65533;+&#65533;@2&#65533;|"&#65533;&#65533;"&#1544;&#65533;AP&#65533;&#65533;&#65533;&#65533;%&#1400;&#65533;k9	&#65533;&#65533;&#1784;&#65533;&#65533;&#65533;&#65533;&#65533;J,k7I>&#65533;&#65533;f&#65533;iE^&#688;H&#65533;&#65533;&#65533;&#65533;VWG&#65533;Rh&#1310;&#65533;4i&#65533;K&#65533;&#65533; &#65533;Tt&#622;&#65533;o])&#1827;&#65533;X&#251;]&#65533;&#65533;*;&1
&#65533;6=< +&#65533;&#65533;B&#65533;&#65533;&#65533;dK&#65533;^&#65533;'&#65533;Y&#65533;B&#65533;&#65533;&#65533;&#65533;<f&#65533;&#65533;K_&#65533;~&#65533;&#65533;g+&#65533;&#65533;W=~&#65533;\ 2&#65533;wP&#65533;5&#65533;&#65533;d&#1584;b&#65533;!&#65533;&#65533;a&#65533;&#65533;&#1317;&#65533;&#65533;9&#65533;n&#65533;y&#65533;&#18727;&#65533;F&#65533;&#65533;p&#65533;d]'&#65533;&#65533;QZ&#65533;&#65533;d\QC[zK&#65533;iq+|)w
&#1054;&#65533;&#975;>&#353;&#65533;`$Cb&#65533;&#65533;&#65533;&#65533;"9O&#65533;R3~(0X<4&#65533;C&#65533;&#65533;$&#65533;A&#65533;&#65533;F&#65533;;&#65533;&#65533;o&#65533;N&#65533;&#65533;&#65533;:&#65533;&3a"M&#65533;k&#65533;&#65533;&#65533;Aj5&#65533;0\&#65533;V	}&#1181;S%a&#65533;
&#65533;Hz&#945;&#65533;tT]t&#65533;J&#65533;&#65533;	&#65533;&#65533;&#65533;m&#65533;l2&#65533;&#65533;&#65533;6&#65533;8\&#65533;"&#65533;J&#65533;&#65533;=&#65533;&#65533;&#65533;[YnI>&#768;&#65533;&#65533;h3&#65533;Z|&#65533;&#65533;&#65533;uS\&#65533;&#65533;N&#65533;h&#1130;&#65533;&#65533;&#65533;&#65533;jY&#65533;U&#65533;y&#65533;&#65533;=&#65533;&#65533;&#65533;&#65533;R&#65533;&#65533;&#65533;&#65533;o1rM&#65533;
Vr&#65533;&#65533;#&#65533;2&#65533;&#1848;`&#1136;&#65533;r&#65533;h&#65533;+&#65533;!b&#65533;&#65533;&#65533;m&#65533;&#65533;[&#65533;}&#65533;!&#65533; V&#1749;D&#65533;6&#65533;z&#65533;&#65533;k&#65533;&#65533;]&#65533;&#65533;&#65533;,&#65533;`w&#65533;&#65533;=&#65533;&#65533;K&#357;q&#65533;:&#65533;N&#1377;&#65533;&#65533;%k&#65533;@C&#65533;7a&#65533;4&#65533;8&#65533;&#65533;&#65533;&#65533;&#65533;s&#65533;Z&#65533;~&#65533;{&#65533;f&#65533;&#65533;/&#65533;&#2044;&#65533;:%~my)&#744;J&#65533;[&#65533;&#65533;w&#65533;ZZ&#65533;Z&#65533;&#65533;&#65533;3]&#65533;&#65533;$O&#65533;&#65533;D&#65533;$&#65533;pd&#65533; #&#65533;&#65533;|&#65533;&#1550;?N&#65533;&#65533;&#65533;Gc&#65533;^<V&#65533;j&#65533;&#65533;`&#65533;2Y&#65533;&#65533;&#65533;&#65533;t&#65533;*&#65533;&#65533;f&#1235;dfz&#65533;&#65533;=^&#65533;w&#65533;)&#1688;6&#65533;cf&#65533;&#65533;&#65533;{C&#1627;&#65533;&#65533;x&#65533;&#65533;sLb&#65533;&#65533;&#65533;&#65533;&#65533;&#65533;&#65533;@&#65533;&#65533;D&#65533;m&#65533;&#65533;a	&#65533;&#65533;?o8T1&#65533;2&#65533;;&#194;6&#65533;&#65533;E&#65533;d&#65533;&#65533;Y:&#65533;&#65533;&#65533;&#65533;2u&#65533;&#65533;?&#65533;~&#65533;&#65533;&#1588;&#65533;-)&#65533;&#65533;	&#65533;K&#65533;&#65533;&#65533;&#65533;,&#65533;&#65533;&#65533;&#65533;&#65533;&#65533;;&#65533;&#65533;&#65533;&#65533;(&#65533;&#65533;^y&#65533;&#65533;&#65533;]&#65533;-MIH=&#65533;&#65533;?&#65533;o&#65533;&#65533;\%&#65533;&#65533;Oj@u;&#65533;S&#65533;&#1539;>&#65533;i&#65533;&#65533;P&#65533;&#65533;&#65533;&#65533;D&#65533;_hQ&#65533;zv&#65533;&#65533;<t&#65533;&#65533;g&#65533;z&#65533;oE&#65533;&#65533;n&#65533;&#65533;[&#65533;&#65533;&#65533;x&#65533;&#65533;J&#65533;;\g&#65533;=s]&#65533;&#65533;heW[^&#65533;&#65533;7 &#65533;}&#199;,&#65533;&#65533;&#65533;&#65533;&#65533;/&#65533;&#65533;RW&#65533;&#65533;)&#65533;&#65533;&#716;&#65533;z&#65533;&#65533;&#65533;&#65533;&#877;h&#65533;&#65533;&#65533;&#65533;>1:C:&#65533;y&#65533;8&#65533;&#65533;&#1460;&#65533;u<S&#65533;c:&#65533;tu7&#900;L&#65533;&#65533;&#65533;&#65533;xa&#65533;jd&#16189;(B&#65533;&#65533;&#65533;&#65533;]&#65533;&#65533;&#65533;&#65533;&#65533;&#65533;&#65533;&#65533;@&#65533;b&#65533;-2d]_B&#65533;7&#65533;bM&#65533;Y/{&#65533;&#1410;&#65533;kW&#65533;(&#1815;&#65533;K&#65533;&#65533;7eOq&#65533;&#65533;&#969;}&#65533;&#65533;&#65533;&#62347;hk&#65533;>Y&#65533;&#65533;&&#65533;&#65533;V&#65533;&#65533;c#U<&#65533;Utu&#65533;|&#898;	&#65533;&#65533;&#65533;&#65533;n&#65533;iP&#65533;E<&#65533;>&#65533;&#65533;1I&#65533;&#65533;&#65533;kR&#65533;&#65533;-&#65533;&#65533;&#65533;&#65533;&#65533;^&#65533;9)&#65533;&#65533;&#65533;&#65533;&#65533;U!&#65533;&#65533;&#65533;v&#65533;]&#65533;&#65533;&#65533;.%}w&#65533;s&#65533;&#65533;&#65533;>&#65533;&#65533;&#65533;a(&#65533;&#65533;&4&#65533;M_;&#65533;&#65533;&#65533;&#1927;&#65533;&#65533;L&#65533;&#65533;$&#65533;G&#850;&#65533;w&#65533;$&#65533;<#&#65533;&#65533;{]&#65533;&#65533;&#65533;u&#65533;&#65533;&#65533;w&#443;&#65533;&#65533;z&#65533;\&#65533;&#65533;r&#65533;&#65533;&#1839;&#65533;&#65533;$Uy&#65533;{&#65533;&#65533;=&#65533;W(sQM&#65533;.W&#65533;&#65533;&#65533;&#65533;&#65533;&#65533;&#65533;&#65533;<r&#65533;&#65533;F%&#65533;n&#65533;&#65533;Y{&#65533;M]&#65533;t&#311;y&#65533;D&#65533;G}&#65533;'md9x6V&#65533;%w&#65533;Svo&#65533;Q~&#65533;[&#65533;uJ&#65533;t;&#65533;&#65533;&#65533;(&#65533;{)&#65533;h&#65533;U
&#65533;}&#1413;Y&#65533;W[&#65533;&#65533;~&#65533;|&#65533;&#65533;a&#65533;&#65533;8&#65533;Qq&#65533;&#65533;I&#65533;G{i&#65533;&&#65533;&#65533;lh&#65533;o&#65533;&#65533;e&#65533;}3n)&#65533;vI&#65533;QW&#65533;&#65533;&#65533;en &#65533;"&#65533;a&#65533;&#65533;L&#65533;e&#65533;&#65533;h&x&#65533;a8&#65533;&#65533;&#1413;&#65533;&#65533;&#65533;&#65533;w`i&#65533;p&#65533;&#65533;a&#65533;6rN' &#65533;&#65533;yu'&#65533;FW&#65533;~I&#65533;\&#65533;G&#65533;&#65533;&#65533;V&#65533;&#65533;&#1223;&#65533;r&#65533;&#65533;Vx1V|&#65533;Dx&#65533;ST&#65533;z&#65533;&#65533;&#65533;k&#65533;<&#65533;&#65533;/&#65533;g&#65533;~wu+&#65533;yb&#65533;&#65533;&#65533;&#65533;`X|&#65533;&#65533;&#65533;&#65533;&#65533;*w&#65533;yx&#65533;e&#65533;&$&#65533;mU&#65533;m(ke&#65533;%&#65533;[&#65533;&#65533;&#65533; &#65533;u&#65533;&#65533;&#65533;&&#65533;&#65533;Q{As&#1701;L&#65533;Jw=&#65533;G&#65533;&#65533;gvhf&#65533;-&#65533;z&#65533;&#65533;d&#65533;&#65533;&#65533;8&#65533;&#65533;X9&#65533;&#65533;d&#455;R&#65533;2&#65533;&#65533;&#65533;&#65533;~&#65533;6&#65533;+&#65533;&#65533;Y&#65533;|&#65533;xq&#65533;8&#65533;y&#65533;y&#65533;&#65533;&#65533;]&#65533;qfef&#65533;x%&#65533;hR&#65533;C=&#9740;&#1221;&#65533;&#65533;&#65533;v&#65533;b&#65533;.&#1484;C{&#65533;&#65533;~&#65533;h&#65533;&#65533;&#65533;heh&#65533;&#65533;&#512;&#65533;z&#65533;&#65533;r&#65533;&#65533;\&#65533;hr&#65533;&#65533;gx&#65533;&#65533;4&#65533;&#65533;&#65533;&#65533;&#65533;&#65533;&#65533;&#65533;&#65533;&#65533;wxW&#65533;/H7&#65533;@X&#65533; $*&#65533;C&#65533;Y 	&#65533;&#65533;&#65533;s&#65533;Kcjp(t6&#65533;&#65533;b&#65533;`&#65533;b&#65533;&#65533;&#65533;{x{ &#65533;&#65533;5&#65533;&#65533;&#65533;&#65533;J7ej&#65533;\ &#65533;&#65533;&#65533;n|&#65533;0(R~&#1192;&#65533;=&#65533;&&#65533;+&#65533;&#65533;&#65533;x&#65533;&#460;W&#65533;e4Y3Z(-&#65533;&#1536;-w&#65533;&#65533;&#65533;UU&#65533;k&#65533;8&#65533;&#65533;
&#1609;
f&#65533;BYVNibt&#65533;xH8&#65533;'Y}&#65533;&#65533;4"&#65533;&#65533;&#65533;&#65533;&#65533;T&#65533;}b&#599;}&#65533;O]K&#65533;'&#65533;&#65533;P&#65533;|&#65533;~&#65533;&#65533;&#65533;&#65533;'7(&#65533;&#65533;F&#65533;&#517;s&#65533;	&#65533;`H	r9g{(&#602;&#65533;&#65533;B:&#65533;&#65533;5&#65533;&#18570;R&#34193;&#65533;Ue&#65533;%&#65533;Hu&#65533;CosCm&#539;&#65533;D}&#65533;&#65533;q&#65533;-)&#65533;&#65533;E&#65533;I&#65533;&#65533;&#65533;&#65533;&#65533;&#65533;&#65533;&#65533;	B &#65533;x&#65533;@rZ%&#65533;&#65533;u&#65533;&#65533;&#65533;&#65533;&#65533;&#65533;W!&#65533;&#65533;y&#65533;&#65533;D&#65533;&#65533;(&#65533;&#65533;EK&#65533;{&#65533;&#456;qX&#65533;ViB	&#65533;&#2261;&#65533;&#65533;}N&#65533;&#65533;&#65533;&#65533;&#65533;&#65533;v&#65533;&#65533;&#65533;&#65533;&#1586;&#65533;&#65533;[&#65533;I&#65533;y&#65533;`I&#65533;&#65533;&#65533;&#65533;&#294;&#65533;&#65533;9&#65533;&#713;&#65533;wi&#65533;&#65533;x&#65533;&#65533;&#65533;y&#65533;&#65533;&#65533;9&#65533;D&#65533;#&#65533;9q&#65533;&#65533;2&#65533;Z&#65533;Y&#65533;&#65533;9&#65533;&#65533;x&#65533;&#65533;	&#65533;AX&#65533;&#65533;s89y&#65533;&#65533;&#65533;&#1334;&#65533; (&#65533;&#65533;&#65533;&#65533;8&#65533;?&#65533;&#65533;&#65533;&#65533;IJ&#65533;&#656;&#65533;{
&#65533;iI&#65533;&#65533;&#65533;&#65533;&#65533;&#65533;Pq&#65533;&#65533;&#65533;&
V&#65533;&#65533;&#65533;
&#65533;r&#65533;^C&#65533;5&#65533;&#65533;&#65533;e%&#65533;
e&#65533;7&#1601;&#65533;hc
&#65533;&#65533;&#65533;&#65533;&#65533;Y&#65533;Y&#65533;\&#24154;J&#1680;&#65533;I&#65533;&#65533;&#1505;&#65533;&#65533;&#65533;&#65533;&#65533;"&#65533;&#65533;&#65533;&#65533;j8&#1563;&#65533;&#590;Q&#65533;t&#65533;&#65533;Uee&#65533;BX&#65533;dp_ZF&#914;m&#65533;v&#65533;C&#65533;[Yw&#65533;&#65533;&#65533;&#65533;(&#65533;&#1700;}&#1690;&#65533;&#65533;&#65533;&#673;&#65533;7&#65533;&#65533;&#65533;3H5&#65533;w&#65533;&#65533;U&#65533;W`.&#65533;MX&#65533;a&#292;b&#65533;$&#65533;&#65533;q&#65533;&#65533;&#65533;3#&#65533;n&#65533;3&#65533;&#65533;Z&#65533;&#65533;5=&#65533;&#399;d&#65533;&#65533;H&#65533;&#65533;&#65533;&#65533;&#506;&#65533;
&#65533;&#65533;&#670;&#65533;&#65533;&#65533;&#65533;4&#65533;&#65533;&#65533;&#65533;&#65533;&#65533;iO"&#65533;&#65533;:;&#65533;&#65533;&#65533;F
waJ&#65533;&#793;&#65533;N&#65533;f&#65533;&#65533;f9~&#1594;&#65533;o&#65533;&#65533;&#65533;&#65533;y&#65533;`&#65533;)&#65533;&#65533;C&#1560;&#65533;&#65533;&#1712;{J&#65533;*&#65533;j$|&#65533;&#65533;y(|&#65533;&#65533;&#65533;&#65533;I&#65533;-8&#65533;&#65533;4&#65533;q
Ki&#489;&#65533;&#301;_&#65533;&#65533;&#65533;&#65533;o&#65533;&#65533;&#65533;&#65533;)G&#65533;&#65533;z$&#65533;5&#65533;&#65533;7&#65533;O&#65533;*"[&#65533;&#65533;&#65533;&#65533;&#65533;&#65533;&#65533;&#65533;J&#65533;&#725;&#65533;&#65533;&#65533;Y&#65533;&#65533;Y&#65533;oZ&#65533;&#65533;z&#65533;&#65533;BbS&#65533;&#65533;"Uh&#65533;.&#691;2	&#65533;i&#65533;D|&#65533;RC&#65533;&#65533;3&#65533;&#65533;&#65533;J&#65533;&#65533;&#65533;e&#65533;&#65533;y&#65533;&#65533;&#1557;y&#65533;&#65533;J&#65533;@k&#65533;;&#65533;&#65533;*&#65533;K9{&#1690;&#65533;:&#65533;nZ&#65533;z&#65533;&#65533;Y&#65533;H{&#65533;&#65533;z&#65533;&#65533;Z&#65533;Eyu&&#65533;&#65533;&#65533;\j&#65533;h&#46965;&#1461;z&&#65533;&#65533;&#65533;&#65533;&#65533;$&#65533;V&#65533;$&#65533;&#65533;H&#65533;&#65533;8&#65533;Q
&#65533;2&#65533;&#65533;a&#65533;&#65533;`t&#1894;&#65533;&#65533;&#65533;C)	[z&#65533;Q6&#65533;&#65533;*&#65533;&#65533;9&#65533;n&#65533;&#65533;*Cv&#65533;&#65533;&#65533;&#65533;j&#65533;&#65533;&#65533;&#65533;&#65533;&#65533;Ys&#65533;&#65533;f&#65533;&#65533;&#65533;&#65533;&#65533;t&#65533;KJ&#65533;G&#65533;X&#65533;&#65533;&#65533;&#65533;&#65533;&#65533;&#65533;e^:y&#65533;&#1491;&Fy&#65533;;&#65533;&#65533;&#65533;&#65533;Y&#65533;&#65533;&#65533;&#65533;&#65533;&#65533;Z&#65533;&#65533;&#24671;z&#65533;&#65533;*&#65533;f8|&#65533;D&#65533;&#65533;&#65533;y&#700;&#65533;
&#65533;
&#65533;&#65533;&#65533;&#65533;&#65533;&#65533;&#757;&#65533;[&#65533;&#65533;&#65533;&#65533; &#65533;}&#65533;&#65533;&#65533;&#65533;&#16219;:&#65533;&#65533;&#65533;&#65533;&#65533;7X&#35582;?&#65533;&#65533;#&#65533;&#395;&#65533;J9&#65533;	&#65533;&#65533;&#65533;&#65533;&#65533;&#65533;&#65533;+&#65533;&#65533;+&#65533;?&#767;&#65533;&#65533;&#65533;w7&#65533;&#65533;6&#65533;&#65533;&#65533;r&#65533;*&#65533;&#65533;&#65533;D&#1915;&#65533;&#65533;&#65533;&#65533;&#65533;&#65533;Y&#65533;&#65533;&#65533;&#1125;&#65533;cU&#65533;Y7&#65533;&#65533;;&#65533;&#890;F&#65533;&#65533;tk&#65533;&#65533;&#65533;&#65533;M9L&#65533;&#65533;&#65533;&#65533;K&#65533;.&#65533;&#353;;&#65533;&#65533;&#65533;&#65533;He@&#65533;&#65533;98f[c&#65533;&#65533;&&#65533;F<&#65533;&#65533;&#65533;A&#1822;b+&#65533;j&#65533;(cj&#65533;<&#65533;&#65533;`k&#65533;p&#65533;P&#65533;
&#65533;&#65533;&#65533;T&#65533;+,&#65533;o&#65533;{R&#65533;&#65533;K+&#65533;2<&#65533;&#65533;&#65533;&#65533;&#65533;i&#65533;&#65533;&#206;Y&#65533;k&#1849;&#65533;&#65533;&#65533;m,&#65533;G&#65533;&#65533;P&#65533;H&#65533;&#65533;&#65533;Y&#65533;&#65533;:&#65533;J&#65533;&#65533;L&#515;&#65533;&#65533;r&#65533;&#65533;&#48947;&#65533;&#65533;&#65533;&#65533;h&#65533;g&#65533;&#65533;  !&#65533;   ,    ?C &#65533;&#65533;a&#65533;bj&#65533;&#65533;&#65533;r&#65533;&#65533;:&#65533;&#65533;&#65533;&#65533;&#65533;&#65533;&#65533;&#65533;&#65533;&#65533;&#65533;&#65533;&#65533;&#65533;&#65533;&#65533;&#65533;&#65533;&#65533;>&#65533;@&#65533;&#65533;&#65533;>&#65533;&#65533;	&#65533;&#65533;&#65533;&#65533;&#65533;&#65533;&#65533;&#65533;&#65533;&#65533;&#65533;&#65533;&#65533;&#65533;&#65533;r	&#65533;U&#65533;Ih&#666;&#65533;	&#65533;&#732;&#65533;&#65533;&#65533;&#644;&#65533;&#1791;&#65533;&#65533;&#1993;&#65533;&#65533;&#65533;&#65533;&#65533;&#65533;&#25134;&#65533;'&#65533;&#65533;&#65533;#E&#65533;&#65533;&#65533;&#65533;&#65533;S &#65533;&#65533;&#65533;A&#65533; &#65533;
&#65533;GG&#65533;&#192;#R&#65533;7&#65533;&#203;0b&#65533;L >&#65533;!!!&#65533;OPX&#591;&#65533;&#65533; .&#65533;|R&#65533;I&#65533;'S&#1081;Se&#991;+&#65533;&#65533;&#65533;&&#65533;&#65533;H&#65533;&#65533;,&#65533;Td&#912;>&#31764;
&#65533;_K&#65533;&#65533;&#1189;&#65533;)&#65533;N\&#65533;&#65533;&#65533;fm3&#65533;&#65533;&#65533;n&#65533;5,G&#65533;&#65533;&#65533;&#65533;%&#65533;
&#65533;;
&#65533;&#65533;~&#65533;&#65533;&#1495;&#2047;&#65533;&#65533;Z:&#65533;&#1541;c&#1134;Qv&#65533;&#65533;&#65533;&#65533; &#65533;&#65533;&#195;d&#65533;&#65533;&#65533;&#65533;B&#65533;Y&#65533;8dv&#1353;&&#65533;Y&#1962;e&#65533;x=&#65533;n0&#65533;&#65533;a&#65533;*&#65533;&#65533;&#65533;@ h&#65533;#f&#65533;&#1919;&#65533;[&#65533;Q#&#65533;&#65533;&#65533;i&#65533;$&#1309;A&#65533;2&#65533;&#65533;@&#1124;IF](z&#65533;&#65533;&#65533;&#65533;&#350;&#65533;iB&#65533;R]&#65533;o&#65533;&#65533;.&#65533;&#65533;}&#1270;&#65533;&#65533;&#65533;&#65533;N&#1935;6&#65533;&#65533;&#65533;&#65533;&#65533;&#65533;&#65533;+ &#65533;&#65533;!u&#1877;&#65533;<c&#65533;&#65533;&#65533;D&#65533;8&#65533;&#65533;cx&#65533; 1&#65533;%&#65533;&#65533;}&#65533;y&#65533;^&#65533;&#65533;i&#65533;&#65533;
e%&#65533;(Z6&#65533;\&#65533;H&#65533;&#65533;&#65533;S&#142;&#65533;}&#65533;&#65533;"ID#&#65533;p&#65533;TC&#65533;(D &#65533;K&#65533;&#65533;&#65533;UCF)\q#dT&#65533;F&#65533;&#65533;v&#65533;g&#65533;{;!Ds<&#65533;&#65533;&#65533;g&#65533;4yJ&#65533;&#65533;A&#65533;^&#65533;g&#1372;U&#65533;&#65533;|&#65533;%`}&#65533;LX&#65533;&#65533;&#65533;Q&#65533;e<&#65533;&#65533;_~&#65533;&#65533;y&#65533;(t&#65533;C+&#65533;&#28264;&#65533;9&#65533;&#65533;
5&#65533;`&#65533;&#65533;&#65533;&#65533;&#65533;'&#65533;e&#65533;&#65533;&#65533;&CYD&#65533;&#65533;&#65533;&#65533;h&#65533;&#65533;"&#65533;&#65533;&#65533;&#325;&#65533;a&#65533;&#858;&#1679;l&#4439;(&#65533;&#65533;J&#65533;&#65533;&#65533;5&#65533;Zp&#65533;
-&#65533;&#65533;A<FS&#65533;;&#65533;e&#65533;Zle[d H&#65533;&#65533;3Y&#65533;RF&#65533;a&#65533;OEGe&#65533;W^&#65533;Q&#65533;t^ETK&#65533;&#65533;&#65533;y&#65533;&#65533;&#46937;&#1121;&#19418;K&#65533;&#65533;&#65533;&#65533;&#1980;_&#65533;&#65533;^&#65533;&#65533;G]L&#65533;R&#65533;&#65533;c|&#65533;W&#65533;&#65533;0S ] &#65533; &#65533;}%&#65533;_&#65533;jM&#65533;&#65533;2&#43556;
;&#735;&#65533;vz&#65533;&#65533;g&#65533;&#902;&#65533;4&#65533;*&#65533;+&#65533;J&#65533;&#65533;e&#65533;&#65533;n &#65533;&#65533;&#65533;&#65533;&#65533;&#65533;&#65533;&#65533;&#65533;&#692;&#1191;&#65533;&#65533;&#65533;&#1337;:+L&#65533;&#830;&#65533;&#65533;K&#65533;&#65533;&#65533;z&#65533;&#65533;&#65533;&#65533;&#65533;&#65533;&#65533;DPf&#65533;mL&#65533;&#65533;&#65533;&#65533;9&#65533;f&#65533;&#65533;&#65533;mw&#65533;VV&#65533;&#65533;&#1981;&#65533;[nLN&#65533;&#65533;&#65533;Y&#1509;&#65533;&#65533;&#65533;)&#65533;&#65533;4&#65533;d&#65533;G&#65533;&#65533;Sq*l&#65533;&#65533;m&#475;&#65533;&#254;&#65533;,&#65533;&#65533;&#1244;&#65533;+&#65533;&#65533;n&#65533;(&#65533;3Z&#65533;*&#65533;&#65533;&#65533;&#65533;&+&#65533;!&#65533;s&#65533;6,1LK&#65533;s&#65533;W&#65533;&#65533;&#65533;&#65533;_&#65533;&#65533;Z&#65533;6,&#1264;Z*&#65533;&#65533;&#1147;S=&#65533;&#65533;/&#1596;&#65533;&#65533;&#65533;.vh`=&#65533;&#65533;&#65533;&#65533;U&#65533;m&#65533;&#65533;&#65533;&#65533;x&#65533;&#65533;&#65533;{&#65533;&#65533;&#65533;&#65533;K$x&#65533;&#65533;&#65533;&#65533;&#65533;/&#65533;&#65533;&#65533;[I&#65533;&#65533;c&#65533;&#65533;<&#65533;#&#65533;m0&#65533;&#65533;:i&#65533;o&#65533;&#65533;0&#65533;&&#65533;&#65533;I&  Qs&#65533;&#65533;&#65533;&#65533;&#65533;2&#65533; It&#65533;&#65533;&#65533;&#65533;&#65533;5&#65533;&#65533;&#65533;^'A=&#65533;&#65533;s&#65533;&#65533;&#65533;^t&#65533;&#65533;=h&#65533;`&#65533;2<gtHD&#1466;
&#65533;&#65533;&#65533;&#65533;Q&#65533;3J"&#65533;&#65533;&#65533;&#584;F&#65533;&#65533;%&#65533;v&#65533;&#65533;&#65533;&#65533;&#65533;&#65533;M
&#65533;&#65533; 9&#65533;[&#65533;?,!&#65533;8&#65533;&#1499;*&#65533;&#65533;&#65533;&#65533;:ar&#65533;&#65533;&#65533;`&#65533;#&#65533;8@}&#65533;$&#65533;&#65533;&#65533;&#65533;&#65533; &#65533;&#65533;Qt&#65533;&#65533;&#65533;(`&#65533;t&#65533; |&#65533;$'I&#65533;p =&#65533;Vg&#65533;!&#65533;&#65533;&#65533;&#65533;%_&#65533;&#65533;=&#65533;nX[{m&#571;S&#65533;W;^&#65533;&<U&#65533;T~&#65533;&#65533;^&#65533;r&#65533;*Z&#65533;&#65533;&#65533;8&#65533;&#65533;|ksV&#65533;b&#65533;&#65533; %}1!&#65533;&#375;&#65533;%c&#65533;&#1588;&#65533;2&#920;&#65533;&#65533;&#65533;&#65533;`i{#&#65533;(G&#65533;<&#65533;~&#65533;zXP&#65533;80v&#65533;&#65533;9&#65533;AX&#65533;&#65533;@&#65533;T&#65533;Nm4$&#65533;V&#65533;
&#65533;&#1026;G&#65533;&#65533;I&#65533;D&#65533;&#65533;E&#65533;Rp&#1158;&#65533;&#65533;@&#65533;&#65533;&#584;Ze&#65533;e&#65533;&#65533;&#65533;zk&#65533;xX&#65533;J<&#65533;&#65533;s&#65533;
C&#65533;~&#65533;2&#65533;&#65533;!&#65533;ij&#65533;&#65533;,0&#65533;C&#65533;&#65533;E&#65533;8&#65533;nag&#65533;&#65533;6&#65533;&#65533;RnH&#65533;&#65533;<&#65533;c&#65533;y&#65533;F&#160;&#65533;gBg&#65533;HG&#65533;&#65533;&#65533;<&#65533;&#65533;#&#65533;6zz&#65533;&#65533;~C&&#65533;,R&#1136;&#65533;&#65533;d&#65533;p&#65533;&#65533;&#65533;&#65533;&#65533;qdH&#65533;\+&#65533;&#65533;&#65533;j&#1174;&#65533;&#1895;&#65533;&#1063;~&#65533;&#65533;&#65533;&#65533;&#65533;]*e&#65533;+&#65533;&#65533;Lw&#832;&#65533;&#65533;&#65533;&#65533;0&#65533;&#65533;&#65533;&#65533;I&#65533;*&#65533;&#65533;&#65533;&#65533;m&#65533;f_*&#65533;S~&#65533;Cx&#65533;&#65533;D&#65533;yq&#65533;jT	ypV&#65533;&#65533;4tJPA>b@&#65533;8&#65533;&#65533;&#65533;ep&#65533;&#65533;%&#65533;)&#65533;B&#65533;&#65533;C2&#65533;&#65533;&#65533;<|&#65533;&#65533;j&#65533;:O&#65533;9&#233796;&#65533;>&#65533;Z+'&#65533;&#65533;&#65533;v?&#1036;4&#65533;p=&#65533;\z MJ&#34236;&#814;k+H&#1919;&#65533;Wv-&#65533;!("k&#1549;jFC&#65533;;&#65533;P%&#65533;&#65533;&#516;T&#65533;5Z&#65533;e&#65533;&#65533;&#1724;n6b&#340;&#65533;&#65533;c&#65533;&#65533;&#65533;\TQf&#65533;2&#65533;&#65533;&#65533;&#65533;&#65533;_l&#65533;D7E{&#65533;E&#65533;&#65533;&#65533;&#65533;&#65533;$&#65533;r	djH&#65533;?2&#65533;_x&#65533;&#65533;U&#65533;&#65533;&#1325;.&#65533;&#65533;&#65533;v<>&#65533;I&#65533;&#65533;b{k&#65533;&#65533;N&#65533;m&#65533;&#65533;
&#65533;:^&#65533;&#65533;&#65533; &#65533;&#65533;&#65533;K&#65533;&#168;&#65533;v&#65533;&#65533;&#65533;5T
&#65533;&#65533;AC,-f&#65533;&#65533;&#65533;*&x&#65533;&#65533;&#65533;&#65533;aT&#65533;J"&#65533;&#65533;2L&#65533;&#65533;&#65533;&#65533;vVQ@&#65533;2&#870;&#65533;&#65533;0&#65533;l&#65533;&#65533;X;&#65533;/&#65533;&#65533;&#1071;@&#65533;&#65533;&#65533;hYQ&#65533;x}&#65533;\&#65533;2Hu&#65533;&#65533;'&#65533;e?`L&#65533;&#65533;(&#65533;_&#65533;&#65533;+&#560;&#65533;&#65533;W&#65533;g&#1910;&#65533;&#65533;*2&#65533;(&#65533;
&#65533;&#65533;E&#65533;X&#65533;x#&#65533;&#65533;&#65533;A&#65533;&#65533;u&#65533;&#65533;&#65533;&#65533;&#65533;&#65533;,&#65533;&#65533;&#65533;`&#65533;|&#65533;&#65533;&#65533;&#65533;&#65533;&#65533;y2d>&#65533;X&#65533;_O&#416;&#65533;&#65533;&#65533;&#65533;&#65533;&#65533;:{&#65533;&#65533;^&#65533;g)&#65533;&#65533;&#65533;6>Af&#65533;EB3oi{xw&#65533;&#65533;&#65533;y&#65533;[&#65533;6Z&#65533;&#65533;&#1774;&#65533;&#65533;&#65533;&#65533;&#65533;&#65533;A&#65533;&#65533;)&#65533;I&#1257;K&#65533;&#65533;&#65533;Q&#896;\s&#65533;&#65533;&#65533;uO&#65533;&#65533;E&#65533;T&#65533;zp/q&#65533;&#65533;&#65533;WLp,c&#65533;&#65533;x&#65533;h&#65533;R#Y&O=Jn&#65533;i&#65533;|&#1828;#+&#65533;a&#65533;+s&#65533;&#65533;.{T&#65533;&#65533;e&#65533;&#65533;zA&#65533;&#65533; &#65533;&#65533;&#65533;&#65533;1 &#65533;&#65533;Z&#65533;&#65533;,g_8&#65533;&#65533;e&#65533;&#65533;&#65533;+#&#65533;-a&#65533;&#65533;t&#65533;&#65533;n&#65533;&#65533;&#65533;&#65533;&#65533;&#65533;[`&#65533;&#65533;&#65533;v&#65533;&#65533;}f7&#65533;&#65533;&#65533;P&#65533;y/z&#65533;M&#65533;{&#65533;&#65533;&#65533;Eqn&#65533;r&#65533;$n&#65533;&#65533;&#65533;&#65533;<F&#65533;gXs&#65533;4q&#65533;{&#65533;&#65533;&#65533;[&#65533;i7u!&#65533;&#65533;&#65533;n&#65533;&#65533;KH&#65533;&#65533;&#65533;&#65533;&#65533;>&#65533;&#65533;&#65533;S?&#65533;:&#65533;Uzl&#65533;&#65533;*&#65533;&#65533;&#65533;&#65533;&#65533;&#65533;&#65533;&#65533;&#65533;&#65533;&#65533;6&#65533;&#65533;163{&#65533;&#65533;&#957;&#65533;&#301;up&#65533;&#65533;&#65533;BA&#65533;R3s&#65533;j L&#65533;&#65533;&#65533;u&#65533;3&#65533;`&#65533;~&#65533;&#65533;>}&#43261;&#65533;iw&#65533;&#65533;&#65533;&#65533;uz&#65533;&#65533;&#65533;#&#65533;&#65533;&#65533;~wf&#65533;&#65533;]|&#65533;/&#65533;#&#65533;&#65533;&#65533;&#65533;&#65533;@&#65533;&#65533;&#65533;O`&#65533;Z&#65533;&#65533;&#1257;1&#65533;U&#65533;&#65533;&#65533;&#65533;VYp&#65533;&#65533;&#65533;0e4&#1349;|4&#65533;t3&#65533;m&#65533;qs[f)]&#65533;e&#65533;&#65533; HGC&#65533;&#65533;5&#65533;Q&#65533;4mEw!&#65533;4wA&#65533;l&#65533;g{&#65533;{&#65533;m&#1491;`,&#65533;x&#65533;ex7&#65533;I&#65533;%+&#1175;}&#1559;&#65533;&#65533;8&#65533;&#65533;&#65533;g}&#65533;m&#65533;
?&#65533;u&#65533;V&#65533;F&#65533;}&#65533;{&#65533;U
&#65533;\&#65533;&#65533;~&#65533;c&#65533;02&#65533;&#65533;qXX &#65533;y&#65533;1Z&#65533;%&#1841;\&#65533;&#65533;p&#65533;Gy&#65533;&#65533;J&#65533;&#65533;&#65533;Z6s&#65533;Wl;&#65533;R&#65533;D&#65533;&#867;V'x&#65533;<&#65533;&#65533;&#65533;&#65533;&#65533;&#65533;&#65533;&#65533;&#65533;&#65533;&#65533;PT6&#65533;&#65533;X(hA|&#65533;tt&l&#65533; 7|&#65533;\&#65533;bY6(v;X&#65533;<x&#65533;7&#65533;&#65533;&#65533;&#65533;&#65533;&#65533;o&#65533;&#65533;v&#65533;&#65533;}&#65533;&#65533;J&#65533;b&#613;U&#65533;%'PH&#65533;FO&#65533;&#65533;&#65533;&#65533;&#65533;&#65533;S@&#65533;l&#65533;&#65533;2G&#65533;&#65533;&#65533;Q&#65533;&#65533;&#65533;B H`ih&#65533;mXHj8l&#65533;rz&#65533;E&#65533;JZ&#65533;xt&#518;&#65533;48&#65533;*&#65533;$&#65533;&#65533;R&#65533;&#65533;&#65533;&#65533;&#65533;&#65533;&#65533;8&#65533;&#65533;&#65533;&#65533;{&#65533;&#65533;'&#65533;&#65533;c&#65533;&#65533;L&#1638; ,@&#65533;&#65533;&#32984;X&#65533;8&#65533;&#65533;l&#65533;hFHvG&#65533;H i&#1956;U&#65533;ac&#65533;&#65533;~&#65533;&#65533;U&#65533;g&#65533;c&#65533;c&#65533;%3J	&#65533;]&#65533;[&#65533;&#65533;9GC&#65533;F&#65533;&#65533;>&#65533;39&#65533;&#65533; &#65533;&#65533;z&#65533;@d&#65533;Dz&#65533;jTb&#65533;&#65533;+&#65533;B&#65533;[&#65533;!w(R&#65533;",{E&#1072;*&&#65533;&#65533;*H,&#1171;&#65533;W;l&#1090;Dy"&#65533;&#65533;Xu&#65533;Ua&#65533;&#65533;_Dx&#65533;=(&#65533;&#65533;8&#65533;Qy&#65533;&#65533;&#65533;uUi&#65533;Z&#65533;hy6~&#65533;&#65533;G)&#65533;&#65533;&#65533;Ug&#65533;&#65533;&#65533;0&#65533;&#65533;
	8a&#65533;&#65533;&#65533;&#65533;%&#65533;3G&#36043;&#65533;&#65533;[&#65533;w&#65533;z&#65533;&#65533;%&#65533;(&#65533;&#65533;~&#599;33wn(gq&#65533;_&#65533;&#31064;&#65533;&#65533;&#65533;&#65533;w&#65533;&#65533;&#65533;"$"Da,n&#65533;2&#65533;&#65533;&#65533;&#65533;s&#409;&#65533;&#386;L&#65533;&#65533;&#65533;D&#65533;hH&#65533;&#65533; CX&#65533;&#65533;&#65533;&#1562;T&#65533;&#65533;<&#65533;O&#65533;&#65533;(&#65533;&#65533;&#65533;_@&#65533;&#1409;Gkj&#65533;G&#65533;f)\&#65533;WO&#65533;&#65533;&#65533;l&#208;&#65533;&#65533;?&#65533;ds&#65533;YSY&#65533;&#65533;&#65533;>uY&#65533;&#65533;&#65533;M"r&#65533;&#65533;&#65533;I im&#65533;&#65533;j&#65533;6 &#65533;&#65533;&#65533;&#65533;&#65533;&#65533;&#65533;#)n	&#65533;&#65533;&#65533;&#65533;&#65533;&#65533;&#65533;y{'&#65533;>'&#65533;&#65533;&#65533;;&#65533;&#65533;&#65533;IA&#65533;&#65533;&#65533;&#65533;&#65533;&#65533;u&#65533;6L&#65533;>|&#65533;&#65533;2&#65533;&#1364;c&#65533;X&#65533;	-&#65533;V&#65533;
&#65533;j&#65533;&#65533;9&#65533;"&#65533;4&#65533;(&#65533;Z&#585;&#65533;	aOO&#65533;&#65533;&#1610;q&#65533;f&#65533;j&#65533;&#65533;&#65533;&#65533;F&#65533;&#65533;&#65533;&#65533;eIUsI&#65533;&#65533;#&#65533;&#65533;&#1809;&#65533;&#1529;&#65533;&#65533;&#65533;1&#65533;c'&#65533;s&#65533; &#65533;H&#65533;$&#65533;&#65533;1&#65533;&&#65533;&#65533;V&#37473;&#65533;eg2&#65533;7_&#65533;x&#1094;&#65533;&#65533;&#65533;<&#65533;4f&#65533;YV
&#65533;&#65533;Y"b&#65533;T&#65533;Q*&#65533;@&#65533;>I&#65533;@Y#&#65533;6+s:4&#65533;&#65533;4SC&#65533;&#65533;f&#65533;&#65533;&#65533;&#65533;iM&#65533;|&#65533;y&#65533;&#65533;*Zs&#65533;/&#65533;&#65533;E&#65533;&#65533;&#65533;&#65533;&#65533;&#65533;R&#65533;&#65533;i&#65533;7&#65533;F&#65533;P&#65533;Ibq8d&#65533;&#65533;&#65533;y&#65533;&#65533;i&#65533;&#1385;&#612;&#1379;{i&#65533;&#65533;&#65533;&#65533;y	&#65533;k&#65533;&#65533;S&#65533;y&#65533;&#65533;^<s+)&#65533; &#65533;&#65533;&#65533;@&#65533;1&#1692;m&#65533;&#65533;&#65533;&#65533;u*pQR&#65533;xK&#65533;&#65533;m&#65533;:&#65533;k&#65533;&#65533;^&#65533;&#65533;&#65533;e"I&#65533;ad&#65533;&#65533;&#65533;H&#65533;&#65533;&#65533;&#65533;,r&#65533;&#65533;d&#65533;t&#65533;&#65533;M&#65533;Qu&#65533;s&#65533;Y&#65533;&#65533;&#1690;n'|&#65533;/&#65533;T&#65533;&#65533;8O&#65533;&#650;&#65533;V$&#65533;w&#65533;&#65533;4r&#65533;&#65533;t/U&#65533;&#65533;&#65533;qQ8I&#65533;&#65533;&#65533;&#65533;H&#65533;&#65533;&#65533;I&#1745;&#65533;jVY&#65533;*&#65533;&#65533;r%&#65533;&#65533;&#65533;q*&#607;&#65533;x&#65533;&#65533;*&#65533;&#65533;$&#65533;4&#65533;^&#65533;:&#65533;~&#65533;&#65533;c&#65533;&#65533;p"&#65533;&#65533;&'D&#480;^(.&#65533;S &#65533;KT&#65533;&#65533;j=&#65533;&#65533;W&#65533;&#1850;I|s7&#65533;&#65533;&#65533;&#65533;TD&#65533;M&#65533;2F&#65533;7rP&#65533;q{&#65533;&#65533;YY&#65533;&#65533;&#65533;&#65533;yc^%q/v&#65533;&#65533;&#65533;&#65533;	&#65533;&#65533;&#65533;%-+w&#65533;iJ&#65533;yS&#65533;&#65533;A	&#65533;_&#65533;I&#65533;$k{&#65533;&#65533;&#688;&#51383;F&#65533;&#65533;j25&#65533;VKI&#65533;1%&#65533;(C&#65533;!&#65533;&#65533;&#65533;-IXl&#65533;&#1195;N&#65533;z&#65533;&#65533;5@{(&#1253;qA3&#65533;pd/3&#65533;&#65533;&#65533;"&#65533;&#65533;&#65533;:&#65533;&#1587;&#65533;FYg&#1795;&#65533;&#65533;&#65533;&#65533;&#65533;.N&#65533;SV&#65533;&#65533;&:&#65533;m&#65533;rLpN&#65533;&#65533;&#65533;&#65533;E&#65533;&#65533;&#65533;X{oj&#65533;&#65533;)&#65533;Uw@&#65533;W&#65533;&#65533;;&#65533;&#65533;I&#65533;&#65533;&#65533;&#65533;D&#65533;f&#65533;	u~&#65533;&#65533;&#65533;p&#65533;E&#65533;&#65533;&#65533;&#65533;&#65533;x&#65533;&#65533;:&#65533;&#65533;&#65533;&#65533;&#65533;&#65533;|&#759;&#65533;y&#65533;'&#65533;;*k&#65533;A &#65533;5&#65533;OV&#65533;&#65533;4&#65533;&#65533;&#65533;&#65533;&#65533;&#65533;&#65533; K&#65533;"&#65533;&#65533;S&#65533;&#65533;&#65533;&#65533;&#65533;&#65533;,&#1075;n&#65533;&#65533;&#65533; &#65533;&#65533;&#65533;&#65533;&#65533;&#65533;&#65533;P&#65533;&#65533;&#65533;8&#1474;$&#65533;&#65533;&#65533;$F 7V`T&#65533;J@O&#65533;GHJpe&#65533;')&#65533;&#65533;uU&#65533;P;k&#1620;&#65533;&#65533;&#65533;&#65533;&#65533;&#65533;}&#65533;&#602;&#65533;.&#65533;&#1788;&#65533;K&#65533;c9j&#65533;j|&#65533;&#65533;n&#65533;&#65533;w&#65533;&#65533;"w&#65533; g&#65533;q&#65533;J&#65533;&#65533;&#65533;~a&#65533;v&#65533;&#65533;&#65533;K&#65533;i&#65533;&#65533;y&#45815;E&#65533;	&#65533;&#65533;	&#65533;&#65533;>&#65533;&#65533;&#65533;&#1401;&#65533;!s&#65533;&#65533;&#1791;&#65533;&#65533;&#65533;pl&#65533;E&#65533;#<;&#65533;gW&#65533; &#65533;&#65533;]q&#65533;&#65533;&#65533;,25X&#65533;&#65533;&#65533;&#65533; &#65533;&#65533;&#65533;F&#65533;&#65533;&#65533;&#65533;&#65533;$\&#65533;(&#65533;k&#65533;\&#65533;L&#65533;d'&#65533;&#65533;4&#65533;3&#65533;&#65533;&#65533;&#65533;&#65533;Q&#65533;&#65533;;&#65533;&#65533;&#65533;&#65533;"&#65533;&#65533;
&#65533;&#65533;
&#65533;&#65533;&#1634;.&#65533;&#65533;&#65533;&#1120;&#65533;g&#65533;,&#65533;&#65533;+&#65533;&#65533;Q&#65533; w9&#65533;(&#65533;r{&#65533;Y,&#65533;u&#65533;1Vb&#65533;^,`&#65533;&#65533;&#65533;1 &#65533;kL2&#65533;?&#65533;>&#65533;:&#65533;&#65533;wtu&#65533;&#65533;&#722;&#65533;&#65533;&#65533;q&#65533;&#65533;k&#65533;&#65533;'k&#65533;&#65533;%t&#65533;Cg&#65533;&#65533;&#65533;&#65533;H&#1523;&#865;&#65533;&#65533;;&#65533;u&#65533;&#65533;z&#65533;&#65533;BEFD&#65533;$&#65533; &#65533;E&#65533;=q&#65533;l[&#65533;&#65533;,&#65533;&#65533;"d&#65533;G&#65533;S&#65533;&#65533;D&#65533;&#65533;D&#24160; h &#65533;:&#65533;9&#815;qO	
&#65533;&#65533;\&#65533;&#65533;8&#65533;0\&#65533;&#1590;_&#65533;&#65533;h&#65533;&#65533;&#65533;'(&#792;&#65533;&#65533;&#65533;&#65533;&#65533;&#65533;9&#65533;c&#65533;[&#65533;W&#65533;\&#65533;&#65533;&#65533;[&#65533;x&#65533;&#65533;=&#65533;&#65533;&#65533;r+w@9z&#65533;[Rk&#65533;O&#65533;&#65533;&#65533;L&#65533;&#65533;&#65533;&#65533;O&#504;&#65533;&#65533;&#65533;&#65533;v,Q&#658;&#65533;&#65533;&#167;B&#65533;&#1324;[&#65533;l&#65533;&#65533;]&#65533;&#65533;x:&#1010;&#65533;&#65533;&#65533;&#65533;$&#65533;&#65533;m&#364;&#547;s&#65533;&#65533;&#65533;[O&#1115;#&#65533;&#65533;&#65533;t&#65533;&#65533; &#65533;&#65533;&#65533;|H&#65533;a&#65533;&#65533;&#65533;&#65533;&#65533;V&#65533;&#65533;&#217;#&#65533;&#65533;&#65533;&#65533;&#65533;&#65533;Z &#65533;D&#65533;&#65533;h&#65533;d&#65533;&#65533;&#65533;&#65533;&#65533;&#65533;`&#65533;&#65533;&#65533;r9&#65533;.M&#65533;:j&#65533;8&#65533;o&#65533;&#65533;&#65533;L&#65533;^YZ&#65533;t&#65533;@-&#65533;B=&#65533;X&#65533;_,&#65533;4c&#65533;&#65533;&#65533;&#65533;&#65533;l&#65533;i
&#65533;c&#65533;&#65533;H&#65533;,VC&#65533;&#65533;
&#65533;&#65533;H&#65533;&#65533;ka&#65533;&#65533;&#65533;Y&#65533;&#65533;>&#65533;&#65533;ng8&#65533;V2e&#65533;&#65533;&#65533;]&#65533;&#65533;&#65533;&#65533;&#65533;&#65533;ym&#65533;&#65533;&#65533;?&#65533;&#65533;&#65533;&#1553;&#65533;^&#65533;@&#65533;9f&#65533;&#65533;&#65533;w&#65533;&#65533;e&#65533;&#65533;x&#65533;Z&#65533;0&#65533;&#65533;&#65533;U&#65533;&#65533;G&#65533;y9r&#65533;&#65533;&#65533;v&#65533;j&#65533;5_G&#65533;H&#65533;V0&#65533;&#65533;&#65533;'&#65533;&#65533;t&#822;&#260;&#65533;Fh&#65533;\&#1845;&#65533;&#65533;&#65533; &#65533;=&#65533;&#1256;&#65533;Ah&#65533;&#65533;X&#65533;I&#65533;&#1397;L&#65533;&#65533;)#w&#65533;&#65533;a&#65533;&#65533;&#1081;&#65533;&#65533;&#65533;&#65533;M^&#65533;&#65533;&#65533;&#65533;&#65533;&#65533;&#65533;ys&#1886;$&#65533;&#65533;&#65533;'C&#65533;?&#65533;&#65533;&#65533;
8&#65533;&#65533;&#65533;[j7e&#65533;&#65533;&#65533;&#65533;i&#65533;&#65533;L&#65533;&#65533;&#445;N&#65533;&#65533;&#2795;&#65533;g>L&#65533;>&#1253;&#65533;&#65533;3&#65533;&#65533;&#65533;`&#65533;'&#65533;{&#65533;P &#65533;&#65533;&#65533;&#65533;&#65533;&#284;&#65533;&#65533;&#65533;&#65533;,&#65533;-mP&#65533;&#65533;D&#65533;o\&#65533;&#65533;&#1320;+&#65533;|.&#65533;&;A(&#65533;&#65533;+&#65533;&#65533;&#64314;b&#65533;"&#65533;&#65533;_{o&#65533;&#65533;&#65533;&#65533;&#65533;y&#846;&#65533;&#65533;&#65533;&#65533;&#65533;3&#65533;Pc&#65533;&#65533;&#1355;E&#65533;&#65533;&#65533;$Y&#65533;&#65533;@.&#65533;{0QX0p,&#65533;&#65533;&#65533;&#65533;B&#65533;&#65533;&XK&#65533;&#65533;&#65533;&#65533;a\=&#65533;J&#65533;&#65533;(&#65533;&#65533;&#65533;p&#419;&#65533;&#65533;Y&#65533;&#1612;
&#65533;&#65533;&#26669;&#65533;K&#65533;&#65533;% i~&#65533;?&#65533;P&#65533;+&#65533;&#65533;l&#65533;~E&#65533;2A&#65533;&#65533;+&#65533;$  `&#65533;&#65533;z&#65533;N&#65533;&#36044;&#65533;N),&#65533;&#65533;&#65533;&#65533;#s&#65533;l*~&#1850;&#65533;&#65533;&#65533;&#65533;h~>&#65533;y&#65533;}&#65533;.t&#65533;&#65533;q&#65533;gw&#65533;&#65533;8&#65533;7&#65533;"&#65533;U6&#65533;&#65533;
&#65533;&#65533;&#65533;L@q&#65533;b&#65533;&#65533;&#65533;{&#65533;&#65533;&#65533;d&#65533;&#65533;&#65533;k&#65533;s&#65533;&#65533;Xxn]&#65533;&#65533;D|&#65533;&#65533;&#65533;&&#65533;-z&#65533;u&#65533;&#65533;&#65533;&#65533;kZ=j&#65533;&#65533;&#65533;&#65533;j&#65533;&#65533;&#65533;&#65533;6&#65533;&#65533;&#366;-+&#65533;&#65533;&#65533;&#65533;>&#65533;&#65533;&#65533;&#65533;&#65533;V&#65533;&#65533;.&&#65533;&#65533;&#65533;&#65533;uL_&#65533;d&#65533;nEtB+g &#65533;>&#65533;P&#65533;&#65533;&#65533;&#65533;&#65533;Y&#65533;Zm&#65533;JM&#65533;K&#65533;&#65533;A&#65533;D&#65533;>&#65533;&#65533;N&#65533;&#65533;n&#65533;io&#65533;&#65533;&#65533;&#65533;&#65533;&#65533;&#65533;-a&#1300;&#65533;&#65533;&#65533;&#65533;&#65533;&#65533;&#65533;&#65533;&#65533;&#65533;&#65533;~_&#65533;&#65533;?&#65533;-&#65533;$&#65533;&#65533;&#65533;&#65533;&#65533;m&#65533;&#983;vm&#65533;&#65533;D.&#65533;&#65533;\.&#65533;&#65533;OK;&#65533;~&#65533;&#65533;b&#65533;&#65533;.&#65533;)&#65533;&#65533;&#65533; &#65533;9&#65533;&#65533;&#65533;6N&#65533;7_&#65533;L&#65533;&#65533;M&#65533;&#65533;&#65533;&#65533;&#65533;&#65533;&#65533;&#65533;&#65533;qxXh&#65533;?&#65533;&#65533;&#65533;>&#65533;b~&#65533;U&#65533;Z&#65533;u&#65533;&#65533;Y&#65533;&#65533;&#65533;&#65533;&#65533;&#65533;>{&#65533;.Y&#65533;$=e{&#65533;y&#65533;&#65533;<&#65533;^&#65533;&#65533;&#65533;&#65533;k&#65533;&#65533;&#65533;&#65533;&#65533;&#65533;&#65533;Oc&#1161;a&#65533;*&#65533;^&#65533;&#65533;d&#65533;&#65533;&#65533;&#65533;&#65533;&#65533;I&#65533;;ph&#65533;8&#65533;&#65533;&#65533;_&#65533;9&#65533;tE&#65533;&#65533;&#65533;&#65533;&#65533;&#65533;&#65533;&#65533;&#65533;&#65533;t#hc'&#65533;&#65533;cr&#65533;#&#65533;&#65533;&#65533;&#65533;&#65533;R&#65533;R&#65533;&#65533;&#65533;h&#65533;&#65533;&#65533;C&#65533;Q&#65533;&#65533;&#65533;&#65533;_&#65533;&#65533;&#65533;ba> l&#65533;&#65533;:j&#65533;&#65533;]&#65533;&#65533;&#65533; &#65533;&#65533;&#65533;&#65533;&#65533;&#65533;&#65533;&#1484;&#65533;]&#65533;&#65533;&#65533;&#65533;&#65533;&#65533;&#65533;&#65533;&#65533;]<&#65533;&#65533;&#65533;b&#65533;&#65533;$!&#65533;&#65533;!&#65533;&#65533;&#65533;&#65533;&#65533;	L&#65533;G&#65533;&#65533;&#65533;&#65533;&#65533;&#65533;
Y<&#65533;&#65533;G&#1584;&#65533;m&#65533;x&#65533;Sx&#65533;&#65533;qd&#531;&#65533;R&&#1077;&#65533;&#65533;&#65533;-&#65533;&#65533;&#65533;b&#65533;&#65533;&#65533;&a&(&#65533;&#65533;&#65533;&#65533;]/&#65533;&#65533;t&#65533;&#65533;&#65533;;W]&#65533;&#65533;&#1254;L&#65533;B&#65533;&#65533;&#65533;&#65533;&h&#65533;he&#65533;%B&#65533;>H&#65533;(:@&#65533;&#65533;h&#1258;]&#758;&#65533;&#1783;m5&#65533;@&#65533;&#65533;&#65533;9O&#65533;&#65533;&#65533;&#65533;@:XL&#65533;&#65533;&#65533;E&#65533;d5&#65533;&#65533;&#65533;&#65533;&&#65533;j&#65533;XB&#65533;V(o!&#65533;"*	(*&#65533;PYM&#65533;&#65533;N&#65533;2&#65533;Z&#65533;&#65533;&#65533;1&#65533;o&#65533;&#65533;8&#65533;&#65533;&#65533;&#65533;g&#65533;&#65533;a&#65533;&#65533;5&#65533;&#65533;&#65533;S)]&#65533;&#65533;&#65533;0&#65533;&#65533;&#65533;+&#65533;r&#65533;I&#65533;&#65533;S&#65533;/!&#65533;~&#65533;&#65533;G&#65533;4&#65533;
 &#65533;&#65533;w@C&#65533;&#65533;)&#65533;8!c&#65533;&#65533;u.&#65533;<mS&#65533;H&#65533;&#65533;&#65533;
&#65533;&#65533;9&#65533;&#466;&#65533;&#65533;E	UR&#65533;&#65533;SIUE&#65533;D&#65533;&#65533;(&#65533;&#65533;1&#65533;Wq&#65533;&#65533;YA&#65533;%&#65533;$&#65533;e&#65533;&#65533;4&#65533;e&#65533;2E&#65533;&#65533;&#65533;|&#65533;e^`"vb{xPYc&#65533;I(&#65533;1&#65533;&#65533;r&#65533;&#65533;&#65533;U*&#65533;P&#650;&#65533;&#65533;U1&#65533;&#1047;&#1684;8&#65533;f&#21848;&#65533;&#65533;&#65533;&#65533;&#65533;4&#65533;&#65533;SMob&#65533;&#65533;7&#1769;c3v&#65533;\z&#65533;&#65533;&#65533;zq~7Ax&#1161;Wy&#65533;D&#65533;&#1809;&#65533;&#65533;DZ=&#1357;&#65533;W&#65533;yv&#65533;&'F&#65533;&#65533;&#65533; &#65533;&#65533;&#65533;$&#65533;X&#65533;&#65533;&#146;J&#65533;&#65533;&#65533;&#2022;&#65533;aRV&#65533;&#65533;&#65533;R>&#65533;&#2791;&#65533;j&#65533;FMH&#65533;ks&#65533;P`&#65533;E&#65533;]K&#65533;X&#65533;&#65533;
{&#65533;
)&#65533;g&#65533;z&#65533;&#1559;_&#65533;&#65533;z&#65533;&#65533;qT;&#65533;F:&#65533;&#1551;&#65533;exjW9&#65533;&#65533;&#65533;&#65533;e+J*&#65533;j&#65533;&#65533;i&#65533;RI.&#65533;&#65533;vZ.&#65533;&#65533;&#65533;&#128;9&#65533;|&#65533; &#65533;&#65533;6&#65533;&#65533;~'h:&#65533;&#65533;:&#65533;&#65533;Yos&#65533;Bu
&#65533;yi3&#1713;&#65533;f&#65533;&#65533;AW&#65533;&#65533;&#65533;F&#65533;&#65533;s=r&#65533;&#65533;&#65533;&#65533;=2&#65533;&#65533;rt&#65533;)&#65533;&#65533;&#65533;.&#65533;4&#730;T&#65533;&#65533;&#668;&#65533;&#65533;&#65533;
+&#65533;&#65533;&#65533;t&#65533;*x+/P&#65533;CQ&#65533;y&#65533;+&#65533;&#65533;+5[&#65533;a&#65533;&#65533;5&#65533;&#65533;&#65533;3&#65533;p@&#65533;1&#904;&#308;&#65533;&#65533;`&#65533;d&#65533;&#568;6.&#65533;I&#65533;&#65533;\&#65533;Mz&#65533;&#65533;&#65533;3&#65533;R&#65533;&#65533;|&#715;%M &#65533;c&#65533;7h&#65533;foa&#65533;&#65533;N0w&#65533;:&#65533;&#65533;'&#65533; <&#65533;'	&#65533;ag&#65533;v&#65533;[|&#65533;tb.&#65533;x&#65533;&#65533;&#65533;&#65533;:&#65533;&#65533;ig&#65533;&#65533;5 @*&#1534; Y&#65533;|&#65533;&#65533;Z&#65533;&#65533;&#2024;&#65533;&#65533;ljP&#65533;&#1252;iM&#65533;&#65533;&#65533;K&#65533;(&#65533;&#65533;4&#65533;<&#65533;&#65533;V&#65533;&#65533;&#65533;\&#65533;&#65533;z&#65533;*w},&#65533;&#17903;&#65533;&#65533;Q[&#65533;&#65533;Q/&#65533;b3w1&#65533;l&#65533;&#1110;&#839;&#65533;8&#65533;&#65533;m&#65533;&#65533;&#65533;&#65533;&#65533;&#1979;&#65533;&#65533;&#65533;E&#65533;&#65533;}s&#65533;&#65533;&#65533;&#65533;x&#65533;6&#65533;Q&#65533;&#65533;DQ8Fp&#65533;O&#65533;&#736;&#65533;&#65533;$&#65533;&#65533;&#65533;&#65533;&#65533;^&#65533;):&#65533;_&#65533;&#65533;r&#65533;&#65533;<&#65533;&#65533;&#65533;a&#65533;7g:S&#65533;&#65533;1)bT&#65533;:&#65533;&#65533;p^&#1530;FEiG&#65533;&#65533;&#65533;:7&#65533;&#65533;&#65533;&#65533;
`D&#65533;W&#65533;P!!x&#65533;JKx&#65533;&#65533;&#65533;&#65533;DTD&#65533;}&#65533;1&#65533;.R&#65533;A&#65533;k&#1925;&#65533;6F%hG:&#513; &#65533;7>c&#65533;&#65533;j&#65533;{&#65533;[&#65533;V&#65533;8&#65533;E.&#65533;[&#65533;&#65533;b&#65533;&#65533;&#65533;&#65533;&#65533;&#65533;&#1430;&#65533;&#65533;&#65533;w&#65533;+qC`l&#65533;&#1595;)10&#65533;&#65533;&#65533;&#65533;&#65533;s&#140;	&#65533;pk\c72&#65533;ANz2&#65533;&#65533;&#65533;&#65533;&#1412;&#65533;&#65533;Yv&#65533;r&#65533;b&#65533;&#65533;&#65533;&#65533;&#65533;&#65533;X&#65533;5&#65533;U&#65533;kc&#65533;&#65533;&#65533;&#65533;V&#65533;'&#65533;&#65533;;&#65533;&#65533;LE&#65533;&#1146;`&#65533;N=[=d&#65533;&#65533;T&#65533;&#860;h*&#65533;L&#65533;&#65533;&#65533;&#65533;a&#65533;&#65533;p!&#65533;?&#65533;&#65533;Q&#65533;&#65533;&#65533;3&#65533;i"(&#65533;z&#65533;&#65533;&#65533;lD4|&#65533;_O&#65533;C&#65533;w>&#65533;U&#65533;mT&#65533;y;V&#65533;}&#65533;&#65533;&#65533;&#65533;-&#65533;&#65533;&#65533;jW!a.&#65533;E	g&#65533;&#65533;&#65533;#%:&#586;2>" q&#654;*n_&#65533;&#65533;(A&#65533;Zl8&#65533;&#65533;HF&#65533;4&#65533;x&#65533;&#65533;0&#65533;N&#65533;VAM&#1684;&#65533;A&#65533;&#65533;^J&#65533;&#873;n&#65533;&#65533;P&#65533;j&#65533;&#65533;&#65533;=&#65533;&#65533;&#65533;z&N&#65533; e)&#65533;G H&#65533;(&#65533;s?&#65533;&#65533;&#65533;VG&#65533;&#878;^1VM&#65533;&}&#65533;&#65533;&#65533;qR	(UBg'&#65533;+&#65533;&#65533;j&#65533;iO9&#65533;u&#65533;c&#65533;0&#65533;&#65533;&#65533;&#65533;&#65533;}4&#65533;'.J4x&#65533;=&#65533;&#506;P&#65533;.&#1058;&#65533;m&#65533;,d'&#65533;%K&#65533;&#65533;&#65533;q&#65533;M;zAPv&#1443;&#65533;&#65533;&#65533;f&#65533;&#65533;&#65533;&#1547;&#65533;&#65533;&#65533; K&#65533;&#65533;&#65533;-&#65533;&g&#65533;Y&#65533;1&#65533;P&#65533;&#65533;O&#65533;&#65533;A&#65533;sP&#65533;}&#65533;2&#945;&#65533;FI&#65533;$&#65533;?&#65533;Mi&#65533;C&#65533;&#1898;&#65533;zUy!&#65533;U,^!w&#65533;&#65533;6^&#1196;&#65533;79&#65533;&#65533;&#65533;jo&#65533;&#65533;T&#65533;;&#65533;p&#65533;&#65533;&#65533;&#65533;&#65533;&#65533;;&#65533;_&#65533;)G&#535;&#65533;&#1882;#&#65533;6&#65533;&#65533;&#65533;`@h&#65533;Y&#65533;Rv&#65533;&#65533;&#65533;&#65533;8N&#65533;t&#65533;&#65533;&#65533;-h?&#65533;&#65533;M&#65533;&#65533;8$5&#65533;&#65533;4&#65533;&#65533;&#65533;&#65533;7&#65533;&#65533;P-81&#65533;&#664;^&#65533;<0&#65533;0h;&#1840;
&#65533;&#65533;&#65533;0&#65533;P#\'&#65533;&#65533;BEjy&#1888;F&#65533;&#65533;U&#65533;#&#65533;&#65533;&#65533;&#65533;G<&#65533;&#65533;&#1082;&#65533;&sw&#65533;:&#65533;&#65533;	y&#65533;;+xfP&#65533;&#65533;w&#65533;&#65533;aF&#65533;&#65533;Vd&#65533;B&#65533;&#65533;&#65533;x&#65533;&#1119;&#65533;&#65533;/_&#65533;J&#2045;&#65533;7k&#65533;}o&#65533;&#65533;i&#65533;&#65533;RO&#65533;` &#65533;y&#65533;&#65533;&#65533;&#65533;`&#47921;T&#65533;r&#65533;&#65533;RG&#377;&#65533;fE9R&#65533;jX&#65533;%&#65533;d&#65533;,{(&#65533;&#65533;&#65533;2&#65533;T5jkaR&#65533;l&#65533;&#65533;&#65533;&#65533;kr&#65533;&#65533;&#65533;&#1347;&#65533;&#65533;4&#65533;0b&#65533;8&#65533;&#65533;3a&#65533;J&#65533;&#65533; &#65533;l:.&#65533;j5&#65533;&#65533;'k&#65533;Rf,&#65533;&#65533;&#65533;&#65533;eG&#65533;o&#65533;[k,&#65533;&#65533;&#65533;&#65533;9&#65533;&#65533;R&#65533;&#65533;&#65533;&#65533;^&#65533;&#65533;&#65533;&#65533;j&#65533;+>&#65533;&#65533;fp&#65533;Y&#65533;&#65533;A&#65533;:&#65533;9&#65533;&#65533;&#1598;&#65533;W&#65533;'hB&#65533;&#65533;&#1923;&#65533;&#65533;&#65533;m*6[&#65533;!>&#65533;&#65533;2&#65533;&#65533;&K&#65533;&#147;&#65533;&#65533;h"&#134;&#65533;&#65533;o&#65533;&#65533;&#65533;&#65533;Vn&#65533;&#65533;'~a&#65533;kJ&#65533;&#1397;&#65533;{&#65533;Ly&#65533;0X&#65533;8&#65533; &#65533;J&#65533;&#65533;u&#65533;&#65533;Sy&#65533;&#65533;.&#65533;v]&#65533;t	u&#65533;aCs&#65533;O&#27122;&#65533;M&#65533;+&#65533;&#65533;f&#65533;&#65533;&#65533;J&#65533;k&#65533;m&#65533;m/^&#65533;&#65533;&#65533;&#65533;W&#65533;&#14247;&#1385;~"q&#473;&#65533;s&#1623;&#65533;c&#65533;&#65533;)H@{&#65533;&#65533;&#1693;&#65533;t&#65533;&#65533;&#65533;a&#65533;w&#65533;&#745;e&#65533;&#65533;&#65533;&#65533;&#65533;v&#65533;&#65533;I&#927;&#65533;&#65533;&#65533;&#933;~&#65533;*|&#65533;6&#65533;(%&#65533;Z&#65533;&#65533;D&#65533;:&#65533;&#65533;keJy&#65533;4&#65533;&#65533;&#65533;&#65533;	('&#607;Xb&#65533;&#65533;/&#65533;s&#65533;&#1970;g&#65533;&#65533;2&#65533;G&#65533;k&#65533;3&#65533;x&#65533;0K&#65533;D&#65533;V&#65533;eS&#65533;y&#65533;)&#65533;Ld&#65533;&#65533;$&x?&#65533;&#65533;t&#65533;o&#65533;p&#65533;N&#65533;&#65533;&#65533;D&#65533;&#65533;u[&#65533;Q&#65533;3&#65533;&#65533;\&#1517;&#65533;&#65533;&#65533;k&#65533;&#65533;&#65533;1&#65533;v&#65533;&#65533;&#65533;k&#65533;&#65533;)Dw&#65533;&#65533;_&#65533;&#65533;E?&#65533;	t&#65533;&#65533;&#65533;&#65533;A&#65533;%&#65533;&#1602;&#65533;&#1332;u&#65533;H_&#65533;&#1033;&#65533;&#65533;&#65533;&#65533;&#65533;&#65533;b]Pq&#65533;&#65533;"&#65533;fy)&#65533;q&#65533;i&#65533;&#65533;r&#1879;q&#65533;Ck<&#65533;r&#65533;&#65533;r&#65533;0k&#65533;g&#65533;&#65533;c&#65533;&#65533;C&#65533;EA&#65533;{&#65533;&#65533;0`&#65533;&#65533; lphL&#65533;]&#65533;&#65533;]&#65533;&#65533;[&#65533;H&#65533;&#65533;{1&#65533;t&#65533;u@z&#65533;t|&#65533;&#65533;&#65533;eS&#65533;f&#65533;f&#65533;g}dGi&#65533;u&#65533;f5&#65533;}&#65533;&#65533;&#65533;FP&#65533;`vh'~&#65533;&#65533;&#65533;&#65533;&#65533;>wOQ~b8&#65533;Y&#65533;`&#65533;d&#65533;w&#65533;&#65533;&#65533;&#65533;%'&#65533;&#65533;x&#65533;Wj&#65533;q&#65533;'z&#65533;8&#65533;x&#65533;&#65533;&#65533; &#65533;b3'b&#65533;0v	&#65533;&#65533;BS&#65533;&#65533;b9&#65533;Z&#65533;G&#65533;wq&#65533;&#65533;zAu&#65533;sB&#65533;&#65533;&#20555;k=T{#&#1090;6&#65533;&#65533;`&#65533;&#65533;J6G &#65533;&#65533;w&#65533;|&<\&#65533;x:0T&#65533;-&#1078;w&#65533;&#65533;Db~&#65533;&#65533;|&#65533;%>LnJ&#65533;O"P&#65533;&#65533;}|&#65533;&#65533;&#65533;&#452;Q&#65533;/&#65533;&#65533;5&#65533;_g&#65533;[X&#65533;\x&#65533;f&#65533;&#65533;&#65533;&#65533;d&#525;&#65533;&#65533;*	b4&#65533;&#65533;&#65533;4ng&#65533;^&#65533;E&#65533;&#65533;p&#65533;&#65533;	Gi&#65533;&#65533;&#65533;&#65533;h&#65533;%&#65533;&#65533;x&#65533;&#65533;&#65533;&#65533;G[&#65533;y&#65533;&#65533;	zD&#65533;&#65533;Hk&#65533;&#65533;&#65533;&#65533;&#65533;zI&#65533;&#65533;)pk&#65533;&#65533;]&#65533;&#65533; %D&#65533; &#65533;(;&#65533;q&#65533;&#65533; &#65533;&#65533;&#65533;&#518;l&#65533;Y&#65533;.&#65533;F&#65533;<^h&#65533;&#65533;&#65533;&#1221;29&#65533;&#65533;oe&#65533;X&#65533;+{T&#65533;&#65533;&#65533;&#65533;8}&#65533;&#65533;uJ&#65533;>N&#65533;u" &#65533;&#65533;&#65533;}V&#65533;1&#65533;&#65533;&#65533;H&#65533;P&#65533;R&#65533;32&#65533;@H&#65533;&#65533;V=Q&#65533;&#65533;&#65533; h&#65533;&#65533;B&#65533;&#65533;&#65533;&#65533;&#65533;a&#65533;HK&#65533;&#65533;&#65533;rx&#65533;`i&#65533;A&#484;&#65533;&#65533;7&#65533;I&#65533;'j3&#65533;G&#65533;&#65533;Iy&#65533;&#65533;8&#65533;&#65533;5&#65533;&#65533;&#65533;&#65533;R&#65533;&#65533;&#65533;9&#65533;}&#513;&#65533;&#65533;AVT?V&#65533;0L&#65533;8&#65533;&#65533;&#465;)&#65533;&#65533;&#65533;&#65533;&#65533;I&#65533;&#65533;&#65533;w&#65533;W!]d-
&#65533;&#65533;R*&#65533;![&#65533; d&#65533;&#65533;(f79CH}O&#65533;>MH&#65533;@&#65533;&#65533;&#65533;I&#65533;&#600;&#65533;&#65533;X'>&#65533;&#65533;}&#65533;&#65533;_&#65533;Xv&#65533;&#523;&#65533;	&#65533;N&#65533;&#65533;&#65533;&#65533;^H>Q&#65533;Uy&#65533;&#65533;2&#65533;&#65533;(<0&#65533;&#65533;&#65533;@&#65533;&#65533;pcgi&#65533;&#65533;&#199;(&#65533;&#65533;&#65533;p&#65533;&#65533;&&#65533;&#65533;a&#65533;&#65533;zA7&#65533;&#65533;{&#65533;&#65533;&#65533;e&#65533;&#65533;&#65533;&#65533;yYv7&#65533;&#65533;&#65533;i&#65533;&#65533;D'&#65533;z&#65533;k &#65533;E&#65533;&#65533;']!f&#65533;&#65533;2&#65533;&#65533;]&#65533;&#65533;-&#65533;D&#65533;&#130;< ("a%yN&#65533;Y4&#1449;*&#65533;Q&#65533;&#1030;&#1366;&#65533;O)&#65533;9&#65533;&#65533;&#65533;&#65533;f=	&#65533;&#65533;yOQ&#65533;&#65533;X&#65533;4&#65533;&#65533;I&#65533;&#65533;&#65533;OOp&#65533;Hv~&#65533;}&#65533;)&#65533;-&#65533;&#1337;&#65533;L&#65533;&#65533;3&#65533;&#65533;P&#1700;mg+&#65533;C!&#1032;&#1296;gq&#65533;&#65533;&#65533;'&#65533;&#65533;)&#65533;&#65533;v&#65533;&#65533;l&#65533;z&#65533;Y&#65533;&#65533;(&#65533;&#65533;%&#65533;&#65533;/&#65533;	&#65533;4Ek&#65533;&#65533;I
q&#41950;f&#65533;&#65533;Y&#65533;f	&#65533; &#65533;Yx&#65533;&#65533;5&#65533;&#65533;Fdk&#65533;r#!&#65533;2&#65533;*&#65533;&#65533;&#65533;&#1061;Ih&#65533;&#65533;U2&#65533;@l-&#65533;v&#65533;&#1634;&#1288;&#65533;/&#65533;*&#65533;H&#65533;&#65533;&#65533;Gz68y&#65533;3&#1706;;*&#65533;8&#65533;&#65533;:
&#65533;;&#65533;&#65533;g}U&#65533;&#65533;@z[t&#65533;n&#65533;&#65533;&#65533;&#65533;&#65533;J&#65533;&#65533;z&#65533;4&#65533;&#1032;&#65533;K G&#65533;{&j~&#65533;rH&#65533;&#65533;J&b&#1682;&#65533;&#65533;&#65533;Q&#65533;&#65533;&x&#654;c&#65533;&#65533;x
&#65533;&#65533;&#65533;&#65533;U&#65533;&#1977;&#65533;J&#65533;9+f&#65533;&#65533;b&#64128;Yr&#47712;&#65533;&#65533;&#65533;
\&#65533;	d!TCLQ&#65533;>8|7&#65533;&#65533;C/1&#65533;HKa&#65533;&#65533;Q&#65533;Q&#65533;3&#65533;&#65533;:&#65533;&#65533;y&#65533;&#65533;v&#65533;&#65533;2&#65533;&#746;&#65533;x!&#65533;&#65533;&#65533;&#65533;&#65533;&#1635;Y7&#65533;&#65533;%n&#65533;&#65533;-{&#65533;B
&#65533;K&#65533;&#65533;zX&#65533;W&#65533;&#65533;&#65533;;&#1779;&#65533;&#65533;a &#65533;u3&#65533; ,<&#42619;A&#65533;&#65533;&#2041;0k&#65533;fiJ}&#65533;pZ&#65533;&#65533;YR&#65533;&#65533;&#65533;&#65533;7&#65533;&#65533;&#65533;&#65533;{
&#65533;&#65533;&#65533;y&#65533;q&#65533;)&#65533;&#65533;&#65533;Iv&#65533;
i&#65533;&#65533;I&#65533;b@&#65533;&#65533;
&#65533;&#65533;&#65533;&#65533; &#65533;&#65533;r&#65533;&#680;&#65533;<uiq)&#65533;zz#B&#65533;QB&#65533;gcj&#65533;&#65533;	&#65533;>&#755;&#65533;&#65533;&#65533;S`i&#65533;";)&#65533;'&#46844;&#65533;+&#65533;&#65533;-&#739;@Z&#65533;&#65533;k&#65533;&#65533;#&#65533;4&#65533;_7&#65533;&#65533;&#65533;&#65533;&#65533;&#1786;&#65533;
B&#65533;:&#65533;\&#679;&#65533;aU&#65533;[z&#1152;&#65533;f&#65533;&#65533; &#65533;&#65533;&#65533;&#65533;&#65533; {0t&#65533;&#65533;U&#65533;&#65533;k
&#65533;~&#65533;k&#65533;&#65533;&#65533;&#65533;&#65533;G&#65533;*&&#65533;&#65533;&#65533;&#65533;&#65533;j&#65533;o[&#65533;)j0&#65533;&#65533;D&#65533;&#65533;x&#65533;&#65533;&#65533;D&#65533;&#65533;&#65533;&#65533;x&#65533;&#65533;&#65533;1&#65533;D&#65533;;&#65533;&#65533;&#65533;&#65533;&#65533;[OK&#65533;&#65533;&#65533;t&#65533;&#1791;&#65533;&#65533;&#65533;/&#65533;!f&#65533;&#65533;&#65533;([&#65533;0"O&#65533;&#65533;&#65533;&#1527;OGy&#65533;&#65533;{&#65533;j&#65533;&#65533;&#65533;,3&#65533;&#65533;&#65533;!+&#65533;&#65533;&#65533;&#65533;&#65533;{&#65533;{&#65533;&#65533;dJ1L&#65533;"&#65533;&#65533;c&#65533;&#65533;pr&#65533;&#65533;Nk&#65533;&#65533;92L&#65533;s&#65533;y&#65533;x&#65533;6e&#65533;&#65533;q"&#65533;#h&#65533;Qa;i#&#65533;&#65533;&#65533;+&#65533;AK&#65533;&&j
	&#65533;&#65533;&#1040;&#65533;kc&#65533;&#65533;&#65533;J&#65533;&#65533;&#65533;%&#65533;&#1726;&#65533;&#65533;&#65533;&&#65533;r@&#65533;&#65533;I&#65533;">f\&#65533; sU&#65533;&#65533;&#65533;&#65533;&#65533;&#65533;&#65533;&#65533;&#65533;#$;&#65533;&#65533;&#1371;&#65533;	&#65533;&#65533;o&#65533;/&#65533;Hh&#65533;&#968;&#65533;&#65533;n#&#65533;&#65533;|&#386;l&#65533;?1&#65533;&#65533;&#65533;&#65533;9gd&#65533;&#65533;F&#65533;2&#65533;~Pz&#65533;)&#65533;&#65533;Ok&#65533;3&#65533;&#65533;&#65533;&#65533;W{&#65533;&#65533;&#65533;S*%&#65533;<L&#65533;&#65533;&#65533;&#65533;&#65533;&#65533;Y6&#65533;&#65533;G&#65533;&&#65533;'&#1633;&#65533;&#65533;Z&#65533;&#1846;&w/<W(&#65533;L&#65533;&#65533;&#65533;&#65533;&#65533;&#65533;&#7171;*&#65533;rK&#65533;<&#1440;8&#65533;&#65533;&#65533;E&#65533;&#65533;|&#437;i&#65533;%&#65533;E&#65533;7&#65533;&#65533;&[&#65533;q<}&#65533;&#65533;~%&#65533;{&#65533;jK&#65533;nL&#65533;&#65533;;&#65533;&#65533;&#65533;&#65533;U@o&#65533;&#65533;&#65533;&#65533;+&#65533;s&#65533;&#65533;&#65533;0 &#65533;	&#603;4&#65533;7&#65533;W&#65533;F&#65533;&#65533;L&#213;&#65533;Q&#65533;;c&#65533;J\[:&#670;&#65533;8X&#65533;&#65533;&#65533;&#65533;&#65533;&#65533;&#65533;1&#65533;&#65533;z&#65533;H\-&#65533;(&#65533;\&#65533;&#65533;&#65533;&#65533;@&#65533;&#65533;C
&#65533;&#65533;&#1691;&#65533;&#65533;8&#65533;,&#65533;&#65533;&#65533;+G&#65533;&#65533;&#65533;=&#65533;)+P&#65533;&#65533;,&#65533;1&#65533;4l&#65533;_x&#65533;&#65533;&#65533;&#65533;O&#65533;|&#65533;l&#65533;&#65533;&#65533;L&#65533;&#65533;&#65533;R:&#65533;JM&#65533;&#65533;#&#65533;/&#65533;&#65533;.-T&#65533;&#65533; &#65533;
&#65533;&#65533;&#65533;F &#65533;z6\i&#65533;&#65533;&#65533;0&#65533;]&#65533;p&#65533;&#65533;&#550;&#65533;o&#1723;&#65533;&#65533;&#65533;&#65533;&#65533;&#65533;5&#65533;&#65533;,&#65533;&#65533;&#65533;`&#65533;z&#65533;&#65533;&#65533;&#65533;&#65533;Tl&#65533;nK&#65533;&#65533;u&#65533;&#65533;\&#65533;E&#65533;&#65533;$&#65533;(]&#65533;&#65533;'&#65533;&#65533;+&#65533;&#65533;&#65533;s&#65533;&#65533;&#65533;2-&#65533;\6&#65533;&#65533;&#65533;
&#65533;&#65533;p&#65533;&#65533;y1&#65533;&#1452;&#65533;&#1324;&#65533;x&#65533;&#869;&#747;~Q&#65533;&#960;b&#65533;&#65533;&#65533;&#65533;&#65533;&#65533;M&#65533;&#65533;T&#65533;&#65533;5u &#65533;K&#65533;&#65533;,L&#65533;&#65533;&#65533;&#65533;&#65533;j&#65533;&#65533;&#65533;&#65533;*&#65533;5&#65533;hg)(&#65533;&#681;&#65533;&#65533;y&#65533;b&#1752;&#65533;Xa&#65533;]q&#22341;81&#65533;&#65533;&#65533;-&#729;8&#65533;&#65533;k&#65533;U\&#65533;b&#65533;$&#65533;&#65533;)&#65533;&#65533;&#65533;&#65533;W&#65533;Y&#65533;&#65533;&#65533;&#65533;&#65533;m&#65533;4~&#892;F&#65533;&#65533;&#65533;&#1116;&#65533;g&#65533;&#65533;?&#65533;&#65533;Am&#65533;|&#65533;XW&#1316;&#65533;&#65533;`&#65533;^0&#65533;&#65533;&#65533;&#474; &#65533;E&#65533;&#1347;&#65533;j&#65533; &#65533;Y@&#65533;,&#65533;
\&#65533;&#65533;&#65533;&#65533;&#65533;&#65533;k&#65533;&#65533;:&#65533;&#65533;&#65533;&#617;G&#65533;&#65533;&#65533;&#65533;&#65533;t&#65533;&#65533;&#65533;&#65533;&#65533;*&#65533;/&#65533;Qh&#65533;&#272;8rk&#65533;&#65533;[S&#65533;H&#65533;&#65533;|[&#65533;:s&#65533;,&#65533;&#65533;&#65533;&#65533;tc&#65533;
&#65533;I&#65533;&#65533;&#65533;!&#65533;
&#65533;&#65533;&#65533;&#65533;i|-&#65533;d&#1630;}&#65533;^&#65533;&#65533;D&#65533;&#65533;vl&#65533;\&#65533;&#1228;&#65533;^&#65533;~d&#65533;H-&#65533;&#65533;Q&#65533;&#65533;&#65533;&#65533;&#65533;&#386;&#65533;<&#65533;&#65533;&#65533;gX&#65533;&#65533;x&#65533;,]&#65533;L&#65533;&#65533;&#65533;&#65533;&#65533;5<&#65533;&#65533;&#65533;x2&#65533;g&#65533;yn*>6i&#65533;}B&#65533;|&#65533;v&#65533;&#65533;'6~&#65533;yK&#65533;&#65533;&#65533;{&#65533;=sV&#65533;&#1108;&#65533;Q&#65533;w<D&#65533;&#65533;&#65533;&#65533;@&#65533;&#65533;yk	&#65533;&#65533;i&#65533;&#65533;&#969;&#65533;7}&#65533; .&#65533;&#65533;-&#65533;`&#1310;=P&#65533;&#65533;&#65533;3K&#65533;e>&#773;&#65533;&#65533;&#65533;&#65533;.o&#65533;&#65533;&#1497;%1&#65533;F^&#65533;&#65533;&#65533;s&#65533;;N&#65533;&#1558;|&#1818;&#65533;[&#65533;&#65533;&#65533; &#65533;&#65533;&#65533;!&#65533;F&#174;&#65533;&#57886;M&#65533;&#65533;|&#65533;&#65533;&#65533;&#65533;&#65533;&#65533;&#65533;&#65533;&#65533;a&#65533;hB&#65533;Ll&#1410;&#65533;&#65533;&#65533;&#65533;&#65533;&#65533;&#65533; F&#1196;S9[&#65533;&#65533;"&#65533;&#65533;&#65533;&#65533;K0&#65533;&#65533;&#1579;~&#65533;&#65533;&#65533;$&#65533;&#65533;na&#65533;&#65533;&#65533;@&#65533;&#65533;,s|&#65533;&#65533;G&#65533;c&#65533;&#65533;d~&#65533;r&#65533;&#65533;&#206;&#65533;h&#65533;&#65533;q]&#65533;L	&#65533;k&#1051;&#1209;l&#65533;}&#65533;&#65533;LRij&#65533;a&#65533;&#65533;&#65533;J&#65533;&#65533;)&#65533;E&#65533;q-pw>&#65533;q&#65533;&#65533;&#65533;&#65533;&#65533;V9 :T6&#65533;TL&#65533;$&#65533;&#1885;&#65533;&#65533;\b&#65533;0&#65533;&#65533;&#65533;&#65533;&#65533;3&#63256;Y&#65533;r&#65533;M&#65533;&#15996;&#65533;&#65533;&#65533;&#65533;6y&#65533;O>}&#65533;l&#65533;&#65533;&#65533;&#65533;&#65533;&#65533;&#65533;r&#65533;&#65533;&#870;&#65533;nT`&#65533;e&#65533;&#65533;\&#65533;&#65533;&#766;&#65533;+&#65533;J$&#65533;&#65533;&#65533;&#65533;F&#65533;&#65533;.&#65533;&#65533;&#65533;-&#65533;&#65533; &#65533;&#65533;&#65533;9&#65533;&#65533;&#65533;&#65533;&#65533;=J&#1531;&#65533;&#395;&#65533;.&#65533;c&#65533;"q&#65533;&#65533;&#65533;7&#65533;=&#65533;&#65533;&#65533;&#65533;&#65533;&#65533;x&#65533;&#1809;z&#65533;R/&#65533;&#65533;&#65533;~&#65533;&#65533;&#65533;A^&#65533;&#28802;&#65533;&#65533;&#65533;&#65533;]&#65533;&#65533;&#65533;&#65533;vh?&#65533;s&#65533;&#65533;&#65533;&#65533;_&#65533;Y&#65533;&#65533;&#65533;G	,&#65533;&#65533;?&#65533;w&#65533;&#65533;J&#65533;S&#65533;&#65533;&#65533;&_\"&#65533;&#65533;&#65533;^&#65533;+O&#65533;Z&#65533;&#65533;&#65533;&#65533;&#722;&#65533;&#65533;#&#65533;&#596;?p=O&#65533;&#65533;?&#65533;&#65533;&#651;&#65533;&#65533;6&#65533;R&#65533;B&#65533;w&#65533;&#65533;&#65533;&#65533;
&#65533;b&#65533;&#65533; &#65533;&#65533;Yl&#65533;jr&#65533;la&#65533;>&#65533;u&#65533;&#65533;&#65533;&#65533;&#65533;&#65533;]&#65533;
 G&#65533;9&#65533;&#65533;&#65533;&#65533;&#65533;]<&#65533;@`&#65533;&#65533;&#65533;&#65533;&#65533;&#65533;&#65533;&#65533;&#65533;&#65533;&#65533;&#65533;&#65533;&#65533;&#65533;U\'hsO7&#65533;"&#65533;&#65533;&#65533;$&#65533;O&#65533;0L&#65533;&#65533;&#65533;&#65533;L&#65533;&#65533;&#65533;&#65533;&#807;=&#65533;&#65533;&#65533;s&#65533;#c^&#65533;Z&#65533;&#65533;&#65533;&#65533;&#65533;&#65533;&#65533;&#65533;%*&#65533;	&#65533;&#65533;&#65533;&#65533;(&#65533;&#65533;&#65533;A&#65533;~x(&#65533;&#65533;I&#65533;&#267;&#65533;3&#65533;&#65533;&#65533;`&#65533;&#462; 1&#65533;&#65533;H&#65533;&#65533;&#65533;&#65533;F&#65533;&#65533;qK,c.THQdI&#65533;m&#65533;&#65533;&#65533;&#65533;H
&#65533;3&#675;&#65533;&#65533;\\&#65533;&#65533;&#65533;&#65533;5'6&#65533;dI#J+9&#65533;Pu&#65533;O&#65533;H}D&#65533;&#65533;#&#65533;Ub;2&#65533;P&#65533;&#65533;&#1783;p&#65533;&#369;G&#65533;&#65533;\&#65533;x!J15e&#1783;p&#65533;&#65533;&#65533;&#65533;&#65533;p&#65533;r&#19989;&#65533;v&#65533;v&#65533;&#65533;@PD&#65533;&#65533;|&#65533;&#65533;&#1187;9&#65533;g&#65533;;g&#65533;PFL&#366;&#65533;2<d&#65533;&#65533;&#65533;&#65533;&#65533;Y&#65533;&#65533;&ZQ&#65533;&#866;iG~&#65533;9&#65533;6&#1172;&#65533;fI&#65533;&#259;A&#65533;&#65533;k+&#65533;&#859;#YY&#65533; H&#65533;&#65533;a&#65533;&#562;e]1qq&#65533;O&#65533;&#227;wjQ+j&#65533; &#65533;&#65533;j&#65533;&#65533;&#65533;	`&#65533;&#65533;&#65533;&#65533;|&#65533;&#65533;&#65533;&#65533;km&#65533;&#65533;&#65533;h&#65533;&#65533;&#880;&#65533;]@&#65533;L3=(f&#1538;&#65533;<&#65533;_&#65533;!6a&#65533;&#65533;c&#65533;AFYqn\0&#1664;&#65533;&#65533;&#1992;&#65533;&#65533;Ck&#65533;P Q(vu&#65533;Ee&#1740;I&#65533;5cN&#65533;ug&#65533;J&#65533;&#65533;&#148;U&#65533;&#65533;T&#65533;2	&#65533;&#1809;9&#65533;&#65533;&#65533;UEV`&#65533;mF&#65533;rRny&#1502;&#65533;@&#65533;&#65533;&#65533;E
&#65533;&#65533;&#65533;K|YIV&#65533;&#65533;'Pp&#65533;,i&#65533;	%&#65533;&#65533;&#65533;`&#65533;"b& &#65533;:&#65533;@3.X&#65533;&#65533;,&#27076;&Nc|e&#65533;N_z@&#65533;v&#65533;)&#65533; & &#65533;z&#65533;m&#65533;&#65533;1&#65533;bzG0&#65533;$s&#65533;&#65533;&#65533;&#65533;:&#65533;#&#65533;&#65533;ey&#65533;&#65533;mY&#1097;&#65533;&#65533;6k&#65533;&#65533;I&#275;&#65533;&#65533;&#65533;&#1903;&#1497;&#65533;&#65533;KV&#65533;&#65533;%M&#65533;&#65533;&#1424;&#65533;aE&#65533;c&#65533;&#65533;&#65533;OWq&#65533;k+&#65533;g+Z&#1786;dP&#65533;sRJ&#65533;&#65533;n|a`&#65533;&#65533;F8&#65533;`&#65533;8((&#65533;&#65533;k&#65533;a&#65533;&&#65533;&#65533;;&#65533;" &#65533;Bn&#65533;&#65533;+&#65533;&#65533;^Y&#65533;&#1707;&#65533;&#65533;&#167;6|&#65533;}&#65533;&&#65533;kQH&#65533;R&#65533;&#65533;&#65533;'rF&#65533;:T&#65533;&#65533;v,&#1170;&#65533;4$&#65533;&#65533;&#1368;&#65533;#U&#65533;&#65533;&#65533;&#65533;u&#65533;W&#65533;d%&#65533;&#65533;8&#65533;L&#65533;zg&#65533;&#1361; &#65533;&#23825;uW&#65533;&#65533;&#65533;=&#65533;+b2&#65533;&#65533;&#61123;&#65533;&#65533;&#890;&#65533;*&#65533;a&#65533;&#65533;s&#65533;:N&#65533;&#65533;ew&#65533;&#65533;&#1566;Y&#65533;&#65533;!&#65533;&&#65533;&#65533;#&#65533;J,4&#65533;o&#65533;&#65533;vm&#65533;&#65533;&#65533;j &#65533;&#65533;&#65533;&#65533;|\M&#65533;&#65533;&#65533;c)@&#65533;
+Am&#65533;&#65533;&#65533;&#65533;&#65533;y&#65533;&#65533;&#65533;&#65533;WZ&#65533;0&#65533;8&#65533;	y#;#&#65533;&#65533;xo&#65533;s&#65533;&#1329;u&#65533;&#65533;d+&#65533;&#65533;^{6&#802992;&#65533;&#65533;&#1540;&#65533;&#65533;&#65533;&#1392;kS&#65533;&#65533;&#1787;h&#65533;&#65533;}&#65533;&#65533;&#65533;v+&#65533;&#65533;&#65533;j^&#65533;&#65533;:,}&#65533;COO7n&#65533;Y&#1827;O&#8036;7&#65533;&#65533;m&&#65533;&#65533;[Dx&#65533;z&#65533;G&#65533;q\&#65533;&#65533;&#65533;P2;.&#65533;&#65533;0&#65533;&#65533;&#65533;Te&#65533;&#65533;&#65533;&#65533;_&#65533;&#65533;!&#65533;&#65533;Rc&#65533;&#1221;&#65533;_&#65533;#^g&#65533;&#1466;u&#270;w&#65533;!&#65533;&#65533;pA&#65533;&#65533;n&#65533;&#65533;&#65533;2&#268;&#65533;4&#65533;&#65533;BZ&B&#65533;&#65533;&#65533;&#65533;y&#65533;&#65533;8&#65533;?&#65533;on&#65533;{&#65533;&#65533;&#65533;#&#65533;&#65533;&#65533;b-&#65533;X&#65533;$&#65533;&#65533;&#65533;~"#
O&#65533;&#65533;XQ&#65533;{&#65533;A&#65533;&#65533;&#65533;"cA&#65533;&#65533;*\"|&#65533;&#65533;&#65533;g&#65533;&#65533;&#65533;l&#65533;&#65533;	tR8&#65533;&#65533;V&#65533;0&#65533;GH&#65533;;!&#65533;\&#35869;&#224;&#65533;qjP&#65533;&#65533;&#65533;&#65533;&#65533;&#65533;&#65533;&#65533;&#65533;c&#65533;&<&#65533;&#65533;&#65533;$Dl&#65533;<9/EY&#1957;&#65533;'&#65533;F&#1035;&#65533;&#65533;R&#65533;&#65533;&#65533;) &#65533;&#65533;!&#964;&#65533; &#65533;&pR&#65533;&#65533;&#65533;D&#65533;1k:H&#65533;&#65533;&#65533;&#65533;%&#65533;ZU$$&#65533;&#65533;2)&#65533;b&#65533;&#65533;&#65533;C&#65533;R&#65533;?2l&#65533;3&#65533;9&#65533;&#65533;w&#65533; 2&#65533;9&#65533;c.*1&#65533;`&#65533;w!	&#65533;&#65533;
&#65533;6&#65533;&#65533;&#65533;&#65533;x&#1243;&#65533;{&#65533;
iHP&#65533;&#1041;&#65533;^-&#65533;W&#65533;U&#65533;&#53677;B&#65533;&#65533;&#65533;7&#449491;=&#65533;&#65533;&#65533;&#65533;&#65533;L&#65533;2r&#65533;J&#65533;?&#65533;s&#65533;]S9k!&#65533;L)>&#65533;&#65533;&#65533;&#65533;|&#65533;'QDp&#65533;&#65533;M&#65533;&#65533;f6a$b&#1713;&#65533;&#65533;&#65533;&#65533;&#1167;^p&&#65533;W&#65533;&#65533;&#65533;>0&#65533;&#65533;?&#65533;iHpr&#65533;8&#65533;B9QIt2W&#65533;&#65533;!NXO&#65533;&#65533;&c&#482;	=	&#65533;&#65533;&#65533;&#65533;g?b&#65533;Ryh&#65533;V.t&#65533;&#65533;&#65533;+&#43821;&TY&#65533;j&#65533;NB&#65533;-Ol&#65533;h}iL&#1354;&#65533;!&#65533;&-&#65533;2&#65533;&#65533;s#E)&#65533;z@&#65533;i&#65533;t2.&#65533;&#65533;Z	0$`&#65533;Y&#65533;&#65533;r&#65533;&#65533;C"&#65533;&#65533;&#65533;i&#65533;~Z=&#65533;&#65533;&#65533;h=&#65533;Y&#65533;&#65533;y`&#65533;&#65533;9lMk&#65533;<Nn&#65533;&#65533;`q&#65533;&#65533;
&#65533;&#1343;&#65533;3&#65533;s&#65533;&#65533;d&#65533;&#65533;&#65533;&#51958;&#65533;b&#65533;JVIL(&#65533;`)5t] &#65533;&#65533;&#65533;H&#65533;4&#65533;&#65533;1&#65533;&#65533;[&#65533;s&#65533;&#65533;&#65533;Q&#65533;&#65533;&#65533;&#1089;j&#65533;&#65533;V&#65533;z&#65533;3&#65533;ub;N &#65533;ta&#65533;%gV(kY&#65533;5d&#65533;=K&#65533;n*Z&#65533;a&#65533;5&#65533;?&#65533;{&#65533;&#65533;B&#65533;&#65533;&#65533;&#65533;&#65533;&#65533;P&#65533;&#281;m&#65533;.&#65533;T&#65533;&#65533;&#65533;&#65533;&#881;2&#729;n&#65533;3*MTT&#65533;&#65533;\&#65533;{&#65533;&#65533;&#65533;T&#65533;}&#65533;]&#65533;&#65533;'&#65533;&#65533;$&#65533;&#65533;J&#65533;&#65533;A'a@&#65533;&#22860;K&#65533;bsR&#65533;)y!K&#1668;&#65533;&#65533;&#2044;&#65533;O&#65533;&#65533;&#65533;-&#65533;&#65533;&#65533;qE&#65533;[&#65533;Z&#65533;&#65533;&#65533;&#65533;}&#65533;0&#65533;&#65533;o|&#65533;$JO&#65533;&#65533;U&#1630;&#65533;
&#65533;&#65533;&#65533;_y8;X&#65533;+,
%\ZZZGU&#65533;4&#65533;agSk&#65533;&#65533;&#65533;u&#65533;\o&#1914;&#65533;&#65533;&#65533;&#1699;&#65533;
&#65533;&#65533;RTX&#65533;&#65533;&#65533;&#65533;&#65533;	,&#65533;&#65533;)w&#65533;&#442;h&#65533;1&#65533;\&#65533;H?&#65533;&#65533;U^&#65533;~l&#65533;Nw:&#65533;@&#65533;&#65533;&#65533;E+&#65533;&#65533;m&#1149;D&#65533;(?&#65533;&#65533;&#65533;&#65533;&#65533;&#65533;K&&#65533;&#65533;cLk)&#65533;&#65533;&#1426;Mm&#65533;B!&#65533;&#65533;&#65533;s&#65533;&#65533;,&#65533;,w&#65533;r&#65533;C0&#65533;&#65533;L&#65533;Z&#65533;&#65533;&#65533;n&#1116;&#65533;k&#65533;j&#65533;&#65533;n&#65533;&#65533;&#65533;);o&#65533;N2(&#65533;&#65533;&#65533;A7&#65533;uk&#65533;5a&#65533;&#65533;Z&#65533;&#65533;?U&#65533;&#1869;GC&#1184;5&#65533;&#65533;&#65533;&#65533;<(1&#65533;V&#65533;5&#65533;&#65533;&#65533;&#65533;&#65533;u9&h&#65533;'&_&#65533;&#65533;&#65533;&#65533;&#235;l&#65533;W&#65533;&#65533;&#295;&#65533;$:3O&#65533;{&#65533;&#65533;T&#65533;&#65533;&#65533;2C&#65533;&#65533;&#65533;)&#65533;&#65533;EU&#65533;&#65533;V&#65533;&#65533;&#65533;2Nj[&#65533;&#65533;l&#65533;Bi&#65533;@L&#65533;qD&#65533;0p&#65533;cP&#65533;&#65533;&#65533;k&#65533;T&#65533;&#65533;M)&#65533;XD&#65533;&#65533;&#65533;[(>&#65533;&#65533;&#65533;&#65533;&#65533;&#65533;&#65533;/kj^O&#1760;&#65533;)&#65533;,&#65533;XqN\&#65533;@M&#65533;&#65533;q&#65533;&#65533;f'&#65533;&#65533;&#1049;&#65533;&#65533;&#65533;N&#65533;&#65533;_&#65533;&#65533;&#65533;E&#65533;=&#65533;2`&#1222;&#1810;W&#65533;&#65533;y&#65533;e&#1777;	&#1948;	>>&#65533;7&#65533;&#65533;Y&#65533;NE&#65533;s_\&#65533;&#65533;:7P)&#65533;&#65533;m&#65533;{&#65533;^&#65533;6&#65533;&#65533;&#65533;%&#1876;Rf&#65533;,f&#65533;5'/&#65533;W:&#65533;&#65533;&#65533;&#65533;&#65533;&#65533;&c&#65533;{&#65533;&#65533;]oJ&#1587;v%&#65533;&#65533;&#65533;&#65533;e&#65533;&#65533;y&#65533;"2&#65533;Bm&#65533;&#65533;L&#65533;&#1991;K&#65533;&#65533;&#65533;&#65533;&#65533;}=&#65533;L&#65533;ZG&#65533;&#65533;&#541;x&#65533;&#65533;|&#65533;
&#65533;&#835;&#65533;&#65533;&#65533;&#1566; &#65533;&#65533;&#65533;$&#65533;g&#65533;&#65533; Z&#19935;v7&#65533;&#65533;&#65533;u&#65533;L&#65533;_&#65533;&#65533;&#65533;&#65533;&#65533;&#65533;OXe&#65533;&#65533;&#65533;&#65533;x&#65533;n&#65533;p&#65533;&#65533;\&#65533;(&#65533;vh&#65533;z&#65533;&#65533;&#65533;gk&#65533;&#65533;}gw&#65533;i&#65533;Uw&#65533;&#65533;o&#65533;&#65533;o&#65533;w`&#65533;Ee&#65533;w&#65533;&#65533;Cj&#65533;p&#65533;T-&#65533;7&#65533;Oq&#65533;6puG&#65533;&#65533;W}&#65533;ae&#65533;:&#65533;&#65533;}%&#65533;'x&#65533;J&#65533;&#65533;xP&#65533;x&#65533;B&#65533;e~&#65533;&#65533;l&#65533;_&#1395;k&#65533;&#65533;B&#65533;aF-@&#65533;&#65533;&#65533;1&#65533;]&#65533;&#65533;&#65533;L&#65533;X&#65533;&#65533;X&#65533;fXQp"&#65533;&#65533;.j8z	X;h5hnh&#65533;&#65533;&#1472;#&#65533;G&#65533;B&#65533;n&#65533;&#65533;oH&#65533;&#65533;E&#65533;i&#65533;F&#65533;&#65533;&#65533;&#65533;_&#65533;&#65533;i!&#65533;{&#65533;5Z&xk&#1207;&#65533;&#65533;8>;&#65533;6&#663;&#65533;Y &#65533;&#65533;X{au:&#65533;|&#65533;q/&#65533;K>"&#65533;&#65533;7A&#65533;2gE&#65533;?&#390;HF&#65533;3&#65533;S&#65533;&#65533;hJn&#65533;jB&#65533;31&#65533;o&#65533;&#65533;x&#65533;_&#65533;&#65533;&#65533;&#65533;&#65533;&#65533;&#65533;u&#65533;&#65533;|x&#65533;&#65533;g&#65533;vB{&#1080;&#65533;c h&#65533;s{A&#1670;hs&#65533; &#896;t &#65533;&#65533;&#65533;Hb
&#525;yh&#65533;&#65533;&#65533;z&#65533;|c8(&#65533;}(e({5&#65533;&#65533;&#389;{&#65533;&#65533;?&#65533;&#65533;&#65533;&#65533;d.&#65533;i&#65533;b&#65533;o&#65533;&#65533;&#65533;&#65533;&#65533;h*&#65533;H&#65533;'>n&#65533;p&#65533;&#65533;AYG&#65533;&#65533;&#65533;`}&#536;{t&#65533;k{7US&#65533;&#65533;DHl.'Uu~+&#65533;e&#37126;G`&#65533;&#65533;8&#65533;&#1096;&#65533;2&#65533;&#65533;&#1153;&#65533;Evbx&#65533;&#65533;&#65533;&#33779;&#1477;&#65533;&#65533;&#65533;6iqHPNJ@&#65533;JQ&#65533;I&#65533;Q&#65533;&#1549;*&#65533;&#65533;&#65533;&#65533;&#65533;&#65533;&#532;*e&#65533;&#65533;(M &#65533;&#65533;&#65533;gu&#65533;%&#65533;B&#65533;&#65533;98&#65533;&#65533;w&#65533;&#65533;8u>&#65533;&#65533;&#65533;h&#65533;&#65533;ge&#65533;&#65533;B(&#65533;&#65533;&#65533;w&#65533;W&#65533;&#65533;W&#65533;&#65533;vsCc9&#65533;&#65533;&#65533;w[&#65533;r)&#65533;&#65533;&#65533;e&#65533;&#13417;&#65533;I&#65533;&#65533;&#65533;&#65533;E&#65533;&#65533;f&#65533;'&#65533;&#65533;&#65533;&#65533;&#65533;&#65533;~&#65533;&#65533;&#65533;{cg&#65533;jn&#65533;&#65533;F&#65533;&#65533;&#581;v&#65533;&#65533;'&#65533;&#1548;&#49558;&#65533;a&#65533;&#65533;Q&#65533;&#65533;PJ&#65533;	GI&#65533;&#65533;&#65533;&#65533;&#65533;R&#65533;&#65533;&#65533;yt&#65533;VR&#65533;&#65533;&#65533;&#1423; &#65533;!&#65533;&#65533;XB`w&#65533;S&#65533;8&#65533;`9&#65533;&#65533;%&#65533;8y&#65533;&#591;&#65533;&#65533;&#1577;&#65533;rp~&#65533;"&#65533;&#65533;a&#65533;&#65533;u3)j
&#65533;Nk&#65533;}Y{&#65533;&#65533;&#65533;&#65533;&#65533;%&#65533;b|&#65533;&#65533;&#65533;Ty&#65533;Ox&#65533;&#65533;[&#65533;&#65533;r&#65533;(&#65533;&#65533;I&#65533;Ts&#65533;&#65533;i&#65533;.&#65533;&#65533;&#65533;&#65533;&#65533;$y`	&#65533;N&#65533;&#65533;i:&#65533;X&#1865;&#65533;&#65533;u&#65533;y&#65533;&#65533;&#65533;&#65533;^0&#65533;&#65533;&#34033;v0&#65533;8&#65533;&#65533;S&#65533;&#65533;&#65533;&#65533;&#65533;q&#65533;&#65533;&#65533;]*&#65533; xH&#65533;0o&#65533;	&#65533;&#65533;&#65533;&#65533;&#65533;X&#65533;)&#65533;&#1628;&#65533;8&#65533;&#65533;&#65533;&#65533;8&#65533;&#65533;	&#65533;&#65533;&#65533;?c&#65533;oB([&#1059;&#65533;&#65533;n&#65533;h=v&#65533;M&#65533;&#65533;&#65533;b86&#65533;K<&#65533;&#65533;q&#65533;&#65533;_
&#65533;&#65533;3%&#65533;&#65533;O&#65533;`&#65533;6K"weI&#65533;?5&#65533;&#65533;&#65533;)('&#65533;&#65533;g&#65533;b&#65533;&#65533;^&#65533;&#65533;&#65533;9&#65533;*&#65533;&0&#65533;&#65533;:&#65533;.@&#65533;&#65533;&#65533;&#65533;Y:Q&#65533;&#1817;&#65533;:mi&#65533;Jz&#65533;&#65533;&#65533;&#65533;+s\{&#65533;&#65533;&#65533;&#65533;&#65533;&#65533;&#65533;&#65533;G&#65533;&#65533;;u&#65533;&#65533;&#65533;(M&#65533;h&#65533;9&#65533;MJwYx&#65533;&#1335;&#65533;&#793;&#65533;&#65533;T7i&#65533;9&#65533;&#65533;&#65533;&#65533;&#65533;&#65533;:&#65533;M
&#65533;&#65533;vC&#65533;&#65533;G&#65533;&#65533;&#65533;vB&#386;`&#65533;x&#65533;qE&#65533;a&#65533;6&#1346;&#65533;&#65533;(&#65533;a&#663;'&#65533;9&#65533;&#65533;&#65533;&#65533;7&#52710;&#65533;&#65533;&#65533;&#65533;4P&#65533;wj&#65533;_&#65533;9M(&#65533;!	mB&#65533;&#65533;&#65533;&#65533;(&#65533;&#65533;&#665;(&#65533;&#65533;&#65533;&#65533;&#65533;uZI&#65533;&#65533;8F&#65533;
&#65533;ZuZ&#65533;&#65533;:p&#65533;i&#65533;&#65533;j&#65533;&#65533;&#65533;&#65533;&#65533;{&#65533;&#65533; J&#65533;H&#1634;qXGr8oD&#65533;&#65533;&#65533;z&#65533;&#65533;&#65533;&#65533;&#65533;&#65533;<&#65533;e&#65533;mq&#65533;&#65533;&#65533;c
q&#65533;I&#65533;&#65533;&#2774;Z&#489;&#65533;&#65533;&#65533;*&#65533;QJ&#65533;&#65533;PkU&#1708;&#65533;&#32939;&#65533;&#65533;EW&#65533;1&#65533;&#65533;t&#65533;&#65533;&#65533;&#65533;&#65533;,&#65533;&#65533;&#65533;bU&#65533;&#65533;E&#401;&#65533;&#65533;d&#65533;&#65533;&#65533;&#65533;`\&#65533;&#65533;]&#65533;&#65533;&#65533;buj&#65533;(D8&#65533;&#65533;z&#65533;*&#65533;&#65533;
Jv&#65533;z&#65533;&#586;&#65533;&#65533;&#65533;&#65533;~&#65533;&#65533;&#65533;J&#65533;9&#65533;9&#65533;&#65533;Z&#65533;*&#65533;|&#1668;V&n&#65533;&#65533;&#65533;&#1201;&#65533;(&#65533;2:&#65533;5&#65533;&#65533;'{&#65533;}&#65533;_\g&#65533;>&#1714;&#65533;&#1557;&#65533;&#65533;&#65533;&#476;5[&#65533;&#65533;u&#65533;8&#65533;&#65533;&#65533;&#65533;&#65533;&#675;[pA&#65533;&#65533;&#65533;B&#65533;&#65533;v+i&#65533;&#1098;	&#65533;&#65533;&#65533;W&#1125;~k&#65533;K&#65533;&#65533;JkB&#65533;	 
&#65533;gO&#65533;k+Y&#65533;&#65533;&#65533;qjx&#248;rd&#65533;&#65533;"&#65533;v&#1809;OA&#65533;B&#65533;uz&#65533;&#65533;Y&#65533;
&#65533;&#65533;&#31706;9&#65533;=&#65533;&#65533;&#65533;I&#65533;&#65533;&#65533;_&#65533;&#65533;&#65533;&#65533;&#65533;&#65533;&#65533;&#65533;&#65533;K&#65533;&#65533;;&#65533;&#65533;&#65533;*[&#65533;&#65533;&#65533;F&#65533;&#65533;bxu&#65533;y&#65533;&#65533;t<&#65533;&#65533;&#65533;&#65533;&#1770;&#2004;&#65533;&#65533;&#65533;&#65533;&#65533;&#65533;&#65533;&#65533;+&#65533;&#65533;A'&#65533;&#65533;&#65533;`0ip&#65533;&#65533;&#1712;PvP&#65533;u&#65533;&#65533;Y&#65533;XF&#65533;&#65533;&#65533;8&#65533;K&#65533;&#65533;v&#65533;/&#65533;#,i&#65533;&#65533;=Zr&#65533;Z&#65533;+E&#65533;&#65533;&#65533;&#65533;o&#65533;&#65533;&#65533;	&tz&#65533;&#65533;&#65533;&#65533;a&#65533;&#65533;s&#65533;J&#65533;&#65533;=&#65533;&#65533;^&#65533;&#65533;
&#65533;&#65533;&#65533;&#65533;&#65533;&#65533;&#65533;&#65533;.&#65533;&#65533;&#65533;Y&#65533;&#65533;&#65533;&#65533;1&#65533;d&#65533;&#65533;&#65533;&#65533;&#65533;&#65533;K&#434;&#417;&#855;&#393;&#65533;Q&#65533;&#65533;jn&#65533;&#65533;&#65533;&#65533;2&#65533;&#65533;&#65533;&#65533;&#65533;&#65533;&#221;&#65533;gke9e &#65533;&#65533;a&#1842;&#65533;c&#65533;&#65533;&#65533;`&#65533;o&#65533;&#522;.K&#65533;&#65533;&#65533;&#65533;&#65533;&#65533;!<&#65533;&#65533;s&#65533;S&#65533;&#65533;j&#32443;&#65533;&#65533;&#65533;v&#65533;&#65533;&#65533;S[&#65533;&#65533;i&#65533;&#65533;z&#65533;&#65533;+&#65533;&#65533;8G&#65533;&#1336;{&#65533;&#65533;&#65533;\O\&#65533;9wZ&#65533;C\E &#65533;U&#65533;&#65533;{&#65533;,c&#65533;&#65533;&#65533;&#65533;;&#65533;&#65533;{&#65533;&#65533;k&#65533;X|'&#65533;&#65533; &#65533;e&#65533;&#65533;&#65533;&#65533;k&#65533;&#65533;k&#65533;:&#65533;&#65533;&#65533;&#65533;&#65533;{<w&#65533;"&#65533;&#65533;&#65533;J&#65533;&#65533;&#65533;Wtl/&#65533;Vx&#65533;z&#65533;
&#65533;ub&#65533;&#65533;&#65533;&#65533;R&#65533;&#65533;&#65533;F&#65533;&#65533;&#65533;&#65533;&#1244;&#65533;I&#65533;X<&#65533;&#65533;,&#65533; &#65533;&#508;v3$&#65533;&#1275;&#65533;Z&#1034;&#65533;&#65533;J&#65533;e&#65533;&#355;&#65533;&#65533;&#65533;&#448;b&#65533;*<&#65533;C?&#65533;G&#65533;~&#65533;;l&G&#643;?&#65533;&#65533;&#65533;&#65533;&#65533;^&#65533;&#65533;&#65533;+[DT&#65533;&#65533;&#65533;<
&#65533;&#65533;&#65533;&#65533;&#1853;P&#65533;Iv
&#65533;&#65533;&#65533;&#65533;!&#65533;&#65533;&#65533;u&#65533;	&#65533;&#65533;&#65533;Z&#65533;&#65533;[&#65533;Jm&#65533;D*&#65533;&#65533;qLzjx&#65533;,:&#65533;&#65533;E&#65533;&#65533;&#65533;W{&#65533;&#65533;&#1256;]&#65533;I&#65533;&#65533;&#442;&#65533;Fu&#65533;xk&#65533;g'&#65533;6	&#65533;/,&#65533;-&#65533;H&#65533;&#65533;&#65533;&#65533;&#65533;&#970;&#65533;-&#65533;&#65533;N&#65533;&#65533;,&#65533;&#65533;%&#65533;o&#578;&#65533;&#65533;&#65533;(&#65533;+`&#65533;8&#65533;J&#65533;0 ;&#65533;&#65533;@&#65533;&#65533;%&#65533;&#65533;&#65533;a&#65533;&#65533;&#65533;
&#65533;V&#65533;&#65533;5&#65533;5B&#65533;&#65533;&#65533;&#65533;&#65533;3&#65533;&#65533;Z&#65533;N&#65533;&#65533;&#65533;O&#65533;`M&#65533;X&#65533;&#65533;&#65533;&#65533;c>&#65533;D&#65533;&#65533;_&#65533;&#65533;&#65533;g&#65533;&#65533;&#65533;}&#65533;6&#65533;l<&#65533;R&#65533;&#65533;<&#1353;V&#65533; [&#65533;&[@a&#65533;-&#65533;W&#1124;&#65533;&#65533;&#65533;&#65533;&#65533;&#65533;f&#65533;}&#65533;&#65533;&#65533;#&#825;&#65533;&#65533;&#504;=&#65533; &#65533;=t&#65533;&#65533;M&#65533;&#65533;&#65533;&#65533;Ph&#65533;o&#65533;&#65533;&#65533;&#65533;-&#65533;&#65533;&#65533;&#65533;&#65533;wy&#65533;0r&#65533;&#65533;&#65533;&#65533;g&#65533;l&#30985;&#65533;&#65533;9$?&#65533;iE{Z&#65533;&#65533;4kna6&#65533;c&#65533;&#65533;N&#65533;&#65533;	1=&#65533;2&#65533;&#65533;&#65533;&#65533;&#65533;&#65533;&#46923;L&#65533;&#787;&#65533;&#65533;&#65533;aY&#65533;&#65533;&#65533;&#65533;&#65533;}&#65533;K&#65533;O&#65533;4&#65533;&#65533;&#65533;%;&#65533;|zz&#65533;&#65533;u&#65533;&#65533;]m&#65533;&#65533;&#65533;a&#65533;&#992;&#759;&#65533;}&#65533;3Uvv&#65533;=&#65533;&#65533;&#65533;}&#359;&#65533;&#65533;N>&#65533;&#65533;&#65533;&#65533;&I	&#65533;&#603; &#65533;&#1290;a&#65533;&#776;&#65533;|&#65533;&#65533;y&#65533;~&#65533;&#65533;&#65533;=&#65533;&#65533;#&#65533;f'x&#65533;@&#65533;&#65533;m&#65533;&#65533;_[&#65533;E\&#65533;/&#65533;&#65533;(&#65533;&#65533;M}&#65533;pj &#65533;8&#1745;E&#65533;-&#65533;xc&#65533;&#65533;k&#65533;`&#65533;&#65533;&#65533;xc&#65533;{&#65533;M&#65533;&#65533;%(&#65533;&#65533;&#553;&#65533;&#65533;&#65533;&#65533;&#890;=&#65533;&#65533;-&#1885;&#65533;&#65533;m&#65533;H&#65533;&#65533;A&#65533;U&#65533;^S&#65533;3&#65533;Gd&#65533;&#65533;&#65533;	-.&#65533;&#65533;&#65533;&#65533;&#1518;&#65533;&#65533;a}X&#65533;&#65533;&#65533;:&#65533;M&#65533;&#65533;&#65533;&#65533;&#65533;&#65533;9&#65533;&#65533;&#65533;&#65533;d&#65533;&#65533;&#65533;]&#65533;&#65533;&#65533;L;av&#65533;&#65533;&#65533;uy]&#65533;&#3823;c'&#1712;*&#65533;&#65533;&#65533;&#65533;&#65533;&#65533;&#65533;1&#65533;&#65533;&#65533;&#65533;&#660; &#65533;&#65533;n&#65533;&#65533;&#65533;&#65533;&#65533;>&#65533;)&#65533;&#1211;&#65533;hc_&#65533;8n.&#65533;6&#65533;&#65533;mY&#34474;&#65533;E&#65533;&#1903;&#65533;&#65533;e&#65533;&#46750;i~&#65533;&#65533;&#65533;&#65533;<&#65533;y&#65533;&#1302;&#65533;&#65533;&#65533;&#65533;&#45132;&#1770;&#65533;Vm|&#65533;2&#65533;(fn&#65533;E8&#65533;n&#65533;&#65533;u&#65533;&#65533;R&#65533;k&#65533;K&#65533;.&#886;&#65533;&#65533;&#65533;i&#65533;&#65533;&#65533;}&#65533;&#65533;*&#65533;&#65533;#&#65533;&#65533;&#65533;=&#65533;G&#65533;W&#65533;?W&#65533;aB&#65533;&#65533;k&#65533;
&#65533;&#65533;<?;M&#65533;@?&#65533;+&#65533;&#65533;`&#65533;&#65533;&#65533;&#65533;&#65533;3F&#65533;F&#65533;&#65533;^&#65533;"=&#65533;4Z&#65533;,&#65533;&#65533;&#65533;&#65533; ~~&#65533;&#65533;&#65533;&#65533;N&#65533;&#65533;&#65533;&#65533;&#65533;&#65533;/u&#65533;&#65533;&#63867;&#65533;-_I&#65533;&#65533;O&#65533;R7&#65533;&#65533;&#65533;+&#65533;5&#65533;Nn4&#65533;&#65533;vh&#65533;&#65533;&#65533;$&#65533;&#65533;&#65533;&#65533;#&#65533;&#65533;P&#65533;c)&#65533;&#65533;&#65533;(&#65533;;&#65533;&#65533;&#65533;&#65533;&#65533;&#65533;&#65533;+O&#65533;&#65533;\&#65533;&#33637;3_2&#65533;&#65533;&#65533;m9&#65533;&#65533;&#65533;&#65533;&#65533;&#65533;T&#65533;&#65533;&#65533;&#65533;&#65533;&#65533;&#65533;&#65533;&#65533;~&#65533;D&0&#65533;&#65533; &#65533; ]J7l&#65533;d:&#65533;&#65533;&#65533;K&#65533;&#65533;"&#65533;&#65533;&#65533;&#65533;&#65533;`&#65533;&#65533;|Q&#65533;&#65533;&#65533;&#65533;&#65533;a&#65533;D&#65533;&#65533;&#65533;hO&#65533;qp&#65533;'&#65533;&#65533;f&#1950;j&#65533;&#65533;:e &#65533;&#65533;&#65533;r&#65533;&#65533;&#65533;&#65533;v&#65533;@&#65533;&#1259;&#65533;&#65533;&#65533;|&#65533;&#65533;&&#65533;7&&#65533;@~X<&#65533;&#65533;'{&#65533;n&#65533;&#65533;&#65533;&#65533;&#65533;&#65533;&#65533;&#65533;U&#65533;&#65533;&#65533;&#65533;&#703;&#65533;/?C1 &#65533;>&#65533;Y~&#65533;x&#65533;D%D@6N&#65533;&#65533;G&#65533;&#65533;&#65533;&#65533;&#65533;]]&&#65533;&#65533;P.&#65533;&#65533;1,&#65533;;@&#65533;&#65533;`&#65533;V&#65533;nU%	a&#65533;&#65533;	@&#65533;	&#65533;&#65533;&#316;yb&#65533;&#65533;l&#65533;&#894;&#65533;&#65533;&#65533;&#381;&#65533;&#65533;&#65533;&#65533;o&#65533;&#65533;&#65533;&#65533;ee&#65533;&#65533;&#65533;&#65533;&#65533;&#65533;&#65533;&#65533;&#65533;&#65533;&#65533;+&#65533;&#65533;&#65533;3&#65533;&#65533;&#65533;&#65533; &&#65533;"&#65533;&#65533;&#65533;&#65533;&#65533;&#1825;v&#65533;U+V.Z&#65533;&#65533;&#65533;&#65533;>q&#65533;h\&#65533;&#65533;&#65533;-&#65533;&#65533;>&#65533;(o$F&#65533;!&#1442;7.A&#65533;&#65533;&#65533;&#65533;&#65533; &#65533;&#65533;&#65533; p&#65533;&#65533;sN&#65533;&#65533;&#65533;&#65533;x&#1689;&#65533;P&#65533;hx%a6&#65533;AxaEU&#65533;&#65533;ak&#65533;&#65533;&#65533;&#65533;&#65533;&#65533;>&#65533;W&#65533;9@i&#65533;&#65533;&#589;'SBMk&#65533;[&#65533;n&#65533;)&#65533;&#739;&#65533;&#1851;t&#65533;fEQ&#65533;&#65533;&#65533;&#65533;&#65533;:&#65533;&#1009;Z,HY&#1188;i&#65533;QN2MJ1y&#65533;*&#65533;cH&#65533;&#65533;V`&#65533;<|sm&#1753;&#65533;&#65533;&#65533;&#65533;&#65533;&#65533;5hl&#65533;
w&#65533;Z&#727;(&#65533;&#65533;&#1773;P-o&#65533;,]6l&#65533;0&#65533;&#65533;[&#65533;&#65533;&#65533;&#65533;y&#65533;&#65533;&#65533;7&#65533;&#375;WS&#1109;&#65533;{&#65533;v&#65533;&#3711;&#65533;&#65533;6&#65533;&#65533;B&#65533;&#65533;
&#65533;)&#65533;&#65533;&#65533;?&#65533;&#65533;&#65533;I&#65533;{&#65533;&#65533;&#65533;&U&#1249;&#65533;&#65533;/1&#65533;^r&#65533;&#65533;&#65533;&#65533;W&#1593;k&#1840;r&#65533;>&#65533;aVZ&#65533;&#65533;V^$&#65533;e^&#65533;&#1377;^~&#342;J`&#65533;V&#65533;iV&#65533;X&&#65533;y&#65533;&#65533;NAJd&#65533;&#65533;8&#65533;)&#65533;&#65533;&#65533;@&#65533;&#65533;&#65533;:&#65533;&#65533;1&#65533;&#65533;Utc"&#65533;&#65533;Y&#65533;Z1&#65533;&#65533;F&#65533;y&#65533;&#65533;= &#65533;3oX6W&#65533;1&#1651;q&#65533;3QvW&#65533;x'&#65533;,vL7&#65533;!&#65533;&#65533; -&#65533;&#65533;UY&#65533;(&#65533;&#65533;&#65533;u&#65533;e&#65533;.&#220;sn&#65533;R$E&#65533;'&#65533;&#65533;d}t&#65533;SP.2&#65533;&#65533;&#65533;h&#65533;&#65533;nFR&#65533;&#65533;bI&#65533;&#65533;kM"&#65533;`L&#65533;\T&#65533;svV&#65533;z(&#65533;s&#65533;("a$&#65533;&#65533;/&#65533;X&#65533;&#65533;,&#65533;&#65533;&#65533;I&#65533;G&#65533;&#65533;I&#65533;&#65533;&#65533;&#65533;&#65533;"Y%&#65533;E&#65533;*&#1585;&#65533;&#65533;.&#65533;&#65533;ch&#65533;&#65533;!f)`&#65533;d&#65533;d&#65533;&#65533;2)[K&#65533;.cn&#65533;%rv&#65533;&#65533;&#65533;&#65533;_*8&#65533;&#65533;_&#65533;8&#65533;&#65533;{&#65533;&#65533;&#65533;Y&#65533;b&#65533;&#65533;&#65533;&#1449;&#65533;L[&#65533;F&#33877;x&#65533;&#65533;g&#65533;&#65533;
p&#65533;&#65533;&#65533;^&#65533;&#65533;#&#65533;
&#65533;{&#65533;&#65533;7T&#65533;&#65533;&#65533;&#65533;	&#65533;5uiS&#65533;&#65533;k&#65533;T&#65533;&#65533;=&#65533;-Ybk&#65533;68&#65533;S&#65533;j&#65533;&#65533;&#65533;p&#1011;"l&#65533;&#65533;L*G6&#65533;&#65533;d&#65533;9A&#65533;&#65533;8&#65533;&#65533;&#65533;,[u&#65533;4&#65533;&#65533;s!&#65533;&#65533;8&#65533;&#65533;R&#284;RC&#65533;lj&#838;&#65533;&#65533;M0Qg&#65533;&#65533;/&#65533;&#65533;&#65533;B0K&#65533;&#65533;&#368;&#65533;+&#65533;&#65533;;&#65533;&#65533;po&#65533;Bza6n&#65533;&#65533;>&#65533;&#65533;&#65533;.k&#65533;&#65533;&#65533;U2&#65533;a&#2012;_&#1814;K'1BRX&#65533;_G&#65533;&#65533;&#2019;&#65533;&#65533;&#65533;'x@&#65533;I{n&#65533;g&#65533;l!&#65533;&#65533;&#65533;&#65533;,Xm&#65533;*&#65533;&#2000;&#65533;K&#65533;{&#320;vd&#65533;&#65533;6^I&#65533;&#65533;k&#1277;&&#65533;A&#65533;Q[&#65533;&#65533;&#65533;Z&#65533;}&#65533;2F&#65533;5&#65533;^K&#65533;
&#65533;{;&#65533;%-&#65533;&#65533;U&#65533;&#65533;+&#65533;&#65533;*Yj&#65533;&#65533;&#65533;&#65533;&#65533;&&#65533;&#955;T&#1631;&#65533;&#65533;&#65533;&#65533;&#65533;py&#65533;&#1684;&#65533;&#65533;&#65533;&#65533;v&#65533;&#65533;M&#65533;&#65533;&#65533;*&#65533;&#65533;2-&#65533;xi&#65533;&#65533;1&#1534;&#65533;&#65533;] L&#65533;&#65533;V&#65533;&#65533;r@`&#65533;&#65533;&#65533;&#65533;&#65533;&#65533;B	&#65533;&#65533;9p&#65533;&#65533;4&#65533;"sd&#65533;&#65533;P&#65533;&#65533;J&#65533;N
&#65533;&#65533;?
X&#65533;v&#65533;&#65533;&#65533;.&#65533;Dd&#65533;y&#65533;B&#65533;HD&#65533;&#65533;q&#65533;&#65533;&#65533;(1&#65533;Y|&#65533; &#65533;(&#65533;&#65533;&#65533;T&#65533;&#65533;3&#65533;p&#65533;~d&#65533; &#65533;QF&#65533;]a&#65533;A&#65533;&#65533;`xl&#65533;&#65533;@&#65533;&#65533;o@k"&#65533;&#1343;
&#65533;	Tb&#65533;&#65533;&#65533;~x&#65533;
&#65533;)&#65533;
&#65533;&#65533;&#65533;:&#65533; &#65533;	0U&#65533;&#65533; &#65533;&#65533;A&#65533; -&#65533;c &#65533;&#65533;S&#65533;)&#65533;&#65533;&#65533;C%&#65533;&#65533;S&#65533;&#65533;M%O&#65533;bLhH0&#65533;I&#65533;w&#1256;&#65533;&#65533;&#65533;&#65533;*&#65533;-&#65533;(&#65533;&#65533;2E&#65533;-z!z&#65533;&#65533;'&#65533;&#65533;b&#65533;\&#65533;&#65533;&#65533;(Q5/j&#65533;Y&#65533;d&#65533;xh8g*Ev&#65533;&#65533;l8U&#65533;e&#65533;m&#65533;&#65533;&#65533;&#65533;>&#65533;h&#65533;0`&#65533;&#65533;&#65533;&#65533;&#65533;&#65533;ID&#65533;=H%N*n&#65533;&#65533;z&#65533;8&#65533;s&#65533;{&#65533;w&#65533;i&#65533;&#65533;6&#65533;GL&#687;2&#65533;&#65533;Y?]$!R7&#65533;.&#65533;&#65533;2&#835;&#65533;,P%&#1138;6&#65533;!cqN&#65533;&#65533;lt&#65533;&#65533;&#65533;&#65533;&#65533;`&#65533;A&#65533;&#65533;~&#65533;&#65533;&#65533;^&#65533;&#65533;P&#65533;&#65533;s-&#65533;&#65533;&#65533;zZ&#65533;f&#65533;&#65533;HTl&#65533;QZ`[&#65533;g!&#1383;&#65533;&#65533;&#65533;m<&#65533;&#65533;&#65533;;&#65533;A&#65533;0&#65533;&#65533;vT/a&#65533;Nwr&#65533;~&#65533;?&#65533;x&#65533;B&#65533;&#65533;']&#65533;fv&#65533;&#65533;&#65533;&#65533;[&#65533;+&#65533;20&#65533;&#65533;&#65533;Uf0%&#65533;&#65533;>]^.1&#65533;&#65533;*&#65533;&#65533;&#65533;H&#65533;"&#65533;&#673;ABP&#65533;
&#65533;'9&#65533;&#65533;&#65533;&#1308;&#65533;'K&#65533;&#65533;&#1175;&#65533;&#65533;&#65533;v+`#&#65533;&#65533;b&#65533;&#65533;\|&#65533;_&#65533;w&#65533;,&#65533;&#65533;&#65533;y&&#65533;&#65533;Z&#65533;&#65533;Q3&#65533;&#65533;&#65533;Q&#65533;6/&#65533;awP^&#65533;&#65533;!&#65533;r&#65533;&#65533;@d&#65533;g3&#65533;&#65533;d&#65533;'i&#65533;)O&#65533;Y&#65533;]D2&#65533;L&#65533;&#65533;&#65533;/)s&#65533;&#65533;&#65533;>&#65533;&#65533;&#65533;&#65533;&#65533;/&#65533;j&#65533;&#65533;&#65533;&#65533;]&#65533;N&#65533;}[&#65533;0&#65533;&#228;&#65533;j&A&#65533;&#65533;&#65533;5&#65533;&#788;&#65533;&#65533;&#65533;&#65533;	I&#65533;[&#65533;A&#65533;&#65533;xY&#65533;Ye&#65533;)&#65533;&#65533;c&#65533;=&#65533;^&#65533;&#65533;&#65533;&#65533;Lmso7&#65533;&#65533;*&#65533;X*m&#65533;&#65533;E&#65533;e&#65533;:&#65533;d&#65533;&#65533;&#65533;&#3217;g&#1578;J&#65533;&#1090;b&#65533;&#65533;/r&#65533;&#400;&#65533;4&#65533;Vy~&#65533;&#65533;Tu&#65533;qV&#65533;&#65533;&#65533;$l&#65533;@&#65533;7&'&#65533;&#65533;&#65533;&#65533;&#53542;&#1487; 0b~%.&#65533;b&#65533;)&#65533;T&#65533;&#65533;;&#65533;V&#65533;@&#65533;&#65533;&#65533;&#65533;&#65533;&#412;&#65533;&#65533;2&#65533;u&#65533;&#65533;	&#65533;S&#65533;&#65533;e-&#65533;&#65533;M&#65533;;&#65533;0.&#65533;	&#65533;&#65533;V1#N&#65533;&#65533;&#65533;&#65533;e3&#1428;Hj&#1025;K&#65533;&#65533;&#65533;&#65533;T&#65533;&#65533;r=&#65533;iSc&#65533;K&#65533;&#65533;t&#65533;&#1513;&#65533;+&#1955;Y&#65533;&#65533;&#65533;&#65533;&#65533;&#65533;&#65533;&#65533;r&#65533;&#65533;&#65533;,/t&#65533;&#65533;&#65533;d&#65533;&#65533;&#65533;9&#65533;&#65533;&#613;_vD<7H|&#65533;y&#806;&#1308;&#65533;&#65533;'S&#65533;z.&#65533;&#65533;&#65533;&#65533;&#65533;87&#65533;m&#65533;&#65533;+&#65533;/&#65533;v/M&#436;&#65533;&#65533;K&#65533;zY&#65533;&F&#65533;&#65533;R'&#65533;&#65533;&#65533;t&#65533;E$ &#65533;&#65533;&#65533;&#1697;t&#65533;1&#65533;c q&#1265;y^&#65533;/EkYfW&#65533;&#65533;&#65533;&#65533;&#65533;&#65533;&#65533;&#65533;c&#65533;&@U&#65533;&#65533;&#65533;EXB_/c5&#65533;&#1950;&#65533;&#65533;&#65533;B9&#65533;k.k3&#1572;H~i&#65533;&#65533;[&#65533;&#65533;v#&#65533;&#65533;
&#65533;mG&#65533;&#65533;1&#65533;C&#65533;&#65533;&#65533;A&#65533;ti&#1742;q&#65533;@.&#1277;&&#65533;&#65533;)&#65533;&#65533;&#65533;TK&#65533;d&#65533;&#65533;5>&#65533;&#65533;G&#65533;&#65533;&#65533;&#65533;'&#65533;97_&#65533;0&#65533;gQ&#65533;l3&#65533;B&#65533;H&#65533;{&#2012;F[8&#65533;,pn&#65533;&#65533;&#65533;2'y_&#65533;'&#65533;&#65533;&#65533;&#63099;&#65533;,0&#164;e8Sv&#65533;&#65533;&#65533;N&#65533;+4&#65533;*&#65533;O#&#65533;&#65533;%&#2034;&#65533;c&&#65533;?Dh&#65533;)s&#65533;&#65533;	V&#65533;&#65533;~&#65533;&#65533;&#65533;&#65533;&#65533;&#65533;7m&#65533;-&#65533;&#65533;&#65533;i8&#65533;&#65533;a&#65533;L&#65533;<&#65533;&#65533;&#65533;&#65533;&#65533;!.&#65533;&#65533;&#65533;&#65533;&#65533;&#65533;=TD&#65533;&#65533;+&#65533;&#65533;&#65533;&#65533;B&#65533;;&#65533;F&#65533;&#65533;<;@&#65533;&#65533;n&#2030;s#&#65533;-&#65533;&#65533;&#65533;f&#65533;G8\&#65533;p&#65533;s&#65533;g<~&#65533;&#65533;Ji&#65533;&#65533;c&#65533;&#65533;&#65533;|&#65533;&#65533;8]&#65533;&#65533;Z&#65533;&#65533;&#65533;"&#65533;&#65533;F&#65533;9&#65533;&#65533;7\I'&#790;W%&#65533;&#65533;zQm@Dz&#65533;qJ&#65533;f&#65533;/&#65533;&#65533;A&#65533;&#65533;t&#995;ZK'&#65533;&#65533;i&#65533;&#65533;&#65533;&#65533;x&#65533;gu&#65533;&#65533;[U&#65533;&#65533;&#65533;'&#65533;0yk&#65533;?^&#65533;u&#65533;i&#65533;&#65533;f(&#65533;i&#65533;&#65533;i&#65533;2o
 \&#65533;&#65533;^&#65533;'j7wf9w&#65533;wy&#65533;%~ &#65533;K&#65533;w]&#65533;~J&#65533;&#65533;A&#65533;0w%xu&#65533;6Wc&#65533;&#65533;b&#65533;t&#65533;HR&#65533;&#65533;$&#65533;&#657;7&#65533;ay5&#65533;9&#65533;$&#65533;f&#65533;d&#65533;&#65533;z&#65533;H;'A7$N-&#65533;w&#65533;7&#65533;'&#65533;&#65533;t&#65533;'&#65533;n8_ &#65533;h&#65533;[GUFI5V WU&#65533;T%N&#65533;&#65533;r&#65533;&#65533;&#65533;
&#65533;,&#65533;A)&#65533;&#65533;u&#65533;&#65533;?&#65533;&#65533;p&#65533;&#65533;e&#65533;?&#1540;&#65533;&#65533;&&#65533;&#65533;v6V&#65533;Vi&#65533;&#65533;^&#65533;&#65533;}_&#65533;&#65533;&#65533;5L]&#65533;&#65533;&#65533;&#65533;9&#65533;fhw&#65533;n&#65533;%8s&#65533;&#65533;Vea&#65533;c3g/&#65533;u&#65533;&#65533;u&#65533;HQ&#65533;xlx&#65533;&#65533;V&#65533;$e&#65533;&#65533;)&#65533;G&#65533;&#65533;h&#65533;&#65533;M&#65533;&#65533;&#65533;&#65533;&#65533;&#65533;b&#257;&#65533;6H&#65533;!&#65533;P:h3&#65533;(!!:&#65533;Tvu12&#65533;B)&#65533;&#65533;&#65533;f&#65533;&#65533;Hj&#65533;&#65533;&#65533;&#65533;&#65533;&#65533;qU5
`I`yp&#65533;&#448;&#65533;X&#65533;&#65533;&#65533;&#65533;&#65533;&#65533;q9&#65533;'&#65533;b&#65533;&#65533;&#65533;xF&#65533;&#65533;O^&#65533;&#65533;d7&#521;b&#65533;d&#65533;&#65533;&#65533;v/rE&#65533;#&#65533;8&#65533;&#65533;&#65533;&#65533;W&#65533;r&#65533;&#65533;uh&#65533;&#65533;U.&#65533;8gx"&#65533;0&#65533;{&#65533;Tb&#65533;&#65533;f0&#65533;&#65533;U4&#65533;F&#65533;&#65533;&#65533;&#65533;qj vg&#65533;|&#65533;&#65533;o:&#65533;&#65533;&#65533;1O&#65533;&#65533;&#65533;&#65533;&#65533;&#65533;&#65533;6f&#65533;(3YT&#65533;)w&#65533;&#65533;v&#65533;%&#65533;&#65533;&#388;#&#65533;D[&#65533;yK&#65533;&#65533;T
&#65533;+&#65533;`&#65533;a\HW&#65533;&#65533;&#65533;&#65533;Ge&#65533;&#65533;&#65533;4&#65533;&#466;&#65533;&#65533;&#65533;&#65533;%7&#65533;&#65533;&#65533;A&#1496;&#65533;&#65533;8n&#65533;d&#65533;&#65533;`w&#65533;r&#65533;&&#65533;Fy&#65533;$'&#65533;&#65533;UeU&#65533;UQ&#65533;&#65533;8;&#65533;%&#65533;&#65533;&#65533;2&#65533;oqIHV&#65533;-&#65533;&#265;	_&#65533;0`&#65533;v2&#65533;LY&#65533;&#65533;`&#65533;&#65533;&#65533;o&#65533;}ly&#65533;3&#65533;&#65533;&#65533;~e&#65533;.&#65533;^&#65533;&#65533;&#65533;&#65533;&#65533;$w&#65533;F@&#65533;GN^&#65533;0&#65533;&#65533;&#360;&#65533;&#65533;&#65533;&#530;h&#65533;&#65533;&#65533;&#65533;&#65533;&#605;&#65533;&#65533;&#65533;&#65533;b7r+&#65533;&#1520;&#65533;&#65533;yu&#65533;7-&#65533;B_o-&#65533;&#1648; N&#65533;&#41502;tBtcU2
&#65533;&#65533;&#65533;Zr&#65533;]&#65533;h~U&#65533;iS&#65533;;&#65533;&#65533;[&#65533;&#65533;&#65533;(p&#65533;&#65533;&#65533;nI&#65533;&#65533;6&#65533;|&#65533;&#65533;8&#65533;&#1490;&#65533;&#65533;Y&#273;&#65533;kQ&#65533;|	&#65533;e&#65533;&#65533;I&#65533;&#65533;&#65533;9&#65533;&#65533;*&#1635;"d&#65533;&#65533;	!}I&#65533;Vp&#65533;&#65533;gU&#65533;Y&#65533;9&#65533;Mn5&#65533;('
d&#65533;hxb&#65533;	Q&#16916;&#65533;88&#65533;&#65533;2D &#65533;&#65533;kLfQ&#65533;&#65533;&#65533;)&#65533;#&#65533;&#65533;9&#65533;&#65533;U&#65533;&#65533;&#65533;w&#65533;w%&#65533;&#65533;9&#65533;&#65533;u#&#65533;[&#65533;m&#65533;Br 
&#65533;&#65533;&#65533;z&#65533;&#65533;&#1623;n6:&#65533;&#65533;&#65533;^&&#65533;t&#65533;&#65533;&#65533;&#65533;c&#65533;&#65533;%I&#65533;;&#65533;y&#65533;Y&#65533;>&#65533;&#65533;A&#65533;j&#65533;
&#65533;9EI&#653;K:&#65533;&#65533;b&#65533;0&#65533;&&#65533;&#65533;&#65533;&#65533;&#65533;&#65533;{&#65533;&#65533;n&#65533;	^w3=R&#65533;&#65533;&#65533;&#1572;c lpvhg&#65533;&#65533;jq&#65533;&#65533;&#65533;&#65533;U&#65533;(&#65533;V&#65533;&#65533;]&#65533;fx&#65533;&#65533;&#65533;&#65533;&#65533;&#1640;h&#65533;<&#65533;&#65533;&#65533;a&#65533;eF&#65533;XX&#65533;&#65533;X&#65533;&#65533;&#1232;&#65533;&#65533;&#65533;z&#65533;9}D&#65533;X&#65533;Q<j&#65533;'&#65533;&#65533;&#65533;Z&#65533;.&#65533;.&#65533;&#1408;&#65533;zS&#65533;&#65533;&#65533;&#65533;+Uj"	&#65533;sauS
&#65533;e&#65533;T&#65533;&#65533;&#65533;q*|&#65533;jWe&#65533;&#65533;&#65533;*&#65533;*T&#65533;^gT&#65533;EPxzR x&#65533;&#265;&#65533;!/&#65533;&#65533;&#65533;&#65533;&#65533;*&#65533;&#65533;&#65533;&#65533;#&#65533;&#65533;&#65533;&#65533;l&#65533;C&#65533;&#260;I&#65533;Vh6&#65533;,&#65533;'&#65533;&#65533;&#65533;&#65533;;&#65533;&#65533;&#65533;&#65533;&#680;k&#65533;P&#65533;&#65533;U9g&#65533;&#65533;v&#65533;x&#65533;&#65533;Ic&#65533;&#65533;&#65533;Yz;&#65533;&#687;&#1182;&#65533;&#65533;&#65533;V8&#65533;ab&#65533;&#65533;Y&#65533;I&#65533;Q&#682;XWu&#65533;&#65533;&#65533;{&#65533;4&#65533;&#65533;9&#65533;vNz9&#65533;&#65533;":3r&#65533;&#65533;II&#1024;&#65533;&#65533;&#65533;8W&#65533;/8*V&#65533;c/&#660;&#65533;
&#65533;h&#65533;&#65533;$y	&#65533;TTf&#65533;1&#65533;$&#65533;Q&#65533;qq&#65533;{~&#65533;&#65533;4&#65533;w4%T^&#65533;2Q&#65533;&#65533;&#65533;-	&#65533;2&#65533;&#65533;
&#65533;b&#65533;`K&#1780;qe&#65533;&#65533;&#65533;+&#1361;&#698;h&#65533;r&#65533;&#65533;[[_&#65533;2ltu&#65533;&#709;&#65533;&#65533;&#65533;4&#65533;&#65533;&#1235;&#65533;gF&#65533;&#65533;&#65533;#_&#65533;&#65533;&#65533;&#65533; ~WJOU&#65533;X&#65533;&#65533;&#65533;&#65533;&#65533;R;7qm&#65533;&#65533;z&#65533;&#969;&#65533;!x_$&#65533;&#65533;V&#65533;&#28304;_u&#65533;&#65533;j&#65533;&#65533;&#65533;&#65533;&#65533;&#65533;&#65533;&#65533;q&#65533;k&#65533;&#65533;&#65533;&#65533;&#65533;&#65533;%#&#65533;&#65533;&#65533; &#65533;&#65533;F&#65533;?jpBxx&#65533;&#65533;<&#65533;&#65533;;&#65533;&#65533;e&#65533;;&#65533;&#65533;h&#65533;?&#65533;&#65533;'&#65533;$&#65533;&#65533;&#65533;y&#65533;S#\&#65533;&#65533;&#65533;x&#65533;n&#65533;/&#65533;z&#65533;w&#65533;&#65533;%&#830;&#65533;V&#65533;	&#65533;&#65533;/:04&#65533;&#65533;&#65533;-&#65533;&#65533;&#65533;;n&#65533;W6&#65533;&#65533; 
&#65533;&#65533;&#65533;&#65533;&#1649;&#65533;K&#65533;&#65533;k&#65533;ix&#65533;1&#65533;1&#65533;&#65533;)g&#65533;&#65533;&#65533;&#65533;&#65533;&#760;&#65533;zdT&#65533;&#65533;&#65533;&#65533;w&#65533;&#65533;&#765;D&#65533;y&#65533;&#1535;f|~&#65533;{YcX&#65533;p&#65533;&#65533;[z&#65533;i&#65533;1&#65533;p+[&#65533;&#65533;&#65533;&&#65533;&#65533;*&#65533;&#65533;&#65533;KYD&#65533;&#65533;&#65533;&#65533;&#138;&#65533;&#65533;v&#65533;&#65533;I&#65533;2&#65533;&#65533;&#65533;&#65533;&(&#65533;o\&#579;&#142;&#65533;P&#65533;&#411;&#65533;R<&#65533;9&#65533;R&#65533;=&#65533;&#65533;5NIN&#65533;&#65533;?&#65533;f&#65533;&&#65533;7&#65533;\&#65533;:0&#65533;&#432;&#65533;+&#65533;]GP&#143;&#65533;])&#65533;&#65533;&#65533;:&#65533;;&#65533;B#&#65533;=Vy&#65533;y&#65533;&#65533;chLe"U&#65533;@&#65533;&#65533;"&#65533;&#65533;3u&#65533;&#65533;T&#65533;bV&#65533;f&#65533;j&#65533;&#65533;e&#65533;E&#65533;L&#65533;|&#65533;&#65533;&#65533;&#65533;iLFU;!&#65533;&#65533;1&#787;&#65533;&#65533;&#65533;&#65533;u&#65533;&#65533;w1&#65533;&#65533;l&#65533;/&#65533;&#65533;(l&#961;{pM&#65533;&#65533;kX&#65533;&#65533;&#65533;&#291772;&#65533;&#65533;$0(&#65533;e&#65533;b&#65533;&#65533;B>&#1056;&#30815;lKP&#65533;&#65533;b7Z&#65533;#e&#65533;7&#65533;k&#65533;&#65533;r&#65533;&#65533;z:&#65533;a&#65533;&#65533;&#663;&#65533;&#65533;&#65533;&#65533;&#65533;&#65533;&#65533;k&#65533;kI&#65533;&#65533;&#65533;|&#65533;:|E&#65533;&#65533;&#65533;&#65533;&#65533;p7&#65533;&#962;L&#65533;&#65533;&#65533;}&#52913;&#65533;&#65533;&#65533;h&#65533;k.I&#65533;T&#877;&#65533;e)y&#65533;F0&#65533;b{&#65533;&#65533;8&#65533;@&#65533;&#65533;`&#65533;&#65533;&#65533;/]r&#65533;&#65533;&#65533;d&#65533;&#65533;Wq&#65533;_&#65533;&#65533;&#65533;G&#65533;&#65533;&#65533;$Vyi&#65533;Z1D&#65533;|&#65533;
|&#65533;&#65533;&#65533;V&#1417;g6&#65533;&#65533;xl&#65533;B&#695;Z&#65533;&#65533;&#65533;&#65533;Q&#65533;}&#65533;&#65533;&#65533;&#796;&#65533;&#65533;&#65533;&#65533;&#65533;&#65533;&#1100;&#65533;&#65533;J&#65533;(:;&#65533;q}&#65533;&#65533;K{&#65533;o&#65533;&#65533;&#65533;&#65533;&#65533;,&#521;&#65533;&#65533;&#65533;&#65533;&#65533;!&#65533;&#65533;,&#65533;&&#65533;&#1334;&#65533;&#986;&#65533;&#65533;&#65533;&#65533;B&#65533;E&#65533;&#65533;"2&#65533;&#1403;C&#65533;7&#65533;v&#1777;&#65533;&#65533;y&#65533;&#65533;&#65533;&#642;A&#65533;./&#65533;&#65533;&#65533;(xmigeWR&#1149;&#65533;i&#65533;H&#65533;&#1920;=A&#65533;=&#65533;&#65533;&#65533;[&#1609;&#65533;&#1414;/H&#65533;j{)_"&#65533;&#65533;&#65533;&#65533;0SfI9=&#65533;&#1638;&#65533;&#65533;\Q&#65533;M&#65533;&#65533;\&#65533;8&#65533;&#65533;&#453;&#65533;&#65533;&#65533;&#65533;&#65533;k&#65533;S&#65533;@&#65533;&#65533;&#65533;&#65533;&#65533;&#65533;&#39699;&#65533;|&#1741;l&#65533;&#65533;P&#65533;h&#65533;F&#65533;&#65533;)k&#65533;&#1840;*&#65533;&#65533;&#65533;&#65533;&#65533;&#65533;&#65533;d&#65533;&#65533;j&#65533;#2&#65533;h}p &#65533;f%&#686;&#65533;&#65533;&#65533;4&#65533;&#65533;&#65533;&#65533; `&#65533;&#1523;&#65533;,&#65533;&#65533;)&#65533;]&#65533;f.&#65533;&#65533;*&#65533; &#65533;&#1989;&#65533;j=&#65533;&#65533;&#65533;&#65533;F&#906;&#65533;,&#65533;&#65533;&#1937;m%-v8&#65533;&#65533;&#65533;2&#65533;g2&#65533;&#65533;&#65533;l&#65533;&#1285;)&#897;|&#65533;&#65533;&#65533;&#65533;
&#65533;&#65533;&#65533;4&#65533;&#65533;&#65533;&#65533;%\&#65533;&#1404;&#65533;&#65533;&#65533;&#65533;wP&#65533;&#65533;V @&#65533;&#65533;
&&#65533;1_&#65533;&#65533;=&#65533;<&#1422;n&#65533;B7&#65533;u0W~+
&#65533;&#65533;7&#65533;O&#65533;A&#65533;K&#65533;B&#65533;P&#65533;&#65533;*&#1956;&#65533;&#65533;&#65533;&#65533;&#55142;&#65533;x&#65533;&#17311;&#65533;&#65533;c&#65533;&#65533;&#65533;&#65533;jY&#65533;H&#65533;&#65533;&#65533;X&#65533;&#65533;3&#1973;&#65533;&#683;&#65533;&#65533;&#65533;*g&#65533;H&#65533;s&#65533;d	>&#65533;&#65533;^&#65533;tdo&#65533;&#65533;&#911;0&#65533;w&#65533;&#65533;&#65533;&#65533;}&#332;s&#65533;U&#65533;&#65533;p&#65533;&#65533;q&#65533;&#65533;MZL^&#65533;&#65533;+&#65533;&#65533;&#65533;&#65533;&#65533;Q&#65533;&#65533;&#65533;-&#65533;&#65533;fF&#65533;&#65533;c&#65533;&#65533;^A.&#65533;&#65533;&#65533;&#65533;&#65533;&#65533;&#65533;&#1674;&#65533;&#65533;$x f&#65533;&#65533;&#65533;&#65533;&#65533;?&#65533;,!&#65533;M&#65533;&#65533;]&#65533;&#65533;&#65533;&#65533;u&#65533;&#65533;&#65533;&#65533;&#1084;+&#1670;&#65533;&#65533;&#65533;&#65533;&#65533;tb&#65533;&#65533;&#65533;&#65533;i&#65533;&#65533;)&#65533;&#65533;&#65533;%GFMd&#65533;n&#65533;&#65533;b&#29452;&#65533;L=:&#65533;&#65533;&#1170;wp&#65533;&#65533;|@&#65533;Z&#353;
&#65533;nba&#65533;&#65533;^&#65533;&#65533;@pv&#65533;~k&#65533;&#65533;:&#65533;&#65533;&#65533;&#65533;v&#65533;Xb&#65533;6&#65533;R&#65533;&#65533;Q)&#65533;=&#65533;L&#65533;j&#668;!j&#65533;!7&#784;&#65533;&#3923;&#65533; &#65533;&#1539;&#33564;&#65533;&#65533;m&#65533;&#65533;&#65533;'&#65533;}&#65533;&#65533;&#65533;&#65533;w&#65533;&#65533;B&#65533;&#65533;QN&#65533;$&#65533;	&#65533;&#65533;&#65533;&#65533;&#65533;&#65533;&#65533;&#65533;l&#65533;&#65533;&#65533;>L&#65533;&#65533;s_&#65533;n&#65533;&#65533;&#65533;&#65533;&#65533;_.&#65533;<&#65533;&#65533;&#65533;&#65533;&#65533;J&#65533;S@&#65533;]&#65533;j]bv&#65533;&#65533;9&#1076;&#65533;PN&#65533;&#65533;&#65533;"&#65533;&#65533;ys&#65533;&#65533;&#65533;Bgzl<0&#65533;A&#65533;a&#65533;,N&#65533;&#65533;&#845;&#65533;g&#65533;q&#65533;^&#65533;4&#65533;&#65533;IWZk&#65533;|x>&#65533;&#65533;&#65533;_&#65533;&#65533;I&#65533;7&#65533;&#65533;&#65533;,&#65533;&#65533;&#65533;`&#372;'g&#65533;&#65533;&#65533;\&#65533;&#65533;&#65533;&#65533;1&#65533;&#65533;N&#65533;&#65533;::O~,&#65533;&#65533;&#65533;&#968;&#65533;R&#65533;wO&#65533;&#65533;&#65533;&#65533;&#65533;&&#65533;
)&#65533;&#65533;
&#65533;&#65533;y-&#65533;;&#65533;&#65533;&#65533;&#65533; EE&#65533;[	+v,&N&#65533;N&#65533;&#65533;&#65533;(&#65533;m&#65533;&#65533;&#65533;&#65533;&#65533;&#65533;&#65533;&#65533;&#65533;&#65533;&#65533;[&#65533;BB1
&#65533;&#65533;
>&#65533;`H'&#65533;%3D&#65533;&#65533;`&#65533;&#65533;&#65533;&#65533;rn&#65533;&#65533;&#65533;&#65533;&#65533;:&#65533;<&#65533;&#65533;&#133;&#65533;&#65533;&#367;&#65533;&#65533;&#65533;VU&#65533;&#65533;&#65533;&#65533;&#65533;&#1458;e&#759;&#65533;`&#65533;m/&#65533;&#65533;_4_&#65533;&#65533;XdC&#65533;&#65533;F@&#65533;&#65533;&#65533;Qc&#65533;>&#65533;&#65533;\&#65533;&#65533;&#65533;8'K&#65533;C&#65533;&#65533;&#726;
&#65533;&#65533;iO!&#731;6&#65533;&#65533;&#866;&#65533;F&#65533;b&#376;&#65533;&#65533;&#65533;&#65533;Lpt&#65533;&#65533;3eV&#65533;&#1035;j&#1194;&#65533;(&#570;&#65533;&#65533;k&#65533;&#65533;:&#65533;&#65533;-&#65533;&#65533;U&#65533;_&#65533;n&#65533;&#1068;&#65533;1&#65533;&#65533;MUj&#65533;Dx&#65533;M$&#65533;&#65533;G&#65533;~&#65533;t&#65533;Q\w&#65533;&#65533;&#65533;$&#65533;;&#65533;$&#65533;&#65533;`&#65533;&#65533;&#8903;&#65533;F&#65533;&#65533;bm-&#65533;&#65533;<[E&#65533;&#65533;\<?&#65533;&#65533;)&#65533;&#11673;I~v&#65533;&#65533;&#65533;)&#65533;M&#65533;&#65533;r&#65533;K&#65533;&#65533;&#65533;&#65533;t&#65533;%&#65533;&#65533;c&#65533;&#65533;&#65533;&#65533;U&#65533;&#65533;&#65533;\&#65533;&#65533;&#65533;8-&#65533;&#65533;&#65533;|V&#65533;L&#65533;$|&#501;&#65533;&#65533;	3&#65533;&#65533;&#65533;&#65533;I&#430;>^'&#65533;&#65533;&#65533;&#65533;d:(&#65533;&#65533;B&#1978;&#65533;u&#65533;&#15727;&#65533;&#304;T&#65533;M&#65533;(&#65533;%&#65533;&#65533;
c&#65533;&#65533;`g&#65533;&#65533;Fh!&#65533;&#65533;2&#65533;b&#65533;%_r&#65533;&#65533;J^$&#65533;W&#65533;_&#65533;`&#65533;	a&#65533;rbB&#65533;&#65533;c&#65533;&#65533;&#65533;~) &#65533;&#65533;eEe&V&#65533;&#65533;e&#65533;X.&#65533;&#65533;A&#65533; &#65533;\)f&#65533;J\&#65533;&#65533;&#65533;k&#65533;&#65533;TTe@%&#65533;%&#65533;&#65533;&#65533;e&#65533;&#65533;$&#65533;&#916;T&#65533;&#65533;{&#65533;i&#65533;,g8&#65533;P&#65533;"&#65533;&#1369;&#65533;^&#65533;&#65533;&#1412;&#65533;&#65533;w&#65533;&#65533;&#65533;&#65533;&#65533;l+&#65533;xx&#669;9_t&#1033;kw&#65533;&#65533;}&#65533;&#65533;yTR4!&#65533;Q(*
h%&#65533;&#65533;Yah&#65533;\{&#65533;&#65533;&#65533;&#65533;&#65533;al!&#65533;RH&#65533;"&#65533;X&#65533;&#65533;'&#65533;&#65533;&#65533;x&#65533;x&#65533;&#65533;&#65533;&#65533;wT&#65533;_&#65533;3J&#65533;&#65533;D&#65533;Y&#65533;&#65533;d&#65533;~$hM&#65533;F&#65533;&#65533;&#65533;&#65533;iG&#65533;;&#65533;I&#65533;:&#65533;L&#65533;&#65533;vI&#65533;.&#65533;&#65533;\&#10620;&#65533;&#65533;k/<&#65533;&#65533;&#65533;&#65533;&&#65533;g&#65533;}j&#65533;z&#65533;&#1972;ft&#65533;&#65533;g&#65533;&#130;`D&#1997;&#65533;&#65533;&#65533;o&#65533;&#65533;{&#65533;Q &#65533;d&#1223;.u&#65533;(e&#65533;&#65533;&#65533;&#65533;&#65533;86&#65533;+c&#65533;&#65533;&#65533;$pk&#65533;/O&#65533;&#65533;&#65533;&#65533;&#65533;&#65533;&#65533;&#65533;e&#65533;U&#65533;&#65533;|&#65533;s2&#65533;&#65533;&#65533;&#65533;&#65533;&#65533;+#z&#65533;&#65533;P&#65533;&#65533;&#65533;"&#65533;L&#65533;&#65533;2&#65533;&#65533;&#65533;&#65533;d)&#65533;&#65533;t&#65533;&#65533;&#65533;&#65533;gdvh&#65533;&#65533;&#1666;|K&#65533;&#65533;&#59921;%&#65533;&q&#65533;&#65533;sC&#65533;T(v&#65533;&#65533;&#65533;-I&#65533;n&#65533;&#65533;=&#65533;x'&#65533;#e&#65533; &#65533;&#65533;H?&#65533;\&#142;O&#65533;dR&#65533;&#65533;&#65533;&#65533;5c&#65533;G&#65533;&#65533;&#65533;x&#416;&#65533;fyS&#65533;&#65533;&#65533;5y\1|
76&#65533;&#594;&#65533;E&#65533;&#65533;&#65533; `+&#65533;P y&#65533;gm&#65533;&#65533;&#65533;B&#65533;&#65533;&#65533;&#65533;K&#36012;&#65533;&#65533;&#65533;&#65533;L&#65533;&#65533;&#65533;&#65533;&#65533;&#65533;|m&#65533;&#65533;&#65533;ar=`&#65533;kB&#65533;h&#65533;&#585;&#65533;&#65533;	*&#65533;Lj&#65533;w&#65533;W&#65533;&#65533;j3u&#65533;&#65533;.&#65533;&#65533;D&#65533;a7&#65533;:&#1767;k&#65533;&#16430;.&#65533;~\B`&#4611;7&#65533;%&#65533;&#65533;&#65533;&#65533;&#65533;X&#65533;:&#65533;]ls&#65533;&#65533;&#65533;=\KCyR&#65533;&#65533;&#65533;U&#65533;S&#65533;X&#65533; V&#65533;&#65533;LQ&#65533;{	&#65533;&#65533;&#65533;&#65533;P&#65533;j&#65533;&#65533;N&#65533;xQ&#65533;&#65533;&#65533;b@&#65533;&#65533;3&#65533;F&#65533;&#65533;fB&#65533;Y&#65533;&#8700;T!&#65533;A&#65533;&#65533;&#65533;&#65533;&#65533;&#65533;*&#65533;&#65533;&#65533;&#1744;&#65533;XB7&#65533;
{KV&#65533;&#65533;&#1469;2&#65533;-&#65533;y&#65533;&#65533;dT&#65533;s&#65533;/}&#1825;&#65533;&#65533;"&#65533;&#65533;1&#65533;)&#65533;+&#65533;&#65533;7&#65533;,V&#1968;[\&#65533;&#65533;."2'}&#65533;&#65533;&#65533;75&#65533;&#65533;@&#191;&#65533;&#65533;&#65533;KJC`&#65533;"=&#1525;0c&#65533;&#65533;&#65533;&#65533;&#65533;]J2d&#65533;&#65533;85*&#65533;h&#65533;r&#65533;&#65533;d&#330;(&#717;!&#261;0&#65533;&#65533;&#65533;&#65533;5Rf&#65533;N&#65533;&#65533;&#65533;&#65533;&#65533;&#65533;W&#65533;QG&#65533;t&#65533;&#65533;&#6814;&#65533;&#65533;g&#65533;l&g"&#65533;2&#65533;&#65533;<j&#65533;<|&#65533;E &#65533;&#65533;Dk$L&#65533;C&#65533;x\&#65533;0i,&#65533;4&#65533;&#65533;7&#65533;p}xR&#65533;v&#65533;x6dJ&#65533;m&#65533;o&#65533;&#65533;*D&#65533;&#65533;&#65533;K&#65533;&#65533;&#65533;OMN&#65533;D&#65533;O&#65533;'&#65533;P&#65533;&#65533;y&#65533;&#65533;$&#65533;&&#65533;IR&#65533;&#65533;&#65533;((I&#65533;195&#65533;^&#65533;&#65533;&#2252;$ d6`}I&#65533;&#256;8&#65533;Z^&#65533;b&#65533;q&#65533;+&#65533;&#65533;&#65533;&#65533;&#65533;&#65533;&#65533;&#65533;Ja&#65533;&#65533;ZB"&#65533;Fg&#65533;&#65533;&#65533;R&#65533;&#65533;&#65533;4&#65533;&#65533;&#65533;O &#65533;&#65533;&#65533;&#65533;&#65533;&#65533;&#65533;iV&#65533;&#65533;&#65533;V5&#65533;&#65533;/$&#65533;&#65533;'&#1324;7aT&#65533;\&#65533;&#65533;&#65533;&#65533;Lp-;&#65533;<u8&#990;&#65533;3m&#65533;&#65533;cqV&#65533;$&#65533;&#65533;+rK&#65533;&#65533;?&#65533;?&#65533;&#65533;f&#65533;+&#65533;L?&#376;@ ^&#65533;l(&A &#65533;&#65533;|c&#65533;&#65533; M&#65533;&#577;&#65533;2MG&#65533;&#65533;(&#65533;6&#65533;&#65533;&#65533;A&#65533;U)&#164;&#65533;i?'|i&#65533;0&#1700;&#1142;&#65533;4}]s&#65533;&#65533;&#65533;Q&#65533;"&#60630;&#65533;&#65533;&#65533;R&#65533;j&#65533;@%&#65533;+&#65533;&#65533;&#65533;&>&#65533;x&#65533;q_A<V&#1652;&#65533;,D&#65533;V&#65533;6&#65533;&#65533;*&#65533;&#65533;&#65533;Y&#65533;WN&#65533;8&#65533;-NPR&#65533;Fs&#65533;&#65533;=zk0&#65533;&#65533;&#1268;&#65533;&8&#65533;&#65533;e&#65533;A&#65533;&#65533;&#65533;i&#65533;&#65533;&#65533;&#65533;W&#65533;&#65533;G&#65533;R&#65533;&#65533;|&#65533;&#65533;&#65533;&#65533;Idyld&#228;&#65533;>&&#65533;&#65533;^&#65533;gj[+&#828;&#65533;&#65533;ui&#65533;S&#65533;&#65533;:z&#65533;h,9&#65533;a&#65533;]&#65533;&#65533;&#65533;MY&#1152;&#65533;&#65533;b&#65533;&#65533;;&#65533;h&#65533;&#65533;!#&#65533;,&#65533;&#65533;rC&#65533;FH&#65533;&#65533;3&#65533;7&#65533;&#65533;&#65533;yC&#65533;&#65533;&#65533;&#65533;&#65533;ns&#1877;X&#65533;KN&#65533;q&#65533;&#65533;&#1743;[&#65533;*)&#65533;.ia&#65533;&#65533;|-&#65533;&#65533;hG&#65533;i&#65533;&#65533;&#65533;81&#65533;@&#65533;&#65533;&#65533;&#65533;%&#65533;&#65533;]f0	&#65533;&#65533;n&#65533;f &#65533;6&#827;&#65533;&#65533;&#65533;x&#65533;;&#65533;&#65533;&#1239;&#65533;?k:&#65533;&T&#65533;&#65533;&#65533;m&#65533;&#65533;&#65533;i-(J&#65533;&#65533;&#65533;&#65533;&#593;S&#65533;&#65533;&#65533;>~d&#65533;R&#65533;&#65533;L&#65533;%&#65533;.SXA&#65533;N&#65533;NP&#65533;#&#65533;&#65533;&#65533; &#65533;&#65533;#&#65533;D"&#65533;&#65533;D]&#65533;6O&#65533;&#65533;vb&#65533;&#65533;&#65533;J(?Y&#65533;5&#65533;27&#65533;&#1878;&#65533;|x&#65533;&#65533;&#65533;8&#65533;F&#1669;&#65533;.'&#65533;f&#65533;&#876;N;&#65533;&#65533;&#65533;p&#65533;&#65533;v|iG$f &#65533;m&#65533;m&#65533;J&#65533;&#65533;&#65533;&#65533;q&#65533;w&#65533;$,P&#65533;6Vz &#65533;&#65533;&#65533;&#65533;&#65533;9_&#65533;&#65533;yp&#65533;&#65533;j&#1331;/&#65533;-&#65533;^SR&#65533;&#65533;&#65533;&#65533;&#65533;&#65533;	&#65533;&#65533;jR&#65533;t&#65533;&#65533;&#65533;Pi-&#65533;G|&#65533;m&#65533;!G\&#65533;4&#1915;.q&#65533;&#65533;c&#65533;&#1109;Eu&#65533;&#65533;&#65533;O85&#65533;!&#65533;*&#65533;&#65533;&#65533;&#65533;&#65533;&#65533;U&#65533;&#65533;&#65533;&#65533;&#65533;&#65533;`;&#65533;&#65533;&#65533;&#65533;;&#59569;vEp[\&#65533;{&#65533;5&#65533;i&#65533;&#65533;/&#65533;~&#65533;&#65533;"E&#65533;&#65533;&#65533;&#65533;&#65533;}&#65533;&#65533;&#65533;$&#65533;B&#65533;&#65533;MJB'6&#65533;&#65533;&#65533;#9M=_h&#65533;&#65533;&#65533;>&#65533;&#65533;&#51298;&#65533;-]&&#65533;A&#65533;}/&#65533;&#65533;^&#65533;&#65533;&#65533;S|&#65533;a0&#65533;3&#65533;&#65533;&#65533;Ru%G&#65533;&#65533;&#65533;&#65533;&#65533;&#65533;8&#65533;&#956;Px&#65533;BY&#65533;&#65533;L&#65533;J&#65533;7s&#65533;J&#65533;cD&#65533;OS&#65533;&#65533;&#1047;JH&#65533;m&#65533;_X&#65533;&#65533;j&#65533;&#65533;e&#65533;&#65533;&#65533;YS&#65533;Z&#65533;&#65533;&#65533;&#65533;T&#65533;k p[&#65533;&#65533;&#65533;&#65533;&#65533;@&#65533;&#65533;&#65533;&#539;&#65533;+&#65533;&#65533;t&#65533;&#65533; &#65533;&#65533;t &`V&#65533;&#65533;&#1759;&#65533;p&#65533;Y&#65533;&#65533;>go&#65533;&#65533;)&#65533;>Z8&#65533;A&#1108;aKw&#65533;%I&#65533;&#65533;&#65533;Z&#65533;&#65533;E&#65533;&#65533;F&#65533;>&#65533;&#65533;Wgyb&#65533;j&#65533;Rr&#65533;&#65533;::&#65533;x&#65533;r&#65533;&#65533;4x&#65533;&#65533;r4znu$&#65533;&#65533;u&#65533;E68&#65533;z&#771;&#65533;&#65533;E&#65533;#=&#65533;zVT{&#65533;&#65533;o&#65533;&#65533;{{g&#65533;&#65533;&#65533;sP&#65533;g&#65533;|&#65533;%|*h$&#65533;7N)b|S&#65533;c&#65533;&#65533;&#65533;/&#65533;&#65533;v&#65533;&#65533; P &#65533;&#65533;N&#65533;B-&#65533;n>&#65533;cLa7E`av&#65533;&#65533;K>P~&#65533;3&#65533;&#65533;o\p&#65533;Fw&#65533;~&#65533;&#65533;U&#65533;VT&#65533;4&#65533;t\&#65533;H&#65533;w&#65533;&#65533;&#65533;Z_&#65533;&#65533;Q+&#65533;Gx&#65533;8@&#65533;l!&#65533;&#65533;&#65533;&#65533;&#1396;&#65533;&#65533;&#65533;&#65533;XuN&#65533;(:&#65533;&#65533;&#65533;+&#65533;8`&#65533;&#65533;&#65533;$'[0&#65533;[&#65533;b&#65533;Q#&#65533;wF&#65533;|'&#65533;&#65533;&#65533;`&#65533;&#65533;x&#65533;&#65533;T&#65533;d&#65533;"t@&#65533;&#65533;FB&#65533; e&#742;&#65533;&#65533;"sZ&#65533;t&#65533;x&#65533;&#65533;&#65533;t&#65533;U"&#65533;&#65533;e&#65533;bV&#65533; &#65533;j&#65533;K&#519;&#65533;a}uZ)  &#65533;0&#65533;"&#65533;\&#65533;&#65533;V&#65533;}?%?S &#65533;a&#65533;-0?&#65533;&#65533;H&#65533;&#65533;vr&#65533;o&#65533;%&#65533;&#65533;&#65533;&#65533;&#65533;&#65533;7&#65533;"'`skh&#65533;&#65533;&#65533;w&#65533;@&#65533;&#65533;&#65533;h]&#65533;8&#65533;H&#65533;&#65533;&#65533;&#65533;&#65533;&#65533;&#65533;&#65533;d&#65533;&#65533;&#65533;&#29706;&#65533;&#65533;&#65533;8	&#65533;&IU!&#65533;&#65533;Xw&#65533;&#65533;&#65533;G&#65533;Z,&#65533;i&#535;&#65533;&#65533;>&#65533;&#65533;(&#65533;*y&#65533;X&#65533;.&#65533;P%]&#65533;uH&#65533;E&#1253;l8H&#65533;PA]&#65533;x&#65533;&#65533;f4&#65533;&#1035;&#65533;&#65533;&#65533;+xC&#65533;Q/72&#65533;F&#65533;n&#65533;&#65533;|`}&#65533;	&#65533;&#65533;5E&#65533;&#65533;G&#65533;&#65533;3Tm&#65533;&#65533;&#65533;NB!I&#65533;u]&#65533;tMQPo&#65533;vw&#65533;XfS&#65533;&#65533;&#65533;&#65533;&#65533; &#65533;(0&#65533;&#65533;H&#65533;w&#65533;&#65533;Q&#448;&#65533;&#65533;6&#65533;.?7kI&#65533;&#65533;X&#65533;&#65533;d&#65533;	&#65533;
%&#65533;&#65533;s&#65533;`&#65533;-&#592;&#65533;1	&#408;&#594;x&#65533;y&#65533; &#65533;xvq%&;&#65533;&#65533;&#1616;&#65533;&#65533;&#65533;&#65533;U&#65533;YSL5 m&#65533;&#65533;&#65533;F{?j&#65533;m&#65533;&#65533;=&#65533;&#65533;&#65533;h&#65533;tN&#65533;&#65533;&#65533;x FI&#65533;&#65533;H&#65533;E&#65533;&#65533;&#65533;H&#65533;m&#65533;RRf	}a2&#1463;	T&#65533;n&#65533; &#65533;&&#65533;"&#65533;fl&#65533;&#65533;&#1101;&#65533; S`~&#65533;Mhw&#65533;&#65533;^&#65533;&#1550;&#65533;h{&#65533;&#65533;6&#65533;}9&#65533;m&#65533;s&#65533;&#65533;w	&#65533;&#475;Xy)&#65533;&#65533; &#65533;&#65533;y&#65533;&#65533;&#65533;&#65533;&#65533;&#65533;&#65533;&#65533;&#65533;&#65533;&#65533;&#65533;&#65533;&#65533;&#65533;&#65533;)&#65533;2YS\&#65533;h&#65533;#q&#65533;&#65533;B#&#65533;4$9&#65533;&#65533;I&#65533;&#65533;	&#65533;&#65533;:<Ub&#65533;&#65533;&#65533;&#65533;l&#65533;&#65533;&#65533;&#65533;&#65533;&#65533;&#65533;I&#65533;1&#65533;&#65533;&#65533;e&#65533;&#65533;Qe&#65533;&#65533;&#65533;U&#65533;&#65533;5NO&#65533;4JG&#65533;&#65533;&#65533;,r2&#65533;&#65533;y&#65533;nW&#65533;I&#65533;&#65533;&#65533;&#65533;@&#65533;&#65533;!&#65533;&#65533;e&#65533;&#65533;&#65533;&#65533;&#65533;&#65533;&#65533;iY&#65533;b&#65533;&#65533;)&#65533;&#65533;H&#65533;l&#65533;QE&#65533;-&#65533;x&#65533;&#65533;&QP&#65533;gfJx&#65533;<%Z&#65533;&#656;&#65533;&#65533;&#65533;{pS&#65533;&#65533;&#65533;(&#65533;
a&#65533;Eg&#65533;&#42608;&#65533;2&.&#65533;o&#65533;5$&#65533;&#65533;&#65533;&#65533;&#65533;&#65533;&#65533;&#65533;b&#65533;i{9wt&#65533;X&#65533;&#65533;6&#65533;7j&#65533;0j&#65533;&#65533;Y&#65533;&#65533;D&#65533;&#65533;&#65533;&#65533;&#65533;#rGy&#65533;&#649;&#65533;U&#65533;wF&#65533;P*)R}&#65533;f&#65533;&#65533;}&#65533;@&#65533;eC_&#65533;&#65533;1 &#65533;S@p&#65533;&#65533;{k&#65533;&#65533;Jn&#65533;L4f&#65533;&#65533;?&#65533;&#65533;&#65533;3&#65533;&#65533;~X&#65533;&#65533;y&#65533;+&#65533; &#65533;|&#65533;J&#65533;&#65533;e&#65533;&#65533;&#65533;!&#65533;&#65533;&#65533;Q&#65533;&#65533;&#65533;J&#65533;&#65533;j&#65533;&#65533;&#65533;&#65533;&#65533;&#65533;&#65533;&#65533;&#65533;0&#65533;&#65533;I&#65533;&#1429;&#65533;1&#65533;&#1703;&#65533;&#65533;&#65533;&#65533;Zk&#65533;&#65533;97(&#65533;&#65533;&#65533;7&#65533;dATs &#667;&#65533;&#659;N&&#65533;
|{&#65533;&#65533;Xf_&#65533;!&#65533;&#1491;=&#65533;m&#65533;e8&#65533;&#65533;&#65533;Y&#65533;&#65533;2&#65533;R&#65533;&#65533;&#65533;R&#65533;&#65533;w&#65533;&#65533;&#485;&#1141;&#65533;Ro&#65533;)&#65533;&#65533;W&#65533;0*&#65533;urs&#685;Ka&#65533;mW&#65533;'&#65533;&#65533;0&#65533;&#65533;&#65533;b&#65533;.&#37543;}X&#65533;&#1753;&#65533;&#65533;z&#65533;&#65533;0&#65533;i&#65533;;&#65533;&#65533;&#65533;&#65533;jr&#65533;&#65533;*$&#65533;pC&#65533;C<
&#65533;
&#65533;&#65533;A'&#65533;l&#65533;&#65533;1I&#65533;&#1626;&#65533;&#65533;&#65533;&#65533;&#65533;~<&#611;<J&#65533;&#65533;&#65533;&#65533;&&#65533;BZ&#65533;&#65533;&#65533;&#65533;"&#65533;&#649;&#65533;&f&#65533;&#65533;25Z&#65533;&#65533;Qy&#65533;&#65533;h&#65533;u&#65533;&#65533;&#65533;&#65533;R&#65533;kE&#65533;&#65533;&#65533;G&#65533;*&#65533;Xnz&#65533;Q&#65533;&#65533;X6Be&#65533;&#1702;H&#65533;`&#65533;p&#65533;n&#65533;Jq&#65533;&#65533;7c&#65533;xZ&#65533;
&#65533;*&#65533;&#65533;Z&#65533;I&#65533;&#65533;U&#65533;\&#47610;(&#65533;&#65533;&#65533;i&#65533;8&#65533;&#65533;yLq&#65533;&#65533;,|j&#65533;&#65533;&#744;&#65533;&#65533;M+&#65533;>&#65533;<&#65533;&#65533;};&#65533;&#65533;&&#65533;
&#65533;&#65533;&#65533;e^&#65533;&#65533;;=&#65533;"Ej&#65533;&#65533;&#65533;m&#65533;ix&#65533;&#11691;.&#65533;&#65533;&#698;	&#1106;/&#65533;b&#65533;&#65533;+&#65533;&#65533;{J&#65533;d&#65533;&#65533;;&#65533;t&#65533;"&#65533;&#65533;'&#65533;&#65533;&#65533;&#65533;|&#65533;}&#65533;`&#65533;k&#65533;&#65533;W&#65533;
W&#65533;&&#65533;&#490;&#65533;&#65533;&#65533;&#65533;&#65533;&#65533;&#65533;)&#65533;7&#65533;*&#65533;,&#1724;&#65533;&#1717;&#65533;!&#65533;gk&#65533;&#65533;&#65533;&#65533;&#65533;e&#65533;&#65533;&#198;o&#65533;y&#65533;&#65533;&#65533;&#65533;&#65533;	:&#1647;&#65533;&#757;&#65533;=B&#65533;&#65533;7&#65533;&#65533;&#65533;&#60842;G&#65533;l:w&#65533;&#65533;&#65533;B&#65533;&#65533;&#65533;&#65533;&#65533;&#65533;&#65533;k&#65533;$6&#65533;fl&#65533;s&#65533;&#65533;&#65533;wM&#65533;,z&#65533;hR&#65533;&#65533;$8D}LG!&#65533;&#65533;iDm&#65533;&#65533;&#65533;6&#65533;&#65533; &#65533;&#65533;	RP&#65533;Lk&#65533;#+&#65533;&#65533;&#65533;"LA&#65533;*&#65533;e*&#65533;&#65533;&#65533;&#65533;}r&#65533;&#65533;y&#65533;&#65533;&#65533;X&#65533;&#65533;g&#65533;;7&#65533;L&#65533;M&#65533;&#65533;&#65533;&#65533;Yq
IB^&#65533;&#65533;&#65533;&#65533;&#65533;&#65533;c&#65533;	l5&#65533;&#65533;&#65533;:&#1818;K&#65533;{&#65533;&#377;&#65533;d&#65533;&#65533;*5&#65533;&#65533;[&#65533;D&#65533;"%t&#65533;&#65533;s&#65533;8&#65533;&#65533;u&#65533;6&#65533;9&#729;&#65533;&#65533;&#65533;&#1257;&#65533;&#65533;&#1778;&`}R&#65533;@eJ&#65533;&#65533;{z6&#65533;&#65533;5&#65533; &#65533;&#65533;w&#65533;&#65533;&#65533;&#65533;&#1118;&#65533;:8&#65533;Zq1&#65533;]#&#65533;&#65533;&#65533;&#65533;&#65533;&#65533;|([&#65533;_&#65533;&#65533;&#65533;&#65533;	&#65533;?b&#65533;&#65533;&#65533;Z&#65533;&#19852;&#65533;&#65533;n&#65533;r&#65533;&#667;&#65533;&#65533;K&#65533;`&#65533;&#296;&#65533;&#65533;^&#1084;xK&#1146;&#65533;I&#1313;&#65533;;&#276;0@&#65533;&#65533;&#65533;>&#65533;&#65533;&#65533;&#65533;&#65533;Q&#65533;&#65533;il8	MU&#65533; &#65533;E&#65533;^&#792;&#65533;&#65533;&#65533;*&#65533;6CX&#65533;&#65533;{&#65533;&#65533;)Kf6&#65533;&#65533;Z&#65533;u&#65533;&#65533;C`&#65533;z9{T!=&#65533;T0%&#65533;	&#65533;):P&#65533;y
&#65533;&#65533;L&#65533;O&#65533;&#65533;&#65533;&#65533;&#541;4!&#65533;&#65533;&#65533;~8'*&#65533;&#65533;}&#65533;m&#65533;^&#65533;'&#65533;R`&#65533;5&#65533;&#65533;&#65533;&#65533;&#65533;&#1478;F&#65533;&#65533;&#65533;}&#65533;&#65533;&#65533;:&#65533;#&#65533;m&#65533;R&#661;&#65533;w@&#65533;&#65533;&#65533;8\&#65533;.&&#65533;aL&#65533;&#65533;\&#65533;0&#65533;&#764;&#1197;&#65533;LO&#65533;&#65533;-&#65533;&#65533;8= {&#65533;&#65533;<^&#65533;&#1564;&#65533;IX*&#65533;&#65533;o&#65533;Y'&#65533;&#65533;	&#65533;Z&#65533;w&#65533;&#65533;&#65533;'&#65533;&#65533;&#65533;0 DS&#65533;&#65533;&#65533;&#65533;;X&#65533;H&#65533;&#65533;v&#65533;&#65533;&#65533;&#65533;&#65533;G&#65533;4cI&#65533;%&#65533;<8&#65533;.&#65533;&#65533;&#65533;&#65533;&#65533;&#65533;&#65533;[&#65533;{&#65533;&#65533;	&#65533;'}&#65533;#&#65533;&#65533;5&#65533;&#1190;&#65533;&#65533;&#65533;&#65533;Z&#65533;B&#746;v&#65533;&#65533;&#65533;&#65533;v&#65533;&#65533;&#65533;&#1911;I&#65533;H&#65533;&#65533;&#65533;T&#65533;F&#65533;&#65533;&#65533;&#677;,|>~&#65533;D&#65533;S=&#65533;&#65533;K&#65533;|&#65533;A&#65533;OZ&#65533;=&#65533;&#1726;&#65533;	&#65533;b&#65533;&#65533;j^&#65533;&&#65533;6"  &#65533;&#65533;m&#65533;&#65533;&#65533;Y&#65533;~&#65533;&#65533;yz	N%K&#65533; &#65533;&#65533;&#503;&#65533;-&#65533;#a&#65533;i&#65533;&#65533;&#65533;ObH&#1894;a&#65533;	-&#65533;&#65533;&#65533;&#65533;u&#65533;1u&#65533;&#571;&#65533;&#65533;-&#65533;LlK&#65533;&#65533;&#65533;&#65533;&#65533;&#65533;&#65533;Sr&#1915;&#65533;i&#65533;&#65533;&#65533;&#65533;=&#65533;&#65533;=0?&#65533;&#65533;&#65533;&#1499;&#65533;z&#65533;M&#65533;p m]]&#65533;%&#65533;)&#65533;M&#65533;&#65533;&#65533;M"&#65533;&#65533;&#65533;&#65533;&#65533;}&#65533;&#65533;>,PH&#5589;^I]'D&#65533;&*(8&#65533;&#65533;#N&#65533;&#65533;TX&#65533;&#65533;r&#65533;&#65533;&#19500;&#65533;&#1141;1X@&#65533;]8P5n&#65533;&#65533;A@&#209;&#65533;&#65533;&#65533;&#65533;]&#65533;&#65533;&#65533;&#65533;r&#65533;&#65533;&#65533;_&#65533;&#65533;>~&#65533;8&#65533;&#65533;&#65533;M&#65533;|mrQ&#65533;%}&#65533;&#65533;&#65533;L&#65533;&#65533;.&#65533;&#65533;]&#65533;&#65533;u&#65533;&#65533;KVk&#65533;S&#65533;O&#65533;1m&#65533;=<&#65533;&#65533;&#65533;M&#65533;&#65533;!1&#65533;!+p+x&#65533;&#1250;&#65533;&#65533;m^&#65533;&#65533;&#340;&#65533;&#65533;&#65533;&#946;&#65533;&#65533;"QX&#65533;&#65533;h'&#65533;]&#65533;C&#65533;&#65533;@&#65533;S&#65533;uQ} &#1479;x&#65533;&#65533;&#65533;Kr'&#65533;&#65533;&#65533;.N&#65533;X&#65533;&#65533;&#65533;s&#65533;&#65533;>&#65533;&#65533;tw&#65533;&#62949;g&#65533;&#65533;&#65533;SI&#65533;&#65533;p&#65533;J&#65533;~&#65533;&#65533;&#32343;&#65533;gc&#65533;&#65533;&#65533;&#65533;&#65533;&#65533;*&#65533;P;&&#65533;&#65533;Cl&&#65533;&#65533;&#65533;
&#65533;&#65533;&#65533;!o&#65533;z&#65533;&#65533;R&#65533;Q/]&#65533;&#65533;m&#65533;M]3R$&#253;&#65533;Bl&#65533;R&#65533;&#65533;.&#65533;&#65533;&#65533;sN&#853;k&#1684;+&#65533;c&#65533; U&#57987;	&#65533;=&#65533;L&#65533;&#65533;&#65533;&#65533;&#1851;&#65533;Q&#65533;Sk&#65533;&#65533;&#65533;~ u&#65533;&#65533;F&#65533;&#402;&#65533;/Y&#1861;&#65533;&#65533;&#65533;&#65533;L.`.zI&#65533;&#65533;tf&#65533;_&#65533;-&#65533;&#65533;&#65533;&#65533;&#65533;aBn&#65533;&#65533;&#65533;x&#65533;g&#65533;&#65533;&#65533;&#65533;&#65533;&#65533;&#65533;&#65533;&#546;%OS&#65533;&#662;N&#65533;$&#65533;&#65533;0&#65533;&#65533;&#65533;&#65533;&#65533;y'&#209;&#65533;&#65533; O&#65533;#/&#54394;&#65533;&#65533;&#65533;&#65533;&#2019;j&#1761;&#65533;l&#65533;J&&#65533;&#65533;w&#65533;&#564;&#65533;&#65533;&#65533;&#65533;&#65533;s&#65533;>&#65533;&#65533;w&#65533;&#65533;NJx&#65533;!&#919;&#65533;&#65533;+&#65533;@&#65533;V&#65533;I=&#65533;P&#65533;&#65533;[&#65533;&#65533;&#65533;e&#65533;o <ix&#65533;&#65533;?&#65533;&#65533;9&#553;&#65533;&#65533;&#29216;%&#65533;XF&#65533;&#65533;&#65533;$&#65533;&#65533;B&#65533;&#65533;X&#65533;&#65533;&#65533;&#65533;&#65533;&#65533;&#65533;<&#65533;&#65533;_o&#65533;T&#65533;&#65533;f&#65533;&#65533;&#65533;&#874;]&#65533;U\&#65533;&#65533;/+&#65533;V&#65533;&#65533;?^&#65533;e&#65533;3&#65533;&#65533;&#65533;&#65533;q&#65533;&#65533;&#65533;`&#65533;&#65533;&#65533;:a>j#&#65533;r	&#65533;&#65533;n&#65533;&#65533;&#65533;&#65533;&#65533;&#65533;&#65533;&#65533;Z|&#65533;&#65533;&#65533;&#65533;&#65533;&#65533;&#65533;&#65533;&#65533;&#335;&#65533;&#65533;&#65533;&#571;&#65533;@&#65533;&#65533;&#65533;&#65533;&#65533;D(v&#65533;B+&#65533;&#65533;.y&#1336;(&#65533;&#65533;&#65533;&#65533;&#65533;&#65533;&#65533;c&#65533;&#65533;&#65533;_&#65533;&#65533;&#65533;&#65533;&&#65533;&#65533;&#65533;&#65533;]&#65533;&#65533;&#65533;O&#65533;&#65533;A&#65533;&#65533;&#65533;&#65533;G&#65533;&#65533;:&#65533;&#65533;&#65533;&&#65533;)&#65533;&#1123;@&#65533;E&#65533;(2@H&#65533;&#65533;d&#65533;r&#65533;Kz/A  &#65533;M#&#65533; &#65533;M)O"*&#65533;'C9T&#65533;&Q&#65533;&#65533;&#65533;&#1040;&#65533;&#65533;&#65533;;&#65533;jH&#1171;RFx&#65533; &#65533;&#65533;s&#65533;&#130;K&#65533;&#65533;X&#65533;S&#65533;]DHgf&#65533;&#65533;&#65533;&#65533;&#65533;\&#65533;x&#65533;&#1899;&#65533;-&#65533;H&#65533;%&#65533;<X&#65533;Z&#65533;&#65533;&#65533;q&#58797;J&#65533;_5&#65533;$&#65533;&#65533;&#65533;&#400;kI&#65533;$&#65533;&#65533;c*&#1963;w&#65533;&#65533;`%&#65533;&#65533;&#65533;&#65533;,&#65533;%r&#65533;&#65533;&#65533;&#65533;2u&#394;&#65533;&#65533;&#65533;&#65533;&#65533;i&#65533;|W&#65533;&#1858;^&#65533;yb&&#65533;&#65533;Ml39&#65533;_&#65533;&#65533;y'&#65533;&#65533;Vu&#65533;&#65533;&#65533;7&#65533;&#65533;&#65533;&#65533;&#65533;&#65533;&#65533;&#65533;&#65533;&#1733;G&#65533;c<&#65533;&#65533;&#65533;40&#559;&#65533;&#65533;&#65533;[&#65533;SN&#65533;&#65533;_&#65533;&#65533;&#65533;-L X_dERJ &#65533;yT&#65533;&#65533;WIW&#65533;T&#65533;r$&#1156;&#65533;&#65533;\!'&#65533;bFq&#65533;&#65533;o&#65533;&#65533;&#65533;[Y&#65533;&#65533;x3,&#65533;&FO&#65533;&#65533;%W&#65533;&#65533;&#65533;%&#65533;&#65533;&#25111;&#65533;(x6&#65533;&#65533;&#65533;	`&#65533;C&#65533;&#65533;Zo&#65533;&#65533;&#65533;&#65533;&#65533;&#65533;a&#65533;$&&#65533;&#65533;6&#65533;t&#65533;X&#65533;&#65533;&#65533;&#886;E&#65533;	t&#65533;hj&#65533;&#65533;&#65533;]5ek&#921;&#65533;&#65533;`M&#65533;[tgm&#65533;L&#65533;&#65533;\4&#65533;&#65533;&#65533;&#65533;6z&&#65533;&#65533;38&#65533;2&#65533;'Sz	u&#65533;&#65533;h4&#65533;|&#65533;Ox&#65533;&#65533;&#65533;l91ZD&#65533;&#65533;Q&#65533;P&#65533;&#65533;&#65533;5&#65533;&#465;M'&#65533;U&#65533;	&#65533;&#65533;&#65533;&#65533;&#65533;L}A&#65533;=5!h&#65533;&#65533;)&#65533;&#65533;%A&#65533;S&#65533;
&#65533;[&#65533;(M&#65533;&#65533;,U&#65533;&#65533;9&#65533;:&#65533;C&#65533;&#65533;y"&#65533;&#65533;&#65533;&#65533;yq&#65533;&#1581;&#65533;&#65533;&#65533;&#65533;&#65533;y	&#65533;]9&#65533;	z&#65533;.M<Fv&#65533;j&#65533;F&#65533;f&#65533;&#65533;e&#65533;&#65533;&#65533;j&#65533;&#65533;/`&#65533;&#65533;kRaG&#65533;Q',&#1537;+R&#1202;bo&#65533;&#65533;&#65533;0%T:&#65533;N&#65533;v&#65533;&#65533;I&#65533;&#65533;&#65533;V&#65533;6&#65533;9{&#65533;6zg2&#65533;&#65533;s&#65533;&#65533;Hu&#65533;&#65533;<&#1890;&#65533;&#65533;&#35119;&#65533;w3@#%&#65533;^r&#65533;&#65533;GQ&#65533;JF5<&#65533;&#65533;&#65533;&#65533;6&#65533;J
&#65533;*&#65533;J&#65533;&#65533;&#65533;I&#65533;B&#65533;&#65533;P&#65533;&#65533;$&#65533;&#65533;uT&#1987;%-5&#65533;&#65533;:&#65533;&#1443; &#65533;i&#65533;!&#65533;&#65533;&#65533;&#65533;vP&#65533;&#65533;oO;&#65533;EQ&#65533;x&#65533;&#65533;K&#332;&#65533;)&#65533;&#65533;X&#65533;&#65533;&#65533;&#65533;m&#65533;&#65533;x&#65533;;`&#65533;	&#65533;.&#65533;I&#65533;&#65533;&#65533;&#65533;&#65533;o&#65533;lF&#65533;o&#65533;h&#65533;&#65533;&#65533;&#65533;p&#65533;C:s&#65533;&#65533;&#65533;&#65533;&#1748;	&#65533;&#65533;&#65533;?Y&#65533;&#65533;',Gep&#65533;;m&#65533;&#65533;	(&#65533;&#65533; S&#65533;&#65533;	<&#65533;j&#1462;L"<277`&#65533;&#65533;w3&#65533;x&#65533;&#65533;&#65533;&#65533;&#65533;	&#65533;7&#65533;&#65533;&#65533;0&#65533;
&#65533;)(u-&#65533;&#65533;}=&#65533;&#65533;\&#65533;&#65533;Q&#65533;&#65533;&#65533;&#65533;&#65533;&#65533;&#65533;BpCC&#65533;,&#65533;&#65533;@
W&#65533;3L'&#65533;&#65533;7&#65533;&#65533;&#65533;&#65533;{+&#65533;D&#65533;:&#65533;&#65533;[ &#65533;&#65533;8o&#65533;/ &#65533;pSrb*&#405;&#65533;p&#65533;A&#65533;(&#65533;sa&#65533;}Y&#646;@&#65533;y&#65533;)5XZ&#65533;T&#65533;&#65533;&#65533;N5&#65533;r&#65533;&#65533;&#65533;&#65533;&#65533;1&#65533;&#65533;l&#65533;&#65533;
&#65533;&#65533;7&#65533;&#65533;&#65533;u?&#65533;")g/ &#65533;&#65533;&#65533;&#65533;F&#65533;dp&#65533;x&#65533;3&#65533;5&#65533;7;&#65533;&#65533;D&#65533;&#65533;&#65533;&#65533;&#65533;;&#65533;&#65533;;&#1571;&#65533;
p&#65533;F&#65533;&#65533;{&#65533;&#65533;&#65533;&#65533;&#65533;&#65533;'R&#65533;&#65533;&#65533;&#65533;&#65533;4&#65533;&#65533;&#65533;&#65533;dJ&#65533;&#65533;&#65533;F&#65533;k&#65533;&#65533;`&#65533;&#65533;u&#65533;|&#65533;&#65533;&#65533;+&#65533;&#65533;|s+&#65533;&g&#65533;&#65533;v&#65533;0_.A&#65533;&#65533;4&#65533;&#130;&#65533;&#65533;e&#65533;&#1477;&#65533;+2&#65533;&#65533;&#65533;U5,6=&#666;	a&#65533;B&#65533;F&#65533;t&#65533;&#65533;&#65533;&#65533;e&#65533;&#65533;_d]&#65533;zXDm&#65533;&#65533;DP&#65533;g&#65533;&#65533;&#65533;=
&#65533;=&#65533;&#65533;&#65533;$&#65533;=&#65533;&#65533;&#65533;8/&#65533;E &#65533;&#65533;&#65533;n&#65533;hF7&#65533;3z&#65533;&#65533;&#65533;!FD c8k<&#65533;1nG&#65533;&#65533;&#65533;&#65533;z&#65533;@&#65533;&#65533;&#65533;&#301;&#65533;&#65533;l<&#65533;&#65533;&#65533;&#65533;y&#65533;&#65533;&#1345;|&#65533;L&#560;HP&#65533;oG&#65533;E'	I&#209;^c&#65533;Z&#65533;JY&#65533;&#65533;C4%&#65533;&#65533;D4BW&#1025;&#65533;&#65533;`.&#65533;&#65533;2&#65533;avm{&#65533;&2&#65533;&#65533;&#65533;+`&#65533;&#65533;%&#65533;=&#65533;p%t&#65533;D:8&#65533;&#65533;&#65533;G/&#65533;!2&#65533;&#65533;&#65533;&#65533;1&#65533;]&#65533;L6&#65533;&#65533;&#65533; &#65533;K&#65533;&#65533;&#65533;Wb&#65533;w/K&#65533;sqa @#&#65533;1u&#65533;&#65533;&#65533;t&#65533;\&#65533;x&#65533;&#65533;&#65533;&#65533;_8&b&#65533;&#65533;9&#65533;&#65533;!<c&#65533;&#65533;XP62&#65533;&#65533;&#65533;&#65533;2NG&#65533;&#65533;I&#65533;&#65533;-&#65533;0&#65533;YH*3&#65533;&#65533;<B|&#65533;T&#65533;x&#194;&#65533;&#65533;AII&#65533;&#65533;h2&#65533;&#65533;&#65533;&#65533;y&#65533;t&#65533;&#65533;r&#65533;n&#65533;&#65533;&#65533;L&#65533;F@9&#65533;&#65533;!9_ &#65533;&#65533;Q&#65533;n&#835;&#65533;&#65533;*&#65533;%ad@&#65533;&#65533;M&#65533;R&#65533;&#65533;&#65533;)&#65533;\lYFX&#65533;q	&#65533;>&#65533; ?&#65533;W	&#65533;(&#65533;&#65533;&v5&#65533;&#1108;f&#65533;&#65533;&#65533;&#65533;&#65533;&#65533;&#65533;H&#65533;W<&#65533;y&#65533;{&#65533;&#65533;&#65533;&#65533;&#65533;:&#65533;"&#65533;&#942;&#65533;=&#65533;&#65533;&#65533;B&#65533;&#65533;&#65533;kM&#65533;l&#65533;f=&#65533;&#65533;&#65533;&#65533;&#65533;#&#65533;&#65533;q&#65533;&#65533;JB&#65533;>&#65533;c&#65533;&#65533;39&#65533;&#65533;&#65533;&#65533;&#165;I&#2356;&#65533;O&#65533;&#65533;)Bj&#65533;&#65533;djO&#919;&#65533;&#1606;J&&#65533;&#65533;Hn&#65533;=\&#65533;&#65533;q8&#65533;&#65533;L'D&#65533;'&#1844;&#65533;&#65533;J[~Xw&#65533;&#65533;a&#65533;x&#65533;?&#65533;p&#65533;=&#65533;&#65533;4&#528;&#65533;&#65533;N)n&#65533;pnO&#65533;|2&#65533;0&#65533;r&#35370;&#298;&#65533;&#65533;3&#65533;&#881;&#65533;&#65533;&#65533;Z&#65533;&#1878;:s1.&#65533;=&#65533;4&#65533;&#65533;&#941;&#65533;&#65533;&#65533;&#65533;f]&#65533;&#65533;J&#65533;' &#65533;)&#65533;X&#65533;&#65533;^&#65533;&#65533;&#65533;t&#65533;&#65533;&#65533;V&#65533;jx&#65533;&#65533;aL&#65533;0k&#65533;X&#65533;bl&#65533;&#65533;sP9&#65533;Hz;&#65533;&#65533;<+&#65533;&#752;:&#1898;&#65533;L`.Aj&#65533;{&#65533;ir&#65533;&#65533; R!&#65533;O40r&#65533;jpRM&#65533;t&#65533;&#65533;&#65533;&#65533;n&#65533;R&#65533;$'&#65533;7&#65533;&#65533;~&#65533;&#65533;!0(&#65533;&#65533;h&#314;&#65533;&#65533;&#65533;&#65533;&#65533;&#65533;b&#65533;&#65533;&#65533;&#65533;]9&#473;&#65533;&#65533;J&#65533;d&#65533;&#65533;|&#65533;y&#65533;&#29515;&#65533;&#65533;i&#65533;';\c5&#65533;&#65533;&#997;h&#65533;NAgQ&#65533;H&#65533;-~&#65533;&#65533;ib&#65533;&#65533;&#65533;ni&#65533;wn&#65533;(6&#65533;&#65533;&#65533;&#65533;S&#65533;&#65533;)l&#65533;F&#65533;&#65533;&#65533;&#65533;w&#65533;&#65533;@&#65533;&#1065;&#65533;&#65533;&#145;&#1347;&#65533;&#65533;2&#65533;&#65533;&#65533;&#65533;&#65533;,A&#65533;z&#65533;&#65533;	&#65533;;+o)h&#528;zJ&#65533;G&#65533;&#65533;&#65533;P&#65533;*&#65533;C&#65533;!4&#65533;Y&#65533;&w&#65533;&#1714;Q&#65533;&#65533;R&#65533;|k&#65533;&#1082;&#65533;[&#65533;Wn&#65533;g&#65533;&#65533;n&#65533;&#65533;&#65533;{k&#934;qj&#65533;&#65533;&#65533;<&#65533;9&#65533;.M&#65533;_O~]~u&}&#65533;q&#65533;&#65533;&#65533;&#461;sr&#65533;&#65533;Q]&#65533;&#65533;v&#11798;&#65533;&#65533;&#65533;&#65533;&
[WG9&#65533;&#65533;&#65533;&#65533;&#65533;0.Qb&#65533;&#65533;&#65533;&#65533;E3&#65533;&#65533;&#65533;&#65533;&#65533;&#65533;&#65533;&#65533;&#65533;&#65533;8&#65533;&#65533;9&#65533;Y.&#65533;U&#65533;o&#65533;&#65533;N &#65533;bw&#65533;{TG&#65533;j&#65533;'&#65533;&#65533;.&#65533;&#65533;I&#65533;-&#1315;~!&#65533;&#1793;n&#65533;vz&#65533;W&#65533;T6&#65533;&#1502;&#65533;+qg&#65533;&#65533;&#65533;&#65533;>&#65533;&#65533;&#65533;Z\&#65533;&#1373;&#65533;&#65533;&#65533;&#65533;&#65533;&#65533;&#65533;-&#65533;&#65533;&#65533;{&#65533;&#1260;w&#65533;&#65533;&#65533;&#65533;&#1383;u&#65533;0*&#65533;	&#65533;xW&#65533;`c&#65533;^&#65533;&#65533;Lj&#65533;h|&#65533;2&#65533;W&#65533;&#65533;Y&#65533;tqva&#65533;&#65533;sY&#65533;g&#65533;D&#65533; r&#65533;&#65533;a)Gjy&#65533;&#65533;&#65533;&#65533;r&#65533;&#65533;{&#65533;a&#65533;Gs&#65533;p&#65533;&#65533;z32L&#65533;.&#65533;q&#65533;:&#65533;&#65533;&#65533;k&#65533;&#65533;{&#65533;`&#65533;>&#65533;&#65533;r|tql&#65533;&#65533;^]&#65533;l&#65533;&#65533;"&#65533;s
00}Hs "e}[&#65533;&#65533;7;&#65533;TN&#65533;&#65533;tRVd&#65533;&#65533;&#65533;\&#65533;J&#65533;&#65533;e&#65533;Qv[&#65533;&#65533;&#65533;b&#65533;dDe]l&#65533;39&#65533;&#65533;'w&#65533;R&#65533;&#65533;&#65533;-&#65533;&#65533;4O6.&#65533;"&#65533;&#65533;&#65533;&#65533;&#65533;	WV(&#65533;&#65533;d&#65533;.&#65533;qyN&#65533;VqnEU&#65533;g%?&#65533;C+&#65533;W&#65533;q&#65533;7-&#65533;&#65533;&#65533;GzU&#65533;,&#65533;DuG0Xy=&#65533;y&#65533;&'E_cPz&#65533;D&#65533;x&#65533;2w&#65533;&#65533;v{&&#65533; &#65533;" $&#65533;5H&#534;3&#65533;7>&#65533;m&#65533;&#65533;H&#65533;m&#65533;x(&#65533;kP%b(K&#1377;m&#65533;G$&#65533;5n&#65533;B&#65533;&#65533;&#65533;&#65533;&#65533;&#65533;#W&#1166;&#65533;f&#65533;&#65533;F'&#65533;$C{&gF&#65533;&#65533;&#65533;|&#65533;H&#65533;&#65533;J&#65533;&#1480;&#65533;'&#65533;RX&#65533;N&#65533;H&#65533;&#65533;^`&#65533;r0&#65533;&#65533;&#65533;dt!&#65533;&#65533;&#65533;Z4z&#65533;&#65533;&#65533;&#65533;&#65533;a&#65533;(&#65533;&#65533;h&#65533;&#65533;&#65533;i*&#65533;w-&#65533;E&#65533;&#65533;(-&#65533;{+f&#65533;DH&&#65533;R1A&#65533;U&#65533;&#65533;&#65533;&#65533;b8&#65533;P/C2m$2&#65533;8V&#65533;:&#65533;&#65533;qF&#65533;$c9&#65533;#6  HV&#65533;&#65533;&#65533;cV&#65533;&#65533;D&#65533;t&#65533;&#65533;&#65533;G&#65533;&#65533;&#65533;M&#65533;]U&#65533;&#65533;!&#143;9Ae&#65533;&#65533;@n&#65533;\x&#65533;}&#885;[&#65533;&#65533;&#65533;p?6&#65533;o
#mf&#65533;T&#65533;]NU&#65533;&#65533;&#65533;&#65533;&#65533;&#65533;~&#276;&#65533;&#65533;&#65533;l^&#65533;w&#65533;l&#65533;a_&#65533;&#65533;&#65533;&#65533;&#65533;_6&#65533;px&#65533;h&#65533;8&#65533;Y&#65533;MIY&#65533;&#65533;W&#65533;&#65533;&#65533;nW_&#436;
#&#65533;W&#65533;p1&#65533;G&#65533;&#65533;q&#65533;X&#65533;X,(f5&#65533;:&#1732;P-&#147;&#65533;&#34037;&#65533;z8F&#65533;&#65533;iPEGf0rD&#65533;7(kNi&#65533;&#65533;0t&#65533;GHV^&#1304;t&#65533;&#65533;&#65533;&#65533;c&#65533;&S&#65533;H&#65533;&#65533;&#65533;>&#65533;&#65533;>&#65533;7&#65533;(r&#1815;\&#65533;j&#65533;\&#65533;Gt&#65533;#&#65533;&#65533;&#65533;&#65533;P&#65533;T~E&#65533;[w&#65533;
&#65533;9&#65533;&#65533;]&#65533;8
j&#65533;	)&#65533;&#65533;xp&#65533;&#65533;U&#65533;%&#65533;Y&#65533;&#65533;&#65533;&#65533;$&#65533;[Z&#65533;&#65533;&#65533;&#65533;"\&#65533;&#204;&#65533;&#65533;&&#65533;Iy&#65533;&#65533;&#65533;&#65533;&#65533;	&#65533;&#1525;K&#65533;&#65533;&#675;y&#65533;&#65533;O&#65533;&#65533; 9&#65533;M&#65533;p&#65533;&#65533;,&#65533;f&#65533;&#249;2$v&#65533;&#65533;&#65533;;D&#65533;yF&#65533;,&#65533;&#65533;1@&#65533;&#65533;:&#65533;&#65533;&#65533;TS&#65533;&#65533;T	&#65533;6+&#65533;|=&#65533;|\9d&#65533;T4P&#65533;ps&#65533;&#65533;x7y&#65533;@&#65533;l&#65533;&#65533;U|&#65533;&#65533;&#65533;&#65533;P&#65533;&#65533;3	;%<UI&#65533;U$$&#65533;wYq&#65533;w&#65533;&#65533;x&#65533;	&#65533;Q	:&#65533;&#65533;Sp&#65533;p&#65533;h&#65533;&#65533;2;&#65533;&#65533;)&#65533;&#65533;&#65533;&#65533;8&#65533;&#65533;&#65533;&#43094;&#65533;&#65533;D1x&#65533;{&#65533;9X'ie&#65533;
&#65533;&#65533;f v&#65533;&#65533;E&#65533;-p8&#65533;kH	&#65533;&#65533;;dg?	8<k&#65533;hF&#65533;Y&#65533;&#368;z&#65533;Cr&#65533;&#65533;K&#65533;3k&#65533;&#65533;&#944;_T4&#65533;hl&#65533;XY^j6&#65533;&#1752;&#65533;D&#65533;&#65533;Ic4s&#65533;p6&#65533;&#65533;swt&#65533;fh&#65533;&#65533;&#65533;d 7&#65533;Kv&#65533;&#65533;&#65533;&#65533;n&#65533;Z&#65533;&#65533;&#65533;&#65533;&#65533;S&#65533;&#31233;i&#65533;S&#65533;&#65533;&#65533;&#65533;j&#65533;&#65533;&#65533;&#65533;g&#65533;&#65533;:&#65533;&#65533;j^&#65533;&#65533;o&#65533;U&#65533;&#42563;!9&#65533;&#459;&#65533;&#1601;&#65533;9&#65533;&#65533;9%E&#65533;
X&#65533;q&#65533;s&#65533;&#65533;A&#65533;1(&#65533;5/&#65533;&#1372;&#65533;hj&#65533;&#65533;O&#65533;&#65533;&#65533;&#65533;j&#65533;&#65533;F6X<&#65533;*&#65533;&#65533;&#65533;0&#65533;&#65533;&#65533;&#65533;--&#65533;h&#65533;&#65533;&<+k&#65533;	&#65533;6R&#1708;&#65533;f&#65533;&#1480;^&#65533;@dI&#65533;F&#65533;&#65533;/tI&#65533;&#65533;e&#1697;svK@&#65533;&#65533;&#65533;&#65533;&#65533;Q&#65533;
&#65533;&#65533;	",[v&#65533;&#65533;&#65533;&#65533;&#65533;]v7&#65533;&#65533;&#65533;&#39434;y&#65533;\&#65533;&#65533;	&#65533;r&#65533;l&#65533;G<&#65533;&#65533;|&#713;5&#1105;&#65533;&#65533;>&#641;9&#65533;/A&#65533;%gq4&#65533;H&#65533;@&#65533;0&#65533;^h&#65533;&#65533;&#65533;a&#65533;&#65533;6F&#65533;&#65533;.&#65533;(&#1683;2&#65533;%&#1411;&#65533;&#65533;&#65533;&#65533;>g0&#65533;&#65533;&#65533;4Y&#65533;&#65533;BE&#65533;dG{ 1&#65533;h&#65533;*&#65533;K&#65533;&#65533;&#65533;
&#65533;m&#65533;t&#1206;&#65533;&#65533;&#65533;&#65533;h1&#65533;IAs&	vN#nR&#65533;&#65533;&#65533;r&#65533;+X&#65533;Hkz\iC&#65533;]V&#65533;n&#65533;x7l&#65533;&#65533;r&#736; &#65533;&#65533;@&#65533;&#65533;&#65533;&#65533;&#65533;)&#65533;c&#65533;&#65533;&#65533;&#65533;&#65533;&#65533;&#65533;&#65533;R&#65533;&#65533;p&#65533;&#1321;K&#65533;&#65533;&#169;CT&#65533;1%&#65533;&#65533;z&#65533;&#65533;&#65533;&#65533;0&#65533;&#65533;1&#65533;&#65533;&#65533;&#65533;G/[&#65533;&#65533;Js;	&#65533;h&#65533;<&#65533;&#65533;&#65533;&#65533;pP&#65533;C&#65533;&#65533;qk&#65533;pG&#65533;;&#65533;)&#65533;&#65533;e[&#65533;&#65533;&#65533;&#65533;I5&#65533;&#65533;N&#65533;&#65533;&#65533;)&#65533;&#65533;(&#65533;#}S&#65533;!l1WS&#65533;)&#65533;Y`&#65533;&#65533;&#65533;[VFt&#65533;,&#65533;+(&#65533;&#65533;&#65533;&#65533;h\G&#65533;&#65533;&#65533;&#65533;&#2037;&#65533;g&#65533;&#65533;u[^&#65533;&#65533;&#65533;&#65533;;&#65533;&#65533;h&#65533;&#65533;K&#65533;R&#65533;d&#65533;&#65533;&#65533;&#721;&#65533;&#65533;&#65533;&#65533;&#65533;&#65533;&#65533;&#65533;&#65533;f&#65533;,7&#65533;&#65533;&#65533;&#65533;&#65533;UD&#65533;v]&#65533;7@{&#65533;&#65533;L&#65533;K&#65533;&#65533;eR&#65533;&#65533;&#65533;?&#65533;&#65533;PI&#65533;&#65533;O&#65533;&#65533;&#65533;&#65533;&#65533;
&#65533;&#65533;&#65533;&#65533;XTP6V"p &#65533;L&#688;&#65533;d&#65533;0&#65533;%I] ?&#65533;BuW&#65533;]0?9&#65533;[&#65533;&#65533;&#65533;b&#65533;&#65533;K&#65533;&#65533;&#65533;`&#65533;&#65533;u0&#65533;&#65533;H<g&#65533;eMpU&#65533;&#65533;&#65533;Tas&#65533;&#65533;&#65533;&#65533;@j&#1558;N&#65533;4mkwfK8&#65533;&#65533;&#65533;l&#1783;&#65533;&#65533;&#65533;\&#65533;&#65533;{&#412;9&#65533;J,9&#65533;y&#65533;b|B&#46900;
&#65533;s&#65533;_Cj&#65533; &#65533;&#65533;&#65533;Ns&#65533;Z&#1196;A&#65533;H&#65533; '"t&#65533;Y1c7&#65533;&#65533;&#65533;&#65533;&#65533;N&#65533;&#65533;*|&#65533;8&#65533;&#65533;&#65533;&#1835;&#65533;Y&#65533;7G %&#65533;,j&#65533;&#65533;&#750;&#51881;,&#65533;&#65533;3DQ&#65533;0&#65533;&#65533;&#65533;2&#65533;#&#65533;[&#65533;&#65533;|a5&#65533;60RdF&#1457;&#65533;+B&#65533;&#65533;
&#65533;&#65533;&#65533;J&#955;&#65533;H8&#65533;z&#65533;L&#65533; 4&#309;&#65533;$&#65533;&#65533;hC&#65533;&#204;&#65533;Z\K&#65533;&#65533;&#65533;&#65533;&#1647;Ro&#65533;&#65533;&#65533;f|&#1371;Y&#65533;&#65533;~v&#65533;&#65533;;&#427;5_&#65533;&#65533;kV&#65533;&#65533;b&#65533;&#65533;vq%&#65533;&#65533;&#492;8'&#65533;eB&#65533;7&#458;&#1539;&#65533;&#65533;&#65533;L6&#65533;&#65533;c$%&#803;O&#65533;&#65533;&#65533;&#65533;?&#65533;&#65533;MW&#65533;&#65533;{&#65533;&#65533;W&#65533;&#65533;&#65533;&#65533;M&#65533;:&#65533;P&#65533;A&#663;}&#65533;&I00&#65533;&#65533;I&#65533;Q&#599;d&#65533;q&#65533;&#65533;&#65533;&#65533;&#65533;&#65533;2+&#666;&#65533;&#65533;&#65533;&#65533;mv&#65533;[vX&#65533;&#65533;\3|M&#65533;r&#65533;b&#65533;hGS;&#65533;&#65533;o&#65533;B&#65533;&#65533;&#65533;t{&#65533;`&#65533;;&#65533;&#65533;c&#65533;XM&#907;&#65533;&#65533;&#65533;,C&#65533;
&#65533;&#65533;&#65533;&#65533;D&#65533;[&#65533;t&#65533;&#1766;&#65533;&#65533;&#65533;&#65533;&#65533;&#65533;&#65533;&#65533;&#65533;&#65533;*T&#65533;&#65533;Z&#65533;&#65533;&#65533;5&#544;V&#65533;&#65533;Y&#65533;&#65533;&#65533;l&#65533;E&#65533;&#65533;&#747;&#65533;&#65533;&#65533;]&#611;&#65533;&#1942;&#65533;G&#65533;&#65533;|&#65533;T&#65533;&#65533;&#65533;=&#65533;&#65533;&#65533;-lE@  " |&#65533;ec&#65533;L&#65533;B[&#65533;r&#65533;&#65533; Tp&#65533;&#65533;0&#65533;&#175;&#65533;&#65533;0&#65533;q&#65533;&#65533;&#65533;\>Qa&#65533;&#65533;&#65533;A%-&#65533;&#65533;JeA&#65533;o&#65533;&#65533;K-&#65533;&#2044;&#65533;&#65533;&#65533;&#65533;&#65533;&#65533;D.&#65533;&#65533;k&#65533;G&#65533;+&#65533;&#1833;&#65533;Oq9&#65533;&#65533; :&#65533;&#65533;&#65533;j&#65533;&#65533;n=H&#65533;&#65533;tM&#65533;1&#65533;&#65533;&#65533;2&#65533;9Z%l&#65533;L&#1990;&#65533;&#65533;&#1296;s3k8&#65533;&#1131;&#65533;yd&#65533;&#65533;&#65533;&#65533;>$&#1183;&#65533;&#65533;&#1636;m  &#65533;&#65533;'&#192;nO&#65533;&#65533;}F&#65533;&#65533;) &#65533;>p&#65533;W&#65533;&#65533;&#65533;&#65533;I&#65533;&#65533;$1&#65533;&#65533;&#407;^~&#65533;4$&#65533;m&#65533;&#65533;&#65533;&#65533;jk&#65533;6&#65533;&#65533;&#65533;&#65533;&#65533;8=r]&#65533;&#65533;-&#65533;&#65533;&#65533;&#65533;@n&#1868;8&#65533;&#65533;&#1917;z{&#65533;&#65533;&#65533;&#394; fK&#65533;&#65533;&#801;'&#65533;4Q&#65533;m&#65533;V&#65533;}&#65533;&#65533;=<w&#65533;V&#65533;&#65533;D|&#65533;<5&#65533;&#1996;&#65533;X/h&#65533;&#65533;&#65533;j&#65533;&#65533;+Y&#65533;&#65533;&#65533;&#65533;{x&#65533;&#65533;&#65533;&#65533;&#65533;4J&#1555;&#65533;>&#65533;&#65533;&#65533;&#65533;V&#65533;&#65533;&#65533;~*&#65533;&#65533;&#65533;#h&#65533;{&#65533;] 7&#65533;4O&#65533;&#65533;A &#65533;^&#65533;&#65533;&#65533;&#65533;U&#65533;Y&#65533;&#1404;6&#589;&#65533;VMt&#65533;8&#65533;&#65533;&#65533;,&#65533;T@&#65533;^~&#65533;-r"&#65533;!&#65533;&#65533;&#1330;N~C6r+0&#65533;&#65533;&#65533;&#653;&#65533;C&#65533;&#65533;&#65533;+&#65533;&#65533;9&#65533;&#65533;B>&#1423;W&#65533;&#65533;8&#65533;.I&#65533;&#65533;&#65533;&#65533;W&#65533;&#65533;&#65533;|` &#65533;\q&#65533;}&#65533;X0&#1459;&#65533;^&#65533;n&#65533;&#65533;&#612;W&#486;&#65533;&#65533;&#65533;&#65533;&#65533;SG}&#65533;-&#65533;&#65533;&#65533;%&#1149;&#65533;&#1105;&#65533;L&#65533;B 0&#65533;&#65533;^ &#65533;%&#65533;&#65533;*w&#65533;&#1200;B@4&#65533;&#65533;F&#65533;&#65533;-%&#65533;N&#65533;&#65533;&#65533;&#65533;19%8&#65533;&#65533;&#65533;&#65533;&#880;&#65533;&#65533;&#65533;LsV$_&#65533;&#65533;&#65533;a{&#65533;&#65533;&#65533;n&#65533;&#65533;&#65533;p+&#1432;&#65533;\b&#65533;&#60895;&#65533;&#65533;&#1369;D~I&#65533;o&#65533;&#65533;&#65533;}&#65533;&#65533;U&#65533;&#65533;x&#65533;&#65533;&#65533;&#65533;u{[&#65533;&#65533;&#65533;&#65533;&#65533;&#65533;&#65533;&#65533;Yn&#1236;[
L&#65533;s&#65533;9&#65533;&#1001;C&#65533;[&#65533;&#65533;-&#65533;T&#65533;&#65533;
Y %j&#65533;&#65533;&#65533;&#768;`&#65533;&#65533;Y` &#65533;1*&#65533;&#65533;v&#65533;&#65533;+&#65533;*k@5K&#65533;&#1654;E&#65533;F ,p&#65533;&#65533;&#65533;&#65533;K3&#65533;_@-m&#65533;&#65533;if"&#65533;&#65533;&#65533;&#65533; #&#65533;&#65533;&#65533;RE&#65533;ET&#65533;&#65533;hrC[&#65533;&#65533;rXI&#65533;&#65533;I&#65533;r&#65533;&#65533;&#65533;&#65533;&#65533;&#65533;&#65533;h#&#65533;&#65533;&#65533;&#65533;&#65533;&#65533;&#65533;&#65533;&#65533;j&#65533;&#65533;&#65533;&#65533;9&#65533;&#65533;&#65533;&#65533;&#137;&#65533;t&#65533;&#525;&#65533;&#65533;&#65533;&#65533;&#65533;&#65533;	en&#65533;(&#65533;&#65533;&#65533;&#65533;&#65533;&#65533;&#65533;&#65533;&#332;&#65533;&#65533;&#65533;&#65533; &#65533;&#65533;&#65533;&#65533;&#65533;U\&#65533;3&#65533;&#65533;V&#65533;&#65533;&#65533;&#65533;`&#65533;&#65533;&#65533;&#65533;&#65533;&#65533;&#65533;g&#65533;&#65533;&#65533;&#65533;M&#65533;@&#65533;
&#65533;n&#65533;T&#65533;E-&#65533;&#65533;Q\&#65533;&#65533;&#65533;&#65533;&#65533;|&#65533;IlH&#65533;a&#65533;&#65533;Q&#65533;&#19985;&#65533;&#533;*c&#668;&#65533;&#1125;&#844;)4&#65533;sc5&#65533;q&#65533;&#65533;&#65533;&#65533;KK&#65533;?4&#65533;&#65533;s#"0&#65533;&#65533;@D&#65533;&#65533;&#65533;jt&#65533;Ltq&#65533;"&#65533;;w&#65533;&#1080;&#65533;&#65533; U&l1"7&#65533;	5<XB&#65533;VIcNPZz&#65533;&MR53GE&#65533;&#65533;Y&#65533;&#65533;&#65533;x&#65533;P&#65533;&#65533;t&#65533;(V&#65533;(&#65533;R*T&#65533;&#669;,&#65533;&#65533;!&#65533;e&#1329;@&#65533;&#65533;6[8&#65533;&#65533;1S&#65533;\&#65533;pc&#1364;&#807;&p&#1847;&#65533;g&#442;&#65533;&#65533;:w&#1053;Kg'&#65533;&#65533;&#65533;B&#65533;&#65533;&#65533;&#65533;_&#65533;&#65533;&#65533;"94&#65533;@&#65533;&#65533;&#65533;Wtb5&#65533;0=&#65533;wp&#65533;&#642;M&#65533;&#65533;&#65533;&#1011;?&#862;7&#65533;PFItA&#65533;wxGx~!=E&#65533;T le@"=h&#65533;&#65533;^&#65533;&#65533;&#65533;c1@(l&#65533;&#65533;k&#65533;&#65533;5&#65533;]&#65533;e&#65533;q&#65533;&#65533;&#65533;&#65533;Q&#65533;`F&#1537;J&#65533;pZ;&#65533;Ld"&#65533;&#65533;BY)&#65533;52&#65533;q&#65533; &#65533;$2&#65533;&#65533;&#65533;J&#65533;}"Z*&#65533;&#65533;&#65533;.&#65533;&#65533;&#65533;&#65533;er&#30353;&#65533;&#65533;V&#65533;r&#65533;&#65533;X&#65533;j&#65533;I&#65533;;^&#65533;Cm&#65533;&#65533;&#65533;!)v27&#1886;@F&#65533;';&#65533;t|&#65533;:&#65533;&#65533;&#65533;#&#65533;&#65533;&#65533;&#478;&#65533;&#65533;)&#65533;~Jq&#65533;&#65533;uE&#24040;~&#65533;QjR<&#65533;!Q&#65533;e:&#65533;&#65533;&#65533;&#65533;G&#65533;"x&#1922;&#65533; &#65533;Lb4kz&#65533;&#65533;&#65533;&#65533; &#196; p&#65533;T &#65533;&#65533;
&#65533;&#65533;Uw&#65533;&#243;j&#65533;p&#65533;&#65533;
&#65533;W
&#65533;Lb&#65533;&#65533;&#65533;&#65533;k}&#65533;I&#65533;&#65533;bS&#65533;&#65533;&#65533;6&#65533;&#65533;&#65533;+&#65533;Mf
&#65533;4&#65533;&#65533;fh|&&#65533;'&#65533;%pB.&#65533;&#65533;qB&#65533;&#65533;&#65533;(&#65533;x"&#407;U&#65533;6K&#65533;&#65533;&#65533;&#65533;I&#65533;&#65533;rk*&#65533;&#65533;"o&#65533;&#1048;h&#65533;I&#65533;6&#65533;&#65533;&#65533;~&#65533;;h&#65533;w&#65533;&*&#65533;&#65533;&#65533;a&#65533;uVE&#65533;&#65533;&#65533;&#65533;z&#65533;&#65533;L+&#65533;}&#65533;}&#65533;&#65533;7&#65533;&#1064;6&#65533;&#65533;&#65533;!m4&#65533;&#65533;N'4&#65533;S&#1740;&#1136;PX&#65533;&#65533;&#65533;&#65533;l&#65533;\&#65533;&#65533;&#65533;W`&#65533;&#65533;I$&#65533;&#65533;n&#65533;\&#1722;&#65533;&#65533;&
YTFg&#65533;&#65533;&#65533;H&#65533;&#65533;2&#65533;J/OL&#65533;0&#65533;&#65533;v8o&#65533;&#65533;&#65533;-&#65533;&#65533;Q.y$>&#65533;{Q&#65533;&#65533;&#65533;{	&#65533;&#65533;)&#65533;&#65533;&#65533;j&#65533;Ae&#65533;U&#65533;&#851;&#65533;d\&#65533;3&#65533;&#65533;NA'P&#65533;&#65533;!'&#484;&#65533;|&#65533;&#65533;g&#65533;&#65533;[&#65533;/{&#65533;&#65533;v&#65533;&#65533;&#1958;&#65533;F?+H&#1315;N8d&#65533;&#65533;F9&#1002;&#65533;Z_Z&#1256;>&#65533;z&#65533;&#65533;&#65533;9&#65533;&#65533;&#65533;Q&#65533;&#65533;&#65533;&#1394;&#65533;L(&#65533;<_&#65533;*&#65533;&#65533;&#65533;&#65533;&#65533;&#65533;v&#65533;&#65533;Uf&#1247;&#1640;&#10352;&#65533;[&#65533;V&#65533;&#65533;&#65533;&#65533;nra&#65533;&#65533;$&#65533;&#65533;	&#65533;@o&#65533;&#65533;b&#65533;9R(I2P*&#65533;i &#65533;0.&#65533;&#65533;&#65533;pF&#789;&#65533;&#65533;D'&#65533;&#65533;AS=&#65533;yu@&#65533;^&#65533;&#65533;&#65533;&#472;&#65533;&#65533;3&#855; &#65533;&#65533;#E&#65533;d&#65533;`L&#416;&#65533;	&#65533;4&#65533;&#65533;u&#65533;,&#443;<CxX&#65533;&#65533;&#65533;r &#65533;V&#65533;&#779;&#65533;c&#65533;&#65533;F5&#65533; &#65533;z&#65533;&#65533;&#65533;&#65533;&#65533;&#65533;&#65533;j&#65533;i&#65533;&#65533;Be&#65533;&#65533;1%&#65533;&#739;&#65533;&#65533;QG&#65533;L&#65533;'&#65533;&#65533;&#65533;H&#65533;Q&#65533;&#65533;&#65533;#@T&#65533;&#65533;5 &#65533;&#65533;E `&#65533;&#65533;6J&#65533;&#65533;q&#65533;&#65533;$x
VP.,&#65533;&#65533;`8w&#65533;! &&#65533;K:&#65533;JAC&#65533;s=\M'&#65533;P/Ur,K&#65533;|%&#65533;dh:&#65533;	&#65533;&#65533;&#65533;&#65533; 3&#1112;&#65533;yW!`c*NQvSa&#65533;("&#65533;w&#65533;&#65533;SQ&#65533;&#65533;&#65533;&#65533;3&#65533;&#65533;&#65533;eHC&#65533;z&#65533;2&#65533;&#65533;5&#65533;&#65533;_&#65533;K&#65533;&#65533;&#65533;>&#65533;1B&#65533;c&#65533;r5&#65533;&#65533;&#65533;}z&#65533;&#65533;K&#695;7&#65533;2~&#65533;T'+u&#65533;/&#65533;~&#65533;&#65533;W&#65533;!&#65533;<&#65533;aY&#65533;&#65533;&#65533;&#65533;u&#65533;&Q&#65533;R&#65533;"t&#65533;&#65533;N&#65533;&#65533;''H&#65533;&#909;&#1182;&#65533;&#1254;9&#65533;&#65533;X&#65533;@&#65533;&#65533;&#65533;&#65533;&#65533;%&#65533;Na&#65533;J&#65533;Pa&#65533;V&#175;&&#65533;&#65533;.&#65533;&#65533;&#65533;t&#65533;(&#65533;&#65533;&#65533;&#556;&#65533;bV&#65533;&#65533;&#65533;j7&#65533;q&#65533;Ut&#65533;X&#65533;&#65533;&#65533;m&#65533;&#65533;)+&#65533;&#65533;3&#65533;)4f@&#65533;B&#65533;N&#54057;<&#65533;&#65533;ZzP>&#65533;&#65533;&#65533;YZ&#65533;&#65533;x&#65533;&#65533;|E&#65533;[&#65533;&#65533;E&#65533;&#65533;&#65533;U&#65533;P&#65533;8&#65533;#&#65533;B&#65533;&#2808;&#65533;&#355;&&#515;F&#65533;&#65533;-$"&#65533;&#65533;&#964;&#65533;&#65533;@je+&#65533;s&#65533;&#65533;FOJ&#65533;&#65533;&#65533;&#65533;&#65533;^&#65533;L&#65533;S&#364;&#65533;&#65533;&#65533;&#65533;C2P$&#65533;]&#65533;^Q&#1676;P&#65533;&#65533;%&#65533;&#65533;3'NE&#65533;*&#65533;&#65533;Y&#51814;&#65533;j&#346;&#1316;cR&#65533;&#65533;I&#65533;h4	W&#65533;&#65533;UWcENX&#65533;&#65533;M=&#65533;wHhU&#65533;&#65533;&#65533;&#65533;&#65533;&#822398;a&#65533;\&#65533;Y&#65533;&#65533;&&#65533;k0I&#65533;&#65533;Y&#65533;&#65533;&#65533;&#65533;&#65533;:4H&#65533;&#65533;I&#65533;'&#1456;&#65533;&#1886;&#65533;&#65533;h&#65533;&#882;&#65533;&#65533;&#65533;&#65533;8&#65533;H&#65533;}&#65533;k&#1884;d&#65533;&#65533;;&#65533;&#65533;&#65533; i&#65533;&#65533;&#65533;&#65533;&#65533;v[&#65533;&#65533;JO&#65533; &#65533;&#65533;&#65533;}&#65533;e&#65533;V/&#65533;Ufa9&#65533;-I&#65533;&#65533;T]&#65533;&#65533;&#65533;&#65533;&#65533;&#65533;;&#65533;&#989;bs&#65533;sT&#65533;&,Q&#65533;&#661;3.&#65533;&#65533;&#65533;S&#65533;&#65533;X&#65533;&#41309;V&#65533;1&#65533;&#65533;&#65533;a&#65533;&6Wv&#65533;&#65533;z&#65533;&#65533;&#65533;&#65533;&#65533;&#65533;&#65533;&#65533;&#65533;&#65533;&#65533;W%&#65533;&#65533;&#65533;6T&#65533;&#65533;&#1377;&#65533;&#65533;Y&#65533;(&#65533;T&#65533;&#65533;&#65533;h&#65533;:&#1676;&#65533;&#65533;N&#65533;&#65533;(&#65533;y&#65533;&#65533;|&#65533;Y_&#65533;/&#65533;KYJ&#65533;&#65533;t&#65533;&#65533;yx&#65533;j&#65533;&#65533;@&#65533;&#65533;&#65533;&#65533;&#65533;&#65533;&#1904;&#65533;8&#65533;`Q&#65533;&#378;&#1925;K&#65533;&#65533;T&#65533;&#65533;&#65533;&&#65533;&#65533;&#65533;
,w4&#65533;&#65533;&#65533;{&#65533;'&#65533;!PW&#65533;&#966;&#65533;&#65533;%&#65533;&#65533;jc&#65533;3&#65533;&#65533;w&#65533;&#65533;&#65533;&#65533;&#65533;&#65533;&#33474;&#65533;6&#65533;&#65533;&#65533;@&#65533;&#65533;V&#65533;&#65533;<v&#65533;&#65533;9&#65533;&#65533;&#65533;&#65533;Wv&#65533;[&#65533;w~^`&#65533;oYB&#65533;!D.L&#1632;&#65533;&#65533;&#65533;&#65533;e&#65533;&#65533;&#65533;&#65533;	3z&#65533;`<&#65533;b!-d&#65533;N&#65533;&#65533;&#758;B&#65533;&#65533;&#65533;&#65533;X&#65533; !&#65533;
&#65533;&#394;@?&#65533;!s&#65533;&#65533;&#65533;Hk 7&#65533;F3&#65533;mlM&#65533; &#65533;BV8&#65533;&#65533;)'&#65533;&#1365;L&#65533;v&#65533;~[&#65533;&#65533;-&#65533;sh.3H~&#65533;&#65533;&#65533;Au&#65533;'&#65533;
-g&#65533;&#1831;&#65533;1&#65533;fgn=1C&#65533;wL>&#65533;^:&#65533;&#65533;&#65533;daE&#65533;&#65533;&#65533;^u&#65533;&#65533;&#65533;9&#761;oB&#65533;&#65533;&#65533;Mh&#65533;&#65533;&#65533;oP&#1832;&#65533;;&#65533;g&#65533;jd&#65533;&#65533;	&#65533;&#65533;7&#65533;+]&#65533;&#65533;&#65533;ehs&#775;&#65533;768wJ&#65533;&#1575;&#65533;L&#65533;*&#65533;&#65533;k&#65533;x&#65533;&#65533;i@&#65533;&#65533;t&#65533;&#65533;&#65533;&#65533;0&#65533;L7&#65533;/&#65533;&#65533;&#65533;%&#65533;:P
(|&#65533;|&#65533;&#65533;&#65533;&#65533;Z&#65533;F&#65533;z&#65533;DG&#1827;&#65533;.&#65533;!&#65533;&#1173;&#65533;&#65533;@&#65533;	8~&#65533;H&#65533;&#65533;"&#65533;y&#65533;&#65533;n&#65533;&#65533;KS&#65533;&#65533;&#65533;a&#65533;&#65533;L&#65533;|&#65533;5Oq&#65533;&#65533;n&#65533;&#65533;&#65533;&#65533;&#65533;+&#65533;3L&#65533;&#65533;5&#65533;&#65533;&#65533;	&#65533;&#65533;&#403;&#65533;s&#1994;vw&#65533;c&#65533;&#65533;&#65533;&u`&#65533;7W&#65533;&#65533;_&#65533;5p&#65533;&#65533;7&#65533;GP0u>&#229;{w&#65533;&#65533;&#65533;&#65533;!&#65533;i&#65533;6XQ&#65533;z$&#65533;6g&#65533;A&#65533;pyQ)R-0&#65533;&#65533;7r&#65533;fz &#65533;Iu&#65533;{;bJ&#65533;&#65533; &#65533;c/'&#65533;	P&&#65533;&#65533;AWTU&#65533;/DUC&#65533;p&#65533;&#65533;SR&#65533;]&#65533;&#65533;8F&#65533;'j&#65533;u_W;&#65533;&#65533;}T&#65533;&#65533;X&#65533;T~PxnhE&#65533;&#65533;v&#65533;&#65533;v&#65533;@f`&#65533;/3&#65533;o&#65533;&#65533;E&#65533; &#65533;O7vA&#65533;&#65533;W&#65533;+&#65533;.JSa&#65533;&#65533;&#65533;&#65533;"Ohp&#65533;&#65533;&#65533;k&#65533;`8`@&#65533;G4cqy&#65533;=&#65533;d&#65533;?&#65533;&#65533;6@&#65533;M&#65533;h&#65533;#&#65533;%x&#65533;&#65533;&#1025;&#65533;6 2&#65533;0&#65533;1xAv&#65533; &#65533;`;&#65533;&#65533;c&#65533;%=&#65533;[&#65533;&#65533;L&#65533;&#65533;&#65533;&#65533;`&#65533;h&#65533;&#65533;S&#65533;dK&#65533;
&#65533;H1&#65533;Q2&#65533;&#65533;m&#880;&#65533;U&#928;}&#65533;&#65533;&#65533;>&#65533;&#65533;&#65533;T&#65533;&#65533;`&#65533;3&#65533;9IE>&#65533;&#65533;`&#65533;v&#65533;&#65533;gH&#65533;F+&#65533;&#65533;&#65533;&#65533;z&#65533;S*U&#65533;&#65533;oxy&#65533;&#65533;&#65533;&#65533;b&#65533;&#65533;=z&#65533;&#65533;uG&#65533;GI&#65533;&#65533;&#65533;9&#65533;&#65533;O~&#65533;&#65533;&#65533;&#65533;&#1427;(&#65533;h&#65533;c3&#65533;Y I= %b&#65533;`&#65533;pb	D&#65533;%&#1545;&#65533;&#65533;&#514;&#65533;{``7`sS6&#65533;&#65533;q]&#1207;K&#65533;wl&#65533;&#65533;B&#65533;W|&#65533;&#65533;G&#888;`&#65533;&#65533;/Z&#65533;&#65533;&#65533;^ T/&#65533;8&#65533;&#65533;u0&#65533;&#65533;G6&#65533;&#65533;9i~<&#65533;&#65533;&#1972;&#65533;&#65533; &#65533; &#65533;('l&#65533;&#11712;&#65533;G&#65533;U&#65533;&#65533;x&#65533;&#65533;Q&#65533;<&#65533;m0x&#65533;&#65533;FcQ/&#65533;gy&#65533;&#65533;&#65533;X&#65533;&#1543;5&#65533; &#65533;HyV&#65533;&#9180;e&#65533;&#65533;w'&#65533;p&#65533;XQ&#65533;&#65533;uT!&#65533;Z&#65533;p&#245;&#65533;&#65533;&#65533;t &#65533;&#65533;Q"w'&#65533;&#65533;il#Y&#65533;&#65533;&#65533;&#65533;|*YBV&#65533;>&#65533;S&#65533;T9&#65533;&#466;&#65533;&#65533;|&#65533;(&#65533;&#65533;&#65533;mf&#65533;&#65533;&#1072;u&#46540;&#65533;rS&#65533;&#65533;_XKG&#65533;^\&#65533;U&#65533;(&#65533;&#65533;&#65533;/e0qV&#65533;&#65533;y&#65533;&#65533;h&#65533;&#65533;&#1030;&#65533;p&#40470;di*&#65533;9O )&#65533;_&#65533;m&#65533;p&#65533;vO&#65533;&#65533;h&#65533;yGl&#65533;R&#38998;&#65533;8&#65533;&#65533;&#65533;#I&#65533;6X&#65533;"6z&#65533;!&#65533;&#1360;&#65533;&#65533;Iw`bw&#65533;I&#65533;&#65533;$&#65533;&#65533;[`&#65533;&#65533;&#65533;&#65533;&#65533;&#65533;&#65533;R&#65533;&#65533;&#65533;4&#65533;@DAT&#65533;g|&#65533;R 	$&#65533;wnp&#65533;~&#65533;x&#65533;&#65533;s&#65533;&#65533;}&#1240;&#65533;&#65533;D&#65533;&#65533;6&#65533;h&#65533;&#65533; H&#65533;e&#65533;n&#65533;&#38655;I&#65533; K	&#65533;8t&#65533;o&#65533;N&#65533;	&#65533;&#65533;&#65533;&#65533;&#65533;&#65533; &#65533;&#65533;36&#65533;)U&#65533;&#65533;F&#65533;
5&#65533;i$&#65533;&#65533;&#65533;1&#65533;&#65533;#p&#65533;&#65533;qB&#65533;K&#1679;&#65533;Q&#65533;&#65533;&#65533;^&#65533;sI&#65533;&#65533;&#65533;P&#65533;&#65533;&#65533;&#65533;&#65533;&#65533;w&#65533;	`&#65533;&#65533;&#608;&#65533;&#65533;QH&#65533;A&#65533;&#65533;l&#1104;&#65533;?&#65533;&#65533;:&#65533;&#65533;&#65533;,-e&#65533;cm&#65533;&#65533;/=&#65533;WT&#65533;+&#65533;&#65533;&#65533;&#65533;&#677;&#65533;/&#934;&#65533;H&#65533;&#65533;.@&#65533;
+&#65533;&#65533;AmLV~2&#65533;&#65533;&#65533;&#65533;n&#65533;&#65533;~LY&#65533;&#65533;dS&#65533;U&#65533;&#65533;d&#65533;&#65533;&#37147;&#65533;&#65533;F&#65533;&#65533;&#65533;IN&#65533;&#65533;6L&#65533;&#65533;&#65533;N&#65533;#e&#65533;&#65533;&#65533;&#193;&#65533;&#65533;OW:o&#1928;`&#65533;&#65533;&#65533;&#65533;&#65533;8&#406;&#65533;&#65533;U&#65533;F&#65533;u&#65533;%p&#65533;z&#65533;|&#65533;&#65533;&#65533;&#65533;SQ&#65533;oj&#65533;pjbv &#65533;&#65533;&#65533;&#65533;g&#65533;:pP&#65533;&#65533;,&#1638;&#65533;&#65533;&#625;&#65533;&#65533;Y&#65533;&
&#65533;&#65533;&#65533;&#65533;&d&#65533;&#1380;&#65533;Y3&#65533;&#65533;&#65533;&#65533;&#65533;F&#1547;&#65533; ^G&#1449;&#65533;&#65533;&#65533;E&#65533;Y&#214;
8&#65533;&#65533;0hv&#65533;R&#65533;u4&#65533;$lp&#65533;&#65533;&#65533;=&#153;wtgww&#65533;&#65533;w&#65533;&#65533;*3]Y>7)&#65533;J*&#65533;V&#65533;&#65533;1&#65533;&#65533;i&#65533;&#65533;&#65533;@&#65533;`&#65533;&#65533;o&#65533;&#65533;G91I&#65533;xH&#65533;&#65533;Wa&#65533;P&#65533;&#65533;&#1392;R&#65533;H u
&#65533;&#65533;&#65533;&#65533;/p&#65533;&#65533; &#65533;&#65533;b&#65533;&#65533;l&&#65533;"I)D&#65533;&#65533;&#65533;N&#65533;&#65533;%&#65533;&#65533;&#65533;&#1376;[k&#65533;&#65533;&#1042;&#65533;&#1422;C)a&#65533;&#65533;l9F&#65533;&#65533;&#65533;v&#65533;Ft&#65533;&#65533;L4KM 3y&#1756;X+&#65533;KD2&#65533;&#65533;~&#65533;&#65533;M&#65533;690M&#65533;&#65533;&#65533;j;Rgsg&#65533;Xa7&#65533;&#65533;&#65533;&#65533;J &#65533;H&#65533;f&#65533;&#65533;Hx&#65533;&#65533;gR&#243;&#65533;V&#65533;&#65533;	&#65533;&#65533;&#65533;&#65533;[YG|&#1286;F&#65533;&#65533;&#65533;'*&#65533;A&#65533;&#65533;&#65533;g&#65533;&#65533;"`&#65533;&#65533;Zv&#65533;&#65533;{&'&#65533;)G&#65533;&#65533;&#65533;l&#65533;&#65533;5@I&#65533;&#65533;q&#65533;&#65533;&#65533;&#65533;&#65533;&#65533;&#65533;r&#65533;&#65533;&#65533;&#65533;wvC/[X0&#65533;D&#65533;E&#36089;&#65533;>&#65533;]&#65533;an&#65533;g6G&#65533;&#65533;	&#65533;:1&#65533;&#65533;&#65533;&#65533;&#65533;LJY&#65533;@&#65533;	&#65533;{&#65533;&#65533;G&#65533;&#65533;&#65533;&#65533;C&#65533;+&#65533;Y"&#65533;j&#65533;w&#65533;&#65533;&#65533;&#65533;&#65533;i&#65533;&#65533;&#180;#1F&#65533;&#748;&#65533;S&#65533;-&#65533;&#65533;&#65533;&#65533;&#65533;r&#65533;!&#65533;2,&#65533;:&#65533;Q&#763;&#65533;&@p&#751;&#65533;&#65533;&#65533;&#65533;&#65533;&#65533;&#14077;&#65533;#&#65533;&#65533;+B&#65533;&#65533;&#65533;&#65533;&#65533;I&#1714;&#65533;&#65533;:&#65533;&#65533;&#1791;.a&#65533;d(uGg<b&#65533;K&#65533;^&#65533;&#65533;&#65533;3&#65533;&#65533;&#9272;&#497;&#65533;U&#65533;2&&#65533;&#65533;&#65533;(&#65533;&#65533;&#65533;;&#65533;&#65533;&#65533;&#65533;&#65533;r&#65533;C[&#65533;&#65533;quV&#65533;&#65533;&#65533;&#494;&#65533;Vx\o,&#65533;"&#826;&#65533;j&#65533;8&#65533;&#65533;Q&#65533;&#65533;&#65533;>8&#65533;&#187;&#65533;&#65533;&#5723;&#65533;kC&#65533;g)n&#65533;&#65533;T&#65533;bB&#65533; &#65533;&#65533;,&#65533;&#65533;B&#65533;&#65533;&#65533;28Z&#65533;&#65533;U&#65533;&#65533;)@&#65533;&#1789;&#65533;I&#65533;&#65533;&#65533;p&#65533;&#65533;&#65533;&#679;v&#679;(9&#65533;%lN.&#65533;&#65533;&#465;&#51449;&#65533;&#65533;(&#65533;&#65533;&#65533;|&#65533;&#65533;c&#65533;TT7M,&#65533;xD~U&#65533;=&#65533;f&#544;J&#65533;&&#65533;&#65533;&#65533;&#65533;&#65533;&#65533;&#65533;&#65533;&#65533;PF&#65533;Wy*&#65533;&#65533;?&#65533;&#623;B0&#65533;i&#65533;	&#65533;|&#65533;&#65533;&#65533;5[&#583;&#65533;&#65533;&#65533;(&#65533;&#1723;&#65533;{6Y{o&#23802;&#65533;j&#65533;8_&#65533;kJ&#65533;&#65533;:&#65533;o&#65533;gv&#65533;&#65533;&#65533;=&#65533;L0&#65533;T&#65533;Y&#65533;G&#65533;&#65533;u&#662;)&#65533;&#65533;&#65533;Wr&#65533;&#65533;&#65533;&#477;xw&#65533;&#65533;&#65533;&#1152;[5Z&#65533;C%g&#65533; &#65533;[p&#65533;&#65533;s^&#65533;yu&#65533;&#46315;&#65533;&#65533;&#65533;0&#65533;q\&#65533;&#65533;&#65533;&#65533;u&#65533;&#65533;To&#619;z&#65533;&#65533;{kh&#65533;&#65533;&#65533;&#65533;I&#65533;&#65533;zK&#65533;cI_&#65533;&#65533;&#65533;<&#65533;&#65533;&#65533;L&#65533;&#65533;&#65533;2+k&#65533;J&#65533;P&#65533;&#65533;=&#65533;&#65533;lm&#65533;&#65533;[.& &#65533;&&#65533;K&#65533;b!i9&#65533;&#65533;&#65533;Mu&#65533;:I&#65533;&#65533;&#65533;T&#65533;+&#65533;&#65533;&#65533;"B&#65533;&#65533;{R>,[&#65533;x&#65533;v&#65533;&#65533;v&#65533;=&#65533;`cm&#65533;&#65533;&#65533;&#65533;&#65533;"
{,D&#65533;;&#65533;&#65533;&#65533;\&#65533;&#65533;f&#65533;&#65533;u&#65533;+&#65533;F&#65533;'&#65533;&#65533;Md&#65533;&#65533;#&#65533;&#1704;&#1243;&#802; =&#65533;	&#65533;&#65533;&#65533;w-&#65533;&#65533;&#65533;&#65533;\_&#65533;&#65533;&#65533;gD&#65533;&#65533;&#65533;&#65533;&#65533;L&#1747;&#65533;&#65533;&#1018;&#65533;7S&#65533;&#65533;&#467;&#65533;Aj5Pk]S!Q&#65533; $&#65533;&#65533;&#65533;&#694;gm&#65533;Z&#65533;@g&#65533;&#65533;y&#1281;&#65533;:&#65533;&#65533;=&#65533;&#65533;&#65533;&#65533;uc&#65533;&#65533;y&#65533;?p&#65533;&#65533;\&#65533;&#65533;	&#65533;&#65533;&#65533;&#65533;&#65533;_+&#441;tZo&#65533;&#65533;V&#65533;&#65533;E&#492;&#65533;&#65533;`6V&#65533;&#65533;&#65533;&#65533;&#65533;&#65533;E&#65533;&#65533;&#65533;&#65533;&#65533;P#PQ&#65533;(&#65533;
&#65533;&#65533;&#65533;&#65533;&#65533;&#65533;&#65533;4&#65533;;.&#65533;&#586;	&#65533;~&#292;&#65533;&#65533;&#65533;a&#65533;&#65533;&#65533;&#65533;&#65533;EI&#65533;`&#65533;<&#65533;7&#1874;&#65533;&#65533;)&#65533;#&#65533;R!&#65533;5&#65533;&#65533;n`&#65533;{&#65533;,&#65533;&#65533;x&#65533;&#65533;&&#65533;VQR&#65533;&#65533;v&#65533;&#416;-R&#65533;&#65533;&#65533;&#1957;&#65533;&#65533;&#65533;&#65533;&#65533;]&#65533;tD&#65533;&#65533;	&#65533;	&#65533;&#65533;&#65533;c&#65533;1&#65533;&#65533; &#1345;zr	&#65533;J&#65533;&#65533;&#65533;&#197;&#65533;&#65533;B&#65533;n(&#65533;&#65533;L&#65533;&#65533;}&#65533;&#65533;&#65533;&#65533;At&#65533;p.&#65533;&#65533;&#65533;=&#65533;VM&#65533;&#65533;&#65533;h&#65533;&#65533;&#65533;	&#65533;T&#65533;;&#704;&#65533;+i&#65533;&#65533;&#65533;'&#391;&#65533;&#65533;D+&#65533;&#65533;H&#65533;&#65533;=&#65533;^F&#65533;&#65533;` &#65533;BB.@M&#65533;&#65533;RLu&#65533;{&#65533;x=	z*&#65533;n&#65533;u&#65533;-B&#65533;/X}XN&#65533;&#65533;&#65533;&#65533;&#65533;&#65533;=LH&#1076;&#65533;&#65533;&#1173;&#65533;&#65533;&#65533;&#65533;&#65533;d&#65533;&#65533;&#65533;L.&#65533; &#65533;&&#65533;&#65533;&#65533;T&#65533;x&#65533;&#65533;KY&#65533;E72z&#65533;&#65533;>&#65533;&#65533;!&#65533;&#65533;&#65533;&#65533;b&#946;	[+&#65533;&#65533;;&#65533;&#65533;&#65533;&#65533;&#331;&#65533;&#65533;F>&#65533;&#65533;[&#65533;&#65533;,&#65533;&#65533;&#890;&#1816;N&#65533;&#1149;&#65533;&#65533;&#65533;X&#65533;&#1821;&#65533;q&#65533;Y\a&#65533;&#65533;&#1932;&#65533;i_&#65533;j&#65533;&#65533;F&#65533;&#44078;&#65533;&#65533;&#65533;b4&#65533;?@z&#65533;&#65533;^&#65533;&#65533;&#65533;&#65533;0&#65533;&#65533;&#65533;&#65533;&#65533;&#65533;&#65533;&#65533;Y z&#65533;D&#65533;&#65533;&#65533;&#65533;p&#65533;PmS&#65533;< &#65533;nB&#65533;h&#65533;~&#65533;d&#65533;`&#65533;ofU&#65533;&#65533;&#65533;l&#65533;|&#65533;&#1497;&#65533;&#65533;&#65533;&#65533;$&#65533;&#65533;^&#65533;"&#65533;&#1163;e&#65533;&#65533;&#65533;E&#65533;&#65533;&#65533;&#65533;&#65533;&#65533;&#65533;&#65533;&#65533;&#65533;&#65533;&#65533;&#65533;O&#65533;E&#15586;&#65533;,&#65533;&#65533;&#65533;D&#65533;&#65533; &#65533; 0&#3877;&#1830;"&#65533;&#65533;t&#1522;>&#65533;	D&#65533;&#251435;&#65533;&#65533;`j&#65533;M&#65533;$c&#65533;b&#65533;&#65533;>L&#65533;&#65533;&#65533;(&#65533;&#65533;&#65533;&#375;&#65533;&#65533;&#65533;&#843;&#65533;p(p*&#65533;j&#65533;;&#65533;d&#65533;O&#65533;&#9122;()&#65533;|&#65533;'&#65533;&#65533;?~&#65533;&#65533;!&#65533;&#65533;0&#65533;&#65533;P&#65533;&#65533;O&#65533;&#65533;&#65533;m&#65533;Eq&#65533;M&#65533;&#65533;&#65533;*\&#65533;&#65533;&#65533;&#65533;&#65533;^&#65533;:{&#65533;&#65533;*&#65533;LW>&#65533;V&#65533;Z&#65533;O^&#65533;q&#65533;&#65533;B&#65533;&#65533;y]j&#65533;&#65533;&#65533;&#65533;.&#65533;
&#321;&#65533;%s&#65533;&#65533;&#65533;m&#65533;'&#65533;/DH&#65533;-&#65533;&#65533;&#65533;&#830;&#65533;Ft&#65533;&#933;O&#1944;&#37608;c&#65533;&#65533;o&#65533;)c&#65533;k&#65533;&#65533;&#65533; &#65533;&#65533;&#65533;&#65533;&#65533;&#65533;&#65533;h	n%@&#65533;&#65533;&#65533;#(	t&#65533;vW&#65533;|`&#65533;&#65533;V&#65533;&#65533;&#65533;&#65533;&#65533;&#65533;^U\&#65533;&#65533;&#65533;&#65533;&#65533;&#65533;&#65533;&#65533;&#65533;&#65533;&#65533;&#65533;&#65533;&#65533;&#65533;&#65533;&#65533;&#65533;&#65533;&#65533;&#65533;e&#65533;_	&#65533;&#65533;&#378;&#65533;}&#65533;&#212;&#65533;&#65533;&#1139;&#65533;&#65533;&#65533;&#65533;&#65533;Z&#65533;&#65533;&#65533;3&#65533;&#1654;&#65533;&#1875;&#65533;&#65533;0 75"= &#65533;&#65533;I&)L&#65533; A91&#65533;&#65533;&#1586;e&#65533; =&#65533;&#65533;s&#65533;OQ&#65533;&#65533;&#65533;$&#65533;&#65533;&#65533;&#65533;;&#65533;tQ'&#65533;&#65533;&#65533;'&#65533;mP&#65533;l\&#65533;&#65533;&#65533;&#1313;&#65533;y&#65533;&#65533;&#65533;&#65533;h&#65533;&#297;&#65533;&#65533;(&#65533;@gD&#65533;&#65533;&#65533;N4CTG&#65533;a&#65533;>U0&#65533;*&#65533;0Lu&#65533;&#65533;&#65533;Q&#65533;&#65533;&#65533;&#563;h&#65533;_W&#65533;t&#65533;.Z+&#65533;&#65533;&#1780;m&#65533;&#65533;p&#65533;B]&#1915;&#65533;f(&#65533;&#65533;n!&#65533;l&#65533;&#65533;&#65533;E/j&#65533;uf+6&#1262;`s&#65533;&#65533;&6F&#65533;&#65533;&#65533;&#65533;&#65533;&#65533;&#65533;&#65533;&#65533;&#65533;3&#65533;m&#65533;&#65533;&#65533;&#65533;&#65533;
&#65533;&#300;&#65533;v&#65533;&#65533;&#65533;&#65533;&#65533;T&#65533;&#65533;&#65533;/&#65533;H&#65533;y"L&#65533;"&#65533;~)V&#65533;XcF&#65533;Z]&#65533;&#65533;$(&#65533;&#65533;&#65533;f&#65533;&#65533;&#65533;&#65533;&#65533;s&#65533;u&#65533;&#65533;&#65533;&#65533;P&#65533;vZD&#65533;&#65533;&#65533;&#65533;^MTU&#65533;&#319;&#65533;&#65533;|&#65533;&#445;&#65533;&#65533;o&#65533;?&#65533;D&#65533;&#65533;&#342;&#65533;q`Q#&#65533;eW	W&#65533;&#65533;C &#65533;}#&#65533;&#65533;y&#65533;&#65533;x&#65533;e&#65533;]x&#65533;9f&#65533;j&#65533;}v&#65533;h&#65533;&#65533;&#65533;&#65533;h!j&#65533;ai?a&#1497;&#65533;!&#65533;bg&#65533; &#417;L&#65533;&#65533;&#65533;&#65533;&#65533;&#65533;@Cl&#65533;L&#65533;&#65533;F&#65533;An&1&#65533;&#65533;o=8&#65533;&#65533;&#65533;&#65533;g &#65533;&#65533;dI&#65533;&#65533;Ffu&#65533;&#340;Uf&#65533;&#65533;s&#65533;%I&#65533;&#65533;&#65533;&#65533;&#65533;&#65533;&#65533;)&#1947;&#65533;8&#65533;&#65533;&#65533;&#65533;R0J&#65533;&#65533;TG&#65533;&#65533;&#65533;&#1118;*~Q&#65533;&#65533;h&#65533;&#65533;&#65533;G&#1408;^U&#65533;&#65533;&#65533;c&#65533;U&#65533;&#65533;VX&#65533;;&#65533;r&#65533;&#65533;/&#65533;8&#65533;&#65533;&#2390;&#65533;0&#65533;F&Z&#65533;&#65533;t&#65533;&#779;+F&#65533; &#65533;&#65533;&#65533;&#65533;+2&#65533;k&#815;&#65533;&#65533;1k&#65533;w&#65533;&#65533;&#1865;&#65533;&#65533;&#65533;# &#65533;-&#65533;0T&#65533;&#65533;CT&#65533;4&#65533;n&#65533;&#65533;;Y4&#65533;mL&#65533;O@&#65533;&#65533;&#65533;B&#65533;LP&#65533;&#65533;`~	f&#65533;x@]tF&#65533;I&#65533;#&#65533;&#65533;&#65533;&#746;q&#65533;i&#924;&#65533;&#65533;ZlvR&#65533;&#1901;&#65533;&#65533;&#65533;&#65533;+&#65533;&#65533;I,&#65533;&#65533;&#65533;&#321;Z&#65533;}&#1704;Z&#65533;&#65533;&#65533;(&#528;&#65533;&#65533;)&#65533;&#65533;&#65533;&#65533;&#65533;&#65533;*&#65533;_&#65533;4c&#65533;&#65533;4&#65533;$&#65533;&#65533;H&#65533;l0y
&#65533;O&#65533;&#45464;mj${&#65533;&#65533;0N&#65533;r&#65533;H&#65533;;&#65533;|&#65533;&#65533;cDQ&#65533;RV'&#65533;5&#65533;<c&#65533;&#65533;&#65533;Yo&#65533;&#65533; 6&#65533;&#65533;&#65533;&#65533;<&#65533;:&#65533;*&#65533;0&#65533;&#65533;&#65533;j&#65533;dn&#65533;Ik&#65533;&#65533;O
E4)E@0'!&#65533;&#65533;I&#65533;&#65533;Mb(&#65533;R
^v&#49468;G&#65533;i&#65533;s&#65533;f>&#65533;t&#65533;&&#65533;3&#65533;L&#65533;,&#65533;@&#65533;&#65533;&#65533;&#65533;t=5:O&#65533;&#65533;&#65533;&#65533;\^&#65533;*h&#65533;P5u&#65533;n&#65533;&#65533;&#65533;&#65533;&#65533;&#65533;^{&#4571;&#65533;&#65533;&#65533;.<&#65533;&#65533;{&#65533;&#65533;'hU&#65533;&#65533;_&#65533;
&#65533;&#65533;&#65533;&#65533;&#65533;z&#65533;&#65533;&#65533;&#65533;;6&#65533;_;&#65533;&#65533;&#65533;	&#65533;~&#65533;F&#65533;2#&#65533;&#65533;&#65533;:b+P{&#65533;&#65533;{&#65533;z&#65533;&#65533;&#65533;&#65533;&#65533;&#65533;&#65533;&#65533;&#65533;&#65533;&#65533;V&#65533;ki&#65533;D
}&#65533;n&#65533;&#65533;D`&#65533;si,Kg&#65533;V@&#65533;&#65533;&#65533;	NK&#65533;+\&#65533;&#65533;&#65533;lj9&#65533;&#535;V&#65533;z&#65533;&#65533;>&#65533;&#65533;&#65533;B&#65533;&#65533;/4&#65533;EC&#65533;&#1066; X=&#65533;&#65533;X&#65533;`&#65533;tV=&#65533;&#65533;*&#65533;&#1753;&#65533;&#1517;$&#65533;&#65533;~F&#1309;&#65533;&#65533;?&.&#65533;&#65533;	&#65533;&#65533;&#65533; &#65533;z&#65533;D&#65533;Z_'D&#65533;=&#65533;"&#65533;y&#65533;&#65533;&#65533;&#65533;&#65533;9&#65533;U&#65533;r!&#65533;&#65533;&#65533;&#65533;\#&#65533;&#1350;&#65533;&#65533;&#1417;Q
&#65533;&#1592;X@&#65533;&#65533;&#1667;^&#65533;&#65533;q wHK?&#65533;[&#65533;&#65533;T&#65533;&#65533;=&#65533;L&#65533;&#65533;"&#65533;:&#65533;&#65533;6&#65533;P 
&#65533;&#65533;&#65533;D1*&#65533;S&#65533;(&#65533;&#65533;K2%&#65533;3d&#65533;n&#65533;>t&#65533;&#150;7T&#65533;&#65533;&#65533;P&#65533;&#65533;c&#65533;&#65533;t&#65533;&#65533;&#65533;&#65533;&#65533;(&#65533;@&#65533;&#65533;&#65533;`4&#65533;&#65533;?]b&#856;&#65533;&#65533;&#65533;&#65533;+d&#65533;
&#65533;&#65533;:&#65533;&#65533;&#65533;)F;"l&#65533;&#65533;&#65533;L&#65533;f&#65533;&#1077;&#65533;i>&#65533;ca&#65533;&#65533;n&#65533;1U]&#65533;&#65533;5&#65533;&#65533;x&#65533;S&#65533;&#65533;&#65533;'1s&#65533;&#65533;xP&#65533;&#65533;V&#65533;
&#274;xK&#65533;
(&#65533;&#65533;,&#65533;&#65533;s@.&#65533;&#65533;!&#65533;&#65533;&#65533;0&#65533;&#65533;&#65533;&#65533;&#139;Tn^ &#65533;O+}&#65533;W&#65533;&#65533;&#65533;&#65533;&#65533;&#65533;&#65533;VS*&#65533;m&#65533;&#65533;G&#65533;<&#65533;&#65533;0&#65533;s&#65533;&#65533;LV9f
&#65533;w&#65533;O&#65533;&#65533;+&#65533;&#65533;&#65533;2&#65533;r&#65533;E&#65533;&#65533;O&#65533;9F &#1971;k&#65533;&#65533;f!&#65533;&#65533;?&&#65533;nE&#65533;C&#65533;&#65533;&#65533;ZC&#1256;S<&#65533;&#65533;LUA&#65533;QfDE&#65533;!&#65533;H&#815;"k&#65533;Be&#65533;!&#65533;u&#65533;&#1142;9&#65533;0&#65533;>&#65533;&#65533;*ts&#979;&#65533;&#65533;&#65533;%&#65533;A&#552;&#65533;(9x&#65533;&#65533;#&#65533;9&#65533;&#65533;&#65533;&#65533;=~&#846;&#65533;*&#65533;%.&#65533;&#65533;-5a:-&#65533;[&#250;&#65533;:&#65533;u&#65533;&#65533;&#65533;u&#65533;yL&#65533;BSjC&#65533;&#65533;i&#65533;Y&#65533;$&#65533;&#65533;0<&#65533;&#65533;5e&#1328;&#65533;&#65533;|8&#65533;'&#65533;X>5&#1096;&#65533;&#65533;[&#65533;V&#65533;g&#65533;&#65533;&#65533;t&#65533;&#65533;&#65533;&#65533;&#65533;&#65533;&#65533;W&#65533;NE&#65533;u&#65533;Lm&#1408;&#65533;.YoF&#65533;&#65533;&#65533;A{&#65533;&#65533; &#65533;w&#65533;i&#65533;&#65533;&#65533;3i&#65533;&#65533;&#65533;c&#65533;b&#65533;Z&#65533; Dv&#65533;+&#65533;&#65533;+&#65533;T&#65533;&#65533;i&#65533;&#1792;r&#65533;D&#65533;&#65533;&#65533;hT&#65533;&#65533;|&#65533;z3u&#65533;6&#65533;&#65533;)P&#65533;I&#65533;&#65533;&#65533;&#1143;&#65533;u_&#65533;r&#65533;&#65533;WDUl&&#65533;&#65533;&#65533;&#65533;]&#65533;6#&#65533;&#65533;&#65533;u&#65533;&#65533;&#65533;cw&#376;-k9a&#65533;&#1835;&#65533;&#65533;s&#65533;&#1051;&#1252;&#65533;0&R&#65533;&#65533;Sn&#65533;&#65533;&#65533;:&#65533;:&#65533;{&#65533;&#65533;p&#65533;]&#65533;[C%Nxy&#65533;&#65533;zo@P&#65533;&#65533;5&#65533;&#65533;&#65533;bz)a&#65533;	&#65533;&#65533;QH|&#65533;&#65533;&#65533;&#65533;"&#65533;&#65533;&#65533;&#65533;a&#65533;7G&#65533;&#65533;&#65533;&#65533;ucx&#65533;Fd&#65533;NyWDou&#65533;[&#65533;&#237;&#65533;&#65533;&#65533;O&#65533;1&#65533;C&#65533;8&#65533;e|t/&#65533;<&#65533;&#65533;A9&#65533;&#945;&#65533;o&#65533;&#65533;L&#65533;&#65533;&#65533;-1#i;&#65533;j&#65533;M2b &#65533;S2&#65533;vo&#65533;&#65533;&#65533;&#65533;&#65533;hEK&#65533;&#65533;&#65533;&#65533;&#65533;&#65533;KiY/&#65533;&#418;&#65533;&#65533;T&#600;I%I&#65533;p &#65533;&#192;&#65533;]&#65533;e&#65533;&#65533;k&#65533;N4&#65533;^=m&#65533;&#634;&#65533;&#65533;&#65533;po&#65533;jc&#65533;&#65533;F&#65533;&#65533;&#65533;xjZ&#65533;&#65533;V&#65533;)Ft4}&#65533;mN&#65533;&#65533;&#1779;&#65533;vk&#65533;}&#65533;9k&#65533;&#65533;f`&#65533;I\&#65533;?&#65533;&#1547;&#65533;EV&#65533;&#65533;8X@&#65533;&#65533;&#65533;
&#65533;9&#65533;&#65533;*&#65533;&#65533;&#65533;-&#65533;&#65533;D?K&#1272;&#1766;&#65533;&#65533;a&#65533;&#65533;&#1236;&#65533;s'5&#65533;l[&#65533;&#65533;B&#65533;x&#65533;e&#65533;jA[&#65533;}&#65533;&#65533;&#65533;&#33538;&#65533;&#65533;&#65533;&#65533;&#65533;&#65533;	&#65533;&#307;&#962;&#65533;&#1953;&#65533;&#65533;N&#65533;}&#1846;&#65533;6&#65533;&#65533;&#65533;&#65533;i&#65533;&#65533;|&#65533; &#65533;0!&#65533;i&#65533;&#65533;&#65533;&#65533;&#65533;&#65533;&#65533;^&#65533;&#65533;&#65533;:&#65533;&#65533;H&#65533;hj&#65533;+&#65533;&#65533;i&#65533;f&#65533;&#65533;V&#65533;&#65533;&#65533;]=b&#65533;&#65533;z&#1059;,&#65533;&#65533;&#65533;{&#65533;-&#1740;&#65533;&#65533;&#65533;&#65533;w&#65533;&#65533;Z&#65533;x&#65533;&#65533;vP&#65533;&#65533;6&#65533;s&#1927;&#65533;&#65533;&#65533;&#65533;&#65533;&#65533;&#65533;6&#65533;&#365;g&#65533;o&#65533;&#65533;My|&#65533;&#65533;L&#65533;#&#65533;&#65533;&#65533;N&#65533;s3.&#65533;&#65533;3&#65533;F&#65533;G[q&#65533;_&#65533;&#65533;&#65533;&#212;&#65533;&#65533;&#65533;~&#65533;T&&#65533;h&#65533;&#65533;A&#65533;s&#65533;&#65533;E&#65533;&#40496;&#65533;&#65533;(&#65533;P&#65533;&#65533;lko&#65533;&#65533;&#65533;&#65533;&#65533;&#65533;p&#65533;q/ba&#65533;\&#65533;&#65533;&#65533;&#65533;&#65533;&#1437;M&#65533;S&#65533;,O&#65533;&#65533;&#65533;&#65533;!)&#65533;e&#65533;&#1496;ss&#65533;&#65533;&#65533;}{&#714;NOB&#65533;?&#1077;&#65533;c&#65533;&#65533;&#1482;&#65533;&#65533;}nfzPWc&#65533;&#65533;dQFt&#65533;&#65533;yq&#65533;T&#65533;&#65533;pr&#65533;\&#65533;%	&#65533;&&#65533;&#65533;zG&#65533;&#65533;cZ&#65533;tb&#65533;&#65533;6&#65533;W&#65533;pw&#65533;&#65533;ks&#65533;n&#65533;&#65533;jw&#65533;x&#65533;&#65533;&#65533;&#65533;&#65533;wT&#65533;g}&#65533;f&#65533;&#65533;&#65533;q&#65533;'b&#65533;&#65533;{&#65533;g\My&#65533;Ws&#1872;CDS&#65533;&#65533;R&#65533;&#65533;&#65533;&#65533;&#65533;i&#65533;&#65533;&#65533;&#65533;&#65533;&#65533;S(&#65533;	&#65533;&#65533;D&#65533;V8~&#512;H&#65533;&#65533;zsv&#65533;&#65533;L&#65533;&#65533;a:&#65533;k/&#65533;"&#65533;w\&#65533;|&#65533;Vg&#65533;&#65533;:uk&#1364;:8V&#65533;ZW[&#65533;e&#65533;&#65533;y&#65533;&#65533;&#65533;Gq&#65533;&#65533;ur&#65533;b^&#65533;KJ&#65533;&#65533;6&#65533;yq&#65533;tM$t&#65533;&#65533;-f2s)&#65533;~w&#385;HHn&#65533;vC? aJ`&#65533;gt&#65533;&#65533;l&#65533;Wx&#65533;X&#65533;i&#65533;is&#65533;qLg]R&#65533;&#65533;&#65533;&#65533;f,&#65533;&#65533;V&#65533;.A{.&#65533;&#65533;(f'G&#65533;&#65533;"7E&#65533;B}A&#65533;Ue&#65533;&#65533; (`&#65533;&#65533;}MF&#65533;&#65533;'lvz&#65533;w&#65533;ja&#65533;U&#65533;&#65533;L&#65533;&#395;&#65533;&#65533;&#65533;&#65533;&#65533;&#65533;&#65533;t&#65533; &#65533;&#65533;&#65533;&#65533;B&#65533;I&#65533;a&#65533;q&#65533;d''&#65533;M0&#65533;=&#65533;&#1550;&#65533;n]&#65533;"*hw&#65533;&#65533;&#1551;&#65533;H&#65533;7(&#65533;&#65533;uuOg.&#65533;\WZ&#65533;&#65533;&#65533;h&#65533;&#65533;&#65533;&#65533;&#65533;%vmGj`&#65533;/uxeP=2Rp&#65533;&#1542;&#65533;W&#65533;&#65533;7&#65533;Hx&#65533;&#65533;-(xY&#65533;&#65533;&#65533;S<&#322;i&#65533;8I&#65533;O&#65533;&#65533;u&#65533;&#65533;Ng't&#65533;&#65533;&#65533;&#65533;&#65533;Xg&#65533;&#65533;~tt&#65533;&#629;gY&#65533;&#65533;c%&#65533;&#65533;&#29695;&#65533;&#65533;&#65533;&#65533;H&#65533;&#65533;g&#65533;&#65533;&#65533;\&#65533;&#65533;P&#65533;k&#65533;&#65533;qi&#65533;[uN&#65533;a&#65533;v2&#65533;bj&#65533;&&#65533;&#65533;4&#65533;@N&#65533;&#65533;P%R&#65533;&#65533;&#65533;&#65533; s`&#65533;o}&#65533;69&#65533;qX&#65533;^y&#65533;&#65533;V&#65533;\&#65533;b&#65533;&#65533;&#65533;R&#65533;&#1720;&#65533;&#65533;&#65533;&#65533;T&#65533;&#65533;&#65533;Y&#65533;7&#65533;&#65533;&#65533;0&#65533;vi+&#65533; e&#65533;&#65533;5&#65533;&#65533;&#65533;&#65533;:QSQ'&#65533;&#65533;o&#65533;f&#65533;&#65533;&#33424;&#65533;&#65533;&#65533;&#65533;&#65533;n&#1127;&#65533;&#65533;&#474;G&#65533;~Y&#65533;&#65533;W&#65533;S7&#65533;&#65533;&#65533;Um&#65533;+&#65533;7n5&#150;&#65533;&#65533;c(i&#65533;&#65533;gk&#65533;&#65533;r<I&#65533;Y&#65533;&#65533;y&#65533;&#65533;&#33742;&#65533;n&#65533;&#65533;~&#65533;'B&#65533;r&#65533;&#1496;`&#65533;x&#65533;G&#65533;&#65533;&#65533;&#65533;f&#65533;&#65533;&#65533;/&#65533;`o&#65533;8&#65533;*&#65533;rC&#65533;3&#65533;&#65533;&#65533;&#65533;w&#65533;&#1833;&#65533;&#65533;&#65533;&#65533;&#65533;&#594;&#65533;&#65533;&#65533;zh&#65533;>Y&#65533;&#65533;(&#65533;&#1783;&#65533;&#1593;&#65533;&#65533;)&#65533;&#65533;I&#65533;&#272;&#65533;&#65533;uU&#65533;&#65533;&#65533;&#65533;)|D&#65533;A&#65533;ty'&#582;&#65533;(&#65533;&&#1694;Z&#65533;?&#65533;&#65533;&#65533;&#65533;&#65533;y/&#586;.&#65533;[5^&#65533;&#65533;Jr&#65533;&#65533;&#65533;2&#65533;}2&#65533;4&#65533;/x&#65533;&#65533;+&#65533;c"j|&#745;gb&#65533;2&#65533;?G&#65533;&#65533;&#601;&#65533;&#65533;&#65533;&#65533;&#65533;&#65533;'Jh-&#603;+z&#65533;z&#65533;&#65533;G5&#65533;6&#65533;&#1465;&#65533;b&#65533;&#65533;4&#1691;>&#65533;R&#1620;&#65533;B&#65533;&#65533;:&#65533;V5Hcm&&#166;&#65533;&#65533;&#65533;(&#65533;<&#65533;&#65533;&#65533;)&#65533;&#65533;&#1639;z&#65533;j&#22470;(&#65533;.&#578;&#65533;&#65533;&#65533;aZ&#65533;&#65533;X&#65533;5h&#65533;&#65533;9&#65533;A&#65533;I&#65533;8&#65533;#z&#65533;&#65533;&#65533;&#65533;&#65533;&#65533;g\ &#65533;8&#65533;&#65533;&#1501;&#65533;&#65533;0&#65533;&#65533;Z&#65533;v1Z&#65533;&:~&#65533;&#65533;N&#65533;X&#65533;`&#65533;&#65533;&#65533;&#680;~Z&#65533;T&#65533;&#65533;J&#65533;z&#65533;i&#65533;&#65533;&#65533;9&#65533;C&#65533;*&#65533;&#65533;vXju&#65533;i&#65533;&#65533;h&#65533;&#65533;&#65533;G&#65533;&#608;&#65533;&#65533;Vk&#65533;|hy&#65533;&#65533;:`"X&#65533;&#65533;Y&#65533;&#65533;z&#65533;&#65533;K&#65533;&#65533;Gj&#65533;"&#65533;&#65533;&#65533;&#65533;8&#65533;>8&#65533;&#65533;+&#65533;&#685;&#65533;&#65533;&#65533;&#65533;E&#65533;&#938;&#65533;&#65533;&#65533;&#65533;w&#65533;Z&#65533;mi&#65533;&#65533;bS&#65533;s&#65533;Y+J&#65533;&#65533;8&#65533;#&#65533;&#65533;&#65533;&#65533;&#65533;&#65533;&#65533;&#65533;#w[g&#65533;&#65533;w&#65533;h&#65533;&#65533;:&#65533;7?&#65533;p&#65533;Q&#65533;`&#65533;j&#65533;&#65533;&#65533;&#65533;5
@&#65533;&#65533;&#65533;)&#65533;|J&#65533;{&#65533;22#&#65533;H&#65533;&#65533;Y&#65533;&#65533;9&#65533;,k&#65533;&#65533;#&#65533;{&#31982;&#65533;&#65533;&#65533;&#65533;[	&#65533;B&#65533;&#65533;&K&#65533;&#65533;&#65533;&#65533;&#549;G&#65533;&#65533;	&#1647;&#65533;i"[&#65533;9&#65533;&#65533;;&#65533;&#65533;5&#65533;&#65533;&#569;&#65533;K&#65533;&#65533;&#1433;&#65533;iyZxK&#65533;&#65533;&#65533;&#65533;c&#65533;&#65533;f&#1738;h&#65533;&#65533;F&#1777;H&#65533;&#65533;&#65533;&#65533;Vd&#65533;q&#65533;&#65533;&#65533;k&#58885;&#65533;i&#65533;&#65533;&#65533;&#65533;,&#65533;&#65533;&#65533;&#65533;oT&#65533;I&#65533;&#65533;&#65533;&#65533;d):&#65533;&#65533; z&#65533;&#65533;&#65533;&#65533;&#65533;
&#65533;8&#65533;&#65533;&#65533;&#65533;&#65533;&#65533;T&#65533;&#565;&#65533;>N&#65533;g
&#65533;&#65533;&#65533;&#65533;m&#65533;&#42801;&#65533;0XU&#65533;&#1829;D&#65533;&#65533;&#65533;&#496;x&#65533;&#65533;&#761;M&#65533;&#65533;&#65533;m&#65533;X&#65533;&#65533;$}N&#65533;v&#65533;&#65533;&#65533;8:&#65533;~&#65533;L\&#312;&#65533;iuR(&#65533;&#1194;&#65533;,k&#65533;ny&#65533;	&#65533;B&#65533;&#65533;h&#65533;&#65533;P&#65533;&#65533;&#65533;k&#65533;&#65533;?&#65533;t&#65533;&#47953;&#756;&#65533;+&#65533;FI&#65533;&#65533;&#65533;0&#65533;&#1785;_&#65533;&#65533;j&#65533;>&#65533;&#65533;;&#65533;&#65533;&#65533;&#65533;j&#65533;&#65533;&#65533;g&#65533;@&#1678;8&#65533;b$MB&#65533;&#65533;nz&#65533;&#65533;hV&#65533;a	&#65533;&#65533;o&#65533;t*&#65533;&#65533;:&#65533;0z&#65533;&#664;X&#65533;&#65533;+&#65533;&#65533;Fa}&#65533;UYzk&#65533;UC&&#65533;&#65533;I&#65533;F&#65533;sl&#65533;&#65533;&#65533;0&#65533;a&#65533;&#65533;&#65533;&#65533;&#65533;I&#65533;&#65533;&#65533;&#65533;A+&#65533;&#65533;I&#65533;&#65533;&#625;&#65533;&#65533;&#65533;&#65533;&#65533;&#65533;6&#65533;&#65533;+0j&#65533;4+&#65533;J]u&#65533;&#65533;&#65533;&#65533;&#65533;&#65533;&#65533;*&#65533;&#65533;E&#65533;&#65533;&#65533;4U&#822;
&#65533;&#65533;&#65533;&#65533;=x]J&#65533;,ql&#65533;&#65533;&#65533;&#65533;&#65533;i&#65533;&#155;&#65533;&#65533;&#65533;c&#159;&#65533;&#65533;&#65533;&#65533;oC&#65533;&#65533;7,&#65533;1&#65533;&#65533;_&#65533;Kp&#65533;&#65533;&#65533;&#65533;&#65533;&#65533;h&#65533;9&#65533;&#65533;&#65533;+&#65533;&#65533;&#65533;x&#65533;"&#65533;d&#65533;&#1702;&#65533;&#65533;Q&#65533;rB&#65533;$&#65533;&#65533;S&#65533;L&#65533;&#65533;&#65533;c&#65533;,&#65533;&#65533;6|6L&#65533;&#65533;Z&#65533;&#65533;&#65533;+&#65533;&#65533;&#65533;&#65533;p&#65533;&#65533;&#65533;wfL&#65533;&#65533;h&#65533;I:y&#65533;&#65533;'&#65533;+d&#65533;0&#65533;&#491;&#65533;&#29379;9L&#65533;&#65533;&#65533;\&#65533;j&#65533;&#65533;Y&#653;&#65533;&#65533;):&#65533;&#65533;&#65533;&#65533;&#65533;&#65533;&#65533;[Z&#65533;&#65533;&#65533;&#65533;&#65533;j&#65533;&#65533;&#65533;&#65533;&#289;D:&#65533;&#65533;&#65533;&#65533;&#65533; ,&#65533;&#65533;j&#65533;&#65533;1&#65533;!:&#65533; &#65533;&#65533;&#65533;&#590;PV&#65533;'H&#65533;&#65533;\Gc&#65533;D&#65533;k&#65533;9&#65533;&#65533;I&#65533;Y&#65533;&#65533;9"&#65533;\m&#65533;RC&#65533;&#65533;GE&#65533;5&#65533;Z&#646;<&#65533;&#65533;&#669;'&#789;&#65533;l&#65533;&#65533;&#65533;&#65533;&#65533;<&#969;&#65533;&#65533;k&#65533;&#65533;
&#65533;K&#65533;&#65533;&#65533;&#65533;&#65533;&#65533;vH*&#838;&#897;&#65533;8&#65533;s&#65533;&#65533;&#65533;&#65533;&#624;J&#65533;&#65533;&#65533;&#65533;n&#65533;&#65533;&#65533;0&#65533;&#1774;&#442;&#65533;&#65533;&#483;&#65533;[&#65533;*@&#1651;&#65533;&#65533;&#625;gt&#65533;8&#65533;&#65533;(&#65533;&#65533;&#65533;&#1801;&#65533;&#65533;&#65533;&#65533;t&#65533;&#65533;&#65533;i(&#721;q&#65533;6&#65533;L&#65533;&#65533;&#222;k&#65533;&#65533;,&#65533;,&#920;&#65533;&#65533;&#65533; &#65533;&#65533;&#65533;&#65533;C&#65533;y|&#65533;0&#65533;l4w)>1j&#65533;:&#65533;&#65533;W&#65533;&#65533;<&#65533;b=&#65533;t&#65533;d&#23813;&#65533;&#65533;&#65533;z&#65533;&#65533;&#65533;&#65533;lc&#65533;{&#65533;~&#1912;t&#65533;&#65533;B&#1266;l;C&#65533;+Dh&#65533;j&#65533;6{&#399;<&#248;&#65533;*&#1551;&#65533;&#65533;]ih{)&#65533;&#65533;&#65533;xm;&#65533;&#65533;&#65533;&#65533;&#65533;]}&#65533;c&#874;\&#1457;z&#65533;&#65533;&#65533;&#65533;W&#65533;3&#65533;&#65533;y&#65533;	&#65533;&#65533;	m&#65533;P#&#65533;\&#65533;w&#1506;&#65533;m&#65533;_)&#65533;&#65533;&#65533;&#65533;&#65533;&#65533;[?&#65533;&#65533;(X&#65533;&#65533;=&#65533;2&#65533;&#1807;;&#65533;&#65533;&#65533;~&#65533;&#65533;VK!&#65533;C&#65533;9XK*&#65533;&#65533;&#65533; S&#65533;&#65533;&#65533;&#65533;;&#65533;&#65533;&#65533;&#65533;&#65533;&#1525;z&#65533;`&#65533;&#65533;&#65533;-&#65533;z&#65533;&#65533;&#65533;&#65533;&#472;&#65533;&#65533;;x&#65533;"W&#65533;(
&#65533;e&#65533;&#65533;2Z4#&#65533;&#65533;R&#65533;/&#65533;&#1197;m&#65533;|&#65533;L&#65533;&#65533;M&#65533;&#1129;&#1723;U&#65533;&#65533;&#65533;$&#65533;&#65533;#w&#991;&#65533;gT&#65533;&#65533;&#283;&#65533;O]&#65533;sH&#65533;1&#65533;&#1932;m&#1902;&#65533;&#65533;&#65533;&#765;&#65533;@	&#65533;e&#65533;&#65533;~{&#65533;&#65533;=&#65533;&#65533;7&#65533;&#65533;&#1847;[&#65533;5&#65533;&#65533;&#1883;&#65533;m&#65533;|;&#65533;&#65533;&#65533;&#65533;&#65533;&#65533;&#65533;&#65533;&#65533;3{&#65533; &#65533;&#317;-&#65533;&#65533;&#760;&#65533;&#65533;&#65533;}&#65533;&#65533;&#787;7&#65533;vM&#65533;_&#65533;&#65533;9&#65533;&#65533;v&#65533;h&#65533;&#1251;&#65533;&#65533;X&#65533;&#1324;&#65533;&#65533;&#592;K&#65533;U&#65533;H]&#65533;&#65533;&#65533;9&#65533;&#65533;&#65533;z]&#65533;|m&#1388;&#65533;&#65533;)&#65533;&#1522;J&#65533;G&#65533;=&#65533;&#65533;&#65533;&#65533;&#481;&#1900;&#65533;&#65533;&#65533;&#65533;&#65533;&#65533;&#65533;G&#65533;,&#65533;f&#65533;!N&#65533;&#65533;&#65533;&#65533;&#1794;&#65533;&#65533;&#65533;&#65533;&#65533;?x&#65533;2n&#65533;&#65533;&#26157;&#65533;o&#65533;LEZ&#65533;&#1904;F&#65533;&#1900;&#65533;k&#65533; &#65533;&#65533;l&#65533;n&#65533;&#65533;&#65533;e&#65533;&#65533;&#65533;&#65533;~&#65533;S&#65533;&#65533;}>&#65533;&#65533;\&#65533;x^&#65533;\&#1389;&#65533;&#65533;&#65533;B&#65533;&#65533;Z&#65533;nk&#65533;&#65533;i&#65533;H&#65533;&#65533;r4G&#65533;&#1851;&#65533;~&#65533;L&#65533;&#65533;Ju&#65533;&#65533;&#65533;&#65533;&#65533;&#65533;q.&#2018;&#1569;.Ss&#65533;&#65533;&#65533;|&#65533;Q^&#65533;7'&#65533;&#65533;Y&#65533;&#8651;&#65533;&#65533;&#65533;&#65533;&#65533;&#65533;*&#65533;&#7629;&#65533;M&#65533;&#65533;&#65533;&#65533;4&#65533;&#65533;&#65533;&#65533;=&#65533;&#65533;&#65533;&#65533;t&#65533;m&#65533;9&#65533;&#65533;&#65533;&#65533;&#65533;&#65533;&#65533;&#65533;o&#65533;&#65533;&#780;&#65533;&#65533;&#65533;P=&#65533;	&#65533;&#65533;U&#65533;p&#65533;&#65533;&#65533;&#65533;&#65533;&#65533;&#65533;&#65533;	&#65533;{K&#65533;&#65533;&#65533;&#65533;NeZ&#1839;6&#65533;2&#65533;&#130;m&#65533;&#65533;n&#65533;KY&#65533;UP&#65533;og&#65533;1&#65533;O	&#65533;&#862;n
&#65533;&#65533;\&#65533;&#65533;&#65533;&#24252;&#65533;j&#65533;&#65533;4&#65533;&#65533;&#65533;-&#65533;9&#65533;&#65533;&#65533;&#65533;|qiGY&#65533;&#65533;&#65533;&#65533;.&#65533;I&#65533;&#65533;&#65533;}&#1325;rk&#65533;&#65533;&#65533;Sl&#65533;m}&#65533;B&#928;&#65533;&#65533;&#65533;,&#65533;&#65533;C6&#65533;},&#65533;}&#65533;&#65533;&#65533;&#65533;&#65533;G&#651;&#65533;Q/&#65533;CO&#65533;y4&#65533;&#65533;F&#65533;!M*&#65533;_&#65533;&#65533;\&#65533;&#65533;&#65533;	&#65533;&#65533;&#65533;\&#1944;^&#467;&#65533;|Z&#65533;zn&#65533;&#65533;e&#65533;&#65533;K&#65533;r&#65533;&#65533;&#65533;&#65533;&#65533;.&#65533;&#65533;&#363;&#65533;&#65533;o&#65533;&#65533;v&#65533;x&#65533;io&#881;&#65533;&#65533;&#65533;&#65533;&#65533;T&#65533;<&#65533;&#65533;N&#65533;&#65533;&#65533;&#65533;N&#65533;a&#65533;&#65533;%&#65533;~&#65533;&#65533;U_&#65533;&#65533;x&#65533;&#65533;*&#753;\&#65533;&#65533;A&#65533;|&#1041;&#65533;&#65533;d?&#65533;&#65533;&#65533;@&#65533;&#65533;U>&#65533;&#65533;&#65533;&#65533;$&#65533;&#65533;&#65533;&#65533;&#65533;&#65533;&#65533;&#65533;&#65533;&#65533;&#65533;&#65533;&#65533;R&#65533;&#65533;&#65533;&#65533;t1#t&#65533;&#65533;|&#65533;&#65533;&#916;q&#65533;&#65533;g&#65533;e&#65533;&#65533;&#65533;3qV&#65533;U&#65533;\/&#65533;&#65533;+&#65533;&#65533;&#65533;&#65533;&#65533;8&#65533;Q&#65533;&#65533;&#65533;&#65533;&#65533;&#65533;H&#65533;&#65533;&#65533;&#65533;&#65533;&#65533;?&#65533;&#65533;&#65533;&#65533;&#65533;&#65533;&#65533;&#65533;&#65533;&#65533;&#65533;(&#65533;&#65533;&#65533;`Z&#65533;&#65533;&#65533;&#65533;&#65533;&#65533;{&#65533;&#65533;&#65533;&#65533;&#65533;&#65533;&#65533;e|&#65533;&#65533;&#65533;&#1017;&#65533;&#65533;&#65533;&#65533;&#560;&#65533;&#65533;&#65533;&#65533;&#65533;&#65533;&#151;&#1581;&#65533;&#65533;&#65533;&#65533;&#1406;&#65533;&#22676;&#65533;&#65533;	&#65533;&#65533;\&#65533;&#65533;&#65533;&#65533;&#65533;&#65533;&#65533;&#65533;&#65533;^&#65533;&#65533;&#65533;&#65533;&#65533;&#169;hO&#65533;z&#65533;&#42328;&#65533;V&#65533;&#65533;&#65533;Jl&#65533;&#65533;&#65533;d&#65533;(&#65533;h+!&#65533;F&#65533;&#65533;us&#65533;)=`&#65533;&#65533;&#65533;2H&#65533;e&#65533;o]&#65533;&#65533;xa<z&#65533;"&#65533;&#65533;&#65533;&#65533;&#65533;?/:1&#65533;&#65533;&#65533;S&*&#65533;p u&#65533;&#65533;Y? 5&#65533;	u&#65533;&#65533;&#65533;i&#65533;:&#553;&#65533;&#65533;`&#65533;x8&#65533;2_L&#65533;&#65533;&#1724;&#65533;&#65533;i&#65533;&#65533;l&#65533;&#65533;&#65533;&#65533;&#65533;r&#65533;&#65533;m&#65533;&#65533;n&#65533;&#65533;&#65533;-&#65533;{&#65533;&#65533;&#65533; &#65533;&#65533;&#65533;&#65533;&#65533;&#65533;G&#65533;D*&#65533;&#65533;"M&#65533;}?&#65533;|&#65533;pU&#65533;\.&#65533;&#65533;R 5j&#65533;&#65533;&#65533;;&#65533;uc&#65533;&#65533;I&#65533;&#65533;s[&#65533;H&#65533;&#65533;
k&#65533;P&#65533;&#65533;&#65533;&#65533;FLo&#65533;&#65533;>-&#65533;M&#65533;Va&#65533;&#65533;&#372;~&#65533;&#65533;&#65533;Q&#65533;y&#65533;]K&#65533;&#65533;&#1012;E&#65533;&#65533;n\&#65533;&#65533;&#1968;'.&#65533;&#65533;&#65533;P&#65533;&#65533;&#65533;&#65533;&#65533;6w&#65533;&#65533;Sm&#65533;L&#65533;r&#65533;&#65533;I&#65533;t&#65533;&#65533;..&#65533;YExE&#65533;_[&#65533;2&#1989;&#65533;,&#65533;&#65533;=&#65533;6&#1923;&#65533;G_{pe&#65533;^s&#65533;&#65533;wam&#65533;&#65533; &#65533;&#65533;&#65533;&#65533;T&#65533;D&#65533;"&#65533;&#65533;uB&#1870;L&#65533;&#65533;&#65533;&#65533;hK&#65533;"WV&#65533;&#65533;d&#65533;0&#65533;8d&#65533;M&#65533;Z&#65533;
&#65533;aQ&#31560;&#65533;y&#65533;Ay&#65533;v&#65533;h	[ib&#65533;R&#65533;&#65533;&#65533;	&#65533;&#65533;ky&#65533;s&#65533;m&#65533;j	F&#65533;2&#65533;&#65533;7_%^m8'&#65533;&#65533;M&#65533;&#65533;&#65533;&#65533;&#65533;&#65533;$y&#65533;&#65533;^&#65533;&#65533;&#65533;p&#65533;&#65533;&&#65533;&#65533;&#65533;&#18637;o&#65533;&#65533;&#65533;&#65533;y1U@&#65533;&#65533;&#1425;3Fz&#65533;er
-&#65533;&#1513;&#65533;nY&#1732;&#65533;&#65533;&#65533;a&#65533;&#65533;")&#65533;&#65533;W(&#65533;&#65533;&#65533;W&#65533;&#65533;&#65533;&#65533;&#65533;&#65533;g&#65533;l&#65533;&#41943;X&#65533;&#65533;&#65533;&#1114;&#65533;H.&#65533;&#65533;#&#65533;&#65533;E&#65533;+PQf&#65533;&#34353;&#65533;&#65533;&#65533;&#65533;&#65533;%Jm,&#65533;&#65533;&#1335;&#65533;&#65533;&#65533;Y&#65533;BGca&#65533;l&#65533;)W3X:&#65533;&#65533;D*"&#65533;&#65533;$E&#65533;&#65533;{&#65533;-&#65533;f}&#65533;g&#65533;&#65533;&#65533;&#65533;&#65533;F&#65533;&#65533;S>&#65533;`&#65533;&#65533;&#65533;M&#65533;!&#65533;lz,r&#65533;&#65533;J&#65533;cN&#65533;&#411;&#65533;&#65533;92E0&#65533;~<&#65533;U&#65533;w&#65533;&#65533;&#65533;&#65533;&#65533;O&#947;	<&#65533;Q&#65533;xN&#65533;&#64919;&#65533;&#65533;&#55079;H+&#65533;Y_&#65533;&#65533;G&#65533;&#65533;&#65533;	&#65533;&#65533;:&#65533;L&#65533;&#65533;[&#65533;&#1720;?Yu&#65533;^Rg&#65533;~&#65533;M&#65533;&#65533;&#65533;&#65533;&#65533;&#65533;&#65533;9&#65533;Y&#65533;k&#65533;K2&#540;&#65533;&#65533;&#65533;T3-7&#65533;y&#65533;n&#65533;_t&#65533;N&#65533;&#65533;&#65533;&#65533;&#65533;\(&#65533;d&#65533;*Xn]&#65533;Bkg&#65533;&#65533;v&#65533;l&#65533;&#65533;&#65533;&#65533;5u&#59836;&#65533;zc&#65533;&#65533;&#65533;&#65533;5&#65533;&#65533;&#65533;&#65533;&#65533;&#65533;&#65533;&#65533;L&#65533;Z0&#65533;&#65533;&#65533;({&#65533;
>{&#65533;&c&#65533;{&#65533;&#65533;*>7&#65533;&#65533;'&#65533;&#65533;&#65533;&#719;&#65533;4&#65533;w&#65533;&#65533;&#65533;&#65533;&#65533;>+&#65533;Z&#65533;&#65533;<&#65533;.	u&#1772;Q&#65533;&#65533;uXk&#65533;&#65533;u:5&#65533;=c&#65533;&#65533;o&#65533;&#65533;CN&#65533;~&#65533;g&#65533;&#65533;o&#65533;&#65533;&#758;~%&#65533;b{&#1709;&#736457;&#65533;{5^&#65533;&#65533;W=&#65533;%)}	9&#65533;&#65533;&#65533;&#65533;.&#26915;L &#65533;&#65533;&#65533;&#65533;&#65533;&#65533;&#65533;&#65533;x&#65533;3]&#65533;&#65533;F&#65533;&#65533;&#1359;b$&#65533;&#65533;&#65533;&#65533;&#1328;Z&#65533;.9&#65533;+&#65533;&#65533;&#65533;&#65533;l&#65533;&#65533;&#65533;&#1721;T&#65533;&#65533;&#65533;&#65533;&#65533;r&#65533;&#65533;&#65533;t&#65533;@&#65533;=&#65533;&#65533;xN&#65533;d2&#65533;&#65533;_&#1720;&#65533;&#65533;:x&#65533;0-&#1899;&#65533;X4&#65533;&#65533;&#65533;)^$L&#65533;^&#65533;9&#65533;Nmf&#65533; &#65533;TBf&#648;&#65533;I+&#65533;D&#65533;5U&#65533;&#65533;&#632;&#65533;&#65533;&#65533;&#65533;&#65533;&#65533;&#65533;&#65533;&#65533;1&#65533;&#65533;&#65533;&s3&#65533;!0t35nIY*&#65533;&#65533;&#65533;x&#65533;%^jJp&#65533;&#65533;&#65533;'&#65533;&#65533;u&#65533;K&#65533;tF9&#65533;&#65533;c,&#65533;Pf&#65533;&#65533;&#65533;/&#65533;&#65533;&#65533;lG,&#65533;!0M&#65533;&#65533;_&#65533;&#1976;F7&#65533;2&#65533;&#65533;&#65533;#&#65533;D&#65533;&#1454;.&#65533;$&#65533;*&#65533;&#65533;c^&#65533;&#65533;IJ&#65533;P&#504;XPS&#65533;*&#65533;&#65533;&#65533;&#805;&#65533;R*&#65533;&#14284;&#65533;&#65533;#&#65533;&#65533;eD[&#65533;3i&#65533;&#65533;&#65533;&#65533;d&#65533;_&#65533;&#65533;&#65533;&#65533;&#65533;u&#65533;&#65533;&#65533;&#65533;&#65533;&#65533;&#65533;.2i&#65533;t&#65533;/*&#65533;&#65533;&#65533;]}&#65533;&#65533;&#65533;&#65533;U&#65533;%&#65533;&#65533;&#65533;$C&#65533;&#65533;&#65533;&#65533;&#65533;&#65533;&#65533;T&#65533;&#65533;T#&#65533;&#65533;&#65533;&#65533;b&#65533;ek&#65533;pqsp&#65533;&#65533;&#65533;&#65533;I7&#65533;q&#65533;&#65533;[#&#65533;&#65533;z&#65533;3&#65533;"&#65533;&#65533;,&#65533;&#1113;p&#65533;&#1873;e&#65533;D9Q|4n&#65533;4(A&#65533;9&#65533;k5$&#65533;&#65533;4&#65533;0Z&#65533;&#65533;&&#65533;nVE%&#65533;&#65533;&#65533;n&#65533;&#65533;b&#65533;T&#65533;(&#65533;&#65533;&#65533;T)&#65533;&#65533;V*&#65533;&#65533;&#65533;&#65533;|&#65533;&#65533;&#65533;&#65533;~&#65533;_&#65533;&#65533;&#65533;<&#65533;tK&#65533;&#65533;&#65533;&#65533;&#65533;S&#65533;&#65533;&#65533;&#65533;5x~&#65533;(x<5&#65533;&#1096;&#65533;#&#65533;Q&#65533;	&#65533;&#65533;&#65533;qa&#65533;L'UY&#561;&#65533;&#65533;0&#65533;&#65533;j&#65533;r.t=&#65533;&#65533;!P&#65533;&#65533;&#65533;&#875;R&#65533;&#65533;i&#65533;&#65533;&#65533;&#65533;eI&#65533;&#694;^r&#65533;g&#65533;vW&#65533;&#65533;g&#65533;&#65533;dmbW&#65533;&#65533;&#65533;&#65533;&#65533;2&#65533;Q0H&#65533;&#65533;r&#65533;zm&#65533;d&#65533;v&#65533;^&u&#65533;&#65533;U&#65533;n&#65533;&#65533;]9&#65533;&#65533;Q&#65533;,&#65533;^f&#682;&#65533;	&#65533;7&#65533;h&#258;&#65533;^&#65533;&#65533;6&#65533;n&#65533;B&#65533;R&#1921;&#65533;&#65533;&#65533;&#65533;8k9Rb/|&#65533;&#65533;&#65533;2izRX&#65533;&#65533;&#65533;&#65533;$&#65533;?&#65533;&#65533;F&#65533;&#65533;&#65533;&#65533;e&#65533;$&#65533;&#65533;K&#65533;rR&#65533;&#65533;&#65533;&#65533;&#65533;&#65533;)P&#65533;/&#65533;&#65533;&#65533;9&#65533;
X&#45429;9K&#65533;&#65533;[.&#65533;&#65533;%&#65533;&#65533;$LO&#65533;&#65533;&#726;&#1115;&#65533;}+&#65533;Wx:1p&#65533;X,0k&#65533;&#65533;&#65533;&#1510;&#65533;5r&#65533;&#65533;i.xV8&#65533;o&#65533;1v?%&#65533;([&#65533;oh&#65533;r&#968;&#65533;F&#65533;s&#200;&#65533;&#1230;&#65533;T&#65533;&#65533;b&#65533;&#65533;&#65533;Ux&#65533;&#65533;&#505;&#65533;':&#65533;f&#65533;ff&#65533;&#65533;&#65533;2&#65533;%&#65533;&#65533;&#65533;h&#65533;&#65533;&#289;&#65533;&#65533;&#65533;&#65533;&#65533;iu&#65533;&#65533;&#65533;&#65533;&#65533;W&#65533;X&#65533;&#65533;u&#65533;&#65533;5&#65533;JC&#65533;&#65533;&#65533;&#14228;&#65533;&#65533;&#65533;&#65533;5&#65533;6&#65533;Z&#65533;&#65533;]&#65533;1v&#65533;&#65533;&#65533;zi&#65533;/&#65533;&#65533;-nts&#65533;g&#65533;d&#65533;&#65533;H&#65533;&#65533;k&#65533;&#65533;[&#65533;v&#65533;.qp&#65533;&#65533;^&#65533;&#65533;&#65533;C&#65533;uj &#65533;J>&#65533;z&#65533;m|&#65533;u|eK&#65533;w&#65533;l&#65533;&#65533;&#65533;&#65533;&#65533;N&#65533;p&#65533;>&#65533;5&#65533;a&#65533;&#65533;&#65533;&#65533;t|&#65533;#mNT&#65533;&#65533;&&#65533;&#65533;&#65533;&#65533;u&#65533;Dq&#65533;&#65533;<&#1275;&#65533;&#65533;&#65533;"[&#65533;&#65533;&#65533;&#65533;M&#65533;<&#65533;P&#65533;J&#65533;G&#65533;C&#203;&#1858;&#65533;&#65533;o&#65533;Z&#65533;&#65533;&#1518;&#65533;R&#65533;&#65533;&#65533;&#65533;&#1061;&#65533;s&#65533;3&#1237;&#65533;&#65533;&#65533;&#65533;&#65533;&#65533;_&#65533; &#65533;t&#65533;&#65533;&#65533;&&#65533;7f&#1923;&#65533;z*&&#65533;&#65533; 5M&#65533;&#65533;M&#65533;V+*j&#65533;as&#65533;&#65533;&#65533;Vw&#181;K!&#65533;d+&#65533;-d&#65533;&#65533;&#65533;di[W&#65533;O&#65533;89)^&#65533;&#65533;U&#65533;&#65533;&#65533;J&#65533;&#65533;j]gC&#65533;&#65533;&#65533;&#65533;`&#65533;&#65533;#&#65533;&#65533;PE&#65533;T9t&#65533;m,He\&#65533;5&#65533;&#65533;&#65533;50g&#65533;&#65533;&#65533;b&#65533;&#65533;&#65533;&#65533;C3&#65533;&#65533;cn&#65533;&#65533;&#603;S&#65533;7Z&#65533;wz&#65533;&#65533;&#65533;&#65533;&#65533;&#445;d&#65533;&#65533;t&#65533;&#65533;&#504;&#65533;&#65533;]&#65533;&#65533;3&#65533;#&#65533;&#65533;:&#65533;&#65533;&#65533;UL&#65533;&#65533;&#65533;\&#65533;&#65533;&#65533;&#65533;aXwl&#65533;ot/g{&#460;s&#65533;&#65533;V&#65533;E&#65533;&#65533;g&#65533;&#65533;bS~&#65533;7&#65533;9]&#65533;&#65533;&#65533;&#65533;&#65533;<&#65533;&#271;'&#65533;&#65533;&#65533;&#65533;1&#65533;&#65533;&#65533;'&#1961;3&#65533;&#65533;&#65533;&#65533;D&#65533;&#65533;5&#65533;&#65533;&#65533;&#1018;&#65533;n&#65533;{&#1261;X&#65533;&#65533;&#65533;&#65533;&#65533;&#1609;>&#65533;&#65533;&#65533;|&#433;&#65533;{&#65533;&#65533;3&#65533;&#65533;&#65533;&#65533;&#65533;8&#65533;&#65533;&#1759;1{&#1573;\&#65533;&#65533;!&#65533;&#65533;I&#65533;&#65533;}&#727;&#65533;Gi&#65533;WG&#65533;"&#65533;VcQ&#65533;q&#65533;&#65533;m&#65533;z&#65533;&#65533;|&#65533;r&#65533;SBGZ&#65533;6&#65533;g$&#65533;C&#65533;3T&#65533;&#65533;&#65533;&#65533;V8&#1088;&#65533;Wo&#65533;&#65533;xW&#65533;&#65533;&#65533;R(&#65533;o&#65533;7dA&#65533;q&#65533;&#65533;U&#1239;h&#65533;:,&#65533;{l&#65533;*xT&#1239;&#65533;
&#65533;T&#65533;&#65533;|K&#65533;&#65533;gAx&#65533;t&#65533;'+&#65533;d&#65533;cT*~`5~&#694;3&#65533;&#65533;j"n	t&#65533;VW{&#65533;a&#65533;=&#65533;w&#65533;&#65533;9&#65533;Gl&#1411;	4D0E&#65533;>Qp&#65533;v_&#65533;S&#65533;O&#65533;5J}H'&#482;&#65533;&#65533;&#65533;&#1472;&#65533;&#512;&#65533;&#33166;&#65533;&#65533;&#65533;sl&#65533;u&#65533;&d&#65533;&#65533;icc&#65533;[&#65533;Q&#65533;4&#65533;&#65533;Q+FH&#65533;&#65533;o&#65533;&u&#65533;(&#65533;qh/&#65533;&#65533;&#65533;&#65533;V&#65533;5|eX&#65533;f&#65533;?(&#65533;{&#65533;&#65533;w&#65533;D&#65533;{u&#65533;d&#65533;&#65533;&#65533;~m&#65533;&#65533;&#65533;&#65533;&#65533;&#65533;}&#65533;(&#65533;,&#65533;&#65533;0#S&#65533;&#65533;&#65533;&#65533;s&#65533;&#1419;&#65533;&#33063;6>&#65533;1&#65533;&#1748;Y&#65533;>&#65533;&#65533;y&#65533;x&#65533;s&#65533;&#65533;!&#65533;&#65533;xX&#65533;o;&#65533;a&#480;Zv&#65533;eE4&#65533;?&&#65533;&#65533;x&#65533;&#65533;z&#1058;&#65533;}&#65533;[&#65533;&#65533;(}&#248;&#65533;&#65533;w&#65533;Y&#65533;&#65533;&#65533;&#65533;:gt&#998;{&#65533;&#65533;J&#65533;&#65533;&#65533;&#65533;fk'pp&#65533;@&#65533;Er&#65533;&#65533;&#65533;&#65533;&#65533;x&#65533;FG8L5&#65533;S&#65533;&#65533;G&#65533;!)&#65533;&#65533;&#65533;Ap&#65533;|&#65533;B|&#296;&#65533;&#65533;i>9'P&#65533;&#65533;&#344;&#65533;&#65533;h&#65533;7&#65533;z&#65533;&#65533;ir&#65533;b&#65533;(vK&#65533;[G&#65533;&#65533;Y&#65533;f.&#65533;VXZ&#65533;7Xc4$&#65533;&#65533;&#65533;&#65533;&#65533;4)B&#65533;Wvh8&#65533;&#65533;Px&#65533;&#65533;p&#65533;&#65533;f&#65533;Gnx&#65533;&#65533;&#65533;&#65533;Y&#65533;)ymE]l&#65533;p&#65533;%Y&&#65533;&#65533;qi&#65533;&#65533;&#65533;fx&#65533;?&#65533;&#65533;&#65533;qSH6&#65533;&#65533;L	g&#65533;D&#65533;8QAD&#268;&#65533;&#65533;k 9m&#65533;&#1030;)&#65533;&#65533;&#1557;&#65533;&#65533;X&#65533;i1&#65533;vy&#594;{&#65533;~&#65533;&#65533;&#65533;2&#65533;&&#65533;&#65533;&#65533;&#65533;&#65533;)&#65533;&#65533;d&#65533;&#65533;w&#65533;V&#600;}&#65533;&#65533;&#65533;&#65533;&#65533;t&#65533;&#65533;&#65533;&#65533;ho&#65533;v&#65533;5z(&#65533;]j&#65533;c&#65533;8wjE&#65533;&#65533;&#65533;R&#65533;&#65533;c&#65533;bfx7&#65533;&#65533;&#65533;x&#65533;@x&#65533;X&#65533;&#65533;hxRIc&#65533;g&#65533;&#65533;M&#65533;&#65533;Q&#65533;&#65533;&#65533;y&#65533;&#65533;&#65533;p&#65533;n&#65533;&#65533;&#1991;|&#65533;I=&#65533;&#65533;}&#65533;&#65533;iWdQ9{PiKL&#399;&#65533;&#37994;7&#65533;&#65533;Xn|&#65533;&#65533;28&#65533;&#65533;&#65533;Ta&#65533;P'&#65533;&#65533;&#39499;&#65533;&#65533;r&#65533;	&#65533;o&#65533;c&#65533;Tn&#1608;&#65533;&#65533;&#65533;&#65533;&#474;P&#65533;&#65533;&#65533;&#65533;x&#65533;YjhyW&#65533;E&#52832;&#65533;8^8&#65533;&#65533;&#65533;w&#65533;&#65533;&#65533;i)&#65533;&#65533;z&#2006;&#65533;&#65533;*&#1318;>'?&#65533;#&#65533;b&#65533;&#65533;&#65533;&#65533;qgL&#65533;&#65533;&#65533;t`&#1769;U&#65533;H&#65533;&#65533;&#65533;2&#545;&#65533;&#65533;&#65533;RX&#65533;?Ic&#65533;&#1614;	&#65533;LF9&#65533;&v&#65533;&#65533; &#65533;&#65533;&#412;&#65533;6tz&#65533;&#65533;g&#65533;j&#65533;&#65533;&#65533;&#535;I&#1697;&#65533;i&#65533;&#65533;y&#65533;&#65533;&#65533;:&#65533;<*&#65533;&#65533;&#65533; kV8&#65533;pz&#65533;0:&#65533;-&#676;&#65533;&#65533;&#65533;J&#65533;&#65533;&#65533;&#65533;i&#65533;&#65533;&#65533;&#65533;Uy&#65533;&#65533;mw&#65533;&#65533;&#65533;&#65533;x`5j&#65533;(x&#65533;m6&#65533;&#65533;&#1558;jj&#65533;~&#65533;&#65533;5*g&#65533;'&#65533;&#423;Z&#65533;&#65533;&#1447;"&#337;r&#65533;&#65533;&#65533;Hx&#65533;&#65533;&#65533;&#1629;&#65533;&#65533;&#65533;&#65533;I&#65533;3z&#65533;&#65533;	&#65533;&#65533;&#65533;R&#65533;mS&#65533;/&#65533;&#1635;&#65533;`&#65533;b~&#65533;Xz&#65533;&#65533;h&#233;&#65533;&#334;/&#65533;&#65533;&#65533;&#65533;&#65533;&#65533;&#65533;X
&#65533;&#65533;(K&#745;R&#65533;&#65533;)&#65533;&#65533;j&#65533;&#853;&#65533;&#1193;&#65533;&#65533;&#65533;&#65533;L&#65533;5&#65533;L&#65533;&#65533;&#65533;&#686;J&#65533;P*&#65533;&#65533;h4Yz&#65533;`&#65533;&#65533;&#65533;&#65533;&#65533;	&#65533;>cV&#65533;5/&#65533;j&#65533;u&#65533;&#1015;&#65533;&#1488;&#65533;&#1514;[&#65533;&#65533;&#938;k@&#65533;&&#65533;8%
&#65533;&#65533;U&#65533;&#65533;SMI&#65533;")f&#65533;
&#65533;&#65533;&#1668;&#12641;CZ&#65533;4:&#65533;eX&#65533;zP5Y&#65533;&#65533;,&#65533;&#65533;wR^&#1545;5&#65533;&#65533;&#65533;!{&#65533;Z&#65533;&#65533;9&#65533;&#65533;)&#65533;#
yd&#65533;&#65533;E&#65533;%&#65533;&#65533;9sVz&#65533;rJ&#65533;d&#65533;&#65533;&#65533;>l&#65533;x'&#1331;&#65533;&#65533;&#65533;Z&#65533;&#65533;\{&#65533;&#65533;x&#65533;xq&#65533;&#65533;U&#65533;&#65533;9&#65533;Wr-&#65533;k&#65533;Y&#65533;v&#65533;2_L&#1575;Kg^&#65533;gd&#65533;&#65533;&#65533;p&#65533;&#65533;&#65533;i&#65533;&#65533;j&#65533;&#65533;&#65533;BX{c&#65533;&#65533;{&#65533;&#65533;&#65533;Z&#65533;X&#65533;&#65533;&#65533;&#65533;&#65533;)&#65533;&#65533;9qF&#65533;z&#65533;R&#65533;h&#65533;&#65533;&#65533;&#65533;&#65533;h&#65533;~&#65533;&#65533;R[&#65533;F&#65533;&#65533;&#65533;j&#65533;&#5651;){&#65533;&#65533;&#65533;&#65533;&#65533;Gg&#65533;&#65533;z&#65533;3&#579;6&#65533;IK&#65533;&#65533;(&#65533;&#65533;&#1589;&#46776;&#65533;	&#65533;&#65533;&#65533;&#65533;&#48662;&#65533;L&#65533;g&#65533;;{&#65533;)+&#65533;pK&#65533;&#65533;&#1772;]Z.&#65533;@I&#65533;&#65533;&#65533;&#65533;9&#65533;&#65533;tK&#65533;&#1615;0&#65533;ea&#65533;&#65533;0&#65533;&#65533;&#65533;I&#65533;&#65533;Zh&#65533;k&#65533;+K&#65533;&#65533;+&#65533;&#65533;&#65533;&#65533;&#65533;+&#65533;&#65533;
&#65533;&#65533;&#65533;&#65533;+&#65533;O&#65533;Y&#65533;&#65533;Y&#65533;&#65533;%&#65533;&#65533;&#65533;&#65533;p&#65533;\&#65533;&#65533;&#65533;&#65533;&#1777;&#65533;&#65533;&#65533;&#65533;&#65533;&#65533;&#65533;&#65533;&#65533;s&#65533;Z&#65533;&#65533;&#65533;z&#65533;&#438;J&#65533;&#65533;{&#65533;*&#65533;&#65533;[&#65533;Z&#65533;&#65533;{ WZ&#65533;&#65533;;B&#65533;&#65533;p&#65533;k&#65533;pH9&#65533;%&#65533;r&#65533;&#65533;U	&#65533;&#65533;&#65533;&#65533;&#65533;z&#1671;&#65533;&#65533;Z&#65533;#+&#65533;@&#65533;&#65533;&#65533;&#65533;&#65533;cj&#65533;&#65533;{&#65533;&#65533;[&#65533;,&#65533;&#65533;&#65533;~z&#65533;>&#65533;&#65533;q&#65533;&#65533;&#65533;&#65533;&#65533;&#65533;&#65533;&#65533;&#65533;&#65533;&#65533;&#65533;&#65533;D+&#65533;9
&#65533;&#65533;&#65533;&#65533;&#65533;&#65533;&#65533;J]8&#820;&#65533;y&#65533;&#65533;{k<&#65533;W&#65533;&#65533;&#65533;[&#65533;&#65533;'&#65533;!&#65533;&#65533;&#65533;j&#65533;f&#65533;&#65533;&#65533;k7&#65533;&#65533;&#256;&#65533;&#65533;&#266;{&#65533;&#1033;&#65533;&#65533;X&#65533;
&#65533;$&#65533;!&#65533;Y&#65533;=&#1630;&#65533;&#65533;.&#65533;&#65533;@K&#65533;z&#65533;&#65533;b,&#65533;&#65533;&#65533;&#65533;<&#65533;&#65533;)&#65533;}[%&#65533;&#65533;&#65533;&#65533;&#52401;&#65533;&#65533;|&#65533;&#65533;L&#65533;&#179969;&#65533;iX&#65533;&#65533;6:&#65533;&#65533;w&#65533;B&#65533;O&#65533;&#65533;=&#65533;&#65533;&#65533;e&#65533;'&#65533;#&#65533;&#65533;&#65533;&#65533;q&#65533;g%&#65533;b&#65533;&#65533;&#65533;&#65533;&#53310;&#65533;&#65533;&#1132;&#65533;&#65533;c&#808;&#65533;&#65533;k&#65533;N,&#65533;&#1828;nW&#65533;&#65533;&#65533;&#65533;&#661;y-Q&#65533;S&#65533;C&#65533;&#65533;w&#65533;&#65533;&#65533;&#65533;.&#65533;&#65533;&#292;&#65533;&#65533;&#65533;&#65533;&#65533;)&#65533;oU&#65533;&#65533;j&#65533;e&#65533;&#65533;&#65533;&#1704;&#65533;&#65533;&#610;\&#65533;&#65533;C&#941;&#65533;&#65533;&#65533;&#65533;&#65533;&#65533;L&#65533;	&#65533;&#65533;u&#65533;&#994;;&#65533;&#1340;<&#65533;&#65533;~&#65533;v&#65533;u&#65533;&#1403;&#65533;s&#65533;&#65533;
]&#65533;h&#65533;&#65533;C&#65533;&#65533;p\&#65533;&#65533;:&#65533;>zi&#65533;&#65533;Y&#65533;&#65533;&#65533;
&#65533;&#65533;!&#65533;&#65533;L&#65533;3=&#65533;=&#65533;&#65533;&#65533;&#65533;H&#773;&#65533;&#65533;&#65533;&#65533;&#65533;&#65533;&#65533;&#65533;&#65533;#&#65533;|&#65533;c&#65533;&#65533;&#65533;&#65533;#&#65533;&#65533;&M&#65533;a&#65533;&#65533;&#65533;&#65533;<&#65533;&#65533;S&#817;o\&#65533;&#65533;&#695;&#65533;&#65533;s&#65533;&#65533;Il&#65533;
&#65533;&#65533;2m&#65533;Y[&#65533;&#65533;LZ&#65533;&#65533;&#65533;&#65533;&#65533;$&#65533;  !&#65533;   ,    ?C &#65533;&#65533;a&#65533;bj&#65533;&#65533;&#65533;r&#65533;&#65533;:&#65533;>&#65533;&#65533;&#65533;&#65533;&#65533;&#65533;&#65533;&#65533;&#65533;&#65533;&#65533;&#65533;&#65533;&#65533;&#65533;&#65533;&#65533;&#65533;&#65533;&#65533;	&#65533;&#65533;&#65533;&#65533;&#65533;&#65533;&#65533;&#65533;&#65533;&#65533;&#65533;&#65533;&#65533;&#65533;&#65533;&#65533;&#65533;&#65533;&#65533;&#65533;%&#65533;C&#65533;h&#602;&#65533;&#65533;&#65533;b-&#65533;&#65533;&#1012;&#65533;&#65533;&#65533;&#1662;&#65533;&#65533;&#65533;&#2019;&#65533;&#65533;&#14514;'&#65533;&#65533;&#65533;&#65533;'&#65533;ItE&#65533;&#65533;&#65533;&#65533;&#65533; &#65533;&#65533;&#65533;E&#65533; &#65533;@~t$(&#65533;&#65533;&#65533;!|&#65533;)&#65533;&#512;&#65533;E&#65533;F&#65533;p&#65533; &#65533;f&#65533;0&#65533;&#65533;&#65533;&#65533;&#65533;&#65533;&#27228;w&#527;0A&#65533;&#65533;y&#65533;&#65533;&#859;&o&#65533;&#65533;W2$&#65533;%1c&#65533;d2tdI&#65533;'&#65533;&#638195;iJ&#65533;&#65533;~&#65533;j4&#65533;5R&#1774;&#65533;&#65533;&#65533;UjV&#65533;S&#65533;*"E&#65533;&#65533;Uh&#613;]&#65533;AV&#65533;S&#65533;&#65533;&#65533;m&#65533;;&#65533;n/&#65533;&#65533;k&#65533;&#65533;Z&#65533;`&#65533;&#835;5&#65533;e	&#65533;&#65533;vk&#65533;7qb&#65533;cW&#65533;&#65533;&&#676;^E&#65533;,&#65533;&#250;HIk&#65533;X&#65533;i&#65533;&#65533;)X&#65533;&#65533;&#65533;#B&#65533;M;a&#139;G&#65533;0&#65533;@&#65533;&#65533;"E&#65533;Tj&#65533;i&#65533;&#65533;s~&#65533;L#&#65533;5&#65533;&#65533;&#65533;u&&#65533;&#65533;r9&#1587;&#65533;,Z&#65533;&#65533;t&#65533;S8&#65533;6&#65533;P%&#1392;j+&#65533;}&#65533;&#65533;&#65533;v&#65533;m&#65533;&#65533;}}H&#65533;&#65533;__&#65533;&#65533;[&#65533;&#65533;&#65533;%`|w&#65533;U(&#65533; &#65533;}%&#65533;z&#65533; &#65533;&#65533;&#65533;&#65533;&#65533;L&#65533;&#65533;a&#65533;f&#65533;%&#65533;[h&#65533;&#65533;&#65533;z&#1226;#R&#406;c&#65533;#H+e&#65533;&#65533;&#65533;&#65533;&#65533;&#65533;!"h&#65533;&#65533;&#65533;&#65533;&#65533;wZi=LQ&#65533;j&#65533;&#65533;l+&#65533;&#1443;&#65533;D&#65533;&#65533;l&#53788;o&#65533;UY&#65533;N	&#65533;&#65533;v&#65533;&#65533;&#65533;q:EGew&#65533;&#357;]&#65533;&#65533;&#65533;&#65533;L-&#65533;O&#65533;&#65533;&#65533;&#65533;&#65533;|&#65533;&#65533;&#65533;&#65533;5n&#65533;&#65533;{y&#65533;&#65533;&#65533;&#65533;9&#65533;y&#65533;&#65533;&#65533;_&#65533;&#65533;&#65533;&#65533;[ &#65533;	&#65533;]&#593;&#65533;^3&#65533;0&#65533;&#65533;(iU&#1032;Q%&#65533;"&&#65533;
&#65533;&#65533;&#65533;0'&#65533;&#65533;&#65533;1&#65533;8#,&#65533;Q&#65533;&#65533;0J%&#65533;4;&#65533;eD&#65533;J*&#65533;p:c!&#65533;J&#65533;&#65533;&#65533;&#65533;&#1170;>R&#65533;&#65533;&#65533;iye&#65533;H*yOD&#65533;R&#65533;$)&#65533;m&#65533;&#65533;v%j&#65533;9&#65533;&#984;k&#29848;mN&#65533;Q &#65533;{&#65533;&#65533;U)&#1085;p&#65533;in&#65533;r
@&#65533;u&#65533;h&#65533;l&#65533;&#65533;g<p&#65533;&#65533;
w&#65533;X&~&#65533;'&#65533;&#65533;g1&#65533;&#65533;:dh_&#65533;&#65533;&#65533;VA*&#65533;&#65533;s&#65533;Ji&#65533;}h&#65533;
&#65533;:&#65533;Wa&#65533;dZ&#65533;g,{!&#65533;v&#1980;(&#65533;Cje &#1061;~&#65533;&#2020;<&#65533;&#65533;&#65533;&#65533;~&#65533;&#65533;&#65533;A&#65533;&#65533;_&#65533;1&#65533;<&#65533;fy&#65533;&#65533;KY&#65533;k9$\&#65533;L&#65533;M&#65533;&#65533;f{&#65533;&#65533;&#65533;9<&#65533;&#65533; &#65533;,k[&#65533;H&#65533;&#65533;&#65533;&#65533;(&#65533;fr&#65533;]&#65533;7&#65533;k&#65533;&#65533;&#65533;&#65533;&#1709;&#65533;e&#65533;&#65533;>&#65533;&#65533;&#65533;&#65533;&#65533;~U&#65533;&#65533;]&#65533;&#65533;xe&#65533;5&#65533;&#65533;[	*z&#65533;[p&#488;&#65533;&#65533;&#65533;f&#65533;&#65533;&#65533;&#529;&#65533;&#65533;&#65533;0&#65533;^&#65533;&#65533;&#65533;\-3&#65533;r&#65533;&#65533;&#65533;&#65533; &#65533;ja&#65533;&#65533;V)&#65533;&#65533;&#65533;E&#65533;&#65533;_&#65533;&#65533;&#65533;&#65533;&#65533;C&#65533;&#65533;q&#65533;@&#65533;&#65533;&#65533;y&#65533;!&#65533;&#65533;&#65533;&#65533;i&#65533;&#65533;&#65533;RJ[&#65533;&#65533;&#65533;&#65533;&#65533;~&#65533;&#1378;&#65533;yo&#65533;&#65533;@|?&#65533;&#65533;&#65533;&#65533;K8Q&#65533;1&#65533;G&#65533;r5&#65533;r&#65533;*&#1599;(&#65533;b&#65533;r-&#604;G&#65533;&#65533;&#65533;&#65533;d&#65533; 	&#65533;$&#65533;&#961;&#65533;s&x&#65533;{8&#65533;&#65533;&#65533;c &#65533;0a&#65533;Jxs&#65533;&#65533;&#65533;&#65533;&#65533;B&#65533;:&#65533;=FA2J&#65533;_&#65533;v&#65533;pfCb6s&#65533;t,&#65533;G,&#65533;U&#65533;&#65533;&&#65533;&#65533;&#65533;&#675;&#65533;X4&#65533;5&#65533;&#65533;kk&#65533;
&#65533;k
&#65533;&#65533;&#65533;%&#65533;sh+&#65533;&#65533;,&#65533;&#65533;&#65533;&#65533;&#65533;:&#65533;&#65533;R&#65533;&#65533;&#65533;&#65533;&#65533;&#65533;$M4&#65533;&#65533;7&#65533;?&#65533;&#65533;Opx&#65533;&#65533;&#44414;&#65533;&#65533;&#576;<&#65533;=&#65533;@&#65533;e&#65533;
&#65533;&#65533; 8&#65533;&#65533;T&#65533;|&#65533;$'II&#65533;&#65533;C&#65533;9A1&#65533;&#65533;&#65533;!K]&#65533; &#65533;&#65533;&#65533;	&#65533;&#65533;&#65533;&#65533;!2Pyf?&#65533;&#65533;&#65533;&#65533;&#65533;X&#65533;,&#65533;v&#65533;&#65533;,&#65533;R&#65533;2y!j]&#65533;C-" &#65533;&#65533;&#65533;5 30&#65533; &#65533;&#65533;"&#1790;&#365;j&#65533;&#410;&#1484;&#65533;4&#65533;&#1279;'x&#65533;])i&#65533;m&#65533;&#65533;M&#65533;|3:&#65533;&#65533;&#65533;&#65533;%z8pL&#65533;&#8985;&#65533;8	2[&#65533;,&#65533;/;y(<u&#65533;qd$)I&#1026;>@&#65533; @&&#65533;&#65533;O^cz&#65533;l(>&#442;Y&#65533;%&#65533;&#65533;&#65533;!C[I;K&#65533;&#65533;B&#65533;&#65533;4&#65533;X&#65533;&#65533;&#65533;&#65533;b&#65533;Ii}HL(&#65533;&#65533;=<&#65533;>K&#65533;)0&#65533;&#65533;&#65533;&&#65533;0e&#65533;X&#65533;&#65533;v]&#65533;&#65533;&#65533;&#898;&#65533;I)kl&#65533;&#65533;&#65533;&#65533;&#65533;o:&#65533;J4&#65533;o&#65533;&#65533;L3&#65533;&#65533;X&#65533;&#65533;j7&#65533;8O&#65533;&#1182;&#65533;&#65533;&#65533;>&#65533;&#65533;Dv2PNHk&#65533;V&#65533;E&#65533;&#65533;&#65533;&#65533;%&#65533;&#65533;>]T&#65533;&#65533;EYQ&#65533;&#136;&#65533;nu&#65533;&#65533;&#65533;F1:&#1565;r2&#65533;&#65533;&#65533;F&#65533;&#65533;&#65533;&#65533;&#65533;3i7&#65533;*&#65533;^Zv2-&#65533;,0'&#65533;)&#65533;&#65533;3&#65533;i&#40611;&#65533;&#65533;ds~&#1541;*&#65533;&#65533;&#65533;&#65533;3&#65533;&#65533;&#65533;V&#65533;&#65533;9*&#65533;%&#633;&#65533;9&#65533;&#65533;[eN'&#65533;&#65533;	&#65533;;ikT&#65533;&#65533;	_&#65533;&#65533;r&#65533;&#65533;8&#65533;U&#65533;X&#65533;&#65533;{&#65533;Qa&#65533;	
&#65533;&#65533;CJ&#65533;&#65533;%&#65533;&#65533;>&#65533;&#65533;&#65533;B&#65533;s}&#65533;&#65533;&#65533;&#65533;&#65533;&#65533;&#65533;&#360;&#65533;&#65533;&#65533;&#65533;&#65533;~&#65533;D&#65533;&#65533;-&#65533;2&#65533;&#65533;&#65533;&#65533;&#65533;&#65533;U:&#65533;A&#65533;&#65533;&#65533;e&#1761;&#65533;&#65533;q&#65533;&#65533;&#65533;3i$&#65533;mcc&#65533;&#65533;84&#65533;<+&#65533;&#65533; &#1456;d&#1791;&#65533;&&#65533;Ibd<R&#65533;&#65533;&#65533;kKX&#1344;pg[b>&#65533;q_&#65533;qXA&#65533;O&#65533;FT&#65533;&#65533;&#65533;ddm(&#65533;"&#65533;S&#65533;qw&#65533;X&#65533;
t&#463;&#15434;&#65533;b&#65533;&#65533;&#65533;]&#1118;wJ&#65533;x&#65533;&#65533;R&#65533;&&#65533;C_c&#65533;&#65533;L&#65533;&#65533;~B&#65533;&#65533;&#65533;,&#65533;&#65533;&#65533;&#65533;&#1342;&#314;&#65533;h!l&#65533;~`&#65533;3CE	i&#65533;&#65533;a#"&#65533;&#65533;N&#65533;&#65533;&#1265;h$4&#65533;Qc&#65533;A&#1750;&#65533;[p&#65533;&#65533;&#184;&#65533;IqY\&#65533;w&#65533;&#65533;3&#65533;no&#65533;cp&#65533;s&#65533;&#65533;F`&#65533;&#854;&#65533;D&#65533;[&#65533;&#1316;&c&#65533;&#65533;&#65533;7J&#65533;&#65533;#E&#65533;&#65533;#&#65533;&#65533;=Rv(-&#65533;,&#65533;&#65533;yc&#65533;&#65533;&#65533;&#65533;K&#65533;&#65533;&#65533;&#65533;44_&#65533;_&#65533;	v&#65533;&#65533;&#65533;\&#65533;9&#65533;&#65533;8{{&#65533;N&#65533;sf&#65533;r&#65533;&#65533;{&#65533;&#65533;&#65533;&#65533;&#65533;!%&#65533;a&#65533;&#1923;&#65533;m&#65533;&#65533;&#65533;&#1659;&#65533;&#683518;_&#65533;o=Dm&#65533;;J&#65533;&#65533;G&#65533;&#65533;s&#65533;Z&#65533;&#65533;SN&#65533;&#65533;&#65533;&#65533;&#65533;:&#65533;+&#65533;U&#65533;&#65533;&#65533;&#65533;-&#65533;z-jHA&#65533;Ok&#65533;&#65533;5&#65533;B(&#274;&#65533;&#65533;&#535;k&#65533;&#65533;&#65533;&#65533;A3$&#65533;&#65533;&#65533;&#65533;y&#65533;[l&#65533;&#65533;3?c&#65533;&#65533;&#65533;K&#65533;/Ee&#65533;H&#65533;&#65533;0Hmw&#65533;&#65533;J&#65533;&#65533;G&#65533;&#246;&#65533;P&#65533;r.-&#65533;?&#65533;&#65533;&#65533;&#65533;&#65533;&#65533; 5-X&#65533;&#65533;^{&#65533;NvJ&#65533;&#65533;&#65533;}&#65533;&#65533;&#65533;=&#65533;&#65533;B{8&#65533;X&#65533;&#65533;&#65533;GG|9\9zt&#65533;&#65533;&#65533;&#65533;&#65533;&#65533;&#65533;JR&#65533;	&#65533;W&#65533;q&#65533;&#65533;&#1114;Bo&#65533;X&#65533;&#65533;&#65533;&#65533;l&#65533;n9&#65533;P&#65533;(&#65533;jC&#65533;BT&#65533;&#65533;&#65533;2&#65533;Ki&#65533;&#65533;&#65533;i`&#65533;+a&#65533;1&#65533;Wn&#65533;i&#65533;&#65533;&#65533;]&#65533;~  w&#65533;&#65533;&#65533;&#65533;8&#65533;qpx&#65533;FH<&#65533;:&#65533;&#65533;!$&#65533;&#65533;;Fi&#65533;&#65533;&#1006;&#65533;&#65533;&#65533;}&#65533;&#839;>&#65533;i&#65533;&#65533;[F&#65533;N{&#65533;&#65533;&#65533;x'Z&#65533;&#65533;&#65533;&#65533;&#65533;\x&#65533;K&#65533;u<&#65533;&#65533;/&#65533;6g&#65533;&#65533;&#65533;&#65533;&#65533;Sw&#65533;&#65533;D&#65533;8&#65533;V
&#65533;&#65533;&#65533;&#65533;9>&#65533;&#65533;y&#65533;kN&#65533;yP&#65533;&#65533;&#65533;'&#65533;W{J&#65533;&#65533;&#65533;z&#65533;eV&#65533;D&#65533;D&#65533;l=7z&#65533;eR<T_&#65533;&#65533;&#1398;C:&#65533;&#65533;&#65533;_&#65533;GBIw&#65533;&#65533;&#65533;)&#65533;ug5"|&#65533;E|&#65533;R4&#65533;&#65533;7}&#65533;W&#65533;}&#1303;&#65533;8&#65533;|:8vg&#65533;o&#1655;}&#65533;V&#65533;&#65533;w&#65533;&#65533;&#65533;n&#65533;[&#65533;Dc&#65533;Vj&#65533;&#65533;UPhq&#65533;&#65533;~&#65533;7x&#65533;&#65533;@]&#65533;uQx&#65533;P&#65533;TX&#65533;&#65533;vr&#65533;&#65533;Z&#65533;&#65533;&#65533;&#454;&#65533;5&#65533;Z&#65533;P&#65533;&#65533;&#65533;4Q&#65533;+&#65533;z&#65533;8$t[&#65533;&#65533;"%&#65533;	&#694;m e&#65533;&#65533;&#65533;&#65533;)&#65533;l&#65533;&#65533;R&#65533;X51H&#65533;s;&#65533;f&#65533;7&#1539;&#65533;&#65533;&#65533;&#65533;8&#65533;x}&#65533;&#65533;h&#178;&#65533;(&#65533;?@&#65533;&#65533;&#65533;}&#65533;6oW&#65533;ON&#65533;&#65533;&#65533;&#65533;b&#65533;S&#65533;&#65533;&#65533;~&#1635;j&#65533;&#65533;5&#65533;0&#65533;
^&#65533;7a&#65533;9&#65533;(&#65533;&#65533;&#65533;P`&#65533;C&#65533;A&#65533;&#65533;&#65533;&#65533;&#65533;3)xVi&#65533;&#65533;&#1032;,	HP2y&#65533;&#65533;&#65533;&#65533;|&#65533; G&#65533;&#65533;"&#65533;&#65533;&#65533;&#65533;m,b&#65533;&#44558;&#65533;Eg&#65533;&#65533;&#65533;b&#65533;,Y&#65533;8&#65533;&#65533;2&#65533;&#65533;&#65533;&#521;&#65533;&#65533;&#65533;<&#1545;&#65533;&#65533;&#65533;&#65533;&#65533;&#65533;&#65533;h&#65533;&#65533;&#65533;&#65533;&#65533;&#65533;8o
I&#65533;_ %&#65533;&#65533;&#65533;&#65533;%a&#65533;p&#65533;D&#65533;v&#65533;Qh&#65533;U&#65533;&#65533;&#65533;&#65533;&#65533;&#65533;&#65533;Qz&#65533;&#65533;F&#65533;&i&#65533;chysr&#65533;'&#65533;&#2040;&#65533;&#65533;z8&#65533;&#65533;&#65533;'s&#1550;,&#65533;8&#65533;.@]&#65533;(CcFf&#65533; &#65533;`5&#65533;&#65533;;n&#65533;&#65533;&#854;{N&#65533;tm&#65533;&#65533;(n&#65533;&#65533;S&#65533;X&#65533;&#65533;~&3Q&#65533;J&#65533;8&#65533;A&#65533;&#65533;&#65533;&#65533;(&#65533;AH&#65533;&#65533;&#65533;&#65533;D&#65533;&#65533;&#65533;&#65533;&#65533;MGD&#65533;&#65533;&#65533;w&#65533;R&#65533;2&#65533;&#65533;WHyyE*&#65533;-&#65533;&#65533;sg&#65533;&#65533;C%'Y&#65533;&#65533;H&#65533;&#65533;&#65533;xg&#65533;&#65533;h&#65533;r4y^2Ik&#65533;&#1350;&#65533;&#65533;En&#65533;&#65533;&#65533;&#65533;&#65533;en&#33600;2KD&#65533;|=&#1224;&#65533;&#65533;Qi+r&#65533;Y&#65533;	&#65533;R&#1626;&#65533;&#65533;vUI&#65533;1&#65533;~&1[&#65533;|&#65533;&#65533;&#65533;9&#65533;&#65533;&#65533;ug&#65533;&#65533;D&#65533;C&#65533;y&#65533;&#65533;X&#65533;j&#598;&#65533;.}3q'&#65533;&#65533;&#65533;w&#65533;&#65533;&#65533;c&#65533;>&#65533;s;nHly&#65533; &#65533;&#65533;&#65533;&#65533;.&#65533;y&#65533;(r#&#65533;&#65533;.)f"`&#65533;&#65533;&#65533;&#65533;&#65533;&#65533;&#65533;5&#1606;1	&#65533;7"e-h&#65533;&#65533;&#65533;+&#65533;&#65533;&#65533;uX}85	&#65533;f+u&#65533;Y&#65533;&#65533;&#65533;K&#65533;&#65533;&#65533;S<&#65533;S&#65533;X&#65533;=TPW9r&#65533;i&#65533;&#65533;&#1627;&#65533;6#,d'<&#65533;&#65533;&#65533;&#65533;&#65533;j&#65533;&#65533;&#65533;&#65533;h&#65533;&#65533;&#65533;	2X&#65533;t9Z&#65533;&#65533;&#65533;&#1297;2&#65533;P&#65533;&#65533;&#65533;Gz&#65533;0&#65533;TL&#65533;&#65533;&#65533;&#65533;I !&#65533;(&#65533;&#65533;i&#65533;-&#600;&#32356;&#65533;'sV&#1241;&#65533;&#65533; *W&#65533;&#65533;0&#65533;&#543;&#65533;&#65533;,d&#65533;&#65533;i&#65533;XQ&#65533;&#65533;>&#595;&#65533;3&#65533;&#65533;f&#65533;Wj&#65533;&#65533;[`8*5"&#65533;`&#65533;&#65533;Y&#65533;&#65533;y&#65533;&#65533;&#1638;&#65533;&#65533;&#65533;f&#65533;x&#65533;#&#65533;&#65533;}&#835;o&#65533;*&#65533;Z*&#65533;&#65533;&#65533;&#65533;&#65533;Slt&#65533;&#65533;&#65533;&#65533;c2&#217;&#65533;&#65533;)&#65533;&#65533;&#65533;0j&#65533;&#65533;wP8&#65533;v&#65533;wx&#65533;&#65533;&#65533;&#6158;&#65533;{.H&#65533;eZ&#65533;9&#65533;&#65533;I&#65533;C&#65533;&#65533;&#65533;&#65533;b&#65533;q&#65533;&#65533;&#594;&#65533;d&#65533;&#65533;vX&#65533;&#65533;&#65533;&#65533; &#65533;d&#65533;A&#65533;&#65533;&#65533;&#65533;g&#65533;s&#65533;n&#65533;&#65533;(&#65533;&#65533;< &#65533;&#65533;]&#65533;>w&#65533;&#65533;C&#65533;lzKS&#65533;&#65533;&#65533;y&#65533;!&#65533;&#65533;&#65533;&#65533;0&#65533;	<&#291;p1".t,XFWD|Er&#65533;$&#65533;!&#65533;&#65533;RQR>&#65533;&#65533;0b$a"&#65533;$j&#65533;&#65533;&#65533;5y&#65533;0&#681;&#65533;&#65533;&#65533;&#65533;G&#65533;&#65533;(&#65533;&#65533;&#23552;&#65533;&#65533;&#65533;v&#65533;1&#65533;:V&#65533;	&#65533;w9&#65533;w&#65533;B&#65533;&#65533;)&#65533;&#65533;Z&#65533;V&#65533;$	s&#65533;&#65533;&#65533;&#65533;&#65533;i&#65533;&#65533;	z&#65533;]LfI&#65533;0&#65533;il)&#65533;&#65533;&#1878;&#65533;&#666;&#65533;&#65533;&#65533;h&#65533;&#65533;k &#65533;&#65533;&#65533;!4&#65533;fmw+&#65533;&#65533;0y
&#65533; 0&#65533;U&#65533;&#65533;&#65533;Uy&#65533;B;&#65533;D&#65533;z&#65533;(&#65533;&#65533; I F3&#43929;4p&#1508;&#65533;{&#65533;&#65533;Sdd&#65533;zpl&#65533;jkk\Y&#65533;&#65533;j&#65533;&#65533;F,&#65533;
'&#65533;&#65533;&#26790;V&#65533;W&#65533;&#65533;>&#65533; &#65533;o&#65533;t&&#65533;{=j&#65533;
g&#65533;&&#65533;&#65533;&#65533;&#65533;#r"&#65533;&#65533;j&#65533;I:&#65533;&#65533;&#222;&#65533;&#65533;&#65533;&#65533;V&#65533;&#65533;UAP&#65533;&#65533;(&#65533;&#65533;E&#65533;:&#47451;&#629;&#65533;&#65533;&#65533;&#65533;&#65533;&#65533;&#65533;z&#65533;[K&#65533;&#65533;2&#65533;1&#65533;&#65533;?dk&#65533;&#65533;Sx&#65533;&#65533;&#65533;`O&#65533;X&#65533;&#65533;&#65533;c=&#65533;L&#65533;&#715;&#65533;&#1634;&#65533;&#65533;FMUN &#65533;RK6w[c$>h0&#65533;hy&#65533;&#65533;&#65533;&#65533;\&#65533;&#65533;&#65533;[&#65533;	&#65533;&#65533;Z&#65533;&#65533;l&#579;&#65533;&#65533;&#65533;y&#65533;&#65533;V_&#34669;j&#65533;&#65533;&#65533;&#65533;1{p&#65533;&#49109;&#65533;&#65533;&#65533;&#65533;lH&#696;&#65533;&#65533;VL&#65533;d&#65533;[1h&#65533;]&#65533;&#65533;8+&#65533;&#1850;&#65533;&#65533;&#65533;&#65533;&#1619;E&#65533;>&#65533;*T&#65533; &#31291;&#65533;:{&#65533;
.&#65533;&#189;U&#65533;&#65533;&#1653;&#65533;&#65533;&#65533;\&#65533;q[&#65533;[&#65533;S&#65533;&#65533;$}&#65533;d&#65533;&#65533;A2&#65533;>&#65533;&#65533;* &#65533;A&#65533;&#1489;P&#1675;&#65533;&#65533;s&#65533;O&#65533;&#65533;&#65533;u{&#65533;Tx&#65533;&#37630;&#65533;F&#65533;+&#65533;&#65533;&#65533;yj&#65533;L&#65533;<9&#65533;l&#65533;&#65533;eY&#170;@&#44561;&#65533;&#65533;&#65533; &#65533;&#65533;&#65533;&#65533;a|&#65533;&#65533;&#65533;A&#65533;Z&#65533;-)&#65533;&#65533;&#65533;&#65533;&#65533;&#65533;&#65533;J&#65533;&#65533;&#65533;&#65533;Y&#65533;>+9&#65533;J&#65533;y&#65533;&#65533;@0&#65533;'&#65533;+|&#65533;P&#65533;&#65533;&#947;&#65533;&#65533;i&#65533;&#65533;&#65533;&#65533;`&#65533;K&#65533;?7&#65533;&#65533;f&#65533;&#65533;B&#65533;]C&#65533;A&#65533;5&#65533;r&#65533;ILBp&#65533;&#65533;T&#65533;&#65533;&#65533;&#65533;j&#65533;8&#65533;&#65533;&#65533;K&#65533;S&#65533;i0&#65533;&#65533;w&#65533;X Mk&#65533;&#65533;&#65533;v!&#65533;1E;&#65533;&#65533;{&#65533;&#65533;\&#65533;c&#65533;r&#65533;&#65533;&#404;;&#65533;k&#65533;&#65533;)Ks&#65533; &#65533;9v&#786;&#65533;J&#65533;&#65533;&#65533;d<&#65533;&#65533;&#65533;;&#65533;&#65533;&#65533;=&#65533;&#65533;&#65533;&#65533;&#65533;&#65533;&#65533;d&#65533;*Q "7	JK#b&#65533;&#65533;&#65533;W&#65533;&#65533;&#65533;&#998;$&#65533;D&#65533;&#65533;&#65533;`f&#65533;&#1839;&#65533;&#65533;a &#65533;s&#65533;&#65533;&#65533;&#1494;y&#65533;&#65533;;&#65533;B&#65533;&#65533;M&#65533;&#65533;&#65533;>J:&#65533;t&#65533;&#65533;&#65533;z&#65533;6L.&#65533;g&#65533;&#65533;YUV+q&#65533;&#65533;&#65533;M&#65533;&#806;&#65533;Y7&#65533;HL&#65533;&#1488;&#65533;&#65533;&#65533;e&#65533;&#65533;;&#65533;R+&#65533;s'6&#65533;&#65533;&#65533;2{B&#65533;) 4A&#65533;&#65533;&#65533;&#65533;yI-&#957;p&#65533;|&#65533;&#65533;l&#65533;g&#65533;&#65533;&#65533;&#65533;&#65533;&#65533;&#811;rxZ&#65533;&#65533;|&#65533;{&#65533;&#65533;/&#65533;&#65533;Hh)/&#65533;&#65533;&#65533;&#310;&#65533;,&#65533;q&#65533;T&#65533;&#65533;TFQ&#65533;r=&#1474;fS&#65533;&#65533;~k5&#65533;&#65533;&#1889;&#65533;<&#65533;&#65533;+&#65533;&#65533;&#1783;&#65533;&#65533;V&#65533;&#65533;$*&#65533;&#65533;&#65533;&#65533;Zimw&#65533;&#65533;&#65533;t&#65533;Xx&#65533;2&#65533;dL&#65533;&#65533;-&#65533;q	&#884;&#65533;&#65533;L&#65533;&#65533;?M&#65533;&#65533;&#65533;&#65533;Y&#65533;+&#65533;k&#1740;&#1305;k&#65533;Wj^2&#65533;0x&#65533;O&#65533;&#65533;&#805;c&#65533;sM#&#65533;XM-&#65533;| &#65533;F)&#65533;&#65533;&#1666;&#65533;&#65533;&#65533;z&#65533;&#65533;J&#65533;m&#65533;&#65533;&#65533;&#65533;1&#65533;&#65533;@&#65533;&#65533;&#278;\6&#65533;&#65533;(\&#65533;&#65533;Sr&#65533;&#65533;&#65533;7U&#65533;&#65533; vH &#65533;ws&#65533;&#65533;&#65533;&#65533;&#65533;&#65533;&#65533;7&#65533;&#65533;*X&#65533;&#65533;&#65533;h&#20889;&#65533;&#65533;&#1365;-&#65533;k&#65533;&#65533;&#65533;&#65533;&#1627;M:6&#65533;-&#1699;&#65533;&#65533;&#65533;xV&#65533;)	 &#65533;&#65533;&#65533;,'@&#65533;&#65533;&#65533;'[k&#65533;&#65533;&#65533;&#65533;I&#65533;T&#1399;=&#65533;&#65533;&#65533;&#65533;&#65533;C4&#65533;\&#65533;&#65533;&#65533;zetmA+c]&#65533;&#65533;&#65533;&#204;&#65533;[&#65533;&#65533;&>&#65533;&#65533;&#65533;&#65533;&#65533;&#65533;B&#528;)&#65533;ca2&#65533;9Rnkp',&#65533;|&#65533;&#65533;=&#65533;&#65533;f:&#65533; &#65533;&#65533;&#65533;=&#65533;&#1671;&#65533;=&#65533;&#65533;-&#65533;$&#65533;&#1943;F&#65533;&#65533;&#65533;=C&#65533;\&#65533;&#65533;|&#65533;&#65533;AV&#65533;	&#65533;m&#65533;&#65533;Ugl&#65533;_#&#65533;Hz&#65533;o>&#65533;&#65533;X&#65533;  &#65533;&#65533;G=&#65533;@m&#65533;{&#1835;&#65533;&#65533;.&#65533; &#65533;&#65533;&#65533;&#65533;&#65533;&#1800;>&#65533;$&#65533;&#65533;b&#65533;bj&#1647;&#65533;&#1372;&#65533;&#65533;s&#65533;&#65533; 2&#65533;&#65533;&#65533;<&#65533;&#65533;&#65533;B&#65533;&#65533;}&#65533;&#65533;&#65533;!=n|;&#65533;,&#65533;C&#65533;&#1202;8&#65533;z&#65533;&#65533;a&#65533;&#1205;&#65533;&#65533;&#65533;&#65533;u&#65533;&#65533;f6p&#65533;p&#65533;&#65533;&#65533;X&#65533;&#65533;&#65533;&#65533;$&#65533;&#411;&#65533;Mg&#967;&#65533;&#65533;ol&#65533;&#65533;&#760;&#65533;&#65533;&#65533;&#453;&#65533;&#65533;;&#65533;&#65533;0&#1486;&#65533;2}&#1697;&#65533; w&#65533;kMVa&#65533;n&#65533;Am&#1654;P&#65533;;I$0&#34457;&#65533;&#65533;&#65533;&#969;&#65533;&#65533;8~&#65533;&#65533;&#613;&#65533;<&#65533;&#65533;&#65533;1&#65533;&#65533;h&#65533;&#65533;&#65533;"&#65533;&#13790;&#65533;&#65533;.&#65533;5&#65533;&#65533;Z&#65533;F*&#65533;&#65533;&#65533;&#65533;E&#65533;.&#65533;&#260;h&#65533;"`&#65533;&#65533;&#65533;{&#65533;&#65533;/&#65533;9Ww&#65533;9&#65533;'&#65533;:AN&#65533;&#65533;e'o&#65533;W7&#65533;&#65533;&#65533;V&#65533;>I&#65533;&#65533;\&#65533;&#65533;&#65533;X&#65533;&#65533;&#65533;&#1561;&#65533;&#65533;&#65533;&#65533;pg&#65533;&#65533;&#65533;&#51834;0&#700;&#65533;?&#65533;G&#65533;&#65533;D&#65533;&#65533;f&#65533;q&#65533;0&#65533;&#65533;,'&#65533;&#65533;3&#65533;&#65533;xT&#65533;&#894;A&#65533;&#65533;H  	.&#65533;^&#65533;&#454;&#65533;&#6062;&#65533;&#65533;&#65533;N&#65533;e&#65533;+&#65533;a&#65533;&#65533;&#65533;^	&#65533;&#65533;_&#65533;v?&#65533;$&#65533;&#65533;&#65533;&#65533;F&#65533;<&#65533;T&#65533;P&#65533;-&#65533;&#1123;&#65533;&#65533;&#65533;/&#652;&#65533;&#65533;&#65533;&#1120;\&#65533;5&#65533;}-&#65533;&#1883;m&#65533;&#65533;{&#65533;&#65533;&#65533;8&#65533;q&#65533;_&#65533;&#65533;&#65533;[g&#65533;&#65533;z&#65533;*&#65533;&#65533;a&#65533;&#966;r&#65533;&#65533;&#65533;&#65533;&#65533;H&#65533;F\/G&#65533;MO&#65533;&#65533;&#65533;&#65533;&#65533;&#902;tn&#65533;Q&#65533;&#65533;.&#65533;{&#65533;&#65533;\&#57632;	
P&#65533;&#65533;&#65533;w7ex&#65533;&#65533;f!Y&#65533;m&#65533;&#65533;l&#65533;&#65533;&#65533;^<^m!&#65533;&#65533;&#65533;&#65533;4jJ&#39991;*?&#65533;&#65533;&#65533;&#65533;&#65533;i&#65533;&#65533;j&#65533;&#65533;&#65533;&#65533;~`&#65533;&#65533;&#65533;&#65533;4&#65533;&#65533;&#65533;&#65533;K&#65533;&#65533;&#65533;&#65533;&#65533;&#65533;09&#65533;s&#65533;0O&#65533;st:V&#65533;|&#65533;q&#65533;^z&#65533;\Hjh&#65533;&#65533;t9&#65533;tE&#65533;&#65533;&#65533;&#65533;T&#65533;R&#65533;&#65533;&#65533;#hc'&#65533;&#65533;&#65533;&#65533;I&#65533;&#65533;h&#65533;&#65533;&#65533;&#65533;&#389;#X&#65533;&#65533;&#65533;&#65533;CJrC&#65533;&#1338;Q&#65533;&#65533;&#1722;a&#65533;>&#65533;&#65533;&#65533;:&#65533;&#65533;
&#65533;&#65533; &#65533;&#65533;&#65533;&#65533;&#65533;&#65533;&#65533;&#65533;&#65533;&#65533;]&#65533;]&#65533;&#65533;&#65533;&#65533;&#65533;&#65533;&#65533;&#65533;&#65533;o9q&#65533;&#65533;4@8&#65533;a B&#65533; !&#65533;"&#65533;&#65533; &#65533;&#65533;W&#65533;&#65533;&#450;&#65533;&#65533;Ug&#65533;I2&#65533;&#65533;2&#65533;&#65533;&#65533;&#65533;x&#65533;&#65533;&#65533;&#614;&#65533;H&#65533;&#65533;&#65533;&#65533;&#313;&#65533;g&#65533;j<
&#65533;F&#65533;&#65533;&#1123;	&#65533;"&#65533;04&#65533;P&#65533;O&#65533;65&#43012;&#65533;2J&#65533;R&#65533;&#65533;5&#65533;&#65533;]&#65533;n&#65533;U&#65533;&#1586;a&#1098;&#65533;&#65533;Z&#65533;Po&#65533;Q&#65533;&#65533;&#65533;K&#65533;S4&#65533;x&#65533;&#65533;&#65533;_2LX0&#65533;AEd&#65533;&#65533;&#1064;&#65533;h(i&#65533;&#65533;&#65533;&#65533;&#65533;&#65533;Pi&#65533;&#65533;&#65533;-f&#65533;>&#65533;%&#65533;m9,&#65533;&#65533;A&#65533;[,&#65533;eq&#65533;J&#65533;&#65533;&#65533;-&#65533;P&#65533;E&#65533;U&#65533;`&#65533;&#65533;&#65533;J&#65533;y&#32619;&#65533;1&#65533;GQ&#65533;&#65533;|&#65533;1&#65533;&#65533;&#65533;&#65533;g&#65533; 	&#65533;&#65533;C4&#65533;&#65533;&#65533;t&#65533;&#65533;;vQpS&#28675;&#65533;[D&#65533;&#65533;&#65533;&#65533;&#65533;0C&#65533;&#65533;&#65533;>&#65533;&#65533;&#65533;&#65533;&#65533;&#65533;&#65533;m&#65533;&#65533;&#65533;
Z&#65533;V&#65533;&#65533;.UQ^&#65533;&#65533;&#388;fE&#65533;&#65533;X&#65533;&#65533;tx&#1415;"&#65533;&r&#65533;i&#65533;&#65533;(/&#65533;&#65533;&#65533;"w!&#65533;&#65533;^&#65533;&#65533;h&#65533;4&#65533;L&#65533;q=8&#152;c&#65533;@ eH&#65533;q&#65533;j&#65533;&#65533;&#409;f&#65533;$&#65533;&#1501;f&#65533;4&#65533;e&#65533;j@9R(&#65533;I&#65533;3&#65533;&#838;n&#65533;&#65533;&#65533;&#65533;j~&#65533;_&#65533;&#65533;Upq&#65533;&#65533;&#65533;&#65533;q&#65533;&#65533;i&#65533;*&#65533;H&#65533;u&#65533;DG&#65533;y&#65533;&#65533;&#65533;&#65533;84&#65533;&#65533;&#65533;]|&#65533;'F5&#65533;&#65533;&#65533;&#65533;&#65533;&#65533;&#65533;C&#871;&#65533;&#65533;_&#65533;W&#65533;&#65533;i&#65533;&#65533;Wd&#65533;9&#65533;&#65533;.&#65533;&#1323;	&#65533;*&#65533;;l&#65533;jRW&#65533;*&#65533;&#65533;&#65533;&#65533;&#65533;a&#65533;j&#65533;&#65533;k&#65533;U&#65533;e4*&#65533;M&#65533;&#1285;*2r&#65533;&#65533;8Vk&#65533;}&#65533;&#65533;&#65533;&#65533;&#65533;c&#65533;!)&#65533;_&#65533;"&#65533;,&#65533;2&#65533;&#65533;m&#65533;$Wjcn&#65533;c&#65533;K&#65533;l&#65533;&#28390;&#65533;&#65533;&#65533;&#65533;vZ&#65533;&#65533;&#65533;  &#65533;rx&#65533;r&#65533;s&#65533;y$&#65533;&#40039;h{&#65533;]&#65533;&#65533;E&#65533;&#65533;&#1512;&#65533;&#65533;&#65533;I&#65533;&#65533;&#65533;I,RK
&#65533;$_x(&#65533;S&#65533;&#65533;,W&#65533;&#65533; &#65533;&#65533;4&#65533;P@ ~&#65533;
&#65533;C&#65533;k&#65533;-D&#65533;&#65533;H&#65533;&#1691;&#65533;&#65533;&#65533;,&#65533;"&#65533;4&#65533;"&#65533;"&#65533;d~&#65533;A&#65533;&#65533;]F&#65533;A&#65533;&#65533;v&#1588;[&#65533;v&#65533;&#65533;&#65533;bpc&#65533;&#65533;c&#65533;&#65533;1&#65533;&#65533;|&#164;&#65533;&#65533;&#65533;,&#65533;b&#65533;.&#65533;Tnc.&#65533;+&#65533;v&#65533;&#65533;&#65533;&#65533;ix&#65533;&#65533;&#65533;$&#65533;r&#65533;W\;&#65533;&#65533;&#65533;&#65533;&#65533;&#65533;1&#65533;'@&#65533;	&#65533;9&#65533;&#65533;&#65533;&#65533;&#65533;A &#65533;4&#65533;&#400;j&#65533;>&#65533;p&#65533;n&#65533;&#65533;1&#65533;&#65533;&#65533;&#65533;q&#65533;&#65533;&#65533;RB &#1132;{14&#65533;&#65533;&#65533;&#65533;>3-&#65533;&#65533;&#65533;&#65533;&#65533;&#65533;I7M&#65533;&#65533;M&#65533;X&#65533;&#65533;W7&#65533;M&#65533;,&#65533;@W&#65533;&#65533;
 &#65533;g&#65533;M&#65533;&#65533;&#65533;&#65533;&#65533;&#65533;&#65533;&#65533;H6+&#65533;:&#65533;&#65533;$G&#65533;&#65533;&#594;&#65533;jh&#65533;hj&#65533;?&#65533;9!x&#65533;&#65533;&#65533;&#65533;&#65533;&#65533;&#65533;j&#896;&#65533;&#65533;&#65533;d+PQ&#65533;j&#65533;C&#65533;&#65533;&H&#65533;&#65533;}&#65533;&#65533;&#65533;&#65533;&#65533;&#65533;&#65533;r&#65533;&#65533;NO&#1955;&#65533;=&#65533;$]JLW9&#65533;Ps&#65533;N .6M&#65533;N&#65533;&#65533;!&#65533;&#65533;t&#65533;uc H&#65533;x0B&#65533;,@&#327;"	{&#65533;w&h&#65533;@&#65533;4+ae&#65533;W&#65533;S&#65533;N&#65533;&#65533;&#65533;q&#65533;W&#65533;{F&#65533;&#65533;W	
@ k&#65533;X&#65533;&#65533;&#65533;&#65533;&#65533;-|\&#65533;&#65533;67F"&#1555;&#65533;&#902;&#65533;o&#65533;&#65533;os&#65533;Y&#65533;^n&#65533;K$&#65533;&#65533;214&#65533;&#65533;&#65533;d'&#65533;&#65533;Jji?&#65533;&#65533;&#65533;H&#65533;
N0a&#65533;&#65533;&#65533;9&#65533;&#65533;q&#65533;q&#65533;&#65533;&#65533;&#65533;z&#65533;C&#65533;&#65533;&#65533;0&#65533;&#65533;0F&#65533;&#65533;&#49748;ta@H&#1577;<&#274;&#65533;54I&#65533;&#65533;&#65533;b&#65533;&#65533;=
&#65533;&#65533;K&#65533;&#233;&#65533;&#65533;&#65533;x&#65533;&#65533;$&#1211;,=ox&#65533;_h"&#65533;&#65533;&#65533; a&#65533;A&#65533;6;&#65533;&6&#65533;p&#65533;&#65533;g6&#65533;&#65533;E&#65533;EQ&#65533;&#65533;Z&#65533;&#65533;xF:|&#65533;	p&#65533;c&#65533;&#65533;&#65533;%Hk&#65533;&#65533;z&#65533;&#65533;V&#65533; &#65533;q&#65533;R&#65533;  &#65533;&#623;&#65533;&#65533;&#65533;N:&#65533;&#840;&#65533;&#65533;h7J&#590;Z2q
&#65533;J"Tr&#65533;&#65533;(&#65533;QJ&#65533;&#65533;&#65533;&#65533;&#434;&#65533;b(T&#65533;-G&#65533;&#734;&#65533;&#1153;&#65533;&#65533;&#65533;&#65533;0;b&#65533;&#65533;&#65533;2WR&#1239;&#1294;'1&#65533;  &#1610;&#65533;&#65533;T&#65533;&#65533;&#65533;&#65533;&#857;Dq&#65533;&#65533;b&#65533;&#65533;&#65533;3o&#65533;&#65533;&#65533;&#65533;2&#65533;fY&#65533;&#65533;&#65533;&#65533;&#65533;&#65533;9&#65533;3&#65533;&#65533;&#65533;A&#503;&#65533;&#65533;b&#65533;&#65533;#&#65533;&#65533;$&#65533;E&#65533;=&#1256;$%iV&#65533;.&#65533;_&#65533;&#65533;&#65533;YY&#65533;"Br&#65533;&#65533;+&#65533;dJ3&#65533;R&#65533;^Vs~ZbH&#65533;01qt!%B&#65533;%&#65533;v&#65533;&#1246;&#65533;&#65533;&#65533;&#65533;&#65533;X &#65533;`
s&#65533;GeO2w{?&#65533;&#65533;&#65533;vNm	m&#65533;9&#65533;&#1041;G <&#65533;&&#65533;&#65533;7\&#65533;&#65533;W&#65533;n&#65533;z&#65533;&#65533;&#65533;HW&#65533;L&#65533;&#65533;Y&#65533;&#65533;&#65533;v&#65533;u&#65533;n&#65533;g+&#65533; &#1529;&#65533;|v(]&#65533;&#65533;&#65533;&#65533;&#65533;&#1102;&#65533;&#65533;&#65533;h&#65533;&#65533;F0t&#65533;"$&y"&#65533;f&#65533;
d&#65533;&#65533;&#65533;&#65533;R&#65533;&#65533;VS&#65533;JK&#65533;&#65533;b&#65533;&#65533;&#65533;lfq	BSf&#65533;&#65533;lG&#65533;&#65533;L&#65533;&#65533;&#65533;E	JX&#65533;:&#65533;$&#65533;&#65533;l R&#65533;S&#65533;hp=&#781;1oe&#1823;s&#65533;&#792;&#65533;&#65533;&#65533;O&#65533;`&#65533;&#65533;&#65533;&#794;	&#65533;B&#65533;&#65533;&#65533;&#65533;&#65533;5&#65533;&#65533;*0u&#65533;&#65533;P]&#65533;&#65533;N&#65533;.Y&#65533;f&#65533;^oH d&#65533;&#65533;5&#65533;&#65533;&#65533;y=&#65533;&#65533;w&#65533;O&#65533;&#65533;q&#65533;:&#65533;g&#65533;	
_m&#65533;Br&#65533;&#65533;#&#948;&#65533;&#65533;&#65533;V&#65533;.&#65533;r&#65533;&#65533;e&#65533;&#65533;&#65533;
&#65533;s&#65533;0Y&#65533;8upP^)BM&#65533;BZ8&#65533;/&#65533;XiK&#1158;&#65533;&#65533;B&#65533;&#65533;
U&#65533;1&#65533;&#65533;?&#65533;K&#65533;O&#65533;&#65533;&#65533;&#65533;&#65533;&#65533;e&#65533;iLc&#65533;&#65533;gh?Gtg(&#65533;&#65533;P5VP&#65533;&#65533;&#65533;&#65533;T&#65533;&#65533;&#65533;zl&#65533;&#65533;&#65533;&#65533;&#65533;^&#1660;Z&#65533;&#65533;&#65533;&#65533;&#60768;hV&#65533;&#65533;&#65533;&#65533;f&#65533;j&#65533;&#65533;&#65533;Kz&#65533;&#65533;&#65533;&#65533;q&#65533;&#65533;&#65533;&#65533;&#65533;&#65533;&#65533;Iv&#65533;&#65533;&#65533;&#65533;G&#65533;{&#65533;J&#65533;L&#1556;&#65533;,&#65533;?&#65533;hF&#65533;&#65533;&#65533;M2%L&#65533;&#65533;^&#65533;-&#65533;"&#65533;#&#65533;&#65533;&#65533;&#65533;xP0&#65533;&#65533;&#65533;&#65533;,&#65533;&#65533;Y&#65533;z&#65533;&#65533;&#65533;1&#65533;Ek&#65533;	dp&#65533;<d&#65533;&#65533;&#65533;&#65533;<&#65533;%!r&#65533;&#65533;7&#65533;<W&#65533;&#65533;&#65533;0&#65533;&#65533;&#65533;7_,Wl&#65533; ;8&#65533;1&#65533;
m&#65533;92!&#65533; }`&#65533;l&#65533;vz&#65533;&#65533;&#65533;3]&#65533;&#65533;es_Q
g&#65533;&#65533;}aw &#65533;<&#65533;eg(&#65533;XE&#65533;&#65533;&#65533;M&#65533; ow&#646;In&#65533;&#65533;n&#65533;}n8&#65533;q&#65533;&#65533;u&#40054;W&#65533;&#1041;.Q&#65533;^2&#65533;&#65533;&#65533;&#65533;&#65533;&#65533;1mK=F:&#65533;&#65533;m&#65533;&#65533;I]&#65533;&#65533;&#65533;&#65533;&#65533;L&#65533;&#65533;&#65533;KU&#65533;t&#65533;&#65533;&#65533;&#1024;u&#388;&#65533;2&#65533;N8U&#65533;-&#65533;d&#65533;&#1787;i&#65533;Un&#806;&#611;WrF&#65533;)u&#65533;wy&#65533;&#65533;&#65533;&#1129;M&#65533;2&#65533;&#65533;m&#65533;=&#1201;m&#65533;&#65533;&#65533;&#65533;Bt&#65533;}&#65533;Rur&#65533;&#65533;e&#65533;&#1431;&#1453;w=&#65533;&#65533;^&#65533;SU&#65533;'c&#65533;sa8&#65533;&#65533;1&#65533;v&#65533;&#65533;&#65533;&#1147;&#65533;~&#65533;/&#1245;&#65533;&#65533;&#65533;#&#65533;6m&#65533;&#65533;&#65533;M&#1475;&#65533;	&#65533;2U&#65533;&#65533;&#65533;&#65533;;&#65533;&#65533;&#65533;&#65533;	bT&#65533;&#65533;&#65533;&#65533;&#65533;3<&#65533;x.QeT&#65533;U&#65533;P&#65533;&#65533;&#65533;@+&#1344;d&#65533;5 3E&#65533;s&#65533;&	&#65533;U&#65533;b@/@|&#65533;&#65533;|&#65533;&#65533;sqtuUt%7p{&#65533;&#65533;^/&#65533;6xt&#65533;&#65533;m&#65533;
&#65533;&#65533;6j7&#65533;&#65533;&#503;lPg^}&#65533;&#65533;|G&#65533;&#65533;L8eI&#65533;&#65533;&#65533;0&#65533;&#65533;hTo&#65533;vo&#65533;wb&#65533;&#65533;o&#65533;o&#65533;RbAq&#65533;AZ&#65533;%C&#65533;&#65533;~|gpzDa+%&#65533;S&#65533;&#65533;x&#65533;@p&#65533;&#65533;i]&#65533;x&#65533;gq&#65533;G&#65533;&#65533;4c&#65533;&#65533;C&#65533;wLI&#65533;Sd&#65533;&#65533;r&#65533;&#65533;r&#65533;7r&#65533;$`(&#65533;r&#1255;"&#65533;"HN/&#65533;z&#65533;guoeOg&#65533;t&#65533;&#65533;l&#65533;rmLp&#65533;&#65533;&#65533;{y5&#65533;&#65533;&#65533;f0&#65533;'&#65533;&#65533;P&#65533; 	@x:G&#65533;&#65533;W&#65533;(&#65533;4J&#1540;xF=&#65533;&#65533;!&#258;&#65533;_4=OhF&#65533;s&#65533;&#65533;YZY&#65533;v&#65533;&#65533;[&#65533;^XR&#65533;i&#65533;J
Q&#65533;&#65533;~h&#65533;w~&#65533;}&#65533;&#65533;?&#65533;&#65533;&#65533;~&#65533;s9zx&#65533;&#65533;Gq6&#65533;&#65533;&#65533;q&#515;LcFd&#65533;&#65533;;x&#65533;0+&#65533;y Lu&#65533;K&#65533;N&#65533;dN(&#65533;&#65533;&&#65533;&#65533;Cvd&#65533;P&#65533;&#65533;&#65533;uA(&#65533;&#65533;(&#65533;et&#65533;G&#65533;J&#65533;&#65533;#&#65533;V{&#65533;&#65533;&#65533;&#65533;&#65533;x&#65533;&#65533;t9&#65533;&#65533;&#65533;&#65533;t&#65533;&#65533;&#65533;&#65533;&#65533;H&#65533;w6".Y,.^&#646;s;W&#65533;b&#65533;&#65533;&#65533;/&#65533;&#65533;RE&#65533;812&#65533;&#65533;R&#65533;&#526;&#65533;&#65533;vT8(&#65533;i&#65533;WiwXg&#65533;i&#65533;5&#65533;;&#65533;h&#65533;&#65533;&#65533;&#65533;&#65533;G&#65533;&#65533;d&#65533;\c&#65533;wq&#65533;W&#65533;&#65533;Ey&#65533;&#65533;T;&#65533;&#65533;yLT4C(1r&#65533;&#65533;=&&#65533;&#65533;Hl&#65533;E;Y&#65533;&#65533;3&9&\&#65533;++9&#65533;r {&#65533;&#918;&#65533;&#65533;&#65533;&#65533;&#1624;&#65533;&#65533;&#65533;f&#65533;Yf?g&#65533;&#65533;&#65533;&#65533;<$h8&#65533;g,&#65533;&#65533;&#65533;Iu09&#65533;&#65533;	&#65533;&#65533;Y"&#65533;y&#65533;.&#65533;Uy&#65533;@d&#65533;eN&#65533;U7I&#65533;YFy&#65533;~I9&#65533;&#1272;&#65533;&#65533;&#65533;#&#65533;&#65533;G&#65533;|&#553;&#65533;&#65533;&#65533;&#65533;T&#65533;wi&#65533;1&#65533;&#65533;&#65533;o6&#65533;v&#65533;x&#65533;&#65533;&#65533;:4&#65533;&#65533;&#65533;&#65533;&#65533;yK&#65533;  &#65533;&#65533;P&#65533;Gd}{I,w&#65533;&#65533;H9e&#65533;&#65533;&#65533;'&#65533;$&#65533;&#65533;&#65533;&#65533;&#600;&#65533;	&#65533;0&#33376;&#1567; j&#65533;s&#65533;&#65533;Y&#65533;O&#65533; sf&#65533;&#65533;$&#65533;
&#65533;*&#65533;Z&#65533;&#65533;&#65533;*Q&#65533; &#65533;~'&#65533;&#65533;p&#65533;2 0 &#65533;&#65533;u&#65533;_&#65533;IL&#65533;&#65533;&#65533;}&#65533;I~bxv&#65533;r&#65533;Yg&#65533;&#65533;&#65533;&#65533;Z&#65533;)JX&#65533;"&#65533;b&#65533;&#65533;B&#65533;&#462;&#65533;`&#65533;&#65533;Itb+&#65533;x&#65533;&#65533;r&#65533;q&#65533;5&#65533;&#65533;&#65533;qLa&#65533;(&#65533;H**&#65533;i&#65533;PD&#65533;E
&#65533;U3&#65533;&#65533;&#65533;&#65533;%&#65533;!L&#65533;Is&#65533;&#65533;J&#65533;&#585;sP&#65533;&#65533;&#1439;tj&#65533;r&#65533;&#65533;u&#65533;&#65533;&#65533;f&#65533;&#579;&#65533;&#65533;m&#65533;&#65533;&#65533;F&#166;&#65533;I&#65533;mz&#65533;&#65533;&#65533;&#65533;&#65533;)&#65533;&#65533;
s&#65533;+&#65533; #!&#65533;&#65533;Y&#65533;&#65533;(7&#65533;c&#65533;f&#65533;&#472;oCaU&#65533;A&#420;&#65533;i/J&#65533;&#65533;&#65533;C&#65533;w)&#65533;iy&#65533;&#65533;&#65533;v&#65533;&#547;d(\s&#65533;8&#1685;^Y&#65533;P1'&#65533;a&#65533;M&#65533;L&#660;q&#65533;YqwXY&#65533;"y&#65533;&&#65533;&#65533;&#65533;&#65533;51&#65533;&#65533;&#65533;&#65533;[&#65533;&#65533;&#65533;&#65533;dJX&#359;&#65533;9&#65533;&#65533;&#65533;:no&#65533;&#65533;|:&#65533;yj&#65533;w:&#65533;jW&#65533;JG&#65533;&#65533;t&#65533;&#65533;-&#65533;&#65533;0&#65533;J&#65533;&#65533;&#65533;&#65533;&#65533;
&#65533;W&#65533;}&#65533;9e&#65533;At&#65533;&#65533;&#65533;J&#65533;l&#65533;SYp&#65533;E:&#65533;(&#65533;&#65533;1&#65533;,&#65533;&#65533;Az&#65533;`&#65533;S
&#65533;dwW&#65533;&#65533;&#65533;&#65533;&#1606;&#65533;&#1478;&#490;&#65533;&#65533;&#65533;&#65533;&#65533;&#65533;b&#65533;&#65533;&#65533;9G&#65533;[&#65533;Pa&#65533;i)&#65533;~ &#65533;&#65533;BZTjY&#65533;C&#65533;&#65533;&#1274;I!$q&#65533;&#65533;d&#65533;&#65533;&#65533;&#687;&#65533;&#65533;&#65533;&#65533;Z,&#579;&#65533;5P&#65533;Z&#65533;j&#65533;&#65533;&#65533;z&#65533;z&#65533;&#65533;&#65533;$	&#65533;&#65533;J&#65533;j&#65533;&#65533;&#1716;J{&#65533;&#2721;&#65533;&#688;I&#65533;Uo &#65533;nG#1&#65533;|d "&#65533;&#65533;J&#65533;&#65533;&#65533;&#65533;&#65533;&#65533;&#1080;&#65533;&#65533;&#65533;&#65533;V&#65533;a&#65533;$&#65533;&#65533;i?j&#65533;&#657;&#65533;&#65533;YR&#65533;&#65533;@&#65533;
|R&#65533;S&#65533;)&#65533;G*B&#65533;Z&#65533;&#1477;}c&#65533;qIw;&#65533;&#65533;Z&#65533;<V&#65533;H%1&#65533;&#65533;~&#65533;&#65533;&#65533;j&#65533;&#1546;&#65533;&#65533;k&#65533;N&#65533;lC&#65533;=&#65533;0&#65533;&#65533;x&#65533;&#65533;\;&#65533;&#65533;
&#65533;Zk{&#65533;&#65533;|&#65533;&#43476;&#65533;&#65533;&#65533;6&#65533;i&#65533;&#65533;{&#65533;&#65533;{&#65533;X&#65533;]&#65533;mP"EZg3&#65533;&#1785;&#65533;&#65533;&&#65533;x&#65533;KGyJ&#65533;&#65533;'&#65533;9q&#65533;&#65533;&#65533;b&#65533;G'&#65533;S0&#65533;o<&#65533;&#65533;L2&#65533;&#65533;VK&#21054;&#65533;j5&#65533;&#65533;&#65533;&#39528;&#65533;&#65533;&#65533;@&#65533;vy&#65533;&#65533;C&#65533;&#65533;T&#65533;&#65533;,&#5449;&#65533;&#65533;&#65533;&#65533;&#65533;=&#65533;,&#65533;;&#65533;L;&#65533;&#65533;:qz&#65533;&#65533;g&#65533;&#65533;{&#65533;&<tH&#65533;&#65533;I&#65533;&#65533;&#65533;&#65533;&#65533;&#65533;&#65533; c&#65533;&#65533;6&#65533;&#65533;i{&#65533;&#65533;D&#65533;&#65533;y&#65533;&#65533;&#65533;*!&#65533;&#65533;u&#65533;y{&#65533;&#65533;k9&#65533;&#1598;# &#65533;&#38641;&#65533;&#369;&#65533;R&#65533;&#65533;&#65533;&#65533;0&#65533;&#65533;lT[&#65533;i&#65533;D&#65533;&#65533;:2a&#825;&#65533;K&#65533;$4&#65533;B&#65533;z&#65533;Z&#65533;&#65533;&#65533;Z
&#65533;&#65533;&#1188;O&#65533;&#65533;ex&#65533;&#1594;>&#65533;*(&#65533;&#65533;~&#65533;&#65533;P&#65533;R&#65533;&#65533;&#65533;&#65533;&#65533;&#65533;+m(&#65533;g`&#65533;%&#65533;W(l&#65533;4&#3417;&#1660;&#65533;&#65533;j&#65533;7&#65533;&#474;,H&#65533;&#1082;
K[&#65533;&#65533;&#65533;j&#65533;&#65533;&#65533;e\&#65533;&#65533;3&#65533;&#654;V&#65533;&#65533;&#43632;&#731;&#65533;1F&#65533;&#32234;&#1809;&#65533;uR"&#65533;&#65533;:Jo&#65533;'&#65533;x&#65533;3b&#65533;&#427;&#65533;&#65533;'&#65533;E&#65533;&#65533;&#477;&#65533;4kY&#65533;&#65533;;\,&#65533;4&#65533;ul&#459;{&#65533;|&#65533;&#65533;&#65533;&#65533;&#603;&#1830;O&#65533;,&#65533;+&#190;k&#65533;&#65533;&#65533;&#65533;&#814;7&#65533;&#523;&#65533;&#133;&#65533;&#65533;Nw&#530;&#65533;&#65533;\&#65533;S&#65533; &#65533;&#65533;&#65533; &#65533;&#65533;,&#65533;&#65533;h7);&#65533;&#65533;q&#65533;9g&#65533;\&#65533;&#1955;&#65533;N&#65533;&#65533;|&#65533;&#65533;&#65533;&#1948;9qG&#65533;R&#65533;&#65533;&#65533;A&#65533;&#65533;K<&#65533;b&#65533;&#65533;&#65533;&#65533;&#65533;&#65533;&#65533;w&#65533;$i&#65533;l&#65533;&#65533;j&#65533;}&#65533;a&#65533;&#65533;&#65533;&#65533;u&#65533;&#65533;8&#65533;&#65533;:&#65533;&#65533;&#65533;&#65533;2h&#65533;&#847;Gr&#65533;&#65533;&#65533;\&#65533;&#65533;&#65533;&#65533;p&#65533;&#65533;&#65533;I&#65533;&#65533;&#65533;K&#65533;&#65533;&#65533;&#65533;&#65533;P&#65533;&#65533;&#173679;&#65533;&#65533;&#65533;&#65533;&#65533;@&#899;$&#65533;^&#65533;fT&#65533;,&#65533;&#65533;A$
&#65533;&#65533;&#65533;&#65533;&#65533;&#817;&#65533;&#65533;&#65533;&#795;m&#65533;&#65533;(&#65533;&#65533;yNIh3o&#65533;6ws&#65533;&#65533;&#65533;YA`+&#65533;la&#65533; 5&#65533;jQ&#65533;&#65533;i&#65533;O&#684;<k&#65533;&#65533;aV&#65533;r&#65533;W&#65533;&#65533;{T&#65533;:&#65533;&#65533;&#65533;!&#65533;&#65533;&#65533;_&#65533;&#65533;&#65533;U&#65533;$&#65533;(&#65533;I&#65533;&#1300;&#65533;&#1292;&#65533;&#65533;&#65533;&#65533;-J&#65533;&#65533;T&#253;&#65533;&#65533;&#65533;&#65533;&#65533; &#65533;&#65533;6&#65533;>P&#1034;q&#1471;-&#65533;&#65533;`&#65533;&#65533;&#65533;&#65533;1&#65533;&#65533;l&#65533;o&#65533;&#65533;+&#65533;3&#65533;&#65533;0E%K&#65533;m&#65533;=&#65533;&#65533;&#65533;&#65533;&#65533;&#65533;&#65533;?A&#65533;@:p#f&#65533;;r#d&#65533;&#65533;V&#65533;;&#65533;T&#65533;r&#65533;&#65533;J&#65533;%d&#65533;[9&#65533;&#65533;&#1890;&#65533;y@&#65533;&#65533;&#65533;&#65533;&#65533;-&#65533;&#65533;P]&#65533;&#65533;&#1006;&#65533;&#65533;&#65533;Z&#966;<&#1747;l&#65533;X&#65533;&#65533;Z=&#65533;&#65533;&#65533;\&#65533;&#65533;&#65533; j&#65533;&#65533;&#1384; f&#65533;y&#65533;&#65533;&#65533;r&#65533;&#65533;i}&#648;&#65533;&#65533;Lycuw(@&#65533;&#65533;&#65533;&#220;&#65533;H&#1487;&#65533;&#367;&#65533;]&#65533;S_&#65533;&#65533;/>&#65533;&#65533;&#65533;iY7&#2036;p&#65533;BB&#65533;&#65533;[7&#65533;&#65533;&#1612;&#65533;&#65533;&#65533;&#65533;%&#65533;&#65533;
&#65533;	&#65533;>&#65533;&#65533;&#65533;NGM^{J&#65533;}&#65533;X&#65533;&#65533;S&#65533;r&#65533;&#65533;&#65533;&#65533;&#65533;&#65533;#&#65533;&#65533;&#65533;[]&#65533;S&#65533;&#65533;&#65533;o&#65533;@&#65533;C@&#65533;FA&#65533;KJ&#65533;&#65533;&#65533;&#65533;&#65533;&#65533;&#65533;&#65533;q&#65533;&#65533;F&#65533;0&#65533;&#65533;[%(&#65533;&#65533;&#65533;&#65533;&&#65533;&#65533;/v&#65533;&#65533;C&#65533;M&#65533;&#65533;Jdx&#65533;h&#65533;&#1293;77&#65533;cF~l-&#65533;:&#65533;)&#65533;m&#65533;TB&#65533;&#65533;&#65533;&#65533;&#65533;&#65533;&#65533;&#65533;F$&#65533;j.&#1721;;&#65533;&#65533;&#763;&#65533;{&#65533;Z&#65533;&#65533;Q&#65533;&#1698;&#65533;&#65533;S-&#65533;&#65533;&#65533;&#65533;&#1014;&#65533;g>&#65533;&#65533;&#65533;&#65533;&#65533;u#&#65533;&#65533;&#65533;LL:&#441;(c&#65533;m&#65533;&#65533;&#65533;h&#65533;&#65533;&#65533;&#65533;&#65533;KI(k~&#65533;&#65533;&#1487;1&#573;&#65533;4&#65533;&#65533;&#65533;&#65533;K&#65533;=q&#65533;&#1132;&#65533;C&#65533;&#65533;&#65533;&#65533;&#65533;&#65533;9&#65533;2\n	pT&#65533;<&#65533;rp1+&#65533;.;&#65533;&#65533;&#65533;&#65533;\&#65533;V~&#957;&#65533;&#65533;&#65533;\&#65533;\.&#65533;$?&#65533;\&#65533;-&#65533;P&#65533;&#65533;X&#65533;e&#65533;#&#65533;|&#65533;\m&#65533;Cm&#65533;n&#65533;z&#65533;&#65533;B&#65533;&#65533;&#65533;];&#61088;&#1977;">&#65533;&#65533;&#65533;p!&#65533;}&#65533;&#65533;&#65533;G&#65533;5&#65533;&#65533;m&#65533;&#65533;]&#401;.
&#65533;&#65533;q}&#65533;&#65533;&#65533;&#65533;&#65533;&#65533;&#65533;&#65533;&#65533;&#65533;{,&#65533;&#65533;&#65533;&#65533;&#65533;&#65533;&&#65533;&#65533;V&#65533;ky&#65533;&#65533;&#1229;&#65533;&#65533;&#65533;l&#65533;&#65533;M&#65533;!&#65533;D&#65533;&#65533;&#65533;_&#65533;&#65533;l&#65533;aN&#65533;g&#65533;&#65533;R&#65533;&#49258;&#65533;^&#65533;&#65533;&#65533;&#65533;e&#65533;.&#65533;:1&#65533;&#65533;-v(?&#65533;&#65533;&#65533;/o&#65533;&#65533;M&#65533;&#65533;xF{&#65533;0&#65533;Kxm&#65533;&#65533;&#65533;.&#65533;&#65533;&#65533;&#65533;x&#65533;&#65533;D&#65533;&#65533;z&#65533;&#65533;<~&#65533;>&#65533;&#65533;<&#65533;9+&#65533;H^%&#65533;&#819;&#65533;&#65533;&#65533;+&#65533;&#65533;&#65533;bJ1;&#65533;&#65533;&#65533;&#65533;&#65533;&#65533;vO&#65533;&#16573;&#65533;&#65533;&#65533;&#65533;fo&#65533;&#65533;&#65533;-e&#65533;0(&#65533;&#65533;&#65533;&#65533;1&#65533;&#65533;`&#65533; &#65533;&#65533;:&#65533;&#65533;&#65533;&#65533;	&#65533;&#65533;z>&#65533;&#65533;&#65533;&#65533;&#1566;&#65533;&#65533;&#65533;&#65533;&#65533;&#65533;&#65533;&#1559;q&#65533;&#65533;,M&#65533;&#65533;!&#65533;&#65533;&#65533;&#65533;>&#65533;,&#65533;&#65533;?&#65533;\5;&#372;&#65533;&#65533;a7&#65533;O&#65533;&#65533;&#65533;7y&#65533;&#65533; 
]9]&#65533;&#65533;&#65533;&#65533;&#65533;&#65533;&#65533;&#65533;&#65533;~|`&#65533;&#65533;&#65533;&#65533;&#65533;&#65533;&#65533;&#65533;&#65533;&#65533;&#65533;Z&#65533;&#65533;&#65533;&#65533;q3V\'SsO07"&#65533;&#65533;&#65533;&#65533;&#65533;&#65533;&#65533;&#65533;&#65533;&#65533;L&#65533;&#65533;&#65533;&#65533;&#65533;L0&#65533; &#1077;=&#65533;s&#65533;E#{&#65533;&#65533;&#65533;&#2661;&#65533;&#65533;&#65533;&#65533;	<&#65533;balbl&#65533;&#65533;>&#65533; &#65533;x~
&#65533;.&#65533;&#65533;c&#65533;&#65533;&#65533;@J'%&#65533;&#65533;&#65533;&#194;!&#65533;&#65533;&#65533;C&#65533;&#65533;H&#65533;C&#65533;&#463; &#65533;utG2&#65533;&#583;(%J\&#1320;&#65533;&#65533;%!&#65533;8&#65533;( &#204;&#65533;F&#65533;x&#65533;e9!]&#65533;T)"&#65533;1&#65533;&#65533;5&#65533;4);yN*u&#30825;&#65533;,&#65533;&#65533;&#65533;&#65533;!Fz&#65533;i&#65533; &#65533;&#1194;]&#65533;-&#65533;U&#65533;L&#65533;&#65533;%&#65533;^|=v&#65533;_{&#65533;*&#65533;&#65533;&#65533;h&#65533;X&#65533;&@&#65533;&#65533;l&#65533;I&#65533;LY&#65533;&#65533;y\&#65533;&#65533;&#215;9)&#65533;&#65533;&#65533;&#65533;T9q&#65533;X)O&#65533;^]&#65533;"&#906;&#65533;V&#65533;&#65533;&#65533;&#12325;DG-&#65533;c&#65533;&#61676;#bd&#65533;r&#65533;;&#65533;h&#65533;&#65533;&#65533;zs&#65533;&#65533;&#65533;o&#65533;N&#65533;&#65533;'w&#65533;&#65533;!&#65533;r&#935;&#65533;&#65533;&#65533;&#65533;&#65533;
&#65533;&#693;&#65533;G,7
W.&#65533;e&#65533;&#65533;&#65533;&#65533;&#711;&#65533;&#65533;&#65533;&#65533;&#65533;&#65533;&#65533;L&#65533;&#65533;&#65533; 2&#65533;&#65533;b&#65533;$fXc&#65533;t&#65533;|N&#65533;ee&#65533;D<&#65533;Q&#65533;&#1605;&#65533;m&#65533;EO&#65533;&#65533;\j&#65533;8&#65533;j#&#65533;6&#1802;&#65533;v&#65533;&#65533;[=&#65533;&#65533;&#65533;&#65533;eS&#65533;&#65533;&#65533;k
4&#1738;&#65533;&#65533;$&#1038;&#65533;a8&#65533;&#65533;]HS1@)&#65533;SM&#65533;&#65533;]V&#65533;&#1350;&#65533;x&#65533;&#65533;hG&#65533;&#65533;&#65533;\i&#1960;&#65533;J8&#65533;&#65533;k&#65533;Y,t&#65533;E 8'&#65533;&#65533;&#65533;`}f&#65533;a&#65533;&#65533;&#65533;ci&#65533;i&#34915;\F&#979;&#65533;&#424;g&#65533;auc&#65533;$&#65533;f)&#65533;&#65533;&#65533;&#65533;Ea&#65533;&#65533;&#65533;O=&#65533;&#228;G8&#65533;&&#1705;&#65533;&#65533;&#65533;l&#65533;&#65533;AFJdse&#65533;&#17570;&#65533;&#65533;?&#65533;&#65533;&#65533;%LRfY&#23582;&#65533;&#65533;&#65533;=&#65533;!&#65533;&#65533;UX&#47224;&#65533;;&#64585;&#65533;Vkpvg0&#65533;&#65533;&#65533;&#65533;u&#65533;&#65533;2&#65533;&#65533;" -&#65533;&#65533;&#65533;L]
V&#65533;6&#65533;&#65533;G&#65533;&#65533;&#1314;&#65533;]&#65533;&#65533;bl<&#65533;eZ&#65533;&#65533;N&#65533;&#65533;6&#65533;&#625;&#65533;&&#65533;q32&#65533;&#65533;&#65533;&#1773;&#65533;4&#65533;&#65533;&#65533;&#65533;&#1150;&#65533;&#41642;&#65533;&#65533;&#65533;/&#65533;$Cu&#65533;4;&#65533;&#65533;&#65533;q&#65533;
&#65533;Z;o&#65533;oY&#65533;&#65533;<&#65533;&#65533;&#65533;g&#65533;&#65533;&#65533;n&#65533;&#65533;{n{&#65533;&#65533;&#65533;zcIx&#65533;&#65533;&#65533;&#65533;FM&#65533;&#65533;\J&#65533; ?I&#65533;62&#65533;w&#65533;lJ&#65533;&#802;l&#65533;Jj&#65533;&#65533;&#65533;&#65533;l{&#65533;v&#65533;5&#9427;&#65533;&#65533;&#65533;j&#65533;&#65533;&#65533;&#65533;,!&#65533;J&#65533;&#65533;u[K&#65533;&#65533;K&#65533;&#65533;&#65533;&#65533;ZZ&#65533;&#65533;&#65533;&#65533;
P<PG^&#65533;*&#65533;8d+&#65533;&#65533;B{&#65533;L`:gN.`&#65533;&#65533;&#65533;&#65533;&#65533;&-&#65533;4&#65533;e&#65533;t&#786;K-&#65533;&#65533;
kr&#65533;&#65533;n UM&#65533;0{&#65533;&#65533;&#65533;O&#65533;&#65533;&#65533;$&#65533;&#65533;&#65533;&#65533;&#65533;dK&#65533;&#65533;&#65533;w&#65533;W&#65533;&#65533;~&#65533;-&#65533;&#65533;&#65533;&#65533;&#65533;k&#568;^x&#65533;&#65533;&#65533;&#65533;[&#65533;&#65533;PF-&#65533;f&S%&#65533;&#65533;&#65533;&#65533;U&#65533;)&#65533;&#65533;}&#65533;:&#65533;t&#26635;>&#65533;b&#65533; &#65533;&#65533; &#65533;&#65533;&#65533;&#65533;u&#65533;CA&#65533;&#65533;&#65533;&#65533;&#65533;_&#65533;K&#65533;&#65533;.&#65533;&#65533;&#65533;&#65533;D8!&#65533;M&#65533;5&#65533;(m1&#65533;&#65533;K&#65533;&#1526;&#65533;&#65533;H&#65533;1&#65533;;&#65533;G&#65533;:&#65533;p{&#1227;&#65533;&#15491;2
&#65533;(&#65533;C&#65533;&#65533;&#65533;C&n&#65533;*R&#65533;I&#65533;&#65533;&#65533;{&#65533; >H< &#65533;XQ&#65533;&#65533;!g|&#65533;&#65533;w?&#65533;&#65533;&#65533;gs
&#65533;&#65533;&#65533;%@F&#65533;&#65533;&#65533;&#65533;&#65533;&#65533;!E%&#321;h&#65533;]&#65533;l&#65533;!&#1745;&#450;&#65533;&#65533; &#65533;0E&#65533;&#65533; &#65533;&#65533;&#65533;;&#1961;&#65533;&#65533;.&#65533;b@|!&#65533;&#65533;#2A&#65533;ma&#65533;&#65533;&#65533;&#65533;&#65533;&#65533;&#65533;C?T\kv&#65533;&#65533;&#1996;p&#65533;&#65533;&#408;@l&#65533; NT&#65533;&#65533;1&#65533;&#65533;?&#65533;&Y$e)&#65533;Jd&#65533;,&#65533;3T&#65533;IN&#65533;R&#65533;&#65533;&#65533;&#65533;&#65533;&#65533;4&#65533;&#65533;&#65533;k&#65533;<&#1551;	&#65533;&#65533;7$&#65533;k&#65533;X&#65533;&#65533;y!a&#65533;j4mI&#65533;21d&#65533;`xHH&#65533;I&#65533;&#65533;&#65533;I&#65533;K&#65533;&#65533;&#65533;rW&#591;a2&#65533;d&#65533;%&#65533;<	J&#65533;&#65533;&#65533;h&#65533;&#34782;P&#1529;{&#65533;&#65533;&#65533;&#65533; &#65533; BC&#65533;&#65533;&#65533;O&#65533;&#65533;+&#65533;@/&#65533;&#65533;F&#65533;T&#1303;&#65533;&#65533;&#65533;1&#65533;&#65533;!&#65533;&#65533;+;&#65533;&#65533;&#65533;FN&#65533;je&#65533;&#65533;&#65533;&#65533;&#65533;Gt
&#65533;aW&#65533;H&#65533;nv&#65533;*&#65533;mDN&#65533;&#65533;&#65533;1&#65533;ZPS&#65533;"&#65533;&#65533;&#65533;q>&#65533;&#65533;&e&#65533;&#65533;2f&#65533;Nd@=&#1093;O}&#65533;&#65533;T&#65533;gUj&#65533;(&#65533;@]6&#65533;&#1061;&#65533;&#65533;&#65533;r@D&#65533;&#1141;&#65533;&#65533;&#65533;&#65533;t&#65533;Dojd~&#65533;s<z&#65533;&#65533;a&&#65533;&#65533;j&#65533;&#65533;:&#65533;&#65533;&#65533;5&#65533;&#65533;&#65533;&#65533;h&#65533;&#65533;XS&#65533;&#65533;t&#65533;M&#65533;S&#65533;&#65533;m&#65533;9}&#65533;
i
2e&#65533;&#65533;"&#1699;&&#65533;hm(e(&#65533;&#284;YU&#65533;{:?&#65533;zEVv&#65533;/C&#65533;%&#65533;&#65533;&#65533;&#65533;&#65533;6;+[t)&#65533;\
7jj&#65533;&#65533;&#65533;a&#65533;
&#65533;a&#65533;&#65533;s&#65533;&#65533;]&#65533;8&#65533;&#65533;&#65533;HT.aX&#65533;&#65533;O&#65533;&#65533;&#65533;rY&#65533;8&#1324;&#65533;*@g&#65533;&#65533;+&#65533;&#65533;&#65533;p&#65533;&#65533;&#65533;fg=+&#65533;<&#65533;&#65533;^&#65533;)&#65533;D{&#65533;&#65533;&#65533;-O]&#65533;j,/z&#65533;r&#65533;&#65533;&#65533;l&#65533;J&#65533;Qb&#65533;?-Xy&#65533;&#65533;/*4&#65533;&#65533;=&#65533;d&#65533;&#65533;I&#65533;2&#65533;&#65533;%&#65533;S&#65533;:&#65533;`a&#65533;,&#65533;,F-&#65533;&#1535;&#65533;v&#65533;]&#65533;&#65533;&#65533;Rv&#65533;&#65533;"=&#65533;o&#65533;]&#65533;V&#65533;&#65533;&#453;%&#65533;w&#65533;,&#65533;&#65533;&#65533;&#65533;)&#1324;&#65533;&#65533;&#65533;&#65533;&#974;s&#65533;&#65533;&#65533;~&#1771;&#65533;&#65533;R9&#65533;B&#367;KQX"T&#65533;&#65533;Tj&#65533;&#65533;El&#65533;
}&#65533;&#65533;&#65533;&#65533;&#65533;&#65533;&#65533;&#1762;&#65533;&#65533;(q&#65533;&#65533; Nxi&#65533;)&#65533;&#65533;(&#65533;&#65533;!kx&#65533;
&#65533;(jC&#65533;Lh&#65533;5&#65533;&#65533;Q&#65533;&#65533;&#65533;&#65533;&#65533;&#65533;f&#1173;q&#65533;&#65533;&#65533;H0&#65533;&#65533;&#65533;{u&#65533;Y &#65533;R ?-&#65533;&#65533;v&#65533;&#65533;XH&#276;&#65533;&#65533;&#65533;&#65533;3{
&#65533;&#65533;W)H&#65533;%MF&#65533;&#65533;~&#65533;&#65533;&#65533;lrF)&#65533;/&#13159;&#65533;,.&#65533;&#65533;]&#65533;&#65533;&#65533;&#469; &#65533;&#1244;&#65533;Dg&#65533;&#65533;u&#1453;b&#65533;l&#65533;T&#65533;{Er3,f&#65533;nx&#65533;/nwE&#65533;&#65533;r#0&#65533;x&#65533;&#65533;:&#65533;&#65533;&#65533;&#65533;&#65533;Vq&#65533;&#65533;&#65533;g&#65533;&#408;&#65533;E1_&#65533;&#65533;&#65533;&#65533;Ib&#65533;n&#2040;&#1373;&#65533;N?&#65533;A&#65533;&#65533;`5D&#65533;	Gn&#65533;&#65533;&#65533;+&#65533;m&#65533;&#65533;&#65533;V&#65533;&#65533;\&#65533;&#65533;M&#65533;V&#65533;&#65533;&#65533;&#65533;&#65533;&#65533;
&#65533; &#65533;&#65533;('&#65533;&#65533;&#65533;<&#65533;t&#65533;&#65533;&#65533;o&#65533;_&#65533;I&#65533;&#65533;7&#1788;8?&#1524;g&#65533;f&#65533;&#65533;&#65533;
&#1174;&#65533;,u&#1024;Zj&#65533;&#65533;&#65533;&#65533;&#65533;	>&#65533;O&#65533;Z&#65533;=&1&#65533;&#1949;&#65533;&#65533;&#65533;&#65533;^&#65533;&#65533;&#65533;&#65533;}&#65533;4&#65533;&#65533;&#65533;`^puw&#65533;&#65533;	/&#65533;&#65533;Bjj&#65533;"|&#65533;8d)2&gox&#65533;&#65533;&#65533;&#65533;&#65533;,O&#65533;q&#65533;.&#65533;&#65533;&#65533;T&#65533;Zz:&#65533;~:&#65533;&#65533;&#65533;]2W&#65533;&#65533;h8v&#65533;l[&#65533;&#65533;9&#915;&#65533;&#65533;&#65533;&#65533;;t&#65533;D&#65533;B&#65533;&#65533;&#65533;&#65533;nK&#65533;&#1223;_:&#65533;&#65533;rz&#65533;&#65533;&#65533;)&#65533;J&#65533;&#65533;&#65533;&#65533;&#65533;)&#65533;dG&#65533;:c&#65533;&#65533;&#65533;&#65533;N&#65533;Tov&#65533;&#65533;+&#2035;&#1151;KL$&#221;&#65533;r&#65533;>&#65533;eMq/D&#65533;&#65533;&#65533;&#65533;&#65533;&#65533;^&#65533;&#65533;&#65533;W&#65533;&#65533;&#65533;&#65533;&#65533;h&#65533;=&#65533;&&#65533; &#65533;&#65533;C&#65533;&#1407;u&#65533;w&#65533;&#65533;1&#65533;RJ&#65533;!&#65533;<&#65533;5/&#1436;&#65533;&#65533;&#65533;&#65533;&#65533;s&#65533;7V&#65533;&#65533;l&#65533;&#65533;6z&#65533;&#65533;~h&#65533;T&#65533;gX8vm&#65533;r&#65533;&#65533;PE\&#65533;c&#65533;g&#65533;g8&#65533;&#65533;&#65533;0&#65533;Bv&#65533;vow&#65533;N&#65533;&#65533;"&#65533;v]X&#65533;x&#65533;Up&#65533;Gn$x~&#65533;&#65533;pq&#353;j&#65533;Gw9&#65533;A&#65533;r&#65533;&#65533;}4UN&#65533;7%~G&#65533;W6*X>&#65533;&#65533;/c&#65533;'@kl&#65533;t&#65533;&#65533;&@&#65533;~=V&#65533;&#65533;&#65533;mpQ&#65533;p&#65533;&#65533;&#65533;
&#577;&#65533;t&#65533;&#65533;&#65533;&#65533;&#65533;b&#65533;&#65533;&#65533;g'87P	&#65533;&#65533;y$7&#65533;m1&#65533;i&#1536;k&#65533;z&#65533;f&#65533;&#65533;&#65533;DpvXh&#65533;{&#65533;`&#65533;~&#65533;&#65533;x&#65533;&on$=&#65533;&#65533;P&#65533;&#65533;&#65533;u\&#65533;{|&#65533;&#65533;!&#65533;&#65533;|i'&#65533;&#65533;Hg&#65533;&#65533;&#65533;V&#65533;&#65533;c&#65533;&#65533;RBw=X&#65533;@&#65533;w&#65533;wwA&#65533;QQb&#65533;>tH&#65533;0&#65533;&#65533;E!>&#65533;&#65533;fk&#65533;%,;&#65533;&#65533;&#65533;&#65533;&#65533;&#20833;&#519;2&#1543;&#65533;Px&#65533;&#65533;&#65533;d&#65533;&#65533;&d%&#65533;&#65533;&#1549;P$g&#65533;5&#65533;&#65533;p&#65533;y&#65533;D&#65533;h&#65533;&#65533;21&#65533;&#65533;&#65533;K&#65533;Hhmn&#872;pX|W\&#65533;X&#65533;&#65533;h|&#65533;&#65533;&#65533;&#65533;h;w &#65533;,0U&#65533;KQ&#65533;&#65533;@&#65533;&#65533;&#65533;&#65533;&#65533;*&#65533;DD&#65533;D&#65533;&#65533;-&#65533;xrIg&#65533;+&#65533;0&#65533;S&#65533;&#65533;&#65533;&#65533;Xis&#65533;^|&#65533;d&#65533;&#65533;}&#65533;&#65533;W*IY&#65533;"&#65533;&#65533;7&#65533;&#65533;onQ&#65533;&#65533;w&#65533;&#1615;&#65533;Xx|&#65533;X|&#65533;&#65533;|&#65533;&#65533;P&#65533;&#65533;&#65533;x&#65533;&#65533;
&#65533;&#65533;ps&#65533;&#1286;YE&#65533;Vi&#65533;&#742;E`&#65533;&#65533; c&#65533;PN&#65533;&#65533;(&#65533;&#65533;&#65533;~%&#65533;bvp&#65533;&#65533;&#65533;&#65533;&#65533;&#65533;&#65533;&#65533; 3&#65533;&#65533;&#65533;&#65533;8&#65533;&#1192;&#65533;&#65533;X&#65533;&#65533;&#65533;z&#65533;&#65533;&#65533;&#65533;&#65533;&#65533;&#65533;&#65533;&#65533;I&#65533;&#65533;=&#65533;fz&#65533;&#65533;p9&#65533;&#65533;&#65533;&#65533;&#65533;&#33795;&#65533;&#65533;&#65533;&#65533;&#65533;T&#65533;Q&#65533;&#65533;_&#65533;wg&#65533;D&#65533;&#65533;&#65533;(&#65533;p/E&#65533;@&#65533;&#65533;pb&#200;h'f2&#65533;&#65533;&#65533;6&#65533;E&#65533;{&#65533;&#65533;S{&#65533;p&#65533;	b&#65533;&#65533;&#65533;&#65533;X&#65533;&#65533;p&#65533;&#65533;R&#65533;&#65533;R&#1365;&#65533;#&#65533;Xt&#65533;Bw[&#65533;&#65533;&#65533;&#65533;Q&#65533; &#65533;&#411;q&#65533;&#65533;&#1000;!Y&#65533;&#65533;&#1299;&#65533;H&#65533;v&#65533;z&#65533;&#65533;&#65533;&#65533;&#65533;L&#65533;&#65533;JiX;&#65533;&#65533;Ug{&#65533;&#65533;&#65533;?6&#65533;&#65533;W"7&#65533;B&#65533;&#65533;n&#65533;vigE&#65533;x&#65533;&#471;&#65533;&#65533;&#65533;&#65533;&#65533;g&#65533;i&#65533;CVW&#65533;&#65533;,&#1143;&#65533;%EM&#65533;&#65533;}&#65533;&#65533;&#65533;&#65533;H}&#65533;&#65533;}&#65533;&#65533;&#65533;gB-X$&#65533;s&#65533;&#65533;&#65533;n&#65533;y&#65533;U&#65533;G&#65533;%j.&#65533;b&#65533;&#65533;&#65533;rc&#65533;&#65533;0&#674;&#65533;&&#65533;Y&#65533;|XxgE&#65533;>&#65533;z)&#65533;&#65533;&#65533;%&#65533;&#65533;&#65533;&#65533;&#65533;&#65533;)&#65533;Y&#65533;u&#65533;&#65533;&#65533;&#65533; r&#65533;&#65058;h&#1627;&#65533;Fxp&#65533;&#65533;yvli&#65533;&#65533;&#65533;&#65533;y&#65533;&#134;&#65533;^&#1701;fg&#65533;&#65533;2&#65533;&#65533;&#65533;ny&#65533;~X&#65533;
&#65533;;nJi&#65533;I&#43617;&#962;#x&#65533;&#65533;&#65533;Y&#65533;IzZ&#65533;&#65533;~&#65533;:&#65533;U&#65533;pj&#65533;&#608;)X&#65533;&#65533;9H&#65533;&#65533;+Sv&#65533;&#65533;&#65533;\T:&#65533;>T&#65533;&#596;1&#65533;dk&#65533;&#65533;&#65533;!j_0~&z&#65533;i&#65533;&#65533;bm&#65533;&#65533;&#65533;&#65533;>&#65533;&#65533;&#65533;&#65533;J&#65533;x:&#65533;&#663;&#65533;&#65533;&#65533;&#65533;&#603;O9&#65533;&#65533;HexR&#65533;3&#65533; &#65533;&#65533;2G&#683;&#65533;y&#65533;v&#65533;ER&#65533;} &#65533;3p&#65533;*pU&#1555;3&#65533;|Lw&#65533;&#65533;(&#65533;y
&#65533;&#1418;&#65533;<&#65533;&#65533;u&#65533;&#65533;u&#65533;J
&#65533;?&#65533;)&#65533;&#65533;&#65533;&#65533;8f&#65533;S&#65533;X&#65533;&#65533;&#65533;&#65533;&#65533;a&#65533;&#31207;z&#65533; &#65533;&#65533;&#65533;<HT&#65533;R*&#65533;)&#65533;&#65533;U5I&#65533;&#65533;9&#65533;W&#65533;&#65533;'&#65533;&#65533;5&#65533;2u&#65533;
8&#65533;#&#65533;o&#65533;&#65533;&#65533;&#65533;Yv&#65533;h&#65533;&#65533;&#65533;L&#264;&#65533;pb&#65533;i&#65533;&#65533;j&#65533;GY&#65533;&#65533;*&#65533;&#65533;I&#65533;&#65533;JW&#65533;g8&#65533;&#171;&#65533;c&#65533;&#457;&#65533;&#65533;Y6&#65533;&#65533;&#65533;&#65533;`&#65533;&#65533;&#65533;&#65533;\&#65533;9dhD&#65533;&#65533;&#337;i&#65533;i&#65533;&#65533;&#65533;&#65533;&#65533;&#1509;&Kb&#65533;&#65533;&#746;&#65533;&#1962;&#65533;i&#65533;&#65533;(&#65533;&#65533;&#65533;&#65533;&#65533;&#65533;2&#65533;&#65533;&#65533;&#65533;f&#65533;8^5&#65533;&#65533;f&#65533;\&#65533;&#687;4&#65533;~WY*;H-&#65533;&#65533;o&#65533;&#65533;iu&#65533;&#65533;W&#1118;&#65533;&#65533;&#65533;&#65533;]&#65533;&#65533;&#65533;i&#65533;W7&#65533;m&#65533;LdXo!K&#65533;&#65533;)z6&#65533;=Z&#65533;&#65533;&#65533;&#65533;P*h&#741;\r&#65533;I&#65533;&#427;&#65533;&#65533;C&#65533;&#65533;&#65533;&#65533;&#65533;h&#65533;	&#65533;a&#65533;&#65533;&#65533;QJ&#65533;_k&#65533;&#65533;uR&#65533;&#65533;&#65533;'&#65533;&#65533;&#65533;&#65533;-6&#65533;&#65533;&#1787;&#65533;;&#65533;&#65533;&#65533;&#65533;Y&#65533;&#499;&#65533;6&#65533;&#65533;:&#65533;&#65533;6&#65533;&#65533;&#65533;y&#65533;Ki&#65533;
Sc&#1098;&#65533;
&#65533;&#65533;&#146;yGt&#65533;&#474;P"&#65533;&#65533;&#65533;&#65533;!&#65533;}&#1832;o&#65533;&#65533;;P&#65533;G~&#65533;&#65533;&#65533;&#65533;&#65533;&#65533;K&#65533;&#65533;j&#65533;xy&#65533;&#65533;&#65533;@&#767;g&#65533;&#65533;K&#65533;Ny&#65533;&#65533;&#65533;&#65533;w&#65533;'&#65533;Fp2g&#65533;&#65533;&#65533;F&#65533;;w&#65533;F&#65533;&#65533;DK&#65533;&#65533;M&#65533;z&#65533;&#581;&#1448;&#65533;&#65533;&#1305;&#65533;&#65533;&#65533;z&#65533;&#65533;I&#65533;&#65533;&#65533;%x+&#828;&#65533;z&#65533;X+&#65533;V&#65533;&#65533;s&#65533;&#65533;2&#65533;&#65533;e&#65533;&#65533;&#20119;,&#65533;&#65533;:&#65533;&#1401;&#65533;&#65533;&#65533;1&#65533;4lw"&#65533;&#65533;&#65533;;&#65533;&#65533;z&#65533;+e+&#65533;A&#65533;U'+&#65533;c>&#65533;&#65533;p&#324;&#65533;&#65533;;h:&#65533;&#65533;7zr&#65533;&#65533;&#65533;)&#65533;&#65533;{&#65533;&#65533;%&#65533;&#65533;&#65533;!&#802;&#65533;&#65533;~&#65533;H&#65533;1&#65533;D&#65533;&#65533;&#65533;&#65533;@&#65533;&#149;&#65533;&#65533;#Ms&#65533;R&#65533;b&#65533;&#65533;&#65533;F&#65533;&#65533;|&#65533;&#65533;&#65533;&#65533;&#65533;&#65533;&#65533;&#65533;H&#65533;
h&#65533;&#65533;{&#65533;B&#65533;&#65533;?&#65533;&#65533;-&#65533;&#65533;&#65533;&#65533;&#65533;]&#65533;Q&#65533;&#65533;qI&#65533;&#65533;&#65533;Iv&#65533;&#65533;&#168;&#65533;&#234;,&#65533;&#65533;&#65533;t%HZ"&#65533;$FR&#65533;&#65533;&#65533;J&#65533;&#65533;7&#65533;N\&#65533;&#65533;{&#65533;&#65533;w&#65533;&#65533;#U%b&#65533;F&#65533;V
&#65533;-@u&#65533;k&#65533;h&#65533;&#65533;&#65533;&#65533;tMg\&#65533;&#1534;Q&#65533;%&#65533;vC&#65533;Kb&#65533;&#65533;)&#65533;	\&#65533;<z5&#65533;&#65533;&#65533;&#65533;.&#65533;t5&#65533; ?&#65533;&#65533;&#34125;0&#65533;qq&#65533;&#65533;aN[&#65533;&#65533;y&#65533;=lvB&#65533;@I&#65533;&#65533;!&#65533;&#65533;$\&#65533;?&#65533;~&#65533;&#65533;&#65533;
&#65533;&#65533;f\&#65533;&#65533;G&#65533;&#65533;i&#223;&#65533;&#65533;A&#65533;&#235;|&#65533;&#65533;&#65533;&#65533;~&#1568;&#65533;Hmw&#65533;&#65533;}&#65533;6kP&#65533;&#65533;&#65533;'&#65533;b~vtT+_<19&#65533;&#65533;(&#65533;:h&#65533;*u&#65533;&#1709;C&#65533;&#65533;}j&#65533;&#65533;&#1767;&#65533;&#65533;~(&#65533;&#65533;&#65533;&#65533;&#65533;ia8&#65533;&#65533;&#65533;&#65533;[&#65533;'&#65533;&#65533;|&#65533;&#65533;&#553;&#65533;_U&#65533;&#1254;#q&#65533;&#65533;)e&#65533;x&#65533;p&#1008;&#65533;&#65533;&#65533;&#65533;&#1130;&#65533;+&#65533;&#65533;b&#65533;|Yz&#65533;h&#65533;&#65533;
&#65533;&#65533;&#65533;&#65533;&#65533;&#65533;l&#65533;&#65533;aC&#65533;&#65533;8&#65533;j&#65533;&#1859;d&#65533;&#65533;g&#65533;*&#65533;_*p&#65533;\&#65533;/&#65533;Y&#65533;&#65533;&#65533;H&#65533;&#65533;&#1515;f}-&#65533;5&#65533;&#65533;]&#65533;	&#65533;%&#65533;&#354;&#65533;&#65533;&#65533;&#65533;;&#147;&#65533;g&#65533;[0&#504;&#65533;&#512;&#65533;&#65533;&#65533;x&#1673;&#65533;&#65533;&#65533;&#65533;&#65533;v&#1032;l&#65533;Nn&#65533;&#65533;&#65533;#y&#65533;l&#1334;[D&#65533;&#65533;@&#65533;[y&#65533;&#65533;L&#65533;&#65533;B&#65533;2qVL&#65533;&#65533;&#65533;&#65533;&#65533;&#65533;(u&#65533;&#65533;(W&#65533;
&#65533;&#65533;&#65533;&#65533;&#65533;&#65533;mt&#65533;&#65533;&#890;&#65533;&#65533;&#65533;Q&#65533;&#65533;n7>=&#65533;&#65533;&#65533;&#65533;&#65533;&#65533;&#65533;&#810;<&#65533;&#65533;&#65533;&#65533;&#1861;&#65533;&#65533;p&#65533;&#65533; &#65533;b&#65533;&#65533;&#65533;$&#65533;=^&#65533;6&#65533;F}I&#65533;&#1202;j&#65533;&#65533;&#65533;G&#65533;&#65533;&&#65533;&#65533;o&#65533;;&#65533;7&#65533;&#65533;&#65533;k&#65533;L&#302;&#65533;&#65533;-&#65533;&#65533;&#65533;Ly&#65533;]J&#65533;QmxqM&#65533;&#65533;7&#65533;X&#65533;OgX&#1381;&#65533;&#65533;&&#65533;&#65533;t &#65533;cx6&#65533;&#65533;&#65533;fivI&#65533;&#65533;A&#65533;L&#65533;V&#65533;,&#65533;%[&#65533;j&#65533;&#65533;FY&#1516;\&#65533;a&#65533;{&#1604;(Z&#65533;6&#65533;&#65533;&#65533;&#65533;&#65533;&#65533;&&#65533;=&#65533;&#65533;&#249;&#65533;&#65533;&#65533;lbX&#65533;&#65533;L&#65533;#&#65533;&#65533;&#860;&#65533;,&#65533;&#65533;d&#65533;+&#65533;&#65533;C&#65533;}&#65533;&#65533;'&#65533;>&#65533;tg&#653;#F,U1 &#65533;fo"&#65533;&#65533;G&#16526;&#65533;&#1336;&#65533;&#65533;]&#65533;-&#65533;&#65533;&#65533;&#65533;&#65533;&#65533;TM&#65533;&#65533;&#65533;L&#65533;&#65533;&#65533;&#65533;9&#65533;&#65533;&#65533;&#65533;]&#65533;&#65533;&#65533;&#65533;48}g[&#65533;D&#65533;@v>&#65533;%&#65533;Di&#65533;&#65533;Wx&#65533;O&#65533;K&#1018;&#65533;&#65533;&#65533;>&#65533;8*&#630;N&#65533;&#1119;<r&#65533;&#65533;n&#65533;&#1902;gb&#65533;&#65533;k$J&#65533;T.&#65533;R&#65533;&#65533;&#65533;&#65533;G&#65533;&#65533;le&#65533;&#65533;m&#65533;&#65533;&#65533;0&#65533;&#65533;D&#65533;&#65533;&#65533;g~&#65533;&#65533;&#65533; ~_&#65533;|&#65533;O&#65533;=,&#65533;&#65533;g&#65533;k0&#65533;&#65533;N&#65533;s&#65533;&#65533;&#1421;&#65533;~&#65533;M&#65533;>&#65533;&#65533;&#65533;&#65533;&#65533;&#65533;&#65533;\&#65533;	&#65533;&#65533;&#65533;}&#65533;&#65533;P&#65533;&#425;&#65533;&#65533;&#65533;&#65533;&#509;&#65533;&#65533;M&#65533;2A&#65533;Z&#65533;ii&#65533;&#956;&#65533;=&#65533;|&#65533;&#62449;jXN&#65533;D&#65533;&#1885;<c3&#65533;~&#65533;&#65533;%Z&#65533;&#65533;U&#65533;k&#65533;&#65533;&#65533;&#65533;&&#65533;A0&#65533;&#65533; &#65533;&#65533;&#65533;&#65533;m&#65533;&#65533;&#65533;,&#65533;&#65533;n&#978;&#515;X&#65533;&#65533;&#65533;&#65533;&#65533;NAu&#65533;&#65533;&#65533;bp>&#11742;&#65533;&#65533;&#65533;t&#827;&#65533;&#65533;&#65533;&#65533;>&#65533;&#65533;]&#65533;&#65533;M&#65533;&#65533;&#65533;&#65533;X&#65533;T&#65533;^&#65533;&#65533;&#65533;&#65533;&#65533;`&#65533;&#65533;&#65533;:&#65533;&#65533;&#65533;A&#65533;/&#65533;g
&#65533;ru~&#65533;?&#65533;W&#65533;&#65533;&#65533;&#65533;&#65533;&#65533;w&#620;&#65533;&#65533;&#503;&#65533;&#65533;&#65533;_&#65533;&#65533; &#65533;&#65533;&#65533;&#65533;IN&#65533;;&#65533;&#65533;&#65533;&#65533;2&#65533;&#65533;&#65533;&#65533;&#65533;&#65533;W_<&#65533;e&#65533;&#65533;N&#65533;
d&#65533;	&#65533;>&#65533;&#65533;f^&#65533;)o&#65533;&#65533;d=w/&#65533;7&#65533;&#65533;x&#65533;I&#65533;2z&#65533;R/&#65533;U&#65533;a_&#65533;&#65533;&#65533;&#65533;.&#65533;&#65533;\&#65533;&#65533;&#65533;&#65533;&#182;&#65533;&#65533;&#65533;~&#65533;&#65533;v&#65533;do&#65533;&#65533;&#65533;L&#497;&#65533;&#65533;&#65533;&#65533;&#65533;O&#65533;&#65533;&#65533;/n&#65533;&#65533;k-&#65533;gd&#65533;&#65533;&#65533;&#65533;&#65533;z&#65533;&#65533;&#65533;.&#65533;#&#65533;&#65533;&#65533;&#65533;&#65533;&#65533;/&#65533;H&#65533;&#65533;&#65533;I&#65533;&#65533;F`.&#1995;&#65533;&#65533; @&#65533;56&#65533;)&#65533;,P.&#65533;	@D`&#65533;&#65533;U%&#65533;(&#65533;a&#65533;&#65533;@e@&#65533;&#65533;&#65533;[&#65533;&#65533;lbu&#65533;&#65533;&#65533;rj&#65533;&#65533;&#65533;&#65533;&#65533;<&#65533;&#65533;&#65533; &#65533;&#65533;	&#157;}&#65533;&#65533;&#65533;&#65533;&#718;&#65533;&#784;&#65533;q?&#65533;[&#65533;;&#65533;&#65533;&#65533;+&#65533;&#65533;&#65533;&#65533;&#65533;&#65533;\V&#65533;&#65533;&#65533;&#65533;/&#65533;&#65533;&#662;B&#65533;&#65533;x&#65533;&#65533;&#65533;+&#65533;&#65533;n&#65533;^&#65533;&#65533;&#65533; gD&#65533;&#65533;&#65533;&#65533; =&#65533;6&#65533;&#65533;N&#65533;|&#65533;&#65533;7&#65533;1b' H@0&#65533;&#65533;T&#65533;p&#65533;&#65533;q&#65533;&#65533;"&#65533;9 H&#65533;(G&#65533;&#65533;&#65533;&#65533;KMFZ>&#65533;&#65533;&#65533;&#65533;s&#65533;&#65533;X&#65533;YMS,`F$*j&#65533;'&#65533;&#65533;&#65533;&#65533;-&#65533;J&#65533;;&#65533;&#65533;x"L8@&#65533;&#65533;&#1518;<&#65533;&#65533;K&#65533;&#65533;&#65533;&#65533;|&#65533;eu&#65533;O[N&#65533;rB&#65533;&#65533;&#1914;]&#65533;&#571;&#65533;&#65533;&#65533;&#65533;&#65533;&#65533;&#65533;[&#65533;.&#65533;&#199;&#65533;Y&#65533;w&#65533;q&#65533;FyY&#65533;&#65533;&#65533;@P3&#65533;i&#65533;l&#65533;l&#65533;PoT&#1364;<zW&#65533;&#65533;&#65533;&#65533;&#65533;&#65533;l&#65533;(&#65533;\&#65533;&#65533;^&#65533;4D&#65533;&#65533;&#65533;1t,Mw&#65533;&#65533;&#65533;gh&#65533;
=&#65533;L&#65533;&#65533;&#65533;&#65533;&#65533;{&#65533;&#1928;&#65533;&#65533;&#65533;oG&#65533;8@JK),I&#65533;&#65533;2&#65533;J.&#65533;&#65533;&#65533; &#65533;&#65533;1&#65533;N&#65533;F&#65533;&#65533;y&#65533;&#65533;&#65533;{&#65533;&#765;&#65533;&#65533;h&#65533;5&#65533;Z&#344;&#65533;&#65533;V&#65533;(]k:&#65533;n&#65533;C&#65533;WV&#65533;V&#65533;&#65533;	&#65533;+I&#65533;`&#65533;#;&#65533;P&#65533;]&#65533;&#65533;W_&#65533;&#65533;&#1480;&#65533;&#65533;&#523;1&#65533;&#65533;&#65533;s;&#65533; "&#65533;&#65533;&#65533;&#65533;&#65533;&#65533;!g&#65533;u&#65533;&#65533;-*uSu&#65533;AT&#65533;j&#65533;&#65533;&#65533;&#65533; r&#65533;Qd&#65533;	&#65533;&#65533;&#65533;}&#65533;E&#65533;~&#65533;d&#65533;&#65533;0&#149;&#65533;c&#65533;=U&#65533;9)&#65533;&#65533;&#65533;&#65533;&#65533;m&#65533;5'&#65533;#&#65533;&#65533;&#65533;&#65533;d&#65533;K*&#65533;&#65533;Ry1&#65533;'M&#551;&#65533;&#65533;&#65533;&#65533;dUM>&#65533;&#1872; &#65533;U&#65533;Dl&#65533;i&#65533;	N&#65533;y_&#65533;&#65533;^%	&#65533;&#65533;N&#65533;&#65533;@R&#65533;jYf&#65533;#&#65533;&#65533;88&#65533;+&&#1581;G&#65533;t&#65533;_&#65533;&#65533;x&#65533;a&#65533;b&#985;_&#65533;&#65533;&#65533;{&#65533;x&#65533;&#65533;)<&#611;&#65533;@B+&#65533;)Dv&#65533;&#1106;&#65533;,&#65533;&#65533;1&#65533;[2H>&#65533;m3&#65533;n&#65533;)&#65533;&#65533;&#65533;&#58284;&#65533;&#65533;&#65533;h&#65533;&#65533;&#65533;{.V&#65533;9j&#65533;&#65533;A&#65533;o*dg&#65533;&#65533;&#65533;&#65533;&#65533;&#65533;j&#65533;&#65533;&#65533;{y&#65533;&#65533;&#65533;&#65533;&#65533;XJ&#65533;I_|&#1574;:p&#65533;&#65533;d4&#65533;&#65533;&#65533;&#65533;["+m&#65533;&#65533;[j&#65533;&#65533;&#65533;{j}/&#65533;&#65533;&#65533;&#809;&#65533;&#65533;a&#65533;&r&#65533;/&#65533;&#65533;&#65533;&#65533;x9&#65533;&#65533;D&#65533;%&#65533;&#65533;&&#65533;k_$&#65533;&#65533;&#65533;2&#65533;|&#65533;&#65533;&#65533;&#65533;2@&#65533;&#65533;&#65533;x&#65533;&#65533;&#65533;Tkh\&#65533;:&#65533;t&#65533;&#65533;&#65533;1k&#65533;&#65533;ks&#65533;.&#65533;&#65533;n	O5&#65533;&#65533;K[=&#65533;&#65533;M&#65533;&#65533;o;&#65533;o&#65533;/&#65533;&#65533;VRe&#65533;P^&#65533;HFX&#65533;GH&#65533;E&#65533;&#65533;W&#926;L&#65533;&#65533;qE&#65533;&#65533;&#65533;1&#65533;R&#65533;&#65533;&#65533;&#65533;&#65533;I&#65533;q9&#65533;Ax&#2028;7&#65533;y&#65533;&#65533;&#810;&#65533;$&#65533;&#65533;j&#65533; &#65533;k&#65533;M&#1899;]G&#65533;&#65533;^D;-&#65533;[g&#65533;&#1243;&#65533;&#65533;hb&#65533;&#65533;&#65533;#&#65533;&#65533;&#65533;Pj&#65533;Q&#65533;:&#65533;&#65533;&#65533;^P&#65533;&#65533;&#65533;{&#65533;&#65533;Ub&#65533;k~&#65533;&#65533;&#65533;&#65533;&#65533;&#65533;i&#65533;&#1893;&#65533;&#65533;ke&#65533;&#65533;1E&#65533;&#240;|&#65533;&#65533;&#65533;&#65533;&#1766;&#65533; &#65533;H&#65533;&#65533;&#65533;)&#65533;t&#65533;&#65533;Z>PS&#65533;&#65533;uP&#65533;\&#65533;R&#65533;]LQ&#65533;&#65533;&#65533;&#693;&#65533;&#65533;&#65533;>t&#65533;`/~4Bj
z|k]&#65533;"0&#65533;&#65533;uno&#65533;&#65533;&#65533;&#1493;&#65533;&#65533;H'D&#65533;&#65533;&#65533;Q&#65533;!&#65533;xt&#65533;F&#65533;&#65533;&#65533;.&#65533;o&#65533;&#65533;f&#65533;A9&#65533;&#65533;v&#65533;&#65533;h&#65533;y/&#196;&#65533;&#65533;&#65533;=5&#65533;&#65533;&#65533;Co&#65533;v0:&#65533;&#65533;&#65533;&#65533;&#65533;&#65533;'7&#65533;gJ&#1904;&#65533;Z&#65533;&#65533;&#65533;l&#65533;~x&#65533;&#65533;&#65533;&#65533;&#65533;&#141;&#65533;&#65533;KL&#65533;7&#65533;&#65533;&#65533;I&#65533;(\S &#65533;$&#65533;Ab&#65533;X@&#65533;&#65533;r&#65533;&#65533;p`&#65533;&#65533;&#65533;&#65533;T&#65533;)&#65533;&#65533;&#65533;&#65533;f&#65533;&#65533;!zm&#65533;n&#65533;S#&#65533;7&#65533;U&#65533;1&#65533;3&#65533;a[&#65533;&#65533;*S&#65533;-;T&#711;&#65533; &#65533;%*&#65533;wG&#65533;&#65533;|D&#65533;&#65533;HbH8&#65533;7&#65533;Hm&#65533;Y&#65533;&#65533;E&#65533;}&#65533;^.#&#65533;:)F&#65533;&#65533;/&#65533;&#65533;&#65533;*]&#65533;M&#65533;l&#65533;_&#65533;&#65533;$&#65533;&#65533;	&#334;ze&#65533;&#65533;&#65533;&#178;Mep&#65533;&#65533;&#65533; &#65533;L&#65533;0&#65533;+&#65533;&#65533;5&#65533;&#65533;F&#65533;g&#65533;,$&#65533;&#1782;SIrJp&#65533;&#65533;e<&#65533;&#65533;&#213;&#65533;d&#65533;&#65533;&&#65533;.:&#65533;-D&#65533;&#65533;.{&#65533;s`I&#65533;Yv&#1112;&#1507;&#65533;&#65533;t,Z&#65533;w0]&#65533;&#65533;8&#65533;&#65533;|Tk&#65533;kf;&#65533;&#65533;&#65533;V /&#1460;&#65533;&#65533;8G.r&#65533;&#1219;[&#65533;&#65533;R&#886;&#995;&5&#65533;&#65533;&#65533;$Rhs$q\$(UB&#65533;&#65533;&&#65533;PSi&#65533;u^eN4&#65533;i&#65533;&#65533;&#65533;A&#65533;&#65533;&#65533;&#65533;?|!:|&#65533;&#65533;&#65533;&#65533;&#65533;j&#65533;&#65533;{q&#65533;i)&#65533;&#65533;82Pt&#65533;&#65533;(&#65533;&#65533;&#65533;S&#65533;&#65533;u#AJK&#65533;&#65533;FA&#65533;&#65533;&#65533;p&#65533;&#65533;UF&#65533;.m&#65533;/&#65533;&#65533;&#1177;&#1202;N|je+&#65533;&#65533;>&#65533;2o&#65533;&#65533;&&W&#1245;	IG&#65533;&#65533;&#65533;6e[&#1013;&#65533;&#65533;&#65533;&#1986;&#65533;n&#65533;D&#65533;\$&#65533;&#65533;a Q&#65533;TA&#65533;&#65533;&#65533;&#65533;b&#65533;$XAU.|&#65533;&#65533;`&#65533;<&#65533;&#65533;R&#65533;z&#65533;&#1209;a&#65533;&#65533;n&#65533;[I
&#65533;fr&#65533;I9&#65533;&#65533;4&#65533;&#65533;&#65533;%&#1513;&#65533;&#318;&#65533;&#65533;DcO&#65533;	&#65533;&#65533;&#1030;&#65533;rldmGJ&#65533;A&#65533;,&#65533;,f&#65533;&#65533;&#65533;&#65533;Gg{c$&#65533;&#65533;&#65533;zB	&#65533;&#835;&#65533;&#65533; I &#65533;&#65533;j&#65533;&#65533;
?&#65533;&#65533;&#65533;&#65533;C&#65533;m;7&#65533;&#65533;7f&#65533;&#65533;o7P&#65533;&#65533;;&#65533;&#1528;&#65533;%&#65533;&#65533;&#65533;&#65533;&#65533;&#65533;&#65533;&#65533;$v&#65533;	&#1913;&#65533;(&#65533;5&#65533;)3u<&#65533;&#65533;f-&#65533;&#1140;&#65533;s&#65533;&#65533;q\&#65533;&#65533;y&#65533;:&#65533;u"p&#65533;&#65533;&#65533;_	#<O&#65533;&#65533;gS,$&#65533;;;&#1685;&#65533;&#65533;Y&#65533;&#65533;<&#65533;&#65533;q&#65533;&#65533;&#65533;&#65533;	&#65533;&#65533;#sL&#65533; :	&#65533;As&#65533;(^	&#65533;\k&#65533;&#65533;&#65533;W&#65533;NeY&#65533;&#65533;&#65533;&#65533;w&#65533;4&#65533;-M?&#65533;b89&#65533;&#65533;&#65533;X&#65533;k&#65533;CJ&#65533;&#65533;&#1777;N&#65533;&#65533;&#65533;0&#65533;&#65533;&#65533;tC&#65533;&#65533;&#65533;hw&#65533;cT&#65533; &#65533;U&#65533;&#65533;&#65533;&#65533;&#65533;&#65533;&#65533;<&#1115;&#65533;^-_&#65533;~&#65533;&#407;=&#65533;b-&#65533;&#65533;&#65533;f&#65533;^&#65533;X&#65533;&#65533;5\VD&#65533;m&#65533;&#65533;&#65533;M&#65533;aq&#65533;{r`&#65533;&#65533;&#65533;E]&#65533;c&#65533;&#65533;&#65533;&#65533;&#65533;&#65533;&#65533;&#198;&#65533;5&#65533;\&#65533;iB:J+&#65533;&#65533;w&#65533;&#65533;!f&#65533;P&#65533;L&#65533;&#65533;A&#65533;]&#65533;(&#1784;&#413;v4&#65533;&#65533;oyc&#65533;&#65533;Zi&#65533;&#65533;&#65533;Bm&#65533;&#65533;w&#65533;{49&#65533;&#65533;&#65533;v;&#65533;&#65533;&#65533;&#19924;7&#65533;&#65533;*_&#65533;'&#65533;&#65533;i&#65533;&#65533;k&#65533;y&#65533;&#65533;0&#65533;&#65533;&#274;Y&#65533;7&#65533;&#65533;&#65533;&#65533;do&#65533;&#65533;g&#65533;y&#65533;#"L&#65533;&#65533;&#65533;!Z&#65533;&#65533;&#65533;I&#65533;&#65533;J	&#65533;&#65533;+~&#65533;J&#65533;Gr;&#65533;&#65533;&#65533;d&#65533;xx&#65533;&#65533;y{&#65533;Z&#65533;&#65533;aVa?&#65533;[Z&#65533;&#65533;&#65533;&#65533;&#65533;&&#65533;&#65533;&#65533;&#65533;&#65533;^&#65533;&#65533;Q&#65533;jZ&#65533;&#65533;&#65533;s&#65533;&#65533;&#65533;&#65533;&#65533;}&#65533;&#65533;&#65533;&#65533;&#65533;&#65533;Q&#65533;Qv|&#65533;'&#65533;&#65533;&#65533;&#65533;&#65533;&#65533;&#65533;D&#65533;&#1372;{fQ|B&#65533;;&#492;&#65533;&#65533;&#65533;&#65533;/&#65533;L&#65533;x&#65533;&#65533;&#65533;,0 &&#65533;O&#65533;=&#65533;&#65533;~&#65533;&#65533;+&#65533;&#65533;&#749;&#65533;E&#65533;&#65533;&#1755;m&#65533;&#65533;R&#65533;a&#65533;&#65533;&#65533;&#65533;&#65533;V&#65533;</&#65533;$&#65533;7Fs&#65533;&#65533;+&#65533;E<&#65533;&#455;u&#65533;&#65533;%vx&#65533;&#65533;&#65533;&#65533;,&#65533;c&#65533;&#65533;&#65533;z&#65533;]&#65533;;&#65533;&#65533;r$&#65533;&#65533;&#65533;w'&#65533;&#65533;g&#65533;w&#65533;&#65533;:&#65533;&#65533;&#65533;0;&#1373;&#65533;h&#65533;Bf&#65533;~5gY&#65533;2&#1231;&#65533;/5&#65533;&#65533;2b&#65533;(&#65533;g&#65533;&#692;LQP&#65533;&#65533;	&#65533;&#65533;[&#65533;&#65533;t&
 vba6&#65533;H56$&#65533;}&#65533;Gopwm&#65533;28&#65533;{&#1302;&#65533;&#65533;j&#65533;Cu&#661;O&#65533;G&#65533;vZ&#65533;?&#65533;}&#65533;B{&#65533;&#65533;xlr&#65533;&#65533;@&#65533;AO:&#65533;&F&#65533;[&#65533;W&#65533;&~xw^&#65533;o&#65533;'r&#65533;&#65533;E"&#65533;\&#65533;P7f&#65533;&#65533;{2$;&#65533;l&#65533;@&Y&#1968;fgS2&#65533;&#65533;2&&#65533;&#65533;-&#65533;-&#65533;R&#65533;0z&#65533;&#65533;&#65533;t	V&#65533;zJ&#65533;&#65533;&#65533;^&#65533;Ug
&#65533;z)&#65533;u&#65533;7&#37895;1`@&#65533;&#65533;|L&#65533;|&#65533;&#65533;|.^*x &#65533;|&#65533;&7

G&#65533;&#65533;'}&#65533;!\xX~8&#65533;j&#65533;&#65533;bB&#65533;Ug&#65533;UuC~&#65533;&#65533;&#65533;Q&#65533;!GM&#65533;&#65533;&#65533;&#65533;&#65533;W&#65533;&#65533;x&#65533;&#65533;Cc&#65533;&#65533;&#65533;&y/4B&#65533;&#65533;r&#264;&#65533;&#65533;UG&#65533;&#65533;Q&#65533;r
&#65533;P
&#65533;2q]?&#65533;zuH&#65533;1&#65533;FK{&#65533;bh};&#65533;9h&#65533;&#65533;&#1152;&#65533;hw&#65533;T7&#65533;&#65533;F&#1351;+&#65533;{&#65533;ElD_&#65533;&#65533;I&#65533;&#65533;lv&#65533;<2&#65533;b&#65533;&#65533;wd<&#65533;h&#65533;f\&#65533;&#65533;N&#65533;kA&#65533;&#65533;&#65533;7?&#65533;%&#65533;&#65533;>N&#65533;|e&#65533;r&#65533;u&#65533;Vh&#65533;\U
67y`&#65533;s&#65533;Q`&#65533;&#65533;&#65533;Hg&#65533;vo_38%G	&#65533;I0&#65533; aA&#65533;v&#65533;"&#65533;&#65533;&#65533;h&#65533;&#65533;EM&#65533;qE&#65533;M&#65533;|&#65533;&#65533;@'&#65533;&#660;&#65533;&#65533;&#65533;V&#450;&#65533;|jTPo&#65533;})Q7Y&#65533;6&#65533;Z/&#65533; &#65533;=&#65533;&#65533;,(&#455;&#65533;s&#65533;`I&#65533;&#65533;He
&#65533;G&#65533;C&#65533;V6xz&#65533;?7R&#65533;G&#65533;iR&#65533;&#65533;L.@mi&#65533;&#65533;(&#65533;&#65533;ve&#65533;5H&#65533;&#65533;&#65533;]Az&#65533;&#65533;/&#65533;&#65533;&#65533;0E	&#65533;&&#65533;&#65533;x&#65533;v&#65533;8	&#65533;VEW!d&#65533;&#65533;&#65533;&#65533;"hf&#129;&#65533;&#65533;&#65533;&#65533;x{&#65533;/&#65533;'QB9*}g&#65533;T&#65533;$&#65533;.&#65533;We&#65533;&#65533;&#65533;x&#65533;6&#65533;&#65533;g)&#65533;&#65533; ~Eh&#65533;Q&#65533;&#65533;&#65533;H&#65533;(Z&#65533;&#65533;&#65533;&#65533;f&#65533;&#65533;hJ&#65533;uHu`S-&#65533;f&#65533;h&#65533;&#65533;s6'&#65533;&#65533;&#65533;U	l&#65533;&#65533;"UQ&#65533;&#65533;&#65533;5&#65533;{VA&#65533;&#65533;&#65533;]&#65533;tJ&#65533;&#65533;&#65533;g&#65533;nt&#65533;b&#357;&#65533;%&#65533;&#65533;&#65533;&#65533;&#65533;(N!&#65533;{y&#1113;&#65533;x&#65533;&#65533;h8tg{&#65533;&#65533;&#65533;I &#65533;&#65533;8)&#65533;y8&#65533;e&#65533;V&#65533;&#65533;&#65533;7&#65533;m&#65533;X&#65533;I&#65533;&#65533;&#65533;1&#65533;W&#65533;&#65533;Z&#65533;.&#65533;&#65533;we#&#65533;k&#65533;x&#65533;&#65533;&#65533;rA&#65533;&#65533;&#793;j&#857;
&#65533;&#65533;&#65533;Y4&#65533;3&#65533;fyM,&#65533;&#65533;&#65533;&#65533;&#65533;]&#65533;T&#1993;&#65533;9&#65533;&#65533;$&#1220;t&#1336;&#65533;t&#65533;&#65533;	FFjA&#65533;&#65533;&#65533;&#65533;&#65533;bX&#65533;&#65533;&#65533;x&#65533;&#65533;&#65533;&#65533;&#65533;Fk@&#65533;S&#65533;&#65533;&#65533;c&#65533;J&#65533;IJVz&#65533;F&#65533;&#65533;p&#65533;KAQ&#65533;e&#65533;Y&#65533;=*&#65533;f:p&#65533;v\@&#65533;x&#481;&#65533;&#65533;&#65533;&#65533;&#65533;i0_&#662;&#65533;#&#65533;*&#65533;C&#65533;&#65533;p&#65533;<Q&#65533;3x&#1605;"R&#65533;&#65533;&#65533;4&#65533;9&#65533;&#65533;&#65533;w&#65533;w&#65533;pz&#65533;!&#65533;A&#65533;a&#341;mt&#548;&#65533;tO&#65533;F&#65533;cGFIx#G;&#65533;&#65533;&#65533;&#65533;&#65533;6&#65533;P&#615; &#65533;&#1046;&#65533;&#65533;)&#65533;&#65533;&&#65533;^g|&#65533;&#65533;m\&#65533;&#65533;&#65533;&#65533;Q&#65533;(&#65533;&#65533;&#65533;([&#65533;&#65533;9T	&#65533;.fT&#65533;
R&#65533;&#65533;&#65533;~7~&#65533;:&#65533;&#65533;J~F&#65533;&#65533;Y&#65533;UP3.&#65533;
/zy,&#65533;v+&#65533;&#65533;&#65533;X&#65533;6Z&#65533;&#65533;e&#65533;&#65533;zj&#65533;i&#65533;&#65533;&#65533;&#65533;6&#65533;m&#65533;&#65533;&#65533;&#65533;l&#65533;N&#65533;&#1152;(&#65533;&#65533;&#65533;&#65533;&#65533;9&#65533;&#65533;Y&#65533;&#65533;&#644;&#65533;$&#65533;b&#65533;&#65533;R&#65533;&#65533;N&#65533;&#65533;&#65533;{y0&#65533;&#65533;&#65533;&#65533;:6&#65533;&#65533;O&#65533;&8&#65533;3a&#65533;V_&#65533;&#65533;X&#65533;z&#65533;	&#65533;&#65533;)}s&#1449;/V&#65533;&#57390;_&#65533;H&#65533;&#65533;&#65533;&#65533;&#65533;&#65533;j&#65533;&#8854;&#65533;9&#65533;[)	&#65533;&#65533;&#65533;&#494;R&#65533;&#65533;&#65533;1}yg&#65533;&#65533;g&#65533;&#1618;0&#65533;&#65533;&#65533;&#65533;Z&#65533;w&#65533;!&#65533;j&#65533;&#65533;QLWS<1&#65533;&#2037;6[&#65533;&#65533;
&#65533;4&#65533;&#65533;)&#65533;={@r7k&#65533;&#65533;b9?{F&#65533;&#65533;&#65533;=&#65533;&#65533;&#65533;&#65533;&#65533;&#65533;F&#65533;&#65533;v&#65533;?&#65533;sW&#65533;*&#65533;u&#65533;&#65533;&#65533;0*&#65533;W&#65533;&#65533;hC&#65533;&#65533;+&#65533;,+&#65533;&#617;Tu&#65533;zjO &#65533;s&#1691;Z&#65533;:e&#65533;&#65533;&#65533;C&#65533;]D&#1755;&#65533;&#65533;&#65533;&#65533;&#65533;>&#65533;P[&#65533;&#65533;U&#65533;8z&#65533;&#65533;&#65533;XAfn&#65533;D&#65533;i&#65533;&#65533;&#65533;&#65533;&#65533;&#65533;O&#65533;&#65533;&#65533;i)&#65533;&#65533;&#65533;[G&#65533;&#65533;&#65533;5u&#65533;w&#65533;&#65533;m&#65533;]
Z&#65533;r-	=&#65533;&#65533;m&#65533;F&#65533;q$&&#65533;&#65533;|[&#50913;,&#65533;{&#65533;&#65533;&#65533;&#65533;&#65533;Ki&#65533;&#1140;&#65533;&#1260;W&#65533;&#65533;TZ&#65533;MI	';c&#65533;k&#65533;q;&#65533;&#65533;W&#65533;&#65533;&#65533;&#65533;s&#65533;&#65533;/&#65533;&#65533;-f%&#65533;{&#65533;=&#65533;.&#65533;6&#65533;&#65533;&#65533;&#65533;<&#40625;&#65533;&#65533;&#65533;&#65533;&#65533;;&#65533;@&#65533;=G&#65533;&#65533;&#65533;K&#65533;-&#65533;[&#65533;&#65533;&#65533;'&#65533;&#65533;,&#65533;&#65533;&#65533;&#65533;:&#65533;e{YK=Z&#65533;&#65533;q&#1163;8&#65533; &#65533;=&i&#65533;&#65533;u?5T!t9H&#65533;qf&#1769;FpG.&#65533;=&#65533;@&#65533;&#65533;v&#65533;&#1242;&#65533;(&#65533;&#65533;&#65533;&#65533;&#65533;&#65533;&#65533;0&#65533;&#65533;&#65533;&#65533;8|i&#65533;di,&#65533;\w+&#65533;u&#65533;&#65533;&#65533;4$.&#65533;v&#65533;?^#\*I^&#65533;&#65533;&#65533;|&#65533;d&#634;X9)S$e&#65533;&#1558;&#65533;&#65533;Q&#65533;&#65533;Y&#65533;&#65533;&#65533;&#584;&#65533;j0&#65533;HZ}L&#65533;5&#65533;&#65533; k&#65533;}&#65533;nUz&#65533;[&#65533;&#65533;h&#65533;U&#65533;{Fk &#65533;&#65533;QZ"_&#65533;&#65533; v&#65533;&#65533;&#65533;	&#65533; Cpr |&#65533;F &#65533;e&#65533;&#65533;S&#65533;w&#65533;Z&#65533;3&#65533;k&#65533;&#65533;&#65533;&#458;u[	&#65533;&#1352;`&#65533;%&#65533;w&#65533;&#65533;&#65533;&#65533;&#65533;&#538;&#65533;,zn&#65533;<#6&#65533;a&#65533;l,0&#65533;d&#65533;{&#65533;I&#65533;L&#65533;	.&#65533;I&#65533;&#65533;&#65533;&#65533;:L\,&#65533;&#65533;[&#65533;&#65533;B&#65533;L&#65533;&#65533;&#65533;&#65533;&#65533;&#65533;&#65533;&#65533;&#65533;r&#65533;jO&#65533;D&#65533;&#65533;&#65533;94 +&#65533;y&#65533;&#600;&#65533;y&#65533;&#65533;`&#65533;Lj&#1393;&#65533;Ztx&#65533;&#177;yf&#65533;&#65533;&#65533;.&#65533;w!h9}&#65533;<&#65533;,&#65533;(&#1579;&#65533;/&#65533;<&#65533;K&#65533;v&#65533;&#65533;1&#279;&#65533;Pgbd&#65533;F\&#179;0-c&#65533;&#65533;\i&#65533;&#65533;&#65533;&#65533;&#65533;&#65533;&#481;&#65533;&#65533;&#65533;&#65533;&#821;&#65533;{&#65533;[&#65533;&#65533;7&#65533;&#65533;&#1850;P&#65533;&#65533;K&#65533;3Q^&#65533;&#65533;{&#65533;&#65533;&#65533;-z&#65533;o&#1043;L.pH&#1490;d&#65533;&#65533;&#65533;&#599;&#65533;a&#65533;&#65533;&#65533;{&#65533;&#65533;K&#65533;&#65533;nm&#65533;})a&#65533;&#65533;&#65533;&#65533;&#65533;L&#65533;&3n(&#65533;geD&#65533;&#65533;&#65533;+&#65533;&#65533;T8w&#65533;&#65533;\l&#65533;&#65533;&#1519;&#65533;|Q&#65533;X&#65533;&#65533;&#65533;O&#65533;L&#842;}&#65533;B&#65533;&#65533;d&#65533;cC&#65533;&#65533;]&#65533;&#65533;-&#65533;y&#40743;]f&#65533;{&#1216;&#65533;&#65533;f4&#65533;ZR&#65533;&#65533;&#65533;F&#65533;V}&#65533;&#65533;x
&#65533;&#65533;&#65533;AE&#65533;&#65533;&#65533;&#65533;&#65533;&#1659;&#644;&#65533;'&#65533;&#65533;&#65533;r`&#65533;&#1598;}+&&#65533;]&#65533;&#65533;$&#65533;[&#65533;b`}&#65533;E&#65533;<&#65533;&#65533;1&#65533;&#65533;	&#65533;J&#65533;&#1531;&#65533;7&#65533;&#796;&#65533;&#65533;Tv&#65533;&#65533;&#65533;&#65533;&#65533;&#65533;&#65533;&#65533;\Z&#65533;&#65533;&#34298;l&#65533;#&#65533;&#65533;~&#65533;&#65533;&#65533;]&#65533;&#65533;ti&#65533;&#65533;&#65533;&#134;&#65533;je&#65533;&#65533;&#65533;,{&#65533;&#65533;d&#65533;&#65533;:&#65533;(&#65533;&#65533;yG&#1007;&#65533;W|
&#65533;&#65533;&#65533;},&#65533;&#65533;&#1397;dy&#65533;&#65533;>&#65533;&#65533;\&#65533;};&#65533;(3&#65533;&#65533;,&#65533;&#65533;+&#65533;m^&#65533;&#65533;&#65533;=&#65533;&#65533;&#65533;1b&#65533;}&#65533;&#65533;&#65533;&#398;{&#65533;&#1172;&#65533; &#65533;&#1846;&#65533;&#26494;9&#331;+u&#65533;&#65533;&#65533;&#65533;&#65533;\Yp&#65533;&#65533;w&#809;(&#65533;&#65533;&#65533;N&#65533;&#1116;&#65533;&#65533;&#65533;j&#1404;&#65533;&#65533;&#65533;&#65533;&#65533;l&#65533;&#65533;+&#65533;&#65533;0b&#961;&#43842;|&#65533;Sm&#65533;A&#65533;w&#65533;&#65533;&#65533;&#65533;@*-/&#65533;x_y$&#65533;2&#65533;m &#65533;&#65533;+&K&#1503;t-&#65533;vC&#65533;&#65533;&#848;&#65533;&#65533;&#65533;U&#65533;S&#65533;&#65533;&#65533;&#65533;^&#65533;&#65533;m&#65533;a@&#65533;y&#65533;"&#65533;J ),b&#65533;w>l&#65533;&#65533;&#883;&#65533;&#65533;|q&#65533;&#65533;S&#65533;&#65533;+&#65533;&#65533;&#65533;&#65533;]u&#1646;&#65533;&#65533;Z&#65533;&#65533;&#65533;&#65533;&#2342;&#1452;O	&#65533;b&#65533;&#1349;&#65533;\&#65533;&#65533;&#44457;&#65533;W&#65533;nn&#795;mZ&#65533;&#65533;&#65533;&#65533;&#65533;&#65533;^&#65533;&#65533;*&#65533;$&#65533;&#65533;&#1555;&#65533;Y&#65533;&#65533;+&#65533;&#65533;8&#65533;&#65533;&#65533;N&#65533;&#65533;& 1&#65533;&#859;&#65533;/|&#65533;e&#1136;&#65533;K(&#65533;&#65533;S&#65533;E&#65533;&#65533;,]&#65533;6hJ|&cl&#65533;vwz i&#65533;&#65533;d&#65533;&#65533;^&#65533;g*&#65533;e|&#53914;&#65533;+&#65533;&#65533;sC?7&#65533;R|&#65533;O&#65533;&#1596;.&#65533;y&#65533;&#65533;J&#65533;&#65533;&#65533;&#65533;,Z&#65533;&#65533;j&#65533;&#382;&#65533;i&#65533;&#699;&#65533;&#65533;&#65533;&#1600;,&#65533;<&#65533;&#65533;
&#65533;@td&#65533;&#65533;x&#65533;x,&#65533;&#65533;&#65533;>&#65533;&#65533;}&#65533;b&#65533;&#65533;&#301;&#65533;Z&#1802;F&#65533;#&#65533;&#1448;&#65533;&#65533;&#65533;&#65533;&#65533;*&#637;2Us&#65533;&#65533;2&#65533;&#65533; &#65533;m&#65533;"{Zk\&#65533;&#65533;&#65533;&#65533;&#1985;&#65533;.&#65533;&#65533;N&#65533;SI&#65533;jK&#65533;&#65533;&#65533;<&#65533;&#65533;&#65533;&#65533;&#65533;&#65533;&#65533;&#65533;i&#65533;&#65533;&#65533;&#65533;l[&#65533;L&#65533;-V&#65533;j&#65533;9&#65533;&#584;&#65533;R&&#65533;c\&#65533;[aL&#65533;I+&#65533;1&#65533;&#65533;	&#65533;&#65533;Q&#65533;.&#649;w=&#65533;&#844444;}.&#65533;HwC&#65533;[&#65533;&#65533;)L1q&#65533;.rC&#65533;Dkm&#65533;(&#65533;P&#65533;&#65533;Zv&#65533;wt&#65533;&#65533;&#65533;l&#65533;#7n&#65533;&#65533;&#65533;&#65533;&#65533;&#65533;&#65533;V&#65533;&#65533;&#65533;}=&#65533;X1m&#65533;yvH!&#65533;g&#65533;&#65533;&#65533;&#65533;&#65533;&#65533;v&#65533;&#65533;&#65533;{t&#965;{&#65533;_k&#65533;&#65533;&#65533;r&#65533;&#65533;&#65533;&#65533;&#1975;&#65533;&#65533;'&#520;;&#65533;p&#65533;;&#65533;&#65533;-&#65533;2m]&#65533;&#65533;&#65533;&#65533;&#65533;>&#65533;,&#65533;&#65533;&#65533;&#65533;	&#65533;&#65533;+&#65533;&#65533;-[C&#65533;&#65533;&#65533;/U3`&#65533;&#65533;&#65533;&#65533;&#65533;&#65533;(&#65533;&#65533;&#65533;&#65533;&#65533;&#65533;&#65533;I&
&#65533;)&#65533;&#65533;&#65533;&#65533;&#65533;,&#65533;&#65533;w&#65533;w]&#65533;)&#65533;&#65533;[v&#65533;1&#65533;&&#65533;&#65533;N&#65533;&#65533;&#65533;&#65533;&#65533;(&#65533;&#1031;&#65533;;&#65533;&#65533;&#1400;&#65533;&#201;&#65533;&#65533; &#65533;&#65533;'&#65533;&#65533;&#1110;&#65533;&#65533;\&#65533;&#65533;&#65533;&#65533;E&#65533;&#65533;&#65533;&#65533;&#65533;&#65533;&#65533; 
&#65533;N&#65533;&#65533;G&#65533;J|j&#65533;&#65533;&#135;q&#65533;&#65533;&#65533;h/&#65533;&#65533;w&#65533;0&#393;&#65533;CE&#65533;&#65533;&#1581;hQ&#65533;&#65533;	_(m&#65533;d&#6309;K<&#768;&#65533;&#65533;"EJoV&#65533;i$&#966;&#65533;&#65533;\&#1139;hCI{p&#65533;	9DY&#65533;^&#65533;&#44044;jdYBv&#65533;$Q&#65533;AT&#65533;&#65533;&#65533;&#65533;={,&#65533;&#65533;I&#65533;&#65533;E&#65533;v&#65533;&#1782;&#65533;&#166;c$&#65533;ID4~&#65533;G&#65533;&#65533;&#65533;WX&#65533;&#65533;&#65533;,b&#65533;13v&#65533;U&#65533;$I&#65533;H&#65533;*&#65533;8'&#65533;&#65533;M5&#65533;-m&#65533;5[&#65533;UM&#65533;L-&#65533;b~&#65533;&#65533;uie&#65533;Q&#65533;h&#65533;&#65533;)&#1281;&#65533;&#65533;950&#65533;&#65533;w&#65533;&#2025;&#65533;&#65533;&#65533;G<&#65533;>&#65533;&#65533;'&#65533;&#65533;&#65533;yN&#65533;Y&#65533;&#65533;&#65533;{/&#65533;&#931;&#869;l&#65533;=&#65533;&#65533;&#65533;&#65533;B&#65533;&#65533;Q&#65533;&#65533;&#65533;&#65533;I]&#65533;&#65533;&#65533;H&#65533;&#65533;&#21794;&#65533;&&#65533;&#65533;L&#65533;&#65533;&i2&#65533;V
&#65533;e4&#65533;XD&#1633;\&#65533;&#65533;>(&#65533;LmY&#1217;]x&#65533;v&#65533;uuXa&#65533;&&#65533;j&#65533; Fi&#65533;d&#65533;
&#65533;D&#65533;&#65533;S)"&#65533;&#65533;ufci&#1488;&#65533;cX#M&#65533; &#1920;3&#65533;`&#761;1&#65533;ItN&#65533;&#65533;8]s:&#65533;&#65533;&#65533;&#65533;G&#65533;XJ&#65533;d~r\h&#65533;&#65533;M&#65533;En9&#65533;^&#65533;"&#54279;/&#65533;&#65533;&#65533;&#65533;&#65533;Y0!5a&#65533;&#65533;uh&#65533;z$&#65533;;cz&#65533;d&#65533;g&#65533;h&#65533;J&#1383;hI&#65533;*&#65533;q&#65533;&#65533;Dr&#65533;&#65533;\&#65533;&#65533;6N*&#65533;&#65533; N&#65533;&#65533;&#65533;&#65533;~6!&#65533;&#65533;.8&#65533;kx1&#65533;E&#65533;7&#65533;&#65533;'(&#65533;&#266;&#65533;&#65533;&#65533;&#65533;)&#65533;&#65533;Cv&#65533;&#65533;5&#689;t&#65533;*&#65533;&#65533;J&#65533;)b&#65533;&#65533;S&#752;t&#65533;r&#65533;&#65533;&#65533;-  &#65533;&#65533;MIb:	&#261;$&#65533;&#65533;&#65533;&#65533;Qy&#65533;c&#65533;p&#30891;n&#65533;&#529;&#65533;	&#65533;&#65533;n&#65533;&#65533;J&#65533;&#1311;z&#65533;&#65533;&#65533;Q$&#65533;y&#65533;&#65533;GfB-&#65533;tF&#65533;x&#65533;x'zy2<&#65533;&#65533;[[|&#65533; &#65533;%%
&#65533;r$&#65533;&#65533;&#65533;^&#65533;j^&#65533;&#65533;%Db&#65533;yr&#65533;&#65533;B&#65533;p&#65533;&#65533;z6&#65533;&#65533;&#1124;*"&#597;&#65533;&#65533;&#65533;&#65533;5&#65533;&#65533;-_b&#1261;&#65533;&#65533;&#65533;j&#65533;c&#1845;ym&#65533;&#65533;&#65533;#&#65533;&#32696;JA&#65533;d&#65533;&#65533;&&KN&#65533;0=&#65533;&#65533; &#65533;n&#65533;KI&#1217;h@&#65533;]&#65533;&#65533;&#65533;&#65533;2vAtOY&#65533;&#65533;9&#65533;-l&#65533;rd&#65533;D&#65533;v	.&#65533;n&#65533;&#65533;cW&#65533;&#65533;S&#65533;&#65533;X[!V&#65533;H#&#65533;&#65533;\&#65533;`&#65533;&#65533;&#65533;aJ&#816;O&#65533;*&#1383;&#65533;&#65533;q)g&#65533;&#65533;yMj&#65533;&#65533;&#65533;&#65533;r&#670;k"&#65533;&#172;&#65533;&#65533;Y&#65533;&#65533;&#65533;;&#65533;7&#65533;&#65533;&#65533;"8=&#249;&#65533;9&#65533;@B&#65533;A&#65533;&#65533;&#65533;&#930; a,&#65533;*&#65533;&#65533;&#65533;&#65533;&#65533;N
tw&#65533;&#65533;&#65533;&#65533;c&#65533;4n&&#65533;~&#65533;&#65533;i&#65533;&#65533;`&#1845;w9F&#65533;&#65533;7&#65533;&#65533;&#65533;;xP&#65533;&#65533;&#1708;&#65533;}n&#65533;z&#65533;[&#65533;&#65533;%H&#270;q&#65533;[&#65533;&#65533;&#65533;&#65533;&#65533;&#65533;&#65533;+&#65533;&#65533;B&#65533;&#65533;2'&#65533;A&#65533;V>&#65533;T&#65533;?&#65533;&#65533;&#1835;&#65533;#&#65533;&#65533;&#37828;&#65533; &#65533;&#65533;b&#65533;&#65533;t&#65533;yIY&#65533;&#378;&#65533;&#65533;@&#65533;N&#65533;&#65533;&#65533;&#65533;q&#65533;l4&#65533;&#65533;&#571;Vhp&#65533;&#65533;DV&#65533;&#65533;35t&#65533;zK&#65533;&#65533;f&#65533;&#65533;&#65533;&#65533;&#65533;_&#65533;KQ),DA`/{&#65533;&#65533;&#65533;&#65533;=&#840;&#65533;cg$&#1997;&#65533;$^&#65533;}&#65533;&#65533;_&#874;&#65533;D&#65533;&#65533;&#65533;lC&#65533;<p&#65533;'&#65533;&#65533;gu&#65533;&#65533;&#65533;x`&#65533;2&#65533;{&#65533;;b&#1608;k&#65533;&#961;&#65533;&#65533;&#65533;&#208;T&#65533;q&#544;&#65533;Up&#65533;5&#65533;Pe7&#65533;J/&#65533;&#65533;&#65533;&#65533;<&#65533;:a&#65533;l&#65533;J F&#65533;&#65533;H&#65533;&#65533;&#65533;&#65533;,&#65533;&#620;v&#65533;&#1245;"&#65533;&#65533;&#65533;&#65533;y&R&#65533;sY&#65533;pFL&#65533;e-&#65533;&#65533;s&#65533;&#65533;&#65533;'&#63055;@&#65533;rhEE&#65533;&#410;&#65533;b&#65533;-&#65533;&#65533;j&#65533;&#65533;{&#65533;&#65533;&#65533;&#65533;B6&#65533;X&#65533;Q&#65533;k&#65533;FcC&#65533;&#65533;GKzl&#65533;&#65533;&#65533;&#65533;s&#65533;s&#65533;SC!8HB&#65533;-m&#65533;&#65533;&#65533;|&#65533;&#65533;&#65533;&#65533;q&#65533;4&#65533;$+i&#65533;K~&#65533;&#65533;&#65533;FL&#65533;&#65533;&#65533;QR&#65533;`;h&#65533;	&#65533;&#65533;9&#65533;&#65533;&#65533;(&#65533;&#1296;
z&#65533;of;&#65533;hT6V'_v&#65533;&#65533;&#65533;&#65533;&#65533;6p&#65533;&#65533;e&#65533;s&#1062;&#65533;&#65533;a&#1938;&#65533;&#65533;&#65533;&#1748;&#65533;&#1099;:&#65533;lP4&#1922;&#65533;@&#65533;	j&#65533;&#65533;&#65533;&&#65533;&#65533;mV&#65533;QQ&#65533;q,&#65533;&#1116;XS&#65533;&#65533;&#65533;&#65533;&#65533;&#65533;&#65533;H&#65533;E?&#65533;3 A$
&#65533;&#65533;&#65533;&#65533;.&#65533;&#65533;'1M!&#65533;$2&#65533;&#65533;Z&#65533;&#65533;E&#65533;fH&#65533;&#65533;/&#65533;=&#65533;g1&#65533;%=&#65533;)C&#65533;&#65533;`&#65533;In&#65533;&#65533;T\&#65533;&#65533;F&#46415;&#65533;&#65533;&#65533;"&#65533;Q&#65533;:&#65533;&#65533;&#65533;&#65533;&#65533;G<&#65533;Y&#65533;&#65533;&#65533;d&#65533;KM&#65533;&#65533;y&#65533;d-Na&#65533;&#1870;dtI1W&#1309;%&#65533;<hE*4&#65533;
4&#65533;6&#1372;VlQ&#1186;;&#65533;_QOr&#39628;&#1576;&#65533;M&#65533;j&#65533;%&#65533;&#652;&#65533;Z#&#65533;&#65533;&#65533;&#65533;8w#&#65533;&#65533;^(azl`&#65533;t !&#65533;x&#65533;a#&#65533;&#65533;$&#65533;m)&#65533;&#65533;4`<0&#65533; b&#65533;~6$&#65533;5&#65533;&#65533;&#65533;N&#65533;&#65533;&#65533;&#65533;X&#152;&#65533;&#65533;&#65533;&#65533;;&#65533;D&#65533;x&#65533;Qz&#65533;&#202;e&#65533;G;&#65533;P1&#65533;&#65533;&#65533;t&#33506;&#65533;&#65533;&#65533;Id&#778;+V&#65533;&#65533;&#65533;r&&#65533;&#65533;3|&#65533;&#65533;L%fg&#65533;*&#65533;;&#65533;#&#65533;&#65533;&#65533;B&#65533;4&#65533;&#65533;!-&#65533;&#1227;JU%,&#65533;Lk&#65533;OuW&#65533;&#65533;&#65533;&#642;&#65533;&#65533;.&#65533;-&#65533;4v)8oVy&#1024;&#65533;&#65533;&#65533;r&#65533;d&#65533;4W0P|&#65533;J&#65533;&#65533;*&#65533;.&#65533;C&#65533;&#65533;w75&#19958;&#65533;.i'v&#65533;:u&#65533;_-&#65533;&#65533;&#65533;b?WC&#65533;fF&#65533;&#65533;&#65533;&#65533;&#1227;&#65533;{R&#65533;&#154;&#65533;&#65533;&#65533;/&#65533;&-/&#876;f&#65533;&#65533;&#65533;&#65533;aZt&#1531;&#65533;W&#549;y&#65533;2d&#65533;&#65533;z&#65533;&#65533;&#1843;rO&#65533;&#65533;h&#65533;&#65533;hL&#65533;b&#65533;bAX&#65533;n&#65533;&#969;&#65533;&#65533;&#65533;&#65533;#~&#552;&#65533;&#65533;&#65533;r&#65533;&#250;m&#65533;&#65533;2-y&#65533;&#65533;&#65533;9&#65533;&#65533;&#65533;&#65533;8&#65533;&#65533;3&#65533;/&#346;&#65533;&#65533;(&#65533;&#65533;&#65533;6v&#65533;&#65533;&#65533;&#65533;&#65533;]&#65533;&#65533;&#65533;]&#65533;&#65533;J&#65533;R&#301;bm&#65533;2(&#65533;V&#65533;u&#65533;&#65533;&#65533;&#65533;@&#65533;B*&#65533;&#65533;&#65533;K&#65533;&#141;&#65533;&#65533;&#65533;&#65533;4&#65533;&#65533;&#65533;o7&#65533;&#1263;&#65533;&#65533;/&#65533;K&#65533;:Z&#65533;;v&#65533;Y~&#65533;&#65533;&#65533;&#65533;;&t&#65533;Xlc37g&#617;&#65533;S&#65533;&#65533;&#65533;&#34948;&#65533;&#65533;&#499;&#65533;&#65533;D Hx+c
&#65533;&#1923;q**&#65533;&#65533;r&#65533;W_+&#1171;&#65533;&#65533;#&#65533;&#65533;&#65533;&#65533;6&#65533;&#65533;8P&#65533;&#65533;}&#65533;&#65533;&#65533;&#65533;}&#65533;D [HA&#65533;&#65533;&#65533;D&#65533;&#65533;LW&#65533;`&#65533;&#65533;2&#65533;&#65533;Q&#65533;ZUG&#65533;m&&#65533;&#65533;&#65533;o&#65533;&#65533;&#65533;N&#65533;&#65533;&#65533;8&#65533;w&#65533;=&#65533;&#65533;&#65533;&#65533;K~t&#65533;&#65533;&#65533;&#65533;&#65533;&#65533;J&#65533;)&#65533;{&#65533;&#65533;&#65533;&#65533;&#65533;&#65533;&#65533;YR&#65533;&#65533;Z&#65533;&#65533;&#65533;&#65533;&#65533;&#65533;{&#65533;&#65533;?GHU&#65533;&#65533;dl&#65533;&#65533;#&#65533;u&#65533;&#65533;&#65533;i&#65533;&#65533;&#65533;X&#65533;&#65533;&#65533;P&#65533;Ci&#65533;&#65533;]&#65533;&#1490;$&#65533;&#65533;&#65533;&#65533;6&#65533;j&#65533;&#65533;N&#65533;Z&#65533;&#65533;j&#65533;:,_&#65533;&#65533;#v&#65533;&#65533;@&#65533;&#65533;
t@&#65533;&[q&#65533;x&#65533;&#65533;Mo&#65533;3&#65533;&#65533;&#65533;&#65533;]|kp&#65533;&#65533;U&#65533;As&#65533;UW&#65533;6[ &#65533;Gy&#65533;&#65533;&#65533;~&#65533;ue_&#65533;w&#65533;wP&#65533;&#65533;q	&#65533;y{&#65533;e&#65533;&#65533;\>&#65533; &#65533;&#65533;&#65533;Gp+c=&#65533;r&#65533;&#65533;Y@&#65533;s$&#65533;QsD7Gdt":F&#65533;\@g!0&#65533;lG]&#65533;&#65533;jJ&#65533;"u&#65533;b&#65533;2m&#65533;7-&#65533;&#65533;q &#65533;@r(+p&#65533;^.&#65533;y&#65533;!S &#65533;&#65533;V&#65533;s&#65533;7UvU&#65533;&#65533;5o&#65533;1&#65533;Be8.&#65533;6&#65533;&#65533;&#65533;dX9&#65533;w	5APVt&#65533; &#65533;&#65533;}&#65533;#&#65533;.
H	&#1543;{&#65533;&#65533;!Hx&#65533;`g"&#65533;&#65533;&#65533; &#65533;&#65533;W!Dj&#1553;9&#65533;&#65533;}&#65533;5a&#65533;&#65533;Ez@&#65533;&#65533;(&#65533;&#65533;&#65533;&#65533;&#1058;z6'	)sO{0&#65533;L&#65533;x&#65533;8&#65533;&#65533;k&#65533;%l7&#513;&#1142;&#65533;w&#65533;&#822;4ndx&#65533;&#65533;L&#65533;&#65533;E&#65533;|&#65533;&#65533;]#&#65533;&#65533;&#1028;&#65533;@)WGK.&#65533;:IpebHdCaI&#65533;&x&#65533;H&#65533;/&#65533;E&#65533;g&#1549;&#65533; r&#65533;yq&#65533;7@~&#65533;&#65533;6v&#65533;&#65533;P}N$4&#65533;&#65533;&#65533;&#65533;&&#65533;&#65533;7:&#65533;&#65533;&#65533;&#65533;&#65533;/&#65533;&#65533;H&#65533;
4#&#65533;w&#65533;&#65533;&#65533;&#65533;&#65533;&#65533;
xOW&#65533;&#65533;|dI&#65533;&#65533;"&#65533;`~&#65533;&#65533;&#65533;8&#65533;&#65533;&#65533;&#65533;&#519;&#65533;6&#65533;Y&#65533;&#65533;&#65533;0wc&#65533;&#65533;&#65533;5&#65533;7"&#65533;Dp&#65533;<0&#65533;&#65533;&#65533;4l&#65533;Hl&#65533;&#65533;:&#65533;<&#65533;&#65533;Z&#1139;Ah
&#65533;&#65533;&#65533;G&#65533;@uF&#65533;&#65533;&#65533;&#65533;X'#&#65533;.&#1420;0&0W&#65533;`&#65533;PiS&#65533;xau&#65533;h&#65533;&#65533;`&#65533;^&#65533;0&#65533;&#65533;0	jo&#65533;\sX&#65533;&#52750;X8~&#65533;&#65533;;&#200;&#1622;&#65533;&#1353;&#65533;&#65533;&#65533;x&#65533;9p&#65533;8&#65533;&#65533;9g&#65533;&#65533;v&#65533;6
i	&#65533;&#65533;4_&#65533;&#65533;r&#65533;SY&#65533;L&#65533;9&#65533;7)<&#65533;c&#65533;;&#65533;t L&#1154;&#65533;&#1625;$y\Ro8FT&#65533;&#65533;&#65533;&#1490;&#65533;u&#65533;Xt&#65533;&#65533;&#65533;&#1187;t&#65533;&#65533;xG5&#65533;iT$P&#65533;"t&#65533;|&#65533;&#65533;&#65533;i&#65533;K&#65533;&#65533;i&#65533;J&#65533;`&#1617; &#65533;&#65533;}gEh&#65533;&#65533;p&#1489;\y&#65533;&#65533;&#65533;'&#65533;&#65533;>pxJ&#65533;3X&#65533;&#65533;i)G&#65533;&#65533;&#65533;&#65533;&#65533;&#65533;Dy,&#65533;&#65533;9&#65533;&#65533;h&#65533;Y&#65533;&#65533;I1&#65533;)&#65533;&#65533;&#65533;y&#65533;&#65533;&#65533;q &#65533;&#65533;&#65533;&#65533;&#65533;&#65533;&#527;&#65533;&#65533;&#65533;	&#65533;&#65533;&#65533;&#65533;)y?&#65533;[&#65533;\&#65533;&#65533;[&#65533;&#65533;$&#65533;/&#65533;s)yqH&#65533;L-il6&#65533;W&#65533;&#65533;&#65533;l&#65533;&#65533;e:&#65533;6&#65533;&#65533;ae&#65533;I-&#466;&#65533;&#65533;|q_&#65533;&#65533;&#65533;DA&#65533;v('pfoy`m&#65533;&#65533;ey&#65533;&#65533;DO&#1081;&#65533;&#1145;&#65533;&#65533;&#65533;~cv&#65533;i&#65533;6UA&#65533;9&#65533;&#65533;jih=Y&#65533;&#65533;&#65533;Y&#65533;&#65533;)&#65533;v&#65533;&#65533;&#65533;&#65533;I&#65533;&#65533;)&#65533;#E&#65533;&#65533;	j&#65533;2j<&#65533;&H&#65533;(&#2041;&#65533;b&#65533;&#65533;&#65533;8&#65533;&#65533;5k&#65533;&#65533;&#65533;&#65533;hC&#65533;y&#65533;eB57&#65533;&#65533;&#65533;&#65533;2&sq&#65533;*z&#65533;&#65533;T&#65533;&#65533;&#65533;Ei&#65533;Sg&#65533;&#65533;&#65533;g&#65533;>&#65533;=&#65533;&#65533;&#65533;&#65533;=&#65533;2C&#65533;&#65533;tzEp SP}m&#65533;wQ&#65533;&#65533;7s&#65533;*&#65533;&#65533;G&#65533;J&#65533;EjP&#65533;&#65533;&#65533;&#65533;sw5&#65533;&#65533;9&#665;{0&#65533;&#65533;>&#65533; Hi9&#65533;&#65533;u&#65533;&#65533;y\&#65533;a&#65533;m&#65533;}&#65533;*a&#65533;@rz&#65533;F&#65533;&#65533;i&#65533;CG&#65533;&#65533;bX&#663;&#65533;s{h^
(&#65533;!3&#65533;&#65533;&#65533;&#65533;&#65533;c&#65533;&#65533;zy&#65533;6&#65533;&&#65533;&#65533;&#65533;[,&#65533;j_&#65533;&#1641;jR&#65533;E&#65533;&#65533;&#65533;4\&#65533;x]t{&#65533;&#1491;'zk&#65533;&#65533;&#65533;&#65533;8&#65533;$C0&#1705;k&#65533;&#65533;Xg&#1162;}&#521;.&#65533;:&#65533;o&#65533;0&#65533;&#65533;%u&#65533;o&#65533;&#1713;&#65533;@A&#65533;&#65533;Ny&#65533;&#65533;jo&#65533;&#65533;IR&#65533;&#65533;&#65533;&#65533;R&#65533;k&#1487;&#65533;X&#65533;[z&#65533;&#65533;*b`&#65533;&#65533;J&#65533;&#65533;&#65533;k$Tj&#65533;g&#65533;&#65533;Q/&#65533;&#65533;C&#65533;5&#65533;&#65533;%&#65533;\&#65533;B&#65533;K&#65533;&#65533;&#65533;&#65533;&#65533;&#65533;z&#65533;*&#65533;S&#740;Rk?&#65533;&#65533;&#65533;&#65533;s(&#65533;&#65533;2&#65533;T#&#65533;{&#65533;&#65533;&#65533;2m&#65533;&#65533;&#65533;&#65533;LKY&#65533;&#65533;E&#65533;&#65533;:0&#1555;&#65533;'r&#65533;H9D&#65533;`&#65533;E`&#65533;&#65533;&#65533;#&#65533;&#65533;!!s&#65533;&#65533;&#65533;tqG]&#177;&#65533;&#65533;%&#65533;&Hf&#65533;!H4&#65533;&#65533;&#1801;ni&#65533;^&#65533;&#65533;&#65533;&#65533;)&#65533;&#65533;G{&#65533;&#65533;&#65533;&#65533;&#471;&#65533;(&#65533;&#65533;i&#65533;&#65533;&#65533;x&#65533;J[p&#65533;u&#65533;&#65533;&#65533;&#65533;k&#65533;X+&#65533;&#65533;/&#65533;&#65533;&#458;&#65533;&#65533;k&#65533;&#65533;&#65533;&#65533;&#65533;&#65533;&#65533;&#1465;&#1802;&#65533;.&#65533;;^&#65533;]7t&#65533;&#65533;;&#65533;&#65533;t&#65533;a&#65533;j+m&#65533;'&#65533;Tg%x&#65533;=&#65533;&#65533;
V&#65533;x&#65533;&#65533;&#65533;~6-&#65533;'&#65533;zt&#65533;&#65533;(&#65533; &#65533;IP&#65533;wr&#65533;4o&#65533;F&#65533;&#65533;&#65533;Fj$`&#65533;^&#65533;;&#65533;&#65533;A&#65533;@&#65533;&#1138;&#65533;BW&#65533;&#65533;&#65533;&#65533;&#65533;<&#762;*i7&#65533;&#65533;&#65533;&#65533;.8&#65533;h*&#65533;&#65533;&.R&#65533;&#65533;&#65533;&#65533;w)&#65533;&#65533;2&#65533;&#624;&#65533;&#65533;Au&#65533;%9!&#65533;&#65533;g&#65533;&#22513;M&#65533;>&#65533;&#65533;l&#662;&#65533;G&#65533;^6&#65533;&#65533;&#1135;&#65533;7>q&#65533;L+K&#65533;&#65533;&#65533;&#65533;&#65533;&#65533;&#65533;&#65533;&#65533;&#65533;k &#65533;Z&#65533;&#65533;b&#65533; &#65533;kf&#65533;&#65533;&#65533;&#65533;~&#65533;&#65533;Z&#65533;&#65533;&#65533;
~&#65533;&#65533;&#65533;p&#65533;&#65533;$/&#65533;WUQ&#65533;&#65533;&#65533;p&#65533;><n&#65533;&#65533;&#65533;&#65533;&#65533;&#65533;w<G&#65533;&#65533;&#65533;&#65533;yY&#65533;&#65533;j&#65533;{L&#65533;&#65533;+&#65533;@&#65533;Es&#65533;|&#65533;&#65533;&#43872;&#65533;B&#65533;f&#65533;&#65533;&#65533;S &#65533;NL&#65533;:*j&#65533;D&#65533;u&#65533;&#65533;&#65533;s&#65533;&#496;z&#249;x&#65533;&#65533;;=C,m&#65533;KgkV&#65533;|&#65533;
 ]&#65533;=)&#65533;&#65533;&#65533;c+= SWk&#65533;&#65533;=S&#65533;R@&#65533;n&#834672;8&#65533;+&#424;&#65533;&#65533;&#65533;k&#65533;&#65533;&#65533;p&#65533;&#857;&#65533;Nm6h&#65533;&#65533;k&#65533;&#65533;&#65533;&#65533;&#65533;\T&#405;8n&#1459;&#65533;p&#65533;Wjg&#1800;;$&#65533;&#65533;[&#65533;&#65533;&#65533;&#1374;&#65533;)x|7:&#65533;j&#65533;**&#65533;&#65533;&#65533;&#65533;&#65533; &#65533;&#65533;&#65533;|Z&#65533;
&#65533;&#65533;&#65533;7&#65533;&#65533;&#65533;(&#65533;&#65533;a+]9,"&#65533;+T&#65533;W&#65533;&#65533;&#657;!&#65533;4ze&#65533;&#65533;&#65533;&#65533;&#65533;&#65533;&#285;:p 0P&#65533;g0W&#65533;V&#65533;0M&#65533;&#65533;&#65533;&#65533;&#65533;&#65533;.&#1970;7`&#65533;&#65533;|Ps&#65533;&#65533;&#65533;D&#65533;&#65533;8f;z&#65533;q&#65533;&#65533;m&#65533;w&#1996;&#65533;P&#65533;&#65533;&#65533;&#65533;&#965;&#65533;&#65533;&#65533;L&#65533;l&#1350;&#65533;J&#65533;&#65533;&#65533;f&#33315;&#65533;b9[&#65533;X&#65533;3&#1226;P&#65533;&#65533;W&#65533;&#65533;r&#65533;j&#1049;&#65533;&#65533;&#33994;#&#65533;&#65533;&#65533;&#65533;,y&#65533;&#65533;'&#65533;&#65533;&#65533;X&#65533;&#65533;'&#65533;&#65533;&#65533;&#65533;L&#1627;&#65533;&#65533;&#1043;&#65533;l&#65533;E N4&#65533;&#65533;+i&#65533;&#65533;YDi&#65533;&#65533;&#65533;6zIB&#65533;[&#65533;_/5&#65533;&#65533;_"&#65533;rG}{&#65533;a&#65533;&#65533;yu&#65533;&#838;&#65533;&#65533;&#65533;&#65533;2&#65533;\v,&#65533;&#65533;ewV&#65533;&#65533;&#1307;&#65533;o&#65533;&#65533;&#65533;&#65533;{&#65533;,&#65533;&#65533;PQ&#65533;&#65533;&#65533;I&#1348;&#65533;&#65533;>k&#65533;`mb`1&#65533;YZ&#65533;[&#65533;&#65533;&#65533;&#65533;&#65533;&#916;|Kd&#65533;SwjL&#65533;&#65533;r:k>&#65533;&#65533;[J&#65533;ZQ<I&#65533;&#65533;&#65533;&#65533;R&#65533;B&#65533;&#65533;?&#65533;&#65533;
&#65533;=UMn&#65533;&#65533;&#65533;l&#65533;^ &#65533;&#1591;&#65533;#\&&#65533;&#65533;&#65533;&#65533;2)&#65533;&#65533;&#65533;0p &#65533;3&#65533;A&#65533;w&#65533;&#65533;&#65533;&#65533;&#65533;&#65533;*&#65533;&#65533;&#65533;~S)&#65533;b &#1068;&#65533;hp&#65533;g&#65533;$^H-6swe&#65533;V@&#65533;\&#65533;&#846;n&#65533;&#65533;&#65533;iMI4~&#65533;9&#65533;l&#1862;&#65533;&#65533;&#65533;C&#65533;K&#1169;&#65533;{&#65533;8&#65533;&#65533;cJ*&#65533;&#65533;&#65533;&#65533;&#65533;&#1916;%&#65533;&#65533;=;&#65533;&#65533;&#1082;j&#65533;-&#65533;*&#65533;&#65533;&#65533;T&#65533;&#65533;~=&#65533;8&#65533;"&#65533;&#65533;=L5k&#65533;N&#65533;&#65533;&#65533;&#65533;
&#65533;&#509;d&#65533;M&#65533;L&#65533;w@&#65533;&#65533;&#65533;%&#65533;&#65533;&#65533;&#667;s&#1361; _c&#65533;&#968;&#65533;&#65533;G&#65533;9Q&#65533;&#65533;(&#65533;&#65533;&#65533;&#65533;wLX&#65533;&#65533;&#65533;I&#65533;mD&#65533;*&#65533;&#65533;&#65533;&#65533;&#65533;,N&#65533;&#65533;f&#65533;@B&#65533;y&#65533;&#65533;&#65533;e=&#65533;&#47889;&#65533;&#65533;&#65533;m&#65533;&#65533;&#65533;&#65533;&#65533;&#65533;&#65533;>&#65533;&#50621;&#65533;N&#65533;&#65533;rbG&#65533;|>&#65533;R]&#65533;&#65533;#\&#65533;`yCd&#65533;&#65533;&#45712;&#65533;&#65533;	t[&#65533;I&#65533;d}&#65533;&#65533;6
&#65533;7y&#65533;&#65533;&#65533;qeE&#65533;&#65533;&#65533;l>,&#65533;&#65533;"&#65533;|&#65533;r&#65533;K&#65533;&#65533;&#65533;&#65533;y &#65533;`XK&#65533;&#65533;$&#65533;&#65533;&#65533;R&#65533;6C&#65533;&#65533;$&#1779;W<&#65533;0&#65533;&#65533;&#65533;&#65533;&#65533;o&#65533;&#65533;T&#65533;&#65533;&#65533;D}&#732;&#65533;&#1249;y&#65533;-+&#65533;6&#65533;L+&#65533;&#810;&#65533;&#65533;M&#1811;|~\&#65533;&#65533;&#65533;&#65533;&#65533;%g&#1643;~&#65533;{ypg	&#65533;&#65533;Y]&#65533;&#65533;&#65533;`R&#65533;wN&#65533;&#65533;8&#1262;y*r?}&#65533;P&#65533;*&#65533;&#1537;4&#1833;&#65533;&#65533;&1&#65533;d&#1358;IQc&#65533;&#423;&#65533;&#65533;;H&#65533;&#65533;|G&#65533;&#65533;-&#65533;&#65533;&#65533;R&#2043;&#65533;&#65533;5&#65533;.&#65533;&#65533;)~1&#65533;7 &#65533;hgM&#65533;&#65533;:=&#65533;[&#65533;0h&#65533;&#65533;N&#65533;o&#65533;&#65533;&#65533;^J(&#65533;&#65533;&#65533;e`/&#38206;&#65533;&#65533; OYG&#65533;&#65533;Y&#65533;&#65533;&#65533;&#65533;^&#65533;N&#65533;&#65533;&#65533;t&#264;w&#65533;&#65533;&#198;$&#65533;6&#65533;65&#65533;f&#65533;a2:&#65533;Z&#65533;|&#65533;8/I/&#65533;&#65533;+&#65533;)t&#65533;]&#65533;&#65533;r&#65533;&#65533;fw&#1436;&#65533;&#65533;5&#65533;&#65533;J&#65533;&#65533;^&#65533;4&#65533;&#65533;+&#65533;&#1542;&#65533;&#65533;&#65533;Nf&#65533;D=@"&#65533;&#65533;PG}(&#65533;=&#65533;&#65533;&#65533;&#65533;&#65533;z&#65533;R0U'&#65533;v&#65533;V8&#65533;&#65533;(&#65533;&#1007;&#65533;q&#65533;ne&#65533;t&#65533;&#65533;ayX&#65533;&#65533;&#65533;Z&#65533;M&#65533;&#65533;q?&#65533;#^&#65533;'$bi$K&#65533;&#65533;{&#65533;&#58807;N&#65533;&#65533;&#65533;#t&#65533;&#65533;W&#65533;&#954;<&#65533;X`/VU3r#&#65533;<&#65533;h&#65533;e\q&#65533;&#65533;&#65533;^&#65533;&#65533;&#65533;&#65533;&#65533;`&#65533;&#65533;&#65533;n&#65533;&#65533;{&#65533;&#65533;&#65533;	&#65533;+&#65533;&#65533;&#65533;&#65533;&#65533;&#65533;&#65533;(&#65533;@&#65533;&#65533;&#65533;&#65533;&#65533;W&#65533;(B&#65533;k&#561;&#65533;b&#65533;&#65533;?&#65533;&#65533;Z&#65533;&#65533;&#1447;>&#65533;&#65533;&#65533;&#65533;&#65533;&#65533;&&#65533;&#65533;&#65533;&#65533;
&#65533;&#65533;&#65533;&#65533;&#65533;&#65533;&#65533;&#65533;ya&#65533;-&#65533;&#65533;&#65533;&#65533;I&#65533;&#65533;&#65533;&#65533;AE&#65533;&#65533;=(&#65533;D &#65533;0Lq&#65533;N&#65533;&#65533;&&#65533;TTc&#65533;CC"&#65533; A &#65533;9I&&#65533;&#65533;&#65533;)0AJ	(SG&#65533;"&&#65533;@dpb&#1505;]&#1874;&#65533; &#65533;!&#65533;&#65533;&#65533;&#65533;&#65533;D&#594;&#65533;i&#65533;&#65533;&#65533;&#65533;
u&#65533;U&#65533;$&#65533;G'W&#65533;]&#65533;&#65533;}6$Y&#65533;hs&#65533;|&#65533;&#26196;&#65533;.&#65533;&#65533;&#65533;p&#65533;&#65533;P?1&#65533;&#65533;&#1701;&#65533;&#65533;&#65533;F&#65533;T&#1405;&#65533;&#65533;&#65533;&#65533;3&#65533;	9H&#65533;&#65533;8&#65533;&#65533;Vb&#65533;l&#65533;&#65533;&#65533;&#860;%&#65533;su&#65533;&#65533;&#65533;Tu&#65533;&#65533;&#65533;&#65533;5Z&#65533;&#65533;&#65533;&#65533;`&#65533;&#65533;$"&#65533;&#65533;y&#65533;&#65533;&#65533;)&#65533;n&#65533;&#65533;&#65533;.;&#65533;:&#65533;&#65533;&#65533;&#65533;'&#65533;&#65533;y&#65533;&#65533;&#65533;&#65533;'&#65533;&#65533;&#65533;:&#65533;&#65533;&#65533;&#65533;p&#65533;&#65533;&#65533;D(&#65533;y&#65533;&#65533;&#65533;&#65533;,&#65533;0&#65533;&#2033;c&#65533;&#65533;f&#65533;-r&#65533;EE&#65533;&#65533;<&#65533;&#1086;BI`&#65533;y&#65533;&#65533;&#65533;d&#65533;&#65533;p&#130;H&#65533;&#65533;N&#65533;&#65533;&#65533;&#65533;3&#65533;mU=&#65533;&#65533;g&#65533;q~c&#65533;&#65533;&#65533;Wl9Bb|(&#65533;eV&#65533;&#65533;&#65533;&#65533;q&#65533;c#&#65533;&#65533;`&#65533;T&#65533;*&#65533;&#65533;&#65533;&#65533;n&#65533;&#65533;a&#65533;&#65533;!&#65533;&#65533;8V!$5
&#65533;&#721;@q#ee&#65533;&#65533;&#65533;a>	%*&#65533;`)&#65533;jv&#65533;&#65533;&#65533;jS&#65533;&#65533;&#65533;0&#65533; &#65533;/-p&#1318;mf~&#65533;&#65533;_t:&#65533;6&#65533;&#1125;q&#65533;&#614;&#65533;)&#65533;tC&#65533;ch&#65533;&#65533;{&#65533;&#65533; v&#65533;X&&#65533;&#65533;y&#65533;
	&#65533;H&#65533;;&\&#65533;D>&#65533;&#65533;Q&#65533;C&#65533;>&#65533;&#65533;&#65533;D&#65533;&#65533;R&#65533;ZTO&#65533;&#65533;M&#65533;&#65533;&#65533;N&#65533;%T#
&#65533;&#65533;N&#65533;X6&#65533;RX!&#65533;j@&#65533;&#65533;&#65533;&#65533;&#1633;.sR&#65533;&#65533;;[&#65533;ub&#65533;&#65533;T&#65533;&#65533;&#65533;)&#65533;(&#65533;]h&#65533;(&#65533;&#65533; A&#65533;&#65533;F&#419;&#65533;y!&#65533;n&#65533;&#65533;%&#65533;&#21892;0EQ2$Ie2&#65533;S&#65533;&#65533;V9&#65533;&#65533;&#65533;<&#1624;g&#65533;&#65533;&#65533;&#65533;&#65533;&#65533;&#65533;if&#65533;&#65533;]Sk&#65533;&#65533;&#65533;0&#65533;&#1553;f&#65533;14%&#65533;&#65533;&#65533;2,q8c&#65533;&#65533;&#65533;&#65533;&#65533;$&#65533;&#1005;&#65533;&#65533;&#647;*&#1680;&#65533;&#65533;^&#65533;?B=Q&#65533;w&#65533;&#65533;p|&#65533;&#65533;'T&#65533;U&#65533;&#65533;G&#65533;pjtE&#65533;&#65533;&#65533;&#65533;&#65533;&#65533;&#65533;:k&#65533;1&#65533;&#1898;+s&#65533;Pi&#65533;R&#65533;&{&#65533;&#1624;5&#65533;,&#65533;&#65533;&#65533;&#65533;&#65533;R&#65533;l(&#65533;&#260;(&#65533;R&#65533;&#65533;&#1981;&#65533;H%@W&#65533;&#65533;MG&#65533;&#65533;i&#65533;&#65533;)&#65533;	H&#65533;&#65533;5&#506236;&#65533;=&#65533;&#65533;&#65533;&#65533;.jk&#65533;&#65533;JR{&#65533;O%&#65533;&#65533;&#65533;Y}&#65533;&#65533;&#65533;\&#1163;&#65533;&#65533;&#65533;/,%&#65533;&#65533;&#65533;!&#65533;&#65533;&#65533;g&#65533;&#65533;&#65533;2&#65533;1[&#65533;&#65533;&#65533;&#1823;&#65533;&#608;&#65533;_&#65533;&#65533;I0&#65533;&#65533;&#65533;&#65533;&#65533;&#65533;&#65533;&#65533;&#668;&#65533;&#65533;1&#65533;L3&#65533;B-&#65533;sdX&#65533;)y9Q&#65533;C&#65533;i&#65533;&#65533;&#65533;&#65533;&#65533;4d4&#65533;&#65533;&#65533;D:&#65533;&#65533;>&#65533;1	+&#65533;[&#65533;&#65533;&#1484;0&#65533;&#65533;bK&#65533;&#65533;&#65533;&}
&#65533;&#65533;&#65533;&#1377;&#65533;-Da	&#65533;W&&#556;2&#65533; o;!\|r&#65533;1&#65533;H- a&#65533;H&#1174;&#1429;"s&#65533;&#65533;&#65533;&#65533;"i&#65533;]&#65533;hX4&#65533;-yd&#65533;~k&#65533;&#65533;&#65533;&#65533;&#65533;
&#65533;&#65533;
G&#65533;#	&#65533;&#65533;&#65533;&#65533;&#65533;bD&#65533;&#65533;&#65533;v&#65533;s&#65533;&#65533;&#65533;-&#65533;JX&#65533;PP&#65533;&#65533;&#65533;!o+h&#65533;y&#65533;W&#65533;&#65533;&#65533;l9f&#65533;&#65533;&#65533;&#65533;W&#65533;H" &#1905;T&#65533;&#65533;&#15557;e"[&#65533;&#65533;&#65533;Vr7&#65533;-&#65533;;&#65533;&#65533;&#65533;&#65533;&#65533;&#65533;jV&#65533;I&#65533; &#65533;`&#65533;&#65533;&#65533;&#65533;&#65533;t8%a&#1057;#&#1976;I&#65533;QJxc&#65533;X&#65533;y1&#65533;^&#1115;&#65533;&#65533;&#65533;&#65533;&#65533;&#65533;&#65533;S&#65533;
+&#65533;&#65533;&#65533;&#65533;_&#65533;&#65533;C&#65533;&#65533;&#65533;q&#65533;&#65533;	/'&#65533;&#1341;&#65533;r&#65533;ba&#65533;&#65533;&#65533;C(&#65533;C#`&#65533;{}&#65533;qYB1s$&#65533;&#65533;&#65533;0d^,^%L&#65533;&#65533;&#65533;Hec&#65533;&#65533;&#65533;N	E0&#65533;&#65533;a&#65533;q&#65533;Bui&#65533;&#65533;g>&#65533;&#65533;&#65533;&#65533;=#p-i&#65533;N&#65533;	4&#65533;qo&#65533;&#65533;Au3eMj{&#65533;&#65533;&#65533;&#65533;&#65533;G*&	-:&#65533;Z&#65533;tY&#65533;&#65533;/!&#65533;L&#65533;2&#65533;&#65533;@&#65533;.&#65533;&#65533;&#65533;L&#65533;&#1403;&#65533;8T%l&#65533;&#65533;&#65533;&#65533;&#65533;Mj'&#65533;&#1190;&#65533;8&#65533;&#65533;"qM&#65533;&#65533;&#65533;UI"H&#65533;MZ#&#65533; &#65533;6&#65533;&#65533;&#65533;'&#65533;&#65533;/{&#65533;&#65533;&#65533;Y5. &#65533;&#65533;&#1045;&#65533;&#65533;t&#65533;G&#65533;&#65533;6&#65533;&#65533;&#65533;&#65533;&#65533;+&#65533;&#65533;l&#65533;&#65533;K1!&#65533;d&#65533;&#819;&#65533;S7&#964;/&#65533;`&#65533;-&#65533;L&#65533;&#65533;S*&#65533;;&#65533;&#65533;&#65533;}&#65533;a&#65533;)&#65533;}&#65533;&#65533;&#65533;&#65533;&#65533;y &#65533;&#65533;=Gz&#65533;,A_v&#65533;&#65533;Xg&#65533;L&#65533; &#65533;&#65533;&#65533;&#65533;<&#65533;&#65533;*&#65533;Y~$&#65533;&#65533;&#43576;@&#65533;&#65533;&#65533;&#65533;&#65533;$&#65533;&#65533;IJ&#65533;p&#65533;K&#65533;&#748;,&#65533;&#65533;9 &#65533;
&#65533;&#65533;&#65533;&#65533;&#65533;&#65533; &#65533;&#65533;&#1822;*&#65533;X&#65533;&#65533;)7X&#65533;&#678;F0&#65533;l&#65533;.d&#621;&#65533;&#65533;&#54706;C$&#65533;]&#65533;p&#65533;0W&#65533;4&#65533;"yi1	3&#65533;1&#65533;&#65533;&#65533;U&#65533;l7,&#65533;&#65533;$&#65533;&#65533;ub&#65533;m&#65533;,&#65533;&#65533;1 i&#65533;&#65533;|b:&#372;W&#65533;6pM&#65533;&#65533;&#65533;&#65533;&#65533;e&#65533;&#1227;[=^XB&#65533;&#65533;&#65533;&#65533;&#65533;i&#65533;&#65533;@7;&#65533;&#65533;~v&#65533;X&#65533;i&#65533;&#65533;&#65533;&#65533;&#65533;) &#65533;$&#65533;Z&#65533;&#65533;@@u&#65533;&#65533;&#65533;VM&#65533;S&#65533;&#65533;	&#65533;b&#65533;&#65533;9&#65533;Cvc&#65533;&#65533;b&#65533;&#65533;6&#65533;&#65533;7U.#B&#65533;\"0&#65533;&#65533;me&#65533;&#65533;b&#65533;uHZ&#65533;ntJ&#65533;y&#65533;&#65533;&#65533;&#65533;&#65533;&#65533;B&#7158;&#65533;&#65533;&#65533;]&#65533;]&#65533;{&#65533;o&#65533;&#65533;&#65533;&#65533; fp&#65533;&#65533;}&#65533;s&#65533;&#65533;3&#65533;&#65533;&#65533;%$&#65533;n&#65533;&#65533;U&#65533;8hv&#65533;&#65533;&#65533;&#65533;SJ"'E+8q0&#65533;&#65533;'&#65533;=&#65533;&#65533;p&#65533; #&#65533;&#1612;&#65533;C&#65533;Fh&#65533;&#1316;&#65533;&#65533;(&#245;8&#657;&#65533;4 &#65533;&#1482;&#65533;H&p4E3&#65533;&#65533;`"U&#65533;&#65533;n&#65533;	&#1476;&#65533;H&#65533;&#65533;~'&#65533;&}XU&#65533;!&#65533;	&#65533;&#65533;l&#1582;&#65533;K&#65533;)/&#65533;&#65533;<&#65533;&#65533;&#65533;&#65533;&#65533;'[&#65533;&#65533;&#466;,*Wj`c&#65533;w&#65533;[&&#722;&#65533;rn3_U&#65533;&#15020;&#65533;&#65533;&#65533;&#65533;A&#65533;k&#65533;&#65533;&#65533;\{9&#65533;&#65533;~b&#65533;8&#65533;&#65533;+&#889;&#65533;t&#65533;&#65533;&#65533;&#65533;-Z3&#65533;&#65533;&#65533;&#65533;!-&#65533;&#65533;&#65533;&#65533;@5&#65533;Xu)&#65533;&#65533;&#1968;;B&#65533;X&#65533;8Q&#65533;S&#65533;A95&#65533;8j&#65533;y&#65533;2W&#819;&#65533;&#65533;`&#65533;&#65533;HK=&#65533;42&#65533;4&#65533;&#65533;N&#65533;= v&#65533;U2&#65533;&#65533;&#65533;&#65533;DCRq4R&#65533;&#65533;&#65533;@&#65533;D&#65533;&#65533;&#2017;&#65533;i{?I&#65533;&#65533;&#65533;t&#64488;]&#65533;oRiv&#65533;&#65533;i&#65533;&#65533;&#65533;(0g&#1314;&#65533;&#65533;&#65533;&#65533;j1&#65533;-&#65533;:I&#65533;&#65533;&#65533; &#65533;&#554;&#65533;&#65533;E&#65533;L&#65533;}&#65533;/&#65533;&#65533;qp&#65533;&#65533;&#65533;FlaT NqG#&#65533;a&#65533;&#65533;j&#65533;x&#65533;&#65533;&#65533; &#65533;)&#65533;Er&#65533;&#65533; &#65533;Kc&#65533;<uj1&#65533;~./o&#65533;FKs&#65533;&#65533;&#65533; E^&#65533;&#65533;&#65533;&#65533;&#760;&#65533;&#65533;xu&#65533;@&#65533;&#65533;X{&#1179; %&#65533;&#65533;QE&#65533;l&#65533;H&#65533;Y?c&#65533;[5&#65533;=7Z&#65533;:&#65533;&#65533;&#65533;&#65533;&#65533;&#65533;
&#65533;&#65533;!&#65533;UrH]&#65533;&#1176;E8o&#65533;&#65533;mUk&#65533;=&#65533;&#65533;	&#65533;&#65533;:&#65533;8{&#65533;&#65533;/T$w&#65533;Bq&#65533;g&#65533;P&#65533;0&#65533;&#65533;C&#65533;T&#65533;&#65533;&#65533;X&#65533;&#65533;g<L&#65533;$!&#65533;x&#65533;&#65533;`~%OgBi&#65533;Ui&#65533;F\~&#65533;0x&#65533;a&#65533;U&#65533;&#65533;&#65533;&#65533;&#65533;2#&#65533;4&#65533;=2Sb5&#65533;I&#65533;&#65533;0P{&#65533;&#65533;k0k&#65533;&#65533;&#65533;P&#65533;&#65533;7&#65533;&#65533;4E!&#65533;&#65533;j&#65533;K*&#65533;\&#65533;W6&#65533;}I4X&#65533;9&#65533;&#65533;o9t8&#65533;&#65533;d&#65533;}&#65533;'~^H&#65533;&#65533;$e &#65533;n&#65533;&#65533;~3&#65533;&#65533;&#65533; w&#65533;&#65533;9&#65533;v&#65533; &#65533;o&#65533;G8K&#65533; 8C&#65533;'&#65533;&#65533;&#65533;&#65533;eJ.&#65533;_@t$c&#65533;_&#65533; e&#65533;&#65533;&#65533;4&#65533;@&#65533;&#65533;&#65533;&#65533;&#65533;X&#65533;&#65533;7q&#1495;&#65533;`V1&#65533;#&#65533;a&#65533;&#65533;u&#65533;v&#65533;&#65533;V&#65533;\70 kPY&#65533;&#65533;#6(,&#65533;P&#65533;!{B:&#65533;=syG,kS&#65533;vFA&#65533;&#65533;&#65533;&#65533;&#65533;&#65533;Le,&#65533;)e&#65533;&#65533;&#65533;*&#65533;&#65533;$wgM&#65533;&#65533;R&#65533;&#65533;\c&#65533;&#65533;](vd&#65533;DU~&#65533;8&#65533;&#65533;&#65533; Ub&#65533;ZLc&#65533;r&#65533;a&#65533;l&#65533;'f&#65533;BKJ&#519;J&#65533;l&#65533;&#65533; &#65533;L&#65533;vL&#65533;&#65533;	&#65533;&#65533;V&#358;q&#65533;/h&#65533;&#65533;'&#1536;&#65533;&#65533;h"&s&#65533;&#65533;&#65533;i&#65533;&#65533;&#65533;@&#65533;	&#65533;wB&#65533;aqTaVM&#65533;&#65533;y'&#65533;&#65533;&#65533;8&#65533;(a&#65533;&#65533;w&#65533;n&#65533;4 0&#65533;&&#65533;&#65533;\&#65533;&#65533;&#65533;&#65533;Ab&#65533;&#65533;6&#65533;M3&#65533;&#65533;&#65533;H&#65533;&#65533;8-|dc&#65533;&#65533;)&#65533;&#65533; h&#65533;&#65533;*&#65533;&#65533;&#65533;&#65533;
Ky?.&#65533;R&#65533;4xs&#65533;&#1368;J&#65533;&#65533;&#65533;G&#65533;_&#65533;&#65533;&#65533;&#65533;&#65533;&#65533;h&#65533;&#65533;&#65533;kgl&#65533;&#534;&#65533;E%.g"a6A&#65533;&#65533;n&#65533;&#65533;tw&#65533;xT&#327;#`&#65533;&#1415;&#65533;&#65533;V&#65533;&#1408;&#65533;&#65533;L:&#65533;&#65533;xj0xhV&#65533;&#65533;&#65533;'&#65533;&#65533;&#65533;$&#65533;'&#65533;q&#65533;1&#65533;DVjg&#65533;&#65533;a&#65533;&#65533;O&#65533;U&#65533;&#65533;&#65533;4&#65533;x&#65533;VR8&#65533;&#65533;&#65533;&#65533;b&#65533;K#31&#65533;)&#65533;bCy&#65533;&#65533;&#65533;R&#65533;@o&#65533;	Y&#65533; l&#65533;&#65533;7&#65533;ZF5^L&#65533;Q5&#65533;@&#65533;&#65533;
&#144;&#65533;3^&#601;?4&#65533;{&#65533;[&#65533;&#65533;&#65533;He0&#65533;&#65533;O&#406;@)&#65533;I q&#65533;eiX&#65533;&#65533;&#590;!&#65533;&#65533;&#65533;^&#65533;(&#65533;4FK&#65533;y&#65533;&#65533;12 &#65533;&#65533;.&#65533;V&#65533;Z%x&#1876;&#65533;/&#65533;&#65533;&#65533;-&#65533;&#65533;&#65533;
&#1636;h2&#65533;&#65533;&#65533;&#65533;E&#65533;&#65533;&#1800;&#65533;&#65533;&#65533;%b&#330;&#65533;Yy&#65533;&#65533;&#65533;F&#65533;mVW&#65533;&#65533;&#65533;~#%&#306;&#65533;&#65533;&#65533;Y&	p+P 9&#65533;&#65533;&#65533;b&#65533;&#65533;r4&#65533;s68m:c&#65533;&#65533;&#65533;E72<&#65533;&#65533;@&#65533;&#65533;+&#65533;:&#65533;c&#65533;E&#65533;P&#65533;HI&#65533;&#756;,&#65533;/&#65533;&#65533;&#65533;TCH&#65533;Je05&#65533;&#65533;N&#65533;I&#65533;i&#65533;&#65533;&#65533;t&#65533;~&#65533;&#65533;&#65533;h&#65533;s&#65533;&#65533;b&#65533;K&#65533;&#65533;?&#1490;A&#65533;&#65533;&#65533;7&#65533;yJUK&#65533;&#65533;&#65533;z&#65533;&#65533;]&#65533;!Z&#1250;q	&#65533; &#65533;E&#65533;&#65533;Ot&#65533;&&#65533;&#65533;&#65533;&#65533;y&#1495;&#65533;4&#65533;;&#161;9&#65533;&#65533;;&#65533;i&#65533;&#65533;&#65533;&#65533;V	_y6&#65533;Jq&#65533;&#65533;&#65533;+&#65533;&#65533;&#65533;cG28j&#65533;r?.W&#65533;D&#65533;|*&#65533;&#65533;X&#65533;E&#65533;[&#65533;&#65533;6&#578;AG&#65533;KwDr$&#65533;&#65533;*VQ&#65533;-8&#65533;&#65533;&#65533;=ex&#65533;&#65533;&#65533;I_g&#65533;&#1482;&#65533;^=g&#65533;&#65533;G&#65533;R&#65533;fm&#65533;&#65533;o*&#65533;&#65533;%&#65533;&#65533;&#65533;~=&#65533;Z&#19591;{JU &#42136;&#65533;&#665;nV&#65533;&#65533;&#65533;C&#65533;C7&#65533;&#65533; c&#65533;6&#65533;&#65533;&#65533;&#65533;&#65533;I&#65533;H)&#43174;&#65533;y&#65533;&#65533;9&#1169;Fy&#65533;	&#65533;&#65533;&#338;&#65533;&#65533;&#65533;&#65533;&#65533;&#65533;&#65533;&#65533;Z&#65533;&#65533;&#65533;) ># &#65533;Z 'w\&#65533;8&&#65533;&#65533;v)&#65533;V)O@&#65533;6&#65533;\&#65533;e&#65533;&#65533;&#65533;&#65533;&#65533;&#65533;&#570;_&#65533;q]I&#65533;BR&#65533;&#1203;&#21150;&#65533;eSL&#65533;&#65533;I[&#65533;&#65533;I&#65533;&#65533;&#65533;
4&#65533;z&#65533;&#1509;&#65533;&#65533;Y&#65533;&#65533;|&#65533;&#65533;&#65533;
#&#65533;:&#65533;&#65533;
u&#65533;w&#65533;&#1329;{1&#65533;&#65533;by&#65533;z&#65533;&#65533;n&#65533;&#65533;&#65533;&#65533;B&#65533;&#65533;&#65533;j&#65533;&#65533;h&#65533;z{&#65533;vw+&#65533;&#65533;&#41581;&#65533;6&#65533;r&#65533;&#65533;7&#65533;;&#65533;)i&#65533;K&#65533;&#65533;@Y&#65533;&#65533;p.&#65533;4!aP&#65533;&#1179;&#65533;&#139;>&#65533;&#65533;Pj&#65533;Q.&#65533;&#65533;&#65533;&#65533;P&#65533;	%.U&#65533;&#65533;ki*Y&#65533;&#65533;O@&#65533;&#65533;t&#65533;&#168;&#65533;&#65533; Q&#65533;V&#65533;&#65533;K&#65533;&#65533;&#65533;&#65533;mR&&#65533;&#65533;
&#65533;&#65533;&#65533;b&#65533;&#65533;&#65533;+U&#65533;&#65533;5(&#65533;&#65533;&#65533;Y&#65533;kY&#65533;&#65533;	`F&#65533;Z&#65533;wZ&#65533;d&#65533;&#65533;.&#65533;&#65533;&#65533;&#65533;&#65533;&#65533;V&#65533;Z&#65533;&#65533;j&#65533;&#65533;&#65533;g&#65533;&#65533;P&#65533;&#65533;&#65533;%/
&#65533;5&#65533;'2K&#65533;r&#65533;m&#65533;&#65533; &#65533;y&#65533;&#65533;
6&#65533;&#65533;&#65533;U&#65533;&#65533;i&#65533;&#65533;&#1784;,&#65533;-zd&#65533;)&#65533;&#65533;&#65533;&&#65533;u$&#65533;&#65533;Za&#65533;&#65533;2Np&#65533;&#65533;@&#65533;&#65533;&#65533;;&#65533;d&#65533;R(",7&#65533;+&#65533;G&#65533;/7&#65533;4&#65533;&#570;&#65533;&#65533;xKDo&#65533;[&#65533;&#65533;&#65533;&#65533;e&#65533;Y&#65533;&#65533;&#65533;)&#65533;&#1709;O&#65533;&#65533;X+&#65533;V&#65533;&#65533;&#65533;&#65533;&#65533;l&#65533;&#65533;&#65533;&#65533;S)&#65533;|&#65533;&#38601;	)&#65533; &#65533;&#65533;&#65533;&#65533;B&#65533;BC&#65533;B@&#65533;&#65533;&#65533;&#65533; &#65533;&#65533;&#65533;&#65533;&#65533;i&#65533;&#65533;3&#65533;;&#65533;&#65533;&#65533;&#65533;j&#65533;&#65533;`N&#65533;V&#65533;^&#65533;X&#65533;&#65533;(-*&#65533;,zAR&#65533; &#65533;&#65533;.&#65533; %k|&#65533;Bv&#65533;4~&#65533;&#65533;&#65533;&#65533;y&#158;&#65533;&#65533;+Q&#65533;BK&#65533;W&#1188;MYs&#65533;&#65533;&#65533;&#65533;&#1608;&#65533;9l"?S&#65533;&#65533;&#65533;&#65533;&#65533;l&#65533;&#65533;&#65533;&#65533;&#65533;&#1389;c&#65533;S&#299;&#65533;Nl&#65533;&#65533;&#65533;&#65533;:&#65533;&#65533;L&#65533;&#65533;[&#65533;r&#65533;M&#65533;&#65533;&#65533;|&#65533;&#65533;&#65533;&#65533;z:&#65533;%h&#65533;f&#1817;&#65533;-1&#65533;~@o&#65533;&#65533;&#65533;N&#65533;&#65533;&#65533;&#65533;)C&#65533;d&#65533;p&#65533;S&#65533;&#65533;$$&#65533;&#65533;&#65533;&#65533;&#65533;&#51832;&#65533;W&#65533;&#65533;&#251;	k&#65533;	&#65533;&#65533;&#461;,&#65533;| &#65533;&#65533;&#65533;&#65533;( &#65533;&#65533;&#1052;L4&#65533;z) &#65533;Z)4@&#65533;GI&#65533;&#65533;&#65533;/&#65533;&#65533;&#65533;/&#65533;&#65533;k&#65533;&#65533;&#65533;&#65533;&#65533;t&#65533;&#65533;f5&#65533;v6&#65533;&#65533;&#65533;Z2)Ti[&#65533;L&#65533;-_&#65533;&#65533;&#65533;|F&#65533;&#65533;P&#1852;z9(&#65533;I&#65533;AVU&#65533;&#65533;T&#65533;&#65533;&#332;&#65533;&#65533;+&#65533;&#65533;	&#65533;l*&#65533;&#65533;&#65533;&#65533;x&#65533;c&#65533;&#860;hp&#65533;&#65533;&#65533;&#65533;hc!&#65533;&#65533;&#65533;&#65533;&#65533;&#65533;&#65533;X&#65533;&#65533;&#65533;@`,&#65533;&#65533;/&#65533;&#65533;&#65533;8&#65533;\pn{Ol&#65533;0&#65533;x&#65533;w&#65533;Spgu5Z&#65533;} &#65533;&#65533;Z  "@  &#65533;{&#65533;&#65533;$&#65533;&#1259;/+&#65533;j5&#65533;&#216;&#65533;&#65533;I&#65533;l&#65533;-&#65533;6&#65533;|&#65533;co&#65533;QU&#65533;S&#65533;&#428;|d!C?&#65533;;vBY&#65533;&#65533;m&#65533;&#65533;A&#65533;&#65533;&#65533;8&#65533;`k&#65533;&#65533;&#65533;&#65533;V&#65533;-&#65533;&#65533; &#65533;&#1661;&#65533;4&#65533;&#65533;v&#65533;&#65533;&#65533;b&#65533;BDD&#65533;g&#65533;&#65533;|&#65533;&#65533;&#65533;&#65533;&#65533;6v&#65533;g{&#65533;&#65533;&#65533;&#1341;&#65533;&#65533;*&#65533;h&#65533;o&#65533;&#65533;&#65533;8&#65533;&#65533;&#65533;y&#65533;&#65533;i	V&#65533;&#65533;&#65533;&#65533;&#65533;&#65533;1&#65533;&#65533;&#65533;&#65533;d+7&#65533;.&#65533;&#1041;&#65533;&#65533;&#65533;&#65533;:&#65533;&#65533;&#65533;{H&#65533;&#426;&#65533;9&#65533;{s&#65533;&#65533;s&#65533;&#65533;&#65533;&#65533;&#65533;\&#65533;IM)&#65533;a&#65533;&#65533;&#65533;&#65533;&#65533;K&#65533;&#65533;WJm&#65533;&#65533;7.&#65533;v&#65533;&#65533;&#65533;&#65533;`&#65533;&#679;&#65533;5&#65533;&#65533;V	&#65533;&#65533;x&#65533;&#65533;m&#815;]T&#65533;&#65533;&#1951;l&#65533;&#65533;E&#65533;y	P&#65533;yfU&#65533;&#65533;&#65533;)&#65533;X&#986;&#65533;/&#48216;&#65533;i&#65533;C&#65533;t&#65533;&#65533;D<H&#65533;&#65533;&#65533;y&#65533; 9&#65533;&#65533;&#65533;&#65533;")&#65533;&#65533;&#65533;&#65533;&&#65533;&#65533;&#65533;Z<j&#65533;&#1523;&#65533;&#65533;j . &#65533;&#65533;l>&#65533;:7&#65533;&#2043;&#65533;&#1721;d&#65533;&#163;&#65533;=&&#1352;&#65533;&#65533;5&#65533;!dT&#65533;&#65533;&#65533;&#65533;&#65533;&#65533;&#65533;
]&#65533;&#65533;&Fz&#65533;E&#6962;&#747;&#65533;|5&#65533;u&#65533;(&#65533;V&#65533;d&#65533;&#65533;&#65533;@H8&#65533;BM&#65533;&#300;&#65533;<<&#65533;&#796;&#65533;C&#65533;J&#65533;5&#65533;ML&#65533;&#942;&#65533;&#1454;&#65533;&#65533;e,&#65533;&#65533;&#833;(7y&#136;&#65533;z&#65533;&#1449;7[	&#1949;O[&#65533;BF~&#65533;&#65533;&#1922;&#65533;&#65533;Z&#65533;&#410;F&#65533;&#65533;&#65533;8&#65533;M&#65533;&#65533;&#65533;>&#65533;&#65533;;)&#65533;,&#65533;&#65533;&#65533;&#65533; &#1977;sn&#65533;&&#65533;&#65533;.!F&#65533;#&#65533;&#65533;&#65533;&#65533;XY2&#65533;=&#65533;4&#65533;4&#65533;}&#65533;&#65533;[&#65533;&#65533;&#65533;&#65533;&#65533;6&#65533;&#65533;&#65533;t&#65533;a&#38177;&#65533;&#65533;_Z&#65533;b&#65533;~&#65533;`\&#65533;>&#65533;?&#65533;G&#65533;I]&#65533;&#65533;S&#65533;&#65533;"|:>&#1818;&#65533;&#371;^&#65533;&#65533;&#65533; Zm&#65533;&#65533;L&#65533;:&#65533;B[&#65533;A&#65533;&#65533;&#65533;&#65533;&#65533;&#65533;&#65533;	&#65533;j&#65533;&#65533;,&#65533;&#65533;t&#65533;&#65533;&#65533;I`&#65533;-&#65533;n&#65533;&#65533;Z&#65533;&#65533;$i&#65533;~#}&#65533;&#65533;L_` &#65533;&#65533;&#65533;&#65533; &#65533;-&#65533;&#65533;l&#65533;=&#65533;)&#65533;
][!&#65533;)&#65533;E&#65533;&#65533;s&#65533;M&#65533;[&#65533;^&#65533;>&#65533;5&#65533;&#65533;h&#65533;~I&#65533;o&#65533;&#65533;M&#65533;/@&#65533;&#65533;U&#65533;&#65533;:&#65533;6&#65533;wS&#65533;&#65533;&#65533;&#65533;&#65533;&#65533;{&#65533;&#552;px&#65533;&#65533;/n&#65533;&#65533;N&#65533;W&#65533;&#65533;&#65533;&#65533;&#65533;^A&#65533;.&#65533;U&#65533;&#65533;?&#65533;1&#65533;A&#65533;&#65533;&#65533;&#65533;[&#65533;&#65533;#&#65533;&#65533;~&#65533;&#65533;&#65533;&#65533;N%H| &#65533;&#65533;&#65533;&#65533;0&#688;&#65533;k&#65533;7&#65533;p&#65533;&#65533;&#65533;>&#65533;=&#65533;r2PR&#65533;&#65533;&#65533;A&#65533;E_I/4&#65533;&#1080;&#65533;&#65533;&#65533;R&#65533;<&#65533;($&#65533;&#65533;Ip4p&#65533;j&#65533;&#65533;]_&#65533;=&#65533;n&#65533;&#65533;k&#65533;J&#65533;]&#65533;&#65533;jQ&#65533;n&#65533;&#65533;<&#65533;&#65533;&#65533;&#1775;&#65533;&#65533;&#65533;&#1248;u6&#65533;\i&#65533;&#65533;&#211;e&#65533;&#65533;&#1180;&#65533;&#65533;/&#65533;&#65533;E&#65533;T&#65533;&#65533;&#65533;&#65533;&#65533;&#65533;	(nU%&#65533;&#65533;&#65533;&#65533;9&#65533;&#65533;&#65533;&#65533;&#65533;&#65533;&#65533;&#65533;&#65533;&#65533;&#65533;&#65533;&#65533;3V\&#65533;/&#65533;`&#65533;&#65533;&#65533;&#65533;&#65533;&#65533;&#65533;&#65533;&#65533;&#65533;&#65533;&#65533;&#65533;|&#65533;\8:&#65533;&#65533;&#65533;&#65533;&#65533;{&#889;e&#65533;&#65533;}&#65533;%&#65533;&#65533;&#65533;&#65533;&#65533;&#65533;e&#1266;+&#1531;`^&#65533;z&#65533;&#1743;&#65533;&#65533;&#65533;&#65533;&#65533;&#65533;&#65533;&#65533;&#65533;&#65533;&#65533;&#65533;&#65533;&#65533;&#65533;&#65533;&#65533;&#65533;&#65533;&#1255;-_&#65533;h&#65533;&#65533;	&#65533;&#65533;&#65533;" &#65533;&#65533;I E&#65533;&#65533;q&#65533;&#65533;&#65533; G&#65533;&#65533;T&#65533;&#65533;&#65533;5z&#1080;&#65533;&#65533;&#65533;G6&#65533;&#65533;pB&#65533;D&#65533;&#65533;R&#65533;&#65533;&#65533;&#65533;!&#649;1= !&#65533;g&#65533;KR&#65533;N1&#65533;U&#65533;P&#65533;d#&#65533;JE&#65533;&#65533;&#65533;TER&#65533;&#65533;&#65533;&#65533; 4&#65533;&#65533;k5&#65533;&#1587;z&#65533;&#1411;&#65533;&#65533;&#65533;>K&#65533;m&#65533;c+d&#65533;[vo&#65533;&#65533;&#65533;&#65533;F&#65533;&#65533;&#65533;R:^M1&#65533;u&#65533;-&#65533;&Q&#65533;&#65533;&#65533;&#65533;&#65533;L
e&#65533;&#309;TgU&#65533;C{&#65533;b&#65533;X&#65533;`&#65533;L[w&#65533;&#65533;@$&#65533;X&#65533;&#65533;&#65533;[3&#65533;&#65533;&#65533;I&#65533;&#65533;o&#65533;3I&#65533;&#65533;% &#65533;&#65533;&#65533;@l&#65533;&#377;n&#65533;&#65533;s"&#65533;&#65533;&#65533;F&#65533;&#65533;&#65533;&#65533;&#65533;&#65533;&#65533;>84]&#65533;*3&#65533;&#65533;X&#65533; 5l,&#65533;&#65533;G&#65533;e'&#65533;&#65533;d%&#65533;9&#65533;&#65533;b&#65533;?&#65533;&#65533;&#65533;l==&#65533;&#1409;&#65533;4C&#65533;VT &#65533;&#1476;|&#65533;a&#65533;&#65533;JR5%a\&#65533;&#65533;`!&#65533;1V&#456;&#65533;!&#65533;l'\&#65533;&#65533;[}6 ]m&#65533;&#65533;&#397;lQh&#65533;&#65533;r&#1109;&#65533;HyXb&#65533;"&#65533;EV&#65533;&#65533;E&#65533;@&#1619;ZvYYT&#65533;&#65533;g&#65533;e&#65533;
&#65533;&#65533;&#65533;j	&#65533;&#65533;&#65533;&#65533;&#1565;&#65533;`BU'm&#65533;&#65533;&#65533;&#65533;A&#65533;&#65533;Y&#65533;v&#65533;d&#65533;m&#65533;%w&#65533;e:&#65533;&#65533;&#65533;&#65533;&#1411;&#65533;6&#65533;|&#65533;w&#679;&#65533;w&#65533;&#1062;@&#65533;&#65533;BD=D&#65533;&#65533;pq&#65533; &#65533;U9&#65533;)@V)Otd 1&#65533;&#65533;&#65533;~&#65533;I Y&#65533;&#65533;&#65533;&#65533;/&#65533;&#65533;&#65533;!&#65533;n&#65533;%<&#65533;8X&#65533;<y$&#65533;&#65533;<5&#65533;0&#65533;FPn5k8&#65533;&#65533;V&#1566;&#65533;\3>ya&#65533;&#65533;V&#65533;#\&#65533;&#741;&#65533;Hz&#65533;&#65533;&#65533;&#65533;0d	&#65533; &#65533;&#65533;&#65533;*&#65533;&#65533;&#65533;`&#65533;/&#65533;Ya&#65533;&#65533;&#65533;&#65533;7&#65533;&#65533;R&#65533;j&#65533;&#65533;N&#173;E&#65533;&#65533;&#65533;&#65533;9J&#65533;w&#65533;&#65533;&#65533;u&#65533;&#65533;c&#65533;-&#65533;v|&#65533;t&#65533;"*r&#65533;&#65533;&#65533;&#65533;&#65533;&#65533;l&#65533;9&#1648;|kt&#65533;&#65533;&#65533; &#65533;&#65533;&#65533;&#65533;&#65533; C;&#65533;&#65533;i&#65533;&#65533;&#65533;&#65533;,&#65533;&#1681; &#65533;&#65533;&#65533;&#65533;&#65533;)&#65533;w&#65533;&#65533;&#65533;&#65533;TFF&#65533;&#65533;_I&#65533;h&#65533;Z3&#65533;"&#65533;&#65533;2&#65533;"OE&#65533;L&#65533;b5&#65533;V&#65533;C&#65533;&#65533;d&#65533;w&#65533;&#65533; [>&#65533;,&#65533;d&#65533;h&#65533;B"&#65533;&#570;&#65533;q&#65533;.(&#65533;E]%T&#65533;&#65533;&#65533;&#8843;&#65533;,&#65533;&#65533;&#65533;+&#65533;&#65533;nmkq&#65533;&#65533;9&#65533;&#65533;i&#65533;y&#585;B`&#65533;&#65533;&#65533;&#65533;&&#347;&#65533;r&#65533;-/:&#65533;&#39571;<&#65533;&#65533;&#65533;&#65533;gu&#65533;&#65533;&#65533;w'&#65533;&#1930;C&#65533;&#65533;&#65533;&#65533;@:&#65533;&#65533;&#65533;z&#65533;&#65533;g&#65533;&#65533;zb&#65533;&#65533;[Hq&#65533;&#65533;&#65533;* Fd&#65533;&#1843;&#65533;&#65533;&#65533;&#65533;&#65533;&#65533;J&#65533;XU@:Yv&#65533;jG&#65533;&#65533;&#65533;Vql&#65533;&#65533;h&#65533;&#65533;&#65533;&#1960;V&#65533;r&#65533;&#65533;&#65533;&#1874;&#65533;^&#65533;&#65533;+F&#65533;&#65533;&#65533;b.t	p&#65533;ZZ#%)&#65533;q&#65533;&#65533;&#65533;&#65533;~M&#65533;&#65533;&#65533;Dp>&#65533;&#65533;&#65533;&Q&#65533;&#65533;	&#65533;&#65533;"&#65533;&#65533;&#65533;l&#65533;K&#1315;&#65533;#;&#65533;A&#65533;{&#1609;!&#65533;vG&#65533;&#65533;&#65533;Z&#65533;0&#65533;&#65533;x&#65533;2&#65533;h&#65533;%&#526;&#65533;&#65533;W&#65533;&#65533;a@xA&#65533;y:&#65533;&#65533;*&#65533;*&#65533;p &#65533;&#65533;$&#65533;&#65533;>&#65533;&#65533;B&#65533;&#65533;*W&#65533;
&#65533;&#1728;;&#65533;&#65533;^&#65533;&#65533;cWV&#65533;&#65533; &#584;np&#65533;&#2030;P&#65533;p&#65533;O&#65533;&#65533;&#65533;V&#65533;&#65533;!&#65533;.]&#65533;86%&#65533;&#65533;{R#&#65533;&#65533;Z&#65533;&#65533;i&#65533;&#65533;&#65533;&#65533;5&#65533;Z&#65533;`Tq&#65533;7&#65533;&#65533;`+!
kW&#65533;=&#65533;V[ &#65533;,&#65533;a&#259;ml&#65533;I&#65533;$V&#65533;&#724;&#65533;&#1031;&#65533;\&#65533;.Q	&#65533;y&#65533;FPS&#65533;"&#65533;D'&#65533;G&#65533;Z&#65533;F&#65533;gk&#65533;&#65533;&#65533;lE&#65533;	&#65533;#&#65533;&#65533;&#65533;&#65533;&2&#65533;&#65533;&#1334;'&#65533; &#65533;\&#65533;lP&#65533;&#65533;&#65533;!g/)R_"&#65533;&#65533;Hr&#65533;n&#65533;K&#1738;X&#65533;&#65533;d&#65533;AX&#65533;&#65533;&#65533;B&#65533;;NH&#65533;D&#65533;&#65533;H~VI&#65533;&#65533;$;&#65533;IOM&#65533;&#65533;&#65533;RHC)&#65533;$&#65533;&#65533;&#65533;:&#65533;0&#65533;&#65533;J^&#65533;&#65533;&#65533;K3&#65533;@&#65533;:&#65533;2uZ]&#65533;7V&#65533;&#65533;o&#65533;&#65533;O?&#65533;e&#65533;)2"&#65533;r&#65533;&#65533;DAj%T&#65533;&#65533;4&#65533;&#65533;&#65533;z\B<~&#65533;KT)XC&#65533;&#65533;&#65533;$<&#65533;l&#65533;&#65533;T&#65533;&#65533;&#65533;s
&#65533;&#65533;&#13311;,&#65533;&#65533;&#65533;&#65533;cA&#65533;&#65533;&#65533;&#65533;r&#65533;&#65533;&#65533;&#65533;	 eH{v&#65533;}\Q&#1732;)i!&#65533;&#65533;&#65533;&#65533;&#65533;D&#65533;&#65533;E&.&#65533;rm&#65533;` &#65533;&#65533;J&i&#65533;H&#65533;&#65533;&#65533;&#65533;*I6&#65533;&#65533;MG
&#65533;&#65533;-	)$a+&#65533;&#65533;R,;8&#65533;Lg5Sk&#65533;&#408;&#65533;82w&#65533;1&#65533;&#65533;I!C&#65533;P&#65533;&#65533;[&#65533;&#40216;H&#65533;E&#65533;hD&#65533;&#65533;"&#65533;A455M&#65533;Y&#65533;=&#65533;&#65533;&#65533;b&#65533;&#65533;&#65533;^&#65533;f&#947;&#65533;&#65533;&h-&#65533;&#65533;i&#65533;I7/ &#65533;&#65533;&#65533;R&#65533;&#65533;R&#65533;~uU[C&#65533;5&#65533;C&#65533;aH&#65533;h&#65533;&#65533;?&#65533;p&#65533;&#65533;V~,&#65533;3x>&#65533;J&#65533;YhI&#65533;&#65533;&#65533;&#65533;&#65533;&#65533;&#65533;&#65533;&#65533;&#1696;&#65533;&#65533;pU&#65533;&#65533;.8&#65533;&#898;T&#65533;&#65533;M&#65533;&#65533;R&#65533;&#65533;V&#65533;/f&#1543;7&#65533;&#65533;&#65533;&#65533;
&#65533;.&#65533;&#65533;&#65533;>&#412;d&#65533;(&#65533;;&#65533;&#65533;&#65533;&#65533;c&#65533;&#65533;f&#65533;.q&#65533;&#65533;&#65533;&#65533;&#65533;&#65533;_[g&#65533;&#65533;&#65533;&#65533;&#65533;!&#65533;S&#65533;F&#65533;9U-&#65533;&#65533;&O&#65533;&#65533;&#65533;@>D#&#65533;&#65533;&#65533;X&#65533;6gO&&#65533;&#65533;&#65533;U-&#65533;&#65533;&#65533;&#1666;a &#65533;S
&#65533;&#65533;P&#65533;&#65533;w&#65533;&#65533;&#65533;N&#65533;@&#65533;&#65533;N\"&#65533;.&#65533;$&#65533;e&#65533;&#65533;&#65533;&#65533;P&#65533;&&#65533;%&#65533;W&#65533;&#65533;&#65533;e l&#65533;&#65533; %?!jkZ&#65533;3(V&#65533;I&#65533;&#65533;&#65533;&#65533;&#65533;&#65533;C&#65533;1
&#65533;&#65533;Y&#65533;z&#65533;m&#65533;&#65533;&#65533;&#65533;&#65533;&#65533;C&#65533;&#65533;6&#65533;rY&#65533;Z%/&#65533;9&#65533;&#65533;&#65533;=v&#65533;'&#65533;)Z(&#65533;&#65533;G2&#65533;&#65533;1&#65533;A&#65533;Z&#65533;H&#65533;~F8&#65533; &#65533;Jy&#65533;&#65533;&#65533;&#65533;$&#65533;@&#65533;Axb&#65533;p&#65533;&#65533;W&#65533;&#65533;&#65533;|&#65533;9| #CJ&#65533;S&#65533;rG&#65533;8z&#65533;&#65533;&#65533;^	aC&#65533;YfC&#497;&#65533;&#65533;G&#65533;&#65533;&#65533;&#65533;&#65533;c'Z&#65533;!iz&#65533;^&#65533;&#65533;Ig,&#65533;&#65533;&#65533;7&#65533;&#65533;5q&#65533;K&#65533;!U&#65533;t&#65533;&#65533;zQ&#65533;&#65533;&&#65533;r&#65533;O&#1014;kuh&#1757;&#65533;&#65533;&#65533;(P&#65533;y&#65533;&#65533;*C&#65533;I&#65533;m&#65533;q&#65533;&#65533;p&!JPpy&#65533;1x&#65533;&#65533;e&#65533;&#65533;5&#65533;p&#65533;&#65533;mSh&#65533;%#V!A&#65533;&#65533;&#65533;w
&#65533;&#65533;&#65533;^Rv&#65533;&#65533;&#65533;&d$	&#65533;&#65533;&#1602;&#65533;_./o&#65533;/&#65533;&#65533;v&#65533;&#65533;O&#900;~&#65533;9&#65533;>h&#65533;&#65533;Y&#65533;*&#65533;&#65533;&#65533;&#65533;!&#65533;&#65533;$&#65533;&#65533;^&#65533;&#65533;&#65533;O&#65533;&#65533;&#65533;&#65533;l&#65533;:&#65533;*&#65533;;&#65533;&#65533;&#65533;`&#65533;7&#65533;IT&#65533;&#1411;|D&#65533;&#65533;b&#65533;&#65533;&#65533;
&#65533;&#65533;&#65533;6&#1816;&#65533;:M&#65533;&#65533;&#65533;.&#65533;C&#65533;&#65533;.]&#65533;&#65533;&#65533;5&#65533;&#65533;<&#65533;!&#65533;E=&#65533;&#65533;&#65533;&#65533;&#65533;8&#65533;&#65533;&#45836;qL&#65533;&#65533;&#65533;g&#65533;&#65533;{&#65533;q3&#65533;iR;D&#65533;&#65533;2v&#65533;&#65533;&#65533;I7&#65533;&#65533;,&#65533;&#65533;X&#65533;&#65533;?&#65533;kp&#65533;&#65533;&#65533;
&#65533;&#65533;s&#1983;&#65533;&#65533;&#65533;&#826;&#65533;&#65533;&#65533;&#65533;&#65533;&#65533;E&#65533;x&#65533;AR&#65533;Q&#65533;6&#65533;&#65533;&#65533;&#65533;&#65533;Gr&#65533;fr'&#65533;	,&#65533;R0e&#65533; k&#65533;%&#65533;l&#65533;g&#65533;L&#65533;&#65533;s&#65533;ds&#65533;U(+&#65533;nC&#65533;&#65533;&#65533;P&#65533;&#65533;@&#65533;[G&#65533;hAGt&#65533;&#65533;r&#65533;&#65533;91gSH&m&#65533;gKu;up&#65533; `mI&#65533;3&#65533;&#65533;)&#65533;&#65533;<d&#65533;u&#65533;&#65533;]B&#65533;M[p&#65533;nd =}&#65533;&#65533;]&#65533;n&#65533;V&#65533;&#65533;&#65533;V;H&#65533;4uG`&#65533;&#65533;~57&#65533;5G&#65533;&#65533;T&#65533;&#65533;C(&#65533;s8*&#65533;&#65533;i&#65533;&#65533;a&#65533;sQ#@y$c&#65533;$r&#65533;&#65533;I&#65533;&#65533;&#65533;7t&#65533;r&&#758;z,&#65533;R&#65533;&#65533;&#65533;B7v6%&#65533;|&&#65533;&Q7Jk&#65533;&#65533;&#65533;'d&#65533;e&#65533;e9&#65533;&#65533;&#65533;&#65533;&#65533;&#65533;?([.xo&#65533;z&#65533;b6&#65533;&#65533;\&#65533; K&#65533; &#65533;&#65533;&#65533;|&#1364;]&#65533;&#65533;E&#65533;&#65533;<Zwf>&#65533;!]&#65533;&#65533;&#65533;&#65533;&#65533;]&#65533;1 g&&#65533;Cj@&#1350; am&#65533;?&#1490;z&#65533;BA`8&#65533;(&#65533;&#65533;{&#65533;&#65533;(- _&#65533;&#65533;'&#65533;&#65533;x$TN2&#65533;&#65533;?&#65533;Xjrq&#65533;&#65533;/&#65533;&#65533;&#65533;&#65533;s&#65533;G(#p`&#65533;&#1217;V&#65533;J&#65533;&#65533;B&#65533;N&#65533;D%x&#65533;&#1227;@&#65533;+18K-0BF&#65533;&#65533;'&#65533;&#65533;H&#65533;&#65533;&#65533;z&#65533;&#65533;(P&#12521;H&#65533;M&#65533;c?Q&#65533;&#65533;V&#65533;G&#488;-&#65533;m&#65533;wk&#65533;&#65533;.affK&#65533;$&#65533;&#65533;B&#65533;[&#65533;&#65533;&#65533;	&#65533;b&#65533;V&#1101;&#65533;h	&#65533;/&#65533;&#65533;&#65533;l!&#65533;&#65533;&#65533;>f)&#65533;w-D&#65533;&#65533;&#65533;&#65533;&#65533;pU_&#65533;&#65533;&#65533;U9$"8&#65533;'pT&#65533;&#65533;>&#65533;&#65533;V&#65533;&#65533;&#1255;iwiQ&#65533;&#29729;&#65533;&#65533;P&#65533;&#65533; &#65533;&#65533;&#65533;z&#65533;&#65533;R:x&#65533;&#65533;a:&#65533;&#194;&#65533;&#65533;SC3ys?X&#65533;&#65533;cU&#65533;0&#1560;8&#65533;K&#65533;&#65533;&#65533;&#65533;J&#65533;B@&#65533;s#&#65533;l8&#65533;k&#65533;8y)eY&#65533;A&#65533;&#65533;&#65533;w`&#65533;&#65533;u&#65533;&#65533;E &#65533;l%&#65533;w&#65533;}&#408;&#65533;&#65533;8F&#65533;&#65533;b&#65533;XX&#65533;*&#65533;&#65533;&#65533;F&#65533;4>&#65533;&#65533;g E&#65533;&#65533;s&#65533;&#65533;&#455;&#65533;&#470;&#65533;H;&#65533;8f/y&#65533;&#65533;Y&#65533;&#65533;r&#65533;&#65533;ip&#65533;&#65533;&#65533;&#65533;&#65533;q&#65533;&#65533;&#65533;&#65533;&#37922;a,&#65533;&#65533;ya&#65533;`&#65533;&#1609;&#65533;)k&#65533;&#65533;&#65533;y&#65533;=&#65533;s&#65533;Fxi&#65533;&#65533;m&#65533;&#65533;Y'&#65533;&#65533;&#65533;&#65533;'\7&#65533;&#65533;&#65533;:&#65533;&#65533;&#65533;$*&#65533;&#436;&#65533;
G>&#65533;&#65533;'&#65533;&#65533;&#65533;&#37972;&#65533;D^&#65533;m@<&#65533;<g&#65533;&#65533;W&#65533;&#65533;cv&#65533;&#65533;&#65533;	&#65533;&#65533;6^&#65533;&#65533;&#65533;xU4b&#65533;b\&#65533;&#65533;&#65533;&#65533;&#65533; *&#65533;G~&#65533;_N&#65533;FKu&#65533;&#65533;&#65533;6&#65533;&#65533;K&#65533;!-&#65533;&#591;&#65533;G&#65533;&#65533;	62X&#65533;Yj&#38495;&#65533;&#65533;}&#228;&#65533;&#65533;&#65533;%)&#1483;&#65533;&#65533;F_&#624454;&#65533;]&#65533;dF&#65533;&#65533;y&#65533;H(&#65533;&#65533;&#65533;&#65533;S&#65533;&#65533;O&#65533; K&#65533;&#65533;v&#65533;s&#65533;&#65533;&#65533;2"j&#65533;0&#594;*-nS@&#65533;"5&#65533;l6 &#65533;&&#65533;&#674;Q'E&#30084;! <&#1958;M&#1602;&#65533;&#65533;&#65533;v&#65533;[T&#65533;5&#65533;	&#65533;4&#65533;&#65533;&#65533;6]&#65533;&#65533;&#65533;M&#610;&#65533;v&#65533;&#65533;&#65533;\&#65533;&#65533;&#65533;&#65533;P&#65533;&#65533;&#65533;&#65533;y&#65533;&#1376;&#65533;&#65533;&#65533;g&#65533;&#65533;7&#65533;s9&#65533;I&#65533;i&#65533;&#65533;s2&#65533;GioJ&#65533; Jb&#65533;Ej	 &#65533;+6&#65533; &#65533;&#1418;k&#65533;r&#65533;z\&#65533;p&#65533;
&#65533;&#65533;7&#65533;A&#65533;&#65533;&#65533;&#65533;66m&#65533;&#65533;&#65533;&#65533;l+&#65533;&#65533;&#65533;&#65533;&#65533;&#65533;W&#65533;0&#65533;&#65533;r&#65533;&#407;&#65533;I'&#65533;(H&#65533;&#65533;0E7&#65533;&#65533;&#65533;!*&#65533;&#65533;&#65533;LY&#65533;&#65533;^^a&#65533;&#65533;T &#65533;&#65533;x &#65533;&#65533;[f&#65533;&#65533;{&#65533;v&#65533;&#65533;1&#65533;&#65533;n&#65533;&#65533;&#922;k&#65533;9&#65533;&#65533;(^
&#65533;&j&#65533;&#65533;P&#65533;&#65533;
&#65533;AsI&#65533;tH&#65533;&#65533;@n&#65533;.&#65533;Wa!E6&#65533;&#400;&#65533;&#65533;
P&#65533;&#65533;&#65533; ?G^	D&#167;&#65533;&#65533;)&#65533;&#1056;jz&#65533; &#65533;&#65533;&#65533;nk(&#65533;m&#65533;&#65533;&#706;&#65533;t&#65533;&#694;|[ls&#65533;&#65533;&#65533;&#65533;>U&#65533;&#65533;70&#65533;&#65533;JK0)&#65533;&#65533;&#65533;&#65533;U&#65533;&#65533;:f^gf<{P&#65533;&#65533;4 NE&#65533;&#65533;&#65533;%h&#65533;&#65533;&#65533;&#65533;&#65533;&#522;&#65533;7&#65533;&#65533;&#65533;j&#65533;&#65533;j&#65533;|F;&#65533;&#65533;&#65533;&#65533;&#65533; &#65533;&#65533;&#65533;4:Fc&#65533;'&#65533;&#65533;%{e&#65533;&#65533;&#65533;b&#65533;&#1439;&#65533;&#629;&#65533;8A$&#65533;s&#65533;Y&#65533;&#1682;&#65533;62&#65533;){A&#65533;&#65533;&#65533;h&#65533;&#65533;&#65533;S@&#65533;&#65533;&#65533;j~u;&#65533;&#687;y&#65533;[x&#65533;OkK0&#65533;&#1545;&#65533;:&#65533;m&#65533;{#&#65533;*	&#65533;&#65533;}&#65533;<&#65533;Q&#65533;7;oM&#65533;U&#65533;a&#65533;&#65533;&#65533;&#1714;S&#65533;Q&#65533;		&#65533;&#65533;&#65533;&#65533;&#65533;g&#65533;&#65533;4@
&#65533;&#65533;GCk&#65533;&#65533;&#65533;{&#65533;np&#65533;&#65533;&#65533;&#65533;I5>&#65533;&#65533;&#65533;T&#1708;0D&&#65533;&#65533;&#65533;&#65533;q&#65533;r&#65533;&#65533;8?&#65533;'&#65533;*\&#65533;&#65533;h&#263;&#65533;j 5&#65533;&#65533;&#65533;d&#65533;&#65533;J5&#65533;&#65533;&#65533;&#65533;v&#1761;}j&#65533;&#1698;/&#65533;[d/&#65533;&#65533;&#65533;5(;&#65533;'&#65533;&#65533;i&#65533;&#65533;&#65533;C&#65533;&#65533;&#65533;Q&#65533;`&#713;<&#65533;G&#65533;&#65533;9Ko&#65533;&,&#65533;&#65533;"F&#600;&#65533;&#65533;&#65533;&#65533;b&#65533;M&#65533;
&#65533;b&#53117;h&#65533;&#65533;&#65533;'UKz&#65533;d\D"Rw&#65533;`{X.&#65533;1&#65533;~	D&#65533;z4
&#65533;&#65533;a&#65533;&#65533;&#65533;^&#65533;e&#65533;&#65533;S&#65533;~&#65533;RP&#1750;&#65533;CK&#65533;Pkk[&#65533;&#65533;^&#65533;&#65533;D&#65533;;&#65533; &#65533;| &#65533;&#65533;&#65533;&#65533;ab&#65533;&&#304;&#65533;<T1&#65533;sC&#65533;~l&#65533;&#65533;BGD* E&#65533;&#65533;&#65533;&#65533;&#65533;&#8979;&#65533;P&#65533;&#65533;K&#65533;&L&#65533;!_&#65533;_&#65533;&#65533;<&#65533;&#65533;n7&#65533;N&#65533;Z&#65533;&#65533;&#649;?&#65533;;&#136;h&#65533;&#65533;[&#65533;&#65533;&#65533;&#65533;o%4&#65533; kw6&#65533;g&#65533;p	&#65533;&#65533;&#65533;&#65533;&#65533;&#65533;&#65533;v
&#65533;V&#65533;%@&#65533;pR	*$+&#65533;&#65533;&#65533;&#65533;e8&#65533;S&#65533;&#65533;&#65533;:&#65533;D{&#65533;&#65533;{Dz"&#65533;(&#37533;&#65533;&#247;&#65533;&#65533;&#65533;&#65533;R+Z&#65533;&#65533;&#65533;c&#65533;&#53044;&#65533;&#65533;H&#65533;&#65533;&#65533;&#65533;&#65533;&#65533;=%p&#65533;&#65533;f|&#65533;=]&#65533;O&#65533;}&#65533;VEVyv6;&#65533;5q&#65533;&#65533;&#65533;v|&#65533;C&#65533;[&#65533;&#65533;&#65533;&#65533;&#65533;\&#65533;>&#65533;q&#65533;p &#65533;Po&#65533;&#65533;&#65533;i&#65533;h&#65533;&#53948;&#65533;o&#65533;&#65533;891,&#65533;&#65533;&#65533;*`&#65533;&#65533;A&#65533;R&#65533;6l&#65533;&#65533;&#65533;&#65533;5&#65533;lA|&#65533;&#65533;\&#65533;&#65533;c&#65533;&#65533;&#65533;&#65533;vWWJ&#65533;&#65533;&#65533;&#65533;m\&#65533;&#65533;:D&#65533;&#65533;D&#65533;&#65533;&#65533;a&#48949;&#65533;Q<&#65533;I)&#65533;&#65533;&#65533;&#65533;&#65533;-t&#65533;&#65533;}&#65533;&#1143;3&#65533;h&#65533;&#65533;&#1251;&#65533;&#65533;;&#65533;[&#65533;@&#65533;&#65533;;&#65533;&#65533;&#65533;&#65533;&#65533;&#65533;&#1458;=&#65533;I'&#628;qp &#65533;D&#65533;&#65533;	&#65533;&#65533;&#65533;y&#65533;&#65533;&#65533;,\&#65533;tzQ^&#65533;&#65533;&#65533;&#65533;e->&#65533;0n0&#65533;&#65533;E&#65533;&#65533;o}&#65533;&#65533;&#65533;&#65533;s&#65533;&#65533;q&#65533;(C<&#65533;&#65533;&#65533;&#65533; &#65533;&#65533;J&#65533;&#65533;!&#65533;&#65533;&#65533;=&#65533;i(&#65533;&#65533;2&#65533;&#65533;V&#65533;H&#65533;X\&#65533;&#65533;)>&#1265;&#1735;&#65533;D9 &#65533;&#65533;&#65533;&#65533;}&#65533;V&#65533; &#65533;] &#65533;&#65533;%&#65533;&#65533;&#65533;&#65533;&#65533;Nj&#65533;. &#65533;A&#851;&#65533;&#65533;&#65533;4&#65533;&#65533;||&#65533;&#65533;^L&#65533;Q[p&#65533;&#65533;J&#65533;
&#65533;D&#65533;&#65533;&#65533;&&#525;&#1359;%&#65533;&#65533;/&#65533;&#65533;&#65533;*&#12849;&#65533;j@e}&#65533;t@&#949;&#65533;&#65533;&#65533;&#65533;&#65533;;&#65533;&#65533;&#65533;X|]Pk&#65533;A$&#1978;,&#65533;k&#65533;&#65533;N&#65533;&#65533;%Z&#65533;K&#65533;&#65533;&#65533;D&#65533;P&#65533;;s&#65533;&#65533;&#65533;<&#65533;&#65533;uY%&#65533;&#65533;&#65533;&#65533;&#65533;,&#65533;&#65533;&#65533;Gc3.&#65533;v&#65533;&#65533;^&#65533;n&#65533;u&#65533;=&#65533;&#65533;&#65533;~&#65533;~&#65533;&#65533;@5&#65533;&#65533;&#65533;!h"&#65533; C&#65533;ta&#65533;&#65533;&#65533;&#65533;K!g&#65533;/Y[&#65533;&#65533;&#65533;X&#65533;&#65533;M&#340;&#65533;/&#65533;&#65533;`&#1758;nI&#65533;&#65533;l&#65533;t&#886;&#65533;Nu&#65533;&#65533;&#65533;T#&#65533;&#65533;&#65533;&#65533;}{&#65533;&#65533;&#65533;&#65533;&#65533;u&#65533;0{&#65533;&#65533;&#65533;&#1329;&#65533;&#65533;&#65533;T&#65533;&#65533;E&#65533;&#65533;&#65533;=&#65533;&#65533;&#65533;&#65533;9&#65533;&#65533;3&#65533;&#65533;&#65533;&#65533;aX&#65533; &#65533;&#65533;&#65533;&#65533;6&#65533;T&#65533;f&#65533;W\EG&#65533;AN&#65533;&#65533;&#65533;(&#65533;&#65533;W)&#65533;&#1781;&#65533;&#520;&#477;w&#65533;T z&#65533;&#65533;&#65533;&#65533;&#65533;%&#733;&#65533;_{L% h-&#1900;0	W&#65533;&#65533;&#1163;&#65533;&#65533;Z&#65533;M&#1346;F&#1978;L&#65533;&#65533;1&#65533;&#65533;&#65533;&#65533;&#65533;&#65533;&#65533;&#65533;&#65533;eR&#65533;&#65533;]&#65533;&#65533;&#65533;A&#65533;&#65533;#<&#65533;&#65533;&#65533;&#65533;U&#65533;v&#65533;}&#65533;&#65533;&#65533;&#65533;&#65533;&#65533;&#65533;&#65533;&#65533;]&#65533;&#65533;&#65533;&#65533;[n-&#65533;&#65533;&#65533;.&#65533;&#65533;&#65533;&#65533;&#65533;|#&#65533;\&#65533;&#65533;C&#65533;&#65533;6(&#65533;&#65533;.&#65533;{&#65533; &#65533;ZJ&#65533;!"u&#1047;&#65533;	&#65533;Y&#65533;\y#&#65533;&#65533;&#65533;'&#65533;&#65533;.&#65533;'&#50396;&#65533;&#65533;&#65533;&#65533; :pr0&#65533;&#65533;&#65533;&#65533;S&#65533;n&#65533;=&#65533;1&#65533;&#65533;&#997;&#65533;&#48795;&#65533;&#65533;&#65533;g&#65533;&#65533;.&#1203;&#65533;x&#65533;9&#65533;i/&#65533;0&#65533;ze&#65533;D&#65533;6S&#65533;]&#65533;&#65533;a~&#65533;g8:&#65533; &#65533;e&#65533;
*&#894;&#65533;._&#65533;2&#65533;&#65533;&#65533;&#65533;s>&#65533;&#65533;&#65533;&#773;&#65533;&#65533;^&#65533;&#65533;&#65533;&#65533;&#65533;&#65533;oMD&#65533;K}7&#65533;&#65533;@&#65533;9&#65533;]&#65533;&#65533;*~&#65533;U&#65533;&#65533;&#65533;&#1809;&#65533;%cP&#44904;&#65533;&#65533;%c?f&#65533;m&#65533;&#65533;k&#65533;z&#65533;&#65533;&#65533;&#65533;&#65533;&#65533;&#65533;&#65533;&#65533;&#65533;&#65533;&#65533;Lw=&#65533;&#65533;]&#65533;&#65533;&#65533;&#65533;&#65533;&#65533;&#65533;@lI~&#1168;/&#65533;&#65533;&#65533;&#65533;P&#65533;0?&#65533;*&#65533;]&#65533;	(&#65533;_&#65533;YYwJ	&#65533;&#21490;&#65533;\&#65533;;w&#18855;;~;&#65533;&#65533;U%&#65533;&#65533;`&#65533;&#65533;&#65533;&#65533;&#65533;|&#65533;&#65533;&#65533;&#65533;&#65533;/'&#65533;&#65533;/' b&#65533;a&#65533;&#65533;&#65533;:&#65533;
<&#65533;l&#65533;&#65533;&#65533;R&#65533;E&#65533;T&#65533;&#65533;&#65533;&#65533;&#65533;&#65533;t&#65533;&#65533;&#65533;&#65533;&#65533;&#65533;&#65533;&#65533;9&#65533;#n&#65533;(&#65533;&#65533;&#65533;&#65533;&#65533;&#65533;BBW&#65533;&#65533;&#65533;&#65533;\&#65533;e&#65533;/&#65533;&#65533;&#65533;&#65533;&#65533;&#2011;&#65533;&#65533;&#65533;&#65533;&#65533;&#65533;&#65533;&#65533;^&#65533;&#65533;	&#65533;&#65533;&#65533;'&#65533;&#761;~V
&#65533;CH/&#65533;B}&#65533;&#65533;14&#65533;pb>&#65533;&#65533;B\tP&#65533;&#65533;&#65533;&#65533;(:&#65533;WE&#65533;0z &#65533;AR&#65533;&#65533;	&#65533;W
n&#65533;0&#65533;g&#65533;&#65533;-&#65533;&#65533;&#1251;@/ 3&#65533;(&#436;H/P&#65533;$I1&#65533;&#65533;O&#65533;Q&#65533;&#65533;&#65533;&#65533;k`?Y&#65533;@&#65533;&#65533;?&#65533;g&#65533;}t&#65533;&#65533;c>&#65533;&#65533;&#11677;Kw&#65533;&#65533;u&#65533;6&#65533;t&#65533;
&#65533;K&#65533;&#65533;&#65533;&#65533;&#65533;&#65533;*S=&#65533;TH&#65533;&#65533;.c&#65533;&#65533;&#65533;:&#65533;,&#65533;1&#65533;&#65533;L!Cm&#65533;*&#1544;&#65533;&#65533;&#65533;&#65533;&#65533;f&#65533;<nv&#65533;&#65533;I&#65533;\&#65533;&#65533;v&#65533;&#65533;&#65533;`H&#65533;&#65533;&#65533;&#65533;[&#65533;no&#65533;q2&#65533;C&#65533;&#65533; &#318;/&#65533;&#65533;&#65533;9O&#65533;/&#65533;.~&#65533;9&#65533;_&#65533;S&#65533;&#65533;x&#65533;&#65533;&#65533;D b)R*\j&#65533;@&#65533;&#65533;[&#65533;RM&#65533;5&#65533;X&#65533;(&#65533; i&#65533;Z&#65533;&#65533;T\&#65533;&#65533;Sk&#65533;u&#65533;+4H&#65533;NAe&#65533;
8A}bY&#65533;&#65533;X	&#65533;aq% T&#65533;[&#65533;&#65533;&#65533;Z<&#1997;8v[X&#65533;&#65533;@&#65533;Y&#65533;&#534;&#65533;_|&#65533;&#65533;Iu&#65533;b?&#65533;P&#65533;+&#65533;&#65533; ac&#65533;A6&#65533;e 6&#65533;&#65533;c&#65533;5#Shd`&#65533;S&#65533;w&#65533;&#65533;lk&#65533;i&#13874;]g&u&#65533;&#65533;&#65533;iI&#65533;&#65533;&#65533;M&#65533;&#65533;5T&#1116;%J&#65533;Q&#65533;&#65533;e"&#65533;we&#65533;\@&#1145;&#65533;q&#65533;D1F&#65533;&#65533;"&#65533;&#65533;&#65533;!&#65533;(&#65533;&#65533;&#65533;&#65533;t&#65533;&#65533;)c&#65533;&#65533;FPK&#65533;!&#65533;&#65533;K1&#65533;&#65533;&#65533;S:YPCx&#65533;&#65533;&#65533;9&#65533;_ RP&#65533;c&#65533;&&#65533;&#65533;&#65533;-&#65533;c,]t&#65533;D&#65533;&#65533;:&#65533;&#65533;&#65533;&#65533;Y&#65533;&#1893;b]'&#65533;&#65533;l;eZ&&#65533;&#65533;FG&#65533;&#65533;&#65533;D`&#54912;z0&#270;Q&#65533;&#65533;DJ&#21175;&#65533;&#65533;&#65533;RI&#65533;nV&#65533;.&#14999;&#65533;
&#65533;&#58445;&#65533;R&j&#65533;&#65533;c&#65533;&#65533;z&#65533;l&#65533;&#65533;g&#65533;&#65533;&#65533;&#65533;G&#65533;&#65533;&#65533;(&#65533;6J&#18057;&#65533;&#65533;&#65533;xe&#65533;'&#65533;$eJ&#65533;p&#65533;%&#65533;lC&#65533;|&#34892;6|&#65533; &#65533;Iq&#65533;&#65533;9N*&#1060;&#65533;Rl&#65533;&#65533;i2z&#65533;&#65533;1g&#65533;iJ+&#868;&#65533;z&#65533;%&#65533;&&#65533;g&#65533;&#65533;&#65533;&#65533;&#65533; Fv&#65533;qG
V&#65533;$&#65533;O&#65533;&#65533;k&#65533;&#65533;&#65533;@&#65533;&#65533;&#65533;R(`&#1278;&#65533;!&#65533;&#65533;&#65533; &#65533;[&#65533;9&#65533;k7&#65533;&#65533;&#65533;r&#65533;&#65533;&#65533;5g;u&#65533;=L&#65533;P&#65533;&#65533;&#65533;3t*&#65533;O|&#65533;0&#65533;&#65533;M8&#65533;'^&#65533;&#65533;[&#65533;&#65533;&#65533;wN&#65533;&#65533;w&#65533;&#65533;&#33982;M&#65533;v	&#65533;,&#65533;&#798;&#65533;\1H!o,{[\&#65533;w&#65533;5&#65533;S&#65533;&#65533;}&#65533;&#65533;&#65533;&#65533;Gn&#65533;&#65533;&#65533;_&#65533;7&#926;&#65533;f&#65533;{/&#65533;|&#65533;5o&#65533;&#65533;^&#65533;&#65533;&#65533;
1&#1140;t&#65533;O&#1271;&#65533;&#65533;&#65533;&#1542;Ar&#65533;&#65533;&#65533;]&#811;&#65533;V&#65533;&#65533;o&#65533;
To&#65533;&#65533;i&#65533;W6|&#1398;&#65533;&#65533;&#65533;z&#1777;&#65533;&#1063;&#65533;mYu&#65533;&#65533;8&#65533;/z&#65533;&#65533;R:B&#65533;&#65533;&#65533;&#65533;y&#65533;S%f<&#65533;N&#65533;&#65533;&#65533;&#65533;*&#65533;&#65533;Gi08&#65533;&#1692;tB&#65533;u&#65533;t&#65533;&#65533;X&#65533;n&#65533;&#65533;7&#65533;&#65533;n2&#65533;H&#65533;L&#65533;;&#65533;}Py{`A&#65533;7&#65533;h@&#65533;&#65533;&#65533;\&#65533;&#65533; {'9&#65533;y&#65533;@&#65533;&#65533;&#65533;=5&#1985;&#65533;&#65533;cy&#65533;|n&#65533; 62&#65533;&#65533;&#65533;V&#65533;)&#65533;R&#65533;&#1323;V&#65533;&#65533;L3 C&#65533;&#65533;1-&#65533;G2&#65533;&#65533;&#65533;vrhB&#65533;D&#65533;8B&#65533;n&#65533;&#65533;&#65533;&#1231;$*2uA&#65533;[W1Gr&#65533;&#65533;&#65533;AY&#65533;0)&#65533;&#65533;&#65533;&#65533;$&#65533;&#65533;VD &#65533;&#65533;zjdkr&#65533;&#65533;>&#1680;&#65533;{&#65533;Z"i&#65533;E-2#	[&#65533;&#65533;&#65533;@yI&#65533;&#65533;&#65533;9a&#65533;	1&#65533;I/,&#65533;&#65533;&#65533;{Xs&#65533;X&#65533;&#65533;X&#65533;h5A&#65533;K^"&#65533;&#65533;<%j]$&#65533;&#65533;&#65533;%&#65533;&#65533;(4G&#65533;F&#65533;&#65533;&#65533;'&#65533;&#65533;&#65533;O7Bv&#65533;&#65533;eAAc&#65533;W&#65533;r&#65533;&#65533;B&#65533;	 `+&#65533;!&#65533;&#65533;&#65533;&#65533;e&&#65533;J:Ru&#1841;&#65533;?I)P&#65533;&#65533;&#65533;w%&#65533;&#65533;h&#65533;Es&#65533;&#65533;&#65533;D&#65533;TB&#65533;v&#65533;@N&#65533;~3	&#65533;&#65533;&#126124;H&#65533;B&#65533;&#917;&#65533;j&#65533;&#65533;.	&#65533;&#1095;2&#65533;&#65533;&#65533;&#65533;1#v&#281;"&#1126;1@&#65533;TR4XP&#65533;{&#65533;9I-&#65533;&#65533;o&#65533;9&#668;&#170; &#65533;,u&#65533;&#65533;&#65533;&#65533;&#65533;N&#65533;u3&#65533;&#65533;,&#65533;A{&#65533;wn&#65533;-%}\@ZR{&#1168;YN&#65533;&#65533;	&#65533;&#1265;&#671;}h&#65533;7E!G&#65533;&#1027;&#65533;s&#65533;,&#65533;D&#65533;&#65533;QQ23&#65533;E&#65533;@1:D&#65533;:&#65533;&#65533;&#65533;^&#65533;D&#65533;&#65533;L&#65533;&#65533;"&#65533;IgW&#65533;&#65533;&#65533;R&#65533;|D#UG<B]&#65533;&#65533;sh&#65533;&#65533;*)H4f&#65533;&#65533;&#65533;&#65533; &#65533;EzbI&#65533;&#65533;?i&#65533;T&#65533;&#65533;&#65533;B&#65533;\&#24875;&#1576;&#65533;+B&#65533;U&#65533;T&#65533;:&#65533;&#65533;k@&#65533;z&#65533;I&#65533; &#65533;iE+>H;&#1416;6&#65533;w&#193;^&#65533;&#65533; v&#65533;&#65533;-&#65533;-}WXB&#65533;'K&#65533;F&#1883;S	&#65533;4&#65533;&#65533;Ne[sQT&#65533;&#65533;x>&#65533;&#65533;|%Z&#65533;&#65533;*&#1283;&#65533;e&#65533;FC;&#65533;&#65533;&#429;&#65533;IH/&#65533;&#65533;&#65533;r+&#65533;&#65533;&#65533;&#65533;i[&#65533;K&#65533;r&#65533;y&#65533;m&#65533;&#65533;1M&#65533;&#65533;&#65533;&#65533;Bmu&#65533;v&#65533;8&#65533;&#65533;d&#65533;T&#65533;b&#1390;!&#65533;&#65533;-+~g&#65533;P&#806;#6p&#65533;!]&#65533;&#65533;&#65533;&#65533;&#65533;f&#65533;&#65533;J&#65533;&#65533;x<(	&#65533;28&#65533;&#65533;k_&#14075;&#65533;&#662;&#65533;"&#65533;&#65533;j&#65533;&#65533;.&#65533;&#65533;7&#65533;2&#65533;&#65533;&#65533;&#65533;&#65533;&#65533;&#65533;T&#65533;,&#65533;O|X&#65533;na&#65533;HQ*R&#65533;&#65533;P&#65533;&3&#65533;]b&#65533;|8&#65533;z&#65533;&#65533;&#65533;&#65533;@&#65533;&#65533;@&#65533;&#65533;&#65533;	&#65533;hEo!&#65533;S&#65533;&#65533;ED&#65533;EW&#65533;|&#65533;k&#65533;&#2009;&#65533;&#65533;,&#65533;&#65533;E),E&#65533;&#65533;<jk&#65533;&#65533;4&#65533;&#65533;[h&#65533;z&#65533;&#1102;&#65533;2&#65533;&#65533;&#65533;Z;$&#65533;&#65533;&#65533;sF&#65533;&#65533;O&#65533;zx&#65533;3
&#65533;&#65533;`&#65533;&#65533;&#1350;v&#65533;&#65533;52&#65533;bKBK_ f&#65533;&#65533;&#65533;]7#&#65533;9&#65533;&#65533;m&#65533;&#65533;Y&#65533;As&#65533;&#65533;b&#65533;&#65533;&#65533;3&#65533;^&#65533;&#65533;&#65533;i&#65533;^&#917;&#65533;3&#65533;&#65533;&#65533;&#65533;7&#65533;k]&#65533;D;G8&#823;<&#65533;Jj&#65533;&#65533;2$&#65533;'%&#65533;9&#65533;Lk&#65533;&#65533;k&1&#65533;&#65533;&#65533;^&#65533;&#65533;F&#65533;h&#65533;#~&#65533;Y&#65533;&#65533;&#65533;&#65533;&#65533;&#65533;&#65533;-&#65533;^o&#65533;&#316;4&#65533;Cg&#65533;DR&#65533;&#65533;x&#65533;@&#65533;=&#65533;&#1219;&#65533;I/&#65533;&#65533;+&#65533;F+&#65533;&#65533;&#65533;Q&#65533;w&#65533;&#607;&#65533;&#65533;&#65533;T-&&#65533;=&#65533;!&#65533;u&#65533;&#1974;&#1397;&#65533;&#65533;&#65533;X&#65533;&#65533;&#65533;&#65533;&#65533;H&#65533;&#65533;z]&#65533;z6&#65533;k&#65533;&#65533;}'&#65533;R	m3&#65533;a&#65533;&#65533;&#65533;b&#65533;2&#65533;i&#65533;j&#65533;&#65533;<&#65533;&#65533;5&#65533;&#65533;&#65533;e&#65533;&#65533;&#65533;&#65533;^&#65533;&#65533;=&#65533;&#65533;d&#65533;&#65533;u[&#65533;&#65533;p7]&#65533;&#969;&#65533;Y&#65533;&#65533;&#65533;}n&#65533;&#65533;&#65533;w;_&#65533;^wwSG&#65533;&#379;&#65533;a[fK$&#65533;&#1596;&#65533;&#65533;&#1171;5t&#65533;&#65533;&#65533;F&#65533;n&#65533;&#65533;&#65533;8&#65533;&#698;&#65533;&#65533;C&#65533;&#65533;&#65533;2&#509;&#65533;&#65533;&#65533;&#65533;&#65533;&#65533;&#65533;&#65533;a&#65533;&#65533;&#65533;#oA&#65533;&#65533;&#65533;&#65533;w<&#65533;Ix&#65533;&#65533;y&#65533;&#65533;&#65533;muh&#65533;e&#65533;\R&#65533;S"~&#1615; &#65533;6&#388;&#65533;=&#65533;/}&#65533;&#65533;qG/w&#65533;>q&#65533;&#65533;&#65533;&#65533;&#65533;w&#65533;i&#65533;kx&#1277;&#65533;&#65533;&#65533;&#65533;Ho&#65533;6&#1311;&#65533;&#1323;ps&#65533;z&#65533;u&#65533;I v+&#65533;Wk&#65533;v~6h&#65533;&#65533;~&#65533;w|&#1974;v&#65533;g&#65533;&#65533;a&#65533;&#65533;m&#65533;bTV~&#65533;w&#65533;k&#65533;&#65533;c&#65533;&#65533;B&#65533;'4&#65533;ol&#65533;&#65533;u'&#65533;}?&#65533;3 1w&#65533;|&#65533;Wa&#65533;&#1473;!g&#65533;gM&#65533;B&#65533;&W&#65533;&#65533;&#65533;MWt&#65533;5&#65533;&#65533;GsG&#65533;&#65533;q&#65533;!&#65533;o&#65533;}&#65533;uh&#65533;g&#65533;pF&#65533;&#65533;t&#65533;G&#65533;&#65533;We&#65533;&#65533;~&#65533;6&#65533;/`w&#65533;7&#65533;&#65533;W&#65533;&#65533;&#65533;p&#407;&#65533;|&#65533;5&#65533;v(q&#65533;&#65533;K5&#65533;sAx&#65533;	&#65533;}sr&#65533;&#65533;
&#65533;'v&#65533;K&#65533;&#65533;&#65533;Xu8|&#65533;wX&#65533;'&#65533;o&#65533;g&#65533;&#65533;}"h&#65533;&#65533;
&#65533;0GAQXit&#65533;&#65533;&#65533;&#65533;Vgl&#65533;qe&#65533;n&#65533;oZH"&j&#65533;]k&#65533;dJ&#65533;w&#65533;hGbg&#65533;pa&#1291;hr>yku&#65533;Wy&#65533;&#519;oX&#65533;&#65533;&#65533;=&#65533;H&#65533;q&#65533;}	&#65533;!o}}&#65533;`&#65533;&#65533;J&#1831;&#65533;?8JN&#65533;<=&#65533;k&#65533;&#65533;&#65533;&#65533;(&#65533;&#65533;W`X&#65533;&#65533;8W0&#65533;"(&#65533;S}&#65533;&#457;xhFP&#65533;VW&#65533;O&#65533;&#65533;Y&#65533;&#1029;&#65533;&#65533;&#65533;&#65533;&#65533;\	e&#65533;1&#65533;&#65533;Vl&#65533;r&#65533;h&#65533;&#65533;&#1543;&#65533;&#65533;&#65533;7&#65533;&#65533;&#65533;'v&#65533;c
I&#65533;&#65533;d E&#65533;&#65533;7C&#65533;'jwm%&#65533;1`~H&#65533;8&#65533;&#65533;%&#65533;&#65533;5&#65533;&#65533;Vs,X&#65533;&#65533;x^j&#65533;&#65533;Q&#65533;_(&#65533;&#65533;Gta&#65533;d&#65533;i&#65533;&6&#65533;H&#65533;&#65533;Y 9&#65533;&#65533;&#65533;"a&#65533;&#65533;58&#65533;&#65533;rZ&#65533;&#65533;&#65533;Ho&#65533;h&#65533;^lH&#65533;&#759;&#65533;&#65533;(&#65533;&#65533;Eq0&#65533;&#65533;wT	&#65533;&#1606;/&#65533;3&#65533;t()m/p&#65533;+:6y&#65533;3x&#65533;&#65533;c\9&#65533;<&#65533;&#65533;A&#65533;&#65533;a&#65533;&#65533;'&#65533;h&#65533;&#65533;n:&#65533;WP&#65533;t&#65533;(&#65533;l&#65533;&#65533;&#65533;&#65533;1&#65533;h&#65533;&#65533;!&#65533;Vm&#65533;&#65533;&#65533;&#65533;Pd&#65533;4&#65533;w&#65533;&#65533;&#65533;&#334;d&#65533;&#65533;&#65533;&#65533;&#65533;&#65533;i&#1622;&#65533;#&#65533;&#65533;&#65533;&#65533;wh&#65533;&#65533;&#65533;&#65533;&#65533;&#65533;x&#65533;&#65533;Y&#65533;i&#65533;Wi&#65533;f&#65533;5&#65533;&#65533;&#65533;u&#65533;&&#65533;ZW&#65533;j&#65533;&#65533;&#65533;&#65533;&#65533;&#65533;i7&#65533;my&#65533;&#65533;q}&#65533;F#&#65533;g@&#65533;&#65533;&#65533;&#65533;&#65533;{.&#144;&#65533;&#65533;&#65533;#&#65533;u&#65533;XY&#65533;&#65533;&#65533;&#65533;&#65533;`I&#65533;}&#65533;i}B9O}Y&#65533;&#65533;&#605;X&&#65533;4Y&#65533;&#65533;iW&#65533;)_&#65533;&#33204;	r
&#346;P'&#65533;&#65533;YX&#65533;'&#65533;(&#65533;&#65533;#&#65533;&#65533;UC&#65533;&#65533;&#65533;&#65533;&#65533;^ZY]#K@&#65533;8&#65533;v+&#65533;&#216;~&#65533;F&#65533;&#65533;w&#65533;&#65533;&*&#65533;~&#65533;L&#65533;&#481;&#65533;xv&#65533;)Jx&#65533;&#65533;t&#65533;jg	D\&#65533;&#65533;g&#65533;&#65533;d&#65533;	'&#65533;v&#65533;&#65533;j UZ6a&#65533;&#65533;&#65533;J&#65533;Dg&#65533;Z&#65533; j&#65533;&#65533;v&#65533;}&#65533;9&#65533;&#65533;8&#65533;&#65533;&#1600;&#65533;wPq&#65533;&#65533;&#806;;&#65533;&#197;xI&#65533;SG&#65533;7}V&#65533;Sv&#65533;&#65533;&#65533;Y&#65533;&#65533;y&#65533;&#65533;&#65533;&#65533;=&#676;&#65533;&#65533;K&#65533;d&#65533;&#65533;&#65533;w&#65533;&#65533;S&#65533;&#65533;&#65533;&#65533;v%&#65533;U&#65533;#wz&#65533;&#65533;o&#65533;2&#65533;'&#65533;&#65533;gf&#65533;Ym?&#65533;&#65533;Y&#65533;)&#1700;B&#65533;0&#65533;&#65533;l&#615;&#65533;&#65533;&#65533;&#65533;&#65533;&#65533;&#65533;W&#65533;&#65533;&#65533;q&#65533;&#65533;&#65533;k:&#65533;&#65533;&#65533;%B	%:&#65533;8w&#10640;&#65533;g&#167;&#65533;&#65533;&#65533;{&#65533;&#65533;&#65533;&#65533;&#65533;&#65533;F:}&#65533;hh&#65533;yk_&#65533;8&#65533;(&#65533;&#65533;h&#65533;WD&#65533;y{&#65533;&V&:[&#65533;8&#65533;&#65533;&#65533;eq&#65533;&#65533;gx&#65533;s$V}&#65533;f&#65533;&#65533;&#65533;&#65533;&#65533;&#65533;^&#65533;&#65533;"z&#65533;`y&#65533;,)[h&#65533;&#65533;sj&#65533;&#1570;&#65533;%&#65533;eZ&#65533;&#65533;&#1702;&#65533;y&#65533;&#65533;&#65533;1&#65533;&#65533;&#65533;z\x86&#65533;&#65533;
K&#65533;&#425;T&#65533;&#65533;Z&#65533;Oj&#65533;	&#65533;LHZ&#65533;&#65533;&#65533;&#65533;u:&#65533;&#65533;&#65533;*)&#65533;&#586;&#65533;&#65533;j&#1050;&#65533;CX&#65533;&#65533;&#348;&#65533;&#65533;&#65533;YG&#65533;&#65533;)Z&#65533;&#65533;&#65533;&#65533;G&#65533;d&#65533;&#65533;&#65533;~;&#65533;&#65533;J&#65533;&#65533;&#65533;&#65533;&#52907;&#65533;9&#65533;jX&#65533;8&#65533;&#65533;&#65533;G&#65533;69W&#65533;)&#65533;&#65533;&#36955;h&#65533;&#65533;&#65533;U&#65533;&#65533;&#65533;X&#65533;&#65533;&#65533;1?@&#65533;&#65533;&#65533;&#65533;&#65533;z&#65533;R:&#65533;&#65533;H&#65533;X&#65533;&#65533;#
0&#65533;&#65533;7(&#65533;I:&#65533;&#65533;&#65533;Q&#65533;{6&#65533;;&#65533;&#65533;&#594;G)5&#65533;&#65533;&#65533;&#65533;9Z&#376;&#65533;=&#65533;l+&#65533;&#65533;j&#65533;&#65533;&#65533;&#65533;&#65533;[&#65533;E&#45988;
&#65533;&#65533;&#30976;&#65533;&#65533;&#65533;Z&#65533;&#65533;:&#65533;kI&#65533;&#65533;Z&#65533;&#1775;s6g&#65533;u&#65533;
o&#65533;&#65533;&#65533;a-&#65533;&#65533;I&#65533;2&#65533;&#65533;&#1130;s&#65533;&#65533;&#65533;
_&#65533;G&#65533;c&#43602;&#65533;N&#65533;&#65533;&#1767;&#65533;g&#65533;(:&#65533;f&#552;&#65533;j&#65533;&#65533;6&#65533;&#1674;&#65533;&#65533;&#65533;&#65533;&#65533;&#65533;&#65533;dC)t&#65533;&#65533;&#65533;&#65533;&#65533;&#65533;&#65533;&#65533;i&#65533;&#65533;&#39958;&#1781;&#65533;[&#65533;a&#39861;*1,&#65533;&#65533; {b&#65533;;&#65533;E	&#65533;&#606; U&#65533;&#65533;t&#65533;&#65533;&#65533;&#65533;l*I&#65533;&#46731;&#1749;&#65533;{&#65533;&#65533;Z&#65533;4&#65533;"&#65533;&#713;&#65533;&#65533;&#65533;(&#65533;&#65533;y&#65533;&#65533;&#65533;&#65533;&#65533;&#1724;&#62162;&#65533;
&&#65533;*&#65533;&#65533;&#65533;&#65533;;&#1706;+&#65533;j&#65533;4&#65533;+&#65533;&#65533;	\&#65533;&#65533;J&#65533;&#65533;&#65533;&#65533;Ck&#65533;&#65533;&#65533;&#712;&#65533;&#65533;Kh>+&#65533;Y&#65533;VFv;e&#65533;$&#65533;,&#65533; &#65533;7&#65533;&#65533;&#65533;R&#65533;&#65533;w&#65533;&#65533;&#65533;I&#65533;&#65533;&#65533;&#65533;	&#65533;5&#65533;&#65533;h(&#65533;&#65533;+&#65533;&#65533;&#65533;&#65533;&#65533;&#65533;&#65533;&#65533;&#65533;&#65533;pY&#65533;&#65533;O&#65533;&#65533;&#65533;*:-&#65533;&#65533;&#65533;){&#65533;&#65533;&#65533;&#65533;}[&#65533;&#65533;&#65533;>&#65533;&#65533;&#65533;&#65533;&#65533;7&#65533;6&#65533;&#65533;&#65533;+&#65533;yg&#65533;\&#65533;&#65533;&#65533;&#1702;l&#65533;+&#65533;IV&#65533;)<&#65533;/:&#65533;&#65533;&#65533;!I&#65533;M+&#65533;&#65533; &#65533;&#65533;-&#65533;4/5&#65533;=&#65533;&#65533;?&#65533;&#65533;*&#65533;&#65533;&#65533;&#65533;|&#65533;H,&#65533;&#65533;FzVY&#65533;&#65533;&#65533;|)&#65533;C&#65533;&#65533;&#65533;&#65533;&#65533;&#654;&#65533;&#65533;#F&#65533;&#65533;U&#65533;
&#65533;$&#65533;|&#65533;&#65533;/8&#65533;&#65533;&#65533;&#65533;&#65533;[&#65533;&#65533;:&#65533;&#65533;&#65533;&#65533;l&#65533;X{&#603;+&#65533;&#65533;&#65533;&#65533;u&#65533;&#65533;&#65533;&#1572;U&#65533;&#65533;&#65533;G&#65533;j&#65533;F&#793;&#65533;%&#65533;&#65533;&#65533;o&#65533;;&#65533;e&#65533;*\&#65533;&#65533;&#65533;y(&#65533;&#65533;{&#65533;&#65533;&#65533;C&#65533;&#330;&#65533;&#666;&#259;&#1762;&#65533;&#65533;&#65533;X&#65533;&#65533;<&#65533;P&#65533;&#875;D&#65533;&#65533;&#65533;&#65533;H&#65533;&#65533;|&#65533;&#65533;&#65533;&#65533;-&#65533;	&#65533;xS&#65533;&#65533;&#65533;&#65533;&#65533;&#65533;j&#65533;m&#65533;L&#65533;I&#65533;&#65533;/|&#65533;&#65533;&#65533;e{&#65533;;&#65533;&#1250;~^&#65533;r&#65533;&#65533;R&#65533;"8&#65533;&&#65533;&#65533;h&#65533;p&#65533;&#65533;-&#65533;*Z&#65533;&#729;&#65533;s
&#65533;&#65533;&#65533;&#65533;&#65533;&#65533;Ls&#65533;&#65533;&#65533;\&#65533;j&#65533;&#598;&#65533;&#65533;&#65533;&#628;&#65533;&#65533;*&#65533;-&#65533;k&#65533;&#65533;&#65533;&#65533;&#65533;v&#65533;&#65533;&#65533;)&#65533;&#65533;&#65533;&#65533;&#65533;&#65533;&#65533;&#65533;&#65533;&#65533;;&#65533;S&#912;&#65533;POM&#65533;v&#65533;&#65533;,&#65533;&#1080;&#65533;$&#65533;&#65533;&#65533;9&#65533;&#65533;I&#65533;&#65533;x&#65533;#I&#65533;&#65533; &#65533;&#65533;p&#65533;&#65533;m e&#65533;&#65533;&#65533;&#236;&#721;&#65533;&#388;{&#65533;nk&&#65533;Z&#65533;&#65533;G&#65533;&#65533;J&#65533;&#65533;&#65533;	z&#1524;&#1797;x&#65533;XVc&#65533;&#65533;&#65533;&#65533;&#65533;&#65533;&#65533;G&#65533;tZ.Wn&#65533;\&#65533;&#65533;&#65533;&#65533;vm&#65533;bK&#65533;	}&#65533;&#65533;&#65533;W-&#65533;&#65533;<&#65533;p&#65533;&#65533;6&#65533;;\{&#65533;K&#65533;c&#65533;&#65533;!&#65533;&#65533;rG&#65533;"0&#1794;l&#65533;&#934;&#65533;&#65533;&#65533;\&#65533;Z&#65533;M&#65533;&#65533;r&#65533;S&#65533;&#65533;e&#65533;&#920;&#65533;&#65533;j&#65533;&#65533;z&#65533;&#65533;&#65533;&#65533;&#717;pe&#65533;&#65533;&#1568;&#65533;(&#65533;&#65533;&#65533;&#1843;&#65533;(&#65533;&#37690;)y^&#65533;m&#65533;&#65533;&#65533;s=&#65533;&#65533;&#65533;&#1503;&#65533;&#65533;m&#65533;]&#65533;&#65533;dh8&#1323;&#65533;:&#65533;&#65533;j&#65533;&#65533;&#65533;&#65533;&#65533;<&#65533;&#65533;&#1668;&#65533;f&#65533;&#65533;&#65533;_&#65533;&#1927;]&#65533;"C&#1509;&#65533;&#65533;&#65533;&#65533;q&#65533;&#65533;&#65533;&#65533;<&#65533;&#884;&#65533;x&#65533;M&#65533;&#201;&#65533;-&#65533;&#65533;{H&#65533;&#65533;&#65533;&#65533; H&#65533;&#65533;!L&#65533;@&#65533;&#1914;m&#65533;&#65533;&#65533;&#65533;&#65533;)~&#65533;&#65533;&#65533;&#65533;|&#65533;y&#65533;&#1624;[&#65533;<&#16028;&#65533;&#65533;x&#65533;T&#2007;&#65533;&#65533;)&#65533; &#65533;}d&#65533;t"&#65533;d&#65533;&#65533;&#65533;&#65533;&#65533;&#65533;&#65533;{&#65533;;[&#65533;&#65533;&#65533;N&#65533;Y&#65533;W&#314;&#1845;;&#65533;&#65533;&#65533;&#65533;&#65533;<&#65533;C&#386;&#65533;e&#65533;&#65533;!dWt&#65533;6$&#65533;&#65533;{&#813;&#65533;+}9&#65533;2&#65533;&#65533;+~-&#65533;&#1825;&#65533;&#65533;!&#65533;&#65533;&#65533;&#65533;T=&#65533;m+w&#65533;&#65533;&#65533;&#65533;H@w&#65533;[:&#65533;&#65533;&#65533;&#65533;&#1286;&#65533;&#65533;&#65533;	&#65533;*&#65533;&#65533;#&#65533;u&#65533;&#65533;&#65533;&#65533;&#65533;&#65533;&#65533;&#65533;&#65533;&#65533;M|&#65533;&#65533;&#65533;&#65533;&#65533;|&#65533;[&#65533;&#65533;Dl&#65533;g&#65533;&#65533;<U&#65533;M&#65533;&#65533;m&#208;&#65533;&#65533;&#65533;&#65533;z&#65533;&#65533;&#65533;z&#65533;9&#959;.-&#65533;h&#65533;&#918;N{&#65533;K&#65533;&#65533;&#65533;&#1172;^&#300;&#65533;&#65533;&#65533;&#1917;]&#65533;&#65533;&#65533;&#65533;&#65533;M&#65533;&#65533;&#65533;&#65533;P&#65533;&#65533;&#65533;&#65533;&#65533;&#450;"&#65533;&#238;&#65533;b}g1&#65533;&#65533;&#65533;&#1083;{&#65533;&#65533;&#65533;X&#65533;&#65533;&#65533;u&#65533;&#65533;^&#65533;&#65533;(&#65533;&#65533;&#334;&#65533;&#65533;&#65533;&#1014;&#326648;	3&#65533;fY&#65533;&#65533;`~&#1700;w&#65533;&#1789;&#65533;U>&#65533;/&#65533;&#65533;&#65533;.&#65533;&#65533;C&#1971;y&#65533;r&#891;&#65533;&#65533;&#54014;&#65533;&#65533;&#65533;&#65533;jN{
x*&#65533;Y&#65533;&#65533;N&#65533;&#65533;&#65533;&#65533;N&#65533;]>&#65533;&#65533;:&#65533;(&#686;#&#65533;_&#65533;l+&#65533;tj&#65533;{j&#65533; &#65533;&#65533;J;&#65533;Y&#65533;g]j&#65533;/&#65533;&#65533;L{&#65533;&#65533;i&#65533;&#65533;,~&#733;&#65533;&#65533;&#65533;-&#65533;&#65533;}&#65533;&#65533;&#65533;&#65533;0>&#65533;K&#65533;r&#65533;&#65533;&#65533;&#65533;&#65533;C&#65533;l&#65533;a&#65533;&#65533;O}%&#65533;&#1989;}&#65533;O&#65533;[&#65533;&#1208;~&#65533;<&#65533;&#65533;d_&#51768;:o&#65533;&#65533;_&#65533;H?&#65533;N&#65533;&#65533;&#65533;&#65533;p&#65533;&#65533;&#1309;d/&#65533;zT&#65533;&#65533;{i$&#65533;&#65533;&#65533;&#65533;t&#65533;&#65533;&#65533;&#65533;&#65533;I&#65533;&#65533;t&#65533;-&#65533;%&#65533;&#65533;%&#65533;&#65533;<&#65533;&#65533;&#65533;&#65533;&#65533;&#65533;e&#65533;&#65533;t&#65533;&#65533;q&#65533;M&#65533;&#65533;&#65533;&#65533;&#65533;&#65533;&#65533;
<&#65533;&#65533;&#65533;&#65533;_{&#65533;.w&#65533;&#65533;&#65533;&/&#65533;}&#65533;c{&#65533;&#65533;~&#65533;F^&#65533;&#65533;l&#65533;&#65533;&#65533;zvf&#65533;!&#65533;&#65533;&#65533;&#1010;&#65533;/&#49278;&#1629;?&#65533;^&#65533;;&#65533;&#65533;&#65533;&#65533;&#65533;&#65533;&#65533;,&#1364;+&#65533;&#1736;&#65533;~&#65533;&#65533;7&#65533;&#65533;@&#65533;&#65533;&#65533;^&#65533;o&#65533;&#65533;V&#65533;&#65533;=&#65533;&#65533;=WJ&#65533;&#65533;&#22505;&#65533;&#65533;&#1901;/?&#65533;8&#65533;8&#65533;&#65533;{\V3&#65533;&#65533;&#65533;&#65533;&#65533;'&#65533;q&#65533;&#65533;&#65533;&#65533;&#65533;&#65533;&#65533;&#65533;&#65533;H&#65533;&#65533;&#65533;&#65533;+&#65533;&#65533;`&#65533;&#65533;&#65533;U&#65533;&#65533;&#65533;&#65533;&#65533;&#65533;&#65533;^&#65533;&#65533;&#65533;&#65533;&#65533;&#65533;&#65533;&#65533;&#65533;&#65533;&#65533;}&#65533;%&#65533;&#65533;Q&#65533;&#65533;&#65533;&#65533;&#414;&#65533;&#983;&#65533;e&#65533;&#65533;&#65533;&#65533;&#65533;&#65533;&#65533;&#65533;&#1909;&#65533;&#65533;&#65533;&#65533;&#65533;&#65533;&#1100;&#65533;&#65533;&#65533;&#65533;&#65533;&#65533;&#65533;&#65533;&#65533;&#65533;&#65533;&#65533;&#65533;&#65533;&#65533;&#65533;&#65533;&#65533;&#65533;&#65533;	4&#65533;&#65533;&#65533;&#65533;C&#65533;&#65533;-&#65533;JLH&#65533; &#266;&#65533;&#65533;&#65533;&#65533;,&#65533;&#65533;&#65533;&#65533;&#65533;&#65533;>m&#65533;&#65533;&#65533;q&#533;_"|&#65533;IKu*U\'2&#65533;?&#65533;&#65533;Qt&#65533;&#65533;&#65533;8&#65533;&#65533;&#65533;&#65533;&#65533;&#65533;2&#65533;&#65533;&#65533;&#65533;3&#65533;&#65533;&#65533;a&#65533;Q-)e&#65533;|2&#65533;M*&#65533;&#65533;&#852;Y&#65533;.&#65533;&#65533;<&#65533;mm&#65533;m&#65533;&#65533;g(A\19&#65533;&#65533;&#65533;G&#65533;	&#65533;&#65533;e&#65533;&#1506;&#65533;&#65533;C/*&#65533;&#65533;x&#65533;0&#65533;&#65533;&#65533;Vm<u&#65533;&#1151;&#65533;~&#1442;&#65533;oTX&#65533;a&#65533;&#65533;<P&#65533;h&#65533;f&#65533;&#65533;$&#65533;Hh&#65533;Q&#1472;v[`&#65533;pg&#65533;&#65533;4ZqG{&#65533;x8&#65533;z_-o](&#65533;i&#65533;&#65533;&#65533;3&#65533;{&#65533;9&#65533;&#65533;{&#65533;v&#65533;&#65533;]c!&#65533;&#65533;&#65533;oI&#65533;&#65533;&#65533;&#65533;y&#65533;&#65533;f&#65533;	7u&#3129;)O,O>&#65533;&#65533;&#65533;&#65533;&#65533;&#65533;&#65533;n[&#65533;ud]r&#65533;&#65533;6&#65533;i&#65533;&#65533;&#65533;#&#65533;%H&#65533;8~'&#1473;/&#565;&#65533;NfH&#65533;&#65533;'m&#65533;&#65533;oJ	bL&#456;&#65533;&#65533;0y-&#65533;K/&#65533;S4&#65533;\E&#65533;V&#65533;t&#65533;K&#65533;&#65533;&#65533;"&#65533;&#65533;Dxc&#65533;:J&#65533;O&#65533;&#65533;&#65533;zB&#65533;&#65533;&#1856;&#65533;&#65533;@&#11736;}&#65533;MF%&#65533;%&#65533;&#65533;q&#65533;&#65533;6&#65533;e&#65533;&#65533;&#65533;&#65533;PXfB	&#65533;uf*X&#65533;Mk-"&#65533;&lm&#65533;A"&#65533;y'&#65533;&#65533;&#65533;&#4893;&#65533;&#65533;&#1994;&#65533;&#65533;&J&#65533;eq'&#65533;5"&#65533;&#188;U&#65533;>&#1273;g&#65533;;KVFV&#65533;&	&#65533;&#38112;6&#65533;)&#65533;&#65533;&#65533;&#65533;&#65533;&#65533;@&#65533;Wg&#65533;UN&#65533;&#65533;&#65533;W&#65533;j&#65533;&#65533;&#65533;&#65533;c(&#65533;w&#65533;jn( &#65533;&#65533;&#65533;&#65533;g&#1426;&#65533;5&#65533;"[&#65533;@y&#65533;&#581;&#65533;&#65533;&#65533;&
&#65533;&#65533;&#65533;J&#65533;&#65533;z&#65533;|&#65533;y{&#65533;&#65533;J&#65533;a&#65533;&#65533;&#65533;b&#65533;&#65533;&#689;&#65533;!&#65533;$&#65533;&#65533;&#1688;&#65533;&#65533;C$&#65533;o&#65533;dL&#65533;&#65533;&#65533;&#1316;_&#65533;&#65533;&#65533;&#65533;&#65533;&#65533;)&#65533;&#65533;&\_&#65533;&#65533;6&#65533; T&#65533;b&#65533;&#65533;&#65533;&#65533;&#65533;(&#65533;\&#65533;.%0&#65533;&#65533;&#1594;&#65533;&#65533;*&#65533;&#65533;&#65533;&#1042;B&#65533;&#65533;&#638;&#65533;I&#65533;IB-&#65533;tv&#65533;&#65533;&#65533;&#65533;&&#65533;&#776;&#533;&#65533;&#65533;&#65533;&#65533;&#65533;M&#65533; &#65533;)&#65533;&#65533; ?
n&#65533;&#65533;f4Z&#65533;&#65533;G!&#65533;:m&#65533;\?&#65533;&#65533;m&#65533;?b&#1716;&#65533;5#L+&#65533;&#65533;&#65533;&#65533;&#65533;&#65533;^&#65533;j&#65533;&#65533;2c&#65533;v&#675;&#65533;&#65533;$A&#65533;Z&#65533;r&#65533;&#1398;&#65533;&#65533;&#65533; &#65533;&#65533;6%/&#65533;y)&#65533;&#65533;H&#65533;Eg&#65533;/
-&#65533;%&#65533;+R&#65533;&#65533;&#65533;^Z`xu{)l&#65533;'s&#65533;&#65533;&#65533;Uo&#65533;&#65533;&#1411;=&#65533;&#65533;&#65533;f}&#65533;&#65533;zw&#65533;&#65533;D&#65533;&#65533;&#1545;n&#65533;m&#65533;g&#65533;&#65533;_s&#65533;&#65533;&#590;&#65533;L&#65533;&#65533;&#65533;i&#65533;&#65533;0&#65533;v&#65533;&#1961;+&#65533;&#65533;m&#65533;1+&#65533;&#65533;*&#65533;&#65533;&#65533;&#65533;~&#65533;&#65533;:w&#65533;k&#65533;H&#65533;o&#65533;.&#65533;&#65533;&#65533;&#65533;;&#65533;{&#65533;&#65533;&#65533;9&#65533;8&#65533;&#65533;&#65533;mp&#65533;A&#65533;&#65533;v&#65533;&#65533;&#65533;&#65533;t&#65533;&#65533;&#65533;&#65533;u~+^ /B.&#65533;Y-^&J&#65533;&#65533;&#65533;&#65533;&#65533;&#65533;&#65533;.s&#65533;&#65533;&#65533;&#65533;&#65533;1&#65533;&#65533;Z&#1731;&#1732; &#65533;>&#65533;I&#65533;N&#65533;R&#65533;&#65533;&#65533;W.-8c&#65533;]&#65533;R(*&#65533;l&#65533;&#727;&#65533;&#65533;&#65533;&#65533;	^&#65533;&#65533;BY&#65533;*&#65533;&#875;T&#65533;S&#65533;|&#65533;9&#65533;\&#65533;
&#65533;&#65533;&#65533;&#65533;%p0$	&#65533;&#65533;&#65533;i&#65533;R&#65533; &#65533; &#65533;&#65533;d&#65533;&#1810;&#65533;(&#65533;&#65533;p&#65533;y&S[&#65533;&#65533;f&#65533;&#65533;-.d&#65533;xc&#65533;&#65533;E&#1712;%\U&#65533;/tu&#65533;8d&#65533;&#65533;&#65533;8HKm&#65533;&#65533;jA&#65533;&#65533;&#65533;&#65533;&#622;&#65533;&#65533;&#65533;'9@&#65533;&#65533;F&#65533;&#737;&#65533;&#65533;F&#65533;.&#65533;&#65533;&#65533;&#65533;&#65533;&#65533;$%&#65533;&#65533;5&#65533;&#65533;&#65533;'3!&#65533;&#65533;5P|&#65533;x&#65533;&#65533;r&#65533;L&#65533;1&#65533;&#65533;+&#65533;&#65533;0FHP*&#65533;&#65533;1X /)J&#65533;&#65533;&#65533;D&#65533;&#65533;RUL&#65533;Q&#65533;&#65533;N#KII&#65533;&#65533;&#65533;&#65533;d&#65533;#&#65533;h&#872;1If&#65533;4O&#65533;&#65533;I/&#65533;Px"&#65533;&#65533;&#65533;8&#65533;&#65533;b}&#65533;O&#65533;`&#65533;&#65533;S	&#65533;&#65533;N&#65533;d`&#65533;8K&#65533;P&#65533;&#65533;&#65533;&#65533;h&#1454;_JsFE&#65533;g}7&#65533;&#65533;&#65533;&#65533;yW&#65533;&#65533;vL&#65533;^&#65533;c&#65533;!g&#65533;	 ^&#65533;&#65533;&#65533;&76R&#65533;&#65533;R&#65533;&#65533;\&#65533;!&#65533;g*H\&#595;&#1819;&#65533;&#65533;M&#65533;&#65533;&#65533;&#65533;&#65533;(&#65533;R&#65533;`&#65533;&#65533;oh!&#65533;&#65533;[&#65533;L&#65533;&#65533;k&#65533;q&#65533;8+>&#65533;&#65533;&#65533;&#65533;&#65533;E&#65533;Y&#65533;&#65533;&#65533;&#65533;&G#M&#65533;&#65533;&#65533;&#65533;1&#65533;MJV&#65533;qqQe-i7&#65533;&#662;&#65533;nui=k&#65533;&#65533;&#65533;N&#65533;~lx&#65533;&#65533;&#65533;"!&#65533;&#65533;f&#65533;&#65533;&#65533;>&#65533;&#34112;v&#1108;&#65533;0l@&#65533;&#65533;&#65533;6&#65533;l9E&#65533;1&#65533;El&#65533;o&#65533;u&#1380;7&#65533;&#1144;&#65533;&#65533;&#65533;`]&#65533;!&#65533;&#65533;&#65533;&#65533;&#682;&#65533;&#65533;&#65533;&#65533;X+&#65533;&#65533;XLJ&#65533;&#2284;g&#65533;&#65533;&#65533;F&#65533;&#65533;&#65533;&#65533;c&#65533;&#65533;S&#65533;5&#65533;|&#65533;"_'	&#65533;&#65533;&#65533;:6&#853;H&#65533;&#65533;6.V&#65533;&#65533;&#65533;)S&#65533;E&#65533;&#65533;A&#65533;&#65533;&#65533;5&#65533;l&#65533;&#65533;&#65533;&#65533;U&#65533;0&#65533;^5&#65533;&#65533;&#65533;U~w&#65533;&#65533;&#65533;gj&#65533;&#65533;Z&#65533;&#65533;&#65533;&#65533;&#65533;Uj&#65533;j&#65533;&#65533;m&#65533;&#65533;m&#65533;&#65533;&#65533;&#65533;>&#65533;&#65533;J&#65533;&#65533;B9k&#65533;X:&#65533;,&#65533;W&#65533;*&#65533;.&#65533;&#65533;'&#65533;&#65533;s'<&#494;&#65533;&#65533;&#65533;U&#65533;:K&#65533;&#65533;&#65533;&#65533;*qy?)]+&#3050;&#65533;&#65533;T&#65533;fZH&#65533;&#65533;&#65533;&#65533;1|s]&#972;&#65533;V&#65533;'C&#65533;&#65533;*&#65533;V&#65533;&#65533;Sw&#65533;)&#65533;}Ge<U&#65533;a&#65533;&#65533;1*&#65533;q&#673;p&#65533;&#65533;&#65533;`%&#1779;sY&#65533;&#65533;>&#65533;pe&#65533;z&#65533;?&#803;&#65533;u&#65533; &#65533;&#65533;#2&#65533;-&#65533;#e&#65533;b'?8vl&#65533;&#65533;X%?&#65533;&#65533;L&#65533;srI&#65533;?O&#65533;&#65533;&#65533;&#65533;&#65533;&#65533;&#65533;t&#65533;&#65533; &#65533;Y *&#65533;Z&#65533;&#65533;l*V&#65533;&#65533;&#65533;#;&#65533;-R&#65533;&#65533;&#65533;o/&#65533;&#65533;Y&#65533;6&#65533;wukh&9t&#65533;&#65533;&#65533;&#65533;e&#65533;&#65533;&#65533;&#65533;X&#1360;>+7[&#65533;t,&#65533;&#1418;&#65533;&#1960;&#65533;&#65533;6I&#65533;&#65533;g&#65533;&#65533;&#65533;4v&#65533;&#1596;VnR&#65533;&#65533;A&#65533;&#1426;.WqI
&#65533;X&#65533;&#65533;6&#2007;&#65533;&#65533;a&#65533;>&#65533;&#65533;&#65533;&#65533;-0g&#65533;&#65533;
s&#65533;v&#65533;&#65533;Hm&#65533;&#65533;W&#65533;7&#65533;&#65533;	&#1528;&#1213;&#65533;&#65533;q&#65533;&#65533;&#65533;,&#65533;	.to(&#65533;&#65533;&#65533;&#65533;&#65533;&#65533;o&#65533;
&#65533;&#65533;] &#65533;&#65533;&#65533;Rh#&#65533;Q&#65533;&#65533;&#65533;t&#65533;&#65533;G&#65533;&#65533;&#65533;&#1945;&#65533;&#65533;@E&#65533;&#65533;&#65533;&#65533;&#65533;}&#65533;&#42022;&#65533;'ox&#65533;w&#65533;&#65533;~&#65533;&#65533;&#1626;&#65533;QN&#65533;&#65533;?g&#65533;e^&#919;&#65533;\&#65533;&#65533;r={&#65533;&#65533;{k&#65533;&#65533;u&#65533;&#65533;]>q7&#65533;Y&#65533;v&#65533;T&#65533;H&#65533;&#65533;&#65533;B&#65533;m?&#65533;&#65533;tX-&#65533;&#65533;E=&#65533;&#21039;/&#65533;Nls&#65533;s&#65533;n8&#65533;&#65533;&#65533;G&#65533;&#65533;&#915;^&#65533;&#65533;!&#1272;U&#65533;aM&#65533;&#65533;&#1001;&#65533;&#65533;&#65533;&#65533;&#65533;!2&#65533;W4&#65533;&#65533;B'q&#65533;Y&#65533;I&#65533;j]&#65533;&#65533;Vz&#65533;&#65533;]t&#65533;kt&#65533;&#65533;D&#65533;&#65533;&#1998;&#65533;&#65533;&#65533;)&#65533;&#65533;9&#65533;E&#65533;&#65533;&#65533;&#65533;&#65533;bg&#65533;&#65533;&#65533;~&#65533;&#23450;7&#65533;w&#65533;u#&#65533;ge&#1533;&#65533;o#&#65533;&#65533;Wb&#65533;&#65533;&#65533;&#65533;&#65533;&#65533;oQ&#65533;q&#1526;[?wT9j&#65533;&#65533;Xo&#65533;&#65533;&#65533;&#65533;&#65533;[&#65533;&#65533;kc&#65533;&#65533;&#65533;5&#549;_[&#65533;~Zl&#65533;+&#65533;s&#65533;&#65533;&#65533;&#65533;&#65533;&#65533;&#65533;&#395;&#65533;z&#65533;%_jM&#1095;&#65533;&#63620;&#65533;&#65533;&#65533;&#65533;&#65533;&#65533;W&#1275;&#65533;&#65533;&#65533;m?&#65533;&#65533;?&#18716;&#362;B&#65533;&#65533;&#65533;?TP&#65533;Gn	&#65533;8&#65533;&#65533;]&#65533;}&#65533;V6&#65533;r&#65533;z7.&#65533;G&#65533;7gBi7Bn5Q&#65533;	X#&#65533;&#65533;&#1047;|/&#65533;sc4wbf`&#65533;\bk&#65533;&#65533;@&#65533;{&#65533;{&#65533;&#65533;t&#65533;Go&#65533;vd&#65533;&#65533;|3&#65533;?&#65533;T&#65533;&#65533;5&#65533;&#65533;2&#65533;&#65533;|z4b&#65533;u&#65533;wa&#65533;}P&#65533;&#65533;}.&#65533;{9&#65533;0eEre#&#65533;q!&#65533;k&#65533;#`&#898;{&#65533;&#65533;#_&#65533;H&#65533;aGV&#65533;tOx&#65533;&#65533;^nPL&#65533;p&#65533;Sg&#18501;*RgW{8&#65533;
W&#65533;&#65533;Fs&#647;|Z&#65533;j:&#65533;k&#65533;7c&#65533;'zqs&#65533;&#65533;&#65533;z&#65533;&#65533;i&#65533;&#65533;Y&#65533;z&#65533;&#65533;_&#65533;8ya2	&#65533;&#65533;o&#65533;&#65533;(q &#451;&#65533;&#65533;_T&#65533;h&#65533;n&#65533;&#65533;t_&#65533;y&#65533;&#1477;&#65533;&#65533;hB5}&#65533;^&#65533;&#65533;y&#65533;&#65533;vH&#65533;&#65533;&#65533;&#456;&#65533;wri&#65533;&#65533;3X&#65533;&#65533;&#519;EH&#65533;w&#65533;&#65533;-&#65533;F&#65533;(<&#65533;Pl&#65533;&#65533;m&#65533;s~&#65533;h&#65533;&#1505;xvX|&#65533;x;"&#65533;h[&#65533;y5D}&#65533;8x&#65533;}&#33015;tVS[&#65533;v&#65533;(&#65533;&#296;n&#65533;8n&#1415;&#65533;Cw&#65533;&#271;A8K&#65533;wWDv{&#65533;5&#336;&#65533;&#65533;{:x&#65533;&#65533;4&#65533;&#65533;gh8&#65533;?s&#65533;;&#65533;3&#65533;&#65533;|&#54795;&#65533;q&#65533;&#65533;&#65533;L&#65533;qs&#1347;)&#65533;&#65533;&&#65533;{&#65533;&#1551;&#65533;8_oF&#65533;&#65533;H&#65533;&#65533;&#65533;O&#65533;&#65533;&#65533;g&#65533;&#65533;&#65533;&#65533;&#65533;,8&#65533;c&#65533;a&#65533;vl3&#65533;&#65533;g&#65533;+&#65533;&#65533;M6&#65533;f=&#295;&#65533;ae#&#65533;@&#65533;&#65533;&#65533;1&#65533;&#65533;&#65533;[&#65533;&#65533;z:&#65533;c&#65533;&#65533;&#65533;hvR&#65533;&#65533;&#65533;&#65533;}&#65533;(&#65533;X&#65533;_&#65533;&#65533;]q&#65533;kT&#65533;&#65533;S2Gyi{&#65533;C4&#65533;xX@&#65533;&#65533;&#65533;Dqt&#65533;m&#65533;&#65533;n&#65533;&#65533;x&#65533;&#65533;l&#65533;y&#65533;&#65533;wY&#65533;v&#65533;&#65533;'f&#65533;8&#65533;&#65533;&#65533;_&#65533;&#65533;1&#65533;&#65533;3&#65533;}&#65533;Y&#65533;?&#65533;k&#65533;&#65533;E&#65533;&#65533;&TY&#65533;&#65533;&#65533;&#65533;&#65533;<&#65533;&#1623;m&#65533;f&#65533;&#65533;e&#65533;hb&#65533;&#65533;&#65533;6&#65533;:&#65533;i&#65533;t)V&#65533;B&#65533;&#65533;gY&#65533;&#65533;q&#65533;&#65533;&#585;~~&#65533;i&#65533;,&#65533;&#65533;&#65533;W&#65533;,4c&#65533;9&#65533;&#65533;&#65533;&#65533;&#65533;@8&#65533;&#65533;6&#65533;&#65533;9N&#65533;y&#65533;&#65533;	/&#65533;=l&#65533;xb'&#65533;&#65533;&#65533;&#65533;G&#65533;&#65533;&#65533;o&#65533;Z6&#65533;&#65533;&#65533;&#65533;We&#65533;&#65533;M&#65533;uc&#65533;&#65533;&#65533;45&#65533;&#65533;X&#65533;_&#65533;&#65533;&#1555;&#65533;&#65533;V2y&#65533;&#65533;I&#65533;&#65533;&#65533;&#65533;Y&#65533;aVb&#604;&#65533;&#1490;&#65533;Y&#65533;&#1305;9&#65533;D2&#65533;&#514;*&#65533;,?0B&#39518;FUt&#65533;XS&#2038;&#65533;'q&#65533;It&#65533;U&#65533;&#65533;&#65533;&#65533;&#65533;&#65533;P&#65533;E&#65533;&#65533;YU4&#65533;=&#65533;-j&#65533;e&#65533;&#65533;&#905;&#65533;&#65533;&#65533;&#65533;Y&#65533;M&#65533;&#65533;$jw%&#65533;0%&#650;&#65533;	X&#65533;&#65533;&#65533;&#65533;&#65533;xMR&#65533;&#65533;|&#5649;&#65533;&#65533;&#65533;&#65533;9&#65533;p&#65533;g&#65533;&#1629;&#65533;&#65533;&#65533;&#65533;&#1633;&#65533;&#65533;TaJ&#65533;o&#65533;:,RM&#65533;&#65533;&#65533;Y&#65533;&#65533;)&#65533;&#65533;&#601;z&#65533;&9&#65533;&#65533;&#65533;y*%&#65533;V&#65533;'Y&#65533;Ug&#65533;&#65533;_*k}J&#65533;&#65533;&#65533;&#65533;&#65533;&#65533;&#65533;&#65533;/b&#65533;i6&#65533;&#65533;&#65533;&#65533;&#1557;&#65533;qu4Ny&#65533;9&#65533;EVJ&#65533;s&#675;)&#65533;K	&#65533;)&#65533;&#65533;I&#65533;&#65533;&#1348;&#65533;&#65533;&#65533;]&#65533;c&#65533;&#1609;\&#65533;2cHp&#65533;	r&#65533;YwB&#65533;(&#65533;hz&#65533;&#427;&#65533;&#65533;i>zy&#65533;&#65533;
&#65533;&#65533;X&#65533;/jf&#65533;I&#65533;&#65533;&#65533;&#65533;&#65533;h&#65533;H&#65533;q
&#65533;=:&#65533;&#1514;&#65533;&#65533;j&#65533;&#65533;&#65533;n&#65533;&#65533;&#65533;&#65533;&#65533;&#65533;S&#65533;&#65533;&#65533;	h#&#65533;&#65533;G,&#65533;6(&#65533;y&#65533;
&#65533;*&#65533;&#65533;t&#65533;&#65533;&#65533;&#65533;&#669;H&#65533;&#65533;&#65533;&#65533;&#65533;{&#65533;c&#65533;&#1442;&#65533;&#65533;u&&#65533;o&#65533;&#65533;&#65533;&#1707;r*|&G&#65533;&#65533;jO&#65533;m&#65533;C&#65533;&#65533;y&#65533;87&#65533;&#65533;&#65533;s.H&#65533;p&#65533;*&#65533;m&#65533;&#65533; 	&#65533;t&#340;&#65533;@&#65533;W&#65533;&#65533;/&#1030;g#&#65533;1&#65533;&#65533;q&#65533;&#65533;&#65533;&#65533;k&#65533;w&#65533;&#65533;oF&#65533;{7I&#65533;)k&#65533;&#749;&#65533;&#65533;r&#1722;}&#9891;&#65533;U&#65533;&#65533;&#65533;5&#65533;
&#65533;&#65533;&#65533;&#65533;z&#65533;&#65533;X:&#65533;&U&#65533;&#65533;&#65533;&#65533;%&#65533;&#65533;!&#65533;&#65533;G&#198;^&#65533;&#65533;&#1688;^&#65533;Z&#1773;>k&#65533;W&#65533;
J&#65533;m&#65533;&#65533;A&#678;	&#65533;a&#65533;&#65533;v^+K&#29265;"&#65533;v&#65533;&#65533;&#65533;&#65533;b&#65533;&#65533;\+&#65533;&#65533;&#560;&#65533;&#65533;=&#65533;dA&#65533;&#65533;J?I&#65533;|&#65533;i&#65533;&#65533;:g&#65533;&#65533;&#65533;y;&#65533;&#65533;z}I;&#65533;<&#65533;&#65533;&#65533;y&#65533;dY&#65533;&#65533;	&3&#1706;&#65533;v~&#65533;&#65533;&#65533;&#65533;&#65533;.&#756;&#65533;&#65533;&#65533;
&#65533;&#65533;&#65533;&#1513;tg&#65533;G&#65533;zk&#65533;&#65533;;&#65533;|&#65533;&#65533;*)&#65533;O&#11356;z&#65533;2k&#65533;D&#65533;&#65533;&#65533;&#65533;&#47350;&#65533;c
&#758;&#65533;+&#65533;&#65533;&#65533;&#65533;7&#65533;&#65533;&#65533;&#65533;&#65533;U&#65533;U&#4789;&#65533;&#65533;=&#65533;Tex&#65533;'&#65533;i&#65533;&#65533;:Y&#65533;&#65533;&#65533;&#65533;&#65533;&#65533;9&#65533;&#65533;z&#65533;&#46961;&#65533;&#65533;1&#65533;;&#65533;v^+&#65533;&#65533;J&#65533;#&#65533;&#65533;&#65533;&#65533;p&#65533;&#65533;8&#65533;	+&#65533;&#65533;[&#65533;&#65533;
&#65533;&#65533;&#65533;&#65533;&#65533;&#65533;)% &#65533;&#65533;d&#65533;J&#65533;H&#65533;k&#65533;i&#65533;&#265;.&#65533;&#65533;	lz&#65533;&#65533;&#65533;&#65533;x&#65533;&#65533;y&#65533;b&#65533;&#65533;&#65533;&#65533;&#65533;6J&#65533;:K&#65533;&#65533;&#65533;&#1179;&#65533;&#65533;&#65533;&#65533;&#65533;&#65533;kZ&#65533;W&#65533;&#65533;&#65533;8&#65533;&#65533;&#65533;&#65533;&#65533;&#65533;&#65533;&#753;j&#65533;i&#65533;&#65533;&#65533;&#65533;Q&#65533;&#65533;d&#65533;&#65533;SU&#65533;&#1673;X&#65533;ur&#65533;&#65533;y&#65533;&#65533;&#65533;&#65533;&#65533;&#65533;&#65533;Y&#65533;n&#65533;&#65533;&#65533;&#65533;&#65533;&#65533;1,&#65533;4&#65533;^&#65533;&#65533;&#65533;Ez&#65533;w&#65533;&#65533;\!&#65533;&#65533;&#65533;eK&#65533;&#65533;&#65533;M	&#65533;&#65533;&#65533;&#202;&#65533;Wkcq&#65533;&#65533;v&#65533;&#65533;2&#65533;s&#65533;&#65533;&#65533;&#65533;&#65533;&#65533;&#65533;&#65533;&#906;&#65533;TK&#65533;&#65533;&#65533;\e&#65533;&#65533;/\&#211;\&#65533;&#65533;&#386;u\g&#65533;x&#65533;j&#576;M&#65533;&#464;&#65533;&#65533;&#1851;W&#65533;&#699;&#65533;&#65533;&#65533;&#65533;&#65533;&#65533;9&#65533;&#65533;&#65533;&#65533;&#65533;&#65533;&#65533;	&#65533;&#65533;&#763;8&#65533;{J&#65533;[&#65533;u&#65533;&#65533;d\&#65533;@K&#65533;L&#65533;)&#65533;&#65533;&#65533;&#65533;@&#65533;&#65533;x&#65533; !&#65533;   ,    ?C &#65533;&#65533;a&#65533;j&#65533;b&#65533;&#65533;r&#65533;&#65533;&#65533;>&#65533;&#65533;:&#65533;&#65533;&#65533;&#65533;&#65533;&#65533;&#65533;&#65533;&#65533;&#65533;&#65533;&#65533;&#65533;&#65533;&#65533;&#65533;&#65533;@&#65533;&#65533;&#65533;&#65533;	&#65533;&#65533;&#65533;&#65533;&#65533;&#65533;&#65533;&#65533;&#65533;&#65533;&#65533;&#65533;&#65533;%&#65533;Ue&#65533;h&#65533;&#65533;r&#65533;I&#469;&#65533;&#65533;&#65533;&#570;&#65533;&#65533;&#65533;&#65533;&#393;&#65533;&#65533;&#2023;&#65533;&#65533;&#17069;&#65533;&#65533;&#65533;&#35626;&#65533;&#65533;hE&#65533;&#65533;&#65533;&#65533;&#65533;S &#65533;&#65533;&#65533;E&#65533;|(P@	&#65533;&#65533;[H&#65533;y#2&#65533;H&#65533;G5: $&#65533;&#65533;&#65533;@&#65533;&#65533;4@&#65533;&#65533;&#211;I&#65533;&#65533;&#561;e&#464;0&#540;Is$M}&#65533;Tzl&#65533;&#293;&#727;L&#65533;&#65533;9&#65533;&#65533;Q}sp*5&#592;&#65533;Q&#65533;f&#65533;&#65533;&#395;&#65533;&#65533;d&#65533;&#65533;B&#65533;&#65533;n&#65533;&#65533;&#65533;&#805;:v&#65533;&#1647;&#65533;&#65533;R&#65533;j&#65533;&#65533;&#1772;p&#65533;;&#65533;`&#65533;&#65533;Y&#65533;l&#1430;]&#65533;[M&#65533;4^&#65533;&#65533;	~g&#65533;m&#65533;&#200;&#65533;)I&#65533;q&#65533;(&#65533;&#65533;|&#65533;]&#65533;b&#65533;;&#65533;t&#65533;&#65533;|S&#65533;,j &#65533;&#65533;&#65533;5&#65533;v&#65533;&#65533;&#65533;&#65533;&#1520;/&#65533;f&#65533;&#65533;&#867;&#65533;&#65533;q6P&#65533;e&#65533;=Y&#65533;&#65533;&#65533;Fe&#65533;&#65533;&#65533;3&#65533;s&#65533;B&#65533;'-9&#65533;R&#65533;&#65533;&#65533;]~C6qX&#65533;&#65533;	&#65533;5&#1847;j&#65533;&#65533;Z&#65533;+b&#65533;&#65533;_&#65533;&#44663;_&#65533;(]ZW&#65533;&#65533;&#65533;k~&#65533;&#65533;&#500;|]^&#65533;8&#65533;X&#65533;a&#65533;~&#65533;HYdR&#65533;5&#133;I&#65533;&#65533;&#65533;&#65533;&#65533;&#65533;N`&#65533;&#65533;&#65533;&#65533;	j&#65533;_&&&#65533;SE	n8&#65533;&&#65533;X&#65533;&#1433;g&#65533;V&#65533;6Pn&#65533;&#65533;&#65533;i&#65533;&#65533;&#1434;k&#65533;ax&#65533;j%G&#65533;t&#65533;U&#65533;&#65533;B:m&#65533;&#65533;K&#65533;&#65533;&#65533;7&#65533;&#65533;&#65533;8wetY&#65533;&#65533;dF ]&#65533;vF&#65533;&#65533;W&#65533;T8Ukv&#65533;E&#65533;zp&#65533;&#65533;&#65533;$P&#65533;&#65533;&#65533;jZ&#65533;g&#65533;&#65533;&#65533;h!z	&#224;&#65533;z&#65533;h&#65533;&#65533;*#&#1638;H&#65533;&#65533;&#65533;'H6:&#65533;*{&#65533;&#65533;&#65533;"Xv"&#65533;+;&#65533; &#65533;&#65533;&#65533;&#65533;n&#65533;&#65533;}&#65533;&#65533;JF*&#294; &#65533;&#65533; &#65533;?&#65533;&#65533;iC&#65533;&#65533;&#65533;A2{!B&#65533;Vk-j&#65533;z&#65533;&#65533;k&#10452;J&#65533;&#65533;;&#65533;p\J&#65533;q&#65533;=!s&#65533;&#65533;.&#65533;e&#65533;&#65533;S&#65533;&#65533;J&#65533;m&#65533;&#65533;&#65533;W(V`&#65533;K&#65533;(m]&#65533; &#65533;&#65533;&#65533;g&#1406;&#65533;~&#65533;&#65533;G<V}&#65533;!*h&#65533;1&#65533;2Z&#65533;&#399;&#65533;&#65533;+
&#65533;p`&#65533;
&#65533;&#65533;`&#65533;&#65533;0Y&#65533;&#65533;&#65533;&#65533;/&#65533;z*&#65533;@&#65533;&#65533;)&#65533;4&#65533;&#65533;&#65533;*+&#65533;,&#65533;&#65533;;&#65533;&#65533;@&#65533;sC"&#65533;$!Aj&#65533;&#65533;&#1020;O&#65533;y&#65533;i<&#65533;4&#65533;I&#65533;&#65533;\&#65533;&#65533;&#65533;&#65533;&#65533;&#65533;dvJ&#65533;&#65533;i&&#65533;k&#65533;M&#65533;&#65533;&#65533;&#1786;&#65533;&#65533;DT&#65533;&#65533;&#65533;k&#65533;&#65533;&#65533;&#65533;&#264;&#65533;&#65533;]d&#65533;A&#65533;$= c&#65533;ra&#65533;Y&#65533;7&#65533;v{&#65533;g&#192;&#65533;4&#65533;&#65533;&#65533;8&#22543;&#1480;&#65533;&#65533;&#65533;q&#65533;&#65533;&#65533;p&#65533;#&#65533;:h&#65533;:f&#65533;~&#65533;&#65533;g&#21435;&#32439;&#65533;&#65533;&#65533;d&#65533;#85f&#1428;&#65533;&#65533;K&#65533;F2&#65533;f5&#65533;&#65533;nm}D]cO-J&#65533;P&#65533;l
i&#65533;&#65533;&#65533;&#65533;7w&#65533;xUlrn&#65533;d&#65533;&#65533;&#65533;&#65533;A&#65533;OZ&#65533;h~&#65533;&#65533;&#65533;|&#65533;&#65533;7=t&#65533;&#65533;X4!'&#65533;,)#&#65533;&#65533;B&#65533;@8&#1025;&#65533;z&#65533;&#65533;&#65533; rL&#65533;V&#65533;&#313;]&#65533;p,&#65533;Z&#65533;(&#65533;&#65533;Nt(T&#65533;y"&#65533;&#65533;&#65533;&#65533;&#65533;R#&#65533;F&#65533;&#65533;&#65533;*x&#65533;&#65533;o&#1531;&#65533;&#1031;&#65533;&#65533;D&#65533;&#65533;&#65533;&#65533;&#65533;.a&#65533; &#65533;g8&#65533;!`i&#65533;&#65533;&#65533;&#65533;=&#65533;&#65533;O{&#65533;&#65533;&#65533;&#65533;&#65533;&#65533;=&#65533;%&#65533;&#65533;&#65533;&#65533;&#65533;vEb@]&#65533;[L&#65533;7%&#65533;&#65533;i&#65533;sp&#65533;F&#65533;7&#65533;9&#65533;&#65533;%&#497;N&#65533;&#65533;H&#65533;&#65533;)&#65533;X&#65533;&#65533;&#65533;&#65533;&#136;]&#65533;GA"&#65533;&#65533;F:&#65533;d&#65533;&#65533;&#65533;&#65533;&#65533;BNO!?&#65533;&#65533;N&#65533;0&#65533;p+!$RxBR&#65533;'&#65533;&#579;4&#65533;&#133;I&#65533;dIs&#65533;%`'9i&#65533;&#65533;&#902;9&#65533;&#65533;q&#65533;:&#65533;P&#65533; &#65533;E&#65533;9&#65533;J&#65533;&#65533;B&#65533;&#65533;0O&#65533;&#65533;b&#14601;&#65533;hV&#65533;&#65533;.d&#65533;F&#65533;&#65533;&#65533;&#65533;q`g#7&#65533;C&#65533;3z&#65533;g&#65533;&#65533;&#500;&#65533;/&#65533;&#65533;j&#65533;#v&#65533;&#65533;Dgyr&#65533;&#65533;&#65533;&#65533;&#65533;#&#65533;G!`$$:P&#65533;&#65533;&#65533;A*&#65533;62&#65533;&#65533;&#65533;5&#65533;&#65533;&#65533;&#65533;&#65533;&#65533;I:SVtc&#65533;D&#65533;^ 2YF&#65533;&#65533;&#65533;CF&#65533;j&#65533;&#65533;&#65533;((&#65533;&#65533;V&#65533;&#65533;`&#65533;&#968;&#65533;&#456;&#65533;q#&#65533;9&#65533;\&#65533;M&#65533;&#1316;&&#65533;&#65533;l&#65533;W&#65533;6&#65533;d|fL&#65533;p&#1945;&#65533;&#65533;&#65533;&#65533;&#65533;&#65533;&#65533;o&#65533;&#65533;&#65533;q&#65533;MjI&#65533;&#65533;_<&#65533;J&#65533;&#65533;&#65533;&#65533;k)&#65533;/&#65533;zR&#65533;:&#65533;&#65533;&#65533;&#65533;@&#1078;&#65533;&#65533;&#65533;&#65533;c,Q&#65533;94&#65533;&#65533;C&#65533;{w&#65533;QZ&#65533;&#65533;5&#65533;\&#65533;a2&#65533;l&#65533;&#65533;&#65533;-hI&#65533;T*,1&#65533;&#65533;^#&#65533;RUv&#65533;&#65533;)&#65533;&#65533;wL&#65533;&#65533;OG&#65533;&#65533;&#65533;G&#65533;A&#65533;@&#65533;K!&#65533;&#65533;&#65533;&#65533;&#65533;&#65533;P&#65533;s&#1157;&#65533;8n&#65533;a&#65533;#&#65533;&#65533;h&#65533;&#65533;E&#65533;&#65533;&#65533;*;is&#65533;&#65533;&#65533;M&#65533;&#533;'F&#65533;H&#65533;&#17580;D&#65533;&#65533;c]@Q&#65533;&#65533;ui&#65533;&#65533;
&#65533;&#1410;&#65533;`&#65533;&#65533;'C&#65533;&#65533;&#65533;*&#65533;&#65533;#H&#65533;&#65533;r&#65533;&#65533;"R&#65533;Q1&#65533;"&#65533;&#1624;&#65533;O&#65533;&#65533;&#65533;f&#1461;&#1928;&#65533;e9&#65533;&#65533;&#65533;Dd&#65533;QV&#65533;&#65533;5@vuH&#65533;&#65533;h
r&#65533;&#65533;V&#65533;&#65533;&#65533;p&#65533;'&#65533;&#65533;&#65533;&#65533;&#65533;&#65533;&m&#65533;dT7&N&#316;&#65533;&#65533;mu&#65533;>&#65533;N&#65533;&#65533;q+nS&#65533;&#65533;)&#65533;&#65533;&#65533;fns!r&#65533; o&#3848;&#65533;D%Qy&#1091;&#65533;&#65533;o&#65533;.A	p,r&#65533;&#65533;&#65533;&#65533;&#65533;*&#65533;&#65533;Z&#65533;z&#65533;#&L&#513;M&#65533;0&#65533;&#65533;&#65533;&#65533;0&#65533;Og&#65533;&#65533;&#65533;h&#65533; &#65533;&#65533;&#65533;&#65533;&#65533;&#1785;&#65533;x&#65533;s;V&#65533;&#65533;Q&#65533;&#65533;_u&#65533;&#65533;v&#1281;&#65533;@jO&#65533;0&#65533;&#65533;&#65533;&#65533;?4&#65533;&#1104;&#65533;4&#65533;:E&#65533;J&#65533;&#65533;I&#65533;&#65533;NVK#&#431;&#65533;K&#65533;E&#65533;&#65533;x&#65533;:&#65533;X/&#65533;&#65533;P&#65533;(/DoU&#65533;&#65533;&#65533;&#65533;B&#65533;&#65533;&#65533;	&#65533;0&#65533;&#65533;J^&#65533;`&#65533;@2w&#65533;@&#65533;T&#65533;q&#65533;&#65533;d&#65533;&#65533;2&#65533;7&#65533;&#65533;&#65533;y&#65533;&#65533;96&#65533;C-&#65533;&#65533;&#65533;&#65533;]&#728;&#65533;)&#65533;&#622;&#65533;2&#65533;&#65533;&#65533;
&#65533;8&#65533;&#65533;D&#65533;&#65533;	&#65533;g"&#65533;&#65533;,&&#65533;&#65533;&#65533;&#65533;]Z&#65533;h8-&#65533;&#65533;&#1523;=&#65533;&#65533;&#65533; &#65533;&#65533;&#65533;&#1954;/&#65533;9&#65533;WL&#65533;&#65533;&#65533;W5l&#65533;&#65533;m&#65533;9&#65533;&#1792;&#65533;&#65533;1&#65533;z&#446;&#65533;1&#65533;&#65533;x&#65533;&#65533;&#65533;&#65533;$&#65533;&#65533;q&#65533;&#65533;&#163;&#65533;	&#65533;&#65533;&#65533;&#65533;&#65533;lI#&#65533;K&#65533;5&#65533;&#65533;ki&#65533;Fc3&#943;&#65533;&#65533;BB,h@&#65533;
&#65533;&#65533;&#65533;&#65533;E)#W`h&#65533;&#65533;&#65533;&#65533;0&#65533;&#65533;&#65533;U&#65533;t&#65533;&#65533;&#65533;Iv&#65533;n&#65533;&#1421;X^)&#65533;&#65533;&#65533;&#65533;&#65533;&#65533;!}&#65533;ZX&#65533;&#702;&#65533;&#65533;&#65533;=o7{&#65533;&#65533;N&#65533;&#65533;&#65533;&#65533;&#65533;&#65533;&#65533;&#953;&#65533;p,`K3&#65533;Ng&#65533;M-&&#65533;&#65533;&#65533;8&#65533;zs5&#65533;o&#65533;xA<`Z&#65533;=&#65533;=rI&#65533;i&#65533;D&#65533;&#65533;y&#65533;&#65533;[`&#65533;>+&#65533;&#65533;&#65533;&#65533;a&#65533;&#65533;e&#65533;w&#65533;le^Q>&#65533;&#65533;&#65533;&#65533;&#65533;^tU&#65533;>&#65533;"%s]&#65533;&#65533;m&#65533;&#65533;r&#65533;a^&#65533;&#65533;&#65533;=&#65533;&#65533;W=&#65533;&#65533;	F&#65533;&#65533;&#65533;J&#65533;&#964;&#65533;B&#65533;&#65533;&#65533;[&#65533;&#65533;&#65533;g%f&#65533;}a&#65533;&#65533;&#65533;&#1839;&#65533;&#65533;&#65533;&#65533;&#65533;&#65533;&#65533;&#65533;&#65533;>?&#65533;w&#65533;&#65533;&#65533;3&#65533;6&#65533;I&#65533;&#187;&#65533;&#65533;&#65533;&#632;S3&#65533;&#65533;&#65533;T&#65533; &#65533;l6&#65533;W&#65533;&#65533;#&#65533;Ga&#65533;&#65533;?)&#65533;y
U9YpV8zx&#65533;O&#65533;ez&#65533;&#1793;m&#65533;f&#65533;?FYg&#65533;&#65533;WzBGt&#65533;&#65533; 3*}&#65533;&#65533;&#65533;:'V&#65533;3&#65533;Pw&#65533;W|&#65533;&#65533;aC`&#65533;&#65533;&#65533;G2&#65533;U&#65533;e4&#1639;}&#65533;&#65533;BwCX&#65533;?&#65533;~&#65533;0vd&#65533;&#65533;&#65533;&#65533;M&#65533;&#65533;v&#65533;~c &#65533;Dx&#65533;aq&#65533;&#65533;Zx\z&#65533;q&#65533;&#65533;x`8kgCk&#65533;]&#65533;&#65533;tG&#65533;$\R[&#65533;&#65533;&#65533;v,S&#65533;&#65533;&#192;`vZv&#65533;&#65533;"&#65533;I&#135;&#65533;<&#65533;&#65533;&#65533;&#65533;&#147;KX+&#65533;q{}h&#65533;)&#65533;{&#65533;r3&#65533;&#65533;t&#65533;&#65533;v&#65533;/o|}&#65533;Z&#65533;h&#65533;&#65533;g\&#65533;&#65533;Y7b&#65533;uvG~&#65533;x&#65533;&#65533;g&#65533;F&#65533;kGiH&#516;&#65533;&#65533;&#65533;7&#65533;&#65533;bS&#65533;>0fj&#65533;q&#65533;&#65533;TZ&#65533;x&#65533;&#65533;GO&#65533;&#65533;&#65533;&#65533;&#65533;zW&#65533;V=&#65533;&#65533;&#65533;&#65533;&#65533;&#1542;&#65533;&#65533;&#65533;7n&#65533;u&#65533;&#65533;&#65533;&#65533;&#65533;&#65533;&#65533;x&#65533;Xn&#65533;2r&#455;&#65533;&#65533;&#65533;{&#65533;F&#65533;&#65533;T&#65533;!;'hf2f&#65533;&#65533;l1&#65533;&#65533;#&#65533;Z&#65533;w&#65533;&#65533;&#65533;&#65533;;&#65533;%&#65533;`;&#65533;?="&#65533;F&#65533;&#65533;&#65533;Kh&#65533;
y}Y}Yv&#65533;&#65533;&#65533;&#65533;3&#65533;w&#65533;&#65533;&#65533;&#65533;q&#65533;&#65533;C&#65533;>&#65533;&#65533;j&#65533;&&#65533;&#65533;&#65533;x_X&#65533;&#65533;&#65533;d&#65533;&#65533; &#65533;&#65533;[m&#65533;2&#65533;M#&#65533;t&#1536;&#65533;&#65533;&#65533;&#1664;&#65533;/&#65533;e&#1992;e&#65533;&#65533;K&#65533;&#65533;n&#65533;X&#65533;9I{y&#65533;B(&#65533;j&#65533;&#65533;g|&#65533;_&#65533;xnW&#65533;nV9D&#65533;&#65533;Rj&#65533;]&#65533;b8}TA&#65533;&#65533;Y~&#65533;h&#65533;y&#65533;i&#65533;&#65533;v9p&#65533;8&#65533;"&#65533;ix#&#65533;q]&#65533;o#y&#65533;&#65533;&#65533;qa&#65533;&#65533;G&#65533;&#65533;
wx&#65533;&#65533;PZ(&#65533;&#65533;&#65533;&#65533;&#65533;&#65533;&#65533;&#65533;6I=&#65533;&#65533;e:&#65533;ZB$R&#65533;&#65533;k&#65533;&#530;&#65533;g&#65533;&#65533;&#65533;n&#65533;&#65533;&#65533;W]Gi&#65533;))f&#65533;tL&#65533;2&#65533;C&#65533;&#65533;6&#65533;&#65533;yn&#65533;b&#65533;V&#65533;&#65533;[D&#65533;hy&#65533;&#65533;&#65533;&#65533;Y&#65533;+&#65533;W&#65533;&#65533;&#65533;&#598;-&#65533;~&#65533;&#65533;2&#65533;&#65533;&#65533;o	CULe&#65533;4VX&#65533;G{&#65533;&#645;&#65533;&#65533;&#65533;1&#65533;>&#65533;&#65533;&#65533;&k&#65533;&#65533;&#65533;&#65533;&#1032;&#1336;&#65533;-&#65533;yH&#65533;&#65533;=&#65533;lP&#65533;&#65533;&#65533;y&#65533;&#65533;&#65533;]A&#65533;&#65533;Y&#65533;&#65533;&#1293;&#65533;8&#65533;&&#65533;e&#65533;BX&#65533;&#65533;&#65533;&#9493;!&#65533;&#65533;&#65533;u&#65533;Y&#65533;B&#591;&#65533;&#1632;&#65533;&#65533;W&#65533;&#65533;&#65533;"=&#65533;&#65533;&#65533;&#65533;v&#65533;&#65533;d9&#65533;&#137;&#65533;&#65533;&#65533;a&#65533;t&#65533;c9&#65533;)&#65533;&#65533;&#65533;&#65533;G&#65533;q$)jwi&#65533;|&#65533;&#65533;\&#65533;&#65533;E&#1817;&#65533;a&#65533;E&#65533;&#65533;&#65533;&#65533;Bj&#65533;8	D&#65533;&#1160;&#65533;Y&#65533;&#65533;&#65533;&#65533;H&#65533;&#65533;w&#65533; &#65533;)dP Tq&#65533;8sX&#65533;&#65533;&#65533;&#65533;{&#65533;&#65533;&#65533;d&#65533;&#65533;&#65533;W&#65533;A+eX&#65533;&#65533;I{&#65533;e&#65533;#%b&#65533; &#65533;A&#1673;&#65533;1&#65533;v&#65533;*{;&#65533;;J#&#65533;i,&#65533;&#65533;&#65533;'8&#65533;;&#65533;&#65533;&#65533;:&#65533;&#65533;VB
uK306j-'&#65533;p&#65533;&#65533;m&#65533;&#65533;=&#65533;&#65533;[&#65533;&#65533;&#65533;X/0&#663;1:&#65533;&#65533;	H^%|&#65533;&#65533;&#594;&#65533;WVM$q&#65533;8&#65533;&#65533;)&#65533;&#65533;i&#65533;x&#65533;Jj'&#65533;d&#65533;&#65533;y	&#65533;]m&#65533;Hz+we&#65533;&#1626;&#65533;41&#65533;&#65533;l*&#65533;Q&#65533;&#65533;&#65533;&#65533;C&#65533;1i*&#65533;\j'&#65533;t"C&#65533;&#65533;&#65533;&#65533;&#65533;&#65533;F&#65533;E&#65533;v&#65533;&#65533;~y]&#65533;&#65533;`9&#65533;qA&#65533;T&#65533;&#65533;&#1574;	Zex'g6
Z&#65533;&#65533;&#65533;&#65533;&#65533;N8&#65533;]Ebw&#65533;\&#65533;&#65533;&#65533;&#65533;x}&#1303; &#65533;U&#1330;Zz&#65533;&#65533;&#65533;K&#65533;kT&#65533;&#65533;A.&#65533;ZT&#65533;Bs&#65533;9M&#65533;&#65533;&#65533;&#65533;D:&#65533;*]0l&#65533;@SZ&#65533;&#65533;&#65533;&#65533;k&#65533;s&#65533;&#1710;&#65533;&#65533;)&#65533;&#65533;&#65533;&#65533;&#65533;xJ<&#65533; gj&#1066;^u&#25148;&#65533;rl&#65533;&#65533;&#65533;30K&#65533; &#65533;R&#65533;&#65533;*.&#65533;&#65533;&#65533;gE&#65533;	&#65533;wY&#65533;T~y&#65533;&#65533;&#65533;&#65533;]&#65533;p&#65533;ZEZES&#65533;[&#65533;&#65533;"&#65533;&#65533;	&#65533;q9&#65533;&#1193;&*&#65533;y&#617;^x&#65533;&#65533;7&#65533;&#65533;&#65533;|&#65533;&#65533;O&#65533;&#65533;&#65533;&#65533;L*&#6347;&#65533;l&#65533;&#65533;&#65533;&#65533;&#65533;&#65533;&#65533;ykK&#65533;@e&#65533;&#65533;]k%&#65533;&#65533;&#65533; 
&#65533;&#65533;u&#65533;&#65533;&#65533;&#65533;1&#65533;&#65533;+&#65533;&#65533;Jm&#65533;Bu&#65533;&#65533;&#65533;g2&#65533; &#65533;W&#65533;WJR&#65533;j
&#65533;6&#65533;2&#65533;&#65533;&#65533;&#65533;&#65533;CF&#65533;&#65533;_&#65533;4&#65533;Q-4&#65533;^&#65533;&#65533;.+&#65533;&#65533;&#65533;,&#65533;t&#65533;&#65533;vhj&#65533;Qc&#65533;[)&#65533;l&#65533;ji&#65533;&#65533;H&#65533;m&#65533;&#65533;&#65533;(&#65533;&#65533;q&#65533;|&#65533;&#65533;a-`&#65533;&#65533;0&#65533;&#65533;39&#65533;&#65533;( &#65533;&#65533;&#65533;s&#574;&#65533;k&#65533;&#65533;s&#65533;&#65533;&#65533;&#48699;&#65533;&#65533;i&#65533;&#65533;2&#65533;H&#65533;K&#65533;&#65533;&#65533;&#65533;&#1126;&#65533;P6&#65533;&#65533;&#65533;tJ'r&#65533;&#65533;&#65533;&#65533;S&#65533;&#65533;&#65533;o&#65533; !&#65533;-&#65533;hA&#65533;&#65533;&#65533;y&#65533;&#65533;&#65533;|.&#65533;&#65533;,Sa&#65533;\ir&#65533;&#65533;TV5xa&#65533;j4&#65533;.&#65533;&#65533;5&#65533;&#65533;&#65533;* &#65533;I&#65533;)&#65533;&#65533;]d5`&#65533;}m&#65533;&#65533;4G&#65533;&#1275;>xY&#65533;&#65533;&#65533;&#65533;&#65533;&#65533;E&#65533;~&#65533;&#65533;&#65533;&#65533;U&#65533;&#65533;&#65533; &#65533;&#65533;&#2231;{Kj&#65533;&#65533;&#65533;&#65533;&#65533; &#65533;&#65533;&#65533;A&#65533;zmg25&#65533;K>I&#344;@&#65533;k&#65533; &#65533;&#65533;u&#65533;&#65533;&#65533;\&#65533;&#65533;&#65533;2;&#65533;]&#65533; [0}&#65533;&#65533;$&#65533;"3&#65533;|j&#65533;r:C6D&#65533;&#65533;&#65533;&#65533;&#65533;)S&#65533;&#65533;&#65533;5&#65533;)&#65533;T&#65533;&#65533;&#65533;,&#65533;&#65533;2&#65533;d&#65533;&#65533;&#604;\qzJ&#65533;_&#65533;<&#65533;<p&#65533;b&#714;q&#65533;n&#65533;&#65533;&#65533;&#65533;&#65533;&#65533;&#65533;&#65533;Z&#65533;&#65533;4>&#1875;$&#65533;&#65533;&#65533;4&#65533;&#1359;sk(&#634;+&#65533;`&#65533;[(&#65533;{;&#65533;&#65533;&#65533;&#65533;&#65533;a&#65533;&#65533;"&#1537;&#65533; Q&#65533;&#65533;&#402;S&#65533;8:&#65533;&#228;4&#65533;&#65533;&#65533;&#65533;tk&#65533;&#65533;&#65533;&#65533;&#65533;&#65533;&#65533;&#65533;&#65533;&#65533;L&#65533;&#65533;>&#65533;(&#65533;0Q|&#65533;&#65533;&#65533;&#65533;&#65533;|(&#65533;<&#65533;$42P&#65533;&#65533;#&#65533;D&#65533;5&#65533;rf&#65533;F&#65533;b&#599;&#65533;&#152;L&#65533;.&#65533;M&#65533;pEG&#65533;M&#65533;&#65533;&#65533;&#65533;$&#65533;&#65533;&#65533;g&#65533;&#65533;e&#65533;&#65533;&#65533;&#1467;kBF	T&#65533;&#295;&#65533;:X	#&#65533;&#65533;&#65533;h&#65533;.&#65533;&#65533;Z&#65533;X&#65533;&#65533;&#1281;&#65533;9&#65533;&#65533;Fj&#65533;&#65533;&#65533;&#65533;&#65533;'ePls4&#65533;q&#1598;&#65533;x?&#65533;S&#65533;&#65533;	&#65533;&#65533;&#65533;,&#450;<&#504;&#65533;&#65533;&#65533;&#65533;&#65533;&#65533;&#65533;&#65533;&#65533;
|L&#65533;&#65533;&#65533;J&#65533;&#65533;u&#65533;F&#65533;&#65533;a&#65533;&#65533;&#65533;|gM&#65533;j&#65533;&#65533;k&#65533;=&#65533;&#65533;lj&#65533;&#65533;&#65533;2&#65533;Y&#65533;a&#65533;&#65533;{&#65533;OSZ&#65533;&#65533;&#65533;&#65533;&#65533;&#65533;Z&#65533;&#65533;/*&#65533;&#65533;&#65533;&#65533;&#65533;&#65533;1&#65533;}&#65533;&#65533;&#65533;"&#65533;&#65533;~&#65533;&#65533;0&#65533;d&#65533;&#65533;#&#65533;&#65533;-m&#65533;/m&#65533;[&#65533;&#65533;&#65533;]&#65533;&#65533;v&#65533;&#65533;(&#65533;Q:G&#65533;&#65533;A&#1905;&#65533;&#65533;^&#1452;sY&#42584;;&#65533;&#65533;&#65533;9M=&#65533;w&#1392;2}5&#540;L#}&#65533;&#65533;&#65533;&#65533;I&#65533;CSi}&#65533;SJ3$dq&#65533;&#65533;f}&#65533;x
&#65533;L,&#65533;;&#65533;&#65533;"&#65533;u&#1914;w&#65533;&#65533;Mv&#65533;Z&#65533;&#65533;-&#65533;\&#65533;&#65533;&#65533;&#65533;&#65533;&#65533;&#1439;&#65533;&#65533;0&#65533;&#65533;&#65533;YI&#1797;&#65533;&#1939;5&#65533;&#65533;&#65533;l&#65533;&#65533;&#65533;&#65533;&#65533;&#65533;.&#65533;&#65533;n&#65533;\|&#411;]&#65533;&#65533;m&#65533;zX&#65533;&#65533;h0 &#1698;&#65533;kl&#65533;@&#1907;E &#65533;&#65533;8sL&#65533;&#65533;(&#65533;I}&#1303;&#65533;t&#65533;&#65533;q&#65533;&#65533; &#65533;&#848;h&#65533;&#65533;&#65533;n&#65533;&#65533;I&#65533;&#65533;y&#65533;&#65533;,&#65533;&#65533;&#65533;Z&#65533;&#65533;j&#65533;&#65533;-&#65533;&#146;&#65533;&#65533;]&#849;	&#65533;!&#65533;&#65533;}&#65533;&#1357;&#65533;&#65533; &#65533;&#65533;; &#65533;&#65533;&#1513;L#&#65533;|&#65533;&#65533;M&#65533;&#65533;?F&#65533;B}&#65533;&#65533;&#65533;&#65533;&#65533;
y&#65533;&#65533;W&#65533;"&#65533;&#65533;&&#1696;&#65533;&#65533;q&#268;&#65533;y&#65533;&#65533;0&#65533;:n&#65533;&&#65533;``BYa &#65533;&#65533;&#65533;*&#65533;lV@ &#65533;&#65533;+E&#65533;&#65533;&#65533;&#65533;W&#65533;&#65533;CY&#65533;}N&#65533;&#65533;&#65533;&#65533;hf&#65533;{&#65533;&#65533;&#65533;,&#65533;&#65533;&#65533;~~&#65533;3&#65533;:&#866;LsU&#65533;9^=4&#65533;&#65533;Z&#65533;>oh^&#65533;,&#1197;<M&#65533;&#619;&#1897;H&#65533;?&#65533;&#65533;&#65533;&#65533;&#1888;&#65533;&#65533;lk&#65533;2&#65533;
&#65533;_&#65533;}M]&#1741;&#65533;&#65533;4&#65533;d(&L&#65533;&#65533;[&#65533;&#65533;&#65533;nC&#65533;^&#65533;&#65533;hN&#1242;&#65533;&#65533;~K9&#65533;&#26861;8%&#65533;&#65533;2md&#65533;&#65533;/&#65533;&#65533;$jP&#65533;&#760;&#65533;[&#65533;p&#65533;&#65533;&#65533;L&#65533;&#65533;&#65533;&#65533;:&#65533;[&#65533;&#65533;&#65533;;&#65533;&#65533;&#65533;)&#65533;]&#65533;&#65533;&#65533;&#65533;&#65533;&#65533;&#65533;&#65533;'*&#65533;&#65533;Z&#65533;&#65533;p&#65533;&#65533;b&#65533;B &#65533;&#65533;b&#65533;&#65533;0&#65533;&#65533;"&#65533;oqm&#65533;.&#65533;h&#65533;ir&#65533;9&#65533;&#65533;F&#65533;W=7&#65533;&#65533;t&#65533;&#65533;^&#65533;w&#65533;q&#1002;&#65533;4b&#65533;$&#65533;l&#60963;T&#1935;&#65533;&#65533;&#65533;&#65533;&#65533;&#65533;&#65533;&#65533;+&#65533;&#65533;&#286;&#65533;&#65533;&#65533;&#65533;&#65533;&#65533;&#65533;>&#65533;j.Db&#65533;&#65533;&#65533;&#65533;&#65533;&#65533;r&#65533;&#1625;-R|H6&#65533;&#65533;&#65533;&#65533;@&#65533;&#1464;&#65533;F&#65533;&#1881;&#65533;&#65533;&#65533;Y-3!m&#65533;&#65533;N&#65533;&#65533;.*&#65533;m&#65533;&#65533;+&#65533;Qh&#65533;/&#65533;&#65533;&#65533;&#65533;&#65533;&#65533;&#65533;&#65533;v&#65533;&#65533;&#384;&#65533;X&#65533;&#65533;%_q-\&#65533;]&#65533;~?&#65533;&#65533;&#65533;&#65533;&#577;&#595;&#65533;&#65533;i-V&#65533;>&#65533;&#65533;I&#65533;pJ>&#65533;}T
K`'&#65533;$&#65533;&#65533;&#65533;&#65533;&#65533;&#65533;&#65533;Y&#65533;&#65533;-&#65533;-^&#65533;&#65533;&#65533;&#65533;&#65533;&#65533;T&#65533;`&#65533;&#65533;&#65533;&#65533;A&#65533;&#65533;&#65533;&#65533;{&#65533;&#65533;^V &#65533;H&#65533;&#65533;&#65533;&#65533;&#65533;&#65533;&#65533;	6
2g&#65533;^&#65533;	&#65533;c&#65533;&#65533;&#65533;&#1736;&#65533;o&#65533;>&#65533;a_&#65533;&#65533;?-c&#65533;d&#65533;&#65533;n&#65533;&#65533;&#1599;)&#65533;p&#1503;&#65533;&#65533;f&#65533;_h&#65533;8&#65533;="4&#65533;d&#65533;&#65533;&#65533;&#65533;&#65533;1&#65533;0@&#65533;&#65533;"N&#65533;1&#65533;&#65533;&#65533;o&#65533;&#65533;&#65533;c&&#65533;&#65533;#h'&#65533;c&#65533;j&#65533;&#65533;E&#65533;#E&#65533;t&#65533;R&#65533;&#65533;X&#65533;&#65533;r&#65533;C&#65533;&#65533;Q&#65533;&#65533;&#65533;&#65533;_&#65533;&#65533;&#65533;l>>&#65533;:&#65533;&#65533;&#65533;
&#65533;&#65533; &#65533; &#65533;&#65533;&#65533;&#65533;&#191;&#65533;]&#65533;&#65533;&#65533;&#65533;]&#65533;&#65533;&#65533;9&#65533;&#65533;&#65533;&#65533;&#65533;&#65533;<&#65533;&#65533;a&#65533; u&#65533;&#65533;&#2040;!!$&#65533;&#65533;&#65533;&#65533;&#65533;&#65533;&#65533;&#65533;&#65533;
&#65533;&#65533; &#65533;& &#65533;	&#65533;GO&#65533;Y&#65533;Y&#65533;
O&#65533;s&#65533;&#65533;&#65533;(Kb&#65533;q} &#65533;U&#65533;&#65533;Xm(2&#65533;
&#65533;&#65533;&#65533;`&#65533;r%&#65533;&#65533;tS&#65533;f&#65533;ep&#65533;t&#65533;s&#65533;&#860;=&#65533;&#65533;&#65533;dQ&#65533;@&#65533;&#65533;&#65533;&#65533;U&#65533;D&#65533;&#65533;$&#65533;&#65533;&#65533;O=^&#65533;&#65533;&#65533;&#65533;&#45062;&#138;K&#65533;&#65533;&#1651;h&#616;%K&#65533;&#65533;G&#65533;&#65533;A&#65533;&#65533;`&#65533;&#65533;&#65533;b&#65533;&#65533;_&#65533;&#65533;D#&#65533;&#501;K&#65533;.1S&#65533;&#65533;&#65533;5NRu&#65533;&#65533;#&#65533;FX$T&#65533;&#65533;&&#65533;&#65533;"{&#65533;&#65533;hT&#65533;TQ[>&#65533;5&#65533;[&#65533;&#65533;2F&#65533;&#65533;&#65533;d&#65533;o/&#65533;m&#992;&#65533;|&#65533;&#65533;i&#65533;&#65533;m :[&#65533;=&#65533; &#65533;u&#65533;&#65533;&#65533;#X&#65533;Y6&#65533;&#65533;pQ&#65533;^&#65533;:x&#65533;&#65533;&#65533;J&#527;&#65533;&#65533;&#65533;
I&#65533;&#65533;S&#65533;%)&#65533;&#16327;ORf}&#65533;&#65533;&#65533;I&#65533;&#65533;K&#65533; .&#65533;~B1e`&#65533;&#65533;&#65533;Qe$(&#65533;^>&#65533;FU&#65533;&#65533;&#65533;^&#65533;&#1095;V&#65533;&#629;Xi&#65533;(&#65533;k&#65533;D[&#65533;&&#65533;v&#65533;uh&#65533;X`3&#65533;&#65533;a[&#65533;pc&#65533;&#65533;F&#65533;-P&#65533;VKj&#65533;p&#65533;&#65533;c&#65533;Qu&#65533;&#65533;&#65533;&#65533;F&#65533;&#65533;E&#65533;&#65533;&#65533;&#65533;&#65533;&#65533;r`&#65533;&#65533;1&#65533;&#37275;&#65533;&#65533;&#65533;&#65533;>&#65533;@c&&#65533;&#65533;l&#65533;&#65533;v&#65533;&#65533;\w&#65533;&#65533;<&#65533;P&#65533;u&#1116;9&B&#65533;&#65533;&#65533;:&#1213;&#65533;&#65533;g&#65533;&#65533;&#65533;r&#65533;JL&#65533;( u&#65533;&#168;&#65533;&#65533;Q~&#65533;~&#65533;&#65533;Q-&#65533;&#65533;_&#65533;&#65533;&#65533;SM
xT&#65533;&#65533;&#65533;&#672;P&#65533;&#65533;*&#65533;=&#65533;&#65533;T&#65533;M^&#65533;&#65533;]q&#65533;&#65533;&#65533;Z&#65533;0L&#65533;&#65533;/&#65533;&#65533;&#65533;v&#65533;AG&#65533;46k&#15192;=&#65533;dBZ4k&#65533;&#65533;&#65533;Fa&#65533;tK&#65533;I&#65533;&#65533;&#1964;&#65533;f+%&#65533;&#65533;H	K&#65533;1&#65533;&#65533;l[&#65533;&#65533;n&#65533;&#65533;Lo&#65533;&#65533;&#65533;&#65533;pz^G&#65533;&#65533;&#65533;&#1819;&#65533;0&#65533;\&#65533;&#65533;Lg&#65533;1x&#65533;&#65533;v&#65533;*p0<uB&#65533;&#65533;&#65533;&#65533;)&#65533;&#65533;q,,&#65533;&#65533; &#65533;&#65533;N ~|&#65533;&#659;&#65533;&#65533;&#65533;&#65533;&#65533;!!&#65533;_1T
&#65533;}&#65533;&#65533;D&#65533;W&#65533;&#65533;3&#65533;
&#65533;\*O&#65533;&#65533;
l&#65533;&#65533;&#65533;&#65533;&#65533;&#1057;&#65533;&#65533;&#65533;&#65533;&#65533;&#65533;eap&#65533;&#65533;&#65533;&#65533;p1,"&#65533;&#65533;&#65533;&#65533;l&#65533;H&#65533;h&#65533;&#65533;&#65533;##&#65533;&#65533;.&#65533;&#65533;)"&#65533;&#65533;.z&#65533;i&#65533;}_&#1713;&#65533;&#65533;\&#65533;&#65533;&#299;&#65533;m&#65533;/#x&#65533;&#1100;y&#65533;&#65533;&#65533;I&#65533;&#65533;,&#65533;&#65533;,\&#65533;qV>&#65533;&#132;?&#65533;&#65533;&#65533;&#65533;DQ@&#65533;	*1&#65533;ll&#65533;&#65533;&#65533;&&#65533;!&#65533;L&#65533;G&#65533;lQL3&#65533;&#65533;&#65533;&#989;&#65533;&#65533;s&#65533;&#65533;&#65533;&#65533;&#1189;2k&#65533;;&#65533;Ds~B7&#65533;&#65533;&#65533;#&#65533;<&#65533;&#65533;&#65533;Y4)B&#65533;&#65533;&#65533;6&#65533;k&#65533;SoOb&#65533;*8}&#65533;&#65533;UbL&#65533;-&#65533;&#65533;&#65533;&#1473;&#65533;U&#65533;&#65533;&#65533;}&#65533;F&#65533;bK&#65533;9Ik&#65533;&#65533;&#65533;_&#65533;&#65533;&#65533;&#65533;&#65533;&#65533;&#65533;7&#65533;&#65533;&#65533;&#65533;m&#65533;&#357;&#65533;e&#65533;p&#65533;N&#2034;S@5&#65533;&#65533;&#65533;H&#65533;.G&#65533;&#65533;&#65533;&#65533;Fs&#65533;&#65533;4~c&#65533;?MLNr*H&#65533;s:&#1333;&#65533;dp&#65533;&#65533;&#65533;&#65533;`&#65533;&#65533;&#65533;8t&#65533;&#65533;&#65533;&#65533;n@d&#65533;7&#65533;&#65533;&#65533;".P&#65533;&#65533;~&#65533; &#6732;gHp&#65533;z&#65533;&#65533;&#65533;U1g&#65533;&#65533;&#1909;&#65533; .&#65533;&#65533;&&#65533;J&#65533;&#65533;&#65533;&#65533;i&#65533;{&#65533;;&#65533;&#65533;&#65533;&#64081;&#65533;g&#65533;Z@x&#65533;&#65533;h&#65533;-:X&#65533;f&#65533;&#65533;I&#386;&#65533;&#65533;7*&#65533;oz&#65533;` )&#65533;&#65533;$&#65533;q&#65533;	N&#65533;&#65533;D/&#65533;-&#65533;^&#65533;a&#65533;&#65533;B&#65533;&#65533;s"&#65533;&#65533; 	&#65533;
&#65533;b&#65533;I&#65533;@v&#65533;2s&#65533;&#65533;v@&#65533;&#65533;&#65533;i&#65533;&#65533;dw9&#65533;4&#65533;g
90b%&#65533;&#65533; "cG&#65533;&#65533; &#65533;&#921;+3b&#788;H&#859;-/&#65533;&#65533;&#65533;k&#1272;&#65533;&#65533;D"F&#65533;&#65533;\&#65533;&#65533;&#65533;&#65533;HU/&#65533;&#65533; WV&#260;5&#65533;/&#65533;l&#65533;&#65533;&#65533;&#65533;F4&#65533;S&#65533;p&#1310;&#65533;TG&#65533;K}3&#65533;#&#1550;8&#65533;F&#65533;&#65533;R\&#65533;&#1762;T?&#65533;&#65533;]&#65533;r(#&#65533;6?m&#65533;r &#65533;s%1i&#65533;&#65533;&#1899;a&#65533;&#65533;W66J}&#65533;&#65533;qW&#65533;&#65533;1iH&#65533;T&#65533;2&#65533;&#65533;q&#65533;&#65533;p&#65533;&#65533;l&#65533;&#378;&#798;&#65533;Ru&#65533;&#65533;&#1825;&#65533;i&#65533;&#65533; "&#65533;&#65533;! &#65533;@&#65533;&#65533;j&#65533;V&#1182;)Z5&#65533;&#65533;AE&#65533;)&#65533;&#65533;)&#65533;&#777;*&#65533;&#65533;&#65533;R &#65533;y|&#65533;g&#65533;&#65533;"w&#65533;S|%&#65533;&#65533;&#65533;'>&#65533;&#65533;&#65533;&#65533;(0&#65533;&#65533;5	+/u&#65533;X&#65533;DC&#65533;nnF&#65533;jb'&#65533;H&#414;&#65533;&#65533; &#65533;&#65533;&#65533;)3&#65533;_$&#65533;&#65533;&#65533;&9Y6O&#65533;Iq&#65533;(&#65533;&#65533;
&#65533;;&#65533;I&#65533;&#65533;|)&#65533;4+&&#65533;&#65533;. &#65533;&#65533;At&#65533;S&#65533;&#65533;&#65533;E&#65533;&#65533;W&#65533;&#65533;&#65533;&#65533;d&#65533;8&#65533;*&#65533;.L&#65533;&#65533;&#65533;&#65533;;d&#65533;&#65533;&#1833;&#65533;&#65533;&#65533;&#65533;\&#65533;&#65533;;&#65533;&#65533;N&#65533;&#65533;&#65533;*THS&#65533;&#65533;&#65533;3&#65533;&#65533;T'&#65533;0&#65533;&#65533;&#65533;&#65533;8&#65533;&#65533;3&#65533;5|&#65533;&#65533;]&#65533;&#65533;&#65533;9&#65533;&#65533;L&#65533; &#1537;&#65533;&#698;&#65533;&#65533;t&#65533;&#65533;&#65533;o&#65533;&#65533;&#65533;&#65533;!&#2000;&#65533;&#58586;&#65533;[G)&#65533;J&#65533;>&#1587;&#65533;&#65533;	&#65533;&#65533;G$J&#65533;;&#65533;&#65533;j&#65533;&#65533;&#65533;&#65533;&#21109;&#65533;&#65533;&#65533;s9&#65533;  &#65533;V&#65533;&#65533;&#65533;-n&#65533;A&#14298; 9&#65533;&#65533;&#65533;f&#65533;R&#65533;&#65533;G&#65533;%;&#65533;&#65533;&#65533;&#65533;,\U&#65533;&#65533;&#65533;+&#65533;&#65533;&#65533;*w&#65533; B&#65533;W&#65533;&#65533;&#1883;@&#65533;2	]&#65533;wkd&#65533;2&#65533;&#65533;&#65533;f&#65533;&#65533;]&#65533;*_&#65533;&#65533;&#65533;&#65533;o}&#65533;K&#441;&#65533;&#1140;&#65533;ca&#918;I&#65533;&#65533;&#18275;&#65533;&#65533;&#65533;&#65533;d&#65533;Mi&#65533;&#65533;&#65533;&#65533;E1I=)L&#65533;M&#65533;&#65533;A&#65533;IK&#65533;&#65533;&#1204;[&#65533;&#65533;&#65533;c&#65533;&#65533;t&#65533;&#65533;*rG]c>&#65533;&#65533;&#65533;&#65533;w&#65533;&#65533;&#65533;:&#65533;&#65533;&#65533; &#65533;DF&#65533;&#65533;&#65533;&#65533;&#65533;IN0p&#65533;&#65533;M(cW&#65533;}&#1971;&#65533;<
s&#65533;&#65533;\&#65533;&#1111;&#65533;&#65533;N1&#65533;w&#65533;&#65533;&#65533;o&#65533;&#65533;5&#65533;&#65533;w&#65533;&#65533;T&#65533;&#65533;&#65533;fr&#65533;&#542;3x&#65533;&#65533;>&#65533;&#65533;&#65533;&#65533;2&#65533;&#65533;&#65533;&#1282;&#65533;f&#65533;[&#65533;!%kIV&#65533;a&#65533;e&#65533;&#65533;&#65533;&#65533;&#65533;~w&#1171;.&#65533;&&#65533;&#65533;&#65533;&#65533;&#65533;&#65533;&#65533;&#65533;!&&#65533;i_&#65533;I&#42726;&#65533;&#65533;1^&#65533;&#65533;&#65533;HC&#1373;&#65533;q&#65533;;2&#65533;&#65533;&#65533;&#65533;EF&#65533;j&#65533;&#65533;&#65533;&#65533;&#65533;&#65533;&#65533;`D`F&#65533;&#698;&#65533;2&#65533;k&#65533;&#65533;O&#65533;&#65533;&#65533;&#65533;G&#65533;e(&#65533;J&#65533;&#65533;&#65533;&#1162;`&#65533;+h&#65533;N&#65533;&#65533;&#65533;
z&#65533;&#65533;&#65533;g7&#65533;&#65533;&#65533;&#1420;&#65533;&#65533;&#47068;&#65533;&#65533;&#65533;&#65533;&#65533;&#65533;&#65533;&#65533;u&#65533;f&#65533;S&#65533;&#65533;3&#65533;&#65533;k
  _&#65533;1&#65533;&#65533;&#65533;&#65533;&#65533;&#65533;&#65533;&#65533;nV_&#65533;~&#65533;&#65533;DI&#65533;R&#65533;&#65533;0&#65533;&#65533;&#65533;i	;&#65533;&#65533;&#65533;&#65533;qx&#65533;&#65533;:&#65533;8&#65533;u&#65533;&^&#65533;'&#65533;&#65533;5&#65533;&#65533;L1&#65533;&#65533;Pkmr\&#65533;&#65533;&#65533;&#65533;&#65533;&#592;&#65533;&#65533;QH
&#65533;&#65533;&#65533;&#32797;R&#947;~&#65533;&#65533;&#65533;&#65533;&#65533;z&#65533;&#65533;&#65533;3&#65533;&#65533;odB&#65533;&#65533;&#65533;&#65533;^&#65533;&#65533;eV#&#65533;&#65533;po@
y&#65533;z&#61278;&#65533;*&#65533;&#65533;g>;&#65533;&#65533;.V&#65533;&#65533;@&#65533;&#65533;?&#65533;&#65533;7&#65533;&#65533;&#65533;8t&#65533;7&#65533;&#65533;\&#65533;y&#135;&#65533;&#65533;&#65533;.&#65533;&#65533;&#65533;	&#65533;=&#65533;i&#65533;*&#65533;&#65533;.&#65533;pq'&#65533;Gj&#65533;&#65533;rm&#65533;q7y&#65533;V)s(&#65533;&#65533;T&#65533;&#65533;Dl` &#65533;P &@@&#65533;uz+&#193;}&Dh&#65533;w&#65533;l&#65533;f{%&#65533;{(&#65533;{ K3&#65533;&#65533;t&#65533;7f&#65533;|&#65533;G|1u5&#65533;^&#65533;&#65533;m=&#65533;W.&#65533;0qnB&#65533;&#65533;3&#65533; ]g&#65533;&#65533;&#65533;!&#65533;&#65533;}&#65533;&#1476;L&#65533;E&#65533;<P&#65533;}&#65533;sM&#65533;wE&#65533;Dhqgh&#65533;&#65533;a&#65533;Awwa&#65533;&A&#65533;&#65533;w&#1729;8&#65533;:x&#65533;'&#65533;x&#65533;&#65533;i&#65533;&#65533;&#65533;&#65533;B&#65533;!&#65533;@&#65533;o&#512;&#65533;&#65533;&#65533;&#65533;&#65533;Kz&#65533;&#65533;&#65533;&#65533;K&#65533;<9$o43dLed 1&#65533;&#65533;L&#65533;n&#1365;n &#65533;M&#65533;&#65533;jT1&#65533;&#65533;;&#65533;27&8nD&#65533;&#65533;B	lEt&#65533;|&#65533;5O&#65533;WtKw&#65533;&#966;&#65533;&#519;O&#65533;&#65533;&#65533;\r&#65533;5w&#65533;uC&#33402;x&#65533;&#65533;&#523;&#1379;*VTg&#65533;&#65533;EP&#65533;&#65533;&#65533;<&#65533;&#65533;&#65533;X<Bt&#65533;XHZhy&#65533;7e&#65533;J &#65533;~X&&#65533;&#65533;&&#65533;wp&#1478;&#65533;w'&#65533;&#65533;p&#65533;'	&#65533;&#65533;%&#65533;&#65533;xy99`&#65533;Xr&#65533;&#65533;c&#65533;&#65533;edVYG`G&#65533;&#65533;> \&#65533;&#65533;D1&#65533;&#65533;&#65533;H&#65533;uv&#65533;C&#65533;&#65533;&#65533;S&#65533;&f&#65533;d&#65533;e&#65533;u{&#65533;&#65533;&#65533;7"&#65533;&#65533;W&#65533;&#65533;&#65533;O_&#65533;&#65533;&#65533;^&#65533;&#522;!Y&#65533;7 &#65533;853(&#65533;m&#1411;W&#65533;&#65533;&#65533;&#65533;,<&#65533;&#65533;&#65533;X&#65533;9I}J&#65533;@s&#65533;&#65533;&#65533;&#65533;V&#65533;XF)}&#65533;&#65533;s&#65533;&#524;0&#65533;
&#65533;s\z8A$Ea&#65533;&#65533;h&#65533;A&#65533;U&#65533; &#65533;&#65533;&#65533;v&#65533;eU&#65533;&#65533;&#65533;&#65533;@]0&#65533;&#65533;&#65533;(U&#462;&#65533;Q)T&#65533;QYi&#65533;&#65533;?U&#65533;{7&&#65533;&#65533;&#65533;;&#65533;!;&#65533;jK &#945;r&#65533;&#65533;CS&#65533;&#65533;%a&#65533;G&#65533;&#65533;&#65533;&#65533;&#65533;	?O&#65533;)&#296;&#65533;H&#65533;&#65533;7^&#65533;|#&#65533;F!&#65533;&#65533;/(&#65533;&#65533;f&#65533;&&#1618;&#65533;&#65533;&#65533;Fmh&#65533;&#65533;'Z&#65533;&#65533;D&#65533;&#65533;&#65533;&#65533;&#65533;Gy&#65533;&#454;&#1175;&#65533;8&#65533;&#65533;&#65533;&#65533;&#65533;&#65533;&#65533;&#65533;BS&#65533;&#1237;&#65533;Y]&#65533;.&#65533;/&#65533;)&#65533;&#65533;xh&#65533;&#65533;xy&#65533;&#1001;%]8SsHJ&#65533;Eh&#65533;d&#65533;f&#65533;9&#65533;Aa&#65533;&#65533;:&#65533;_&#65533;&#65533;&#65533;&#65533;cX&#65533;&#65533;&#65533;&#65533;&#65533;h&#65533;&#65533;&#65533;0&#65533;&#65533;xc&#65533;&#65533;&#65533;&#65533;hT&#65533;sii&#65533;2&#65533;&#501;<00&#65533;&#65533;J)&#65533;&#65533;&#65533;JH%&#65533;&#65533;U&#65533;&#65533;3&#65533;&#65533;&#65533;&#65533;9P&#65533;70&#65533;&#65533;H&#65533;&#65533;>&#65533;&#1633;0&#65533;&#65533;&#65533;&#25257;&#65533;&#65533;&#65533;&#65533;8&#65533;OP,&#65533;}&#65533;&#1627;&#65533;Y&#65533;&#65533;&#65533;6&#65533;&#65533;8
&#65533;&#65533;*A3&#65533;+Cpl [&#65533;&#65533;:&#65533;&#65533;W&#65533;&#65533;&#65533;S&#65533;&#65533;&#1289;&#65533;W&#65533;q\&#65533;8V&#65533;'\)&#65533;&#65533;w&#65533;&#65533;&#65533;&#65533;&#65533;@a[&#65533;b@
&#65533;s&#65533;Z&#65533;&#65533;\&#145;\&#65533;&#65533;&#65533;$&#65533;&#65533;j
&#65533;7j)&#65533;&#65533;&#65533;-&#65533;&#65533;&#65533;&#65533;&#65533;&#65533;&#65533;`&#65533;E&#65533;x&#65533;&#65533;&#65533;s&#65533;	&#65533;G&#1555;&#65533;&#65533;&#281;*&#65533;&#1609;&#65533;&#65533;&#65533;&#473;[!s@&#65533; &#65533;&#65533;&J&#65533;"p,&#65533;Y&#65533;&#65533;^L &#65533;&#65533;&#65533;&#65533;&#65533;&#65533;&#65533;>&#65533;ix$g7J&#65533;&#65533;&#65533;&#65533;&#65533;:&#65533;&#65533;&#65533;&#65533; &#65533;&#65533;D&#65533; &#65533;&#65533;E&#65533;=&#65533;[)W1[&#65533;7c&#1252;&#65533;&#65533;bU&#65533;xg&#65533;V&#65533;&#65533;&#65533;[&#65533;iGZ
&#65533;&#65533;e&#65533;0ub1&#65533;&#65533;&#65533;G&#65533; &#65533;myo	&#65533;&#65533;&#65533;o&#65533;I&#65533;q&#65533;&#65533;4w&#65533;&#65533;&#65533;x&#65533;1}Z?q&#65533;*Aj&#65533;{&#65533;&#65533;	&#65533;a49)<;*&#65533;&#65533;Z&#65533;a&#65533;&#65533;&#65533;e&#65533;&#65533;&#65533;&#65533;Z&#65533;X&#65533;&#65533;:&#65533;&#65533;j4&#65533;a&#1449;':u)z&#65533;&#65533;9&#65533;-J&#65533;1:&#65533;&#65533;&#65533;&#65533;&#65533;(&#65533;&#65533;&#65533;Y&#65533;&#65533;( y&#65533;D&#65533;@^&#65533;&#65533; &#65533;*E24&#65533;&#65533;&#1052;q&#65533;&#65533;&#65533;Z&#65533;&#65533;&#65533;Y>&#65533;Y&#65533;T&#65533;~&#65533;Hz&#65533;&#65533;&#65533;&#65533;&#65533; S&#65533;D&#65533;I&#65533;Q&#258;&#65533;&#1694;&#65533;&#1638;&#65533;T&#1337;&#65533;LJ&#65533;&#65533;Qc&#65533;&#65533;[~&#65533;8%Sr&#65533;XT&#65533;xjsj&#65533;&#65533;&#65533;[	a1&#65533;y&#65533;&#65533;3&#65533;)k&#65533;'&#65533;&#65533;%&#65533;m&#65533;&#65533;&#65533;;&#65533;&#65533;&#65533;+W&#722;-&#65533;^,z>0j'/j_&#65533;&#65533;
&#65533;|&#65533;&#65533;&#65533;&#65533;&#65533;5&#65533;Cj&#65533;&#65533;&#65533;&#286;6&#65533; &#65533;*&#65533;&#65533;&#65533;i@0SJ&&#65533;&#65533;J%&#65533;&#65533;J&#65533;&#985;&#65533;
)^&#65533;v&#65533;g&#65533;&#65533;&#44339;&#65533;&#65533;)&#65533;S&#65533;p&#65533;J&#65533;nY&#65533;&#65533;&#698;kK&#65533;&#65533;&#65533;&#65533;&#65533;&#65533;t:y
&#65533;Y0L&#65533;k&#65533;&#65533;&#65533;&#65533;&#65533;&#65533;Z>%&#65533;&#65533;S&#65533;T&#65533;c&#65533;s&#65533;&#65533;{&#65533;&#65533;;&#65533;&#65533;u^&#65533;&#65533;&#65533;&#65533;&#47717;j&#65533;&#65533;&#65533;&#65533;&#65533;K&#65533;v&#65533;&#65533;&#65533;&#65533;&#65533;"K:&#65533;5&#65533;&#65533;&#65533;&#65533;&#14071;&#57579;]&#65533;&#65533;MQl&#65533;`3&#65533;&#65533;&#65533;&#65533;&#65533;ior&#65533;lz&#65533;!&#65533; &#65533;&#1640;F&#65533;&#65533;n&#65533;
&#378;&#65533;&#65533;&#65533;&#65533;&#65533;&#65533;@&#65533;&#1261;&#65533;p&#65533;w&#65533;vi&#65533;*&#65533;&#65533;Z&#65533;q&#65533;&#65533;&#65533;y&#65533;&#65533;mbc&#65533;&#65533;.&#65533;&#65533;&#65533;U%&#65533;j$&#65533;&#65533;&#65533;Xj&#65533;&#65533;[&#65533;&#65533;6&#65533;r&#65533;&#65533;&#65533;&#65533;&#65533;)&#65533;&#65533;+&#65533;&#60152;&#65533;&#65533;R<&#65533;&#65533;&#65533;&#65533;&#65533;&#65533;&#65533;&#65533;K^19&#65533;&#65533;S0&#65533;$&#65533;&#65533;z&#65533;h&#65533;&#65533;&#65533;&#65533;&#412;&#65533;&#65533;&#65533;&#65533;&#1128;&#65533;&#65533;&#65533;B:~&#65533; &#65533;+&#65533;&#65533;&#65533;&#65533;&#1786;Hr@<&#65533;&#65533;9&#65533;&#65533;'pcj&#65533;\&#65533;&#65533;o+S&#65533;&#1339;&#1333;!&#65533;j&#65533;&#65533;<P&#65533;&#65533;6&#65533;A&#65533;&#65533;&#65533;g;&#65533;{&#65533;4&#205;&#246;&#2026;&#65533;&#65533;r&#65533;&#207;&#65533;&#65533;&#65533;A&#1839;@l&#508;&#65533;&#65533;&#65533;&#65533;&#65533;p&#65533;B&#65533;&#65533;j|&#65533;}&#65533;&#65533;&#65533;q	&#65533;&#65533;&#65533;K&#65533;4x&#65533;&#65533;{&#383;\&#773;&#65533;S&#65533;&#65533;&#65533;&#401;&#767;&#65533;&#65533;&#65533;&#1036;&#65533;:
&#65533;&#65533;&#65533;&#65533;;&#65533;&#65533;&#65533;Su&#65533;	&#1372;&#65533;&#65533;I&#65533;|&#65533;&#65533;k&#65533;&#65533;&#65533;&#65533;&#65533;&#65533;&#65533;'A&#65533;xqC&#65533;&#65533;&#65533;&#65533;&&#65533;7&#65533;R>&#65533;&#65533;&#516;&#65533;&#65533;&#65533;&#65533;wi&#65533;&#65533;&#65533;`j&#65533;b&#65533;r&#65533;z3&#65533;&#65533;&#65533;q&#65533;v&#65533;"w&#65533;|&#65533;&#65533;Z)&#65533;&#65533;&#65533;7d&#65533;&#65533;&#65533;&#65533;&#65533;
&#1148;&#65533;&#65533;&#65533;*&#65533; I&#65533;&#65533;&#65533;&#1393;&#65533;&#1825;\&#65533;m&#65533;K&#65533;Y&#65533;&#65533;)M&#65533;K@>^&#65533;a&#65533;&#65533;&#65533;&#65533;&#65533;&#65533;L&#65533;Ma]{
P%&#65533;&#65533;&#65533;8&#65533;&#65533;&#65533;&#65533;}&#65533;&#65533;H&#65533;&#65533;Fk&#65533;&#65533;w&#65533;-&#65533;&#65533;@z&#65533;&#65533;&#65533;&#65533;x&#65533;&#65533;&#65533;E&#65533;'&#65533;&#65533;pX&#65533;&#65533;&#65533;`&#65533;y&#1067;K&#65533;&#65533;&#65533;&#65533;Tv|1&#65533;&#65533;(	&#1135;&#65533;[2&#65533;\&#174;&#65533;&#65533;d&#65533;&#65533;8&#65533;&#65533;7&#1873;&#65533;d,[\&#1158;&#830;&#65533;Iw&#65533;ZC&#65533;,&#1912;&#812;dP&#65533;&#65533;~m&#65533;&#1324;%J&#466;7&#65533;&#65533;&#65533;&#65533;xL2&#65533;@&#65533;mL&#65533;&#65533;|&#1665;&#65533;&#65533;d3&#65533;&#65533;&#65533;&#65533;
&#65533;&#65533;&#65533;&#426;&#65533;Z&#65533;&#65533;i&#65533;2&#611;&#65533;@ [&#65533;&#65533;&#65533;F&#65533;&#65533;&#65533;q;v[=s&#65533;&#1789;l\&#65533;o&#65533;&#65533;k&#65533;&#65533;&#1979;&#65533;&#65533;2&#65533;&#65533;&#65533;p&#65533;&#65533;m&#65533;&#65533;&#65533;&#65533;&#65533;&#745;&#65533;&#65533;&#65533;(&#702;&#65533;&#65533;&#65533;&#65533;&#65533;&#65533;&#65533; k&#65533;a,&#65533;r`&#1238;&#65533;&#65533;&#65533;m&#65533;e&#65533;<&#65533;"[	&#65533;=eR&#65533;;&#65533;&#65533;y&#65533;&#65533;@&#65533;&#65533;j&#65533;&#65533;;&#65533;&#65533;&#1666;|&#65533;&#65533;=&#65533;&#65533;@&#65533;p&#65533;8w&#65533;dr&#65533;=&#65533;'&#65533;&#65533;&#65533;1&#65533;&#65533;LYyZ&#65533;&#65533;&#65533;;jS&#65533;&#65533;&#65533;&#65533;&#65533;&#65533;&#65533;v">&#65533;n;&#65533;w&#65533;&#65533;L&#65533;[x`&#65533;&#65533;&#65533;N&#65533;&#65533;Ci'p&#65533;&#65533;&#65533;&#1870;&#65533;&#65533;/&#65533;&#65533;YC&#1924;;&#65533;&iG=&#65533;&#65533;&#65533;&#65533;&#65533;&#65533; &#65533;&#65533; &#65533;&#65533;3&#65533;&#65533;	&#65533;&#65533;-T&#65533;-&#65533;l!&#65533;r&#65533;!&#65533;&#65533;&#65533;&#1330;[&#65533;.&#65533;&#65533;&#2477;&#65533;aI&#65533;1&#65533;K&#65533;&#180;K&#65533;&#65533;&#65533;&#1930;&#65533;n&#65533;&#65533;&#65533;,&#65533;&#65533;0&#65533;&#65533;&#65533;&#65533;&#65533;S&#65533;X6`IC&#65533;2L&#65533;{ZN&#1357;&#65533;&#65533;.&#65533;&#65533;&#65533;[&#65533;	`&#65533;P&#65533;&#278;&#65533;&#65533;@^&#65533;&#65533;&#1884;&#65533;&#65533;&#65533;&#65533;&#65533;>n&#1549;&#65533;&#65533;H&#65533;&#65533;&#65533;,&#65533;/2&#1621;&#65533;&#65533;j&#65533; P\:Y&#65533;&#65533;&#65533;1Wn&#65533;&#1483;&#65533;&#65533;&#65533;Z&#65533;&#65533;&#65533;&#65533;&#65533;&#65533;&#65533;4u&#65533;&#65533;&#65533;&#65533;&#65533;&#65533;&#65533;q&#65533;&#1930;&#65533;&#65533; 9a.&#65533;#%&#934;&#65533;0&#65533;}n:0&#65533;&#65533;&#65533;:&#65533;&#65533;=&#65533;&#65533;&#65533;&#65533;1p&#65533;%.&#65533;B&#940;&#65533;F&#65533;&#65533;Q&#65533;5&#65533;&#65533;R&#65533;&#65533;&#65533;}&#65533;G^&#65533;/&#65533;&#65533;M&#65533;&#65533;A&#1969;P&#65533;L&#65533;&#65533;&#65533;&#65533;&#65533;&#65533;&#65533;.&#857;}[&#65533;&#65533;\&#65533;&#65533;[&#65533;&#65533;&#65533;&#65533;uK&#65533;mm&#65533;&#65533;&#65533;&#65533;&#65533;&#65533;~&#65533;&#65533;&#65533;Zx&#65533;m&#65533;&#65533;&#65533;lsnpf&#65533;8&#620;[&#65533;i&#65533;B&#65533;*&#65533;&#65533;n&#65533;&#65533;&#32942;&#65533;>&#65533;Hpm&#65533;~&#65533;&#65533;&#65533;L&#65533;&#65533;&#65533;&#65533;&#65533;&#65533;n&#65533;9&#65533;N=H&#65533;#&#65533;W.&#65533;&#65533;R&#65533;&#65533;.&#65533;&#65533;{m&#65533;&#65533;J^^0&#65533;&#65533;&#65533;`&#65533;&#65533; &#65533;&#65533;&#65533;&#65533;($>&#65533;&#237;&#65533;&#1497;w&#65533;\&#1706;]j=&#65533;hQ&#65533;&#65533;l&#65533;(\&#65533;&#65533;\&#65533;&#65533;Q&#65533;&#65533;8w(&#65533;&#65533;&#65533;&#837;)&#65533;&#65533;j[&#65533;&#65533;&#829;&#65533;6&#65533;&#65533;M&#65533;&#65533;PL&#65533;DUx&#65533;&#65533;&#65533;.&#65533;>O&#65533;.&#65533;&#65533;N&#65533;&#65533;&#65533;&#65533;`&#65533;&#65533;K&#65533;N?&#65533;E~&#65533;]&#65533;&#65533;&#65533;P&#65533;&#333;+&#65533;_&#65533;)&#65533;&#65533;a_&#65533;&#65533;;&#65533;&#65533;&Ni&#65533;&#65533;&#65533;.&#65533;}&#65533;r&#65533;&#65533;&#65533;&#65533;&#65533;&#65533;&#65533;&#65533;&#65533;7&#65533;&#65533;&#207;&#65533;c:&#65533;L&#1669;&#65533;?K&#65533;9&#65533;&#65533;&#65533;&#65533;/t&#65533;&#65533;">&#1810;&#65533;z:&#65533;&#65533;&#65533;).&#65533;s8&#65533;:&#65533;&#1071;&#65533;&#65533;&#65533;&#65533;&#65533;&#65533;^&#65533;&#65533;&#65533;WM&#65533;&#65533;&#65533;&#65533;&#65533;&#65533;&#65533;&#65533;
&#65533;L07L"=&#65533; &#65533;&#65533;&#65533;=&#65533;#reZ`&#65533;V&#65533;&#65533;&#65533;&#65533;&#65533;&#65533;&#65533;&#65533;&#65533;&#65533;&#65533;&#65533;&#65533;:<
:ao&#65533;&#65533;>&#65533; &#65533;l&#65533;&#65533; 
G&#65533;&#65533;&#315;&#560;&#65533;&#65533;&#65533;&#65533;]&#65533;&#65533;&#65533;9&#65533;&#65533;&#65533;&#65533;&#65533;&#65533;&#65533;&#65533;&#65533;&#65533;&#65533;~jr&#65533;&#65533;&#65533;&#65533;&#65533;&#65533;&#65533;&#65533;&#65533;&#65533;&#65533;&#65533;&#65533;#&#65533;&#65533;]Y&#65533;&#65533;&#65533;&#65533;
&#65533;&#65533;y&#65533;&#65533;&#65533;&#65533;/s'&#65533;&#65533;&#65533;1rb"J&#65533;&#65533;p\&#65533;&#65533;&#65533;&#65533;&#65533;&#65533;&#65533;&#65533;><&#65533;t&#65533;	&#65533;`  &#65533;3&#65533;-^&#65533;}&#65533;&#65533;&#65533;I3&#65533;&#858;&#65533;r&#65533;&#65533;)3&#935;$&#65533;&#65533;2&#65533;P&#65533;CG&#65533;M&#65533;&#577;BJ&#65533;"U&#65533;h&#1381;M=b&#309;R$G&#65533;4&#65533;{&#65533;l&#1651;f&#1876;(#&#65533;&#65533;GY&#65533;tt&#65533;#&#65533;E&#65533;&#65533;&#65533;&#65533;G&#65533;A&#65533;&#65533;&#65533;N&#65533;&#439;&#65533;&#65533;&#65533;*U&#65533;&#65533;&#65533;&#65533;?~nGL&#65533;&#65533;&#65533;&#65533;&#65533;T&#65533;B&#65533;gV&#65533;Z&#65533;&#65533;&#65533;&#65533;6&#65533; ]'&#65533;i&#65533;&#65533;8&#65533;&#65533;Y&#65533;&#65533;Xwu&#65533;&#65533;7Z&#65533;-2&#65533;&#65533; &#65533;&#65533;<&#65533;&#65533;G&#65533;h&#65533;*_&#65533;s&#65533;'&#65533;@&#65533;:zzU&#65533;u&#65533;&#65533;M&#65533;&#65533;S&#65533;&#1693;&#65533;&#65533;D&#65533;&#65533;&#65533;))&#65533;2O&#65533;~&#65533;&#65533;&#65533;\5&#65533;HA&#65533;1&#65533;w&#65533;&#65533;"&#65533;yy&#65533;&#65533;&#65533;&#65533;U&#65533;L&#65533;!&#65533;Mb&#1852;\&#65533;&#65533;&#65533;&#65533;&#65533;Z`&#1992;&#65533;1|v&#65533;&#65533;&#65533;&#65533;_m&#65533;5&#65533;&#65533; &#65533;0&#65533;V&#65533;m&#65533;&#65533;4&#65533;.&#65533;&#65533;&#65533;I&#65533;&#65533;c&#65533;i0&#65533;&#1502;&#65533;dyaEtTL&#65533;Du&#65533;)&#65533;&#1872;&#65533;IUSGV'&#65533;V&#65533;D9yt&#65533;&#65533;;f&#65533;%sU&#65533;&#65533;/&#65533;86&#65533;A&#65533;&#1367;&#65533;^&#65533;(&#65533;&#65533;7&#65533;&#65533;&#65533;4&#65533;&#65533;Z&#65533;&#65533;A&#65533;&#65533;&#65533;&#65533;&#65533;&#65533;&#65533;&#65533;&#65533;&#65533;N'iVgm&#65533;	&#65533;&#65533;&#65533;&#65533;+&#65533;&#65533;[/x&#65533;&#65533;L&#65533;&#65533;&#65533;&#65533;&#65533;!^z&#65533;n&#65533;hp&#65533;s&#65533;B &#65533;&#21927;&#65533;q%?&#65533;Q&#65533;)&#65533;USsX&#65533;$&#65533;K.&#65533;$V&#65533;d&&#65533;W^&#65533;&#65533;&#933;&#65533;&#65533;&#65533;X&#65533;&#65533;.&#65533;&#65533;h&&#65533;&#65533;m&#65533;&#65533;l&#65533;ch&#65533;&#65533;Bh&#65533;=&#65533;6&#65533;gu&#65533;&#65533;&#65533;2r&#395;&#65533;&#65533;a&#65533;&#65533;2&#65533;&#65533;`?&#65533;fm&#65533;0&#65533;`&#65533;&#65533;[&#65533;l&#65533;>&#65533;&#65533;&#65533;c&#65533;&#65533;&#65533;&#65533;&#65533;hA&#65533;)&#65533;;&#65533;&#65533;&#65533;	&#65533;&#65533;&#65533;&#65533;&#65533;G&#65533;k&#65533;)>&#65533;&#65533;V&#65533;&#65533;JH&#65533;X&#65533;+&#65533;;Y+&#65533;P&#65533;$&#65533;&#65533;M&#1643;&#65533;&#65533;^&#65533;&#65533;9yY&#65533;8o&#65533;/&#65533;&#65533;&#65533;f&#65533;m&#65533;&#65533;&#65533;&#65533;&#937;&#65533;&#65533;&#65533;&#65533;"f&#1169;&#65533;&#15646;P&#65533;;"&#65533;&#65533;&#65533;F&#65533;&#65533;]&#65533;&#33977;N&#65533;&#65533;&#65533;&#65533;&#65533;el6~1.{Le&#65533;&#65533;4&#65533;~&#65533;&#65533;Vj&#65533;2&#65533;l&#65533;&#65533;&#65533;&#65533;&#65533;&#65533;%&#65533;&#65533;d&#65533;&#65533;&#65533;&#65533;&#65533;&#65533;Lb'&#65533;&#65533;&#65533;&#65533;&#65533;&#65533;W P&#65533;&#65533;-ys&#65533;&#65533;8&#65533;&#65533;&#65533;&#65533;&#65533;&#65533;&#65533;@]m_&#65533;vXi"&#65533;.&#65533;L&#65533;&#65533;&#65533;&#65533;&#65533;F&#65533;n&#65533;b&#65533;&#65533;&#65533;&#65533;&#65533;K&#65533;&#65533;~&#65533;&#65533;-&#65533;}&#65533;Q&#65533;gwf&#65533;%~u5&#65533;t&#65533;2Y&#65533;&#65533;tO~w&#65533;W&#65533;&#60883;&#65533;&#65533;&#1847;&#65533;&#65533;&#65533;@&#65533;&#65533;&#65533;&#65533;&#65533;&#65533;.&#65533;t&#624;&#1119;:&#65533;&#65533;&#65533;&#65533;g6&#919;&#65533;R&#285;&#65533;&#65533;&#65533;?'`8D\0&#1371;&#65533;0j&#65533;&#65533;&#65533;&#65533;6&#65533;&#65533;&#65533;i&#65533;[&#65533;&#65533;r0&#65533;e
R&#65533;&#65533;&#65533;&#65533;&&#65533;&#861;Ms&#65533;Qo4&#65533;>&#65533;&#65533;v<3U&#65533;&#65533;&#65533;>&#43888;U#&#65533;C&#65533;>&#65533;T&#65533;|&#2025;&#65533;&#65533;n&#65533;&#65533;le&#65533;cy9QG&#65533;&#9830;&#65533;C<%&#65533;&#65533;Y&#65533;&#65533;&#65533;B&#65533;<&#65533;%&#65533;&#65533;[&#65533;?&#65533;&Ar&#65533;nw
&#65533;&#1887;`w"N&#65533;&#65533;&#65533;&#65533;sg5
&#65533;&#65533;&#65533;&#65533;&#65533;&#65533;&#1318;&#65533;7&#1355;yx&#65533;Q\&#65533;&#65533;B.y&#65533;-&#65533;A&#65533;&#65533;
&#65533;C&#65533;&#65533;j&#65533;&#65533;#d&#65533;&#65533;C&#65533;&#65533;&#65533;<&#65533;Cz&#65533;&#65533;>Z&#65533;&#65533;&#65533;&#65533;d "&#65533;m&#65533;&#65533;&#65533;&#65533;&#65533;&#65533;<I&#65533;4&#65533;&#65533;sT&#65533;&#65533;	&#65533;G&#65533;8iC/&#65533;&#65533;&#65533;E&#65533;#&#65533;&#65533;j &#65533;&#65533;&#427;&#65533;r&#65533;&#65533;&#1309;&#65533;&#65533;&#65533;A&#65533;5&#65533;~[&#65533;T&#65533;&#65533;&#65533;(BcC&#908;&#65533;4&#65533;B&#65533;&#65533;&#65533;&#65533;&#65533;T&#65533;\	V&#65533;jdSl&#548;&#65533;&#65533;|&#65533;&#65533;y&#65533;&#65533;&#65533;&#65533;&#65533;X&#1548;&#65533;X&#65533;&#65533;&#65533;&#65533;&#50400;&#65533;@'I	&#65533;&#65533;&#65533;RT&#65533;&#65533;&#65533;&#65533;&#65533;v4&#65533;&#65533;&#65533;ck-q&#65533;
g&#65533;C&#65533;&#65533;&#65533;S&#65533;&#65533;F6r0R&&#65533;&#65533;&#65533;PG&#65533;8&#65533;r0z&#65533;&#429830;&#65533;j&#65533;&#65533;%&#65533;&#65533;#&#65533;E@1&#65533;&#65533; &#65533;9N&#65533;}&#65533;4&#65533;&#65533;N&#65533;&#65533;rf&&#65533;&#65533;&#65533;d5&#1977;&#65533;f&#65533;&#65533;\P&#65533;Ta&#65533;s&#65533;&#65533;&#65533;)&#65533;&#65533;&#65533;&#65533;&#65533;Z'&#65533;&#65533;+&#65533;9
&#65533;.L\AXO&#65533;U&#65533;&#65533;&#65533;&#65533;&#65533;&#65533;B+&#65533;I@&#65533;~&#65533;L&#65533;I&#1117;E&#65533;`&#65533;d&#65533;F&#65533;VF&#65533;-&#65533;&#65533;_&#65533;v&#65533;j&#65533;zH&#65533;'.	+E&#65533;o&#65533;7_N'&#65533;C&#65533;&#65533;&#65533;{[&#65533;&#65533;&#65533;&#65533;&#65533;&#65533;&#65533;&#65533;&#65533;T&#65533;&#65533;&#65533;&#1460;oEQ&#65533;&#65533;7&#65533;&#65533;X&#65533;&#65533;XUeqZ*&#65533;tr&#65533;&#65533;e&#65533;n&#65533;RZb&#65533;&#65533;&#203; J&#65533;P&#65533;&#65533;>{&#65533;&#65533;A&#65533;u<d&#65533;v&#65533;`YE&#65533;\&#65533;H&#65533;k&#65533;W&#65533;&#65533;;)?&#65533;H&#65533;&#65533;/h&#65533;&#65533;$&#65533;&#65533;&#65533;&#65533;&#65533;&#65533;"&#65533;&#65533;S&#65533;&#65533;&#65533;&#65533;2&#65533;O!9&#65533;I>&#65533;>&#65533;&#65533;x&#65533;C&#65533;&#65533;&#65533;w&#65533;&#65533;&#65533;&#65533;)&#65533;&#65533;u&#65533;&#65533;&#65533;lO	[&#65533;&#65533;&#65533;[&#1898;F&#65533;&#65533;&&#65533;&#187;&#880;&#65533;&#65533;&#65533;T&#65533;b&#65533;&#65533;&#65533;H&#1380;K&#65533;&#65533;l&#1437;&#65533;\&#65533;&#65533;&#65533;L&#65533;luT_&#65533;I!g&#65533;A&#65533;z&#65533;0&#65533;&#65533;c&#65533;V&#65533;U2&#65533;&#65533;zuX&#65533;&#65533;R&#65533;&#65533;&#65533;&#65533;&#65533;&#65533;&#65533;G
Q&#65533;&#65533;&#65533;A%IQa&#65533;$f&#65533;0<&#65533;Y&#65533;8KMe&#65533;&#65533;L&#65533;6&#65533;ZN&#65533;)_&#1791;b&#1505;&#65533;-&#65533;&#65533;&#65533;[&#65533;Y&#65533;i&#65533;&#65533;y[&#65533;>&#65533;~4&#65533;&#65533;&#65533;v.&#65533;W&#65533;-&#65533;gs&#65533;&#1466;&#65533;r&#65533;t&#65533;h	H&#65533;#&#65533;2>&uE&#65533;U&#65533;&#65533;&#65533;&#65533;&#65533;&#65533;~&#459;&#599;&#65533;A&#65533;&#65533;'&#65533;B&#65533;&#65533;!&#65533;&#65533;In&#65533;&#65533;&#65533;vvv&#65533;]&#65533;r&#65533;W&#65533;&#65533;&#1870;U&#65533;t&#65533;r&#65533;&#65533;&#65533;A_X&#65533;F`&#65533;&#65533;&#1689;&#65533;&#65533;&#65533;v&#65533;&#65533;RQ[&#65533;58&#65533;'&#65533;&#1119;&#65533;&#65533;V&#65533;&#65533;&#65533;&#65533;&#65533;wh>&#65533;&#65533;9Y&#65533;1a&#65533;7'^&#65533;&#65533;&#477;t&#65533;&#1901;&#65533;W7&#65533;lX&#65533;&#65533;mi`&#65533;h&#65533;
l&#65533;&#65533;&#65533;&#65533;&#65533;&#65533;&#65533;&#65533;&#65533;&#65533;R&#65533;&#65533;&#65533;/&#65533;&#65533;r&#65533;S`kI*9|&#65533;&#65533;&#65533;f%`.&#65533;&#65533;&#696;-&#65533;ni&#65533;&#65533;cG&#65533;&#65533;&#65533;v&#649;&#65533;_&#65533;&#65533;&#65533;&#65533;6`v&#65533;B&#65533;l{n`&#65533;^p&#65533;&#1740;&#65533;&#65533;z/v&#65533;M&#65533;Z&#65533;&#65533;&#65533;&#65533;H7&#65533;&#65533;&#65533;&#65533;&#65533;&#65533;&#65533;&#65533;hM&#65533;&#65533;o~S&#65533;&#65533;C0&#65533;?
W&#65533;&#65533;&#65533;&#65533;&#65533;}&#65533;`'|&#65533;+&#65533;&#65533;&#65533;=N&#65533;&#65533;&#65533;j&#65533;"&#65533;0e&#1731;&#65533;&#65533;!~+&#65533;&#65533;s&#65533;x&#65533;&#65533;&#65533;&#65533;&#1228;&#668;&#65533;l&#65533;C>r&#65533;&#65533;&#65533;&#65533;&#65533;F&#65533;&#65533;&#65533;r&#65533;`&#65533;&#65533;&#718;&#65533;Bf&#65533;&#65533;/&#1520;I&#65533;&#282;&#1628;J&#65533;J&#1924;G=qPvi&#65533;&#65533;&#65533;8&#65533;&#262;&#65533;&#65533;tE&#65533;&#65533;k&#65533;&#65533;Eq&#65533;bY&#65533;&#65533;'&#65533;&#65533;&#65533;<&#65533;f&#59157;&#65533;&#374;&#65533;h&#65533;&#65533;3&#65533;}&#65533;\&#65533;&#65533;&#65533;>F 
&#65533;&#65533;)&#65533;&#1275;&#65533;V?&#65533;&#65533;y&#1019;&#65533;q&#65533;8&#65533;e&#65533;&#539;&#65533;&#65533;&#65533;&#65533;&#65533;*&#65533;4&#65533;CG&#65533;&#65533;Wf*&#65533;&#65533;&#65533;&#65533;P&#65533;&#65533;gNz;&#65533;&#65533;&#65533;&#65533;]t&#65533;&#65533;[&#65533;j&#65533;&#65533;&#65533;&#65533;&&#65533;&#65533;~w&#65533;x&#65533;&#65533;y&#65533;&#65533;v&#65533;&#65533;3&#65533;E&#65533;&#65533;0?{Tc&#65533;&#65533;/&#65533;Wuo&#65533;b&#772;o&#65533;<&#65533;fcR3&#65533;&#65533;y&#65533;T&#65533;~ws|%G`wfx&#65533;I\#2u2&#65533;&#65533;}&#65533;I&#65533;g&#65533;z&#65533;6&#65533;}~&#65533;Dtk&#65533;~&#65533;r&#65533;gzG&#65533;|[&#65533;>&#65533;&#65533;&#65533;rxy&#65533;We&#65533;&#65533;5&#65533;|&#65533;&#65533;r&#65533;&#65533;s&#65533;&#65533;&#65533;&#65533;f&#65533;%zYPz&#65533;v&#65533;vs&#65533;U&#65533;E&#65533;&#65533;gr~&#65533;-cXu&#65533;&#65533;R&#65533;fipty&#65533;) &#65533;&#65533;7&#65533;s&#65533;sq=&#65533;Vf,&#65533;v&#65533;fN&#65533;[&#65533;Vh8n&#65533;&#65533;&#65533;&#65533;&#65533;n^&#65533;IQ&#65533;&#65533;2&#65533;dS&#65533;&#65533;5&#65533;&#65533;&#65533;&#65533;GqJY&#65533;&#65533;w&#65533;&#65533;&#65533;t&#65533;&#65533;q&#65533;V&#65533;YxeJ&#65533;&#65533;(h&#65533;&#65533;r_&#65533;?&#65533;&#65533;&#65533;&#65533;&#65533;Wk@?&#65533;Byn&{v9&#65533;Z&#65533;(PQ&#65533;i&#65533;4c&#65533;t&#65533;&#65533;z&#65533;&#65533;&#65533;&#65533;|b&#65533;B&#65533;O&#65533;&#65533;V&#65533;&#65533;6{S&#65533;]v5]&#65533;&#65533;ZzX&#65533;&#65533;&#65533;0c&#65533;<&#65533;H&#65533;&#65533;h&K&#258;&#65533;&#65533;1 v&#65533;&#65533;x&#1496;&#65533;&#1156; g&#65533;&#65533;&#65533;I&#65533;&#65533;Y3&#65533;7&#65533;N&#65533;4	&#65533;&#65533;&#65533;&#65533;&#65533;d&#65533;&#65533;N&#65533;pk&#65533;G&#65533;&#65533;&#65533;&#65533;ht	x&#65533;}`&#65533;&#65533;&#65533;x&#65533;'^O&#523;*&#65533;&#65533;&UF&#65533;&#65533;&#65533;&#65533;w&#65533;ldeg&#65533;&#1554;D&#65533;&#1478;B&#65533;xc@&#65533;mN0&#65533;&#65533;&#65533;&#65533;C&#65533;v&#65533;&#65533;&#65533;&#65533;&#65533;5Xuu8&#65533;[&#462;>w{S&#65533;{Z&#65533;Lt&#65533;n~&#65533;#ts&&#65533;, &#65533;&#65533;&#65533;,&#65533;&#65533;&#65533;&#65533;&#530;&#65533;h&#65533;'h&#65533;8&#1489;-&#65533;R+&#65533;&#65533;&#65533;[&#65533;d&#65533;&#65533;F&#65533;2x&#65533;&#65533;&#65533;<(&#65533;&#65533;&#65533;&#65533;0&#65533;&#65533;j&#65533;~&#65533;N&#65533;D&#65533;&#65533;Ft7g&#65533;Id&#65533;lB&#1026;J&#65533;&#65533;v&#65533;&#65533;&#65533;f&#65533;3&#65533;{&#65533;&#65533;2&#65533;"&#65533;&#65533;y0a&#65533;	&#65533;X&#65533;@&#65533;&#65533;;&#65533;W&#65533;$|~&#65533;m&#65533;&#390;&#65533;&#65533;&#65533;&#65533;&#65533;g&#65533;&#65533;&#65533;&#65533;&#65533;&#65533;&#65533;m&#1842;=&#65533;P&#65533;86&#724;'WWV&#65533;&#65533;{&#65533;BA;&#65533;&#65533;0I?;p&#65533;c&#65533;&#65533;&#65533;q&#65533;7s1s&#65533;&#1558;&#65533;&#65533;7&#65533;|H&#65533;vV&#65533;&#65533;&#65533;r8i&#65533;&#65533;&#65533;&#65533;&#65533;I&#65533;&#65533;&#37587;)&#65533;&#65533;&#65533;R&#65533;&#1431;&#65533;&#65533;7&#65533;S&#65533;&#65533;>x&#65533;&#65533;[ &#65533;)Ye&#65533;&#65533;&#65533;[&&#65533;6&#65533;&#65533;Vx&#65533;'&#65533;(H&#65533;;r&#65533;>&#5741;w&#65533;0&#65533;l
e&#65533;&#65533;&#65533;&#65533;(E&#65533;&#65533;^&#519;&#65533;&#65533;@dH&#65533;*&#65533;&#65533;fHx&#65533;y&#65533;&#65533;{&#65533;&#65533;se&#65533;&#65533;&#65533;)&#65533;&#65533;b[&#65533;Wc&#65533;`&#65533;&#65533;{|b&#65533;p'&#65533;Y&#65533;2&#65533;&#65533;:06&#65533;&#65533;&#65533;M
#&#65533;&#65533;&#65533;&#1622;/h&#65533;Vj&#65533;&#65533;&#65533;&#65533;"	lI&#65533;&#65533;&#65533;`
&#65533;&#65533;&#65533;Z&#65533;&#65533;&#65533;@&#34240;&#65533;&#65533;&#65533;H&#65533;S&#65533;&#65533;&#65533;R_&#65533;&#65533;&#65533;&#65533;g&#65533;&#65533;E&#65533;&#65533;&#65533;h&#823;&#65533;z&#65533;a&#65533;	&#65533;l&#65533;_&#65533;Y&#65533;P&#65533;&#65533;zu3I&#65533;&#65533;&#65533;[?&#65533;&#65533;-&#65533;T[&#538;=&#65533;&#65533;&#65533;&#65533;`#a&#1958;&#65533;&#65533;kx&#65533;&#65533;&#65533;/&#65533;r3"(&#65533;&#65533;5p&#65533;5&#65533;&A&#65533;)\&#65533;j&#517;&#65533;&#65533;df&#65533;&#1628;&#65533;&#65533;h&#65533;R&#65533;l&#65533;&#1568;IB&#65533;&#10559;zb&#615;&#65533;y&#65533;k9&#65533;5i&#65533;S&#679;&#65533;&#65533;X&#35267;:xsY&#65533;&#65533;I&#65533;V&#65533;Z&#65533;R {I&#65533;j*Y&#65533;&#65533;&#65533;&#65533;&#65533;D&#65533;&#65533;s&#65533;_ti&#65533;&#65533;h&#65533;z&#65533;I&#65533;&#65533;t&#65533;&#65533;&#65533;&#65533;&#65533;&#65533;&#1509;&#65533;:

y&#65533;&#65533;&#65533;&#65533;H*&#65533;	&#65533;^@&#65533;UT&#65533;&#65533;&#65533;&#65533;l&#65533;&#65533;
&#65533;j&#65533;I&#65533;%Q&#65533;I&#65533;&#65533;g&#2024;&#65533;7&#682;&#65533;&#65533;AW9&#697;{^gV&#65533;|&#65533;(#y0&#491;&#65533;&#1650;&#65533;&#65533;0&#65533;&#65533;P&#65533;&#65533;S&#65533;k&#65533;@&#65533;8&#1035;&#65533;{&#65533;eW&#65533;r&#65533;&#65533;z7&#65533;&#65533;d&#65533;6&#65533;&#65533;&#65533;&#65533;h6f&#65533;S&#65533;$&#65533;-&#65533;Y&#65533;&#65533;N&#65533;&#65533;N@$&#65533;ez&#65533;&#65533;&#65533;	&#65533;&#65533;&#65533;&#65533;&#65533;n&#65533;&#65533;&#4723;/&#65533;G&#65533;n&#65533;h&#65533;L&#65533;&#65533;&#65533;*&#65533;&#65533;`=\xm&#65533;t&#65533;&#65533;F&#65533;J&#65533;X&#65533;_&#65533;yp&#65533;y&#65533;y&#65533;&#1970;&#65533;&#65533;8M&#65533;&#1137;&#65533;(&#65533;&#65533;&#65533;$&#65533;&#65533;&#65533;ZF&#65533;(&#65533;&#65533;&#65533;&#65533;i&#65533;/&#65533;h&#65533;2&#740;b9&#65533;w6&#65533;&#65533;&#580;&#65533;&#608;&#65533;;&#65533;&#65533;*&#65533;&#65533;&#65533;&#65533;u&#1781;>B&#65533;&#65533;:&#65533;Gkrb&#65533;rwy&#65533;&#65533;I&#422;&#65533;D7&#65533;}oZ_?EI&#65533;iy&#65533;&#65533;v&#65533;&#65533;}JO&#65533;&#45795;&#65533;k(&#65533;&#65533;&#65533;&#65533;&#65533;&#65533;&#65533;&#65533;&#65533;&#65533;&#65533;&#65533;&#65533;&#65533;Y&#65533;Y&#65533;&#65533;y&#65533;&#65533;&#668;&#65533;&#65533;<|kp&#65533;&#65533;&#65533;&#65533;&#373;&#65533;9&#65533;&#65533;&#65533;%l&#65533;P&#65533;&#65533;&#65533;&#65533;5x@&#65533;K&#65533;`T&#65533;&#65533;&#65533;&#65533;&#65533;o&#567;&#65533;N&#65533;K
&#65533;a	#&#65533;&#65533;&#65533;&#65533;&#65533;!4&#65533;&#65533;&#65533;k&#65533;&#65533;&#65533;&#65533;J&#65533;TnZ&#65533;&#65533;+&#65533;h&#65533;&#65533;&#65533;&#421;&#65533;&#65533;&#65533;'8&#65533;$&#65533;&#65533;#&#65533;&#731;g&#65533;S&#65533;:&#65533;&#65533;t&#65533;&#65533;&#65533;&#65533;s&#65533;P6&#193;&#65533;&#65533;P&#65533;F&#65533;&#65533;&#65533;Y&#65533;,&#65533;zp9f:&#65533;2&#65533;&#65533;:&#65533;&#65533;&#65533;&#65533;&#65533;&#65533;&#65533;k&#65533;N&#1853;&#65533;&#65533;&#65533;]H&#65533;z&#65533;&#65533;;~&#65533;a
&#65533;&#65533;&#65533;&#65533;&#65533;&#65533;&#65533;&#663; &#65533;&#65533;&#65533;/'&#65533;&#65533;&#65533;o&#65533;&#65533;V&#65533;6&#65533;YipM[A&#65533;D4 H(5&#65533;&#65533;	\&#65533;&#65533;;&#65533;&#65533;&#65533; &#65533;&#65533;&#65533;&#65533;&#65533;y&#65533;&#65533;&#65533;&#65533;&#65533;&#65533;c3&#65533;&#1644;]&#65533;f&#65533;&#65533;:[&#65533;&\&#65533;*&#65533;x&#65533;&#65533;&#65533;Tz&#65533;23&#65533;&#65533;&#65533;&#65533;K&#65533;&#1863;&#65533;&#65533;&#65533;_&#65533;YP&#65533;u&#1658;&#65533;&#700;&#65533;x1&#65533;&#65533;&#65533;$&#65533;&#65533;&#65533;&#65533;&#65533;'l&#65533;&#65533;&#615;&#65533;&#65533;&#716;&#65533;U&#65533;&#65533;z&#65533;&#65533;A*&#65533;&#995;&#65533;&#65533;P&#65533;&#65533;l&#65533;*&#65533;q&#65533;&#65533;;Q{&#65533;n&#65533;&#65533;&#65533;V'i-&#65533;3p&#65533;T&#65533;G&#65533;J&#65533;a5j0&#65533;&#65533;&#65533;&#65533;&#65533;&#52617;&#65533;W&#65533;&#65533;&#65533;7&#65533;<,&#65533;&#65533;&#65533;~a&#65533;n&#65533;&#65533;&#65533;kY&#65533;i&#65533;&#65533;,&#65533;&#65533;&#65533;&#65533;&#65533;i&#65533;&#65533;I&#65533;&#603;&#1815;&#65533;}]&#65533;&#65533;%&#676;\&#65533;;&#65533;,0&#65533;+&#173;&#65533;&#65533;^V1&#65533;&#65533;&#939;U&#65533;&#65533;&#65533;&#65533;&#940;&#65533;&#65533;&#265;&#65533;&#1020;&#1184;j&#65533;&#65533;6&#65533;#&#65533;f&#65533;&#65533;y&#476;[b&#65533;&#65533;K<&#65533;8-&#65533;!&#65533;&#1140;X&#65533;w&#65533;&#65533;&#65533;&#65533;&#65533;}&#65533;&#65533;&#65533;&#65533;OC& &#65533;)&#65533;&#65533;h&#65533;&#65533;D&#65533;G^&#65533;&#65533;E&#65533;T&#65533;&#65533;&#65533;R&#65533;l&#65533;&#65533;&#65533;J&#65533;f9&#65533;
&#65533;&#65533;&#65533;&#65533;-&#65533;&#65533;&#65533;5h&#65533;y&#65533;&#65533;
&#65533;&#65533;q&#65533;Jk&#65533;&#65533;&#65533;t&#65533;&#65533;&#162;|H&#65533;c&#65533;]+&#65533;$&#65533;&#65533;&#65533;&#65533;&#65533;&#65533;5&#65533;&#1479;&#65533;&#65533;&#65533;&#65533;&#65533;2&#65533;Z&#65533;~{&#725;(&#65533;t&#65533;&#65533;>}&#65533;-&#65533;&#65533;&#65533;\&#65533;U&#65533;&#65533;{&#65533;V&#65533;&#924;K`&#65533;)&#65533;$}&#65533;&#732;&#1143;If&#65533;z&#65533;"&#65533;&#65533;{&#65533;&#65533;u&#65533;fM&#65533;&#65533;#9&#65533;h,brB&#65533;&#65533;&#65533;&#65533;n&#65533;&#65533;]&#65533;&#65533;&#65533;&#65533;lL&#65533;&#65533;&#65533;&#65533;*"&#65533;&#1412;&#65533;&#65533;!&#65533;~g&#65533;&#983;&#65533;(&#65533;&#65533;&#65533;&#65533;6{^y&#65533;>&#65533;&#65533;z&#1894;&#65533;j&#283;R@z&#65533;P&#65533;p&#65533;&#65533;&#65533;&#65533;&#1547;h&#65533;&#65533;(&#65533;.&#65533;B&#65533;&#65533;&#65533;&#1480;&#65533;J&#459;h&#65533;&#1174;&#65533;&#65533;% &#65533;8&#65533;i<yJ&#65533;o&#65533;g&#65533;-&#65533;&#65533;\&#65533;A&#65533;&#65533;&#65533;&#65533;&#65533;&#964;&#65533;k\${w&#65533; &#65533;8&#65533;&#65533;j&#65533;&#65533;&#1564;M&#65533;&#65533;DLl&#65533;&#65533;&#65533;"&#65533;&#65533;&#65533;0y&#36667;,&#65533;&#65533;u&#65533;&#65533;&#65533;&#65533;&#65533;&#65533;}&#65533;P>&#65533;&#65533;4^&#65533;z&#65533;&#65533;A&#65533;s}&#65533;.&#65533;|&#603;@&#65533;&#65533;~J~S&#65533;PB&#65533;'&#65533;&#65533;&#65533;	( &#65533;uK&#65533;&#65533;&#65533;&#65533;&#65533;*&#65533;&#65533;&#65533;&#65533;Xs&#65533;L&#65533;&#1226;&#65533;&#65533;&#65533;&#790;]&#65533;&#65533;,&#65533;&#65533;&#65533;&#65533;(2&#65533;_7&#65533;&#65533;Kj&#65533;1&#31899;&#65533;&#65533;&#65533;&#65533;h~&#65533;&#65533;+&#65533;&#1965;=&#65533;&#65533;&#65533;&#65533;J&#65533;&#65533;&#65533;h &#65533;&#65533;Ev$^&#65533;%&#65533;rp&#65533;yKi	3&#65533;w &#65533;&#65533;d&#65533;2~x6&#65533;5>&#65533;&#65533;]&#65533;&#65533;;&#65533;&#65533;&#65533;k&#1469;&#65533;&#65533;&#65533;9~&#65533;W&#65533;&#1620;-&#65533;&#265;&#65533;~Vk&#65533;&#65533;&#65533;&#65533;&#65533;Y&#65533;pR7~&#65533;E&#1169;&#65533;&#65533;*&#65533;&#65533;&#65533;&#65533;&#65533;&#65533;-&#65533;q&#65533;&#65533;&#65533;,&#65533;&#65533;&#65533;~&#65533;>l&#65533;&#65533;w&#65533;&#65533;&#65533;&#65533;&#1646;91&#65533;&#65533;&#65533;A&#65533;y&#65533;&#65533;{&#65533;&#65533;}&#65533;&#65533;&#65533;&#65533;&#65533;&#65533;&#65533;T&#65533;&#65533;&#65533;&#65533;&#65533;f&#65533;&#65533;
]&#65533;&#65533;&#65533;c@&#65533;&#65533;&#65533;C&#723;&#65533;*r&#65533;"Wz&#65533;^&#65533;&#65533;.&#65533;l&#65533; ^&#65533;#&#65533;&#996;&#65533;&#65533;&#55001;&#65533;&#65533;&#65533;&#65533;n&#65533;&#65533;&#65533;&#65533;&#65533;&#65533;&#65533;K&#65533;&#65533;va&#65533;&#65533;&#643;&#65533;&#65533;N&#65533;&#65533;\&#65533;&#65533;  x&#65533;-e0%K&#65533; &#65533;&#65533;s&#65533;&#65533;&#65533;&#783;&#65533;&#65533;iZ~&#65533;&#65533;&#65533;G,&#65533;&#542;&#65533;F&#65533;&#65533;&#65533;&#65533;m>&#65533;&#65533;&#65533;^&#65533;&#65533;&#1053;&#65533;"j&#65533;f&#65533;;&#65533;P&#65533;&#65533;&#65533;&#65533;&#65533;&#1449;&#65533;R&#65533;3&#65533;&#65533;&#1225;&#65533;!&#65533;&#65533;&#65533;b0&#65533;@&#65533;&#65533;R&#625;$o&#65533;>J&#65533;&#65533;&#65533;&#65533;&#65533;5&#65533;&#65533;
&#65533;=&#65533;/&#65533;&#65533;]Z&#1964;n&#65533;&#65533;k&#728;&#941;&#65533;>&#65533;&#65533;e~&#65533;A&#65533;&#65533;&#65533;&#65533;kA&#1133;)&#65533;&#65533;&#65533;&#65533;&#65533;p&#65533;&#65533;<O&#65533;&#65533;&#65533;V&#65533;`&#65533;&#65533;&#1068;v&#65533;f&#65533;k&#65533;Z?&#65533;z0&#65533;?&#65533;[&#65533;&#27435;&#65533;&#65533;&#65533;y&#65533;g&#65533;H&#65533;&#65533;&#65533;&#65533;M&#65533;&#65533;&#65533;&#65533;To&#65533;&#65533;&#1824;0_&#65533;'N"-&#65533;g&#65533;d/&#65533;&#65533;b&#8171;&#65533;O&#65533;&#65533;}&#65533;YJ&#65533;&#65533;&#65533;&#65533;&#65533;&#65533;&#65533;&#65533;[=&#65533;&#65533;&#65533;m&#65533;&#1999;]&#65533;7n&#65533;t&#65533;&#65533;_\&#65533;W&#65533;&#65533; &#65533;&#65533;&#65533;%L&#65533;&#65533;&#65533;&#65533;&#65533;&#65533;&#65533;&#65533;&#65533;&#65533;&#65533;/&#65533;&#65533;&#65533;&#65533;&#65533;xO&#65533;g&#65533;x&#65533;G&#65533;&#65533;qz^&#65533;&#65533;\n&#65533;&#65533;VU&#65533;&#65533;&#65533;&#65533;&#65533;D&#65533;D(&#65533;&#65533;&#65533;&#65533;&#65533;&#65533;
&#65533;&#65533;&#65533;&#65533;<&#65533;&&#65533;&#65533;Y&#65533;)&#65533;lu&#65533; &#65533;&#65533;&#65533;x&#65533; 	&#65533;D&N&#65533;&#65533;G&#65533;&#65533;]&#65533; &#65533;&#65533;&#65533;)&#65533;6&#65533;&#65533;,&#65533;&#65533;&#65533;&#65533;&#65533;&#65533;|&#65533;&#65533;:a&#65533;&#65533;e@e&#65533;b%&#65533;`&#65533;	I&#65533;y&#65533;b&#65533;&#65533;&#65533;&#65533;&#65533;&#65533;&#65533;&#65533;&#65533;#&#65533;&#65533;Hp`&#65533;o6&#512;&#65533;Bs&#65533;$I&#65533;&#65533;M&#65533;&#65533;4&#310;&#65533;#&#65533;sW4Ir&#65533;&#65533;&#65533;4q&#65533;&#65533;&#65533;'&#65533;&#65533;@v42_&#65533;]-K&#65533;1&#65533;&#65533;&#65533;K&#65533;)&#65533;&#65533;I4&#11667;+ZP&#65533;&#65533;\&#524;$  &#65533;c
&#65533;"T&#65533;Z&#65533;Su&#65533;&#65533;&#65533; &#65533; &#746;LY3&#65533;&#65533; &#65533;A&#65533;&#65533;C&#65533;>&#65533;~&#65533;&#65533;&#65533;&#65533;I&#65533;&#65533;&#65533;&#65533;I>&#1414;aks&#65533;G&#65533;7&#65533;,j&#65533;n&#65533;&#65533;&#65533;_&#65533;&#65533;(&#65533;&#726;&#65533;&#65533;&#65533;&#65533;&#65533;&#65533;&#65533;X&#65533;q&#65533;\&#65533;`&#65533;0c&#462;&#65533;U&#1861;&#65533;&#65533;&#1455;&#65533;&#65533;&#65533;&#65533;&#1781;Z&#65533;t&#1816;Qz!&#65533;&#65533;&#65533;&#65533;nqjg&#65533;&#65533;&#65533;\@&#65533;&#65533;6&#65533;&#65533;&#65533;&#65533;&#1373;&&#65533;;Qn&#65533;&#65533;&#65533;2*mA~i&#509;I&#65533;-V&#65533;&#65533;&#65533;&#65533;&#65533;F~&#65533;c&#869;&#65533;h&#65533;f/&#65533;&#65533;&#65533;&#65533;&#65533;p&#65533;&#65533;{91&#65533;] &#65533;d]&#65533;&#65533;&#65533;&#65533;Rh&#65533;Y[U5!X&#65533;P&#65533;g&#65533;E&#65533;&#65533;&#65533;&#65533;Az&#65533;&#65533;wV&#65533;&#65533;p&#65533;!g&#65533;`&#65533;)&#65533;y&#1773;g#x&#65533;A&#65533;&#65533;|&#65533;d&#65533;&#1615;&#65533;h&#65533;n&#65533;&#65533;GB&#65533;u&#194;0&#65533;9!k&#65533;1s&#65533;R&#65533;&#65533;$m&#65533;&#65533;F$&#65533;&#65533;)7&#65533;9&#65533;cca6&#65533;`f&#65533;&#65533;?&#65533;D]b"&#65533;]&#65533;&#65533;&#65533;NL\v&#65533;&#1098;&#65533;&#65533;&#65533;_&#65533;&#65533;g&#65533;&#65533;&#65533;Y&#65533;{&#65533;&#65533;G&#65533;&#65533;&#65533;SN7&#65533;&#65533;&#65533;&#65533;q&#1183;Q&#65533;&#65533;h&#65533;&#65533;)&#65533;&#65533;R#`%&#65533;aQ&#1557;Ya&#65533;&#65533;&#65533;&#65533;g&#65533;%&#65533;&#65533;&#65533;%&#65533;)]z	'v&#901;&#65533;h"Z&#65533;&#65533;&#1603;&#65533;&#65533;&#65533;&#65533;I&#65533;&#65533;
&#65533;&#65533;>jF
+&#65533;	&#65533;*&#65533;ij&#1749;&#65533;9&#65533;&#65533;&#65533;6&#65533;&#65533;v!&#1747;WR&#65533;&#65533;Rv&#65533;G+d&#65533;&#954;&#363;&#65533;^&#65533;&#65533;g&#65533;k&#65533;s&#65533;z&#65533;&#65533;^~&#65533;i&#65533;&#65533;l&#65533;v&#65533;&#65533;&#65533;&#65533;&#65533;&#65533;"o&#65533;&#65533;|`}&#65533;&#1156;_&#65533;W&#65533;6&#65533;&#65533;&#65533;*K&#65533;&#65533;s&#65533;'&#136;<&#1385;&#65533;&#65533;&#65533;XUh&#65533;X&#65533;j&#1413;&#65533;~&#534;&#65533;=&#65533;&#65533;&#65533;V8&#65533;&#65533;9&#65533;&#65533;Zo&#65533;C&#65533;IA&#65533;&#65533;&#65533;O&#65533;z&#65533;,&#65533;&#65533;
&#65533;+&#65533;2I&#65533;,&#1656;&#65533;&#65533;&#1762;&#65533;&#65533;2&#65533;n&#65533;&#1750;&#65533;&#65533;&#65533;[{&#65533;
hz&#65533;&#65533;	b&#65533;&#65533;&#65533;=d&#65533;&#65533;&#65533;h&#65533;p&}k&#65533;r|&#65533;~&#65533;&#65533;M&#65533;&#65533;8&#65533;=3L'&#65533;Gl&#65533;&#65533;&#65533;&#65533;]&#467;&#65533;&#65533;&#65533;9&#65533;k&#65533;ns&#65533;&#65533;&#649274;[r&#65533;*&#65533;U_&#65533;&#65533; X&#1326;r&#65533;&#65533;%&#65533;&#65533;n&#986;&#65533;Ku&#65533;=&#65533;&#1093;!9#&#65533;DF&#65533;&#65533;&#65533;&#65533;&#65533;&#2014;&#65533;&#65533;&#65533;{|PW/uhz7
&#65533;&#65533;&#65533;}S&#65533;]?# 0&#65533;{&#65533;&#65533;0O&#65533;f&#65533;&#65533;&#65533;.&#65533;W	&#65533;9&#65533;&#1746;&#65533;I f&#65533;&#65533;jD?&#65533;
&#65533;&#65533;|&#65533;&#65533;rN&#65533;&#891;&#65533; !'&#65533;Kq,)~&#65533;\y8B&#65533;(s9A`&#65533;D&#65533;A &#65533;,S&#65533;&#65533;+(f&#65533;&#65533;<&#65533;8,3$0&#1901;.1"&#65533;]&#65533;&#65533;r&#65533;a&#65533;$&#65533;'&#65533;obg&#65533;\=&#65533;4>&#65533;S&#65533;&#224;{&#65533;v
&#65533;zV&#65533;&#65533;-&#65533;W&#1177;&#65533;l&#65533;	[&#65533;&#65533;'&#65533;.&#65533;|g3&#65533;,&#65533;&#65533;~!&#65533;K"&#65533;4&#65533;6&#65533;&#1901;&#65533;&#65533;-&#65533;Cb0&#65533;&#65533;#]&#65533;&#65533;(&#65533;';<&#65533;#^ &#65533;f&#65533;{+&#65533;&#65533;&#65533;H&#65533;1&#65533;g&#65533;}&#65533;&#65533;&#65533;4&#65533;L&#65533;#&#65533;&#65533;&#65533;&#65533; &#65533;"&#65533;py&#65533;B&#65533;&#65533;N8"&#65533;&#65533;&#65533;J&#65533;&#65533;&#65533;st&#528;hnbN'F&#65533;>)&#65533;+&#65533;&#65533;&#65533;&#65533;
`&Z#&#65533;~&#65533;w&#65533;&#65533;&#65533;`&#65533;&#65533;&#65533;3&#65533;&#65533;&#65533;er&#65533;|&#65533;\&#65533;&#65533;&#65533;>6G&#65533;&#65533;pH&#65533;&#65533;&#65533;y&#65533;&#65533;&#65533;&#65533;-}&N&#65533;]ap&#65533;H&#65533;&#552;&#65533;q&#65533;&#65533;r&#65533;C&#65533;&#65533;&#65533;3&#65533;&#65533;O&#65533;J&#65533;o2GK%N`&#65533;&#65533;&#65533;&i&#65533;s,&#65533;&#65533;&#65533;~@&#65533;M&#65533;$&#65533;&#65533;q\#&#65533;@&#65533;M&#65533;
&#65533;r&#65533;&#65533;J4J&#65533;&#65533;&#42178;E2&#65533;,&#65533;y1lA&#65533;&#65533;&#65533;%.5*@&B&#65533;3	&#65533;&#65533;&#65533;hI&#65533;&#65533;WT&#25950;i&#65533;F&#65533;&#65533;l&#65533;&#65533;&#1593;68&#65533;s&#65533;&#65533;&#65533;&#65533;
1&#65533;&#65533;^o|&#65533;&#65533;FyAr&#65533;y&#291; &#65533;&#65533;&#65533;=R &#65533;&#65533;|S=/&#65533;O&#65533;&#65533;&#65533;Ka&#65533;*%&#65533;H&#65533;&#65533;q']g&#65533;D&#65533;&#65533;a5k&#65533;<&#65533;&#65533;
E&#65533;&#65533;&#65533;&#65533;d8;&#65533;JQJ&#498;v
&#65533;&#65533;&#65533;&#65533;R&#65533;*Q&#65533;&#65533;j;x&#65533;,6&#65533;&#65533;&#491;&#65533;0&#65533;&#1267;I&#65533;I&#65533;j&PcJ&#65533;
&#65533;q&#65533;&#65533;^&#65533;&#65533;"&#65533;J&#5661;&#65533;z&#65533;&#65533;&#65533;U-&#65533;d&#65533;y0b&#65533;Sin&#1389;pA&#65533;k&#65533;&#65533;&#65533;&&#65533;&#65533;&#65533;&#65533;R6dd&#65533;&#65533;&#65533;$W&#65533;BWt&#65533;&#65533;^d&#65533;&#1624;&#1059;&#65533;&#65533;c&#65533;&#65533;X&#65533;.&#65533;&#65533;0l:&#65533;DJFq&#65533;&#65533;b:F&#65533;&#65533;&#65533;f&#65533;.&#65533;,io&#65533;&#65533;b&#65533;B&#65533;BH&#65533;g&#65533;u&#65533;&#65533;f&#65533;v&#65533;&#65533;&#65533;&#65533;&#1394;&#65533;oT@ #(&#65533;y;&#65533;&#65533;&#65533;w&#65533;P ?hk&#65533;&#65533;Nz\}&#65533;J&#65533;&#65533;&#2046;V&#65533;&#65533;&#65533;&#65533;A&#65533;F&#65533;V*wt&#65533;=Que&#1811;2D&#65533;7&#65533;tl&#65533;ku&#65533;&#65533;U&#445;M&#65533;9Eh&#65533; &#65533;8CM*&#65533;r&#65533;&#978;&#65533;u&#65533;k&#65533;&#65533;^N&#65533;&#65533;&#65533;%&#65533;b&#65533;SRY&#65533;Q&#1361;&#65533;9&#65533;7&#65533;&#65533;&#65533;&#65533;&#65533;&#65533;&#65533;W9dv&#65533;&#65533;p&#402;&#65533;&#65533;&#65533;( &#65533;m W&#65533;&#65533;x&#65533;&#65533;Z&#65533;UL &#65533;&#65533;&#65533;j&#65533;&#65533;"9&#65533;&#65533;&#65533;!&#65533;2n&#65533;=&#65533;&#65533;&#65533;D&#65533;,P&#65533;Sd&#65533;&#65533;mo&#1596;&#65533;&#65533;:&#65533;VC&#1695;&#65533;vmJ%&#65533;&#65533;&#65533;pZd&#65533;&#65533;Y$;&#65533;&#65533;&#65533;&#65533;'&#65533;&#65533;l^&#65533;`5&#65533;, C&#65533;J&#65533;&#65533;&#65533;hr&#65533;&#65533;}&#65533;C[wu&#65533;w&#65533;&#65533;&#65533;&#65533;Y&#65533;&#1254;(ps&#65533;&#65533;g&#65533;o&#65533;a&#65533;&#889;b&#2003;&#65533;&#65533;&#65533;H&#65533;&#65533;&#65533;&#65533;zz&#65533;L&#65533;@&#65533;&#65533;U&#65533;&#65533;r&#65533;&#65533;&#65533;&#65533;&#65533;?.7&#65533;}M&#1457;I&#65533;g	m&#65533;&#65533;A&#65533;&#65533;:&#2042;&#65533;&#65533;&#65533;
&#65533;&#65533;&#65533;&)Z&#65533;&#65533;S7&#65533;,&#65533;M/&#1458;&#1429;&#65533;K&#65533;h&#65533;/&#65533;y&#65533;&#65533;&#65533;E&#65533;&#65533;.&#65533;&#65533;&#65533;%?&#65533;c&#65533;R&#65533;&#65533;R&#65533;&#65533;,&#65533;c&#65533;o&#65533;&#65533;&#65533;j&#65533;&#602;&#65533;&#65533;7&#65533;&#65533;&#1727;&#65533;&#65533;&#65533;&#65533;&#65533;&#65533;9&#65533;!TXQR&#65533;cC '&#65533;&#65533;Y&#65533;&#65533;&#65533;6I{\&#1975;=o&#437;^DT&#65533;&#65533;&#65533;y&#65533;_A&#65533;&#65533;&#65533;x/368&#65533;&#65533;&#65533;6&#65533;&#65533;t:&#65533;L&#65533;&#65533;&#65533;&#65533;&#65533;&#65533;ad&#65533;&#65533;&#65533;u&#65533;50^(&#65533;uru&#65533;&#65533;]&#65533;<&#756;,&#65533;&#65533;&#65533;a&#65533;t}&#65533;&#65533;`&#65533;&#65533;&#65533;&#65533;K5}F&#65533;&#65533;&#65533;y&#65533;&#65533;&#65533;&#65533;&#65533;<&#65533;&#65533;v&#65533;&#65533;yql&#65533; &#65533;<)&#65533;&#65533;L_&#65533;&#65533;l&#65533;3&#65533; &#65533;&#65533;W&#504;&#65533;&#65533;&#65533;&&#65533;&#65533;&#65533;S&#65533;[&#65533;,&#65533;&#65533;&#1128;&#65533;X&#65533;&#65533;jF&#65533;&#65533;&#65533;&#65533;N&#65533;@&&#65533;k&#579;&#65533;B&#65533;i"&#65533;J&#65533;C&#65533;&#65533;&#65533;E=&#593;;&#65533;{*^&#65533;\&#65533;&#65533;-&#65533;7=&#65533;&#65533;&#65533;&#65533;a&#65533;&#65533;_&#65533;Z&#65533;y&#65533;?&#65533;&#65533;&#65533;f;K&#65533;fZ&#65533;&#65533;@&#65533;C*h&#65533;&#65533;3?&#65533;B&#65533;&#65533;1-&#65533;K&#65533;G{Sgh\&#65533;putD&#65533;&#65533;h&#65533;7Q&#65533;v&#65533;&#65533;.&#65533;&#65533;>yp
xz&#65533;ux(&#839;&#65533;p*&#65533;bLe&#65533;&#65533;4 &#65533;&#1671;H&#65533;{&#65533;x&#65533;&#65533;o'h	&#65533;V~'2~&#65533;&#65533;\&#65533;R&#65533;&#65533;&#65533;.DO{&#65533;Rp&#65533;WsP&#65533;&#65533;1&#65533;2&#65533; &#65533;&#65533;&#65533;v`cWZ5&#65533;i&#65533;&#65533;1Dh&#65533;&#65533;t&#65533;1&#65533;&#65533;&Q76E&#65533;n:Pu.&#65533;w8}&#65533;ew#&#65533;&#65533;P|w&#65533;&#65533;&#65533;Da&#65533;&#65533;c&#65533;&#449;-&#65533;A_&#65533;V&#65533;&#65533;%&#65533;G7\8)&#65533;HzXf7hKI&#65533;u&#65533;&#65533;5xk&#65533;^&#65533;W&#65533;e&#65533;f&#65533;&#65533;%&#65533;o#&#65533;&#65533;V&#65533;gR&#231;[
q&#65533;-_&#65533;ST(&#65533;D&#65533;&#65533;&#65533;'&#65533;#a&#65533;&#65533;P&#1094;&#65533;&#65533;*I&#65533;a&#65533;&#65533;&#65533;&#65533;&#65533;&#65533;&#65533;q&#65533;&#65533;&#65533;&#65533;o&#65533;&#65533;&#65533;&#65533;A&#65533;&#65533;=&#65533;&#65533;&#65533;)J&#65533;^&#65533;&#65533;|&#65533;&#65533;U&#65533;&#65533;Cv&#65533;p&#65533;y&#65533;F&#65533;&#65533;q?&#65533;'&&#65533;'@&#65533;/&#65533;HO )&#65533;&#65533;&#65533;&#65533;h&#65533;d&#24692;&#65533;P&#65533;Q&#65533;(&#65533;&#65533;@&#65533;&#65533;F&#65533;G&#65533;s&#65533;&#65533;&#65533;Xt&#65533;&#65533;g&#65533;J&#65533;:&#65533;uBX
&#65533;&#65533;cS;xh&#65533;p"&#65533;&#65533;Twv&#65533;&#65533;}yh&#65533;&#65533;8}&#65533;g&#65533;&#65533;&#65533;&#65533;&#65533;&#65533;b}&#65533;&#65533;:&#183;[`&#65533;&#65533;&#65533;&#65533;my.UK&#65533;b&#65533;i&#65533;&#65533;\&#65533;&#65533;&#65533;&#527;&#65533;&#65533;k&#65533;x~yH&#65533;&#65533;gb&&#65533;/&#65533;.&#65533;&#65533;
y&#1495;yG&#65533;L&#65533; &#65533;z\sm&#65533;sd&#65533;&#65533;!&#65533;$&#65533;xn	&#65533;C&#65533;&#65533;c&#65533;&#65533; >&#65533;(&#65533;n`&#65533; &#65533;&#65533;u&#65533;&#65533;t&#65533;pK8XI]1&#65533;Nd#&#65533;#&#65533;&#65533;&#65533;xp&#65533;Q&#65533;&#65533;<<&#402;FDi]HHbW&#65533;A&#65533;6&#65533;&#65533;&#65533;&#65533;&#65533;&#65533;&#65533;&#65533;&#65533;&#65533;&#1359;&#65533;&#65533;&#65533;x&#65533;Q&#65533;`Cc&#65533;Re&#65533;7fiwQ&#65533;&#65533;&uB&#65533;&#65533; 	tTH&#65533;\(1&#65533;&#65533;V(OQC&#65533;IpJ!&#241;n&#65533;&#65533;!&#65533;{&#65533;&#65533;&#65533;S&#65533;3&#65533;e&#65533;B9&#65533;;F&#65533;a&#65533;&#65533;&#65533;u&#65533;?Y&#65533;z}&#65533;y&#65533;&#65533;&#65533;|&#65533;&#65533;t&#65533;xi&#65533;&#65533;h&#65533;&#65533;&#65533;~&#65533;)&#65533;&#65533;J&#65533;Xe&#65533;&#65533;Q&#65533;hB&#65533;&#65533;'&#1473;Vt&#65533;&#65533;`=&#65533;&B&#65533;tVWI&#65533;&#65533;&#65533;z&#521;&#65533;&#65533;9&#65533;&#65533;9&#65533;'&#65533;&#65533;&#65533;,0&#65533;&#65533;&#65533;&#65533;&#65533;F6&#65533;Q&#65533;&#65533;&#65533;v&#65533;PYp&#65533;Qg&#65533;o&#65533;r&#65533;&#65533;&#65533;&#65533;h&#65533; y&#65533;J&#65533;&#65533;&#65533;&#65533;&#65533;^&#65533;&#65533;&#65533;&#65533;&#65533;p)&#65533;&#65533;&#65533;pR/W&#65533;&#23833;&#65533;|u&#65533;V&#65533;'"&#65533;uc&#1608;&#65533;&#65533;]&#65533;&#65533;&&#65533;&#28766;PI&#65533;l&#65533;.&#25588;&#65533;&#65533;:&#65533;t&#65533;>&#65533;&#65533;&#65533;&#65533;h!&#65533;f&#65533;&#1569;j54L&#65533;(zF&#65533;e&#65533;&#65533;&:z(Zzgz&#65533;&#65533;&#65533; 2&#65533;G&#65533;u)aT&#65533;n&#65533;&#65533;&#65533;X&#65533;iX&#65533;&#65533;&#20717;&#65533;Q&#65533;&#65533;&#65533;&#1483;$&#1299;7&#39174;&#1159;A&#65533;&#65533;@&#65533;&#65533;&#65533;j&#65533;8a&#1445;&#65533;8"&#65533;&#65533;&#65533;&#65533;!N&#65533;i1&#65533;z&#65533;&#153;&#65533;&#65533;&#65533;V&#65533;&#65533;{F&#65533;q&#41579;&#65533;&#65533;u&#65533;&#65533;&#65533;t&#65533;&#65533;&#65533;@z&#679;g&#39383;'q<&#65533;_x%
&&#65533;-&#65533;j$tA&#65533;-&#65533;&#65533;&#65533;(J9&#65533;9&#65533;&#65533;[&#65533; ?&#65533;&#65533;&&#65533;iO{&#65533; &#65533;&#65533;&#65533;&#65533;&#65533;L&#65533;^&#65533;&#65533;&#65533;&#65533;&#65533;Hto	&#65533;&#65533;&#1447;&#65533;Ql&#1929;&#65533;&#65533;54H&#65533;&#65533;&#65533;&#65533;&#65533;4&#65533;)&#65533;?V&#65533;+&#65533;&#65533;k&#65533;&#65533;&#42475;&#65533;9&#65533;W&#65533; 1&#65533;t_ &#65533;x&#65533;&#65533;&#1580;v&#65533;&#65533;&#65533;&#65533;&#65533;2&#65533;xy&#65533;l&#65533;P&#1009;&#65533;&#65533;&#65533;uc&#65533;&#65533;&#65533;7W
&#65533;J&#65533;:y6G&#65533;&#65533;&#65533;&#65533;&#564;&#65533;&#65533;&#65533;&#65533;&#65533;g&#65533;z0C&#65533;a&#65533;&#65533;&#65533;'&#63535;Qg
 &#57772;&#65533;v&#65533;&#65533;&#65533;Gh~&#65533;&#65533;C&#65533;Vd&#65533;&#65533;&#65533;u&#65533;*&#363;&#65533;s&#65533;a&#65533;&#65533;D
&#65533;A
&#65533;s&#65533;&#65533;:K&#65533;q}&#65533;IKy*&#65533;"9&#65533;&#65533;&#65533;B&#65533;&#65533;&#65533;&#65533;&#65533;&#65533;c&#65533;M&#65533;bn&#65533;&#65533;&#65533;&#65533;&#65533;V9x&#65533;J&#65533;U&#65533;&#65533;7&#65533;'&#65533;&#65533;iU&#65533;&#65533;&#65533;&#65533;&#65533;&#65533;>&#65533;&#65533;&#65533;%&#65533;&#65533;&#65533;}u&#65533;&#65533;&#65533;C@&#65533;&#65533;&#698;Y&#65533;#&#65533;&#65533;&#65533;&#597;%k&#65533;&#65533;&#65533;[&#65533;&#65533;&#65533;wPgfX&#65533;&#65533;9&#65533;&#65533;&#65533;&#65533;&#65533;p&#65533;&#65533;$&#65533;&#65533;+J1&#60795; +&#65533;k&#1782;&#65533;ziJ6&#65533;6&#65533;.&#65533;w&#65533;wj&#65533;&#728;&#65533;&#65533;&#65533;&#65533;&#65533;&#65533;{&#311;&#65533;9&#6184; &#509;XY&#65533;&#65533;bU&#41312;T&#65533;&#65533;/+r i&#44635;&#65533;&#65533;&#65533;q|k&#65533;&#65533;{&#65533;&#65533;iy,&#65533;&#65533;&#65533;&#65533;&#65533;b&#65533;
eT&#65533;fJ&#65533;J&#65533;&#65533;&#65533;&#65533;KB&#65533;,&#65533;&#65533;&#65533;&#65533;&#65533;&#65533;&#711;&#65533;&#65533;&#65533;&#65533;x2&#65533;k&#65533;eR&#65533;&#65533;&#65533;_5&#65533;&#65533;&#65533;&#65533;pO&#495;yk&#65533;&#65533;&#65533;&#394;e_U=;&#65533;#H&#65533;h&#1545;&#10974;&#65533;&#391;&#65533;|b+&#65533;E&#65533;K&#65533;v&#65533;&#65533;&#65533;T&#65533;[|{&#65533;&#65533;p0&#65533;&#65533;&#65533;&#65533;&#65533;&#65533;&#65533;&#65533;8&#65533;`&#65533;&#65533;&#65533;4&#65533;&#65533;&#556;
&#65533;r&#65533;&#65533;[&#65533;&#65533;Hun&#830;>s&#65533;x,&#65533;=&#65533;&#65533;&#1264;&&#65533;&#65533;FPg!&#1548;H&#65533;&#65533;&#65533;&#65533;&#65533;h&#65533;&#65533;&#65533;&#65533;G&#65533;AF&#65533;&#65533;&#1787;&#65533;&#65533;G+,v&#65533;&#65533;	7!9&#65533;&#65533;Dp&#65533;;&#65533;+&#65533;&#65533; &#65533;&#952;&#65533;&#65533;+&#65533;P&#65533;&#65533;&#65533; &#1419;VY&#65533;VL2L&#65533;&#65533; f&#65533;`&#65533;&#65533;A&#65533;{EV&#65533;	f&#65533;d&#65533;;b&#65533;&#65533;l&#65533;&#1790;&#65533;&#65533;a&#65533;Mbp&#65533;d&#1851;i&#65533;&#65533;&#65533;|&#65533;&#65533;&#65533;a&#554;&#1465;r&#65533;&#65533;l&#65533;|V&#65533;&#65533;&#65533;&#65533;&#334;&#65533;&#65533;<&#65533;&#65533;Sxsi6&#438;&#65533;&#65533;&#65533;&#65533;#*&#65533;J&#65533;&#65533;&#1816;&#65533;&#65533;&#65533;&#65533;&#65533;&#65533;%&#65533;N&#65533;L&#65533;&#65533;&#65533;&#65533;i&#65533;&#65533;&#65533;`&#65533;&#65533;&#65533;&#65533;d&#65533;&#65533;&#65533;j&#65533;&#65533; [a G$&#65533;&#65533;?&#65533;&#65533;-&#65533;%k&#65533;&#65533;7&#65533;Xe)&#65533;Y&#65533;Nz&#65533;_&#65533;R&#65533;&#65533;o&#65533;&#65533;&#65533;&#65533;&#758;r&#65533;D&#65533;l&#65533;&#65533;,&#65533;&#63229;&#65533;&#65533;+&#674;R&#65533;&#65533;%&#65533;(@&#65533;9x0&#65533;&#65533;ol&#65533;p&#1824;zy&#65533;),rv&#65533;C&#65533;&#65533;zT&#65533;&#1767;&#65533;V|&#65533;`&#65533;K"[&#65533;&#65533;6&#65533;DL&#65533;`&#65533;&#65533;&#65533;v&#65533;&#65533;z&#65533;&#65533;+O&#940;&#65533;&#65533;9&#65533;d=&#65533;0 (&#65533;&#65533;&#65533;.7&#65533;&#65533;&#65533;&#65533;&#65533;nD&#65533;q'&#65533;^&#65533;&#65533;&#681;&#618;&#65533;&#65533;H&#65533;&#65533;=h&#65533;&#65533;~RV&#65533;4&#65533;\pj&#65533;&#65533;1&#65533;&#1271;&#65533;a&#65533;p&#65533;+&#65533;&#65533;*&#65533;&#65533;&#65533;&#65533;&#65533;&#65533;&#49531;&#65533;0)&#1790;&#65533;s&#65533;"&#65533;?&#65533;&#65533;<&#65533;&#65533;u&#65533;&#1248;&#65533;"r@&#1142;|&#65533;p4&#65533;I]&#65533;&#65533;&#65533;&#65533;&#65533;
$&#65533;&#65533;&#65533;#&#1699;=&#65533;md=&#65533;&#65533;&#65533;A&#65533;,&#827;8&#65533;&#65533;-L&#65533;&#65533;&#65533;ha&#65533;&#65533;&#65533;&#65533;s&#65533;&#65533;S&#65533;y&#65533;<&#65533;&#65533;&#65533;&#65533;c&#534;&#1436;&#1659;(h&#65533;&#65533;X&#65533;&#412;&#65533;&#65533;mo&#65533;&#65533;&#65533;&#20493;(%w&#65533;&#613;&#65533;&#713;&#65533;&#65533;&#1474;&#65533;Fk&#65533;&#65533;zyw9&#65533;&#65533;&#65533;0a6d&#65533;&#65533;W&#65533;]&#65533;&#65533;&#65533;&#65533;&#1373;e&#65533;&#65533; &#65533;&#1636;&#65533;&#65533;&#65533;=&#729;&#65533;
&#65533;&#65533;n&#65533;&#65533;iw&#65533;&#65533;x&#65533;&#65533;&#65533;$Xq&#65533;&#65533;&#65533;&#65533;dk&#1827;&#65533;&#65533;&#65533;&#65533;KBV{&#65533;e&#65533;,`&#273;&#65533;&#65533;&#65533;&#65533;N
&#65533;&#1699;jp&#1899;&#65533;&#65533;w&#65533;>&#65533;&#65533;&#65533;&#65533;\&#65533;&#65533;&#65533;&#65533;&#2027;[&#65533;&#65533;v.&#65533;&#65533;&#65533;&#961;&#65533;&#65533;X:&#65533;_:&#65533;&#65533;&#65533;&#65533;"&#65533;&#65533; MV&#65533;&#65533;&#65533;&#65533;B&#65533;&#65533;&#65533;\0&#65533;&#65533;xZ&#65533;&#65533;&#65533;=&#65533;&#1700;m&#65533;t&#65533;+&#65533;L&#1584;&#65533;&#65533;&#65533;&#65533;U&#65533;TM&#65533;f9s&#65533;&#65533;&#65533;3&#65533;&#65533;-c&#1957;&#65533;&#65533;t&#65533;&#65533;,Au&#65533;&#65533;R&#65533;&#1618;(&#1129;&#65533;s&#65533;x&#65533;&#65533;&#580;0&#65533;s&#65533;_&#65533;7&#65533;&#65533; F<~&#65533;am&#65533;&#65533;&#65533;&#65533;Z&#65533;&#65533;mJ&#1418;&#65533;`^&#65533;&#65533;%&#65533;&#65533;&#65533;&#65533;&#65533;&#65533;&#65533;&#65533;&#65533;F&#65533;w&#65533;&#65533;&#65533;&#65533;&#65533;&#65533;~&#65533;&#65533;ld&#65533;@&#65533;&#65533;f,&#65533;d&#65533;&#65533;f.&#65533;&#65533;&#65533;&#65533;&#65533;&#65533;&#65533;&#65533;m{o&#65533;&#65533;&#65533;V&#65533;&#1173;g&#65533;K;&#65533;w&#65533;&#65533;p&#65533;-.&#65533;f&#65533;L>.&#65533;0&#65533;{q&#65533;vj&#65533;&#65533;&#65533;	&#65533;&#129;&#65533;<`&#65533;E&#65533;)/&#65533;xH&#65533;&#65533;o&#65533;&#65533;&#65533;N&#65533;&#65533;&#65533;T&#65533;&#65533;W&#65533;*+&#65533;<1f&#65533;&#65533;&#65533;&#65533;&#65533;&#65533;&#65533;Wj&#65533;&#65533;&#65533;&#65533;O&#1041;&#65533;&#65533;&#65533;g&#65533;&#1343;&#65533;&#65533;v&#65533;&#1825;=&#65533;hL];&#65533;&#65533;&#65533;&#65533;&#65533;N&#65533;'&#65533;&#302;&#65533;7&#65533;&#65533;&#65533;#o&#65533;sM&#65533;?&#65533;&#1930;&#65533;M&#65533;&#65533;&#65533;*&#65533;&#65533;&#1763;"n,,&#65533;&#65533;&#65533;e&#65533;&#65533;&#65533;r&#65533;&#65533;H&#65533;4A&#65533;&#65533;=&#65533; &#1005;&#65533;&#65533;|)&#65533;T&#65533;Y	<`&#65533;&#36061;&#65533;Z&#65533;&#65533;&#65533;?&#65533;&#1979;J&#65533; _G&#65533;&#762;BAl&#65533;&#65533;y&#65533;&#65533;>&#65533;CP|G\&#65533;&#65533;vg&#65533;Zr&#65533;tv&#65533;j&#65533;&#1660;&#65533;&#65533;&#65533;&#65533;&#65533;&#65533;.&#65533;.&#65533;$_x&#65533;&#65533;&#65533;:-&#65533;\%&#65533;&#65533;&#65533;5&#65533;'&#65533;&#65533;&#65533;&#65533;&#65533;&#65533;;&#65533;&#65533;&#65533;b&#65533;(&#65533;L.x&#65533;I1&#65533;	&#65533;&#65533;F&#65533;&#65533;h&#65533;^&#65533;W&#65533;$&#65533;C&#65533;&#65533;*&#65533;&#65533; &#65533;m( ;g&#65533;&#65533;&#65533;N1:&#65533;&#65533;&#65533;}&#65533;&#65533;&#65533;&#65533;&#420;}&#65533;do&#65533;&#65533;&#65533;&#65533;	&#65533;&#65533;&#65533;8&#65533;&#65533;g&#65533;&#65533;cP&#65533;&#65533;s&#65533;&#65533;&#65533;&#65533;p3&#1424;2&#65533;&#65533;}&#65533;g&#65533;&#65533;&#65533;&#65533;&#65533;C\&#65533;&#286;&#65533;&#65533;&#65533;&#65533;&#65533;&#65533;f&#65533;&#65533;1?&#65533;&#65533;i&#65533;&#65533;@)-&#65533;ww&&#65533;I&I,wC&#65533;&#65533;;1&#65533;&&#65533;N&#65533;)6&#65533;&#65533;+&#65533;(+&#65533;&#65533;&#65533;&#65533;&#65533;&#65533;&#65533;&#65533;	&#65533;&#65533;,&#65533;&#65533;]<&#65533;~&#65533;e'&#65533;r&#65533;U&#65533;&#65533;&#65533;&#65533;&#65533;&#65533;&#65533;&#65533;c'%&#65533;&#65533;&#65533;&#1609;&#65533;E&#65533;E&#65533;&#65533;#&#65533;&#176;(&#65533;&#65533;3&#65533;&#65533;&#65533;nV&#65533;&#65533;&#65533;`&#65533;&#65533;&#65533;&#65533;&#65533;&#65533;q/&#65533;&#65533;&#65533;&#65533;bU`&#65533;&#65533; &#65533;&#65533;&#65533;\&#65533;Q&#65533;DS&#65533;"j)&#65533;#&#65533;.&#65533;0f&#65533;&#65533;Q&#2046;t&#65533;&#65533;&#65533;&#47569;$1&#65533;&#65533;9(gAy<&#65533;d&#65533;
&#570;f&#65533;&#65533;&#65533;x&#65533;&#65533;&#65533;&#65533;d[&#65533;&#65533;b&#65533;&#65533;&#65533;&#65533;&#65533;DG&#65533;&#65533;5OO&#65533;&#65533;JuhT&#65533;UO&#65533;&#65533;%&#65533;C&#65533;'&#65533;&#65533;&#65533;)&#65533;&#65533;@g]&#65533;I&#65533;V&#65533;Yp&#65533;}&#65533;&&#65533;I)&#65533;5&#544;o&#65533;`b&#65533;p&#65533;&#65533;&#65533;&#65533;Mw(~&#65533;&#65533;q&#65533;V&#65533;&#65533;&#65533;R&#65533;&#65533;-\&#65533;&#65533;!E&#515;4#&#901;&#65533;&#65533;&#65533;&#65533;O
&#65533;<x[&#65533;&#65533;&#65533;&#65533;p&#65533;&#65533;&#65533;&#1332;&#65533;{e;&#65533;t&#65533;&#65533;&#65533;&#65533;g&#65533;&#65533;^2H&#65533;`&#65533;&#65533;:&#65533;)8&#65533; 9&#65533;&#65533;&#65533;&#65533;n&#65533;&#65533;K&#65533;&#65533;&#65533;K&#595;CV
n&#65533;&#65533;&#65533;&#65533;&#65533; ,y*T*7&#65533;R&#65533;>&#65533;&#65533;
&#65533;X&#65533;nyX&#65533;U&#65533;Ne%`&#65533;&#65533;&#65533;d&#65533;t&#65533; uL=G&#65533;Mf&#65533;%&#65533;qP8&#65533;KrR&#1478;v)&#65533;&#65533;%4&#1857;	|%"Lq&#65533; &#65533;8&#65533;&#65533;`P&#65533;b&#65533;&#65533;8&#65533;N6:5Ae&#65533;&#65533;.<&#65533;&#65533;&#6737;9&#65533;&#65533;VZn#&#65533;3&#65533;-&#65533;&#65533;&#21803;QY%&&#65533;&#65533;/&#65533;m&#1500;=&#65533;1&#65533;&#65533;X(IQ+Wq&#65533;&#65533;1&#65533;*&#65533;&#65533;&#65533;R&#65533;e'fG&#65533;&#65533;}&#65533;E&#65533;&#65533;&#65533;&#65533;PG&#1120;&#65533;As&#65533;vl!&#65533;&#65533;&#65533;!'&#65533;b&#65533;&#65533;DU&#65533;C&#1701;&#65533;%  QD&#65533;&#65533;):)X`m&#65533;&#65533;jj&#65533;&#65533;&#65533;&#65533;g&#65533;	&#65533;td&#65533; <&#932;&#65533;&#749;&#65533;&#65533;k&#65533;)^&#65533;+&#65533;s&#65533;&#65533;a&#274;H&#1218;&#65533;$&#65533;+&#65533;&#65533;&#65533;&#8908;&g&#65533;b8&#65533;"-MNY&#65533;@8>K&#65533;	&#65533;&#65533;&#1361;&#65533;&#65533;?K&#65533;&#65533;&#65533;8&#65533;&#65533;(&#65533;&#65533;&#65533;&#20658;&#65533;&#65533;&#65533;_&#65533;Qk&#65533;&#65533;&#65533;{&#29824;&#65533;g&#65533;&#65533;&#65533;&#65533;&#65533;k&#65533;&#65533;Sp&#65533;&#65533; y:_w&#1097;&#303;<&#65533;j&#65533;&#65533;&#65533;!e&#65533;&#65533;aU4&#65533;&#65533;2&#65533;&#65533;z&#65533;%&#65533;&#65533;&#65533;&#65533;&#65533;*&#65533;N&#65533;*&#65533;&#65533;b@@%&#65533;&#65533;7&#65533;w&#65533;&#65533;~&#65533;&#65533;&#991;&#65533;&#65533; D&#65533;&#65533;z&#65533;&#65533;&#1150;m&#65533;&#65533;&#65533;&#65533;&#65533;&#65533;l@&#65533;&#65533;jy&#65533;&#65533;&#65533;~	&#65533;&#65533;(&#65533;"6&#65533;&#65533;'&#65533;&#65533;"b0Fk-&#690;&#65533;&#65533;f&#65533;&#65533;&#35708;&#65533;&#65533;_0&#65533;%&#65533;}ar&#65533;&#65533;&#65533;>AcX&#65533;p_&#65533;&#65533;&#65533;&#65533;&#65533;U&#65533;&#65533;&#65533;&#65533;&#65533;[&#65533;&#1508;&#65533;`:&#65533;&#65533;J&#65533;i&#65533;p_k~&#65533;&#65533;&#65533;C&#65533;&#65533;J&#65533;
{if&#65533;&#65533;Gs&#40194;\&#65533;I)&#65533;)&#65533;&#65533;&#65533;gaBj2&#65533;O&#65533;(~&#65533;&#65533;&#65533;o&#65533;&#65533;qZ&#65533;:&#65533;<&#65533;>&#65533;:&#65533;[&#65533;M4&#65533;nh&#65533;&#65533;W>$-<<Pw&#65533;k&#1358;x&#65533;&#65533;X+&#65533;HW&#65533;&#65533;c&#65533;t&#65533;&#65533;"&#1631;&#13238;&#65533;k?&#65533;A&#65533;|+e&#65533;9&#65533; F&#65533;e`&#65533;c9&#65533;&#65533;&#40978;&#65533;\&#65533;&#65533;m#&#65533;&#65533;&#65533;&#65533;(&#65533;_&#65533;C9&#65533;&&#65533;&#65533;Irz&#65533;&#65533;&#65533;<&#65533;&#65533;M&#65533;M&#1274;Qz<x&#65533;l,&#65533;&#65533;T&#65533;&#65533;&#65533;&#65533;_y&#65533;&#65533;&#65533;&#65533;&#210;Y4&#65533;W,&#65533;I&#65533;&#65533;C&#290;&#65533;&#65533;s&#65533;[&#65533;PhV*#V&#65533;P&#65533;#
&#226;4&#65533;&#65533;,E&#65533;
&#65533;0v&#65533;e&#65533;$Q&#65533; &#65533;:*\&#65533;&#332;&#65533;{K&#65533;&#65533;B&#65533;&#65533;&#65533;[&#65533;&#65533;4&#65533;&#65533;w'l&#65533;x&#65533;%&#65533;&#65533;&#65533;q=9&#65533;Q7&#65533;&#1152;
 &#65533;d&#1203;&#65533;g&#65533;6&#65533;p&#65533;	)&#65533;&#65533;c&#65533;&#65533;&#65533;&#65533;{&#65533;&#65533;&#1357;N_&#65533;&#65533;!&#65533;&#65533;!#&#65533;&#65533;&#289;I&#65533;E&#65533;ONXX&#65533;&#65533;&#65533;&#65533;&#65533;Y Tpr&#65533;B&#65533;&#65533;&#65533;&#65533;b4T<`&#65533;KbR X&#65533;&#65533;+rfE*
&#65533;&#65533;&#65533;	-[&#65533;3&#65533;=&#65533;&#787;&#65533;m6Egf&#369620;1&#65533;&#65533;t&#65533;\&#65533;^m&#65533;&#65533;&#65533;4&#65533;&#65533;|(j#&&#2024;5&#65533;"&#65533;&#65533;&#65533;a&#65533;&#65533;&[&#65533;Qm&#65533;I&#65533;&#65533;O%&#65533;&#65533;&#65533;W:0&#65533;(&#65533;&#65533;&#65533;!0h&#65533;B&#65533;;^&#65533;S&#65533;&#65533;$&#65533;`r&#65533;&#65533;&#65533;&79H&#65533;Ax&#51556;&#65533;V9&#65533;&#65533;&#65533;&#65533;D&#65533;&#65533;
2&#65533;&#65533;&#65533;K\&#65533;&#65533;g,3&#65533;*&#1883;&#65533;t#LB&#65533;2&#65533;&&#65533;N&#526;&#65533;<&#65533;s&#65533;&#65533;&#65533;:&#65533;&#65533;]&#65533;R&#65533;&#65533;U&#65533;3&#65533;&#16714;6&#65533;&#65533;*&#304;"U&#65533;QVEt9&#65533;1&#65533;3i&#1611;*&#65533;&#65533;&#65533;&#1870;&#65533;W&#46448;&#65533;&#65533;&#65533;&#65533;&#65533;&#65533;&#65533;&#65533;7&#65533;&#65533;&#65533;&#65533;&#65533; %(B&#65533;&#65533;&#65533;e`&#65533;&#65533;&#65533;x&#65533;$=/&#65533;'&#65533;f:&#65533;&#65533;&#65533;O&#65533;4&#65533;J&#65533;$&#658;&#65533;&#65533; &#65533;,&#1786;&#65533;&#65533;&#65533;&#65533;&#65533;a&#65533;|&#65533;;E&#65533;d=5&#1860;&#65533;H)&#65533;&#65533;R&#65533;DR~<&#570;^&#65533;&#65533;t&#65533;jq&#65533;&#65533;&#65533;&#65533;&#65533;&#65533;QY!eD&#65533;&#65533;p&#65533;&#65533;Vc&#65533;&#65533;&#65533;gz'&#65533;&#906;&#65533;T&#65533;&#65533;n&#65533;kz&#65533;9Z&#65533;&#65533;&#1501;yuZ&#65533;&#679;&#65533;&#65533;&#65533;&#65533; &#65533;&#65533;6&#65533;!&#65533;&#65533;E&#65533;&#65533;&#65533;@&#65533;geK&#65533;&#65533;&#65533;W&#65533;&#65533;&#65533;&#65533;+
xCD&#65533;&#372;!&#65533;&#65533;&#4674;&#1188;&#65533;&#65533;&#65533;(r&#250;
&#65533;uq&#65533;&#65533;,&#65533;+)&&#65533;&#65533;&#65533;a&#65533;&#613;&#65533;q9&#65533;&#65533;&#65533;/&#65533;85U&#65533;&#65533;&#65533;#&#65533; Z &#65533;3&#65533;&#65533;&#65533;:&#65533;&#1534;t&#65533;CUj&#65533;`&#65533;&#65533;&#65533;
1&#65533;++&#65533;&#65533;&#65533;
Zfn *&#65533;&#65533;&#65533;&#65533;&#65533;6,&#65533;&#65533;&#65533;&#65533;-&#65533;&#65533;)&#65533;N&#65533;i&#65533;c&#65533;&#65533;&#65533;^&#65533;&#65533;qC&#65533;&#65533;&#65533;>o&#65533;&#65533;{&#65533;gE&#65533;&#65533;&#65533;I&#265;&#65533;X&&#65533;&#65533;&#65533;&#65533;u&#65533;&#65533;"&#65533;nvkm:&&#749; D&#65533;g&#65533;&#65533;&&#65533;&#65533;KYG&#65533;&#65533;&#65533;t[-&#65533;&#65533;Ez&#65533;$&#65533;6>&#65533;&#65533;#&#65533;KVj&#65533;&#65533;3:~&#65533;5&#65533;s&#65533;&#65533;Z&#65533;A&#65533;&#1083;&#65533;1ri&#65533;&#65533;T&#65533;z&#65533;aj&#65533;&#65533;a&#65533;&#65533;&#65533;5&#65533;&#65533;}f&#65533;*%6Qn&#65533;&#65533;&#65533;&#65533;&#881;&#65533;&#1644;a&#65533;H{&#65533;jmF&#65533;&#65533;t&#65533;&#65533;&#65533;&#65533;w&#65533;I&#65533;&#65533;s&#65533;I&#1860;N!&#65533;=*_ &#65533;5&#65533;Z&#65533;&#65533;&#65533;&#65533;z&#65533;g&#65533;$&#65533; [&#65533;4&#65533;&#65533;&#65533;&#65533;r &#65533;jY&#65533;q&#65533;J&#65533;&#65533;&#65533;&#1310;K&#65533;&#65533;&#65533;R&#65533;&#65533;W4]&#65533;&#65533;&#1586;&#65533;A W5&#412;&#65533;O&#65533;&#65533;2&#65533;&#65533;&#65533;].}{(G&#65533;%&#490;&#65533;2&#65533;&#65533;&#65533;|&#65533;`&#65533;&#65533;`X&#65533;p!N&#65533;&#65533;`&#65533;&#65533;&#65533;g&#65533;;\'&#65533;&#65533;&#934;&#23827;&#65533;oikg`&#65533;M&#734;n&#26963;w&#65533;&#65533;T&#65533;&#65533;n&#65533;fi&#65533;{;I&#65533;&#65533;&#65533;]&#65533;&#65533;#&#65533;sz &#65533;&#65533;" @&#65533;&#65533;&#65533;&#65533;&#65533;&#65533;vz&#65533;&#1412;&#65533;&#65533;m]&#766;&#774;=&#1201;F&#65533;&#65533;'&#65533;wD`&#65533;D`&#65533;&#65533;M+I&#65533;kq&#65533;&#65533;2&#65533;Ir&#65533;&#65533;.6&#65533;8&#65533;&#65533;&#65533;&#65533;&#65533;`&#65533;dmDz&#65533;qeNl&#65533;&#65533;&#65533;&#65533;G&#65533;&#65533;c7jRC&#65533;*S&#65533;:&#65533;38&&#65533;=a&#65533;&#65533;&#65533;)\=&#65533;&#65533;Z&#65533;|d+M&#65533;&#65533;&#1247;'f3&#65533;&#65533;U&#65533;&#65533;&#65533;&#65533;?&#65533;&#239;&#65533;&#65533;
B&#65533;
&#65533;Z&#61116;&#65533;&#65533;&#65533;U&#1558;&#65533;s&#65533;sv&#65533;&#65533;&#65533;&#65533;Az &#65533; `&#65533;&#65533;L&#65533;&#65533;wvX[&#65533;<&#452;&#65533;&#65533;&#65533;?t&#65533;F&#65533;&#65533;&#65533;$&#613;H&#65533;4x| R&#65533;#R&#65533;&#65533;q&#65533;R
&#65533;i\wF9v&#65533;&#65533;&#65533;&#65533;&#65533;&#65533;&#65533;G{_&#321;"&#65533;ijpM&#65533;z&#65533;&#65533;u&#65533;&#65533;+&#65533;a&#65533;&#65533;&#65533;/&#65533;+&#65533;s6mq 9<&#65533;?&#65533;!Y&#65533;W&#65533;#G%x4#8&#65533;D(&#65533;&#65533;&#65533;F&#65533;;6&#65533;|&#65533;Cu&#65533;}]eu&#65533;&#65533;HJ&#65533;8&#65533;&#65533;}j6='v&#65533;O&#65533;&#65533;n&#65533;B">&#65533;&#65533;&#65533;&#65533;g&#65533;_&#65533;~&#65533;E&#65533;&#65533;&#65533;&fKvC&#65533;vR@b&#65533;&d&#65533;&#65533;-&#65533;&#65533;pt&#65533;&#65533;e7+Vx	L4&&#65533;Ex&#547;{&#65533;&#65533;&#65533;&#65533;I	&#65533;x&#65533;d&#65533;F&#65533;T&#65533;&#514;3&#65533;&#65533;&#4356;'HF0h&#65533;(&#65533;!h&#65533;&#65533;&#65533;*&#65533;S&#65533;&#65533;%uDu&#65533;|&#65533;*al>&#65533;&#65533;&#65533;W&#65533;!&#65533;&#65533;z&#65533;z&#65533;h&#65533;G&#201;&#65533;&#65533;&#65533;8)DWMb!&#65533;&#65533;8^M&#65533;|T&#65533;EQH'f&#65533;S&#65533;m[&#65533;uA&#65533;0&#65533;&#197;o&#65533;notq75~vFu&#65533;~&#65533;,&#65533;>&#65533;`ww&#65533;ekP-&#65533;]R&#65533;&#65533;XA &#65533;b &#65533;Yxv&#65533;{&#65533;r/&#65533;0(&#65533;w&#65533;&#65533;x&#65533;&#65533;&#65533;;^&#65533;&#65533;&#65533;a`|&#65533;qmu&#65533;q&#65533;&#65533;&#65533;x&#65533;x&#65533;&#65533;&#65533;&#65533;Q&#65533;&#65533;"&#65533; Xb&#65533;&#65533;&#65533;&#65533;H*Y|*E&#65533;&#65533;&#65533;`59OX4&#65533;&#65533;s&#65533;!"&#65533;&#65533;&#65533;&#65533;H&#65533;&#65533;(&#65533;;&#65533;7/F&#65533;U&#65533;E&#65533;Z&#1031;K&#65533;d'P&#65533;U~&#65533;)Y&#257;&#65533;&#65533;e&#65533;8&#65533;&#65533;&#1544;&#65533;>&#333;[gT#Or&#65533;"&#65533;f	&#65533;NkXw&#65533;u&#65533;Ao&#65533;g&#65533;`#&#65533;	U`&#311;&#65533;~&#65533;A&#65533;H5))%#&#65533;&#65533;L&#65533;&#65533;ty&#65533;&#65533;&#65533;i&#65533;&#65533;I&#65533;vy&#65533;8&#65533;&#65533;&#65533;Pt@&#65533; &#65533;&#65533;&#65533;,&#65533;m&#65533;&#65533;&#12554;&#65533;&#153;&#65533;	&#65533; #&#65533;!&#65533;&#65533;.&#1619;&#65533;	&#65533;&#65533;&#386;&#65533;&#65533;&#65533;&#65533;2&#65533;&#65533;C&#65533;&#266;>&#65533;r&#65533;&#65533;-&#37981;&#65533;&#65533;y&#65533;Y}&#65533;6^&#65533;&#65533;&#65533;&#65533;&#65533;&#65533;K&#1604;&#65533;&#65533;&#65533;Z&n&#1640;&#65533;rYH[&#65533;&#65533;&#65533;&#65533;!_&#65533;Wv$&#65533;D/&#65533;&`&#65533;y&#65533;&#65533;3&#65533;v&#65533;u&#65533;DWq)]B1 =p SP&#65533;/_&#65533;&#65533;&#65533;F&#65533;&#65533;V&#65533;&#531;&#65533;x&#65533;&#65533;&#65533;&#65533;	&#65533;#&#65533;Y&#65533;&#65533;B&#65533;&y&#65533;F&#65533; &#65533;&#65533;&#65533;;&#65533;&#1632;Z&#65533;&#65533;y&#65533;#&#65533;&#65533;&#594;*&#65533;j&#65533;&#65533;&#65533;&#65533;&#65533;&#65533;&#65533;&#65533;&#65533; J&#65533;&#65533;u?&#262;&#65533;&#65533;0(&#65533;cFzw&#65533;&#65533;*&#65533;E M9LaUM&#65533;I&#65533;w&#65533;D&#569;;&#65533;9&#65533;&#65533;&#65533;&#65533;W&#65533;&#65533;ZIn&#65533;8;&#65533;n&#65533;G&#65533;&#65533;&#65533;+a&#65533;&#65533;	&#65533;g&#65533; to&#65533;z&#65533;&#65533;)&#65533;&#65533;&#65533;&#65533;J
:&#65533;&#65533;&#65533;t&#65533;&#65533; *&#65533;&#65533;h&#65533;&#65533;&#65533;&#65533;&#65533;Q	.&#65533;&#65533;&#65533;&#65533;H&#65533;x&#65533;8&#65533;&#65533;I&#65533;X&#65533;=Y{z&#65533;&#65533;&#65533;&#65533;&#65533;&#65533;&#65533;r&#225;&#65533;9}&#65533;J&#65533;&#65533;&#65533;&#65533;&#65533;&#65533;&#65533;&#65533;&#65533;&#65533;&#65533;i&[&#65533;!<h&#65533;'y&#65533;&#65533;I&#65533;,&#65533;&#65533;J&#65533;&#65533;&#65533;t>&#65533;'d*&#65533;e&#65533;(&#65533;K&#65533;a[F^F&#65533; ;I&#65533;&#65533;&#231;&#65533;V&#65533;\&#1621;&#65533;&#65533;h&#65533;a )&#65533;&#65533;&#65533;&#65533;&#65533;O&#65533;&#65533;[&#65533;&#65533;&#65533;&#1308;U&#65533;S&#65533;~w&#65533;@&#65533;&#65533;e&#65533;&#65533;I+&#65533;&#65533;&#65533;bz
&#65533;&#614;&#1866;&#65533;&#65533;p+ab&#65533;&#65533;j4&#65533;&#65533;&#65533;$&#65533;Y&#65533;m8&#65533;&#680;&#65533;S&#65533; &#65533;&#65533;J&#65533;&#65533; &#65533; d&#65533;&#65533;&#2611;&#65533;j&#65533;&#65533;k&#65533;(&#2415;&#65533;&#65533;&#65533;&#65533;&#65533;&#65533;z(&#65533;E&#65533;K&#65533;M&#65533;|#3&#65533;i&#65533;&#65533;&#65533;R&#65533;*V&#65533;&#65533;6&#65533;&#65533;WX&#65533;&#65533;FN~&#65533;&#65533;VB&#65533;d&#65533;-Q&#65533;&#65533;&#454;&#65533;Kx&#65533;&#65533;&#1244;&#65533;*&#65533;&#65533;&#65533;<y&#65533;&#65533;j&#65533;t&#65533;&#65533;`&#65533;4j0&#65533;&#679;}&#65533;&#65533;z&#65533;J&#65533;PT@&#65533;&#65533;#&#65533;&#65533;V&#65533;@Yx&#65533;&#65533;&#65533;2z}:&#65533;&#65533;
&#65533;&#65533;)	*&#65533;&#65533;&#65533;{&#65533;&#65533;U&#65533;&#65533;5&#65533;AU:&#65533;	R;[&#65533;&#65533;&#65533;&#1675;&#65533;Z&#65533;&#65533;xO&#283;2&#65533;5:k&#648;&#65533;4&#65533;Y&#65533;*f@D&#65533;}&#65533;:&#65533;&#65533;&#65533;nn&#65533;^&#65533;&#65533;&#65533;bG&#65533;&#65533;&#65533;&#65533;'T	,[w&#65533;B&#65533;P&#65533;&#65533;l&#65533;w7&#65533;yJ@&#65533;9q&#65533;&#65533;?{R&#65533;&#1507;&#65533;%&#65533;AsH&#1766;&#65533;4Z&#65533;Z9&#65533;)Y&#65533;&#65533;Js&#65533;`&&#65533;.j&#65533;9&#65533;({sI{&#65533;&#65533;
V&#507;&#65533;&#65533;&#65533;&#65533;{&#65533;{&#65533;x&#65533;&#65533;&#65533;
&#65533;&#65533;&#65533;&#65533;&#65533;;3e5=!m&#65533;&#65533;|&#65533;L&#65533;	&#65533;#&#65533;Pi&#65533;&#65533;&#65533;&#65533;&#65533;K&#65533;&#65533;:&#65533;&#65533;+vg&#65533;&#65533;D_&#65533;\&#65533;&#65533;h&#65533;r&#65533;&#65533;&#65533;)&#65533;&#65533;e&#65533;&#65533;&#1046;&#454;&#65533;&#65533;&#65533; &#65533;&#65533;x_&#65533;=R&#65533;]&#65533;%&#65533;&#65533;&#65533;TAP&#65533;"Bo A%&#65533;Iy&#65533;&#65533;&#65533;t/Z&#65533;h&#65533; &#65533;&#65533;%AR&#65533;&#65533;ir;&#65533;*Y&#65533;&#65533;+rb;&#65533;d&#65533;&#65533;@9{"&#65533;&#65533;:&#65533;8A&#65533;q&#65533;G&#65533;Z&#65533;&#1995;&#65533;<&#65533;OT&#65533;Pw&#65533;&#65533;&#65533;|&#65533;&#65533;]`&#65533;&#65533;&#65533;&#440;&#65533;m&#65533;E4&#65533;&#65533;&#760;&#65533;fr&#65533;&#65533;n&#65533;&#65533;!&#65533;T&#65533;*[&#65533;*;i&#1842;&#65533;I&#65533;0ll)&#65533;&#65533;&#65533;0&#65533;i7&#65533;&#65533;=&#65533;&#65533;# &#65533;&#65533;h&#65533;&#755;$&#65533;&#65533;ps&#65533;;&#178;&#65533;&&#65533;&#65533;%&#65533;h&#65533;&#65533;8H&#65533;}&#65533;[&#65533;0&#65533;P&#65533;&#65533;as&#65533;&#65533;c&#65533;&#65533;T|&#65533;&#65533;L&#65533;&#65533;k&#65533;&#65533;&#65533;&#65533;!&#65533;&#65533;c&#65533;+&#65533;&#65533;&#65533;:&#65533;G,B&#65533;&#65533;&#65533;&#65533;Q&#65533;_&#65533;&#65533;&#65533;&#65533;hQ&#65533;t&#65533;&#65533;6&#65533;&#65533;&#65533;z&#65533;K'&#65533;N&#65533;&#65533;s&#65533;&#65533;&#65533;{z&#65533;;t&#65533;&#65533;jtn&#65533;A`i&#65533;&#65533;b&#65533;&#65533;)&#65533;v&#65533;w&#65533;R&#1757;&#65533;&#65533;>&#65533;)&#65533;[ &#65533;R`J&#65533;&#65533;p&#65533;&#65533;E&#65533;@g&#65533;K&#65533;&#65533;/&#65533;&#591;L&#65533;h&#65533;=j&#65533;&#65533;&#65533;hu&#65533;-&#65533;&#65533;&#65533;
&#65533;&#65533;
}&#65533;&#65533;j&#65533;&#65533;&#65533;1&#1227;&#65533;&#388;&#65533;A&#65533;&#65533;&#65533;&#65533;)}:&#65533;&#65533;E|@&#65533;&#65533;&#65533;&#65533;,I&#65533;&#65533;m9d&#65533;&#65533;&#65533;+&#65533;&#65533; ,x&#65533;&#65533;&#65533;&#65533;^%&#65533;1&#65533;&#933;&#65533;&#65533;&#65533;&#65533;Y&#65533;*H&#65533;^&#65533;&#65533;&#65533;_Q&#65533;&#65533;&#319;&#65533;Uv^)/v&#65533;,l&#65533;v&#65533;&#65533;O&#234;g&#65533;&#65533;&#65533;P&#65533;<u	&#65533; &#65533;&#65533; &#65533;&#1674;&#65533;
&#65533;Gb&#65533;&#65533;O&#65533;)iy&#65533;&#65533;&#1015;[2&#65533;4&#65533;u&#65533;?1 ]&#65533;&#203;&#65533; &#65533;&#65533;l&#65533;&#1054;&#65533;,+&#65533;&#65533;&#65533;	&#65533;&#65533;=&#65533;&#65533;N&#65533;&#65533;&#65533;&#65533;&#65533;&#65533;&#65533;&#65533;$&#65533;{&#65533;g9&#65533;&#65533;&#65533;B&#52168;&#65533;&#65533;\+&#65533;qJ&#65533;&#1208;&#65533;f&#44508;&#1900;&#65533;&#1603;&#65533; WG&#65533;mu&#65533;B}&#65533;!;&#65533;&#65533;!&#65533;j&#65533;&#65533;&#65533;&#65533;-&#467;&#65533;&#65533;&#65533;v&#65533;|&#65533;&#1776;&#65533;`C&#65533;&#65533;u &#65533;&#65533;&#65533;&#65533;&#65533;&#65533;&#65533;&#65533;&#65533;&#65533; |M&#65533;\&#65533;&#65533;&#65533;&#65533;uQ[&#1420;&#65533;&#65533;&#65533;\+@@&#65533;&#65533;Q2%&#65533;l&#65533;&#65533;&#65533;S&#65533;&#1480;&#65533;#&#65533;+y&#65533;&#65533;&#65533;m&#65533;&#65533;&#1921;&#65533;&#65533;&#65533;&#65533;&#65533;&#811;&#65533;&#65533;&#65533;&#65533; &#65533;&#65533;)m&#65533;&#65533;&#65533;'&#65533;C&#65533;&#65533;&#65533;&#65533;&#65533;4-}d&#1392;&#65533;&#65533;&#65533;&#65533;Ub{&#65533;gk&#65533;&#65533;}&#65533;&#65533;&#65533;t9!&#65533;&#17746;&#65533;vA&#65533;o\H&#1836;&#65533;}&#65533;~&#65533;&#65533;O1[mi&#65533;V&#65533;[&#65533;&#65533;&#65533;=&#65533;o&#65533;&#65533;&#65533;Y&#65533;{&#1119;&#65533;&#989;Z&#65533;7'&#1047;w&#65533;&#968;&#65533;m&#65533;7&#65533;&#65533;?p}&#65533;&#65533;&#65533;&#65533;&#65533;tP&#65533;&#65533;9)&#65533;3&#65533;<&#65533;&#65533;&#65533;w&#65533;&#65533; &#65533;&#65533;y&#65533;&#65533;&#65533;&#65533;}&#1604;&#65533;&#65533;&#65533;&#65533;&#65533;<&#65533;mh&#1442;&#65533;&#1194;&#65533;&#1515;&#65533;&#65533;M&#65533;&#65533;'&#65533;\[E&#65533;q&#65533;E&#883;&#65533;9&#65533;<u@:&#65533;m&#65533;&#65533;}Y&#65533;Wif&#416;WV&#65533;&#65533;&#65533;5l|v&#65533;T&#65533;&#65533;Vt&#65533;hp&#65533;~-&#710;N0;>&#65533;&#65533;k&#65533;&#65533;Hd<Ulu&#65533;&#65533;&#65533;&#65533;T&#65533;&#1183;&#65533;Ip&#65533;&#65533;ZC=n&#65533;&#65533;A&#65533;&#1908;&#65533;)&#65533;g&#171;U&#65533;&#65533;&#65533;&#65533;
M&#65533;&#65533;"&#1491;F&#65533;&#65533;v&#65533; A+{wk&#65533;;&#65533;&#254;L&#1999;z&#65533;{&#65533;^N%&#65533;&#65533;&#1395;pS&#65533;&#65533;ap7&#65533;&#65533;&#1890;&#65533;&#65533;&#65533;R<&#65533;_B&#65533;b&#65533;&#65533;$*S&#396;&#65533;%*9>&#65533;b&#65533;^&#65533;&#65533;&#65533;`&#65533;e&#65533;k&#65533;&#65533;G!n&#65533;&.&#65533;$&#65533;&#65533;&#65533;t\&#65533;Jl0V&#65533;&#65533;Vm&#65533;&#65533;-f&#65533;&#65533;/nA&#547;Y&#65533;%&#65533;\&#65533;&#1098;7r&#65533;&#65533;2&#65533;yO&#65533;&#65533;&#65533;#&#65533;B&#65533;&#65533;&#65533;&#65533;EN&#65533;&#65533;m&#65533;.&#65533;<&#65533;?&#65533;nQ&#65533;]&#65533;&#44732;\&#65533;jn&#65533;&#65533;&#65533;&#65533;&#65533;&#65533;`&#65533;&#65533;2>&#65533;&#65533;&#65533;&#65533; :{a	vl&#65533;&#65533;&#65533;&#65533;:B&#65533;&#65533;&#28470;&#65533;J&#65533;n&#1256;Ru&#65533;=k]A&#65533;&#65533;|&#65533;_TgA-&#65533;U&#65533;&#433;&#65533;&#65533;&#65533;h&#65533;n&#65533;&#65533;&#65533;&#65533;&#65533;^&#65533;&#65533;_.n&#65533;>S&#65533;&#65533;&#65533;S&#65533;1&#65533;o'u&#65533;&#65533;&#65533;Y8&#65533;&#65533;&#65533;&#65533;&#65533;&#65533;&#65533;>^&#65533;sy&#65533;&#65533;&#65533;&#65533;m&#746982;N[[a&#65533;&#65533;&#65533;&#65533;I*&#65533;&#65533;q&#65533;&#65533;&#65533;&#65533;&#65533;&#65533;~&#65533;&#65533;>}&#65533;&#65533;&#65533;P&#65533;&#65533;{&#65533;&#65533;B&#65533;T&#65533;&#65533;&#65533;&#65533;&#65533;#&#65533;l&#65533;&#65533;g&#65533;Q:&#65533;&#1600;&#65533;&#65533;&#65533;Na&#65533;&#65533;3&#65533;Q&#65533;&#65533;q&#65533;3VqU&#65533;&#65533;&#503;&#65533;n&#65533;b&#65533;&#65533;&#65533;&#65533;UbL&#65533;&#65533;c&#65533;	&#65533;_&#65533;&#65533;hgFMM&#65533;&#65533;&#65533;@7&#65533;&#65533;&#1066;&#65533;&#65533;&#65533;)&#65533;&#65533;&#1269;&#65533;u&#862;~&#65533;&#65533;&#65533;Q&#65533;	&#65533;&#65533;T&#65533;&#65533;&#1047;]&#65533;&#65533;uT&#65533;&#65533;&#65533;(&#65533;&#65533;	`&#65533;&#65533;&#65533;&#65533;&#65533;D3&#65533;%V&#65533;&#65533;&#65533;&#65533;<&#65533;E&#65533;&#65533;9&#65533;&#65533;t&#65533;&#65533;&#65533;&#65533;&#65533;&#65533;&#65533;&#65533;&#65533;ne&#65533;h&#65533;&#65533;&#65533;&#65533; n&#65533;U&#65533;&#65533;&#65533;&#65533;&#65533;^&#65533;q&#65533;&#65533;&#65533;&#65533;&#65533;&#687;&#65533;&#65533;/&#1022;&#65533;&#383;&#975;&#65533;&#65533;\&#65533;&#65533;&#65533;&#65533;	&#65533;C#&#65533;&#65533;I&#65533;	&#65533;&#1518;&#65533;&#65533;&#65533;&#65533;|&#65533;Z?&#65533;&#65533;&#65533;H&#1410;&#65533;&#65533;+&#65533;&#65533;I&#65533;&#65533;&#65533;A&#65533;@*&#65533;&#65533;&#65533;[&#130;	&#65533;4&#65533;!q&#65533;D9aV&#65533;&#65533;g&#65533;>z&#65533;"	t&#22721;&#65533;c&#276;&#65533;&#65533;&#65533;&#65533;C&#65533;	L&#65533;I&#65533;BM&#65533;2&#65533;u9w3'&#65533;&#65533;&#65533;d&#65533;&#65533;rG&#65533;&#65533;6!(E&#65533;&#65533;&#65533;jH=&#1059;&#65533;(&#65533;&#65533;d&#65533;y'&#65533;W,&#65533;hCA&#65533;Y&#65533;&#65533;"&#65533;JE&#65533;KS&#65533;&#421;bK.&#65533;T&#65533;&#65533;&#1189;r6Ia[z0&#65533;K&&#65533;&#2026;&#65533;t&#992;&#65533;D&#65533;ol&#65533;[N&#65533;2k&#65533;
&#65533;&#65533;Ut &#65533; &#65533;&#65533;\Zn&#65533;&#65533;&#65533;&#65533;q5&#65533;&#65533;&#65533;}t&#65533;&#65533;cm{&#65533;s&#65533;&#65533;o2&#65533;20&&#65533;&#1155;&#65533;0K1&#65533;&#65533;&#65533;&#65533;&#65533;y&#65533;B&#65533;&#65533;&#65533;&#65533;&#65533;&#65533;L&#65533;&#197;&#65533;iH$&#65533;X&#65533;&#65533;&#65533;U*t5&#65533;&#65533;&#65533;a&#65533;	~9)x%&#727;&#65533;&#65533;&#65533;&#65533;&#65533;&#65533;&P&#65533;8&#65533;@&#65533;>&#65533;'&#65533;RY&#65533;`rK&#65533;!&#65533;T&#65533;"&#65533;&#65533;&#65533;Y&#65533;&#65533;pG^q&#65533;a&#65533;"bf`&#65533;C-mY"EqQu&#65533;\kQ&#65533;^&#65533;&#594;&#65533;.&#65533;&#65533;&#65533;[&#561;"_8&#65533;g&#65533;&#65533;%&#65533;w&#65533;Q&#65533;]&#65533;&#65533;(0f&#65533;&#65533;&#65533;N&#65533;&#65533;x&#65533;g&#65533;&#65533; 
&#65533;d@&#65533;&#65533;&#65533;h&#65533;&#65533;&#65533;&#65533;\0&#65533;=&#65533;o&#65533;&#65533;wmFmC&#65533;&#65533;#@&#65533;Weh&#65533;&#65533; S&#65533;&#65533;&#1106;&#65533;&#65533;y[7&#65533; Z&#65533;&#631;&#65533;zH2&#65533;]o&#65533;~&#65533;D eGY &#65533;Q&#65533;&#65533;&#65533;1&#65533;H&#65533;e&#65533;}&#65533;&#1943;~&#65533;7`&#65533;&#65533;&#65533;S R&#65533;:&#65533;&#65533;&#537;tk&#65533;L%1E&#65533;N&#65533;&#139;&#65533;X@&#65533;"&#320;^W&#65533;z&#52385;&#65533;X&#65533;\E&#65533;XZO&#65533;&#65533;&#65533;X&#65533;&-_&#65533;&#65533;x	aI &#65533;&#65533;&#65533;&#65533;
&#65533;R&#65533;&#65533;&#65533;&#1665;&#65533;&#65533;&#65533;f&#65533;&#65533;&#1131;K!V	%g&#65533;&#65533;&#65533;.9&#65533;{
&#65533;L+5e&#258;&#65533;i`&#65533;g&#65533;&#65533;\g&#65533;3&#65533;j&#65533;Mol&#65533;&#65533;&#65533;&#65533;&#65533;Cv&#65533;Vm&yz &#955;&#65533;N:X&#65533;&#65533;\l&#65533;&#65533;aX"&#65533;&#65533;&#65533;]&#65533;&#65533;.&#65533;$8&#65533;&#65533;W&#1125;&#65533;t&#65533;&#65533;7&#65533;&#65533;&#65533;#
4G&#65533;E&#65533;&#65533;&#65533;&#65533;.pP&#65533;&#65533;&#65533;&#65533;&#65533;&#65533;&#18689;&#65533;RM&#65533;&#65533;8&#65533;j&#65533;&#65533;I5&#65533;&#65533;B&#65533;-&#65533;&#65533;&#65533;u9i&#65533;&#65533;&#65533;[&#493;6J];&#65533;#&#65533;E&#65533;&#65533;q&#65533;&#65533;eN&#65533;&#65533;#&#65533;Z&#65533;&#65533;l#&#65533;A(&#65533;/&#65533;&#65533;&#65533;&#65533;&#65533;&#65533;3&#65533;&#65533;;I&#24474;a&#65533;&#249;&#65533;&#65533;0&#65533;(&#65533;~I&#65533;gZ~&#65533;&#65533;&#65533;a&#65533;n&#65533;*C !i&#65533;&#65533;&#65533;&#65533;&#65533;&#391;&#1934;&#26680;&#65533;&#65533;/&#65533;&#65533;%<&#65533;&#65533;&#65533;
Q 
&#65533;|8&#65533;&#1879;&#65533;<&#1753;&#65533;&#65533;L&#65533;&#65533;E&#65533; &#65533;&#65533;jt&#65533;&#65533;&#65533;xE'&#65533;&#65533;&#65533;/g&#65533;&#65533;TY>&#65533;	&#65533;j&#65533;&#16340;u&#65533;V_&#65533;u&#65533;
&#65533;z,&#65533;:&#65533;&#65533;&#785;&#65533;-d&#65533;&#65533;&#65533;&#65533;yep&#65533;H&#65533;&#65533;F&#65533;&#65533;&#65533;`-&#65533;&#65533;&#65533;&#65533;&#65533;Pe/&#65533;
.&#65533;`&#65533;&#1348;&#65533;t&#65533;COx&#65533;.&#65533;i&``&#65533;&#65533;C@&#65533;Q&#65533;KA*&#65533;&#65533;&#65533;&#65533;knP&#65533;A{&#65533;4&#65533;&#65533;m&#65533;`&#65533;k&#65533;&#65533;&#65533;&#65533;Z @
&#65533;&#65533;F;&#65533;h&#65533;&#65533;T&#65533;zm&#65533;&#65533;tl&#65533;E&#65533;yG*2\&#65533;y&#65533;&#65533;&#65533;Y6&#65533;GE&#2029;&#65533;M;j&#65533;&#65533;Z&#168;Dh-&#65533;&#65533;&#65533;&#65533;&#65533;&#65533;&#65533;h&#65533;{Hw&#65533;&#538;&#65533;&#65533;&#65533;9<&#65533;&#65533;&#65533;JE&#65533;o|&#65533;~&#65533;i&#65533;&#1363;&#65533;&#842;j&#65533;r&#65533;&#65533;w]A&#65533;&#65533;:`#T&#65533;,&#65533;+E&#65533;I&#65533;&#65533;(&#65533;S&#65533;Bt&#65533;\&#1538;-&#65533;I&#65533;uU&#65533;&#65533;	?&#65533;&#65533;<$&#65533;p)&#65533;&#65533;
&#65533;R( &#65533;x5I?9L&#65533;&#65533;_&#65533;&#65533;&#65533;&#65533;G&#65533;&#65533;S&#65533;!2p&#65533;I&#65533;p`&#65533;&#1025;{1&#1273;&#65533;F{&#65533;-&#65533;&#65533;E&#65533;yOz\<&#65533;&#65533;&#65533;v&#65533;)&#65533;9&#65533;&#65533;&#65533;&#65533;83&#65533;&#65533;&#65533;&#65533;&#65533;&#65533;&#65533;&#65533;&#65533;$&#65533;&#65533;y4&#65533;h-&#65533;v&#65533;L&#65533;&#65533;&#65533;t&#65533;)&#65533;L	&#65533;&#65533;nd&#65533;&#65533;&#65533;Vub-<&#65533;&#65533;&#65533;&#65533;5&#65533;&#65533;r_`&#65533;
&#65533;+QkXh*&#65533;&#65533;JoF&#65533;d&#65533;&#65533;&#65533;,[4&#65533;l-&#65533;6&#65533;&#65533;(W&#65533;-&#65533;&#65533;&#65533;&#65533;.$&#65533;&#65533;&#213;&#65533;s<&#65533;&#65533;&#65533;$&#65533;C&#65533;9&#65533;&#65533;&#65533;&#65533;&#65533;}&#65533;/lr&#65533;e&#65533;&#65533;4&#65533;8&#65533;i&#65533;a"&#65533;&#65533;8&#65533;&#65533;y&#65533;#o&#65533;&#65533;&#65533;h&#65533;*V&#65533;&#65533;&#65533;)&#65533;	&#65533;&#179;&#65533;&#65533;&#65533;&#65533;hE?0&#65533;&#65533;.&#65533;)&#65533;&#65533;0&#65533;4~S3&#53077;%&#65533;&#65533;X&#65533;&#65533;>&#65533;&#65533;O|A&#65533; 7JZ&#65533;&#65533;&#65533;u&#65533;&#65533;sY*f!&#65533;*&#65533;-&#65533;&#65533;&#65533;&#65533;&#65533;+}&&#65533;&#65533;Z S^%&#65533;	4&#65533;Mi&#65533;&#65533;&#65533;&#65533;u3&#65533;%&#65533;&#65533;%&#65533;&#65533;.&#65533;&#65533;
&#65533;j)]&#65533;&#65533;r[)&#1675;&#65533;K&#65533;&#65533;&#65533;T<&#65533;&#65533;F	"&#65533;&#65533;&#65533;&#65533;&#65533;&#65533;%&#65533;;&#65533;g&#65533;&4c&#65533;r&#65533;(&#65533;^&#65533;d&#65533;=(77&#65533;VN&#65533;&#65533;#:8&#65533;\&#65533;&#65533;&#65533;"&#65533;QM&#1219;&#65533;&#65533;&#65533;z&#65533;&#65533;V&#65533;&#65533; L&#65533;&#65533;.2	b&#65533;&#65533;&#65533;rv&#65533;An1&#65533;}`&#65533;a3&#65533;&#65533;&#65533;M&#65533;&#65533;<g,&#65533;&#65533;r&#65533;&#65533;H<9&#65533;&#519;&#65533;&#65533;5=&#65533;&#65533;I3&#1334;&#65533;&#65533;&#65533;&#65533;q&#725; &#1097;&#65533;&#65533;&#65533;&#65533;&#65533;MoZ&#65533;&#65533;1&#65533;D&#65533;&#65533;
Yy!UB&#65533;&#65533;m]}&#65533;&#65533;<Q&#65533;&#65533;C&#65533;6y&#65533;&#1375;,&#65533;_U&#65533;U&#65533;J&#65533;&#65533;&#65533;y&#65533;yr&&#65533;&#65533;:&#65533;$&#65533;&#65533;&#1480;&#65533;&#65533;R&#65533;=&#65533;V	2P&#65533;i&#65533;&#65533;&#65533;&#65533;&#65533;& W\Z&#494;&#65533;&#65533;Egb&#65533;&#65533;,I&#65533;&#65533;&#2001;&#65533;'@&#1025;;R&#65533;(	&#65533;&#65533;&#65533;H+	Hm'I^&#65533;&#65533;29nv&#65533;&#65533;d&#65533;/Z&#65533;&#65533;D'$&#65533;U&#65533;&#65533;&#65533;&#128;&#65533;&#65533;TVC&#65533;*5&#65533;?"%&#65533;&#65533;&#65533;&#65533;&#65533;d|&#65533;Xb&#65533;nE&#65533;&#65533;t&#65533;-&#65533;&#65533;&#65533;&#65533;e&#65533;a!	XH&#65533;'&#65533;s&#65533;&#65533;&#65533;S&#876;&#65533;&#1009;&#65533;&#65533;p&#1234;U&#65533;&#65533;&#65533;&#65533;&#65533;5&#65533;;&#65533;&#65533; (}&#65533;&#65533;?#&&#65533;h&#65533;f&#65533;p&#65533;q&#65533;&#65533;t&#65533;&#65533;&#65533;&K Z&#65533;&#65533;&#65533;"&#65533;@&#65533;W3&#65533;&#65533;}&#65533;	&&#65533;F!&#65533;#&#65533;5I&#65533;&#65533;&#65533;q&#65533;<"&#65533;&#65533;q&#65533;{[;&#65533;&#65533;&#65533;^&#65533;&#65533;$o&#65533;&#65533;V&#65533;=&#596;X&#65533;g&#65533;&#65533;&#65533;Hk&#60540;&#65533;&#65533;u	.&#65533;A &#65533;)&#65533;&#65533;&#65533;&#65533;X&#65533;SL&#65533;&#65533;0&#65533;F6k
,&#65533;2&#65533;>k&#65533;}Ll&#65533;&#65533;&#65533;^*%Rq&#65533;&#65533;')
7&#65533;&#65533;&#65533;dz&#65533;ny&#65533;&#65533;H&#992;&#65533;4&#65533;#$&#65533;,o5;&#65533;&#65533;&#65533;&#65533;&#65533;y&#65533;k&#65533;Tm&#65533;&#1412;Z&#65533;F
&#65533;&#65533;&#985;&#65533;k&#65533;&#65533;Ws"&#65533;&#65533;o&#65533;&#65533;yI&#65533;/&#65533;&#65533;@H&#65533;7&#65533;y-rl&#435;&#65533;&#65533;&#65533;%&#65533;&#65533;&#65533;&#65533;&#65533;&#65533;&#65533;&#65533;8HM&#65533;H&#65533;&#337;&#65533;A3&#65533;&#65533;&#65533;O&#65533;Z#&#65533;&#1021;&#65533;4&#65533;&#65533;&#65533;&#65533;&#65533;GI)[&#65533;8&#65533;&#65533; A*&#65533;&#65533;	&#65533;&#978;&#65533;\f&#65533;v&#65533;L~&#65533; &#65533;&#65533;L 1p&#65533;<&#65533;&#65533;&#65533;&\&#65533;P2&#65533;P|&#65533;$&#65533;5&#65533;t&#65533;&#65533;&#179;&#65533;&#65533;\u&#65533;e&#65533;,&#65533;b&#65533;&#65533;>]&#65533;C&#65533;wSFooo&#65533;&#65533;&#65533;&#65533;or7x&#65533;e&#65533;N&#65533;u/&#65533;dx8
&#65533;&#65533;a&#65533;`&#65533;g0&#65533;&#65533;y&#65533;6&#65533;h&#65533;&#65533;`&#65533;5'&#65533;fO&#65533;g9&#65533;&#65533;&#65533;B&#65533;&#65533;a@k&#65533;&#65533;h&#65533;&#65533;P&#65533;&#65533;i&#65533;&#65533;&#65533;&#65533;Y&#65533;q)&#65533;Z&#65533;Ss&#65533;U&#65533;&#65533;Ow7b&#65533;WSs&#65533;t&#65533;;X;&#65533;&#65533;P&#65533;|N&#65533; &#65533;J&#65533;&#65533;tfV+&#65533;Wd&#65533;&#65533;[7&#65533;dL&#65533;j&#65533;&#1783;^%!:&#65533;&#65533;qp&#65533;W\k&#65533;OJ &#65533;&#65533;&#65533;QP'&#65533;&#65533;&#65533;&#65533;Y&#65533;b<dtd&#65533;w&#65533;g&#65533;&#65533;L&#65533;&#65533;&#65533;&#65533;LU&#65533;&#65533;x&#65533;U_&#65533;&#65533;_ek%&#65533;&#65533;&#65533;1X&#65533;p&#65533;$&#65533;#h`&#65533;z&#65533;rP&#65533;HO&#65533;Xq&#65533;&#65533;&#65533;&#65533;&#65533;'&#65533;i]%DqaFjR&#65533;>&#65533;c4&#65533;&#65533;y7&#65533;?&#65533;a&#65533;gw(F(2&#1476;&#311;2&#65533;9&#65533;i&#65533;a&#65533;&#65533;&#65533;Z&#65533;&#65533;jCj&#65533;30p g&#65533;F&#65533;}d&#65533;Sl&#65533;SHQx&#65533;d&#65533;RARw&#65533;&#65533;~h&#65533;&#65533;&#65533;&#65533;t#&#65533;
&#65533;&#65533;,0&#65533;D&#65533;&#65533;+7&#65533;v&#65533;3M&#65533;h&#65533;&#24793;78B&#65533;&#65533;&#65533;6&#65533;&#65533;&#65533;&#65533;&#65533; S&#65533;8&#65533; &#65533;&#65533;"p&#65533;-&#65533;8&#65533;X	&#65533;7&#65533;&#65533;	-&#65533;&#65533;(7
N&#65533;G&#65533;&#65533;7&#65533;&#65533;T&.&#65533;W&#65533;&#65533;&#65533;&#65533;&&#65533;&#65533;&#65533;D$3&#65533;_&#65533;&#65533;&#65533;&#65533;#&#65533;&#65533;&#65533;H"G5	p&#65533;Xk&#65533;&#65533;93IQ&#65533;h&#65533;KH|&#65533;&#65533;&#65533;b&#984;oJ&#65533;F&#65533;4&#65533;&#65533;&#65533;'v&#65533;&#65533;&#65533;X
&#934;Ix}&#65533;&#65533;}&#65533;f&#65533;&#65533;&#65533;K&#65533;V6&#65533;g6&#65533;y&#433;%&#65533;v&#65533;1&#65533;&#65533;&#65533; &#65533;.&#65533;7729&#65533;&#65533;&#65533; &#65533;&#65533;&#65533;&#65533;&#65533;&#65533;#&#65533;&#65533;&#65533;z&#65533;$)Ux&#65533;&#520;&#65533;	xg&#65533;&#65533;&#65533;&#65533;f9&#65533;&#65533;&#65533;&#65533;I"&#61896;x&#65533;&#65533;&#65533;;&#65533;&#65533;dyx&#65533;&#594;&#65533;$T&#65533;c&#65533;`(&#65533;;2&#387;/&#65533;#&#65533;qP&#65533;s&#65533;{&#65533;&#65533;P{&#65533;&#65533;&#65533;bX:Wz]	X&#65533;h&#65533;FH&#65533;#&#65533;&#65533;&#65533;XQ&#65533;&#65533;Wd&#65533;vWGO#b&#65533;H&#65533;&#1411;Z&#65533;&#65533;@a&#65533; &#65533;&#65533;X&#65533;zA[^&#65533;}&#65533; d&#65533;dH&#65533;&#65533;$,r&#65533;tY&#65533;&#65533;v&#259;&#65533;&#65533;0&#65533;&#65533;L?&#65533;p&#65533;&#65533;e&#65533;&#65533;&#65533;q&#65533;(&#65533;K&#65533;=u&#65533;y&#65533;&#65533;Ix&#65533;'&#65533;&#23880;&#65533;E< 9.&#65533;&#65533;xI&#65533;&#65533;&#65533;&#65533;9Zm&#65533;yI&#65533;8y&#65533;&#65533;p&#65533;4&#65533;*&#65533;&#65533;p&#65533;&#1538;&#65533;&#1300;
Y&#65533;&#65533;&#65533;&#65533;&#65533;&#65533;=&#65533;a&#65533;&#65533;&#65533;X{cG&#65533;&#65533;&#65533;c&#65533;K)&#65533;&#65533;)i&#665;GQ9{A5&#65533;&#65533;&#65533;&#65533;8-g&#65533;?
&#65533;&#65533;&#65533; E' c	&#65533;&#65533;&#65533;Z&#65533;C&#65533;&#65533;cx&#65533;~t &#65533;&#65533;&#65533;(y&#65533;K&#65533;Y&#65533;@d	&#65533;e&#65533;"B&#65533;2&#65533;&#65533;`	7FnA+ra'&#65533;i^&#65533;*x)&#65533;&#65533;&#65533;&#65533;9&#65533;t&#65533;Z8cV&#65533;&#65533;&#65533;&#65533;*y&#65533;AVQ&#65533;&#65533;&#65533;&#65533;6&Z&#65533;&#65533;(&#65533;&#65533;&#65533;&#65533;/&#65533;&#65533;&#65533;&#1506;&#65533; F&#65533;&#65533;;4&#65533;.v&#65533;|&#65533;&#65533;u&#65533;F?&#65533;&#65533;i&#65533;P|&#65533;QN&#65533;Y/w>&#136;>2&#65533;{&#65533;&#65533;&#65533;&#65533;&#65533;&#65533;&#65533;&#65533;&#65533;&#65533;c\I&#65533;&#65533;&#65533;$&#65533;&#65533;X&#65533;&#65533;E7f	&#65533;&#65533;uR7V&#65533;l&#65533;HPN;(SC&#65533;T&#65533;n:Wp&#65533;A&#65533;v&#65533;&#65533;WL&#65533; M&#65533;&#65533;n&#65533;A&#65533;&#65533;	J&#65533;`:&#65533;&#65533;$L&#65533;&#65533;&#65533;E&#65533;&#65533;&#65533;&#1862;&#65533;OVV&#65533;&#1697;&#65533;&#65533;\b8&#1071;&#65533;9&#65533;i3&#65533;Z&#65533;&#65533;C&@J&#65533;3I&#65533;&#65533;h&#65533;;&#65533;&#65533;7&#65533;{&#65533;&#65533;X?i{N&#65533;&kw&#65533;zZ&#65533;3&#65533;O	&#65533;&#65533;U&#65533;*&#65533;&#65533;&#65533;&#65533;:G&#65533;2MyER&#65533;&#65533;J&#65533;&#65533;HJ&#65533;	&#1047;&#65533;p N&#1437;G&#65533;&#65533;&#65533;w&#65533;&#65533;&#65533;a&#65533;L&#65533;&#1430;n&#65533;@&#65533;&#65533;m&#65533;?&#65533;.{je&#65533;&#552;&#65533;&#360;&#65533;DD6&#65533;&#65533;5&#65533;rg7dGs&#6687;P&#65533;&#65533;V&#65533;x&#65533;v&#65533;&#65533;&#43976;z&#65533;&#65533;y&#65533;y&#65533;&#65533;&#65533;&#65533;i	GN	&#65533;&#65533;&#65533;&#65533;&#65533;&#65533;+&#65533;&#65533;17&#65533;&#65533;i0&#248;&#65533;Wj&#65533;&#65533;2/Z&#65533;&#65533;8&#65533;&#65533;&#65533;r&#65533;#<&#65533;&#65533;&#65533;$?&#65533;&#626;-K&#65533;C*;}&#65533;&#65533;&#65533;&#65533;$&#65533;&#65533;P&#65533;&#179;&#65533; 1&#65533;&#65533;'&#65533;&#65533;l&#65533;&#1629;[,f&#65533;JN&#65533;&#65533;!WG&#65533;}S~&#65533;&#65533;&#65533;H&#65533;&#65533;?`g&#65533;w]SR&#65533;&#65533;&#1447;h&#65533;p&#65533;&#65533;[&#65533;&#65533;8&#65533;&#65533;7&#65533;&#65533;&#65533;&#1536;&#65533;&#65533;&#65533;Oo&#65533;J&#65533;&#65533;BK&#65533;&#65533;J&#65533;&#65533;p&#65533;&#65533;&#65533;&#65533;&#65533;}{V&#65533;E&#65533;&#1702;&#65533;&#65533;&#65533;y&#65533;&#65533;&#1612;&#47712;&#65533;8&#65533;&#65533;<&#65533;&#65533;&#65533;B|h&#65533;&#65533;c&#65533;0&#65533;+&#65533;4&#65533;|M#j4;&#65533;&#65533;&#65533;{&#65533;&#724;&#65533;BH&#65533;&#65533;&#65533;&#65533;c&#65533;&#65533;&#65533;&#65533;&#65533;.&#65533;&#65533;7&#65533;j&#65533;I&#65533;	!&#65533;&#65533;w6ZX 4[V&#65533; &#65533;r8&#65533;&#65533;&#546;u0;&#65533;&#65533;&#65533;}b!&#65533;&#65533;#&#65533;nmW'&#65533;u&#65533;9&#65533;<HTU{{&#65533;&#65533;+&#65533;#&#65533;&#65533;&#65533;<&#65533;&#65533;&#65533;&#65533;&#65533;kU&#65533;&#65533;&#65533;&#65533;&#65533;&#1717;y;&#65533;j&#1840;&#65533;&#65533;&hs&#65533;g+&#65533;&#65533;&#65533;&#65533;N&#65533;&#65533;&#65533;{+&#65533;&#65533;&#65533;9&#65533;&#65533;X&#65533;	S=Y&#65533;&#65533;&#65533;*)&#65533;&#65533;&#65533;Z9&#65533;Q4&#65533;&#65533;&#65533;+&#65533;&#65533;&#65533;&#65533;2&#65533;Q!&#65533;?&#65533;&#65533;&#65533;u&#65533;(3&#65533;)j&#65533;BW &#65533;}&#65533;H&#65533;&#65533;mE&#65533;A&#65533;&#65533;&#65533;&#65533;&#65533;; 0&#65533;&#65533;d&#1230;c@G&#161;~&#65533; &#65533;e&#65533;&#65533;29&#65533;U_H|&#65533;&#65533;2&#65533;q+&#65533;({p[&#65533;&#65533;&#552;&#65533;&#65533;^U|&#1480;qk&#65533;r;&#65533;&#65533;&#65533;&#65533;&#1726;l&#65533;&#65533;w&#65533;`&#65533;&#65533;0&#65533;<%&#65533;&#65533;&#65533;[&#65533;&#65533;&#65533;&#65533;&#1482;&#65533;9q&#65533;lP&#65533;)= /vC&#65533;&&#65533;&#65533;&#65533;&#65533;2&#65533;Gz&#65533;&#588;&#65533;)&#65533;&#65533;;/(&#65533;L&#65533;$&#65533;)D(&#65533;&#65533;G&&#65533;&#65533;&#1499;&#65533;N&#65533;&#65533;z "&#65533;cN&#65533;&#65533;+I E &#65533;&#1559;/&#65533;S&#65533;	6 vrn&#65533;&#65533;lO&#65533;&#65533;t&#65533;x&#65533;&#65533;&#65533;F4&#65533;Pl&#65533;?&#65533;&#65533;A`[&#65533;r&#65533;x&#65533;P&#65533;&#65533;68:&#65533;D3M&#65533;&#65533;&#65533;xj&#65533;&#65533;b&#65533;&#65533;+oJ&#65533;&#65533;\&#65533;i&#65533;&#65533;&#1980;&#65533;&#65533;B+&#65533;&#65533;&#65533;<&#65533;RM`v&#65533;"C&#65533;s#&#65533;&#65533;&#65533; &#65533;&#65533;&#920;&#65533;&#65533;Z5C&#65533;&#65533;?&#65533;H&#65533;&#179;&#65533;&#65533;bH&#65533;Q&#65533;&#65533;&#65533;D&#1674;h&#65533;&#65533;&#361;Q&#1364;&#65533;&&#65533;6&j&#65533;"&#1487;&#65533;&#65533;&#65533; &#65533;&#65533;m7P&#65533;&#1944;6hcS &#65533;M g#&#65533;XF[&#65533;&#65533;p&#338;&#65533;U&#65533;lS&#65533;&#65533;qMnM F3&#65533;]&#65533;&#65533;LL&#65533;&#1702;p&#65533;&#65533;?Z"{*&#65533;&#65533;A&#65533;&#65533;f&#65533;&#65533;F&#65533; F&#65533;&#65533;&#48894;&#65533;H&#65533;S&#65533;&#65533;ll&#65533;&#65533;:&#65533;|`&#65533;w&#421;Jeu&#65533;&#65533;w,z&#65533;&#65533;$&#65533;E{&#65533;&#65533;&#65533;&#1309;&#65533;&#362;&#65533;&#558;&#65533;M&#65533;&#65533;[L&#65533;Hk6&#65533;&#65533;&#65533;j&#65533;C&#65533;&#1055;&#65533;&#65533;&#65533;<&#971;{&#65533;uM&#65533;&#65533;&#65533;Z&#65533;&#65533;&#65533;cT0&#65533;@&#65533;R&#65533;G&#65533;&#65533;d&#65533;, &#65533;5
&#35131;&#65533;&#65533;&#65533;&#65533;&#65533;L &#65533;&#65533;&#65533;&#65533;FdJe&#65533;E}^z&#65533;&#65533;ov&#65533;&#65533;a&#65533;~&#65533;"&#65533; #\&#65533;&#65533;&#65533;&#65533;/Hs&#65533;41g&#65533;&#65533;&#65533;&#65533;,&#65533;Z&#65533;&#65533;&#1356;&#65533;&#65533;&#65533;m\&#65533;/&#215; &#65533;&#65533;]=`_&#65533;ne&#65533;;&#65533;}=cH&#65533;2B&#65533;&#65533;&#65533;&#65533;&#65533;&#65533;{c#&#65533;&#65533;T(&#65533;&#65533;]&#65533;	&#65533;O&#65533;&#65533;&#65533;&#1042;&#65533;&#65533;&#65533;5#&#65533;&#65533;&#65533;&#65533;P&#65533;]&#65533;Ta&#65533;&#65533;0[hc &#65533;&#65533;&#65533;&#1787;a&#65533;&#65533;&#65533;:&#65533;&#65533;gq P{	D&#65533;.&#65533;&#132;&#65533;&#65533;&#65533;A&#65533;&#65533;&#65533;&#65533;'&#65533;&#65533;y;a&#65533;&#65533;&#65533;&#65533;G&#65533;~&#65533;~=&#65533;Y&#65533;/AP\&#65533;&#65533;>g&#65533;&#444;&#65533;}&#65533;$z&#1819;N&#65533;|&#65533;#&#65533;&#65533;y&#65533;&#65533;y&#65533;&#65533;&#65533;&#1449;|&#65533;&#65533;P*&#65533;&#65533;&#65533;9&#65533;&#65533;P&#1570;&#65533;&#65533;Y&#65533;&#65533;&#65533;&#65533;&#65533;9&#65533;&#65533;&#19579;&#65533;b&#65533;H&#65533;&#65533;&#65533;&#65533;=&#24249;&#65533;&#494;&#65533;(&#65533;,` &#65533;&#65533;&#65533;  =0  &#65533;|N&#65533;&#65533;F&#65533;&#65533;&#65533;"U*6&#65533;&#65533;6  &#65533;&#65533;u w&#65533;T2j&#65533;&#65533;;^&#65533;O]&#65533;S:<&#761;&#65533;&#65533;&#65533;&#65533;]&#65533;U&#65533;&#65533;&#65533;&#65533;qF	N&#65533;&#65533;gJ&#65533;&#65533;X	8&#65533;&#65533;&#958;&#65533;&#65533;&#65533;&#65533;&#65533;g>]&#65533;[&#65533;&#65533;^&#48622;&#65533;[b&#65533;{&#65533;&#65533;&#65533;	&#65533;&#65533;&#65533;&#65533;&#65533;&#65533;&#65533;{&#65533;l&#65533;&#65533;V&#65533;&#65533;&$3&#65533;&#65533;&#65533;&#65533;h&#65533;&#65533;&#1513;&#65533;Y&#2037;C&#65533;g&#65533;;i*&#65533;&#2004;&#65533;&#65533;.&#65533;&#65533;&#65533;h&#65533;&#65533; M&#820;&#65533;@&#65533;!&#65533;}&#65533;M-&#65533;nP&#65533;&#65533;c&#65533;@&#65533;t&#65533;%&#65533;T&#847;%&#600;&#65533;&#65533;&#65533;&#65533;'&#65533;&#65533; {&#65533;&#65533;&#1604;+&#65533;j&#1100;d&#65533;&#852;&&#65533;M&#65533;/4&#65533;Z&#65533;&#65533;&#65533;&#65533;&#65533;&#65533;V&#65533;Fv&#65533;<Z&#65533;&#65533;&#65533;&#65533;&#936;0&#1465;&#65533;&#65533;m&#65533;&#65533;&#65533;`&#65533;&#65533;&#65533;tuf&#65533;c&#65533;&#65533;}j>&#1685;6&#65533;	u&#65533;&#65533;&#1036;&#65533;3&#65533;-E&#65533;&wO&#65533;6"&#65533;b&#676;&#65533;&#65533;&#65533;&#1191;&#65533;&#65533;&&#65533;&#65533;sE@&#65533;=&#65533;`&#65533;;P&#65533;|.&#65533;P&#65533;&#65533;M&#65533;(&#65533; &#1653;&#65533;Dr&#65533;&#65533;&#65533;&#65533;&#65533;&#65533;5.&#65533;&#65533;&#65533;t&#65533;[&#65533;.&#65533;&#1222;&#65533;y&#65533;&#65533;2&#65533;.1&#1070;&#65533;&#65533;^e|&#65533;&#65533;2&#65533;k&#65533;&#65533;<E&#65533;&#65533;&#65533;&#65533;99I	(n%|&#65533;&#65533;&#65533;&#65533;&#65533;&#65533;&#65533;]&#65533;&#65533;&#65533;&#65533;&#65533;t&#65533;&#65533;&#65533;&#65533;&#65533;&#65533;&#65533;[3&#65533;V\&#65533;/&#65533;`&#65533;&#65533;&#65533;&#65533;U&#65533;&#65533;&#65533;&#65533;&#65533;&#65533;&#65533;&#65533;&#65533;q&#65533;e&#65533;Qh'&#65533;&#65533;&#65533;+&#65533;n&#561;&#1404;e&#65533;&#65533;&#1846;&#65533;&#65533;Z&#65533;&#65533;H&#65533;&#65533;[@&#65533;&#65533;&#65533;&#65533;&#65533;&#65533;&#65533;&#65533;&#65533;&#65533;&#65533;&#65533;&#65533;&#65533;&#65533;&#65533;&#65533;&#65533;&#65533;&#65533;|&#1648;&#65533;8l&#65533;&#65533;m&#65533; 
&#65533;&#65533;&#65533;QA&#65533;%D&#65533;@CD A&#65533;&#65533;&#65533;.8t$@'cl&#65533;F&#65533;'"&#65533;@&#65533;&#65533;&#137;MH&#65533;&#65533;E&#1744;fc<m&#65533;&#65533;KJT&#65533;&#65533;&#65533;&#65533;j&#65533;(AI&#65533;&#65533;&#65533;JuR&#1385;&#65533;&#65533;D&#65533;&#65533;&#65533;&#65533;&#65533;y&#16941;
&#65533;&#65533;X&#65533;[:&#65533;E&#65533;v&#65533;[&#65533;&#65533;&#65533;F&#65533;&#65533;&#65533;RJb5&#65533;\&#65533;{5e&#65533;&#65533;PWIA&#65533;YzI&#65533;&#65533;&#1698;A&#65533;&#65533;5a&#719;'&#65533;&#65533;lX&#65533;g &#65533;Ba&#1709;&#65533;&#65533;N&#65533;z&#65533;&#65533;4/&#65533;&#65533;&#65533;+ft&#65533;&#65533;f&#65533;&#65533;n&#65533;&#65533;;&#65533;&#376;&#21335;&#1463;m&#65533; V[L&#65533;&#65533;&#65533;&#65533;J&#65533;&#65533;&#65533;V&#65533;G&#65533;&#65533;&#65533;\k&#61433;&#65533;&#65533;&#65533;&#162;&#65533;&'b&#65533;&#65533;&#65533;c&#65533;&#65533;&#65533;6&#65533;L&#65533;R&#65533;&#720;:g2&#65533;&#65533;&#65533;DM&#65533;&#65533;&#65533;&#65533;h :G"&#65533; S&#65533;T|Ur&#65533;_|U&#65533;~&#65533;&#65533;&#65533;&%!&#65533;	ca&#65533;Zu5&#65533;H&#65533;h&#65533;&#65533;&#65533;$V&#65533;&#65533;\v&#65533;%&#65533;j6&#65533;&#65533;&#65533;h&#65533;`&#65533;m&#1560;&#65533;&#65533;Y&#65533;R&#65533;Ef\&#65533;&#65533;&#65533;&#65533;J6&#65533;&#65533;!&#65533;x&#65533;&#65533;hA&#65533;@
&#65533;&#65533;j&#65533;&#65533;&#65533;0&#65533;M&#65533;s&#65533;P&&#65533;B&#65533;n&#65533;&#65533;&#65533;x&#65533;&#65533;\xW>&#597;y&#65533;6qj&#65533;&#65533;~&#65533;I&#65533;&#65533;&#65533;&#65533;&#65533;D}&#65533;y&#65533;&#65533;3^y &#65533;g@=h&#65533;&#65533;z|&#65533;&#65533;E!&#65533;&#65533;&#65533;yP0&#65533;DO&#65533;j &#65533;&#65533;&#65533;&#65533;3&#65533;#*H&#65533;f.&#1568;&#65533;&#65533;5&#65533;&#65533;JQ&#65533;&#65533;T&#65533;&#65533;_&#65533;!eD&&#65533;&#65533;a(&#65533;&#65533;R&#65533;A&#65533;&#65533;:&#65533;Ym&#65533;&#65533;+\&#65533;&#65533;Tf&#65533;&#65533;&#65533;=r&#65533;&#65533;&#65533;&#65533;&#65533;&#65533;!"{M&#65533;&#65533;[&#65533;&#379;&#65533;&#65533;&#65533;n&#65533;&#65533;X&#65533;&#65533;Q&#65533;&#65533;(9&#65533;&#65533;&#65533;&#65533;q)&#65533;w&#65533;&#65533;&#65533;&#65533;&#65533;6&#924;8H+&#65533;r8&#65533;9&#65533;<n6m&#65533;6&#65533;P&#65533;&#65533;*j(&#65533; _&#65533;O7{&#65533;&#65533;&#65533;&#65533;&#65533;N&#65533;E&#65533;&#65533;~ @0&#65533;f&#39257;&#65533;L3h&#65533;&#65533;6N%&#65533;&#65533;&#65533;7&#65533;&#65533;L&#65533;&#65533;&#65533;&#1197;&#65533;4&#65533;eE&#65533;3&#65533;[&#65533;S&#65533;J&#65533;W&#65533;R&#65533;H&#65533;Y&#1042;5&#1512;\XX&#65533;
-&#65533;5&#65533;&#65533;&
,&#65533;uo1h&#65533;&#65533;8&#41517;&#65533;&#2006;[.&#65533;&#65533;&#65533;&#65533;a&#65533;bLm&#65533;&#65533;h/&#65533;&#65533;b&#597;R&#65533;&#65533;&#65533;)&#65533;I@Z&#65533;_&<&#65533;5{&#65533;jS&#15404;&#2041;&#65533;ub&#65533;&#65533;:9a&#65533;&#49693;I&#564;:&#65533;&#248;EB&#65533;&#65533;&#65533;&#65533;D&#65533;&#65533;&#65533;&#140;&#65533;&#911;&#65533;&#65533;Q&#65533;"&#65533;B &#847;&#65533;&#1035;&#65533;&#65533;0&#833;&#65533;F0&#65533;&#2026;6&#1833;vO&#65533;A&#65533;&#65533;&#65533;y~&#65533;rE`&#65533;-&#65533;16R&#65533;Y&#65533;&#65533;&#65533;6&#65533;&#65533;&#65533;&#65533;&#65533;nD(&#65533;&#65533;0&#65533;&#65533;&k&#65533;V&#65533;4s#_&#65533;m&#65533;:
&#65533;&#65533;$u&#65533;s&#65533;]	<P&#65533;&#65533;]&#65533;OB&#65533;e&#65533;&#65533;&#577;&#65533;-WC&#219;&#65533;&#65533;&#65533;&#65533;!&#65533;&#65533;c&#65533;&#65533;&#65533;%&#65533;E&#65533;/&#65533;"&#1882;&#65533;A<<U&#65533;P&#65533;&#65533;a&#65533;&#65533;A2&#65533;]l!&#65533;K"&#65533;r&#65533;&#65533;r&#65533;	6'&#65533;&#65533;>p&#65533;&#65533;V&#65533;&#65533; &#65533;P&#65533;&#65533;&#65533;2&#65533;xqS&)&#65533;	&#60422;;&#65533;&#65533;]NQ&#65533;&#65533;&#65533;e&#65533;&#65533;I&#1272;&#65533;=&#65533;&#65533;@&#65533;I&#65533;&#65533;&#65533;u&#65533;^y\C&#65533;!
&#65533;&#65533; &#65533;
p]&#65533;J&#65533;&#65533;&#306;?XE&#65533;&#65533;&#65533;&#65533;&#65533;&#65533;G&#65533;/&#65533;&#65533;W&#65533;&#65533;&#65533;&#65533;&#65533;=&#57501;!&#65533;W&#65533;&#65533;"y&#65533;&#65533;&#65533;&#65533;	Wy&#65533;&#65533;&#65533;&#65533;P&#65533;k&#65533; &#65533;&#65533;
o	&#65533;&#1153;&#65533;]&#65533;i&#65533;&#65533;&#65533;m&#65533;&#65533;~J&#65533;&#65533;A&#65533;&#65533;&#65533;&#65533;w<&#65533;s"Y,F"&#65533;@&#65533;9 .&#65533;K&#65533; =&#65533;&#65533;&#65533;&#65533;&#65533;5&#65533;1Bq&#65533;&#65533;&#65533;p&#65533;&#65533;&#65533;"&#65533;&#65533;&#65533;&#65533;&#65533;9Mh:T&#65533;&#408;&#65533;SA<#&#65533;&#65533;&#65533;p &#65533;&#65533;&#65533;x&#65533;
,&#65533;Y1&#65533;&#65533;&#65533;e&#65533;&#65533;@&#65533;&#65533;&#65533;&#65533;&#65533;&#65533;qI&#65533;$X&#65533;&#65533;?&#65533;&#65533;&#65533;&#65533;~R&#65533;&#65533;&#65533; xC&#65533;&#65533;&#65533;ID&#65533;&#65533;&#65533;B)&#65533;&#65533;&#65533;&#65533;&#65533;]3"&#65533;&#65533;f&#861;n&#65533;&#65533;&#1140;&#65533;&#65533;&#65533;K!&#65533;Nc&#65533;lG&#640;j&#65533;bULD&#65533;&#65533;S&#65533;&#65533;e&#1168;&#65533;'O&#65533;d&#65533;&#65533;&#65533; g&#65533;&#65533;@&#65533;&#65533;&#65533;&#65533;g&#65533;&#65533;&#65533;PF&#65533;y(	&#65533;&#65533;&#65533;&#65533;Y&#985;t&#65533;6&#65533;O&#65533;8l&#65533; *&#1699;`&#65533;&#65533;J&#65533;R&#65533;&#65533;gR&#65533;&#65533;&#65533;&#65533;h&#65533;llTLf&#1137;mFk&#65533;&#65533;&#65533;&#65533;7NVp{&#65533;&#65533;&#65533;&#65533;&#65533;&#65533;t&#65533;S&#65533;Ai&#65533;4-E&#65533;JX&#65533;&#65533;&#65533;u&#65533;lRU&#1253;&#65533;&#65533;&#65533;a&#65533;&#65533;T2<^&#65533;&#65533;@&#65533;T(&#65533;ZV'&#65533;J&#65533;*U&#65533;&#65533;&#65533;(nGx:*P&#65533;&#65533;&#65533;}&#65533;&#65533;&#65533; &#65533;&#65533;4&#65533;&#65533;ML*&#65533;n!	8QZ&#65533;&#65533;@&#65533;3&#65533;&#65533;y&#65533;&#65533;]&#65533;&#65533;4&#65533;&#65533;&#65533;}eI&#65533;&#65533;!~R-3&#65533;&#65533;&#65533;&#65533;P&#65533;&#65533;C&#65533;t&#65533;c&#65533;6&#65533;&#65533;iE&#65533;&#65533;(&#65533;k&#65533;p&#65533;e&#65533;f&#65533;e&#65533;&#65533;Z&#65533;^B&#65533;O:&#65533;R&#65533;X	&#65533;`&#65533;asi'/&#65533;&#65533;M&#65533;&#65533;&#65533;&#65533;&#65533;&#65533;SX8:&#65533;&#65533;&#65533;>&#65533;*&#65533;b&#65533;L&#65533;*&#65533;s&#65533;n*&#65533;&#65533;&#65533;'h&#65533;v&#65533;[0PM&#65533;&#65533;A2p&#65533;;&#65533;&#65533;&#65533;t`f&#65533;w&#65533;,&#65533;&#65533;&#65533;&#65533;h&#65533;2&#65533;;&#1432;iJ&#65533;B&#65533;c&#65533;xF&#65533;&#65533;BHK|&#65533;P)&#65533;&&#65533;I~&#65533;{W#0@ &#65533;R&#65533;t^@&#65533;)V&#65533;&#65533;	&#65533;i&#65533;&#65533;E&#65533;ll&#65533;&#65533;6&#65533;C&#65533;hx&#65533;	&#65533;&#65533;&#65533;&#65533;/&#65533;Z&#65533; &#65533;&#65533;&#65533;Y&#65533;&#65533;t&#65533;&#65533;&#65533;G_}&#1203;E`&#65533;&#65533;&#65533;&#65533;&#65533;R&#65533;cF&#65533;&#65533;&#65533;*i&#65533;/Q*&#65533;&#65533;&#65533;O&#65533;&#65533;9&#65533;&#65533;T&#65533;&#65533;&#65533;&#65533;&#65533;&#65533;&#65533;(&#65533;`S\rEw&#65533;&#65533;*&#65533;&#687;&#65533;b&#65180;&#65533;h
&#65533;|J&#65533;ub&#65533;&#65533;@&#65533;&#65533;ts&#65533;6&#203;8&#65533;&#65533;eg&#65533;&#65533;c&#1177;FN&#65533;&#65533;k`&#65533;&#65533;&#65533; 7&#65533;l&#65533;&#65533;M&#65533;&#65533;X&#65533;&#65533;&#65533;{&#65533;"%&#1418;/&#65533;&#65533;&#802;&#65533;&#65533;$&#65533;_&#65533;&#65533;e"w`V&#65533;&#65533;&#65533;G&#65533;&#65533;;o3N&#65533;&#65533;&#65533;&#65533;8&#65533;.&#65533;&#65533;&#65533;e&#65533;Z&#65533;&#65533;v&#65533;&#294;&#65533;&#65533;?Qkc&#65533;w&#65533;&#65533;&#65533;&#65533;cH&#65533;]J&#65533;&#65533;&#65533;U&#955;axEx&#65533;&#65533;&#65533;&#65533;&#285;&#23190;&#65533;&#758;&#65533;r&#65533;&#65533;&#65533;V&#65533;&#1965;&#65533;.@&#65533;&#65533;&#65533;&#65533;Z&#65533;&#65533;(&#65533;v8&#65533;7&#65533;&#65533;&#65533;7&#1026;&#65533;&#65533;h<Q&#65533;*&#65533;&#65533;0&#65533;&#65533;}o&#1986;&#65533;^&#65533;&#65533;[w&#65533;#&#65533;X',GQ&#65533;i&#65533;&#65533;&#65533;&#65533;"R&#65533;'?&#65533;&#65533;&#65533;&#65533;%&#65533;xBr|&#65533;?&#65533;&#65533;w&#65533;x=Z&#65533;&#65533;&#65533;4&#65533;&#65533;&#65533;U&#65533;&#65533;z>&#65533;-&#65533;u&#65533;a&#65533;c&#65533;&#65533;X&#65533;&#65533;@&#65533; &#65533;@+4 9&#565;D&#65533;&#65533;&#65533;Q2&#65533;}&#65533;;&#65533;_&#65533;ywc&#65533;&#65533;ez&#65533;&#65533;&#65533;yu,[&#65533;SENs&#65533;&#65533;&#65533;&#65533;_&#1770;&#65533;&3&#65533;&#65533;&#65533;&#65533;=&#65533;&#65533;k_y{&#65533;&#65533;&#65533;=U&#65533;&#65533;s&#65533;&#65533;F&#65533;&#65533;&#65533;"&#65533;&#65533;&#65533;M2w&#65533;&#65533;%&#65533;&#65533;Kc&#65533;n6&#65533;Da"f&#65533;GI&#65533;6j&#65533;&#65533;@|&#65533;&#65533;T&#65533;&#65533;X&#65533;#A&#65533;r&#65533;&#65533;&#65533;H&#65533;k).g&#65533;	&#65533;Zxb'{&#65533;vS&#65533;Y:P5&#65533;&#65533;42eC&#65533;n&#65533;n&#65533;S\&#65533;&#65533;q&#65533;}&#65533;&#65533;]&#65533;p|&#65533;'CJ&#65533;'<&#65533;V&#65533;T&#65533;m&#65533;&#65533;X&#65533;&#65533;&#65533;&#65533;]&#65533;&#65533;{&#625;B&#65533;5~&#65533;0&#65533;q~&#65533;F&#65533;&#65533;<=&#65533;3&#65533; gB=s&#65533;nkpC&#65533;&#65533;4V&#65533;&#65533;&#65533;N&#65533;&#65533;)&#65533;j*&#65533;&#65533;0q$Yu&#65533;&#65533;#&#65533;q&#65533;6&#65533;dXR8G&#65533;&#65533;Z&#65533;:&#65533;I&#65533;&#65533;Z)&#65533;z[4ecr3&#65533;&#65533;&#65533;7&#65533;&#65533;k3&#65533;A&#65533;U{&#65533;,&#65533;&#65533;s&&#65533; &#65533;&#65533;&#65533;}U&#65533;Ht&#65533;1B&#65533;;&#65533;|&#65533;&#65533;y]&#65533;C&#65533;';&#65533;e&#65533;p&#65533; |E&#65533;u&#65533;H}4jO&#65533;&#65533;"Y&#65533;Z&#65533;&#65533;&#65533;t&#65533;&#65533;&#65533;&#65533;H&#65533;&#65533;n&#65533;f^&#65533;)&#65533;)ft5&#65533;&#65533;8&#65533;&#65533;K&#65533;w~`*&#65533;w*(&#65533;z&#65533;6&#65533;&#65533;@H &#65533;6r&#65533;&#256;7Y&#1302;q' |&#65533;&#65533;&#65533;i4k&#65533;({&#65533;&#65533;r&#65533;&#65533;c&#65533;Xt5y&#65533;&#1289;sHA&#65533;&#65533;&#65533;&#65533;&#65533; j&#65533;tv&#65533;n|&#65533;LR$dD&#65533;|&#551;&#65533;He&#65533;&#1475;&#65533;5-x@&#65533;t&#65533;&#65533;&#65533;&#65533;u.id&#65533;h0KXer&#65533;&#65533;O&#65533;&#65533;&#22987;&"H&#641;L&#65533;&#65533;%'2&#65533;&#65533;:&#65533;&#65533;d&#65533;2&#65533;&#65533;&#65533;&#65533;7k&#65533;&#65533;&#65533; &#65533;!&#65533;gt&#65533;&#65533;&#65533; &#65533;U3&#65533;
&#65533;'&#65533;&#1486;w&#65533;&#65533;&#65533;&#65533;pi&#65533;cqnQ&#65533;j&#1010;?B&#65533;&#65533;#&#678;&#65533;&#65533;&#65533;e&#65533;7n&#65533;#6Vb&#65533;f&#65533;&#65533;SA&#65533;&#65533;lH8&#65533;&#65533;&#65533;k
f&#65533;&#65533;&#65533;b&#65533;ys&#65533;	&#65533;9W[&#65533;GQ&#65533;@@&#65533;&#65533;{&#65533;&#458;&#65533;wy&#504;&#65533;&#65533;t&#65533;a&#65533;TH5&#65533;b'v&#65533;)&#65533;&#65533;i\}&#65533;L&#65533;&#65533;&#65533;K&#65533;U8y&#65533;&#65533;&#65533;&#65533;&#65533;&#65533;?Q&#65533;&#65533;&#65533;D&#65533;&#1109;&#624;&#65533;q&#65533;&#65533;q&#65533;3o&#65533;&#65533;s_T&#65533;|&#65533;e&#65533;g&#65533;ef&#65533;&#65533;&#65533;&#65533;&#65533;v ,6&#65533;&#65533;G&#65533;&#65533;&#65533;iI\&#65533;yP`1"&#65533;&#65533;?x4u&#65533;0`&#65533;&#65533;&#535;Y&#65533;&#65533;X(es&#65533;gS&#65533;&#65533;Z&#65533;A&#65533;HD&#65533;Q&#65533;&#65533;&#65533;&#65533;&#65533;&#65533;)8&#65533;&#65533;'N&#65533;&#65533;^&#65533;!PA&#65533;&#65533;&#65533;?&#65533;LZ&#65533;&#65533;h&#65533;&#65533;g&#65533;CL&#65533;6_V&#65533;=H&#65533;&#65533;6&#65533;&#65533;y&#65533;&#65533;&#65533;;&#65533;TC&#65533;&#65533;&#65533;&#65533;&#65533;&#65533;&#65533;&#65533;m&#65533;1#B9&#65533;'&#65533;&}&#65533;&#65533;N&#65533;W&#65533;2&#65533;&#65533;q$4w&#65533;&#65533;&#65533;&#65533;V/&#65533;&#65533;3&#65533;#r\)&#65533;&#65533;`&#65533;<dF%&#65533;&#65533;&#65533;I&#65533;&#65533;jhY&#65533;&#65533;&#65533;V&#65533;&#65533;&#65533;&#65533;u&#65533;9n&#65533;&#65533;&#65533;\#&#65533;:8&#65533;`&#65533;[c@&#65533;d&#65533;@j&#65533;Wz&#182;&#65533;&#65533;&#65533;&#65533;+X&#65533;8&#65533;c&#65533;C &&#65533;u&#854;&#65533;&#65533;0&#65533;&#65533;t&#65533;&#65533;C&#65533;&#65533;L&#65533;D&#65533;&#65533;&#65533;&#65533;&#65533;&&#872;&#65533;Tg&#65533;&#65533;)f&#65533;&#595;&#65533;<&#951;$&#65533;&#65533;&#65533;&#65533;>H]&#65533;H&#65533;O<&#65533;&#65533;X&#65533;)3&#65533;&#65533;8&#65533;G&#65533;&#65533;&#65533;&#65533;w&#65533;!ih&#65533;&#65533;&#65533;p4&#65533;&#65533;&#65533;SD4g&#65533;ZZ7&#65533;K&#65533;&#65533;!bpq>&#65533;0&#65533;&#65533;m2&#65533;s&#65533;<&#65533;}j&#65533;n*&#65533;+SU&#65533;C&#65533;Gdj&#65533;,r&#65533;&#65533;|&#642;&#65533;c&#65533;&#65533;&#65533;u*&#65533;&#65533;I&#65533;&#65533;&#65533;j;&#65533;&#65533;Ev&#65533;&#65533;1&#65533;?&#65533;&#65533;n/p A&#65533;]&#65533;&#65533;&#65533;&#65533;
?X&#65533;&#65533;&#65533;.&#65533;T&#65533;i&#65533;gw&#65533;&#65533;&#65533;&#65533;&#65533;u&#65533;y&#65533;&#65533;&#65533;&#65533;&#65533;KPoSp &#65533;*&#65533;&#65533;&#65533;&#65533;&#65533;&#65533;vp&#65533;&#65533;&#65533;W&#65533;tRZp`&#65533;>&#65533;~&#65533;4&#65533;8&#65533;.+&#65533;&#65533;&#65533;7&#65533;&#65533;&#65533;Kn&#65533;&#65533;[&#65533;(z&#65533;&#65533;&#65533;5&#65533;R&#65533;^$&#20571;&#65533;bPQ8Q&#65533;&#65533;&#1137;x(cy&#65533;&#65533;&#65533;&#65533;<fB/x\&#65533;&#1295;:&#65533;0&#65533;&#65533;&#65533;&#65533;T&#65533;?x&#65533;C&#65533;}&#65533;x&#65533;&#65533;I&#65533;&#935;&#65533;H&#65533;&#65533;&#65533;&#65533;n,&#65533;&#65533;&#183;&#65533;0&#65533;&#65533;&#65533;&#65533;&#65533;Jk&#65533;y[&#65533;R&#65533;Oy2&#65533;&#65533;s&#65533;"&#65533; *&#65533;B&#65533;_&#65533;Y&#65533;hf&#65533;fF&#65533;&#65533;&#65533;a=&#65533;&#65533;d I&#65533;)&#65533;D$oiFY&#65533;&#65533;x(&#65533;&#65533;&#65533;&#65533;&#65533;&#65533;>&#1592;&#65533;&#1654;&#65533;"&#65533;Qk&#65533;h&#65533;"&#65533;c[5&#65533;.&&#65533;bA&#65533;&#65533;t&#65533;j"&#65533;k;G&#65533;&#65533;&#65533;V
&#65533;M&#65533;J&#65533;0&#65533;(C&#65533;Tf&#65533;&#65533;IKQKs&#65533;NU&#65533;&#65533;&#1704;d&#65533;22&#65533;t[2&#65533;;&#65533;ZX&#65533;&#65533;C&#65533;&#65533;&#65533;\")u&#65533;&#65533;|5&#65533; K&#65533;&#65533;zm*zk&#65533;3m^q({&_1p&#65533;&#65533;U&#65533;&#65533;&#65533;&#65533;0&#65533;`&#65533;&#65533;b&#65533;&#65533;&#65533;&#65533;&#65533;	&#65533;&#65533;jvV&#65533;v&#65533;%&#65533;&#65533;[d&#1495;&#65533;&#65533;[&#65533;L(&#65533;z&#65533;	j$?&#65533;&#65533;&#65533;&#65533; &#65533;&#65533;P&#65533;T&#65533;=6z&#65533;&#65533;&#65533;*&#65533;rf&#65533;iW&#65533;tZ &#65533;\{&#65533;!&#65533;&#65533;/*(&#65533;&#439;K&#65533;&#65533;&#1662;c&#65533;&#65533;U&#65533;&#65533;p&#65533;Ul&#65533;TL+&#65533;&#65533;[&#65533;&#65533;&#65533;I&#65533;E&#65533;&#65533;B0S E&#65533;&#65533;	&#65533;&#65533;C&#1785;O&#65533;*a&#65533;&#65533;y&#65533;&#65533;9&#65533;&#65533;&#65533;&#65533;&#65533; &#65533;&#65533;D:O&#65533;&#65533;&#65533;&#65533;|&#65533;Gd&#65533;&#65533;C&#1818;&#331;l&#65533;&#65533;&#65533;w&#65533;:b1&#65533;&#65533;&#65533;;)&#216;&#65533;r&#65533;&#65533;B&#65533;&#65533;I&#65533;&#1451;&#65533;&#65533;&#281;0&#65533;&#65533;&#65533;Q&#65533;9M|&#132;&#65533;}PL&#65533;#k$&#65533;&#65533;&#65533;&#65533;z&#65533;&#65533;9&#65533;9&#1634;_,L&#65533;|&#65533;V&#65533;nOF>&#65533;`&#65533;&#17479;&#65533;&#65533;&#65533;+&#65533;&#65533;P^i&#65533;&#65533;&#65533;&#65533;},&#65533;\&#65533;	^v&#65533;}&#65533;8'&#65533;G&#65533;&#503;J&#65533;&#65533;&#65533;&#65533;j&#65533;&#65533;&#65533;&#65533;&#65533;&#65533;&#65533;(&#65533;$&#65533;&#65533;&#65533;&#65533;&#65533;&#65533;@'&#65533;	0u&#65533;%{k&#65533;ar&#65533;&#65533;4L&#65533;&#1371;
&#65533;7S=&#65533;&#65533;rV?&#65533;&#65533;&#65533;!P&#65533;I=tn&#65533;h&#65533;a'1:&#65533;&#65533;	&#65533;&#65533;&#65533;&#65533;&#65533;Z&#65533;O&#65533;&#65533;&#65533;&#765;&#65533;&#65533;\&#65533;"&#65533;d,&#65533;x&#65533;]VL'N&#65533;&#65533;Xq \&#65533;&#65533;1&#65533;&#65533;[&#65533;&#65533;6&#65533;&#65533;q&#65533;V&#65533;{0&#65533;&#65533;&#65533;)&#418;
&#65533;&#65533;&#65533;&#65533;&#65533;&#65533;ZG&#65533;&#49912;&#65533;%K&#65533;]&#65533;&#65533;\&#65533;&#1429;D+P0#ae&#1364;u&#65533;&#65533;%&#65533;.JNa&#65533;&#65533;9A&#65533;&#65533;&#65533;h5&#65533;T&#65533;&#65533;&#65533;&#65533;L:&#65533;bnp~&#726;&#65533;&#65533;&#65533;@&#65533;&#65533;&#65533;&#65533;]&#1284;v&#65533;I&#65533;&#65533;l&#65533;&#65533;F&#65533;&#65533;i&#65533;&#1901;&#2110;,=f&#65533;&#65533;&#65533;&#65533;&#65533;|4&#65533;;&#65533;r53^h&#65533;X&#65533;&#65533;&#65533;g&#854;&#568;&#65533;'P&#65533;&#65533;4Vp&#65533;&#65533;&#31617;&#65533;&#65533;&#6956;&#65533;D&#65533;&#65533;-&#65533;P&#65533;&#920;&#65533;]&#65533;&#65533;&#65533;luNx&#65533;W=&#65533;&#65533;&#65533;O&#65533;KA&#65533; &#65533;&#65533;Z&#65533;#D&#65533;p&#863;&#65533;V&#65533;X&#65533;&#65533;&#864;&#65533;&#65533;&#65533;s-}t&#65533;{&#65533;&#65533;{&#65533;M&#65533;&#65533;&#65533;&#65533;w&#65533;&#65533;&#65533;&#65533;M$&#65533;Wv$aW&#65533;Y&#65533;&#65533;/&#65533;h{&#65533;&#65533;&#950;kd&#65533;y&#65533;&#65533;&#65533;&#65533;V&#65533;0&#65533;&#65533;&#65533;&#65533;&#65533;F&#65533;&#65533;&#65533;i	&#1330;&#65533;&#65533;C&#65533;fbx&#65533;&#65533;Y&#65533;LM&#65533;Zj&#65533;&#65533;&#65533;&#65533;&#65533;&#65533;&#65533;&#65533;&#65533;p&#65533;&#65533;&#65533;&#65533;&#65533;&#65533;&#65533;X&#1652;#&#65533; &#65533;7o+U&#65533;P&#65533;A'&#65533;&#65533;&#65533;JR&#65533;&#65533;cf&#65533;&#65533;-&#65533;&#65533;&#1048;&#65533;&#65533;+#0&#65533;K&#65533;U#&#65533;&#1932;R&#65533;BW&#65533;&#65533;l&#65533;&#65533;&#65533; +&#322;&#65533;&#65533;&#65533;%&#65533;&#65533;&&#65533;|k&#65533;&#133;&#65533;Z&#65533;&#65533;&#65533;&#65533;^3&#1030;&#65533;&#65533;!=&#65533;%4&#65533;UG	\y&#65533;p &#65533;)>[&#65533;&#65533;m&#65533;&#65533;*&#65533;&#65533;&#65533;&#65533;V&#65533;&#65533;DI&#65533;T&#65533;&#65533;%~&#65533;&#1128;+&#65533;A&#65533;$0&#65533;@&#65533;  I&#65533;@BiM&#65533;&#65533;&#65533;&#65533;=$	&#65533;&#65533;<&#65533;&#65533;&#65533;&#65533;{&#65533;D&#65533;&#65533;&#65533;&#65533;&#65533;&#65533;&#65533;QHK&#65533;|&#65533;&#65533;&#65533;J\L&#65533;&#65533;}P&#65533;&#65533;1&#65533;z&#65533;&#65533;&#949;&#65533;&#65533;_N&#65533;"y&#65533;:&#65533;&#65533;bG&#65533;V&#65533;&#65533;&#65533;&#65533;f&#65533;i&#65533;&#65533;?}&#1704;&#65533;&#65533;&#65533;53&#65533;1)x&#65533;)9&#65533;&#65533;}&#65533;&#65533;~&#65533;j&#65533;&#65533;&#65533;&#65533;&#65533;&#65533;&#65533;&#65533;&#65533;&#65533;&#65533;&#1480;&#65533;&#65533;U&#65533;0=P&#65533;UU&#65533;&#65533;.B&#65533;UX&#65533;w&#65533;6&#65533;&#65533;&#65533;9<$n&#65533;h&#65533;&#65533;Q&#65533; 0&#65533;	&#65533; @&#65533;&#65533;&#65533;C&#65533;&#65533;N&#65533;&#65533;LN&#65533;&#65533;v&#65533;&#65533;&#65533;&#65533;&#65533;&#65533;&#65533;&#65533;"l&#2046;&#65533;&#65533;a&#65533;&#65533; &#28413;&#65533;E&#65533;:[d&#65533;p&#65533;&#65533;E&#65533;&#65533;p&#65533;ql&#65533;&#65533;>&#65533;?A)#a&#65533;w.&#65533;&#65533;N&#65533;&#65533;&#65533;&#65533;&#65533;&#128;&#65533;&#1274;&#65533;&#65533;G&#65533;>&#65533;|&#65533;&#65533;&#65533;:&#1845;S&#65533;%&#65533;nnk&#252;&&#65533;&#65533;.&#65533;&#65533;5N&#65533;&#65533;&#65533;:^&#65533;,&#1587;&#65533;&#65533;&#65533;&#65533;:&#65533;&#65533;`&#700;B&#65533;&#65533;U`&#65533;I&#65533;&#65533;&#65533;&#65533;&#65533;M&#21290;&#65533;&#65533;&#65533;d&#65533;~G&#65533;b&#46027;&#65533;"&#65533;&#65533;E|uI&#65533;&#65533;&#65533;&#65533;&#65533;&#65533;&#65533;&#65533;&#65533;j h.y&#65533;&#65533;&#65533;&#65533;&#65533;<&#65533;kj&#65533;&#65533;&#65533;s&#65533;&#65533;
R&#65533;&#1020;4&#65533;}&#65533;&#65533;&#65533;\&#65533;o&#65533;N&#65533;2T&#65533;&#65533;&#65533;&#1655;Or@&#65533;t&#65533;ak&#65533;\&#1430;>&#65533;/&#65533;&#65533;P&#65533;&#65533;J&#65533;L2 w
&#65533;&#65533;&#65533;&#65533;XL&#1143;N&#12171;&#65533;&#65533;&#65533;&#65533;T&#65533;&#65533;&#65533;&#65533;&#65533;b&#65533;c*&#65533;W.&#65533;-&#65533;&#65533;G'&#65533;&#65533;&#65533;6V&#65533;/N&#65533;&#65533;j&#65533;^3;&#65533;A/&#65533;\&#65533;)Fp&#65533;&#65533;U
%&#65533;&#65533;[&#65533;&#65533;&#65533;}&#65533;;	&#65533;3^e&#65533;n%U+&#65533;&#65533;&#65533;&#65533;`&#65533;&#65533;&#65533;&#65533;&#65533;&#65533;&#65533;&#65533;&#65533;&#65533;&#65533;&#65533;&#65533;&#65533;&#65533;&#65533;&#65533;&#65533;['&#65533;&#65533;C br&#65533;&#65533;:a&#65533;<&#65533;
&#65533;&#65533;lu#E&#65533;R&#65533;T&#65533;&#65533;&#65533;&#65533;&#65533;t&#65533;&#65533;&#65533;&#65533;&#65533;&#65533;&#65533;&#65533;&#65533;&#65533;99&#65533;&#65533;(&#65533;&#65533;&#65533;&#65533;&#65533;tt:&#65533;UvkvD&#65533;&#65533;&#65533;&#65533;&#65533;&#65533;&#65533;&#65533;&#65533;&#65533;&#65533;&#65533;&#65533;LhI&#65533;&#65533;K&#65533;$&#65533;;hp&#2007;|&#65533;6&#65533;&#65533;&#65533;#&#65533; &#65533;0&#65533;&#65533;&#65533;&#457;\>RL&#65533;Q&#65533;8&#65533;F&#1451;b&#65533;_'r&#65533;Xz&#65533;&#65533;&#65533; = &#65533;Y&#65533;
"
&#65533;
&#65533;Z&#65533;$GSLP&#65533;B&#65533;P[H&#65533; &#65533;&#65533;&#1866;n3)&#65533;H&#65533;>&#1781;&#65533;/&#65533;&#690;&#65533;[B&#65533;&#612;P&#65533;&#65533;E&#65533;&#65533;Vr&#65533;&#463;/&#65533;Q&#65533;6&#65533;}I7&#65533;&#65533;&#65533;&#65533;"&#65533;&#65533;5@&#65533;&#65533;&#65533;&#65533;x&#38044;&#65533;qdb&#65533;1sV-&#1716; &#1912;&#65533;&#1430;hf_37 i&#65533;Q	&#65533;uHRQ&#1980;&#65533;5&#65533;sc&#65533;U8
&#65533;&#65533;&#65533;&#65533;$qL&#65533;f&#65533;8p&#65533;&#65533;&#65533;[#&#65533;iQ7&#65533;&#65533;&#65533;&#65533;j&#65533;&#65533;&#634;&#65533;&#65533;B&#65533;3&#65533;{&#65533;&#65533;&#65533;&#45145;&#65533;z&#65533;&#65533;3&#65533;o&#65533;Y&#65533;&&#65533;&#65533;"|b&#65533;!&#65533;&#65533;&#1052;&#65533;%`Rb8#&&#65533;  &#65533;AcBY&#65533;&#65533;&#65533;&#65533;Om&#65533;F&#65533;&#65533;&#65533;4]8&#65533;&#704;K&#65533;U&#65533;Zm&#65533;&#65533;&#65533;\tYA&#65533;]&#65533;!w&#1803;&#65533;&#65533;&#65533;&#65533;'&#65533;WXx&#65533;&#65533;v!&#65533;&#65533;r&#65533;geh&#65533;&#65533;&#65533;&#65533;24&#65533;&#1619;&#65533;x&#65533;6&#65533;P&#589;&#65533;&#1900;&#65533;u&#65533;&#65533;zX3&#65533;;&#65533;&#65533;&#65533;%&#65533;'u&#65533;&#65533;w&#65533;=&#65533;&#65533;&#65533;&#65533;e&#65533;#&#65533;.&#65533;&#65533;Rst&g\&#65533;&#65533;)B&#65533;&#65533;&#65533;&#30474;&#65533;&#65533;W&#65533;o&#65533;&#65533;&pD&#65533;h,&#65533;&#65533;&#65533;x&#65533;R&#65533;(&#65533;L*&#65533;_ &#65533;\G0}&#42664;&#65533;&#65533;&#65533;_}:&#65533;&#1283;
d&#65533;N;&#65533;&#65533;
&#65533;&#65533;
	&#65533;&#65533;B&#65533;HV_&#65533;&#65533;N&#65533;8&#4595;&#65533;&#65533;&#65533;%&#65533;j"\]&#65533;&#65533;&#65533;2&#65533;&#65533;"n&#1562;RF&#65533;&#149;&#65533;&#65533;&#65533;k&#65533;&#65533;&#65533;&#65533;&#216;&#65533;:&#65533;;&#65533;Sa&#65533;&#65533;&#65533;&#65533;&#65533;&#65533;&#65533;&#65533;J&l&#65533;K6&#65533;g&#65533;&#65533;&#65533;&#65533;d<B8&#65533;&#65533;&#65533;&#65533;&#1157;&#65533;&#65533;9F&#65533;r&#65533;&#65533;'&#65533;&#65533;fL&#65533;c&#65533;&#65533;&#65533;^&#65533;&#65533;&#65533;&#65533;#c&#65533;\)&#65533;!K&#65533;&#65533;&#65533;&#65533;%)&#65533;&#65533;&#65533;h&#65533;&#65533;&#65533;Nz&#65533;&#496;&#65533;Y&#65533;8o&#65533;(&#65533;?&#65533;&#65533;&#65533;"&#65533;&#65533;6&#65533;&#65533;~&#65533;p@NE&#1556;ZQ&#65533;&#65533;+&#65533;&#65533;q&#65533;&#65533;/ &#65533;T&#65533;&#65533;&#65533;]&#65533;v[&#65533;&#65533;l/&#65533;:!&#65533;&&#65533;M5$V--&#65533;+
&#65533;m&#65533;&#65533;*D
&#65533;xoK)&#65533;&#65533;&#65533;hq&#65533;&#1788;&#65533;&#65533;&#65533;&#65533;L&#65533;S&#65533;&#65533;&#65533; &#65533;&#65533;,x&#197;G&#65533;-&#65533;c&#65533;s&#5411;&#65533;&#65533;&#65533;A&#65533;s&#65533;qNs&#65533;&#65533;^&#65533;&#65533;&#65533;&#65533;&#65533;&#1760;4&#65533;U&#65533;s&#65533;2&#65533;&#65533;#r&#65533;7&#65533;&#65533;_z&#65533;&#1055;&#65533;1&#11991;&#65533;f&#65533;:{&#65533;&#65533;&#65533;&#65533;m&#65533;U&#65533;F&#65533;tPDE&#65533;&#65533;V&#65533;J&#65533;&#65533;&#65533;1&#65533;&#65533;&#65533;$&#65533;&l&#65533;&#65533;#&#65533;&#65533;Nm&#65533;&#65533;,&#65533;>&#65533;l&#65533;$&#65533;&#65533;&#65533;\n$@&#65533;&#65533;&#65533;' &#65533;yq&#65533;q&#65533;&#1657;&#65533;1&#65533;AorB;&#65533;&#65533;8<&#1945;h\&#65533;&#65533;&#65533;&#65533;&#65533;L}n&#65533;	&#65533;H&#65533;j&#65533;&#65533;w&#65533;r&#65533;&#65533;&#65533;T&#65533;	*[&#1490;]&#2004;sB.&#65533;&#65533;T&#65533;&#736;&#65533;&#65533;&#65533; &#65533;y&#65533;&#65533;&#65533;&#949;&#191;!&#65533;c@D&#65533;&#65533;&#65533;&#65533;'&#65533; BI&#65533;&#65533; V&#65533;&#65533;AyZQ&#65533;V &#65533;x&#65533;j&#65533;&#65533;&#65533;{&#65533;&#65533;&#65533;&#65533;&#250;&#65533;&#65533;&#65533;&#65533;)k&#65533;k&#65533;&#65533;&#65533;&#65533;g&#65533;&#65533;Ie^&#65533;"&#65533;!&#65533;&#475;&#65533;&#65533;q&#65533;&#1890;&#65533;&#65533;&&#65533;&#65533;F&#282;s&#65533;D&#65533;&#51985;&#65533;&#65533;&#65533;=&#65533;&#65533;	&#65533;&#65533;&#65533;&#65533;&#65533;ugC/&#65533;y&#65533;&#65533;&#65533;D&#65533;&#65533;&#65533;&#65533;&#65533;gF&#65533;&#65533;x&#65533;[]g;H&#65533;hG&#65533;&#65533;&#65533;&#65533;|&#65533;JU&#65533;&#65533;&#65533;'M&#65533;bt&#65533;a1&#65533;x@]&#65533;0xb4&#65533;&#65533;44&#65533;@?Y&#65533;&#65533;&#65533;&#65533;&#65533;X&#65533;E^u&#65533;&#65533;x$!&#65533;p&#65533;$L&#65533;&#1202;&#65533;F&#65533;4&#65533;|&#65533;P&#65533;&#65533;&#65533;&#65533;i%&#65533;L&#65533;*&#65533; &#65533;&#65533;e&#65533; }k&#65533;	&#65533;&#1028;!(2&#65533;&#65533;&#65533;C9&#789;&#65533;&#65533;&#65533;*T%&#65533;J&#65533;&#27841;&#65533;#&#65533;CWJQz&#65533;J&#65533;3&#65533;xPe&#65533;&#65533;&#65533;Y&#65533;&#65533;&#65533;&#65533;=&#65533;e&#65533;rS&#65533;&#65533;hP&#65533;&#65533;|&#65533;&#65533;&#65533;IL&#65533;&#65533;dE&#65533;&#65533;&#65533;I&#65533;s&#65533;kjhEE9&#65533;(&#65533;
&#65533;6aEE	&#65533;]&#65533;f&#65533;	&#65533;Hj l&#65533;&#65533;5&#65533;f&#65533;e&#65533;&#65533;&#65533;K&#65533;/O&#65533;&#65533;&#65533;#&#65533;z&#65533;?&#65533;UB&#1495;&#65533;&#65533;n&#65533;&#65533;&#65533;&#65533;&#65533;RE`pA&#65533;&#34590;&#65533;&#65533;r1&#65533;&#65533;&#65533;3&#65533;EJ&#65533;&#65533;2&#65533;5l&#65533;&&#65533;cT&#65533;&&#65533;&#65533;&#65533;&#65533;d*&#65533;&#65533;&#65533;2sy&#65533;&#65533;b&#65533;&#65533;&#65533;n&#65533;&#65533;[3&#65533;%{&#65533;&#65533;WB&#65533;&#65533;&#65533;&#65533;&#65533;&#65533;"53&#65533;&#65533;&#65533;&#65533;&#65533;k`u&#65533;Q&#65533;&#65533;G-&#65533;&#65533;* &#65533;&#65533;>a?
*&#65533;&#65533;H&#65533;&#65533;&#65533;&#1186;&#65533;&#65533;,&#65533;&#65533;&#65533;5&#65533;nZ&#65533;&#65533;&#65533;a&#65533;A&#65533;&#65533;9&#65533;e&#65533;&#65533;&#49827;&#65533;P &#65533;~s`&#65533;&#65533;D%&#65533;&#65533;h&#65533;DF&#65533;&#65533;&&#65533;5&#1869;/{&#65533;&#65533;t&#65533;W&#65533;&#65533;&#65533;HM
&#65533;O&#1441;&#65533;&#65533;&#65533;~&#65533;&#65533;&#65533;&#65533;&#65533;&#65533;w&#1603;&#65533;&#1278;r!x&#65533;^&#65533;H&#65533;(&#65533;6x&#65533;&#65533;%%Mj_&#65533;6&#306;!&#65533;&#65533;&#65533;&#65533;&#65533;]&#65533;R}C &#65533;&#65533;X=&#65533;8u/&#65533;Z&#65533;c&#65533;&#65533;&#65533;v&#65533;&#65533;&#65533;&#65533;&#65533;&#2005;&#65533;&#65533;,&#65533;&#65533;&#65533;X&#65533;&#65533;e&#65533;&#65533;&#65533;&#65533;&#65533;&#65533;&#65533;w&#65533;4&#65533;o&#65533;&#65533;`,&#65533;&#65533;&#65533;b&#65533;-&#65533;&#1950;&#65533;&#65533;&#65533;)d&#65533;em&#65533;&#226;&#65533;p&#65533;9&#65533;?&#65533;&#65533;&#65533;:&#65533;&#1167;-&#65533;&#65533;J&#65533;*f-3&#65533;&#65533;h&#65533;&#65533;&#65533;E&#65533;1r&#65533;&#65533;<Njk	&#65533;&#65533;N2&#65533;&#1917;o&#65533;&#65533;]O&#65533;x&#65533;r~4~]&e!&#1221;nx&#65533;&#65533;&#65533;f)&#65533;%39&#65533;e&#65533;&#65533;&#65533;&#65533;&#65533;e&#65533;&#65533;Wh&#65533;&#65533;l*I&#65533;&#65533;s&#65533;Z&#1182;&#65533;&#65533;GZb&#65533;^y&#65533;&#65533;4&#65533;\&#65533;b&#65533;&#65533; &#65533;/cG|&#65533;J&#65533;&#65533;&#1320;pXg&#65533;&#409;9&#65533;&#65533;4&#65533;+&#65533;&#65533;&#65533;&#65533;&#65533;2&#65533;&#65533;&&#65533;&#65533;&#65533;&#65533;&#65533;H&#65533;r_&#65533;&#65533;&#65533;&&#65533;&#65533;'&#65533;&#65533;&#65533;&#65533;\&#65533;&#65533;.Z&#1809;&#65533;-}&#65533;&#65533;&#984;&#65533;V/&#65533;&#65533;H]&#65533;;$(&#65533;k&#65533;&#65533;&#65533;&#65533;Y&#65533;.&#65533;%&#65533;,3&#65533;&#65533;[&#65533;&#65533;&#1456;R^v&#65533;&#65533;{&#65533;&#65533;&#65533;&#65533;o&#65533;_&#65533;&#65533;&#65533;&#65533;&#65533;&#65533;W&#65533;l&#65533;W&#65533;R>&#65533;v&#65533; &#1520;&#65533;:g&#65533;&#65533;&#65533;&#65533;#1&#65533;&#65533;&#65533;X&#65533;&#65533;&#65533;&#65533;1&#65533;#o&#65533;&#65533;H&#65533;n&#65533;?g&#65533;&#65533;&#65533;&#65533;"&#65533;s&#65533;&#65533;&#65533;&#65533;&#65533;>&#65533;e&#65533;[r}a&#65533;0|^#cg&#65533;x&#65533;&#65533;M&#65533;&#65533;7w&#65533;&#65533;&#65533;&#65533;GNl&#65533;(&#65533;&#65533;I/:&#65533;&#65533;&#65533;&#65533;x&#65533;GB&#65533;&#65533;&#65533;&#65533;&#53899;&#65533;&#65533;7"M&#65533;&#65533;&#1419;\&#65533;&#65533;_&#65533;	%slg[&#13597;&#65533;&#65533;&#65533;&#65533;`&#65533;&#65533;&#65533;&#65533;&#60578;A&#65533;w&#65533;&#65533;&#65533;&#65533;&#65533;&#65533;3&#65533;&#65533;i,&#65533;et&#65533;!&#65533;J&#65533;|WZd&#65533;x>7 :&#65533;r&#65533;/q&#65533;&#65533;&#65533;&#65533;$$|&#65533;o8&#65533;&#65533;Nn{&#65533;&#65533;v&#65533;&#65533;&#65533;&#65533;&#65533;#&#65533;&#65533;}&#65533;[&#65533;C&#1979;&#65533;&#65533;&#65533;Z&#65533;8&#65533;&#65533;&#65533;&#65533;C7H&#65533;&#65533;&#65533;N[&#65533;&#65533;w&#65533;&#65533;~&#65533; ';&#65533;A_&#65533;'&#65533;hd&#65533;&#65533;&#65533;&#65533;&#493;?u&#65533;&#65533;&#65533;&#65533;&#65533;K&#774;+Wsr?&#65533;^&#199;SV*&#65533;&#1472;&#65533;Q{&#65533;g{2&#65533;dajy&#65533;&#65533;gU&#65533;d&#65533;&#65533;_|&#65533;&#65533;Gh&#65533;v&#65533;a &#65533;}&#65533;&#65533;Gl&#65533;&#65533;s&#65533;'}$t&#65533;Gi
&#1537;0xzP&#65533;-&#65533;e&#65533;v;}&#65533;/2<&#65533;&#65533;;&#65533;&#65533;kgt&#65533;\&#65533;&#65533;wy&#65533;[}&#65533;&#65533;&#65533;x&#65533;&#65533;dD&#65533;&#65533;&#65533;t&#65533;S&#65533; &#65533;s&#65533;&#65533;!&#65533;OXN&#65533;&#65533;txd*&#65533;v7vwpuJ&#65533;E|h&#65533;&#65533;&#65533;f&#65533;a&#65533;^M&#65533;y&#65533;&#65533;&#65533;c&#65533;3hyX&#65533;8f&#65533;w&#65533;E&#65533;&#65533;g;&#65533;A&#65533;&#65533;02a&#65533;g&#65533;t&#65533;0k&#65533;]&#65533;&#65533;{tA&#65533;|<D|6wV\p&#32897;R&#65533;&#65533;y&#65533;&#65533;L&#65533;8l&#65533;&#65533;8&#65533;#&#65533;&#65533;,ch&&#65533;&#65533;&#65533;d&#65533;&#65533;~&#65533;rp&#65533;Iq&#65533;q&#65533;&#65533;v&#65533;a&#65533;&#65533;m|&#65533;vh&#65533;&#65533;zMA&#65533;t&#65533;c&#65533;v|&#65533;(&#65533;&#65533;X&#65533;&#65533;&#65533;&#65533;I&#65533;&#65533;&#65533;P-V&#65533;&#65533;&#65533;W&#65533;D&#65533;Y&#65533;&#65533;s4xn&#65533;&#65533;&#65533;(&#65533;&#65533;&#65533;&#65533;&#65533;&#65533;&#65533;v&#65533;[)&#65533;|&#65533;I&#65533;&#65533;&#65533;&#65533;&#65533;"vs&#65533;&#65533;{&#65533;;&#65533;'&#65533;&#65533;&#65533;&#65533;&#65533;&#65533;H&#65533;&#65533;7h`Pv&#65533;p &#65533;rjw&#65533;&#65533;&#65533;y)&#65533;y&#1832;&#65533;%&#521;&#65533;x|&#65533;&#515;H&#65533;`&#65533;h&#65533;6&#65533;&#65533;-&#65533;&#65533;&#65533;&#65533;?xm&#65533;&#65533;J&tA&#65533;&#65533;&#65533;y&#65533;&#65533;&#65533;&#65533;&#65533;&#65533;&#65533;X&#65533;.9&#65533;&#65533;s&#65533;&#65533;t/&#65533;0&#65533;&#1556;&#65533;&#65533;&#65533;E&#65533;&#65533;&#65533;&#65533;t&#65533;(&#65533;Z&#65533;&#65533;&#65533;X&#65533;&#65533;&#65533;GnA&#65533;&#65533;&#65533;r&#65533;Vs&#65533;GpEV&#65533;e&#65533;6&#65533;R&#65533;&#65533;&#65533;&#65533;&#65533;&#65533;iD)&#65533;"w&#65533;b&#65533;VD&#65533;&#65533;g&#65533;[X&#65533;&#65533;X11Y&#65533;&#2038;&#65533;&#65533;e4)&#65533;M)F&#65533;d&#65533;e&#65533;/&#65533;[6&#65533;g&#65533;&#1292;o7&#65533;F&#65533;&#65533;&#580;2&#32839;&#65533;hg&#65533;t7&#65533;&#65533;k&#65533;v&#65533;&&#65533;&#65533;O&#65533;Z\	&#65533;Z&#65533;&#65533;'a&#65533;Gv"&#65533;&#65533;G`&#65533;&#65533;&#462;&#65533;&#65533;&#65533;~&#65533;&#65533;(&#65533;G&#65533;i&#135;&#65533;&#65533;&#65533;w(&#65533;y&#65533;&#65533;&#65533;&#65533;}0&#65533;&#65533;&#65533;&#65533;I&&#65533;&#65533;&#1628;|&#65533;&#65533;&#65533;&#65533;}&#65533;&#65533;W7&#65533;'&#65533;&#65533;&#65533;&#65533;ac&#65533;&#65533;P&#65533;(Kv&#65533;&#65533;%|&#65533;gz&#65533;&#65533;+&#65533;s&#65533;z&#65533;}&#65533;18&#65533;i&#65533;Q&#65533;9z&#65533;'&#65533;&#65533;&#65533;s&#1369;|.&#1929;&#65533;tG&#65533;&#65533;&#65533;7]W&#65533;&#65533;&#65533;&#65533;&#65533;y&#65533;I&#65533;#&#65533;&#65533;&#65533;i|A&#65533;Y&#65533;&#65533;	*v&#65533;&#65533;~Y&#65533;&#65533;c
TA&#65533;&#65533;&#65533;rY&#65533;s&#65533;B9&#65533;Z&#65533;&#65533;&#65533;&#65533;NI{&#65533;-&#65533;&#65533;v&#57823;Gd&#65533;&#65533;&#65533;&#65533;&#601;&#65533;&#65533;&#65533;	&#65533;&#65533;T&#65533;(&#65533;&#65533;&#65533;KW&#65533;&#65533;bHx&#65533;&#65533;z8&#65533;0G&#65533;&#65533;&#65533;F0&#65533;&#65533;Wm:&#65533;&#65533;&#65533;&#65533;{&#1032;&#65533;&#457;&#65533;&#65533;&#65533;S&#65533;&#65533;9&#65533;&#65533;%J&#65533;&#1636;&#65533;W|&#65533;h&#65533;&#65533;^6&#65533;s&#65533;&#65533;&#65533;&#65533;~o&)1&#65533;uE8x]
&#65533;&#65533;x&#65533;b`!&#65533;&#65533;4&#65533;C&#65533;&#35266;w&#65533;&#65533;&8&#65533;&#65533;&#65533;8&#65533;&#65533;(&#65533;&#65533;&#65533;a &#65533;XG&#65533;r&#65533;T:}&#65533;&#65533;&#65533;Y&#65533;&#65533;i&#65533;s&#65533;{&#65533;&#65533;r&#65533;-&#65533;9&#65533;Xy&#65533;&#65533;&#65533;)Z&#65533;g&#65533;&#65533;j&#65533;&#65533;&#65533;&#65533;&#65533;&#1639;}&#65533;&#65533;&#65533;w&#65533;N&#550;&#65533;y`9*1|&#65533;&#65533;CC&#65533;+&#65533;ZAmJ&#65533;.&#65533;&#65533;hxu&#65533;v&#65533;&#65533;&#65533;&#65533;z&#65533;!H&#65533;&#65533;	`NF&#65533;&#65533;&#419;j&#65533;&#65533;$~&#65533;$&#65533;&#65533;h&#65533;&#65533;&#65533;&#65533;W1(&#65533;&#65533;[:7&#65533;&#1422;-md&#65533;d&#65533;]&#65533;7n&#65533;&#65533;&#65533;:&#65533;&#65533;&#65533;#&#65533;J&#65533;&#65533;)nqD&#65533;&#65533;&#65533;(&#65533;&#65533;:&#65533;")&#65533;&#65533;&#65533;e
[&#65533;9&#65533;&#1158;^&#1483;&#65533;&#65533;Y&#65533;&#65533;&#65533;&#65533;&#65533;&#65533;#&#65533;&#65533;&#1690;&#65533;&#65533;&#65533;&#65533;&#65533;&#65533;,SX
;&#65533;IX&#65533;&#65533; &#65533;G)|&&#65533;&#65533;&#429;,&#65533;ij&#65533;&#65533;&#618;&#65533;yd&#65533;z&#65533;&#65533;4',&#65533;&#65533;	&#65533;&#65533;j&#65533;&#65533;&#65533;&#65533;x&#65533;&#65533;:&#65533;&#65533;_&#65533;&#65533;'&#65533;e&#65533;p&#65533;:&#65533;&#137;&#65533;T&#65533;&#65533;yR&#65533; &#65533;&#65533;&#65533;S[u!&#65533;&#65533;&#65533;&#65533;Jt6&#65533;&#65533;&#65533;&#65533;t&#65533;cd&#65533;io&#65533;*&#65533;&#65533;6&#65533;&#65533;*>&#65533;&#65533;}&#65533;J&#65533;y&#65533;r&#65533;&#65533;H&#65533;J&#65533;F&#65533;&r&#65533;&#65533;K&#65533;&#65533;&#65533;Cj-w&#65533;&#65533;&#65533;Je&#65533;Qi&#65533;&#65533;&#65533;xl&#65533;&#65533;hK&#65533;&#65533;j&#65533;&#1610;|@&#65533;&#65533;-&#65533;&#65533;=+&#65533;&#65533;&#65533;&#65533;&#65533;^&#65533;jEJ&#65533;F&#65533;&#65533;&#65533;&#65533;b%&#48437;&#65533;&#65533;&#65533;&#65533;_&#1184;l[&#65533;&#65533;	&#65533;&#65533;&#65533;&#65533;1;&#65533;6&#65533;&#65533;&#65533;&#65533;Q&#65533;w&#65533;&#17053;f&#65533;&#65533;K&#65533;&#65533;&#65533;&#65533;(&#65533;&#65533;&#65533;q!{&#65533;)&#65533;&#65533;&#65533;&#65533;Qp&#65533;i&#65533;&#65533;`p&#1701;&#65533;&#65533;j&#65533;&#1179;&#65533;&#65533;&#65533;&#65533;9&#65533;&#65533;Q&#65533;u&#65533;&#65533;n&#1727;&#359;&#65533;&#65533;&#65533;&#65533;&#65533;&#65533;&#65533;&#65533;&#65533;&#65533;&#65533;z&#65533;{&#65533;&#65533;&#65533;&#624;&#65533;&#65533;&#65533;&#65533;v{&#65533;G&#1781;&#65533;+}&#65533;W&#65533;&#65533;&#681;&#65533;8&#65533;&#65533;&#734;&#65533;[&#65533;&#65533;&#65533;wl&#65533;&#65533;LZ&#65533;&#65533;x&#65533;&#65533;&#65533;&#65533;&#741;&#523;&#65533;&#65533;&#65533;&#65533;Z&#65533;&#65533;&#65533;&#65533;&#65533;!l&#65533;*
gV+&#65533;&#65533;&#65533;&#65533;&#65533;I&#65533;E&#65533;&#65533;H&#1661;&#65533;&#65533;&#65533;&&#65533;F&#65533;-&#65533;HR9jf&#564;&#65533;&#65533;T=&#65533;&#65533;&#65533;L,S|&#65533;
F&#65533;mJ3&#65533;&#65533;&#65533;&#65533;&#65533;!&#65533;&#65533;&#65533;&#65533;&#65533;&#65533;jJw&#65533;&#65533;&#65533;&#65533;2&#65533;&#65533;&#65533;&#1587;&#65533;&#65533;&#65533;%&#65533;&#65533;&#65533;&#65533;&#65533;2z&#65533;&#65533;9C&#65533;&#65533;&#65533;&#65533;8&#65533;2&#354;&#65533;nR&#1786;&#65533;rx&#65533;;&#65533;&#65533;&#65533;&#65533;&#65533;&#637;j&#65533;&#65533;&#599;&#65533;&#65533;#&#1270;`(C&#65533;`~&#1173;' 	&#65533;u&#65533;u&#65533;&#65533;>}&#65533;&#65533;&#65533;&#65533;k&#65533;,&#65533;&#65533;+&#65533;k&#65533;&f&#476;&#1843;&#43098;&#65533;&#65533;L&#65533;&#65533;&#65533;up{.&#65533;&#65533;&#65533;L&#65533;&#40573;&#65533;)PT&#40477;X&#65533;Z&#65533;6&#65533;&#65533;&#65533;&#552;+&#135;&#65533;&#65533;&#65533;K&#65533;&#65533;&#602;&#65533;&#65533;&#65533;&#65533;&#65533;QL&#65533;@&#65533;<3&#816;2&#65533;&#65533;.&#65533;;&#65533;~-T&#65533;l&#65533;&#1848;.&#65533;x&#65533;\&#65533;>m&#65533;9&#65533;&#65533;&#819;5U&#65533;&#1815;]&#65533;9&#65533;D<y?&#65533;&#65533;"&#65533;&#65533;8&#65533;w&#65533;9u|&#65533;@0&#964;A&#231;6&#65533;~&#65533;j+&#490716;&#65533;&#65533;|&#65533;&#65533;&#65533;&#65533;,&#65533;&#65533;,&#65533;&#43827;&#65533;:&#65533;&#65533;&#65533;&#65533;&#65533;x&#65533;&#65533;&#65533;k*&#931;&#65533;&#65533;\gx&#65533;&#65533;&#65533;\&#65533;&#65533;&#65533;/&#65533;s'x&#65533;,&#65533;7&#65533;%&#65533;&#65533;&#65533;&#65533;K&#65533;z&#1290;&#65533;&#65533;wI&#65533;&#65533;&#65533;H&#65533;r&#65533;&#65533;&#65533;&#65533;&#1579;&#65533;&#65533;9&#65533;
S!yR&#65533;&#65533;$k&#65533; &#65533;7|1H&#65533;F&#65533;v&#139;{&#65533;&#65533;&#245500;j&#65533;&#1481;&#65533;v&#65533;&#65533;2}&#65533;y&#65533;)&#65533;m\{&#65533;&#65533;k4&#65533;&#65533;-&#65533;&#65533;v&#65533;D(`&#65533;&#1730;:"wC&#65533;&#65533;K&#65533;&#65533;X&#1186;&#65533;eX&#732;&#65533;&&#65533;K]&#65533;&#65533;&#65533;&#65533;&#65533;&#65533;&#65533;E&#65533;&#1049;7tV[&#65533;&#1270;&#65533;V&#65533;&#65533;&#65533;&#710;&#65533;V325&#65533;L&#65533;{L&#65533;h&#65533;9{&#65533;K&#65533;*M&#65533;CZ&#65533;&#65533;h&#65533;&]&#65533;v\&#65533;&#65533;-*&#65533;&#65533;&#65533;&#65533;L&#65533;&#12956;&#65533;&#65533;&#65533;&#65533;Y&#65533;wQ M6&#65533;f&#1467;&#65533;&#65533;&#65533;;&#65533;&#65533;j&#65533;&#65533;&#65533;&#65533;&#65533;&#65533;&#65533;&#65533;&#65533;&#65533;&#65533;&#65533;z&#65533;M&#65533;&#65533;J&#65533;&#65533;&#65533;U&#65533;&#65533;&#1304;&#1362;,&#65533;&#65533;K&#65533;=&#65533;&#65533;m&#65533;&#65533; &#65533;m^&#65533;&#65533;^&#65533;&#65533;&#65533;&#65533;~&#65533;&#65533;&#65533;]&#65533;W-&#65533;&#65533;&#65533;&#65533;&#669;&#65533;:&#65533;a&#65533;&#65533;H&#65533;&#900;M&#65533;&#65533;m&#65533;&#65533;}&#65533;kk&#1300;j&#1563;&#65533;%}&#65533;n[Z&#65533;&#65533;x&#65533;Mk&#65533;&#65533;&#65533;&#65533;-&#65533;|&#65533;:&#65533;&#65533;m&#65533;&#65533;&#65533;C&#65533;}&#65533;&#65533;&#65533;&#65533;+&#65533;c&#65533;3&#65533;]&#1544;&#65533;&#65533;&#65533;&#65533;&#65533;\&#65533;&#65533;&#65533;M&#65533;^&#65533;&#65533;&#65533;C7M&#65533;i&#65533;&#65533;&#65533;&#65533;Z!}&#65533;<.&#65533;7=&#65533;:l&#750;L&#65533;&#65533;=&#65533;@=&#65533;^~&#65533;&#65533;&#65533;&#65533;C&#65533;&#65533;8&#65533;&#65533;y&#65533;&#1388;&#65533;$&#65533;&#65533;kl&#65533;&#65533;8&#65533;&#65533;&#65533;T&#65533;:&#65533;T =&#65533;&#956;j&&#65533;l\&#65533;B&#65533;&#1282;&#65533;&#65533;/&#65533;&#65533;&#65533;&#65533;1&#65533;&#65533;J;&#65533;^d&#65533;&#65533;
<&#65533;&#65533;&#825;|QR&#65533;]&#65533;&#65533;&#65533;&#65533;9&#65533;&#65533;&#65533;M&#65533;6~&#65533;HK&#65533;&#65533;&#65533;+v&#65533;M}&#65533;|E&#65533;&#65533;Lm\&#65533;&#65533;,w&#65533;&&#65533;n&#65533;&#65533;&#65533;&#65533;8l&#65533;w&#65533;Z}n&#65533;&#65533;Y&#65533;&#65533;&#65533;~&#65533;&#65533;&#65533;&#65533;&#65533;)&#65533;&#65533;&#65533;&#65533;&#65533;&#65533;s<&#65533;D&#65533;&#65533;&#65533;&#65533;&#65533;&#65533;&#65533;)Ywd&#65533;M+pZL
d&#65533;p{&#65533;W&#65533;&#1192;9&#65533;&#65533;&#65533;&#142;&#883;&#65533;&#65533;O:&#65533;O&#65533;&#65533;3G&#65533;&#65533;J&#65533;"&#65533;&#65533;~&#65533;.&#65533;&#65533;&#65533;&#718;-&#65533;5&#1653;&#65533;H&#65533;N&#65533;&#65533;&#65533;&#65533;&#65533;^&#437;C&#1800;7&#65533;&#65533;&#65533;V&#65533;&#65533;s&#65533;&#65533;wHBm&#65533;&#65533;&#65533;&#65533;>&#65533;&#65533;&#65533;8Z&#65533;M&#65533;eD&#65533;&#65533;&#65533;&#65533;&#65533;&#65533;&#65533;&#65533;;&#65533;&#749;&#65533;&#65533;N&#65533;&#65533;&#65533;.&#65533;Z;&#65533;&#65533;&#65533;X&#1964;&#65533;/&#65533;&#65533;^=o&#65533;&#65533;&#65533;&#65533;7&#65533;&#65533;l&#65533;T&#65533;?a&#65533;]&#65533;&#65533;&#65533;m&#65533;&#65533;l&#65533;&#65533;)&#65533;Lw&#65533;&#65533;0&#65533;&#65533;(&#65533;m&#65533;^m&#65533;/&#65533;&#65533;&#65533;P&#65533;m&#65533;&#65533;:&#65533;;&#65533;S&#65533;6&#65533;&#65533;M&#52184;&#65533;U&#1709;&#65533;&#65533;oO&#65533;&#65533;&#65533;&#65533;&#65533;
&#65533;&#65533;M&#65533;&#65533;&#65533;&#65533;`&#65533;>&#65533;&#65533;M&#65533;3&#65533;?&#65533;&#65533;n&#65533;&#65533;&#65533;&#65533;&#65533;&#65533;&#65533;&#65533;&#65533;&#65533;&#65533;&#65533;g&#65533;&#65533;=x&#65533;&#65533;&#65533;&#65533;H&#65533;$&#65533;&#65533;0&#65533;&#65533;&#65533;&#65533;&#65533;&#65533;h&#65533;&#1246;|&#65533;&#65533;l&#65533;&&#65533;&#1684;^&#65533;&#65533;:&#65533;&#65533;"&#65533;&#65533;w&#65533;&#65533;o&#65533;o&#65533;Y&#65533;&#65533;&#65533;=&#65533;&#65533;&#65533;&#65533;"&#65533;&#65533;=&#65533;&#65533; &#65533;&#65533;??&#65533;&#65533;J&#65533;$S&#65533;&#65533;&#1593;&#65533;+&#65533;&#65533;-&#65533;&#870;)&#65533;&#65533;;&#65533;&#65533;|&#65533;&#65533;&#65533;&#65533;8V&#65533;H&#65533;]/&#65533;&#65533;&#65533;&#65533;&#65533;&#65533;&#65533;&#65533;&#65533;&#65533;4&#65533;&#65533;&#65533;&#65533;&#65533;k8&#65533;&#1678;&#65533;/&#65533;&#65533;&#65533;&#65533;&#65533;s&#65533;&#65533;&#65533;\q&#65533;/&#65533;&#65533;&#65533;&#65533;V&#65533;&#65533;3&#65533;&#65533;&#65533;&#65533;&#65533;&#65533;&#65533;&#65533;&#65533;^&#65533;&#65533;&#65533;&#65533;H&#65533;&#65533;&#65533;&#65533;&#65533;&#65533;&#65533;{?&#65533;&#65533;&#65533;&#65533;&#65533;(&#65533;&#65533;+	&#65533;@&#65533;%&#65533;&#65533;U&#65533;&#65533;&#65533;&#65533;&#65533;&#65533;&#65533;&#65533;&#65533;&#65533;&#65533;n&#220;&#65533;`Z&#65533;&#65533;&#65533;&#65533;&#65533;&#65533;&#65533;8&#65533;&#65533;&#65533;&#1381;&#65533;&#65533;&#864;&#1583;&#65533;&#65533;&#65533;&#11931;&#65533;&#65533;&#65533;&#65533;&#65533;&#65533;Q&#65533;&#65533;&#65533;&#65533;&#65533;&#65533;'&#65533;&#65533;&#65533;&#65533;&#65533;&#65533;&#65533;&#65533;&#65533;&#590;Vk&#65533;&#65533;&#3587;&#65533;&#65533;p&#65533;&#65533;&#194;"&#65533;&#65533;&#65533;&#65533;&#65533;&#65533;Vp&#65533;&#65533;&#65533;&#65533;&#65533;.n&#65533;6uU&#65533;&#65533;&#65533;b&#1506;Q+&#65533;&#65533;&#65533;}&#65533;vc&#65533;Q&#65533;)o1)&#65533;&#65533;&#627;&#65533;L.8&#65533;l8&#65533;'&#65533;(qE3&&#65533;i&#1255;&#65533;N&#65533;&#65533;&#65533;&#65533;PqB;F$z&#65533; )}\&#65533;}&#65533;&#21088;2&#65533;8&#65533;U&#65533;&#65533;k&#665;&#65533;&#65533;&#65533;\&#65533;^&#539;c&#65533;&#909;&#65533;O&#65533;I&#65533;Q&#65533;&#65533;+&#65533;&#65533;Q+&#65533;&#65533;x\&#65533;|}&#65533;Z&#65533;&#65533;GN%ib>7&#1630;&#65533;&#65533;G5&#65533;%9t&#65533;&#65533;lKgJ&#65533;&#65533;&#65533;&#65533;&#65533;W&#65533;&#65533;&#65533;&#65533;Y&#65533;&#65533;M&#494;&#65533;jo`&#65533;/&#65533;&#65533;&#65533;X&#65533;&#65533;&#65533;i}3&#65533;uy&#65533;&#65533;&#65533;+W&#65533;&#65533;&#65533;8&#65533;4&#65533;&#65533;&#65533;bW&#65533;&#65533;&#65533;&#65533;-&#65533;i&#65533;Ju6&#65533;z&#65533;&#65533;K&#65533;&#65533;&#65533;n&#177;&#65533;[]|&#65533;&#65533;a>&#65533;&#65533;&#65533;&#65533;4Y&#65533;&#620;$&#65533;*Z&#65533;&#65533;s&#65533;e&#65533;E}&#1721;&&#65533;C&#65533;&#65533;&#397;tJ8!ZvYh&#65533;R&#1289;&#65533;&#65533; &#65533;EV&#65533;&#65533;m&#475;S(r'&#65533;|&#65533;7&#65533;r&#65533;5&#65533;&#65533;&#65533;&#65533;&#65533;T&#65533;&#65533;&#65533;&#65533;tm&#65533;&#65533;&#65533;&#65533;&#65533;&#65533;&#65533;oKYF^&#65533;&#65533;u&#65533;:&#65533;&#65533;&#65533;{7&#65533;5&#65533;&#65533;&#65533;&#65533;&#65533;Z-1g&#65533;V&#65533;pI#~&#65533;&#65533;V&#65533;ra&#65533;&#65533;&#1684;i}&#65533;m&#65533;&#65533;aPZ&#65533;$&#65533;&#65533;>&#65533;&#65533;c*v&#936;#vy&#65533;'&#65533;-V&#65533;")&#65533;&#65533;&#65533;&#65533;&#65533;&#65533;&#65533;&#65533;?<&#65533;&#65533;a&#65533;S&#65533;t$K&#65533;&#65533;&#65533;&#65533;u;&#65533;&#608;r&#2013;&#65533;&#65533;Q&#65533;&#65533;gO&#65533;&#65533;&#65533;s&#65533;_J&#65533;&#65533;&#65533;&#65533;&#65533;&#65533;vv&#65533;~&#65533;b&#65533;&#65533;Z&#65533;&#65533;&#65533;&#65533;&#65533;g&#65533;&#65533;&#65533;%g&#1617;6g&#65533;=&#65533;&#65533;&#65533;d&R&#65533;&#49885;&#65533;y&#65533;&#666;V&#65533;O&#1033;&#65533;#&#65533;'&#65533;&#65533;(&#65533;&#65533;rkM&#65533;&#65533;I7(Eh&#65533;&#65533;`&#569;&#65533;)&#65533;p
&#65533;,&#65533;&#65533;&#65533;,&#65533;&#65533;&#65533;;[6&#1128;&#65533;&#65533;&#65533;&#65533;3&#65533;&#65533;&#65533;&#353;&#1151;&#65533;&#65533;z&#65533;a&#65533;f+&#65533;	&#65533;&#65533;&#65533;&#65533;&#65533;1P&#65533;*&#65533;&#65533;b&#65533;=y&#65533;&#65533;'&#65533;0&#65533;&#65533;{k&#65533;&#65533;&#65533;&#65533;&#65533;F&#65533;&#65533;&#65533;Q&#65533;&#65533;&#65533;B&#65533;&#65533;&#65533;&#65533;&#65533;k&#65533;`:J$&#65533;&#65533;L!&#65533;}ug-(&#65533;&#299;&#65533;1&#65533;L&#65533;&#65533;&#65533;&#65533;&#65533;F&#65533;~&#65533;d&#65533;&#65533;&#65533;40&#65533;&#65533;&#65533;&#65533;&#65533;&#65533;&#65533;&#65533;&#65533;F&#65533;5&#65533;&#65533;V&#65533;&#65533;{&#65533;&#614;&#65533;&#65533;&#65533;&#65533;&#65533;~&#65533;&#65533;&#65533;y2X&#65533;&#65533;&#65533;&#65533;&#65533;iujc&#65533;&#65533;&#65533;j&#65533;&#65533;(&#65533;&#65533;~&#65533;&#65533;8&#65533;j&#65533;&#65533;7C51&#65533;=?.q&#65533;&#65533;k&#65533;&#1909;bb&#65533;&#65533;&#65533;ic&#65533;&#65533;X]&#65533;z&#65533;&#65533;&#65533;&_WC&#65533;rGyo|i&#65533;c&#65533;-&#65533;12&#65533;sT&#65533;&#65533;5&#65533;&#1015;X&#65533;&#65533;&#65533;&#65533;&#65533;&#432;o&#65533;&#65533;&#65533;&#65533;&#65533;&#65533;&#65533;s+*p&#65533;Y&#65533;&#65533;&#65533;&#65533;&#65533;'&#65533;m&#65533;57&#65533;&#65533;&#65533;:&#65533;&#65533;&#65533;&#65533;G&#65533;&#65533;tv&#65533;&#65533;V&#65533;+v&#65533;&#65533;&#65533;&#65533;&#65533;c&#65533;z&#65533;&#65533;&#65533;.&#65533;{|&#65533;&#65533;x&#65533;Rk&#65533;&#65533;&#65533;&#65533;&#65533;$&#65533;&#65533;&#65533;!&#1482;&#65533;D&#1059;&#65533;&#65533;&#65533;M|&#65533;)&#65533;&#459;&#65533;4
y&#65533;&#65533;7>&#65533;l&#65533;&#65533;&#65533;&#65533;&#65533;&#65533;&#65533;H!+d&#65533;K\&#65533;&#65533;9&#65533;o&#65533;&#65533;;&#65533;su&#65533;&#65533;&#65533;-n&#65533;Y&#65533;_B&#65533;&#65533;&#65533;z&#65533;&#65533;&&#65533;?&#65533;&#65533;	PjV&#65533;"&#65533;@sq&#65533;v;&#65533;&#65533;&#65533;&#65533;%&#65533;"w&#65533;&#65533;&#1426;G?I9l&#65533;&#65533;c&#65533;&#65533;k&#65533;&#65533;}&C&#65533;PH&#65533;76f0&#65533;&#65533;c&#65533;&#65533;x&#65533;&#65533;&#1029;&#65533;Zc (&#65533;&#65533;	l&#65533;&#65533;vC&#65533;&#65533;&#65533;&#65533;8JtZV,&#65533;?]&#65533;d&#65533;J&#65533;uZ'&#65533;&#65533;p&#65533;=&#65533;&&#65533;&#65533;B.Qw1&#65533;]8&#65533;&#65533;B&#65533;&#65533;&#65533;Y&#65533;&#65533;W@|Q&#65533;&#65533;&#65533;*&#65533;&#65533;&ZD]]&#65533;#&#65533;&#65533;&#65533;K&#65533;qaq\&#65533;&#65533;l6+!&#65533;x&#65533;&#65533;&#25638;&#65533;|&#65533;<%\&#65533;&#65533;6L&#65533;&#65533;&#65533;mTR2&#65533;x@ zm&#65533;N&#65533;OO&#65533;&#65533;&#65533;RQx&#65533;e&#65533;%C=&#65533;&#65533;&#65533;M&#65533;&#65533;LJV&#65533;;!&#65533;&#65533;dyOs&#65533;&#65533;sd@&#65533;ND&#65533;&#65533;[E&#65533;&#65533;&#65533;	H&#65533;e&#65533;
E_*&#65533;&#65533;&#65533;A&#65533;fE&#65533;&#65533;&#65533;Z&#65533;&#65533;\&#65533;d&#65533;1&#65533;&#1203;&#65533;n&#65533;&#65533;&#65533;&#65533;&#65533;Fm#>&#65533;&#65533;hD'q&#65533;Y&#65533;&#65533;q&#65533;&#65533;M&#65533;)<&#65533;c&#65533;&#65533;&#785;X&#65533;g0&#65533;E&#65533;&#65533;&#65533;&#65533;&#65533;&#65533;&#65533;&#65533;f&#65533;+ZL&#65533;&#65533;&#65533;g&#65533;F&#775;*&#65533;j&#65533; &#65533;$jf&#65533;g&#65533;&#1303;&#65533;R&#65533;&#65533;x:3&#65533;j&#65533;$,]&#65533;&#65533;&#65533;}&#65533;&#65533;"]&#65533;&#65533;:!3&#65533;&#65533;P&#65533;&#65533;&#1036;&#65533;&#65533;eL&#65533;fV&#65533;&#65533;&#65533;r&#1005;=&#65533;V&#65533;&#1675;&#65533;m&#65533;s&#65533;}&#65533;&#65533;xh&#160;r&#65533;&#65533;&#65533;3]&#65533;S{ytt&#65533;F&#65533;&#65533;J&#65533;&#65533;l%e&#65533;0&#65533;&#65533;&#65533;&#65533;SE&#65533;&#65533;%'&#65533;&#65533;Z&#65533;u&#65533;&#65533;#n&#65533;&#65533;,vnV&#65533;i&#65533;`W
T&#65533;&#65533;m&#65533;&#65533;U&#65533;a&#65533;&#65533;Z&#65533;*&#1465;&#65533;d&#65533;&#65533;[&#65533;&#10611;&#65533;&#65533;&#65533;;&#65533;&#65533;&#65533;&#65533;&#65533;&#65533;B&#65533;&#65533;m&#65533;V*&#65533;&#65533;:&#65533;>&#65533;&&#65533;&#65533;V&#65533;&#65533;\X[&#65533;+&#65533;&#65533;B&#65533;&#65533;&#65533;vE&#65533;&#65533;&#60599;Y&#65533;&#65533;O,&#65533;L&#65533;t&#65533;y&#65533;'&#65533;&#65533;&#65533;&#65533;:&#65533;6jRU&#65533;&#65533;&#65533;&#65533;&#65533;|,&#65533;Za&#65533;V&#606;&#156;&#65533;L&#65533;L8&#65533;i&#65533;}I&#65533;8:2|&#65533;&#65533;r@&#65533;z&#65533;;&#65533;&#65533;9uJ&#65533;&#65533;mlW&#65533;a&#65533;d&#65533;&#65533;&#65533;&#65533;'&#65533;&#65533;&#65533;&#65533;O&#65533;&#601;f)&#65533;&#65533;&#65533;CfU&#65533;g&#65533;X&#65533;&#65533;&#65533;&#65533;&#65533;&#65533;~&#65533;e	G7&#65533;H&#65533;H%Ga&#65533;&#65533;f*F&#65533;d&#65533;}&#65533;&#65533;&#18852;&#65533;&#65533;I&#65533;=2e&#65533;A&#65533;&#927;&#65533;&#65533;&#65533;dA&#65533;8&#815;&#65533;&#65533;&#1471;&#65533;:&#1066;&#65533;&#65533;&#65533;&#65533;&#698;&#65533;&#65533;W&#65533;U&#65533;&#65533;-OH&#65533;&#141;s&#65533;&#65533;&#65533;&#65533;i&#65533;&#65533;Q&#65533;&#65533;9&#65533;&#65533;:&#65533;8e&#65533;&#65533;-5&#65533;.Z&#65533;&#65533;hT&#65533;mR&#65533;&#65533;&#65533;I&#65533;9&#65533;;>&#65533;"M&#65533;&#65533;&#65533;&#65533;b&#65533;&#65533;&#65533;&#65533;W&#65533;NK&#65533;t&#65533;&#65533;&#65533;Y&#65533;h&#65533;.m&#65533;&#65533;&#65533;'&#65533;;aM77&#65533;&#65533;65U&#65533;{2&#65533;:&#1383;&#65533;';&#65533;KW&#65533;&#1030;$&#65533;&#65533;&#65533;&#65533;&#65533;&#65533;&#65533;i&#65533;&#65533;;&#510;Kb&#65533;v&#65533;~&#65533;s&#65533;&#65533;z&#65533;&#65533;&#65533;s6&#65533;;&#65533;A&#65533;6&#65533;y&#65533;%l%&#65533;[\&#65533;&#65533;&#65533;&#65533;~&#65533;&#65533;&#65533;:&#65533;	c&#65533;&#1720;&#65533;3]&#65533;&#65533;R&#65533;&#65533;b&#65533;&#628;&#65533;]]+\n&#65533;&#65533;1&#65533;&#65533;&#65533;&#65533;"&#65533;tt&#1909;&#65533;&#65533;w]&#1043;&#65533;&#65533;&#65533;=)g4n\&#65533;&#1839;	xpQnYr&#65533;&#65533;&#65533;Hf&#65533;*&#65533;f`w3S'&#65533;&#65533;+&#65533;&#65533;LmN&#65533;<&#65533;)&#65533;AW&#65533;&#65533;G<&#65533;&#65533;l:&#65533;&#65533;&#65533;s&#65533;&#65533;&#65533;"+&#65533;N&#65533;&#65533;&#65533;9&#65533;&#65533;U&#65533;&#65533;&#65533;g`&#65533;&#65533;&#65533;&#65533;lxUs&#65533;F&#65533;&#65533;&#65533;vta&#65533;&#65533;e6&#65533;J&#430;&#65533;C&#65533;c&#65533;c&#65533;&#65533;&#65533;&#65533;2&#413;&#65533;&#65533;`Z&#65533;&#65533;&#65533;s2&#65533;&#65533;i&#65533;	&#65533;&#65533;&#65533;~4&#65533;&#65533;&#65533;&#65533;&#65533;~w&#65533;&#65533;&#65533;&#65533;ue	_&#65533;&#65533;&#65533;&#65533;&#65533;&#65533;u&#65533;x&#65533;Zm&#65533;&#65533;*&#65533;&#65533;k&#65533;&#65533;K&#65533;&#239;&#1383;&#65533;Y&#65533;%J&#65533;&#65533;&#65533;&#65533;&#65533;t&#65533;k&#65533;u&#65533;C&#65533;j-&#65533;&#65533;&&#65533;&#65533;&#65533;&#65533;&#65533;&#65533;&#65533;o&#65533;&#65533;r&#65533;:&#65533;c}&#65533;`}Ho&#1950;&#65533;~&#767;&#65533;&#65533;&#65533;&#962;wl&#65533;&#65533;u+&#65533;&#65533;<|n_&#65533;&#65533; &#65533;},&#65533;&#65533;&#65533;3&#65533;&#65533;Av&#65533;&#65533;s&#65533;u&#65533;&#65533;e&#65533;&#65533;x&#42432;&#65533;WmF&#65533;q&#65533;Utu+s~c&#65533;g&#65533;&:&#65533;&#65533;p&#65533;&&#65533;Z&#65533;&#65533;M&#65533;&#65533;FW&#65533;y&#65533;}&#65533;C l6xf&#65533;F&#65533;&#65533;GrhFC'\F&#65533;&#65533;x&#65533;Wb&#65533;&#65533;mQ5y&#65533;|&#65533;&#65533;Z&.&#65533;wp&#65533;p>&&#65533;o&#65533;&#65533;K>P@Tz=&#65533;xE1D&#65533;&#65533;&#65533;{VW&#65533;w&#65533;U&#65533;t&#65533;&#65533;&#65533;&#65533;&#65533;%Et&#65533;&#65533;}&#65533;&#65533;b&#65533;C&#65533;$&#65533;OQ&#65533;lI&#65533;J&#65533;z/X&#65533;!y(&#327;&#65533;g&#65533;Y&#65533;&#65533;eR&#65533;G&#65533;L&#65533;Gjh8&#65533;3&#65533;%&#65533;/ ?8pS2'o"&#65533;Dx(;&#65533;(&#65533;e&#65533;_&#65533;H64&#65533;u&#65533;&#65533;H;&#65533;_&#65533;&#65533;t&#65533;(py(Gx]&#65533;R6&#65533;c6&&#65533;&#65533;s&#65533;&#65533;B&#4097;8&#65533;@&#65533;&#65533;t'_1&#65533;&#65533;&#65533;H>8&#65533;&#65533;&#65533;:&#65533;5&#65533;&#65533;a&#65533;&#65533;&#65533;&#65533;b&#65533;&#65533;Q,hr&#65533;6(w)&#65533;a&#65533;&#65533;|&#65533;P&#65533;&#65533;&#65533;&#65533;qN&#522;&#65533;&#65533;w&#65533;V&#65533;vG&#65533;&#65533;&#65533;l&#65533;E&#65533;(I"]&#65533;'&#65533;&#65533;g&#65533;^&#523;&#65533;&#65533;&#65533;&#65533;%&#65533;&#65533;y&#1426;}&#65533;w}}h&#65533;%rb)6Dk&#65533;&#65533;E&#65533;&#65533;~O&#65533;m&#65533;&#65533;&#65533;&#982;&#65533;&#65533;&#65533;sH&#65533;7&#65533;b&#65533;&#65533;C&#65533;$GWnLxS'tJ(&#65533;)hr.x&#65533;~&#65533;Y&#65533;h&#65533;{&#65533;&#65533;f&#65533;&#65533;&#65533;&#65533;l&#65533;6d&#65533;]9&#65533;&#65533;7F&#65533;&#65533;7&#65533;1^&#65533;&#209;&#65533;&#65533;v&#65533;&#515;&#65533;D&#65533;&#65533;f&#65533;&#65533;I&#65533;u&#65533;:9xV&#65533;&#65533;&#65533;f.&#65533;{lX&#65533;K&#65533;&#65533;?g#wv{(im+&#65533;a&#65533;&#65533;)&#65533;G-D&#65533;2&#65533;z&#65533;U&#65533;4&#65533;#wHrehv&#419;v,W&#65533;&#65533;j xz(&#65533;&#65533;&#65533;%B&#65533;R2soI&#65533;n8vs&#65533;&#65533;&#65533;(&#65533;&#405;{&#65533;&#65533;W&#65533;&#65533;N&#65533;[&#65533;&#65533;x&#65533;hn&#65533;E&#65533;&#65533;&#65533;|]&#402;&#65533;&#65533;&#65533;&#65533;X&#65533;(&#65533;&#65533;&#47624;&#65533;&#65533;&#65533;&#65533;vv-f&#65533;&#65533;@&#65533;X&#65533;J&#65533;&#65533;Mg&#65533;a&#65533;|&#65533;&#65533;&#65533;&#65533;&#65533;&#65533;W&#65533;&#1076;&#65533;&#1958;x&#65533;f&#65533;&#1606;&#65533;&#37991;&#65533;{&#65533;&#65533;&#65533;X&#65533;1Ruh&#65533;k&#65533;&#65533;o#&#65533;&#65533;&#65533;bY&#65533;g#&#65533;u7I&#65533;&#65533;vU&#65533;&#65533;2pi&#65533;XQM2g&#65533;Y&#65533;6e&#65533;)W&#65533;7&#65533;&#65533;cR_ &#65533;&#1609;&#65533;'%&#65533;&#65533;c&#65533;	STy&#65533;&#1553;&#65533;&#602;&#65533;7$&#65533;&#65533;	?H&#65533;&#1618;c&#65533;&#65533;h&#65533;
(h&#65533;R&#65533;&#65533;&#65533;&#65533;&#65533;w&#65533;&#65533;&#65533;8&#65533;&#65533;xL&#65533;&#65533;U&#65533;&#65533;}&#65533;&#65533;&#65533;X'&#65533;&#65533;y|&#65533;)&#65533;&#65533;&#65533;=&#65533;&#65533;w&#65533;I&#65533;A6c&#65533;8&#65533;i&#65533;,&#457;r5jYQ'e&#65533;y&#65533;_)&#65533;&#65533;&#65533;&#65533;&#65533;&#65533;&#1628;f&#65533;=o&#65533;&#65533;t &#65533;&#65533;Y&#65533;c&#65533;&#65533;v&#65533;7\&#65533;a7&#65533;&#65533;&#65533; &#65533;a 9&#65533;U$&#65533;&#65533;X<e8&#5639;x&#65533;&#65533;&#481;Z)&#65533;l&#65533;+&#65533;&#1544;&#65533;&#65533;&#65533;&#65533;"&#65533;&#65533;&#65533;A
&#65533;x&#65533;D&#65533;&#65533;7&#550;&#65533;Y&#65533;&#65533;&#65533;&#65533;26&#65533;&#65533;&#65533;&#65533;&#65533;&#65533;r&#65533;&#65533;!&#65533;&#65533;4&#65533;x&#65533;j&#65533;D&#65533;&#1634;6w;&#65533;C&#263;&#65533;&#65533;&#65533;G&#65533;&#65533;&#65533;dl&#65533;U&#65533;&#65533;9&#65533;F&#65533;_&#34845;)&#65533;&#65533;&#65533;&#65533;&#65533;Y&#65533;&#65533;	{&#65533;:`pZp$i&#65533;W&#65533;bz&#65533;	&#65533;%
&#65533;&#65533;&#65533;r-&#491;7G&#1696;&#65533;%&#65533;&#65533;,
&#65533;&#65533;&#65533;S&#65533;
zm)&#65533;&#65533;&#65533;z&#65533;&#65533;y&#65533;JsV&#551;}5&#65533;R1&#65533;&#665;&#65533;&#65533;&#65533;&#65533;&#65533;&#65533;'&#65533;&#65533;&#65533;k4Y&#65533;M&#65533;c&#65533;&#65533;~&#65533;I&#65533;z&#65533;&#65533;d?4Z&#65533;@&#65533;&#65533;O&#65533;&#65533;0J&#65533;&#65533;V&#65533;.&#65533;&#65533;&#65533;-CV&#65533;&#65533;u&#65533;&#65533;&#65533;&#65533;&#65533;q&#65533;&#65533;h&#65533;&#65533;&#1664;&#65533;&#65533;|&#65533;&#65533;&#65533;&#65533;
&#65533;&#65533;:&#65533;&#1844;u	&#65533;&#65533;&#65533;mNy$&#65533;W&#65533;YXh]:&#65533;&#65533;0\h&#65533;#E&#65533;[&#65533;&#65533;&#65533;X&#663;'&#65533;`&#65533;e#I&#65533;N&#65533;&#65533;&#65533;&#65533;&#65533;&#65533;&#65533;Ey&#65533;&#65533;&#65533;&#65533;J&#65533;&#5799;&#65533;&#65533;&#65533;{&#65533;&#65533;&#65533;,&#65533;&#65533;*&#65533;I3&#65533;&#65533;xFF1&#65533;YM9&#1579;&#65533;&#65533;&#65533;'&#65533;&#65533;(&#65533;&#65533;f,+&#65533;	p*V&#65533;I&#1757;W&#65533;&#65533;i
&#65533;&#65533;i&#65533;&#65533;&#65533;&#65533;z&#65533;&#65533;&#65533;*&#65533;PD&#65533;&#65533;xT&#65533;&#65533;&#65533;>Kb&#65533;&#695;&#65533;\&#65533;!&#65533;b&#65533;
|&#65533;&#65533;k&#65533;z&#65533;}&#65533;Z.&#65533;&#65533;&#65533;&#65533;&#65533;&#65533;&#36211;Z&#65533;&#65533;g&#65533;K&#65533;&#65533;7l&#65533;*&#65533;K&#65533;&#65533;1&#65533;uk&#65533;&#65533;&#65533;&#65533;&#65533;&#65533;&#65533;{&#65533;w&#65533;NZ&#65533;&#65533;&#1620;F&#65533;]&#65533;&#429;kV&#65533;&#65533;&#65533;&#65533;&#65533;:s&#65533;&#65533;&#65533;Y&#65533;;j&#65533;<&#65533;]5+&#65533;&#65533;&#65533;&#65533;&#65533;&#65533;&#65533;&#65533;&#65533;&#65533;EX&#65533;&#65533;+&#65533;&#65533;&#65533;&#65533;&#65533;&#65533;&#65533;3&#65533;z&#65533;&#65533;&#65533;&#65533;U&#65533;#&#65533;&#65533;&#65533;&#65533;<&#65533;JM&#65533;J&#65533;&#65533;&#65533;+&#65533;RHo&#65533;I+&#65533;&#65533;k~&#65533;&#764;&#65533;&#1716;&#65533;&#65533;U&#65533;&#65533;&#65533;[SY&#65533;e&#65533;&#65533;&#1637;&#65533;&#743;&#65533;&#65533;A+&#65533;6&#65533;&#65533;[&#65533;&#65533;&#65533;&#65533;&#1569;{&#65533;~&#65533;&#65533;&#61949;eDv&#65533;&#65533;&#65533;&#65533;X&#65533;&#65533;&#65533;&#65533;+&#65533;&#65533;&#65533;&#65533;%&#65533;&#65533;&#1704;c&#65533;.&#65533;A&#65533;&#1779;&#65533;&#65533;&#65533;&#65533;&#65533;&#65533;&#65533;&#65533;D&#65533;|&#65533;t&#65533;&#65533;z&#65533;&#65533;;&#65533;}&#65533;&#65533;,&#65533;&#65533;&#65533;&#65533;&#65533;x=4&#65533;&#65533;&#65533;&#65533;L9&#65533;,&&#65533;&#65533;L&#65533;&#65533;&#65533;&#65533;-&#65533;fh&#65533;&#65533;[@{9&#65533;&#65533;&#65533;u&#65533;&#1446;&#65533;&#65533;&#65533;&#65533;&#352;k&#65533;r&#65533;&#65533;8<&#65533;6,&#65533;D&#65533;&#65533;K&#65533;&#65533;&#65533;&#65533;&#65533;&#65533;G)9 &#65533;t&#65533;c&#65533;&#65533;	&#65533;+&#65533;c&#65533;&#65533;&#65533;[&#65533;&#65533;%&#1156;&#65533;&#65533;&#65533;]<&#534;kj&#65533;&#65533;&#65533;H&#65533;&#65533;h,&#65533;H&#65533;&#65533;&#65533;&#65533;"&#65533;3y&#65533;&#65533;&#65533;&#1789;S&#65533;&#65533;	&#65533;O&#65533;j&#65533;&#65533;&#65533;&#65533;4&#65533;&#65533;&#1582;~&#65533;&#65533;&#65533;\&#65533;|&#40651;&#628;{&#65533;&#65533;j}3&#65533;&#65533;&#65533;|&#65533;&#65533;l&#65533;PL&#65533;b|&#444;,&#65533;&#825;&#65533;&#65533;^&#1242;&#65533;&#65533;&#65533;ewY&#65533;E|&#65533;<&#65533;tv&#65533;&#65533;&#65533;&#65533;a&#65533;&#65533;&#65533;&#65533;&#65533;z&#65533;&#65533;nJ&#65533;f:H&#65533;&#1827;%&#65533;]&#65533;&#7996;|&#65533;&#65533;&#65533;Z&#638;\&#65533;&#65533;&#65533;v&#65533;m&#65533;&#65533;&#65533;k&#65533;Pqb&#65533;&#321;  !&#65533;   ,    ?C &#65533;&#65533;:a&#65533;jb&#65533;&#65533;&#65533;&#65533;&#65533;&#65533;&#65533;&#65533;&#65533;&#65533;&#65533;&#65533;&#65533;&#65533;&#65533;&#65533;&#65533;&#65533;&#65533;&#65533;&#65533;&#65533;&#65533;&#65533;&#65533;	&#65533;&#65533;&#65533;&#65533;&#65533;&#65533;&#65533;&#65533;&#65533;&#65533;&#65533;&#65533;&#65533;&#65533;&#65533;&#65533;&#65533;&#65533;&#65533;(&#65533;&#65533;I&#65533;r%&#65533;&#211;&#65533;&#65533;h&#65533;r&#65533;&#65533;&#65533;&#1072;&#65533;&#65533;&#65533;&#65533;&#65533;&#1761;&#65533;&#1953;&#65533;&#65533;'&#65533;&#65533;&#65533;&#137;&#65533;'ItE&#65533;&#65533;&#65533;&#65533;&#65533; &#65533;T&#65533;E#`0@/&#65533;w&#65533;&#65533;&#22263;P&#65533;&#65533;&#65533; J&#65533;&#559;":  4&#65533;&#65533;&#65533;'0@&#65533;^A&#65533;&#65533;2&#65533;H&#65533;e&#463;!A&#65533;9r&#65533;&#858;$q&#65533;&#65533;&#65533;&#1189;O&#65533;
&#65533;&#65533;s&#65533;&#65533;&#65533;&#65533;&\JE&#65533;S&#65533;P&#65533;&#65533;U&#65533;P5&#65533;X&#65533;v&#65533;
&#65533;&#65533;SQ&#65533;&#65533;&#65533;&#65533;H*Yt-VQh&#65533;&#65533;Y.&#65533;o&#65533;&#65533;f&#65533;ki*&#65533;2&#65533;&#65533;"F&#65533;&#65533;_&#65533;&#65533;&#65533;1+&#65533;&#65533;&#65533;i&#2032;^&#65533;7&#65533;&#65533;&#65533;&#1053;&#65533;&#65533;&#1500;&#65533;SH&#65533;q&#65533;&#65533;&#184;WC:Dd&#65533;4&#65533;&#65533;&#65533;NO&#65533;&#65533;&A:&#65533;F&#1648;v&#65533;&#65533;&#65533;'Z<h`&#65533;&#704;h&#65533;,&#65533;&#65533; &#65533;&#65533;p&#65533;&#65533;&#1269;&#802;&#201;&#65533;>&#65533;&#65533;&#65533;&#28639;h&#65533;N<&#65533;&#65533;&#65533;&#65533;&#65533;s'I&#65533;]Ec&#65533;r&#65533;b_&#65533;&#65533;&#65533;'&#1466;&#65533;&#65533;yQc&#65533;&#65533;GY&#1798;&#65533; &#65533;R|&#65533;&#65533;|&#65533;&#65533;B^U&#65533;p#&#65533;E&#65533;0&#65533;&#65533;J&#65533;&#65533;(h&#65533;g&#65533;(&#399;I&#65533;'&#65533;c&#65533;X&#65533;&#65533;4&#65533;I&#65533;&#65533;eh&#65533;X&#65533;[l&#65533;&#65533;9&#65533;&#65533;B&#65533;&#397;&#65533;&#1638;&#975;@&#65533;&#65533;ks&#65533;4&#65533;x&#65533;&#65533;&#1443;&#65533;mT&#65533;&#1252;;&#65533;E&#65533;?&#65533;&#65533;p\rXBgTw&#65533;&#65533;&#65533;o&#65533;m&#65533;s&#65533;i&#605;M&#65533;qfv&#1745;&#65533;&#65533;&#65533;&#65533;!&#65533;=rv9&#1949;&#65533;&#65533;&#65533;d&#65533;&#65533;SYNa&#65533; &#65533;Z&#65533;&#8267;&#65533;&#65533;_1&#65533;&#65533;Y&#65533;E&#1689;j&#65533;((&#65533;^u(}&#65533;eP&#65533;+.&#65533;E&#65533;bxN&#1208;U&#65533;f&#65533;&#65533;&#65533;&#65533;DP&#65533;f+pv&#65533;] &#65533;&#65533;&#65533;0ku&#65533;T&#65533;&#65533;&#54294;&#65533;&#65533;&#65533;&#65533;&#65533;&#65533;j&#65533;&#65533;4&#65533;&#65533;FZCJ=9&#65533;>|&#65533;&#65533; I&#65533;&#404;&#65533;&#65533;J!&#65533; R&#65533;&#65533;y&#65533;&#65533;&#65533;&#65533;&#65533;&duF7THo&#65533;&#65533;&#65533;+)goG&#749;&#65533;n&#65533;\&#65533;I&#65533; G&#65533;&#32134;&#65533;&#65533;hz&#65533;&#65533;s&#608;&#65533;&#65533;&#1413;&#65533;&#65533;Zh&#65533;|&#65533;&#65533;&#65533;&#65533;f&#65533;&#65533;&#65533;c&#65533;&#65533;2&#65533;`&#65533;&#65533;&#65533;&#809;b&#65533;P&#65533;0&#65533;*G&#65533;&\&#65533;&#65533;&#65533;&#65533;&#65533;0&#65533;&#1240;&#65533;&#65533;&#65533;Z&#65533;>GVi9)&#65533;uH&#65533;&#65533;&#65533;&#65533;&#65533;&#65533;`b&#65533;B&#65533;&#65533;R&#65533;C&#65533;&#342;&#65533;C`&#65533;(6&#65533;]c.&#65533;h&#65533;&#65533;&#65533;&#1682;mP&#65533;(y&#65533;ooE&#65533;&#65533;&#65533;G&#65533;I&#1278;&#65533;&#65533;&#65533;K&#65533;&#65533;&#65533;&#65533;&#65533;&#65533;nn&#65533;;*!&#141;*lU Z{&#65533;JT~$&#65533;&#65533;HL&#65533;&#638;Z\&#65533;&#65533;k&#65533;&#1350;iZ&#65533;&#65533;&#65533;&#65533;j&#65533;&#65533;h&#65533;&#65533;&#65533;{E8s&#65533;&#1324;Y&#65533;j&#65533;f&#65533;&#65533;&#65533;"&#65533;&#65533;&#65533;&#65533;&#65533;5&#65533;&#65533;&#65533;&#65533;&#65533;CE&#65533;x5&#65533;&#1131;&#65533; <jty 9L9&#65533;&#65533;O&#65533;&#65533;-&#65533;l&#65533;/[ni&#65533;g&#65533;&#65533;[&#65533;&#65533;&#65533;o&#65533;Q&#65533;
&#65533;&#65533;N&#65533;&#1931;&#65533;~&#65533;&#65533;&#65533;&#65533;Kr'&#65533;m&#65533;&#65533;S\&#65533;A&#65533; &#65533;$$&#65533;&#65533;\&(&#65533;
>&#65533;&#65533;d&#65533; P&#65533;&#65533;&#65533;h&#65533;d&#65533;cC&#65533;<7BX&#65533;L&#65533;L&#65533;76F&#65533;&#65533;&#65533;N&#65533;3&#65533;G*&#65533;&#1614;T&#65533;*&#65533;&#65533;R&#65533;&#65533;C&#65533;&#65533;&#65533;&#65533;&#65533;&#65533;&#65533;&#65533;&#65533;&#65533;
%&#65533;%&#65533;&#65533;&#65533;8&#65533;&#65533;d&#65533;=D#!0&#209;&#65533;&#65533;&#65533;&#65533;&#65533;[&#33992;&#65533;bgr&#65533;o~&#65533;&#65533;&#65533;&#65533;&#65533;5&#65533;&#65533;p&#65533;	&#65533;M&#65533;&#65533;%y&#591; &#65533;&#739;&#65533;&#65533;&#65533; &#65533;Dn&#65533;&#65533;&#65533;)&#65533;	&#65533;	&#65533;B&#65533;	Bp&#65533;&#65533;&#65533;&#65533;$1H&#65533;&#65533;`$&#65533;y&#65533;F&#65533;&#65533;s&#65533;&#65533;&#65533;|&#65533;b&#65533;u1!&#65533;&#65533;&#65533;2_&#65533;(&#65533;;&#65533;"T&#65533;&#65533;&#65533;LO&#65533;\&#65533;.&#65533;C&#65533;]&#65533;&#65533;&#65533;LL&#65533;$R&#65533;na&#65533;z&#65533;y &#65533;&#65533;&#65533;&#65533;&#65533;&#65533;d&#65533;4&#65533;7&#435;a&#65533;&#65533;6&#65533;&#1428;9Fn&#65533;&#65533;&#65533;&#65533;&#1510;&#65533;=N[&#65533;G&#1834;&#255;=&#11357;&#65533;t&#600;2&#65533;?&#65533;F&#65533;&#65533;&#794;&#65533;&#65533;V&#65533;p?&#65533;H&#65533;?&#65533;&#65533;*r&#65533;&#65533;&#65533;$+&#65533;PJj &#65533;&#65533;C&#65533;K&#65533;t&#65533;&#65533;&#65533;s&#65533;]&#65533;zt&#65533;w!&#65533;rX&#65533;cTA,S&#65533;&#65533;V&#1303;&#65533;&#65533;&#65533;&#65533;&#65533;D&#65533;)&#65533;X&#65533;&#65533;x&#65533;UEdB$#&#65533;&#65533;&#65533;&#65533;HTe&#65533;"&#65533;&#65533;&#65533;?&#65533;6&#65533;&#65533;&&#65533;U7&#65533; <`&#65533;&#65533;W3&#65533;G>:&#65533;Ms&#167;&#65533;Y&#65533;B&#65533;&#65533;h@&#65533;&#65533;&#65533;0eP5&#65533;&#65533;&#65533;&#1685;&#65533;&#65533;&#286;*/&#65533;&#1153;&#65533;5&#65533;&#65533;	&#65533;&#65533;N&#65533;QN&#65533;d&#65533;&#65533;&#65533; `&#65533;&#65533;&#65533;{&#65533;JJ&#65533;&#65533;&#65533;EY&#65533;0&#65533;&#65533;L7K&#1230;&#65533;&#65533;Y&#65533;4d&#65533;&#65533;"&#65533; &#65533;he+$&#65533;&#65533;$B	&#65533;&#65533;&#65533;\&#65533;Z&#65533;&#65533;&#65533;n&#65533;&#65533;&#65533;&#65533;&#65533;{&#65533;8}k&#65533;V&#65533;6U&#65533;&#65533;s&#65533;&#65533;&#65533;r&#65533;S&#1413;&#65533;&#65533;de&#65533;&#1690;V&#65533;&#65533; &#65533;&#65533;Y\&#65533;&#65533; ,&#65533;&#65533;5p&#65533;&#65533;&#65533;&#65533;R&#65533;>&#65533;&#65533;"&#65533;*&#65533;&#65533;&#65533;c&#483;nG&#65533;[&#1572;F&#1444;&#65533;%&#65533;&#65533;j&#65533;&#65533;b&#65533;&#65533;]m&#65533;\Qr&#65533;&#65533;&#65533;&#65533;&#65533;&#65533;&#65533;&#65533;&#65533;&#65533;&#65533;&#65533;&#65533;&#65533;&#65533;&#451;&#65533;&#65533;&&#65533;&#65533;7'&#65533;&#65533;s&#65533;&#1245;x D%L &#65533;'7;&'&#65533;&#65533;n&#65533;&#65533;99&#65533;.&#65533;&#65533;=&#65533;s&#65533;h&#65533;&#65533;&#65533;<&#65533;=&#65533;|3T&#65533;nSF&#65533;&#65533;T&#65533;|&#65533;2A&#65533;e&#65533;&#65533;4&#65533;.&#65533;2U0k`&#65533;2E&#65533;=e&#65533;&#65533;&#65533;:$&#1986;@&#65533;)&#65533;&#65533;X&g&#65533;&#65533;&#65533;YJ&#65533;hD&#65533;&#919;&#65533;%&#65533;e&#65533;&#65533;&#65533;&#65533;ON&#65533;G&#65533;&#65533;&#65533;}`&#65533;&#65533;4&#65533;&#65533;P&#65533;/&#65533;&#65533;&#1104;Z&#65533;q0&#65533;&#65533;@ZKn1&#65533;&#65533;&#65533;+&#1103;&#65533;&#65533;*H&#65533;&#65533;L&#65533;v&#65533;&#65533;r*XW0H&#65533;&#65533;V&#65533;-&#65533;&#65533;P(&#65533;{&#65533;&#65533;by3U(&#65533;-&#65533;&#65533;O&#65533;&#65533;&#65533;&#65533;0&#65533;&#65533;W&#746;&#65533;n&#65533;&#65533;&#65533;	&#1548;&#65533;t#s}&#65533;kX&#65533;f&#65533;=L_ ZB&#65533;e&#65533;&#65533;?&#65533;g=&#65533;&#65533;&#65533;&&#65533;I&#65533;B&#65533;H@o&#65533;&#65533;&#1075;=&#65533;{V&#65533;&#65533;w&#65533;&#65533;&#65533;/&#65533;&#65533;&#2020;&#1155;&#65533;7s&#65533;k&#65533;~]&#65533;&#65533;h&#65533;i.&#65533;&#65533;n1!5sd&#65533;j7&#65533;x&#1261;v&#65533;h&#65533;V&#65533;NGq&#65533;Z&#65533;y9&#65533;a&#65533;&#65533;+&#65533;&#65533;5	n\&#65533;8&#65533;&#65533;,IBr]&#65533;hg&#65533;&#65533;"o&#65533;&#1627;
E
&#65533;?%,*=Z3&#65533;&#65533;t&#65533;eXi&#65533;&#65533;R&#300;&#65533;&#65533;\>&#65533;&#1313;Nut&#65533;;&#65533;&#65533;&#65533;&#65533;i&#65533;&#65533;&#65533;&#65533;&#65533;^sn&#65533;&#65533;\&#65533;"&#65533;&#65533;&#1150;&#65533;&#65533;&#65533;&#65533;&#65533;&#65533;x&#65533;"&#65533;a7&#65533;90&#65533;&#65533;&#65533;6&#65533;&#65533;1U&#65533;&#745;8&#65533;x&#65533;&#65533;&#65533;'&#65533;<F|&#65533;&#65533;t&#65533;&#65533;&#65533;b&#65533;&#65533;&#65533;H&#65533;"[&#65533;)&#501;&#250;p@.&#65533;&#65533;&#837;~&#65533;qo&#65533;&#65533;&#35925;&#65533;Ki&#65533;y&#65533;/&#65533;&#65533;&#65533;&#65533;&#65533;l&#65533;:,&#65533;-[&#65533;gsW&#65533;&#65533;&#65533;&#65533;&#65533;&#65533;&#65533;v&#65533;t&#65533;]&#65533;&#65533;&#65533;.v04&#65533;&#65533;e&#65533;&#65533;&#65533;4}&#65533;W&#65533;>&#65533;Fo&#65533;&#65533;}&#65533;&#65533;&#65533;&#65533;&#65533;f&#65533;&#1842;3;&#65533;&#65533;p &#65533;&#65533;:|&#65533;&#65533;&#65533;S&#65533;}&#65533;3&#65533;>W&#65533;)9&#4031;8&#65533;nGP N&#65533;6`&#65533;O13&#65533;%zO7z:&#65533;z&#65533;%#&#65533;gu&#65533;)&#65533;&#65533;z&#65533;w 1R&#65533;&#65533;m&#65533;flLr!b_hz&#65533;&#65533;S&#65533;4US&#65533; F&#65533;F%&#65533;&#65533;F}&#1607;}7h&#65533;}:&#65533;&#65533;&#65533;&#451;9&#65533;oH v&#65533;~D~&#65533;f%<&#65533;U&#65533;&#65533;G&#65533;!HSx&#65533;&#65533;\&#65533;&#65533;q;&#65533;\&#65533;gLhEn&#65533;
&w?&#65533;#_&#65533;7&#65533;&#65533;-&#65533;=f&#65533;s&#65533;&#1536;;&#65533;sM&#65533;e?,&#65533;&#65533;X&#65533;3;&#65533;;)n&#65533;f&#1600;&#65533;&#65533;:&#65533;7&#65533;&#65533;&#1543;&#65533;&#65533;{&#65533;&#65533;&#65533;7DVn Fj&#65533;O&#65533;&#65533;f&#65533;pg&#65533;>&#1539;&#65533;&#65533;}?&#1545;&#65533;fvA&#65533;&#65533;&#65533;&#65533;g'+EHo&#65533;&#65533;.&#65533;&#65533;J&#65533;.&#65533;47&#65533;&#65533;~&#65533;(&#65533;&#65533;$Uxb&#65533;x&#65533;&#65533;8
te&#65533;&#65533;&#65533;&#65533;_&#65533;b&#65533;&#65533;T&#65533;,Gg&#65533;pge&#65533;B&#65533;&#65533;&#984;&#65533;&#65533;&#65533;&#65533;wl&#65533;_&#65533;vzH&#65533;D3&#65533;&#65533;m&#65533;&#65533;2&#65533;A&#65533;pC&#65533;,fz&#34312;&#65533;3N&#65533;h&#65533;&#65533;&#65533;&#65533;u&#65533;"&#65533;h&#65533;&#65533;&#65533;v&#65533;&#65533;&#65533;9&#65533;&#65533;&#65533;&#65533;&#65533;&#65533;&#65533;@&#65533;h&#65533;&#65533;v&#65533;&#65533;&#65533;&#65533;SSp~&#65533;&#65533;&#65533;wU&#65533;&#65533;&#65533;b5&#65533;&#65533;&#65533;q&#65533;GY&#65533;{&#65533;&#65533;RC&#65533;O
&#65533;&#65533;&#65533;&#65533;&#65533;!)s3&#65533;y&#65533;vyhx&#65533;&#65533;xd&#65533;&#326;+I&#65533;&#65533;Z\&#65533;&#65533;&#65533;&#65533;@W&#65533;
a&#65533;&#65533;&#65533;&#65533;D&#65533;&#65533; L7Dh&#65533;W&#65533;&#65533;Y&#65533;h5&#328;&#65533;&#65533;+&#65533;&#65533;&#65533;7&#65533;T&#65533;}&#65533;&#65533;&#65533;x&#65533;Xi&#65533;&#65533;X&#65533;&#1975;
&#65533;h&#65533;&#65533;V&#65533;&#65533;&#65533;&#65533;&#65533;xL&#65533;U&#65533;&#65533;j&#65533;&#65533;&#65533;&#65533;&#65533;&#65533;&#65533;x&#65533;&#65533;0<F&#65533;&#65533;{&#65533;X]&#65533;&#65533;"i$#i\%&#65533;k(	Y&#65533;%&#65533;:&#65533;x&#65533;CZ&#65533;15&#65533;&#65533;6&#65533;&#65533;B_&#65533;&#566;&#65533;&#65533;X&#65533;&#65533;GC&#65533;&#65533;h&#65533;u:R&#216;v&#65533;aU&#65533;&#65533;I9&#65533;+&#532;&#65533;&#65533;&#65533;`&#65533;&#567;u&#65533;GQ@&#65533; 9&#65533;\&#591;Y&#65533;Zy3&#65533;&#65533;a'+&#65533; &#65533;a&#65533;&#65533;&#65533;&#65533;o&#65533;<K%&&#65533;w&&#65533;k&#65533;~N&#34229;&#65533;p9&#65533;F2X&#65533;V&#65533;&#65533;0&#65533;9!&#65533;&#65533;A"Yb&#65533;&#65533;9*'&#65533;&#65533;8&#29874;&#65533;g&#33929;&#65533;lVw&#65533;&#65533;)&#65533;&#65533; P&#65533;&#65533;]&#65533;yK-P#&#919;,&#65533;0&#65533;&#65533;')K&#65533;gW'|&#65533;DE&#65533;
3&#20666;h&#65533;t&#65533;9&#65533;I&#65533;&#65533;&#65533;v&#65533;&#65533;&#65533;&#65533;}&#65533;&#603;S&#65533;&#65533; &#65533;`&#65533;&#65533;Z&#65533;&#65533;&#65533;.&#65533;gq&#65533;&#1360;y&#1238;a&#65533;&#65533;&#65533;&#65533;V&#65533;&#65533;&#65533;ictM&#65533;&#65533;&#65533;&#65533;&#65533;mt? &#605;&#65533;CO&#65533;d\[&#65533;-d&#65533;r&#65533;Y&#65533;&#600;&#65533;&#65533;&#65533;V&#65533;&#65533;L&#65533;P&#65533;&#65533;y+&#65533;&#65533;&#65533;J&#65533;&#65533;&#65533;B&#65533;&#65533;&#65533;&#65533;&#65533;iQf:I&#65533;&#65533;&#65533;:&#65533;&#65533;f&#65533;2&#65533;&#65533;49u&#65533;8&#65533;&#65533;:&#65533;&#1620;[&#65533;&#65533;VS V>rV&#65533;&#65533;&#65533; &#65533;#&#65533;&#65533;&#65533;&#65533;&#687881;&#65533;&#65533;<m6^CMfX&#65533; &#65533;&#65533;&&#65533;&s&#65533;\&#65533;&#220;l&#1634;&#65533;"&#65533;&#65533;&#65533;&#65533;&#65533;$A&#65533;&#65533;H&#65533;&#65533;&#65533;I&#65533;&#1093;v4&#65533;>&#663;&#65533;&#65533;b&&#65533;C*&#65533;g81&#65533;Z&#65533;Z&#65533;&#65533;&#65533;W&#65533;
l5A&#65533;Z0&#65533;F&#414;&#65533;wS6&#1688;&#65533;Y&#65533;&#65533;&#65533;U&#65533;&#65533;&#531;?c&#65533;&#65533;YR&#65533;Qm.&#65533;"&G&#1503;&#65533;&#65533;&#65533;Ss&#65533;Tr&#1811;&#65533;&#65533;&#65533;!Vf<Ec&#65533;&#173;&#65533;&#65533;&#65533;t6Nw&#65533;&#65533;cc&#65533;W&#65533;DM&#65533;&#65533;p&#65533;&#1192;!&#65533;&#65533;&#65533;&#65533;M[&#65533;&I&#65533;&#65533;(
&#65533;&#65533;&#610;&#65533;&#480;;V&#65533;tYa&#65533;X&#65533;9&#65533;&#65533;1&#65533;&#65533;&#65533;	&#65533;&#65533;&#65533;&#65533;&#65533;:&#65533;&#65533;&#65533;&#65533;&&#65533;d&#65533;&&#65533;&#65533;J&#65533;C&#65533;&#65533;i@WOVIY4&#65533;:&#65533;&#65533;&#65533;&#65533;Z&#65533;&#65533;&#65533;&#65533;8&#65533;\z&#65533;,&#65533;^J&#65533;&#65533; &#65533;&#65533;,S&#65533;!&#65533;!TG&#65533;&#65533;&#65533;&#65533;8 &#65533;(y&#65533;&#65533; &#65533;&#65533;D&#65533;B<&#65533;&#65533;<L9&#65533;&#65533;S5&#65533;Tg&#65533;hcJ&#65533;EUF&#1396;&#65533;t96_&#757;(&#65533;ph;&#65533;&#65533;&#65533;&#65533;9&#65533;ZW&#65533;w&#65533;&#65533;h&#65533;&#65533;&#42806;(-g&#65533;6&#65533;:&#65533;&#65533;6&#65533;&#65533;i&#65533;&#65533;&#65533;&#65533;=&#65533;O&#65533;&#65533;'i&#65533;&#65533;k&#65533;'{f&#65533;*tJ&#65533;5-&#1138;&#65533;D Pl[h,&#65533;
&#65533;&#65533;z&#65533;Z:@w&#65533;&#65533;z&#65533;>&#65533;&#65533;<y&#65533;&#65533;&#65533;_&#65533;S|&#65533;&&#65533;&#65533;?g&#65533;Uy,&#65533;&#65533;&#65533;"~F&#65533;&#65533;C&#65533;&#65533; &#65533;F&#65533;&#65533;i&#65533;&#65533;J(&#20982;'&#65533;q=E?&#65533;^&#65533;|t&#65533;t&#65533;y&#65533;%%&#65533;r&#65533;&#65533;9&#65533;&#65533;b8v&#65533;&#65533;&#65533;&#65533;+&#65533;&#65533;.JEU&#65533;v6&#65533;r&#65533;&#65533;&#65533; [{&#65533;&#65533;P&#65533;]9&#65533;&#561;}&#65533;pB&#65533;&#65533;)&#65533;&#65533;&#65533;+&#65533;#k&#65533;I
&#65533;&#65533;&#65533;&#65533;&#65533;&#65533;x&#65533;&&#65533;&#65533;=&#65533;V&#65533;&#65533;&#65533;&#65533;Q&#65533;&#65533;&#65533;&#65533;&#65533;&#65533;&#65533;c&#65533;[&#65533;J&#65533;&#65533;&#65533;&#65533;&#65533;mJ	&#65533;&#65533;I&#65533;K&#65533;Ba&#65533;&#65533;&#65533;&#65533;&#65533;8&#65533;&#65533;&#65533;(&#65533;&#65533;&#65533;&#65533;&#65533;-&#65533;;l&#65533;c&#65533;&#65533;&#65533;N"&#65533;&K@P&#65533;F\W&#1925;&#65533;J&#65533;&#65533;&#65533;&#65533;&#65533;&#65533;e&#65533;pt&#65533;&#65533;&#65533;xv&#1979;"&#65533;jQ&#65533;&#65533;&#21232;&#65533;&#759;&#65533;>os&#65533;&&#230;+&#65533;(&#65533;'u&#65533;gf&#65533;Zc\&#65533;&#65533;@&#65533;&#65533;Z&#65533;&#65533;&#65533;&#65533;&#65533;<(&#65533;&#1702;&#65533;$&#65533;&#65533;&#65533;&#65533;p&#65533;:&#65533;2&#65533;&#65533;&#65533;&#65533;&#65533;&#65533;&#65533;D&#65533;Z&#65533;&#65533;x&#65533;&#65533;&#65533;fWk&#65533;g&#65533;fg<&#65533;&#65533;k&#65533;
&#65533;*i&#65533;&#1703;f&#65533;&#65533;&#65533;&#65533;&#68040;&#65533;u&#65533;qA<qMFWG&#65533;A&#65533;^&#65533;&#65533;&#65533;E<N&&#65533;&#65533;%&#65533;o&#65533;2_&#1661;@&#65533;<&#65533;:&#65533;\&#65533;&#65533;&#65533;q_&#65533;PMj&#65533;&#65533;&#487;6&#65533;&#781;&#843;&#65533;&#65533;'&#65533;&#1705;&#65533;;&#65533;&#65533;sAZ&#65533;
&#65533;&#65533;=|P&#65533;&#65533;"Kf4	&#65533;AaX&#65533;&#65533;: &#65533;z&#65533;'oI&#65533;&#65533;mH&#65533;&#65533;<&#65533;&#65533;&#65533;&#65533;&#65533;&#65533;&#65533;l&#65533;;k&#65533;&#65533;y&#65533;&#842;&#65533;6c&#65533;&#10198;&#65533;&#65533;1|&#65533;&#65533;<&#65533;l&#414;&#807;&#65533;&#65533;&#1508;w&#65533;&#65533;0Dl&#65533;&#65533;&#65533;&#65533;GB&#65533;&#1135;|&#65533;Dl&#300;&#65533;A&#65533;&#65533;&#65533;e{&#1149;&#65533;&#65533;&#65533;&#65533; &#65533;&#65533;q&#65533;%&#65533;|&#65533;F&#65533;z&#65533;&#65533;&#65533;&#65533;F&#1588;;=&#65533;&#65533;J&#65533;2&#65533;hl&#65533;X&#65533;&#65533;&#65533;&#65533;&#65533;t&#1239;sL%&#65533;&#65533;&#65533;&#65533;&#65533;<&#65533;&#65533;&#65533;&#65533;l]-IP+;A&#804;&#65533;&#1763;&#497;&#65533;&#65533;,&#65533;&#65533;lQe]&#65533;&#65533;&#65533;&#65533;
&#65533;&#65533;&#65533;m&#714;&#65533;&#65533;
&#65533;&#65533;H&#65533;&#65533;&#65533;&#65533;A&#65533;&#65533;&#65533;	&#65533;Fh&#65533;4&#65533;&#65533;
.&#65533;&#65533;#&#65533;&#65533;>&#2012;$&#65533;&#65533;&#65533;q*&#65533;&#65533;&#65533;&#65533;9";&#65533;&&#65533;&#65533;&#65533;.0&#65533;6&#65533;U8&#65533;\{&#65533;M'&#65533;&#65533;i&#65533;&#65533;&#65533;b&#65533;&#65533;&#793;32&#836;&#65533;&#65533;&w&#65533;&#65533;&#65533;&#65533;K&#65533;&#360;.&#65533;&#1727;&#65533;|&#65533;T&#65533;&#65533;&#65533;3&#65533;&#65533;&#65533; &#65533; I&#65533;6l&#65533;&#65533;&#65533;\&#65533;d&#65533;t}L&#65533;Nk&#65533;9&#65533;&#65533;^
&#65533;&#65533;&#1023;&#65533;k&#65533;h&#65533;;&#65533;&#65533;K&#65533;?&#65533;&#65533;&#65533;5&#65533;7&#65533;&#65533;'Gt&#65533;&#65533;&#806;&#65533;&#65533;^&#65533;&#65533;&#65533;&#65533;T&#65533;<q&#65533;&#65533;9&#65533;&#710;6v5N&#65533;&#1222;&#65533;CJ&#65533;&#1135;&#65533;&#1176;-&#65533;&#65533;U''&#65533;t&#65533;8&#1890;(&#65533;&#65533;&#65533;&#65533;&#65533;(&#65533;&#65533;&#65533;&#65533;A&#65533;"e|&#65533;&#1829;&#65533;0B&#65533;&#65533;/ &#65533;H1sP&#65533;&#1735;&#65533;&#65533;&#65533;&#65533;&#65533;z&#918;&#65533;&#65533;&#65533;&#1365;&#65533;5L&#65533;&#65533;&#65533;k&#65533;}&#141;/G&#65533;Aei&#65533;&#65533;jM&#65533;&#48997;&#65533;l&#65533;&#65533;&#65533;9&#65533;&#65533; &#65533;&#65533;!qH&#65533;&#65533;&#65533;&#17948;+&#65533;6&#65533;|&#65533;M &#65533;&#276;LT%&#65533;j&#65533; n&#247;<6PL&#65533;&#65533;m&#65533;&#1991;&#65533;,]&#382;\&#65533;&#65533;&#1643;i&#65533;&#65533;Onk&#65533;Z4&#65533;;&#65533;D&#65533;&#65533;r&#65533;Pg&#65533;,&#65533;&#65533;]&#65533;&#65533;J=&#65533;&#65533;i&#65533;&#1804;&#65533;3~&#65533;4&#65533;&#65533;w&#65533;&#65533;&#390;&#65533; @&#1814;n&#1804;N&#65533;`&#65533;&#65533;^&#65533;&#65533;&#65533;&#65533;Q6e&#65533;^&#65533;&#65533;]&#65533;&#299;&#65533;]"&#7034;&#65533;&#65533;"8[&#1079;&#65533;&#65533;v&#65533;&#680;m&#65533;Y&#65533;&#65533;P&#65533;/0&#65533;{&#65533;&#65533;4&#65533;J#&#65533;&#65533;$&#65533;&#65533;q&#65533;pT&#65533;t&#65533;r&#65533;=|gE&#65533;&#65533;&#65533;&#65533;&#65533;2c&#65533;y&#65533;&#65533;%y&#65533;&#65533;&#65533;JT&#65533;S&#65533;&#65533;\&#65533;&#65533;Qn&#65533;&#65533;I&#65533;}B&#65533;&#65533;&#65533;m0s&#65533;&#65533;{&#1847;Q&#65533;&#65533;&#719;&#65533;&#65533;&#65533;&#65533;&#65533; &#65533;m&#65533;&#65533;}9&#65533;&#65533;&#65533;&#65533;&#65533;x&#65533;	&#65533;&#65533;[ &#65533;:I&#65533;?&#65533;&#65533;&#65533;,&#65533;9&#65533;;>&#65533;&#65533;LC&#65533;&#65533;<&#65533;&#65533;&#1152;&#65533;&#65533;&#1525;&#65533;&#65533;}&#65533;&#65533;*&#49341;&#65533;&#65533;h&#65533;&#65533;&#65533;~>&#65533;&#65533;&#65533;&#65533; }&#65533;&#65533;&#65533;&#65533;cR&#65533;X&#932;&#65533;v=&#65533;qj^&#65533; 
&#65533;&#65533;&#65533;&#65533;5&#65533;&#65533;&#65533;&#65533;Sl&#65533;M&#65533;&#65533;D&#65533;&#65533;b&#65533;X&#1062;u&#32659;&#65533;&#65533;&#65533;&#65533;&#65533;I&#65533;&#1952;G&#65533;&#65533;M&#65533;&#65533;BE&#65533;W&#65533;&#65533;S}&#65533;0&#65533;.~&#65533;!`9N&#65533;&#65533;&#1017;>g(I&#65533;B&#65533;FO&#65533;U&#65533;&#65533;&#65533;&#65533;:&#65533;&#1067;&#65533;4/&#65533;&#65533;&#65533;+&#65533;&#65533;&#65533;f&#65533;&#65533;&#65533;&#65533;&#65533;sw&#65533;N&#65533;&#65533;j"U&#65533;&#65533;.&#65533;&#1039;&#65533;F8?&#65533;"&#65533;&#294;&#65533;&#65533;<&#745;&#65533;&#65533;&#65533;?&#1175;&#65533;9&#65533;D?r" E&#65533;&#65533;;&#65533;}&#65533;rpgU&#65533;&#65533;&#65533;y*&#65533;&#65533;!&#65533;!&#65533;#&#65533;o&#65533;&#128;&#65533;&#65533;&#65533;&#65533;&#65533;}#e!&#65533;&#65533;$u&#1852;)&#65533;&#65533;&#65533;&#65533;&#65533;m&#65533;&#65533;&#65533;&#303;&#65533;&#65533;&#65533;"&#65533;&#65533;+&#65533;/s&#65533;&#65533;&#65533;
&#65533;&#65533;&#65533;&#65533; &#65533;&#65533;&#65533;&#65533; &#65533;{7&#65533;(&#65533;&#65533;O&#65533;&#65533;&#65533;&#65533;&#65533;&#65533;&#65533;@&#65533;&#65533;&#65533;F &#65533;1&#65533;&#65533;&#65533;+n(&#65533;&#65533;	&#65533;&#65533;U&#65533;	e&#65533;H&#65533;&#65533;&#65533;&#65533;[&#65533;&#65533;&#65533;&#65533;&#65533;&#65533;&#65533;&#65533;&#65533;&#65533;&#65533;&#65533;QcjI#&#65533;X&#65533;&#65533;{Ht *5&#65533;&#65533;&#65533;&#65533;d&#65533;&#65533;&#65533;&#65533;&#65533;&#65533;&#65533;&#65533;&#65533;&#65533;40 9&#65533;&#65533;O&#65533;0&#65533;shV&#65533;}&#65533;&#65533;^&#65533;e&#65533;&#65533;&#65533;Et&#65533;&#65533;&#65533;&#65533;&#65533;&#65533;&#65533;&#65533;R&#65533;$lC3&#65533;&#1353;&#65533;g&#65533;&#65533;%PB&#65533;&#65533;&#65533;"&#65533;&#65533;&#65533;Ya&#65533;b&#65533;&#15055;Q&#65533;&#65533;<
&#65533;&#65533;0(&#65533;A&#65533;&#65533;e&#65533;
<&#65533;&#65533;r&#65533;@Mo6&#65533;&#627;&#65533;Na@g
&#65533;&#65533;E[&#1123;&#65533;&#65533;&#1320;Q.&#372;&#1840;&#65533;j&#65533;&#65533;&#65533;u+&#1518;&#65533;&#65533;I&#65533;&#65533;&#1267;G&#65533;&#65533;&#65533; U*[&#65533;&#65533;B&#65533;&#65533;&#65533;s(&#65533;,o&#65533;&#65533;&#65533;C&#65533;&#65533;&#65533;&#65533; &#65533;&#65533;&#1095;&#65533;&#65533;7LZ&#65533;&#65533;b&#65533;&#65533;}<&#65533;&#65533;&#65533;T&#65533;(]J&#65533;YSg&#992;G&#65533;6eishK&#65533;&#65533;,&#65533;&#65533;&#65533;&#65533;{&#65533;
6&#65533;&#65533;&#65533;2i&#65533;s&#46470;&#65533;C&#65533;&#65533;2{&#65533;&#65533;8&#65533;"&#65533;&#1665;Q&#65533;.
[9&#65533;&#65533;&#65533;G=&#65533;&#65533;&#65533;&#65533;3&#65533;&#65533;&#65533;&#65533;J&#65533;&#65533;)>&#65533;&#65533;"&#65533;&#65533;&#65533;3j&#65533;&#65533;&#65533;jH&#65533;&#65533;&#65533;.&#65533;G&#65533;&#65533;Pa*&#65533;g&#65533;'O&#65533;=y#&#65533;>e!e&#65533;&#65533;K&#65533; Zw&#65533;&#65533;`y&#65533;&#65533;V$l&#21829;r&#65533;5&#65533;P&#65533;&#65533;X&#65533;&#65533;[x&#65533;UXuu"L~=&#65533;&#65533;_0JF&#65533;+=&&#65533;+7&#408;A&#65533;&#65533;W&#65533;
&#65533;)&#407;!9Y&#65533;b-T&#65533;&#65533;e&#65533;&#65533;&#1682;&#65533;8&#65533;@&#65533;&#65533;+&#65533;9&#65533;Y%z\9RK&#1001;&#65533;&#65533;;]>&#65533;m&#65533;&#65533;&#65533;fn&#1492;  W&#65533;q6%&#65533;&#1821;&#65533;e&#65533;t#D7&#65533;t&#65533;&#65533;&#65533;w&#65533;&#65533;&#65533;&#65533;&#65533;&#65533;8&#65533;B&#65533;&#65533;&#65533;E}:&#65533;]z&#65533;&#65533;^|8&#65533;X&#65533;	&#65533;>(I&#65533;`&#65533;&#65533;&#65533;t&#65533;&#65533;&#65533;N&#65533;w&#65533;MB-&#65533;aRM&#65533;z &#65533;&#65533;&#65533;w&#65533;&#65533;&#65533;&#65533;\`&#65533;X 	&#65533;,&#65533;l&#65533;&#65533;_ a}u"6&#65533;!&#65533;-&#65533;8&#65533;P&#65533;a6
&#1320;c&#65533;&#65533;)&#65533;)cX&#151;&#65533;&#65533;&#65533;&#65533;&#65533;bS&#65533;k&#1686;Y&#65533;&#65533;Y&#65533;&#65533;Q&#65533;&#65533;*&#65533;&#65533;&#65533;&#65533;/&#65533;!P[k&#65533;&&#65533;&#65533;&#65533;&#65533;My&#65533;&#65533;i&#65533;u"&#65533;'&#65533;_t&#65533;&#65533;&#65533;dW)B&#53594;q|&#65533;&#65533;&#65533;@&#65533;&#65533;r&#65533;&#65533;1H8b&#65533;&#65533;H+&#65533;&#65533;rb.&#65533;&#65533;&#65533;U&#65533;&#65533;&#65533;j&#65533;Z*M&#65533;x&#65533;&#65533;.(&#65533;&#416;F&#65533;&#65533;&#65533;&&#65533;&#65533;&#65533;&#65533;3&#65533;L
&#65533;&#65533; [
&#65533;`bWr&#65533;4&#65533;#FK&#65533;&#65533; &#65533;&#65533;d&#65533;&#65533;l&#65533;&#65533;&#65533;m&#646;&#65533;;&#65533;&#65533;M&#65533;&#65533;v&#65533;C&#65533;&#65533;Ii?&#65533;&#65533;&#65533;&#65533;Z&#65533;Y&#65533;|Sy&#65533;&#1775;&#65533;&&#65533;&#65533;&#65533;&#65533;4T#&#65533;&#65533;S&#65533;&#65533;&#65533;&#65533;&#65533;qtRa&#65533;&#65533;3h&#65533;&#929;|Zdq{&#65533;&#65533;ha	2&#65533;2[&#65533;&#65533;&#649;&#65533;;&#7455;&#65533;&#65533;&#65533;.&#65533;g&#65533;&#65533;&#65533;&#65533;:&#65533;N&#65533;&#65533;*R<&#65533;&#65533;&#65533;s&#65533;&#65533;&#65533;^&#65533;0s)MW]&#65533;&#65533;&#65533;&#65533;&#1909;&#65533;@&#65533;&#65533;f&#1580;&#65533;]s&#65533;&#65533;C7&#65533;&#65533;Ve/&#65533;G&#65533;&#65533;v&#1736;}&#65533;&#65533;q;&&#65533;&#65533;&#65533;F&#65533;%&#65533;&#65533;&#65533;&#65533;&#65533;&#65533;~&#65533;W&#65533;&#65533;%&#65533;&#524;V!&#65533;&#65533;&#65533;&#65533;&#65533;lMA&#65533; &#65533;&9	VC=pZM&#65533;3&#65533;9&#65533;g&#65533;&#65533;&#65533;rzA&#65533;&#65533;)e&#65533;:&#65533;z0&#1156;&#65533;&#65533;Gd$C&#65533;_6&#65533;&#65533;&#590;&#65533;&#65533;+&#65533;&#65533;&#65533;&#65533;&#65533;.(&#65533;&#65533;IPxv<&#65533;5&#65533;zO+&#65533;Y&#65533;&#65533;Z)Oy@&#65533;&#65533;&#65533;5&#65533; ]&#65533;@&#65533;&#65533;K&#65533;h-^&#65533;J,&#65533;#_&#65533;&#65533;H&#65533;&#65533;&#65533;( q&#65533;^&#65533;&#1046;=&#65533;&#65533;]@&#65533;&#65533;&#65533;&#65533;:.&#65533;H&#1690;&#65533;!&#65533;%%u&#65533;&#973;m&#65533;D &#65533;&#65533;&#65533;&#65533;&#65533;^&#65533;&#65533;&#65533;&#65533;uD`O&#65533;x*8Aj0#&#65533;gp 1&#65533;I&#65533;&#65533; &#65533;S&#65533;F&#65533;&#65533;u&#58637;&#65533;&#65533;"&#65533;&#65533;&#65533;&#65533;u9"AP&#65533;BD&#65533;&#1158;&#65533;&#65533;a.&#65533;&#65533;&#1849;dTPk&#65533;&#65533;&#65533;C&#65533;&#65533;UgA&#1968;&#65533;b&#65533;&#65533;/&#65533;&#65533;&#65533; &#65533;&&#65533;&#65533;qC&#65533;&#65533;f0&#65533;U&#65533;&#65533;Y&#65533;DS&#65533;SFtr&#65533;q0YY&#65533;&#65533;&#65533;&#65533;&#728;&#65533;&#65533;Db&#65533;J &#65533;&#65533;9&#1459;1&#42651;`&#65533;&#65533;-&#65533;&#65533;&#65533;&#65533;&#65533;'&#1798;&#961;&#65533;&#65533;&#65533;1`,&#65533;P)Nx.&#65533;\&#65533;&#65533;D&#65533;p &d&#65533;&#65533;&#65533;&)H&#65533;&#65533;R&#65533;&#65533;&#65533;:(&#65533;&#65533;P&#65533;&#65533;a"&#65533;&#65533;-X&#65533;T	+\O}ny&#65533;]&#65533;&#934;&#65533;&#65533;&#65533;&#65533;&*n &#65533;w&#65533;
&#65533;&#65533;&#499;&#65533;&#65533;&#65533;Z&#65533;S&#65533;&#65533;D-f&#62073;&#65533;&#65533;&#65533;7&#65533;&#65533;U&#65533;&#155;&#65533;6&#65533;&&#1401;`&#65533;L)'&#394;u&#65533;h-&#65533;&#65533;Z&#65533;&#65533;"&#65533;&#65533;&#65533;>&3&#65533;&#65533;&#65533;F &#65533;&#65533;\o&#65533;&#65533;=&#65533;&#65533;&#65533;z&#65533;1F&#65533;<L&#65533;&#65533;&#65533;	&#65533;5ey&#65533;&#65533;&#65533;&#65533;M4&#65533;&#65533;&#65533;&#65533;&#65533;&#65533;"&#736;J&#65533;$&#802;&#65533;&#65533;(38&#65533;&#1615;&#65533;&#65533;&#876;B
D&#65533;&#1316;(&#65533;hJK&#65533;&#65533;&#65533;/&#65533;.u%lg[&#65533;WnJ&#65533;&#65533;m&#65533;y&#65533;`&#65533;&#65533;&#65533;&#65533;1&#65533;&#65533;Q&#65533;v&#65533;&#65533;&#65533;&#65533;&#65533;&#65533;&#65533;:%U+&#65533;t&#65533;z&#65533;&#65533;&#680;K&#65533;&#65533;Z>&#65533;&#65533;T&#65533;VX&#65533;&#65533;C&#65533;&#65533;&#65533;&#65533;Y&#65533;Z&#65533;&#65533;&#65533;&#65533;"Eqi&#65533;&#1767;b&#65533;<&#65533;&#65533;&#865;s&#65533;X=&#1438;3&#65533;H&#65533;&#65533;&#65533;x~ &#65533;)L&#65533;&#65533;=@&#65533;K&#65533;,h3&#65533;&#65533;&#65533;&#57746;&#65533;&#65533;hI&#65533;&#789;&#65533;.&#65533;&#65533;@jS:&#65533;&#1590;&#65533;;1NQL[{&#65533;&#65533;xe[&#65533;|	]Xe&#65533;&#65533;@.&#65533;&#65533;&#65533;&#65533;&#65533;&#65533;&#65533;&#65533;&#65533;fsiL"&#65533;Rh&#65533;UeV&#65533;&#65533;&#65533; &#65533;@&#65533;&#65533;&#65533;&#65533;x`^*&#65533;|&#731;&#65533;r&#65533;\&#65533;&#65533;0&#65533;&#1803;}&#65533;&#65533;&#65533;}&#65533; 
&#65533;+_U&#65533;&#65533;/&#65533;&#65533;nsc,&#65533;&#65533;I&#65533;:#&#65533;d-4,6qTr!&#65533;N&#65533;$/&#65533;&#65533;	V8&#65533;&#65533;&#65533;m*a&#65533;&#65533;-&#65533;&#65533;&#65533;y
&#65533;9&#65533;&#65533;*B'&#65533;x&#65533;v&#65533;-&#65533;a,g&#65533;X&#65533;q0&#65533;&#65533;M&#65533;&#65533;&#1319;=4&#65533;&#65533;w&#417; &#65533;j&#65533;&#65533;S&#65533;{&#65533;t&#65533;,&#65533;&#65533;&#65533;&#65533;L&#65533;a&#65533;&#65533;&#65533;$PE&#65533;4N&#65533;&#65533;&#1213;&#58797;L&#65533;+&#65533;UF@I&#65533;y&#65533;]&#65533;@&#65533;&#65533;nw)&#65533;&#65533;&#65533;&#65533;&#366;y&#65533;+&#65533;c"&#65533;&#65533;Y&#65533;&#65533;&#65533;&#65533;Z&#65533;&#65533;&#65533;&#1319;&#65533;&#65533;(&#65533;&#65533;t &#65533;&#65533;&#864;C&#65533;9g&#65533;&#65533;&#65533;4&#65533;&#65533;}P&#65533;&#65533;&#65533;&#65533;L9&#65533;w&#65533;`p&#65533;&#65533;&#65533;&#65533;7&#65533;&#65533;&#65533;&#65533;K&#65533;&#65533;ze&#65533;&#65533;&#65533;&#65533;!&#65533;8&#65533;&#668;&#65533;&#65533;&#65533;Z&#65533;]9 &#65533;&#65533;iS&#65533;&#65533;_Y&#65533;&&#65533;6&#65533;&#65533;ld+&#1944;&#65533;&#65533;m&#65533;&#65533;&#65533;]$K&#65533;&#65533;&#1398;&#65533;&#65533;&#65533;M*M{&#65533;4w&#65533;S&#65533;x&#65533;&#65533;fzaa&#65533;&#65533;z&#65533;1&#65533;&#65533;&#65533;&#65533;&#65533;eL&#65533;[&#65533;&#65533;&#65533;[&#65533;z&#65533;&#65533;gwv&#65533;&#65533;NK$&#65533;;&#65533;Gp8&#65533;&#65533;&#65533;&#65533;&#65533;h&#65533;&#65533;&#65533;&#65533;]&#65533;&#65533;&#65533;&#65533;&#65533;&#65533;&#65533;8&#65533;r8&#65533;&#65533;8;&#18330;&#65533;&#65533;u&#65533;/&#65533;&#65533;9&#65533;x}&#65533;&#191;&#65533;&#65533;i&#65533;Kd&#65533;:&#65533;&#65533;V9t&#1302;&#65533;&#65533;2&#65533;&#65533;/&#65533;y&#65533;D&#65533;F&#65533;&#65533;t&#65533;&#65533;&#65533;s&#65533;.
&#65533;&#65533;*&#65533;J|Jwz&#65533;A-k;&#65533;&#65533;:&#65533;&#65533;&#65533;sE&&#65533;=&#65533;]&#901;,&#65533; &#65533;&#65533;&#65533;&#65533;&#65533;&#65533;&#65533;O&#65533;&#1302;ra&#65533;i&#65533;2&#65533;&#65533;&#65533;R|V-&#65533;&#65533;Cw{4&#65533;&#65533;&#65533;&#65533;&#65533;&#65533;&#65533;&#65533;&#65533;&#65533;&#65533;3xU&#65533;&#65533;r'R&#65533;&#65533;&#65533;x&#65533; &#65533;H&#65533;&#65533;?&#65533;X&#65533;gP&#65533;&#65533;&#65533;_&#65533;Vy&#65533;uO&#65533;&#65533; &#65533;5?u{&#566;c&#65533;&#65533;&#65533;&#1856;\J&#65533; M&#65533;\&#65533;&#65533;N
1M&#65533;Wt&#65533;gl&#1588;c&#65533;&d]&#65533;&#65533;7lbq-&#65533;5&#519;tg&#65533;e&#1175;tK&#65533;m[t&#65533;&#65533;	T&#65533;(c&#65533;uWwf&#65533;	 X&#65533;K&#65533;&#65533;qIR[&#65533;&#65533;_&#65533;gy(8~&#65533;U~*&#65533;o	&#65533;g&#65533;&#65533;cQ&#65533;F&#65533;ww&#65533;y&#65533;&#65533;7&#65533;h&#65533;f&#65533;Z{&#65533;h&#65533;i&#65533;p&#65533;wx%&#65533;W&#65533;&#65533;w&#65533;x&#65533;&#65533;h&#65533;4H
&#65533;WYh&#65533;&#65533;&#65533;W&#65533;@d&#65533;&#65533;&#65533;"&#65533;C&#65533;w<&#65533;&#65533;r&#65533;wD&#65533;H&#65533;&#65533;T&#65533;&#65533;nO&#65533;&#65533;:W&#65533;>a{&#65533;#t_&#65533; 81{&#65533;wlj&#65533;&#65533;&#65533; "_6z&#183;&#65533;Q&#65533;keDe'&#65533; B&#65533;m)&#65533;l&#65533;+u%GG&#65533;d.&#65533;&#65533;jS(oX&#65533;&#65533;_&#65533;h8cUv&#65533;W`&#65533;&#65533;2
4&#65533;&#65533;X&#65533;&#65533;&#65533;`h S0&#65533;'&#65533;~&#65533;x7&#65533;&#65533;ph&#65533;&#46599;pBi,8&#65533;~&#65533;&#65533;J&#1912;&#65533;w&#65533;&#65533;&#65533;&#65533;&#65533;&#65533;8}C&9@&#65533;?{&#65533;&#65533;W&#65533;&#65533;&#65533;r?&#65533;]&#577;&#261;T &#65533;&#65533;T&#65533;&#65533;&#836;N&#65533;v&#65533;E&#65533;{&#514;:Wi&#65533;vUe1\&#65533;&#65533;4A&#65533;&#65533;&#65533;&#65533;&#65533;rCcMw&#65533;xef$&#1272;]&#65533;&#65533; &#65533;X&#65533;_&#65533;eN&#65533;k&#65533;A&#65533;&#65533;&#65533;&#65533;&#65533;&#65533;fg&#65533;8X&#65533;xH&#65533;&#65533;]&#1272;g&#65533;&#65533;&#65533;&#65533;&#65533;rw&#65533;&#65533;~&#65533;&#65533;&#65533;&#65533;hk&#65533;IL0&#65533;w&#65533;_&#65533;&#65533;ox&#65533;&#492007;u&#65533;Y)&#65533;&#65533;H&#65533;&#65533;&#65533;&#65533;&#65533;g&#65533;%&#65533;'%&#65533;&#65533;%&#65533;&#65533;&#65533;.
I/N&#37598;p&#65533;U&#65533;&#65533;X&#65533;]1&#65533;r&#65533;&#65533;r&#585;&#65533;G&#65533;&#65533;&#1061;&#65533;&#65533;&#65533;y!&#65533;],&#65533;&#65533;&#65533;A'i&#65533;&#65533;&#65533;<&#65533; {&#406;&#65533;4izB&#65533;_&#65533;&#65533;&#65533;&#65533;W>&#1061;&#65533;;9&#65533;&#65533;1>&#65533;&#65533;?&#65533;Q7&#65533;P5b&#65533;&#65533;l&#65533;&#65533;:R&#65533;}&#65533;T&#65533;&#65533;Q&#65533;&#65533;MS&#65533;`7&#65533;w&#65533;"V&#65533;r&#65533;&#65533;\I&#65533;iP&#65533;g&#65533;&#65533;u&#65533;&#65533;i&#65533;5di&#65533;&#65533;&#65533;&#65533;(&#65533;&#65533;&#65533;&#65533;&#65533;s&#1630;&#65533;&#65533;&#65533;#&#65533;z&#65533;&#65533;H&#65533;	&#65533;&#65533;&#65533; z&#65533;&#65533;{i&#65533;A&#65533;q-&#65533;t&#65533;&#65533;&#65533;E&#65533;vr&#65533;),&#65533;7&#65533;&#65533;9&#65533;&#65533;&#65533;&#65533;&#65533;&#65533;&#65533;&#65533;'"&(&#65533;&#65533; $	&#65533;Vul0t3Au&#65533;4>&#65533;&#65533;Z&#1370;
&#65533;b|&&#65533;mQ&#65533;N&#65533;&#587;&#65533;'$]&#65533;n&#65533;qV&#65533;.
#&#65533;8O<4&#65533;&#65533;R&#65533;x`y&#65533;[&#65533;&#65533;&#65533;B~(&#65533;x&#65533;&#65533;@&#65533;&#65533;&#65533;&#65533;&#1623;c&#65533;u&#1486;&#65533;	&#65533;&#65533;)&#65533;&#65533;Q&#65533;WZa&#65533;&#65533;&#65533;i&#65533;&#65533;&#1494;&#65533;x&#65533;&#65533;0XI&#65533;&#65533;&#65533;&#65533;jz&#65533;&#65533;N&#1702;k&#678;&#65533;yP&#65533;&#65533;7z&#65533;*r&#65533;7&#65533;]&#65533;,I&#65533;)&#65533;&#65533;&#65533; 2&#65533;L&#65533;&#65533;c&#65533;&#65533;t&#65533;wTM#4-J:&#65533;O&#65533;=aU*T&#65533;&#65533;&#65533;Z4&#65533;&#65533;&#65533;#&#65533;&#65533;&#65533;&#65533;&#65533;&#65533;mOhk/&#65533;t`Fm&#65533;&#65533;E&#65533;a&#65533;?&#65533;&#65533;G&#2006;&#65533;&#65533;&#65533;/P&#65533;C&#65533;<.&#65533;W&#65533;aO
&#65533;&#65533;B&#65533;/&#65533;%&#65533;&#65533;qqg&#65533;&#65533;#t&#65533;I&#65533;&#65533;&#65533;V&#65533;[Z&#65533;"&#65533;&#65533;&#65533;&#65533;\:&#65533;&#64982;s &#65533;&#65533;I&#65533;p&#65533;&#65533;&#1323;n:&#65533;&#17068;&#65533;
&#65533;@&#65533;3 z&#65533;&#65533;&#65533;$&#65533;`?&#65533;y!Z&#65533;P%&#65533;G&#65533;LzL&#65533;!&#559;&#1523;]&#65533;y&#65533;&#65533;&#330;&#65533;&#65533;&#65533;&#65533;Y{&#65533;e&#65533;&#65533;&#65533;&#65533;&#65533;&#65533;:&#65533;&#65533;&#65533;&#65533;
&#65533;H1}n&#65533;V&#65533;r&#65533;%#&#65533;
&#65533;&#65533;&#65533;+&#1194;&#65533;&#65533;n6 X?&#65533;&#65533;&#65533;YT&#65533;WeU&#65533;&#65533;&#65533;lz&#65533;b&#65533;&#65533;&#65533;ihj&#65533;z&#65533;x&#65533;*	#I&#65533;&#65533;
xk&#65533;&#65533;&#7796;&#1226;&#65533;v&#65533;&#65533;m&#65533;;cjU&#65533;v&#65533;V[&#65533;8{&#65533;ZKb&#650;&#65533;g-&#65533;	a@&#65533;4&#65533;`<&#65533;s&#65533;fW&#65533;&#65533;&#65533;&#65533;&#1624;=&+t&#65533;&#65533;5&#600;&#65533;'&#65533;C&#65533;N&#65533;&#65533;&#65533;3>&#65533;&#65533;ZF&#65533;:)y,"J&#65533;&#65533;T&#65533;&#65533;5j&#65533;"&#65533;&#65533;&#65533;&#65533;a?&#65533;^&#65533;&#65533;S&#65533;&#1698;'&#14555;?&#65533;3
&#65533;&#65533;]&#65533;&#65533;eimx$&#1209;&#65533;X&#65533;&#65533;>&#755;[)&#65533;&#65533;&#65533;U&#65533;&#65533;_&#1652;d&#65533;&#65533;&#65533;:&#1625;&#65533;&#65533;M{&#65533;&#65533;&#65533;e&#65533;a_[&#65533;=&#65533;&#65533;&#65533;&#65533;&#65533;&#65533;&#65533;ex&#65533;&#1639;&#65533;&#65533;i&#65533;x&#65533;&#65533;&#65533;&#65533;r|lk o&#65533;S&#65533;&#65533;&#65533;&#65533;k&#65533;&#65533;c&#65533;&#65533;&#65533;%45&#65533;&#65533;&#65533;&#1469;&#65533;e3&#65533;&#65533;*&#65533;&#65533;+<l&#65533;{h8&#65533;&#65533;&#545;&&#65533;T&#65533;&#65533;r&#65533;&#65533;&#65533;.`&#65533;d&#65533;&#65533;<&#65533;$&#65533;&#1599;n&#65533;&#65533;&#65533;&#65533;&#65533;.&#65533;fE_&#65533;&#65533;+&#65533;&#65533;_&#65533;&#65533;&#1084;&#65533;&#65533;&#65533;9&#65533;:&#65533;D&#65533;&#65533;&#65533;)&#65533;&#65533;{&#65533;mx&#65533;&#65533;&#1573;&#65533;&#677;a*&#65533;d&#65533;0e
&#65533;&#65533;J&#65533;&#65533;&#65533;[&#65533;	&#65533;+i&#65533;y&#65533;&#65533;&#65533; D&#65533;&#1047;l[ &#1777;xkD&#65533;&#65533;&#262;
&#65533;<&#65533;&#65533;D&#65533;&#65533;V}K37&#65533;;&#65533;&#240;We&#65533;A&#65533;!N&#65533;{&#65533;@&#65533;&#65533;e&#65533;&#65533;&#65533;r&#65533;k&#65533;&#65533;&#65533;&#65533;&#65533;&#65533;N/*G&#65533;x&#65533;&#65533;+n&#65533;d&#65533;CB&#65533;&#65533;tTfr&#65533;&#65533;&#65533;2&#65533;q&#65533;:|&#65533;iZ&#65533;&#65533;'R&#65533;/T&#65533;&#65533;I&#146;|&#65533;&#65533;{&#65533;&#65533;f&#65533;&#65533;'&|&#65533;&#65533;&#65533;&#65533;&#65533;[&#65533;&#65533;&#563;&#65533;;&#648;&#65533;&#65533;&#65533;&#65533;t9ga{&#65533;'U&#1515;&#65533;N&#65533;&#65533;<&#65533;L&#65533;Q&#65533;&#20194;Ml&#65533;<&#65533;k&#65533;j&#851;;&#65533;&#65533;c{XL&#65533;&#65533;8v&#65533;&#65533; 2U&#1428;&#65533;&#65533;r&#65533;&#65533;&#65533;&#65533;%&#65533;o&#65533;&#65533;&#871;gl&#65533;&#65533;&#1619;?&#65533;&#65533;&&#761;s&#65533;&#65533;&#1224;&#65533;&#65533;D&#65533;&#65533;&#65533;&#65533;\&#65533;&#65533;&#65533;&#65533;L&#65533;&#65533;&#65533;&#65533;&#65533;&#65533;&#43355;&#65533;&#65533;&#65533;&#65533;&#65533;&#65533;&#65533;&#983;&#65533;&#985;&#65533;&#65533;&#65533;&#65533;&#65533;J&#65533;e&#65533;A&#65533;K&#65533;&#65533;&#65533;&#65533;&#65533;&#65533;&#65533;	 c&#65533;D&#65533;&#65533;&#65533;&#65533;&#65533;&#1160;F&#65533;Z&#65533;&#65533;&#65533;;t&#65533;&#65533;&#65533;;&#65533;&#65533;&#65533;w;&#65533;HQzJu&#65533;&#65533;T&#65533;&#1204;&#65533;v*&#65533;T;3&#65533;Q&#65533;3{XM&#65533;Dk,tm&#65533;&#1124;&#65533;&#65533;&#821;&#65533;&#45403;&#1797;&#65533;~W&#65533;G|&#65533;&#65533;&#65533;&#65533;&#1036;[&#65533;\V#	p&#65533;&#65533;&#65533;
&#65533;&#65533;&#65533;"&#65533;&#65533;&#65533;&#65533;&#65533;&#65533;&#65533;7&#65533;&#135;&#65533;&#1865;&#65533; &#65533;aL&#65533;0&#65533;,&#230;&#65533;&#65533;&#65533;&#65533;n-&#65533;&#65533;<&#1382;&#65533;&#65533;8&#65533;&#65533;J&#65533;/&#65533;!&#65533;&#65533;.w]&#65533;k&#65533;T&#65533;zz&#65533;-&#65533;&#65533;&#65533;UB&#65533;*&#65533;&#65533;&#65533;&#65533;&#772;g&#65533;=&#65533;&#65533;2&#65533;&#65533;&#65533;&#65533;&#65533;#i&#65533;N7s [&#65533;&#65533;&#65533;>&#65533;&#65533;o&#65533;&#1803;I	&#65533;E&#65533;&#483;&#65533;KV&#65533;&#65533;~&#65533;<^&#65533;-&#65533;~&#810;&#65533;,&#65533;q-&#65533;&#65533;&#65533; &#65533;LQ#&#65533;&#1086;M&#65533;T&#65533;&#65533;c&#65533;w&#65533;&#65533;&#65533;"&#65533;&#65533;i&#65533;&#65533;4L&#65533;&#696;}&#1782;&#1916;][&#65533;@1
\^&#65533;4 &#65533;&#65533;&#65533;&#65533;n&#65533;l$}&#65533;N<&#65533;"&#1912;&#65533;J&#323;&#65533;u&#65533;H&#65533;&#65533;M&#65533;(&#65533;&#65533;&#65533;v&#65533;%&#65533;;&#65533;&#65533;&#65533;g&#1637;H&#65533;&#65533;&#65533;:&#860;&#65533;&#65533;&#65533;&#65533;&#65533;&#1330;&#65533;&#65533;B&#65533;<|l&#65533;U&#65533;&#65533;x&#65533;V&#65533;&#65533;&#65533;{&#65533;&#65533;M&#65533;rd&#65533;T}&#65533;8l&#65533;&#65533;A&#983;5&#65533;p`&#1811;&#65533;&#65533;N&#65533;&#65533;!&#65533;Aci&#65533;&#65533;&#65533;&#65533;KMQ&#65533;m&#65533;W&#65533;&#65533;&#65533;&#65533;&#65533;&#65533;I&#65533;&#65533;&#65533;&#1565;&#65533;&#65533;&#65533;)&#65533;<&#65533;@&#65533;&#65533;&#65533;&#65533;&#65533;&#65533;&#65533;&#65533;&#879;&#65533; }(&#35338;&#65533;&#65533;&#65533;&#65533;&#65533; &#65533;X&#65533;Vt=&#65533;-&#65533;sd&#65533;&#65533;@&#65533;&#65533;&#65533;&#65533;&#65533;6&#65533;&#65533;(&#65533;&#65533;'&#65533;N&#65533;t&#65533;&#65533;js&#65533;Cm&#65533;&#65533;&#65533;.&#65533;>+x&#65533;3^&#65533;&#65533;,&#65533;&#65533;&#65533;&#65533;+'_&#65533;&#65533;\&#65533;&#65533;Ab&#65533;&#1786;k&#65533;(&#65533;+j&#65533;&#65533;&#65533;&#65533;1n&#65533;&#65533;&#65533;&#65533;&#65533;Oq&#65533;&#65533;L&#65533;2.&#65533;{&#272;&#65533;F&#1156;&#65533;&#65533;E&#65533;eS&#65533;&#65533;&#65533;*&#65533;&#1628;&#65533;=&#65533;&#65533;&#65533;?>&#65533;{*bP&#65533;&#65533;l3%&#65533;rva&#65533;"+V&#65533;&#65533;&#865;&#65533;_&#65533;&#65533;U&#65533;&#65533;&#1494;&#65533;&#65533;&#65533;&#65533;&#65533;6&#493;m&#65533;&#65533; I.&#65533;+&#65533;RM&#65533;&#65533;&#1422;&#65533;&#65533;&#65533;&#65533;&#65533;&#65533;&#65533; &#65533;&#65533;M&#65533;&#65533;e&#65533;&#65533;&#65533;&#65533;&#615;h&#65533;.&#54238;&#1779;|&#65533;&#65533;&#65533;&#65533;&#65533;&#65533;$&#65533;t&#65533;&#65533;&#65533;&#65533;&#1117;&#65533;&#65533;&#65533;}&#65533;4&#65533;u$&#65533;CqK&#65533;@&#65533;&#397;&#65533;l&#65533;-|5H&#65533;&#65533;P&#65533;&#65533;QS&#65533;3c&#65533;N&#65533;E&#65533;&#65533;&#65533;5&#65533;&#65533;&#952;&#65533;-|&#65533;;-&#65533;&#1310;~ h&#1274;&#65533;>&#65533;&#65533;=&#65533;&#65533;&#65533;HQ}&#65533;&#65533;&#65533;&#65533;&#65533;-&#65533;A'&#65533;&#353;&#65533;&#65533;&#65533;e&#65533;&#65533;	M&#65533;&#36751;&#65533;&#65533;&#65533;&#65533;&#65533;V&#65533;X&#65533;&#65533;e&#65533;[&#65533;&#65533;&#65533;&#65533;&#65533;&#65533;s&#65533;&#65533;&#65533;In&#65533;X\&#65533;X&#65533;*R&#65533;&#65533;&#65533;r&#65533;&#1356;&#65533;G@&#65533;&#65533;&#65533;&#65533;z&#65533;&#65533;&#65533;%&#65533;[f&#65533;&#65533;&#65533;|&#65533;&#65533;&#65533;&#878;&#65533;&#65533;nN&#65533; &#65533;u&#65533;&#65533;&#65533;;&#1512;&#1333;&#65533;&#65533;&#65533;+&#65533;&#65533;1&#1410;&#65533;-&#65533;&#65533;2&#65533;&#31344;&#65533;&#65533;p&#65533;}&#65533;|&#65533;&#65533;z&#65533;e&#65533;&#65533;B&#65533;B&#65533;i1&#65533;&#65533;n&#65533;q;&#65533;&#65533;;&#65533;&#65533;|&#65533;TD[&#65533;&#65533;~&#65533;o&#65533;x&#2040;~&#65533;&#65533;&#65533;&#65533;<Q&#65533;&#65533;GV&#65533;&#65533;&#65533;&#65533;&#65533;'&#65533;AowL&#1708;I&#65533;M&[&#65533;&#65533;&#65533;&#65533;&#65533;q^1!_&#65533;Y[&#65533;&#65533;&#65533;5&#65533;,O&#65533;&#65533;}&#65533;&#65533;&#65533;&#65533;&#65533;&#65533;&#65533;&#65533;&#65533;Mx&#701;&#65533;:&#65533;&#65533;&#65533;&#65533;&#65533;v&#65533;&#65533;;&#65533;&#65533;l&#65533;&#65533;&#65533;&#914;&#65533;U&#65533;&#65533;~&#65533;&#65533;&#65533;P&#65533;&#65533;&#65533;&#65533;D&#65533;aa>:&#65533;l&#65533;&#65533;&#65533;<
&#65533;]&#65533;&#65533;&#65533;&#65533;&#65533;&#65533;&#65533;&#65533;9]&#65533;G~j&#65533;b&#65533;&#65533;&#65533;&#65533;&#65533;G&#65533;&#65533;&#65533;]&#65533;#&#65533;&#65533;&#65533;&#65533;&#65533;&#65533;&#65533;&#65533;&#65533;&#65533;&#65533;&#65533;&#65533; >&#379;l&#65533;&#65533;o&#65533;&#65533;&#65533;&#65533;Y&#65533;&#701;&#65533;&#65533;&#65533;&#65533;&#65533;&#65533;&#65533;&#65533;
&#65533;@`&#65533;&#65533;&#65533;&#65533;&#65533;&#65533;&#65533;&#65533;&#65533;&#65533;&#65533;&#65533;&#65533;V&#65533;\HjT=sO07&#65533;"&#65533;&#65533;&#65533; r&#65533;&#65533;&#4158;}
&#65533;&#65533;&#65533; A&#65533;&#65533; p&#65533;&#65533;D&#65533;&#65533;.&#32832;&#65533;&#65533;&#65533;&#1929;&#1646;$&#595;&#65533;&#65533;&#65533;&#65533;&#65533;&#65533;D&#65533;2&#65533;&#65533;&#65533;31&#65533;4&#65533;&#65533;&#65533;_&#65533;&#65533;RJT[&#65533;H&#65533;&#65533;
M&#65533;&#853;&#65533;Z&#65533;&&#65533;&#65533;9&#65533;f!&#65533;P=&#65533;k&#65533;&#65533;L[y&#65533;t&#65533;RIZ&#65533;&#65533;&#65533;iT&#65533;&#65533;&#65533;&#669;&#65533;&#1004;u&#65533;*&#65533;{k&#65533;^&#65533;~a&#1165;A&#52107;,G)f&#65533;z&#65533;Q&#65533;&#65533;.&#65533;DIyr&#65533;&#65533;Z&#65533;&#65533;&#65533;E&#65533;z&#65533;z&#65533;HZ&#65533;&#65533;&#65533;&#65533;K&#65533;f&#65533;C&#65533;&#65533;*&#65533;&#65533;Q#&#65533;9=&#65533;&#65533;&#65533;O&#65533;&#65533;&#65533;&#65533;/Qf&#65533;&#65533;&#65533;&#65533;)&#65533;:&#65533;g2&#65533;ymUJ&#65533;1Z&#65533;&#65533;&#65533;N_U&#65533;[&#65533;Q&#65533;&#65533;&#65533;&#1518;&#65533;&#65533;&#1609;&#65533;&#65533;)@&#65533;&#65533;&#65533;&#65533;^&#65533;&#65533;X&#65533;,Gqo&#65533;-&#65533;&#65533;?&#65533;&#65533;&#65533;&#65533;H&#65533;&#65533;&#65533;5&#65533;S0.C~&#65533;A&#65533;&&#65533;&#65533;o&#65533;Yf&#4440;&#65533;6&#65533;8&#65533;&#65533;&#65533;&#65533;9&#65533;h&#65533;&#65533;Qk&#65533;&#65533;xb&#65533;&#65533;&#65533;"k&#65533;U&#65533;F&#65533;&#65533;&#65533;&#65533;Sr&#65533;&#65533;&#1742;&#65533;V!&#65533;@&#65533;K&#65533; x&#65533;&#65533;&#65533;3&#65533;4&#65533;&#65533;O&#65533;'e7&#65533;A&#65533;&#1941;&#65533;]&#65533;&#65533;w&#65533;&#65533;&#65533;0&#65533;Uu&#1492;Rn&#1502;4J&#65533;R&#65533;|Z&#65533;&#65533;Tu&#65533;b&#65533;&#65533;&#65533;&#65533;&#18204;w&#65533;&#65533;&#65533;rH&#65533;&#65533;&#65533;&#65533; o&#65533;&#65533;Vvfy&#65533;4f(d&#65533;Bzh&#65533;&#65533;&#65533;&#65533;j&#65533;&#65533;&#65533;&#65533;&#65533;&#65533;v&#65533;"F&#65533;&#65533;&#65533;'4&#1414;&#1001;&#65533;&#65533;&#65533;&#35052;&#65533;&#673;8:!&#164;1OZ&#1372;L&#65533;Yf&#65533;&#65533;p&#65533;&#65533;v&#65533;&#65533;&#65533;&#1328;&#65533;&#65533;0&#65533;&#848;&#65533;&#65533;!&#65533;2&#65533;k&#65533;@&#65533;&#65533;M&#65533;f&#65533;&#65533;&#65533;P&#65533;HrZY&#65533;7gi&#65533;i &#65533;&#65533;&#65533;&#65533;&#65533;F&#65533;.~&#65533;*&#65533;Q&#65533;u&#1728;&#65533;&#65533;&#65533;*&#65533;&#65533;n&#65533;c&#65533;&#65533;Z&#65533;#n
&#65533;]d)&#65533;_&#65533;&#65533;&#65533; &#65533;0m&#65533;F&#65533;&#65533;&#65533;nf&#65533;&#65533;&#65533;&#65533;&#65533;;&#65533;nNI.y&#65533;sx&#65533;0(&#65533;&#65533;&#65533;.&#65533;&#1702;&#65533;2\hm&#65533;&#65533;b&#65533;1&#65533;'&#65533;&#65533;&#65533;&#65533;,&#65533;<&#65533;'m &#65533;&#65533;Y&#65533;&#65533;&#65533;2&#65533;d&#65533;l&#65533;9&#65533;yn&#65533;&#65533;&#65533;&#65533;&#65533;$&#65533;&#65533;`&#65533;H&#65533;{hc&#1976;&#65533;^	&#65533;p1&#65533;G&#65533;/= W&#65533;P&#65533;l/&#65533;pk	&#65533;&#65533;Z>&#65533;8&#65533;&#65533;5&#65533;J&#65533;n&#65533;&#65533;&#65533;1&#1600;K&#65533;F&#65533;"?Cx&#65533;O3&#65533;&#766;&#65533;&#65533;&#65533;&#65533;&#65533;uEl[&#65533;q&#65533;ulLA/}J&#65533;&#65533;q&#65533;&#65533;&#65533;&#65533;
J&#65533;&#65533;It&#65533;&#65533;&#65533;&#65533;Q&#65533;~&#65533;y&#65533;J&#65533;&#65533;&#65533;&#65533;&#65533;L.x&#65533;&#65533;&#65533;Rv&#65533;&#65533;&#65533;&#65533;&#65533;[<d#&#65533;&#65533;O&#65533;&#779;&#65533;&#297;&#65533;mw&#65533;t&#65533;&#65533;&#1037;g&#65533;&#65533;F&#65533;Q&#65533;&#65533;&#65533;&#215;&#65533;&#1073;N&#65533;L&#65533;K&#65533;8&#65533;&#65533;&#65533;8&#65533;&#65533;K&#918;%&#65533;&#1628;K&#65533;M&#65533;,&#1880;&#65533;G&#65533;n&#65533;Zz&#65533;3&#65533;i%vs&#65533;&#65533;&#65533;&#65533;o1&#65533;v,&#1500;Dp&#65533;&#65533;;&#65533;+S0&#65533;&#65533;&#65533;&#65533;&#65533;X&&#65533;&#65533;&#65533;LOzLh&#65533;&#65533;L&#65533;&#65533;&#65533;&#65533;`uK&#65533;&#65533;B#&#65533;&#65533;M&#65533;&#65533;`&#65533;&#497;Z&#65533;n7S&#65533;&#65533;(&#1598;&#65533;&#65533;~S&#65533;&#65533;&#65533;&#65533;&#1157;&#65533;#&#65533;8s&#65533;M>'*Zq&#65533;q&#65533;stp&#65533;&#65533;D&#65533;0`&#65533;Z&#65533;3&#65533;2&#65533;&#65533;&#65533;;K&#1378;&#65533;!V&#65533;i&#65533;T5&#65533;&#65533;}%&#65533;&#65533;&#65533;yh6{&#65533;#y&#65533;ba&#65533;&#65533;&#65533;)r&#65533;&#1219;^gh#&#65533;&#65533;#+&#65533;&#65533;t&#65533;G&#65533;&#53750;+&#65533;&#1216;X&#65533;&#65533;&#65533;^&#1749;&#65533;&#65533;&#65533;&#65533;oP&#793;&#1062;(&#65533;&#65533;&#9582;&#65533;&#65533;X &#65533;&#65533;!&#1046;&#65533;\w&#65533;&#65533;"&&#65533;&#65533;{`N&#65533;&#65533;&#65533;&#65533;HM<&#65533;&#65533;`&#65533;&#9530;&#65533;,&#65533;&#65533;;&#65533;$&#65533;v&#65533;G&#773;&#65533;&#660;
&#65533;&#65533;&#181;&#65533;&#65533;6&#65533;l&#65533;&#65533;&#65533;&#523;<&#65533;{84^4&#65533;&#65533;G&#65533;(&#65533;&#65533;&#65533;d<&#65533;	J&#65533;!&#65533;&#65533;&#65533;&#65533;J[&#65533;&#65533;+9xL&#65533;hT%-[	&#706;&#65533;&#65533;]M&#65533;5&#65533;&#65533;E^&#65533;o&#65533;&#65533;&#293;&#65533;&#65533;&#65533;13/m&#65533;@F&#65533;dLv-Dj&#65533;E&#65533;&#65533;&#65533;$&#54365;&#65533;&#65533;&#65533;&#65533;&#65533;gMC&#65533;&#859;&#65533;l&#65533;&#65533;&#65533;	&#65533;&#65533;&#65533;&#65533;s9i&#65533;H&#65533;L&#65533;Lg&#65533;N&#65533;RKz&#65533;)W&#65533;&#65533;$&#65533;RM'M&#65533;&#1952;&#65533;P&#65533;&#911532;RS&#65533;2&#65533;&#65533;&#65533;&#65533;&#65533;&#65533;&#65533;&#940;1&#65533;(&#65533;r&#65533;3&#65533;&s&#65533;P&#65533;&#65533;&#65533;PS\&#65533;&#65533;Q&#65533;&#43468;X&#65533;gH&#65533;&#65533;?g@&#65533;&#65533;Em'&#65533;&#65533;{&#65533;&#65533;&#65533;&#65533;&#65533;&8iZS&#65533;&#65533;&#65533;s&#65533;)&#65533;&#65533;S&#65533;&#65533;@&#65533;&#65533;,Q&#1249;R&#65533;"U9N&#65533;''&#65533;&#65533;L&#65533;&#65533;&#65533;YG&#65533;&#65533;&#65533;^6R&#65533;&#65533;,?&#65533;\&#65533;R&#65533;P&#65533;:&#65533;&#65533;&#65533;3&#65533;Ac&#38962;&#65533;&#1387;&#65533;&#65533;-&#65533;$&#65533;F&#65533;&#65533;qdq5&#65533;q&#1530;&#718;z&#65533;&#65533;&#65533;k_K:&#65533;&#65533;&#1448;&#65533;&#65533;f	&#65533;&#65533;&#65533;&#65533;&#1307;&#65533;&#1894;h&#65533;&#65533;&#65533;&#65533;&#65533;&#65533;@&#65533;&#65533;YV&#65533;&#65533;&#65533;-|i&#65533;y&#65533;&#65533;&#65533;R&#65533;'&#65533;&#65533;yG&#65533;&#65533;5&#65533;&#65533;&#65533;&#65533;dK&#65533;#&#65533;&#65533;&#65533;20&#65533;&#65533;&#65533;IW&#65533;&#65533;&#65533;&#65533;h&#65533;D&#65533;Z\&#65533;6w&#157;"1&#65533;XL&#65533;&#65533;u&#65533;p&#65533;[x2_&#15324;m&#65533;&#65533;FH&#65533;}wz&#65533;&#65533;^&#65533;&#65533;&#696;z1&#65533;&#65533;dyj#&#65533;&#65533;&#65533;&#51532;J&#65533;X"&#65533;&#65533;&#65533;&#65533;&#65533;&#65533;\&#65533;&&#467;&#65533;u&#367;&#65533;&#65533;&#65533;+&#65533;&#65533;&#65533;&#65533;\&#65533;&#65533;Y`&#65533;*8&#65533;&N&#65533;o&#1453;h&#1097; &#65533;&#65533;zV_X&#65533;.&#65533;&#65533;&#65533;&#65533;&#65533;a&#65533;&#65533;U&#65533;&#65533;V&#65533;S&#65533;>&#65533;&#65533;&#65533;Ug&#65533;&#65533;&#65533;Kh&#65533;R/N&#65533;V&#65533;&#65533;f&#65533;&&#65533;&#65533;'&#65533;&#65533;S&#65533;u&#65533;&#65533;&#65533;&#65533;6h}V&#65533;F&#65533;&#65533;PGmI&KY&#65533;,&#65533;&#65533;m&#65533;HL.7X&#65533;&#65533;&#65533;Zb&#65533;&#65533;I*M&#65533;&#65533;|g&#65533;i&#65533;m&#65533;^p})K&#1373;&#65533;&#65533;	 p&#65533;&#65533;a6_Y&#65533;]E&#65533;?L&#65533;&#65533;&#65533;&#65533;&#65533;MKt=G&#65533;&#65533;&#65533;&#65533;*&&#65533;v&#65533;&#1976;&#65533;&#24911;mt&#65533;mz&#65533;H&#65533;p&#461;&#65533;&#65533;8&#65533;v&#65533;e&#65533;&#65533;5&#65533;!&#65533;&#65533;L&#65533;$&#65533;&#65533;.&#65533;&#65533;K&#65533;&#65533;&#65533;}e&#65533;&#65533;g&#1386;&#65533;&#65533;&#65533;&#65533;&#65533;&#65533;&#65533;&#2166;&#65533;&&#65533;&#65533;}&#65533;&#65533;&#65533;w&#65533;])-~&[&#65533;&#758;6G&#65533;=@`&#65533;&#65533;
_&#65533;\U&#65533;&#65533;<X{-6,_&#65533;&#65533;}&#65533;&#1221;&Bv=&#65533;b&#65533;y&#65533;&#65533;&#65533;&#65533;&#65533;9&#65533;v&#13841;&#65533;&#65533;-&#65533;o&#65533;&#65533;C&#65533;&#65533;21m&#65533;&#65533;&#65533;OB&#65533;^&#65533;T;&#65533;k&#65533;&#65533;Q&#65533;*kP&#1643;&#65533;5W&#1584;&#65533;]&#65533;&#1715;&#65533;&#65533;z&#511;,&#65533;&#65533;&#65533;&#51262;%c/q&#65533;g&#65533;&#65533;O&#65533;&#65533;p&#65533;c>&#1493;&#65533;&#65533;HU&#65533;t&#65533;&#65533;`&#65533;&#65533;&#65533;&#65533;;&#65533;&#65533;&#65533;1&#65533;z&#65533;&#212;&#65533;&#1501;&#65533;&#65533;m&#65533;&#65533;?&#65533;&9+&#65533;&#14816;&#65533;&#1939;A2&#441;&#65533;^&#65533;wY&#65533;U&#65533;&#65533;&#65533;&#65533;&#65533;.&#65533;\&#65533;)~&#65533;,Uo&#65533;^&#65533;&#65533;&#65533;&#65533;&#65533;<("&#431;&#65533;:p&#65533;5&#65533;v&#65533;&#65533;^&#65533;O&#65533;&#65533;&#65533;C	&#65533;&#65533;e&#65533;&#65533;-&#65533;&#65533;&#65533;&#65533;&#65533;&#65533;&#65533;Fq!s&#65533;&#65533;&#65533;&#65533;&#65533;[&#65533;&#65533;)&#65533;&#65533;&#65533;L&#65533;3&#65533;l&#65533;&#65533;j}&#65533;&#65533;h Oc2T&#65533;9&#65533;h&#65533;&#65533;
x&#65533;*&#65533;.FY&#65533;V&#65533;wo&#65533;&#65533;uWWdjj&#65533;&fy&#65533;i&#65533;&#12406;&#65533;')&#65533;4&#65533;Vy&#1365;}&#65533;p&#65533;5"u&#65533;Gl{&w&#65533;`&#65533;7!&#65533;gwK&#65533;q&#65533;&#65533;d&#65533;B_&#65533;gA&#470;W&#65533;g@o6m&#65533;&#65533;4&f.3&#65533;&#65533;G|&#65533;&#65533;~n44&#65533;&#65533;&#65533;I&#65533;&#65533;WYw[@|/&#65533;*Ujz&#65533;o&#1303;oXwR&#65533;4xS*&#65533;&#65533;&#65533;&#65533;SXzq&#512;&#65533;h&#65533;6ihi&#65533;z&#65533;&#65533;i|&#65533;k&#65533;&#65533;A&#65533;w&#65533;&#65533;s&#455;u&#65533;&#65533;&#65533;!}`&#65533;T`d;&#65533;y GQ&#65533;p)X/m7k&#65533;&#65533; &#65533;&#65533;Y@cH&#65533;&#65533;&#65533;u&#65533;&#65533;&#65533;q&#65533;&#65533;&#65533;:3&#65533;P(W&#65533;Ihx&#65533;gVK&#65533;x&#65533;xQH&#65533;&#65533;esy&#65533;&#65533;AQq&#65533;U&#65533;&#65533;&#65533;6p&#65533;xxwy&#65533;&#65533;&#65533;Yww&#65533;h&#65533;&#65533;`&#65533;&#65533;&#65533;$&#65533;&#65533;&#65533;R@&#65533;hX&#65533;&#65533;S0&#65533;X&#65533;7&#65533;.&#65533;7V&#65533;&#65533;Txu&#65533;^a8j&#65533;&#449;~&#65533;&#65533;!&#65533;`6&#65533;B&#65533;&#65533;&#65533;&#1176;&#65533; &#65533;&#65533;&#65533;&#65533;k&#65533;&#65533;&#65533;6&#65533;%x1dp&#65533;D&#65533;|&#65533;&#65533;&#65533;&#65533;&#65533;&#65533;& w~ &#65533;&#65533;&#65533;q"&#1537;y&#65533;}&#65533;&#65533;&#1175;+4&#65533;&#1482;&#65533;&#65533;f&#65533;x&#65533;&#65533;?&7g
R&#65533;g&#65533;&#65533;&#65533;&#65533;yP&#65533;@&#65533;5&#167;QY[\&#65533; Y_&#65533;&#65533;`8&#1495;&#65533;&#65533;W&#65533;&#65533;{&#65533;({&#65533;&#65533;&#65533;&#65533;&#65533;~}I&#65533;P&#65533;&#65533;&#65533;&#65533;>&&#65533;&#65533;8&#65533;&#65533;8"&#65533;&#65533;c&#65533;&#44552;D&#1422;G&#65533;&#65533;&#65533;{5&#65533;&#65533;88&#65533;Xw&#65533;&#65533;&#65533;&#65533;&#65533;&#1550;q&#37392;X|59|Qh&#65533;k&#1602;4&#65533;&#1353;Yx&#65533;<&#65533;&#65533;KE=Y&#65533;&#65533;i}&#65533;XbL&#65533;&#65533;&#65533;&#65533;w&#65533;&#65533;&#65533;\&#65533;&#274;&#65533;8&#65533;&#65533;mR&#65533;w&#65533;j6&#65533;	&#1164;&#1336;Pe &#65533;(&#65533;&#65533;hwB&#65533;v&#65533;W&#65533;>i!r&#65533;&#65533;&#65533;}c9{8&#65533;&#65533;9Fg
&#65533;&#65533;&#65533;1&#65533;8f&#65533;X&#65533;&#65533;8^&#1557;yx&C&#65533;&#65533;>9&#65533;#(&#65533;)`&#65533;&#65533;&#65533;k&#577;II&#65533;y&#65533;&#65533;9{:	&#65533;&#65533;FI&#65533;QU&#65533;&#584;T&#65533;&#523;
&#65533;U1&#521;&#65533;&#65533;_\&#65533;&#65533;&#65533;&#65533;y&#65533;y`&#65533;&#65533;&#1629;{&#65533;&#65533;&#65533;&#65533;i+J&#65533;&#65533;)Vh&#65533;~N8\&#65533;&#65533;&#65533;F8q&#65533;i&#65533;xQ&#65533;i.p&#65533;&#65533;)&#65533;P|&3vc'&#65533;&#1065;&#65533;&#65533;&#65533;&#65533;&#65533;&#1605;'&#65533;&#65533;&#65533;&#65533;&#65533;bbY&#65533;V&#65533;6&#65533;M&#65533;&#65533;&#65533;!"&#65533;&#65533;H&#65533;5&#65533;&#65533;&#419;Y9&#185;&#65533;&#65533;q&#65533;=&#65533;`&#65533;&#65533;q&#598;N&#65533;&#65533;&#65533;(f&#65533; &#65533;6&#65533;&#65533;&#65533;&#65533;my&#65533;&#65533;Yd&#65533;&#65533;J&#65533;l&#65533;&#65533;:|&#65533;&#65533;H&#65533;&#65533;6&#65533;n&#65533;&#65533;g~UT&#65533;&#65533;&#65533;&#65533;&#65533;y&#65533;)t&#65533;y&#65533;&#65533;i&#65533;q&#664;&#65533;4&#65533;&#65533;}&#65533;Yl&#65533;W&#65533;&#65533;&#65533;V&#65533;&#65533;$&#65533;&#65533;vm&#65533;%y&#65533;*`PP&#65533;PZm&#65533;&#65533;)&#65533;G &#65533;&#65533;&#65533;&#65533;I&#65533;&#65533;&#65533;Q&#116570;&#65533;&#65533;&#65533;&#65533;&#65533;U&#65533;i&#65533;&#65533;y#&#65533;&#65533;&#65533;&#65533;&#65533;*Z&#65533;&#65533;&#65533;I-u*&#65533;&#65533;=z&#65533;?*&#65533;&#65533;&#65533;c&#65533;&#65533;7:&#65533;79<&#65533;&#65533;w]X&#65533;&#65533;&#1619;:&#65533;&#65533;Qj&#65533;C9&#65533;&#65533;&#65533;C&#65533;&#65533;&#65533;	p&#65533;&#65533;&#65533;&#65533;&#65533;&#65533;a&#65533;{C &#65533;&#65533;H	&#65533;&#65533;&#65533;&#65533;D&#65533;GW
0&#65533;&#65533;y&#65533;&#1929;&#65533;g&#65533;&#65533;x&#65533;&#65533;&#65533;'&#65533;&#615;&#65533;9n&#65533;5&#65533;w&#65533;\&#65533;5;&#65533;&#65533;8&#65533;&#65533;}&#65533;3^Dmf'v&#65533;&#65533;_Z&#65533;&#65533; &#65533;:	&#65533;&#65533;&#65533;&#65533;&#65533;&#65533;n&#65533;&#65533;&#65533;&#1755;&#1529;&#65533;&#65533;&#1679;Y&#65533;0&#1679;&#65533;*&#65533;$[&#65533; C&#65533;j`&#65533;&#65533;&#65533;S&#65533;&#65533;&#65533;9-;t0&#65533;&#65533;%uc&#1131;I&#65533;&#65533;&#65533;g&#65533;&#65533;W&#65533;&#65533;&#65533;h&#65533;&#65533;uj&#65533;%&#685;D+&#65533;(&#65533;&#65533;u&#65533;k&#1029;at&#65533;Z&#65533;&#65533;_C&#65533;h4 *~&#65533;&#65533;&#65533;`&#65533;&#65533;&#65533;m &#65533;k&#65533;&#65533;&#65533;&#65533;C0 &#65533;@&#65533;&#65533;&#65533;++&#65533;,&#65533;&#65533;P&#20975;]d2&#65533;d&#65533;)9L&#65533;&#65533;&#65533;
7&#65533;&#65533;&#65533;W&#65533;-&#65533;R&#65533;;	&#65533;&#65533;&#65533;`&#65533;&#65533;&#65533;&#1712;&#65533;&#65533;&#65533;J&#65533;&#65533;&#65533;;&#65533;&#65533;&#65533;&#65533;&#65533;z&#65533;&#65533;w
&#26802;w&#65533;&#65533;&#65533;&#65533;%kjh_&#65533;&#65533;X&#65533;mX.&#65533;@Z&#65533;72&#65533;Dj&#65533;&#65533;&#65533;&#928570;TII&#65533;J+&#65533;&#65533;&#65533;&#65533;&#65533;&#1529;&#65533;&#65533;&#65533;&#65533;y&#65533;&#65533;&#65533;&#65533;&#65533;v&#65533;&#65533;&#65533;&#65533;L&#65533;&#65533;R&#65533;&#65533;&#65533;|;'|47&#65533;K&#65533;&#65533;&#1660;w&#65533;&#65533;&#65533;&#65533;&#65533;h&#65533;&#65533;
&#65533;&#65533;f&#65533;&#630;O	&#65533; Lj&#65533;@&#65533;&#65533;&#65533;P&#65533;&#65533;+&#65533;~Z+b&#1077;&#65533;&#65533;"&#65533;&#65533;&#65533;&#65533;;G&#65533;&#65533;&#65533;&#65533;&#65533;x&#65533;&#65533;[&#65533;&#65533;;f@d&#65533;&#65533;i&#65533;z&#65533;&#65533;	&#65533;C&#65533;&#65533;&#65533;&#65533;uy&#65533;":e&#65533;&#65533;t/{&#65533;>f&#65533;w&#65533;&#65533;6u&#65533;Y&#65533;H&#65533;b&#1759;&#750;&#65533;d&#65533;&#65533;&#65533;n&#65533;&#65533;&#65533;c&#65533;@&#65533;&#65533;M&#65533;&#65533;I&#65533;6&#65533;&#65533;6&#65533;!9l&#65533;Z&#65533;&#65533;&#757;&#65533;
2i|&#65533;&#65533;F\&#65533;&#65533;	&#65533;&#65533;
&#65533;( &#65533;I&#65533;hV&#65533;nk&#65533;	:&#65533;N&#65533;&#18615;X&#65533;&#65533;&#65533;W&#65533;]K&#65533;&#65533;&#65533;$&#65533;j&#65533;&#65533;&#65533;
&#65533;&#760;&#65533;&#65533;!&#828;&#65533;[&#65533;&#65533;y;e'&#65533;8&#1851;&#65533;mL&#65533;_0&#65533;{&#65533;&#65533;&#65533;)&#65533;Cyr&#65533;<&#65533;&#65533;A*&#65533;&#1842;&#65533;&#65533;<&#65533;&#65533;&#65533;&#65533;&#65533;&#65533;&#65533;&#65533;*&#65533;&#65533;&#65533;Il&#65533;L\&#65533;&#65533;&#65533;(&#65533;&#65533;&#414;&#780;p||&#65533;&#65533;&#65533;&#65533;&#65533;&#65533;/h@\&#65533;&#65533;C<&#65533;&#65533;&#65533;G&#65533;&#65533;?&#65533;&#65533;&#1883;&#65533;&#65533;~&#65533;w5}F&#65533;&#65533;U&#65533;4&#65533;&#65533;4H&#65533;&#65533;&#65533;&#65533;&#366;&#65533;&#65533;&#65533;&#1718;&#65533;`&#65533;O&#65533;&#65533;j&#65533;g&#65533;&#65533;&#65533;|&#65533;g[&#65533;&#65533;|&#65533;&#65533;&#65533;&#65533;&#65533;{&#65533;&#65533;'&#65533;l&#65533;s&#65533;&#65533;&#65533;2&#65533;&#65533;)
&#65533;&#65533;&#65533;&#65533;R&#65533;&#65533;&#65533;l(c@E)&#65533;:onQ&#65533;^0B&#65533;&#65533;_&#65533;/&#65533;+&#65533;`&#65533;&#65533;&#65533;\&#65533;&#65533;&#65533;&#65533;&#863;&#65533;&#65533;&#65533;&#65533;&#65533;&#65533;&#65533;&#893;&#65533;r&#65533;V&#1730;&#65533;Wv&#65533;Zn&#65533;&#65533;&#65533;+&#65533;W&#65533;D &#65533;&#65533;&#65533;i&#65533;@&#65533;&#65533;&#65533;c9zR&#65533;&#65533;fU&#65533;fc&#65533;&#65533;w{&#65533;&#65533;&#65533;C&#65533;d&#65533;&#65533;&#65533;i{Y4&#65533;!u&#65533;&#65533;b&#65533;&#65533;+&#65533;&#65533;&#1759;&#65533;&#65533;&#65533;&#65533;^&#65533;&#65533;&#65533;&#65533;:&#65533;&#65533;&#65533;&#65533;.L&#65533;&#65533;&#929;&#65533;'&#65533;,q&#65533;&#65533;&#65533;7&#65533;&#65533;&#213;&#65533;k(&#65533;&#65533;&#65533;G&#65533;!&#65533;q?&#65533;&B&#65533;{&#65533;+
&#65533;&#546462;+hk&#479;\&#65533;;<&#1141;,&#65533;&#65533;L}&#1092;&#65533;&#644;&#65533;&#65533;*
6&#65533;`%&#65533;&#65533;&#65533;;&#65533;&#65533;+jH&#65533;&#65533;&#65533;&#65533;&#65533;k&#65533;&#65533;&#65533;-&#65533;&#65533;|r&#65533;&#1796;&#577;&#65533; \&#65533;&#65533;&#65533;{6&#1728;&#65533;&#65533;L&#65533;]b&#65533;Iv&#65533;oKW&#65533;l&#65533;&#65533;&#65533;&#65533;&#65533;&#65533;Cq&#65533;&#65533;R&#65533;&#65533;&#782;H&#65533;&#65533;&#65533;&#511;&#65533;&#65533;&#65533;&#65533;&#65533;8J&#65533;b&#65533;&#65533;&#65533;&#65533;&#65533;&#65533;&#65533;&#65533;&#65533;*I[ &#65533;&#65533;&#65533;&#65533;mhM&#65533;&#65533;6&#65533;CI]&#34780;&#65533;&#65533; &#65533;&#65533;&#65533;&#65533;&#65533;2&#65533;&#65533;&#1579;&#1753;&#65533;&#65533;D&#65533;&#65533;&#65533;&#65533;&#65533;&#65533;&#65533;&#65533;2&#65533;1&#65533;p&#65533;&#65533;&#865;&#65533;&#65533;&#65533;&#65533;&#65533;<&#65533;{+P&#1857;*W&#65533;Ms$&#65533;-&#65533;&#65533;V&#65533;&#1642;&#65533;u&#65533;&#65533;&#65533;&#65533;&#65533;&#65533;e&#65533;&#65533;Z&#65533;&#65533;&#65533;&#1263;3@&#65533;R]&#65533;&#65533;=&#65533;&#65533;&#65533;d-&#65533;&#65533;B_&#65533;&#65533;&#65533;&#65533;|&#65533;@&#65533;&#65533;&#65533;&#65533;&#65533;2{&#65533;M&#65533;&#65533;[&#1027;&#65533;&#65533;\&#523;&#65533;=&#65533;&#1722;&#65533;)-;&#65533;0&#65533;&#65533;&#65533;<@&#65533;&#1979;k&#65533;&#65533;l[M[W&#65533;&#435;&#65533;&#65533;L>&#65533;o&#65533;&#65533;+&#65533;}&#65533;~]&#65533;&#65533;]&#1562;&#53416;&#65533;&#65533;&#65533;tYaE&#65533;&#65533;&#873;&&#1330;&#65533;&#1586;&#65533;k&#65533;&#65533;&#65533;&#65533;&#53073;&#65533;&#65533;f&#65533;&s&#65533;&#65533;mmV&#65533;&#887;&#65533;&#65533;w&#65533;i&#65533;E&#65533;&#65533;&#65533; &#65533;&#65533;"/)&#65533;&#65533;&#65533;&#65533;&#65533;&#65533;&#65533;&#65533;&#65533;M&#65533;&#65533;&#65533;=&#65533;&#65533;&#65533;&#65533;&#65533;&#65533;-&#65533;&#65533;#&#65533;4J&#65533;b&#421;/&#65533;^$&#65533;&#65533;p&#570;&#65533;&#65533;&#65533;w&#65533;6&#65533;|ZF&#65533;^&#65533;]&#65533;-&#65533;&#65533;&#65533;&#65533;&#65533;&#65533;l&#65533;N&#65533;wy&#1997;&#65533;I*&#65533;&#65533;(&#65533;&#65533;&#65533;&#65533;^&#65533;&#65533;&#65533;^&#65533;~&#65533;d&#65533;~&#65533;9/&#65533;M&#65533;Y[&#65533;*&#65533;&#65533;	&#65533;&#65533;d&#65533;-&#65533;&#65533;&#65533;$~&#65533;&#65533;&#65533;&#65533;&#65533;(h&#65533;&#65533;&#65533;&#65533;&#65533;&#65533;r&#65533;x&#65533;w&#65533;\&#65533;=&#65533;.&#65533;&#65533;&#65533;&#65533;I&#65533;&#65533;\u&#65533;6&#65533;{}T'&#941;&#65533;.&#65533;e&#65533;oXm&#65533;F&#65533;~&#65533;&#65533;`&#65533;&#65533;&#65533;E&#65533;`}S&#65533;&#65533;&#65533;&#65533;&#65533;+&#65533;`9&#65533;&#65533;&#59448;G&#65533;&#65533;&#65533;&#65533;&#65533;&#65533;&#65533;&#65533;&#65533;&#65533;&#65533;s&#65533;&#65533;^&#65533;-l&#65533;Y&#65533;}&#65533;#u&#65533;&#65533;&#65533;h&#65533;&#65533;&#65533;&#65533;}&#65533;&#65533;n&#65533;&#65533;&#65533;&#65533;&#1672;&#65533;&#65533;&#65533;&#65533;&#65533;V&#65533;&#65533;+&#65533;fO&#65533;&#65533;&#65533;&#65533;l%Q&#65533;.&#65533;/&#65533;&#65533;&#65533;&#65533;&#65533;&#65533;A&#65533;.\&#65533;>&#65533;O&#65533;&#65533;&#65533;&#65533;&#65533;+&#733;N&#65533;&#65533;&#65533;+&#65533;&#65533;&#65533;&#65533;4&#65533;&#65533;~&#65533;O&#65533;&#65533;<&#65533;`&#1435;$T&#570;J&#65533;z?&#65533;&#65533;^&#1653;^y?&#65533;&#65533;*L[,&#65533;&#65533;&#65533;,&#1080;&#65533;&#65533;8&#65533;s&#65533;6&#65533;&#65533;h&#65533;R&#65533;&#65533;e&#65533;1AH&#65533;&#65533;7U &#65533;&#65533;[&#65533;&#65533;O&#65533;&#65533;O&#65533;&#65533;&#65533;&#65533;\&#65533;I&#65533;&#65533;S&#45229;Ja&#65533;$&#65533;&#65533;6>&#65533;&#1642;,&#65533;.&#65533;&#65533;'&#65533;&#65533;&#65533;&#65533;&#65533;&#65533;&#65533;c&#65533;w&#65533;&#65533;&#65533;j&#65533;&#65533;t_&#65533;&#65533;&#65533;&#65533;s&#65533;&#65533;m&#65533;&#65533;&#65533;&#65533;YJ&#1814;&#65533;&#65533;*&#65533;&#65533;&#65533;&#65533;T&#65533;&#65533;&#65533;&#65533;,&#65533;&#65533;&#65533;&#65533;&#65533; &#65533;UA&#65533;&#65533;j&#65533;Q&#65533;N&#65533;3&#65533;&#65533;S&#65533;&#65533;&#65533;&#65533;&#65533;9]&#65533;0&#65533;&#65533;&#65533;D&#65533;&#65533;&#65533;&#65533;&#65533;&#65533;U&#65533;V&#65533;&#65533;
&#65533;&#65533;&#65533;&#65533;<&#65533;&#65533;&#65533;Y&#65533;&#65533;.l&#65533;> &#65533;&#65533;&#65533;xl(%&#65533;B)N&#65533;G&#65533;&#65533;&#65533;G]&#65533;&#65533;]&#65533;&&#65533;6&#159;&#65533;,&#292;B+&#65533;`&#748;a&#65533;oa	@&#65533;b&#65533;C&#65533;&#65533;&#65533;u&#65533;&#65533;y&#65533;jbr&#65533;&#65533;&#65533;&#1827;&#65533;&#65533;&#65533;&#65533;&#65533;	&#65533;n&#65533;&#65533;|&#65533;&#65533;&#65533;&#65533;&#65533;&#65533;&#65533;&#65533;&#65533;&#65533;&#1926;d&#65533;&#65533;&#65533;&#65533;&#65533;6&#65533;&#65533;A1&#65533;&#65533;&#65533;&#65533;&#65533;X&#65533;&#65533;&#65533;&#65533;&#65533;F Y!&#65533;A&#65533;2}'&#65533;&#65533;&#1163;&#65533;8A&#652;&#65533;r&#65533;&#65533;6[&#1948;&#556;g&#65533;z&#65533;&#65533;5&#65533;&#65533;	E (&#65533;&#65533;&#65533;HRL&#65533;&#65533;&#65533;&#65533;&#65533;)^P&#65533;&#65533;:&#65533;&#65533;&#65533;r>&#25929;&#65533;&#1191;O&#65533;>J&#65533;&#65533;&#65533;&#182;eiVs;&#65533;Z2&#65533;iY&#65533;&#65533;yq&#65533;&#65533;C!&#65533;&#65533;&#65533;&#65533;R&#65533;&#222;&#65533;&#65533;DJ(T&#65533;6Xd&#790;&#65533;[&#65533;z&#65533;  &#65533;&#65533; &#65533;&#65533;U.F&#65533;d"~(-n&#65533;6&#65533;&#65533;y9&#65533;&#65533;&#65533;&#65533;&#65533;P&#65533;r&#65533;GN&#65533;&#65533;`M
&#65533;]T&#65533;X&#65533; &#65533;&#65533;6&#65533;&#65533;&#1028;%I2<w&#65533;&#65533;}&#65533;k
v&#65533;&#65533;9"&#65533;&#65533;c&#65533;&#65533;L"u&#65533;5&#61262;Z&#65533;&#65533;&#65533;&#65533;)&#65533;Y&#1013;&#65533;&#65533;E:U)&#65533;Q&#65533;7GU9\&#65533;&#65533;V&#65533;&#65533;&#65533;7cxp&#65533;P3&#65533;&#65533;RF&#65533;y7^w12o&#65533;&#1799;Yz&#65533;&#65533;Wj.Y8&#1992;&#65533;&#65533;#b&#65533;&#65533;&#65533;&#65533;c0vx&#65533;(4V&#65533;0&#65533;9q&#65533;h;z&#65533;U.]&#65533;&#65533;&#65533;h&#65533;&#65533;&#65533;&#65533;&#65533;&#65533;&#65533;&#65533;=su&#65533;$i&#65533;j&#65533;&#65533;&#65533;&#5499;&#65533;&#65533;&#65533;%&#65533;7&#65533;~_Wr'V&#65533;&#65533;|&#897;&#65533;a~6&#65533;&#65533;&#65533;F<&#65533;&#65533;]&#65533;k&#65533;&#65533;&#65533;&#65533;&#65533;&#65533;&#65533;mr&#65533;&#65533;&#65533;&#65533;(&#65533;(&#65533;&#65533;&#65533;&#65533;"&#65533;&#65533;\kc6&#65533;Z:H&#65533;UU&#65533;
&#65533;&#65533;&#65533;~&&#65533;&#65533;t&#1411;&#65533;&#65533;$a&#65533;g*&#65533;&#65533;x&#65533;&#1770;&#65533;&#65533;#&#65533;B&#65533;&#65533;9'Fe&by)jt&#65533;&#65533;&#65533;r&#65533;&#65533;&#65533;&#65533;&#65533;	px|dA&#65533;&#65533;&#65533;&#65533;.G&#65533;&#65533; &#838;6$&#65533;F&#65533;P`&#65533;&#65533;CO&#65533;&#65533;&#65533;9&#65533;Vb&#65533;X&#65533;&#65533;&#677;&#65533;b&#65533;J_^&#65533;&#65533;Yk&#65533;&#65533;&#65533;u*&#65533;&#65533;&#65533;9&#65533;&#65533;&#65533;+&#65533;\&#65533;&#65533;ig=&#65533;tL(8 &#65533;k&#65533;"r&#65533;&#65533;_&#65533;&#65533;&#65533;&#65533;u&#65533;Y&#65533;j	x0&#65533;&#65533;R EE&#65533;&#65533;&#65533;q&#65533;Uy&#65533;&#65533;&#65533;&#65533;&#65533;&#65533;`&#65533;&#65533;&#12016;&#65533;z&#65533;&#65533;&#65533;	;n;R&#65533;&#65533;&#65533;&#65533;;
&#65533;&#65533;&#65533;&#65533;&#65533;	&#65533;&#65533;X&#65533;&#65533;&#65533;&#65533;9&#65533;&#65533;#f@B&#65533;K&#65533;&#65533;
iK&#65533;),%&#65533;&#65533;&#65533;@&#65533;&#679;&#65533;&#65533;&#65533;&#65533;&#598;&#65533;&#65533;#P&#65533;y&#361;&#65533;Xic&#65533;&#65533;&#65533;&#65533;)&#65533;\?A&#65533;&#65533;&#65533;nGx&#65533;0&#65533;{&#65533;t&#65533;C&#65533;x&#65533;k&#65533;&#65533;&#65533;&~+&#65533;9-&#65533;&#65533;&#65533;&#65533;&#65533;Xr&#65533;&#65533;mtl<&#65533;&#65533;N!&#65533;&#65533;!&#65533;:x&#65533;&#65533;&#65533;&#1683;&#65533;&#65533;}"&#65533;&#65533;&#65533;&#9892;&#65533;&#65533;N&#12161;=$h&#65533;#&#65533;&#65533;s&#65533;&#65533;K&#65533;x2&#65533;TO&#65533;&#65533;&#65533;<:&#65533;<&#65533;&#65533;^&#65533;&#65533;t-UW,&#65533;fJC]"q&#65533;&#65533;&#65533;&#65533;&#65533;&#65533;&#65533;C&#65533;:&#65533;&#268;&#65533;&#65533;/&#65533;y&#65533;&#65533;V&#65533;qK?&#65533;&#65533;&#65533;/&#65533;&#65533;&#65533;&#65533;&#65533;y
 $&#65533;7&#65533;&#65533;&#65533;%&#65533;A&#65533;&#65533;=&#65533;&#1571;&#65533;&#65533; &#65533; g&#65533;5}(&#65533;G. &#65533;4E&#65533;&#65533;&#65533;DBJ&#65533;t^&#65533;&#65533;&#65533;s&#65533;&#646;d&#193;&#65533;&#65533;#;i&#65533;&#65533;%&#65533;&#65533;Y&#65533;J&#65533;0S&#65533;&#65533;w&#65533;&#65533;Y&#65533;&#65533;6&#65533;&#65533;%&#65533;xER&#65533;&#65533;4hE&#65533;N&#65533;&#65533;&#65533;uk&#65533;k&#65533;&#65533;8&#1635;"&#65533;&#65533;*T&#65533;e&#65533;[c6&#65533;&#65533;&#65533;&#65533;upkE&#65533;"wFz&#65533;&#65533;Q&#65533;M&#65533;29F&#65533;-Bh&#65533;&#65533;h&#65533;&#65533;YQ9D&#65533;&#376;B6&#65533;&#65533;&#521;&#65533;5&#65533;&#65533;'&#65533;=&#65533;&#65533;&#65533;&#65533;&#65533;&#65533;2&#65533;)&#65533;<&#65533;@d6&#65533;&#65533;&#65533;`.dF&#65533;&#65533;&#65533;&#65533;CO&#65533;`Z&#1595;&#65533;!&#65533;5v4`&#65533;&#65533;_&#65533;&#65533;1&#65533;n4&#65533;&#65533;!&#65533;	N&#65533;&#65533;&#65533;&#65533;&#65533;Mh&#65533;8RXI(1@&#65533;j&#65533;=,&#1287;&#65533;lo&#65533;&#65533;#4&#65533;1&#65533;6&#65533;&#65533;ndR&#65533;&#265;&#65533;W&#1964;&#65533;&#65533;&#65533;#&#65533;&#65533;&#65533;&#65533;}$&#65533;&#65533;&#1397;&#65533;P&#65533;|&#65533;&#65533;3&#65533;&#65533;&#65533;&#65533;&#65533;l$Z&#65533;I9Hr
&#65533;&#65533;&(&#65533;&#65533;&#65533;&#65533;&#65533;N&#65533;&#65533;
&#65533;73bI&#65533;&#65533;i&#65533;&#65533;&#65533;cp&#65533;.&#1390;N|s&#65533;&#65533;&#65533;)*&#65533;&#65533;2&#65533;&#65533;&#65533;&#65533;8ZD&#65533;&#65533;G&#65533;&#65533;&#65533;&#1424;&#65533;&#65533;4c&#65533;"&#65533;J&#65533;&#65533;/&#65533;g&#65533;#&#65533;&#65533;_a&#65533;&#65533;&#1446;&#65533;P&#65533;&#65533;&#65533;&#65533;&#65533;J&#65533;>j&#65533;/&#65533;N&#65533;&#65533;.&#65533;&#65533;&#65533;tR&#65533;#s&#65533;&#65533;&#65533; n-#&#65533;t&#65533;0&#65533;&#65533;1&#65533;&#65533;L&#65533; &#65533;B&#65533;N,&#65533;G&#65533;&#65533;&#65533;F&#65533;&#65533;&#65533;&#65533;q&#65533;&#65533;p`&#65533;&#65533;&#65533;t&#65533;!AjF&#65533;P&#65533;(aX)&#65533;J&#213;j&#748;]}&#65533;&#65533;&#65533;&#65533;&#65533;&#65533;&#65533;R(n&#65533;&#65533;,h&#65533;!&#65533;B&#65533;Ni&#65533;&#65533;d&#354;&#65533;&#65533;&#65533;k2&#65533;sVp&#65533;&#65533;&#65533;h&#65533;&#65533;`d&#199;j&#65533;&#65533;J-&#65533;&#65533;a&#65533;8&#65533;j&#65533;&#65533;l&#65533;pq&#65533;&#65533;&#1958;&#65533;X}MA&#65533;A&#65533;x*&#19150;@Ub&#65533;&#65533;X&&#65533;&#65533;8&#65533;&#65533;Q&#65533;;7&#65533;&#65533;U`@&#65533;DO&#65533;&#65533;&#65533;&#65533;&#65533;(&#65533;&#65533;&#65533;*&#65533;u'&#65533;&#65533;&#65533;nq&#65533;h6&#65533;&#65533;u&#65533;m,&#65533;&#65533;&#65533;L2s&#65533;`&#65533;&#65533;&#65533;&#65533;0^&#65533;&#65533;&#65533;&#65533;&#65533;&#65533;h&#65533; &#1034;&#65533;&#65533;&#65533;MZ&#65533;+&#65533;&#65533;j&#65533;`a(Bl&#65533;[G&#193;` x&#65533;&#65533;&#344;&#65533;&#65533;&#65533;w&#65533;~&#65533;p&#65533;&#65533;F&#65533;J&#65533;x&#65533;sI&#1090;&#65533;&#65533;&#65533;&#11298;&#65533;c&#65533;&#65533;u&#65533;}I &#65533;1&#65533;Qp&#65533;&#65533;&#65533;J]&#65533;&#65533;f&#65533;-&#65533;&#65533;&#65533;^&#65533;&#65533;&#65533;v&#65533;=D#7&#65533;&#496;&#65533;	&#65533;&#65533;B&#65533;&#65533;&#65533;&#65533;&#65533;&#65533;&#65533;&#65533;&#65533;"%&#65533;&#65533;&#65533;&#65533;L&#65533;Z&#65533;&#65533;a@x&#65533;3&#65533;3&#65533;|&#65533;&#65533;F&#65533;&#65533;m&#65533;&#65533;`&#65533;&#65533;&#65533;"c&#65533;n&#65533;M&#65533;&#65533;&#65533;)&#65533;nm4&#65533;6l&#65533;!M&#65533;&#65533;&#65533;<c&#65533;Z&#65533;&#65533;8f&#65533;&#65533;[U&#65533;&#65533;,&#65533;&#65533;&#65533;!&#65533;&#65533;q&#65533;&#65533;e ]&#65533;&#65533;&#65533;&#65533;&#65533;&#65533;&#65533;RvX`O&#65533;&#65533;&#65533;&#65533;Cl&#65533;.~iw&#65533;7&#65533;C&#65533;&#65533;&#65533;4&#65533;&#65533;&#65533;}&#65533;&#65533;&#65533;&#1078;e&#65533;o&#65533;`&#65533;&#65533;2&#65533;2&#65533;&#65533;/&#65533;7ns&#619;&#65533;SA&:&#65533;# 	&#65533;r &#65533;/]
D&#65533;"]&#65533;&#65533;&#65533;`!&#65533;&#65533;n&#65533;F&#65533;&#65533;&#65533;&#1362;~&#65533;&#1787;&#65533;v&#65533;&#1666;`F"&#65533;&#65533;9&#65533;&#65533;4&#65533;&#65533;]&#65533;_&#65533;&#65533;&#65533;z&#65533;&#65533; &#65533;&#65533;&#65533; &#65533;&#65533;.0&#65533;&#65533;d_[&#65533;&#65533;&#65533;&#65533;$&#65533;&#65533;:P&#65533;&#1790;&#65533;u.c&#65533;&#65533;&#65533;&#65533;&#65533;&#65533;&#65533;&#65533;r&#65533;Z&#65533;&#65533;F&#65533;=;nV)#&#65533;(&#65533;lX&#65533;&#65533;&#65533;&#65533;&#1340;-k&#65533;l&#65533;&#65533;#&#65533;&#65533;2&#65533;!Da&#65533;&#65533;&#65533;: &#65533;y&#65533;[&#65533;&#65533;7V5&#65533;b&#65533;&#65533;&#65533;M)A&#65533;&#65533;8dg&#65533;&#65533;&#65533;&#65533;&#324;&#65533;<p&#65533;&#65533;aw&#65533;S&#65533;&#65533;&#65533;&#65533;3&#65533;7	&#65533;&#65533;&#65533;$&#65533;dj&#65533;&#65533;awZ/&#65533;q\_&#65533;qP&#65533;9&#635;&#65533;v`&#65533;&#65533;]&#65533;&#65533;&#65533;&#65533;2C&#65533;c&#65533;&#65533;}&#65533;K{&#65533;u,wP&#65533;;}&#65533;6&#65533;6&#65533;
&#65533;&#65533;2XcI&#65533;&_&#65533;&#65533;&#65533;P_cK&#65533;
/&#65533;&#923;&#65533;&#65533;}&#65533;&#65533;&#65533;&#65533;=&#65533;&#65533;&#65533;k&#65533;qq&#65533;/&#65533;$A&#65533;U&#65533;&#65533;&#65533;&#65533;P&#65533;];q&#65533;#&#65533;1}w&#65533;:\g&#65533;&#65533;&#65533;&#65533;W&#65533;q&#65533;e&#65533;&#65533;S&#65533;&#65533;E&#65533;b&#65533;<&#65533;&#65533;&o|&#65533;S&#65533; &#65533;&#65533;?&#65533;4&#65533;&#65533;i&#65533;eF&#65533;z&#65533;&#65533;g&#65533;&#65533;y&#65533;7bG,hs,&#65533;&#65533;m&#65533;&#65533;zV-&#65533;g&#65533;&#65533;EI&#65533;9_1J&#65533;R9&#65533;&#65533;&#65533;&#65533; :&#65533;G:&#65533;&#65533;hZG?&#65533;foo&#65533;&#65533;&#65533;&#65533;pdwee&#65533;kF
&#65533;&#65533;&#65533;}y P&#65533;&#65533;u&#65533;cd3+,8dt&#65533;C&#65533;uy=Hw&#65533;vA5v&#65533;&#65533;m&#470;xY7r
&#65533;~&#65533;FX0&#65533;x&#65533;GXl&#65533;2VA&#65533;r&#65533;7y&#230;P&#65533;uF&#65533;&#65533;6&#65533;&#65533;Y&#1254;&#65533;&#65533;sE&#65533;z(5D&#65533;g&#676;Lhc;u&#65533;&#65533;&#65533;O'hj&#65533;tH5
o!&#65533;,"&#519;&#65533;P&#65533;.x&#65533;9&#65533;}&#65533;W&#65533;>&#65533;&#65533;B&#65533;~3&#65533;&#65533;&#65533;vw|?&#65533;}&#65533;wk&#65533;H&#65533;&#65533;&#65533;h&#65533;C)&#65533;
&#65533;&#65533;&#65533;&#65533;igEx&#65533;Qf;&#65533;&#437;2&#44289;YH&#65533;''Va&#65533;^&#65533;&#65533;&#65533;g&#65533;&#65533;&#65533;&#65533;&#65533;|Z&#65533;hh`&#65533;W&#65533;<&#65533;sn4(-&#65533;0&#65533;htu&#65533;G&#65533;&#65533;&#65533;B&#65533;&#65533;t&#65533;"X&#65533;nT$&#65533;b&#65533;&#65533;02$&#65533;&#65533;j4hr"&#65533;hq&#65533;(&#65533;&#65533;&#65533;jv&#65533;w0nV5r++&#65533;&#65533;I&#65533;&#65533;=&#65533;f&#65533;Cd1&#65533;i&#65533;gH7&#279;&#65533;&#65533;&#65533;&#65533;{&#65533;b&#65533;&#65533;Viw&#65533;x7&#65533;&#65533;](f&#65533;&#1099;&#65533;q&#65533;
&#65533;o&#65533;H&#65533;&#65533;&#65533;g&#65533;&#65533;&#65533;&#65533;&#65533;o(t&#65533;&&#65533;&#65533;h$H&#65533;Z%v7HU&#1159;&&#65533;&#65533;n&#65533;W&#65533;&#65533;B&#65533;
&#65533;&#65533;
WcG?y&#65533;V&YVXR&#65533;~`pq&#65533;V&#65533;&#65533;&#65533;~&#65533;?;&#527;&#65533;g8&#65533;&#65533;BFe\&#65533;&#65533;&#65533;u&#65533;&#65533;}&#65533;d@&#65533;\H&#65533;O&#65533;&#65533;u>&#65533;b&#65533;U&#65533;k&#65533;&#65533;\V}&#65533;X&#65533;&#65533;&#65533;&#65533;&#129;Xv`&#65533;&#65533;$&#65533;yDc=&#65533;&#65533;&#65533;Z&#65533;v&#65533;&#65533;&#1016;D&#65533;u&#65533;+I&#65533;;&#65533;\&#65533;&#65533;&#65533;_&#65533;Q&#65533;&#65533;njG&#65533;&#65533;>&#65533;&#65533;&#65533;X&#1488;NH\&&#1416;&#65533;&#65533;&#65533;F(I_&#65533;&#65533;[&#65533;&#65533; )&#65533;&#65533;&#65533;&#65533;>&#65533;8&#65533;4qOD&#65533;E&#65533;&#65533;8_&#65533;c&#65533;&#65533;su&#65533;dy[&#65533;E&#65533;&#65533;MC	Qv	&#65533;&#65533;&#65533;rI&#65533;s&#65533;&#65533;&#65533;xtq&#65533;g&#65533;Rm&#65533;l&#34285;&#65533;&#65533;&#65533;&#65533;&#65533;&#65533;(&#65533;&#65533;&#34540;&#65533;&#65533;R&#65533;&#65533;&#65533;A&#65533;&#65533;c'S_&#65533;&#65533;	&#65533;&#65533; B&#65533;i&#65533;&#65533;&#65533;&#65533;&#65533;?aw6&#65533;&#459;&#65533;&#65533;&#65533;x&#65533;&#65533;&#65533;&#65533;&#65533;& U&#65533;&#65533;&#65533;&#65533;&#65533;&#65533;&#65533;}f&#65533;_ &#65533;j&#65533;&#65533;&#65533;|VUtc&#65533;6&#65533;h)Hzy&#65533;&#65533;!y&#65533;&#65533;&#65533;X&#65533;&#65533;&#65533;dc#:l&#65533;uf&#65533;7&#65533;=&#65533;&#65533;B&#65533;v:&#65533;&#65533;&#65533;&#65533;&#65533;&#65533;m&#65533;&#218;&#65533;&#65533;&#65533;H&#65533;xr=f&#65533;g>Ta&#65533;&#65533;&#65533;&#65533;O's[&#65533;E&#65533;&#65533;&#65533;&#65533;a1&#65533;`K&#65533;h&#65533;(&#65533;&#65533;&#65533;O&#65533;x'd&#65533;&#30957;y&#65533;&#1393;~l&#65533;k&#65533;&#528;&#1449;8&#65533;&#65533;={c&#65533;&#667;&#65533;p)&#65533;v&#65533;>p&#65533;&#65533;i&#65533;u2:&#65533;WX^/*V&#65533;V&#65533;&#65533;&#65533;&#65533;w&#65533;QkJs~:&#407;}g&#65533;V&#65533;&#65533;&#65533;&k:&#1344;&#65533;&#65533;&#65533;n&#65533;'f&Hg&#65533;&#65533;&#65533;&#65533;f:<&id) 6&#65533;&#65533;)&#65533;i&#65533;a&#65533;&#65533;&#616;&#65533;Gh)g&#65533;&#65533;8&#65533;&#10322;H[ (/&#65533;zYVO5&#65533;&#65533;&#65533;kTY&#65533;0&#65533;&#65533;&#65533;&#65533;jx&#65533;&#65533;&#65533;M6&#65533;&#65533;&#1445;&#502;&#65533;&#65533;&#1256;&#65533;&#65533;&#65533;&#65533;&#65533;X&#65533;:&#65533;&#777;G&#65533;G&#65533;+&#65533;X&#65533;v&#65533;&#65533;S&#65533;)&#65533;4Zp&#65533;i&#65533;Gg&#65533;&#65533;&#65533;T"Q&#65533;&#65533;&#65533;&#65533;&#65533;z&#65533;dJ=&#65533;&#65533;`t(C&#65533;&#65533;b&#65533;
^&#65533;&#65533;1&#65533;&#65533;&#65533;&#65533;e	&#65533;8&#65533;+&#65533;&#65533;:mI&#65533;&#65533;LVXVI&#65533;&#65533;:&#65533;(&#65533;&#683;&#65533;&#65533;&#65533;&#65533;nm&#65533;n&#65533;&#65533;&#65533;&#65533;&#457;&#65533;Qn&#65533;Q&#65533;&#65533;&#65533;J.&#65533;&#65533;az&#1490;&#65533;w&#65533;!&#691;%HP+&#65533;&#65533;e/&#841;&#65533;&#65533;j&#65533;&#65533;&#65533;&#65533;&#1709;B&#65533;3c&#65533;L&#65533;&#65533;&#65533;&#65533;im&#65533;`&#65533;%Ka&#65533;&#65533;&#65533;&#65533;&#1705;&#65533;&#65533;`@&#65533;	.8&#65533;&#65533;@&#65533;&#65533;c&#65533;9&#65533;&#234;&#65533;:&#65533;hb"&#65533;&#65533;A&#65533;&#65533;vp&#65533;Nv&#65533;&#65533;Uz&#65533;&#65533;z}&#65533;&#65533;fv&#65533;Z5&#65533;G&#65533;&#65533;(&#65533;&#65533;&#65533;&#65533;&#65533;7&#65533;&#65533;&#1656;&#65533;Ap&#65533;V &#65533;J&#65533;E&#65533;Uf2&#65533;&#65533;%&#65533;&#65533;&#65533;
&#65533;&#65533;&#1646;&#65533;C;&J&#65533;&#26286;&#65533;)&#65533;a&#551;X&&#65533;a&#65533;&#65533;U&#65533;3&#65533;:&#65533;&#65533;&#1719;&#65533;V6wa&#65533;&#65533;&#65533;|'&#1649;)b&#65533;&#65533;`&#65533;GK&#65533;T-97$u&#65533;"Q&#65533;&#65533;&#65533;QB&#65533; &#65533;&#65533;&#65533;&#65533;&#65533;&#731;&#65533;&#65533;Y&#65533;&#65533;&#65533;2&#65533;[t&#65533;Y&#65533;&#65533;q&#65533;Y&#65533;&#5408;	&#65533;)&#65533;Il&#65533;v&#65533;Fq&#65533;;j&#65533;We&#65533;&#1773;&#65533;U&#65533;&#61055;&#65533;&#65533;G&#65533;&#65533;&#65533;&#65533;{&#65533;J"&#65533;I&#65533;K&#65533;	\&#65533;%J&#65533;&#65533;&#65533;	H&#65533;&#65533;P&#65533;&#65533;&#65533;7&#65533;&#65533;&#65533;&#65533;&#65533;j8&#65533;{&#65533;;&#65533;)&#65533;&#65533;_;8+0&#65533;&#65533;9&#65533;w&#65533;&#65533;7&#65533;d&#65533;&#759;&#65533;c	&#65533;Z&#65533;xr&#65533;&#65533;7&#65533;&#65533;{&#65533;v&#1695;@&#65533;&#65533;w&#65533;&#65533;^&#65533;W&#65533;&#65533;P&#65533;A&#65533;Q&#65533;(&#65533;Ez4&#65533;P&#65533;&#65533;]&#381;\H2!<&#65533;&#65533;[&#65533;&#65533;J&#65533;&#65533;&#65533;&#65533;&#65533;*'5&#65533;&#65533;}
e&#65533;&#65533;B:&#65533;jd&#65533;je&#65533;&#65533;;[&#65533;A&#65533;&#65533;&#439;&#65533;&#65533;j&#65533;G$&#65533;i_&#65533;~s&#65533;&#65533;&#65533;&#65533;&#65533;&#65533;&#65533;E{&#65533;w&#65533;&#65533;,~/7&#65533;L&#1780;&#65533;&#65533;&#65533;&#65533;B&#375;+&#65533;&#65533;
xr&#65533;&#65533;X&#65533;&#65533;=<r|&#65533;&#65533;&#65533;w&#65533;&#65533;&#65533;&#65533;^&#65533;O&#65533;qy&#65533; &#65533;&#65533;&#65533;gya&#65533;&#65533;*&#1872;{ &#65533;&#65533;&#65533;c&#65533;&#65533;'&#65533;lK&#65533; &&#65533;&#65533;&#65533;&#150;&#65533;&#332;|U[&#65533;&#65533;`&#65533;~$&#65533;&#65533;]&#65533;&#65533;c&#65533;8&#65533;$&#65533;&#65533;&#65533;&#65533;&#65533;&#65533;&#65533;L&#65533;^&#65533;YH&#65533;&#556;&#470;K&#65533;&#65533;,v&#65533;&#899;L&#65533;F{Q&#65533;&#65533;&#65533;&#65533;rC6UB&#65533;&#65533;&#65533;&#65533;&#65533;&#65533;T&#65533;&#529;lF&#1046;&#65533;\&#65533;&#65533;&#65533;&#65533;&#65533;\&#65533;&#65533;,	-&#65533;&#65533;&#65533;&#65533;&#65533;&#65533;&#65533;8X&#65533;$q&#65533;&#65533;`V&#65533;tCj&#819;|&#65533;Z&#65533;D&#65533;&#65533;&#65533; K&#65533;&#65533;8&#65533;&#65533;-&#65533;&#65533;&#65533;:&#65533;^&#703;&#65533;7p&#65533;&#65533;&#65533;0&#65533;&#65533;&#65533;&#65533;PHU&#65533;&#65533;&#65533;E!B&#65533;<&#65533;qh|&#65533;ZL&#65533;m|&#65533;&#65533;=A*g]&#65533;&#65533;K&#65533;\1%}l&#65533;x&#65533;&#65533;&#65533;&#1826;&#65533;{{&#65533;&#65533;&#65533;4-&#65533;&#65533;&#65533;&#65533;&#65533;&#65533;`m&#65533;G&#844;6&#65533;H&#65533;|Z&#65533;<&#1050;&#65533;&#65533;&#65533;&#65533;R&#1884;&#65533;&#293;&#65533;&#65533;(&#65533;&#230;\&#65533;&#65533;g&#65533;&#65533;&#65533;T&#65533;&#65533;E#b&#65533;V&#65533;&#65533;s&#65533;&#65533;&#65533;D&#65533;&#65533;&#65533;&]kS&#65533;c&#65533;z&#65533;&#65533;&#1338;&#65533;@~M}m'&#65533;&#65533;]q;&#65533;&#65533;m&#1628;-Y&#65533;;&#65533;:=&#65533;E]{&#65533;&#65533;&#65533;)&#65533;&#65533;&#65533;&#1300;]+&#65533;I&#138;&#65533;&#65533;i&#65533;~&#65533;&#65533;&#65533;K&#65533;W0&#65533;&#65533;&#65533;,mw&#65533;&#65533;&#1770;&#65533;&#65533;&#1557;&#65533;@6 l`&#65533;&#65533;y&#65533;vb&#65533;`9&#65533;\&#65533;&#65533;<&#65533;I&#65533;{kW&#65533;z&#65533;&#65533;y&#65533;~&#65533;&#65533;&#65533;&#65533;&#65533;A:J&#65533;Sd1&#65533;&#65533;&#65533;&#65533;&#65533;o!&#65533;LGi^&#65533;,&#65533;&#65533;]&#65533;&#65533;&#65533;&#65533;$x&#65533;&#65533;&#65533;~&#65533;&#465;&#65533;
&#65533;&#65533;&#65533;P&#65533;c&#65533;&#65533;&#65533;&#65533;(|&#65533;SE\&#3542;&#65533;&#65533;&#65533;|&#65533;Sl&#65533;]&#1850;&#65533;m[\&#65533;&#65533;MN&#65533;&#65533;&#65533;&#65533;9AB[&#1347;L&#65533;&#65533;t&#65533;&#65533;&#65533;1UL&#65533;&#65533;&#65533;&#65533;5~&#685;	&#65533;&#65533;&#65533;&#65533;&#65533;S:&#65533;&#65533;l&#65533;nm&#65533;&#65533;&#65533;&#65533;M&#65533;k&#65533;#&#65533;Hw&#65533;&#65533;t&#65533;&#1502;&#65533;
&#65533;&#65533;GTn[&#65533;&#65533;em&#65533;M&#65533;LU&#65533;&#65533;6&#65533;!&#65533;&#65533;&#65533;&#65533;&#65533;&#65533;f&#65533;&#65533;&#65533;&#38545;&#65533;m&#65533;&#946;~\&#65533; &#65533;&#65533;.M&#65533;0&#343;Q&#65533;<&#65533;&#65533;w&#65533;&#65533;2&#65533;&&#65533;$A&#65533;&#65533;&#65533;&#65533;&#65533;o&#65533;&#65533;&#65533;n&#65533;&#65533;UI_&#65533;&#65533;z&#65533;&#65533;,&#65533;&#65533;&#65533;&#65533;&#65533;&#65533;4&#65533;{&#65533;&#65533;vN&#65533;& $&#65533;d#A&#65533;G~&#65533;@N&#65533;&#65533;G^'&#65533;G&#65533;&#65533;_&#65533;m&#65533;`&#65533;:Yl&#65533;&#65533;&#65533;&#65533;Wn&#65533;&#65533;Y&#65533;=&#65533;Q&#65533;&#65533;)&#65533;B6w&#65533;&#65533;&#65533;&#65533;&#65533;d&#65533;k&#748;WZ&#1694;s=&#65533;&#65533;&#65533;&#65533;&#65533;&#65533;&#65533;&#65533;U&#65533;b&#622;&#65533;&#1454;&#65533;z &#65533;&#65533;1&#1356;;&#65533;&#65533;&#65533;@&#65533;_&~r)&#65533;&#525;^&#65533;&#65533;}!,^&#65533;~&#65533;&#65533;&#65533;&#65533;y&#65533;V &#65533;au&#65533;K&#65533;9=y&#65533;4N&#65533;i&#65533;E&#65533;&#720;&#65533;&#1428;&#1107;1&#65533;l&#65533;&#65533;a&#65533;9B&#65533;&#65533;C&#658;&#65533;&#65533;&#65533;^&#65533;&#65533;&#65533;&#65533;&#65533;&#65533;&#65533;&#65533;`&#65533;j70&#65533;9C&#65533;&#65533;&#1682;&#65533;]&#65533;&#65533;1&#65533;VI&#65533;&#65533;H&#65533;v&#65533;R&#65533;^&#65533;&#1834;&#65533;&#65533;&#1686;&#65533;|&#65533;=&#65533;&#65533;Z&#65533;&#65533;&#65533;\&#65533;&#65533;C&#65533;E&#65533;&#65533;m&#65533;&#65533;&#65533;&#65533;&#65533;&#65533;-&#65533;J&#65533;&#65533;^&#65533;-&#65533;&#65533;&#65533;4&#65533;c&#65533;&#65533;J&#65533;:&#65533;&#65533;&#65533;2&#65533;U&#65533;o&#65533;&#65533;&#65533;&#65533;S&#65533;I
u[&#65533;J%&#65533;N&#65533;A_(&#65533;&#65533;&#65533;&#65533;&#786;GN&#460;&#65533;^&#65533;&#65533;&#65533;&#65533;&#65533;&#65533;|&#65533;S&#65533;&#310;&#65533;&#65533;&#65533;&#65533;z&#65533;&#65533;&#65533;&#65533;&#65533;yO&&#65533;&#65533;P&#65533;.&#65533;_&#65533;&#1038;&#65533;-<&#65533;&#65533;&#65533;&#65533;m&#65533;&#65533;&#65533;}@&#65533;&#65533;&#65533;&#65533;r&#65533;&#65533;B&#65533;c&#65533;n&#65533;&#65533;/&#65533;&#65533;&#65533;^&#65533;&#65533;&#65533;	M&#65533;&#65533;&#65533;&#65533;&#65533;5&&#65533;o]&#65533;&#65533;&#65533;9:&#65533;G&#65533;1&#65533;Jc&#65533;&#65533;-N&#65533;&#65533;&#65533;&#65533;H&#65533;G&#65533;W&#65533;]0:&#65533;&#65533;&#65533;&#65533;&#65533;v" &#65533;=&#65533;&#65533;&#65533;)8&#65533;&#65533;r&#65533;&#65533;&#65533;7}&#65533;&#65533;n&#65533;&#65533;&#65533;&#65533;8P&#65533;,&#65533;&#65533;>&#65533;TN&#65533;O&#65533;&#65533;&#65533;|&#65533;&#65533;\-&#65533;(O'q>&&#65533;&#65533;&#65533;3&#65533;&#65533;&#65533;&#65533;&#65533;&#65533;&#65533;&#65533;[vB&#65533;&#65533;&#65533;-&#65533;+&#65533;	&#65533;&#65533;&#65533;&#65533;@&#65533;(&#65533;&#65533;&#65533;&#65533;&#65533;&#65533;'C&#65533;&#65533;/U`&#65533;3&#65533;&#65533;&#65533;&#65533;&#65533;%&#65533;&#65533;&#65533;&#65533;)&#65533;a&#65533;&#65533;&#65533;
G
&#65533;&#65533;&&#65533;&#65533;&#65533;&#65533;&#65533;&#65533;[-ww&&#65533;&#65533;&#65533;IIvm&#65533;;1.&#65533;N&#65533;,,&#1547;&#65533;&#65533;D&#65533;&#65533;&#65533;;&#65533;&#65533;&#65533;&#65533;&#65533;Y@&#65533;&#65533;8&#65533;&#65533;e&#65533;R&#65533;je&#641;&#65533;%<&#65533;@&#65533;&#65533;	E"&#931;'&#65533;&#65533;X&#48293;&#65533;&#65533;Q&#1845;&#65533;Jy&#65533;K&#65533;&#65533;(&#65533;&#65533;Lir&#65533;z&#65533;D&#65533;&#65533;&#65533;&#65533;&#65533;&#65533;D!s_F`&#65533;l&#65533;j&#65533;Q(l&#65533;mp&#211;%&#615;.qz&#65533;&#65533;&#65533;&#65533;&#1309;Vi&#65533;t
sj&#65533;=X&#65533;&#1817;!&#65533;-ew&#65533;&#65533;&#65533;&#65533;&#65533;hFx!]nmZ&#65533;n]I&#65533;j&#187;wT&#65533;&#65533;|&#65533;&#65533;&#65533;$&&#65533;8IU&#65533;&#65533;&#65533;T&#65533;&#65533;&#506;&#65533;	&#65533;%&#65533;&#65533;/u&#65533;&#65533;v^[&#65533;&#1884;&#65533;n&#65533;&#65533;&#65533;&&#65533;o1C&#65533;&#65533;^&#65533;^~&#65533;Qp&#65533;&#65533;&#65533;`C@&#401;;&#65533;fYQ&#65533;&#65533;H&#65533;h&#65533;8&#65533;&#65533;m&#65533;X&#65533;G9yc]&#65533;gT&#65533;&#65533;&#65533;&#65533;Z=&#65533;7&#65533;&#65533;k&#65533;y&#65533;FB]v7&#65533;&#65533;&#1843;&#65533;&#1006;&#65533;&#65533;z&#65275;&#935;&#65533;&#65533;&#65533;4&#464;\&#65533;&#65533;u&#65533;!&#65533;&#1077;&#65533;]&#65533;&#65533;S&#835;&#65533;&#65533;&#65533;w&#65533;E&#65533;iV&#65533;ar(&#65533;&#519;&#65533;&#1399;^A&#65533;5d&#65533;T1&#497;8&#65533;l&#65533;&#65533; &#65533;/&#853;&#65533;&#65533;F&#65533;u1Q&#65533;!&#65533;&#65533;&#65533;&#65533;X&#65533;&#65533;fQ/]<&#65533;&#65533;%&#65533;&#65533;1M&#65533;&#65533;&#65533; )[&#65533;rL&#65533;&#65533;3&#1110;FvY&#1815;]&#65533;ctQ&#65533;&#65533;&#1864;&#65533;&#65533;]}X
&#65533;&#65533;U&#65533;&#65533;&#65533;&#65533;&#65533;&#65533;P&#65533;&#65533;/&#65533;&#65533;B&#65533;&#65533;&#65533;&#31129;&#65533;z&#65533;o&#65533;&#65533;&#65533;UW&#65533;&#65533;&#65533;c&#65533;D&#65533;g&#65533;bWN2&#65533;&#65533;C&#65533;V&#65533;B&#65533;a&#65533;&#65533;X&#65533;&#65533;z&#65533;&#65533;?@&#65533;	N"&#65533;@S-%&#65533;&#65533;je&#65533;XFL&#65533;/
&#65533;&#65533;EvB&#65533;&#65533;j&#65533;&#65533;Zh&#65533;<
&#65533;&#65533;&#65533;A:dY&#65533;c&#65533;&#65533;&#65533;&#65533;&#65533;&#65533;A0&#65533;I&#65533;z&#1242;a&#65533;&#65533;+I&#65533;&#65533;k&#1990;;&#65533;&#65533;&#65533;)&#65533;&#65533;c&#65533;&#65533;&#65533;-}k&#65533;&#65533;&#65533;+&#65533;&#65533;&#65533;&#65533;2v&#65533;&#65533;&#1648;=&#65533;&#65533;&#65533;&#65533;&#427;&#65533;W&#65533;&&#65533;&#1381;&#65533;&#65533;r&#65533;}&#65533;&#65533;7&#1442;k1|c&#65533;&#65533;*&#65533;&#65533;A&#65533;^&#65533; &#65533;&#65533;&#65533;&#65533;H:&#65533;f&#1447;&#65533;,r&#65533;&#65533;&#65533;&#65533;Cn~M	&#65533;&#65533;&#65533;&#65533;&#65533;'&#65533;+P&#65533;&#65533;cg0&#65533;&#65533;+7&#65533;x&#65533;3&#65533;7&#65533;&#65533;&#65533;7&#65533;&#65533;YT8&#254;&#65533;@E&#65533;.&#65533;&#65533;&#65533;&#65533;&#271;&#65533;&#6559;&#65533;&#65533;b]e+&#65533;&#65533;&#65533;&#65533;^&#65533;M&#65533;&#65533;
]&#65533;}X&#65533;&#65533;1a&#65533;&#65533;{-eK&#65533;Fq&#65533;c0w&#65533;0q&#65533;G&#65533;&#65533;&#1331;$&#65533;&#65533;f&#65533;&#65533;&#65533;9V&#65533;nZ&#65533;&#65533;a!z&#65533;'&#65533;&#1713;(&#65533;gG\&#65533;&#65533;&#65533;a&#65533;&#65533;&#1190;$w&#65533;&#65533;&#65533;}&#65533;4j&#65533;&#65533;w&#65533;&#62209;&#65533;L/&#65533;s&#65533;-&#65533;<&#65533;6&#810;htm;&#65533;<n I&#65533;'&&#65533;&#65533;>:&#65533;[J	H&#65533;;\v!&#65533;&#65533;<d&#65533;T&#65533;&#65533;1&#65533;&#65533;&#65533;&#65533;*mb&#65533;&#65533;&#65533;&#967;&#65533;\&#65533;&#65533;&#65533;6&#65533;&#1323;&#65533;[&#65533;&#1301;&#65533;&#65533;&#65533;&#65533;&,&#65533;&#65533;&#65533;Rv&#65533;&#65533;&#65533;q,&#65533;l%%&#65533;H&#65533;I&#65533;&#65533;&#65533;&#65533;.y&#65533;m`&#65533;b[&#65533;&#65533;&#65533;&#65533; &#65533;&#65533;&#65533;&#65533;&#65533;D4v&#65533;&#65533;'&#65533;&#65533;&#65533;&#65533;&#65533;&#65533;&#65533;ymB7&#65533;&#65533;&#65533;&#65533;0&#65533;;&#65533;L&#65533;&#65533;J &#65533;=&#65533;h&#65533;&#65533;lS&&#526;U&#65533;&#65533;_&#65533;bw;$%)4&#65533;&#65533;&#956;E&#65533;z&#65533;0&#65533;&#65533;&#65533;&#65533;&#899;&#65533;oyDb&#65533;/p'._&#65533;&#65533;'Nz&#1173;&#65533;w&#65533;&#65533;!$&#65533;&#65533;&#65533;&#65533;G&#423;-&#65533;\&#65533;&#65533;o&#65533;&#65533;>&#65533;&#65533;&#65533;7^D&#65533;&#65533;&#65533;&#65533;qx &#65533;&#65533;,&#65533;G&#65533;&#65533;&#65533;&#3168;&#65533;&#65533;&#405;&#65533;&#1104;Y&#65533; f8&#65533;(
I&#65533;Y&#65533;&#65533;Q&6&#65533;&#65533;&#65533;&#65533;94&&#65533;&#65533;&#273;{>
&#65533;>.&#65533;&#65533;&&#132;&#65533;<&#1382;T&#65533;&#65533;&#65533;er>0,&#65533;&#65533;tJ&#65533;&#65533;&#65533;U&#65533;	#&#65533;&#65533;8&#65533;Y)&#65533;c&#65533;\&#65533;dt?&#65533;o<T&#65533;&#65533;&#65533;d&#65533;f&#65533;&#65533;y@&#65533;k&#65533;&#65533;&#65533;&#65533;&#65533;w&#65533;&#65533;&#65533;&#65533;&#65533;&#65533;X{&#65533;@&#65533;~&#65533;&#65533;S&#65533;&#65533;9_&#65533;%&#65533;x!&#65533;&#65533;1 e&#65533;#&#65533;&#1024;&#65533;6&#65533;&#65533;&#65533;&#65533;&#65533;&#65533;&#65533;x&#65533;&#65533;W&#65533;&#65533;&#65533;&#65533;&#65533;G&#65533;!Hbmh&#65533;{&#65533;@*!&#65533; &#65533;&#65533;&#65533;>&#65533;&#539;8&#65533;e&#65533;&#65533;U&#65533;&#65533;JzT&#65533;,&#65533;j&#65533;@&#65533;dLOT$4&#65533;_&#65533;	qn&#65533;q}&#65533;Vah)$&#65533;&#65533;&#65533;&#65533;&#65533;&#65533;-&#65533;&#226;&#65533;0i&#65533;Q6~7&#65533;&#65533;&#65533;&#65533;  &#65533;&#970;&#65533;g&#65533;&#65533;&#65533;&#65533;&#65533;&#65533;  &#65533;&#65533;\>&#65533;&#65533;6Y=&#65533;}(&#65533;&#65533;&#65533;>g&#65533;]:mW<&#65533;&#65533;&#65533;&#65533;&#65533;F(&#65533;P_&#65533;&#65533;&#65533; &#65533;@F&#65533;sQG&#65533;$&#65533;&#65533;&#65533;&#65533;}&#65533;&#65533;ZR&#65533;m&#65533;U&#65533;C2&#65533;&#65533;&#65533;&#65533;[&#65533;Z87.29&#65533;%&#864;ZB&#65533;h&#65533;K&#65533;$(;J>&#65533;te&#65533;&#65533;&#65533;&#545;&#65533;U&#65533;&#65533;&#65533;&#65533;&#65533;&#65533;P&#65533;&#65533;&#65533;&#52594;f\Ar&#65533;&#65533;&#65533;V&#65533;&#65533;Y&#65533;$P&#65533;(b@fa&#65533;D&#65533;'z(S(&#812;&#65533;r&#65533;y4&#65533;&#65533;f9&#65533;&#65533;&#65533;w&#65533;&#65533;4&#65533;8K&#65533;&#1339;^&#65533;&#65533;&#1168;&#65533;&#65533;R&#65533;&#65533;&#65533;v&#65533;V&#30769;l&#65533;i&#65533;&#1250;&#65533;&#65533;P&#65533;$&#65533;I&#65533;KW&#65533;9&#65533;I&#347;\&#65533;&#65533;&#65533;I&#65533;&#65533;&#65533;&#65533;&#65533;7&#65533;&#65533;&#65533;}j&#65533;&#65533;&#65533;&#65533;cuu&#65533;&#65533;`x&#65533;&#65533;F&#65533;&#65533;&#65533;CqH~-&#65533; &#65533;Y2A(&#65533;&#65533;&#65533;,&#65533;&#65533;[&#65533;cx&#65533;&#65533;&#65533;&#65533;&#65533;&#65533;&#65533;6&#65533;u]"l&#65533;S&#65533;&#65533;&#65533;-&#65533;#o&#65533;&#65533;&#65533;8 &#65533;9&#65533;	&#65533;d&#1829;>&#65533;OM&#65533;&#65533;#d&#65533;nQ&#65533;&#65533;6]&#65533;p&#65533;&#65533;>&#65533;&#65533;&#65533;&#65533;&#65533;&#65533;<9&#65533;v&#65533;&#65533;&#65533;1&#65533;&#65533;t VKPM&#65533;l&#65533;&#65533;&#65533;&#65533;&#65533;&#65533;|2&#65533;&#65533;&#65533;&#65533;&#65533;&#1311;&#65533; K)
G3TIp&#65533;&#65533;kX&#65533;=g&#65533;,&#65533;&#65533;&#65533;&#65533;(#&#65533;&#65533;&#65533;	&#1228;&#65533;&#432; )"pX&#65533;&#65533; Q&#65533;&#65533;Rb=J&#65533;iU&#65533;&#65533;}ox1&#65533;b+&#65533;&#919;&#65533;&#65533;!0&#1641;&#65533;	nk~7&#65533;^&#65533;Z &#65533;]&#25727;&#65533;d;1W&#65533;&#65533;&#65533;J&#2023;&#65533;&#6843;&#65533;&#65533;;&#65533;&#65533;H&#65533;Z&#65533;&#65533;G&#65533;&#65533;&#65533;&#65533;&#65533;&#65533;(&&#65533;&#65533;&#1498;U<&#65533;i2(&#65533;1&#65533;&#65533;kA&#65533;&#65533;&#65533;&#65533;&#65533;&#65533;&#65533;&#65533;&#65533;&#65533;3=&#65533;G&#65533;&#65533;@_>&#65533;a&#65533;^&#65533;&#65533;Y&#65533;\&#65533;$&#65533;t&#65533;F&#65533;(&#65533;E+&#65533; .%&#65533;&#65533;&#65533;BB-&#65533;Q&#65533;&#65533;&#65533;&#65533;&#331;&#65533;&#65533;&#65533;&#472;&#1373;@&#65533;MQf&#65533;&#65533;T&#1464;&#65533;c&#65533;n3&#65533;   &#65533;E&#65533;u&#65533; &#20245;Gh&#65533;9G&#65533;\-&#65533;&#65533;Az+&#65533;&#65533;&#65533;&#867;&#65533;&#65533;c&#65533;Pf&#65533;'&#65533;&#65533;3&#65533;d3&#806;&#65533;&#65533;&#65533;&#65533;y&#65533;i&#65533;&#65533;	YQ&#65533;&#65533;&#65533;%e&#65533;&#65533;K&#345;&#65533;&#65533;&#65533;G&#65533;&#29155;&#65533;|&#65533;&#65533;{&#65533;&#65533;R&#65533;&#65533;&#65533;%n&#65533;&#65533;&#65533;o&#65533;&#65533;6&#65533;&#65533;&#65533;&#65533;&#65533;&#65533;#&#65533;&#65533;&#65533;@&#65533;Cko&#65533;-&#65533;&#28558;n&#65533;\G.&#65533;&#65533;&#65533;&#65533;&#65533;&#65533;&#65533;&#65533;gc&#65533;&#65533;&#1390;&#65533;%ss ^&#65533;&#65533;&#65533;&#1049;&#65533;)&#65533;3:&#1916;&#65533;&#65533;7&#65533;-&#65533;{H&#1023801;)&#65533;&#65533;&5&#65533;L&#65533;i&#65533;n&#65533;&#65533;&#719;&#65533;W&#65533;&@u&#65533;&#65533;&#65533;&#65533;/>&#65533;&#65533;T&#65533;&#65533;&#65533;&#65533;|&#65533;V&#65533;&#65533;hB&#65533;&#65533;&#65533;>~&#65533;&#65533;&#65533;vFpp&#65533;&#65533;&#65533;x&#65533;&#65533;[`O&#65533;A&#65533;&#1534;&#65533;7&#65533;&#65533;&#65533;~&#65533;&#65533;&#65533;j&#65533;[pL6d&#65533;&#65533;;&#65533;uo&#65533;6&#65533;5&#65533;x&#65533;VY&#65533;6)&#65533;i&#65533;&#65533;2&#65533;&#65533;[GR!&#65533;qm&#65533;R&#65533;M&#1175;r&#65533;n&#65533;&#65533;[sbD&#65533;&#65533;S&#65533;sx&#65533;Pwj&#65533;37w| &#65533;=  &#65533;T)@I&#65533;&#65533;&#65533;&#65533;{&#65533;&#65533;{06~&#65533;/	&#65533; &#65533;!&# ]&#65533;|&#758;E&#65533;&#65533;}&#65533;B6UVN0Xbd=&#65533;CO&#65533;&#65533;&#65533;}T&#65533;Yi&#65533;v&#65533;!&#65533;d&#65533;~&#65533;vklx~&#65533; Zn&#65533;]&#65533;7L&#65533;$&#65533;&#65533;&#65533;o&#65533;k&#65533;&#65533;m&#65533;&#65533;&#65533;/1&#65533;&#65533;Ua &#65533;gxT@X+&#65533;D&#65533;&#65533;7&#65533;&#65533;&#65533;&#65533;@~&#65533;(&#65533;l&#65533;o&#65533;H&#65533;'B&#65533;&#65533;9&#65533;.&#65533;M&#65533;&#65533;
2e&#65533;&(&#65533;&#65533;&#65533;S)&#65533;rc&#65533;p&#65533;0k&#65533;4s&#65533;&#65533;R&#65533;&#65533;wg8h'=&#1475;&#65533;vA&#65533;C&#65533;D|&#65533;sE&#65533;n&#65533;tW$S&#65533;QC&#65533;&#65533;$&#65533;tEXhNb&#65533;&#65533;&#65533;	&#65533;VK' >j&#65533;b8Wk&#65533;ejuM&#65533;DU&#65533;Cj&#65533;&#65533;~~x5h&#65533;&#65533;&#65533;&#65533;&#65533;fx%&#65533;w&#65533;&#65533;&#65533;&#65533;}H&#65533;&#65533;&#65533;&#65533;#&#65533;q&#65533;&#65533;w&#65533;S&#65533;&#65533;&#65533;p&#65533;p;A|&#65533;&#65533;&#65533;&#65533;&#65533;!&#65533;&#65533;&#65533;h&#65533;8	&#65533;y&#65533;.&#65533;&#65533;b&#65533;&#65533;#&#65533; &#65533;=&#65533;x&#65533;&#65533;&#65533;j &#65533;&#65533;&#65533;[&#65533;&#65533;c-8F2w6&#65533;&#65533;Z&#65533;s@6{7&#65533;3w&#65533;&#65533;&&#65533;?&#65533;&#65533;4&#65533;&#65533;{D&#65533;aP&#65533;&#65533;Rf&#65533;V&#65533;N&#65533;l&#65533;&#65533;&#710;6n&#65533;.a&#525;V&#65533;&#65533;&#65533;Zj@E&#65533;X&#65533; HN"Md)M&#65533;%&#65533;&#65533;t`&#65533;&#65533;&#65533;w8&#65533;Z&#1607;&#65533;&#65533;q&#65533;P&#65533;t&#65533;&#65533;&#65533;hjX&#65533;&#65533;&#65533;&#65533;pdX&#65533;m`w&#65533;<&#65533;&#65533;H&#65533;&#582;c&#65533;v&#65533;&#65533;n	&#65533;7!	&#65533;y!&#529;&#65533;E	&#36963;&#65533;y&#65533;&#65533;&#65533;USWA*&#65533;Ez(&#65533;x@L&#65533;x[&#65533;&#65533;C'nHr&#65533;+&#65533;4&#65533;&#65533;g&#65533;&#65533;]p{&#65533;&#65533;G&#65533;&#65533;&#65533;&#65533;&#65533;&#65533;z&#65533;o&#65533;{&#65533;W 6&#65533;{I&#65533;&#65533;Hr&#65533;0&#65533;&#65533; &#1651;H&#65533;RV^&#65533;X&#65533;&#65533;\Cf&#65533;-&#65533;H-&#65533;&#65533;&#65533;&#65533;_&#65533;4e)M&#65533;%&#65533;&#17872;y*&#65533;(&#65533;&#65533;z&#65533;1o&#65533;w&#65533;|	&#65533;&#65533;&#65533;y&#65533;&#607;&#65533;&#327;)x&#65533;z&#65533;0&#65533;mI&#65533;t&#65533;&#65533;z&#65533;BS!&#65533;&#65533;6&#65533;kyJ|2&#65533;Og&#65533;&#65533;&#65533;&#65533;&#385;&#65533;&#65533;y&#65533;&#65533;&#65533;s2&#65533;&#65533;&#65533;%&#65533;k+&#1498;/7&#65533;&#65533;k&#65533;=&#65533;&#65533;c&#65533;&#65533;&#1159;&#65533;&#65533;' 8&#65533;&#1808;&#65533;&#65533;&#1539;|&#65533;d&#65533;x,&#65533;&#65533;T J	j &#65533;&#1954;&#65533;-&#65533;5w&#65533;]G&#65533;i&#65533;&#65533;
&#65533;&#65533;&#65533;&#65533;&#65533;&#65533;&#65533;&#65533;&#65533;&#65533;}b$&#25187;f&#65533;l+e &#42953;&#65533;&#65533;&#65533;i&#65533;&#65533;&#65533;&#65533;&#65533;@&#65533;&#65533;&#65533;&#65533;&#608;&#65533;(!&#65533;={)&#65533;&#65533;X8pj&#65533;]&#65533;&#65533;v&#65533;&#65533;#&#65533;&#65533;&#1305;0zB~&#65533;&#65533;&#65533;y&#609;&#65533;&#65533;&#65533;&#65533;&#65533;J&#65533;|
%&#650;B&#65533;&#65533;*Jc&#65533;F&#65533;&#65533;&#65533;T&#65533;&#65533;Syk3E&#65533;F&#65533;7&#65533;&#65533;b&#65533;&#65533;&#65533;&#65533;yw&#65533;&#466;&#65533;S&#65533;&#65533;&#65533;&#65533;&#1299;UT&#65533;&#65533;&#406;&#65533;&#65533;5mS&#65533;VZpX&#65533;$c&#65533;&#65533;&#65533;&#65533;>&#65533;Afvh|&#65533;II&#1048;&#65533;&#65533;&#65533;)&#65533;&#65533;n	&#65533;R1&#65533;&#65533;&#65533;&#65533;&#65533;&#671;&#65533;0&#65533;z_H0&#65533;&#65533;/&#65533;&#65533;0v&#65533;&#65533;&#65533;&#65533;&#65533;yI&#65533;&#65533;&#65533;&#65533;&#65533;J&#65533;RSY|&#65533;>&#65533;&#65533;Jx&#65533;f&#65533;Z&#65533;]j&#65533;&#65533;&#65533;&#65533;@&#65533;*&#65533;&#65533;rE&#1250;,&#65533;z/	s&#65533;&#65533;}6L&#65533;g&#65533;&#65533;&#1642;&#65533;&#65533;D&#65533;&#65533;&#65533;&#65533;x&#65533;f&#65533;'&#65533;o&#65533;*AQ&#65533;=&#65533;^&#65533;&#12959; S&#65533;&#65533;j&#65533;se&#65533;&#65533;	b&#65533;	&#65533;>&#65533;Fh&#65533;cJ&#65533;&#65533;&#65533;a&#65533;&#491;&#65533;2&#65533;y&#65533;#&#65533;{&#65533;&#65533;s&#65533;&#65533;^P&#65533;\!&#65533;P&#65533;&#65533;&#65533;z&#65533;&#65533;x&#65533;&je&#65533;N&#65533;&#65533;9&#65533;KK|y&#65533;&#65533;&#65533;&#65533;z&#65533;szJb&#65533;ZQ&#65533;&#65533;&#65533;&#65533;&#65533;%&#65533;&#65533;&#65533;V&#65533;&#65533;&#65533;&#65533;&#65533;&#65533;&#65533;G&#65533;&#65533;6{&#65533;ysJ,&#65533; &#65533;J`&#65533;&#65533;x&#65533;&#65533;S&#65533;&#65533;&#65533;U&#65533;Y$b"O&#65533;bS&#65533;&#65533;&#65533;E&#65533;X&#65533;?]Z&#65533;q:;&#65533;P&#65533;}&#65533;&#65533;L&#65533;Ub&#742;kj&#65533;&#65533;&#65533;&#65533;&#65533;ry&#65533;&#65533;&#65533;yL&#65533;N&#65533;&#65533;z&#1567;&#65533;*&#65533;&#65533;&#1447;&#65533;&#65533; &#65533;&#65533;&#65533;&#65533;&#1780;&#65533;&#65533;|*&#65533;&#65533;&#65533;&#65533;&#65533;&#65533;Y&#65533;:&#65533;*&#65533;&#65533;&#65533;&#65533;h2&#65533;$&#1705;&#65533;&#65533;&#65533;&#503;w&#65533;&#65533;&#65533;&#65533;U&#65533;&#65533;5&#65533;&#65533;&#65533;&#65533;F&#65533;TR&#65533;&#65533;&#65533;N@&#65533;?B&#65533;&#65533;[&#65533;&#65533;V&#65533;&#65533;Z&#65533;n&#1045;R&#65533;&#65533;&#65533;Z&#65533;M49&#65533;&#65533;[Nf&#65533;&#65533;L&#65533;F-&#65533;&#65533;&#65533;M)&#65533;t&#65533;&#65533;&#65533;I&#65533;x&#65533;&#65533;&#65533;&#65533;&#65533;V&#391;&#65533;&#65533;&#65533;&#65533;&#65533;&#65533;S&#65533;Z&#65533;p&#65533;q&#65533;&#65533;U&#65533;&#65533;&#65533;&#65533;Tg&#65533;&#65533;&#747;&#65533;&#65533;:&#65533;&#65533;&#65533;!&#65533;&#65533;-&#65533;
Z&#65533;U&#65533; &#65533;&#212;&#47443;*&#65533;&#65533;#	&#65533;&#65533;&#297;	&#65533;|&#65533;C&#65533;z&#65533;*&#65533;&#65533;;&#65533;m&#65533;&#65533;&#65533;ZHU&#65533;&#65533;&#65533;s&#65533;&#65533;fg&#65533;	&#65533;CZ&#65533;&#65533;&#65533;G9&#65533;2&#65533;&#65533;C`|&#65533;&#65533;&#65533;&#65533;Xu&#65533;r&#812;	&#65533;&#65533;&#65533;&#65533;&#65533;&#65533;&#65533;E&#65533;]&#65533;P&#65533;*}&#65533;[&#65533;&#65533;Z&#558;&#1103;&#1283;&#65533;2l&#65533;$1&#65533;&#65533;&#65533;&#65533;&#65533;&#65533;&#65533;&#65533;\&#65533;&#65533;\&#65533;&#65533;jH&#683;&#65533;&#65533;&#65533;&#65533;A&#65533;&#65533;&#65533;&#65533; y&#65533;&#65533;xUKv\`&#286;&#65533;.s)rk&#65533;Z&#65533;9Z%Uq^&#65533;&#65533;&#65533;&#65533;&#65533;&#65533;&#65533;&#505;wKaN<&#65533;&#65533;'&#65533;&#65533;&#47850;S&#1634;8&#65533;&#65533;8&#65533;&#65533;&#594;,>&#65533;&#65533;&#65533;&#65533;x%&#65533;p &#65533;	&#65533;&#65533;5W	&#65533;&#65533;&#65533;
&#65533;&#65533;Ht&#65533;Sx&#65533;x&#65533;&#65533;
&#65533;n&#65533;A{V&#540;p&#65533;&#65533;y|l&#65533;&#65533;&#65533;{&#65533;&K&#65533;&#65533;&#65533;&#65533;&#65533;&#703;&#65533;&#923;&#65533;&#65533;&#65533;&#65533;(&#48846;&#65533;&#65533;&#65533;&#65533;'&#65533; &#65533;I/&#65533;(&#65533;L&#65533;O&#65533;&#65533;n&#65533;&#65533;b&#751;s&#65533;e&#65533;&#726;&#65533;j?&#65533;&#65533;V&#65533;&#65533;&#65533;&#65533;u;&#65533;&#65533; &#65533;9&#65533;O&#65533;&#65533;&#65533;W&#65533;&#65533;&#65533;&#65533;&#65533;&#1858;&#65533;&#65533;&#65533;Ta&#1187;&#65533;&#65533;g&#1020;&#65533;&#65533;4&#65533;&#1402;|&#65533;5&#65533;&#65533;&#65533;|&#65533;&#65533;&#65533;&#65533;3&#1037;&#65533;~Q 
<A&#65533;&#65533;&#65533;@5&#65533;&#65533;N&#65533;]&#65533; &#65533;&#65533;w&#65533;X&#65533;&#65533;_&#1203;&#65533;G&#65533;&#65533;j-&#65533;p&#592;&#65533;&#65533;}&#65533;&#1512;&#65533;&#65533;&#65533;<&#65533;&#65533;r&#65533;&#65533;a&#65533;&#65533;&#65533;&#65533;,&#65533;&#65533;&#65533;0&#65533;h&#65533;K&#65533;&#65533;&#65533;	&#65533;Z&#65533;G&#1801;V&#65533;&#65533;H&#65533;)&#65533;&#65533;&#65533;eX2&#65533;&#65533;&#65533;O&#65533;&#65533;GD&#65533;&#1655;S&#65533;&#65533;&#65533;,]&#65533;E&#65533;&#556;&#65533;&#65533;&#1661;&#65533;&#65533;&#65533;&#65533;&#65533;0&#65533;=&#65533;&#65533;B&#895;&#65533;^bz&#65533;&&#65533;o&#65533;@&#65533;H-&#65533;&#65533;&#65533;&#65533;&#65533;&#65533;&#65533;M&#65533;D.&#674;&#65533;LxN&#65533;&#810;&#65533;}|d&#65533;9&#65533;,&#65533;Oi&#65533;qZ&#65533;k=&#1425;&#65533;&#1428;&#65533;u&#65533;&#65533;*&#65533;&#65533;g/&#65533;&#65533;&#1257;C&#65533;j&#65533;&#65533;&#65533;K&#65533;&#65533;X&#65533;9&#65533;&#1387;&#65533;&#65533;$&#872;&#65533;A&#522;&#65533; &#65533;&#65533;&#65533;I&#65533;	Jj&#65533;)&#65533;(B&#65533;[L(&#1621;&#65533;&#65533;M&#529;&#65533;&#65533;]&#65533;j&#65533;&#65533;J&#65533;&#65533;&#65533;_ &#65533; &#65533;M&#65533;0&#65533;&#65533;P(&#65533;>&#1110;0&#65533;H*W\&#65533;d&#700;&#65533;&#65533;&#65533;&#65533;[6^|&#65533;&#1732;&#65533;&#65533;&#65533;&e&#65533;&#65533;&#65533;&#65533;4{L&#65533;}&#65533;]&#65533;\&#65533;&#65533;&#65533;&#65533;&#65533;&#65533;&#65533;5&#65533;p&#65533;"&#676;&#65533;wo(&#65533;3&#65533;&#800;?&#1789;&#65533;9&#65533;&#65533;)&#65533;&#65533;&#65533;&#1693;&#65533;&#65533;	&#65533;&#65533;&#65533;a &#65533;&#65533;>&#65533;h&#65533;y:&#65533;&#65533;!&#65533;U&#65533;:&#65533;]YFuS&#65533;&#65533;1Y&#65533;&#65533;&#65533;!8&#65533;:(&#65533;&#65533;&#65533;B&#457;&#65533;Tb T&#65533;7E*&#65533;&#65533;U&#65533;SV&#65533;&#65533;N&#65533;&#1028; F&#65533;&#65533;$E&#65533;&#65533;&#65533;:Oj&#65533;&#65533;&#65533;U]&#65533;$\&#65533;=6/>e&#65533;p&#65533;&#65533;&#826;p&#65533;&#65533;m&#65533;&#65533;M&#65533;&#1038;&#65533;|&#65533;&#65533;c&#65533;&#65533;WK&#65533;6f[&#1293;&#65533;Pe;&#65533;:^J&#65533;&#65533;&#65533;&#2045;.&#65533;&#65533;9p{&#65533;&#65533;)k&#65533;&#65533;R&#65533;W&#65533;&#65533;Z&#1949;'&#1725;L,	+&#65533;l&#65533;v&#1999;]3>&#65533;&#65533;&#65533;K&#1614;q&#65533;&#65533;B&#460;&#65533;&#65533;&#65533;k>:&#65533;k@`
&#65533;&#1094;&#475;E&#65533; &#65533;Gn&#65533;FCr&#65533;~&#65533;&#65533;&#65533;&#65533;&#65533;`t&#65533;Q&#65533;&#65533;&#65533;&#65533;&#65533;&#65533;&#65533;&#65533;N&#65533;&#65533;&#65533;&#65533;&#1457;&#987;&#65533;u&#65533;&#65533;&#65533;;&#65533;&#631;&#65533;3&#65533;&#65533;&#65533;&#65533;k&#65533;hG&#65533;NV&#65533;&#65533;&#65533;lCp&#65533;&#160;&#1972;&#65533;&#65533;}&#65533;&#65533;&#213;:&#65533;&#1580;&#65533;ax^&#65533;TX&#65533;&#65533;&#65533;.6&#65533;&#65533;2o&#65533;&#65533;&#273;%&#65533;/&#65533;&#65533;k&#65533;1&#65533;&#65533;g6<&#65533;&#65533;;h&#65533;C~&#65533;C&#65533;&#65533;@&#65533;&#65533;&#362;&#65533;&#65533;	h)l4}S}&#65533;&#65533;:ml&#65533;&#65533;&#65533;@I@&#65533;&#65533;&#65533;@&#65533;>vs&#65533;B&#65533;&#911;&#65533;^r&#65533;&#65533;8&#65533;&#712;t&#65533;&#65533;ey&#65533;&#1805;&#65533;&#65533;&#65533;&#65533;&#65533;vE&#65533;&#65533;&#65533;za&#65533;e|&#65533;&#65533;V`&#65533;&#65533;t]&#65533;&#65533;=&#65533;&#65533;.&#65533;&#65533;&#65533;&#65533;m&#65533;&#65533;&#65533;n}&#65533;&#65533;&#65533;&#65533;)Oi&#267;&#65533;&#65533;f,/&#65533;&#880;&#65533;&#65533;&#65533;a&#65533;&#65533;&#42295;&#65533;\&#65533;3'&#65533;&#65533;&#65533;&#65533;&#689;&#65533;&#65533;&#1656;j&#65533;&#65533;p&#65533;&#65533;&#65533;pN)KS9&#65533;&#465;KZ&#65533;bo|X&#65533;&#65533;&#65533;!&#65533;s&#65533;&#65533;&#65533;&#65533;\&#65533;t&#65533;&#65533;+_&#65533;&#65533;M&#65533;*&#65533;j&#65533;&#65533;.&#65533;&#65533;&#65533;S&#65533;M{&#65533;&#65533;N&#65533;I&#1366;;&#950;F[&#65533;P&#65533;&#65533;
&#65533;&#65533;WkH&#65533;&#65533;5L^6
&#65533;&#65533;EM!&#65533;&#65533;&#65533;\^&#65533;`%V&#65533;&#65533;U|&#65533;	&#65533;&#65533;&#65533;	+&#65533;&#65533;&#65533;&#65533;&#65533;&#65533;&#65533;&#65533;&#65533;@&#65533;&#65533;&#65533;&#65533;(&#65533;D&#65533;B&#65533;&#65533;&#65533;&#65533;1&#65533;&#65533;&#65533;&#65533;&#65533;Z&#65533;&#65533;&#65533;&#65533;&#65533;&#65533;&#65533;c&#65533;&#164;&#364;&#65533;&#65533;&&#65533;:&#65533;&#65533;&#65533;
&#65533;&#65533;)&#65533;&#65533;&#65533;
&#65533;&#65533;ya&#65533;u&#65533;&#65533;&#65533;h&#65533;EES044===&#65533;)&#65533; &#65533;E&#65533;&#65533;w,&#65533;wk-6&#65533;x&#65533;M&#65533;&#65533;&#65533;&#65533;&#65533;H@p&#65533;&#65533;9rJP7q
C*&#65533;h&#65533;&#65533;&#65533;&#65533;&#65533;&&#10435;&#65533;&#1122;&#65533;"&#65533;&#65533;&#65533;
&#65533;T&#65533;&#65533;DSWM&#65533;7O&#936;u&#65533;&&#65533;0#&#65533;&#65533;F&#65533;!&#354;&#65533;4&#65533;&#65533;&#1255;&#65533;&#65533;P&#65533;&#65533;&#65533;.&#65533;j&#65533;&#65533;&#65533;&#65533;Y*&#65533;K&#65533;"L&#65533;&#680;&#65533;&#65533;&#65533;SX&#65533;m&#254;w&#50164;s&#65533;&#397;GPJS&#65533;(hd&#65533;&#65533;`r&#1950;&#65533;K-"&#397;G&#65533;,S&#65533; c&#65533;p&#65533;LE&#65533;X&#65533;&#65533;=HZ&#65533;&#1037;rI&#65533;yf&#65533;_`&#65533;&#65533;&#65533;yR1}&#1068;&#65533;&&#65533;E(&#65533;k&#65533;&#65533;q&#65533;Dr&#65533;&#65533;pGF&#65533;0&#65533;54&#65533;t:&#65533;j&#65533;cXx&#65533;t)&#65533;0-	:&#65533;&#65533;&#65533;&#65533;&#65533;&#65533;/&i9~&#65533;&#65533;&#65533;IN&#65533;4&#65533;&#65533;
)&#65533;&#65533;;&#65533;5&#65533;&#65533;9&#65533;&#65533;#&#65533;&#65533;B`@	%RQ&#65533;&#65533;R\9&#65533;Ve#&#65533;_:P&#65533;&#1348;&#65533;7LL&#65533;&#65533;&#65533;G_B&#65533;&#65533;cU&#1605;]!&#65533;h&#65533;&#65533;&#65533;&#65533;&#65533;&#65533;^DA/T&#65533;&#65533;&#65533;A&#65533;&#65533;0&#65533;$&#65533;C&#65533;&#65533;u&#65533;&#65533;4&#65533;&#65533;&#65533;d:&#65533;"&#65533;)MWhOVb&#65533;&#65533;&#65533;i&#65533;&#65533;x&#65533;	PPV&#65533;(
&#65533;&#65533;&#65533;&#65533;&#65533;m&#65533;&#65533;VInpF&#65533;&#1756;&#65533;)3&#65533;&#65533;&#65533;}&#65533;Nq&#65533;A&#65533;&#65533;BA< &#65533;sdh &#65533;&#65533;G9aB
wTu$%&#1820;&#65533;4c|"I1E<&#65533;':\&#65533;)&#65533;&#65533;&#65533;u&#65533;l,&#65533;Q&#37741;e2&#922;8r!&#65533;&#65533;<&#65533;z`&#65533;&#65533;L&#65533;&#65533;QD&#65533;&#65533;kP&#65533;B&#65533;HV8&#65533;Zju$&#65533;&#65533;j5&#65533;&#65533;K&#65533;&#65533;&#65533;ZL&#65533;Um&#65533;(&#65533;h&#65533;&#65533;2f&#65533;D;&#65533;&#65533;&#65533;}&#65533;c&#1205;?&#65533;P&#65533;&#65533;Y&#65533;;N;&#65533;&&#65533;~Q$&#65533;&#65533;&#65533;.&#65533;W&#65533;U%)&#65533;&#514;&#65533;&#65533;&#65533;&#65533;b&#65533;&#65533;ZNW&#65533;&#65533;&#65533;&#65533;aF&#65533;&#65533;
w&#65533;f16&#65533;&#65533;v'&#65533;t&#65533;c&#1707;&#65533;&#65533;I&#65533;&#65533;&#65533;&#65533; &#65533;<&#65533;@
I8Z&#65533;H&#65533;h&#65533;k7&#289;xR&#65533;<&#65533;<&#467;&#65533;&#65533;&#65533;'T.&#65533;rC&#65533;&#65533;&#65533;[X^&#65533;&#65533;&#14258;
h&#65533;&#65533;&#65533;&#65533;@2&#65533;&#65533;&#65533;&#65533;R&#65533;&&#65533;gS&#65533;+i(T&#65533;&#1394;&#818;}P&#65533;&#65533;&#65533;w][w&#65533;wE&#65533;b&#65533;d&#65533;&#65533;&#65533;W^&#65533;k&#65533;&#65533;&#65533;&#65533;#&#65533;;f`X&#65533;&#65533;H .HBB_&#65533;&#65533;&#65533;kn&#65533;&#1464;&#65533;{&#65533;9%&#65533;(p&#65533;&#65533;Z/\&#65533;&#65533;&#65533;&#65533;&#65533;&#65533;/j}&#65533;9&#65533;ujl&#65533;&#65533;1&#65533;)'&#65533;&#65533;	Y&#65533;S7} &#65533;5j&#65533;&#65533;L&#994;-7&#65533;&#65533;~&#65533;&#862;F&#65533;&#65533;&#65533;R&#65533;&#65533;E&#65533;T&#65533;-&#65533;&#65533;o&#65533;&#65533;&#369;&#65533;#&#65533;&#65533;&#65533;g&#1264;&#65533;n&#65533;&#65533;
v&#65533;&#65533;&#65533;&#65533;&#65533;&#65533;&#65533;&#65533;&#65533;&#65533;2&#1779;r&#65533;&#65533;&#65533;&#65533;m&#65533;&#65533;&#569;&#1941;7j&#65533;MV&#65533;&#65533;O2#&#65533;&#65533;eLxs@Dt&#65533;&#65533;&#65533;0&#65533;&#65533;&#65533;&#65533;e&#65533;&#65533;JNZ(\&#65533;!*&#65533;&#65533;i&#65533;J&#65533;&#10002;&#65533;&#65533;/&#65533;uIsDX&#65533;&#65533;`&#65533;.L4&#65533;\&#65533;&#65533;&#65533;:6&#65533;&#65533;&#65533;&#65533;;&#65533;&#65533;&#65533;c&#65533;&#65533;&#300;v&#65533;&#65533;Q&#65533;&#65533;1&#65533;M#&#65533;&#65533;&#65533;u&#65533;	&#65533;oe&#65533;&#211;w&#65533;&#30552;&#65533;=&#65533;&#65533;&#65533;&#65533;&#1203;&#65533;g&#65533;Fp &#65533;&#65533;&#65533;b&#65533;&#65533;b!&#65533;&#65533;&#975;&#65533;h&#65533;&#65533;$?m&#65533;9Ld&#65533;&#65533;&#65533;&#65533;&#398;_&#65533;L&#65533;&#65533;8&#65533;y&#65533;&#65533;&#65533;&#65533;&#65533;F&#65533;&#65533;&#65533;YBc&#65533;&TR^&#65533;&#65533;&#65533;
ET&#65533;	vK&#65533;,RY&#65533;&#65533;&#65533;_&#65533;&#65533;x&#65533;$!&#65533;oMP&#65533;#&#65533;&#65533;&#65533;&#65533;&#65533;,&#65533;^&#65533;j&#65533;6&#65533;&#65533;&#873;&#65533;&#65533;4&#65533;&#65533;h>W&#65533;&#65533;!1 &#65533;d&#65533;&#65533;Z7&#65533;/&#65533;0v&#65533;&#65533;&#65533;% $&#65533;&#65533;&#65533;OM<&#164;&#65533;&#65533;#p Od4&#65533;bs&#65533;&#65533;&#65533;&#65533;s8*&#65533;N5&#65533;&#65533;&#65533;&#65533;RZq&#65533;#&#65533;&#65533;&#65533;&#65533;&#65533;G
&#65533;&#65533;_&#65533;[&#65533;Q!&#65533;H&#65533;&#65533;$t\&#65533;&#65533;&#65533;:L;&#65533;&#65533;&#65533;&#65533;&#65533;&#65533;&#65533;&#65533;J&#65533;&#622;A&#65533;&#602;&#65533;&#65533;G&#65533; &#65533;GU	&#65533;&#65533;`&#65533;6&#65533;0+&#65533;&#65533;)c4&#65533;&#65533;&#65533;&#65533;~&#65533;&#65533;.(/_zbJ%HW&#65533;I5Ix&#65533;qI&#7942;J&#65533;&#320;&#65533;F.D&#65533;7&#65533;&#65533;R`&#65533;nr&#65533;&&#65533;&#65533;)&#65533;&#65533;&#65533;&#65533;&#65533;d&#65533;&#65533;&#65533;M&#769;&#65533;&#65533;W&#65533;hx&#65533;&#65533;{h&#65533;|&#65533;&#65533;:&#65533;;&#65533;&#65533;i=&#65533;&#65533;bt&#65533;Y&#65533;&#65533;,\&#65533;?&#65533;D<&#65533;Aq&&#65533;5f$#&#65533;C)D&#65533;&#65533;&#65533;0&#65533;<&#65533;@&#65533;"&#65533;&#65533;u&#65533;&#65533;w&#65533;&#65533;#a&#65533;&#65533;&#65533;&#65533;&#65533;&#65533;{b&#678;&#65533;&#65533;U&#65533;&#65533;&#65533;
"!&#65533;e&&#65533;[&#65533;R&#65533;&#65533;&#65533;#(&#65533;&#65533;{H&#65533;>iw&#65533;&#65533;&#65533;Z&#761;_&#65533;&#65533;*W'&#65533;=&#65533;&#65533;s&#65533;h3&#65533;&#65533;&#65533;.,&#65533;'&#65533; &#65533;&#65533;&#65533;&#65533;zq8T&#65533;:&#65533;&#65533;=&#620;&#65533;&#65533;&#65533;:"]&#65533;&#65533;L,&#65533;I&#65533;r
&#65533; &#65533;&#65533;5&#65533;&#65533;;&#65533;m&#65533;O!&#226;Fz&#65533;y&#971;ZT9&#65533;q&#65533;B&#65533; &#65533;PCp&#65533;h&#65533;Ojo
&#66022;&#65533;>&#65533;z8?&#65533;&#65533;^&#65533;&#65533;4&#65533;i&#65533;6J,hlZ&#65533;&#65533;p&#65533;&#65533;qa&#65533;4H&#65533;&#65533;X3&#65533;#&#65533;m&#65533;&#1850;&#65533;&#65533;&#65533;'L&#65533;I&#65533;&#65533;&#65533;&#65533;:`&#65533;&#65533;;&#65533;R&#65533;([>-&#65533;w&#65533;eA&#65533;&#65533;-^&#65533;)`F&#65533;R&#65533;q)q&#65533;&#65533;jUU&#65533;bY&#65533;&#65533;&#65533;&#65533;&#65533;L&#65533;&#65533;&#65533;&#65533;&#65533;&#65533;&#65533;|TS&#65533;&#65533;,&#65533;&#38617;&#65533;:&#65533;&#65533;v&#65533;(&#65533;@t&#65533;&#65533;&#65533;r2&#65533;&#65533;^&#65533;&#385;&#65533;&#65533;Z&#65533;0&#65533;&#65533;n&#65533;2	'-&#65533;&#65533;&#65533;&#65533;b&#65533;&#65533;&#65533;&#65533;|X&#65533;&#65533;{D&#65533;&#65533;&#65533;&#65533;g
&#65533;25>&#65533;&#65533;*T&#65533;X&#65533;&#65533;
&#65533;G&&#65533;&#65533;&#416;&#65533;53&#65533;&#65533;Z&#65533;Sk&#65533;2&#65533;&#59860;=
&#65533;&#65533;^&#65533;~&#65533;&#1672;&#65533;NY&#65533;&#65533;&#65533;&#65533;E&#65533;&#65533;&#65533;&#65533;&#65533;&#65533;&#1862;&#65533;t&#65533;5^&#65533;X&#65533;n&#65533;sM/?&#65533;&#65533;\&#65533;Z&#65533;&#65533;&#65533;&#65533;&#65533;2j&#65533;&#65533;*P&#65533;*o<&#65533;&#2012;&#65533;X&#65533;)o&#65533;&#65533;7&#65533;&#65533;&#65533;&#65533;&#65533; x&#65533;&#65533;&#65533;&#65533;&#65533;>i&#65533;&#65533;\\&#65533;4	&#65533;&#65533;,&#65533;&#65533;&#65533;&#65533;&#65533;&#65533;3&#65533;&#35435;&#65533;&#65533;N&#65533;CJ>4U&#65533;&#65533;/&#65533;&#65533;N&#65533;{&#65533;&#65533;&#65533;8&#65533;F&#65533;Sq&#65533;&#65533;i&#446;&#65533;&#65533;/Nc&#65533;+&#65533;&#65533;V&#174;&#65533; I&#65533;Qcv&#65533;}N&#65533;&#65533;d%&#65533;)&#65533;\Q&#65533;&#65533;&#1877;o{=&#65533;&#813;f&#65533;<&#65533;y&#65533;&#65533;>&#321;[`~D&#65533;1l&#65533;&#65533;&#65533;wrk&#65533;&#65533;&#65533;&#65533;&#65533;X&#65533;7&#65533;yj&#65533;&#65533;@&#65533;&#65533; &#65533;.&#65533;&#65533;&#65533;w&#65533;5&#65533;z&#65533;&#65533;&#65533;&#65533;C&#65533;&#65533;Y&#65533;&#65533;a=8&#65533;l&#65533;q&#65533;0r&#65533;&#65533;&#65533;&#65533;&#65533;&#65533;&#65533;&#65533;U&#65533;&#65533;&#65533;q&#65533;&#65533;&#65533;=&#65533;'&#65533;&#65533;&#1585;C0&#65533;&#65533;&#65533;&#65533;&#65533;?&#65533;&#65533;&#65533;&#65533;&#65533;&#65533;%&#65533;L(#a|&#65533;&#65533;&#65533;g,&#65533;&#65533;k&#65533;&#65533;(~^k&#65533;&#65533;sP&#1361;,&#65533;&#65533;hM&#65533;I&#65533;1&#65533;^&#65533;w&#65533;&#65533;NS&#65533;^&#65533;&#65533;&#65533;Hz&#65533;x&#65533;&#65533;&#65533;&#1842;|%3&#65533;&#65533;N&#65533;H&#478;&#65533;!&#65533;&#65533;g&#65533;&#65533;pK{&#65533;&#65533;+&#65533;&#65533;&#65533;z&#65533;&#2018;L&#65533;&#65533;e&#65533;Tg&#65533;t&#65533;g&#65533;^&#65533;%:)&#320;q&#65533;f &#65533;$S&#65533;&#65533;m&#65533;y&#65533;P&#547;W&#65533;sW&#65533;&#65533;d,&#65533;;ffq&#65533;&#65533;`&#65533;&#65533;`I&#65533;V&#65533;&#65533;>&#65533;&#65533;bb4$&#65533;&#65533;aM!~8&#65533;MPt9&#65533;#QpL&#144;0X4&#65533;gNu>"cytt&#727;`&#65533;VaNhZ&#65533;&#65533;|&#65533;6u&#65533;=&#65533;T+&#65533;S&5uCAk)&#65533;I&#65533;&#65533;m\g3&#65533;u&#65533;&#65533;~)$T&#65533;f&#65533;J	&#65533;&#65533;U|&#65533;vX&#65533;lBIwXLwDt;b&#65533;o&#65533;x&#65533;k&#65533;&#65533;
m&#65533;wx~&#65533;t"l&#65533;&#65533;&#65533;&#65533;J=&#65533;&#65533; PN&#65533;&#65533;&#65533;wN&#65533;b&#1907;y&&#65533;n)HL0&#452;U!wz&#65533;a)&#65533;":~6&#65533;r&#65533;&#65533;Ps&#65533;&#65533;s}.&#65533;J}&#65533;&#65533;0|9 |&#65533;E&#65533;OH&#65533;R(}&#1799;}&#65533;&#65533;t&#65533;r?&#65533;.B&#65533;l&#65533;c&#65533;PRd&#65533;}TVS&#1347; &#65533;fra&#65533;&#65533;m[&#65533;&#65533;xpHA8&#65533;+&#65533;&#65533;mPD&#65533;~&#65533;&#65533;~&#65533;&#65533;4f&#65533;&#65533;W!&#65533;`&&#65533;}&#65533;L&#65533;3p[&#65533;@$0z&#65533;xw&#65533;p&#65533;&#65533;&#65533;g&#1160;&#65533;S0p&#65533;X WX&#65533;&#65533;DqI&#65533;&#65533;&#65533;X&#65533;>Z&#65533;&#65533;R&#65533;Q-&#65533;Y
bf,&#65533;?9&#65533;&#65533;&#65533;j&#65533;&#65533;|o&#65533;7I&#65533;Y&#65533;&#65533;[&#1347;&#65533;&#65533;&#65533;&#65533;	UB[&#65533;|&#440;|Fy&#65533;&#520;jI&#65533;&#65533;<&#65533;&#65533;Q&#65533;&#65533;&#1477;>&#65533;&#65533;&#65533;.&#65533;,&#65533;c&#65533;&#65533;&#65533;_c(&#65533;eP olLc!&#65533;n87&#65533;&#65533;&#65533;&#65533;T&#65533;d}&#65533;b&#65533;U&#65533;hr&#65533;&#65533;3&#65533;&#65533;&#65533;Z&#65533;J&#65533;&#65533;o&#65533;6/&#65533;'D&#65533;&#65533;{c|&#65533;1	&#65533;&#65533;m &#65533;K&#65533;&#65533;&#65533; Uo%&#65533;?	Q&#65533;00)Iqy&#65533;H&#65533;W&#65533;%&&#65533;i4&#65533;(9&#65533;&#65533;ut&#65533;&#65533;z&#65533;H&#65533;&#65533;C,(&#1227;&#65533;&#65533;Z 5&#65533;&#65533;P&#65533;&#65533;xM1&#65533;&#65533;&#65533;&#65533;b&#65533;&#65533;JX&#65533;&#65533;&#65533;T&#65533;I{J&#65533;n&#65533;&#1108;v}&#1720; &#65533;h&#65533;cfY&#532;&#65533;d&#65533;&#65533;bJ&#65533;&#65533;d^	&#65533;&#65533;&#65533;&#65533;6 &#65533;Xvdw&#65533;~&#65533;&#590;&#65533;/&#65533;&#65533;&#65533;&#65533;&#65533;8&#65533;&#65533;&#65533;&#65533;&#65533;8U6&#65533;U1&#65533;&#65533;&#65533;w&#65533;&#65533;"&&#65533;&#65533;@&#65533;mI?3!Nx&#65533;&#65533;&#65533;&#65533;v&#65533;&#65533;&#1908;S&#65533;v-&#65533;&#65533;&#65533;_&#65533;y&#65533;&#65533;&#65533;&#65533;&#65533;V|s&#65533;&#65533;&#65533;&#65533;PDX)HT&#65533;&#65533;&#65533;&#1539;&#65533;R>&#65533;&#65533;&#65533;&#65533;&#65533;#&#396;&#65533;k!&#65533;7&#65533;B&#65533;Q >=8&#65533;&#275;&#65533;9&#65533;a&#65533;PLu;D&#65533;&#65533;Hy&#65533;&#1897;&#65533;X&#65533;&#65533;&#65533;&#65533;&#65533;&#65533;),X9&#65533;G&#65533;V8'&#65533;hJ:@&#65533;P&#65533;&#65533;&#65533;!&#65533;C&#65533;I&#1120;3&#65533;J&#65533;&#65533;l&#65533;\&#65533;&#65533;e&#65533;48&#65533;&#65533;U&#65533;&#65533;6&#65533;g^&#65533;&#65533;&#65533;&#65533;&#65533;#z&#65533;&#65533;	n}&#65533;j&#65533;~Dw|z&#65533;W&#65533;0&#65533;t&#65533;&#65533;&#65533;&#65533;&#65533;P&#65533;%} &#65533;&#65533;&#65533;&#65533;xz&#65533;&#65533;&#65533;&#679;uy&#65533;i&#65533;&#65533;y&#1353;QE&#65533;&#65533;E&#65533;S&#65533;s`&#65533;&#65533;&#65533;0&#65533;C>56&#65533;r&#65533;A&#65533;r{s&#65533;wg	&#65533;>&#65533;
Q&#65533;|&#65533;&#65533;&#65533;&#65533;J&#65533;&#65533;&#65533;E&#263;&#65533;,&#65533;KZ&#65533;Q&#65533;&#65533;&#65533;&#65533;E&#984;&#65533;&#1082;t&#65533;&#65533;&#65533;0&#65533;&#1961;&#65533;d&#65533;c&#65533;&#65533;	9e)&#65533;&#65533;7&#65533;Zvq&#65533;8 c&#65533;j&#65533;&#65533;&#65533;B?&#65533;w&#65533;d,Zz&#65533;-
&#65533;5Z&#65533;&#65533;j&#65533;&#65533;x&#65533;&#65533;&#65533;^&#1316;&#65533;*&#65533;&#65533;&#65533;8^&#1496;R&#65533;&#65533;x&#65533;ZM)&#65533;<&#52265;&#65533;) v&#329; *}&#65533;'Hs|&#65533;vi'&#65533;9&#65533;6&#65533;6H&#65533;v&#65533;MI,&#65533;C<kRw`&#65533;@&#65533; s&#65533;&#65533;fY-&#65533;&#65533;&#65533;&#420;&#65533;w&#65533;&#65533;&#65533;&#65533;k&#65533;
&#65533;&#65533;&#65533;&#65533;'&#65533;+&#65533;&#65533;&#65533;Q&#37685;&#1380;1L&#65533;&#65533;T&#65533;+T&#65533;b&#65533;&#65533;]&#65533;@i&#65533;3&#65533;&#65533;:]o&#65533;U&#65533;&#65533;&#65533;&#65533;5u&#65533;&#65533;z&#65533;J&#65533;Jx&#65533;&#65533;&#65533;b# x&#65533;qcd&#65533;jx&#65533;&#65533;^)W&#65533;&#65533;+&#65533;"}(&#65533;@2&#65533;&#65533;<e &#65533;v *&#65533;IN ha&#65533;Q&#65533;G&#65533;M#&#65533;Oh&#65533; p&#65533;&#65533;Xc&#65533;#&#65533;&#65533;&#65533;3&#65533;&#65533;t#&#65533;sP85&#65533;V&#65533;&#298;&#65533;&#65533;Gc&#992;&#65533;`&#1244;E&#65533;&#65533;&#65533;J&#65533;&Ku&#65533;c&#65533;&#65533;Z&#65533;
T&#65533;&#65533;&#469;&#1098;&#65533;a*&#65533;Tk&#65533;&#65533;h&#65533;Xk&#65533;&#65533;An&#65533;	#&#65533;&#65533;f&R&#65533;7g&#65533;&#65533;&#65533;&#65533;&#65533;iJy8T&#65533;&#65533;D8&#65533;}f&#65533; &#65533;&#65533;&#65533;&#65533;&#65533;^&#65533;0&#65533;&#65533;p!W&#65533;&#491;&#65533;_X&#65533; 0y&#65533;&#65533;d&#65533;&#65533;;&#65533;"'&#65533;&#65533;&#65533;&#65533;&#65533;&#65533;%{&#65533;W<&#65533;Y<&#1123;7&#65533;&#65533;Q&#65533;)&#65533;{&#65533;Z&#65533;Cb+Kz<&#65533;[&#65533;ZII&#65533;F-AYG&#65533;+&#65533;&#65533;&#65533;:&#65533;&#65533;{&#65533;!&#65533;&#65533;Y6&#65533;&#65533;&#65533;&#65533;
6&#65533;;&#65533;&#65533;&#65533;&#65533;&#65533;S{&#65533;a)&#747;&#65533;&#65533;&#65533;&#65533;&#65533;&#272;&#65533;,&#65533;1&#65533;k*&#65533;u&#65533;8FDHi&#65533;^~xH&#65533;&#65533;&#65533;&#65533;j&#65533;&#65533;&#65533;&#65533;XL&#65533;&#65533;&#65533;{#?JVsH&#65533;b 1&#65533;&#1575;&#65533;* &#65533;P&#65533;&#65533;&#65533;&#65533;d&#65533;&#51281;O&#65533;.&#65533;&#65533;&#65533;&#65533;a(&#65533;i&#65533;&#65533;0>&#65533;QaM xs&#65533;L{M[&#65533;>&#65533;R&#65533;&#65533;&#65533;&#65533;&#65533;&#65533;3&#65533;,&#65533;P:sYF&#452;&#65533;w0&#65533;&#1466;&#712;&#160;,&#65533;&#65533;&#65533;&#65533;-\&#65533;D&#65533;&#65533;`&#65533;&#65533;&#1716;&#65533;)I^zm8l&#65533;c&#65533;&#65533;/6&#65533;&#65533;&#65533;f&#65533;&#65533;w&#65533;$&#65533;&#65533;&#65533;K&#65533;&#65533;n7&#65533;&#65533;!&#65533;&#1877;&#65533;&#65533;y&#65533;&#65533;&#65533;&#65533;&#65533;xM&#65533;6M&#65533;	&#65533;&#65533;&#65533;&#65533;[&#65533;V&#65533;&&#65533;&#65533;:{&#65533;&#65533;&#65533;&#65533;&#1854;;l&#65533;&#789;&#65533;a&#65533;&#65533;p&#65533;&#65533;2&  &#65533;|3^&#65533;'&#65533;agd,1&#65533;O@<&#65533;7()ZA&#65533;&#65533;&#65533;r%&#65533;!J&#65533;&#65533;&#65533;&#65533;&#65533;&#65533;P&#65533;L&#65533;na&#65533;:b&#65533;&#65533;tJt&#65533;&#65533;&#65533;&#65533;&&#827;N&#65533;;&#730;&#65533;-&#65533;R&#65533;\&#65533;_&#65533;t&#1785;&#2156;&#65533;&#65533;dQ;&#65533;&#65533;~,M&#65533;&#65533;>&#65533;&#65533;&#65533;&#1190;Lrx&#65533;&#65533;C&#65533;&#65533;6&#65533;&#1074;o&#65533;&#65533;&#65533;&#65533;&#65533;&#65533;&#65533;x{1Db&#65533;*e&#65533;TL&#65533;V&#65533;&#65533;&#65533;t&#65533;k&#65533;&#65533;&#65533;?-&#65533;&#604;&#65533;~&#65533;7&#65533;&#65533;&#65533;=p&#65533; `&#65533;&#65533;5&#65533;&#65533;&#65533;&#65533;&#65533;[&#65533;&#65533;<&#65533;G&#1087;.&#65533;SIP&#65533;&#65533;&#65533;&#65533;M&#65533;J&#65533;&#65533;-&#65533;O&#65533;$&#65533;lj&#65533;&#65533;&#65533;&#65533;Q&#65533;&#65533;&#65533;&#65533;&#65533;l&#65533;+&#442;c3|&#65533;/&#65533;&#65533;]&#65533;(&#65533;&#65533;&#65533;m4&#65533;d&#65533;&#65533;&#65533;&#65533;}&&#65533;*&#65533;&#65533;&#65533;&&#65533;&#65533;&#9606;&#65533;&#65533;0&#65533;&#65533;2&#65533;&#65533;A&#65533;&#65533;>&#65533;&#65533;&#65533;7&#388;d&#65533;]&#757;&#65533;Z&#65533;&#65533;&#1647; 0&#65533;b&#65533;&#65533;a&#65533;&#65533;do8&#65533;L&#65533;&#1643;Zm&#65533;]`&#65533;UN=&#65533;&#65533;&#65533;&#65533;<&#65533;&#65533;&&#65533;&#65533;69J,1&#65533;l&#65533;&&#65533;&#65533;3&#65533;&#300;&#65533;b&#65533;Q&#65533;WFx^&#47284;d=&#65533;&#1112;l&#65533;&#65533;6&#65533;m&#1111;&#51469;-&#65533;E	&#65533;&#65533;&#65533;&#1159;&#65533;\I]l?P&#65533;&#65533;3&#65533;_M\&#65533;&#65533; &#65533;Y&#65533;&#65533;&#65533;Knl&#65533;g&#65533;&#65533;n &#65533;Z &#65533;&#65533;&#65533;&#65533;L@&#65533;&#65533;{&#65533;&#65533;W0&#65533;S&#1791;&#65533;&#65533;@&#65533;&#65533;g&#65533;&#65533;&#65533;9&#65533;wB&#65533;-I|&#65533;o&#65533;"&#65533;&#920;I&#65533;&#65533;&#65533;&#65533;&#65533;P &#65533;<+&#65533;(,&#65533;N@N&#65533;D=g&#65533;6S&#65533;g<L&#65533;X&#65533;&#65533;&#1901;&#65533;n	Y&#65533;&#65533;?;*&#65533;al&#65533;&#869;&#65533;)&#65533;C8M&#65533;&#65533;&#65533;&#65533;{&#65533;@&#65533;&#65533;&#65533;&#65533;@;&#65533;&#65533;&#651;&#65533;p&#65533;&#65533;&#65533;&#1671;&#65533;&#65533;X&#65533;&#65533;&#1032;&#65533;&#65533;&#65533;&#1629;M!j&#65533;&#65533;=L&#65533;]p&#65533;&#65533;ww&#65533;&#65533;&#65533;,&#65533;U&#65533;]p&#65533;&#65533;&#65533;zU&#65533;&#65533;L&#65533;&#1295;&#65533;&#1288;&#65533;/&#65533;}&#65533;VwG&#65533;&#65533;&#205;&#65533;=%&#65533;&#65533;&#65533;&#65533;7~n&#65533;)&#65533;3&#65533;&#65533;&#65533;&#65533;A&#65533;q&#1473;h &#65533;&#65533;(&#65533;)&#65533;X&#65533;&#643;&#65533;^G&#65533;&#65533;&#65533;&#65533;}Y&#65533;&#51938;>d&#65533;&#65533;&#65533;&#65533;r&#65533;&#65533;%&#65533;&#65533;&#788;&#65533;&#65533;i#H&#65533;&#65533;&#65533;&#643;&#65533;&#65533;&#65533;&#65533;&#65533;&#65533;K6&#65533;Dv&#65533;&#65533;&#65533;&#65533;4&#65533;{~S&#65533;&#65533;u&#65533;&#65533;&#65533;g:v9&#65533;u&#1220;I/ &#65533;;&#65533;&#65533;&#65533;&#65533;&#65533;&#65533;&#65533;I_&#52378;&#65533;&#65533;&#65533;)&#65533;&#65533;&#65533;&#65533;^T|&#65533;&#65533;&#65533;5&#65533;&#65533;&#65533;<&#65533;dm&#65533;&#65533;&#65533;<3&#1879;`O:n&#65533;&#65533;3&#65533;t&#65533;&#65533;p&#65533;y&#65533;&#65533;&#65533;F`6@&#65533;&#65533;&#65533;EK&#65533;&#1907;Y&#9724;T&#65533;>k&#65533;+&#65533;&#65533;&#65533;^F&#65533;Y&#65533;&#65533;Y&#65533;&#65533;&#65533;YK&#1950;&#65533;&#65533;&#65533;G&#65533;pq&#65533;&#1540;X&#65533;&#65533;
&#65533;gM&#65533;	&#65533;&#65533;'3&#65533;]&#65533;&#65533;&#65533;&#65533;&#1442;s&#65533;|&#65533;tl6`&#65533;&#65533;*&#65533;S8$&#65533;&#65533;&#65533;&#65533;X&#65533;&#65533;&#65533;&#65533;{(	&#65533;&#65533;T&#65533;M&#65533;&#65533;}p|Z&#65533;h&#65533;:&#65533;&#65533;4&#65533;&#65533;^&#65533;**&#65533;]
&#65533;
&#65533;&#65533;&#65533;z&#65533;&#65533;_&#65533;&#65533;&#65533;d&#65533;&#65533;&#65533;^&#65533;p,&#65533;;&#65533;&#65533;&#65533;
&#65533;(&#65533;y&#65533;7n]&#65533;&#65533;)&#65533;-&#65533;i,KG&#65533;=&#1071;&#65533;&#65533;&#65533;&#65533;&#65533;&#65533;&#65533;&#65533;-gc7&#65533;&#65533;1&#65533;&#65533;&#65533;&#65533;D&#65533;&#65533;&#65533;75P&#65533;&#65533;#&#65533;&#65533;&#65533;&#65533;>&#65533;%&#65533;&#65533;=&#65533;ZG&#65533;6&#65533;&#65533;[&#65533;&#65533;pf&#65533;&#65533;&#65533;&#65533;Th&#65533;`&#65533;&#65533;+7[;&#65533;i&#65533;&#65533;&#65533;>&#65533;&#65533;&#65533;&#65533;E&#65533;&#65533;f&#65533;&#65533;+&#65533;&#65533;&#65533;&#65533;&#65533;#&#65533;|o&#1313;n&#65533;t&#65533;g&#65533;&#65533;&#65533;&#65533;8&#65533;]&#65533;&#65533;&#520;&#65533;Z&#65533;yo&#65533;&#65533;&#65533;&#65533;&#65533;l&#65533; "&#65533;= &#65533;]&#65533;
&#65533;w+v=47O&#65533; 66FF)&#65533;&07RQ&#65533;8rc&#65533;&#65533;CyR&#65533;&#65533;EE&#65533;T&#65533;&#65533;I#&#65533;&#65533;&#65533;&#65533;X&#65533;&#65533;&#65533;&#65533;&#65533;&#186;I#&#65533;&#378;['&#65533;&#65533;jh&#65533;&#65533;&#65533;&#65533;&#65533;&#701;&#65533;&#65533;&#65533;:&#65533;&#766;&#65533;&#65533;&#65533;&#65533;&#65533;&#65533;&#65533;&#265;&#65533;&#65533;T&#65533;&#65533;&#65533;&#65533;&#65533;&#65533;&#65533;&#65533;&#65533;&#65533;&#1307;&#26634;&#65533;x&#65533;H/^&#65533;&#65533;#&#65533;(&#65533;V&#331;3j&#65533;`&#268;&#65533; &#65533;	&&#65533;&#65533;^&#65533;&#65533;$i&#65533;&#643;/K&#65533;&#65533;&#65533; &#65533;UN&#65533;h@-%J&#65533;eD
&#65533;&#65533;O&#65533;7&#65533;\P&#65533;&#1703;&#65533;&#65533;FQh&#65533; &#65533;O&#65533;N]QbiU"I&#65533;&#65533;K&#65533;,X&#65533;(&#65533;&#65533;M&#65533;&#65533;,M&#65533;_R&#65533;&#65533;&#65533;&#65533;&#1201;&#65533;&#65533;D&#65533;&#65533;&#1919;?&#65533;&#65533;C!*(&#65533;&#65533;&#65533;&#65533;A&#65533;&#65533;&#65533;;&#65533;&#65533;E&#65533;-Inp&#65533;4&#336;	(&#65533;&#65533;&#65533;&#65533;Td&#65533;h&#65533;P&#65533;FF,&#65533;&#65533;&#65533;&#65533;[G&#65533;,W&#65533;&#65533;&#65533;&#65533;)9&#65533;F&#65533;&#65533;&#65533;&#65533;&#65533;&#65533;e&#1621;C&#65533;M&#65533;&#65533;9&#65533;	&#486;n@m&#65533;9&#65533;E|&#571;&#65533;&#65533;&#65533;&#1911;3&#65533;&#65533;%&#65533;&#65533;BD&#65533;Z"&#65533;&#65533;&#65533;/m&#65533;&#65533;&#65533;&#65533;&#65533;&#65533;X&#65533;?_&#65533;&#65533;(U&#65533;s&#1364;I&#65533;W&#65533;}&#65533;&#65533;wU^AF&#65533;/&#65533;&#1312;[&#65533;eU&#65533;u`&#65533;&#65533;&#65533;[j&#65533;&#65533;&#1479;fxV$B&#65533;8&#65533;&#65533;&#65533;&#266;"&#65533;&#65533;p`b&#65533;HR#&#65533;&#65533;&#65533;P&#65533;!&#65533;H&#65533;H&&#65533;!M&#65533;TRH.d&#65533;dhIhe 5&#65533;5&#65533;&#65533;6Ek[2S&#65533;t&#65533;&#1110;9&#65533;&#65533;&#143;?&#65533;&#65533;&#65533;Jp&#65533;&#65533;&#65533;p&#65533;x@&#65533;a.&#65533;o&#65533;P&#65533; &#65533;bzI&#65533;r&#65533;(&#65533;^2&#65533;&#65533;&#993;&#65533;e'&#65533;
	&#65533;&#65533;F{&#65533;AD&#65533;z&#65533;
_|&#65533;d&#65533;)F&#65533;rQ&#65533;&#65533;`&#65533;&#65533;&#65533;t^1&#65533;&#65533;U](&#65533;&#193;D&#1043;M&#65533;&#65533;Jj&#65533;#&#65533;T&#65533;&#65533;&#65533;V&#65533;
a&#65533;&#65533;+&#65533;^>e&#1056;&#65533;M[+NI&#65533;&#65533; &#65533;&#65533;&#65533;&#65533;&#65533;7&#65533;P&#65533;*t&#65533;&#65533;&#65533;&#65533;&#65533;&#13258;@&#65533;&#65533;FJ&#65533;&#65533;&#65533;s`&#65533;&#65533;&#65533;&#65533;C&#65533;r&#65533;&#65533;E&#65533;&#65533;&#65533;wB&#65533;XT&#65533;=&#65533;H&#65533;k&#65533;&#65533;&#65533;g<&#65533;&#65533;kf&#65533;&#65533;&#65533;&#387;H&#65533;f5&#65533;&#65533;P&#1753;&#65533;q#\&#65533;wV&#65533;w_:&#65533;&#65533;&#65533;&#65533;'&#65533;&#65533;&#65533;A&#65533;&#65533;&#65533;m&#65533;&#672432;g&#65533;wgn&#65533;&#65533;&#65533;&#65533; &#65533;)&#517;&#65533;&#65533;74&#65533;&#65533;&#65533;&#65533;&#65533;H&#65533;&#65533;/&#65533;@&#65533;&#65533;|Q#&#65533;*&&#65533;&#65533;b(&#65533;&#390;&#65533;5SE&#1771;&#65533;Hk&#65533;&#65533;QE&#65533;&#65533;&#65533;E&#65533;&#65533;&#65533;&#1866; &#65533;&#65533; p&#65533;A&#65533;&#65533;&#65533;c&#65533;@^&#65533;&#65533;'&#65533;`
&#65533;1&#65533;&#65533;&&#65533;&#65533;&#1060;B&#65533;&#53167;&#65533;F&#343;^J&#65533;&#65533;al&#65533;
m&#65533;g&#65533;&#65533;&#65533;&#65533;M)&#65533;&#65533;&#65533;I&#65533;S&#65533;&#65533;]&#65533;z*&#1413;&#65533;&#65533;&#65533; W:&#65533;&#65533;&#65533;&#65533;&#65533;7&#65533;&#65533;&#65533;2&#65533;&#65533;&#65533;at1&#65533;,)&#65533;4&#65533;GE&#65533;F&#65533;&#65533;>&#65533;(&#65533;&#65533;&#65533;&#65533;&#65533;$4~r&#65533;&#65533;=&#65533;&#65533;&#65533;&#65533;j&#65533;P?-&#65533;&#1405;&#65533;&#65533;&#65533;&#65533;&#65533;u&#65533;&#738;o&#65533;&#65533;&#65533;;[&#65533;&#65533;f?U&#65533;&#65533;&#65533;&#65533; ^&#65533;Q(&#65533;&.&#65533;&#65533;1&#65533;
&#65533;%R /&#65533;&#65533;\&#65533;(Rf&&#65533;&#65533;J ) &#65533;&#65533;'&#65533;&#258;&#65533;IiV&#65533;&#65533;&#65533;&#65533;&#65533;&#65533;&#65533;&#65533;a&#1281;&#65533;&#65533;A&#65533;Y&#65533;[&#65533;1&#65533;1&#65533;&#65533;sp"S&#65533;&#65533;"
&#65533;&#65533;u#&#1683;g3&#65533;&#65533;pF<X&#65533;HvBD/<&#65533;{&#65533;W&#65533;&#65533;&#49809;&#65533;&#65533;&#65533;(&#65533;.&#65533;&#49423;&#65533;&#65533;	bd4&#65533;&#844;Jc&#65533;&#65533;&#65533;&#65533;}&#65533;&#65533;l&#65533;V&#65533;&#65533;G&#65533;c&#581;ll&#65533;&#65533;T&#382;&#65533;&#62440;&#65533;&#65533;`&#65533;G&#65533;&#65533;&#65533;_y&#1130;&#65533;p&#65533;F
&#65533;0&#65533;B@(&#65533;k	&#65533;w&#65533;&#65533;8	&#65533;&#65533;&#65533; `'4&#65533;q&#65533;&#65533;&#65533;&#18561;?&#65533;9&#65533;L&#65533;&#65533;,&#65533;&#65533;&#65533;&#65533;&#65533;^&#65533;@&#65533;&#65533;c9&#65533;&#65533;&#1848;&#65533;&#65533;xG&e&#65533;mO&#65533;	&#65533;jV&#65533;&#65533;&#65533;]G&#65533;&#65533;&#65533;&#65533;3&#481;&:&#65533;&#65533;&#65533;F&#65533;&#65533;,&#65533;&#65533;f&#65533;&#65533;&#1637;&#65533;G&#907;&#65533;:P&#65533;^&#65533;&#65533;&#65533;&#65533;G&#65533;&#65533;X&#65533;&#65533;K[`&#65533;&#65533;&#65533;G&#65533;@&#65533;&#65533;&#65533;&#65533;&#65533;&#65533;&#65533;&#36320;&#65533;|&#65533;&#65533;&#65533;U&#65533;&#1024;&#65533;A&#65533;&#65533;&#65533;
 &#65533;&#1494;&#65533;H0@ 
&#65533;K&#65533;"&#65533;4&#65533;#6y&#65533;$&#65533;&#1171;y&#181;&#65533;&#65533;&#65533; 9&#65533;qB&#1568;&#65533;X&#65533;&#65533;f+8&#65533;&#65533;&#65533;	&#65533;&#65533;&#65533;&#65533;x.b<&#65533;X3&#65533;2&#801;&#65533;&#65533;@&#65533;&#65533;`&#462;&#65533;&#65533;&#65533;&#65533;&#65533;&#65533;'@%QP&#65533;&#65533;&#65533;N}&#65533;&#345;y&#65533;P&#65533;0&#65533;&#65533;&#65533;&#65533;&#65533;-~&#65533;&#65533;&#65533;&#65533;TY&#65533;&#65533;&#65533;/&#65533;&#65533;&#65533;&#65533;b&#65533;&#65533;&#65533;&#65533;[&#65533;&#65533;tl&#33248;fU&#65533;3kd&#65533;I&#65533;yv&#65533;A5,b&#65533;w&#1028;&#65533;{c3dY*T&#65533;&#65533;&#65533;)&#65533;[
;a&#65533;Bp&#65533; &#65533;0&#65533;&#65533;&#65533;/&#65533;$u8M&#130;E&#65533;&#65533;g&#65533;&#65533;#8&#586;j&#65533;&#65533;&#65533;&#65533;&#65533;&#65533;&&#65533;&#1271;'&#65533;7&#65533;&#65533;&#65533;&#65533;&#65533;.0D&#65533;t&#65533;&#65533;&#65533;5&#65533;`&#65533;(&#65533;&#65533;|]&#65533;X&#65533;&#65533;&#65533;U&#65533;iddndLD!V	&#65533;&#1263;vg&#65533;wU	&#65533;x&#65533;&#65533;&#65533;&#65533;&#65533;'&#65533;&#65533;	=&#65533;&#65533;&#1226;&#65533;&#65533;&#65533;a&#65533;9&#65533;Q&#65533;&#65533;5&#65533;a)&#65533;8BG&#65533;&#65533;U&#65533;g&#65533;&#65533;&#65533;&#65533;E&#65533;QAd@&#65533;W&#65533;:&#1441;&#65533;&#65533;9&#65533;&#65533;{&#65533;&#65533;&#65533;&#65533;&#65533;&#65533;	8&#1773;&#65533;p&#65533;G0  ~$}&#65533;&#65533;S&#65533;&#65533;R`R]H@35X&#65533;`&#65533;&#1116;&#65533;&#65533;.@&#65533;&#65533;&#65533;&#65533;&#65533;l&#65533;&#65533;&#65533;0&#1835;[&#65533;&#65533;1&#65533;<v&#65533;.v&#65533;&#65533;&#65533;uOp&#65533;P&#65533;s&#65533;&#65533;.&#558;&#65533;&#65533;5&#65533;J4Y@J&#65533;Dl&#65533;zD&#65533;r&#65533;&#65533;&#65533;V&#65533;&#65533;&#65533;!&#65533;o}&#65533;&#65533;&#65533;&#65533;uC&#65533;&#65533;&#65533;&#65533;&#65533;&#1721;4&#65533;58m`hdj&#65533;F&#65533;6&#65533;$&#65533;"&#65533;<`&#65533;"&#65533;,lK&#65533;7}hK&#65533;O&#65533;#__+&#65533;&#65533;%&#65533;-z	$&#65533;&#65533;&#65533;&#65533;o"I@*&#65533;&#65533;HC$&#1003;&#65533;&#65533;A&#65533;&#65533; [&#1048;r&#65533;&#65533;&#65533;&#65533;:ej+&#65533;D&#65533;&#65533;&#65533;u&#65533;&#65533;&#10815;&#65533;&#65533;&#65533;d&#65533;(&#65533;&#65533;&#65533;\&#65533;6Yi[w&#65533;&#65533;6q&#1412;&#65533;&#65533;}&#65533;&#65533;cFn&#65533;&#65533;&#65533;&#65533;&#65533; &#65533;&#65533;Kg&#65533;&#65533;&#65533;&#65533;g&#65533;&#65533;&#65533;E&#65533;&#65533;_&#65533;&#65533;tz&#65533;WD&#65533;J,&#65533;&#182;=&#65533;[6~J&#65533;&#1093;m8&#145;&#65533;&#65533;zz&#65533;&#65533;0&#65533;	[5&#65533;j6&#65533;o&#65533;]F&#65533;=F&#65533;%&#65533; rl&#65533;&#65533;&#65533;&#1348; &#65533;|&#65533;&#65533;&#65533;&#184;&#65533;U&#65533;Iu&#65533;&#65533;&#65533;&#1556;&#65533;|&#65533;&#65533;i,m&#65533;1Ja a&#406;&#65533;[&#65533;skc&#65533;~&#65533;A6&#65533;&#65533;&#65533;&#65533; P&#65533;&#65533;c&#65533;V%&#65533;&#65533;	&#65533;&#65533;>.M&#65533;&#65533;&#65533;&#65533;q&#65533;&#65533;l&#65533;&#65533;&#65533;&#65533;
ggUu&#65533;&#65533;&#65533;&#65533;&#65533;&#65533;&#65533;gN&#65533;U&#65533;&#65533;&#65533;/.&#65533;b&#65533;&#65533;&#65533;&#65533;&#65533;&#65533;&#65533;9D&#65533;R&#65533;&#65533;&#65533;FA&#551;hx&#65533;{&#65533;-2SJ&#65533;+;j&#65533;u&#65533;&#65533;&#65533;&#246;&#927;R?&#65533;&#65533;&#65533;&#65533;&#65533;&#65533;VvB&#65533;[a8K&#65533;JzT&#65533;$\&#65533;&#65533;&#65533;&#65533;&#65533;H&#65533;A&#65533;`ES&#65533;&#65533;&#65533;!\&#65533;'&#65533;&#65533;^&I`1 &#65533;K+sn&#65533;S&#65533;&#65533;&#65533;&#65533;&#65533;A&#1404;&#65533;q%5V|&#65533;vub&#65533;&#65533;&#65533;&#65533;&#65533;;j&#65533;&#65533;W&#65533;[&#65533;l&#65533;&#65533;&#65533;*Z&#13426;&#65533;&#65533;&#65533;&#65533;&#65533;:`&#65533;&#65533;D7i&#65533;cW&#65533;&#65533;~&#65533;s,&#65533;}zBj&#65533;3*i?!&#65533;&bSz&#65533;XVyva&#65533;&#65533;XB1&#65533; Q#V&#65533;x&#65533;O&#65533;p&#65533;g+&#65533;&#65533;j&#65533;&#65533;z,&s&#65533;&#65533;ITB&#65533;k07&#65533;k+&#65533;&#65533;as&#65533;pR&#65533;&#65533;A&#455;&#65533;UU&#65533;n&#65533;&#65533;u&#65533;&#65533;u&#65533;\JU\&#65533;b&#65533;??&#65533;&#65533;&#65533;9&#65533;a~e&#1477;c&#65533;v&#65533;&#65533;f&#65533;UM&#65533;&#65533;m&#65533;"&#65533;p\s&#65533;olc&#65533;&#65533;Ux&#65533;g&#65533;;&#65533;
&#65533;&#65533;r$&#65533;x&#65533;`&#65533;TpSu	&#65533;_BY^fK&#65533;#yQ
Xj&#65533;&#65533;x&#65533;,&#65533;&#65533;_&#65533;g?&#65533;,e&#65533;&#65533;&#65533;Am&#65533;"&#65533;x&#65533;%'&#65533;&#65533;q&#65533;&#65533; {#&#65533;X&#65533;&#65533;Q U.&@B!%{&#65533;k&#65533;R&#65533;&#65533;dPAds&#65533;E$2(~&#65533;d&#65533;&#65533;&#65533;vG&#65533;&#65533;eV'}&#65533;&#65533;l&#65533;fC]&#65533;r'6&#65533;&#65533;1&#1236;V&#65533;gMn&#65533;_&#65533;&#65533;T&#65533;&#65533;`"v&#65533;&#65533;3&#65533;&#65533;n&#65533;&#65533;&#65533;e&#65533;3drs&#65533;&#65533;&#65533;&&#65533;a&#1671;&#65533;cO&#65533;E>!&#1544;&#65533;8g&#65533;A&#65533;W>&#65533;&#65533;&#65533;HiT&#193;xTWWh&#65533;i&#65533;&#65533;Z&#65533;Oz&#65533;&#65533;m&#65533;&#65533;&#65533;&#65533;&#65533;d&#65533;.g@&#65533;&#65533;I&#65533;&#65533;I&#65533;&#65533;]"&#65533;FB{&#65533;Gb&#65533;(O@wa[&#65533;B$A&#65533;	 P&#65533;Z&#65533;1&#65533;8f&#65533;L&#65533;Hu<&#65533;
&#65533;&#65533;T&#65533;&#65533;&#65533;}Vk&#65533;nuKE&#65533;&#65533;!G$"Da&#1478;&#65533;&#65533;>&#1547;&#65533;&#65533;&#65533;&#65533;Qu(Qx&#65533;e>&#65533;ep&#65533;'&#65533;G&#65533;X6&#65533;&#65533;cr&#65533;&#65533;a&#65533;&#65533;&#65533;X&#65533;&#65533;&#65533; (?&#65533;v&#65533;&#65533;6QUr<PT&#65533;&#65533;xt&#65533;&#65533;@\C &#65533; +]&#65533;&#65533;&#65533; &#65533;7&#65533;C&#65533;&#65533;&#65533;Zv&#65533;&#65533;&#65533;&#65533;562&#65533;&#65533;&#65533;&#65533;+&#65533;Q&#65533;&#65533;g&#65533;&&#65533;\;ptQe&#65533;q&#65533;Qvm>&#65533;&#65533;&#65533;'Q{T'"&#1360;&#65533;Y&#65533;&#65533;&#65533;&#65533;wg&#65533;&#65533;~cVd&#65533;0&#65533;x&#65533;L&#65533;u&#65533;a<W&#37072;B_&#65533;x)&#65533;&#65533;&#65533;3h&#65533;&#65533;&#65533;&#65533;5Y&#65533;ns&#65533;&#65533;R&#65533;&#65533;h&#65533;e&#65533;&#65533;&#65533;@&#65533;`s&#65533;&#65533;6e	&#65533;&#1479;&#65533;&rf&#65533;&#65533;&#65533;&#65533;F&#65533;&#65533;x&#65533;&#65533;?&#65533;&#65533;5&x&#65533;&#65533;&#65533;kCK&#65533;&#65533;&#65533;sRw`$&#65533;x&#65533;7&#65533;@C8}E&#65533;E &#65533;&#65533;&#65533;{JV(&#65533;&#65533;)C8&#65533;)9-0 &#65533;&#65533;|&#65533;&#65533;&4T&#65533;&#65533;`&#65533;yD)Y&#65533;#&#65533;&#65533;M&#65533;9g`&#65533;~&#65533;&#65533;&#823;\q&#65533;&#65533;&#65533;$&#65533;&#65533;&#65533;h7&#65533;J&#65533;f&#65533;&#65533;QTl( 1&#65533;&#65533;* &#477;Es&#65533;&#65533;&#65533;|9 &#65533;&#65533;%7&#65533;T&#65533;&#65533;lIde0&#65533;"&#65533;&#65533;&#65533;g`&#65533;)&#65533;&#65533;&#65533;xi&#65533;&#65533;&#35225;&#65533;&#65533;&#65533;jP%}&#65533;1&#65533;&#65533;&#65533;y&#65533;&#65533;q&#65533;&#65533;?R&#65533;{i&#65533;&#65533;u&#65533;&#65533;&#65533;"&#65533;&#65533;	X&#65533;&#65533;&#65533;&#65533;k*;y0A&#65533;&#65533;&#65533;&#65533;&k&#65533;a\&#65533;&#1616;u@&#65533;|bm&#65533;&#65533;&#65533;a&#65533;cO&#65533;&#65533;9f&#65533;&#65533;Y&#65533;3&#65533;X&#65533;vd&#65533;G&#65533;&#65533;6&#65533;L&#65533;&#65533;e&#65533;&#65533;C&#65533;&#65533;&#65533;&#65533;o&#65533;I&#65533;b&#65533;&#484;bZ&#65533;&#1700;&#65533;&#65533;U&#65533;&#1814;=&#65533;&#1431;V&#65533;&#65533;&#550;&#65533;&#65533;+)&#65533;/&#65533;(&#65533;&#65533;8&#65533;&#65533;a'&#65533;&#65533;&#65533;i&#65533;&#65533;&#65533;EI&#65533;&#65533;T1&#65533;yr%&#65533;,jY+&#65533;&#65533;Hj&#65533;j&#65533;&#65533;-+y&#65533;9#&#65533;&#65533;9'd!&#65533;})&#65533;&#65533;2&#65533;@/(&#65533;Ys'uB&#65533;H&#65533;&#65533;&#65533;W&#65533;&#65533;b$;i}w&#65533;P&#65533;&#1373;'q
&#65533;&#65533;&#65533;1&#65533;&#65533;&#65533;ZzkR&&#65533;&#65533;&#65533;Jg&#65533;&#65533;0&#65533;&#65533;&#65533;z0&#65533;&#65533;C&#65533;OT_3&#65533;M&#65533;&#1674;&#65533;&#65533;%&#65533;Nf`	&#65533;&#65533;&#65533;_&#65533;&#65533;y&#65533;&#65533;&#65533;r&#65533;&#65533;&#65533;&#65533; &#65533;&#65533;&#65533;i&#65533;&#65533;&#65533;&#65533;&#65533;a&#65533;G&#65533;]&#65533;&#65533;&#65533;	aB&#65533;|&#65533;&#786;&#65533;&#65533;r&#65533;&#65533;!&#65533;$&#65533;&#65533;&#65533;&#49831;q&#65533;72&#65533;&#65533;&#65533;7+&#65533;&#65533;&#65533;hS5h%&#65533;I&#65533;&#65533;&#65533;&#65533;RE&#65533;&#65533;&#65533;&#65533;z2wIt&#65533;K
&#65533;&#65533;&#65533;
&#65533;&#65533;&#65533;&#1521;!q&#65533;&#65533;Iq&#65533;&#65533;>&#65533;y&#65533;I'&&#65533;g&#65533;S^&#65533;0&#65533;&#65533;&#65533;qi&#65533;&#65533;d&#65533;K&#65533;s&#65533;&#65533; u&#65533;@Z&#65533; &#65533;?	&#65533;r&#65533;&#65533;O&#906;&#65533;&#1066;Oi&#65533;>&#65533;&#65533;7U&#65533;&#621;=A&#65533;r&#65533;h&#65533;u&#65533;c&#65533;&#65533;k&#65533;|&#65533;6&#65533;Y&#65533;&#65533;t!&#65533;0&#65533;d[Pw&#65533;&#65533;&#65533;Y&#65533;&#65533;x&#65533;{*&#65533;$v&#65533;&#65533;&#65533;6&#65533;&#65533;&#65533;Z&#65533;&#65533;RI@&#65533;&#65533; 6&#65533;&#65533;Z&#65533;%&#65533;Cy&#65533;84V&#65533;&#65533;E&#65533;&#65533;(9&#65533;&#65533;&#711;#&#65533; &#65533;&#65533;y E]&#65533;G&#65533;&#65533;&#65533;&#65533;&#65533;=&#65533;&#65533;&#65533;&#65533;/&#65533;+&#65533;&#65533;&#65533;]&#65533;&#65533;&#65533;&#65533;%&G&#65533;&#65533;&#65533;t1&#65533;R5&#65533;*o&#65533;&#65533;&#65533;4&#65533;9&#65533;&#65533;&#65533;[&#65533;&#65533;&#65533;&#65533;&#65533;&#65533;&#65533;&#65533;U+Vz9&#65533;}t&#65533;&#65533;9&#65533;&#65533;&#65533;&#65533;;]&#65533;&#65533;K&#65533;&#65533;r0&&#65533;&#65533;&#65533;&#65533;K&#65533;EX&#65533;'m&#65533;k&#65533;O| &#65533;[AR&#65533;PmjG8z&#65533;&#1190;8Mr&#65533;8w]&#65533;_w&#65533;7&#65533;l&#65533;&#65533;&#65533;&#65533;
\&#65533;&#65533;n&#65533;ii&#65533;&#65533;&#65533;&#14790;;&#65533;&#65533;9C&#65533;&#65533;b^zl&#65533;8[<&#65533;h&#65533;{&#65533;9&#65533;&#65533;Xy1&#65533;p&#65533;&#664;&#65533;x',&#65533;&#65533;!&#53885;&#65533;[rXw&#65533;l&#65533;X&#1778;&#1162;&#65533;&#65533;&#65533;c`&#65533;&&#65533;&#65533;&#65533;z&#65533;;&#65533;&#65533;&#65533;Q&#65533;e&#65533;&#65533;&#65533;-o&#65533;&#65533;&#65533;&#65533;C&#65533;0{&#65533;&#65533;7&#65533;t$&#65533;t&#65533;Y~&#65533;+m;`&#65533;&#65533;&#65533;&#65533;x&#65533;&#65533;&#65533;Kz&#65533;&#65533;_&#65533;"&#65533;&#65533;{&#401;&#65533;"8&#65533;h|&#65533;&#65533;&#65533;cFz&#65533;&#65533; P&#65533;C&#65533;\b&#65533;'&#65533;GD~&#65533;V&#65533; _2&#65533;&#448;,&#65533;&#65533;&#65533;&#65533;&#65533;&#65533;I&#65533;&#65533;y&#1613;&#65533;&#65533;&#65533;cky&#468;,"&#65533;&#65533;&#65533;&#65533;sj&#65533;f&#65533;&#65533;&#65533;O&#65533;&#65533;wZ&#65533;&#65533;!&#65533;p^&#65533;cz&#65533;3&#826;&#65533;&#65533;&#65533;&#523;&#65533;*&#65533;+&#65533;&#65533;&#65533;b&#65533;|R&#65533;+/&#65533;&#65533;	 &#65533;&#65533;O&#65533;m&#65533;n&#65533;S&#65533;<_4'|&#65533;&#65533;D8&#65533;&#65533;&#1013;&#65533;>&#65533;&#1038;dl&#65533;`8&#65533;&#65533;&#65533;X&#65533;;&#65533;i\4i&#65533;&#519;&#65533;Yh&#745;&#65533;&#65533;&#65533;&#65533;0&#65533;&#65533;&#1030;&#65533;&#65533;q5 &#65533;&#65533;&#65533;i&#65533;0GC)&#65533;&#65533;*&#65533;k&#65533;&#65533;&&#65533;&#65533;&#65533;%!y&#699;&#65533;|&#65533;}&#65533;Uk&#65533;&#1047;&#65533;\[&#65533;p &#1879;&#674;&#65533;&#65533;(&#65533;j&#65533;f$&#65533;&#65533;&#65533;&#65533; &#65533;	$$&#65533;&#307;\&#65533;_"m&#65533;&#65533;q'&#65533; )&#65533;Z-%0J6_&#65533;'&#65533;&#65533;&#65533;&#65533;&#65533;8&#65533;&#65533;&#65533;=&#65533;&#65533;6&#65533; &#65533;kl&#65533;>&#65533;&#1361;&#65533; K&#65533; P&#65533;E&#65533;M&#1861;&#65533;&#65533;)&#65533;}&#65533;&#65533;7KN0&#65533;&#1755;&#65533;&#65533;@ YEV&#65533;T&#65533;N&#65533;&#65533;[&#65533;&#65533;&#1002;&#65533;&#65533;t&#1060;&#65533;&#65533;W:y&#65533;br&#65533;|&#65533;&#65533;&#1698;e\&#65533;4&#65533;&#65533;&#65533;&#1767;&#65533;B&#65533;z-&#65533;'wG&#65533;2&#65533;&#65533;&#65533;{ &#65533;:	&#65533;5&#457;&#65533;&#1563;*&#65533;j&#65533;&#65533;&#65533;k&#65533;q 1G&#65533;z&#65533;_&#65533;]&#65533;/&#65533;&#65533;E&#65533;&#1627;&#65533;&#1418;&#65533;O&#65533;yzRt)&#65533;&#425;}&#1708;&#65533;G>$`&#65533;&#65533;&#65533;&#65533;6^H&#65533;&#65533;&#65533;&#410;&#65533;~&#65533;3w&#65533;&#65533;g!&#65533;&#65533;&#65533;C&#65533;&#1809;w&#65533;&#65533;<&#65533;j&#65533;F&#65533;?d&#65533;&#65533;&#65533;&#619;&#65533;&#65533;&#65533;&#65533;&#65533;&#65533;&#65533;&#65533;y&#65533;&#65533;}(&#65533;	=&#65533;&#65533;Y&#65533;&#65533;&#65533;&#65533;&#65533;y7&#65533;"|&#65533;5&#65533;-p&#65533;}c&#65533;&#65533;K&#1166;]&#65533;X&#65533;O&#65533;&#65533;-/X&#65533;&#65533;&#65533;{.&#65533;&#65533;&#65533;83)[&#65533;&#65533;Mi&#65533;&#1404;&#65533;N&#65533;D@ &#65533;Qif&#65533;&#476;&#65533;3e&&#65533;&#65533;\U&#65533;w&#65533;&#65533;'&#932;j&#65533;&#1822;&#65533;&#65533;D!&#65533;86&#65533;J&#65533;e&#65533;&#65533;&#65533;&#65533;&#65533;Z&#65533;L&#65533;&#65533;&#65533;&#65533;&#65533;&#65533;>@&#65533;&#65533;Y+&#18478;&#65533;*r&#65533;&#65533;&#65533;&#65533;&#65533;&#65533;&#65533;6V2&#458;*)&#65533;&#65533;&#1512; &#65533;&#65533;&#65533;[&#65533;&#65533;&#65533;t&#65533;&#65533;&#65533;c&#65533;&#65533;&#65533;&#65533;&#65533;&#65533;P&#65533;&#270;&#65533; &#65533;4}&#65533;&#961;&#65533;&#65533;&#25468;&#65533;u&#65533;i&#1310;|&#65533;3Pz&#65533;b&#65533;6!&#65533;&#65533;&#65533;:&#65533;&#65533;&&#65533;&#65533; &#65533;&#65533;a~,&#65533;&#65533;&#65533;&#65533;=\&#65533;'&#65533;w&#65533;&#65533;&#65533;&#65533;&#65533;%\&#65533;&#65533;:-*&#65533;"&#65533;y&#65533;O&#65533;&#65533;&#65533;&#65533;&#65533;i&#65533;&#65533;&#65533;&#65533;&#65533;&#65533;&#65533;F&#65533;y&#65533;H&#65533;&#65533;&#65533;&#65533;o&#65533;&#65533;y&#65533;&#65533;.&#65533;&#65533;&#65533;&#65533;&#65533;-HL&#65533;o&#2034;&#65533;&#65533;2W]&#65533;&#65533;&#65533;&#65533;j&#65533;c>&#65533;&#65533;W&#65533;(&#65533;3=&#65533;U&#65533;&#65533;;<&#65533;&#65533;;&#65533;q&#65533;&#65533;~9&#65533;]O&#65533;&#65533;&#28754;&#65533;&#65533;):&#65533;&#65533;o&#65533;U&#65533;u&#65533;&#65533;&#65533;&#1358;&#65533;&#65533;&#65533;F&#65533;`&#65533; wx&#65533;ma5>&#65533;NF<&#65533;&#65533;1&#65533;%&#65533;&#65533;=&#65533;Q&#65533;&#65533;L&#65533;&#65533;2L&#65533;{&#65533;&#65533;iS&#65533;&#65533;&#65533;&#65533;H6>&#65533;&#589;&#65533;e&#65533;Q&#65533;&#2009;B&#65533;A&#65533;&#65533;&#65533;t&#65533;&#156;O&#65533;-&#1731;2&#65533;&#65533;&#1441;&#65533;YN&#65533;+?&#65533;&#558;&#65533;&#65533;&#65533;&#65533;&#65533;&#65533;XY_&#65533;Y#&#65533;o&#897;&#65533;&#65533;l-@&#65533;5&#65533;&#65533;&#65533;e?&#65533;&#948;:&#65533;&#65533;^,-W&#65533;L&#65533;e&#65533;r&#65533;^jag&#65533;&#65533;&#65533;^]=&#65533;aU&#65533;&#65533;&#65533;&#65533;&#65533;b &#65533;&#65533;*&#65533;&#65533;h/&#65533;z&#293;\&#32255;&#65533;&#65533;L!to&#65533;&#65533;&#65533;&#65533;&#65533;&#65533;|&#65533;&#65533;O&#65533;O,&#65533;&#65533;E@&#65533;&#65533;&#65533;M&#65533;&#65533;&#65533;U&#65533;&#65533;&#65533;&#65533;o&#65533;6&#65533;&#65533;&#65533;y4&#65533;x&#65533;N&#65533;2>&#65533;&#65533;&#65533;&#65533;&#65533;2C=
&#65533;&#65533;&#65533;(:Ma#E&#65533;&#65533;&#65533;&#65533;S&#65533;&#65533;&#65533;&#65533;&#65533;t&#65533;&#65533; &#65533;&#65533;&#65533;&#65533;&#65533;&#65533;t(n&#65533;&#65533;+&#65533;&#65533;&#65533;&#65533;hE%Uvv&#65533;`&#65533;3&#65533;&#65533;&#65533;&#65533;&#65533;&#65533;&#65533;ZV\&#65533;e&#65533;U&#65533;&#65533;&#65533;&#65533;&#65533;V&#65533;&#690;&#65533;&#65533;&#65533;&#65533;&#483;&#65533;&#65533;^&#65533;&#65533;_e&#65533;	&#1974;&#65533;&#65533;&#65533;|&#65533;&#65533;&#65533;&#65533;&#65533;&#65533;&#65533;&#65533;&#65533;&#1596;&#65533;&#65533;&#445;&#65533;&#65533;&#65533;&#65533;&#65533;&#65533;&#65533;&#65533;&#65533;&#65533;a&#65533;! &#65533;M=0<&#65533;&#65533;A&#65533; "2AqBE&#65533;!&#65533;caKG!IB&#65533;Q&#65533;&#65533;&#65533;&#65533;2Q*&#288;&#65533;&#65533;$0/&#65533;IS&#65533;F1:&#65533;&#1841;&#65533;g&#65533;p&#65533;&#65533;	m&#29407;&#1122;&#65533;&#47572;i&#65533;fPy&#65533;8AU]0Ix &#65533;&#65533;&#65533;:&#65533;&#65533;&#65533;Q&#65533;f&#65533;&#65533;L*&#65533;&#65533;&#65533;&#65533;Hp&#65533;z&#65533;D&#65533;&#65533;C&#65533;x&#65533;&#65533;&#65533;m&#65533;&#65533;	th0n&#65533;"H&#65533;2=5&#65533;&#1961;&#65533;M&#65533;&#65533;&#65533;z,&#65533;h&#65533;q&#65533;~&#65533;Fq@}&#65533;&#65533;Y&#65533;3:&#65533;6w&#65533;&#65533;mf&#65533;&#65533;4&#65533;FSO^&#65533;&#65533; &#65533;&#65533;(&#65533;X&#65533;&#65533;&#65533;A&#65533;&&#65533;00&#65533;$&#65533;&#65533;S&#65533;&#65533;&#65533;`E&#65533;&#65533;Nr_b&#65533;&#592;&#65533; &#307;&#65533;pscL&#65533;2Mpwq&#65533;<O&#65533;}&#65533;X4&#65533;&#521;&#65533;&#222;&#65533;s&#65533;&#65533;&#65533;&#65533;j z&#65533;|&#65533;&#65533;X&#65533;5VY#&#65533;5`&#65533;D&#515;n&#65533;&#65533;V&#65533;&#65533;tua&#65533;Cu&#65533;&#65533;	&#65533;&#65533;v&#65533;_t&#65533;5X6kqXh&#65533;&#65533;&#65533;z&#65533;@P2&#662;&#65533;,&#65533;&#65533;&#65533;3&#65533;]Vh&#65533;5&#65533;\e&#65533;&#65533;h~&#65533;&#65533;&#65533;&#65533;D&#65533;A73&#65533;&#65533;&#1620;1&#65533;&#65533;R&#65533;G&#65533;&#65533;&#65533;&#65533;XLmE&#65533;`RD&#65533;&#65533;&#65533;&#65533;p D&#65533;&#65533;v&#65533;u&#65533;&#65533;&#65533;[&#65533;&#65533;J&#65533;iH&#65533;x&#65533;m&#65533;Em$0&#284;&#65533;L &#65533;Z&&#65533;yy;&#65533;&#31260;>&#65533;(&#65533;k]Vz&#65533;S&#65533;f&#65533;X&#65533;&#65533;G&#65533;U&#65533;&#474;&#65533;&#65533;&#65533;7&#65533;	rtJ&#65533;&#65533;4&#65533;d&#65533;	.(&#65533;W3I`&#65533;[&#65533;&#65533;uk\+&#65533;&#65533;&#65533;&V"I&#65533;&#65533;&#65533;&#65533;K&#65533;#&#65533;$"&#65533;f-&#65533;8&#65533;&#65533;{P&#65533;&#65533;&#65533;&#65533;b&#1769;&#65533;&#1478;x&#13015;&#65533;&#1719;&#65533;&#65533;&#65533;&#65533;^&#65533;%&#65533;P&#65533;&#65533;)&#65533;&#65533;R&#65533;&#65533;&#65533;&#65533;&#65533;1&#65533;&#65533;&#65533;^&#65533;&#65533;&#65533;&#703436;&#65533;v+j&#65533;&#65533;qVY@&#65533;#(&#65533;[m&#65533;e&#65533;&#65533;|j&#65533;&#65533;r&#65533;&#65533;&#65533;q&#65533;Q&#65533;fq&#65533;&#65533;&#65533;D/&#65533;&#65533;h&#65533;&#65533;z&#286;,&#65533;w1W:ii&#65533;&#65533;I&#65533;&#65533;&#65533;&#65533;&#65533;f&#65533;&#65533;8P9&#65533;&#65533;@&#65533;&#65533;&#65533;&#65533;B&#65533;Kt&#65533;&#65533;&#65533;j&#65533;w^&#65533;&#687;&#65533;&=+VIW=H&#65533;fI&#65533;:(}u&#65533;/&#65533;&#61481;zJ4&#65533;X}&#65533;/&#65533;&#65533;&#65533;o&#65533;&#65533;z&#65533;v&#65533;g&#65533;+7&#65533;[C_&#65533;8B&#65533;Y&#65533;&#65533;&#65533;z{&#65533;Y.&#65533;kw&#65533;$&#65533;wm&#65533;fs+&#65533;x&#1090;&#65533;;&#65533;&#65533;og&#65533;)&#65533;>-&#65533;n&#65533;&#65533;&#1608;B&#65533;&#1856;&#65533;'-&#65533;&#65533;gN&#65533;
&#65533;&#65533;y&#65533;&#65533;&#65533;&#65533;&#65533;&#65533;&#65533;,g

t&#65533;&#65533;-&#65533;&#65533;&#65533;&#65533;<&#65533;?&#65533;D&#65533;&#896;G&#65533;&#65533;&#65533;J&#65533;d&#65533;&#65533;C~9&#1003;&#65533;&#65533;A&#65533;N[&#65533;&#65533;&#65533;n&#65533;m&#65533;&#65533;&#65533;&#65533;&#65533;&#65533;&&#65533;=&#65533;&#65533;/&#65533;&#65533;&#65533;s{&#65533;&#65533;&#65533;k&#65533;&#1053;&#1535;?&#65533;&#65533;&#65533;&#65533;&#65533;;|&#65533; &#65533;&#65533;&#65533;Et;&#65533;&#65533;&#65533;r&#65533;|2&#65533;&#65533; &#65533;&#65533;a&#65533;&#65533;&#65533;&#65533;0&#65533;!.h&#65533;&#65533; H:&#65533;&#65533;&#65533;&#65533;Ip&&#65533;&#65533;8&#65533;&#65533;y&#65533;&#65533;&#65533;J&#65533;&#65533;e%	&#65533;j&#65533;G&#65533;&#65533;&#65533;&#65533;	/ &#65533;&#65533;&#65533;&#65533;&#65533;2&#65533;&#65533;&#65533;Q2&#65533;T&#864;'&#65533;&#65533;M&#65533;zF&#65533;`&#65533;&#65533;f4%&#65533;&#65533;&#65533;&#736;&#65533;&#65533;@&#65533;&#65533;&#65533;Wd&#65533;&#65533;0^P}X&#65533;&#65533;)&#65533;EF&#65533;eQ~&#65533;&#65533;&#65533;&#65533;&#65533;43&#65533;&#1100;b&#65533;&#65533;&#65533;&#65533;A&&#65533;&#65533;&#65533;	W&#65533;J&#65533;,RiC&#65533;l\\&#65533;4&#65533;v&#65533;}<&#65533;&#65533;h&#65533;o0^&#65533;&#65533;&#65533;"&#65533;F5&#65533;&#65533;$I&#65533;&#65533;&#65533;~&#65533;E&#65533;&#65533;&#65533;" &#65533;Aq!&#65533;&#65533;K.&#65533;H&#65533;&#65533;&#65533;&#65533;&#520;W&#65533;&#65533;&#365;I&&#65533;&#65533;D&#65533;pI\|S+5&#65533;$;&#65533;&#65533;Zn&#65533;&#65533;[&#65533;&#65533;Q}&#65533;{|&#65533;&#65533;&#65533;=&#65533;&#65533;1Tl&#65533;93&#65533; nS&#65533;&#65533;&#65533;&%&#65533;&#65533;h~Ss&#65533;&#65533;&#65533;3R	&#65533;&#65533;+Y,&#65533;i&#65533;E&#65533;p&#65533;L&#65533;&#65533;&#65533;DzsS?&#65533;&#65533;&&#65533;%5&#65533;&#65533; &#65533;&#65533;&#65533;&#65533;E&#65533;NDt&#65533;&#65533;&#65533;(K"1&#65533;4
&#65533;2&#65533;]&#65533;&#65533;&#65533;!&#65533;#,&#65533; "&#65533;#[v&#4551;&#65533;&#65533;&#65533;Z&#65533;7/&#65533;&#65533;k&#65533;i&#1299;LcB&#65533;&#65533;@U &#391;^op&#65533;c`&#65533;*&#65533;&#65533;&#945;&#65533;=&#65533;5&#65533;&#65533;&#1281;&#65533;r6(&#65533;&#65533;z&#65533;&#433;&#65533;w4j#&#65533;E&#65533;&#65533;&#65533;u*M&#65533;jV&#65533;&#65533;&#6656;V&#65533;g@&#65533;&#65533;*&#65533;~&)(n&#65533;A&#65533;*X&#65533;&#541;u&#65533;&#65533;&#65533;&#65533;;=&#65533;3~F&#1386;	&#65533;W)J&#65533;)8&#65533;&#65533; Rx:&#65533;,N&#65533;c]&#65533;&#65533;&#65533;&#65533;m!8&#65533;Jp5&#65533;&#65533;&#65533;/tg&&#65533;6&#1388;2&#65533;y&#65533;l&#65533;R&#65533;qA&#65533;U&#65533;&#214;&#65533;&#686;&#65533;eK&#65533;&#65533;Y&#65533;U	&#65533;&#65533;n&#65533;(&#65533;\m#&#65533;&#65533;Oi&#1457;1s4hY:V&#65533;&#65533;,,r&#65533;&#65533;L&#65533;&#65533;&#65533;>&#65533;&#65533;k	&#65533;d&#65533;&#65533;&#1461;p&#1520;QS&#65533;Xya&#65533;&#65533;a&#65533;J_&#65533;bR&#65533;&#65533;S&#65533;8&#65533;6fncp&#65533;&#134;'&#65533;&#65533;&#65533;&#65533;>&#65533;F&#65533;&#65533;&#65533;&#65533;aNk`&#65533;j*&#65533;I&#65533;&#1271;&#65533;;&#65533;&#65533;I&#65533;&#65533;&#65533;v&#65533;&#65533;-&#65533;&#65533;U&#65533;n&#65533;&#65533;&#65533;o&#1880;&#65533;&#65533;&#65533;&#65533;&5&#65533;&#65533;(1k&#65533;z&#65533;&#1466;&#65533;&#65533;&#65533;U>&#65533;pH&#65533;n&#65533;&#65533;o\&#65533;&#65533;&#65533;M&#65533;&#65533;kI@&#65533;&#65533;&#65533;&#65533;&#65533;&#387;2&#65533;e2&#65533;&#65533;&#65533;&#65533;1rW&#65533;&#65533;5g&#65533;&#65533;&#65533;c&#65533;&#65533;&#65533;&#941;&#65533;&#216;&#1578;&#65533;&#65533;C&#65533;&#65533;"&#65533;6&#65533;&#65533;&#65533;>&#65533;&#65533;&#65533;&#65533;&#65533;&#65533;&#65533;U&#65533;&#65533;%F.&#65533;<3&#65533;&#65533;&#65533;&#65533;k&#65533;&#65533;&#65533;&#65533;H	d&#65533;&#65533;&#65533;+d&#65533;&#65533;&#1449;&#65533;&#65533;p&#65533;8&#65533;w&#65533;&#65533;&#65533;&#65533;t&#65533;UL&#65533;&#65533;&#65533;aVj&#65533;U&#65533;W&#65533;&#65533;&#65533;&#65533;&#65533;&#65533;0a&#65533;&&#65533;S&#65533;:4Ik&#65533;G&#65533;n&#65533;&#896;eR&#65533;E&#65533;b&#65533;&#65533;&#65533;.&#65533;&#65533;G&#65533;kKb&#1655;&#65533;&#65533;&#65533;&#65533;&#65533;&#65533;lB:3&#65533;&#651;&#65533;&#65533;&#65533;&#65533;/&#65533;&#65533;f&#65533;&#65533;&#65533;&#65533;'&#65533;&#65533;&#65533;&#65533;v&#65533;&#65533;P&#65533;&&#65533;&#65533;R&#65533;6%&#65533;&#65533;l&#65533;-k&#65533;&#65533;b&#65533;&#65533;3wmj{p&#65533;6&#65533;&#65533;&#65533;&#65533;&#65533;T&#65533;&#65533;qv&#65533;&#65533;&#65533;Si9x&&m&#65533;&#65533;&#65533;&#65533;z&#65533;&#65533;&#65533;2jR&#65533;H;&#65533;&#65533;&#820;&#65533;&#65533;j&#65533;&#65533;&#65533;&#65533;&#65533;F&#65533;&#65533;Y&#65533;&#65533;&#65533;&#65533;&#65533;&#65533;^&#65533;a&#65533;ik&#65533;&#65533;&#65533;&#1598;&#65533;&#65533;w&#65533;m&#65533;&#65533;&#65533;&#65533;&#65533;&#621;f&#65533;J&#65533;&#65533;&#65533;&#65533;fM&#65533;&#65533;}&#65533;L&#65533;&#65533;&#65533;]&#65533;o&#65533;&#65533;bE:&#65533;QLr&#65533;&#65533;<&#65533;4&#65533;n&#1043;n&#65533;&#65533;&#65533;4&#65533;BR&#65533;A,)&#65533;&#65533;$%&#65533;&#65533;>&#65533;&#65533;{&#65533;&#65533;/&#65533;&#65533;&#65533;&#65533;&#65533;&#7888;p_&#65533;&#65533;&#65533;&#65533;&#65533;&#65533;&#65533;&#65533;&#65533;&#65533;&#65533;9f&#65533;&#65533;z&#65533;C&#65533;2s&#65533;&#65533;n&#65533;&#65533;&#65533;&#65533;&#1413;=&#65533;&#65533;&Q&#65533;&#65533;T.&#65533;=7&#65533;&#65533;&#65533;n*&#65533;Aox&#65533;S&#65533;2G&#65533;&#65533;&#65533;&#65533;&#65533;&#65533;&#65533;&#65533;0G:&#65533;&#65533;\u]&#65533;h&#65533;&#65533;v&#65533;&#65533;9&#65533;&#65533;&#65533;&#65533;C&#65533;&#65533;&#65533;&#65533;HNw&#65533;&#65533;&#65533;&&#65533;&#65533;&#65533;et!_&#65533;&#65533;&#65533;&#65533;&#65533;&#65533;&#65533;&#65533;&#65533;>&#65533;&#65533;6&#65533;&#65533;&#65533;&#65533;&#65533;1k<&#65533;&#65533; y&#65533;L&#65533;&#65533;&#65533;&#65533;s&#65533;&#65533;&#65533;&#65533;*&#65533;&#65533;&#65533;&#65533;&#1829;/t&#65533;c&#65533;&#65533;%&#65533;}&#65533;W&#65533;&#65533;&#65533;s^&#65533;&#65533;&{&#65533;&#65533;{&#65533;Vp&#65533;&#65533;]XU1&#65533;l&#65533;&#65533;vx#L&#65533;hw&#65533;%&#65533;A|&#65533;?&#65533;G]&#65533;\"Wl&#807;r&#65533;'o&#65533;Vx&#65533;&#65533;v&#65533;&#65533;k&#65533;qa&M{&#65533;&#65533;Y&#65533;g&#65533;&#1088;&#65533;&#65533;E&#65533;&#65533;g&#65533;PO&#65533;&#65533;v&#65533;&#65533;D&#65533;&#65533;&#65533;cnaE&#65533;&#65533;{&#65533;G&#65533;&#1095;&#65533; r&#1525;&#65533;&#65533;&u&#65533;&#65533;P^&#65533;wr{&#65533;&#65533;&#65533;&#65533;!X&#65533;&#65533;&#65533;UG&#65533;7t>&#65533;w$&#65533;k&#65533;&#65533;z&#65533;&#65533;ow&#65533;tg]&#65533;w&#65533;e&#65533;&#65533;N&#65533;f&#65533;&#65533;t&#1959;oP&#454;&#58695;&#998;|&#65533;G&#65533;&#65533;&#65533;}7~&#65533;w^&#15683;z&#65533;~q&#65533;g&#65533;&#65533;)&#65533;{&#65533;X&#65533;}&#1474;Txm&#65533;[&#65533;&#65533;GViX#&#65533;f&#65533;&#65533;&#65533;XM&#65533;i&#65533;&#65533;)&#65533;z&#65533;(&#65533;&#448;C&#65533;t&#65533; &#65533;9&#65533;U_&#65533;p:7r&#65533;&#65533;&#65533;6w&#65533;&#65533;X7&#65533;KU&#65533;C&#65533;&#65533;&#65533;&#65533;'&#65533;&#65533;7&#65533;Y&&#65533;#&#65533;]m&#457;`Ez&#65533;4j:&#65533;&#65533;&#65533; H&#65533;e&#65533;g&#65533;I=wn&#65533;s&#65533;&#65533;n^&#523;&#65533;p&#65533;&#65533;G/w&#65533;&#65533;ux&#1474;]&#65533;&#65533;&#65533;&#65533;	'&#65533;&#65533;&#65533;&#65533;bY&#1548;&#65533;&#65533;q&#65533;&#65533;jE&#65533;v&#65533;S&#65533;&#65533;&#65533;l&#65533;#&#65533;P5&#65533;X&#65533;&#65533;cXz:&#65533;|&#65533;X&#65533;&#65533;&#65533;|&#65533;i&#65533;g}&#65533;vbtg&#65533;&#65533;BC&#65533;#&#65533;n&#65533;&#65533;xx03<&#65533;38&#65533;&#65533;&&#65533;^>&#65533;&#65533;&#65533;)&#65533;&#65533;&#65533;&#65533;&#65533;c7&#65533;&#65533;%&#65533;&#65533;Wc0(&#65533;&#65533;&#65533;Z&#488;i&&#1612;&#65533;H&#65533;&#296;&#65533;&#65533;&#65533;&#65533;&#65533;w&#65533;&#65533;&#65533;m&#65533;v&#65533;3)=&#65533;j\	n&#65533;\&#65533;&#65533;l&#65533;t&#65533;&#65533;Kv&#65533;&#65533;&#65533;.&#65533;&#65533;u&#65533;&&#65533;&#65533;t&#65533;&#65533;w&#65533;&#65533;x &#1617;qI&#65533;&#65533;x}&#65533;&#65533;@;&#65533;<&#65533;&#65533;S&#65533;&#387;&#65533;7&#65533;&#65533;&#65533;&#65533;&#65533;&#65533;D&#65533;&#65533;&#65533;4&#65533;&#65533;&#65533;&#65533;V&#65533;&#65533;R&#65533;@-&#65533;r&#65533;&#65533;j&#65533;&#65533;m&#65533;N&#65533;E&#65533;N&#65533;k&#65533;&#65533;&#65533;&#65533;G&#65533;&#65533;&#65533;Z&#65533;&#65533;&#65533;&#65533;&#65533;~&#65533;&#65533;&#65533;&#65533;&#65533;&#65533;&#65533;&#65533;A"G&#65533;f&#65533;H&#65533;^wX&#65533;&#65533;yc&#65533;I&#65533;&#65533;g&#65533;+i6Cg&#65533;\e&#65533;=&#65533;&#65533;t\&#65533;gVP&#65533;&#65533;K&#65533;&#1480;vy&#65533;&#65533;	^&#65533;&#65533;&#65533;I&#65533;&#65533;&#65533;&#65533;xL&#65533;RR&#65533;&#65533;L&#65533;X&#65533;|i&#65533;&#65533;%&#65533;&#65533;y&#65533;&#65533;&#65533;&#65533;&#1562;y&#65533;&#65533;l&#65533;	&#1374;&#65533;&&#65533;&#516;&#65533;Y&#65533;&#65533;&#65533;&#65533;wh?W(&#65533;DB&#65533;&#65533;x&#65533;&#65533;v&#65533;Y&#65533;g&#65533;V&#65533;&#65533;&#65533;&#65533;&#65533;&#65533;~&#65533;&y&#65533;&#65533;W&#65533;	&#65533;&#65533;1&#65533;&#65533;&#65533;&#65533;&#65533;3@&#65533;w&#1001;&#65533;{&#65533;r &#65533;o%~&#65533;&#65533;%&#65533;Q&#65533;P&#65533;&#65533;d&#65533;&#65533;&#65533;&#65533;Wz
n&#65533;&#603;&#65533;T&#65533;&#65533;i&#65533;&#65533;&#65533;E&#65533;V&#65533;&#65533;&#65533;&#65533;&#65533;Y&#65533;&#65533;*&#65533;&#65533;&#65533;x&#65533;s&#65533;jp&#65533;&#65533;&#65533;&#65533;&#65533;t&#65533;'z&#65533;&#65533;&#65533;/ :&#65533;^P{GZ&#65533;K&#41983;)&#65533;u(i?J?<&#65533;&#65533;&#65533;&#65533;&#65533;W&#65533;&#65533;H&#65533;&#65533;p&#65533;L)Js9&#65533;~:&#65533;&#65533;&#65533;~&#65533;&#65533;j&#65533;xw&#409;_X)&#65533;r&#65533;&#65533;I&#65533;Z&#65533;%&#65533;&#65533;&#593;M&#65533;&#65533;&#65533;&#65533;&#65533;&#65533;&#603;9Ji!&#65533;G4&#65533;&#65533;&#65533;&#65533;&#65533;(&#65533;7&#65533;'&#65533;yuo~8&#65533;I&#65533;}i&#65533;3x&#65533;s&#1704;&#65533;&#65533;&#65533;&#65533;&#65533;&#65533;d&#298;&#65533;Gbr&#65533;&#65533;#&#1631;&#65533;*&#65533;*9&#65533;2&#65533;4W&#65533;&#65533;&#1245;&#65533;x&#65533;j#&#1027;u&#65533;f&#65533;&#65533;&#65533;N&#65533;7&#65533;"	|&#65533;&&#65533;lz&#65533;jh&#65533;	&#65533;&#65533;&#65533;&#65533;)&#65533;&#65533;&#65533;&#65533;&#65533;YUK&#65533;{&#65533;o&#65533;$|:&#65533;$;&#65533;jku&#65533;:q&#65533;d&#65533;&#65533;&#65533;&#65533;&#65533;&#65533;&#65533;&#65533;
&#65533;&#65533;_&#65533;H&#65533;h&#65533;&#65533;^&#65533;Hk&#65533;r<&#65533;&#65533;}&#348;&#65533;&#65533;&#65533;&#65533;&#65533;#&#65533;x; R*&#65533;&#65533;D0~&#65533;&#65533;&#65533;:&#65533;&#1702;_&#65533;J&#65533;M:&#65533;&#65533;&#65533;&#65533;e&#65533;&#65533;&#65533;&#712;&#65533;G&#65533;&#65533;&#65533;&#65533;&#65533;&#65533;	&#65533;Ez&#65533;[&#65533;&#65533;(&#65533;&#65533;&#65533;6&#65533;&#65533;LC.h{f&#65533;a^&#65533;&#65533;&#65533;e&#65533;&#65533;&#1714;G&#1586;&#65533;&#65533;&#65533;&#65533;&#65533;&#65533;&#65533;Z&#65533;?x
uX&#1273;&#65533;k&#65533;*&#65533;b&#65533;&#65533;h&#65533;Z&#65533;W&#65533;j%&#65533;&#65533;&#65533;y&#65533;7b&#65533;&#65533;&#65533;Oi&#65533;&#65533;&#65533;&#65533;0+&#65533;&#65533;
&#65533;&#65533;&#65533;&#65533;F{&#65533;&#65533;(&#65533;q&#65533;a&#65533;&#65533;&#65533;*;&#65533;B'&#65533;G&#65533;&#65533;v&#65533;&#65533;&#65533;&#65533;&#65533;&#65533;&#65533;&#65533;&#65533;A&#65533;&#65533;&#65533;F&#65533;@&#65533;&#693;F&#65533;&#65533;u&#65533;&#65533;A[&#65533;&#65533;J&#65533;cy&#65533;e&#65533;&#65533;K&#65533;&#65533;
N&#65533;q%&#65533;&#65533;&#65533;eeP&#65533;&#65533;;&#1717;&#590;&#65533;&#65533;</&#65533;D&#65533;W&#65533;E&#65533;&#65533;&#65533;&#676;&#65533;	j&#65533;zN&#65533;&#65533;&#65533;&#489;&#65533;&#65533;&#65533;q&#65533;&#65533;&#65533;&#65533;&#65533;pI&#65533;V&#1645;&#65533;&#65533;'&#65533;&#65533;&#65533;&#65533;&#65533;G&#43136;6&#65533;&#65533;&#1037;&#65533;&#65533;&#65533;R&#65533;&#65533;<&#65533;%h3&#65533;&#65533;&#34193;&#65533;*&#65533;&#65533;&#65533;2Z&#65533;""&#65533;&#1208;&#65533;vw&#65533;#&#65533;&#65533;&#65533;&#626;&#65533;k&#65533;PW&#65533;&#65533;&#65533;F&#65533;Y&#65533;&#65533;&#65533;&#65533;/&#65533;&#65533;&#65533;n&#65533;&#1176;&#65533;&#65533;&#65533;&#65533;Z&#65533;s&#65533;Z[&#65533;y&#65533;&#65533;&#65533;&#65533;&#65533;&#65533;I&#65533;&#65533;v4&#65533;&#65533;&#65533;&#65533;m&#65533;&#65533;&#1543;&#331;I&#65533;&#65533;"&#1976;&#65533;0&#65533;k&#65533;&#65533;&#65533;&#65533;L&#65533;gy&#65533;n&#65533;&#65533;&#65533;}+&#65533;lM&#65533;&#65533;wB&#65533;F&#65533;K&#65533;;&#65533;3&#65533;'&#65533;&#65533;&#65533;&#65533;;&#65533;&#65533;&#511;&#65533;&#65533;&#65533;Ah&#65533;p&#65533;ck&#65533;)&#65533;&#65533;JI&#65533;&#65533;&#65533;&#65533;&#65533;&#763;jk&#65533; &#65533;&#65533;t&#65533;&#347;&#65533;&#65533;&#65533;&#65533;2+&#65533;&#65533;&#65533;&#65533;&#156;x&#65533;1&#382;I&#65533;&#65533;&#65533;H&#65533;*.&#1257;&#65533;-&#65533;&#65533;&#1906;V&#65533;
8&#1659;W&#65533;&#65533;e&#65533;&#65533;8&#65533;Ult,&#65533;&#65533;&#65533;{&#65533;&#65533;,&#531;o&#65533;&#65533;&#65533;9&#65533;l&#65533;&#65533;&#65533;&#65533;&#65533;&#65533;&#65533;B&#65533;&#65533;1&#65533;W&#65533;&#1945;&#65533;#F&#65533;Uq&#65533;&#65533;&#440;|	&#65533;&#65533;&#65533;{&#65533;f&#65533;&#65533;&#65533;H&#65533;7&#65533;&#15011;&#65533;&#65533;&#65533;&#65533;&#65533;i&#1635;&#65533;[XsU&#316;&#65533;7&#65533; W&#65533;&#65533;&#484;*7|&#50383;x&#65533;&#65533;<&#65533;&#41684;&#45823;&#65533;&#65533;&#806;*&#65533;&#65533;&#65533;&#65533;&#65533;&#65533;&#65533;[_&#65533;i&#65533;&#65533;&#65533;&#65533;&#65533;&#65533;L&#65533;&#65533;&#65533;&#65533;&#65533;&#65533;&#65533;I,&#65533;&#65533;a&#65533;&#65533;JG&#65533;&#65533;&#65533;&#65533;&#65533;&#65533;[&#65533;Y&#65533;&#65533;>&#65533;&#65533;A	&#65533;&#65533;&#65533;&#301;&#65533;&#810;&#65533;9,&#65533;&#65533;&#65533;&#65533;&#65533;8c&#65533;x&#65533;
&#65533;~&#413;&#65533;&#65533;
&#1469;1"&#65533;&#65533;Zc&#65533;&#65533;&#65533;&#65533;&#65533;7l&#65533;&#65533;&#65533;&#65533;&#65533;<&#65533;&#65533;<&#65533;s0&#65533;,&#65533;k&#65533;]&#65533;&#65533;&#65533;,&#65533;&#65533;&#65533;j&#65533;&#65533;&#65533;e&#65533;&#65533;r&#601;L&#65533;&#65533;J&#65533;OQ&#65533;&#65533;&#65533;&#65533;&#65533;&#65533;&#65533;&#65533;<%p&#65533; &#65533;&#65533;&#65533;&#951;,&#65533;&#65533;&#65533;&#65533;&#65533;&#65533;&#65533;
&#65533;&#65533;[&#65533;&#65533;&#65533;&#65533;mi&#65533;]&#1849;&#65533;&#65533;&#65533;&#65533;&#65533;)&#65533;&#1715;&#1584;&#65533;L&#65533;&#65533;&#65533;&#482;G&#65533;&#65533;&#65533;&#65533;^&#65533;&#65533;&#1656;A=&#65533;&#65533;&#65533;&#65533;&#65533;&#65533;&#747;&#65533;&#65533;&#901;&#65533;&#65533;F&#65533; &#717;/&#65533;&#156;&#65533;7S&#65533;J^&#65533;x[M&#65533;&#65533;&#65533;&#65533;s-&#65533;&#65533;H&#65533;&#65533;&#65533;&#65533;_}&#65533;c&#65533;&#65533;F]&#65533;&#65533;ZX&#65533;&#65533;|&#65533;i&#65533;8&#1860;O&#65533;&#65533;&#65533;&#65533;&#65533;[g&#65533;T&#65533;&#65533;v9M
&#65533; &#65533;tyxV&#65533;3&#65533;&#1482;i&#65533;&#65533;a}&#65533;&#65533;&#590;&#65533;eMr&#65533;&#65533;&#65533;&#65533;Pb&#65533;&#65533;&#65533;C&#65533;&#65533;s&#65533;&#65533;|&#65533;&#65533;cx
&#65533;&#65533;z&#65533;|]&#65533;k&#65533;&#65533;&#65533;&#1413;&#65533;&#65533;&#65533;l&#65533;&#65533;[&#65533;&#65533;}&#65533;gl&#65533;J&#65533;b&#65533;&#1067;&#65533;&#65533;&#1898;&#65533;&#65533;&#1732;&#65533;a&#65533;&#65533;M&#65533;&#65533;-&#65533;&#65533;&#65533;&#65533;g=&#65533;'&#65533;&#65533;)&#65533;&#65533;vX&#65533;e&#65533;&#65533;&#65533;&#794;6&#65533;&#65533;&#1069;&#65533;&#65533;*&#65533;&#65533;&#65533;&#65533;8<I&#65533;&#65533;'&#65533;&#65533;&#65533;&#1767;&#65533;&#65533;&#65533;&#65533;&#65533;&#65533;.&#65533;&#65533;0&#65533;&#65533;B&#65533;&#65533;&#65533;l_&#65533;&#1793;&#65533;]&#1857;&#426;&#65533;<&#65533;q&#65533;&#65533;7&#1775;&#65533;*&#65533;Q&#65533;&#65533;N&#65533;&#65533;&#65533;&#65533;&#65533;&#65533;~&#65533;&#65533;N&#65533;j&#65533;&#65533;&#65533;&#65533;&#65533;&#65533;4i&#65533;&#65533;&#65533;&#65533;G&#65533;q&#849;z|&#65533;&#1595;&#65533;&#65533;&#65533;&#65533;&#690;&#65533;&#65533;&#1771;&&#65533;&#65533;&#65533;&#65533;&#65533;&#65533;&#65533;W&#65533;&#65533;{
X&#65533;&#65533;&#1283;&#65533;.&#65533;&#65533;&#65533;&#180;&#65533;&#1908;&#65533;&#854;&#65533;\&#65533;[<&#65533;.&#65533;&#65533;&#65533;&#65533;&#65533;C&#65533;&#65533;&#65533;e&#65533;Z&#65533;&#65533;&#65533;&#65533;&#1011;&#65533;&#65533;2&#65533;&#65533;&#65533;&#65533;
&#65533;?z&#65533;&#65533;&#65533;&#65533;&#65533;EM&#65533;f}&#65533;z&#65533;&#65533;&#65533;&#196;&#65533;&#1583;MlM&#65533;&#65533;1&#65533;&#1428;m&#65533;WM&#65533;2&#65533;&#65533;/wJ{-&#65533;&#65533;&#65533;&#65533;?|&#65533;&#65533;&#1121;&#65533;&#65533;&#65533;&#65533;V&#65533;N&#65533;&#65533;@}&#65533;&#65533;=&#65533;i&#65533;&#65533;&#65533;j}&#65533;&#65533;\&#65533;&#65533;&#1334;&#65533;&#65533;M&#649;&#65533;J&#65533;&#1952;&#65533;&#65533;&#65533;&#65533;+Qj&#65533;\&#65533;&#65533;&#65533;&#65533;&#65533;&#65533;&#48982;&#65533;f&#680;cmb&#65533;&#65533;&#65533;&#65533;&#65533;&#65533;&#65533;&#65533;DM^&#65533;R6&#608;&#65533;y&#65533;&#876;&#65533;&#65533;
&#65533;&#65533;&#827;&#65533;_~z&#65533;$&#65533;I+&#406;&#65533;&#808;&#65533;&#65533;&#65533;J&#65533;&#65533;m&#676;)&#65533;&#65533;]&#65533;&#65533;"&#65533;N&#65533; &#1854;&#65533;&#65533;&#32579;9kTX&#65533;&#65533;`&#65533;Z&#41844;&#65533;N&#65533;&#65533;I&#65533;&#65533;&#65533;%x&#65533;&#65533;Wy&#65533;&#65533;&#65533;&#65533;&#65533;n^&#65533;&#65533;&#65533;&#65533;&#65533;&#65533;d&#65533;j)<&#65533;&#65533;&#65533;&#65533;&#65533;&#65533;b:&#65533;2t&#65533;2x&#65533;5<&#65533;&#65533;!&#65533;&#65533;d&#65533;&#65533;d&#65533;&#65533;&#65533;N&#65533;l&#65533;&#65533;,&#65533;'&#65533;&#65533;0^&#65533;?&#65533;?&#65533;Z$&#65533;c&#65533;&#65533;&#65533;[\&#65533;`N&#65533;&#65533;&#65533;&#65533;&#65533;n&#65533;&#65533;&#65533;&#65533;&#65533;&#65533;&#65533;~&#65533;&#65533;n&#65533;&#1882;k#4&#65533;&#65533;&#59337;&#65533;97&#65533;O+&#65533;&#65533;&#65533;&#65533;&#65533;&#65533;I&#65533;&#990;&#65533;s
&#65533;2?&#65533;@i&#65533;
&#65533;w8&#65533;o&#65533;&#65533;t?&#1922;&#65533;&#65533;|.&#65533;/&#65533;&#65533;n&#65533;?&#65533;&#65533;&#65533;g&#65533;O&#1013;[&#65533;&#65533;&#65533;&#59704;&#65533;;&#65533;&#65533;&#65533;&#65533;&#65533;&#60976;&#65533;d&#65533;&#65533;&#65533;&#65533;&#1736;$&#65533;*X&#65533;&#65533;&#65533;W&#65533;&#5019;h&#65533;T<|&#65533;Y&#65533;&#65533;.&#65533;?&#65533;a&#65533;%&#65533;&#65533;&#65533;_&#65533;&#65533;&#65533;&#65533;&#65533;&#1592;=&#65533;&#65533;+&#1857;&#65533;&#65533;&#65533;&#65533;&#65533;&#65533;^&#1405;&#65533;!&#65533;P&#65533;&#1557;W&#65533;^&#1462;s<&#65533;&#65533;&#64969;&#65533;&#65533;&#65533;&#65533;&#65533;&#65533;em&#65533;O&#65533;&#65533;&#805;^&#2022;E%&#65533;&#65533;&#65533;&#65533;&#935;&#65533;7V&#65533;a&#65533;&#65533;&#65533;&#65533;&#65533;fZ3&#65533;\/	&#65533;&#65533;&#65533;8/&#65533;&#65533;&#65533;&#65533;q^&#65533;e&#65533;&#65533;&#65533;V&#65533;&#65533;&#65533;&#65533;&#65533;&#65533;&#65533;&#65533;&#65533;&#65533;&#65533;&#65533;&#65533;&#65533;&#65533;&#65533;&#65533;&#65533;&#65533;&#65533;?&#65533;&#65533;&#65533;&#65533;&#65533;&#65533;&#65533;&#65533;&#65533;&#65533;&#65533;&#65533;&#65533;&#65533;&#65533;&#65533;&#65533;&#65533;&#65533;+&#65533;%&#65533;(&#65533;&#65533;&#65533;D&#65533;&#65533;&#65533;&#65533;&#65533;&#65533;&#65533;&#65533;&#65533;n&#1097;&#1588;&#65533;`&#65533;&#65533;&#65533;&#1535;&#65533;&#65533;U&#65533;H&#65533;&#65533;&#65533;&#24316;&#65533;&#65533;&#65533;&#65533;&#1383;&#65533;&#65533;&#1736;8&#65533;Q&#65533;&#65533;&#65533;&#65533;&#65533;&#65533;&#65533;&#65533;$,B@&#65533;&#65533;J&#65533;&#65533;c&#65533;By&#65533;D&#65533;&#59129;l&#65533;\Y&#65533;V&#65533;&#65533;G&#65533;&#1662;a&#65533;&#65533;&#65533;>&#65533;G&#65533;d&#65533;&#65533;&#65533;&#65533;&#65533;&#65533;0mLI&#62584;wk&#65533;s&#65533;.n<&#65533;&#65533;&#65533;&#65533;&#65533;!&#153;As&#65533;[&#65533;&#1043; =5m&#65533;s&#65533;b&#65533;&#65533;a&#65533;&#690;dW&#65533;&#1420;&#65533;&#65533;Vu,!&#65533;&#65533;&#65533;&#65533;&#65533;4iT&#65533;G&#65533;&#65533;|&#65533;&#65533;&#65533;,&#65533;_&#47805;iO&#65533;=~&#65533;
&#65533;&#65533;&#65533;O&#65533;&#65533;uKb&#505;h&#1990;,&#65533;(&#65533;&#65533;&#65533;e&#65533;&#65533;\&#65533;&#65533;&#65533;x+&#65533;HZb&#742;w&#13646;Hg&#65533;s&#65533;yMl&#65533;Z6MC&#65533;&#65533;&#65533;&#65533;&#65533;&#65533;`&#65533;&#65533;*cS%&#65533;&#65533;&#65533;&#65533;&#65533;`&#65533;s&#811;&#65533;8d&#65533;tA3&#65533;,&#1562;&#65533;&#65533;`oI&#65533;&#65533;+&#65533;&#65533;&#38863;}&#65533;&#65533;&#65533;Wh&#65533;w&#65533;lT&#65533;&#65533;H&#65533;&#65533;_&#65533;&#65533;99k&#727;?f&#1932;so&#65533;&#65533;k6	&#1557;\&#65533;I&#65533;&#65533;u&#65533;&#544;|>m&#65533;w&#65533;&#65533;C]~&#1382;&#65533;&X&#65533;U&#65533;9&#65533;&#65533;&#65533;,&#65533;_5\A&#65533;"r&#65533;M6&#65533;b&#65533;&#65533;&#1995;W!8&#65533;m&#65533;6&#65533;^C]&#65533;&#65533;	&#65533;&#65533;&#65533;&#65533;J&#65533;tk&#65533;)&#65533;_B&#65533;&#65533;H~&#1944;&#65533;!tTb&#65533;&#65533;&#65533;5v&#65533;$&#65533;E&#65533;|R&#65533;&&#724;
&#65533;f&#65533;&#65533;&#65533;9&#65533;pi&#65533;&#65533;&#65533;M&#65533;P&#65533;&#65533;XV&#65533;x&#65533;F&#65533;J@&#65533;8&#65533;&#65533;&#65533;&#65533;&#65533;&#65533;g(&#65533;i&#65533;&#65533;&#65533;&#65533;&#1621;9&#65533;&#65533;&#65533; f&#65533;a&#65533;h&#65533;E&#65533;&#65533;0&#65533;x$c&#65533;(9&#65533;D@4&#65533;:&#65533;&#65533;&#65533;&#1926;q6hK}&#65533;&#65533;8$&#65533;a&#65533;&#65533;e&#65533;&#435;&#65533;~b&#65533;9g&#65533;}&#65533;&#65533;&#65533;&#65533;)_&#65533;"&#65533;&#65533;w&#65533;2&#65533;&#65533;N&#1234;
b&#65533;&#65533;^e&#65533;&#65533;&#65533;
z&#65533;V&#65533;&#65533;&#65533;-&#65533;&#65533;%&#65533;v&#65533;<N&#65533;5b&#65533;&#65533;x=Z&#65533;k&#65533;&#65533;&#65533;&#47953;&#65533;i&#65533;&#1980;-)+&#65533;&#65533;&#65533;&#65533;&#65533;d2Y&#65533;Y&#65533;&#65533;[&#65533;Q9&#65533;H&#65533;&#42443;&#65533;&#65533;&#65533;&#65533;W&#65533;&#65533;&#65533;&#65533;&#720;&#65533;n&#65533;&#65533;&#65533;&#65533;&#65533;&#65533;q&#65533;#&#65533;&#65533;&#65533;a7v&#65533;&#65533;&#576;j{&#65533;&#65533;&#65533;&#65533;\&#65533;&#65533;7&#65533;&#65533;&#65533;Y&#65533;Zqf&#65533;&#65533;z&#65533;b&#65533;-&#747;&#65533;&#65533;Jj1&#65533;%&#65533;t&#65533;&#65533;&#65533;I&#65533;&#65533;&#65533;&#65533;[&#65533;lu&#978;D&#65533;q&#65533;&#65533;K&#65533;*a&#65533;&#65533;&#2016;&#65533;&#65533;&#65533;u&#65533;&#65533;)3X&#65533;v&#65533;&#65533;&#65533;'&#65533;H&#65533;&#65533;&#65533;]Fu&#65533;Ll&#65533;x+&#65533;&#65533;n[q&#65533;&#65533;:&#65533;&#65533;\&#12968;&#65533;<&#65533;&#65533;&#65533;&&#65533;Y&#65533;&#65533;V88&#65533;&#65533;6&#65533;W&#65533;a&#65533;&#65533;k&#65533;2&#65533;zOz&#65533;j&#65533;!&#65533;&#65533;ne&#65533;v	&#65533;=iI&#65533;&#65533;&#65533;'&#65533;U&#65533;&#65533;a&#65533;&#65533;s&#65533;Omo&#65533;#]z&#6324;g&#65533;&#65533;&#251;|&#65533;&#65533;&#65533;&#65533;[&#65533;&#65533;&#65533;&#65533;&#65533;&#1465;"&#65533;y&#65533;&#65533;&#65533;&#65533;a&#65533;&#65533;n&#65533;-&#65533;&#65533;&#65533;]&#65533;w&#65533;&#65533;&#65533;&#65533;&#65533;&#65533;C&#65533;~v&#65533;N&#65533;Z&#65533;&#65533;&#65533;&#65533;&#65533;[&#65533;&#65533;H&#65533;&#65533;&#65533;$&&#65533;&#65533;&#65533;&#65533;G&#65533;&#65533;o&#65533;&#65533;[&#65533;M&#65533;&#65533;:&#65533;&#65533;iz &#65533;&#65533;&#65533;&#65533;u.&#65533;&#65533;&#65533;9&#65533;&#65533;"-&#65533;&#1386;4&#65533;&#65533;&#65533;&#65533;2e&#65533;&#65533;-S&#65533;&#65533;&#65533;
&#65533;&#65533;&#65533;&#1121;nYG&#65533;&#65533;&#65533;Q&#65533;&4&#65533;-&#65533;@&#65533;&#65533;&#424;&#65533;&#289;vZB&#65533;c8&#65533;"v&#65533;bb&#65533;&#65533;&#65533;&#843;iPd&#65533;&#65533;&#65533;&#65533;&#377;&#65533;&#65533;=\&#430;H3&#65533;&#65533;&#65533;el&#65533;'&#65533;&#65533;&#65533;&#65533;+&#65533;b&#65533;&#65533;&#65533;&#65533;&#65533;8&#65533;d&#65533;&#65533;\&#65533;&#65533;w&#65533;&#65533;&#65533;lA&#65533;X&#65533;Ry&&#1193;k>|&#65533;&#1026;&#549;_&#65533;&#65533;&#65533;&#65533;9`1qUr#a&#564;&#65533;,:&#65533;&#65533;N_,b&#65533;h&#65533;&#65533;&#65533;i&#65533;a&#65533;&#65533;i&#65533;Lr&#65533;[T&#65533;#a&#65533;FH&#65533;&#65533;|%&#65533;&#65533;&#65533;&#65533;&#65533;<&#928;&#65533;1K&#65533;^8Az&#65533;Q1&#65533;&#65533;&#65533;&#65533;&#1424;&#65533;&#65533;h9&#65533;&#65533;#&#1368;&#65533;&#65533;&#65533;c&#65533;&#65533;a&#65533;&#65533;&#65533;3JmsZ\&#65533;&#14896;_>&#65533;&#65533;&#65533;+fJ&#65533;&#65533;--7KKa&#65533;4]&#65533;qK{&#65533;&#65533;&#65533;,i&#65533;D&#65533;&#65533;&#65533;&#65533;&#65533;8&#65533;VNd&#65533;&#65533;&#65533;-&#65533;&#653;&#65533;&#65533;U&#65533;,R[&#65533;&#65533;&#65533;&#65533;&#263;x&#65533;&#65533;&#65533;&#65533;:&#65533;la3&#65533;>&#65533;hD&#65533;@"&#65533;&#65533;&#65533;&#65533;Kdx&#65533;`&#65533;&#65533;&#65533;&#65533;;&#65533;F&#65533;A&#65533;J&#65533;Z&#65533;&#65533;1c&#65533;&#65533;"&#871;&#65533;-k	.)&#65533;2i*&#65533;&#65533;&#65533;&#65533;&#65533;&#65533;&#65533;&#65533;!&#65533;zha0&#65533;NBT&#65533;/\&#65533;&#65533;&#65533;&#65533;,r&#65533;&#65533;sa?&#65533;Q&#65533;y&#65533;v&#65533;&#65533;[H&#65533;&#65533;&#65533;p&#65533;P&#65533;m&#65533;#KyY&#65533;&#65533;&#65533;&#65533;&#65533;&#65533;\&#65533;&#1054;&#1375;&#65533;&#65533;kP&#65533;
&#65533;&#65533;i&#65533;&#65533;&#65533;d&#65533;=b&#65533;[&#65533;&#1770;&#65533; &#65533;&#65533;&#65533;Zm~&#65533;
$&#65533;&#65533;&&#65533;&#65533;"&#65533;&#65533;&#65533;cZY!&#65533;&#65533;5&#65533;&#65533;U&#65533;7&#65533;&#65533;&#65533;&#65533;t4&#65533;&#1058;^k&#65533;t&#65533;l&#65533;P&#65533;&#65533;&#65533;k&#65533;&#1673;&#65533;&#1021;r&#65533;f&#65533;k&#65533;
&#65533;.i&#65533;&#65533;&#1119;
&#65533;	&#65533;&#65533;&#65533;&#922;&#65533;%%\1&#65533;&#1629;&#65533;&#65533;&#65533;-|&#65533;:;&#1356;&#65533;.&#65533;&#65533;%&#1909;&#65533;&#1343;&#65533;&#65533;Rr&#65533;|&#65533;H&#65533;@&#65533;&#65533;U&#65533;&#65533;&#65533;#i&#65533;'V&#65533;&#65533;&#65533;?&#65533;UoQgW&#65533;&#65533;&#65533;Z&#65533;p&#65533;Z&#65533;
QW"&#65533;|&#65533;&#65533;\&#314;&#65533;&#65533;Q&#65533;e7&#65533;f&#65533;/
&#65533;&#1221;3&#65533;&#65533;t`&#65533;&#65533;&#65533;&x&#65533;&#65533;&#65533;&#65533;&#316;(&#65533;&#65533;&&#65533;&#1564;&#65533;h&#65533;&#65533;JmJ;&#65533;L&#65533;&#65533;&#65533;q&#65533;&#65533;&#65533;5&#65533;&#309;&#65533;Gk`&#65533;&7h&#65533;Djj&#65533;e&#65533;O&#65533;v&#65533;&#65533;)&#65533;&#65533;&#65533;&#4173;&#65533;&#65533;&#65533;"&#65533;&#65533;&#65533;*&#65533;R&#1315;&#65533;/r%&#65533;&#65533;&#65533;u9W&#65533;&#65533;&#65533;&#65533;&#65533;&#1572;I&#65533;&#65533;&#65533;e*g&#65533;2&#65533;&#65533;&#65533;&#65533;k&#65533;&#65533;&#65533;#&#65533;q&#65533;sq&#65533;&#65533;&#65533;&#65533;&#65533;&#65533;H&#65533;&#65533;A%;c(&#65533;&#65533;AWb&#65533;&#65533;&#1612;&#65533;&#65533;d&#65533;2&#65533;!UG&#65533;&#1946;&#65533;U&#65533; %&#65533;p&#65533;[&#65533;&#65533;Y&#65533;&#65533;m&#65533;V&#65533;&#65533;(&#65533;&#65533;M&#65533;`e&#65533;j&#65533;"&#65533;&#1070;&#65533;2&#65533;&#65533;&#65533;&#65533;~
Z&#65533;&#65533;&#1831;&#65533;F=h&#65533;&#65533;&#1524;&#65533;&5m)&#65533; &#65533;&#65533;&#65533;&#65533;&#65533;5v&#65533;&#65533;i2e&#955;&#65533;&#65533;ei&#65533;NI&q&#65533;a&#65533;&#65533;&#65533;\R&#1434;&#65533;&#65533;&#65533;&#65533;P&#65533;	&#65533;~&#65533;:&#65533;|,n&#65533;)cm&#65533;&#65533;d>6t&#65533;G(n`Y&#65533;&#65533;r&#65533;&#65533;&#65533;K&#65533;&#65533;&#65533;&#65533;N&#65533;5&#65533;&#65533;[&#65533;E&#65533;&#65533;&#65533;N&#65533;+&#65533;&#65533;&#446;&#65533;&#65533;&#65533;w&#65533;'S&#65533;&#65533;&#65533;(&#65533;&#65533;&#65533;1&#65533;&#65533;\kP|&#65533;k&#65533;)&#2028;ZZ&#65533;M&#65533;cN&#197;&#65533;q&#65533;&#65533;&#65533;&#65533;8O/`&#65533;b&#65533;I&#65533;&#65533;&#65533;&#1307;&#65533;&#43930;x&#65533;cS&#65533;&#65533;Y&#65533;3&#65533;&#65533;&#1630;q&#65533;&#65533;&#65533;&#65533; R&#932;&#65533;&#65533;&#65533;&#65533;P&#65533;&#65533;x
ms{&#65533;U&#65533;/9p<&#65533;s&#1613;&#65533;0&#65533;z&#65533;9&#65533;{&#65533;&#65533;~&#65533;e$W3&#65533;N&#65533;&#65533;&#65533;'&#921;&#65533;f&#65533;&#405;&#65533;&#65533;&#65533;&#65533;/&#65533;&#65533;&#65533;&#65533;&#1482;&#65533;&#65533;&#65533;kr&#65533;&#1102;&w&#65533;&#65533;0&#65533;"VR&#65533;&#65533;X&#65533;&#65533;b&#65533;g&#65533;&#65533;&#65533;&#65533;&#65533;yl&#65533;&#65533;&#65533;&#65533;,a&#65533;&#65533;&#1969;&#65533;&#65533;&#65533;e&#65533;9&#65533;2&#65533;J&#65533;"&#65533;&#65533;&#65533;&#65533;&#65533;&#65533;&#65533;&#65533;&#65533;&#65533;&#65533;&#65533;7&#65533;&#65533;YW&#65533;&#1449;&#65533;^&#65533;&#65533;&#65533;&#65533;&#65533;&#65533;&#65533;&#65533;}&#65533;&#65533;&#65533;&#65533;&#65533;xj&#65533;&#65533;&#65533;t<c&#65533;Z&#65533;&#65533;E&#65533;&#65533;S?X&#65533;?&#65533;&#65533;gw&#65533;&#65533;o&#65533;(&#65533;8&#65533;&#65533;if&#65533;e-&#65533;&#65533;>&#65533;&#65533;&#573;&#65533;[&#65533;&#65533;?&#65533;Pg&#65533;|&#65533;|&#65533;&#65533;T&#65533;&#65533;:&#65533;tV&#65533;&#65533;P&#65533;[GNf&#65533;,&#65533;s&#65533;Gog{&#65533;}&#65533;&~Cf~Ew3;ss&#65533;&#65533;r0Ex&#65533;8W&#65533;H&#258;*ZU&#65533;sq&#65533;qe,&#65533;&#65533;F&#65533;&#65533;&#65533;hbfYG&y&#65533;&#65533;7s&#65533;H EHTh&#65533;&#65533;}&#65533;dG&#65533;p&#65533;&#65533;&#65533;`&#822;k&#65533;&#65533;n&#65533;Q|&#65533;g5&#65533;n&#65533;PXzSg|?'tbw}&#65533;~&#65533;xt6&#65533;Kg@&#65533;&#65533;k&#65533;QY?X&#65533;&#65533;8~R&#65533;`&#65533;m&#65533;&#65533;h.{&#65533;n&#65533;&#65533;tcgg&#65533;[KXZM&#65533;&#65533;&#1173;Q &#65533;&#65533;&#65533;&#449;YXl&#65533;7z\(OueT&#65533;&#65533;&#65533;awxp&#65533;s*J&#65533;*&#65533;H&#65533;&#65533;>&#65533;G}&#65533;SmH~9&#65533;<HyV8S2&#65533;,Ds27{&#65533;3&#65533;s&#65533;&&#355;&#65533;l&#65533;d~&#65533;&#65533;&#1416;t&#65533;U~&#65533;n&#65533;gu&#65533;&#65533;Ra8A&#65533;G2&#65533;&#1483;GYV&#65533;\z&#65533;/N(xU&#65533;~&#65533;&#65533;&#65533;&#65533;
<&#65533;b&#65533;&#65533;&#65533;&#65533;&#65533;S&#65533;&#1420;O&#65533;F#&#65533;#&#65533;&#65533;_&#65533;%&#65533;&#65533;HRdw&#65533;7&#65533;&#65533;&#520;&#65533;x&#65533;b&#65533;j&#65533;&#65533;s&#65533;o&#65533;&#65533;B&#41481;&#65533;aLhaM|&#65533;f&#65533;s&#65533;&#65533;&#65533;&#65533;D&#65533;&#65533;D&#65533;&#65533;&#65533;:gZ6&#65533;r&#65533;J&#199;&#65533;V&#65533;]&#65533;G&#65533;&#65533;&#65533;&#65533;&#65533;&#65533;&#65533;Hbn'&#65533;&#65533;&#65533;kg&#65533;`&#65533;G(&#65533;&#65533;&#65533;h&#65533;&#65533;w&#65533;]&#65533;`i&#65533;C&#65533;&#65533;&#65533;&#65533;g~&#65533;&#65533;X%&#65533;&#65533;&#65533;N&#65533;&#65533;u&#65533;y&#65533;x}&#65533;&#65533;&#65533;&#65533;&#65533;&#65533;y&#47552;c6&#65533;&#65533;&#530;&#65533;&#65533;&#65533;wx&#65533;&#65533;hO&#65533;&#65533;&#65533;ne.&#65533;vY&#65533;&#1668;&#65533;{F&#65533;&#65533;&#65533;:&#65533;Gz&#65533;F&#65533;&#65533;&#65533;&#65533;&#65533;"&#65533;&#65533;&#65533;xS&#65533;!&#340;&#65533;w&#65533;&#65533;G&#65533;&#65533;&#65533;&#65533;&#65533;i&#65533;I&#65533;GmW&#65533;@&#65533;&#65533;&#65533;T&#65533;fIl&#1618;c&#65533;&#65533;&#65533;&#65533;&#65533;&#65533;~G&#65533;v&#65533;U&#65533;&#65533;,`fo&#65533;hJW1xyi&#65533;&#65533;W&#65533;<(&#65533;&#65533;&#65533;&#65533;&#65533;9&#65533;&#65533;4&#65533;&#65533;7&#65533;&#65533;(i.&#65533;~&#65533;&#65533;n&#65533;&#65533;&#65533;&#65533;HN.y~&#65533;&#65533;SH&#65533;&#65533;(&#65533;&#65533;&#65533;sQX&#65533;&#65533;II&#65533;&#65533;&#65533;&#65533;X&#65533;&#65533;&#1352;&#65533;])&#65533;L&#65533;nN&#65533;{&#65533;1&#65533;WwoI0z&#65533;|c&#65533;x&#65533;&#65533;|nh&#65533;&#65533;9&#65533;k&#65533;}&#65533;)&#65533;&#65533;(|`X&#65533;&#65533;9&#65533;&#65533;u&#65533;&#65533;G&#65533;&#65533;&#65533;&#65533;&#65533;"&#65533;g&#65533;&#65533;)&#65533;&#65533;y&#65533;&#65533;2&#65533;&#65533;5&#65533;iikCw&#65533;:&#65533;&#65533;&#65533;Q&#65533;&#65533;&#65533;)W&#65533;q&#65533;&#65533;y&#65533;&#65533;I&#65533;&#65533;dd&#65533;&#65533;@)J&#65533;&#65533;&#65533;u3&#65533;&&#65533;&#65533;$Dpb&#65533;
&#65533;F&#65533;&#65533;&#65533;&#65533;&#65533;&#132;&#65533;p&#65533;}&&#65533;&#65533;&#199;g&#65533;%|&#65533;&#65533;t&#65533;&#65533;&#65533;,&#65533;G&#65533;&#1482;&#65533;&#607;^&#334;U!&#65533;&#65533;X7e&#65533;@&#65533;X&#65533;@&#65533;WFL&#65533;)&#65533;.&#65533;&#65533;Q&#65533;&#65533;y&#65533;&#65533;&#65533;2&#1695;&#65533;&#65533;&#65533;&#65533;&#65533;&#65533;&#65533;y:&#65533;&#65533;&#65533;RC<9&#65533;	H&#65533;&#65533;&#65533;=&#65533;&#65533;1z6&#65533;&#65533;&#65533;t&#65533;o-&#65533;&#65533;\w&#65533;2&#65533;S&#1593;&#65533;h &#1216;P&#809;&#65533;g&#42944;9&#65533; &#65533;oxw&#65533;>&#65533;&#65533;5&#65533;%&#65533;&#65533;"&#675;
&#65533;&#1560;&#65533;&#65533;f&#65533;&#65533;)aG&#65533;;gI&#65533;&#65533;&#65533;&#65533;PJ&#65533;&#65533;&#65533;Zg&#65533;&#65533;hsE	&#65533;&#65533;&#65533;&#65533;&#65533;&#65533;&#65533;yf&#65533;&#65533;3[Z&#65533;&#65533;ED&#65533;&#65533;}j&#65533;5j&#65533;~&#65533;}&#65533;<&#65533;z&#65533;7&#65533;Y&#65533;6xj<&#65533;&#65533;&#65533;{x&#65533;&#65533;&#65533;&#65533;&#65533;zD"&#65533;&#65533;&#65533;&#65533;&#65533;J&#65533;`&#65533;&#65533;mwt&#65533;&#65533;&#65533;&#65533;&#65533;&#65533;&#65533;$&#65533;:&#65533;&&#1546;y&#65533;+3
&#65533;e:&#65533;/y&#65533;&#65533;9&#65533;h&#65533;6&#65533;&#65533;&#65533;Z)	(UFZ&#65533;&#65533;&#65533;&#65533;g&#65533;k&#65533;&#65533;|&#65533;&#65533;&#65533;&#65533;&#65533;t&#65533;&#65533;X&#65533;U&#65533;Z&#65533;&#65533;&#595;&#65533;&#65533;&#16019;'&#65533;&#65533;C&#65533;&#65533;zs&#65533;J&#65533;&#65533;&#65533;&#65533;&#65533;&#65533;y&#65533;b&#65533;&#65533;-&#65533;}&#15759;&#65533;&#65533;&#65533;&#65533;&#65533;'&#65533;&#65533;&#546;&#65533;y&#65533;&#65533;&#65533;z&#810;&#65533;&#65533;d&#65533;&#65533;&#65533;&#65533;E&#65533;+_&#23162;fv&#65533;&#65533;&#65533;&#1575;&#65533;&#65533;
&#65533;&#65533;"&#65533;(r4&#65533;&#65533;.&#1778;xf&#65533;&#65533;{&#65533;&#65533;t&#65533;N&#65533;&#65533;Q&#65533;&#1706;tra&#65533;wW&#65533;&#65533;&#65533;q6&#65533;8&#65533;C;yNd&#65533;J{WI4&#65533;L&#65533;&#65533;&#65533;&#485;&#65533;:&#65533;&#65533;8t$&#65533;&#65533;&#65533;&#65533;&#65533;&#65533;&#65533;1&#65533;&#65533;&#65533;&#65533;&#65533;k&#65533;&#65533;*&#65533;
t&#65533;&#65533;&#65533;r&#65533;2*^P5&#65533;F&#65533;&#65533;`&#65533;&#42455;&#65533;o&#65533;&#65533;&#65533;	&#65533;+[&#65533;I&#65533;bHp&#65533;}&#65533;&#65533;&#65533;&#1486;aI&#65533;&#65533;&&#65533;&#65533;7&#65533;7&#65533;&#65533;&#3512;_&#65533;&#65533;&#65533;&#65533;&#65533;^&#65533;&#65533;&#65533;lw&#480;&#65533;2&#65533;<&#65533;;^&#65533;&#65533;L&#413;&#65533;&#65533;t {&#65533;&#65533;e&#65533;|&#65533;`&#65533;)&#65533;&#65533;&#65533;[&#65533;!&#65533;&#65533;a&#65533;&#65533;T&#65533;&#65533;&#65533;&#65533;)&#721;&#65533;&#65533;%&#65533;+&#65533;g&#65533;8&#65533;pG;&#65533;&#65533;&#765;/:&#65533;&#65533;&#65533;&#65533;&#65533;J,];b&#65533;&#65533;&#65533;&#65533;&#1780;&#65533;)&#65533;&#65533;e*u&#65533;&#65533;pn$&#65533;&#65533;[&#65533;&#65533;&#65533;F{&#65533;QZ&#65533;&#65533;&#65533;)W&#65533;`:&#65533;%z&#65533;&#65533;&#422;&#65533;&#65533;&#65533;&#65533;&#65533;&#65533;d*&#65533;&#65533;&#763;&#65533;:&#65533;`{&#65533;&#65533;&#65533;&#65533;&#1788;&#65533;[&#65533;6&#65533;&#65533;&#65533;i&#65533;.s|&#65533;&#65533;&#65533;&#65533;Kw&#65533;&#65533;+&#65533;5&#65533;&#65533;&#65533;&#65533;a&#65533;a&#65533;q&#65533;c>&#65533;O&#65533;&#65533;&#65533;&#65533;&#65533;ue&#65533;&#65533;&#65533;&#65533;6<&#65533;&#65533;&#676;M&#65533;&#65533;%&#65533;&#65533;v&#65533;[&#65533;x&#65533;:&#65533;T&#65533;Et^C&#65533;)&#65533;&#65533;P1&#65533;&#65533;&#65533;&#65533;&#65533;&#65533;3x+&#65533;{&#65533;&#65533;|&#65533;o&#65533;&#65533;k&#65533;&#65533;K&#65533;M&#65533;
&#332;&#1729;Q&#65533;&#65533;&#65533;o&#65533;&#65533;X&#65533;&#65533;K7U|&#65533;K&#65533;&#1402;<q&#65533;j{&#65533;&#65533;&#65533;&#65533;&#65533;[&#65533;&#65533;,&#65533;&#65533;&#65533;&#65533;&#65533;:&#65533;&#65533;&#65533;s&#65533;&#1662;r&#65533;t\&#65533;&#65533;Y&#65533;>&#65533;&#65533;&#65533;&#65533;&#65533;f,yT&#65533;&#65533;&#65533;&#1851;u&#65533;&#65533;*L&#65533;J&#559;&#65533;&#65533;&#65533;  !&#65533;   ,    ?C &#65533;&#65533;:a&#65533;jb&#65533;&#65533;&#65533;r&#65533;&#65533;&#65533;&#65533;>&#65533;&#65533;&#65533;&#65533;&#65533;&#65533;&#65533;&#65533;&#65533;&#65533;&#65533;&#65533;&#65533;&#65533;&#65533;&#65533;&#65533;&#65533;&#65533;&#65533;	&#65533;&#65533;&#65533;&#65533;&#65533;&#65533;&#65533;	&#65533;&#65533;&#65533;&#65533;&#65533;&#65533;&#65533;&#65533;&#65533;&#65533;&#65533;&#65533;&#65533;(&#65533;%U&#65533;h&#632;&#65533;n&#65533;'&#65533;&#654;&#475;&#763;&#65533;&#65533;&#65533;&#1149;&#65533;&#65533;&#1957;&#65533;&#65533;&#65533;&#65533;&#65533;'&#65533;&#65533;&#65533;&#65533;b&#38453;E&#65533;&#65533;&#65533;&#65533;&#65533;S &#65533;&#65533;&#65533;#&#65533;1 &#65533;&#65533;&#65533;&#65533;&#65533;&#65533;&#65533;&#65533;=*&#65533; J&#65533;GG&#203;0b&#65533;#Y ~&#776;4xF&#65533;''H&#1551;b&#330;&#65533;N&#65533;&#65533;0&#65533;$&#65533;'s&#65533;&#65533;&#65533;s&#65533;O&#65533;&#65533; &#65533;9&#65533;&#65533;&#1123;D&9&#65533;'&#65533;9A&#65533;I&#65533;&#65533;'V&#65533;&#65533;&#65533;`&#65533;Wnl~&#65533;&#65533;&#65533;,9&#65533;hK9&#65533;&#65533;&#65533;Gp&#65533;Q&#346;&#65533;&#65533;&#65533;Xkd&#65533;&#65533;&#635;&#65533;&#65533;)"&#65533;QK&#65533;7X`hZ55\&#65533;&#65533;l&#65533;I&#65533;&#65533;&#65533;&#65533;[&#65533;&#65533;&#65533;z&#65533;9&#65533;&#65533;&#65533;p&#65533;I&#65533;&#65533;q&#65533;ph&#65533;I&#65533;SU}&#65533;&#65533;&#65533;&#1559;$&#65533;J&#65533;&#65533;&#65533;n&#65533;&#65533;&#65533;&#65533;/7j&#65533;&#561;&#65533; &#65533;$&#65533;&#65533;&#1321;&#65533;&#65533; 0o&#65533;&#1328;)S&#65533;?&#65533;;&#65533;~&#65533;	&#1123;&#65533;&#65533;&#65533;&#65533;&#65533;&#65533;&#65533;&#65533;&#65533;&#65533;
&#65533;&#702;*&#65533;F&#65533;&#1246;&#65533;&#65533;+}Bx&#65533;&#65533;&#65533;o&#65533;[Sr&#65533;&#1102;&#65533;&#65533;&#65533;G&#65533;\su&#65533;&#65533;^N&#65533;Wc|&#65533;@1&#65533;MV	&#65533;8P&#65533;2>0&#65533;&#65533;;&#1280;#&#65533;@&#65533;&#65533;h&#409;;&#65533;E&#65533;d@&#1217;:3&#65533;&#1472;&#65533;&#65533;&#65533;+&#65533;dY76b&#65533;&#65533;s&#65533;&#1438;&#65533;s0&#65533;&#65533;@&#65533;Q&#65533;[&#65533;&#65533;EI&#65533;&#217;(&#65533;-)Tw&#65533;m&#65533;&#65533;OG"7]M"&#65533;tS&#65533;h&#65533;&#65533;&#65533;Nx7fxd&#65533;&#65533;%T&#65533;&#65533;y&#65533;&#65533;&#65533;f&#65533;l&#65533;&#65533;&#65533;&#65533;&#65533;&#65533;&#65533;&#1345;_&#65533;&#65533;w&#65533;&#65533;~&#439;\&#65533;&#65533;u&#65533;\tq5&#65533;:h&#1475;^&#65533;i_&#65533;&#65533;1Q@@X6[&#65533;&#65533;&#65533;-&#65533;&#65533;&#65533;++&#65533;2Z&#65533;&#65533;&#65533;&#65533;e&#65533;@&#65533;b&#65533;&#65533;&#65533;&#65533;>6&#65533;!&r&#65533;&#1026;&#65533;${&#65533;Z&#65533;E&#65533;#f&#65533;z2DmR&#65533;i&#65533;k&#65533;&#65533;%B&#65533;&#36240;{RJ&#65533;&#65533;X`)&#65533;&#65533;&#34472;.L&#65533;&#65533;&#65533;-&#65533;&#65533;r&#65533;&#65533;dO[&#1193;&#65533;N2&#65533;i&#65533;&#65533;&#65533;;gz&#65533;&#65533;k0U&#65533;&#65533;&#65533;'&#65533;}&#65533;m&#65533;&#65533;&#65533;&#65533;&#65533;&#65533;&#65533;B&#65533;&#65533;&#65533;&#65533;&#65533;)&#65533;Yux&#206;JZ&#65533;b&#1418;&#65533;&#65533;&#65533;&#65533;&#65533;Y&#65533;&#4133;&#65533;n&#65533;&#65533;&#65533;%^sa&#65533;N&#65533;F&#65533;&#65533;&#65533;&#1676;&#65533;<s%,&#65533;g&#65533;+&#65533;B&#65533;&#65533;&#65533;f3+-&#65533;&#65533;&#65533;&#995;&#65533;&#65533;&#65533;&#65533;&#65533;L&#65533;ky&#65533;&#65533;'D&#65533;! &#65533;&#65533;&#65533;&#65533;&#65533;&#65533;&#65533;&#65533;&#65533;#&#65533;EjWi&#65533;&#65533;&#65533;&#65533;&#65533;Ks+&#65533;&#65533;&#65533;&#1369;fw&#65533;&#65533;&#65533;/&#65533;7&#65533;Y &#65533; &#65533;)8zv&.&#65533;&#65533;wv&#65533;uE&#65533;&R&#65533;&#65533;e%&#65533;yu[$!T&#65533;&#65533;&#65533;&#65533;&#65533;3&#65533;&#65533;&#65533;&#65533;&#65533;&#65533;$&#65533;4&#65533;*g&#65533;&#65533;&#65533;&#151;@&#65533;&#65533;vI&#65533;3D G&#824;&#65533;&z&#65533;U&#65533;&#65533;&#65533;&#65533;&#439;>&#65533;&#65533;&#623;3&#65533;&#65533;1n},V
)&#65533;&#65533;k&#65533;&#65533;&#65533;	&#65533;&#65533;<q&#65533;&#65533;&#65533;&#65533;V&#65533;&#65533;6&#65533;&#65533;o&#65533;>&#65533;p&#65533;&#65533;d&#65533;&#65533;#|&#65533;&#65533;&#65533;&#1492;&#65533;&#65533;&#65533;&#65533;&#1608;y&#65533;&#65533;&#65533;&#65533;w&#65533;&#65533;&#65533;&#65533;l&#65533;J&#65533;E&#65533;&#65533;D&#65533;@ &#65533;\31 &#65533;&#65533;s&#65533;	&#65533;e&#65533;&#65533;pP&#65533;&#65533;W1&#1869;&#65533;VK]&#466;&#65533;&#65533;&#65533;M&#1029;&#65533;&#65533;%;&#65533;e&#65533;S&#65533;&#65533;&#65533;&#65533;*<&#65533;&#65533;nX&#65533;&#65533;Q&#65533;>5&#65533;)oD&#65533;;"&#65533;&#65533;&#65533;&#65533;&&#65533;&#65533;h&#65533;&#65533;T&#65533;&#65533;&#1396;&#65533;k&#65533;&#65533;^$`&#65533;&#65533;xn!&#65533;[&#65533;p&#65533;x.&#65533;e&#65533;81&#65533;&#65533;&#65533;h6&#65533;&#65533;Q`}&#65533;&#65533;s&#151521;p), &#65533;&#65533;,^&#1370;&#65533;<&#65533;O&#65533;&#65533;Q&#65533;A&#65533;&#65533;&#65533;Fz&#65533;&#65533;>g&#65533;&#65533;&#41317;&#65533;&#65533;&#65533;T&#65533;I=&#65533;&#65533;d&#65533;&#65533;&#65533;FJ&#65533; 0&#65533;&#65533;&#65533;4&#65533;C(#fui&#65533;&#65533;8VH&#964;&#65533;&#65533;&#65533;b&#1857;&#65533;7EWRbZ&#65533;##&#65533;?"&#65533; i &#65533;J&#65533;F&#65533;r&#65533;&#65533;}&#65533;,W4_&#65533;&#65533;	&#65533;&#1937;&#65533;&#65533;&#65533;6&#65533;&#65533;m&#65533;&#65533;8&#1140;M&#65533;}&#65533;^E&#65533;&#65533;:&#65533;x@?n&#1245;&#65533;&7&#65533;Z*h+)&#65533;&#65533;&/q&#65533;.|D%t$$J&#65533;&#65533;|&#65533;\&#65533;&#65533;%.;	&#65533;&#65533;&#65533;&#65533;]]\du=&#65533;'vMA)wW&#65533;
m&#65533;0(&#65533;&#65533;1N&#65533;&#65533;Xr&#16792;I&#65533;-WJ&#725;NM&#65533;K&#65533;%&#65533;"&#65533;zr-l[&#284; &#65533;yP&#65533;Q&#65533;?&#65533;&#65533;CT&#65533;&#65533;Q&#65533;&#65533;q&#65533;5&#1641;&#65533;&#65533;&#65533;g&#65533; &#65533;&#65533;t&#65533;	&#65533;&#65533;q<&#65533;&#65533;&#65533;&#65533;&#65533;&#65533;.:&#65533;&#65533;q&#65533;&#65533;B#&#65533;&#65533;&#65533;6&#65533;g&#65533;&#65533;&#65533;&#65533;o&#320;& &#65533;&#65533;sQ+&#65533;!&#65533;&#613;E&#65533;&#65533;-8^
iG&#65533;H;&#65533; &#65533;z&#1571;&#65533;&#65533;2&#65533;&#65533;&#65533;E&#65533;A;&#65533;&#65533;&#65533;&#65533;/]&#65533;L3$&#65533;H &#65533;Sr	&#65533;&#65533;F&#65533;&#65533;&#65533;/~&#65533;&#65533;a)&#65533;Rql&#65533;&#65533;&#65533;&#65533;0&#65533;`&#65533;&#937;&#65533;&#65533;&#65533;z&#65533; &#65533;J&#65533;&#65533;&#65533;&#65533;&#65533;z[W&#65533;&#65533;&#65533;yS\&#65533;\s&#65533;}&#65533;U&#65533;j&#65533;&#65533;&#65533;&#65533;V&#65533;&#65533;&#65533;&#65533;5 A b&#65533;r&#65533;H$6&#1982;&#65533;&#1391;o&#65533;&#65533;&#65533;*Z;&#65533;&#65533;P&#65533;&#65533;&#1860;&#65533;P&#65533;&#65533;i&#65533;p&#65533;&#65533;H&#65533;&#1044;]&#65533;&#65533;.]&#65533;&#65533;zI`&#65533;&#65533;&#65533;&#65533;&#1634;&#65533;hs3	*&#65533;&#65533;%9&#65533;&#65533;&#65533;&#65533;p
[&#65533;E&#65533;&#65533;0&#65533;a
&#65533;&#65533;&#65533;&#65533;5S&#65533;&#65533;M&#65533;&#65533;T`&#65533;U&#65533;&#65533;j&#65533;4T'`&#65533;&#65533;&#906;&#65533;X&#65533;&#65533;&#65533;q6u`r&#65533;&#65533;\&#65533;J6&#65533;&#65533;&#65533;tLL&#65533;&#65533;b&#65533;&#65533;!&#65533;n&#65533;^&#65533;J&#1084;&#65533;&#65533;&#65533;&#1168;VDe&#1065546;];:&#65533;&#65533;/&#65533;&#65533;!%&#65533;c7&#65533;_&#65533;B&#65533;>&#65533;&#65533;9&#65533;a}vC
 H&#65533;&#65533;jJ\&#65533;H`&#65533;J&#65533;&#65533;&#65533;&#65533;/|	&#65533;&#65533;M&#65533;A#1^&#65533;&#65533;&#65533;&#65533;Ny&#65533;ms7&#65533;&#65533;V&#65533;&#65533;[&#65533;&#65533;&#65533;&#65533;.^&#65533;&#65533;i&#65533;&#65533;6&#65533;&#65533;&#397;&#65533;M&#65533;&#65533;&#65533;+v&#1065;&#65533;a&#65533;: ]&#65533;&#65533;(&#65533;&#65533;&#1448;A&#65533;&#65533;LC:g J&#65533;&#65533;&#65533;]j&#65533;Z&#65533;(&#208;d&#65533;h&#65533;&#65533;P&#65533;&#65533;^&#65533;&Ll"&#65533;*8vPa&#65533;v%sf4&#65533;2&#65533;&#1957;zeJT`&#65533;&#65533;&#65533;&#65533;&#65533;&#861;&#65533;&#6794;&#65533;&#65533;&#1011;&#65533;&#65533;&#65533;M&#65533;y&#65533;&#65533;&#65533;^&#65533;7&#65533;&#65533;&#65533;o~&#65533;&#65533;fO&#65533;&#65533;3&#65533;G&#65533;oy&#65533;&#65533;&#65533;&#65533;&#65533;&#65533;b=:Uo[U`&#65533;&#65533;&#65533;rK&#65533;&#65533;&#65533;&#65533;jXO&#65533;I&#65533;&#65533;&#65533;&#65533;&#65533;&#986;&#65533;Zb&#65533;*&#65533;&#65533;W+&#65533;&#65533;&#65533;K[&#65533;&#65533;&#65533;'&#65533;7&#65533;&#65533;b&#65533;&#65533;:C&#65533;f&#65533;&#65533;1=&#65533;&#65533;c
%W&#65533;&#65533;C&#65533;2k[;&#65533;4{&#65533;&#859;&#65533;&#65533;7F t&#65533;#^&#65533;&#65533;w&#391;&#65533;&#65533;
_&#65533;&#1589;&#1074;&#65533;&#65533;}e'&#65533;&#65533;Q&#65533;&#65533;/&#65533;{&#65533;&#65533;&#65533;s&#65533;5&#65533;&#65533;WF&#65533;&#65533;f{P&#65533;&#65533;&#65533;4&#65533;(&#65533;i*&#65533;9&#65533;b&#65533;;z&#65533;`&#65533;&#65533;M&#65533;&#65533;&#1373;&#65533;&#65533;&#319;&#65533;&#65533;&#65533;&#1810;S&#65533;&#65533;+/&#65533;&#65533;;
x&#65533;y_y&#65533;c'&#65533;&#65533;&#65533;&#65533;&#65533;D&#65533;&#65533;]&#65533;&#65533;&#65533;&#65533;!&#65533;(,t&#65533;/&#65533;&#65533;&#65533;Ng:Y&#65533;&#65533;&#65533;&#65533;&#661;&#1827;&#65533;&#65533;&#65533;&#65533;&#65533;&#65533;&#65533;&#65533;O&#65533;&#65533;&#65533;&#65533;&#65533;&#65533;&#65533;&#903;~&#65533;&#65533;&#65533;&#65533;&#65533;&#65533;&#65533;&#65533;&#1583;7&#65533;&#65533;&#65533;r%Z%(&#65533;c:N&#65533;&#65533;&#65533;&#65533;&#65533;+&#65533;9&#65533;&#65533;9&#65533;8%>L&#65533;p&#65533;[P&#65533;&#65533;&#65533;&#65533;&#65533;g&#65533;&#65533;N &#65533;&#65533;&#65533;&#65533;&#65533;&#65533;rYRz&#65533;&#65533;m&#65533;g;4`&#65533;c=&#65533;^XXb&#65533;+&#65533;&#65533;2&#65533;B{&#65533;&#65533;cAT#&#65533;5T&#65533;&#65533;t$&#65533;{-&#65533;5P&#65533;Y&#65533;`MX&#65533;@&#65533;Q&#65533;&#65533;&#65533;v&#65533;W&#65533;48}8&#65533;&#65533;&#65533;&#967;o&#65533;gv<&#65533;o?&#65533;vB&#65533;gj 1&#65533;N&#65533;x~&#65533;9&#65533;&#65533;?7y&#65533;&#65533;~&#65533;&#65533;x:v:&#65533;t	&#65533;G0&#65533;#i&#1093;&#65533;Fy!&#65533;%Dr&#65533;2l&#65533;h&#65533;&#65533;&#65533;
j&#65533;q&&#65533;W&#65533;s X&#65533;sHg&#65533;l&#65533;&#65533; &#65533;:&#65533;Jd14H&#65533;_&#65533;0&#65533;&#65533;ffoX|&#65533;c&#65533;&&#65533;ZW&#65533;s&#65533;V&#65533;UqW"&#65533;3h&#65533;&#65533;&#65533;&#65533;&#65533;&#65533;&#65533;&#65533;(v&#65533;&#65533;oA&#515;H0&#65533;&#65533;6oj&#65533;Q&#65533;&#65533;Ge@_ON&#65533;&#65533;Pxx&#65533; &#65533;8Fj&#65533;(VW&#65533;^&#65533;&#65533;a&#65533;+&#389;&#65533;&#65533;9&#65533;&#65533;u"7B&#65533;W&#65533;=Ws63X&#1542;&#65533;&#518;&#65533;xl&#65533;&#65533;^&#65533;&#134;w&#65533;\xx_&#208; &#65533;&#65533;d&#65533;&#65533;*&#1542;l&#65533;X&#65533;&#65533;&#65533;X&#65533;&#65533;\A25&#65533;w&#65533;&#65533;&#65533;&#65533;Mw&#65533;3B}q&#65533;&#65533;&#65533;&#65533;&#65533;;xvBxo@X&#65533;&#65533;&#65533;&#65533;&#65533;&#65533;&#65533; @&#65533;w&#65533;$b&#65533;&#65533;bZ&#65533;&#65533;&#65533;U&#65533;6&#65533;&#65533;~T&#65533;\&#65533;9&#65533;`&#65533;&#65533;)i$&#65533;&#65533;&&#65533;>{&#65533;EY&#65533;&#65533;&#65533;XX&#65533;V&#65533;8vn&#65533;6Qh&#65533;(Y&#65533;&#65533;&#65533;&#65533;&#65533;&#65533;&#65533;&#65533;0"&#65533;&#65533;&#65533;@m&#65533;6&#65533;C&#65533;YFi`#&#65533;aOd	kcu&#65533;&#65533; &#65533;&#65533;h&#65533;&#65533;&#65533;X&#65533;&#65533;&#65533;o&#65533;&#65533;S&#1615;&#65533;(&#65533;&#65533;('b^&#1540;&#65533;&#65533;h&#1069447;'^E&#65533;S&#65533;6m$"z&#65533;Tk&#65533;&#1413;&#65533;L&#65533;&#65533;&#65533;&#65533;gy$&#65533;&#65533;&#65533;yx&#65533;&#65533;&#65533;Z&#65533;m&#65533;&#65533;&#65533;&#65533;&#65533;q%C&#65533;&#65533;&#65533;&#856;&#65533;|!m&#65533;#&#65533;&#211;&#65533;x&#65533;-&#65533;>&#65533;"y&#65533;&#65533;&#65533;&#65533;HSK9SM)Z&#65533;6&#65533;J&#65533;&#65533;&#65533;&#65533;&#469;7X&#65533;X&#65533;v&#65533;&#65533;&#65533;&#65533;Y&#65533;y&#65533;&#65533;Yh&#65533;&#65533;&#65533;&#65533;&#65533;o&#65533;&#65533;BX&#65533;o&#65533;&#65533;&#65533;i&#65533;&#1354;&#65533;&#65533;5|lY&#65533;)%`&#65533;;f&#65533;aPA&#65533;c&#65533;L&#65533;&#65533;9\&#65533;?,&#65533;9&#65533;&#65533;"&#65533;m&#44638;IwIf5&#65533;&#65533;j!&#65533;&#65533;&#65533;I&#65533;t&#65533;&#65533;&#65533;&#65533;f1&#65533;<&#65533;#&#65533;&#65533;U&#65533;&#1078;&#65533;&#65533;&#1421;A&#65533;#&#65533;&#65533;&#331939;&#65533;f&#65533;	+B&#65533;Nd&#65533;&#65533;	|&#65533;)|Q&#1114;&#65533;&#65533;I&#65533;}&#65533;&#65533;^&#65533;&#65533;]&#1627;Y&#65533;+&#65533;&#M&#65533;&#249;&#65533;&#65533;9Z&#65533;&fN]&#65533;?&#65533;&#65533;&#65533;&#65533;&#65533;&#65533;&#65533;&#65533;&#65533;&#65533;&#65533;&#65533;m&#65533;&#65533;&#65533;&#65533;#&#1632;&#65533;&#65533;Pc&#65533;O&#65533;&#65533;%&#65533;&#65533;&#5732;&#65533;`&#65533;&#65533;H&#65533;&#65533;W3d&#65533;&#65533;Bs
&#65533;&#65533;$W&#65533;r&#65533;&#65533;&#65533;k&#65533;&#65533;dZ&#65533;G4&#65533;&#65533;x&#65533;VZ&#65533;}x3&#65533;&#65533;Y&#65533;Q&#65533;&#65533;&#65533;&#65533;&#65533;
$us&#65533;&#65533;D&#1040;&#65533;N9/X&#65533;&#65533;)&#65533;@+&#65533;H&#65533;&#1064;Ie&#65533;
E&#65533;X>Mr&#65533;,&#65533;&#65533;,:my&#65533;&&#65533;8&#65533;&#65533;&#65533;&#60579;RH&#65533;t&#65533;&#65533;&#65533;3&<&#65533;z&#65533;S&#1617;{&#612;|Y&#65533;&#65533;&#65533;'&#65533;&#65533;&#65533;&#65533;&#39639;&#466;2C&#65533;&#65533;C &#1573;]&#65533;V&#65533;&#65533;&#65533;&#65533;)&#65533;f&#65533;&#65533;&#287;&#65533;&#65533;O4Y&#65533;&#65533;9&#65533;&#1472;&#65533;%@(h&#65533;	&#537;/&#65533;&#65533;&#65533;(&#65533;&#65533;(r&#816;&#65533;&#1041;&#65533;@&#65533;BS&#65533;&#65533;&#65533;KT!H&#65533;&#65533;1u&#65533;&#65533;%o*n&#65533;u&#65533;&#65533;SV&#65533;5yWpu&#65533;&#65533;&#65533;&#65533;&#65533;&#65533;&#65533;FM:yf&#65533;&#65533;7
&#65533;&#65533;I&#65533;&#65533;~r&#65533;T&#65533;*^I&#65533;"&#65533;J&#65533;&#65533;GY&#65533;8&#65533;y)&#65533;&#65533;&#1700;&#65533;Qy &#65533;&#65533;&#40562;&#65533;&#65533;&#65533;(l &#65533;kH&#65533;L&#65533;k&#65533;v&#65533;&#65533;ps&#65533;&#65533;I=&#65533;a&#65533;
&#65533;rz&#65533;~&#65533;zg&#65533;]&#65533;j&#65533;&#65533;l&#65533;f&#65533;fyoZ"&#277;&#65533;u&#65533; x&#65533;I&#642;<&#65533;""&#65533;C#&#65533;>&#65533;Qu&#65533;4&#65533;KB&#65533;&#65533;q&#65533;T&#65533;CFA&#65533;&#65533;x&#65533;&#65533;&#65533;3&#65533;*:&#65533;&#65533;6R&#65533;?&#65533;N5&#65533;&#65533;8z&#65533;k&#1635;9f{&#65533;&#65533;s&#65533;f1&#65533;0D
&#65533;(xI&#65533;L:&#65533;P&#65533;V)&#65533;6&#65533;;&#65533;*&#754;&#65533;U&#65533;&#65533;&#65533;&#65533;48&#65533;ud&#65533; Kv&#65533;&#65533;&#65533;t&#65533;&#65533;O&#986;&#65533;B&#65533;&#65533; J&#65533;U&#65533;&#65533;4n&#65533;&#65533;&#65533;!/b&#65533;&#65533;&#65533;jW&#65533;h_2+&#65533;-&#65533;Yh&#65533;	&#65533;&#65533;@&#65533;`&#65533;c&#65533;Mf{u&#65533;'&#65533;&#65533;;N&#1620;&#65533;1&#65533;$;&#65533;&#65533;{6p3S&#65533;&#281;&#65533;&#65533;&#65533;}g&#65533;@~&#45701;w&#65533;&#65533;[6DB&#65533;&#804;&#65533;&#65533;&#65533;=&#65533;0&#65533;X&#65533;&#65533;&#65533;w&#65533;&#65533;8&#65533;-W&#65533;&#65533;&#65533;&#65533;+&#65533;R&#651;&#65533;{&#65533;&#65533;zr&#65533;gPd4&#65533;A&#65533;d&#65533;&#65533;2s&#65533;F&#65533;&#65533;&#65533;&#65533;0E&#65533;&#65533;A&#65533;&#65533;k&#65533;&#65533;"&#65533;&#65533;&#65533;9C+2s&#65533;&#65533;&#65533;&#65533;x&#65533;1&#65533;z&#65533;&#65533;[|C&#743;&#65533;&#65533;&#65533;&#65533;&#65533;&#65533;k&#65533;&#65533;&#65533;v?1&#65533;U&#65533;&#65533;V?&#311;fd*@&#65533;4&#65533;0 &#65533;&#65533;&#65533;&#65533;c7&#65533;v;vT&#65533;;ix&#65533;&#65533;W&#65533;&#65533;&#65533;;.&#65533;h&#65533;&#65533;&#65533;&#65533;t&#65533;&#65533;!C&#65533;&#65533;*&#65533;&#1865;&#65533;&#65533;&#1745;&#65533;t&#65533;&#65533;&#65533;&#65533;|&#65533;q&#65533;&#65533;V&#65533;&#65533;&#65533;p&#65533;&#1874;&#65533;&#65533;*&#65533;~	&#65533;C&#65533;&#65533;&#65533;!&#65533;&#65533;&#555;&#65533;&#65533;&#65533;&#65533;&#65533;&#65533;&#65533;W&#65533;&#65533;&#65533;&#711;&#65533;3&#65533;&#65533;&#65533;&#65533;&#65533;:v&#65533;2|&#619;&#65533;&#65533;&#65533;&#65533;&#65533;&#65533;4p&#65533;;%F&#65533;&#65533;?G&#65533;E&#65533;E|]&#65533;\&#65533;&#65533;&#65533;L&#65533;&#65533;&#65533;M&#65533;&#65533;$J&#345;&#358;X&#352;V&#65533;4
&#65533;6Z'kIq.&#65533;&#65533;WR&#65533;&#65533;
&#65533;&#65533;
d\&#427;&#65533;&#65533;&#65533;&#499;&#65533;&#65533;}&#65533;'&#65533;&#65533;p&#65533;L&#65533;&#696;&#65533;&#65533;&#65533;&#65533;I1G&#65533;Y@&#65533;&#65533;G&#65533;&#65533;&#65533;&#65533;&#65533;&#65533;&#65533;&#65533;&#65533;&#65533;&#521;&#65533;&#65533;"&#144;7&#65533;%&#65533;0&#65533;&#65533;
&#65533;j&#65533;X&#65533;&#65533;@sh~&#65533;&#65533;&#65533;&#65533;&#65533;;>&#65533;&#187;:&#65533;E2&#65533;&#65533;&#65533;&#65533;&#65533;L]&#65533;&#65533;`&#65533;&#65533;AW&#65533;
T&#65533;w&#65533;f&#65533;&#65533;k&#65533;{0&#65533;&#65533;&#65533;&#65533;&#65533;&#65533;6:&#65533;&#65533;&#65533;M&#65533;qR&#65533;M(rh&#65533;&#1229;Q&#65533;C]Si^H&#65533;&#65533;&#65533;r&#65533;w&#65533;rL&#65533;&#65533;'&#65533;&#1788;&#65533;k&#65533;&#65533;k~wZC&#65533;&#65533;SHT*2R&#65533;R&#65533;&#65533;&#65533;&#65533;&#65533;&#65533;&#65533;&#65533;&#870;#?&#65533;&#65533;sXa&#65533;&#65533;&#65533;&#65533;&#65533;%&#65533;f&#65533; 9L&#65533;\&#65533;&#65533;#4F&#65533;&#65533;F=&#65533;T&#65533;&#65533;&#65533;&#10512;},M&#65533;&#65533; &#65533;$&#65533;&#65533;dw&#65533;&#65533;6&#65533;&#293;&#65533;&#65533;&#65533;&#65533;&#65533;&#65533;&#65533;&#65533;&#860;&#65533;&#65533; "&#65533;7&#65533;&#65533;&#65533;&#65533;&#65533;Z&#65533;&#65533;&#65533;x&#65533;&#65533;9=cO&#65533;&#65533;oLpjey?&#65533;&#65533;&#65533;

,(&#65533;H&#65533;&#65533;9&#65533;s&#65533;&#811;&#65533;&#1842;&#65533;&#65533;C=&#65533;T&#65533;&#65533;Tm&#65533;&#65533;&#65533;&#65533;e&#65533;&#65533;&#65533;&#65533;&#65533;P&#65533;&#50427;&#65533;&#65533;&#65533;|&#65533;&#1780;&#65533;&#65533;&#65533;j&#65533;gm&#65533;J &#65533;&#65533;:&#65533;V&#65533;.&#65533;l&#65533;W&#65533;&#65533;&#65533;&#1445;&#1434;{}2oCg&#65533;&#65533;&#65533;u[&#65533;.&#65533;6&#1709;~&#65533;&#65533;&#65533;&#65533;&#65533;&#65533;&#65533;&#65533;&#65533;&#65533;&#65533;&#65533;Z2&#65533;-&#1997;	&#65533;l&#65533;&#65533;&#65533;he&#65533;&#1618;&#65533;&#65533;&#65533;&#1252;=&#65533;&#65533;[&#65533;%&#65533;qv|	 &#65533;&#1706;&#65533;k&#65533;&#65533;&#1712;-&#65533;k&#65533;OF&#65533;&#65533;H&#65533;d&#65533;&#65533;&#669;&#65533;&#65533;oV&#215;&#65533;&#65533;&#65533;$&#65533;+&#1238;"VM&#65533;&#65533;Z&#65533;&#65533;&#423;0&#65533;+&#65533;&#1640;&#65533;&#65533;&#65533;&#65533;&<Tv&#65533;"&#65533;A&#65533;&#65533;z&#65533;&#65533;&#65533;&#65533;-8%?}&#1861;&#65533;&#65533;Y4&#65533;2&#1551;Rv!}&#65533;v3&#65533;&#65533;+q&#65533;&#65533;X&#65533;=&#65533;,}&#65533;J	&#65533;&#829;&#65533;&#65533;==F&#65533;&#3992;&#65533;&#65533;G&#65533;X&#65533;=&#65533;&#65533;.&#65533;!W&#65533;&#65533;&#65533;&#65533;&#65533;}&#65533;&#65533; &#65533;&#65533;&#65533;<%&#65533;E&#65533;&#907;&#65533;E!&#65533;&#65533;*&#65533;]J&#65533;&#65533;&#65533;r&#1735;&#65533;&#65533;&#65533;CQN&#65533;C&#65533;&#65533;&#65533;&#65533;&#432;&#65533;&#65533;&#65533;&#1021;&#65533;&#65533;&#65533;d&#65533;&#65533; &#65533;&#65533;&#65533;"&#65533;3&#65533;+&#65533;R^j=$m&#65533;&#65533;&#65533;&#65533;&#65533;&#65533;&#65533;&#65533;7&#65533;W&#65533;09&#65533;S&#65533;[&#65533;e&#65533;'&#65533;u&#65533;&#65533;&#65533;U>#-&#65533;_&#65533;&#369;w&#65533;&#65533;&#65533;BU&#65533;[.56&#1620;&#65533;'f,&#65533;&#65533;&#65533;&#65533;&#65533;7g&#65533;&#65533;,&#65533;k&#65533;&#65533;&#65533;n&#65533;&#65533;&#65533;&#65533;~&#65533;&#65533;`&#65533;yq&#65533;w&#65533;&#65533;&#65533;&#65533;&#65533;n&#65533;|^&#65533;0;&#65533;&#65533;. &#65533;&#65533;&#65533;^&#65533;&#65533;&#65533;i` &#65533;&#65533;&#65533;&#65533;&#65533;l&#65533;&#65533;C&#65533;fh&#65533;&#65533;&#65533;}&#65533;~&#65533;&#65533;&#65533;&#65533;"&#65533;&#65533;&#65533;&#65533;m&#65533;&#65533;-&#65533;~<&#65533;&#65533;X5&#65533;&#65533;&#65533;O_v&#738;S`&#17237;^&#444;&#65533;&#65533;&#65533;&#65533;;\m$M&#65533;&#65533;m&#65533;&#65533;L&#65533;&#65533;&#65533;&#65533;;&#65533;`}&#65533;2=,&#65533;&#65533;&#65533;&#65533;&#65533;F&#65533;&#65533;&#65533;&#65533;k&#65533;&#65533;&#65533;&#65533;&#65533;fX&#65533;&#65533;	&#65533;&#65533;&#65533;&#65533;#&#65533;`&#65533;&#65533;&#65533;&#65533;@y1&#65533;v&#65533;&#65533;&#65533;&#65533;&#65533;&#65533;d&#65533;&#65533;0&#65533;&#65533;K&#65533;4k&#65533;&#65533;&#65533;&#65533;&#65533;U&#65533;&#65533;1&#65533;&#65533;{&#65533;&#141;&#65533;5=%&#65533;&#65533;	o&#65533;&#65533;&#65533;&#941;&#65533;&#65533;/&#65533;<&#65533;&#65533;[&#65533;.&#958;5&#65533;m&#299;&#65533;&#65533;&#65533;&#65533;&#657;/&#65533;&#65533;&#301;l&#65533;s&#65533;&#1717;&#65533;&#65533;&#65533;k#&#65533;&#65533;&#65533;&#65533;&#65533;&#65533;&#65533;&#65533;&#65533;;?w&#65533;J&#65533;&#65533;&#65533;IF&#65533;R&#65533;=&#65533;2&#65533;&#65533;&#65533;&#65533;&#65533;&#65533;&#65533;6}&#65533;c~&#232;&#65533;(&#65533;&#65533;&#65533;&#65533;L&#65533;&#65533;&#697;&#1544;&#65533;GM&#65533;&#65533;&#65533;&#65533;&#65533;&#431;&#65533;!y&#65533;&#65533;pL&#65533;zP!&#65533;r^&#65533; &#65533;&#65533;S&#65533;&#65533;&#65533;&#65533;&#65533;&#1411;&#65533;&#65533;x&#65533;&#65533;t&#65533;&#65533;+&#65533;&#65533;&#65533;&#65533;O)&#65533;&#65533;&#65533;&#65533;&#65533;O&#65533;&#65533;&#65533;&#608;&#65533;Q	{ejt04*&#65533;d&#65533;&#65533;&#65533;&#65533;&#65533;&#65533;&#65533;&#65533;&#65533;&#65533;5&#65533;"S&#65533;9E&#65533;0O&#65533;s#'V&#65533;&#65533;&#65533;q&#65533;Vech#9&#65533;&#65533;&#65533;&#65533;&#65533;&#65533;&#65533;&#65533;&#65533;&#65533;tR&#65533;&#506;#j'&#65533;&#65533;&#65533;>Crj&#1400;&#65533;hI&#65533;&#65533;&#65533;E&#65533;#I&#65533;&#65533;J&#65533;c&#65533;&#65533;&#65533;&#65533;&#65533;&#65533;&#65533;&#65533;&#65533;aob&#65533;b:&#65533;&#65533;&#65533;&#65533;&#65533;}&#65533;H&#65533;*\&#65533;paAD]D&#65533;&#65533;&#65533;&#65533;.&#65533;H&#65533;8&#65533;bF&#65533;d&#65533; &#65533;H&#65533;&
&#65533; &#65533;&#65533;&#725;(&#65533;"&#462;+.&#65533;prB1a&#420;)&#65533;O?H&#65533;&#65533;!&#614;&#65533;&#65533;:&#65533;I{:5&#65533;4hX&#65533;Y&#65533;&#65533;&#65533;&#65533;W
-2l [&&#65533;Y&#65533;b&#65533;&#65533;&#65533;j&#65533;jW&#65533;%P&#65533;9KVlx&#65533;&#1915;&#65533;&#65533;&#2043;&#65533;&#65533;
&#65533;&#65533;&#65533;\&#65533;&#65533; &#65533;+w.&#65533;/}&#65533;:@&#65533;L&#65533;3k&#65533;&#65533;S&#65533;d L&#65533;&#65533;&#65533;&#65533;&#1267;`&#65533;P&#65533;&#65533;G2o&#65533;b&#65533;&#65533;S&#65533;&#65533;5&#65533;&#65533;&#65533;n&#65533;&#65533;-8s&#65533;d&#65533;&#65533;&#65533;&#65533;:v\&#65533;!Q&#65533;\m=&#65533;&#65533;&#65533;&#65533;&#65533;! D&#65533;&#65533;N&#65533;={&#65533;&#65533;6=&#65533;&#65533;X&#65533;&#65533;M&#65533;:&#65533;Ri&#65533;_O&#65533;&#65533;&#65533;S(&#835;'&#65533;G&#65533;_I&#65533;&#65533;&#65533;RL2&#1153;&#65533;=&#65533;&#65533;zl&#65533;&#65533;&#65533;[F&#65533;[ZhUh&#65533;`]-&#65533;V[oQ&#1047; VWaz&#65533;X&#8774;&#65533;d/&#65533;XE^^E&#65533;No&#65533;m&#65533;&#65533;&#65533;&#65533;@Ap&#65533;&#13274;&#65533;&#65533;B&#65533;h&#65533;&#65533;H&#65533;v +&#65533;&#65533;&#65533;&#65533;j&#65533;&#65533;&#65533;g&#65533;&#65533;[&#65533;(V&#835;1by&#65533;p&#65533;|&#65533;&#65533;&#65533;&#65533;&#65533;[s&#65533;&#65533;e&#65533;l&#65533;&#65533;&#65533;Ie&#65533;&#65533;&#1116;d&#65533;w
q&#65533;&#65533;wE&#65533;&#65533;&#65533;Q~8}&#65533;`&#65533;&#65533;%&#65533;&#65533;&#65533;'&#65533;}&#65533;&#65533;g&#1952;&#65533;&#65533;&#65533;@&#65533;H &#65533;< &#65533;&#65533;{&#65533;&#65533;P&#65533;A2&#65533;	1H&#65533;&#65533;;~&#65533;&#65533;f&#65533;a&#65533;a&#65533;&#65533;\&#65533;&#65533;&#65533;&#65533;&#65533;+&#65533;&#65533;a&#65533;&#65533;&#65533;&#65533;&#65533;&#65533;^&#65533;98v&#65533;&#65533;\&#19676;&#65533;&#65533;&#628;&#65533;Q&#65533;@&#65533;&#65533;&#65533;&#65533;*&#65533;9&#65533;&#65533;r&#65533;&#65533;S&#65533;.&#65533;m&#65533;*o#&#65533;iO?X9f&#65533;&#65533;&#65533;f&#65533;&#65533;&#65533;%g&#65533;&#65533;]&#65533;&#65533;&#65533;Z&#65533;&#65533;
&#65533;&#65533;&#1881;v{
\gQ&#65533;*&#65533;&#65533;&#65533;5lR&#65533;&#65533;_&#65533; @&#65533;|U*x&#65533;U'h&#138;e1}i&#65533;Q(&#65533;&#65533;&#65533;&#65533;!&#65533;O&#65533; &#65533;&#65533;4&#65533;@&#65533;&#65533;&#65533;n&#65533;&#65533;B&#65533;E&#65533;&#65533;&#1173;&#65533;o&#65533;za/&#65533;u&#65533;&#65533;&#65533;5&#65533;&#65533;PG&#65533;&#65533;P&#65533;&#65533;s&#65533;&#731;&#65533;	H&#65533;Q&#65533;&#65533;;.2	&#65533;dK&#65533;lgKIp&#65533;I&#65533;&#65533;&#65533;Zx+&#65533;-4.J&#65533;&#65533;k&#65533;&#65533;&#65533;&#65533;&#65533;=&#65533;&#65533;&#1655;&#65533;C&#1851;&#65533;&#65533;j&#65533;&#65533;&#65533;&#65533;&#65533;&#65533;1&#65533;&#65533;w&#65533;ux&#65533;gx&#65533;&#65533;&#65533;Q&#65533;&#65533;&#65533;{&#65533;&#65533;'&#65533;H\&#65533;&#65533;&#65533;3&#65533;&#65533;1&#65533;	&#65533;&#38462;&#65533;RLuq&#65533;&#65533;&#65533;&#65533;&#65533;2?&#65533;LIt1&#65533;&#65533;&#65533;j5VW&#65533;`Y&#65533;34.&#65533;&#65533;&#65533;&#65533;(&#65533;&#65533;&#65533;&#65533;&#65533;E&#65533;&#65533;c}K:&#65533;q&#65533;&#65533;&#65533;&#65533;>&#65533;&#65533;&#65533;c&#65533;_I&#65533;-&#65533;&#65533;&#65533;	&#65533;&#65533;-&#1768;l+@&#65533;r&#1234;A&#65533;&#65533;&#667;&#65533;&#503;&#65533;&#65533;&#65533;	&#65533;Y&#65533;&#65533;c&|9q&#65533;&#65533;p`&#65533;&#16686;_&#65533;&#65533;&#65533;&#65533;$&#65533;&#65533;U&#65533;&#65533;O&#65533;O&#65533;(EB&#65533;}K&#65533;&#717;&#65533;&#65533;t&#65533;K]c0
Q0&#65533;pNx=a&#65533;&#65533;&#65533;(&#65533;&#65533;&#65533;v&#65533;&#65533;[&#65533;t&#65533;&#1481;* &#65533;&#65533; p&#65533;&#65533;l&#65533;q&#65533;&#65533;(d<&#65533;Y&#65533;y&#899;&#65533;&#65533;&#65533;h4^A&#65533;j`$&#65533;T&#17533;2v-&#65533;A[&#65533;&#65533;&#65533;&#65533;&#65533;f+/q&#65533;&#1582;u 8&#65533;-~&#65533;;&#65533;&#65533;&#65533;>=&#65533;o&#65533;&#65533;J[FAG&#65533;&#65533;&#65533;4&#65533;&#65533;i&#65533;&#65533;&#65533;&#65533;k_&#65533;&#65533;W&#65533;@z&#65533;,&#65533;&#65533;&#65533;&#65533;#59&#65533;&#65533;&#65533;0k&#65533;T@2&#65533;S&#65533;&#65533;t&#65533;&#65533;&#65533;&#65533;T&#65533;D&#65533;&#65533;I&#65533;.#&#65533;&#65533;,E%6&#41321;&#207;&#65533;H&#65533;9 &#65533;&#65533;e&#65533;j&#65533;KD&#65533;&#65533;&#65533;&#65533;@&#65533;2&#65533;&#65533;i|&#65533;e&#65533;Z&#284;&#65533;F&#65533;D&#65533;+ &#65533;G&#65533;/v&#65533;h
&#65533;'w&#65533;Er&#65533;
Cj&#290;&#65533;S&#65533;v&#65533;&#65533;@#&#65533;&#65533;%&#65533;&#65533;%&#65533;&#65533;&#65533;&#65533;&#65533;&#65533;Q&#65533;&#65533;&#65533;&#65533;}f[&#65533;?&#65533;&#65533;G!&#65533;~"X&#65533;u&#65533;&#65533;-D*&#65533;`&#65533;&#65533;&#65533;&#65533;&#65533;n&#65533;)&#65533;V&#65533;&#65533; 9&#65533;@&#65533;z&#65533;&#65533;>&#65533;&#65533;8A&#65533;&#65533;&#1584;&#65533;Di&#65533;&#65533;&#65533;&#889;&#65533;0&#65533;?&#632;&#65533;&#65533;3y&#65533;NgrS&#65533;&#65533;,=&#65533;/}&#65533;&#65533;[&#65533;G&5&#65533;A&#65533;L&#65533;&#65533;$Ua`%u7&#65533;fJE 2&#65533;&#1638;pvE2ZTh&#65533;&#65533;W&#65533;&#65533;sFE&#65533;]M&#65533;&#65533;&#1462;&#65533;s`&#65533;&#65533;4&#65533;&#65533;&#65533;F&#65533;&#65533;&#65533;J	&#65533;"&#1312; &#65533;&#65533;&#65533;8P@rB&#65533;&#65533;I&#65533;&#65533;&#621;D>tnM&#65533;k&#65533;0&#65533;I&#65533;v&#1330;&#65533;d+&#65533;4&#65533;Y&&#65533;P'U)&#65533;TB&#65533;^&#65533;_$&#65533;&#65533;1&#65533;)&#65533;z&#65533;'&#65533;&#65533;&#65533;Ne&#65533;T]&#65533;&#65533;O4,J
&#65533;&#65533;[.&#65533;#Km&#65533;S[&#65533;L&#65533;&#65533;&#65533;OcpJLHQ7&#65533;&#65533;&#65533;X&#65533;V&#65533;&#65533;t&#65533;Ft&#65533;&#65533;*&#65533;Yz|&#1403;&#65533;u&#65533;Y&#65533;
&#65533;z&#65533;&#65533;D&#65533;!&#65533;,?&#65533; &#65533;M&#65533;&#65533;
_&#65533;&#65533;W&#65533;&#65533;c&#65533;j~&#65533;&#1488;&#65533;I&#65533;c&#65533;&#65533;7y&#65533;&#65533;nw_&#65533;cv&#65533;&#65533;&#65533;k&#65533;&#65533;&#65533;&#65533;&#43302;&#65533;iJW&#65533;:&#65533;H5&#65533;t*&#65533;&#65533;&#65533;	/&#65533;&#65533;9&#65533;-O&#65533;&#65533;&#565;&#65533;d#U&#65533;y8&#65533;`D&#65533;L&#65533;&#604;&#65533;8&#65533;
7&#65533;&#65533;4&#65533;T`<<&#65533;&#65533;(&#65533;&#65533;3&#65533;&#65533;&#65533;&#65533;&K&#65533;&#65533;y&#65533;JY7:]&#65533;1&#65533;&#65533;&#65533;.w&#65533;2/&#65533;&#65533;,DM&#65533;&#65533;&#65533;&#65533;&#65533;&#65533;2&#718;}|o}#&#1096;&#65533;&#65533;&#1150;fcs~&#65533;>&#65533;z&#65533;m,&#65533;g07&#65533;&#65533;&#65533;&#65533;&#65533;&#65533;&#65533;z&#65533;&#65533;E4&#65533;]@=?M&#65533;&#65533;wi&#65533;&#65533;|&#65533;a&#65533;+&#65533;@&#65533;&#65533;&#65533;m&#65533;&#65533;&#65533;&#65533;1&#65533;Vl&#65533;H&#65533;&#65533;<&#65533;&#65533;&#65533;&#65533;&#1710;S:&#65533;u&#65533;&#65533;Z#&#65533;6&#65533;&#65533;Ln&#65533;&#65533;&#65533;&#65533; f2&#65533;&#65533;&#65533;yN'g&#65533;*$ub&#65533;3k&#65533;3&#65533;&#65533;sm&#65533;&#65533;&#65533;&#65533;j&#65533;&#65533;&#65533;&#65533;+a&#1644;&#65533;8&#65533;&#65533;&#65533;p&#65533;&#65533;_9&#65533;m2 &#65533;&#200;&#65533;bS&#65533;&#65533;=&#65533;&#65533;}N&#14455;&#65533;`

&#65533;&#65533;V&#1970;&#65533;&#1916;K&#65533;&#65533;&#65533;&#65533;&#65533;&#65533;&#65533;&#65533;I&#65533;V&#65533;#&#65533;&#65533;+cj<d&#65533;>&#65533;1E&#65533;R&#65533;&#65533;N&#65533;-&#65533;&#65533;&#65533;&#65533;D&#65533;&#845;&#65533;&#65533;r<&#65533;X&#65533;."Q4&#65533;&#65533;&#65533;&#65533;@|&#65533;h&#65533;&#65533;W&#65533;aC#&#1173;&#65533;;&#65533;&#65533;.y&#65533;&#65533;&#65533;n&#65533;Z&#986;&#65533;*&#65533;L&#65533;z&#65533;";`f&#65533;&#65533;&#65533;&#1806;&#65533;&#65533;&#65533;&#65533;&#65533;&#65533;[&#1796;%&#65533;~&#989;&#65533;t+&#65533;m&#65533;,&#65533;&#65533;nk&#65533;&#65533;zn&#65533;&#65533;&#65533;&#379;v&#65533;=&#65533;?_2&#1831;x&#1886;&#65533;.P@&#1400;&#65533;[&#65533;&#65533;&#65533;&#65533;c!Yv)&#65533;2N54&#65533;&#65533;&#65533;&#65533;I&#65533;1&#65533;&#65533;&#65533;&#65533;NC&#65533;KW&#65533;&#65533;&#65533;%q&#65533;P[g^&#65533;&o9M?Ux&#65533;msAGH}&#65533;&#65533;	n&#65533;&#65533;&#65533;&#65533;&#65533;&#65533;&#65533;&#65533;*&#65533;9&#65533;l&#65533;ee&#974;&#65533;&#65533;&#65533;&#65533;kf&#65533;s&#65533;&#65533;&#65533;&#65533;lk&#1903;X&#65533;&#65533;&#65533;p&#65533;&#65533;G&#65533;X>`&#65533;&#65533;K X&#65533;&#65533;p&#1605;&#65533; &#65533;&#65533;&#65533;o&#65533;&#65533;&#65533;=SW&#65533;&#65533;p;Z&#65533;H]F&#65533;8!&#65533;&#65533;],&#65533;&#65533;g&#65533;&#65533;&#65533;&#65533;P&#65533;&#65533;T~&#65533;1q&#65533;x&#65533;3&#65533;Kw&#65533;<E[&#65533;f\&#65533;&#65533;&#65533;&#65533;2&#65533;&#65533;&#65533;%7t.&#65533;L&#65533;&#65533;&#65533;&#65533;M&#65533;&#65533;zG&#65533;Cps Q<W6o&#65533;O&#65533;&#65533;{P1&#65533;w&#65533;&#65533;`&#65533;QW&#65533;|ggv&#65533;&#65533;_&#65533;u:&#65533;;&#13699;&#65533;?:8?s&#65533;&#65533;&#65533;P&#65533;GGx&#65533;?
5v&#65533;B&#65533;&#65533;&#65533;&#65533;&#65533;}Roa&#65533;vht~&#17861;W&#65533;&#65533;i&#1285;&#65533;gF&#262;=$&#65533;A/&#65533;9&#65533;&#65533;b4&#65533;R	g7&#65533;V&#65533;$&#65533;p,$@&#65533;&#65533;'q&#65533;b&#65533;Tz&#65533;'Suw&#1527;&#65533;&#65533;&#65533;K7z&#65533;&#65533;y
&#65533;&#65533;xy&&#65533;K&#65533;&#65533;&#65533;&#65533;2r&#65533;<&#945;H&#65533;)G&#65533;;T &#65533;&#65533;MFf&#65533;a&#65533;&#65533;r&#65533;v&#2036;(&#65533;$&#65533;&#65533;E&#65533;6^tOP&#65533;z&#65533;"&#65533;Gg&#65533;A&#65533;|D(}@&#65533;&#65533;&#65533;8_&#65533;G&#65533;D&#65533;$G&#65533;&#65533;J&#65533;&#65533;t&#65533;&#65533;&#65533;x&#65533;Q&#65533;&#65533;S&#65533;#&#65533;&#65533;&#65533;&#65533;W&#1064;"IC5&#65533;&#65533;&#65533;&#65533;&#65533;8ucZ&#65533;9&#65533;&#65533;&#65533;&#65533;w&#65533;ck&#65533;1b&#65533;GU,&#65533;&#65533;D&#65533;&#65533;b=U&#65533;gCpL&#65533;&#65533;&#65533;w8CE&#65533;%&#65533;&#65533;&#65533;y&#65533;sL&#65533;&#65533;z&#65533;&#65533;N&#65533;&#65533;L &#65533;]&#65533;&#65533;60'\&#65533; &#65533;W &&#65533;#F,c&#65533;&#65533;&#65533;&#438;<&#65533;&#65533;"&#65533;@/.(&#65533;&#65533;5fS&#65533;&#65533;O&#65533;88&#65533;m&#65533;&#65533;B&#1547;,&#65533;&#65533;Y&#1483;9}&#65533;W&#65533;&#65533;
&#65533;C&#65533;W&#65533;&i&#65533;&#65533;"&#65533;&#65533;5>pC&#65533;C&#1604;&#65533;fEyF"b"&#65533;h&#65533;`&#65533;A&#65533;fa&#65533;&#12686;wC&#65533;&#65533;&#65533;pj8<&#65533;p6&#65533;(&#65533;&#65533;4&#65533;:&#65533;&#65533;'&#65533;&#65533;U5!&#65533;&#65533;(&#65533;"k&#65533;Wb  J&#65533;zk&#65533;&#65533;&&#65533;T&#1204;d&#65533;5+0&#65533;!Y1&#65533;3H$CGw&#65533;&#1560;]G&#65533;&#65533;% &#65533;oh&#65533;&#65533;&#65533;&#65533;5x&#65533;R&#65533;&#65533;/&#65533;&#65533;&#65533;&#29855;&#65533;m&#65533;$&#65533;G&#65533;E&#65533;u&#65533;v&#65533;P&#65533;&#1427;&#65533;&#65533;&#65533;&#65533;&#65533;&#65533;&#65533;n&#65533;y&#65533;Dp+&#65533;X&#65533;u&#65533;b&#65533;<@&#65533;09&#65533;?&#65533;%&#65533;wS&#65533;&#65533;w&#65533;&#65533;a&#527;
&#65533;!&S7&#65533;(&#1102;n&#65533;g&#65533;y&#65533;J&#65533;&#65533; I0w&#65533;:&#65533;&#65533;&#65533;8&#65533;&#65533;&#65533;	e:&M&#65533;&#65533;&#65533;&#65533;&#65533;&#1608;&#65533;F&#65533;p&#65533;&#65533;(&#65533;&#65533;!&#65533;v&#65533;&#65533;O'B&#65533;c&#65533;Fr&#65533;`Z8;w&#65533;&#65533;&#65533;&#65533;&#65533;u&#327;O &#65533;&#65533;H&#65533;iF&#65533;&#65533;&#65533;&#65533;&#65533;X&#65533;&#65533;&#65533;&#65533;&#65533;7&#65533;4&#65533;z&#65533;
"&#65533;6b&#65533;&#65533;&#65533;&#65533;&#65533;(&#65533;&#65533;,&#1698;I&#65533;&#65533;=e&#65533;&#65533;%j~>&#65533; ;d&#65533;&#65533;x&#65533;&#65533;	x&#65533;&#65533;w:!B&#65533;&#65533;w&#65533;7&#65533;&#469;&#65533;&#65533;2&&#65533;6u&#65533;&#65533;&#65533;Y0&#65533;&#65533;A}1g$Q&#65533;&#65533;z&#65533;&#65533;&#65533;C&#65533;0&#34391;&#65533;&#65533;%&#65533;&#65533;&#65533;;&#65533;&#500;&#65533;E&#65533;&#65533;&#65533;T&#65533;6&#65533;iK&#65533;Rb&#65533; &#65533;&#65533;&#65533;&#65533;&#65533;&#65533;p$&#65533;~Z&#65533;&#65533;&#65533;=&#65533;&#65533;?&#65533;-&#65533;&#65533;.
Q&#65533;&#65533;?&#65533;8&#65533;&#65533;&#65533;j:&#65533;&#65533;|29&#65533;K&#65533;&#65533; &#65533;-&#65533;&#65533;&#65533;:&#65533;&#65533;+z&#65533;&#65533;&#1698;&#65533;Z&#65533;&#65533;&#65533; &#65533;&#65533;6 1J&#65533;;$  &#65533;&#65533;8&#65533;&#65533;d &#65533;&#65533;&#65533;&#65533;&#65533;&#65533;C(&#65533;&#65533;&#65533;&#65533;&#619;X	b&#65533;l&#65533;&#65533;&U&#65533;'&#65533;qi8&#65533;j)*	xJc&#65533;w)&#65533;&#65533;aS&#65533;&#65533;&#65533;i)p\&#65533;&#65533;&#65533;&#1881; &#65533;&#65533;&#65533;R&#65533;&#65533;Ua&#65533;8&#980;&#65533;K&#65533;!&#65533;z&#65533;bV&#65533;&#65533;h&#65533;&#65533;&#65533;&#65533;&#65533;&#665;&#65533;&#65533;t`P&#65533;J&#65533;Z&#65533;&#65533;w&#65533;*&#65533;&#65533;&&#65533;y&#65533;&#65533;&#65533;0&#65533;&#65533;a9&#65533;&#65533;`&&#65533;&#65533;&#65533;&#65533;&#65533;&#65533;&#738;!R&#65533;&#65533;&#65533;59&#65533;^&#65533;Z r0^&#65533;&#65533;q\&#65533;8&#65533;&#65533;&#65533;8p&#65533;&#65533;9&#65533;&#65533;YxV&#65533;&#65533;&#65533;HS&#65533;pg&#65533;:D&#65533;0&#65533;&#65533;(P&#65533;=&#65533;K&#65533;
&#65533;&#65533;j&#65533;&#65533;&#65533;&#65533;ZD&#53862;&#65533;I&#65533;E$*&#65533;(&#65533;&#65533;3&#65533;x&#65533;&#65533;%T&#65533;y&#65533;k&#593; *&#65533;&#65533;{&#65533;&#65533;&#65533;&#65533;&#65533;9:&#65533;&#65533;&#65533;p&#65533;&#65533; K&#65533;sk&#65533;&#65533;
&#65533;&#65533;&#65533;ic&#65533;&#65533;&#65533;&#65533;h&#65533;f&#65533;&#65533;&#65533;&#65533;&#65533;HX;P&#65533;&#65533;&#65533;Ef!&#65533;&#65533;&#65533;z*k &#65533;B&#65533;I&#1670;&#65533;&#65533;0W
&#154;J&#65533;:&#65533;%Lab&#65533;&#65533;6c&#65533;&#65533;eC&#65533;w&#65533;&#65533;WR&#54799;&#65533;&#65533;'H&#65533;9&#65533;&#238;1&#65533;RU&#65533;|	&#65533;&#65533;&#65533;&#65533;&#65533;&#65533;5&#65533;&#1239;&#65533;&#65533;t	&#65533;&#65533;La&#65533;y&#65533;&#65533;&#65533;+&#65533;&#65533;{&#65533;^&#65533;&#65533;
&#65533;&#65533;:g&#65533;&#65533;&#65533;&#65533;OW&#65533;BX&#65533;-&#65533;&#65533;ZG_&#65533;&#65533;&#65533;&#65533;1&#65533;&#65533;	&#65533;&#65533;&#65533;&#65533;&#1790;):L&#1494;u&#554;	0&#65533;;&#65533;=
H&#65533;r~&#65533;S&#65533;&#44188;("&#65533;&#65533;&#65533;&#65533;&#1743;EJ&#65533;!&#65533;&#65533;q&#65533;va&#65533;q&#65533;F&#65533;4C&#65533;&#65533;b)[&#65533;gc#&#65533;R&#65533;s&#65533;_j&#65533;&#65533;FMP{&#65533;H&#65533;&#65533;&#65533;&#65533;2&#65533;;&#267;2&#65533;]s&#187;&#65533;T&#65533;&#65533;K&#65533;&#65533;&#766;&#65533;&#65533;&#65533;&#488;&#65533;&#688;&#65533;K&#65533;Iuv{&#65533;Y&#1475;&#381;@&#65533;|&#65533;j&#65533;&#65533;J&#65533;&#65533;&#65533;&#65533;;&#65533;&#65533;T<&#65533;T+&#65533;&#65533;MU&#65533;&#65533;Ia&#65533;&#65533;7&#65533;&#65533;{y&#65533;&#65533;&#781;&#1786;&#65533; &#65533;&#65533;&#65533;@Z$%4&#65533;&#330;&#65533;&#65533;&#65533;=f&#65533;&#65533;e0l&#65533;&#65533;R&#65533;ezr&#65533;r&#905;&#65533;6 &#65533;&#65533;a"&#65533;&#65533;&#1303;&#65205;&#1008;&#65533;3&#65533;&#65533;&#65533;&#65533;&#65533;&#65533;&#65533;.|&#65533;J&#65533;&#65533;&#65533;&#65533;&#65533;@&#65533;9&#65533;&#65533;S<&#65533;j&#65533;W&#65533;I|&#65533;@&#65533;&#65533;&#65533;&#65533;&#65533;&#65533;&#65533;&#65533;&#65533;&#65533;l&#65533;&#65533;
&#65533;&#65533;^&#65533;&#298; &#65533;8p&#65533;U&#644;&#65533;R&#65533;&#65533;&#65533;&#65533;&#65533;2&#65533;&#65533;&#65533;_&#65533;-&#65533;&#65533;&#65533;+&#65533;&#65533;&#65533;&#65533;&#65533;P&#65533;&#65533;&#65533;Z&#65533;&#65533;&#65533;&#65533;&#65533;&#474;C&#65533;A&#65533;c\@&#65533;&#65533;&#65533;&#1352;&#65533;3&#65533;1&#65533;TRu&#65533;7&#65533;&#65533;L&#65533; &#65533;&#65533;*U	&#65533;S&#65533;&#184;'&#65533;&&#65533;Z&#65533;&#65533;lLj&#237;&#65533;&#65533;*&#65533;&#65533;&#65533;&#65533;`&#65533;&#65533;n&#65533;&#65533;&#65533;&#65533;vd&#65533;&#65533;|
&#65533;&#65533;&#65533;&#65533;&#65533;&#65533;&#65533;&#65533;C&#65533;&#65533;&#65533;&#65533;{R&#65533;&#65533;&#65533;&#65533;&#65533;&#65533;&#65533;&#65533;&#65533;9&#65533;&#65533;&#65533;&#65533;L&#65533;&#65533;&#65533;&#392; K&#65533;&#65533;&#65533;f<B&#65533;&#65533;&#65533;j&#65533;&#65533;$&#65533;&#65533;kw&#1564;&#65533;t&#797;&#65533;&#183;&#65533;&#65533;&#65533;&#65533;&#495;&#65533;&#65533;!&#1324;&#952;&#65533;&#65533;&#65533;&#606;&#65533;;&#65533;a+&#65533;&#65533;&#65533;&#141;&#65533;&#65533;MA&#551;&#65533;&#65533;hL&#65533;&#65533;s&#65533;f8@&#65533;&#65533;&#65533;&#65533;&#65533;&#65533;
m&#65533;&#65533;&#65533;A<&#65533;
&#744;|&#65533;{{&#65533;
&#65533;	&#65533;&#65533;&#65533;b&#65533;&#1089;&#65533;8Ez&#65533;&#65533;&#65533;&#65533;&#65533;)&#65533;W|&#65533;&#65533;yw-&#65533;/&#65533;&#65533;_=&#65533;I&#65533;&#65533;A&#65533;&#65533;P&#65533;&#65533;j[&#65533;&#65533;(&#65533;}&#65533;&#65533;K&#65533;&#65533;x&#65533;&#65533;*&#65533;&#65533;&#65533;&#65533;&#65533;s&#65533;z&#65533;&#65533;[&#65533;&#65533;&#65533;&#65533;&#65533;&#65533;S-&#65533;&#65533;&#65533;&#65533;YMdR&#65533;&#65533;&#65533;:&#65533;x&#65533;&#65533;&#65533;~&#65533; %&#65533;&#65533;&#189;&#65533;&#65533;&#65533;&#65533;&#65533;k&#65533;G&#65533;|&#65533;&#65533;&#65533;&#65533;&#65533;&#1441;&#65533;&#65533;=&#65533;&#65533;&#65533;&#65533; %*&#65533;}&#65533;&#1859;&#758;&#65533;&#65533;&#65533;S&#65533;&#65533;&#65533;y2&#65533;&#65533;i|&#65533;9T&#65533;@&#1977;&#65533;&#65533;0}&#1936;-&#65533;&#65533;i7&#65533;9Z&#65533;Zc&#65533;&#65533;&#65533;&#65533;j&#65533;&#65533;&#65533;&#65533;&#65533;'Q&#65533;&#65533;&#65533;7&#65533;]&#65533;I&#65533;z@&#65533;c&#65533;&#65533;&#65533;&#65533;ob&#65533;&#65533;TdR&MO&#65533;&#65533;&#65533;v&#65533;&#65533;=&#1622;&#65533;U8&#65533;&#65533;&#65533;&#65533;-H`&#1799;`
&#65533;&#65533;&#65533;&#65533;&#1836;|&#65533;&#1085;&#1419;&#1377;&#65533;G&#1525;&#65533;&#65533;&#65533;&#65533;&#65533;&#65533;&#65533; &#65533;&#65533;QX&#65533;i\&#65533;)l&#65533;&#65533;&#14981;&#65533;s&#65533;:&#65533;&#65533;&#1549;&#65533;&#65533;&#65533;/K&#65533;&#65533;;&#65533;X{&#65533;&#65533;1&#65533;&#65533;&#65533;w=~&#65533;&#65533;&#65533;pe*&#197;Lp&#65533;&#65533;R&#65533;34A&#65533;&#65533;&#1965;&#65533;&#65533;&#65533;\]&#65533;&#341;m&#65533;&#2630;&#65533;|&#65533;&#65533;&#65533;&#65533;&#65533;8&#65533;!&#65533;&#65533;&#65533;%&#65533;&#65533;,&#1165;&#65533;&#65533;&#65533;&#65533;&#65533;p&#65533;&#65533;&#65533;HB&#65533;&#65533;M&#65533;8&#65533;&#65533;&#65533;&#65533;:.&#65533;&#65533;&#65533; L&#65533;K{7j&#65533;z&#65533;&#65533;
>&#22023;&#19172;&#65533;&#65533;Z&#65533;&#65533;w&#65533;A&#65533;&#65533;&#636;&#65533;&#65533;&#65533;&#65533;&#65533;&#65533;&#65533;&#65533;&#65533;{&#65533;&#65533;&#65533;&#1308;&#65533;&#65533;&#65533;P&#65533;&#65533;&#65533;;&#65533;&#65533;&#65533;&#65533;m&#65533;yoz&#65533;&#65533;&#65533;z&#65533;&#476;p&#65533;&#65533;|&#65533;&#536;4$^H&#65533;k&#65533;&#65533;&#65533;E&#65533;&#1694;&#65533;&#65533;v&#65533;^&#65533;&#65533;&#65533;x&#65533;~  &#65533;&#65533;&#65533;&#65533;&#65533;u&#65533;&#65533;Q;&#1547;&#1851;&#65533;&#65533;N&#65533;h&#65533;"&#65533;k&#65533;&#65533;&#65533;&#65533;L&#65533;&#65533; Vp8z&#65533;&#65533;T&#65533;&#65533;&#65533;7&#65533; s&#65533;%6&#65533;G&#65533;&#65533;]&#65533;MD&#65533;a&#65533;9&#1446;&#65533;&#65533;&#1005;&#65533;UE&#1759;m&#1755;&#65533;Z&#65533;-&#65533;&#65533;&#65533;@&#65533;&#65533;&#65533;{}&#65533;e&#65533;,&#65533;&#65533;&#65533;'&#65533;&#65533;0&#65533;&#65533;&#65533;&#65533;&#65533;1&#65533;&#65533;q=&#65533;&#65533;>&#746;&#65533;-s &#65533;=&#65533;&#65533;&#65533;&#65533;'?&#65533;^&#65533;&#65533;Q-&#65533;jZD&#65533;&#65533;&#65533;}&#65533;&#65533;M&#65533;&#65533;}&#22782;&#65533;O&#65533;&#65533;0&#65533;u&#65533;R&#65533;\&#65533;<&#65533;n&#65533;&#65533;&#65533;&#65533;&#410;&#65533;:9&#65533;>Dj&#65533;K&#65533;&#65533;&#65533;&#65533;&#65533;&#65533;&#65533;O&#65533;iL9&#65533;&#924;&#65533;&#65533;z@&#65533;&#65533;(?&#65533;c6&#65533;&#65533;&#65533;6&#65533;&#65533;&#65533;&#65533;&#65533;>&#65533;&#1293;&#65533;&#65533;N&#65533;;?&#65533;zk&#65533;&#65533;=&#65533;|&#62718;&#65533;&#65533;&#65533;&#65533;&#65533;&#1958;&#65533;m&#170;v&#65533;&#65533;~RO&#65533;&#65533;]&#65533;&#65533;j&#65533;l/&#65533;I1&#65533;&#65533;Q?&#65533;&#65533;&#65533;&#65533;vG&#65533;&#1844;&#65533;&#65533;C&#65533;&#65533;&#65533;&#65533;4&#65533;&#65533;h&#65533;&#65533;&#65533;&#238; &#65533;>&#65533;Z&#65533;&#1661;&#65533;07&#65533;M}/&#65533;&#65533;:#&#65533;t&#65533;/&#65533;H&#65533;&#65533;&#65533;&#65533;n/H3n&#1908;,A&#65533;&#65533;&#65533;&#65533;&#65533;BM&#65533;D&#65533;&#65533;&#65533;*%&#65533;&#65533;&#65533;y?&#65533;@z&#65533;%&#65533;&#65533;&#65533;0f&#65533;9&#65533;~&#65533;o&#65533;&#65533;o|&#65533;&#65533;<&#65533;#&#65533;9]G]&#65533;&#65533;&#65533;&#65533;&#65533;&#65533;&#65533;lb&#65533;&#65533;&#65533;a&#65533;&#65533;&#65533;&#65533; &#65533;&#65533;&#65533;j&#65533;&#65533;Y&#65533;&#65533;&#65533;u&#65533;&#65533;&#65533;o&#65533;&#65533;.&#65533;&#65533;&#65533;
&#65533;&#65533;&#65533;&#65533;&#65533;&#65533;&#65533;&#65533;&#65533;&#65533;
&#65533;>(`&#65533;&#65533;&#65533;&#65533;&#65533;&#65533;&#65533;&#65533;&#65533;&#65533;&#65533;&#65533;&#65533;Z&#65533;V&#65533;Ver&#65533;==O7&#65533;"&#65533;&#65533;&#65533;$&#65533;&#65533;&#65533;&#65533;&#65533;&#65533;&#65533;O&#65533;&#65533;&#65533;L&#65533; &#65533;&#65533;&#65533;&#65533;&#1055;&#65533;0J`[&#560;!&#65533;&#65533;&#65533;&#65533;&#65533;X&#65533;W&#65533;(&#65533;&#65533;D&#711;&#65533;&#65533;&#65533;&#65533;&#65533; &#50417;&#65533;&#65533;P[&#65533;&#65533;e0&#65533;*&#65533;b&#65533;&#65533;QG~H&#65533;&#65533;I&#65533;&#989;&#65533;L
}9,L&#65533;&#65533;z&#65533;&#65533;&#65533;&#65533;E&#65533;)kJ5dr)+YM&#65533;&#65533;4&#65533;Q&#65533;Ul&#65533;&#65533;&#65533; &#65533;&#65533;&#975;g&#65533;&#65533;4&#65533;&#65533;0p&#65533; &#65533;\tDR&#732;	.D&#65533;&#759;/&#65533;hH&#1292;&#65533;0&#65533;&#65533;&#65533;&#65533;&#65533;G&#443;{&#65533;&#65533;&#65533;&#65533;&#65533;&#63487;&#65533;&#65533;&#1036;&#588;&#65533;&#65533;&#65533;&#65533;&#65533;8&#65533;&#65533;F&#65533;_&#65533;&#65533;&#65533;JUF?Y&#65533;&#65533;&#65533;2*Q&#65533;G&#65533;&#420;&#65533;&#1745;#aX+&#65533;&#65533;xP&#1657;&#65533;CU&#65533;&#65533;8&#65533;n&#65533;&#65533;4Q&#65533;'&#65533;gu
&#65533;j&#65533;&#65533;%&#65533;&#65533;Z&#65533;&#65533;&#65533;&#526;&#65533;h&#65533;{}&#65533;/c&#65533;&#65533;&#65533;&#65533;@ai&#65533;&#65533;&#65533;3&#65533;&#65533;'N&#65533;&#65533;Le&#65533;1&#65533;8&#65533;&#65533;&#65533;9&#65533;)&:0d&#65533;&#65533;fbvy&#65533;&#1990;&#65533;q&#65533;&#65533;2&#1968;&#65533;Ud&#65533;&#65533;-i&#65533;H&#65533;&#65533;"&#934;&#1739;&#65533;&#65533;b&#65533;|0&#65533;&#65533;.2UW&#65533;p(&#65533;&#65533;&#65533;V@&#65533;&#65533;l&#65533;&#65533;r#s&#65533;&#65533;$t&#65533;&#65533;&#65533;&#65533; :&#1188;"b&#65533;&#65533;&#65533;EB&#65533;h&#65533;x"z&#65533;&#65533;&#65533;q&#65533;w=N&#65533;&#65533;{&#65533;&#65533;&#65533;Xyy&#65533;&#5858;&#65533;&#1671;&#65533;aQ&#65533;$&#65533;&#65533;&#65533;&#65533;D&#1600;&#65533;&#65533;X&#65533;B&#65533;e Y&#65533;&#65533;&#65533;&#65533;A&#65533;&#65533;&#65533;&#65533;	&#30994;n&#65533;Z&#65533;&#65533;&#65533;5fk^~Y&#65533;&#65533;&&#65533;J#n&#65533;
&#65533;#o3&#65533;&#65533;yh\r&#65533;i&#65533;&#65533;$!&#65533;&#65533;&#65533;&#65533;&#65533;w&#65533;-JJYc P>BY&#65533;&#65533;Z&#65533;&#65533;Y&#1354;iybz7,&#65533;6K&#65533;-f&#65533;I&#65533; 3{&#65533;/D&#65533;A2|&#65533;5g&#65533;&#65533;r&#65533;`&#65533;&#65533;&#615;=&#65533;&#65533;&#65533;&#65533;&#65533;&#65533;Q&#65533;.&#65533;&#65533;&&#65533;O&#65533;&#65533;&#65533;&#65533;<J&#65533;q&#65533;&#1701;&#65533;&#1202;&#65533;&#65533;&#65533;&#472;&#65533;&#65533;&#65533;&#45876;&#65533;&#65533;[&#65533;&#1385;&#65533;E&#65533;e&#65533;&#65533;V&#65533;&#65533;&#65533;&#620;&#65533;*&#65533;/V&#65533;&#65533;Zj>,1W_]&#65533;O&#65533;A;K&#65533;4&#65533;(-z&o&#65533;&#65533;r&#65533;a&#65533;&#65533; &#65533;&#65533;4^x&#65533;n&#65533;&#65533;$&#65533;&#65533;&#65533;&#65533;,&#65533;&#65533;&#65533;&#65533;9(&#65533;O&#65533;+&#65533;e&#65533;^&#65533;!&#65533;Aw&#65533;F&#65533;fZ&#65533;&#65533;&#65533;&#65533;I&#65533;&#65533;&#65533;&#65533;&#65533;G<&#65533;M7)&#1181;W&#65533;z &#65533;&#65533;?v&#65533;2&#65533;|E&#65533;&#347;&#65533;J&#65533;Sm&#65533;&#65533;&#65533;J*&#65533;&#65533;&#713;&#65533;&#1885;&#65533;L6&#65533;&#65533;5&#65533;&#65533;&#65533;:OR&#65533;&#65533;\&#65533;|&#65533;&#65533;\{-:&#65533;&#65533;q&#65533;&#65533;JG-&#65533;&#65533;&#65533;&#65533;&#65533;Y&#65533;&#65533;L&#65533;&#65533;&#65533;&#65533;^&#65533;&#65533;D&#65533;.t&#65533;!&#65533;m&#65533;L&#65533;p&#65533;&#65533;}c&#1702;:<&#65533;o&#65533;&#65533;*&#65533;,n,8&#65533;xc&#65533;&#65533;&#65533;&#65533;&#65533;&#65533;&#65533;&#65533;J&#65533;l
&#65533;f&#845;,&#65533;y&#13659;8&#65533;&#65533;W&#65533;&#65533;&#65533;~&#964;&#65533;&#65533;&#65533;SBb&#65533;,'&#65533;&#797;T&#65533;.&#65533;1T{&#65533;&#65533;&#65533;&#1402;&#65533;&#65533;2&#65533;&#65533;&#65533;&#65533;F%Dt&#65533;&#65533;&#65533;&#65533;&#162;P&#65533;&#65533;fd)&#65533;&#65533;@(&#65533;1&#964;(&#278;&#1826;$&#65533;&#65533;do;y&#65533;&#65533;&#65533;=&#65533;CW3|&#65533;&#65533;5&#65533;&#65533;&#65533;&#65533;|&#65533;;&#65533;&#65533;&#65533;&#65533;&#65533;J&#65533;&#65533;+R&#3851;I&#65533;Sl&#65533;&#389;&#65533;&#65533;&#873;&#65533;N$k &#65533;h(&#65533;&#65533;&#705;[d 'h;	Rh
&#65533;&#65533;U&#65533;6&#65533;	H&#65533;P&#65533;&#65533;&#65533;&#65533;r<E
m&#65533;6"N:o&#65533;[&#65533;ZS7%^/Y&#65533;D&#65533;-BF&#65533;\ &#65533;9&#65533;&#65533;&#65533;&#1079;8&#65533;pg&#65533;&#65533;Y&#140;&#1580;&#65533;9,M&#65533;;&#65533;&#1608;&#65533;?7&#65533;&#65533;h&#65533;IW&#65533;&#65533;:&#65533;h1&#65533;&#65533;f&#65533;&#65533;T&#65533;&#65533;%&#65533;&#65533;2L&#1108;&#65533;
&#65533;&#65533;)&#65533;$&#65533;&#65533;!\&#65533;&#65533;&#65533;:&#65533;&#65533;&#65533;&#1028;X&#65533;&#65533;G&#65533;?Rs&#65533;&#65533;R&#65533;y&#65533;C &#65533;&#65533;&#65533;K&#65533;HI&#65533;&#65533;	C&#65533;9&#215;&#65533;&#65533;&#65533;&#65533;fw&#65533;'w&#560;j&#1354;[&#65533;2&#65533;4&#65533;&#65533;?&#65533;S&#65533;&#65533;&#65533;E&#65533;&#65533;U&#65533;&#65533;P|%,W9K&#65533;&#65533;&#65533;&#65533;K&#65533;.{&#65533;&#65533;&#65533;38&#65533;&#65533;&#65533;>d&#65533;&#1113;&#65533;&#65533;&#65533;&#65533;&#65533;M&#65533;Y&#65533;o,i&#65533;&#65533;$Rd&#65533;&#1125;y&#65533; 8kh&#65533;\&#65533;+&#65533;&#65533;&#65533;)&#65533; z&#65533;c&#65533;&#65533;&&#65533;J&#302;&#65533;
F&#65533;d&#65533;>I&#1638;&#65533;U&#1314;&#65533;&#65533;F &#65533;&#65533;&#65533;&#65533;&#65533;&#65533;O&#65533;V&#65533;&#65533;&#65533;&#65533;&#65533;nj&#65533;G.%ZAx&#65533;&#65533;P&#65533;jT=&#65533;&#65533;&#65533;&#65533;&#65533;%2f&#65533;&#65533;0&#65533;*&#65533;a%%&#65533;o&#65533; &#65533;&#65533;4
&#65533;&#186;a&#65533;&#65533;&&#65533;&#65533;&#65533;&#65533;u&#65533;&#65533;s&#65533;Ma&#65533;
u&#1422;G&#65533;&#65533;&#65533;Y&#65533;&#65533;&#65533;&#65533;X&#65533;&#65533;!&#65533;&#65533;&#65533;&#65533;mc&#65533;&#65533;&#65533;&#65533;&#1332;F&#44352;&#65533; &#65533;&#65533;.&#65533;r5^&#65533;PU&#65533;&#65533;[x&#65533;&#65533;&#65533;:@X/s&#393;&#65533;&#65533;&#65533;mm&#65533;&#65533;&#65533;)&#65533;T&#65533;&#65533;&#65533;&#65533;[m6&#65533;f&#65533;&#65533;&#65533;&#65533;&#65533;cF[&#65533;Wi&#65533;&#65533;o&#65533;&#65533;6&#65533;&#65533;&#65533;&#1445;&#65533;&#65533;&#65533;&#65533;+&#65533;&#65533;V&#65533;z&#65533;'1y&#65533;Nj&#65533;J/$&#65533;&#1673;I&#65533;&#65533;7&#65533;&#65533;0<&#65533;b&#65533;g
%&#65533;J]O?&#65533;&#65533;Z&#65533;&#65533;m&#65533;@4&#65533;v&#144;q%pX&#65533;&#65533;Z&#65533;&#65533;sL&#65533;&#65533;6&#65533;&#65533;&#65533;&#65533;&#65533;Z&#65533;Q&#65533;&#65533;~&#65533;&#65533;F&#65533;&#65533;\CJ&#65533;&#65533;5&#65533;&#65533;&#65533;_&#65533;&#65533;)&#65533;&#65533;&#65533;&#65533;&#65533;uoaQ|^&#65533;&#65533;&#65533;m&#65533;&#65533;&#65533;&#65533;&#375;m&#65533;H&#65533;b&#65533;s&#65533;o&#65533;&#778;&#65533;C[&#2042;&#65533;740&#65533;6&#65533;&#65533;P&#65533;E&#65533;dZ&#65533;bl8@&#65533;9&#65533;&#65533;(&#65533;.ud&#65533;&#65533;&#65533;&#65533;bt[[&#65533;&#65533;R)&#65533;&#829;x&#65533;&#1601;54&#65533;F.&#65533;&#65533;V:&&#65533;kG&#65533;n&#65533;&#65533;&#65533;^&#65533;$1&#65533;6&#65533;6&#65533;&#65533;y&#518;&#65533;n&#65533;G&#65533;&#65533;&#65533;&#65533;&#65533;&#65533;&#65533;\!y&#65533;"&#65533;VY&#65533;&#65533;F&#65533;&#65533;&#65533;J&#65533;'#&#65533;{&#65533;|&#65533;~&#65533;y_&#65533;n&#65533;&#65533;afO/-fJ&#65533;&#65533;L8&#65533;H&#65533;&#65533;&#65533;&#65533;!&#339;&#65533;v&#65533;&#65533;p&#65533;&#65533;tf&#65533;u&#65533;<&#32161;&#65533;~&#159;&#65533;&#65533;mD!&#65533;D{53T&#65533;&#65533;a&#65533;:&#65533;&#65533;&#65533;&#65533;&#65533;]Zy5&#65533;fb&#65533;l&#65533;&#65533;6&#65533;
AA&#65533;p<p&#65533;&#65533;96&#65533;&#65533;1&#65533;&#65533;&#65533;&#65533;J&#65533;[&#65533;&#65533;fo&#65533;~&#781;p&#65533;&#65533;&#65533;&#65533;&#65533;!uH&#1614;&#65533;&#1704;y&#65533;2&#65533;&#65533;&#65533;&#37983;&#65533;L&#65533;&#65533;&#65533;=Kr8&#65533;d&#65533;&#274;&#65533;&#65533;&#65533;&#65533;oiC&#65533;&#65533;&#65533;F&#1718;&#65533;&#65533;.&#65533;&#65533;&#65533;&#65533;&#65533;{&#65533;s&#65533;
&#65533;&#60588;g&#65533;&#65533;&#65533;'&#65533;\e0V&#65533;p&#65533;&#65533;M&#65533;Vl&#65533;NA&#65533;&#65533;&#65533;&#65533;:&#65533;&#63039;&#65533;&#65533;&#65533;&#219;f&#65533;&#65533;&#65533;&#65533;&#65533;&#65533;&#65533;O&#65533;j&#65533;+y&#65533;~&#65533;&#65533;o&#65533;&#65533;H"&#65533;&#65533;E,&#65533;&#65533;;&#1341;'&#65533;&#65533;&#65533;+&#65533;&#65533;&#65533;&#65533;&#65533;&#65533;&#65533;&#65533;
&&#65533;z&#1533;QGW&#65533;&#65533;&#65533;&#65533;>s&#65533;D&#65533;
&#65533;&#65533;&#65533;&#65533;g&#65533;w53VLp&#65533;T&#65533;r&#65533;&#65533;&#65533;q&#65533;&#65533;&#65533;&#65533;&#65533;&#65533;n_&#65533;[&#65533;x&#65533;&#219;&#65533;Y'v&#65533;&#65533;[&#65533;&#65533;&#65533;{&#65533;&ev&#65533;&#65533;rc &#65533;&#65533;&#65533;O>&#65533;&#65533;{&#65533;7&#65533;=&#65533;&#65533;N&#65533;&#65533;&#65533;&#65533;~&#1535;&#65533;&#65533;\3&#65533;;&#743;N9vN&#65533;U&#65533;&#65533;&#1887;&]&#65533;G&#65533;|&#65533;&#65533;]&#65533;V&#65533;&#65533;./Q	z&#65533;&#65533;&#925695;&#65533;]&#65533;&#65533;&#65533;&#65533;&#65533;&#65533;F &#65533;tD&#65533;n&#65533;E{N'{&#65533;&#65533;&#65533;&#65533;vWs&#65533;F:&#65533;\/&#65533;RlGl/&#65533;'R0&#65533;W&#65533;&#65533;c&#65533;tw&#65533;&#65533;		&#65533;c&#65533;`&#65533;goQ&#448;4&#1473;&#65533;&#65533;&#65533;	Q&#65533;d;vNC&&#65533;~&#65533;8~&#65533;e-&#65533;]&#65533;7Z3r&#65533;/&#65533;RxEa&#65533;&#65533;
&#65533;lL&#65533;uxT&#65533;&#65533;W{&#65533;%q&#65533;~.&#65533;&#65533;)&'(s&#65533;e"h&#65533;vB&#65533;Ezr&#65533;Qj&#65533;&#65533;&#65533;j8h&#65533;ar&#65533;*/&#1025;S&#65533;&#65533;&#65533;&#65533;&#65533;s&#65533;&#65533;&#65533;v|H)T&#65533;&#65533;8&#65533;Q&#65533;utG&#65533;i&#65533;&#65533;oU&#65533;O'v&#65533;Gj{U$&#65533;sTWS&#65533;&#65533;
&#65533;&#65533;|
(&#65533;&#65533;&#65533;&#65533;+&#65533;lS&#65533;&#65533;&#307;scv&#1223;}&#1475;&#65533;T*r<=&#65533;,&#1943;Yc&#1412;&#65533;UZ&#65533;W&#65533;i&#65533;&#65533;X&#65533;&#65533;&#65533;[q&#65533;u&#65533;%&#65533;&#65533;&#65533;u&#65533;hX&#65533;e`&#65533;z&#65533;&#65533;}&#65533;\/5&#65533;M@,I&#65533;&#65533;I R&#65533;y&#65533;&#65533;P&#65533;&#1542;&#65533;&#65533;U&#65533;&#65533;y&#65533;&#65533;J &#65533;&#65533;FfU&#65533;&#65533;&#65533;&#65533;H&#65533;,&#65533;&#65533;&#65533;z&#65533;&#65533;V&#65533;H{L&#65533;&#65533;&#65533;&#65533;&#65533;>1&&#65533;&#65533;&#65533;h&#65533;s&#1295;,f&#65533;&#65533;5&#65533;&#65533;w&#65533;&#65533;&#65533;9Bx&#65533;&#65533;&#65533;&#65533;z&#65533;"E&#400;	&#65533;&#65533;&#65533;V"S&#65533;&#65533;X&#65533;:&#1546;&#65533;&#65533;w{&#65533;u%&#65533;Q;xr&#65533;DIc&#65533;Z&#65533;i&#65533;2&#65533;i1V6YcT&#65533;?&#65533;h&#65533;&#65533;&#65533;&#65533;&#65533;&#1538;U&#65533;&#65533;&#65533;&#65533;&#65533; 9&#65533;&#65533;&#65533;H0&#65533; UY&#65533;B5&#65533; &#65533;S&#65533;&#65533;&#1350;&#65533;p&#65533;qh&#48661;&#65533;&#65533;F&#65533;rV{ &#65533;&#65533;&#65533;~&#65533;Ei&#65533;&#65533;>&#65533;V&#65533;&#65533;h&#65533;&#65533;&#65533;&#65533;8&#65533;z&#65533;&#65533;&#65533;&#65533;X&#65533;F&#65533;&#1608;&#65533;6&#65533;&#65533;X&#65533;n&#65533;&#675;k&#65533;e&#65533;ef&#65533;i&#65533;&#65533;v&#65533;'&#65533;&#65533;xE&#65533;&#465;axO6_>De&#65533;hGz&#65533;&#65533;&#65533;&#65533;N&#65533;&#65533;R&#65533;u&#65533;&#65533;}&#65533;&#65533;1&#65533;"%=&#65533;V&#65533;=&#1619;&#65533;&#65533;i)`&#65533;&#65533;&#65533;&#65533;@)&#65533;2&#65533;bT9X&#65533;^&#65533;&#65533;&#65533;G&#65533;&#65533;|y&#65533;PI&#65533;R&#65533;&#65533;c&#65533;.Y&#65533;&#65533;T&#65533;&#65533;&#65533;4X&#65533;HU &#65533;v(&#65533;&#65533;&#150;&#65533;&#65533;&#65533;H&#65533;&#65533;i&#65533;&#65533;&#65533;j&#65533;Yu&#1620;w&#65533;a&#531;. f&#65533;o&#65533;0&#65533;&#65533;&#65533;&#65533;&#1424;&#65533;ex&#65533;Xj&#65533;&#65533;&#65533;TPD^&#65533;b&#65533;&#65533;&#65533;&#65533;s&#65533;&#65533;&#65533;&#65533;y&#65533;0&#65533; &#65533;Yw&&#65533;Mk&#65533;&#65533;&#65533;&#65533;e&#65533;&#65533;Y&#65533;0e&#65533;&#65533;&#62682;Adkh&#65533;Cp&#65533;L1&#65533;iP0&#65533;&#65533;&#65533;D6yN&#65533;LWi&#65533;&#65533;hS&#65533;&#65533;Q&#65533;&#65533;&#65533;&#65533;&#65533;E&#1615;&#65533;&#65533;Cy&#65533;&#65533;&#65533;h3z&#65533;&#65533;&#65533;i&#65533;&#65533;+&#65533;fa&#65533;#&#65533;&#65533;&#65533;&#65533;PdiAPe$&#65533;a%&#65533;R&#65533;Li&#65533;]&#483;\&#65533;n0fi&#65533;|&#65533;QK&#65533;]&#65533;_&#65533;h@&#65533;&#65533;&#65533;w&#65533;L&#65533;u&#65533;9b&#65533;i&#65533;&#65533;&#543;{&#65533;&#65533;&#65533;&#65533;&#65533;S&#65533;&#65533;&#65533;&#65533;Z&#65533;&#65533;c&#65533;&#65533;&#65533;&#65533;&#65533;7u&#65533;&#65533;H&#65533;0&#65533;&#65533;r&#65533;Q_'	rg&#65533;1:&#65533;&#65533;&#65533;}&#65533;u&#65533;&#65533;&#65533;&#65533;)&#65533;Hv&#65533;&#65533;L&#65533;9&#65533;(&#65533;&#65533;qz	/:M&#65533;&#65533;&#65533;&#65533;i&#65533;&#65533;Y{&#65533;4Z&#65533;&#65533;&#65533;iB0&#65533;&#65533;&#65533;KO&#65533;zE*&#65533;&#65533;&#65533;B
W&#65533;xW&#65533;&#65533;&#65533;P&#65533;&#65533;&#65533;y&#65533;wF&#65533;&#65533;/&#65533;&#65533;&#65533;9&#65533;&#65533;W&#65533;&#65533;&#65533;&#65533;F&#65533;{&#65533;e&#65533;&#65533;*&#65533;&#1929;&#65533;&#65533;	]]&#65533;&#65533;0Uew&#65533;&#65533;&#65533;&#65533;hA&#679;&#65533;&#65533;&#65533;&#65533;&#65533;&#65533;&#65533;)&#65533;x&#65533;
m&#65533;>J&#65533;&#65533;&#65533;ZuYp&#65533;B&#65533;&#65533;&#226;&#65533;&#65533;&#65533;k!&#41188;&#65533;&#65533;&#65533;&#65533;Z&#65533;&#65533;&#65533;&#65533;E&#65533;&#65533;&#65533;r&#65533;{<&#65533;&#65533;&#65533;y&#65533;&#65533;&#1058;&&#65533;&#65533;v&#65533;&#65533;&#1543; &#65533;&#65533;k)G%J&#65533;&#65533;&#686;&#65533;&#65533;&#65533;.&#65533;w&#65533;d&#65533;e3&#4983;4&#65533;^&#300;&#65533;&#65533;itb	&#65533;&#65533;j&#65533;&#65533;{&#65533;u<&#65533;&#65533;&#65533;*&#65533;&#65533;&#65533;&#65533;(&#65533;|&#65533;*&#65533;kJ&#65533;&#65533;:kvu&#65533;qY]4&#65533;&#949;n&#65533;Yvz&#65533;&#65533;&#65533;&#65533;&#65533;]&#65533;&#65533;&#65533;]&#65533;&#65533;&#65533;j&#65533;)K&#65533;&#65533;A&#65533;&#65533;&#65533;&#65533;+&#1539;&#65533;!j&#65533;&#65533;&#65533;}&#65533;&#65533;&#65533;&#65533;DHZORZ&#65533;7y&#65533;V{&#65533;&#1473;&#65533;{&#65533;(zb&#50783;&#65533;&#65533;z&#65533;&#65533;&#65533;rZ&#65533;&#65533;&#65533;&#65533;"6&#65533;&#65533;&#65533;&#65533;&#65533;;&#65533;&#65533;	S&#65533;$&#65533;(gX&#65533;&#65533;9&#65533;&#65533;^&#65533;&#65533;&#65533;&#65533;&#65533;&#65533;&#1082;FD&#65533;GJ&#65533;h+&#65533;r&#65533;&#65533;M&#65533;^F&#1709;&#65533;&#1623;&#65533;'i&#65533;&#65533;g&#65533;&#65533;j&#65533;&#65533;&#65533;&#65533;\&#65533;&#65533;&#664;;&#65533;c&#713;&#65533;&#65533;&#65533;(&#65533;&#329;&#65533;&#65533;J nk&&#65533;&#65533;&#65533;&#65533;M&#65533;&#65533;&#65533;&#65533;Ix&#65533;-&#65533;&#65533;&#65533;aKvg&#65533;&#65533;&#1848;&#65533;L&#65533;&#65533;V&#65533;&#65533;=Yf&#65533;&#65533;&#65533;6&#65533;&#65533;O&#65533;&#65533;&#65533;&#65533;&#65533;&#65533;Yk&#65533;	&#65533;J&#614;T9&#65533;q&#65533;&#65533;&#65533;&#65533;&#65533;&#65533;(&#65533;&#65533;8[&#65533;^&#292;z&#65533;&#65533;&#65533;%&#65533;e&#65533;tBL&#65533;Y&#65533;,+&#65533;+0&#65533;&#65533;&#65533;&#65533;&#65533;k&#65533;&#65533;&#663;Q4&#65533;K&#65533;&#65533;p&#65533;/&#65533;&#65533;Hv&#65533;&#65533;&#65533;y&#65533;&#65533;&#65533;6&#65533;5|&#65533;&#1655;&#65533;&#1088;&#65533;&#65533;&#65533; &#65533;;&#65533;&#65533;&#65533;&#65533;&#65533;VY-&#65533;&#65533;&#65533;&#458;&#65533;&#65533;&#65533;	z&#65533;&#65533;&#65533;}&#65533;&#65533;}*&#65533;l&#65533;P&#65533;&#65533;&#65533;:&#65533;&#65533;[&#65533;&#1410;&#65533;&#65533;&#65533;e&#1254;&#65533;&#65533;&#65533;H&#65533;&#294;&#65533;&#65533;&#65533;n&#65533;&#1744;&#617;&#65533;&#65533;&#65533;z&#52858;&#65533;jG&#65533;&#65533;&#65533;&#65533;&#65533;f&#65533;&#65533;&#65533;&#65533;[&#65533;$&#65533;5&#65533;&#65533;t&#65533;&#65533;&#65533;&#1451;&#65533;&#65533;v &#65533;V+&#65533;&#65533;&#65533;&#65533;4&#65533;&#153;&#65533;!&#65533;&#65533;/&#65533;&#65533;&#65533;&#65533;&#65533;:&#65533;&#65533;&#65533;	&#65533;)&#65533;&#230;&#65533;&#65533;&#65533;&#65533;&#65533;&#65533;&#65533;&#519;&#65533;&#65533;&#65533;&#65533;&#65533;I'.&#65533;H;U^+t&#65533;&#65533;
&#65533;&#65533;&#65533;S&#65533;R&#65533;&#65533;&#65533;&#65533;?Z=&#65533;&#65533;6&#65533;K&#65533;&#1880;*tA&#436;I&#65533;iL&#65533;&#65533;;&#65533;&#65533;&#65533;&#65533;&#65533;&#65533;&#65533;&#65533;&#65533;c&#1686;&#65533;&#65533;&#65533;`x&#474;&#65533;&#65533;}&#65533;&#65533;f&#65533;X&#1368;s&#65533;&#65533;Z	&#65533;&#65533;&#65533;&#65533;Wj&#65533;&#65533;&&#65533;*&#65533;C&#65533;&#65533;&#65533;&#65533;&#65533;eS&#65533;(&#65533;&#65533;&#1500;Y&#65533;h+K&#65533;&#65533;i	&#65533;|&#65533;&#65533;9&#65533;&#65533;&#65533;&#65533;&#1383;&#65533;&#65533;&#65533;X&#65533;&#65533;C&#65533;|}q8&#65533;y&#65533;&#65533;Q&#65533;&#65533;1&#65533;SLlwe'&#65533;&#65533;%&#364;&#65533;&#65533;&#65533;&#65533;&#65533;V&#65533;&#65533;y|&#65533;;Rt&#65533;&#65533;^&#65533;H&#65533;@P6&#65533;&#65533;5<]$-&#65533;[0&#65533;&#65533;&#806;7W&#65533;/&#65533;&#65533;&#65533;&#65533;&#65533;&#65533;&#65533;|&#65533;&#65533;&#65533;X&#65533;.&#535;&#65533;&#65533;&#65533;|&#65533;dD[d)n&#65533;&#65533;K&#65533;i&#65533;&#65533;0&#1018;&#65533;O&#65533;&#230;&#65533;J&#65533;&#1216;&#596;&#65533;&#65533;,&#65533;h-&#65533;&#2838;&#65533;&#65533;&#65533;&#65533;&#65533;&#65533;t&#65533;&#65533;k}&#65533;&#65533;&#65533;&#65533;&#65533;&#14846;&#65533;?M&#65533;lp|GY&#431;F&#65533;e&#65533;&#65533;wY&#65533;v&#65533;&#65533;6&#1561;a &#65533;&#65533;&#65533;&#65533;&#65533;&#65533;CT&#65533;&#65533;Qvs{w*&#719;&#65533;Uq'r1	blq &#65533;[&#65533;&#65533;&#65533;&#65533;&#699;$&#65533;&#65533;n&#65533;&#65533;[{&#65533; q&#65533;m&#65533;&#65533;G&#65533;&#65533;K=&#65533;&#65533;Z&#65533;x&#65533;ht&#65533;&#65533;J7;&#65533;U&#65533;&#65533;&#65533;&#65533;H&#65533;_&#65533;10&#65533;&#65533;B&#65533;&#65533;W&#65533;i&#65533;&#65533;&#65533;G&#65533;&#65533;[&#65533;1&#65533;&#65533;u&#65533;&#65533;c&#1909;Pl&#65533;&#65533;GH&#65533;&#65533;X&#65533;&#706;&#65533;&#65533;&#65533;&#65533;&#65533;&#65533;o&#65533;&#65533;V&#65533;&#65533;v&#65533;&#1769;G7&#65533;&#65533;&#65533;&#65533;&#65533;
&#65533;}&#65533;L&#65533;&#1963;&#65533;&u&#407;&#65533;6&#65533;L&#65533;&#65533;&#65533;I&#65533;u&#65533;&#65533;&#65533;&#65533;&#65533;&#65533;~^&#65533;&#65533;&#65533;&#65533;uY&#65533;&#57959;c&#65533;&#65533;&#65533;&#603;"&#65533;&#65533;@z&#627;&#65533;&#65533;&#65533;f&#65533;&#65533;&#41772;&#65533;&#65533;lt&#65533;&#65533;l'&#65533;&#65533;&#65533;b&#65533;&#65533;&#65533;&#65533;&#65533;n"&#65533;&#65533;&#65533;&#65533;T&#65533;&#65533;&#65533;r&#65533;I&#65533; &#837;Q&#65533;&#65533;&#65533;&#65533;B"&#65533;&#65533;&#65533;&#65533;&#65533;"P@	&#65533;h[&#65533;&#972;&#65533;&#65533;T&#65533;;Z&#65533;n&#65533;	&#1863;S&#30309;t&#65533;Q&#836;&#65533;&#65533;j&#65533;&#2006;
&#65533;&#65533;&#65533;&#65533;*&#65533;&#65533;&#65533;&#65533;.&#65533;&#65533;&#65533;&#2045;&#387;+&#65533;D&#65533;&#65533;&#65533;&#65533;
&#65533;&#65533;sy&#1445;&#65533;R]&#65533;&#1774;}&#65533;VH:&#65533;&#65533;&#65533;&#65533;&#65533;&#65533;&#65533;&#65533;t&#65533;&#65533;&#1165;&#65533;&#65533;&#65533;&#65533;&#65533;&#65533;ohKR&#65533;*c&#65533;&#65533;&#65533;&#65533;cpH&#65533;&#65533;&#65533;&#65533;&#1317;&#65533;&#65533;&#65533;m~&#65533;&#65533;&#65533;&#65533;d&#65533;&#65533;]&#138;N&#65533;&#65533;&#65533;&#1912;&#65533;&#65533;T&#65533;&#65533;#&#65533;&#65533;_k&#65533;&#65533;X&#65533;-
&#65533;&#65533;&#65533;&#526;&#65533;&#65533;&#65533;&#65533;&#65533;&#65533;M&#65533;&#65533;&#65533;n&#65533;&#65533;7>C`&#65533;t&#65533;&#65533;&#65533;y&#65533;&#65533;&#65533;&#65533;&#65533;&#65533;&#65533;_(]&#65533;&#1956;&#65533;j&#65533;&#65533;E&#65533;&#65533;&#65533;&#65533;,Y&#65533;&#65533;&#1822;&#65533;&#65533;&#65533;q&#65533;&#65533;&#65533;^Q&#65533;&#65533;&#65533;&#1792;&#65533;&#65533;&#65533;&#1489;&#1970;&#65533;&#65533;&#65533;y&#65533;6&#65533;_y&#65533;K&#65533;&#937;&#65533;K&#65533;mV&#65533;P&#65533;cp&#65533;)&#65533;&#65533;L&#1529;&#65533;&#65533;N&#65533;&#65533;}&#65533;e&#65533;&#65533;&#65533;&#65533;&#2043;&#65533;nb&#65533;.&#1982;.x&#65533;4&#65533; &#65533;&&#65533;&#65533;6&#65533;&#65533;&#65533;/&#65533;&#65533;&#65533;&#65533;&#65533;&#65533;&#65533;&#65533;&#65533;&#65533;&#65533;&#65533;77{z&#65533;&#1865;V -&#65533;&#65533;&#65533;&#65533;&#65533;g&#65533;&#65533;B>4&#65533;&#65533;&#65533;&#65533;&#65533;&#65533;&#65533;&#65533;&#65533;&#65533;&#65533;>&#65533;&#491;&#65533;m&#65533;&#65533;&#65533;N&#481;&#65533;&#65533;&#65533;&#65533;&#65533;~&#65533;F&#65533;&#65533;Im&#65533;OLT&#65533;&#65533;&#65533;&#65533;q&#65533;X&#65533;&#65533;&#65533;&#65533;&#65533;&#1627;&#65533;&#65533;|}&#65533;&#65533;kP&#65533;&#65533;&#65533;/&#1507;#{&#18396;&#65533;:o&#65533;v}&#65533;&#18940;|&#65533;&#65533;&#65533;&#65533;&#65533;&#65533;&#65533;&#65533;1?&#65533;&#1706;/&#65533;&#65533;&#65533;v&#65533;&#65533;+&#65533;&#65533;^=!&#65533;V$&&#65533;&#65533;
&#65533;tN&#65533;
&#65533;Z&#65533;O&#65533;
&#65533;\&#65533;o\N&#243;&#65533;&#65533;&#65533;&#65533;&#65533;&#65533;&#65533;&#65533;r&#65533;&#65533;{?&#65533;&#65533;&#65533;&#65533;&#59302;&#65533;?&#65533;U&#65533;&#65533;&#65533;&#65533;&#65533;v&#365;z&#65533;\-&#65533;VM&#1854;a&#65533;&#65533;&#245764;&#65533;&#65533;&#65533;]&#65533;&#65533;&#65533;&#65533;J&#65533;L&#65533;&#65533;&#65533;h&#65533;&#65533;&#65533;&#1478;&#65533;&#65533;&#65533;&#1010;{&#65533;&#65533;&#14171;&#65533;&#65533;)&#65533;..;&#65533;&#65533;&#65533;&#65533;
&#65533;&#65533;.&#65533;&#65533;{&#65533;r
l,(D`&#65533;&#65533;&#65533;&#65533;\a&#65533;a+ne@>&#65533;&#65533;`	I&#65533;&#65533;uy&#65533;b&#65533;o&#65533; &#65533;j&#65533;&#65533;&#65533;&#65533;<&#65533;&#65533;&#65533;&#65533;&#65533;&#65533;&#65533;_&#65533;&#65533;%n&#136;&#65533;&#65533;&#476;&#65533;&#520;&#65533;	&#65533;;&#65533;&#1177;@&#65533;	&#65533;&#65533;&#65533;UV&#65533;Z&#65533;&#65533;&#65533;&#65533;/^\&#65533;&#65533;&#65533;&#65533;&#65533;&#1284;&#65533;.&#65533;&#65533;&#65533;&#65533;&#65533;?&#65533;q&#65533;&#65533;&#65533;3&#1949;&#65533;&#65533;&#65533;&#65533;I&#65533;&#65533;&#65533;&#65533;A&#1220;4L&#65533;)&#65533;P&#65533;&#65533;T&#65533;PA&#65533;q&#65533;G&#65533;E(&#65533;&#1553;&#65533;&#65533;&#65533;t$0@&#65533;U&#65533;12&#65533;&#65533;7t&#65533;p&#65533;w&#65533;C;&#65533;P&#65533;&#65533;e&#65533;&#65533;&#65533;&#65533;~&#65533;&#65533;y&#65533;&#65533;&#65533;&#65533;&#65533;x:&#8691;&#65533;@td5&#65533;&#65533;&#65533;&#65533;VZ^&#65533;&#65533;J!&#65533;&#388;&#65533;.]&#65533;&#1423;&#65533;,&#65533;Zd&#1417;&#1915;]&#65533;&#65533;&#65533;&#65533;w$J&#65533;|&#65533;&#1965;kJ&#65533;&#65533;{&#1683;&#65533;[&#65533;25wa&#65533;(&#65533;&#65533;&#65533;jf&#65533;Y&#65533;,&#1008;&#65533;&#65533;Z&#65533;l&#27464;&#65533;&#65533;[=&#1393;2&#65533;&#886;DkA&#1736;&#65533;B&#1538;J&#1631;&#65533;&#1471;&#65533;&#65533;h&#65533;v&#65533;&#65533;&#65533;A&#65533;&#65533;|&#1896;&#65533;&#65533;I]`&#65533;>Y&#65533;&#65533;d:&#65533;K&#65533;5Q&#65533;&#65533;&#65533;&#65533;&#65533;s8&#65533;&#65533;&#1506;ItB&#65533;&#1237;&#65533;f&#1389;&#65533;&#65533;&#65533;&#65533;r&#65533;&#65533;&#65533;g&#65533;!uZN&#65533;A&#65533;q&#65533;iw&#65533;sK]&#1357;XaUH&#65533;XY&#65533;&#65533;&#65533;[&#65533;eX<@,&#65533;&#65533;`&#65533;&&#65533;^t&#65533;&#65533; &#65533;&#65533;'&#65533;H&#65533;m-&#1474;%&#65533;&#65533;&#65533;P&#65533;h&#65533;&#65533;D`&#65533;X$&#65533;Y&#65533;`&#65533;L!&#65533;&#65533;&#65533;C4e&#65533;&#65533;&#65533;&#65533;Mi&#65533;R&#65533;M&#65533;&#65533;s.&#65533;5)&#65533;qZ&#65533;&#1232;mxp8Oc	&#65533;&#65533;mB&#544;&#65533;&#65533;&#1369;&#65533;w&#65533;9&#65533;&#65533;/I&#65533;'&#65533;m&#65533;z &#65533;&#65533;gI-&#65533;&#65533;K&#65533;&#65533;&#65533;	2&#65533;te&#65533;z&#65533;i&#65533;P-&#65533;$ [&#65533;&#65533;&#65533;&#65533;&#65533;5&#65533;&#65533;&#65533;^Z&#65533;##&#65533;]&#1797;`&#65533;ja&#65533;Hz&#65533;)Q&#65533;I&#65533;%:&#65533;^'&#65533;z&#65533;&#65533;vq&#65533;^&#65533;&#65533;x&#65533;Y&#65533;&#65533;&&#65533;8 &#65533;)&@&#65533;*&#65533;&#65533;&#65533;i&#65533;)H&#65533;w&#65533;EV*D&#65533;&#65533;
'&#65533;M&#65533;&#65533;~]&#65533;&#65533;,&#65533;&#65533;&#1326;&#65533;&#65533;$g&b5&#65533;&#65533;&#65533;&#65533;&#65533;n'&#65533;&#65533;&#65533;S&#65533;&#65533;&#65533;-;&#65533;&#65533;&#65533;&#65533;#$&#65533;x&#65533;^&#65533;{&#65533;&#65533;&#65533;W&#65533;-5&#1768;Ce&#65533;{n&#65533;&#65533;&&#65533;K&#65533;r&#65533;&#65533;&#532;&#65533;BT&#1742;&#65533;$8,&#65533;{*x-k&#65533;O&#65533;&#65533;&#65533;<&#1415;&#65533;&#65533;&#65533;&#65533; &#65533;n&#65533;lO.&#65533;x&#65533;&#65533;DP4&#65533;&#65533;&#65533;&#65533;b&#65533;D&#65533;&#65533;&#65533;&#65533;&#65533;,&#65533;M<:&#65533;r2UI&#65533;"w&#65533;-&#1634;&#65533;&&#65533;.+&#65533;&#65533;&#65533;&#65533;X&#65533;&#65533;&#65533;[j&#65533;&#65533;Z&#65533;&#65533;l&#65533; &#65533;&#65533;8~&#65533;n&#65533;&#65533;&#65533;-&#65533;&#65533;8&#65533;&#65533;%evb&#65533;&#65533;q&#65533;>z&#65533;R &#65533;&#65533;&#65533;~M&#65533;{	;n&#65533;&#65533;&#764;&#65533;&#2010;<J2&#65533;G&#65533;&#65533;Z&#65533;&#65533;&#65533;U&#65533;&#65533;}6&#65533;6&#65533;j&#65533;&#884;&#65533;l{&#65533;&#65533;&#179;a&#65533;caO]&#65533;N0&#65533;t&#65533;y55Y&#65533;&#65533;.&#65533;MU&#65533;&#65533;&#65533;>&#65533;&#65533;&#65533;&#65533;&#65533;~&#65533;&#65533;&#65533;&#65533;&#65533;&#65533;h[&#2011;&#65533;j&#65533;&#65533;o&#65533;&#44940;~n&#65533;&#65533;8&#65533;&#65533;u&#65533;cA&#65533;sM&#1914;&#65533;{&#65533;M&#65533;&#65533;&#65533;S/L&#65533;&#65533;RN5&#65533;&#65533;5&#65533;!&#65533;}&#65533; &#65533;0&#65533;IOS&#65533;&#65533;&#65533;&#65533;&#65533;meLU&#65533;&#65533;r&#65533;&#65533;&#65533;&#65533;&#27219;&#65533;Do&#65533;&#65533;&#65533;&#65533;&#65533;&#65533;&#65533;&#65533;Fv&#65533;&#65533;&#65533;nW:&#65533;&#65533;&#65533;L Xl &#65533;&#65533;FwacT&#65533;&#65533;+&#65533;K&#65533;*&#65533;r*&#65533;%A&#65533;&#65533;&#65533;&#65533;:&#65533;&#65533;&#65533;k&#65533;&#65533;.&#65533;&#65533;&#65533;&#65533;I|*d&#65533;&#65533;&#65533;0&#65533;O&#65533;&#65533;&#65533;O<(&#65533;gq&#65533;1k&#65533;&#1788;&#65533;&#65533;&#65533;h -L&#65533;&#65533;%E&#65533;\&#65533; &#65533;&#450;&#65533;&#65533;&#65533;&#65533;&#704;&#65533;&#65533;&#65533;&#65533;&#65533;]'6&#65533;&#65533;k&#65533;&#65533;&#65533;)U	Lm&#65533;ij8&#65533;&#65533;n'D&#65533;&#65533;&#65533;2EZ&#65533;f0d&#65533;&#65533;L`&#65533;&#65533;&#65533;&#65533;7D]&#65533;V@&#65533;OWFT&#65533;x&#65533;[*&#65533;n,&#65533;&#65533;F J:r&#65533;&#65533;&#65533;h&#65533;w&#65533;&#65533;&#65533;&#65533;}]tf&#1710;&#65533;&#65533;`&#65533;o&#65533;&#65533;f&#65533;&#65533;y&#65533;&#65533;s&#65533;&#65533;J&#65533;&#65533;f&#65533;&#65533;]>&#65533;&#65533;G	&#65533;+`zcGj&#65533;Jd%5@&#65533;J&#65533; E&#65533;&#65533;&#65533;l&#65533;E7+&#65533;&#65533;&#65533;s&#65533;&#65533;&#65533;iBO&#65533;r-&#65533;Z)&#65533;&#65533;S&#65533;,&#65533;1,&#65533;&#65533;;&#65533;&#65533;8&#65533;-#&#65533;a&#65533;x&#65533;2&#1457;Me&#65533;&#65533;&#65533;&#65533;{&#65533;Gwb&#65533;&#65533;&#65533;S&#660;&#65533;&#65533;P&#65533;Q&#65533;Q&#65533;&#65533;kf&#65533;&#65533;;&#65533;&#65533;&#65533;p3&#65533;
&#65533;M+&#65533;o47&#65533;&#65533;&#409;&#65533;M&#65533;&#65533;&#65533;<&#65533;Ai&#695;&#65533;&#1347;l9&#65533;&#65533;H&#65533;&#65533;<&#65533;pg&#65533;&#65533;&#65533;W&#65533;&#65533;&#65533;&#65533;T`l&#65533;5Q&#1401;&#65533;&#65533;&#65533;x&#65533;&#948;&#65533;&#65533;&#65533;&#65533;&#65533;&#65533;I]j`;&#65533;QUj&#65533;&#65533;&#65533;&#65533;+&#65533;^&#1608;&#65533;&#65533;+#U^/&#65533;E&#65533;&#65533;&#65533;&#65533;,&#65533;&#65533;&#65533;6<  &#65533;&#65533;s&#65533;O&#65533;S#WT[&#65533;K&#65533;Q&#65533;&#65533;&#65533;;&#65533;o&#65533;Ba&#65533;5&#65533;8X&#65533;&#652;!&#65533;x*&#65533;&#65533;&#65533;&#65533;&#1384;&#65533;&#65533;W#TI?&#65533;&#65533;&#65533;&#65533;> I&#65533;&#65533;&#65533;4-d&#65533;,dq&#65533;'c&#65533;&#1334;&#65533;t&#65533;pK&#65533;V&#65533;p&#65533;&#65533;&#65533;1\x&#65533;[&#65533;o:&#65533;k&#65533;&#65533;&#65533;7&#65533;~&#19303;&#65533;&#65533;&#65533;V	&#47756;&#65533;24&#65533;5&#65533;J&#65533;&#65533;&#65533;&#65533;i&#65533;&#65533;R&#65533;&#65533;&#65533;&Q&#65533;Q}f'&#65533;P&#65533;$0I:&#65533;&#65533;ZVVR&#1692;I&#65533;eg&#65533;5&#65533;&#65533;&#65533;&#65533;&#65533;&#65533;5&#65533;&#65533;B&#65533;[&#65533;&#65533;1{&#65533;G&#65533;7UZq;)9&#65533;&#65533;&#65533;&#271;&#65533;&#65533;]&#65533;&#65533;K&#65533; &#65533;&#65533;&#65533;&#65533;&#65533;Y4&#1332;&#65533;l&#65533;&#65533;&#65533;&#65533;7w&#65533;&#65533;&#65533;&#65533;&#65533;&#65533;&#65533;h>&#65533;-&#65533;pa&#65533;K;&#65533;.&#1449;&#65533;s&#65533;&#65533;$&#65533; &#65533;&#65533;&#65533;l&#65533;&#65533;&#65533;&#65533;zzY&#65533;&#65533;D&#65533;N2&#65533;&#1592;8&#65533;&#65533;&#65533;&#65533;(< &#65533;2&#65533;&#65533;k-&#65533;BV&#65533;~&#65533;7V&#65533;qC&#65533;&#1990;&#65533;&#65533;&#62167;;?Z&#65533;&#1409;&#65533;q&#65533;&#65533;b)&#65533;o&#65533; &#65533;&#334;&#1900;&#65533;:T"&#65533;3r:[&#65533;/&#65533;&#65533;&#1247;&#65533;&#65533;&#65533;\&#65533;&#1222;&#65533;&#65533;&#65533;Z&#65533;yM'&#65533;/&#65533;&#65533;&#1101;&#65533;&#65533;fiK&#65533;-c(&#65533;&#65533;p&#65533;&#65533;&#65533;W&#65533;&#65533;&#65533;j~Z&#65533;\&#65533;_&#1242;&#1067;&#65533;Hd&#65533;$&#65533;Q&#65533;6{r&#65533;$$&#65533;6&#65533;%&#65533;tl&#65533;&#65533;B&#65533;&#65533;&#65533;4&#65533;C}`S&#2022;&#65533;&#65533;t&#65533;)&#65533;&#65533;K&#65533;q&#65533;&#65533;U&#65533;&#65533;\rM&#65533;^&#65533;.&#65533;Y&#65533;&#65533;&#65533;&#65533;&#65533;J&#65533;&#65533;&#65533;v&#65533;\&#65533;~&#65533;
<&#65533;&#65533;&#65533;&#600;&#65533;&#65533;&#65533;U&#65533;Qf#R&#65533;y&#65533;&#65533;K&#65533;&#65533;>&#65533;}E
6&#26487;&#65533;&#65533;QX&#65533;Rh&#65533;&#65533;&#65533;nv&#65533;a&#65533;&#65533;&#65533;&#65533;Q&#65533;x%&#65533;&#320;=&#65533;[&#65533;&#65533;>wmY&#65533;&#65533;[r&#65533;`&#65533;i&#65533;#&#65533;to&#65533;|&#65533;&#65533;&#489;S&#65533;I&#65533;&#65533;&#65533;&#65533;&#65533;t&#65533;O.q&#65533;\Z&#65533;&#65533;&#65533;a&#65533;)j&#65533;&#1752;&#65533;&#65533;&#65533;t&#65533;@&#65533;&#65533;&#65533;v&#909; &#65533;&&#65533;Z&#65533;&#65533;&#1453;&#463;R=&#65533;@j&#65533;EG&#65533;&#65533;e&#65533;&#65533;&#65533;C&#65533;Ul&#65533;A&#65533;&#65533;\&#65533;v&#65533;&#65533;Wj&#65533;g<&#65533;&#65533;&#65533;@&#65533;@,&#65533;Az-&#65533;&#65533;&#65533;&#65533;&#65533;" /$&#65533;5{&#65533;&#65533;yv&#65533;V&#522;&#65533;&#65533;&#65533;	&#65533;&#65533;vW&#65533;&#65533;gf&#65533;t]&#65533;c&#65533;~}`g7{&#65533;&#65533;&#65533;?}}`&#65533;&#65533;&#65533;p&#65533;&#65533;'6&#65533;&#800;&#65533;&#65533;z@&#65533;m?&#65533;&#65533;&#65533;&#409;&#65533;&#65533;2&#65533;<8&#65533;&#65533;
&#65533;R&#65533;&#65533;&#65533;&#65533;&#65533;E&#65533;W&#65533;le&#65533;&#65533;&#65533;&#65533;v&#65533;&#65533;}&#65533;fiSv&#65533;m&#65533;viqb<7SWr
{@[&#65533;&#65533;&#65533;O1&#65533;1&#65533;&#65533;Y&#65533;'p&#65533;&#65533;S&#65533;&#65533;1v&#65533;:&#65533;&#65533;{T&#65533;^&#65533;&#65533;&#65533;&#215;&#65533;&#65533;I&#65533;O3&#65533;o&#65533;&#65533;&#951;|&#65533;&#65533;Ue0&#65533;wc&#65533;&#65533;u NR&#65533;oT&#65533;W&#65533;t5~F&#65533;dY&#65533;x5G&#65533;P&#65533;n	&#65533;U&#65533;&#65533;&#65533;&#65533;x9w:&#65533;cmoU&#65533;Dj&#65533;&#65533;&#65533;5m&#65533;&#65533;&#65533;&#65533;ypW B&#65533;&#65533;&#512;5s
&#65533;&#65533;'&#65533;({&#65533;@{&#65533;e[&#65533;&#65533;n&#65533;&#321; &#65533;&&#65533;&#65533;&#65533;IEK'&#65533;u&#65533;x,&#65533;&#65533;F&#65533;b&#65533;&#65533;X&#65533;&#65533;{&#65533;&#65533;&#65533;pe&#65533; &#65533;(&#65533;&#65533;&#65533;|&#65533;&#65533;&#65533;c~&#65533;e&#65533;{&#65533;q&#65533;A&#65533;&#65533;A&#65533;[&#34242;$l&#65533;&#65533;xUHC&#65533;y&#65533;&#65533;l&#65533;q&#65533;&#65533;i&#65533;&#65533;&#65533;y&#65533;H&#65533;&#65533;&#65533;&#65533;8l&#65533;@S&#65533;&#65533; &#65533;z&#65533;&#65533;1&#65533;s&#65533;g.&#65533;m&#65533;&#65533;1B&#65533;&#65533;&#65533;&#65533;jg4l&#65533;&#65533;&#65533; |&#65533;&#65533;x`_{&#65533;o&#65533;G&#65533;&#65533;&#65533;H&#65533;&#65533;&#65533;y8}&#1303;^e&#65533;dgT&#65533;&#65533;B&#65533;(h&#65533;U&#65533;&#65533;&#65533;&#65533;&#65533;S%J&#65533;h&#65533;(e&#265;&#65533;8_&#65533;t&#65533;&#65533;&#65533;&#65533;sXW&#65533;_&#65533;g&#65533;&]`&#65533;<&#65533;&&#65533;cH&#65533;o&#65533;Xrq&#65533;'&#65533;5&#65533;~&#65533;(i&#65533;g)R&#65533;4Ia&#65533;&#65533;&#65533;pc&#65533;&#65533;&#65533;&#65533;Z&#65533;&#65533;G&#65533;F1p&#65533;w&#65533;&#65533;
v&#65533;_u&#65533;&#65533;&#65533;&#65533;?&#65533;V&#65533;V{rcwUv@&#65533;&#65533;8&#65533;v&#65533;#&#65533;`&#65533;6&#65533;t&#65533;&#65533;wy&#65533;i&#65533;	&#65533;&#65533;&#65533;&#65533;&#20752;&#65533;&#65533;VL&#65533;SH_<&#65533;x&#65533;`&#65533;dQ {&#1623;u&#65533;'y&#65533;&#65533;&#65533;ihFm5G&#65533;HB&#65533;&#65533;*S&#65533;`0&#65533;hg&#65533;<vX&#65533;&#65533;`Jd&#65533;#X&#65533;kmD&#65533;dB&#583;&#65533;&#65533;	&#65533;&#65533;&#65533;u&#65533;&#65533;d&#65533;
&#65533;o&#65533;&#65533;&#65533;HwVI&#65533;!&#34078;8%Vi&#65533;&#65533;]&#65533;cS,&#65533;Z&#65533;&#65533;TT&#65533; y&#65533;&#65533;&#65533;&#1024;&#65533;p&#65533;&#65533;&#65533;&#65533;w&#65533;xj{7&#65533;UC2&#65533;&#65533;	]&#65533;5&#65533;&#65533;uj&#65533;I&#65533;&#65533;&#65533;4&#65533;xK&#65533;&#65533;f&#65533;&#65533;&#65533;&#65533;5%&#65533;j&#65533;F&#65533;(&#65533;i&#65533;&#65533;sX&#65533;&#65533;&#65533;&#65533;&#65533;a&#65533;6&#65533;YSt`&#65533;b&#65533;V&#65533;*&#65533;&#65533;&#65533;f&#65533;w&#65533;&#65533;&#65533;D&#65533;L&#65533;&#65533;&#65533;&#65533;i15&#65533;
&#65533;mQcV&#65533;&#1093;)H&#65533;&#65533;&#211;&#65533;h&#65533;&#65533;^kY&#65533;&#65533;y&#65533;&#65533;D&#65533;U&#1065;&#65533;&#65533;4&#65533;A&#65533;}&#65533;I&#65533;&#1561;&#65533;&#65533;&#1611;&#65533;Y}~&#65533;;&#65533;|&#65533;&#65533;&#65533;&#65533;4&#65533;&#31299;&#65533;&#65533;,&#65533;&#65533;M&#65533;9T&#65533;&#65533;&#65533;&#65533;/&#65533;-&#65533;&#65533;t&#65533;&#65533;3Y9&#65533;!&#65533;I&#603;P
&#65533;&#65533;&r;DB(&#65533;u&#65533;t&#65533;&#65533;h\&#65533;&#65533;g&#65533;K)Fb&#65533;&#65533;|
_0=&#65533;re*.&#65533;&#65533;\I+b&#65533;&#65533;&#1369;&#65533;'_&#65533;i&#65533;&#665;%jy&#65533;w&#65533;I&#985;&#65533;m&#65533;~&#65533;s%&#65533;&#65533;&#65533;&#65533;&#65533;&#65533;&#65533;7&#65533;&#65533;&#65533;&#1629;&#1285;&#5722;"y&#65533;&#65533;	&#65533;wC&#65533;&#65533;y7E*x&#65533;X{&#65533; I&#65533;9&#65533;&#65533;Qt*2&#65533;&#65533;
&#65533;IS&#65533;G?QTZ&#65533;&#65533;&#65533;T;&#1029;&#65533;I&#65533;()&#65533;C9&#65533;&#65533;&#1513;&&#65533;&#65533;`ez&#1574;&#65533;&#65533;&#65533;&#65533;&#65533;&#65533;&#65533;QA&#65533;'&#65533;T&#65533;)z:P"':&9?O&#65533;e&#65533;O&#65533;&#65533;(&#65533;'h&#65533;&#65533;&#65533;&#65533;li&#65533;&#1033;&#65533;&#65533;S&#65533;&#65533;6;&#65533;&#65533;&#65533;&#65533;Q}&#65533; &#65533;e&#65533;&#65533;&#65533;i&#65533;&#65533;g?]&#65533;x`;&#65533;&#65533;&#65533;I&#65533; &#65533;&#65533;&#65533;&#65533;,&#65533;)k&#65533;&#65533;0&#65533;G&#65533;&#65533;&#65533;&#65533;&#65533;r&#272;&#65533;}&#65533;[;VmV&#65533;a&#65533;;&#65533;^G&#65533;&#65533;&#65533;Y&#65533;a
&#65533;A&#65533;&#65533;&#65533;&#65533;/&#65533;&#65533;&#65533;7+En&#65533;&#65533;&#65533;jUne@&#65533;&#65533;&#65533;&#65533;&#65533;&#65533;&#65533;&#65533;&#1587;Ki&#49826;!&#1756;N&#65533;&#65533;PkU&#65533;uh"X&#65533;4z&#65533;gQ}&#65533;&#65533;&#65533;&#65533;&#65533;&#65533;u) {&#65533;&#65533;)&#65533;&#10846;F#&#65533;_J|&#65533;&#65533;Jh&#65533;J.[b&#65533;&#65533;&#65533;&#65533;&#65533;H3&#65533;+n#q&#65533;aF+"&#65533;&#1206;&#65533;pC&#65533;&#65533;&#1171;u&#14960;&#65533;&#65533;&#65533;G&#620;&#65533;&#65533;&#65533;u&#65533;Z&#65533;58&#65533;84&#65533;&#65533;:&#65533;&#65533;&#65533;{&#65533;&#65533;&#65533;&#65533;&#65533;88p&#65533;&#65533;J&#65533;&#4756;&#65533;&#760;;Q&#65533;H&#65533;&#65533;G&#65533;&#65533;O&#738;
&#65533;&#65533;R&#65533;O&#65533;bQ&#65533;)&#65533;&#65533;&#65533;^&#757;&#65533;&#65533;59&#65533;&#65533;7&#65533;&#65533;DG&#65533;&#65533;&#65533;f,&#65533;&#65533;,`b&#65533;Z&#65533;~&#65533;&#65533;o&#65533;&#65533;&#65533;%&#65533;R:I&#65533;&#65533;&#65533;A&#65533;Fw9&#3537;&#65533;q1&#65533;&#65533;&#65533;&#65533;&#65533;[N&#65533;z&#65533;&#65533;&#65533;&#65533;-q&#65533;&#65533;&#65533;&#65533;k&#65533;\y&#65533;T&#65533;d&#65533;&#65533;&#65533;&#65533;\&#65533;&#24740;&#65533;?&#65533;+&#65533;U&#65533;q$&#697;l&#65533;<&#65533;&#65533;&#65533;	ND&#65533;&#1092396;5&#65533;
5&#65533;&#649;&#65533;&#65533;Z&#65533;&#65533;z&#65533;&#65533;1&#65533;&#65533;l&#571;&#65533;&#65533;&#65533;&#65533;&#65533;&#65533;d&#65533;f'&#65533;&#65533;wAc4&#65533;[U&#65533;p&#65533;kky&#65533;&#65533;KVTt3&#65533;O&#481;&#65533;[&#65533;8&#65533;V:&#65533;&#65533;a&#65533;c(&#65533;&#65533;9&#65533;&#65533;&#65533;&#65533;6&#65533;w&#65533;&#65533;&#65533;(8w0&#327;&#65533;&#225;+&#65533;&#65533;&#65533;&#65533;&#65533;&#65533;7&#65533;&#65533;&#65533;V&#65533;1&#65533;[&#65533;&#65533;&#1791;E&#65533;CU&#65533;g&#65533;/&#170;&#65533;&#65533;geb&#65533;&#65533;&#65533;&#65533;&#65533;&#65533;&#65533;(&#65533;&#65533; &#65533;&#65533;&#65533;&#65533;&#65533;R:E&#65533;y8&#65533;p&#65533;&#1851;[&#65533;I'K&#65533;P&#65533;&#65533;;x&#65533;&#65533;k&#65533;&#65533;&#65533;V&#65533;&#143;&#65533;C&#65533;H&#65533;~Xh"Q&#65533;&#65533;q4&#65533;a&#65533;&#65533;$i&#1716;:&#65533; O&#65533;&#65533;&#65533;([&#65533;-&#65533;{&#65533;&#65533;*&#65533;&#65533;[K8&#65533;B&#65533;mVq&#65533;&#65533;=&#65533;y&#65533;&#65533;Y&#65533;&#65533;Yd&#65533;7k6x&#426;&#1771; &#65533;&#65533;&#65533;8+&#65533;&#65533;&#65533;t~&#65533;&#65533;}&#65533;'{&#65533;&#65533;&#65533;d&#65533;&#65533;&#65533;&#65533;&#65533;&#65533;&#65533;j&#65533;}&#65533;&#65533;9&#65533;&#65533;&#65533;
&#65533;X&#65533;$&#65533;&#65533;y&#65533;&#65533;kp&#65533;j{&#65533;, (Xt&&#65533;f&#1387;&#65533;&#65533;&#290;L?}&#65533;&#65533;rGY&#65533;8&#1548;&#65533;&#65533;&#65533;&#65533;&#65533;k&#65533;&#65533;&#65533;Z&#65533;I&#65533;3kg&#248;&#65533;&#65533;&#65533;w|&#65533;&#65533;&#65533;&#65533;Y&#65533;v&#65533; &#65533;&#65533;MF|&#65533;&#65533;&#65533;&#65533;<&#65533;&#65533;&E &#65533;^&#65533;&#65533;c&#65533;&#65533;?&#65533;z&#65533;&#65533;&#65533;&#65533;&#65533;&#65533;8&#65533;t&#65533;&#65533;&Z&#65533;},&#65533;&#65533;Z&#65533;&#1160;&#65533;i&#65533;i&#65533;a&#65533;_&#65533;&#65533;&#65533;]k&#65533;&#65533;&#65533;vk&#65533;Cw`&#65533;&#65533;	&#1352;h&#65533;R\
&#65533;w&#65533;Q&#65533;A&#65533;&#65533;(&#65533;&#65533;&#65533;&#65533;&#65533;Z&#65533;&#65533; U&#65533;-&#65533;&#65533;&#65533;{&#65533;E'&#65533;&#65533;1u&#65533;{&#65533;&#259;`&#65533;&#65533;&#65533;&#1527;&#65533;&#65533;&#65533;6&#65533;&#65533;&#65533;u<&#65533;_\&#65533;y=&#478;&#65533;&#65533;&#65533;?&#65533;&#65533;?&#65533;&#65533;t&#65533;xp&#65533;%&#1116;z$K&#65533;'{&#65533;>&#65533;&#65533;bi&#65533;&#65533;!2wk&#65533;L&#65533;B&#65533;&#65533;&#65533;&#65533;&#65533;W&#65533;;&#65533;&#1194;{;&#65533;&#65533;&#65533;]&#65533;d5Z&#65533;&#65533;&#65533;k |&#65533;g&#955;&#65533;sv&#65533;&#65533;5,&#65533;&#27115;m&#65533;*v&#65533;h&#65533;7&#65533;&#65533;&#65533;&#65533;Y]p&#65533;&#65533;3 WSMz&#1910;&#65533;&#65533;&#65533;&#65533;&#65533;&#1800;&#65533;h&#65533;&#65533;`&#770;&#65533;OvR&#65533;M&#65533;Ya&#805;&#65533;&#65533;YE&#1936;M&#65533;&#65533;Ef&#65533;&#65533;&#65533;&#65533;&&#65533;"f&#65533;*&#1308;&#65533;&#65533;&#65533;&#42664;L&#65533;&#65533;&#65533;&#1902;&#65533;]^&#65533;Y9]&#65533;}+&#65533;&#65533;&#65533;&#65533;&#65533;&#65533;&#65533;&#65533;&#65533;#wG&#65533;z&#65533;f&#65533;&#65533;H&#65533; &#65533;KSl&#65533;&#65533;&#65533;&#1872;g&#65533;&#65533;&#1185;&#65533;)Y&#1109;W&#65533;&#65533;&#65533;&#65533;	&#205;&#65533;+&#65533;&#65533;&#65533;&#65533;\k&#65533;&#65533;Kl&#65533;*.&#65533;&#65533;&#65533;{&#65533;&#65533;&#65533;&#65533;l&#65533;95]&#65533;&#65533;,&#65533;&#65533;&#65533;aWI>b&#65533;&#65533;&#65533;&#65533;!.&#739;&#65533;}&#65533;&#65533;K&#65533;GF)&#65533;&#1444;}&#65533;&#65533;4&#65533;	&#65533;&#65533;A&#1920;&#65533;h&#65533;| &#1738;<&#143;|&#65533;+&#65533;&#65533;&#65533;F^&#65533;A&#1849;&#65533;) &#1189;&#65533;&#65533;&#65533;&#65533;&#65533;L&#1410;@j}&#65533;&#65533;j&#65533;&#65533;F&#65533;!%&#65533;&#65533;]08&#65533;d&#65533;&#65533;&#65533;&#65533;&#65533;&#65533;&#65533;o&#691; X&#65533;->&#65533;&#65533;h_&#65533;;&#65533;&#65533;My&#65533;&#65533;&#65533;&#469;.7&#65533;&#65533;=&#65533;Y&#65533;&#65533;=[CT&#65533;&#65533;&#65533;&#65533;^'&#65533;&#65533;l&#65533;|&#65533;&#65533;&#65533;g&#65533;P&#65533;&#65533;nZ&#65533;J&#65533;&#65533;x&#65533;&#65533;&#65533;u&#65533;&#65533;wN&#65533;&#65533;&#65533;D&#65533;,&#1672;&#65533;&#65533;D&#65533;&#65533;C&#1765;&#65533;&#65533;&#450;&#65533;&#1115;X&#65533;&#65533;C&#65533;;&#65533;&#65533;&#65533;g5Et&#65533;"(&#65533;&#65533;&#65533;z&#39054;&#65533;
&#65533;&#65533;&#65533;&#65533;BpY|&#65533;&#204;&#65533;X&#65533;&#65533;>&#65533;{&#65533;&#65533;Q&#65533;&#19799;i&#65533;&#65533;,3E&#65533;^[v&#65533;&#65533;]&#65533;vKa&#65533;&#65533;.&#65533;&#65533;&#65533;&#65533; &#65533;O&#65533;&#1716;q&#65533;{&#65533;&#65533;&#65533;L&#65533;"&#65533;&#65533;g%IPTL&#65533;&#65533;&#65533;(&#65533;&#65533;n^&#65533;&#1918;/C&#65533;&#65533;&#65533;;&#277;&#65533;&#65533;+&#65533;&#65533;&#65533;K&#333;&#65533;8&#799;&#65533;&#65533;&#65533;JG&#65533;:&#65533;&#65533;&#65533;
&#65533;9	P&#65533;1&#65533;&6&#65533;&#65533;n{&#65533;59 1&#65533;6&#65533;h~ &#65533;&#65533;&#65533;&#33197;R&#65533;t&#65533;#q_&#65533;M/&#65533;&&#65533;P`&#65533;&#65533;)&#65533;O&#65533;&#65533;M&#65533;&#65533;&#65533;'&#65533;&#65533;Y&#65533;&#65533;?&#65533;h&#65533;&#65533;a&#65533;&#65533;
y&#65533;&#65533;&#65533;&#65533;`&#65533;&#65533;&#65533;9O&#65533;&#65533;&#65533;#&#65533;&#65533;&#65533;K&#65533;&#65533;&#65533;z&#65533;O&#65533;&#65533;&#65533;&#65533;&#65533;&#65533;&#65533;&#894;pL&#65533;&#65533;fS
*V&#65533;gV<&#65533;&#65533;&#880;&#65533;&#65533;&#65533;[p&#65533;&#65533;&#531;C&#65533;&#67652;&#65533;U&#65533;&#1709;#&#65533;D&#65533;&#65533;r_&#65533;&#65533;x&#65533;d&#65533;\&#65533;$]&#65533;&#65533;&#376;&#65533;2w&#65533;&#65533;&#65533;j&#65533;&#65533;,fe&#65533;)&#65533;&#65533;E&#65533;&#495;&#65533;&#776;&#65533;b&#65533;&#65533;&#65533;J&&#65533;X-&#65533;%&#65533;&#65533;&#65533;&#65533;&#65533;&#65533; &#969;&&#65533;&#65533;&#65533;t&#65533;o&#25135;&#65533;&#65533;&#1536;^l&#2039;y&#65533;&#1598;&#65533;&#65533;&#1623;&#65533;X;&I&#65533;&#65533;y,w-&#65533;u&#65533;&NN]&#65533;.&#65533;-&#65533;&#65533;+&#65533;B+&#65533;[&#65533;&#65533;&#65533;;&#65533;&#65533;&#65533;.&#65533;&#65533;]<~@	&#65533;8'C&#65533;'%V&#65533;&#65533;&#65533;&#65533;\&#65533;&#254;a<&#65533;&#65533;E&#65533;&#65533;&#65533;&#1131;u&#65533;1&#65533;&l&#65533;&#65533;&#65533;@(&#65533;&#65533;&#65533;U&#65533;3&#65533;&#65533;&#65533;&#65533;&#65533;&#65533;&#65533;&#65533;&#65533;`&#65533;&#65533;q/&#65533;&#65533;&#65533;&#65533;&#65533;&#65533;	yR&#65533;HP&#65533;A)eQ&#65533;P&#65533;"&#65533;&#65533;&#65533;E}1&#65533;&#65533;&#65533;Q^=-&#65533;@&#65533;q"&#65533;2&#65533;.&#65533;&#65533;&#65533;A-&#65533;&#65533;f&#65533;MY&#65533;<&#65533;&#65533;&#65533;I&;"&#465;jp	"&#65533;pG;qZ&#65533;4&#65533;&#1255;&#65533;&#65533;&#65533;"&#65533;A&#65533;&#65533;M)&#65533;&#65533;&#1337;oX&#65533;&#65533;`&#65533;v{&#65533;&#65533;&#65533;&#65533;D&#65533; m
&#65533;&#65533;<&#65533;I&#65533;&#65533; &#65533;&#65533;&#65533;&#65533;n{&#16673;&#65533;&#65533;B	&#65533;;3&#65533;&#65533;"&#65533;X&#65533;&#65533;&#65533;&#65533;W&#65533;S&#65533;&#65533;&#1125;&#65533;k&#65533;x%XR&#1543;b&#65533;4h&#65533;B?S&#65533;:&#65533;b&#65533;&#65533;j&#65533;[m&#65533;&#302;&#65533;/&#65533;&#65533;&#65533;"g&#65533;&#65533;&#65533;98U6-$nc&#65533;&#65533;m&#65533;&#65533;&#65533;%o'&#65533;&#65533;&#65533;6E|&#65533;&#65533;Y&&#65533;&#65533;&#65533;&#65533;&#65533;&#65533;&#65533;&#1981;el@&#65533;m&#65533;&#612;T&#1592;V&#65533;<}7&#65533;&#65533;Oqk6
+T&#65533;&#65533;&#65533;7&#65533;/&#65533;&#65533;(&#65533;9&#65533;Zk&#65533;S&#833;d%&#65533;&#65533;Zg&#65533;e[g&#65533;&#1157;$&#65533;\&#65533;	]&#65533;&#65533;&#65533;je&#65533;&#65533;P&#65533;X^`&#65533;e&#65533;(&#65533;d&#65533; &#65533;1&#65533;:<&#65533;&#65533;fr@0&#65533;&#584;O&#1715;&#65533;0	HPhD"&#65533;&#1617;&#65533;9&#65533;#:&#16530;&#65533;&#65533;&#65533;2 r&#65533;&#1876;&#65533;&#65533;ZG&#65533;&#65533;@&#65533;&#65533;4X&#65533;&#65533;Q&#65533;&#65533;&#65533;&#65533;U&#65533;&#65533;s&#65533;UID/YY&#65533;]&#65533;tv&#65533;&#65533;x6&#65533;2q(ByS|&#65533;m&#65533;^{&#65533;&#349;yF&#65533;g&#65533;&#65533;&#65533;>y&#65533;}S=&#65533;&#65533;Q\&#19669;E&#65533;p6&#65533;&#65533;
v:&#65533;r
&#65533;m&#65533;HTt&#65533;u&#65533;6F&#65533;&#65533;&#65533;#&#65533;&#65533;'&#45573;gj(J&#65533;a&#65533;a&#65533;YU7&#65533;&#65533;mU&#65533;XOB	&#882;&#778;&#65533;&#65533;t&#65533;&#65533;&#65533;+9"a)&#65533;f
&#65533;&#65533;l&#1265;y&#65533;v[$I[&#65533;&#65533;&#65533;)&#65533;X&#158;&#65533;TUN&#65533;r&#65533;&#28479;&#1318;-&#65533;&#65533;&#65533;f&#65533;v&#65533;&#65533;&#65533;"&#65533;&#65533;d&#570;"&#65533;^&#65533;D&#65533;&#65533;S@&#65533;-&#65533;b&#407;&#65533;,&#65533;1&#65533;&#65533;~h&#65533;?&#65533;x&#65533;tFg&#65533;cqM&#65533;&#65533;&#65533;&#65533;&&#65533;&#65533;r&#609;&#65533;&#65533;J&#65533;&#31344; $-p&#65533;e&#65533;&#65533;&#65533;&#65533;&#65533;:&#65533;L&#65533;&#65533;9&#65533;,&#65533;&#65533;&#65533;&#65533;
&#65533;0&#65533;&#65533;&#65533;6&!,e'#&#1013;U:C&#65533;&#65533;/.yu&#65533;D&#65533;u&#1490;&#65533;&#65533;&#65533;j&#65533;dEy/&#151;j{&#65533;&#65533;Q&#65533;6#&#65533;*&#65533;&#65533;	&#65533;&#65533;Rk&#65533;g&#65533;3&#65533;fF&#2038;y&#65533;&#65533;"&#65533;&#65533;v&#65533;&#65533;2&#65533;&oa&#965;&#65533;&#65533;}&#65533;|0{&#65533;&#65533;&#65533;&#65533;1l!&#65533;&#65533;&#65533;&#65533;+&#65533;&#65533;&#65533;&#65533;&#65533;&#65533;&#65533;&#65533;&#65533;)&#65533;1Q&#65533;ql&#65533;G&#65533;0=&#65533;U&#65533;&#65533;p	*{&#65533;2!&#65533;l&#65533;&#65533;v&#65533;-&#65533;Zn&#65533;&#65533;&#65533;o3&#65533;&#65533;&#65533;!V&#65533;&H&#65533;&#65533;&#65533;]?; ,&#65533;&#65533;]&#65533;&#65533;h@&#65533;&#1742;n&#65533;&#65533;|&#65533;v&#65533;5i&#65533;N&#65533;&#65533;&#65533;B&#65533;`6&#65533;7&#1890;&#432;&#65533;&#65533;1&#65533;&#65533;&#65533;[&#65533;<&#65533;&#65533;&#65533;U&#579;&#65533;$ &#65533;9&#65533;40&#65533;!:&#65533;&#65533;&#1161;&#65533;&#65533;p&#65533;`&#65533;&#65533;e&#65533;}=&#65533;N)&#65533;C&#65533;(&#498;&#65533;&#65533;&#65533;=&#65533;&#65533;XQ&#292;&#65533;E&#65533;>&#65533;&#65533;-&#65533;1&#65533;P&#65533;u8&#65533;&#65533;&#65533;"X&#65533;&#65533;wd&#709;u'&#7532;e&#65533;&#65533;&#1894;bV&#65533;R&#65533;f&#65533;&#65533;7\&#362;&#65533;&#65533;,z&#65533;&#65533;_&#65533;w&#184;i1>&#65533;A&#65533;N#6&#65533;&#65533;bZa&#65533;&#65533;V~&#65533;*x B&#65533;&#1895;5&#65533;YTS&#65533;&#65533;&#1444;&#65533;Q6-&#1312;&#65533;&#65533;&#65533;&#65533;&#65533;EM&#65533;P`:&#65533;&#65533;&#65533;N7&#65533;&#65533;K|&#65533;H9Q7&#65533;&#65533;d&#65533;t&#592;&#65533;&#65533;bP&#65533;&#375;P&#65533;R&&&#65533;I;6&#65533;&#135;8l&#65533;
&#65533;D&#65533;&&#65533;A&#41383;&#741;&#65533;&#65533;&#65533;&#65533;LDBU&#65533;w&#65533; &#65533;!E&#65533;&#65533;&#65533;&#65533;&#65533;%&#65533;-&#65533;9%M&#65533;&#65533;%&#65533;&#65533; &#65533;&#65533;D&#65533;&#65533;&#65533;zs&#65533;&#65533;&#65533;&#65533;qD4:&#65533;|&#65533;&#1119;&#65533; &#65533;&#65533;O&#65533;&#65533;&&#65533;#&#65533;6&#65533;>ho&#65533;&#65533;&#65533;Z&#65533;&#65533;&#65533;&#65533;&#65533;3&#65533;b&#65533;4&#65533;nn&#65533;	&#65533; r&#65533;&#65533;&#1317;s4$(H&#57942;&#65533;&#65533;$7Z&#65533;6&#65533;&#65533;&#65533;&#65533; Hg&#65533;&#65533;&#65533;&,`&#65533;&#65533;)&#65533;&#65533;&#65533;wi)*&#65533;&#65533;&#1417;&#65533;&#1427;2&#65533;&#534;5\a&#65533;P&#65533;&#65533;&#65533;&#65533;R?	&#65533;~bgS&#65533;&#65533;Tyb-Jj&#277;&#65533;A}&#1064;&#65533;+i&#11137;IR]&#65533;X&#65533;&#65533;&#65533;/>S^&#65533;g=&#65533;yFZ2
&#65533;Y&#65533;&#65533;w&#65533;#g&#65533;&#65533;&#65533;&#65533;!&#65533;Ss[2&#49780;`5)&#65533;t_&#65533;&#65533;0&#65533;Mff&#65533;y&#65533;&#65533;ND&#65533;P&#65533;b&#65533;N &#65533; &#65533;R&#65533;P&#65533;&#65533;&#65533;!FhA&#65533;&#427;&#65533;<&#65533;g9	&#65533;&#65533;&#65533;\l&#18578;b&#65533;tm&#65533;Xz&#65533;&#65533;~&#65533;&#65533;&#65533;&#848;&#65533;p&#65533;Qk&#65533;&#65533;]&#65533;p&#65533;Z!&#65533;p&#65533;&#65533;&#65533;o&#65533;Cn&#65533;&#65533; &#65533;&#65533;`&#65533;fa&#65533;&#65533;9&#1624;=b`&#467;&#65533;&#65533;X&#65533;"/&#299;_&#65533;&#65533;&#65533;&#1028372;&#1028;&#65533;&#65533;[&#65533;45&#65533;&#65533;&#65533;e&#65533;G&#65533;I&#65533;&#65533;5&#65533;@,O&#65533;&#65533;Vf&#65533;&#65533;-&#65533;&#65533;J&#65533;&#65533;X&#65533;}&#65533;m&#65533;&#65533;&#65533;&#65533;&#65533;&#1561;`C&#275;+R&#65533;)&#65533;0o&#65533;&#65533;j&#65533;If&#1331;m<-&#65533;_&#65533;D#@&#65533;5U&#65533;:&#65533;&#65533;4b&#65533;%&#65533;*k&#65533;&#65533;4&#65533;&#65533;)&#65533;N}&#65533;&#65533;&#65533;&#65533;&#65533;rB&#65533;Rsw&#65533;$&#65533;wHl&#65533;T&#65533;MnL&#65533;o%&#65533;`&#65533;&#65533;z&#65533;&#65533;&#65533;&#65533;x&#65533;JV&#65533;&#65533;A`&#65533;&#65533;v&#65533;&#65533;PF&#65533;Em&#65533;c&#65533;P_&#65533;&#65533;H&#65533;$~3
<0&#65533;&#65533;&#65533;&#782;&#65533;$GkN&#65533;V&#65533;&#65533;&#65533;g&#65533;&#65533;6&#65533;&#65533;&#65533;/_J/1e&#65533;HRZ&#65533;p&#65533;(&#65533;&#65533;&#65533;&#65533;c&#65533;A&#65533;&#65533;@&#65533;|pm$&#1640;FU`&#65533;T&#65533;`p(K&#65533;V&#65533;&#65533;P&#65533;l&#65533;c&#65533;&#65533;XJM&#6766;&#65533;&#65533;^&#65533;&#65533;D&#65533;&#65533;%e&#65533;#&#65533;&#65533;&#65533;&#65533;2&#65533;T_TB(&#65533;d]&#65533;&#65533;2w&#65533;&#65533;&#65533;&#65533;  X&#65533;&#65533;&#65533;+<V<z&#65533;K&#65533;&#65533;VX&#65533;z&#65533;&#697;&#65533;&#65533;&#65533;w&#65533;&#65533;&#65533;k&#65533; "w&#65533;&#65533;&#65533;&#65533;&#65533;&#65533;a&#65533;&#65533;&#65533;&#65533;&#65533;&#1839;&#65533;YZ@&#65533;?&#65533;Q5;&#65533;&#65533;!s!1e&#65533;%bf&#65533;&#65533;&#65533;&#65533; mIJ&#65533;&#215;&#65533;&#65533;&#65533;;bw&#65533;&#65533;J&#65533;&#65533;t!&#65533;
e'&#65533;&#65533;Vu&#65533;S	L&#65533;b*&#65533;&#65533;5&#65533;{&#65533;&#65533;&#65533;&#65533;&#65533;Y&#65533;&#65533;&#65533;9&#18335;&#65533;&#65533;@&#966;&#65533;F&#65533;P&#65533;j#<&#1589;o&#65533;&#65533;"tW&#65533;  &#65533;A&#65533;&#65533;n&#65533;j&#65533;*&#65533;@&#65533;&#65533;-&#65533;&#65533;&#65533;&#65533;Uh&#65533;&#65533;NP_&#65533;&#65533;T&#65533;&#65533; 1&#65533;z&#65533;]&#65533;K&#65533;_7&#1323;W9&#344;&#65533;&#65533;&#65533;&#65533;T&#65533;&#65533;&#65533;&#65533;&#65533;&#65533;&#65533;&#65533; &#65533;&#65533;U&#65533;4S.	e2L&#65533;&#65533;&#65533;&hI&#65533;&#65533;=$<^&#65533;&#65533;x&#65533;&#65533;&#65533;p&#1869;&#65533;&#65533;F_
&#65533;&#462;&#1962;&#65533;&#65533;&#65533;oN:_&#65533;&#65533;&#65533;&#65533;&#65533;&#65533;4&#65533;]&#65533;I/$w&#65533;>&#65533;;&#65533;&#65533;&#1811;&#65533;E&#65533;&#65533;C&#1668;&#65533;<&#65533;D&#65533;*)@&#1309;&#65533;tI&#65533; S&#65533;&#65533;&#65533;9i&#65533;W".@@&#65533;&#65533;C&#65533;&#65533;ZUw&#65533;&#65533;&#65533;6KfR3&#65533;&#65533;&#65533;s6&#65533;h&#65533;F&#65533;/&#65533;&#65533;E&#65533;&#65533;{&#65533;&#65533;Vs&#65533;&#1351;&#65533;&#65533;?&#65533;|x}&#65533;p&#65533;&#65533;&#65533;!xt&#65533;C
&#65533;1Q&#65533;1P4&#65533;&#65533;6&#65533;&#65533;&#65533;hz&#65533;w&#65533;75'&#65533;X&#65533;&#65533;U	&#65533;f&#65533;&#65533;H&#484;&#65533;&#65533;x&#65533;.H&#65533;p&#65533;11ms!'#&#65533;&#65533;z&#65533;68<&#65533;k&#65533;&#65533;Z:&#65533;&#65533;&#65533;#&#65533; k&#65533;DE6DA7rE|(&#65533;L&#65533;sB9&#65533;F&#65533; QWeiQ&#65533;&#65533;"&#65533;&#65533;@&#65533;*&#65533;Ed(Ka&#65533;*&#65533;&#65533;:}`p&#65533;&#65533;&#65533;
r&#65533;'&#65533;w~D&#65533;8&#65533;W&#65533;&#65533;&#65533;?|&#65533;wd#&#65533;&#65533; &#65533;&#65533;&#65533;&#65533;&#65533;eS6&#1815;&#65533;kXy&#1544;&#65533;&#65533;=&#65533;&#65533;&#65533;A&#65533;&#65533;)*&#65533;&#65533;/x&#65533;1HT&#65533;&#65533;&#65533;&#65533;QgI&#65533;U&#65533;vZ0AxJ&#65533;&#65533; &#65533;&#65533;&#65533;h&#65533;&#65533;(&#65533;0x&#65533;O&#65533;[&#65533;&#65533;z&#65533;T5d&#1219;&#65533;A8&#65533;&#65533;"T9&#65533;&#325;{I&#65533;DK&#1540;&#65533;ej&#65533;ctB&#65533;X&#65533;|"&#65533;"Y&#65533;m[uT&#65533;^&#65533;@v&#65533;H&#65533;&#65533;M&#65533;	I&#65533;&#65533;O&#65533;u-&#65533;&#65533;,&#775;#&#65533;r&#65533;&#65533;#&#65533;&&#65533;&#65533;~|x&#65533;&#65533;&#65533;&#65533;5#&#65533;_&#65533;xmg#&#1248;&#65533;}p?&#65533;H&#65533;&#65533;Q&#65533;&#65533;(&#65533;)&#65533;	&#65533;&#65533;W&#65533;s&#65533;8&#65533;&#65533;X&#65533;&#65533;&#65533;&#65533;$&#65533;&#65533;#%f8&#65533;!9&#1172;N&#65533;x&#1289;&#65533;&#65533;&#65533;&#65533;&#65533;&#65533;I&#65533;1&#65533;/&#65533;&#65533;!5{&#65533;&#65533;&#65533;b<xn&#65533;&#65533;o&#65533;/&#65533;P&#888;&#65533;+&#65533;&#65533;&#65533;7&#65533;L8&#65533;&#65533;sr&#65533;t|&#65533;&#65533;t&#65533;&#65533;<&#65533;&#65533;&#65533;&#65533;&#65533;&#65533;iF&#65533;&#65533;su&#65533;&#65533; R&#65533; &#65533;8&#65533;&#65533;8&#65533;Ui&#65533;i&#65533;&#65533;/I&#65533;&#65533;&#65533;8w&#65533;c&#65533;&bFw&#65533;X&#65533;&#65533;QR9&#65533; &#65533;&#65533;&#1719;}&#1419;!&#65533;S6)&#65533;&#65533;x&#65533;)&#65533;1)&#65533;&#65533;&#65533;C&#65533;&#65533;&#65533;&#65533;&#65533;&#65533;74&#65533;&#65533;A&#65533;&#65533;&#65533;&#65533;H;&#65533;&#65533;&#65533;yP&#65533;&#65533;&#65533;	&#65533;&#65533;)&#65533;&#65533;w2&#65533;&#65533;&#65533;&#65533;&#65533;>&#456;&#65533;K&#65533;&#65533;.&#65533;'&#65533;&#65533;&#65533;@X&#65533;y&#65533;C&#65533;&#65533;&#65533;&#65533;;&#262;&#65533;&#65533;XJOx&#65533;&#65533;(]&#65533;"&#65533;&#65533;&#65533;d&#65533;&#65533;vo&#1193;|W&#65533;,&#65533;X&#65533;to&#1109;&#65533;z&#65533;&#65533;eI h)l&#65533;1bp&#65533;Qo&#65533;(&#65533;#3&#65533;&#65533;	J&#65533;&#65533;#|&#65533;&#65533;n&#65533;u&#65533;3`'&#65533;&#65533;&#65533;n&#65533;&#65533;&#65533;&#1624;&#65533;&#65533;&#65533;%&#65533;&#65533;:&#65533;&#65533;9&#65533;&#65533;&#65533;'&#65533;&#65533;et&#65533;&#65533;X&#65533;	:\)&#65533;Y&#65533;&#65533;I&#65533;&#65533;X&#65533;&#65533;&#65533;&#65533;Y&#65533;&#1680;*&#65533;&#65533;&#65533;8J&#65533;z4&#65533;&#65533;&#659;&#65533;&#65533;&#65533;&#65533;&#1603;o{&#58521;0&#65533;IDV&#65533;I&#65533;\&#65533;{&#65533;`S&#65533;2&#65533;BU~&#65533;'&#65533;&#65533;y&#65533;&#65533;uM&#65533;*&#65533;1u&#65533;r&#65533;&#65533;&#65533;^)&#65533;&#65533;9&#65533;&#65533;6+&#65533;&#65533;&#65533;O&#65533;)&#65533;&#65533;&#65533;&#65533;`
&#65533;&#65533;Eb&#65533;,&#65533;8JPt&#65533;\&#65533;&#65533;5&#65533;i&#65533;q&#65533;[&#65533;&#65533;oS/&#65533;&#65533;u&#666;&#65533;!&#65533;&#65533;&#1625;D&#65533;&#65533;&#65533;&#65533;&#65533;J&#65533;^`-&&#65533;`&#65533;4#&#65533;7w&#65533;&#65533;&#65533;0&#65533;&#65533;&#65533;&#65533;&#65533;7yx&#65533;&#65533;+&#65533;V&#65533;x&#65533;3&#65533;z/:o5&#65533;.&#65533;x&#65533;>$&#65533;J&#1612;rJqL&#65533;&#65533;IU&#65533;&#220;&#65533;u6.&#65533;TDj&#1641;&#65533;&#65533;&#65533;*&#1716;&#65533;\8&#65533;pu&#65533;8&#65533;&#65533;0&#65533;&#65533;&#65533;S+ZZ&#65533;=I v&#65533;&#65533;-&#65533;;WJ&#65533;a&#65533;`&#65533;&#65533;\&#65533;&#206;&#65533;&#65533;&#65533;W&#65533;O<&#65533;&#65533;&#65533;&#65533;&#65533;1I&#65533;Z&#65533;&#65533;w&#65533;&#65533;I&#65533;&#65533;&#65533;&#65533;w&#65533;&#10739;hw&#65533;&#65533;&#65533;Hh&#65533;&#65533;&&#65533; o&#65533;&#65533;}&#65533;&#65533;i&#65533;&#65533;9&#65533;&#65533;*&#65533;&#65533;&#65533;&#65533;b&#65533;&#65533;&#65533;&#65533;&#65533;R&#65533;TT&#65533;&#65533;1*&#65533;3&#65533;p&#27660;8&#670;-&#65533;&#65533;&#65533;dJ&#65533;&#307;-&#65533;q&#65533;LUi&#65533;&#65533;	v&#65533;n&#65533;&#1034;&#65533;&#65533;@&#65533;k&#65533;&#65533; S&#65533;&#65533;&#65533;&#65533;&#1971;&#65533;&#65533;&#65533;BT#&#65533;p6&#65533;&#471;&#1258;&#65533;&#65533;_&#65533;&#65533;&#65533;&#65533;&#65533;f&#65533;&#1695;	&#65533;}&#65533;&#65533;&#65533;&#65533;&#65533;&#65533;&#65533;a&#65533;'&#7064;"&#65533;&&#65533;&#65533;&#65533;J&#65533;&#65533;&#65533;i&#65533;v&#65533;&#65533; [p&#65533;&#65533;Z&#65533;&#65533;&#65533;%Z&#65533;&#65533;&#65533;"&#65533;ih&#65533;xc&#65533;&#65533;&#65533;&#65533;&#65533;&#65533;&#65533;5&#1704;&#65533;96&#65533;9&#65533;J	k&#65533;TG&#27756;&#65533;&#65533;&#1517;.&#65533;Fj\%k&#65533;&#65533;TMx&#65533;!3u}&#65533;&#65533;SS0R&#65533;4}&#65533;&#65533;mxt&#65533;3X&#65533;k&#65533;V&#65533;&#65533;&#65533;9&#65533;&#65533;{)t&&#65533;2D&#65533;&#65533;&#65533;&#65533;K~&#65533;&#65533;5&#65533;&#65533;
&#65533; &#65533;&#65533;w&#65533;T&#65533;&#65533;"&#65533;|&#1717;&#65533;y&#65533;&#65533;J&#65533;&#65533;K&#65533;&#65533;*&#65533;&#65533;Uk&#65533;J&#65533;&#65533;&#65533;&#65533;&#65533;q&#65533;?&#65533;&#65533;&#65533;&#1742;&#65533;&#65533;Xq(Hhj&#65533;&#65533; [&#65533;z?&#65533;&#65533;&#65533;	&#65533;1&#578;k|}&#65533;	<jZ&#65533;+<Py&#65533;&#1400;PT#H&#65533;&#65533;)`&#65533;&#65533;&#65533;=\&#65533;x3,z/&#65533;	d&#633;&#65533;RW&#65533;i&#65533;(f&#65533;GXbo&#65533;z?@+&#65533;&#65533;K&#65533;&#65533;w&#65533;tta&#65533;&#65533;&#65533;q&#65533;z&#65533;&#65533;;&#65533;#~>&#1083;&#65533;%&#65533;&#65533;&#65533;&#65533;&#715;&#65533;F&#65533;s&#65533;Iv*&#65533;Y+&#65533;&#65533;Y&#65533;Zk3pA&#65533;&#65533;o&#65533;&#65533;&#65533;2&#65533;&#65533;E&#65533;:/&#65533;&#65533;3p2&#65533;&#65533;2&#65533;&#65533;&#752;&#65533;&#65533;XJ&#65533;G1&#48841;&#65533;&#65533;&#65533;y&#65533;&#65533;&#65533;&#65533;&#497;p$&#65533;&#65533;&#696;&#65533;&#65533;h&#65533;D&#65533;&#65533;[Q}&#914;+ &#65533;P,&#1266;&#65533;&#65533;r&#65533;&#65533;&#65533;OPg#&#65533;rX8;&#65533;+&#65533;i&#65533;5&#65533;4e&#65533;&#65533;l&#65533;&#65533;&#65533;ke
-&#65533;!Q;&#65533; FKwb&#65533;&#65533;&#65533;;&#619;&#65533;+~&#65533;&#65533;z&#65533;&#65533;&#65533;&#65533;Y&#65533;&#65533;&#65533;&#65533;1&#65533;&#65533;*&#65533;&#65533;0,&#65533; g&#65533;&#65533;O&#65533;Q&#65533; &#485;i&#65533;b&#287;|&#212;Z&#65533;&#65533;R5xv
&#65533;&#65533;+&#65533;&#65533;&#65533;15&#65533;)t&#65533;&#65533;J&#65533;G&#65533;&#65533;&#65533;&#65533;O&#65533;&#65533;]&#65533;l&#65533;&#65533; [&#65533;&#65533;&#65533;&#65533;hlgtQ&#65533;&#65533;7mj&#65533;+&#65533;&#65533;s&#65533;@&#65533;p &#65533;&#65533;&#65533;f&#65533;Y8Y*-4&#65533;&#65533;&#65533;&#65533;&#65533;@&#65533;S&#65533;&#65533;|@&#65533;&#65533;&#545;!~v&#1630;&#533;&#65533;*&#65533;%&#65533;&#65533;G3&#65533;&#65533;&#65533;0&#65533;&#65533;&#65533;.l&#65533;p+;&#65533;,&#693;L&#65533;&#65533;&#65533;9<H&#31303;&#65533;&#65533;W2Ip/&#65533;h&#65533;&#65533;&#65533;&#65533;kb*P&#65533;&#65533;S&#65533;6&#65533;&#65533;&#65533;&#65533;&#1811;&#65533;Q&#65533;%5.
&#65533;&#65533;:&#65533;&#443;&#524;&#65533;7&#65533;x&#65533;l&#65533;&#65533;&#65533;&#65533;EE&#65533;4&#65533;&#65533;&#65533;&#65533;[&#859;&#65533;&#1047;&#65533;&#1334;&#877;&&#65533;&#65533;&#65533;r?a@&#65533;=&#65533;&#65533;_&#1465;&#65533;
ayI&#65533;	f&#65533;&#65533;y&#65533;1&#65533;CP6p&#965;&#65533;&#65533;&#65533;I&#65533;\GzLgJ"&#65533;M&#65533;&#1138;&#65533;A&#65533;&#65533;&#65533;t&#65533;&#65533;&#65533;&#65533;r&#65533;&#65533;&#65533;];&#736;zy&#65533;Z&#65533;&#65533;-&#65533;Q&#65533;2&#65533;d&#65533;#&#65533;,8&#65533;-&#1574;&#65533;&#65533;&#65533;&#65533;!&#65533;&#754;&#28513;&#65533;Z-&#65533;&#65533;&#65533;&#65533;.&#65533;&#65533;&#65533;0:&#65533;&#65533;&#65533;&#65533;&#65533;&#65533;>&#65533;L&#65533;&#65533;&#65533;+&#65533;&#65533;&#65533;H&#65533;&#1480;&#65533;&#944;&#65533;&#65533;&#65533;J
+&#65533;&#65533;&#65533;Q&#65533;&#65533;=T&#65533;&#65533; E@&#65533;&#65533;&#65533;&#65533;&#65533;T&#65533;9&#65533;-&#65533;b&#65533;&#65533;}&#65533;X&#65533;&#916;&#65533;&#65533;&#53008;)&#65533;&#65533;sI&#65533;n=F&#65533;WBR&#65533;&#65533;}f&#65533;g:=&#65533;V
&#65533;&#65533;j&#65533;#&#65533;&#65533;&#65533;&#1025;&#65533;&#65533;&#65533;z&#65533;&#65533;&#65533;&#65533;&#65533;&&#65533;&#65533;&#65533;Q!U&#65533;&#65533;-&#65533;#&#65533;5-j&#65533;&#1767;`&#536;
R=}&#65533;&#65533;u+&#65533;&#65533;&#65533;&#1643;&#65533;&#65533;l&#311;&#65533;&#65533;^2&#1690;&#65533;&#65533;&#65533;X&#65533;&#65533;&#65533;&#65533;&#65533;\&#65533;&#65533;&#65533;lO\&#65533;_&#65533;C&#65533;&#65533;9&#65533;H&#65533;&#65533;VY&#65533;&#65533;jm&#65533;&#65533;&#65533;wK&#65533;#&#65533;	&#65533;&#680;&#65533;&#65533;d&#65533;&#65533;&#65533;?&#65533;&#65533;I &#65533;&#65533;]&#65533;&#65533;&#65533;,$q&#65533;&#1863;g&#65533;&#65533;&#65533;}f&#65533;,&#65533;m&#65533;&#65533;&#65533;&#1978;&#65533;Z&#65533;-&#65533;&#65533;P&#65533;_K&#65533;&#65533;&#65533;&#65533;C&#65533;&#65533;&#65533;=&#65533;-&#65533;&#65533;&#65533;&#65533; Fx?
,%&1&#65533;&#65533;&#65533;Vk&#65533;/&#65533;&#65533;&#65533;&#65533;n&#65533;%By;l&#65533;&#65533;&#65533;[&#65533;]&#65533;&#65533;j&#65533;&#65533;5&#65533;XQ1t&#65533;&#65533;4&#65533;i&#65533;&#65533;N&#65533;a&#65533;&#65533;!&#65533;9gl&#65533;&#965;&#253;&#65533;=  .&#65533;&#893;&#65533;&#65533;-&#65533;&#65533;&#65533;n&#65533;&#333; 8^&#65533;5&#65533;&#34008;&#65533;&#65533;A&#65533;&#65533;R0&#65533;&#65533;I&#65533;J&#65533;&#29116;m&#65533;&#65533;Z&#65533;H&#65533;&#65533;Q[&#65533;&#65533;&#65533;Vn&#65533;Ob&#65533;&#65533;&#65533;mp&#65533;o&#65533;&#65533;&#65533;&#65533;&#65533;&#65533;&#65533;&#65533;&#65533;&#65533;EN&#65533;&#65533;&#65533;&#65533;&#65533;\&#65533;&#65533;u&#65533;&#65533;A&#65533;&#1097;=&#1581;I&#1248;&#65533;$&#65533;&#65533;&#65533;v&#65533;[&#65533;^&#65533;&#65533;&#65533;9&#65533;4VY&#65533;&#65533;&#65533;&#65533;Q&#65533;&#65533;&#65533;&#65533;&#65533;&#65533;o&#65533;&#65533;&#65533;
&#65533;&#65533;&#65533;&#65533;9&#65533;s&#65533;&#65533;&#65533;|e)&#65533;&#65533;4&#65533;G&#65533;T}&#65533;f&#65533;&#65533;&#65533;J&#65533;&#65533;V"&#65533;&#65533;&#65533;&#65533;&#65533;&#65533;&#65533;&#65533;t&#65533;z&#65533;	c&#65533;&#1746;&#65533;.&#65533;i~&#65533;^&#65533;&#65533;|K&#65533;$&#65533;.&#65533;U>&#65533;&#65533;&#65533;l$Zn&#65533;^&#65533;&#65533;I&#65533;][&#65533;>&#65533;&#65533;=R=NR&#65533;&#65533;1i~'&#65533;~&%x&#65533;Q&#65533;G&#65533;&#65533;&#65533;l&#65533;&#65533;&#842;&#65533;&#65533;&#65533;\A&#65533;`&#65533;2z&#65533;Je&#65533;.&#65533;&#65533;&#65533;2&#65533;&#65533;&#65533;&#65533;&#65533;bC)&#65533;&#65533;3&#65533;&#65533;&#65533;2	/&#65533;)&#65533;_J&#65533;&#65533;&#65533;>&#65533;?&#65533;&#65533;&#65533;u&#65533;]I&#65533;&#923;&#65533;&#65533;Z&#65533;r&#65533;Z&#65533;&#992;&#65533;d&#65533;&#65533;&C&#65533;=&#65533;nK&#65533;&#65533;e&#65533;&#1098;&#65533;_&#65533;>?&#65533;&#65533;tRN&#65533;&#1708;&#65533;4_$&#65533;&#65533;t-&#65533;t &#65533;s&#65533;&#65533;&#65533;&#65533;&#65533;A&#65533;&#65533;X&#65533;?&#65533;8&#65533;&#65533;/&#65533;N&#65533;b&#65533;W&#65533;~&#65533;&#65533;=&#65533;&#65533;.&#65533;
@&#65533;9&#65533;&#65533;&#65533;&#28400;&#65533;^&#65533;"&#65533;&#65533;,&#65533;&#65533;&#65533;&#65533;`	&#65533;h&#65533;&#65533;&#65533;z{&#65533;`[+ &#65533;&#65533;&#65533;v&#65533;\&#65533;
&#65533;&#65533;&#65533;l&#65533;l6&#1266;&#65533;p4 ue&#65533;&#65533;L&#837;qL&#65533;&#65533;&#65533;&#65533;#  TC&#65533;E&#65533;ESRI&#65533;CR&#65533;IH'I&#65533;RC&#65533;%&#65533;(U&#65533;&#65533;t&#65533;e&#65533;`&#65533;&#65533;&#65533;V&#65533;&#65533;&#65533;&#65533;&#65533;&#65533;&#65533;&#65533;&#65533;&#65533;c&#65533;9&#65533;&#949;&#65533;&#65533;&#65533;&#65533;&#1155;&#1414;&#1559;&#65533;&#65533;#	e&#65533;	#&#65533;&#65533;&#1739;U&#65533;&#65533;&#65533;^&#65533;&#65533;\&#65533;&#65533;&#65533;/&#65533;`&#65533;q&#65533;U&#65533;&#65533;&#65533;&#65533;\&#65533;&#65533;&#65533;&#65533;&#65533;&#65533;&#65533;&#65533;&#65533;&#65533;&#65533;A.N&#65533;c&#65533;!&#65533;&#65533;d<&#65533;F&#65533;7&#65533;}&#65533;&#65533;A&#65533;&#65533;&#65533;&#65533;&#65533;(A&#65533;&#15012;&#65533;&#65533;0"&#65533;k&#65533;&#858;8c
&#65533;y&#65533;@&#65533;&#65533;
&#65533;&#65533;&#65533;f&#65533;di&#65533; &#65533;\&#65533;|4&#65533;&#1091;UQ:&#237;&#65533;h&#65533;&#65533;&#1519;]&#65533;U&#65533;5&#320;&#65533;a&#65533;&#65533;&#65533;f6&#65533;&#65533;:@&#65533;&#1636;&#65533;.*"h`&#65533;&#65533;WD&#65533;&#65533;&#1262;)b"&#349;&#65533;&#65533;&#65533;&#65533;&#65533;&#65533;6M&#65533;&#65533;hQm&#65533;0&#65533;di$&#706;!$PW"&#1252;Nm&#65533;&#65533;&#65533;&#65533;0&#65533;3&#65533;&#65533;&#65533;{U&#65533;&#65533;b&#65533;LG&#65533;4n&#65533;Y}&#65533;&#65533;&#65533;&#65533;&#65533;
=&#65533;&#65533;&#65533;!&#211;)&#65533;&#65533;s/&#581;+&#65533;_w8&#65533;{&#65533;&#65533;&#65533;6=&#65533;&#65533;&#65533;\&#65533;:&#65533;&#65533;[&#65533;&#65533;9?&#65533;*&#65533;]&#65533;n&#65533;v&#65533;&#65533;P|&#65533;pdm&#65533;&#65533;&#65533;O&#65533;&#65533;Q8 G&#1383;&#65533;l&#65533;&#65533;&#65533;]EU&#65533;~S&#1415;&#65533;&#65533;&#65533;j1P&#65533;Y#&#65533;&#65533;LW&#65533;&#65533;!&#65533;\1&#65533;&#1122;Ft1&#65533;&#65533;&#65533;|=@&#65533;_&#65533;&#65533;Maw&#65533;e&#65533; &#65533;UC&#65533;$IFKe&#65533;M&#65533;#`&#65533;MQDe&#65533;P&#65533;$9hl&#65533;&#65533;m&#65533;ph&#65533;&#65533;3t&#65533;&#65533;&#65533;&#65533;&#65533;&#1846;Q3&#65533;8c&#65533;&#65533;j&#65533;X$r&#65533;&#65533;L&#65533;&#65533;&#65533;&#65533;&#65533;iK+&#65533;&#65533;^t&#588;D&#65533;&#65533;9X&#65533;&#65533;!4]&#65533;!1(D&#65533;|\&#65533;&#65533;&#65533;&#65533;&#65533;&#65533;}&#65533;&#65533;&#65533;SB&#65533;Ny&#65533;8&#65533;&#65533;H	8&#65533;&#65533;&#65533;&#288;OGi&#65533;&#65533;&#65533;TZ&#65533;$
&#65533;)&#65533;+~4U&#65533;&#65533;\&#65533;!&#65533;&#530;u&#65533;Y(&#65533;&#1580;&#65533;&#65533;&#65533;&#65533;,&#65533;$&#65533;b&#65533;oM5&#65533;]&#65533;aQ&#65533;A&#65533;&#65533;@&#65533;&#65533;(&#65533;Y&#65533;V$[q&#65533;&#65533;g&#65533;&#65533;6&#65533;&#65533;&#65533;&#65533;&#65533;efYrJ&#65533;j&#65533;&#65533; &#496;C&#65533;wZ&#65533;M&#65533;Uk&#65533;(cU&#65533;&#65533;&#65533;df&#65533;h>&#65533;&#65533;o&#169;&#65533;F&#65533;t&#65533;&#65533;&#65533; #&#65533;;&#9235;&#65533;&#65533;&#65533;&#65533;y&#65533;G&#65533;	&#65533;&#65533;&#65533;&#65533;&#65533;&#65533;&#65533;J&#65533;]&#65533;&#65533;i&#65533;&#65533;&#65533;&#65533;&#65533;I#&#65533;&#65533;&#65533;2&#65533;j&&#65533;&#65533;{&#65533;B&#65533;&#65533;&#65533;a&#65533;42y&#65533;&#747;&#65533;X1NX&#65533;Z&#65533;P&#65533;&#65533;&#65533;&#427;[&#65533;&D1hx*&#65533;&#65533;Q,lUd(&#65533;V&#65533;&#65533;&#65533;&#65533;t&#65533;&#65533;Z&#802;&#65533;V&#65533;&#65533;z&#38326;nu&#65533;&#65533;&#65533;&#65533;&#65533;c&#65533;s&#65533;{")&#65533;h&#65533;z&#65533;`&&#65533;e&#65533;&#65533;&#65533;&#65533;&#65533;Q1y&#65533;YfJ!&#65533; ]m$a&#65533;&#65533;&#65533;lCl&#65533;&#65533;&#1554;&#65533;&#229;_-&#65533;:?g\M&#65533;&#65533;&#65533;&#65533;A$&#65533;,&#65533;o"&#65533;&#65533;MQ&#65533;&#65533;&#65533;&#65533;U&#65533;1ZI&#65533;&#65533;&#2018;&#65533;&#65533;&#1842;&#65533;OK&#65533;TS&#65533;E&#65533;"hH&#65533;F&#65533;&#65533;]z&#65533;h&#65533;&#65533;Q&#65533;t&#65533;&#65533;&#65533;y&#65533;du&#65533;&#65533;u&#65533;V&#65533;&#65533;\&#1820;&#65533;#&#65533;P&#65533;l&#65533;&#65533;\E@j&#65533;hn&#65533;&#65533;&#65533;&#65533;&#65533;hye`q	&#65533;(3&#65533;&#65533;}&#65533;F&#65533;&#65533;&#65533;4&#65533;&#65533;$YkN&#65533;&#65533;&#65533;7&#65533;&#65533;YB
&#65533;&#65533;W&#65533;(g	}M&#65533;&#65533;D&#65533;&#773;^&#65533;&#65533;&#65533;&#65533;&#65533;N&#2233;&#65533;&#519;&#65533;&#65533;&#65533;&#65533;&#65533;&#446;AA%~&#65533;H&#65533;C&#65533;&nfc&#65533;&#65533;	ps;"&#65533;&#65533;&#65533;&#65533;&#65533;W'&#65533;d&#65533;P&#65533;&#65533;O&#65533;<&#65533;3&#65533;&#65533;&#65533;f1&#65533;&#65533;I&#520;
&#65533;&#65533;{c&#65533; &#65533;&#1312;<&#65533;	&#65533;&#65533;&#65533;R*%SH&#65533;Vw&#65533;&#65533;&#65533;&#65533;~I&#65533;&#65533;&#65533;h&#65533;&#65533;&#65533;&#65533;}&#65533;&#65533;nR&#65533;>F&#62244;
s&#65533;g&#65533;V&#65533;c&#65533;[jxQ:0&#65533;.pQ]4a&#65533;&#65533;HGd&#65533;&#65533;&#65533;.+&#65533;0&#65533;r&#65533;&#65533;&#65533;&#65533;q&#65533;&#65533;IQ:&#65533;&#65533;f&#65533;&#65533;)&#65533;p.v&#65533;&#65533;&#65533;!&#65533;&#65533;&#65533;&#65533;bFT9&#65533;
&#65533;.c&#65533;&#65533;&#65533;&#65533;&#65533;0@UL&#65533;=c"&#406;&#603;F&#65533;&#65533;]&#65533;	&#65533;&#65533;;&#65533;&#65533;&#65533;&#65533;c&#65533;&#65533;7O&#65533;%G
xU&#65533;rf&#65533;&#65533;&#65533;&#65533;|&#65533;&#65533;&#65533;]&#65533;&#65533;&#1588;~&#65533;&#65533;&#65533;&#65533;h&#65533;@&#65533;&#65533;.)9\&#65533;&#65533;B54&#65533;i%&#65533;&#65533;&#65533;Eo#&#65533;I&#65533;&#65533;V&#65533;A&#65533;&#65533;\&#65533;&#65533;c&#65533;&#65533;&#65533;&#65533;F&#65533;&#65533;&#65533;&#65533;&#65533;&#65533;BW
&#65533;&#65533;&#65533;H&#65533;|&#65533;&#65533;&#65533;&#65533;d+&#65533;&#65533;&#65533;&#65533;e&#65533;X&#65533;@&#65533;&#65533;)&#65533;*&#65533;	'C&#65533;&#65533;&#65533;\1{p&#65533;^f_&#65533;G" &#65533;Nxp&#65533;t&+&#208;e|=&#1260;&#65533;y&#1459;Jm*=&#65533;&#65533;7[!&&#65533;.0&#65533;&#65533;&#1898;&#65533;j&#65533;&#65533;&#65533;f&#65533;&#65533; YB&#65533;2wd&#65533;&#65533;@&#65533;H>&#65533;&#65533;C&#65533;&#65533;c@l &#65533;&#65533;cI&#65533;&#65533;u&#65533;&#65533;&#1192;&#65533;&#65533;x&#65533;&#65533;&#65533;H&#65533;z&#65533;&#65533;&#65533;Kc W &#65533;&#65533;&#65533;s}l&#65533;HF@&#65533;4h}&#65533;K&#65533;&#65533;&&#65533;&#65533;&#65533;S&#65533;&#65533;&#65533;&#65533;` &#65533;(&#65533;&#65533;%Z&#65533;&#65533;&#1685;Sl&#328;&#65533;A%&#65533;+&#65533;p&#65533;&#65533;&#65533;`&#65533;&#65533;&#65533;`
&#65533;VUQ]&#65533;{&#65533;/&#65533;u&#65533;&#65533;R&#65533;W&#65533; M&#65533;B*-&#65533;&#65533;&#65533;wj&#65533;ln&#65533;&#65533;8&#65533;B&#65533;k&#65533;j&#65533;'|ie+\&#612;&#65533;&#32806;w}&#65533;&#65533;&#65533;zN)&#65533;&#65533;&#65533;&#65533;:F&#65533;6e&#65533;&#65533;"&#65533;&#65533;(&#65533;t&#65533;&#65533;&#65533;&#65533;&#65533;a&#65533;&#65533;=F&#65533;W&#65533;TW9AG/&#65533;V&#65533;=&#65533;&#65533;d&#65533;C`o&#65533;&#65533;'&#1960;,&#65533;*&#65533;Kv#&#65533;&#65533;&#65533;)up-$"=&#65533;K&#65533;&#65533;[b-t&#919;M&#65533;&#65533;r&#65533;&#65533;&#65533;[]~(&#65533;&#65533;&#65533;&#65533;"=&#65533;.,8&#65533;[fs&#1853;)S&#65533;&#1419;ih&#1851;`&#65533;k&#65533;&#65533;H`&#65533;&#65533;&#65533;&#65533;$&#65533;&#65533;<&#65533;&#256;&#65533;g&#65533;@6&#65533;_/;&#65533;
Uz&#65533;&#65533;I&#65533;l&#65533;&#65533;v&#65533;&#65533;&#65533;L&#65533;d&#65533;&#65533;v&#65533;i&#65533;v&#65533;_&#65533;)lr&#65533;&#65533;&#65533;&#65533;&#65533;|5&#65533;&#65533;&#65533;&#65533;*Q&#65533;q
&#65533;&9&#65533;.&#65533;&#65533;G<q&#65533;H&#65533;d&#65533;&#65533;+=&#65533;%m+[!Y&#65533;S&#65533;-IJ&#65533;I$&#65533;&#65533;&#65533;]&#65533;&#65533;!e &#65533; &#65533;T&#408;r&#65533;]&#65533;&#65533;&#65533;&#65533;j&#65533;&#65533;-&#65533;!lh&#65533;&#65533;&#65533;&#65533;&#65533;vl#)C&#65533;&#65533;G&#65533;zgBt&#65533;&#65533;&#276;8&#65533;&#65533;&#65533;&#65533;&#65533;'&#65533;3Q&#65533;&#4096;&#65533;&#65533;h&#65533;&#65533;&#65533;&#65533;`D`$&#65533;"6k&#65533;"&#65533;W&#65533;r&#65533;&#65533;&#65533;&#65533;&#65533;<&#65533;&#65533;&#65533;V&#65533;c&#65533;&#65533;&#65533;&#65533;1&#65533;&#65533;&#346;&#65533;y&#65533;N&#65533;&#65533;&#65533;6&#65533;&#65533;&#65533;&#65533;xS&#65533;&#364;&#65533;0<&#65533;&#65533;&#65533;g2&#65533;&#65533;&#65533;0^&#65533;V&#65533;&#462;&#2000;&#65533;&#65533;&#65533;pU&#65533;&#65533;c&#65533;&#65533;&#65533;&#65533;&#65533;&#65533;&#65533;_ &#65533;&#35687;	&#65533;&#65533;n&#65533;gv&#65533;E&#65533;$&#65533;nt1D&#65533;n@&#1940;&#65533;l&#65533;Vz3&#65533;O:X7AQ&#65533;&#65533;)&#65533;&#1950;&#65533;&#65533;L&#65533;I&#65533;&#65533;i&#65533;.&#65533;^&#65533;&#65533;&#65533;&#65533;&#65533;Y&#65533;]h&#65533;&#65533;&#65533;&#65533;n_31&#65533;WJ&#65533;&#65533;&#65533;&#65533;}&#65533;^&#65533;&#65533;7uq#&#65533;Ye&#65533;d\&#65533;&#65533;N<&#65533;&#65533;g&#65533;F&#65533;G{vg&#65533;&#65533;i&#65533;D&#65533;&#65533;&#65533;f&#65533;&#65533;&#65533;m&#65533;sN&#65533;n&#65533;&#65533;&#65533;y?&#65533;&#65533;R 7&#65533;k>&#65533;&#65533;Q(&#65533;|&#65533;_&#65533;#&#65533;i&#65533;&#65533;"&#65533;&#65533; T?&#65533;&#65533;eN&#65533;&#65533;&#65533;&#65533;x*\&#65533;&#65533;&#65533;K &#65533;&#65533;jL&#65533;&#65533;&#65533;&#1365;yq&#65533;&#65533;l]&#65533;&n?&#65533;(&#65533;&#65533;&#908;&#65533;&#65533;&3&#65533; &#214;&#65533;'Vb1A&#65533;p`&#65533;7&#65533;P&#65533;g&#65533;&#65533;t'i&#65533;&#65533;&S"5&#65533;s&#65533;&#65533;`&#65533;&#65533;q.&#65533;l&#65533;&#65533;Eu!&#65533;&#65533;v2&#65533;&#65533;&#65533;Tb&#951;k&#65533;q&#65533;6ZF&#65533;a&#135;4&#65533;&#65533;31Gt40<c=7&#65533; &#1283;&#65533;7Q1&#65533;[	ay&#695;r&#262;&#65533;A?U#W&#65533;)@7:&#65533;k&#65533;&#65533;Q&#65533;&#65533;t&#65533; \0&#65533;} 0&#65533;@X&#65533;f&#65533;v.\#&#65533;&#65533;&#65533;&#65533;J&#1349;#T&#65533;{&#65533;&#65533;:&#1252;-&#65533;;	&#65533;E^&#65533;&#65533;-u&#65533;]E&#65533;&#65533;&#65533;	#,&#65533;z&#65533;&#65533;(&#65533;CW&#65533;&#65533;7&#65533;&#65533;&#65533;&#65533;&#1088;9&#65533;`&#65533;&&#65533;&#65533;&#65533;`.h&#65533;}u&#65533;1/&#65533;Q&#65533;`*h zU&#65533;j'&#65533;F&#65533;&#65533;a5&#65533;&#65533;&#65533;&#65533;3&#65533;edmsZBt&#65533;!bc0G&#65533;cIH[#&#65533;>2Fp&#65533;&#65533;z&#65533;b|&#65533;6&#65533;&#65533;&#65533;&#65533;|{&#65533;~<&1&#65533;WP`XQJg&#65533; `&#65533;9'&#1895;SZW"&#65533;A `h&#65533;&#65533;&#65533;KK&#65533;&#65533;&#65533;:&#65533;&#65533;YY&#65533;&#65533;{Xz&#65533;vq&g&#65533; 4&#65533;@&#65533;
,q&#65533;|&#65533;&9hd.&#65533;-&#65533;&#65533;&#65533;x&#65533;&#521;&#65533;H&#65533;&#65533;Hq&#65533;&#65533;B&#65533;&#65533;&#65533;M&#65533;UV&#65533;0L&#65533;!)&#65533;b&#65533;c&#65533;&#65533;h&#65533;&#65533;CK}&#65533;3&#65533;&#65533;Z&#65533;%P	1&#65533;hC~&#65533;&#65533;Q&#65533;V&#65533;&#65533;&#65533;`&#65533;&#65533;&#65533;&#65533;9&#1612;&#65533;!&#65533;&#65533;p&#65533;W[DFt>&#65533;|&#1272;&#65533;FFI!G8&#65533;J&#65533;<&#65533;&#34048;&#65533;$&#65533;pTE pUF&#65533;5&#65533;Ufe&#65533;&#65533;&#65533;&#65533;&#65533;&#65533; L&#65533;&#65533;&#65533;&#65533;&#65533;w&#65533;&#65533;x&#65533; FXs&#65533;&#65533;&#65533;B&#65533;\&#65533;ww&#65533;
 6&#65533;~&#65533;5&#65533;Mz&#65533;PR&#65533;&#65533;&#65533;&#65533;&#65533;&#65533;&#65533;	&#65533;&#65533;&#65533;9hX`&#65533;6&#65533;&#65533;&#1481;')0&#65533;&#65533;&#65533; x&#65533;&#65533;xG=&#65533;&#65533;&#65533;a&#65533;d0&#65533;&#65533;'C%b&#200;&#65533;&#65533;&#65533;E&#65533;&#65533;&#65533;&#65533;{&#65533;&#147;R&#65533;DP&#65533;`&#65533; D&#65533;&#65533;'?4&#65533;ZI&#65533;&#65533;&#65533;&#65533;s&#1364;A&#65533;R&#65533;&#65533;s&#65533;&#65533;*z&#65533;&#65533;&#65533;&#65533;6&#65533;&#65533;&#65533;&#65533;&#65533;E&#65533;D&#65533;&#65533;"PKv&#65533;\&#65533;&&#65533;h&#65533;A}cu~b'KX @&#65533;&#65533;wTASqa U &#65533;.&#65533;&#65533;&#65533;:&#65533;I)wA&#65533;&#65533;C&#1720;)Yf&#65533;W&#65533;&#65533;x&#65533;@&#65533;t&#65533;&#65533;i&#65533;y&#65533;j&#65533;i&#65533;&#65533;&#65533;iu1&#65533;f&#65533;l&#65533;t$	&#65533;&#65533;D&#65533;&#65533;&#514;E&#65533;*&#65533;&#65533;>&#65533;f&#65533;c&#65533;&#65533;&#65533;&#375;&#65533;np&#65533;I&#65533;&#65533;&#65533;DV&#65533;au0q&#65533;&#65533;I&#65533;&#65533;&#1881;&#65533;&#65533;&#65533;&#65533;;4!mOx>&#65533;&#65533;&#65533;$&#65533;&#65533;&#65533;gC&#541;9&#65533;4&#65533;&#65533;bI&#65533;&#65533;$-&#65533;R-&#65533;&#357;&#65533;&#65533;_&#65533;	f&#65533;.&#65533;2&#1571;&#65533;W,k&#65533;D&#65533;xg9&#65533;&#65533;^&#65533;&#65533;0@&#65533;[&#65533;Y&#65533;`&#65533;&#65533;Uh&#65533;&#65533;&#65533;&#65533;Y&#65533;&#65533;&#65533;&#65533;&#65533;H&#65533;&#65533;J&#65533;&#65533;	&#65533;&#65533;&#37971;&#65533;&#65533;&#65533; Z&#65533;&#65533;&#65533;.=&#65533;D&#65533;&#65533;*r,(j&#65533;%?YY&#65533;Y&#65533;&#65533;&#1378;j&#65533;l&#65533;&#65533;G&#65533;i&#65533; &#65533;b&#65533;&#65533; s6&#65533;&#65533;&#65533;&#65533;&#65533;SC73&#65533;I&#65533;U&#65533;&#65533;&#65533;&#65533;?&#65533;&#65533;&#65533;&#65533;&#65533;&#65533;|;c&#737;&#65533;H&#65533; &#65533; &#65533;d}&#65533;&#65533;&#65533;&#65533;&#65533;#y3^&#65533;u&#65533;&#65533;e&#65533;frr8&#65533;c&#65533;f7&#65533;Tq&#65533;D&#65533;/vj!&#522;3&#65533;&#65533;&#65533;t&#65533;&#65533;U&#65533;&#65533;&#65533;x&#65533;&#1594;Y(&#65533;W&#384;&#65533;r&#65533;&#64943;;&#65533;&#65533;&#65533;&#65533;&#65533;&#38491;&#65533;;M&#65533;E&#65533;y&#65533;J&#65533;S&#65533;+&#65533;&#65533;+ &#65533;&#65533;&#65533;&#65533;g&#65533;&#65533;&#65533;{&#65533;&#65533;&#65533;gku&#65533;&#65533;C&#65533;&#65533;=&#659;)&#65533;Q&#65533;&#65533;s&#65533;&#65533;O&#65533;1&#65533;&#65533;Z&#65533;I;P)&#65533;'&#65533;NF&#65533;&#65533;&#65533;&#65533;OL&#65533;&#65533;J&#65533;&#65533;&#1500;&#65533;}T7~Q&#65533;&#65533;Y&#65533;&#65533;&#1253;&#65533;v78d4\&#429;&#65533;&#65533;&#65533;&#65533;&#65533;B&#65533;&#65533;&#65533;&#672;+&#65533;&#65533;^&#65533;(&#65533;R*&#65533;&#65533;&#65533;cty&#65533;&#65533;gR"&#65533;&#65533;X&#65533;jp&#65533;x&#65533;3&#65533;$H&#65533;&#65533;9&#65533;&#65533; &#65533;&#65533;&#558;&#65533;yy[&#65533;&#65533;&#65533;&#65533;&#65533;&#65533;&#65533;&#65533;&#65533;&#65533;&#65533;&#553;&#65533;iB&#65533;&#65533;#&#65533;&#65533;Eh&#65533;&#65533;&#65533;2&#65533;[B&#65533;&#65533;&#65533;y|&#65533;*[=z&#65533;|&#65533;m&#65533;xrF&#65533;&#65533;&#65533;d0&#1112;4&#1459;D3&#65533;&#65533;&#65533;0x&#65533;c^5ZA.&#65533;&#65533;IK&#65533;"&#65533;T&#65533;mt&#65533;&#65533;Kn"ovaWS&#65533;2&#65533;(&#65533;fp&#65533;&#65533;Yp&#65533;V&#65533;&#1525;&#65533;&#65533;^&#65533;&#65533;M&#65533;E&#65533;&#65533;w&#65533;&#65533; &#65533;&#65533;_H&#65533;&#65533;&#65533;l&#65533;&#65533;&#65533;&#65533;Ko&#65533;&#65533;&#65533;&#65533;&#65533;&#65533;6&#65533;&#65533;B&#65533;1&#65533;x&#65533;x&#65533;&#65533;&#65533;&#65533;Y&#65533;*W&#65533;&#65533;&#65533;&#65533;&#65533;h&#65533;&#65533;&#65533;&#65533;&#65533;F&#65533;:&#65533;&#1330;&#1723;Q&#65533;X&#65533;JS&#65533;&#65533;&#65533;g&#65533;&#65533;&#65533;&#65533;[&#65533;M&#310;&#65533;&#65533;&#65533; &#65533;&#65533;=&#65533;&#65533;&#65533;&#65533;1&#65533;&#65533;J &#65533;U IK$&#65533;,&#65533;5	&#1792;m&#65533;&#65533;J&#65533;aK&#65533;"]&#65533;v&#65533;&#65533;h&#65533;/0k&#65533;&#65533;&#65533;Y,AL&#65533;&#65533;H&#65533;&#65533;&#1780;IM&#65533;FnTL&#65533;	&#65533;&#296;)&#65533;O&#1391;&#65533;&#65533;P&#65533;[&#65533;c!&#65533;x&#1790;&#65533;&#65533;^&#65533;{&#389;&#65533;#CaVI&#398;&#65533;,	&#65533;&#65533;+j&#65533;&#65533;&#65533;&#65533;&#65533;&#65533;#&#65533;6	&#65533;&#65533;
q%M&#65533;&#1420;&#65533;&#148041;&#65533;&#65533;&#65533;[A+&#65533;&#65533;&#65533;&#65533;C&#65533;&#65533;&#796;7&#65533;aS&#65533;&#65533;&#65533;&#65533;&#65533;&#65533;&#65533;&#65533;3,&#65533;&#612;_&#65533;&#65533;&#65533;+ f&#65533;&#65533;`	&#65533;9 &#65533;&#65533;$&#65533;c&#65533;6&#65533;*&#65533;q&#65533;&#65533;s`&#65533;
&#65533;J&#65533;=&#65533;TX&#65533;&#65533;rYr&#65533;f$&#65533;z&#65533;;&#65533;B&#65533;z&#65533;&#65533;p&#1268;,&#65533;&#65533;Pm&#65533;&#65533;cL&#65533;&#65533;&#65533;@&#65533;&#65533;&#65533;e&#65533;&#65533;-)&#65533;&#65533;8N&#65533;,(#Z&#65533;C&#65533;&#65533;s,9G&#65533;&#954;z}<&#65533;&#65533;9)S*M&#65533;1&#65533;[&#65533;*
&#65533;*&#65533;&#65533;{&#65533;&#65533;&#65533;@!@4{&#65533;&#65533;&#65533;&#65533;Iz&#65533;&#65533;3&#65533;&#65533;z&#65533;/&#65533;&#65533;&#65533;k/5E&#65533;&#65533;!!&#65533;e&#65533;&#65533;&#65533;6u" &#65533;:
`mfh&#65533;&#65533;b $&#65533;&#65533; &#65533;&#65533;&#65533;&#65533;X 1AlL^&#65533;&#65533;&#65533;li&#65533;&#65533;&#65533;&#65533; L&#65533;&#65533;&#65533;&#65533;&#65533;;:&#65533;u&#65533;&#65533;`&#65533;9&#65533;6&#65533;&#65533;,&#65533;	&#510;&#65533;&#65533;&#65533;&#65533;&#65533;&#65533;&#1292;&#876;&#65533;&#413;&#65533;&#65533;&#65533; &#65533;&#65533;Q&#65533;&#65533;&#65533;&#65533;M&#65533;&#65533;&#65533;l&#65533;0Y&#65533;&#65533;(&#65533;J9&#65533;B&#65533;k&#65533;p&#65533;YWo&#65533;"&#65533;&#65533;&#1023;&#65533;!m&#65533;t&#65533;&#65533;6n=&#65533;&#65533;&#65533;sM&#65533;&#65533;&#65533;?&#65533;&#65533;&#65533;%&#65533;;&#65533;N&#65533;t]&#65533;&#1575;&#65533;`y}&#65533;# &#65533;&#65533;&#65533;&#65533;jEH&#65533;}&#65533;V f&#65533;*v&#65533;&#65533;GR&#65533;Js&#65533;ov&#65533;3R&#65533;q&#65533;r&#65533;&#65533;&#65533;&#65533;-W9&#65533;&#65533;X&#65533;U4r&#65533;&#65533;&#32149;!&#65533;&#65533;&#65533;&#65533;,&#1671;ko&#65533;k&#65533;	;\&#65533;\&#65533;&#65533;
kW&#65533;&#65533;&#65533;&#65533;&#65533;&#65533;&#65533;kX &#65533;&#150;{&#65533;&#65533;&#65533;&#1101;&#65533;&#65533;&#65533;bh &#65533;?&#65533;O#&#65533;&#65533;&#65533;&#65533;&#65533;0&#65533;&#65533;&#65533;I[$\&#65533;Dx&#65533;&#65533;&#65533;&#65533;$;&#65533;&#65533;&#65533;kQ }&#65533;0&#65533;&#65533;-u&BK!&#65533;| &#65533;&#65533;&#1097;k @I&#65533;&#65533;&#65533;&#1184;&#1545;&#65533;A&#65533;dV&#65533;&#721;K&#65533;P&#65533;V&#65533;j&#65533;&#65533;&#65533;wH&#65533;th5m^&#65533;&#65533;U[&#65533;&#65533;&#65533;q&#65533;&#1116;&#65533;v&#65533;&#65533;T&#65533;&#65533;&#65533;l&#65533;&#65533;&#65533;M&#65533;&#65533;U&#65533;&#65533;8&#65533;i\&#65533;k&#65533;&#65533;&#65533;}2&#65533;Z>1&#65533;r&#65533;&#65533;z&#65533;6&#65533;L&#65533;&#65533;&#65533;S&#65533;5&#65533;&#65533;&#65533;&#65533;&#65533;&#65533;G&#65533;b&#65533;&#65533;5&#65533;<&#65533;e&#65533;kw&#65533;&#65533;El&#65533;mD|L&#65533;~&#65533;jLh&#65533;&#65533;&#65533;b9u&#65533;&#65533;&#65533;&#65533;&#65533;&#65533;@.f&#65533;]&#65533;&#65533;&#65533;!&#1648;&#65533;7&#65533;&#65533;&#65533;&#65533;&#65533;	&#65533;&#65533;@,|G&#65533;&#65533;&#65533;&#65533;&#65533;&#65533;&#622;K&#65533;	&#65533;zkf&#65533;~x&#65533;&#65533;A=&#65533;>&#65533;MyT&#65533;&#65533;&#772;
&#434;&#65533;&#65533;&#65533;&#65533;"&#39442;&#65533;&#30723;&#65533;O'&#65533;g&#65533;n&#304;&#65533;&#65533;&#65533;)&#65533;i&#65533;&#65533;&#65533;9&#65533;&#65533;=&#65533;&#65533;w&#65533;&#65533;&#65533;{M~s&#65533;G&#65533;&#65533;E&#65533;&#541;&#65533;r&#65533;&#65533;W#F&#65533;]&#65533;&#65533;&#65533;K&#65533;&#65533;}&#65533;p&#65533;&#65533;+&#65533;&#65533; &#65533;syR&#65533;yqT&#65533;[\0&#65533;&#65533;&#65533;&#65533;&#65533;7n~nk&#65533;&#65533;Q&#65533;*|`nF &#65533;&#65533;&#65533;rqi&#65533;6
^,&#65533;0&#65533;p&#65533;#n&#65533;y&#65533;@&#65533;&#65533;&#65533;|&#65533;&#65533;&#42473;&#65533;'&#1248;&#65533;&#65533;&#65533;=&#65533;&#65533;G&#65533;F&#65533;&#65533;&#65533;&#65533;<&#65533;&#65533;&#65533;&#65533;*~E&#65533;m&#65533;&#65533;&#65533;i&#65533;k&#65533;&#65533;&#65533;&#65533;&#65533;&#65533;&#1811;&#65533;&#65533;&#706;R=&#65533;&#65533;&#65533;&#65533;a&#65533;&#65533;&#65533;,&#65533;&#65533; &#65533;[&#65533;nY[&#1977;&#65533;&#65533;&#238;&#65533;\&#65533;{w&#65533;(oyr&#65533; /&#65533;&#65533;&#65533;&#65533;"*)&#65533;
&#65533;@.&#65533;}T.L&#65533;&#65533;&#65533;m&#65533;&#1374;\,&#65533;p7PU&#65533;&#65533;&#65533;&#65533;>&#65533;=&#65533;&#65533;]&#65533;y&#65533;&#65533;$&#65533;&#65533;&#65533;&#65533;h&#65533;&#65533;&#65533;lM&#65533;]&#65533;Tw&#65533;&#65533;J&#65533;k&#65533;&#65533;g}&#65533;&#65533;hA&#65533;J&#65533;&#65533;&#65533;&#65533;&#65533;W|&#65533;&#65533;&#65533;gnp&#65533;Pk&#65533;&#65533;n&#65533;&#65533;&#65533;&#531;&#65533;&#65533;&#65533;&#65533;&#65533;&#65533;3fZK&#65533;&#65533;&#65533;&#46870;&#65533;j&#65533;:&#65533;&#65533;*tH>&#65533;Q&#65533;&#65533;3&#65533;
&#65533;&#65533;&#65533;&#65533;&#1033;&#65533;&#65533;mz&#65533;9&#65533;(?/&#65533;&#65533;&#65533;&#65533;M&#65533;a&#65533;&#65533;&#65533;&#65533;&#65533;=&#65533;\&#65533;&#65533;[&#65533;&#65533;&#65533;&#65533;=P%&#65533;&#65533;<&#65533;=&#65533;#&#65533;x!&#65533;	&#65533;&#65533;&#65533;&#65533;&#65533;&#65533;r&#65533;B-&#65533;&#65533;v&#65533;&#65533;2V&#65533;&#65533;&#65533;y&#65533;nZ|&#65533;A&#65533;x&#65533;&#1664;An&#65533;b&#65533;&#65533;mj&#65533;&#65533;'&#65533;&#65533;(&#65533;&#1754;&#65533;&#65533;*&#65533;&#65533;&#65533;&#65533;Q0&#65533;&#65533;&#65533;]&#65533;WMOZm&#908;o&#65533;0
\qV&#65533;/^&#65533;U`&#65533;3&#65533;Z&#65533;&#65533;&#65533;&#65533;&#65533;	&#65533;&#65533;&#65533;U&#65533;&#65533;&#65533;&#65533;%(&#65533;&#65533;&#65533;&#65533;n&#65533;ne&#65533;&#65533;&#65533;^&#65533;{&#65533;&#65533;|&#65533;&#65533;&#65533;&#65533;&#65533;&#65533;&#65533;&#65533;&#65533;&#65533;&#65533;&#65533;&#65533;&#65533;D&#65533;e&#65533;&#182;&#65533;&#65533;&#65533;&#592;&#65533;V&#65533;&#690;&#65533;&#65533;&#65533;&#1268;&#65533;"000&#65533;E&#65533;""&#65533;=  &#65533;]&#65533;&#65533;1C1=47Ls&#65533;EP S8&#65533;&#65533;D&#65533;H(|91&#65533;a&#65533;%&#65533;P&#65533;&#65533;&#65533;TT&#65533;H&#65533;"4#>&#65533;L2R&#592;&#65533;1&#65533;R
&#65533;&#65533;.1Z&#65533;&#65533;"&#275; &#65533;D&#65533;&#65533;'&#65533;&#65533;a~&#65533;d&#65533;&#65533;&#65533;$Bu&#65533;&#65533;&#65533;`&#65533;hR&#65533;D&#65533;&#65533;@UeU&#65533;&#65533;,f&#65533;&#65533;Q@W&#65533;U_&#65533;&#65533;g&#65533;&#65533;&#65533;Q&#65533;&#65533;&#65533;&#65533;l[&#65533;&#967301;&#65533;&#65533;.&#65533;&#65533;x&#65533;&#65533;&#1899;WN&#65533;A&#65533;&#65533;&#65533;&#65533;5&#65533;&#65533;&#65533;Z&#65533;&#65533;&#1583;*
&#65533;.t&#65533;&#65533;]&#65533;[>&#65533;K&#65533;U&#65533;]&#65533;*&#65533;&#65533;bg&#65533;&#65533;&#65533;&#65533;Lr&#65533;&#65533;5&#65533;b&#65533;&#65533;&#65533;hl&#65533;&#65533;&#65533;&#65533;v &#65533;8 T&#65533;8&#65533;&#65533;];w&#65533;&#65533;+8$&#65533;&#65533;}&#65533;&#65533;&#65533;&#65533;&#132;u&#65533;S&#65533;8Q&#65533;a&#65533;&#65533;r&#65533;&#553;:&#65533;#LI&#65533;&#65533;t(&#683;&&#65533;g&#65533;j>+U&#65533;&#65533;+&#65533;)&#65533;?&#1061;@&#65533;&#65533;&#65533;t&#65533;&#65533;hx&#65533;Bm&#65533;&#1923;SE&#1988;t&#65533;G&#65533;F^&#65533;[e&#65533;F&#65533;{V&#65533;Ea\n&#65533;&#65533;^(&#65533;&#65533;&#65533;_b&#65533;^6?(&#65533;d&#65533;&b6&#65533;X&#65533;)&#65533;&#65533;&#65533;&#65533;$&#65533;D6&#65533;f&#65533;&#65533;&#65533;*&#65533;UV&#65533;e&#65533;YBlPFidk&#65533;&#65533;V&#65533;&#65533;Cc	h:&#65533;v@p&#65533;&#65533;&#65533;W&#65533;	&#65533;&#65533;8&#65533;&#65533;&#65533;&#65533;)&#65533;fA&#65533;p&#65533;t&#65533;&#1221;;!P@,&#65533;0@&#65533;9&#65533;k'L&#65533;&#65533;]0a&#65533;R&#65533;&#65533;&#65533;&#65533;{&#65533;J&#65533;n&#542;N+&#65533;w&#65533;R!&#65533;&#1059;r&#65533;&#1440;&#65533;&#65533;2&#65533;j&#65533;'&#65533;MA`&#65533;[%N+X&#65533;&#65533;J+X&#65533;5&#65533;&#65533;	&#65533;4&#48086;&#65533;	&#65533;&#65533;&#1189;&#65533;+&#65533;Ua# 
&#65533;&#65533;uH&#65533;7N&#65533;&#65533;g2&#65533;v/&#65533;&#65533;&#65533;mWf9&#23991;&#65533;V&#878;[&#65533;&#1188;&#65533;&#65533;b&#65533;.&#65533;&#65533;v&#65533;c&#65533;Xf&#65533;&#65533;cm&#65533;&#65533;a%k&#65533;x& c&#65533;f&#65533;:&#65533;&#65533;p&#65533;r&#65533;&#65533;&#65533;	D&#65533;0DO&#65533;Sg&#65533;0`&#65533;}&#65533;1u&#65533;|&#65533;B&#65533;Z^XR4&#1704;N&#65533;&#65533;&#65533;&#65533;&#65533;:&#65533;I&#65533;&#65533;&#65533;&#65533;(&#65533;&&#65533;xb&#65533;l`&#65533;&#65533;*&#1153;&#65533;&#65533;&#65533;TO>;HO&#65533;&#65533;&#65533;~8&#65533;'&#65533;[0U(&#65533;EsQ&#65533;a&#65533;&#65533;X&#65533;&#65533;&#65533;&#65533;&#65533;&#65533;^&#65533;j,&#65533;d&#65533;&#65533;bxA&#65533;&#65533;&#65533;r&#65533;&#65533;v&#65533;&#781;&#65533;&#1586;&#65533;&#65533;x'&#65533;&#65533;&#65533;&#65533;&#65533;&#65533;&#65533;&#65533;&#65533;&#1947;
@>&#65533;.&#65533;&#65533;f&#65533;&#65533;&#65533;:)/&#65533;&#65533;&#65533;&#65533;c&#65533;}A&#65533;#t#&#65533;;" &#65533;&#65533;p0&#65533;&#65533;&#65533;&#65533;wP&#65533;9&#65533;Y&#65533;&#65533;&#65533;&#65533;L|Wo&#65533;'&#65533;&#65533;|&#45158;uT&#65533;W&#65533;&#65533;D*O&#65533;?&#65533;&#65533;PO2&#65533;|&#65533;ju&#65533;&#65533;z&#65533;&#65533;7A&#65533;`&#65533;&#388;at&#65533;$&#65533;&#65533;&#65533;{&#65533;Js&#65533;&#65533;&#1225;Zhu}&#65533;kH&#1342;&#65533;&#65533;k&#65533;"&#65533;/&#65533;&#65533;d&#65533;&#65533;\&#65533;^I&#65533;&#65533;&#65533;h &#65533;&#65533;~k[&#65533;&&#65533;6&#65533;&#65533;n&#65533;H&#65533;&#65533;&#65533;
^Np&#65533;
n$A&#65533;&#65533;4&#65533;&#65533;&#65533;&#65533;&#65533;"q&#65533;\&#65533;&#65533;&#65533;$&#65533;&#65533;&#65533;&#65533;&#65533;&#65533;&#65533;B&#65533;W	q&#65533;&#65533; 8&#65533;n&#1057;&#65533;4&#65533;&#65533;My&#65533;&#65533;&#65533;p&#65533;I&#65533;a)B>Z&#65533;&#65533;~P;&#65533;&#65533;:3&#65533;o}}X&#65533;I<&#65533;=&#65533;|+:s&#65533;HB2&#65533;&#65533;&#65533;&#65533;J&#1028;7 &#65533;&#1806;n&#65533;&#65533;@&#65533;r&#65533; &#1476;O(&#65533;&#65533;&#65533;&#65533;&#65533;&#65533;&#65533;&#65533;&#65533;&#65533;i&#18655;&#65533;&#919;&#65533;&#65533;+&#65533;q&#65533;&#65533;&#65533;&#65533;&#65533;&#65533;A&#65533;%C&#65533;K$&#65533;`&#65533; 	doF&#65533;&#65533;&#65533;,(I&#65533;gC&#65533;@&#65533;&#65533;&#65533;I&#65533;&#65533;&#65533;&#65533;L&#65533;A&#65533;&#65533;&#65533;&#65533;&#65533;&#65533;,"&#65533;R&#65533;RH&#65533;&#65533;&#65533;&#65533;&#65533;d&#65533;p&#65533;#tH&#65533;&#65533;nh&#65533;	&#65533;&#65533;;&#65533;&#65533;,&#65533;&#65533;)&#65533;L&#65533;XA&#65533;&#65533;1!&#65533;&#65533;	.&#1043;~8&#65533;&#65533;>&#65533;&#65533;&&#65533;&#65533;&#65533; $p$&#65533;&#65533;&#65533;&#65533;&#65533;S&#65533;&#65533;y&#65533;&#65533;&#65533;&#65533;&#1616;f&#65533;=&#65533;^&#65533;&#65533;&#65533;u"-&#65533;&#65533;
&#2039;&#65533;&#65533;&#65533;|]&#65533;c&#65533;&#65533;F&#65533;&#65533;Yz&#65533;ZHt*&#65533;ic&#65533;&#65533;&#65533;I&#65533;&#65533;&#65533;&#65533; 1&#65533;QK>#(\&#65533;&#65533;b&#65533;&#65533;_&#65533;0&#1658;&#65533;j&#65533;&#65533;	>&#65533;@*g
&#65533;Q&#65533;PLJ'&#65533;Z&#65533;@&#65533;h&#65533;&#65533;* &#65533;&#65533;DT4&#65533;-NPNJ&#65533;&#65533;<$&#65533;:B&#65533;&#65533;1q9@a &#65533;&#65533;V&#65533;@&#65533;&#65533;)&#65533;a&#65533;&#65533;5&#65533;&#65533;*S&#65533;O8e"&#65533;&#65533;&#65533;:&#65533;&#65533;&#65533;;&#65533;ff	&#546;&#65533;&#65533;F&#65533;d&#65533;\&#65533;&#65533;?&#65533;&#65533;!&#65533;&#65533;&#65533;&#65533;&#65533;u&#65533;2~&#65533;&#65533;&#65533;&#65533;6Z&#1096;J&#65533;&#65533;)&#661;&#65533;E-&#65533;&#65533;&#998;&#65533;ai7mG&#65533;&#65533;V&#65533;ws'(IIb&#65533;&#65533;0Z-Li
&#65533;&#1526;&#65533;^&#65533;\&#65533;+d&#65533;&#65533;Y&#65533;JsA&#65533;aq&#65533;Q&#65533;&#65533;&#65533;#u&#649;&#65533;i&#65533;&#65533;*&#65533;&#65533;A&#65533;4&#65533;&#65533;&#65533; hBS&#65533;&#65533;&#280;R&#65533;&#65533;&#65533;
&#65533;&#65533;&#65533;OlB^&#65533;l&#65533;&#65533;&#65533;&#904;&#65533;&#65533;L&#65533;
&#65533;k&#65533;&#65533;&#65533;jN&#65533;&#65533;W?&#65533;&#841;~!4&#65533;&#65533;&#65533;&#688;&#65533;&#65533;T&#65533;<&#65533;&#1632;|&#65533;X&#65533;,&#65533;&#65533;&#65533;&#65533;&#65533;t&#65533;
f	&#65533;(&#65533;&#65533;&#151;&#65533;&#65533;B&#65533;{x&#29913;0&#65533;&#65533;Xh&#65533;K&#65533;&#65533;&#65533;&#65533;&#65533;&#65533;7{S&#1718;8E O&#65533;$8&#65533;to&#65533;9F&#65533;&#65533;	&#65533; L&#65533;&#65533;Q&#65533;&#65533;&&#65533;&#228;&#65533;&#65533;N&#65533;&#65533;&#137;Yw&#65533;HL&#65533;&#65533;&#65533;f&#65533;A&#65533;l-&#65533;5&#65533;&#1695;&#65533;&#65533;x&#65533;&#239;c1TW&#65533;"&#65533;w&#65533;&#346;O&#65533;&#65533;&#65533;o&#65533;&#65533;&#65533;W&#65533;&#65533;Qe&#65533;	&#65533;BS&#65533;O],jkD0"O&#65533;6&#65533;&#65533;&#65533;ap&#65533;,&#65533;&#65533;)&#65533;&#65533;&#65533;&#65533;bqt&#65533;&#65533;v4&#65533;&#65533;&#944;8&#1833;&#65533;xU2&#65533;&#65533;&#65533;&#65533;H
&#65533;z3".&#65533;fX:&#65533;&#65533;&#65533;&#65533;&#298;&#65533;1&#65533;&#65533;&#65533;&#65533;&#65533;4&#65533;5&#65533;I&#1212;b{&#65533;&#65533;&#65533;_&#65533;@&#65533;&#65533;kC&#65533;&#65533; R&#65533;L&#65533;#&#65533;&#65533;&#65533;Z:Gu&#65533;-&#65533;<&#65533;IWW&#65533;"x&#65533;b&#65533;F^&#65533;{;A&#65533;&#65533;&#30703;!-"8&#65533;&#65533;W&#65533;&#65533;&#65533;&#1606;B<pvo&#65533;&#65533;&#65533;/&#65533;&#65533;&#65533;stl`&#65533;_&#65533;&z&#65533;{&#906;2&#65533;&#65533;&#65533;5&#65533;&#65533;F&#65533;?&#65533;&#65533;&#65533;&#65533;&#65533;V:(B&#65533;&#65533;Y&#65533;w&#65533;&#65533;&#65533;&#65533;&#65533;O&#65533;O~&#65533;H&#65533;&#65533;D;;V&#65533;L&#65533;0&#65533;&#65533;&#65533;&#65533;iB&#65533;jW&#65533;4JJ&#65533;&#65533;k&#65533;6,&#65533;p85&#65533;&#65533;v2&#65533;&#65533;&#65533;N&#65533;: ]&#1968;&#65533;Kz
L&#65533;C&#65533;J&#65533;&#65533;p0&#10080;&#65533;&#65533;(!&#570;&#1411;h&#65533;!j%!&#65533;~&#65533;&#65533;e&#65533;-&#65533;&#65533;&#65533;&#65533;b&#65533;&#65533;&#65533;&#65533;&#65533;&#65533;	&#65533;s8&#65533;&#65533;&#65533;
D&#65533;&#65533;$gQL&#65533;&#65533;&#65533;|B~t2<p&#65533;&#65533;R&#65533;&#65533;op&#65533;&#866;EV(m&#65533;&#65533;&#65533;&#65533;W&#65533;&#65533;<R5'9&#65533;&#65533;u&#65533;&#65533;&#1410;L&#65533;<K&#65533;&#65533;&#65533;&#65533;&#65533;=5&#65533;E&#65533;r&#65533;<&#65533;;)3f&#65533;&#65533;{5&#65533;'&#65533;&#65533;&#65533;a&&#8494;&#65533;G?:&#1167;&#65533;5;&#65533;k0&#65533;p&#65533;"&#65533;C9&#65533;t&#65533;&#65533;&#65533;&#65533;&#65533;DSo&#65533;y&#503;&#65533;}n{r&#65533;&#65533;>&#65533;&#536;75&#65533;&#65533;&#65533;&#65533;&#65533;,&#65533;\
o&#65533;a&#65533;&#65533;&#65533;&#65533;w&#65533;&#65533;&#65533;&#65533;&#65533;&#65533;&#65533;&#65533;Bz&#65533;;&#65533;/j[&#65533;&#65533;&#1087;&#65533;5,&#65533;w&#65533;&#65533;p&#65533;x&#65533;D)jPq&#65533;6T8&#65533;I&#65533;gS &#65533;a&#65533;&#65533;q&#65533;&#65533; fr&#65533;&#65533;r&#65533;&#65533;k&#65533;&#65533;z&#65533;7&#65533;k&#65533;&#65533;r&#65533;&#65533;z&#65533;b%&#65533;y&#65533;&#65533;R/&#65533;Z1&#65533;&#65533;&#65533;&#65533;8&#65533;&#65533;{&#65533;&#65533;{&#65533;,S&#65533;v&#1191;:&#65533;&#65533;&#65533;l&#65533;&#65533;|;&#65533;T`cd&#65533;:P&#65533;u-S&#65533;&#65533;W&#65533;to~lf&#65533;&#65533;}&#65533;$&#65533;&#65533;J&#65533;WGt&#65533;&#65533;`&#65533;&#65533;p&#65533;3Vb+&#65533;&#65533;N D.[&#65533;&#65533;&#65533;v&#65533;5&#65533;&#65533;!&#65533;hxm&#65533;A&#65533;kH/&#65533;&#65533;z4&#65533;r&#65533;@&#65533;&#65533;I&#65533;&#65533;=.&#65533;+&#65533;&#65533;
&#65533;a9&#65533;R&#65533;&#65533;.&#65533;&#65533;J'&#65533;+&#65533;8H/&#65533;&#65533;s&#65533;w&#65533;&#65533;&#65533;(&#65533;IeW%&#65533;&#65533; /4'&#65533;h&D&#65533;&&#1397;'K&#65533;C&#65533;@1&#65533;&#65533;0&#65533;&#65533;7SP&#65533;&#65533;u&#65533;t&&#65533;&#65533;&#65533;X&#65533;u&#65533;t"U&#65533;&#65533;o&#65533;N[(WZ&#65533;f&#65533;&#65533;&#65533;&#65533;&#65533;8(0&#65533;V&#65533;*&#65533;&#65533;X&#65533;G1&#65533;&#65533;&#65533;&#65533;&#65533;ldq&#65533;Ao&#65533;&#65533;g&#65533;&#65533;ozh"&#65533;d&#65533;&#65533;8a<&#65533;&#65533;&#65533;!&#65533;&q&#65533;H-&#65533;fq*Zy&#65533;/&#65533;&#65533;Q&#65533;&#65533;	k&#65533;!&#65533;#&#65533;&#65533; &#65533;)&#65533;!&#65533;2&#65533;zh&#65533;WBx&#65533;q0&#65533;&#65533;Dr&#65533;&#65533;j&#65533;&#65533;a8P&#65533;A.&#65533;T0&#65533;5 J&#65533;:TR&#65533;&#65533;&#1489;&#65533;[p&#65533;w&#65533;00&#65533;d0'&#65533;&&#65533;&#65533;&#65533;d}?&#65533;CL&#65533;h8!w&#65533;&#65533;&#65533;&#65533;<7Y&#65533;&#65533;njk&#65533;&#65533;&#65533;&#65533;V&#65533;O	&#65533;pz&#65533;p^&#65533;&#65533;&#65533;8&#65533;&#65533;xv&#65533;&#65533;&#65533;ux&#65533;&#65533;&#65533;&#65533;&#65533;	&#65533;
<&#65533;&#65533;e&#65533;&#65533;&#65533;a&#65533;&#65533;U9p&#65533;y&#65533;[W&#65533;&#65533;I&#65533;V&#65533;&#65533;h&#65533;6&#65533;&#65533;&#65533;#&#65533;w[&#65533;&#65533;r&#65533;&#65533;A/&#65533;1pB&#65533;&#65533;&#65533;&#65533;&#65533;B&#65533;a{&#65533;5)&#65533; &#65533;&#65533;Xt&#65533;p9t&#65533;&#65533;&#65533;&#65533;&#65533;&#65533;T\&#65533;&#65533;1&#65533;8&#65533;P&#65533;w&#65533;E&#65533;&#65533;&#65533;+G&#65533;=WXO&#65533;&#65533;n&#65533;N&#65533;D&#65533;&#65533;&#65533;f&#65533;&#65533;&#65533;7E#+h&#65533;wF&#65533;&#65533;&#65533;&#41485;b&#65533;IfVxj&#65533;&#65533;&#65533;h&#65533;4Q&#65533;Vpf7Wa
&#65533;!.h&#65533;&#65533;8h'y|&#65533;"9&#65533;&#65533;q[2Z (&#65533;&#65533;&#65533;]&#65533;&#65533;&#65533;&#65533;Y.&#65533;&#65533;&#65533;&#65533;&#65533;&#65533;&#65533;&#65533;&#65533;&#65533;(&#65533;C^&#65533;){&#65533;8&#65533;&#65533;U&#65533;&#65533;&#65533;
2B5&#65533;&#65533;&#65533;&#65533;C$e&#65533;P&#65533;vpeH&#65533;l&#65533;&#481;r1<)]&#65533;&#1046;&#65533;oP&#65533;&#65533;Y&#65533;}+#eFhVZ&#65533;&#65533;
&#65533;h&#65533;&#65533;&#65533;v(&#65533;[&#65533;$&#65533;~g&#65533;e+&#65533;_1RBs~t&#65533;=&#65533;Dg&#65533;PP&#65533;p&#65533;xYY&#65533;<&#65533;&#65533;&#65533;x&#1635;&#65533;37&#65533;1&#65533;v&#585;S!T&#65533;"I$&#65533;B&#65533;&#1441;&#65533;&#65533;A&#65533;&#65533;q&#65533;2&#65533;&#65533;UYiz&#65533;:Ahc@&#65533;&#65533;D
&#65533;(&#65533;m&#65533;&#65533;	!B&#966; ;&#65533;sa2|&#760;&#65533;-&#65533;jO&#65533;Tvf&#65533;QF&#65533;0Pl&#65533;&#65533;&#65533;i&#65533;&#1092;&#65533;&#1441;&#65533;tm&#521;9&#65533;&#65533;&6&#65533;:&#65533;s
&#65533;&#649;S7&#65533;&#65533;&#65533;&#65533;w&#65533;r&#65533;J~uI&#51556;&#65533;t<&#65533;957&#65533;&#65533;&#65533;*&#65533;G&#65533;pf&#65533;:p&#65533;&#65533;V.&#65533;&#65533;&#65533;j%H&#65533;&#65533;&#65533;	&#65533;&#65533;hJ3&#65533;&#65533;*$E&#65533;<W&#65533;&#65533;&#1050;&#65533;=%_&#65533;V&#65533;&#65533;&#65533;&#65533;&#65533;&#65533;Fh&#65533;@&#65533;	&#65533;]J{&#65533;$&#65533;&#65533;j&#65533;&#65533;A&#65533; &>&#65533;|j&#65533;5Y&#65533;)&#423;XG&#65533;&#65533;jI&#65533;&#65533;&#65533;X&#65533;&#65533;&#65533;V}I&#65533;'NUd&#65533;h9&#65533;4&#65533;&#65533;&#65533;v&#65533;7&#65533;l&#65533;@&#65533;&#1699;(&#65533;&#65533;[&#65533;]&#65533;E&#65533;@Jfb &#65533;G&#65533;c+g_&#65533;V&#65533;&#65533;h&#410;xk&#65533;&#65533;&#65533; F&#65533;W&#65533;Z&#65533;;&#490; &#65533;&#65533;v&#65533;A&#65533;&#65533;7z&#65533;&#65533;&#65533;[&#65533;Ik&#65533;&#65533;&#65533;&#65533;&#65533;&#65533;&#65533;<&#65533;&#65533;C&#65533;&#65533;k&#65533;&#65533;&#65533;*&#65533;&#65533;)&#65533;w*&#65533;8s{&#65533;&#65533;h&#65533;
&#65533;&#65533;&#65533;&#65533;&#65533;K&#65533;&#65533;u$z&#65533;7&#65533;&#65533;&#65533;&#65533;uwp '&#65533; &#65533;I&#65533;0{6&#65533;E&#65533;T&#65533;&#65533;&#65533;s$[~})x&#65533;&#65533;N&#65533;&#65533;({&#65533;&#65533;&#65533;f>&#65533;&#65533;&#65533;PR&#65533;&#65533;&#65533;v&#65533;+&#65533;g<&#65533;&#65533;G&#65533;YY&#65533;Q&#65533;&#65533;9&#65533;&#65533;&#65533;,G5&#65533;&#65533;)&#65533;&#65533;&#65533;&#65533;&#65533;+&#65533;wz&#65533;+&#65533;?4W8_&#65533;s&#65533;&#65533;&#65533;&#65533;z&#65533;&#507;&#65533;j&#65533;&#65533;*&#65533;&#65533;&#65533;&#65533;&#65533;&#44404;&#65533;#I&#65533;&#49305;;&#65533;&#65533;2&#65533;&#65533;xL&#65533;c&#65533;C&#65533;q[&#65533;9&#1648;ZFE&#65533;&#65533;&#65533;)2}K5 &#65533;&#65533;u4&#65533;Pe&#65533;&#65533;&#65533;|z&#65533;&#11431;%&#65533;&#65533;&#65533;&#65533;&#65533;&#65533;&#65533;&#65533;&#65533;,&#65533;0&#65533;"K&#65533;&#65533;f&#65533;&#65533;XF|4&#65533;v&#65533;Q&#65533;&#65533;|&#65533;&#602;5]&#65533;W&#65533;&#65533;GK@%&#65533;&#65533;r&#65533;#&#65533;h&#65533;&#65533;8&#65533;&#65533;R&#65533;&#65533;)k|&#65533;<r&#65533;&#65533;\[r&#65533;J&#65533;z&#65533;.&#65533;&&#65533;Yk&#65533;&#65533;&#65533;&#65533;&#65533;	 lk&#65533;&#65533; :&#65533;j&#65533;jv&#65533;Y7E&#65533;&#65533; ^&#65533;|&#65533;e&#65533;&#65533;&#289;&#65533;*&#65533;S&#509;&#65533;&#65533;1&#65533;?`&#65533;&#65533;&#65533;-\&#65533;&#65533;&#65533;&#65533;&#65533;-'&#65533;&#65533;P(&#65533;&#65533;V&#65533;&#65533;&#65533;&#65533;n5<9)Sw~&#65533;&#65533;d&#65533;w&#65533;&#65533;&#65533;&#65533;&#65533;&#65533;&#250;I&#65533;t&#65533;	&#65533;&#1161;&#65533;&#65533;&#138;&#65533;&#65533;&#65533;ar3fkg&#65533;&#65533;h[&#65533;2&#1759;&#65533;J&#153;&#1567;&#65533;J&#65533;/Zy	&#65533;#&#65533;&#65533;3,&#65533;!k&#65533;;F&#65533;ik&#65533;3&#65533; &#1808;&#65533;&#65533;pC&#65533;&#65533;&#65533;&#65533;&#65533;(n&#65533;&#595;&#65533;62M&#797;{'&#65533;&#318;&#49040;J&#65533;&#65533;[&#65533;&#65533;-&#849;.&#65533;&#65533;&#65533;&&#65533;&#65533;*&#65533;&#65533;&#65533;bm&#65533;&#1763;\&#65533;&#65533;&#65533;:&#65533;|`L&#65533;&#65533;*&#65533;&#65533;*,&&#65533;&#65533;&#2025;&#65533;&#65533;<&#65533;&#65533;&#65533;&#65533;V&#65533;&#65533;3&#65533;G:&#65533;w&#65533;R&#65533;&#65533;$&#65533;A&#65533;&#1485;"L&#65533;)&#65533;4&#65533;&#65533;&#65533; J&#65533;&#65533;&#65533;&#65533;&#65533;@&#65533;&#1433;&#65533;&#65533;&#65533;&#65533;&#1844;k&#65533;&#65533;&#65533;	m&#65533;	&#65533;c&#65533;&#696;u&#65533;C&#65533;X&#65533;[&#65533;0&#65533;t&#65533;m>h+&#65533;&#65533;gY&#21818;,&#65533;&#65533;C&#65533;:&#65533;&#65533;~&#65533;<&#65533;6&#65533;N%yD&#65533;=&#65533;&#65533;&#65533;&#65533;R&#846;Uh&#65533;&#1964;,r4H^&#65533;&#65533;?&#65533;" &#65533;&#65533;&#65533;&#65533;&#65533;&#65533;# 	 &#65533;&#65533;&#65533;&#65533;&#65533;'$RY&#65533;&#65533;&#65533; s\r&#65533;&#65533;BZ&#65533;'&#65533;&#65533;K&#65533;scja&#65533;-*&#1074;&#65533;&#65533;)&#65533;&#65533;#&#65533;&#65533;$%8{$T:&#65533;&#65533;&#65533;&#1111;&#65533;E,;&#65533;&#65533;&#65533;J&#65533;[&#65533;&#65533;mk E _q&#65533;&#65533;&#65533;e&#1320;F&#65533;19&#65533;U&#65533;KW&#65533;7&#65533;&#65533;S&#65533;[&#65533;&#65533;&#65533;&#65533;$&#65533;&#65533;&#65533;l~&#65533;&#65533;&#65533;7&#65533;&#65533;&#65533;Ww&#65533;&#65533;Vx&#65533;;a&#65533;@z&#65533;&#65533;S&#1317;}:r &#65533;E&#65533;&#65533;,#P&#65533;&#65533;&#1207;jy[&#65533;\&#65533;:F&#65533;&#65533;a&#65533;&#65533;y8&#65533;&#65533;7_]&#65533;&#475;&#65533;-&#65533;&#1431;&#65533;gd%&#65533;&#65533;&#65533;&#65533;&#65533;i&#65533;&#65533;&#65533;&#65533;
;&#65533;i" z&#65533;&#2032;&#65533;&#65533;&#1634;"Mod&#65533;&#65533;&#65533;+&#65533;&#65533;0&#65533;&#65533;&#65533;G&#65533;&#65533;&#1096;&#65533;.:mb&#65533;D&#65533;&#65533;u&#65533; &#65533;&#65533;&#65533;&#65533;&#65533;&#65533;&#65533;=&#65533;)&#65533;z&#65533;688i&#65533;&#65533;T&#65533;-&#65533;p&#65533;&#65533;&#65533;{&#65533;&#65533;&#65533;L&#1325;&#65533;&#65533;&#65533;&#65533;&#65533;&#368;Tq:y+&#65533;&#65533;&#1164;&#65533;&#65533;&#65533;&#65533;k}&#65533;&#65533;&#65533;r&#65533;&#65533;&#65533;f&#65533;&#65533;e+&#65533;&#65533;M&#65533;uJ&#65533;&#765;r&#65533;&#65533;[w&#65533;&#65533;&#65533;&#65533;&#65533;&#65533;&#65533;&#65533;&#65533;&#65533;&#65533;?&#779;D&#65533;&#714;m&#65533;&#65533;&#65533;C&#65533;p&#65533;;&#65533;&#65533;&#65533;&#1494;&#65533;&#65533;-&#65533;F&#65533;&#65533;(&#65533;&#65533;@&#65533;j&#65533;&#65533;b&#65533;+6&#65533;d,%&#65533;&#1324;P&#65533;&#65533;	&#65533;&#65533;&#65533;c&#65533;&#306;&#65533;&#65533;t&#65533;&#65533;&#266;&#65533;&#65533;&#65533;&#65533;&#65533;&#65533;&#65533;&#65533;<P&#65533;%&#65533;U&#65533;&#65533;&#65533;&#771;p&#65533;$nS&#65533;&#65533;&#21928;&#2022;&#65533;&#65533;&#65533;&#65533;&#65533;&#34456;&#65533;&#65533;&#65533;3&#65533;&#65533;&#65533;#"&#65533;#&#65533;>&#65533;&#65533;&#65533;&#594;p&#65533;@&#65533;u-Cd&#65533;t&#65533;&#65533;&#65533;&#65533;"&#65533;&#65533;&#65533;&#65533;Q ^&#1129;&#65533;]&#65533;&#65533;< -:&#65533;&#65533;&#65533;{&#2044;z&#65533;&#65533;&#65533;&#65533;&#65533;&#65533;&#65533;|&#65533; &#65533;8$K/&#65533;&#65533;&#65533;e&#65533;&#65533;t9&#65533;JJ&#65533;&#65533;&#65533;*&#65533;&#65533;Oj&#65533;w&#65533;A+&#65533;e^&#65533;(&#65533;,W&#636;&#65533;z0&#65533;&#65533;&#1434;&#65533;'&#65533;&#65533;&#65533;&#65533;&#1848;E&#65533;&#65533;X&#65533;&#65533;&#65533;&#988;\&#65533;&#605;Z&#65533;&#65533;7(&#65533;&#2006;^&#65533;0f&#65533;&#65533;?&#65533;G&#65533;&#65533;&#65533;&#446;&#65533;&#65533;8)&#65533;&#65533;c&#65533;&#65533;&#65533;&#65533;n&#65533;^&#65533;&#65533;&#65533;&#65533;&#65533;&#65533;&#858;&#65533;&#65533;&#65533;>&#65533;`>&#65533;&#65533;h&#65533;&#65533;&#65533;7{&#65533;&#65533;&#65533;<<&#65533;A&#65533;r&#65533;&#65533;^Y&#65533;m&#65533;u>&#65533;@k&#65533;xy' q&#65533;Avp&#65533;&#65533;Kc#/&#65533;&#65533;&#222;y.&#65533;iL&#65533;>@&#65533;g&#1758;,&#65533;9~7RA&#65533;&#65533;&#455;&#65533;$&#65533; = &#65533;&#1124;.&#65533;J&#65533;&#65533;v&#65533;&#65533;}&#65533;&#65533;q &#65533;&#65533;&&#65533;&#65533;&#1951;
&#65533;_}o&#65533;B,&#65533;z_&#65533;&#65533;&#65533;F&#65533;zE&#65533;&#65533;&#65533;~S|&#1320;1= &#65533;&#65533;p&#65533;-&#65533;u&#65533;&#65533;&#65533;L&#65533;&#65533;&#65533;&#65533;MZ&#65533;&#65533;l&#65533;*&#65533;GW&#65533;&#65533;&#65533;4&#65533;K!.&#65533;".@(&#65533;&#65533;]&#65533;&#65533;&#65533;&#65533;&#65533;V}&#65533;&#65533;&#65533;&#65533;&#65533;^N&#65533;&#65533;&#65533;&#65533;&#65533;&#65533;&#65533;&#65533;J&#65533;&#65533;&#65533;&#1853;&#65533;z!&#65533;}cD&#65533;~&#65533;C&#784;&#65533;&#65533;&#65533;&#65533;&#1141;N&#65533;x&#65533;G>&#65533;V&#65533;&#65533;}?&#65533;B&#65533;&#65533;R=&#65533;[&#65533;&#65533;;hfnv&#65533;o`l&#65533;2&#65533;&#65533;	,&#65533;E&#724;?&#65533;t&#65533;&#65533;&#65533;x&#65533;|s&#65533; &#65533;&#65533;N&#65533;W|V`&#65533;&#65533;&#65533;&#65533;&#65533;&#65533;&#65533;3Z&#65533;\^&#65533;n&#65533;&#65533;&#65533;&#65533;%&#65533;&#65533;U&#65533;&#65533;&#65533;&#65533;&#65533;&#65533;&#65533;&#65533;&#65533;(&#65533;&#65533;&#65533;&#65533;&#65533;e&#65533;	&#65533;&#65533;&#65533;&#65533;&#65533;&#65533;}&#65533;&#65533;&#65533;&#65533;&#65533;&#65533;/&#65533;&#65533;&#65533;&#162;&#65533;&#65533;&#65533;&#480;&#802;&#65533;&#65533;&#65533;&#65533;&#65533;&#65533;&#65533;0  =**"&#65533;= E&)&#65533;&#65533;&#65533;y&#65533;1-&#65533;k&#65533;&#65533;E&#65533;&#65533;&#1321;&#65533;&#65533;&#65533;&#65533;A	I&#131;Pa&#65533;C&#65533;&#65533;ItX&#65533;EE3&#65533;bic&#65533;W&#65533;&#65533;&#65533;t%&#65533;&#530;'&#65533;1yK&#23124;&#65533;&#65533;y&#1077;(&#65533;&#65533;b&#65533;&#65533;&#65533;&#65533;3&#65533;@&#65533;e&#65533;&#65533;&#65533;&#65533;G	"&#65533;&#65533;&#65533;&#65533;>O&#65533;B&#65533;&#65533;&#1311;&#1387;&#65533;&#65533;&#394901;&#65533;&#65533;#2&#65533;Z&#65533;&#65533;c&#65533;K&#65533;R&#65533;&#65533;I&#65533;!&#65533;L&#65533;E&#65533;,&#65533;'&#65533;R&#65533;&#65533;r%]j&#65533;D&#65533;&#65533;,&#65533;I&#65533;;+&#65533;h&#65533;0_&#65533;&#65533;:&#65533;&#65533;K)&#65533;	&#65533;x##&#65533;&#65533;Y&#65533;&#891;&#65533;k&#65533;&#65533;&#65533;&#65533;_&#65533;?BY&#65533;& &#65533;&#65533;GC&#65533;&#65533;s=&#65533;&#65533;P&#65533;az&#65533;&#65533;0&#65533;&#65533;&#65533;S'NLAoM&#65533;y&#65533;$&#65533;rT&#65533;&#65533;&#65533;&#713;Zq1&#65533;{&#65533;=&#65533;&#65533;&#65533;&#65533;&#727;&#65533;|&#65533;&#65533;f&#65533;{@F&#65533;&#65533;8&#65533;Wf&#65533;T&#65533;3"&#65533; 6 @&#65533;T&#65533;QH&#65533;#&#65533;&#65533;U&#65533;&#65533;`RQ&#65533; V^eS&#65533;&#65533;P}[&#65533;E&#65533;a!&#65533;&#65533;[&#65533;t6&#65533;e&#65533;&#65533;L{&#65533;]&&#65533;}&#65533;<r^z7&#65533;X&#65533;&#65533;=v&#65533;2?&&#65533;&#65533;j&#65533;aL-1&#65533;&#65533;de7u0F&#65533;2~&#65533;&#65533;1>	&#65533;&#65533;0.I&#65533;&#65533;&#65533;&#308;&#65533;/&#65533;&#65533;m&#65533;&#65533;&#65533;7&#65533;&#65533;c7&#65533;&#65533;<C &#65533;EB&#65533;@&#65533;,T&#65533;	E&#65533;&&#65533;;)6&#65533; &#65533;&#65533;&#65533;&#65533;&#65533;&#65533;ue&#65533;&#65533;&#65533;x'&#1176;&#65533;z8&#65533;GR&#65533;&#65533;RS|&#65533;&#65533;&#65533;Y&#65533;Y~*&#1832;&#65533;6)C&#65533;&#65533;4TO&#65533;]&#65533;&#65533;&#65533;
%&#65533;	%UR&#65533;&#65533;kR 4h&#65533;:&#65533;&#65533;&#65533;H&#65533;&#65533;=Eqe&#65533;{E&#1753;&#65533;&#65533;A;D&#65533;&#1209;&#65533;&#65533;~&#65533;&#65533;&#65533;&#65533;&#65533;H&#65533;&#65533;9&#65533;a&#65533;Hi&#823;&#65533;)_&#65533;R:&#65533;-&#65533;&#65533;>&#65533;%g&#65533;:&#65533;e&#65533;&#65533;&&#1726;&#65533;&#65533;&#65533;&#65533;-&#65533;&#65533;&#65533; &#65533;l&#65533;0 m&#65533;&#65533;&#65533;:&#65533;&#65533;&#65533;hh&#65533;q&#65533;w&#1793;C>E$&#65533;ju&#65533;A&#65533;&#65533;wb&#65533;&#65533;r&#1589;&#65533;2E&#65533;Nz&#65533;w&#65533;&#65533;&#65533;h	&#65533;&#65533;&#65533;&#65533;n&#65533;(&#65533;&#65533;-&#65533;@r)j&#65533;&#65533;&#65533;&#65533;&#65533;*&#921;&#65533;q2M&#65533;&#65533;b&&#65533;&#65533;0&#65533;:/&#65533;&#65533;a]&#65533;=&#65533;zK5&#65533;Kg6p&#65533;S&#65533;u&#65533;&#1226;&#65533;&#65533;&#65533;&#65533;&#65533;]$&#65533;&#65533;&#65533;Ra&#65533;}&#65533;&#1607;]&#65533;kw&#65533;]G&#65533;7&#65533;&#65533;&#65533;&#65533;*&#65533;8&#65533;&#65533;&#65533;&#1623;<&#65533;&#65533;^]4&#65533;e&#65533;M&#65533; &#65533;C&#65533;k&#65533;&#65533;E;&#65533;0'&#30485;&#65533;G!\&#65533;b&#633;&&#65533;&#65533;]BU&#65533; &#65533; &#65533;s&#65533;&#65533;7&#65533;&#65533;1w)&#65533;&#65533;E&#65533;&#65533;&#65533;7&#65533;lR&#65533;&#65533;&#65533;~&#65533;7&#65533;&#65533;:&#1980;&#65533;c4&#65533;J&#65533;=#&#65533;j'&#65533;|&#65533;O&#65533;&#65533;&#65533;iG	x&#65533;H&#65533;EA&#65533;&#65533;&#65533;h&#65533;F5b&#65533;?]&#65533;Kt&#65533;&#65533;&#899;mzid&#727;%&#65533;&#65533;&#65533;&#65533;&#65533;&#65533;&#65533;&#65533;&#65533;3&#65533;1&#896;&#65533;Y&#65533;8&#65533;iK{&#65533;&#65533;&#65533;&#65533;&#65533;F'tCr&#65533;IBj@sdn&#65533;&#733;F&#65533;&#65533;?&#65533;&#65533; E&#65533;&#65533;&#65533;L&#3759;8E9&#65533;&#65533;l&#65533;&#65533;&#65533;&#65533;&#16827;&#13988;&#60481;:&#65533;xC&#1172;&#65533;N<x&#65533;!&#1562;&#65533;&#65533;&#65533;W8&#65533;&#65533;D&#65533;&#65533;lA&#65533;(&#65533;eo$&#65533;&#6679;/&#65533;MQ2&#65533;{Zj&#65533;&#542;&#65533;&#65533;`zZD &#65533;&#65533;(&#65533;&#65533;%0}_&#65533;&#65533;&#65533;&#65533;&#65533;1&#65533;_&#65533;&#65533;F+&#65533;m&#65533;&#65533;`^&#65533;5&#65533;@&#65533;&#65533;&#65533;(F!&#65533;&#65533;&&#65533;&#65533;&#65533;&#65533;c&#65533;0&#1381;&#65533;&#65533;&#866;B8&#65533;&#65533;\&#65533;&#65533;8aQ.&#65533;x;&#65533;&#65533;C&#65533;\&#65533;4&#65533;
@&#65533;&#65533;&#65533;(&#65533;G&#65533;y&#65533;&#65533;&#65533;&#65533;&#65533;!w&#65533;&#65533;K&#65533;@,&#65533;0(&#65533;&#65533;O1T&#65533;
&#65533;&#65533;&#65533;&#65533;&#65533;&#65533;<\{ &#65533;&#65533;&#65533;E&#65533;&#65533;_t&&#65533;&#65533;F&#65533; &#65533;&#65533;&#65533;&#65533;"&#65533;&#65533;&#65533;*&r&#65533;&#65533;\&#65533;&#65533;&#65533;&#65533;&#65533;Qnv<a&#65533;V
B&#65533;KIG&#65533;&#65533;{&#65533;%r&#65533;&#65533;&#65533;t^&#1646;P&#65533;&#65533;S`&#65533;) l^&#212;&#65533;$&#5272;&#65533;&#65533;&#512;C99m&#65533;&#65533;:&#65533;&#65533;&#65533;&#65533;0I&#65533;E&#65533;&#65533;&#65533;[0H<B0&#65533;(&#65533;w&#65533;&#65533;~&#65533;J&#65533;	&#65533;&#65533;&#65533;0i&#65533;&#1154;&6&#65533;	&#65533;&#65533;&#65533;Ed&#65533;&#65533;&#65533;&#65533;&#65533;&#65533;Z\&#65533;Q&#65533;&#65533;S=H&#65533;&#65533;2&#65533;9&#65533;q&#65533;&#65533;fsq&#65533;&#65533;&#65533;&#65533;&#1336;&#371;&#65533;&#65533;Ld;&#65533;U&#65533;&#65533;&#65533;&#65533;&#65533;at#B&#65533;U&#65533;Q&#65533;&#65533;&#65533;|&#65533;=&#65533;G&#65533;&#65533;&#1808;&#65533;0&#65533;&#65533;$&#65533;&#2442;VojZ&#65533;M&#65533;%2&#65533;.&#65533;&#65533;I&#65533;&#65533;{&#65533;;h&#65533;s&#65533;&#65533;&#65533;&#65533;&#65533;&#65533;&#908;&#35586;uu&#65533;&#65533;&#65533;&#65533; &#65533;T&#65533;Ns&#65533;M^dA&#65533;<&#65533;&#65533;&#65533;&#65533;Y&#65533;&#65533;&&#65533;&#65533;T&#65533;9-&#65533;6&#65533;&#65533;&#65533;m
&#65533;y&#65533;&#65533;&#65533;a:7q}&#65533;%% &#65533;&&#65533;fV&#848;4&#65533;R&#65533;lVI&#65533;O&#65533;&#65533;rEd&#65533;(2&#342;&#65533;ETl3&#65533;&#65533;5&#65533;&#65533;&#65533;)&#65533;P&#65533;U&#65533;;Q&#65533;&#65533;=&#65533;W_z&#65533;&#65533;&#65533;4&#65533;TBgC&#65533;S&#65533;>&#16150;&#65533;jn&#65533;jT&#65533;&#65533;&#65533;&#65533;&#65533;&#65533;&#65533;&#65533;&#65533;8&#1654;&#65533;&#65533;&#65533;X5ctS&#65533;&#65533;&#65533;fS&#65533;&#65533;&#65533;!r&#65533;h&#65533;&#65533;d6&#65533;&#65533;&#65533;2jy&#65533;8&#65533;D&#65533;&#65533;&#65533;&#65533;&#65533;`:&#854;&#65533;k&#65533;&#65533;&#65533;c&#65533;Cq&#65533;&#1515;.&#65533;c&#65533;M&#65533;&#65533;&#65533;t'c&#248;&#65533;;&#65533;&#65533;Jw&#65533;Y&#1399;&#65533;&#65533;&#65533;&#65533;"&#65533;&#65533;&#65533;y&#65533;T&#65533;&#65533;&#65533;,z
a&#65533;&#65533;&#65533;&#65533;%&#65533;0Q&#65533;&#65533;&#65533;S&#65533;&#65533;*>&#65533;&#65533;&#65533;|P&#65533;&#65533;&#65533;g&#65533;oR&#65533;l!s&#65533;&#65533;*&#65533;&#65533;&#65533;dB&#65533;&#1579;`&#65533;Q&#65533;&#65533;&#1721;&#65533;&&#65533;k&#65533;&#65533;&#65533;&#65533;f&#65533;&#65533;&#775;&#65533;&#65533;a&#65533;c2Wz]&#65533;$&#65533;/,&#65533;&#65533;&#65533;&#65533;&#65533;PY&#65533;&#11007;&&#65533;&#65533;0]i&#65533;&#65533;0&#65533;&#65533;`&#65533;&#65533;&#65533;/&#65533;&#65533;&#65533;{&#65533;&#65533;3&#65533;&#65533;&#65533;J&#65533;&#65533;&#65533;&#65533;?&#65533;3&#65533;#&#65533;&#65533;&#65533;rY&#65533;N&#65533;&#1130;\&#65533;&#65533;&#65533;<&#65533;&#65533;&#65533;&#65533;{&#65533;&#65533;%&#65533;&#65533;&#65533;&#65533;2&#65533;&#65533;)&#65533;f&#65533;
{&#65533;m&#65533;&#65533;y+nP&#65533;3xI&#65533;&(&#65533;&#65533;c&#65533;&#65533;zJ&#754;}l&#65533;&#65533;r&#65533;_5&#65533;&#65533;&#65533;1&#1623;&#65533;&#65533;&#65533;&#65533;&#65533;&#65533;&#65533;&#65533;&#65533;[&=&#65533;&#65533;&#65533;Ll&#65533;&#65533;&#65533;&#378;&#65533;&#65533;O&#65533;lz&#65533;&#65533;&#65533;&#65533;&#65533;&#65533;&#65533;{Up&#65533;&#65533;&#65533;
$"G&#65533;&#65533;e&#65533;&#65533;x&#65533;&#65533;*W&#65533;jO[&#65533;&#65533;nsZ&#65533;&#65533;&#65533;	&#65533;&#1329;N}&#65533;S&#65533;G&#65533;&#65533;&#65533;Z&#65533;vj&#65533;kk&#65533;&#65533;j|&#65533;F7&#65533;&#65533;&#65533;&#65533;k&#65533;C&#65533;f&#65533;a=(Kj&#65533;&#65533;&#65533;&#65533;&#65533;~r3,K&#65533;a&#65533;&#65533;&#65533;&#65533;}&#277;%&#65533;k&#65533;&#65533;&#65533;&4&#65533;9ns&#65533;&#65533;=&#65533; &#65533;u&#65533;&#65533;&#65533;&#65533;&#65533;&#65533;&#65533;A&#1898;&#65533;n&#65533;&#65533;&#65533;<:&#65533;&#65533;v&#65533;fc&#65533;&#65533;&#65533;{&#65533;&#65533;Zw,&#1961;=&#65533;uj&#65533;&#65533;&#65533;&#65533;&#65533;&#65533;e&#65533;0&#65533;&#2023;&#65533;hr&#65533;&#65533;>&#65533;x&#65533;&#65533;&#65533;o&#65533;[&#65533;>&#412;_&#65533;&#65533;z&#65533;i}&#65533;nx&#65533;f&#65533;&#65533; 6&#65533;wN=&#65533;Es&#65533;&#65533;-&#65533;C&#65533;L&#65533;G+f _&#157;&#65533;5&#65533;&#65533;&#65533;&#65533;W&#65533;&#65533;&#65533;&#65533;vY&#165;&#65533;&#65533;\7&#65533;&#65533;&#511;>&#65533;&#65533;n&#65533;&#65533;&#65533;c>&#65533;`&#65533;&#65533;&#65533;&#65533;&#65533;}&#65533;k&#65533;&#65533;qW_Hj2&#65533;_&#65533;)5&#65533;&#65533;&#65533;&#65533;U&#65533;&#65533;t&#65533;Z&#65533;&#65533;z&#65533;o&#65533;xE.&#65533;a&#65533;\gwAL&#65533;Ez6By&#65533;fz&#65533;W|&#65533;7&#65533;W&#65533;Z4x&#1095;n&#65533;}&#65533;=80!&#65533;qM&#65533;v 7v&#65533;&#65533;&#65533;\D@r&#65533;$S&#65533;&#65533;b&#65533;F&#65533;r&#65533;&#65533;~Ea&#65533;&#65533;hG&#65533;ZJ&#65533;v&#65533;&#65533;.1&#65533;{&#65533;&#65533;x&#65533;fheW4w&#65533;n&#65533;&#65533;&#65533;&#65533;&#65533;Ah&#65533;'&#65533;&#65533;;-O&#65533;p&#387;}&#65533;'S&#65533;I&#65533;&JFk&#65533;&#65533;q(vI&#65533;e(&#65533;&#65533;$Op&#65533;lg~&#65533;`&#65533;ytXS&#65533;&#65533;p&#65533;nths&#65533;&h&#65533;xA7m&#65533;q}&#65533;&#65533;U6&#65533;Y6H$hxS&#65533;-&#65533;&#65533;s:8W&#65533;5&#65533;&#65533;k&#65533;&#65533;t&#65533;&#65533;>AG&#65533;w(&#65533;&#65533;6h+&#65533;&#65533;:&#65533;y&#65533;&#65533;xy&#65533;&#65533;"&#65533;6&#65533;&#65533;era_[&#65533;K&#65533;SL3&#65533;x@&#65533;&#65533;&#65533;&#65533;~x&#65533;&#65533;X`s&#65533;v*&#65533;&#65533;f&#65533;&#65533;&#65533;&#65533;&#65533;&#65533;]&#424;&#65533;Tv&#65533;`&#65533;wb&#65533;cgcY9$dQ&#65533;(&#65533;c&#65533;&#65533;&#65533;H&#65533;$ixg&#65533;>&#65533;j&#65533;x&#65533;&#65533;xo$x&#65533;&#65533;H6&#65533;&#65533;&#65533;&#65533;DI&#65533;&#65533;&#65533;&#65533;w&#65533;&#65533;XY&#65533;&#65533;&#65533;:&#65533;	5&#65533;RH@S-&#65533;_&#65533;hvh&#65533;}&#1545;n8&#65533;&#65533;&#65533;&#65533;FZ&#65533;&#65533;E](F&#65533;&#65533;6~:q&#65533;3&#65533;|&#471;&#65533;&#65533;&#65533;~&#65533;Ar&#65533;K&#65533;E'WG&#65533;&#65533;H&#65533;&#65533;W4k0&#65533;TF&#65533;&#65533;&#65533;x&#65533; xnv&#65533;q&#65533;&#65533;`\&#65533;q&&#65533;?9&#65533;&#65533;&#65533;&#65533;|&#65533;!kH6&#65533;+yu&#65533;&#65533;G&#65533;&#29680;&#65533;'`:&#65533;0&#65533;T&#523;&#65533;'V&#65533;Z&#65533;9i|69&#65533;g&#65533;<&#65533;[&#65533;&#65533;&#65533;&#65533;&#65533;9&#65533;j&#1621;&#43539;x&#65533;&#65533;H&#65533;&#65533;&#65533;z$9&#65533;&#65533; N=&#65533;Y'U(&#65533;b&#65533;&#65533;&#65533;H&#65533;&#65533;DF&#65533;&#65533;&#65533;F&#65533;F&#1622;
&#65533;&#65533;;G[E&#65533;&#65533;&#65533;FA&#65533;&#65533;IEW9c&#65533;&#65533;6L&#65533;dOy&#65533;&#65533;t#&#65533;~&#65533;H&#65533;nYy
)&#65533;&#693;&#65533;&#65533;&#65533;&#65533;&#65533;&#65533;x&#65533;&#65533;g&#65533;1&#65533;h/&#65533;nH	&#65533;&#65533;&#65533;&#65533;Wh&#65533;&#65533;}v&#65533;|oG0-&#65533;&#65533;(&#65533;'&#65533;`&#65533;i'&#65533;&#65533;&#65533;&#65533;wb&#65533;|&#65533;&#65533;TUf&#65533;i&#65533;&#65533;Y&#65533;9&#65533;&#65533;&#1435;&#65533;&#65533;r&#65533;k&#65533;&#65533;8w&#65533;c&#65533;&#65533;&#65533;&#65533;a&#65533;&#65533;Z&#65533;w&#65533;3&#65533;B&#65533;&#65533;Yw&#65533;VW.&#65533;&#65533;	&#584;&#65533;&#65533;&#65533;&f)&#65533;&#65533;g&#65533;&#65533;&#65533;t&#65533;&#65533;&#65533;u&#533;&#411;&#65533;9y&#65533;&#65533;&#65533;&#65533;?	{&#65533;&#65533;?&#65533;	Z&#65533;[&#65533;&#65533;W&#65533;^&#65533;hey&#65533;&#65533;sk&#65533;Q>r&#65533;&#65533;&#65533;S&#65533;&#65533;&#65533;/&#65533;3&#65533;)&#65533;v)&#65533;&#65533;&#65533;&#65533;i&#65533;&#65533;&#65533;&#65533;&#65533;&#65533;H)&#65533;&#65533;&#65533;&#65533;&#65533;&#65533;&#1052;s!c&#65533;&#65533;S&#65533;@&#65533;8&#65533;&#65533;&#65533;&#65533;&#65533;&#65533;&#65533;&#65533;&#65533;|&#65533;Yl&#65533;(Z&#65533;X&#65533;&#65533;&#65533;
&#65533;2	&#65533; 
&#65533;&#65533;x3&#65533;(&#65533;&#65533;I&#65533;&#65533;`u4)i&#65533;B&#1571;&#65533;&#65533;V&#65533;&#65533;N7&#65533;&#65533;6&#65533;&#65533;&#65533;i&#65533;&#65533;{	d&#65533;7&#65533;&#65533;&#65533;{6&#65533;m&#65533;&#65533;&#65533;A&#65533;`G&&#65533;&#65533;&#65533;f&#1296;xS&#65533;E&#65533;;&#65533;P\&#65533;r>p&#65533;&#65533;y\ /
*&#65533;]&#65533;&#65533;&#65533;&#65533;`i&#65533;&#65533;j&#65533;+&#65533;{d&#598;&#65533;&#65533;&#65533;&#65533;&#65533;L:&#65533;y&#65533;&#65533;&#65533;&#65533;F&#65533;0&#65533;r{c,H&#65533;&#65533;i&#65533;&#65533;	i>:&#65533;&#65533;&#65533;&#65533;&#65533;&#65533;&#65533;&#65533;Y&#65533;&#65533;&#600;(zLM&#65533;Ly&#65533;&#65533;&#964;&#65533;&#65533;Z&#65533;&#65533;&#65533;Dy&#65533;&#65533;h&#65533;&#65533;&#65533;&#65533;.&#65533;&#65533;o&#65533;Z&#65533;$&#1495;h:{+&#65533;&#65533;w&#65533;&#58851;b&#65533;&#65533;&#65533;&#492;&#65533;Z&#65533;&#65533;*&#65533;&#65533;9&#65533;iy&#65533;&#65533;&#65533;6&#65533;&#65533;&#65533;x&#65533;ow&#65533;&#65533;Z&#65533;W&#65533;&#65533;J&#65533;g:&#65533;=&#1349;&#65533;ti%&#65533;r&&#65533;&#65533;&#65533;{&#65533;'&#65533;\	&#65533;&#1713;&#65533;%&#65533;.&#65533;&#65533;&#65533;Y&#65533;&#65533;H(\&#65533;&#65533;&#65533;&#65533;&#65533;&#65533;&#65533;V&#65533;J&#65533;&#65533;W&#65533; ;&#65533;&#65533;&#65533;#&#65533;&#65533;oi:&#65533;&#65533;&#65533;&#65533;UD&#65533;:&#65533;&#65533;&#65533;&#65533;&#65533;g&#65533;/{&#65533;f8&#65533;v&#65533;&#65533;.
&#65533;&#38422;&#65533;&#2827;
&#65533;J&#1753;'[&#65533;S&#65533;&#65533;@2&#65533;&#65533;&#520;&#65533;&#65533;&#65533;&#65533;&#65533;&#65533;&#65533;R&#65533;D&#65533;_Mk&#65533;&#65533;&#65533;Kz;I&#65533;[K&#65533;F&#65533;&#65533;j&#65533;T&#65533;V&#65533;Q&#65533;&#65533;&#65533;&#65533;F&#65533;&#65533;=&#65533;~&#65533;&#65533;v&#65533;Z&#65533; &#65533;&#65533;&#65533;&#65533;>&#14991;a&#343;&#65533;&#65533;g8&#65533;8L
&#1850;&#65533;&#65533;&#65533;&#65533;j+&#65533;&#65533;&#65533;&#65533;&#65533;'&#65533;&#65533;y&#65533;RZ&#65533;>&#65533;&#65533;<&#65533;&#65533;&#65533;:&#65533;&#65533;&#65533;&#65533;q&#65533;&#65533;&#65533;@N&#65533;a&#373;&#65533;fM)Cv!Yd&#65533;&#65533;1&#65533;&#65533;E&#65533;U&#65533;}&#65533;'&#65533;&#65533;&#454;&g&#65533;&#65533;y&#65533;I&#65533;&#65533;I&#65533;mxZ&#57973;L&#681;g&#65533;&#65533;&#1292;&#65533;)x&#65533;;l&#65533;?&#65533;&#65533;&#65533;&#65533;&#65533;&#65533;V&#65533;&#65533;&#65533;&#65533;&#1506;&#65533;&#65533;uz&#4636;)&#65533;P&#65533;K[&#65533;&#65533;*&#65533;&#65533;&#1790;%&#65533;&#65533;v&#65533;&#65533;]-"&#65533;&#65533;&#65533;Q&#65533;&#65533;&#65533;;7Q&#65533;&#65533;Kw4`p&#65533;f&#65533;&#65533;&#65533;&#65533;&#65533;&#65533;[H&#65533;&#65533;&#65533;.&#65533;*&#65533;K&#65533;&#65533;X&#65533;&#65533;9&#65533;&&#65533;b&#65533;&#65533;&#65533;c&#65533;"&#65533;&#65533;&#65533;&#65533;&#65533;&#65533;;o&#65533;&#65533;&#65533;&#65533;GKUx&#65533;&#65533;&#65533;&#65533;&#65533;X.&#65533;&#65533;j&#65533;&#65533;V9&#65533;&#65533;&#65533;pa&#65533;\&#65533;&#65533;&#65533;&#65533;&#65533;&#65533;{&#65533;&#65533;&#65533;yx&#65533;&#65533;&#65533;#z&#65533;&#65533;&#65533;[&#65533;&#65533;&#65533;&#65533;i&#65533;&#65533;&#65533;6&#65533;;V&#65533;e?X$M&#65533;x&#65533;&#65533;&#65533;&#65533;&#65533;H&#65533;&#65533;&#65533;&#1689;&#65533;8&#65533;&#65533;z&#65533;&#1097;&#65533;&#65533;&#65533;O&#65533;)\A,&#65533;7&#498;LL&#65533;k;&#65533;Z\&#65533;&#65533;k&#65533;=&#304;&#65533;{&#65533;<;5&#65533;'&#65533;&#65533;&#1166;;<&#65533;&#65533;&#275;K&#65533;&#65533;&#65533;&#65533;&#65533;&#65533;q7[&#65533;%&#1838;)&#65533;i&#65533;`&#65533;&#65533;&#1210;&#65533;nDb&#65533;k}&#65533;&#65533;&#65533;&#65533;&#65533;?&#65533;&#65533;&#65533;&#65533;&#65533;&#65533;,&#65533;9'&#65533;|&#48424;&#65533;^CK&#65533;&#1129;&#65533;x&#65533;VMt&#65533;4l&#65533;6\&#65533;V&#65533;&#65533;0&#65533;&#65533;&#65533;;;:hj&#65533;?&#65533;z&#1275;&#65533;&#65533;&#65533;&#65533;|&#65533;&#65533;&#65533;&#65533;&#65533;&#65533;&#297;,&#65533;&#65533;\&#65533;D&#65533;&#65533;&#65533;&#65533;||&#65533;&#65533;T&#65533;&#65533;_&#65533;&#65533;&#65533;&#65533;&#65533;&#65533;<H&#65533;x&#65533;&#424;&#65533;&#65533;&#458;$y&#65533;&#668;IOD&#65533;&#65533;^&#65533;&#65533;0&#563;)&#65533;&#65533;&#65533;&#65533;&#65533;&#65533;;&#65533;|&#65533;&#65533;3&#65533;&#65533;&#602;=&#65533;&#65533;&#65533;p&#474;&#65533;&#65533;&#65533;&#65533;&#65533;&#65533;:K&#65533;&#65533;u&#65533;&#65533;&#65533;G&#65533;&#65533;1&#65533;&#65533;&#632;l&#65533;&#65533;&#65533;u&#65533;&#964;&#65533;&#65533;X&#65533;]l&#578;&#65533;&#65533;:&#1708;]&#65533;u&#65533;&#65533;c&#65533;&#65533;1V&#269;&#65533;&#65533;)&#65533;}&#65533;LX7&#65533;&#65533;'&#65533;&#581;h&#65533;0&#65533;&#65533;(&#65533;&#65533;J&#65533;&#65533;&#758;&#65533;&#65533;&#65533;bB&#65533;!&#65533;&#65533;&#65533;G@ &#65533;&#1164;&#1489;&#65533;v&#65533;g{&#65533;6&#65533;&#65533;[]&#65533;&#65533;hj&#1433;&#65533;&#65533;i&#65533;&#680;K&#65533;(&#726;f&#1331;&#65533;&#65533;z&#65533;&#65533;&#65533;&#65533;&#65533;K&#840;&#65533;&#65533;&#65533;&#1846;&*&#65533;&#65533;&#65533;&#65533;&#65533;&#1302;'&#65533;&#162;&#65533;&#1723;&#1639;&#65533;zS&#65533;&#65533;&#65533;iNI&#65533;&#65533;&#65533;&#65533;/M\&#65533;&#65533;&#65533;&#65533;&#65533;|g&#65533;}&#65533;J&#65533;&#65533;&#65533;&#1235;&#65533;{&#65533;&#65533;&#65533;H8na&#65533;&#65533;&#65533;&#65533;&#65533;5&#65533;&#65533;
&#65533;&#65533;&#65533;d,&#65533;&#65533;&#65533;&#1379;&#65533;ZP&#53041;&#65533;&#65533;&#1008;&#65533;&#65533;8&#65533;&#65533;&#65533;&#65533;&#1138;&#65533;r&#891;&#65533;[&#65533;&#444;&#65533;&#65533;}j&#65533;&#65533;&#65533;&#65533;=M&#65533;&#65533;&#65533;DFZrN&#65533;&#65533;|&#65533;i&#65533;;&#65533;~]&#65533;z&#65533;&#65533;C&#65533;&#65533;@\&#65533;h&#65533;&#65533;&#65533;\:&#65533;&#65533;&#46884;&#65533;MFy&#1810;&#65533;M&#619;&#65533;w&#65533;H&#65533;&#65533;&#65533;&#65533;;&#65533;&#65533;&#1781;iL&#65533;#&#65533;)l7"N<&#65533;&#1439;&#65533;&#1556;I&#65533;&#65533;<&#65533;j&#65533;&#65533;&#65533;&#65533;&#65533;&#65533;&#65533;&#65533;&#65533;&#65533;&#65533;+=&#65533;&#65533;&#65533;&#65533;,&#65533;u&#1889;|&#65533;&#65533;-&#65533;&#65533;&#65533;&#65533;m&#65533;a&#986;&#65533;`{&#65533;&#65533;&#65533;]&#65533;&#65533;&#65533;&#65533;&#65533;&#65533;h&#1824;&#65533;&#65533;0&#65533;&#65533;L&#65533;EP&#65533;&#65533;L&#65533;&#65533;k&#65533;}>&#65533;mh&#65533;;<&#65533;p&#65533;&#65533;&#65533;&#65533;x&#65533;&#65533;L&#65533;&#65533;&#65533;
&#65533;&#65533;&#65533;&#65533;&#65533;&#65533;!&#65533;&#65533;O&#65533;&#65533;&#65533;&#65533;(&#65533;&#65533;&#65533;&#65533;&#65533;&#65533;&#65533;&#957;&#65533;&#7047;&#65533;`&#65533;&#65533;>&#1913;|	&#65533;:,&#65533;y&#65533;&#65533;&#65533;&#65533;&#65533;&#65533;&#65533;&#65533;&#65533;&#65533;&#65533;&#65533;&#65533;&#1401;mzo&#65533;&#65533;\&#65533;4&#65533;&#65533;&#65533;&#65533;&#2011;&#65533;*&#65533;s[7k&#65533;&#65533;L&#65533;&#221;&#65533;D/n&#65533;7^&#65533;&#65533;&#65533;o&#65533;&#65533;&#65533;&#1213;&#1903;s&#65533;&#65533;&#65533;:&#65533;&#65533;&#65533;l&#65533;&#65533;[N&#65533;bNg&#65533;&#65533;&#65533;&#1538;&#65533;&#65533;&#65533;)&#65533;&#65533;&#65533;_[&#1348;&#65533;~&#65533;~XZ&#65533;
&#65533;&#65533;!^&#65533;&#65533;]&#65533;&#65533;&#65533;&#65533;z&#65533;1&#65533;&#65533;&&#65533;&#65533;&#65533;I^yL&#65533;:xlj-&#65533;S&#65533;&#65533;y&#65533;&#65533;L&#65533;>&#65533;&#65533;M&#65533;	&#65533;&#65533;&#65533;&#65533;&#65533;S&#65533;&#65533;%&#65533;&#65533;Z&#65533;&#65533;Il&#65533;#&#65533;&#65533;&#65533;&#65533;&#65533;&#65533;&#675;&#65533;&#8733;.&#541;&#65533;&#65533;&#65533;%6&#65533;&#65533;v}u&#65533;&#65533;&#1785;~&#1325;~&#65533;&#65533;&#65533;Y|&#65533;&#1944;|&#65533;&#65533;&#65533;&#65533;&#65533;K&#65533;I&#65533;&#65533;p&#65533;Q&#65533;&#531;9\&&#65533;?&#1467;?&#65533;e&#1405;x~&#65533;&#65533;o&#65533;&#65533;&#837;}&#65533;K&#65533;&#65533;&#65533;&#65533;%/&#36142;&#65533;m&#65533;&#65533;Y&#65533;&#65533;&#1613;&#65533;e&#65533;&#65533;2m&#65533;&#65533;&#65533;&#65533;u"&#65533;b&#65533;&#65533;&#828;~j&#65533;&#65533;&#65533;NL&#65533;n&#1375;
&#65533;&#65533;vH&#65533;n&#65533;m&#65533;&#65533;&#65533;{&#65533;&#65533;&#65533;&#65533;&&#65533;&#65533;g&#65533;uf&#65533;}&#65533;&#65533;j&#65533;&#65533;&#65533;&#65533;&#65533;&#65533;&#65533;|&#65533;-
&#65533;
:&#65533;&#65533;]&#65533; O&#759;&#65533;&#65533;#&#65533;&#65533;`&#65533; &#65533;&#65533;&#2012;&#65533;I&#65533;&#65533;N&#65533;N&#65533;&#65533;u&#65533;&#65533;<&#65533;&#65533;n&#65533;yV&#65533;=N&#65533;&&#65533;&#65533;&#65533;&#65533;&#65533;&#65533;&#65533;&#65533;_M&#65533;UC&#65533;\U)H&#65533;&#65533;=&#65533;o&#65533;&#65533;&#65533;&#65533;&#65533;&#65533;&#65533;&#65533;&#65533;S\<nP&#65533;.&#65533;&#1628;&#65533;J&#65533;&#65533;4Z&#65533;&#65533;&#65533;&#54606;&#65533;&#1837;&#65533;&#65533;=&#65533;%-&#65533;,&#65533;&#1865;&#65533;&#1322;&#65533;&#65533;&#65533;&#65533;&#65533;&#65533;&#65533;8&#2045;|/&#65533;H&#65533;m&#65533;H}&#65533;&#65533;&#65533;+&#1012;&#65533;&#65533;&#65533;&#65533;&#65533;&#65533; g&#65533;&#65533;a	&#65533;&#65533;^&#65533;K=&#65533;&#65533;&#65533;&#65533;D]z&#65533;+&#1687;&#65533;&#65533;&#65533;Y&#65533;O&#65533;&#65533;`&#65533;3&#65533;&#65533;]G	&#65533;&#1413;?&#65533;~&#65533;u)&#65533;.&#65533;&#65533;s&#65533;eC?&#65533;&#65533;&#65533;VU\^&#65533;3&#65533;&#65533;&#65533;&#65533;&#65533;&#65533;&#65533;&#65533;(&#65533;@&#65533;%&#65533;&#65533;&#65533;D&#65533;&#65533;&#65533;&#65533;&#65533;&#65533;&#65533;&#65533;&#65533;&#65533;&#65533;&#65533;n&#65533;&#65533;&#65533;q&#65533;&#65533;/&#65533;&#65533;&#65533;&#65533;&#65533;8H&#65533;&#65533;&#65533;Z&#65533;&#65533;&#65533;e&#65533;&#65533;&#65533;&#65533;&#65533;&#65533;/&#65533;&#65533;&#65533;&#65533;&#65533;&#65533;	&#65533;&#65533;&#65533;{&#65533;&#439;&#65533;&#65533;&#1338;&#1591;&#1389;?&#65533;&#1401;&#65533;&#65533;&#65533;q&#1741;&#65533;&#65533;&#65533;&#252;&#65533;&#562;&#65533;&#65533;&#65533;&#65533;&#65533;&#1213;&#65533;`&#65533;&#65533;&#65533;&#65533;&#65533;&#65533;|&#65533;&#65533;&#65533;&#65533;&#65533;&#65533;w&#529;&#65533;6&#65533;&#65533;k&#65533;)&#65533;Bfv&#65533;&#65533;M&#65533;A&#65533;&#65533;}&#65533;&#65533;&#65533;&#65533;&#65533;&#65533;&#65533;*ZlD&#65533;d&#65533;b&#65533;&#65533;&#65533;C	&#65533;&#65533;X&#65533;N,&#65533;&#65533;?w&#65533;h&#313;&#65533;_>h&#65533;&#65533;&#7880;H&#65533;&#65533;D*&#65533;Qd&#65533;S)&#589;M.&#65533;6&#65533;*Tr&#65533;&#65533;J&#65533;U&#65533;t&#822;ume&#65533;&#65533;&#164;g{
&#1367;&#65533;&#65533;&#1719;&#65533; &#65533;&#65533;mK&#65533;g&#65533;&#65533;&#65533;&#65533;&#65533;&#65533;F&#65533;h=&#65533;&#65533;l$a&#65533;[&#65533;=&#65533;&#65533;%&#65533;G*]&#65533;T&#65533;&#65533;&#65533;&#65533;&#1012;	J&#65533;N&#65533;}&#65533;&#65533;&#65533;|o&#65533;e&#65533;?&#65533;&#65533;&#65533;Z&#65533;&#65533;&#65533;c&#65533;2tE&#65533;[&#65533;A;P&#65533;&#882;Ws?:~-&#65533;U&#65533;&#65533;&#262;&#65533;V.(&#65533;&#65533;#&#65533;{!n&#65533;$&#65533;7&#65533;&#65533;mHr&#65533;&#65533;q_&#65533;:&#65533;&#65533;&#65533;&#65533;O&#65533;m{R&#65533;n&#65533;&#65533;&#65533;&#207;&#65533;&#65533;&#65533;k&#65533;&#65533;%&#65533;&#65533;&#1877;&#65533;{&#65533;M&#65533;&#65533;g&#65533;XR&#65533;h&#65533;&#65533;&#65533;&#65533;&#65533;~&#949;U&#65533;j&#65533;e&#65533;&#65533;~&#65533;&#65533; bE&#65533;  s&#65533;&#65533;C&#65533;8&#65533;&#65533;Y[&#65533;&#65533;&#65533;&#65533;&#65533;M&#65533;q5 }&#65533;G]cKe(&#1741;	b&#65533;&#65533;>Dah&#1679;lg&#65533;&#65533;&#65533;3!{Jgct!&#65533;w&#65533;&#65533;N~(&#65533;iE&#65533;&#65533;2J^&#65533;&#65533;_&#65533;=I&#65533;m&#65533;f&#26208;&#65533;9&#65533;&#65533;&#1652;%2&#65533;&#65533;9e1&#65533;&#65533;&#65533;&#65533;{&#65533;&#65533;&#65533;1"&#479;&#65533;%aH\q&#65533;#&#65533;,&#648;&#65533;8f&#65533;&#65533;PF&#65533;&#65533;B&#65533;&#65533;&#65533;&#65533;T%s`&#65533;f	.&#65533;&#65533;&#65533;oby&#65533;&#65533;&#65533;R!&#65533;XI	&#65533;b!&#65533;&#65533;d&#65533;&#65533;&#65533;)&#65533;y&#65533;i &#65533;Rzi&#65533;&#65533;&#65533;&#65533;jj\faahesR{&#65533;&#65533;&#65533;|x6e&#65533;&#65533;J&#65533;x(&#65533;&#65533;T&#65533;&#65533;oN&#65533;z&#65533;&#65533;r&#65533;\o&#65533;f&#65533;ks&#498;&#65533;&#65533;&#65533;&#65533;&#65533;&#65533;#&#65533;&#65533;`K&#65533;7yZ&#65533;&#65533;&#65533;)k&#65533; &#65533;&#65533;&#1982;&#65533;AX-&#65533;L&#65533;+&#65533;&#65533;&#20204;&#65533;&#65533;2&#65533;&#65533;&#65533;eB&#65533;&#65533;&#65533;&#65533;&#65533;&#65533;d&#65533;&#65533;sl&#65533;&#65533;y&#65533;&#65533;&#65533;z&#65533;&#65533;&#65533; &#65533;&#245;&#65533;f&#65533;p|&#65533;{&#65533;9(+z&#65533;&#65533;b&#65533;h&#65533;4&#65533;k_k&#65533;&#65533;&#65533;:&#65533;8&#65533;Zi&#65533;&#65533;&#65533;&#65533;r6&#65533;&#65533;&#65533;&#65533;&#65533;p&#65533;&#65533;]&#65533;M&#65533;:&#65533;&#65533;&#65533;$&#65533;&#65533;&#65533;_&#65533;&#65533;&#65533;$&#65533;&AQ&#65533;&#65533;.&#65533;b&#822;&#65533;"&#65533;&#65533;&#65533;&#65533;h&#65533;u&#65533;&#65533;&#65533;G&#65533;&#65533;&#65533;&#65533;&#65533;&#65533;&#650;u&#1812;&#65533;T]7Z&#65533;&#65533;,&#65533;&#65533;&#65533;|&#65533;R 4&#65533;&#65533;J1&#65533;&#65533;&#65533;j&#65533;&#65533;.&#65533;&#1745;&#65533;#&#65533;&#65533;&#65533;&#65533;&#65533;y&#65533;&#65533;~L&#65533;&#65533;&#65533;B&#1642;&#65533;3&#65533;m&#65533;&#65533;a&#718;&#65533;&#65533;&#65533;&#65533;&#65533;&#65533;&#65533;k.e&#65533;&#65533;[&#65533;N%W&#65533;&#1879;&#65533;3&#65533;Fa-n&#1987;&#65533;Pn&#65533;Y&#65533;e&#65533;[\`&#65533;&#65533;&#65533;&#65533;&#65533;$&#65533;?I&#65533;u&#65533;&#65533;&#65533;&#65533;&#65533;&#65533;&#65533;&#65533;&#65533;&#65533;&#65533;&#65533;Z>=&#1519;&#65533;&#65533;>&#65533;&#65533;:K&#65533;&#2040;&#65533;&#65533;&#65533;&#65533;&#65533;Lv&#974;&#65533;&#65533;&#65533;&#65533;6&#65533;&#1645;&#65533;w&#65533;&#65533;&#65533;&#65533;s&#65533;&#65533;-&#65533;F&#1651;J&#65533;&#65533;&#65533;f&#65533;	s~&#154;&#65533;^&#370;&#65533;&#65533;&#65533;&#65533;&#65533;&#65533;z&#65533;&#65533;&#65533;{&#65533;&#65533;@&#65533;&#65533;&#65533;&#65533;U&#65533;}4&#65533;6U%&#65533;&#65533;&#65533;&#65533;r &#65533;d&#65533;;&#65533;o&#65533;&#65533;&#65533;&#65533;G&#65533;&#65533;k&#65533;&#65533;&#65533;&#65533;w&#65533;&#65533;U,q&#65533;&#65533;PE&#65533;5&#65533;&#65533;})&#65533;&#65533;&#65533;&#359;i&#65533;yY)Z8&#65533;(&#65533;&#65533;&#1067;r6&#65533;&#65533;'&#65533;6@&#65533;M&#65533;&#65533;&#65533;&#65533;&#65533;&#65533;&#65533;&#65533;&#65533;&#65533;9&#65533;!&#65533;&#65533;&#462; &#49553;&#65533;b&#65533;&#65533;&#65533;&#65533;DWZ!h&#65533;'&#65533;&#65533;&#65533;Tcs9<&#65533;&#65533;1#\tV7>/Z&#65533;XTi[ &#839;&#65533;YoK/ZQ&#65533;F$\PPcq&#65533;H&#65533;&#65533;&#65533;&#65533;&#65533;&#65533;&#65533;#U&#65533;)Z{&#65533;&#65533;W.Y&#65533;&#65533;b,N&#35550;	G&#65533;&#65533;&#370;&#65533;&#65533;&#65533;! !I&#65533;&#65533;&#65533;&#65533;&#65533;c"/&#65533;E&#65533;&#65533;&#65533;&#65533;&#1101;&#65533;>&#65533;!I&#65533;&#65533;J&#16667;&#65533;&#65533;J&#65533;&#65533;B&#65533;&#65533;[&#65533;&#65533;%&#65533;
N&#65533;u&#65533;&#65533;q+&#65533;<j&#65533;&#65533;	&#65533;&#65533;&#1704;.&#65533;|&#65533;^&9&#65533;K*JR5e!y&#65533;G&#65533;qq&#65533;k&#65533;&#65533;&#65533;)J&#65533;q&#65533;D"&#65533;$m&#65533;&#65533;5g%e&#65533;&#65533;E&#65533;&#65533;&#65533;>&#65533;$YY&#65533;Oyf4&#65533;&#65533;)&o&#65533;&#65533;&#65533;q&#65533;&%a&#1058;&#65533;Q&#65533;&#65533;e&#65533;&#65533;&#65533;&#65533;U&#65533;e&#65533;(J&#65533;&#586;b&#65533;&#983;T&#65533;&#65533;U&#65533;G&#65533;&#65533;&#65533;u1* =jK&#65533;&#65533;&#1233;g&#65533;&#65533;
G&#65533;F&#65533;w-&#65533;O,$L&#1139;&#65533;&#65533;&#65533;&#65533;,q&#65533;&#65533;&#65533;2\&#65533;&#65533;&#65533;T&#472;]R&#393;&#65533;+]&#65533;&#414;dUO"&#65533;%K&#65533;&#65533;&#65533;SJ&#65533;&#65533;&#65533;&#65533;D5&#65533;&#65533;f&#65533;P%&#872;?*&#65533;&#65533;&#65533;4&#65533;a5 &#65533;&#65533;JX&#65533;&#65533;&#65533;WM'y&#65533;&#65533;P&#65533;:&#65533;J8&#65533;F&#65533;&#65533;&#65533;Ho6&#65533;&#65533;S&#65533;&#65533;&#65533;&#65533;&#65533;3&#65533;&#65533;Z&#65533;T[&#65533;I&#65533;Q&#65533;*P^{\&#65533;A7&#65533;&#65533;&#65533;g&#65533;&#65533;&#65533;n&#1531;&#1832;&#596;F&#1430;w&#65533;g&#65533;}&#65533;&#65533;(&#65533;&#65533;&#65533;;+s&#65533;&#65533;!&#65533;`&#65533;]jpl&#65533;A&#65533;&#65533;&#65533;(j(h&#65533;&#65533;^&#65533;&#65533;&#65533;U&#65533;&#1666;y&#65533;~.&#65533;T&#65533;h&#65533;&#1496;)`hs&#65533;&#65533;&#1391;&#65533;\tH[7&#65533;Fm&#65533;#9b&#65533;&#65533;M&#65533;b&#65533;&#1788;&#65533;&#65533;&#275;&#65533;L_rY&#65533;&#65533;&#65533;PdLO}sc:^D&#65533;^mnNLl&#65533;&#65533;0J&#65533;Fmu&#65533;`t&#65533;&#65533;Vr&#65533;&#65533;&#65533;L&#65533;V&#65533;N&#65533;&#65533;n&#65533;*&#1905;&#65533;&#65533;&#758;%&#65533;6K&#65533;&#65533;&#65533;&#65533;D&#65533;&#65533;&#65533;&#65533;&#65533;mYu&#65533;&#65533;]&#65533;&#65533;&#65533;&#65533;&#65533;b&#65533;&#65533;~&#65533;&#65533;^&#65533;&#65533;_&#65533;&#65533;/k.mI&#65533;&#65533;&#266;&#65533;e&#65533;5&#65533;Be&#65533;U,&#65533;t&#161;&#65533;l&#65533;&#65533;,&#65533;G?yUm*&#65533;-&#65533;&#65533;e&#65533;&#65533;&#65533;b>/&#65533;k&#65533;&#65533;s&#65533;"&#65533;&#65533;e-&#65533;&#65533;&5&#65533;4&#65533;&#65533;]8Y&#65533;
J&#65533;&#65533;x&#65533;&#1621;&#65533;i&#65533;&#65533;&#65533;&#65533;!F2&#65533;&#65533;&#65533;&#65533;&#65533;9qH&#65533;&#65533;Z&#65533;&#65533;&#65533;>D&#832;&#65533;l&#65533;e&#65533;&#65533;^&#65533;&#65533;`il&#65533;&#65533;Jbn&#65533;&#65533;&#1250;&#65533;&#65533;X&#65533;&#65533;&#65533;
U&#1261;faK&#65533;I&#65533;&#65533;`&#65533;E=q&#65533;&#65533;K&#1228;&#65533;t-o9&#65533;&#65533;D&#65533;	&#65533;s&#65533;&#65533;&#65533;E&#65533;(m&#65533;YTuz&#65533;&#65533;<dS&#65533;&#65533;&#65533;k&#65533;&#142;&#65533;&#65533;&#65533;&#65533;&#65533;&#65533;&#65533;&#65533;&#65533;&#65533;x&#65533;6p&#213;2r&#65533;&#65533;b&#65533;*&#65533;&#65533;&#65533;&#65533;&#65533;v&#65533;&#65533;)_&#65533;&#429;]&#65533;&#65533;T&#65533;&&#65533;&#65533;&#65533;&#65533;}&#65533;&#65533;1&#65533;h&#65533;NW&#65533;|H(&#65533;&#65533;L&#65533;&#1073;&#65533;|&#65533;&#65533;&#65533;&#65533;U&#65533;&#65533;&#65533;&#65533;&#1756;.u&#65533;Q<&#65533;&#65533;2C&#65533;m&#65533;&#65533;J*&#65533;&#65533;&#65533;&#65533;l&#65533;M;&#65533;&#65533;&#65533;&#65533;1&#65533;&#65533;|%&#65533;&#65533;&#65533;}?&#65533;&#65533;&#65533;&#65533;&#65533;&#65533;I&#65533;=&#65533;&#65533;&#65533;M&#65533;&#65533;&#65533;&#65533;&#65533;XwK&#65533;uKc&#65533;3&#65533;&#65533;\&#65533;&#65533;1&#65533;C&#65533;bEk&#65533;aVw&#65533;&#65533;Q&#65533;t&#65533;&#65533;&#65533;&#65533;}&#65533;&#65533;&#65533;V"&#65533;v&#65533;_&#65533;&#65533;T&#65533;&#668;&#65533;&#65533;&#65533;|~&#883;&#65533;&#65533;&#254;&#65533;@
&&#65533;&#1365;&#65533;&#65533;&#1675;&#65533; &#65533;S&#65533;j&#65533;&#65533;&#65533;<&#65533;|&#503;&#65533;G&#65533;&#65533;&#65533;cV&#65533;&#65533;&#65533;<&#65533;$&#65533;&#65533;a&#65533;&#65533;v&#65533;&#65533;%&#65533;)U&#65533;v&#65533;&#65533;&#65533;a~&#65533;>1&#65533;~\&#65533;h&#65533;&#65533;N&#65533;2&#65533;y&#65533;|&#65533;&#65533;&#766;&#65533;g&#65533;?is&#65533;&#65533;&#65533;yMW}&#65533;&#65533;i&#65533;&#65533;|&#65533;&#65533;u8nE&#65533;=&#65533;&#65533;B&#65533;e&#65533;W\WyUwO&#1968;z&#65533;&#65533;s1&#65533;Y)%K&#65533;TO&#1223;&#65533;$VT&#65533;z&#65533;&#65533;wqFv&#65533;&#65533;x&#65533;W&#65533;qx&#65533;l&#65533;TcT&#65533;]NUp#uu&#32128;&#65533;&#65533;&#65533;W&#65533;@&#1539;F&#65533;t&#65533;3u.&#65533;d&#65533;&#65533;@&#65533;&#65533;<WcW&#65533;&#65533;F&#65533;tg:&#65533;r&#65533;gh&#65533;@h&#65533;D&#65533;&#65533;&#65533;l&#65533;*&#65533;^&#65533;N"#{b&#65533;8>&#65533;ZN&#1474;3Q&#65533;}A8&#65533;Dh&#65533;	8^^&#65533;&#65533;jurI&#65533;&#65533;x;?&#65533;d&#65533;&#65533;&#65533;N9&#65533; &#65533;&#65533;&#65533;n&#65533;z|&#65533;I&#65533;&#65533;:&#65533;&#65533;u'&#65533;&#65533;d&#983;&#65533;7&#65533;m[F{qpi&#65533;h&#391;se&#1481;&#65533;vj&#65533;7z&#65533;&#65533;X&#65533;}&#823;&#65533;u&#65533;&#65533;Xg&#65533;&#65533;c&#65533;#&#65533;%&#65533;6&#65533;&#1428;&#65533;&#65533;j&#65533;'x&#65533;&#65533;MB "&#65533;&#65533;W~&#65533;u{&#568616;o|8h&Ht&#65533;&#65533;&#534;w&#65533;F&#65533;&#65533;(p&#65533;&#65533;&#65533;1tt&#65533;&#65533;%&#65533;&#65533;S4sl&#65533;&#65533;H&#65533;7&#65533;&#6540;>8&#65533;7&#65533;&#65533;&#65533;jVi&#65533;HWS&#65533;&#65533;&#397;i&#65533;'2&#65533;{&#65533;&#65533;m&#65533;hs)hw&#65533;&#65533;&#65533;&#65533;&#65533;t&#65533;&#1029;E&#65533;1	&#65533;/Hv&#65533;&#65533;i&#65533;hR&#65533;g&#65533;B\&#65533;V&#65533;&#65533;X
&#65533;&#65533;&#65533;&#1162;&#65533;&#65533;u'n&#65533;D&#65533;&#65533;&#65533;~&#65533;x1D&#65533;f&#65533;&#65533;0&#65533;m&#65533;&#65533;z&#65533;&#65533;&#65533;&#1544;&#65533;_I#&#65533;&#65533;&#65533;&#65533;(&#524;&#65533;X&#65533;w&#65533;&#65533;&#65533;gJ&#65533;&#65533;gaM&#65533;&#65533;9M&#65533;&#65533;&#65533;&#65533;&#65533;&#65533;&#65533;5&#65533;T&#65533;:&#65533;&#65533;;&#65533;c3&#65533;;9&#65533;&#65533;&#65533;"&#65533;\&#595;&#65533;E&#65533;M&#65533;s&#1928;&#65533;G	&#65533;uU&#65533;&#65533;Vgw&#65533;X&#65533;&#65533;V0&#65533;Lc{&#65533;&#65533;|&#581;1&#65533;&#65533;&#65533;&#65533;lE&#65533;1&#65533;%\z&#65533;&#65533;F&#534;P&#65533;fP7D?Y&#65533;)t&#65533;&#65533;&#65533;&#65533;&#65533;&#65533;&#65533;&#65533;&#65533;h&#65533;&#65533;&#65533;K&#65533;&#65533;x&#65533;&#65533;c)&#65533;&#65533;&#1542;G&#65533;eY&#65533;|&#65533;v&#65533;&#449;6&#65533;fXF~&#65533;&#65533;#`&#65533;`&#65533;&#1104;&#1626;&#65533;H&#65533;C&#457;5Cj&#519;&#65533;}8x&#65533;&#65533;&#65533;&#65533;&#65533;&#65533;D&#65533;g&#65533;&#65533;&#65533;&#65533;x&#65533;&#65533;	&#65533;V&#65533;&#65533;X'T&#65533;&#65533;&#65533;iG&#65533;&#65533;&#65533;&#65533;&#65533;)&#65533;B&#65533;g&#65533;z&#65533;&#65533;l&#47366;6&s&#65533;&#65533;^xl(&#65533;&#65533;y&#65533;kxI&#65533;>9&#65533;&#65533;
&#65533;&#65533;&#65533;&#65533;&#65533;9&#65533;&#65533;&#65533;d&#65533;H&#65533;=g&#65533;m&#1496;&#65533;I&#65533;&#601;&#65533;c&#65533;&#65533;fT5&#65533;&#65533;&#65533;&#65533;&#65533;&#65533;zUYt4&#65533;v&#65533;&#65533;_&#65533;&#65533;sXY&#65533; &#65533;vTA!&#65533;&#65533;&#65533;d&#65533;<&#65533;&#65533;&#65533;&#65533;&#65533;O2&#65533;&#65533;&#65533;i}&#54370;	&#65533;&#65533;xJg%x&#65533;&#65533;&#65533;]	&#65533;&#1681;vC&#65533;&#65533;&#65533;&#65533;&#65533;&#65533;&#65533;&#65533;y&#65533;}.&#449;&#2651;E=&#65533;&#668;Z&#65533;d&#65533;&#65533;&#65533;W&#65533;=&#65533;&#65533;:&#65533;&#65533;{&#65533;&#65533;*&#65533;&#65533;&#65533;8&#65533;W&#65533;h&#65533;y&#65533;&#65533;&#65533;&#65533;%&#65533;&#65533;&#37664;&#65533;`9&#65533;l&#1702;J&#65533;,&#65533;Kd9&#65533;&#65533;&#65533;.i&#65533;Rs&#65533;&#65533;_&#65533;0R&#65533;P&#65533;&#65533;&#65533;&#65533;g&#65533;&#65533;v9&#65533;x&#65533;>&#65533;&#65533;&#65533;gh&#65533;1&#65533;&#65533;S&#65533;&#65533;c&#65533;XZrs&#1444;&#65533;9&#65533;nZ&#65533;&#65533;&#65533;&#65533;4:&&#65533;&#65533;f&#65533;d&#354;L&#41511;&#65533;g&#65533;&#65533;H&#65533;D&#65533;yk&#65533;Z'&#65533;Y&#65533;&#65533;xj&#65533;@&#462;eU&#65533;&#65533;&U&#65533;)&#65533;g&#65533;&#65533;n(&#65533;1y&#65533;&#65533;j&#65533;&#65533;j&#65533;[i&#65533;&#65533;&#65533;&#65533;&#65533;&#1631;&#65533;iN&#65533;2&#65533;&#65533;
{r&#65533;&#65533;oyW&#65533;&#65533;>&#65533;&#65533;&#65533;&#65533;&#65533;Yb&#65533;j&#65533;&#65533;&#65533;&#65533;&#65533;&#65533;&#65533;&#65533;&#65533;X&#65533;F&#65533;&#65533;jr&#65533;y&#65533;&#65533;z&#65533;JI&#65533;&#65533;9&#65533;&#65533;&#65533;&#681;7&#65533;&#65533;N
&#65533;/)&#65533;&#65533;&#65533;&#65533; W&#65533;&#65533;i&#65533;mz&#65533;&#65533;1?3o&#65533;&#65533;&#65533;&#65533;{&#65533;:z&#65533;&#65533;$]	&#65533;r&#1546;&#65533;&#65533;&#558;@U&#65533;&#65533;&#65533;&#65533;m'&#65533;&#65533;&#65533;&#65533;&#65533;&#65533;&#65533;&#65533;&#65533;&#65533;j&#1708;t	&#65533;e&#65533;u&#65533;su{&#65533;b&#65533;&#711;&#65533;Z[&#65533;&#45642;&#65533;)&#65533;&#65533;&#65533;&#65533;wy&#65533;H&#65533;&#65533;&#65533;&#65533;&#65533;&#65533;z&#65533;T&#65533;&#65533;6KPHe&#65533;&#65533;&#65533;&#65533;4&#65533;EX&#65533;&#751;&#65533;&#65533;&#65533;&#65533;q&#65533;*&#65533;&#65533;;kI&#65533;%&#65533;&#65533;&#65533;9&#65533;&#65533;@&#65533;z&#65533;&#65533;
	&#65533;&#65533;_3&#65533;a;&#65533;rV&#65533;%h&#65533;&#65533;&#65533;&#286;&#65533;iFW&#65533;u:&#65533;&#282;&#65533;s*&#65533;&#65533;7&#65533;)&#65533;Q!&#65533;&#65533;
&#65533;&#65533;
&#65533;S&#65533;&#65533;&#65533;DK&#65533;&#65533;&#65533;o=&#1735;{&#65533;y$&#65533;Y&#65533;w&#65533;?:&#65533;E&#65533;A&#65533;&#65533;k4&#65533;&#65533;G&#65533;[&#65533;&#65533;	t&#626;';Y&#65533;&#65533;C&#1782;&#65533;y&#65533;t[D&#65533;&#65533;&#65533;H&#65533;&#65533;L&#65533;&#65533;&#21113;'	V&#65533;&#736;9&#65533;&#65533;~&#762;&#65533;&#35145;h&#65533;wk&#65533;&#65533;j&#65533;~&#65533;&#65533;&#65533;&#689;&#65533;&#65533;&#1514;&#1963;&#65533; U8&#65533;F&#65533;N[&#65533;&#65533;&#485;&#65533;z&#65533;&#65533;&#65533;I&#65533;&#65533;+&#65533;&#65533;&#65533;xM&#65533;K&#65533;&#65533;Td&#65533;&#65533;&#65533;&#65533;&#65533;&#65533;&#65533;&#65533;&#65533;
J&#65533;&#65533;&#65533;&#65533;7&#65533;<c&#65533;(L}
&#65533;5&#65533;&#65533;yT&#65533;'&#65533;&#65533;)&#65533;T&#65533;&#65533;aj&#65533;&#65533;&#675;&#59986;&#65533;&#65533;&#65533;&#65533;jx\&#65533;&#65533;g&#65533;&#65533;&#65533;9&#65533;&#65533;&#759;&#65533;&#65533;nf&#65533;o{&#65533;^&#65533;&#65533;'&#65533;&#65533;&#65533;{&#65533;&#65533;i@&#65533;X&#65533;;&#65533;5&#1701;I&#65533;&#65533;K&#65533;&#65533;{%&#1289;&#65533;&#65533;&#45206;&#65533;Ek&#65533;"<&#65533;&#65533;j&#65533;&#65533;;;&#65533;&#65533;|'&#296;&#1781;&#65533;[&#65533;&#65533;&#65533;HZ&#65533;&#65533;&#65533;&#65533;&#65533;z&#65533;&#65533;&#65533;&#65533;`&#65533;&#275;p&#65533;gl&#65533;&#65533;&#65533;:&#65533;&#65533;&#65533;60X&#232;&#65533;&#65533;&#65533;&#65533;&#65533;%&#65533;&#65533;&#65533;&#65533;_&#1369;&#65533;&#65533;q=&#65533;&#65533;&#65533; !&#65533;   ,    ?C &#65533;&#65533;a&#65533;&#65533;b&#65533;j&#65533;&#65533;&#65533;&#65533;:&#65533;&#65533;&#65533;&#65533;&#65533;&#65533;&#65533;&#65533;&#65533;&#65533;&#65533;&#65533;&#65533;&#65533;&#65533;&#65533;&#65533;&#65533;>r&#65533;&#65533;	&#65533;&#65533;&#65533;&#65533;&#65533;	&#65533;&#65533;&#65533;&#65533;&#65533;&#65533;&#65533;&#65533;&#65533;&#65533;&#65533;&#65533;&#65533;a(&#65533;'&#65533;I&#65533;&#65533;&#65533;(&#535;&#65533;&#65533;&#65533;&#669;h&#1534;&#1363;&#1763;&#65533;&#65533;&#2021;&#65533;&#65533;&#65533;&#65533;&#65533;&#65533;&#65533;&#975;CtE&#65533;&#65533;&#65533;&#65533;&#65533; &#65533;T&#65533;&#65533; &#65533;P&#65533;&#65533;&#65533; &#65533;&#65533;&#65533;&#65533;&#495;!=&#65533;&#65533;$Hd0&#65533;"&#65533;&#65533;&#65533;3 &#65533;	3	&#65533;<P&#1024;I}&#10828;&#65533;&#65533;&#16848;A&#65533;,&#65533;&#65533;&#65533;M&#65533;8s&#65533;4h&#65533;=&#65533;c
&#65533;&#65533;&#65533;&#1113;5&#65533;&#65533;&#65533;&#65533;&#1319;S&#65533;PP&#65533;&#65533;WGS&#65533;&#65533;z3H[&#65533;&#65533;Ze&#65533;Z&#65533;l,&#65533;&#65533;&#1170;[&#65533;&#65533;[T&#65533;&#65533;zQ&#65533;Jw&#65533;&#65533;qwE V&#65533;4l&#65533;&#65533;&#65533;&#65533;&#65533;H&#65533;
{&#65533;&#65533;q&#65533;&#65533;&#65533;&#65533;F&#65533;2e&#65533;&#65533;UF&#65533;&#65533;&#65533;&#179;&#65533;2j&#65533;)bX FIz9$&#65533;&#65533;H[&#65533;&#65533;qO&#65533;Qk#G&#65533;&#65533;&#65533;&#65533;&#65533;~$A&#65533;!*\&#65533;&#65533;&#65533;&#1051;&#65533;9&#65533;&#65533;&#1102;7qd&#65533;&#65533;{j&#65533;&#65533;&#406;&#65533;&#65533;IrW&#65533;`&#65533;&#65533;E/&#65533;&#65533;&#65533;O&#65533;&#419;&#65533;_&#65533;&#65533;&#65533;&#65533;&#65533;&#65533;&#44027;&#65533;?f6&#65533;&#65533;&#65533;&#65533;!&#65533;M&#65533;V&#65533;&#65533;r&#65533;)&#65533;|&#65533;^&#65533;Y&#65533;&#65533;Ix&#65533;e&#65533;!&#65533;&#390;i&#65533;&#65533;;&#65533;u&#65533;D%&#65533;F	e&#65533;&#65533;&#65533;U&r&#65533;;&#65533;&#65533;v&#65533;B&#65533;L&#65533;&#65533;&#65533;&#65533;l&#65533;&#65533;&#1168;&#65533;5&#65533;m&#65533;&#65533;&#65533;&#65533;5t&#65533;H\t&#65533;-eP&#65533;YGPq<1&#65533;M"U&#65533;&#65533;V"&#65533;dO&#65533;&#65533;&#65533;S@-}&#65533;&#65533;q&#65533;&#65533;&#65533;&#65533;~0"&#65533;/&#1344;@.&#65533;5&#65533;z&#65533;&#65533;9&#65533;"&#1208;i&#65533;&#65533;&#65533;&#65533;&#65533;&#65533;&#65533;(&#1506;y&#65533;&#65533;/&#65533;.)3U&#65533;U+&#65533;&#65533;D|&#65533;a&#65533;~&#65533;RFg-&#65533;i+&#65533;Z&#65533;&#65533;&#23861;&#65533;&#65533;1&#65533;&#65533;XYVF	,*
&#65533;e&#65533;D&#65533;&#65533;hE&#65533;y&#65533;<gJ&#65533;D&#65533;?&#65533;&#1745;i[mI&#65533;fmF&#65533;&#65533;&#985;7v&#65533;&#65533;4&#65533;Q4I&#65533;&#65533;&#65533;9qiTuD&#65533;&#65533;&#65533;Q&#65533;c&#65533;I&#2030;-=r&#65533;&#65533;&#65533;1&#65533; B &#1605;&#65533;&#65533;&#65533;&#34576;J&#65533;)&#65533;(&#65533;&#65533;&#65533;z&#65533;&#65533;
&#65533;&#360;&#65533;&#65533;&#65533;&#65533;M&#65533;&#65533;\&#65533;&#65533;&#65533;&#65533;&#65533;&#65533;&#65533; &#229;&#2021;+&#65533;&#1671;,C&#65533;&#835;^&#65533;&#65533;&#65533;)&#65533;&#65533;Ls)&#65533;%j(}&#65533;&#65533;3&#65533;&#65533;&#65533;*&#65533;&#65533;
&#65533;&#766;&#65533;&#65533;&#65533;&#65533;&#65533;&#65533;&#65533;&#54802;B'&#65533;&#65533;&#65533;LO&#65533;&#65533;m[\-&#65533;
E&#65533;&#65533;q&#918;m&#65533;&#65533;,I&#65533;&#1209;c&#65533;[&#65533;&#65533;;%&#65533;Zk&#65533;z	\L&#65533;i/&#65533;&#65533;Y&#65533;&#65533;&#65533;&#65533;&#65533;&#407;&#65533;&#65533;>%&#65533;&#65533;@F&&#65533;F&#65533;&#65533;^&#65533;I8&#65533;&#65533;&#65533;&#65533;0W&#65533;&#65533;&#65533;&#65533;oQ`A7&#65533;~&#65533;6&#65533;&#65533;&#65533;A&#65533;(
&#65533;&#65533;KZrXF&#65533;`&#65533;&#65533;&#65533;z."&#65533;#N&#65533;{&#65533;&#65533;&#65533;&#797;s&#65533;&#65533;&#65533;G_&#65533;<2&#65533;B&#65533;t&#65533;&#65533;(&#65533;&#65533;&#65533;&#65533;x&#65533;]&#65533;f&#65533;&#65533;Hb&#65533;,&#65533;&#65533;6&#65533;&#65533;&#65533;&#65533;8&#65533;t&#65533;&#65533;&#1710;}e&#65533;&#51965;&#65533;&#65533;&#65533;Q&#65533;&#65533;L&#65533;&#65533;o?&#65533;&#65533;&#65533;&#65533;&#65533;|&#65533;&#65533;P(&#65533;G&#65533;
 &#65533;I&#65533;
N(,&#65533;&#65533;&#65533;&#65533;	.&#65533;_\X&#65533;&#65533;&#65533;&#65533;
s$*&#65533;&#65533;FgA&#65533;&#65533;&#65533;&#65533;&#65533;&#65533;&#65533;(v&#65533;&#65533;&#65533;A&#65533;&#65533;&#65533;w!&#65533;&#65533;}&#65533;&#65533;&#65533;&#65533;&#65533;7J&#65533;&#65533;&#65533;i&#65533;&#65533;&#65533;&#65533;BR&#65533;&#65533;]#7&#65533;&#65533;HE&#65533;7E&#1792;/#&#65533;c_M&#65533;5&#65533;=&#65533;Y&#65533;#&#65533;&#1822;p.z}'^&#65533;&#65533;Q&#65533;&#65533;+&#65533;&#65533;o&#65533;&#46001;&#65533;&#358; &#65533;&#65533;r$@
&#65533;@0&#65533;&#65533;&#65533;|&#65533; &#65533;@"&#65533;{&#65533;&#65533;&#65533;&#65533;g&#65533;N0&#515;&#65533;&#65533;&#65533;&#65533;g&#65533;&#65533;&#65533;CY&#65533;VG&#65533;
&#65533;&#65533;&#65533;c&#968;&#65533;&#65533;`	Q&#65533;&#65533;&#65533;(T&#65533;>&#65533;&#65533;U&#65533;&#65533;&#65533;&#65533;&#65533;`&#65533;
Mtz&#65533;#R&#1272;U&#65533;A <H&#65533;&#65533;&#65533;=&#65533;I&#65533;&#65533;&#65533;J&#65533;&#65533;&#579;&#65533;&#65533;$&#65533;+&#65533;&#1640;&#404;&#65533;KGL&#65533;t&#65533;6.6v&#65533;N1&#65533;&#65533;b&#65533;r&#65533;M%&#65533;&#65533;&#65533;&#65533;*i&#65533;&#65533;&#65533;&#65533;0&#65533;@&#65533;HB&#65533;&#1246;"hb/+8&#65533;;0T&#65533;&#288;@&#65533;K&#65533;&#65533;&#900;&#65533;(&#65533;	&#65533;b&#65533;&#65533;B&#65533;[&#65533;_&#65533;&#65533; R&#65533;)r&#65533;c&#65533;	&#65533;&#65533;!jhA-a&#65533;9&#65533;A&#65533;4&#65533;&#65533;&#65533;J&#65533;7&#65533;"&#65533;f &#769;&#65533;&#65533;I;,&#65533;&#65533;&#65533;8&#65533;&#65533;XS&#65533;&#65533;&#363;&#65533;_&#65533;&#65533;@&#65533;&#65533;&#65533;&#65533;&#65533;8<&#65533;f&#65533;&#65533;(&&#65533;&#65533;&#65533;r&#65533;&#2038;&#65533;H&#65533;&#65533;&#65533;	@n&#65533;K\&#65533;'x&#1369;&#65533;&#65533;@=&#65533;IVB&#17419;!&#65533;&#65533;&#65533;!N&#65533;t&#65533;&#65533;&#65533;d,Eh&#580;.&#1067416;T(&#65533;&#1322;@&#65533;&#65533;&#65533; &#65533;.&#65533;&#65533;p&#65533;&#65533;&#65533;&#65533;bR&#65533;NeY&#65533;[io&#65533;&#65533;&#65533;F&#65533;v&#872;F&#65533;&#65533;a&#65533;&#65533;:D%&#65533;&#1246;&#65533;XsohL-&#65533;^&#65533;%,&#65533;L&#351;O&#65533;Gs&#65533;/&#65533;&#65533;&#65533;G@+&#65533;^&#65533;&&#65533;&#65533;;y*&#1458;&#65533;&#65533;&#65533;@&#65533;&#65533;:&#65533;&#65533;%&#65533;.t9WH&#65533;&#65533;g&#65533;&#292;v	+;L&#65533;p&#65533;&#65533;&#65533;hZ&#65533;R*&#65533;1&#65533;&#65533;nb&#65533;^&#65533;n&#65533;&#65533;&#65533;&#65533;Q*&#65533;  &#65533;&#65533;Y&#65533;D&#65533;z)&#65533;&#65533;&#65533;&#65533;&#65533;$3&#65533;4
&#65533;-0&#65533;e	&#65533;$&#65533;(s&#65533;_&#65533;S&#65533;#&#65533;EX&#65533;&#65533;q&#65533;&#65533;&#65533;&#43825;m&#65533;&#65533;jmg[&#65533;Y&#65533;re&#65533;&#65533;&#65533;N(`&#65533;&#65533;cq&#65533;KV  sn&#65533;x&#65533;&#65533; Iw&#65533;&#65533;Mq+&#65533;)&#65533;&#65533;&#65533;Cr?Y&#65533;:PZ&#65533;D!&#65533;?c&#65533;$&#65533;f&#65533;8 z&#65533;&#844;4&#65533;%&#65533;|-7=9&#65533;&#65533;&#65533;&#65533;1&#65533;Ag&#65533;&#65533;&#65533;&#65533;&#65533;&#65533;0g&#65533;&#1625;&#65533;w&#65533;&#65533;&#65533;&#65533;=&#65533;&#65533;&#65533;&#65533;&#65533;[}&#65533;7Zm&#65533;&#65533;&#65533;e<&#65533;&#65533;&#65533;V wM&#65533;Q&#65533;Zb]&#65533;&#65533;&#65533;&#1779;&#65533;a&#65533;J&#65533;ll&#674;{1E&#65533;&#65533;`&#65533;&#65533;\``*&#65533;&#65533;&#622;>l&#65533;&#1202;&#65533;OM&#65533;&#65533;&#65533;-&#65533;&#65533;&#65533;&#65533;&#65533;Gm&#65533;<+&#65533;&#65533;_S&#65533;aS&#65533;&#65533;O^&#65533;EI&#65533;&#65533;l&#65533;h&#65533;&#65533;Y&#65533;$&#65533;&#65533;&#65533;`G,&#65533;&#65533;Y<s~I|,&#65533;9&#139;9&#65533;&#65533;&#65533;>&#65533;&#65533;SE&#65533;&#65533;&#65533;Nw&#65533;&#65533;&#65533;n=&#300;&#1840;&#65533;&#65533;&#806;m&#65533;m&#65533;_L&#1760;&#65533;&#65533;&#65533;|&#65533;d&#236;utO&#65533;&#65533;EA&#65533;o&#65533;&#65533;&#65533;&#65533;&#65533;&#65533;&#65533;G&#65533;H&#65533;5<&#65533;?&#65533;&#65533;zQ&#65533;&#65533;'q&#65533;&#65533;&#65533;4q&#65533;&#65533;&#65533;	hdds&#65533;<&#65533;&#65533;&#65533;&#65533;BmCu&#65533;1I>r&#789;&#65533;YLDtE\&#65533;&#65533;Ne&#65533;&#65533;&#65533;&#1212;M&#65533;&#65533;&#65533;&#65533;&#65533;O&#65533;&#65533;&#65533;%d&#65533;&#65533;&#65533;v&#65533;&#65533;3&#65533;VFu+T&#65533;&#65533;X&#1018;&#1463;&#65533;&#65533;8&#65533;`&#65533;&#34227;&#65533;&#65533; &#65533;|&#65533;#&#1971;&#65533;J&#65533;u&#65533;1&#65533;&#65533;&#65533;&#65533;z&#65533;&#65533;&#1112;&S:&#65533;&#65533;C)&#65533;&#65533;G&#65533;o &#65533;|R&#65533;Q=&#65533;&#65533;]&#65533;&#65533;@?6<&#65533;&#65533;O{5&#65533;&#65533;K&#65533;&#65533;\&#65533;hO+&#65533;&#65533;&#65533;(y&#65533;&#65533;&#65533;&#65533;&#65533;&#5651;sg&#65533;&#65533;&#1537;M&#65533;&#65533;-&#65533;Y&#65533;&#65533;&#65533;&#65533;&#65533;&#65533;&#65533;&#65533;A_&#65533;&#65533;&#65533;o&#65533;&#65533;&#65533;&#65533;&#65533;&#65533;&#65533;&#65533;^8>&#1477;O&#65533;&#65533;&#65533;&#65533;W&#65533;&#65533;&#65533;|?&#65533;y&#65533;+&#65533;&#65533;&#65533;&#65533;F&#65533;Q&#65533;&#65533;&#65533;&#65533;&#65533;'&#65533;&#65533;S&#65533;^&#65533;&#65533;4&#65533;;&#65533;]&#65533;&#65533;&#65533;&#65533;L&#65533;I>&#65533;&#65533;V#&#65533;GP(.&#65533;@&#65533;&#65533; PT&#65533;/?1.&#65533;&#65533;*79&#65533;'q&#65533;F&#65533;[uA4&#65533;]y&#65533;B&#65533; &#65533;&#65533; V&#65533;0$&#65533;&#65533;&#65533;]&#65533;&#65533;zf&#65533;^&#886;N^&#65533;C^&#65533;h&#65533;K&#65533;&#65533;t&#65533;eW&#65533;W7|&#65533;&#1474;,&#32955;&#65533;u&#65533;&#65533;{&#65533;&#65533;n&#887;|z&#65533;&#65533;<&#65533;&#65533;w}&#65533;daGwP&#65533;T&#65533;Ww&#65533;D$&#65533;~*&#65533;w&#65533;&#65533;c&#65533;A&#65533;&#65533;V&#65533;7h &#65533;&#65533;7a(0&#65533;&#65533;q&#65533;y^&#65533;0&#1078;&#65533;&#65533;Ur&#65533;WP&#65533;k&#65533;&#65533;{&#65533;k&#65533;&#65533;&#65533;&#65533;&#65533;s&#65533;3Cq&#65533;&#65533;&#65533;zx&#65533;&#65533;&#35143;&#65533;Y:0#&#65533;Ug&#65533;Rj6&#65533;&#65533;>&#65533;,&#65533;&#65533;_&#65533;&#65533;&#65533;&#65533;&#65533;&#65533;&#65533;"#&#65533;&#65533;&#65533;\`&#65533;{&&#65533;?&#65533;n5Hn&#65533;:#XM&#65533;&#65533;|S&#65533;M&#65533;&#65533;&#2007;&#65533;&#65533;Rq&#65533;/yT&#65533;&#65533;&#65533;L&#65533;&#65533;o&#65533;bM&#65533;~!&#65533;c&#65533;&#65533;xKy&#65533;&#65533;&#65533;S&#65533;&#65533;h_&#65533;&#65533;8&#65533;&#65533; &#65533;&#65533;&#65533;r9
&#65533;(&#65533;&#65533;&#65533;pzvX &#65533;\&#65533;!k"&#65533;&#2008;&#65533;&#65533;&#65533;&#65533;&#65533;}!x&#65533;&#1896;#x/&#65533;q#&#65533;&#65533;D&#65533;&#264;&#65533;&#65533;&#65533;H&#65533;&#65533;H&#65533;&#247;&#65533;Vw*&#65533;&#65533;&#65533;&#65533;&#65533;&#65533;&#29059;&#65533;&#65533;&#65533;2&#65533;&&#65533;(w&#65533;&#65533;&#65533;&#1959;~&#12552;s&#65533;&#65533;x7&#65533;&#65533;CU&#65533;[&#65533;(q&#65533; S&#65533;om&#858744;&#65533;[8L-V&#65533;&&#65533;e&#65533;&#65533;I(&#65533;&#65533;&#65533;HP&#65533;[&#65533;&#65533;&#65533;&#65533;\&#65533;(&#65533;&#65533;&#65533;&#65533;e&#65533;b&#65533;P&#65533;&#65533;C&#65533;&#65533;&#65533;&#449;&#65533;&#1484;&#65533;8{&#65533;i&&#65533;4&#65533;}4x&#65533;&#65533;&#65533;&#65533;8&#65533;&#65533;&#65533;&#65533;&#65533;&#65533;1&#65533;u&#65533;36&#65533;u&#65533;&#65533;&#65533;i&#65533;&#65533;&#65533;&#65533;@8U&#65533;&#65533;&#65533;&#65533;e&#65533;	&#65533;	~zW&#65533;Xo&#65533;c@Y@	&#65533;H |.&#65533;$&#65533;&#65533;&#65533;'S&#65533;&#65533;8&#65533;&#65533;Au&#65533;	&#65533;c&#65533;X&#65533;&#65533;yit1&#65533;k@&#207;&#65533;9G&#65533;&#65533;I&#65533;&#65533;B.&#65533;Q>&#65533;IC&#65533;R&#65533;&#65533;e&#65533;&#65533;w&#65533;&#65533;&#65533;&#65533;3U&#65533;M&#65533;X9&#65533;Uy&#65533;Sy|R&#65533;)`3&#65533;S&#65533;Y	&#65533;&#65533;&#65533;&#65533;i&#65533;diZ&#65533;%&#65533;&#65533;&#464;n&#1628;&#65533;&#65533;&#65533;&#65533;H&#65533;t)&#65533;&#65533;HEo&#65533;^ &#65533;	'/&#65533;G~&#65533;&#65533;&#65533;&#65533;&#65533;&#65533;&#587;&#65533;i09&#1432;AW;&#65533;&#65533;&#65533;&#65533;&#1035;&#694;&#65533;&#65533;Y&#65533;Y&#65533;&#65533;6&#65533;&#65533;&#65533;kj&#65533;&#65533;&#65533;s&#65533;&#150;&#65533;&#65533;k&#65533;G&#65533;&#1356;&#65533;8&#65533;f&#65533;&#643;&#65533;l&#65533;&#65533;8DC!hKH&#65533;&#65533;V&#65533;&#65533;&#65533;&#65533;&#65533;&#65533;&#65533;&#65533;&#65533;&#65533;&#65533;&#65533;2u[&#65533;;&#65533;"&#65533;%Z&#65533;c&#65533;R&#65533;&#65533;7wj&#604;0
&#65533;&#65533;Y&#65533;3z_WC&#65533;;&#65533;Ir&#65533;p8&#65533;9~&#65533;?&#65533;&#65533;&#65533;)&#65533;#&#581;&#65533;&#65533;z%4X+&#65533;V&#65533;P&#65533;@?:5#&#65533;&#65533;H.&#65533;&#65533;Y&#65533;&#65533;&#65533;;&#65533;&#65533;&#65533;&#65533;9&#65533;+mu&#65533;&#65533;&#65533;8&#65533;d&#65533;H&#65533;&#65533;a&#65533;;9&#65533;C&#65533;&#65533;e&#65533;&#65533;&#65533;& 8Jg}&#65533;n&#65533;&#65533;]}&#65533;&#65533;/&#65533;3&#951;&#65533;hL2&#65533;LW&#65533;&#65533;&#65533;&#65533;&#65533;&#1609;8&#65533;&#65533;&#65533;!&#65533;&#65533;&#65533;&#65533;"&#65533;&#65533;&#65533;)&#65533;Jq&#65533;&#65533;QvQ&#65533;&#65533;&#65533;/&#65533;#&#65533;&#65533;y&#65533;B:&#65533;&#65533;~E&#65533;&#65533;&#65533;&#65533;H&#65533;&#65533;&#21568;&#65533; &#65533;&#65533;j`S&#65533;W&#65533;&#65533;y0&#65533;J&#1270;&#65533;H&#65533;:&#65533;&#65533;&#65533;u&#65533;D&#65533; &#65533;u&#65533;R&#65533;M&#671;zz4J&#65533;E &#65533;&#65533;rm&#65533;*q&#65533;rG9&#65533;,\cb
&#65533;lw*v&#65533;&#65533;g&#65533;&#544;&#65533;1}&#65533;&#65533;&#1811;o&#674;{&#65533;&#65533;&#65533;&#65533;&#65533;Y&#65533;&#65533;M&#65533;}F&#65533;&#65533;)&#65533;F&#65533;&#65533;G&#65533;&#65533;8&#65533;Vs&#65533;yrt&#65533;&#65533;&#65533;&#65533;&#18233;&#65533;&#65533;y&#65533;&#65533;rC&#65533;F&#1713;&#65533;
&#65533;H&#65533;&#65533;	
@&#65533;&#65533;j&#65533;&#65533;&#65533;\&#65533;I	+&m&#65533;&#65533;&#65533;&#65533;z&#65533;&#65533;&#65533;*&#65533;(&#65533;b&#65533;&#65533;&#65533;)&#65533;/&#65533;d@7&#62765;&#65533;	&#65533;v,&#65533;f]&#65533;&#65533; &#1568;&#547;<9$&#65533;&#65533;5K&#65533;O&#388;v&#65533;n6S&#65533;WKbSZkEUkD&#65533;Y6&#65533;&#65533;,'&#65533;&#65533;),T &#65533;&#65533;w#/jF&#726;&#65533;&#65533;&#65533;&#65533;F&#65533;&#65533;2&#65533;&#65533;&#65533;v&#65533;.&#65533;&#65533;w&#65533;&#65533;&#65533;&#65533;&#65533;&#65533;_&&#65533;4&#65533;&#65533;&#65533;&#65533;&#65533;j&#65533;&#65533;&#65533;&#65533;VG&#65533;&#65533;&#65533;ip&#65533;&#65533;&#65533;j&#65533;j&#65533;&#1579;&#65533;h&#65533;&#65533;&#65533;&#65533;&#65533;&#65533;Q&#65533;&#65533;&#65533;j&#65533;&#65533;&#65533;PU&#65533;@&#65533;&#65533;8Y&#65533;gqT6jpkF&#65533;%&#65533;&#65533;&#65533;gXg&#65533;&#65533;	&#65533;KdS>&#65533;&#65533;$i&#65533;4&#65533;&#65533;px&#65533;o;&#65533;.n&#65533;=&#65533;&#65533;&#1699;&#65533;&#48675;&#65533;&#65533;z&#65533;&
&#65533;'O&#65533;&#65533;v&#65533;B&#65533;&&#65533;z&#65533;K&#65533;&#65533;(&#65533;&#65533;IK&#65533;C~l`&#65533;&#65533;Ix&#65533;&#65533;>&#65533;{&#65533;iO!&#490;&#65533;&#709;&#65533;&#703;&#65533;ZW))&#65533;Kj&#65533;&#65533;&#65533;&#65533;7v&#65533;&#65533;&#65533; Kzk&#65533;&#48168;yC&#65533;&#65533;&#65533;892&#65533;&#531;>&#45173;:&#65533;p&#65533; &#65533;Sh&#65533;4J&#65533;&#65533;H&#65533;C&#65533;Ci7&#65533;&#65533;:Z`&#65533;&#65533;&#65533;&#65533;,z4&#65533;&@&#65533;&#65533;&#65533;Ap&#65533;T<LF"&#65533;&#65533;&#65533;$&#65533;#  Ty&#65533;n&#65533;&#65533;&#65533;
&#65533;&#65533;&#65533;&#65533;&#65533;&#65533;&#65533;&#65533;# 2&#65533;&#1790;&#65533;&#65533;&#65533;&#65533;w&#65533;C&#65533;w~&#65533;1&#65533;&#65533;Z&#65533;&#8831;&#65533;&#65533;&#65533;&#65533;&#65533;i&#1855;
&#65533;c9Bur&#65533;&#65533;xP&#65533;?:a&#65533;&#65533;U&#65533;Z&#65533;&#65533;&#65533;~<&#65533;P&#65533;&#65533;&#65533;w&#65533;_@&#65533;2&#65533;&#65533;&#65533;=&#65533;N&#65533;&#65533;3{&#65533;&#65533;&#65533;XpJ&#65533;&#65533;&#65533;WU&#65533;&#153;f&#65533;&#65533;6&#65533;<h&#65533;`&#65533;8&#65533;&#247;:&#676;&#65533;\&#65533;&#65533;&#65533;&#65533;p&#34024;[&#65533;c&#65533;&#65533;&#65533;	&#65533;&#65533;&#65533;I;$
&#65533;s[&#65533;Q|wh&#65533;=&#65533;&#65533;&#65533;&#65533;Cc7&#771;h]&#65533;&#65533;&#65533;W8&&#65533;+&#65533;&#65533;[&#65533;[h&#65533;&#65533;&#65533;j&#65533;b&#65533;&#65533;k	&#65533;$&#65533;\&#65533;W&#65533;&#65533;&#65533;G
s&#65533;&#65533;&#65533;-&#65533;^&#65533;&#506;&#65533;&#916;<&#65533;&#65533;&#65533;&#65533;&#65533;*&#26126;&#65533;&#65533;`&#65533;&#43027;L&#65533;\&#65533;&#65533;&#65533;&#65533;&#65533;&#65533;&#65533;*&#65533;wcE[e&#1634;&#65533;+%&#65533;5&#65533;&#65533;&#65533;&#65533;&#65533;&#65533;&#65533;&#65533;&#65533;AFBL&#300;Lq&#65533;p&#305;,&#65533;T&#65533;B&#65533;v&#65533;&#1810;&#65533;&#65533;&#65533;~#6x&#65533;&#624;&#65533;&#65533;&#65533;&#65533;&#1338;&#65533;}&#65533;J&#65533;&#65533;&#65533;Xq&#65533;`O&#65533;+&#65533;V8&#393;&#65533;f|&#395;7&#65533;E;&#65533;@M&#65533;&#65533;&#65533;	,s&#65533;` &#65533;6.B&#65533;&#65533;&#65533;&#65533;L&#65533;HJ&#524;y&#806;&#65533;&#65533;X&#65533;&#65533;&#65533;cC&#1462;c|&#65533;k1W*3&#65533;J&#65533;&#1002;&#65533;W&#65533;&#65533;s&#65533;&#1409;&#65533;&#960;*&#65533;O&#65533;&#65533;A&#65533;F>R0e)&#65533;q"&#65533;&#65533;yC&#65533;&#844;3S&#65533;&#65533;&#65533;&#65533;&#65533;&#65533;{&#65533;&#65533;Yg&#65533;=&#65533;&#65533;K&#65533;&#12997;oY&#65533;Nw&#65533;&#65533;&#65533;I&#65533;&#65533;2&#65533;B&#1279;&#65533;&#65533;I:&#65533; &#65533;&#65533;L&#65533;&#65533;&#65533;&#65533;&#65533;C&#65533;i&#65533;M&#65533;[&#65533;ax &#65533;j&#65533;6.&#65533;&#65533;~&#65533;&#65533;&#65533;&#65533;=&#65533; &#65533;X&#65533;6&#65533;H&#65533;&#65533;&#65533;&#65533;&#65533;&#65533;&#65533;&#65533;&#65533;&#1369;&#65533;&#443586;&#1083;s&#65533;&#65533;^-&#65533;_&#65533;&#65533;&#65533;="&#65533;&#65533;&#65533;&#65533;&#1699;&#65533;&#65533;wx&#65533;iSt&#65533;4&#65533;&#65533;&#1763;L&#65533;}7&#65533;&#65533;&#65533;&#65533; &#65533;:0&#65533;62&#65533;0Z&#65533;q&#65533;&#65533;s&#1636;'t|	&#65533;X&#65533;&#65533;|&#65533;&#65533;`[&#65533;&#65533;T&#65533;Q6&#65533;~&#65533;[&#1703;&#65533;&#65533;<&#65533;&#65533;&#65533;&#65533;&#65533;&#65533;lq&#65533;x&#65533;@t&#65533;}]&#65533;Z&#65533;&#65533;q&#161;&#65533;D&#65533;&#65533;Fjt&#65533;&#65533;o&#65533;j&#65533;
&#65533;&#65533;&#65533;&#65533;-&#65533;/&#65533;&#65533;&#65533;:&#65533;&#1894;&#65533;&#65533;a]&#65533;,Qr&#421;;&#65533;&#65533;1&#65533;&#65533;&#65533;&#65533;&#65533;&#65533;&#65533;&#65533;&#65533;&#65533;P4U&#65533;E&#65533;&#65533;4&#65533;M&#65533;&#65533;&#65533;&#65533;&#1920;&#65533;&#65533;&#65533;S&#65533;&#65533;lku&#65533;jLu&#65533;7&#65533;=bAj`&#65533;&#65533;1&#65533;g&#65533;M&#65533;iRZ&#65533;&#65533;&#65533;|z&#65533;S_8&#65533;6&#65533;m&#65533;xN&#65533;rL&#65533;C&#65533;&#65533;B=&#65533;&#65533;&#65533;&#65533;'		~D&#1780;&#65533;r&#65533;&#65533;<@N&#65533;c4m&#65533;&#65533;K6&#65533;&#65533;Y&#65533;&#65533;0&#65533;&#65533;?&#65533;&#65533;&#968;&#65533;&#65533;&#65533;\N&#65533;&#65533; &#65533;&#65533;&#65533;&#65533;
&#65533;F&#65533;&#65533;&#65533;&#65533;&#65533;z&#320;zn3&#65533; &#65533;J:&#65533;&#757;&#65533;(&#65533;v&#65533;F&#65533;&#65533;m&#65533;&#65533;&#65533;&#65533;&#65533;R&#65533;&#65533;&#65533;8&#65533;&#65533;v&#65533;&#65533;&#65533;&#65533;?@)`>&#65533;
&#65533;h&#65533;
&#65533;&#65533;f&#65533;&#65533;0``K&#65533;8e&#65533;&#65533;v&#65533;]"mk&#65533;&&#1753;&#65533;x&#65533;[&#65533;7&#65533;+&#65533;}.&#1932;&#65533;&#65533;&#65533;&#65533;\&#65533;&#65533;&#534;0&#1734;^&#1736;&#65533;&#65533;&#65533;\&#65533;d&#65533;&#65533; 1f&#65533;T &#65533;&#65533;.&#65533;-&#65533;&#65533;+&#65533;&#65533;&#65533;&#65533;&#65533;&#65533;$<=&#65533;&#65533;&#65533;&#44174;&#65533;&#65533;&#65533;&#65533;&#65533;-&#65533;-C&#65533;v&#65533;&#65533;&#65533;&#65533;j$&#65533;&#65533;&#65533;&#65533;&#65533;tv&#65533;&#65533;&#65533;&#65533;}&#65533;%&#65533;&#65533;&#65533;&#65533;_&#65533;F}&#65533;sH\&#65533;&#65533;&#535;s)J&#65533;&#65533;&#65533;&#65533;g&#65533;&#65533;SU&#65533;8&#65533;&#65533;!cl6E&#65533;&#65533;&#65533;&#65533;Y&#65533;Q&#65533;&#65533;&#316;&#1414;L&#65533;&#65533;*r&#65533;{&#65533;&#65533;&#65533;&#65533;&#65533;&#65533;&#65533;&#65533;^&#65533;&#29467;&#65533;&#65533; n&#65533;&#58871;m&#65533;&#65533;&#65533;&#65533;&#65533;I&#65533;&#65533;Oa&#65533;j&#65533;>&#65533;j&#65533;&#65533;	&#65533;&#65533;j&#65533;&#65533;(/n&#65533;/&#65533;~&#65533;&#65533;2&#65533;&#65533;&#65533;&#65533;&#65533;&#65533;&#591847;{&#65533;n b&#65533;&#65533;K&#65533;P&#65533;&#65533;
V4&&#65533;&#65533;}j<&#65533;&#228;&#65533;j&#65533;&#65533;&#65533;&#65533;&#65533;O&#65533;Q&#65533;&#65533;&#65533;&#65533;z&#65533;&#65533;&#65533;B&#65533;&#949;&#65533;&#65533;&#65533;@&#65533;&#65533;l &#65533;&#65533;&#65533;&#65533;&#65533;&#65533;]&#65533;&#65533;b&#65533;!!t&#65533;Y_&#65533;g&#65533;4v&#47241;&#65533;&#65533;&#65533;&#65533;&#65533;Z&#65533;8&#65533;&#65533;&#65533;l&#65533;2&#65533;P &#65533;&#65533;w&#65533;b&#65533;&#65533;!K&#65533;&#65533; &#65533;M&#65533;&#1284;&#65533;&#65533;@b&#65533;
&#65533;&#65533;,.&#65533;&#65533;&#65533;-]&#65533;&#65533;&#941;E&#65533;"&#65533;&#65533;C&#65533;&#65533;&#65533;&#65533;	&#65533;e&#65533;&#65533;&#65533;&#65533;&#65533;&#65533;&#65533;&#65533;&#65533;&#65533;&#65533;n&#65533;QCr&#65533;I#X&#65533;I&#65533;&#65533;#t*&#65533;d5&#65533;&#65533;&#65533;&#65533;&#65533;&#65533;&#65533;&#65533;&#65533;&#65533;&#65533;&#65533;&#65533;4"=E]9&#65533;E O&#65533;&#65533;s&#65533;}qV&#65533;&#65533;n&#65533;&#65533;&#65533;Q:&#65533;&#65533;&#1830;&#65533;&#65533;&#65533;&#65533;&#65533;&#65533;R&#1885;#j'&#65533;c&#65533;&#65533;&#65533;&#65533;&#65533;hE&#65533;&#65533;&#65533;&#65533;&#65533;X#&#65533;`&#65533;&#65533;&#65533;;J&#65533;[xp]|<&#65533;1&#65533;&#65533;&#65533;
&#65533;&#389;3 &#65533;&#65533;1<&#65533;&#65533;H&#65533;c&#65533;.P&#65533;&#65533;&#65533;%K&#65533;)a&#65533;6&#65533;&#65533;&#65533;0:&#65533;&#65533;&#65533;&#65533;&#65533;&#65533;
 &#65533; &#65533;&#65533;&#1121;C	&#65533; Ne&#791;3W&#65533;CU Ph&#65533;2&#65533;&#65533;,`&#65533;&#65533;&#65533;	&#65533;l6h&#65533;J&#52822;`[&#65533;
&#65533;&#157;&#65533;p&#65533;&#65533;&#65533;Z&#65533;y6&#65533;Y&#65533;z&#65533;&#65533;-AR&#65533;CU(v&#1064032;&#335;#v&#65533;cI&#65533;&#65533;&#65533;y&#65533;&#65533;&#65533;zF&#65533;B&#65533;AU&#65533;&#1256;S&#65533;&#65533;&#321;#&#65533;&#1509;&#65533;!&#65533;A&#65533;&#65533;&#65533;&#65533;1\&#65533;&#65533;&#1437;&#65533;''t&#65533;&#65533;}&#65533;B&#65533;&#65533;&#65533;sf&#65533;<^;&#65533;&#65533;&#65533;&#65533;&#65533;&#65533;DJp&#65533;&#65533;?]&#65533;$&#65533;;&#65533;&#65533;u&#65533;&#485;&#65533;(&#1759;=&#65533;&#65533;&#65533;&#65533;&#65533;$8&#65533;&#65533;Dv&#65533;H&#65533;d&#1255;Q&#65533;&#65533;,&#65533;?&#65533;y&#65533;<5 &#65533;&#65533;H&#65533;UQ$ETRK&#65533;&#65533;~PI&#65533;&#65533;&#65533;&#65533;R))P&#1222;i&#65533;&#65533;&#65533;&#65533;%&#65533;_&#65533;X&#65533;&#65533;&#65533;'&#65533; &#65533;5&#65533;"&#65533;fb&#65533;.&#65533;Uce&#65533;&#1877;&#65533;e<.&#65533;&#65533;e=J&#65533;&#65533;&#65533;Tc&#65533;#	&#65533;c&#65533;@&#65533;6&#65533;tC&#65533;Uiej&#65533;&#65533;Ol&#65533;&#65533;f&#65533;2&#65533;&#65533;&&6cp&#65533;&#65533;qhb'&#65533;&V9&#65533;&#65533;vM2&#65533;&#65533;f&#65533;&#65533;&#65533;&&#65533;I&#65533;&#65533;'w&#65533;s&#65533;&#65533;&#65533;;s&#65533;FUd&#65533;&#65533;&#65533;&#65533;M&#65533;&#65533;&#65533;{%E:&#65533;I&#1703;R&#65533;&#65533;&#65533;&#65533;&#65533;~PMu&#65533;&#65533;&#65533;8&#65533;$e*R[)&#1365;&#65533;&#65533;6&#65533;__&#65533;V &#65533;&#65533;GiU@&#65533;&#65533;kZ&#65533;&#65533;&#65533;&#65533;&#65533;i&#65533;&#65533;H#&#65533;&#65533;&#1701;&#65533;# ;&#65533;_7F&#65533;&#65533;&#65533;&#65533;H-&#65533;Cf+&#65533;&#65533;&#65533;&#65533;x!QW&#65533;M&#65533;&#65533;P7&#65533;&#65533;\&#65533;&#65533;iT&#65533;%0&#65533;&#65533;&#65533;&#65533;O&#1814;cj16h&#65533;@&#65533;&#65533;i&#65533;)0&#65533;&#65533;*&6)&#65533;by&#65533;&#65533;Og|&#65533;in&#65533;&#65533;&#65533;&#65533;;&#65533;&#65533;&#65533;&#65533;U&#65533;lS<&#65533;&#65533;&#65533;{&#65533;&#65533;_}&#65533;&#65533;&#65533;&#65533;Q&#65533;&#65533;_L1i(&#65533;&#65533;|h&#65533; &#65533;"&#65533;&#65533;&#65533;]&#65533;&#65533;2&#65533;ds&#65533;&#65533;&#65533;&#65533;&#65533;Z&#65533;&#65533;&#324;#&#65533;&#65533;&#65533;=&#65533;&#65533;&#65533;Xc=&#65533; `;&#65533;&#490;&#65533;Hx:&#65533;](&#65533;&#65533;:k&#65533;&#65533;&#65533;&#65533;$$&#65533;!Y6&#65533;&#65533;~&#65533;-&#65533;Q&#65533;&#65533;|G&#65533;z&#65533;Q&#65533;h&#65533;&#65533;&#65533;&#65533;&#7448;&#65533;O&#65533;^&#65533;&#65533;&#65533;&#65533;&#65533;&#65533;&#65533;&#65533;&#65533;i&#65533;&#65533;&#65533;m&#65533;&#65533;&#65533;[}&#65533;&#65533;b&#65533;&#689;&#631;&#65533;&#1933;&#65533;&#65533;&#65533;&#65533;&#65533;&#65533;&#65533;&#65533;+N&#65533;&#65533;g&#65533;8,&#65533;'i&#65533;&#65533;n&#65533;&#1987;C&#65533;|S&#65533;9C=&#65533;Yxj&#65533;J}&#65533;;&#65533;3&#65533;d&#65533;
&#65533;&#65533;4&#65533;&#65533;&#65533;z&#65533;&#65533;P&#65533;a&#65533;Y&#65533;&#65533;&#65533;&#1513;?l&#65533;&#65533;&#65533;[&#65533;v&#65533;c&#65533;&#65533;G&#65533;-&#65533;X&#53973;M&#65533;&#65533;&#65533;&#65533;&#65533;&#65533;&#65533;&#1868;&#65533;N&#65533;:&#65533;&#65533;&#65533;<&#65533;9<&#65533;z&#65533;&#65533;U40Y:&#65533;8&#65533;&#65533;&#65533;&#65533;f&#65533;&#65533;F&#65533;f&#65533;A>H&#65533;&#65533;7&#65533;&#65533;O<&#65533;0&#65533;&#65533;&#65533;bI&#914;&#65533;&#65533;&#65533;&#1401;PN/|&#65533;C^}&#65533;t&#65533;&#65533;&#65533;6&#65533;2&#65533;n&#65533;&#65533;T~&#65533;&#65533;*&#65533;ioah&#65533;Z&#65533;&#496;Y1/)*@&#65533;\f&#65533;RX&#65533;%j&#65533;&#65533;}f*-W`&#65533;&#1968; ).&#65533;T&#65533;z&#65533;Fd	&#65533;&#65533;Q_&#65533;&#50647;&#65533;ym3:L&#65533;&#65533;f?_&#65533;Qu&#65533;[&#65533;^&#65533;&#65533;?|!&#65533;<p&#65533;&#65533;}&#65533;&#65533;@&#65533;P&#65533;&#65533;B5<&#65533;&&#65533;&#65533;Wl&#65533;&#65533; {f&#65533;
`Q &#65533;&#65533;&#65533;&#65533;&#65533;1E +&#65533;&#65533;c&#65533;&#445;)2j&#65533;&#65533;T&#65533;&#65533;"B&#65533;r&#65533;yc09&#1452;&#65533;!q@&#505;&#65533;&#65533;Z&#65533;L&#65533;&#65533;=@&#65533;&#65533;bf&#65533;j&#65533;
&#65533;&#65533;7&#65533;&#65533;&#65533;3&#65533;qe&#65533;'&#65533;&#65533;&#53415;&#424;&#65533;&#65533;&#65533;&#65533;c&#65533;&#65533;x &#65533;&#65533;&#65533;&#65533;*&#65533; lv&#33245;_a&#65533;;&#65533;B &#65533; (&#65533;&#65533;J&#65533;D&#65533;O}f[#&#65533;&#65533;&#507;!o&#65533;&#65533;&#65533;D&#65533;&#65533;&#1034;Z&#65533;&#65533;9&#65533;&#65533;&#65533;0'&#65533;7&#65533;<E&#65533;,y&#594;&#65533;&#385;WRE%i@&#65533;U&#65533;@&#65533;&#65533;&#65533; &#65533;&#65533;&#65533;T&#65533;&#65533;&#65533; }IC&#65533;&#65533;&#65533;J&#65533;&#65533;&#65533;hITa&#65533;*J&#65533;eOM&#65533;&#65533;dL&#65533;!4&#65533;N!&#65533;&#65533;Et&#583;pf&#65533;&#65533;y`U&#65533;R&#65533;&#65533;&#65533;+&#65533;&#65533;&#65533;W&#65533;9)6&#65533;&#65533;&#65533;g;5&#65533;&#65533;&#65533;5&#65533;x&#65533;k&#65533;4&#65533;@&#65533;-&#65533;X`/J&#65533;&#65533;Ak&#65533;x|&#65533;&#65533;Z7&#65533;A&#65533;r&#65533;&#65533;T&#65533;,cZX&#65533;&#65533;&#65533; &#65533;&#65533;(HGc@&#65533;&#65533;&#65533;4X&#65533;hX&#65533;,}&#65533;&#65533;"&#65533;&#65533;F,hJ&#65533;&#65533;2&#65533;9*&#65533;&#65533;&#65533;&#65533;&#65533;&#65533;<&#65533;in&#65533;&#65533;[yf3V-)+T&#65533;&#1714;h&#65533;&#65533;%M=V&#65533;W3m&#65533;p&#65533; &#65533;&#65533;
4&#65533;t$&#65533;&#65533;tY)&#65533;J&#65533;&#65533;d+?&#734;&#65533;&#65533;I^&#65533;j&#65533;f&#65533;O&#65533;&#65533;&#65533;&#65533;u!+&#65533;&#65533;&#65533;$&#65533;V&#65533;HV&#65533;&#65533;%(~&#65533;&#65533;&#65533;i&#65533;W&#65533;&#65533;&#65533;(&#65533;&#65533;&#65533;}&#65533;&#65533;&#65533;&#65533;%n&#65533;$h&#65533;{&#65533;$&#65533;1Z^&#65533;&#65533;&#65533;&#65533;&#65533;p,&#65533;&#330;&#65533;&#65533;&#65533;`\9&#65533;&#65533;&#65533;c0&#373;&#65533;&#65533;pc:[&#65533;&#65533;&#383;&#65533;&#65533;&#65533;e&#65533;&#65533;&#65533;&#65533;&#65533;&#65533;&#65533;&#65533;&#65533;&#65533;&#65533;&#65533;G&#65533;&#65533;&#65533;j&#65533;&#65533;&#65533;E&#65533;&#65533;&#65533;'&#1363;b&#65533;&#65533;&#170;&#65533;TQ&#65533;&#65533;
&#65533;y`/&w&#65533;h&#65533;\&#971;O&#65533;Y&#65533;pm'X&#65533;&#65533;&#65533;7&#65533;y&#65533;&#65533;{&#65533;&#65533;&#65533;z&#65533;&#65533;&#11767;&#65533;C&#65533;&#65533;&#65533;'&#65533;&#65533;&#65533;M&#65533;wP&#65533;YGnv>t&#65533;g9&#65533;&#65533;TTr&#65533;&#60449;&#65533;&#65533;&#65533;&#65533;x&#65533;%&#65533;
&#65533;W&#65533;&#65533;J&#65533;43&#65533;&#65533;&#65533;g|`Mg&#65533;&#65533;-QxZ&#65533;c&#65533;&#65533;E&#1841;&#65533;&#65533;jU&#65533;]&#65533;&#65533;B&#65533;	&#65533;&#65533;&#65533;*&#65533;&#65533;4&#22351;&#65533;&#65533;V&#65533;&#65533;g &#65533;&#65533;&#65533;&#65533;&#65533;&#65533;&#65533;r&#65533;&#65533;&#65533;&#65533;
&#65533; &#65533;&#65533;1&#65533;5&#65533;&#65533;&#65533;&#65533;|&#1130;X6&#65533;&#65533;jEa&#65533;b&#65533;&#1772;N&#65533;w&#65533;w<&#65533;&#65533;FMn&#1706;&#65533;&#65533;.&#65533;cYh&#65533;s9&#65533;
&#65533;&#65533;F6&#65533;1&#65533;@&#65533;K&#65533;&#65533;6&#65533;ho&#65533;&#65533;\&#65533;&#65533;&#65533;f&#65533;&#65533;q&#65533;&#65533;{&#65533;2TpF&#65533;xi&#65533;a4&#65533;&#65533;&#65533;!.&#65533;Y&#65533;9&#65533;&#1708;&#1235;&#65533;&#65533;&#65533;&#65533;&#65533;:n5&#65533;;&#65533;&#65533;'&#65533;&#65533;&#65533;&#65533;&#1681;&#65533;g/3&#65533;^MvYw&#65533;&#65533;&#65533;Qy&#65533;&#803;i&#884;<&#65533;cs&#65533;C'&#65533;r&#1011;&#65533;&#65533;h&#65533;&#65533;&#323;&#65533;&#65533;5n&#65533;&#65533;s&#65533;&#65533;.&#65533;Fs&#65533;&#1614;{&#65533;#	k&#65533;&#65533;u&#65533;D&#65533;.R&#65533;W&#65533;&#65533;T&#65533;&#65533;&#951;&#65533;&#65533;&#65533;&#65533;&#65533;&#217;x&#65533;=&#65533;*&#65533;f&#65533;&#65533;&#65533;&#65533;&#65533;1#7W6&#65533;&#65533;&#65533;v&#65533;&#65533;8&#65533;qm&#65533;&#65533;&#65533;&#65533;yr&#65533;&#65533;&#65533;<&#65533;&#65533;&#65533;&#65533;&#65533;&#65533;&#65533;&#1314;)&#65533;+&#65533;!&#65533;&#65533;&#65533;r&#65533;NQhT&#65533;u&#65533;&#65533;k&#65533;e&#65533;:U&#65533;~&#65533;&#971;mO&#65533;*T&#65533;&#65533;76&#971;^j&#65533;u(&#65533;Yxc&#65533;&#65533;'&#65533; 
,&#65533;&#65533;&#65533;&#65533;lnr[&#65533;&#1825;&#65533;^kge&#65533;(&#65533; &#65533;(hp&#40027;=&#65533;[&#65533;&#65533;&#65533;&#65533;}&#65533;&#65533;d&#65533;&#65533;-Ag&#65533;&#65533;&#65533;R&#65533;W&#65533;&#65533;b&#65533;_&#65533;&#65533;|&#65533;&#65533;&#65533;&#65533;&#65533;&#65533;&#65533;&#65533;&#65533;&#65533;;&#65533;&#65533;o&#65533;(~}&#567;U8&#65533;+&#65533;*P&#65533;xW4y3A3&#65533;=&#65533;UN&#65533;&#65533;D&#65533;&#65533;&#65533;y&#65533;&#65533;y&#65533;&#65533;k&#65533;7z&#65533;4s&#65533;&#65533;5t4{&#65533;l{>Gfg&#65533;kb>&#65533;g,&#866;4Lg&#65533;&#65533;(&#65533;&#65533;|&#65533;gx&#65533;u&#65533;&#65533;r&#65533;nU&#65533;|&#65533;&#65533;J&#65533;&#65533;H&#65533;&#65533;~&#65533;o&#1479;v&#65533;w&#65533;&#65533;R&#1959;}&#65533;&#65533;"&#65533;}&#65533;Gw&#65533;i&#65533; o&#65533;SJ8v&#65533;X}&#65533;hx&#65533;&#65533;&#65533;&#65533;P&#65533;&#65533;&#65533;&#65533;b&#65533;&#65533;&#65533;x&#65533;3D&#65533;T&#65533;EUC!&#65533;&#65533;eM&#65533; R&#65533;0&#65533;]&#65533;&#65533;-&#65533;y4N&#65533;j&#65533;]&#65533;&#65533;%_s&#65533;T&#65533;$&#65533;&#65533;&#647;A&#65533;4&#65533;&#65533;^&#65533;&#65533;l&#339;b0P&#65533;{4&#65533;]0_<s+l -&#65533;&#1482; &#65533;&#65533;&#65533;&#65533;&#65533;&#65533;&#65533;&#65533;XbI&#65533;~bo&#65533;c_&#65533;N~q&#65533;5&#65533;&#65533;o&#65533;&#65533;a &#65533;oKp&#65533;TbZ&#65533;&#65533;3&#65533;A<p`&#65533;&#65533;&#65533;&#65533;~c&#65533;&#65533;&#65533;&#65533;T&#65533;&#65533;&#525;&#65533;&#65533;-&#65533;8&#65533;&#65533;&#65533;&#65533;>o&#65533;_	 &#65533;&#65533;&#65533;&#65533;{&#65533;tQ&#65533;kV&#65533;&#65533;&#65533;T&#65533;H4&#65533;&#1224;H&#65533;y&#65533;Db&#65533;&#65533;&#65533;R\Nr&#65533;&#65533;&#65533;V&#65533;z)&#65533;&#65533;Z&#65533;&#65533;&#65533;w&#1573;&#65533;*&#65533;m$&#65533;Fb!W&#65533;XL&#65533;&#65533;7&#65533;&#65533;u&#65533;.b&#65533;U g% &#65533;uu&#65533;x|p&#65533;&#65533;#WKb:S&#65533;u1}&#65533;(&&#65533;&#65533;.&#65533;5~&#65533;X&#65533;&#65533;gal&#65533;h&#65533;&#65533;&#65533;A&#65533;y&#65533;/&#65533;&#65533;w&#65533;(M&#65533;&#65533;&#65533;X&#65533;&#65533;.&#65533;X&#65533;&#65533;&#65533;`~&#65533;-&#65533;S&#65533;u&#65533;&#65533;&#65533;&#65533;t&#65533;c9N&W3#GM&#65533;&#1344;`&&#65533;&#24658;H2)S&#65533;8&#65533;FE@&#65533;&#65533;,-'V"!&#65533;&#1416;`Vl&#598;C&#65533;&#65533;&#65533;m&#65533;&#65533;&#65533;&#65533;Y&#65533;3U&#65533;f&#65533;&#65533;>P &#65533;&#65533;&#65533;4&&#65533; (&#65533;l&#65533;G&#65533;e&#65533;&#65533;AHW9	&#65533;&#65533;g:,Y&#65533;x&#65533;&#65533;xi8 &#65533;v&#65533;&#65533;&#65533;&#65533;8&#65533;7&#65533;&#65533;&#65533;&#65533;&#65533;&#65533;aD&#65533;&#65533;*&#65533;&#65533;&#65533;'!&#517;5&#65533;&#65533;&#65533;&#65533;&#697;&#65533;O&#1628;*&#65533;&#65533;&#65533;&#65533;9&#65533;&#65533;&#65533;#Y&#65533;-&#65533;B&#65533;&#65533;&#65533;ybI&#65533;B&#65533;y\
&#65533;z&#65533;&#1024;ECm&#65533;&#65533;0&#65533;y&#65533;!&#65533;&#65533;b&#65533;&#65533;&#65533;&#421;&#65533;&#65533;hE&#329;&#65533;&#65533;y&#65533;&#65533;&#65533;3&#65533;&#65533;;B7&#65533;It&#65533;"(&#1497;&#65533;&#65533;t(&#65533;!e1&#65533;X2<&#65533;&#65533;&#65533;B&#65533;;rS&#65533;&#65533;qB&#65533;H&#65533;a&#65533;-&#953;&#65533;&#729;&#65533;&#65533;F&#65533;&#65533;)&#65533;&#65533;	&#456;o&#65533;&#65533;&#65533;&#65533;}0&#65533;&#65533;&#65533;&#65533;H&#65533;~&#736;/&#65533;)&#65533;#&#65533;=&#65533;&#65533;>&#65533;#&#65533;&#65533;.&#65533;">&#65533;}&#16715;e&#65533;&#65533;= BK&#65533;&#65533;&#65533;Xy&#65533;&#351;&#65533;c&#65533;&#65533;&#65533;8v&#65533;&#65533;&#65533;&#65533;&#65533;&#65533;S&#65533;Z&#65533;Y&#65533;f&#65533;L&#389;&#65533;'a&#65533;&#65533;<a&#65533;&#65533;&#65533;&#65533;&#65533;&#65533;e&#65533;)!Y&#65533;eR&#65533;&#65533;&#65533;7&#65533;&#65533;&#65533;l}j#&#65533;F&#65533;&#65533;&#65533;{&#1174;q.p&#65533;'(&#65533;r&#605;l&#65533;&#65533;'&#65533;&#65533;|&#65533;&#65533;;Z&#65533;&#585;&#65533;B&#65533;&#65533;&#65533;>&#65533;	&#65533;&#65533;Y@D&#65533;e&#65533;r&#65533;}&#65533;&#65533;%L0&#65533;E&#65533;&#65533;&#65533;&#396;&#408;&#65533;6:-&#65533;:&#65533;&#483;&#65533;*&#65533;&#65533;&#65533;&#65533;&#65533;&#65533;&#65533;&#65533;!J
&#65533;{&#65533;X!&#65533;&#65533;  	l&#65533;&#65533;V &#65533; &#65533;&#65533;$'&#65533;CVEl&#65533;&#65533;\j&#65533;&#65533;k&#65533;	&#65533;&#65533;&#1438;&#65533;S&#65533;&#65533;&#65533;'&#65533;&#65533; R;&#65533;C&#65533;&#65533;)&#65533;!9Q&#65533;&#1503;&#65533;ZlG&#1511;&#65533;X5&#65533;&#65533;&#65533;f&#65533;&#65533;&#65533;&#65533;,&#65533;TSOID&#65533;&#65533;x&#65533;V&#65533;A5&#65533;&#65533;@&#65533;&#65533;&#65533;
&#65533;	a&#65533;&#65533;&#65533;7&#1643;&#65533;i&#65533;S S&#65533;g&#65533;&#65533;&#65533;&#65533;&#65533;&#65533;&#65533;&#43180;&#65533;o794:&#65533;&#65533;y&#65533;qw&#65533;pb&#65533;x&#65533;&#65533;&#65533;&#65533;4[&#65533;6&#65533;#<&#65533;&#65533;I`Ppm!&#65533;&#65533;&#65533;&#65533;U&#65533;k&#1114;&#65533;&#65533;&#65533;q&#65533;&#1416;8D&#1706;&#65533;&#65533;5&#65533;&#65533;)Gk&#65533;Cp i&#65533;(&#65533;&#65533;&#65533;&#65533;m&#65533;;&#65533;&#65533;c&#1360;&#65533;&#65533;oI=iY&#65533;&#65533;DfC&#65533;&#65533;&#19793;&#65533;&#65533;&#65533;&#65533;&#65533;&#65533; &#65533;&#65533;&#65533;&#65533;X&#65533;>D&#65533;&#65533;~&#65533;&#65533;CJvH &#65533; &#65533;&#65533;1z&#65533;>y&#65533;AY&#65533;&#65533; &#65533;m&#65533;&#65533;	&#65533;&#65533;&#65533;&#65533;E&#65533;&#65533;&#65533;:&#65533;&#65533;{&#65533;&#65533;&#747;&#65533;&#65533;&#65533;&#65533;&#65533;&#65533;&#65533;9K&#65533;&#65533;a&#65533;&#65533;hq&#65533;&#65533;IS6&#65533;sT&#65533;&#65533;W&#65533;T
x&#65533;&#65533;&#65533;&#65533;x&#65533;'&#65533;&#65533;&#65533;\&#65533;&#65533;2|9)&#65533;&#65533;&#65533;x&#565;&#65533;&#663;&#65533;&#1646;b&#1735;&#65533;p&#65533;&#65533;&#1396;i&#65533;&#65533;g&#65533;&#65533;&#65533;{]&#65533;Q&#65533;&#65533;!&#65533;Dj&#65533;z&#65533;&#65533;&#65533;&#65533;&#65533;3i;t&#65533;&#65533;"&#65533;&#1337;&#65533;&#1785;@&#65533;&#65533;7&#65533;&#65533;b&#65533;;&#65533;&#65533;&#1137;0Z&#65533;&#65533;k&#65533;&#65533;&#65533;}!&#65533;L7&#65533;r&#660;&#65533;&#65533;&#65533;&#65533;&#65533;&#65533;Ao
&#65533;W&#65533;`	%&#65533;&#65533;!P&#65533;0f&#65533;&#65533;&#65533; *h&#65533;&#65533;&#65533;<&#65533;!&#65533;K&#65533;&#65533;[y_*:&#65533;%&#65533;&#65533;&#65533;&#65533;&#65533;,&#65533;Y&#65533;&#65533;u&#65533;&#65533;&#65533;]H&#65533;&#65533;&#65533;&#65533;&#32013;h&#65533;=&#65533;&#65533;&#65533; +&#65533;&#65533;&#65533;N&#65533;XL&#65533;&#65533;r&#65533;&#65533;&#65533;&#65533;&#65533;&#65533;&#65533;sM&#65533;&#65533;g&#65533;&#65533;Z&#65533;&#65533;&#65533;&#65533;&#65533;&#65533;&#65533;S&#65533;k@&#65533;&&#65533;&&#65533;&#65533;&#65533;&#65533;&#65533;(z&#65533; g&#65533;&#65533;K&#65533;&#65533; <&#65533;D&#65533;&#65533;&#65533;&#65533;&#65533;Y<&#65533;X&#65533;&#65533;&#65533;&#65533;&#65533;&#65533;&#65533;&#65533;dz< &#65533;5&#155;iL&#65533;U
&#65533;@|&#65533;&#65533;9tJy&#65533;JdS&#65533;&#65533;&#65533;&#147;&#65533;k&#65533;&#65533;TM&#65533;&#65533;&#65533;s&#65533;&#65533;5l"&#65533;&#65533;&#65533;kT&#65533;;&#65533;&#65533;7&#65533;&#438;&#65533;&#65533;&#65533;}&#1846;`&#1725;.&#65533;&#65533;?g&#65533;&#65533;&#65533;&#65533;&#65533;&#65533;SC[&#65533;&#65533;&#340;6&#65533;J*&#65533;&#65533;&#65533;h&#65533;*&#65533;'&#65533;&#65533;&#65533;&#65533;&#65533;&#65533;e&#65533;2J&#65533;&#65533;&#65533;8&#65533;;&#65533;&&#65533;&#65533;J&#508;&#65533;&#65533;&#65533;&#65533;+&#65533;&#65533;&#65533;&#65533;&#65533;zs!h&#65533;o;&#65533;&#65533;V$&#65533;&#563;{U@&#65533;&#65533;&#65533;&#65533;Jk&#65533;X&#65533;&#65533;&#65533;x&#629;c&#65533;q&#65533;X&#65533;&#65533;&#65533;&#65533;c&#65533;]_;]&#65533;4&#65533;2&#65533;&#65533;G&#65533;&#65533;,&#65533;Y&#65533;l+&#65533;&#65533;&#65533;kS&#65533;&#65533;< &#592;&#65533;&#65533;rL&#65533;)&#65533;u&#65533;A7{&#65533;&#65533;&#65533;+&#65533;&#65533;l&#65533;&#65533;\, Ka&#65533;l&#65533;&#65533;&#65533;&#65533;&&#65533;&#65533;f&#65533;&#826;&#65533;&#65533;)&#65533;&#65533;&#65533;&#65533;ol&#65533;&#65533;+&#65533;!&#65533;&#65533;U&#65533;g&#65533;L2&#65533;&#65533;&#65533;&#65533;&#65533;&#65533;&#65533;F&#65533;`&#65533;&#65533;&#65533;&#65533;j&#65533;&#65533;g&#46002;[&#65533;~&#65533;&#65533;;E&#65533;s&#65533;C&#65533;f\1C&#65533;&#65533;T&#65533;&&#65533;&#65533;0&#65533;rZ&#65533;&#65533;pDU!&#65533;zz&#65533;&#65533;&#65533;='&#1567;&#65533;K&#65533;b.H&#65533;&#65533;&#65533;&#65533;&#65533;&#65533;{&#65533;&#65533;&#65533;;&#65533;&#1277;&#65533;&#346;K&#65533;+R&#65533;&#65533;&#65533;C&#65533;&#65533;&#65533;&#65533;&#784;{&#65533;0&#1253;&#1343;&&#65533;&#65533;&#65533;z&#65533;&#65533;:}&#65533;!}&#65533;u
DH
Otz&#785;{G&#65533;J&#65533;&#65533;&#65533;&#65533;&#65533;L{&#65533;Pm&#65533;&#65533;&#342;&#65533;(&#65533;V&#65533;TX=\A&#1488;&#65533;m)&#65533;+&#65533;Ip&#65533;&#65533;s<v&#65533;&#65533;g-&#1719;|&#65533;&#65533;Sd&#65533;&#65533;&#864;L&#65533;&#65533;"P6&#65533;&#65533;|&#65533;O;&#65533;&#65533;&#65533;&#65533;&#65533;j@&#65533;&#65533;&#65533;&#65533;&#65533;	&#772;S&#65533;+&#42697;&#65533;I1]&#397;&#65533;&#65533;&#65533;&#65533;-&#65533;&#65533;&#65533;&#65533;9:t 
W&#65533;&#65533;&#65533;&#1276;&#65533;F^&#65533;($&#65533;e]&#65533;&#65533;~&#65533;#&#65533;&#65533;&#65533;\&#680;M&#65533;&#65533;&#65533;&#65533;&#65533;=&#65533;G&#65533;&#65533;~pt^&#65533;A&#65533;&#65533;&#65533;&#65533;&#65533;&#65533;&#65533;&#65533;&#65533;&#65533;&#1783;&&#65533;&#65533;&#65533;&#65533;)&#36574;}&#65533;N&#65533;N&#65533;\&#65533;&#65533;&#65533;&#65533;R3&#65533;&#65533;&#65533;&#65533;T]&#65533;sk&#1861;&#65533;&#65533;l4&#65533;!&#65533;&#65533;G&#65533;
&#65533;&#65533;&#65533;&#65533;&#728;}&#2013;&#65533;&#1907;&#65533;&#65533;,&#65533;F^&#65533;&#65533;|&#1927;&#65533;&#65533;2&#65533;&#65533;\A^l&#65533;=&#65533;l9]&#65533;?~&#65533;OYnd&#65533;&#65533;
&#65533;&#65533;&#868;o+&#65533;&#65533;&#1894;&#65533;&#65533;&#65533;&#65533;&#65533;&#65533;&#65533;&#65533;c&#65533;L&#65533;&#65533;&#2034;&&#65533;>&#52964;&#65533;&#65533;&#65533;v&#65533;&#65533;&#65533;&#65533;t&#65533;&#65533;:&#65533;,+&#65533;&#65533;v&&#65533;&#65533;&#65533;~B&#65533;;&#65533;&#65533;&#65533;&#65533;@&#65533;&#65533;D&#65533;*&#65533;=&#65533;vM&#65533;&A&#65533;%lW&#65533;&#65533;&#65533;`&#65533;X&#65533;/M&#65533;J]LJE&#65533;&#65533;&#65533;&#65533;&#65533;&#65533;&#65533;+z&#65533;&#65533;^&#65533;J&#65533;&#65533;&#65533;&#65533;&#65533;&#65533;m&#65533;X&#65533;&#65533;|}4&#65533;&#65533;&#65533;p&#65533;|x&#65533;&#65533;&#65533;f&#65533;OZzk&#65533;&#65533;i&#65533;&#65533;&#65533;&#65533;&#65533;{&#65533;&#65533;&#65533;o&#65533;(&#65533;&&#65533;&#65533;&#699;K&#65533;iY&#65533;\&#65533;r&#65533;.&#65533;&#65533;>&#65533;zM&#65533;r~&#65533;&#65533;.;&#65533;5&#648;&#65533;&#65533;}&#65533;(I<OD&#65533;L~&#65533;&#65533;&#65533;l&#65533;&#65533;m&#65533;%*hw&#774;]&#65533;3}p&#65533;&#1960;&#65533;";&#65533;&#65533;=o,U^&#65533;&#65533;&#1660;&#65533;&#65533;&#65533;&#65533;&#65533;&#65533;]&#65533;&#260;&#65533;&#65533;	m&#1722;&#65533;&#65533;&#65533;&#65533;&#65533;&#65533;x&#65533;&#65533;&#65533;&#65533;&#798;&#65533;&#65533;q&#65533;n4&#65533;&#65533;&#65533;&#65533;&#65533;E;&#65533;&#1197;&#65533;&#65533;&#65533;&#65533;&#65533;&#65533;&#65533;&#65533;xkto&#65533;&#65533;+lL&#65533;&#65533;+r=&#65533;&#65533;[&#65533;&#65533;&#65533;&#65533;'&#65533;&#65533;X&#65533;&#65533;&#65533;&#65533;;&#65533;&#1407;D~&#65533;&#65533;~&#804;$&#1966;z&#65533;&#65533;&#65533;N^wR&#65533;&#65533;
&#65533;&#1404;&#65533;IO&#65533;} &#1597;^&#65533;|&#65533;&#65533;e&#65533;&#65533;&#65533;s0o&#65533;z&#65533;&#65533;.&#65533;|&#65533;&#65533;,&#65533;$&#65533;&#65533;m&#65533;&#65533;&#65533;&#65533;&#65533;~_&#65533;G`&#65533;y&#65533;&#65533;Rl&#65533;n&#65533;]&#65533;&#65533;&#65533;&#65533;G&#1474;&#65533;&#65533;&#65533;&#65533;[&#65533;6n&#65533;oU&#65533;FfG<&#65533;&#65533;&#65533;C&#65533;&#65533;&#65533;&#65533;W&#65533;&#576;S&#65533;S&#65533;&#65533;&#65533;&#65533;A&#65533;&#65533;&#65533;%&#65533;&#65533;&#65533;&#65533;n&#65533; &#65533;&#65533;&#65533;&#65533;4&#65533;?B&#65533;&#65533;&#65533;l&#65533;&#65533;&#65533;?&#65533;&#686;&#65533;wO&#65533;x&#65533;&#1691;&#65533;)`&#65533;&#65533;&#65533;l&#65533;&#1163;&#65533;&#1998;&#65533;U&#65533;&#65533;#D&#65533;&#65533;)9.r&#65533;&#65533;&#65533;C|3&#65533;&#65533;&#65533;&#65533;w&#65533;6B&#65533;&#65533;&#65533;'R&#65533;&#65533;>f&#65533;d&#65533;_&#65533;&#559;&#65533;Sa&#65533;&#65533;&#65533;&#65533;&#65533;Jj@&#65533;'OL7&#65533;"&#65533;&#65533;&#65533;$&#65533;O&#65533;&#65533;&#65533;&#65533;&#65533;&#65533;&#65533;&#65533;&#65533;&#65533;&#65533;&#65533; s=&#65533;&#65533;&#65533;=8V`&#65533;&#65533;Z&#65533;&#65533;&#65533;&#65533;&#65533;&#65533;&#65533;&#65533;&#65533;&#65533;&#65533;&#65533;&#65533;&#65533;	l<
la:&#65533; &#65533;&#65533;&#65533;&#65533;&#65533;&#65533;&#65533;&#65533;&#65533;&#65533;&#65533;&#65533;&#65533;&#65533;]&#65533;9&#65533;&#65533;&#65533;&#65533;
&#65533;&#65533;&#65533;&#65533;&#65533;&#65533;&#65533;&#65533;&#65533;&#65533;&#65533;G~br&#65533;a&#65533;&#65533;&#65533;&#65533;:&#65533;&#65533;&#65533;&#65533;&#65533;K&#1517;&#65533; &#1962;A8F&#65533;&#65533;r&#65533;!0q&#65533;9&#65533;]&#65533;&#65533;&#65533;S&#65533;&#65533;a&#65533;@:&#65533;VocI&#65533;&#65533;M`&#65533;&#65533;=&#65533;;&#65533;&#65533;	OJ&#65533;Y&#65533;&#65533;x0&#65533;7&#65533;
&#65533;&#65533;&#65533;(/&#65533;G&#65533;&=GU&#65533;F&#65533;&#65533;&#65533;"LW)}&#65533;&#65533;&#65533;&#1188;&#65533;W&#65533;v&#65533;U&#65533;&#65533;NF&#65533;Uk
M&#65533;L&#65533;&#65533;UJ&#65533;n&#65533;n&#65533;&#65533;&#65533;&#65533;#&#65533;k)Ah&#65533;-&#65533;j&#65533; &#65533;&#65533;p&#65533;7&#65533;&#65533;&#65533;9&#65533;&#65533;&#65533;r&#65533;&#65533;2U&#65533;&#65533;&#984;&#65533;&#974;&#65533;&#65533;Lf&#65533; 7&#65533;&#65533;@4&#65533;&#10078;&#65533;&#65533;&#65533;<&#65533;&#65533;7&#26425;9wK&#65533;+&#65533;_&#65533;pB&#65533;&#484;&#65533;&#65533;f&#65533;&#65533;&#65533;Us&#65533;K&#65533;;&#65533;&#65533;2Q&#65533;t&#65533;&#65533;k&#1585;X&#65533;22&#65533;&#65533;R&#65533;Ab&#65533;&#65533;&#65533;&#65533;T&#65533;T|&#65533;&#1757;>&#65533;&#65533;&#65533;_&#65533;Y&#65533;&#65533;&#65533;&#65533;&&#65533;&#65533;%&#65533;H&#65533;&#65533;&#65533;&#65533;r&#65533;%&#65533;&#65533;;&#65533;U&#65533;&#65533;lq&#1433;?&#65533;&#65533;?&#1420;d&#65533;D
W&#65533;C&#65533;&#65533;v&#65533;@&#65533;&#65533;M&#65533;Mx&#65533;`&#65533;Y&#65533;&#65533;K&#65533;&#65533;o,&#65533;&#65533;&#65533;M&#217;f&#65533;b&#65533;&TP&#65533;&#65533;&#65533;t&#65533;&#65533;gd/&#65533;!y]v&#1757;&#65533;x&#65533;ue^wx'&#65533;U&#65533;m5&#65533;z&#65533;}&#65533;I[HTW&#65533;G&#65533;&#65533;TjA&#65533;&#65533;&#65533;4&#65533;&Xj&#65533;9g&#65533;h"&#65533;&#1541;&#65533;8&#65533;k&#65533;e&#65533;Oov&#65533;&#992;&#65533;bH&#65533;a&#65533;c&#65533;n&#65533;A&#65533;l&#65533;&#65533;e&#65533;&#65533;&#65533;&#1737;u&#65533;&#65533;K&#65533;&#65533;&#65533;&#65533;3&#65533;6c&#65533;)&#65533;#N?I&#65533;&#65533;&#745;3%&#65533;)k&#65533;&#65533;@%U&#65533;<&#65533;&#65533;&#65533;a	"U&#65533;&#65533;X&#65533;&#65533;&#65533;]&#65533;&#65533;g&#65533;&#65533;I&#65533;&#65533;&#65533;)&&#65533;&#65533;&#65533;*-/n&#65533;&#14020;mPj&#65533;~!:&#65533;v&#65533;gb&#65533;&#65533;&#65533;Z&#65533;a&#65533;1&#65533;&#65533;P&#65533;&#65533;&#65533;[h&#65533; &#65533;8&#65533;&#65533;&#65533;v&#65533;q&#853;8&#65533;&#65533;&#65533;.P&#65533;r&#65533;)&#65533;&#65533;"&#65533;p&#183;F&#65533;c&#65533;&#65533;&#65533;E&#65533;&#1050;&#65533;&#65533;u&#65533;&#1914;&#65533;&#65533;RY&#65533;&S
k&#724826;gU&#65533;T)&#748;z&#65533;&#65533;&#65533;&#65533;al3}e&#65533;&#65533;&#65533; nk0p&#65533;&#65533;Y&#59245;&#65533;&#732;&#65533;&#65533;&#65533;b&#65533;&#65533;K&#65533;&#65533;&#65533;6#&#65533;?&#629;&#65533;&#65533;53&#65533;&#932;&#65533;Y&#65533;&#65533;a>j&#65533;}c&#65533;
&#65533;Mj&#65533;-][&#65533;&#65533;&#65533;&#65533;&#65533;&#65533;&#65533;&#65533;&#65533;&#65533;&#65533;7&#65533;Mmu/&#65533;&#65533;&#65533;T&#65533;\B&#65533;&#65533;'&#65533;gl&#65533;Q&#65533;l&#65533;&#65533;&#362;&#65533;&#612;&#65533;&#65533;I&#65533;&#65533;&#65533;>&#65533;&#65533;&#65533;&#65533;J6&#65533;q&#65533;8S&#65533;9	&#65533;&#65533;&#65533;]&#65533;@&#65533;&#65533;"d&#65533;&#65533;&#65533;&#65533;O&#65533;+{&#65533;&#65533;r&#65533;&#992;h&#65533;&#65533;&#65533;&#65533;&#65533;.&#65533;&#6491;,R&#65533;.&#65533;&#65533;&#65533;1i&#65533;-&#65533;5&#65533;nCLI&#65533;;V&#65533;&#65533;&#65533;&#65533;&#1516;=&#65533;&#65533;cIx&#6164;\&#65533;&#65533;&#266;E2x&#65533;%&#65533;&#65533;&#723;&#732;&#65533;&#65533;&#65533;'&#65533;34&#65533;/&#65533;&#65533;&#65533;kFh&#65533;&#65533;&#65533;[t&#65533;&#65533;&#1273;|"@&#65533;&#65533;i&#65533;&#65533;L&#65533;&#65533;&#65533;&#65533;yy&#65533;'&#65533;&#65533;&#65533;Hh&#65533;@&#65533;&#65533;m3&#65533;[?2&#36440;&#65533;dm&#65533;&#65533;M&#65533;&#65533;&#65533;A&#65533;G&#65533;ax&#65533;&#65533;2&#65533;&#65533;}&#65533;KR&#65533;&#65533;8&#65533;&#65533;&#65533;Qr&#65533;&#263;C&#65533;&#65533;&#65533;&#65533;3&#65533;"&#65533;/&#65533;&#65533;f1L&#65533;-PP-&#65533;&#552;%&#65533;@&#65533;&#65533;&#65533;F &#65533;Y&#65533;&#65533;&#65533;&#2002;&#65533;&#65533;&#1120;B&#65533;&#65533;C`&#65533;B7<&#65533;&#65533;&#65533;^W#&#65533;&#65533;&#65533;&#65533;&#65533;i0&#65533;+*&#65533;&#65533;&#65533;&#65533;&#65533;&#65533;P&#65533;Q&#65533;\&#65533;&#65533;&#65533;Y&#65533;n&#65533;&#65533;V&#65533;Z0$$*s}&#65533;&#65533;&#65533;&#65533;Gq"&#65533;J&#65533;zx&#65533;FJ2W&#65533;+'\V&#65533;&#65533;&#65533;&#65533;}0<&#65533;&#65533;&#65533;(&#65533;&#532;z&#65533;c4Vi&#65533;a&#65533;&#65533;&#65533;&#65533; &#65533;&#65533;&#65533;&#65533;&ka&#65533;&#65533;JzG&#65533;aP&#65533;v&#65533;&#65533;&#65533;&#65533;F6&#60184;&#65533;&#65533;]&#65533;&#65533;&#65533;G&#65533;%&#65533;#&#65533;QL,@G&#65533;2]&#65533;&#65533;&#65533;-&#713;2~'&#65533;vh&#65533;JF&#65533;?<$}h8 &#65533;&#65533;=JK&#65533;:Q&#65533;&#65533;&#65533;r&#65533;&#65533;'&#65533;P&#65533;6S&#65533;&#65533;?,Y&#65533;)&#65533;&#65533;&#1149;&#65533;&#65533;&#65533;Z&#65533;&#65533;5&#65533;ISR&#65533;$f.w&#65533;@&#1020;-Q&#65533;S&#65533;&#1232;&#65533;L&#65533;u&#65533;&#388;#&#65533;&#65533;&#65533;&#65533;&#65533;E&#1252;&#65533;j&#65533;	&#65533;&#65533;&#65533;&#65533;&#65533;j&#65533;p&#65533;>&#65533;'&#65533;p.r&#65533;@d&#65533;9&#1737;&#605;&#65533;S&#7396;&#65533;&#65533;&#65533;&#65533;En}&#65533;i(gJ&&`N%&#65533;?	
&#65533;&#65533;&#65533;Rg&#65533;&#65533;"B&#65533;&#65533;P&#464;&#523;4&#65533;&#65533;&#1684;1&#1364;R&#65533;&#65533;&#65533;,&#65533;U&#65533;Qw&#65533;	mjc&#65533;a7&#65533;K&#65533;&#65533;&#65533;&#65533;I&#65533;&#1249;2&#65533;J&#65533;&#65533;&#65533;&#1980;Pr&#65533;%.&#65533;&#65533;&#65533;&#65533;f/<&#65533;	&#1328;&#65533;:P{ZI&#65533;&#65533;&#65533;&#65533;,&#65533;<a&#384;{&#65533;&#65533;&#65533;&#65533;*)&#65533;&#65533;&#1170;&#1460;~Y[@t&#65533;(&#65533;&#65533;[&#65533;&#65533;W&#65533;&#65533;&#65533;&#65533;&#65533;&#65533;@&#65533;&#65533;&#65533;&#65533;&#65533;j&#65533;&#1449;&#65533;}j3&#65533;8Fm&#65533;&#65533;&#65533;&#65533;&#65533;+&#65533;&#65533;&#65533;&#65533;&#65533;&#65533;&#590;&#65533;<&#65533;mU&#65533;L'&#65533;I&#65533;,&#65533;eq~&#65533;&#65533;&#65533;6&#65533;&#65533;&#65533;X,&#65533;&#65533;&Y6&#65533;&#65533;&#65533;&#65533;P&#65533;&#65533;H/&#65533;&#65533;&#65533;&#65533;&#1796;&#65533;&#65533;&#65533;F@{&#65533;&#65533;mh&#65533;R&#65533;&#65533;&#65533;7&#65533;&#65533;&#65533;&#65533;h&#65533;J&#65533;U&#65533;&#65533;~=;&#54964;&#65533;&#65533;&#65533;B&#65533;A&#65533;I\&#65533;&#65533;VX&#65533;&#60229;I&#65533;&#65533;d&#65533;&#65533;:&#65533;&#65533;r&#65533;&#65533;&#65533;&#65533;&#65533;&#65533;U;j]*N&#65533;&#65533;{&#65533;&#1520;&#65533;RA&#65533;&#65533;/&#1839;&#65533;&#65533;&#65533;&#65533;&#65533;&#65533;d&#65533;|&#65533; [r&#65533;&#65533;;rf9I_&#65533;&#65533;S&#65533;&#65533;&#65533;n&#65533;&#65533;2&#65533;&#65533;&#161;&#65533;/&#65533;/&#65533;&#65533;&#65533;(0&#65533;&#65533;kU&#65533;&#65533;&#65533;&#65533;7&#65533;&#65533;P"&#65533;Sn&#65533;&#837;&#816;&#65533;&#65533;&#65533;&#65533; D&#65533;/,X&#65533;>K&#65533;0&#65533;&#65533;mH&#65533;L&#65533;O&#65533;&#65533;&#65533;#&#65533;&#65533;&#65533;>rB&#65533;r&#65533;&#65533;&#65533;z&#65533;w&#65533;c&#65533;&#65533;&#166;&#65533;&#65533;&#65533;&#65533;N&#65533;^IJ&#65533;=Y4_&#65533;8&#65533;&#65533;&#65533;&#65533;n]&#65533;&#65533;J+&#65533;&#65533;h&#948;&#65533;&#65533;&#65533;j&#65533;E%v&#65533;^&#65533;H&#811;&#65533;pn&#65533;&#65533;`3OO&#65533;&#65533;&#65533;&#65533;l&#65533;&#65533;&#65533;a&#65533;&#65533;&#65533;&#65533;2&#65533;b&#65533;&#65533;Z&#65533;&#65533;&#65533;h0&#65533;V7Z&#65533;!&#65533;&#65533;s&#65533;[&#1912;&#65533;&#65533;&#260;Nv2g|&#65533;#&#65533;0&#65533;&#65533;7&#65533;&#65533;e&#65533;&#65533;&#65533;&#65533;&#65533;&#65533;!:]&#65533;#&#65533;&#65533;&#65533;6T_&#65533;&#65533;{j &#65533;!&#1397;p n-&#65533;[+&#65533;Z&#65533;&#65533;&#65533;v&#65533;&#65533;&#65533;&#65533;&#65533;F5&#65533;`&#60794;Y@UP=U&#65533;&#65533;ve&#65533;&#65533;]c&#65533;T&#65533;U&#65533;&#65533;F&#65533;-&#65533;\&#65533;&#65533;0&#65533;v&#813;MZ&#65533;&#65533;xV&#65533;&#65533;&#65533;g&#65533;&#65533;&#65533;&#65533;&#65533;&#65533;+&#65533;&#65533;J&#65533;&#65533;.&#65533;&#65533;|7&#65533;&#65533;6&#65533;&#65533;s&#65533;&#65533;&#608;&#65533;&#65533;&#65533;Mo&#65533;&#65533;&#65533;f&#65533;N&#65533;P7+&#65533;&#65533;&#65533;&#65533;;&#65533;&#65533;,&#610;2yKN&#65533;&#65533;R&#65533;^&#65533;8&#65533;<&#65533;&#65533;v&#65533;&#65533;[=&#65533;a3&#65533;&#65533;&#65533;Bi-&#65533;<&#65533;&#65533;&#65533;&#65533;&#65533;&#65533;&#65533;&#65533;]&#65533;&#65533;&#65533;]&#65533;&#65533;&#65533;#H&#447;&#65533;<!w&#65533;&#65533;&#65533;'?&#65533;k&#65533;&#65533;VF_5&#65533;&#65533;H&#65533;&#65533;&#65533;&#65533;&#65533;{&#65533;&#65533;&#65533;&#65533;&#65533;&#65533;D0&#65533;&#65533;7&#65533;x-&#65533;&#65533;&#65533;$&#65533;\.&#65533;&#65533;&#65533;&#65533;i8&#65533;j_&#65533;&#65533;[\&#65533;&#65533;w&#1561; &#65533;&#65533;&#65533;&#65533;&#65533;&;{?=&#65533;&#65533;&#65533;B;?^&#65533;Q7&#579;LZ&#65533;&#65533;&#65533;&#65533;&#65533;&#65533;r&#65533;&#1020;&#65533;&#65533;&#65533;:oQ+&#65533;&#65533;&#65533;&#65533;8&#65533;W&#65533;&#65533;n&#65533;&#251;&#65533;@&#65533;W&#65533;&#65533;&#65533;&#65533;&#65533;&#65533;&#65533;&#65533;&#65533;&#65533;w&#65533;yVD&#65533;T&#65533;&#65533;&#768;\|&#65533;n&#65533;hJ&#65533;\B&#65533;W&#65533;z&#65533;&#65533;A)&#65533;n&#65533;1N&#65533;M&#65533;&#65533;~QEVGu~&#65533;7U&#65533;Ve&#65533;|>&#65533;Sb&#65533;|&#65533;&#65533;v&#418;2,x%*(j,O&#65533;
&#65533;q&#65533;&#65533;&#65533;ve&#65533;~&#65533;&#1475;>Xk/&#451;?&#65533;_&#65533;&#65533;/&#65533;&#65533;&#65533;k.&#65533;H&#65533;LFZ&#65533;&#65533;&#65533;`&#65533;(&#65533;5 &#65533;G?8m&#65533;'k&#65533;&#65533;cn&#65533;{&#65533;B(b&#65533;&#65533;&#65533;(&#65533;z	&#65533;&#65533;W&#65533;.&#65533;&#65533;z&#65533;"&#65533;&&#65533;&#65533;z&#65533;F&#65533;+Axx!fxTa&#65533;!g&#65533;F~&#65533;&#65533;{&#65533;&#65533;D&#65533;&#65533;:&#65533;R@&#65533;&#65533;S85&#58626;E&#65533;&#65533;`'
.X
A&#20646;P&#65533;j&#65533;xj&#65533;v&#65533;}:&#65533;{WW&#65533;?&#65533;j&#65533; Q8&#65533;5&#65533;q7&#65533;&#65533;&#65533;ki#&#65533;xy&#65533;y&#65533;~&#65533;&#453;D0&#65533;T&#65533;!&#65533;Uc&#65533;1a&#65533;g&#65533;&#65533;}A&#65533;P&#65533;&#65533;&#65533;&#65533;&#65533;W&#65533;&#65533;&#65533;v&#65533;\%&#65533;&#65533;Ssxh&#65533;&#1396;?&#65533;&#65533;&#65533;&#65533;h)Pb&#65533;&#65533;&#65533;"dU&#65533;&#65533;vA&#65533;:&#65533;an&#65533;&#65533;G&#65533;a8$&#65533;&#65533;&#65533;I &#65533;%&#65533;&#65533;&#65533;N&#65533;&#65533;&#65533;X &#65533;'
&#65533;&#514;N}&#1271;Iwm&#456;q&#65533;e2we&#65533;&#65533;}&#65533;&#65533;&#65533;c&#65533;{pg{&#65533;&#65533;&#65533;x&#65533;r&#65533;-`vml&#65533;&#65533;&#645;&#65533; uvr&#65533;K&#1576;l&#65533;&#65533;&#65533;&#65533;_&#65533;'m&#65533;8{x&#65533;&#65533;`y&#65533;3&#65533;Vj&#65533;&#65533;&#65533;&#65533;&#65533;s&#65533;&#65533;De$G&#65533;SRtht$%b&#65533;@&#65533;&#65533;!J&#65533;"&&#65533;}&#1493;,&#65533;]	fL&#65533;&#65533;'&#65533;&#65533;^&#65533;_&#65533;H&#65533;&#65533;&#65533;&#65533;&#65533;&#65533;&#65533;&#65533;&#65533;&#65533;&#65533;H&#65533;&#65533;T&#305;H&#65533;&#65533;&#1602;	9&#65533;	j28&#65533;&#65533;n&#65533;&#65533;&#65533;&#65533;&#65533;w&#65533;~_v&#65533;<&#65533;&#65533;&#65533;xy&#65533;G{F&#65533;cti&#65533;uY&#65533;W&#65533;&#65533;&#65533;&#65533;&#65533;&#65533;&#65533;&#65533;&#65533;&#65533;Xl&#65533;&#65533;9a&#65533;&#65533;&#65533;+&#65533;W&#65533;"$&#65533;iy@&#65533;&#1491;G$&#65533;&#65533;D&#65533;rb:W&#65533;&#65533;&#65533;/V&#65533;u&#65533;<&#65533;VtU9&#65533;&#65533;'&#65533;&#65533;&#65533;t&#65533;6&#65533;&#65533;kf&#65533;&#65533;&#65533;&#65533;&#65533;	xP&#65533;&#65533;P&#65533;!&#65533;&#65533;&#65533;&#65533;&#65533;&#65533;&#65533;e&#65533;&#65533;'l&#65533;&#65533;&#65533;&#65533;&#65533;&#65533;&#529;H &#65533;Q&#65533;&#65533;Rl&#65533; &#1713;&#65533;D&#65533;&#65533;9&#65533;:$%F&#329;4}&#65533;I9 CpZ&#65533;&#65533;ez'P&#1000;kK&#1548;&#65533;qpIwb&#65533;&#65533;s&#65533;7V&#65533;j&#65533;yeux|&&#65533;&#65533;&#65533;s&#65533;[&#65533;7&#65533;&#65533;K@&#65533;&#65533;y/&#65533;&#65533;&#65533;&#65533;&#65533;&#65533;*&#65533;)&#65533;L&#65533;#Q&#65533;"c&#65533;z&#65533;&#1549;&#65533;M&#65533;&#65533;&#65533;8z)&#65533;V&#1637;L&#65533;	M&#65533;&#65533;<&#65533;i&#65533;-&#65533;R:&#65533;&&#65533;qqXz{	&#65533;&#65533;&#65533;Q&#65533;&#65533;Hh&#65533;Eg?&#65533;e&#65533;h&#65533;
&#65533;&#65533;Hh&#65533;&#65533;6 &#65533;I&#65533;&#65533;&#65533;&#65533;	&#65533;
&#65533;&#65533;$&#65533;&#65533;&#65533;jI&#65533;&#65533;ydV&#65533;
&#65533;d&#516;
&#65533;w&#65533;8&#65533;&#65533;&#65533;&#65533;&#65533;7&#65533;A&#65533;&#65533;&#65533;&#65533;&#65533;&#65533;&#65533; &#65533;I&#65533;&#65533;&#65533;V&#65533;a&#65533;&#65533;'U&#65533;&#65533;&#65533;&#1736;&#65533;&#65533;&#65533;&#65533;;&#534;m&#65533;_&#65533;1:qz1&#65533;h&#65533;VUtckFRib&#65533;&#65533;&#65533;&#65533;D&#65533;m&#65533;z&#65533;&#65533;&#65533;&#65533;wO&#1685;A&#65533;&&#65533;Rj&#65533;l&#65533;&#65533;&#65533;&#65533;30&#65533;&#65533;&#874;`kP&#65533;&#65533;&#65533;&#65533; &#65533;
%&#65533;&#65533;e&#65533;&#65533;&#65533;&#65533;&#65533;&#65533;e&#65533;go&#1159;v&H&#65533;)c&#65533;&#65533;&#65533;&#65533;&#65533;u&#65533;z&#65533;a&#65533;&#65533; &#65533;&#65533;&#65533;8&#65533;&#65533;y&#65533;&#65533;
g&#65533;Y&#65533;&#65533;&#43549;&#65533;&#65533;&#65533;&#65533;&#65533;&#41688;&#65533;&#65533;[&#65533;&#65533;&#65533;&#65533;&#65533;&#65533;x&#65533;Y&#504;&#65533;6&#65533;&#65533;6&#65533;&#65533;&#65533;W&#65533;@YwYm&#65533;9j&#65533;&#65533;&#65533;&#65533;&#65533;y>c&#65533;&#1123;&#65533;)B-F&#65533;{e*%tQ&#65533;)%2&#65533;w~&#65533;a&#65533;_&#65533;`&#65533;*&#65533;&#65533;&#65533;jHG&#65533;&#65533;$	&#65533;3j&#65533;c&#65533;&#65533;&#65533;&#65533;
Y&#685;H&#65533;&#65533;&#65533;JK~&#65533;?po[2&#65533;
&#65533;x&#65533;&#65533;&#65533;T&#65533;&#65533;&#65533;#j&#65533;&#65533;g
q&#65533;&#65533;&#65533;(&#65533;^&#65533;{&#65533;&#65533;&#65533;&#65533;H&#65533;M&#65533;&#65533;aXVj&#65533;&#65533;&#65533;6k`&#65533;SW&#65533;Z&#1777;*&#65533;z	;X&#65533;j&#65533;&#65533;F&#65533;&#65533;&#65533;&#65533;\&#65533;Qb&#65533;*&#65533;;r&#3169;z&#65533;|) 3&#65533;l4x&#65533;&#65533;D&#65533;H&#65533;`&#65533;nG&#1266;D(&#65533;&#65533;&#65533;:&#65533;8&#65533;&#65533;&#65533;&#65533;&#65533;<&#65533;&#65533;G{&#65533;C&#65533;&#65533;&#388;.&#65533;&#65533;&#65533;*&#65533;&#65533;	&#1497;K&#65533;&#65533;&#65533;&#65533;wZV&#65533;Y&#65533;7&#65533;4&#65533;xJ&#65533;H&#65533;J&#65533;&#748;&#65533;&#65533;&#65533;&#65533;\&#65533;&#65533;&#1679;g&#721;&#65533;&#65533;&#65533;GB&#65533;&#65533;&#65533;&#65533;&#65533;&#65533;*&#65533;&#65533;6&#65533;uKe&#65533;&#65533;&#65533;6&#65533;na&#65533;w&#65533;&#65533;1&#65533;&#65533;&#65533;&#65533;&#65533;Y&#65533;&#65533;&#65533;&#65533;Y&#65533;&#65533;&#65533;&#65533;g&#65533;<&#65533;n&#65533;&#65533;&#65533;&#65533;&#1814;&#65533;{@&#65533;d&#65533;&#65533;	&#65533;q&#65533;&#65533;Z&#1607;&#65533;&#65533;&#65533; &#65533;&#65533;j&#65533;&#65533;K&#65533;&#1936;&#65533;l9&#65533;&#65533;&#65533;&#65533;&#65533;K&#65533;&#65533;'f	&#65533;&#65533;k&#65533;&#65533;&#763;&#65533;&#65533;&#1578;&#65533;&#65533;z&#65533;&#65533; Ra&#65533;VK&#65533;&#65533;cjR&#65533;C&#65533;&#65533;L&&#65533;g&#65533;,&#51678;y&#65533;D&#65533;&#65533;&#65533;&#65533;&#65533;&#65533;JVg&#65533;&#65533;&#65533;5&#65533;:&#65533;&#65533;&#1617;W@&#65533;W&#65533;&#65533;y&#65533;&#63985;-&#65533;	&#65533;&#65533;Z&#65533;VG&#65533;`&#65533;&#65533;&#65533;i&#65533;7&#65533;&#65533;&#345;;Z<&#65533;&#65533;&#65533;&#65533;&#65533;&#29559;J&#65533;{U&#65533;&#229;V &#65533;5$Q&#65533;1&#65533;&#2011;&#65533;&#65533;W&#65533;&#65533;&#65533;&#65533;&#1724;&#65533;&#1391;C&#65533;&#65533;&#65533;/&#65533;&#65533;&#65533;&#65533;&#65533;)&#65533;&#65533;A,&#65533;&#65533;&#65533;&#358;u~i&#65533;DD&#65533;Y&#65533;&#65533;:&#65533;#&#65533;k&#65533;E&#65533;d&#65533;)UJ&#65533;&#65533;&#65533;iZ%&#65533;&#65533;&#65533;&#65533;&#65533;&#65533;&#65533;#&#65533;&#1787;jO&#65533;&#65533;&#65533;&#65533;&#65533;{&#65533;V&#65533;&#65533;Z&#65533;&#65533;&#550;&#65533;&#65533;&#65533;&#65533;&#65533;&#65533;&#65533;&#65533;*&#65533;D&#65533;&#65533;a&#65533;&#65533;C&#65533;&#65533;&#65533;&#276;&#65533;&#65533;R&#65533;&#65533;&#65533;&#65533;@&#65533;|"&#65533;D&#65533;V&#65533;&#65533;&#65533;e&#65533;j&#65533;&#65533;:&#65533;,;&#65533;&#65533; &#65533;j&#65533;x&#539;&#65533;&#65533;J&#65533;&#65533;&#65533;M&#65533;&#65533;&#65533;&#65533;&#45854;&#65533;&#65533;&#65533;&#65533;,&#438;&#65533;&#148;L&#65533;&#65533;&#65533;&#65533;,7&#65533;&#65533;&#65533;<v&#65533;t&#65533;&#65533;BZ&#65533;&#65533;I&#702;&#65533;)<{&#65533;^&#65533;c&#65533;&#65533;&#65533;&#65533;G&#65533;&#65533;&#65533;\&#65533;&#65533;&#65533;&#65533;&#65533;J&#65533;&#65533;I&#65533;&#65533;\m&#65533;&#65533;&#65533;&#502;&#65533;kr(K
+&#65533;&#65533;&#65533;x&#65533;&#65533;;&#65533;&#65533;l&#65533;&#65533;&#65533;&#65533;&#65533;&#65533;{)&#65533;&#65533;&#65533;y&#65533;&#65533;3&#65533;&#65533;&#65533;&#65533;&#65533;&#65533;&#65533;x&#65533;
'+&#65533;*&#370;&#65533;&#483;l&#65533;&#65533;&#65533;q&#715;|&#65533;&#537;z&#65533;l&#65533;&#65533;k&#65533;&#65533;&#65533;&#65533;&#65533;Z&#65533;&#65533;J&#65533;w	&#65533;&#65533;&#65533;&#65533;7gj&#65533;&#65533;&#65533;&#219;&#65533;&#609;&#65533;%SA&#65533;	&#65533;!Fx&#65533;efL&#257;j&#65533;b&#65533;&#65533;d+&#65533;
j&#65533;@y&#65533;&#65533;7&#65533;&#65533;k&#65533;&#65533;;&#65533;9-&#65533;&#65533;&#42558;&#65533;&#52772;&#65533;&#65533;&#65533;i&#65533;<&#65533;&#65533;&#65533;&#65533;&#65533;+&#65533;`L&#65533;wK&#65533;
&#65533;&#65533;&#65533;&#65533;:3;&#65533;!&#65533;&#1331;&#65533;B&#65533;-&#65533;&#65533;&#65533;&#65533;[&#65533;R&#65533;&f&#65533;'-U=&#896;x&#65533;+&#65533;n&#65533;&#65533;&#1458;\&#65533;&#65533;<&#65533;&#65533;P&#65533;<&#65533;J&#65533;[&#65533;&#65533;&#65533;,&#65533;|&#65533;&#65533;&#65533;&#1597;&#65533;&#343;&#65533;&#65533;$&#65533;&#65533;s&#65533;&#65533;&#65533;R&#65533;&#65533;Y&#65533;&#65533;&#65533;p&#65533;K&#65533;&#65533;e&#65533;&#65533;`&#65533;&#65533;&#65533;r&#65533;&#65533;&#1248;&#65533;&#65533;&#65533;&#65533;)&#65533;&#65533;&#65533;&#742;&#65533;&#2027;&#65533;&#65533;+&#65533;&#707;&#65533;/&#65533;g&#65533;,'&#65533;&#65533;,&#1224;:&#65533;&#413;&#65533;&#65533;wcZ&#65533;&#65533;&#65533;g&#65533;;6&#877;M&#65533;&#65533;\&#65533;&#1113;&#65533;S&#65533;^&#65533;&#146;&#65533;X&#65533;Y~&#65533;&#65533;&#65533;&#65533;,&#65533;&#65533;a&#65533;&#65533;<&#65533;1&#65533;&#65533;2&#1907;i&#65533;&#65533;w&#65533;&#65533;J&#65533;&#65533;&#65533;4&#65533;q@N&#65533;&#65533;&#65533;&#1807;M&#65533;&#65533;&#862;2&#29902;&#65533;:&#1491;&#65533;&#638;&#65533;&#65533;8ia&#65533;-&#65533;'&#65533;X&#65533;v&#65533;Y3&#65533;o&#65533;<P&#65533;:*B	&#65533;&#65533;&#65533;&#65533;L&#65533;&#65533;g&#65533;&#65533;f&#65533;&#786;&#65533;$&#65533;&#65533;&#65533;.[&#65533;[&#65533;F&#65533;&#65533;P&#65533;&#65533;y&#65533;&#65533;&#65533;&#65533;&#65533;&#659;&#65533;&#65533;&#65533;gN&#1220;&#65533;&#997;M&#65533;&#65533;&#65533;&#65533;&#65533;](&#65533;&#65533;&#65533;F&#65533;&#65533;&#65533;3Cw?&#65533;6&#585;~&#1025;&#65533;k&#65533;&#1529;&#65533;c5m&#65533;_Y&#65533;) &#65533;^Z&#65533;F~&#65533;
&#65533;&#65533;M&#65533;&#65533;`&#65533;&#1967;&#65533;&#65533;i&#65533;:^#&#65533;&#65533; &#65533;&#1389;&#65533;c&#65533;/&#65533;8&#65533;&#65533; &#65533;MOwM&#65533;&#65533;:y&#65533;&#65533;&#65533;&#65533;R&#65533;&#65533;&#65533;-&#65533;&#65533;&#65533;&#65533;&#65533;&#65533;&#65533;&#65533;m&#65533;=&#65533;&#1898;&#65533;&#65533;n&#65533;&#65533;&#65533;&#65533;&#65533;&#65533;&#366;&#65533;&#65533;&#65533;&#65533;$|&#65533;&#65533;D1l;&#65533;&#65533;&#65533;&#1700;&#1497;&#65533;|L}&#65533;&#65533;'&#65533;&#65533;&#65533;j&#65533;&#65533;&#65533;:A&#1477;&#65533;&#65533;&#65533;%(&#65533;bz'&#65533;<O&#545;&#65533;>^&#65533;&#65533;Y&#65533;&#65533;e&#65533;&#65533;m&#65533;N&#65533;f&#65533;g&#65533;U,&#65533;&#2046;&#65533;&#65533;&#65533;J&#65533;&#65533;&#65533;1&#65533;&#65533;-\&#65533;8m&#65533;F&#65533;&#65533;nDCTDR&#65533; U&#65533;&#65533;EP&#65533;j &#65533;3~&#65533;&#65533;&#65533;&#65533;&#65533; &#65533;&#65533;^&#65533;@&#65533;&#65533;&#65533;G&#65533;
&#65533;n&#65533;J&#65533;&#65533;&#65533;v&#65533;&#65533;q^r.]}&#65533;+&#65533;L&#65533;Z&#65533;&#65533;&#65533;&#65533;&#65533;<&#65533;&#65533;n&#65533;8&#65533; &#65533;&#65533;3&#65533;&#1656;&#65533;7&#65533;&#65533;&#65533;b&#65533;sM&#65533;&#65533;x1&&#65533;e&#65533;.,&#65533;&#65533;=&#65533;AO&#65533;&#776;%&#65533;&#65533;&#65533;]&#65533;&#65533;]&#65533;-&i&#65533;&#65533;I&#65533;&#65533;&#1915;&#1005;&#65533;&#65533;&#65533;x&#65533;&#65533;~&#65533;&#65533;bv&#65533;T&#65533;:&#65533;;&#1433;&#65533;&#65533;?o&#65533;jI&#1023;E&#65533;&#65533;&#65533;&#65533;&#1965;&#65533;N&#65533;&#65533;&#65533;&#65533;
Q&#801;&#65533;&#65533;&#65533;&#298;[&#65533;&#65533;G &#65533;&#65533;[&#65533;&#65533;&#65533;&#65533;&#65533;W&#65533;&#65533;&#65533;N*&#65533;&#65533;	&#65533;O&#65533;_e(&#65533;[o&#65533;B+&#65533;;)&#65533;&#1504;^&#65533;&#65533;&#65533;&#65533;\&#65533;&#65533;&#813;MOS6&#65533;&#65533;&#65533;&#65533;&#65533;&#65533;so&#65533;D&#815;&#65533;&#65533;&#65533;&#65533;&#65533;&#65533;&#65533;n&#65533;y&#65533;o&#65533;&#65533;Z&#65533;&#1869;&#65533;&#65533;P&#65533;&#65533;&#65533;&#65533;&#65533;&#65533;&#65533;&#65533;P&#65533;I3O&#65533;h&#65533;Eth&#65533;c&#65533;e&#65533;Z&#65533;`&#65533;&#65533;(@+&#65533;&#65533;U&#65533;D&#65533;&#65533;&#65533;&#65533;&#65533;vk	&#65533;q&#65533;&#65533;&#65533;&#65533;&#65533;&#65533;&#65533;&#65533;/^&#65533;&#65533;&#65533;{z&#65533;n&#65533;\&#65533;&#65533;&#65533;&#65533;&#65533;&#186;&#65533;&#65533;&#65533;&#65533;+&#65533;
&#65533;&#65533;&#65533;<&#65533;&#65533;&#65533;Y&#65533;)&#65533;&#65533;l>&#65533; x.&#65533;&#65533;&#65533;&#65533;&#65533;v)N&#65533;&#65533;G&#65533;&#65533;]&#65533;]&#65533;&#65533;&#65533;&#65533;&#65533;6&#65533;&#65533;&#65533;, &#225;"&#65533;&#65533;OAO	&#65533;(&#65533;&#65533;&#65533;W&#65533;%"&#65533;&#65533;$Z&#65533;<:j&#65533;&#65533;&#65533;&#65533;r&#65533;2rt&#59480;&#65533;o&#65533;=&#65533;&#65533;&#65533;&#279;&#65533;b&#65533;J&&#65533;,K&#65533;&#1849;C&#65533;&#65533;0[Y	:4&#65533;$&#65533;3&#65533;%&#65533;dT*&#65533;&#65533;bH&#65533;&#65533;&#65533;X&#65533;]&#65533;&#65533;&eu&#65533;W&#65533;&#65533;&#65533;&#65533;&#65533;&#65533;&#1817;R&#65533;&#65533;L0g&#65533;&#65533;&#65533;p&#65533;&#65533;K&#65533;&#65533;[ &#65533;&#65533;I&#65533;&#65533;hcY
Y&#65533;f:S&#65533;WTYz&#65533;&#65533;&#65533;JW&#65533;&#65533;j&#65533;&#1498;`&#65533;U&#65533;&#65533;&#65533;&#65533;&#65533;&#65533;&#65533;Z9sQ9&#65533;FM&#65533;&#65533;>yN&#65533;&#65533; &#65533; B&#65533;&#65533;&#65533;&#65533;&#65533;&#2040;&#65533;Si&#1418;&#65533;1$X1?T&#65533;"&#65533;:&#65533;=&#65533;&#65533;&#65533;&#65533;&#65533;&#65533;~&#65533;&#65533;t&#65533;]&#65533;&#65533;H&#65533;,&#65533;&#65533;x0&#65533;&#65533;X&#65533;&#65533;d&#65533;/&#65533;%~~&#65533;|b&#65533;&#65533;&#1631;&#65533;&#65533;&#65533;&#65533;A&#65533;&#65533;|&#65533;u&#65533;&#65533;*&#65533;Y&#65533;&#65533;Q}&#65533;wY}&#65533;&#65533;&#65533;&#65533;{&#65533;&#65533;&#65533;&#65533;i&#65533;5v&#65533;5GRW&#65533;o&#65533;e_"1&#65533;XwHDp_}&#65533;	&#65533;&#65533;&#65533;!&#65533;"|t&#65533;]&#65533;&#1293;&#65533;}X&#65533;&#65533;Q	f&#65533;~KE3&#1682;&#65533;u&#65533;dj&#65533;&#65533;&#65533;&#65533;5&#65533;$ &#65533;
&#65533;&#65533;CO&#65533;uI&#65533;m&#65533;t&#65533;[o&&#65533;v:2d&#65533;&#65533;&#65533;&#65533;&#65533;&#65533;&#65533;9&#65533;\&#65533;&#65533;y&#65533;4'&#65533;&#65533;^&#65533;&#65533;t&#1804;&#65533;wPyE&#65533;&#65533;`B&#65533;&#65533;&#65533;NY&#65533;&#65533;ejt&#65533;@&#65533;&#65533;&#65533; &#65533;&#163;&#65533;&#65533;&#65533;!&#65533;&#65533;&#65533;M&#1119;&#65533;}&#65533;/,&#65533;aW!Rp&#34886;#&#65533;&#65533;^z&#65533;&#65533;&#65533;*&#65533;&#65533;&#65533;
R&#65533;&#65533;&#420;R]&#65533;v&#65533;	&#65533;&#65533;&#65533;&#1705;&#65533;/&#65533;w&#65533;By&#65533;&#65533;&#65533;&#65533;i&#65533;&#65533;&#750;&#65533;&#65533;&#65533;X&#65533;o&#65533;m&#65533;&#65533;&#65533;&#65533;u &#65533;&#65533;6f&#65533;&#65533;&#65533;cfC&#65533;"&#65533;&#65533;~&#65533;&#65533;&#65533;&#65533;&#65533;&#65533;EsF'p&#65533;&#65533;(b&#65533;&#1894;",Q|&#65533;JlA6Vo&#65533;.5&#65533;*&#65533;&#65533;:&#65533;&#65533;s(O&#65533;!&#1394;&#65533;&#65533;)j&#65533;
&#65533;fX&#1090;j&#65533;S&#65533;&#65533;ON&#65533;&#65533;Ws&#65533;
&#65533;"&#1699;a^trHc&#65533;z&#65533;&#65533;&#65533;&#65533;&#428;&#65533;P&#65533;&#65533;I&#65533;K&#65533;&#65533;P8]&#1344;Z)&#65533;M&#65533;3&#65533;&#65533;*)6&#65533;&#65533;>&#65533;&#65533;9e&#65533;\&#1848;Z&#65533;&#65533;&#1785;&#65533;w&#65533;G&#65533;[&#65533;djt&#878;L&#261;+e&#65533;X	&#65533;&#65533;&#65533;&#65533;&#65533;#v*)&#65533;pZ?&#1973;+&#548;&#65533;&#65533;&#65533;gN&#65533;&#2004;BN#&#65533; &#65533;&#65533;&#65533;(&#1828;&#65533;}_1&#65533;&#65533;&#65533;8&#65533;&#65533;&#65533;&#65533;f&#65533;N&#65533;>&#65533;h&#39410;&#65533;c&#65533;&#65533;&#65533;A&#65533;&#65533;3&#65533;=&#65533;Q&#65533;Y&#65533;&#65533;o<&#65533;bQc&#65533;&#65533;&#65533;&#1826;&#65533;5&#65533;Ol:&#65533;\;H&#65533;&#65533;&#1750;i&#65533;&#65533;fGue&#65533;m&#65533;&#65533;&#65533;&#65533;&#65533;M&#65533;&#65533;&#65533;-/&#65533;&#65533;b&#65533;&#65533;&#65533;&#1618;&#65533;`&#65533;.V~&#65533;:B&#65533;&#65533;D2&#65533;&#65533;5or&#65533;SY&#65533;fv@n{&#65533;S &#65533;g&#65533;&#65533;%&#65533;'&#65533;&#65533;&#65533;2&#65533;&#65533;)l&#65533;p &#65533;dw&#65533;&#65533;U&#768;&#65533;&#65533;F&#65533;&#65533;6&#65533;&#65533;"&#65533;&#65533;&#65533; nv"g#H&#65533;x&#65533;&#65533;&#65533;/Ar&#65533;&#65533;$H9&#65533;;U;&#65533;&#65533;6="-{&#1106;V*N&#65533;&#65533;*&#65533;al&#65533;&#65533;"i&#65533;&#227;&#65533;&#65533;oj~&#65533;^&#65533;&#463;w&#65533;&#65533;&#65533;l&#65533;&#65533;.&#65533;&#65533;C~&#65533;&#65533;?:&#65533;&#65533;\&#839;/+\Q&#65533;&#299;&#4623;&#65533;&#65533;&#65533;-&#65533;&#65533;a&#65533;k&#65533;&#65533;$&#164;IP&#65533;&#65533;V&#65533;&#65533;&#65533;Ja&#65533;&#65533;L&#65533;&#65533;	&#65533;&#65533;&#1246;A&#65533;Q&#65533;&#65533;&#65533;$&#65533;&#65533;2Gi&#65533;vO&#65533;&#65533;&#65533;&#65533;WQ&#65533;gR&#65533;!#XR&#65533;&#1553;&#263;Q@"'d&#65533;!MK&#65533;|&#65533;0&#65533;&#65533;&#65533;e&#65533;&#65533;z&#65533;%
&#65533;X?&#65533;$&#65533;s&#820;&#65533;&#65533;&#65533;&#65533;l&#65533;&#65533;&#65533;`&#65533;&#65533;0&#65533;2&#65533;&#65533;&#65533;P&#65533;&#65533;&#65533;Fp~so&#65533;$3&#65533;HK&#65533;]&#65533;+7)&&#65533; i4_\&#65533;_&#65533;&#65533;&#65533;&#65533;;&#65533;&#65533;&#65533;&#65533;t&#65533;J"&#65533;2C&#65533;&#65533;&#65533;j&#65533;NMvrO&#65533;$&#65533;1&#586;~&#65533;k&#65533;8&#65533;&#65533;T(&#65533;la&#65533;&#65533;E&#65533;&#65533;&#65533;X! E&#65533;&#65533;'&#65533;&&#65533;K$&#65533;4&#65533;&#65533;d&#65533;&#65533; &#65533;*j%&#65533;&#65533; &#65533;Y5&#65533;ES&#65533;&#65533;
h&#65533;IT.&#65533;cGa&#65533;&#65533;&#65533;6&#65533;d{&&#283;&#65533;tG9&#65533;9N&#65533;EU|s&#65533;j:Z&#65533;&#65533;N0&#65533;&#65533;&#65533;&#33398;@0yF&#65533;X&#65533;&#65533;&#65533;&#65533;~&R&#65533;&#65533;$$[e:&#65533;&T&#65533;&#65533;i&#65533;'-&#65533;&#65533;X`&#65533;&#65533;T&#65533;DQ&#65533;=C&#65533;&#65533;&#65533;&#65533;&#65533;[orA6&#65533;+&#65533;&#65533;&#65533;l&#65533;\hO\fL&#65533;&#65533;&#65533;0_	&#65533;&#65533;0>fS&#65533;42:=&Y&#65533;&#65533;<y&#65533;&#65533;Z&#65533;k$&#65533;5M&#65533;{S-&#65533;&#666;&#1197;}&#65533;5&#65533;&#65533;&#65533;)&#65533;&#65533;@&#65533;&#65533;e&#65533;p&#65533;
qT&#65533;&#65533;&#65533;t&#65533;5&#65533;&#874;&#65533;i&#65533;u&#65533;&#65533;h&#65533;4S6&#65533;j(&#65533;&#65533;w&#65533;&#65533;&#65533;&#65533;8&#65533;-m&#65533;L[&#65533;&#65533;&#65533;b&#65533;&#65533;*?&#65533;{$&#65533;P&a&#65533;&#65533;@:&#65533;&#65533;&#65533;ie&#65533;&#65533;)&#65533;W&#65533;*&#65533;&#65533;3&#65533;Wi&#65533;^&#1745;&#65533;z&#65533;3f&#65533;'P&#65533;&#65533;V&#65533;&#65533;IQ&#630;&#65533;kfs&#65533;&#65533;W7&#65533;vU3&#1528;Xu&#65533;o&#65533;7&#65533;D&#65533;/&#65533;Xu&#65533;&#65533;&#65533;&#65533;&#65533;&#65533;6-,&#65533;Eb&#65533;~y&#65533;&#65533;hk'X&#65533;"&#354;&#65533;=T&#65533;R&#65533;a2&#65533;Q&#65533;$%&#65533;3:J&#65533;U&#65533;&#65533;&#65533;Oe%d&#1996;&#65533;&#65533;&#65533;&#65533; qb&#65533;&#65533;W&#65533;&#65533;&#65533;mV&#65533;FN&#65533;f&#65533;&#65533;a&#65533;	 &#65533;&#65533;&#65533;&#65533;&#65533;&#65533;n3&#65533;&#65533;&#65533;p{&#65533;&#65533;'mk&#65533;&#65533;8&#65533;K]-rT&#65533;;&#65533;&#65533;&#65533;&#1371;&#65533;6&#65533;]&#65533;1Wxl&#65533;}'y&#65533;.&#65533;&#65533;`&#65533;&#65533;k&#65533;K&#65533;>&#65533;&#65533;ZCv&#65533;&#65533;&#65533;&#65533;&#65533;B&#65533;i&#65533;&#65533;*&#65533;&#65533;&#65533;8&#65533;R&#65533;&#65533;&#65533;r#&#65533;H&#65533;&#65533;8&#65533;z&#65533;&#65533;&#65533;&#65533;/LIo&#246;&#65533;N66&#65533;W_;2&#876;n6&#65533;7&#65533;&#65533;L&#65533;s&#950;i[&#65533;&#65533;>&#65533;g&#65533;%M[]i$Ob&#65533;b;&#65533;jb=&#65533;kK&#65533;n&#65533;&#65533;&#65533;g&#65533;7&#65533;9&#65533;+&#65533;&#65533;V1&#65533;&#65533;&#65533;&#65533;&#65533;4H_/&#65533;"&#65533;&#65533;&#65533;g&#356;>&#65533;+&#65533;&#65533;x&#65533;&#65533;&#65533;&#65533;	&#65533;e=&#65533;&#65533;&#65533;&#540;&#65533;&#65533;&#65533;&#65533;e&#65533;a&#65533;V&#65533;~*
&#65533;`&#65533;Z&#1495;2&#65533;&#65533;&#65533;&#25987; &#65533;&#65533;q&#65533;&#65533;:&#65533;(C&#65533;&#65533;2:&#65533;b&#65533;m&#65533;&#65533;&#65533;@&#65533;0&#65533;&#65533;&#65533;g&#65533;&#65533;g&#1833;&#65533;&#65533;&#65533;S[B&#65533;6&#65533;)&#65533;&#65533;&#65533;&#65533;&#65533;Ty&#65533;m&#1936;&#65533;&#65533;&#536;J&#65533;|2WX0&#1679;&#65533;&#65533;n}M'%
&#65533;R&#65533;&#65533;&#65533;:&#65533;UP&#65533;p&#65533;&#65533;d&#65533;&#65533;&#65533;&#65533;&#65533;ew&#65533;{&#65533;<&#65533;&#65533;,`&#65533;	&#65533;&#65533;e&#65533;&#65533;w&#65533;9<&#65533;[&#65533;&#65533;&#65533;&#65533;&#65533;v&#559;&#65533;&#65533;&#65533;Qe&#65533;Y&#65533;&#65533;&#65533;{|&#65533;*&#65533;&#65533;x&#65533;&#65533;u&&#65533;G&#65533;s&#65533;;Tt&#65533;&#65533;`I&#65533;I&#65533;&#65533;5&#65533;h&&#65533;&#65533;&#65533;&#323;&#65533;-5&#65533; 1&#65533;&#65533;&#65533;h&#65533;&#65533;X7&#65533;&#65533;&#65533;My&#65533;k&#701;+iZ&#65533;&#65533;N&#65533;g&#65533;&#1916;&#65533;Q&#65533;k5"&#65533;&#65533;&#65533;&#65533;&#65533;M&#65533;O&#65533;&#65533;<&#65533;"&#65533;6l&#65533;0&#65533;&#65533;y&#65533;&#1758;&#65533;_&#65533;&#65533;&#65533;&#65533;!G,&#65533;9?&#1547;&#65533;~&#65533;&#65533;&#65533;&#65533;&#65533;&#65533;&#65533;c.&#65533;&#65533;I&#65533;p2gw&#65533;&#65533;m&#65533;s&#65533;&#65533;s&#1937;g&#65533;z&#65533;Et&#65533;s)&#65533;&#65533;&#65533;Fr&#65533;7h-W0X6&#65533;&#65533;{&#65533;&#65533;r&#65533;Fb&#65533;&#65533;FV&#65533;bfrgw &#65533;Y&#65533;V
&#65533;;(&#65533;ivwY&#65533;&#65533;&#65533;p&#65533;^R+g&#65533;
As'`2V(&#65533;G(&#65533;&#65533;y&#65533;&#65533;\GW
TD#(>+&#65533;t&#65533;&#65533;jAx$&#65533;&#65533;G&#65533;S&#65533;g&#65533;&#65533;z&#65533;w)&#65533;o&#65533;&#65533;&w(_&#65533;p&#65533;'wD`zG&#454;&#65533;&#29082;4p~Ut,&#130;&#65533;*&#65533;W	&#65533;&#65533;$h|&#65533;&#65533;E&#65533;C~&#65533;&#65533;r%&#65533;g&#65533;&#65533;o&#65533;&#65533;N&#65533;&#679;b&#65533;W'&#65533;C&#65533;2}&#65533;Q<E&#65533;+;&#65533;|BH&#65533;w&#65533;&#65533;e&#65533;SA&#65533;'~f(i&#566;&#65533;&#65533;&#65533;&#65533;&#65533;&#65533;v&#65533;&#65533;&#65533;&#65533;E&#998;}U&#65533;`[&#65533;*gIe&#65533;t/&#65533;}&#65533;uj&#65533;D&#65533;&#65533;Vo&#65533;&#65533;
h^&#65533;W&#65533;s(&#65533;+&#65533;zS&#65533;&#65533;~&#65533;&#65533;&#65533;&#30785;&#1392;&#65533;g6&#65533;g6&#65533;&#65533;&#65533;&#65533;&#65533;hx&#65533;&#65533;W&#65533;&#65533;*&#65533;r&#65533;&#65533;w=$'&#65533;&#65533;K&#65533;&#65533;&#65533;&#65533;&#65533;%&#65533;x&#65533;&#65533;b &#65533;FF&#65533;KwO
&#65533;y&#65533;H&#65533;&#65533;&#65533;jOu~&#65533;6X&#65533;&#65533;D&#65533;g&#65533;H(I&#65533;&#65533;61&#65533;C&#65533;d&#65533;&#65533;&#65533;4g&#65533;CA&#65533;&#65533;H8&#65533;wJWx	x&#65533;&#65533;b#&#65533;mvzuxZ#sDvp&#65533;&#65533;&#65533;&#65533;}&#65533;l&#65533;&#65533;T&#65533;%&#65533;&#65533;Q&#65533;&#65533;&#65533;mC.&#65533;&#65533;u&#65533;&#65533;&#65533;g&#65533;&#65533;&#65533;&#65533;Z&#65533;&#65533;&#65533;&#65533;l&#65533;(K&#65533;v&#65533;x&#65533;7&#65533;>&#65533;&#65533;w&#65533;Xi&#65533;N&#65533;p&#65533;&#65533;9X}&#1476;&#65533;&#65533;X-(&#65533;&#65533;zn&&#65533;&#65533;;&#65533;(&#65533;T&#65533;0c&#65533;~%&#65533;&#65533;&#65533; v&#65533;&#65533;f&#65533;5i&#65533;@&#65533;&#65533;(&#588;&#65533;&#65533;&#65533;(&#65533;&#65533;&#65533;S&#65533;&#65533;|F&#65533;&#65533;|&#65533;&#65533;8&#65533;:&#1613;a$x&#65533;7&#65533;&#65533;&#65533;&#65533;D&#65533;&#65533;&#65533;(k&#503;W&#1091;=&#65533;&#65533;:&#65533;dfy K&#65533;x&#65533;H&#65533;w&#65533;g&#65533;&#65533;&&#65533;m&#65533;e&#65533;&#65533;oO&#536;j&#65533;&#65533;#W&#65533;@+&#65533;~&&#65533;F&#65533;&#65533;,Y&#65533;)&#65533;&#65533;c&#65533;&#65533;)&#65533;&#65533;&#65533;&#65533;p&#65533;H(&#65533;*Hg&#169;o&#65533;&#1368;&#65533;w&#536;d&#65533;&#65533;RNF&#65533;&#65533;&#594;w&#65533;&#65533;&#65533;&#65533;)&#65533;c&#65533;&#65533;OG&#65533;&#65533;&#65533;l&#65533;Ci&#65533;i&#65533;&#976;&#65533;A&#65533;&#65533;&#65533;&#65533;>&#65533;&#65533;[&#65533;'x&#65533;&#65533;&#65533;&#65533;&#65533;&#65533;i&#65533;&#65533;?&#65533;RC"&#1178;"2 &#65533;	&#65533;I&#65533;&#65533;&#65533;Ie&#65533;eW9&#65533;&#65533;&#65533;9&#65533;&#65533;&#65533;SD&#266;w&#65533;&#65533;&#65533;&#65533;k&#65533;&#37437;&#1628;&#65533;:&#65533;p&#65533;t&#1033;&#65533;&#65533;&#65533;Nc&#65533;=dz0&#65533;L&#65533;&#65533;&#65533;&#65533;&#65533;&#591;&#65533;U&Y&#65533;&#65533;	&#65533;&#65533;(&#65533;1&#65533;u&#65533;&#65533;&#65533;s&&#65533;&#65533;&#65533;&#65533;&#65533;&#65533;{&#65533;8&#65533;!%&#65533;&#65533;yF&#65533;Wo&#65533;&#65533;&#65533;(/&#65533;V&#65533;e&#65533;L;&#65533;XOze#p&#65533;&#65533;8&#65533;l&#65533;&#65533;C9&#350;y&#65533;&#65533;&#65533; Q&#65533;z`&#65533;4&#65533;&#65533;Y&[&#65533;s&#65533;&#65533;a:$&#668;by&#65533;)&#65533;;&#65533;HQ&#65533;&#65533;!
c523&#1618;vy&&#65533;&#65533;&#65533;&#65533;$&#65533;&#65533;&#65533;&#65533;&#65533;&#65533;&#65533;&#1612;2J&#65533;&#65533;&#22730;i&#65533;&#65533;&#286;{&#65533;nM&#65533;$Q&#1706;&#65533;&#65533;&#65533;&#65533;&#65533;&#65533;MX|&#65533;(&#65533;&#65533;&#65533;%&#65533;
&#65533;&#65533;&#65533;gb&#65533;U&#65533;s?&#65533;Y&#65533;&#65533;&#65533;jg&#65533;&#65533;i&#65533;H|&#65533;p&#65533;`&#65533;G&#65533;u&#202;M&#65533;&in&#65533;&#65533;&#65533;&#65533;e&#65533;g[&#65533;&#65533;&#35259;&#65533;H&&#65533;&#65533;&#65533;6#&#65533;&#65533;CV&#1453;&#65533;&#65533;mO&#65533;&#65533;&#65533;yW&#65533;&#65533;&#65533;&#541;&#65533;W&#65533;&#65533;9R>&#65533;&#65533;&#65533;&#65533;&#65533;&#65533;R&#65533;&#986;0&#65533;
X%x&#65533;&#65533;&#65533;&#65533;a]&#65533;&#65533;&#65533;9'[&#65533;6&#65533;p&#65533;&#65533;&#1511;&#65533;&#65533;9.'&#65533;{#&#65533;r&#65533;&#65533;&#65533;&#65533;&#65533;&#65533;
1 JL&#36974;&#65533;&#65533;&#65533;&#1714;&#65533;\|iAX&#65533;&#65533;&#65533;&#65533;&#65533;&#65533;&#65533;&#65533;o&#65533;&#65533;&#65533;I&#65533;&#65533;&#65533;&#681;&#65533;&#65533;&#65533;)&#65533;%&#65533;pi&#65533;f&#65533;&#65533;~$dYKk2H&#65533;Z]z&#65533;:&#65533;A&#65533;H0&#65533;&#65533;y&#65533;0&#65533;y9&#65533;&#65533;&#65533;'&#65533;&#65533;&#65533;&#65533;
(&#65533;&#65533;&#65533;&#65533;&#65533;q&#65533;3gN'&#65533;&#65533;&#65533;&#65533;))&#65533;&#65533;&#65533;&#65533;Z&#65533;j&#65533;9&#65533;&#65533;j&#65533;w0: +&#65533;&#65533;&#65533;&#65533;G&#65533;C9&#65533;&#65533;&#65533;&#65533;l&#1696;h&#65533;y&#65533;w&#65533;&#65533;kP&#65533;&#65533;&#65533;(&#65533;&#65533;?r&#65533;&#65533;&#65533;&#65533;&#65533;e&#65533;j&#65533; &#1369;O&#65533;&#65533;*&#65533;&#65533;&#65533;&#756;7;B&#65533;&#65533;kK&#65533;&#65533;E&#65533;&#65533;j&#65533;&#65533;&#65533;&#65533;&#48796;klT&#65533;&#1432;&#65533;K'&#65533;&#65533;&#32032;*&#65533;c[&#65533;&#65533;K&#65533;&#65533;&#65533;&#65533;&#65533;H&#65533;&#40366;a&#65533;&#1729;&#65533;&#65533;nR&#65533;ks&#65533;~&#65533;&#65533;&#485;?&#65533;3k^&#65533;&#65533;&#65533;&#65533;tq&#65533;=&#65533;STD&#65533;&#65533;&#65533;&#65533;&#65533;9&#65533;%9&#65533;&#65533;&#65533;&#19224;&#65533;R&#65533;A&#65533;W&#65533;`&#65533;s&#65533;&#65533;D&#65533;&#65533;&#65533;
&#65533;&#65533;K~&#65533;&#65533;&#65533;eH&#65533;&#65533;&#65533;Me&#65533;&#65533;&#65533;&#65533;*3&#65533;~&#65533;_&#65533;&#65533;&#65533;S&#65533;&#65533;&#65533;K&#65533;&#65533;Y&#65533;&#65533;&#65533;&#65533;M6p&#539;&#65533;&#65533;&#65533;G&#65533;&#65533;*&#65533;&#65533;
5P&#65533;&#65533;
!\$&#65533;[&#65533;&#2011;h&#65533;&#65533;&#65533;^&#65533;W&#65533;&#65533;&#65533;?&#65533;	&#65533;&#65533;&#65533;&#65533;!&#1680;P&#65533;&#65533;sp*&#65533;&#65533;&#65533;&#65533;&#65533;0&#65533;&#65533;A&#65533;&#65533;&#65533;&#65533;|&#65533;x8&#65533;&#65533;Z&#65533;&#65533;w&#65533;k&#65533;^&#65533;&#65533;&#65533;2&#65533;K&#65533;FsW&#65533;A&#294;&#65533;&#65533;&#65533;&#65533;s#&#65533;&#65533;,&#65533;&#65533;&#65533;i&#65533;&#1528;f&#65533;&#65533;&#65533;&#65533;kzL&#65533; Y&#65533;U[v!&#65533;&#65533;&#65533;&#65533;&#65533;1\&#65533;%&#65533;a{&#65533;@&#65533;&#65533;&#65533;`&#65533;$&#65533;7&#46170;:&#65533;HU&#65533;&#65533;qMP&#1718;x&#65533;8&#65533;&#65533;&#65533;&#65533;|5:pO&#65533;&#65533;&#65533;{I0&#65533;&#65533;y)&#65533;&#65533;&#65533;&#398;2&#65533;A&#65533;&#65533;G&#65533;&#65533;&#65533;&#65533;&#65533;`&#65533;P&#65533;&#65533;&#65533;Z#&#65533;&#65533;&#65533;C&#1535;f,&#65533;&#65533;&#294;i&#65533;J&#65533;~.&#65533;&#65533;W&#65533;H&#65533;&#9692;&#65533;&#65533;=&#65533;R&#65533;&#65533;q{V&#65533;&#65533;[&#65533;p&#65533;t5&#65533;N&#65533;\B&#65533;x&#65533;4j&#65533;<&#65533;?&#65533;&#65533;&#65533; &#65533;&#65533;+&#65533;&#524;&#65533;B&#65533;&#65533;&#65533;t&&#65533;&#65533;{&#65533;8
&#65533;&#65533;6&#65533;&#65533;f9[y&#65533;U; B0&#65533;&#65533;&#65533;	&#65533;&#65533;|W&#65533;&#686;a&#65533;&#65533;&#65533;&#691;|P0&#65533;&#65533;<I&#65533;&#65533;&#65533;&#65533;&#65533;?o&#65533;y.1&#65533;Q7&#65533;&#65533;:&#65533;:!2a&#1279;;&#65533;&#65533;;n&#65533;&#65533;&#65533;&#65533;&#65533;E&#65533;&#65533;<&#65533;2&#65533;&#802;f&#65533;&#65533;L&#65533;@&#65533;&#65533;y&#65533;&#65533;&#65533;l	&#65533;#&#65533;&#65533;&#65533;sr&#65533;/&#65533;c&#65533;&#47304;,&#65533;&#65533;Jt&#65533;&#65533;&#65533;&#65533;&#65533;&#65533;s)&#65533;&#65533;&#65533;\&#980;&#65533;&#65533;&#905;&#65533;
&#65533;&#65533;&#65533;&#65533;&#65533;&#1499;&#65533;~&#65533;&#65533;Ck~&#65533;!&#65533;llW&#65533;vG|&#65533;&#65533;+&#65533;&#65533;Z&#65533;&#1192;&#65533;&#65533;!&#65533;&#65533;&#65533;?&#65533;&#65533;&#65533;%&#65533;>&#65533;|&#65533;&#65533;&#65533;mb&#65533;&#212;&#65533;&#65533;&#65533;, G&#65533;&#65533;IM;#&#65533;&#65533;l&#65533;&#65533;;&#65533;7J3&#65533;y&#65533;&#65533;H&#65533;&#506;&#65533;&#65533;K&#65533;&#65533;&#65533;&#873;l&#65533;[SU&#65533;&#65533;e&#65533;4}&#65533;&#65533;_m&#65533;&#65533;&#65533;&#134;	&#65533;&#65533;&#65533;&#65533;&#65533;\&#65533;&#65533;&#1654;&#65533;&#65533;&#65533;&#65533;&#65533;:&#65533;; &#65533;&#65533;&#65533;|&#65533;&#65533;&#65533;78ty&#65533;w&#892;5-&#65533;&#65533;x&#65533;, &#65533;&#65533;FF)O&#65533;&#65533;&#65533;&#65533;um&#65533;&#65533;%d5&#65533;1&#65533;+&#65533;r$&#65533;&#65533;M&#65533;&#65533;&#65533;x&#65533;&#65533;&#65533;&#65533;L&#65533;&#65533;&#65533;&#65533;o&#65533;
&#65533;&#65533;j&#65533;&#63964;&#65533;&#65533;8q&#65533;&#65533;&#65533;E&#65533;&#470;v&#65533;&#65533;&#65533;&#1368;&#65533;&#65533;&#65533;c&#65533;a&#65533;&#65533;&#65533;&#353;&#65533;&#65533;a]&#65533;&#65533;&#65533;&#65533;Q&#65533;sg=
 M&#65533;&#1339;&#65533;&#65533;&#637;&#65533;&#65533;-&#65533;<A&#65533;B3@&#65533;d~+4'&#65533;&#1542;&#792;z&#65533;5&#65533;
&#65533;&#65533;&#65533;+&#65533;k9&#65533;	&#65533;&#65533;:>&#65533;&#65533;&#65533;&#65533;&#65533;&#65533;&#65533;&#65533;&#65533;&#65533;a&#336;&#65533;&#65533;&#65533;&#65533;j&#65533;	&#65533;&#65533;&#65533;&#65533;&#65533;&#279;]&#65533;'&#662;&#65533;(m&#65533;&#65533;&#65533;\&#65533;&#65533;"&#65533;Q&#65533;&#65533;&#65533;&#65533;}&#65533;&#65533;;&#65533;(&#65533;H&#65533;&#65533;;&#65533;&#1743;,&#65533;&#65533;H&#65533;b}<&#65533;Y6&#65533;&#65533;&#65533;3&#65533;S"&#65533;&#35770;&#65533;&#65533;lhn[&#65533;&&#65533;&#65533;i&#65533;p&#65533;&#65533;&#65533;&#65533;&#65533;&#65533;"&#65533;6&#65533;eIp^&#1561;&#65533;L&#65533;&#65533;&#65533;&#65533;&#65533;JG^&#65533;&#65533;&&#65533;^&#1617;)&#65533;U&#65533;&#65533;W&#65533;&#65533;&#65533;&#65533;&#65533;&#65533;J(&#65533;&#65533;&#65533;&#65533;Wl&#65533;}&#1650;*&#65533;[&#65533;&#65533;&#65533;+&#65533;&#65533;q&#65533;~/&#65533;<&#65533;>&#1755;&#65533;&#65533;&#65533;&#65533;&#65533;&#65533;&#65533;^u>&#65533;&#65533;&#65533;.&#65533;&#65533;&#65533;?&#65533;&#65533;<&#65533;&#65533;&#65533;&#65533;&#65533;&#65533;&#65533;b3&#65533;lU&#65533;&#65533;&#65533;&#65533;+&#65533;p&&#65533;&#65533;&#65533;MSw&#65533;&#65533;3&#65533;&#65533;e&#65533;_&#65533;~&#65533;h&#65533;![&#65533;&#65533;&#65533;&#65533;T&#65533;&#65533;S:&#65533;&#690;&#1357;<&#65533;&#47730;&#65533;&#65533;U&#65533;m&#65533;&#65533;j&#65533;17&#65533;&#65533;&#65533;&#65533;&#65533;u9*)&#65533;)&#65533;&#65533;&#65533;;&#65533;j&#65533;f&#65533;&#65533;&#1811;YL&#65533;&#65533;JzVm&#65533;&#65533;&#947;&#65533;&#1544;&#65533;>&#65533;&#65533;n&#65533;7&#2031;&#1702;gh&#65533;|&#65533;&~&#65533;&#65533;^&#65533;l&#65533;hc&#65533;&#65533;&#65533;&#65533;}&#65533;&#65533;&#65533;.1#&#65533;&#65533;E&#65533;&#65533;&#65533;0&#1900;&#65533;&#65533;&#65533;&#65533;&#65533;&#65533;}&#65533;i&#65533;&#65533;&#65533;l&#65533;P&#65533;&#65533;\D:@&#65533;&#65533;\&#65533;&#65533;&#65533;&#65533;&#65533;&#65533;&#65533;9&#65533;O^&#65533;LD&#65533;&#65533;&#65533;&#65533;&#65533;Zm&#65533;ot_&#65533;&#65533;h&#65533;[~&#65533;<&#65533;&#65533;>&#65533;&#65533;&#65533;&#65533;&#65533;&#65533;S&#65533;2_&#1744;z
&#65533;>&#65533;&#65533;<&#65533;8&#65533;&#65533;b&#65533;K&#65533;d&#65533; &#65533;0A&#65533;&#65533;&#65533;&#65533;66|&#65533;&#65533;d&#65533;&#65533;&#65533; &#925;D[&#65533;&#65533;oU&#65533;&#65533;&#65533;&#65533;&#65533;&#65533;&#65533;&#65533;&#65533;B&#65533;&#65533;Q&#1632;&#65533;t(&#65533;D&#65533;Zc9&#65533;<&#65533; &#65533;&#65533;&#65533;&#65533;xp&#65533;&#65533;Q&#65533;&#65533;Gy&#65533;&#65533;&#65533;&#65533;j&#65533;%g&#65533;j[&#65533;&#65533;_&#65533;&#65533;&#65533;&#65533;&#65533;?&#65533;&#65533;%&#65533;&#65533;&#65533;&#65533;&#65533;a&#65533;&#65533;^&#65533;&#65533;K&#1463;&#65533;K&#467;&#65533;&#65533;n
g_&#65533;&#65533;&#65533;&#65533;t&#65533;~&#1545;&#65533;&#65533;)&#65533;:a&#65533;&#65533;&#65533;&#65533;
&#65533;&#65533;&#65533;&&#65533;&G&#65533;&#65533;,&#65533;-w)&#65533;)&#65533;w1[;&#65533;1.&#65533;&#65533;N&#65533;.&#65533;&#65533;&#65533;&#65533;+	&#65533;&#65533;&#65533;&#65533;&#65533;&#65533;&#65533;&#65533;&#65533;&#65533;&#65533;#]&#65533; &#65533;(&#65533;8'C'e%&#65533;&#65533;&#65533;&#65533;&#65533;3`&#65533;&#65533;&#65533;&#65533;	E&#65533;&#65533;&#65533;&#289;&#65533;&#65533;)&#65533;&#65533;&#65533;&#65533;n&#65533;`U&#65533;V&#65533;&#65533;&#65533;&#65533;&#65533;&#65533;&#65533;&#65533;&#65533;&#65533; &#65533;m&#65533;)&#65533;&&#65533;&#65533;C&#65533;&#65533;L&#65533;&#65533;&#65533;$&#65533;bi&#65533;"V&#65533;{&#65533;&#65533;g&#65533;&#65533;&#65533;@,&#65533;EJ&#65533;	c&#65533;&#65533;&#65533;g&#65533;&#65533;~n&#65533;&#791;&#65533;P&#65533;T=&#65533;]E&#65533;&#65533;w&#65533;`.\&#65533;4&#65533;&#65533;B&#65533;&#65533;B&#65533;H&#65533;]&#65533;&#65533;i&#1866;&#65533;*&#1518;_&#65533;&#65533;;&#65533;&#65533;&#65533;&#65533;`u&#65533;[&#1748; Av&#65533;"&#605;[I#J&#65533;&#65533;4&#65533;&#65533;V&`&#65533; &#65533;!CG~&#65533;1b(&#65533;&#65533;:&#65533;&#65533;&#65533;&#65533;&#65533;^&#65533;l)Hg&#65533;$dle&#65533;&#65533;&#65533;t
9&#65533;&#65533;lJA&#65533;&#65533;<&#65533;=[]&#65533;}0LnJCG&#65533;j&#65533;&#65533;mK&#65533;&#65533;M&#65533;&#65533;&#1001;&#855;#g&#65533;&#65533;&#65533;u&#65533;-&#65533;&#65533;&#65533;q"C&#65533;;&#65533;&#65533;&#946;<l&#65533;&#65533;z&#65533;I~'J&#65533;YlI,gB&#65533;&#65533;&#65533;j&#65533;O9i[&#65533;P&#65533; NzOI5&#1345;W&#65533;&#65533;Xb-&#65533;T>&#544;i&#65533;}&#65533;s&#65533;%$	"*2W$|F&#65533;^$6_/,&#65533;R&#65533;`&#65533;-&#65533;&#65533;	&#65533;1&#65533;&#65533;,~Y&#65533;&#717;&#65533;&#65533; o&#65533;u&#65533;&#65533;VBk&#141;&#65533;&#65533;&#65533;5'JO&#65533;0&#65533;r&#65533;h&#1748;&#65533;PyN&#65533;&#65533;d&#65533;&#65533;&#65533;4_&#65533;&#65533;ax&#65533;&#65533;{`z&#65533;*.^b&#65533;&#1797;v#.tYU{O&#65533;&#65533;'&#65533;&#65533;&#65533;&#65533;G&#65533;&#65533;&#65533;&#65533;&#65533;:&#65533;&#65533;&#65533;{&#65533;TDI&#65533;&#65533;hJ&#65533;&#65533;&#65533;&#65533;)D&#65533;&#65533;&#65533;&#1842;&#65533;k8i&#65533;&#65533;&#65533;&#6692;z%&#65533;d&#65533;!&#65533;B&#65533;j&#65533;&#65533;&#65533;<&#65533;v&#65533;&#65533; f&#1480;%ak`:"&#65533;	&#65533;"&#65533;#Aa&#65533;&#65533;R&#65533;+&#65533;&#65533;&#65533;c66&#715;&#65533;&#65533;&#65533;&#65533;o>v6@2	&#65533;w&#65533;&#65533;D&#65533;&#1701;&#65533;&#65533;g&#65533;&#65533;&#65533;f&#65533;&#65533;&#65533;[&#65533;:FBpZ&#65533;&#65533;%&#65533;&#65533;rJJ/&#65533;*&#65533;$&#65533;v&#65533;\&#65533;&#1499;&#65533;J&#65533;cG&#65533;B&#65533;(&#65533;&#65533;&#65533;&#65533;&#65533;	l&#65533;J&#65533;6&#65533;
&#65533;|&#65533;Q:&#65533;~=k&#65533;`ib)&#65533;&#65533;&#65533;&#65533;&#65533;&#65533;Z&#65533;&#65533;&#65533;F&#65533;&#65533;&#615;F&#65533;&#65533;&#65533;&#65533;&#65533;&#65533;&#65533;e&#65533;&#65533;&#65533;&#65533;&#65533;&#65533;b&#65533;&#65533; &#65533;W&#65533;&#65533;&#65533;P(`&#65533;&#65533;l&#1153;##v&#65533;.&#65533;&#65533;Q4&#65533;&#65533;&&#65533;V&#65533;\&#65533;&#65533;&#65533;&#65533;&#65533;&#1786;&#65533;'&#65533;c&#65533;&#65533;&#65533;}\_&#65533;&#65533;&#65533;p&#65533;&#65533;""&#65533;ev>&#65533;&#65533;&#65533;&#65533;&#65533;&#65533;q&#65533;Q,&#65533;&#65533;&#65533;
&#1485;&K&#65533;&#65533;v&#1792;&#65533;&#65533;0K&#65533;&#65533;to&#65533;&#65533;&#65533;&#65533;&#65533;&#65533;ZhA<T}gI&#65533;(&#65533;I&#65533;	&#65533;&#65533;&#65533;:&#65533;&#65533;&#65533;@&#805;&#65533;L&#65533;V3&#65533;&#65533;r&#65533;m&#65533;&#65533;9[&#65533;&#65533;&#65533;&#65533;&#65533;&#65533;&#65533;!&#65533;M&#65533;&#65533;&#65533;c2&#65533;/,&#65533;&#65533;&#65533;aJ[&#65533;(&#65533;&#65533;95&#65533;w&#65533;1&#65533;	L&#65533;&#65533;]&#65533;&#65533;&#417;&#65533;<&#65533;&#65533;}g&#65533;&#65533;P&#65533;&#65533;&$&#432;r&#65533;&#65533;u&#65533;&#65533;&#65533;&#65533;&#65533;F
y&#65533;Ud&#65533;&#65533;&#65533;:&#65533;&#65533;&#65533;r&#65533;&#65533;2z&#1204;&#65533;5&#65533;&#65533;u&#963;&#65533;&#65533;sSt&#65533;r	&#65533;V/&#65533;E&#65533;w&#65533;1&#65533;&#65533;&#65533;!	&#65533;Q&#65533;&#65533;&#65533;A.^SQ&#65533;&#65533;&#1334;&#65533;O&#65533;&#65533;e&#65533;P&#65533;2fG3&#1545;&#65533;u&#65533;K&#65533;&#65533;N&#65533;&#65533;|,&#65533;&#65533;&#65533;&#65533;&#65533;&{&#65533;xB&#65533;U&#65533;3&#65533;&#65533;&#65533;_&#65533;&#65533;&#65533;E&#65533;&#65533;<&#65533;]mY&#65533;d&#65533;&#65533;j%&#65533;~&#65533;&#65533;&#65533;&#65533;"&#65533;>m%AU'9&#65533;
&#65533;&#65533;,*x&#65533;&#65533;&4&#65533;?dR&#65533;%(:&#65533;&#65533;o QJ&#65533;g&#65533;&#65533;aoq&#65533;&#65533; v>RAa&#65533;&#65533;&X9&#65533;m&#65533;&#65533;GI&#65533;&#65533;EcE&#65533;&#65533;TJ&#263;&#65533;&#65533;&#65533;$&#65533;&#65533;L2&#65533;&#65533;!&#65533;z8D&#1473;*vBb&#65533;&#1175;KW&#65533;&#65533;&#65533;e&#65533;&#65533;&#65533;&#65533;&#65533;D&#65533;<&#65533;&#65533;S^4&#65533;&#65533;&#65533;&#65533;\&#65533;'&#65533;&#65533;&#65533;&#65533;&#65533;&#65533;4<&#65533;'&#65533;&#29488;#FHU jl&#65533;&#65533;&#65533;&#65533;&#65533;Q&#65533;&#65533;t&#65533;&#65533;&#65533;q&#65533;k &#65533;
4&#65533;Ak&#65533;&#65533;&#65533;u&K&#65533;(t&#65533;-9&#65533;	&#65533;;&#65533;0L&#65533;P&#65533;;&#65533;^|"&#65533;uX&#65533;[x&#65533;~&#65533;&#65533;&#65533;^&#65533;	&#65533;`G&#65533;L&#65533;&#65533;G 7&#65533;&#1825;&#65533;&#65533;&#65533;&#65533;&#65533;0/eD&#65533;&#65533;&#65533;&#686;\&#65533;&#65533;&#65533;i2>&#65533;#&#65533;&#65533;A&#65533;e1[v&#65533;`S&#65533;&#65533;:&#65533;z&#65533;18U&#65533;&#65533;
&#65533;3&#65533;&#65533;h&#65533;%/&#65533;&#65533;Q&#65533;PIP&#65533;qZ&#65533;^&#65533;&#946;&#65533;h#6(+&#65533;&#65533;g&#65533; t&#65533;&#65533;C&#65533;&#65533;&#28900;&#65533;r&#65533;cA&#65533;0&#65533;1&#65533;8<&#65533;&#65533;&#65533;Xa&#65533;&#65533;\&#65533;&#65533;H>E&#65533;&#65533;&#65533;$SHS&#65533;&#65533;&#65533;&#65533;DQ-&#1684;(l$@&#65533;ia&&#1158;z&#65533;D&#65533;&#65533;p&#65533;&#65533;0j&#65533;&#65533;&#65533;0&#65533;&#65533;S&#65533;3&#65533;j&#65533;&#65533;CS&#65533;w>&#65533;&#65533;Mq&#65533;[&#65533;:&#567;FU&#65533;&#134;&#65533;T&#65533;.Q8U&#65533;*\&#65533;z&#65533;&#65533;SWD&#65533;~&#1572;&#65533;+&#65533;F&#1836;&#65533;&#1458;&#30260;&#65533;&#65533;_&#65533;L&#65533;Zk!QqKb&#65533;A[&#65533;&#1605;0$&#597;&#65533;&#65533;Y&#65533;&#65533;o&#65533;&#65533;&#65533;&#65533;jVwe+5&#65533;&#65533;&#65533;[_"`HD&#65533;&#65533;^ &#65533;&#65533;&#65533;&#65533;PRv&#65533;&#65533;E),&#65533;&#65533;le&#65533;S&#65533;L&#65533;&#65533;&#65533;&#65533;&#65533;&#65533;}&#607;&#65533;&#65533;&#546;X&#65533;-&#65533;Ug&#65533;&#65533;&#65533;&#65533;&#151;(&#1257;&#65533;&#65533;&#65533;Y&#65533;&#65533;;&#65533;&#65533;%p&#65533;*`&#65533;&#65533;&#65533;C&&#65533;&#65533;<&#65533;&#65533;x&#65533;&#65533;&#901;*4&#65533;;MIX&#65533;J&#65533;&#65533;5)e7'L&#65533;Z&#65533;&#65533;&#65533;&#65533;&#424;&#65533;wc&#65533;&#65533;m&#65533;&#65533;0V&#65533;<&#65533;+b&#65533;&#65533;&#1481;&#65533; &#65533;&#65533;&#65533;&#65533;gO&#65533;&#65533;lj&#65533;K&#65533;	I&#65533;z&#1823;&#65533;&#65533;Z&#65533;&#65533;&#65533;.&#65533;&#65533;d+#&#65533;FO{&#65533;ega*&#65533;$zz/T&#587;&#65533;/Qg&#65533;!&#65533;d"&#65533;&#65533;&#65533;&#65533;h&#65533;&#65533;&#65533;c&#9447;&#65533;&#65533;)A&#65533;&#65533;3&&#65533;&#1467;&#65533;&#65533;&#65533;x&#65533;\&#65533;&#65533;&#65533;/a&#65533;&#65533;&#65533;&#65533;&#65533;N&#65533;&#688;&#65533;D&#65533;&6&#65533;&#65533;2&#65533;&#65533;fVxv&#65533;;&#65533;y-y&#65533;M
&#65533;\j&#238;2xe&#65533;/&#65533;&#65533;h&#65533;&#65533;&#65533;&#65533;*&#65533;&#65533;&#65533;oS&#65533;'H&#65533;&#65533;&#65533;&#65533;L0$(&#65533;	&#65533;'&#65533;&#65533;M&#65533;c{&#65533;&#65533;
ne&#65533;*DLv&#65533;h&#65533;2f-'&#65533;>:9S&#65533;&#65533;&#65533;t&#65533;S&#65533;Z&#65533;0P&#65533;a&#65533;&#65533;}&#1823;&#65533;&#65533;T4&#65533;&#65533;|&#65533;]&#65533;L&#65533;'&#65533;&#65533;&#65533;&#65533;&#1286;Kl&#65533;_Xv&#65533;k6e*S&#1530;%&#65533;^&#65533;tC&#65533;&#65533;&#65533; _&#65533;&#65533;&#65533;&#1411;x&#65533;ec&#65533;&#65533;KnT&#65533;&#65533;*&#65533;:&#65533;) &#65533;iI&#65533;	&#65533;]!&&#65533;&#65533;9$&#65533;s&#65533;&#65533;:&#65533;	F,n&#1214;X&#65533;Z&#65533;9|&#65533;m&#65533;&#65533; &#65533;U&#65533;&#65533;&#65533;w&#65533;&#65533;[P~m&#65533;4@!&#65533;&#65533;&#65533;&#65533;&#65533;4p&#65533;S&#65533;4?J&#65533;&#65533;&#355;&#65533;*8[-&#65533;&#65533;0&#65533;&#65533;5&#65533;Pd{&#65533;&#65533;w0&#65533;I&#65533;&#65533;;{I&#65533;6awZ2&#65533;s&#65533;&#65533;&#65533;&#65533;&#65533;>^]Z;`&#65533;M>4&#65533;&#65533;&&#1333;&#65533;&#65533;B@&#65533; =&#65533;p&#1497;&#65533;1&#65533;e&#65533;&#65533;}&#65533;&#65533;&#1601;&#590;X:F&#65533;&#65533;)&#65533;&#65533;&#65533;&#65533;NHI&#65533;>6s_&#65533;iJ&#65533;K&#65533;&#65533;&#65533;/	|7&#65533;&#65533; &#65533;&#65533;r&#65533;&#1512;<&#65533;@&#65533;Xx"xE&#65533;z{&#65533;F&#65533;&#65533;&#65533;]&#65533;&#65533;p&#65533;&#65533;g&#65533;x&#65533;
&#65533;&#65533;z#&#65533;&#65533;@&#65533;&#65533;((t|X&#65533;+U&#65533;&#65533;&#1538;&#65533;&#65533;0&#65533;&#65533;r&#65533;&#65533;s6wT&#65533;&#65533;X8&#65533;j&#65533;&#65533;s&#65533;&#65533;;&#65533;&#65533;7&#65533;&#65533;U&#65533;S]SVX&#1110;tZ6:(y&#65533;aP&#65533;m`&#65533;WguK&#1793;VY&#65533;&#65533;N&#65533;2&#65533;&#65533;&#65533;}&#65533;&#65533;r?F&#65533;s&&#65533;	5o&#65533;&#65533;&#65533;'6&#65533;&#65533;w$&#65533;G&#65533;E&#65533;&#65533;&#65533;w&#65533;&#65533;&#65533;&#65533;x&#65533;&#65533;X&#65533;&#65533;W&#65533;&#65533;5&#65533;Zq5&#65533;&#65533;&#276;&#65533;&#65533;8B{&#65533;&#65533;&#65533;&#65533;`v&#65533;&#65533;&#65533;&#1217;&#65533;RE3
$8z,&#65533;&#65533;&#65533;&#1480;&#65533;&#512;&#65533;&#33330;&#65533;Y8&#65533;&#65533;P&#65533;VsC&#65533;s9&#65533;9&#65533;&#65533;\/&#65533;;&#65533;d&#65533;&#65533;L&#65533;&#65533;lE&#65533;!z&#65533;+&#1475;]&#65533;&#65533;(&#65533;y&#65533;&#65533; P' &#65533;8^&#65533;  &#65533;	V&#65533;w&#65533;&#65533;&#65533;PS
&#1479;&#65533;pN\&#65533;\&#65533;}&#65533;f&#65533;?&#65533;&#65533;'$w&#65533;w}Uo&#65533;3&#65533;&#65533;%+8&#65533;Z&#65533;>whH&#65533;e&#65533;su~acxvl?&#65533;&#65533;>7;&#65533;x&#65533;&#65533;5&#65533;&#65533;&#65533;&#65533;&#65533;	&#65533;&#65533;(&#65533;&#65533;G&#65533;X&#65533;g&#65533;&#65533;y&#65533;~&#545;H&#65533;&#65533;4&#65533;t&#65533;&#65533;&#65533;&#832;&#65533;&#65533;&#65533;&#65533;&#65533;&#65533;&#65533; x&#65533;&#65533;&#65533;E&#65533;>&#65533;&#65533;5xd5U&#65533;5i&#65533;W&#65533;&#65533;&#65533;{AD&#65533;.&#65533;&#1049368;&#65533;&#65533;m&#65533;H&#65533;&#65533;DM&#65533;t&#65533;LNWO&#65533;&#65533;&#65533;(&#65533;bup&#65533;&#65533;&#65533;&#65533;&#1923;zPu&#65533;-&#8723;&#65533;&#65533;c8,&#65533;8&#65533;&#65533;~&#65533;G&#65533;&#65533;v}7&[&#65533;>02C&#65533;Ws&#65533;hk&#65533;0W!&#65533;&#65533;y(&#1287;&#65533;&#65533;&#65533;&#65533;&#65533;7	Y&#65533;08&#65533;&#65533;#&#65533;+&#65533;&#65533;8&#65533;&#65533;&#65533;&#65533;&#65533;&#65533;&#65533;&#1603;&#65533;&#65533;&#65533;Gr&#65533;6z&#65533; )Y&#65533;}e&#65533;,&#1617;i&#65533;&#65533;&#65533;&#65533;&#65533;&#65533;S:&#65533;k&#65533;D&#65533;l&#65533;UC&#65533;&#65533;h&#65533;T&#65533;u0&#65533;&#65533;&#65533;
&#65533;lW&#65533;&#65533;&#65533;@&#65533;&#65533;34&#65533;f|y&#65533;%Q&#65533;&#65533;
V&#65533;e&#65533;&#65533;&#1036;-&#65533;`}&#65533;&#65533;&#65533;&#65533;%&#65533;E@&#65533;9&#65533;&#65533;U{&#65533;J&#65533;&#38509;@i&#65533;gq&#1623;&#65533;~&#65533;&#65533;&#65533;&#65533;^	&#65533;6&#65533;&#65533;AGU2&#65533;t&#65533;I&#65533;&#65533;&#65533;&#65533;&#65533;&#65533;&#65533;gS&#65533;&#65533;&#65533;Z(&#65533;&#65533;&#65533;&#65533;)&#65533;9&#65533;&#65533;&#65533;&#65533;q0J&#65533;&#65533;q&#65533;0&#65533;&#65533;RC!&#65533;&#65533;H&#65533;&#65533;&#65533;&#65533;
&#65533;&#65533;$&#65533;&#65533;&#65533;&#65533;&#65533;&#65533;I&#65533;c&#65533;:&#1634;9	6&#65533;&#65533;&#65533;&#65533;Q&#65533;&#65533;&#65533;&#37579;&#65533;&#65533;&#65533;E,&#65533;9H,&#65533;&#65533;U&#65533;&#65533;oJ$&#65533;U&#65533;m&#65533;E@&#65533;(&#277; fc&#65533;Hq&#65533;YC &#65533;G&#65533;a&#65533;X_3&#65533;t&#65533;&#65533;>&#65533;q&#65533;&#65533;9&#65533;~&#1226;&&#65533;N &#65533;|&#65533;&#65533;&#65533;&#65533;o&#65533;E&#65533;&#65533;&#65533;v&#65533;8&#65533;&#65533;&#65533;:&#65533;&#65533;&#65533;z(&#65533;&#65533;|&#65533;&#65533;&#65533;&#65533;&#65533;X&#65533;&#65533;9:26q&#65533;&#65533;&#65533;&#65533;&#65533;u
&#65533;&#65533;&#65533;&#65533;zEu)GD&#65533;3&#65533;[&#65533;&#65533;!.&#65533;&#65533;0
&#65533;&#65533;f&#65533;3:&#65533;&#65533;&#65533;7*&#65533;&#65533;lUE`&#65533;^]#"O&#1372;&#65533;&#65533;tFZ&#65533;&#65533;t8&#65533;&#65533;m&#65533;&#65533;,&#65533;yq&#65533;K p S&#65533;h&#677;#:?&#65533;&#65533;f&#65533;&#65533;b&#65533;&#65533;)&#65533;&#65533;u$&#65533;&#42616;9w&&#65533;&#65533;&#65533;&#65533;&#65533;%&#1506;&#65533;&#65533;&#65533;&#65533;&#65533;&#65533;&#65533;&#65533;&#65533;9A)&#65533;>&#1575;&#65533;&#686;&#65533;g&#65533;&#65533;&#65533;&#65533;1&#65533;&#65533;w&#65533;&#65533;i&#65533;&#65533;&#65533;
T&#65533;&#65533;&#65533;gX&#65533;&#65533;9;g*&#65533;&#65533;&#65533;J&#65533;&#65533;&#65533;'&#65533;T&#65533;j&#65533;&#65533;e&#65533;<!6&#65533;&#65533;&#65533;x5:&#1706;&#65533;&#65533;MIE&#65533;J:+&#65533;B&#65533;&#65533;G#EP=i&#65533;&#65533;u&#1801;cKJ&#65533;&#65533;Av&#65533;&#65533;&#65533;m&#65533;X&#65533;%&#65533;2)&#65533;b&#65533;&#65533;?&#65533;&#65533;&#65533;&#65533;%<+(&#65533;&#65533;^R&#65533;&#65533;&#65533;&#65533;&#65533;n&#65533;&#65533;&#65533;&#65533;I&#65533;&#65533;&#65533;9&#65533;h&#65533;&#65533;&#65533;x&#65533;{*&#65533;&#65533;j&#65533;z&#65533;w&#65533;z&#65533;&#65533;&#65533;&#65533;3V&#65533;X&#65533;&#65533;&#65533;&#65533;&#65533;n&#65533;&#65533;&#65533;&#65533;&#1686;,&#43036;z;&#65533;&#65533;W&#65533;&#65533;&#65533;2&#65533;W&#65533;&#65533;E&#65533;&#65533;&#65533;&#265;tLce&#65533;&#65533;&#65533;&#65533;>C&#65533;oSy&#65533;  %Kc&#65533;&#65533;&#65533;&#65533;H&#65533;&#65533;&#65533;x$*&#65533;&#65533;&#65533;g&#65533;|&#65533;$nK&#65533;&#131;n(&#65533;9&#65533;&#65533;:aEK&#65533;&#65533;&#65533;&#65533;j&#65533;&#65533;&#65533;&#65533;?e&#65533;&#65533;&#65533;p>&#65533;&#65533;\[&#65533;QK@T&#65533;&#65533;&#65533;#&#65533;&#65533;(&#346;&#65533;J&#65533;i[&#65533;b&#65533;&#65533;'&#65533;&#65533;.&#353;&#65533;&#43808;D&#65533;&#65533;&#65533;P&#65533;h&#65533;&#65533;&#1634;Rk&#65533;)&#694;3'&#65533;&#34974;:L3&#1610;&#65533;&#567;&#65533;C<&#65533;F["Q&#65533;GO)&#65533;&#65533;&#65533;UWu&#65533;&#65533;E&#65533;&#1579;&#65533;5&#65533;K&#65533;PuXp&#944;R&#65533;1&#65533;i7Z&#65533;&#65533;&#65533;x&#65533;=sdS&#65533;&#65533;&#65533;V&#65533;&#65533;&#65533;C&#1186;&#65533;&#65533;%_u&#65533; j1g[&#65533;&#65533;*l&#65533;&#65533;&#65533;{&#65533;&#65533;;&#65533;&#65533;K&#191;a&#65533;*i&#651;&#65533;\&#65533;&#65533;&#65533;&#65533;&#65533;#q&#65533;	&#65533;&#65533;Y&#65533;&#65533;&#65533;	K&#65533;B&#317;t&#65533;&#65533;$	&#1557;&#65533;I&#65533;&#65533;kL&#65533;8;JU&#65533;&#65533;8	&#65533;T&#65533;&#65533;&#65533;&#65533;&#65533;!&#65533;&#65533;m&#65533;w&#65533;"c&#65533;&#65533;S2&#65533;&#65533;E@&#65533;(&#65533;&#65533;&#65533;&#65533;&#65533;!&#65533; r&#65533;^M&&#65533;c &#65533;&#65533;)O&#65533;&#65533;K&#65533;&#65533;%j0K&#65533;&#65533;{&#65533;&#65533;&#65533;I{&#65533;&#65533;Y&#65533;&#65533;nx&#65533;&#65533;}&#65533;&#65533;&#65533;&#65533;p][&#65533;"&#65533;%w&#65533;*&#65533;&#65533;'&#65533;&#65533;n&#65533;Ix&#65533;TkpJJU&#65533;&#65533;&#65533;&#65533;?&#65533;?I&#65533;&#65533;jK&#65533;&#65533;:&#65533;&#65533;)&#65533;L[cS&#65533;&#65533;&#65533;&#65533;{&#65533;&#65533;:	x&#65533;K9&#65533;&#65533;&#65533;&#65533;iK&#65533;&#65533;2&#65533;&#65533;&>= }&#65533;&#1528;&#65533;'&#402;+&#65533;N&#65533;r&#65533;*p qeg&#65533;&#65533;&#65533;*&#65533;&#65533;Vj&#65533;&#65533;Av`I`&#65533;Hb&#65533;{<a&#65533; X&#65533;&#65533;&#65533;&#65533;	&#65533;&#65533;} $&#65533;&#65533;&#65533;&#65533;&#65533;&#65533;&#65533;&#65533;&#65533;&#65533;p,t&#65533;&#65533;&#65533;i1&#65533;&#65533;A&#65533;L&#65533;&#65533;&#65533;y*F&#147;*&#65533;&#65533;z13(&#65533;&#65533;A8&#65533;a&#65533;;+&#65533;/\&#65533;!|&#65533;&#65533;*&#12944;&#65533;&#65533;Ho6i\gl;Cl2 &#1914;O&#65533;&#65533;&#65533;&#65533;&#65533;&#65533;&#65533;&&#65533;&#65533;&#65533;U&#65533;&#65533;?&#65533;&#65533;&#65533;]B:&#65533;,&#65533;b&#65533;e&#65533;1QgQ&#65533;&#65533;18&#65533;ay&#65533;
|g&#65533;&#65533;&#65533;qL&#65533;&#65533;a&#65533;&#65533;&#65533;Jc&#222;&#65533;&#65533;&#491;&#65533;hsev&#65533;f&#65533;fX&#65533;&#65533;_u&#65533;&#65533;&#65533;&#65533;J&#65533;]&#65533;&#65533;&#65533;g&#65533;&#65533;\&#65533;.9&#65533;)l&#65533;h2;&#65533;&#65533;[&#65533;&&#65533;	&#65533;[0&#855;*{&#65533;&#254;+&#65533;v&#65533;&#65533;&#65533;g&#65533;&#65533;z(M&#65533;>F&#65533;&#65533;
as&#65533;;^*&#65533;&#65533;'&#65533;&#65533;c3M&#65533;&#65533;t&#326;&#65533;&#65533;B&#65533;&#65533;<}&#780;&#65533;|Sz8&#65533;&#65533;&#65533;&#65533;&#65533;&#65533;\&#65533;[&#65533;&#65533; &#748;&#65533;&#65533;-d&#65533;&c&#65533;&#65533;m&#65533;&#65533;>L&#65533;yU&#65533;F2&#65533;&#65533;&#65533;&#65533;&#65533;&#65533;GS2&#304;&#1280;y&#65533;e&#65533;&#65533;&#65533;dg&#1410;&#65533;F&#65533;&#65533;y5&#65533;&#65533;Y&#700;{&#1125;\&#65533;~m&#65533;&#65533;k&#65533;&#65533;J&#65533;m&#65533;N

&#65533;&#65533;&#65533;&#65533;z&#65533;&#65533;&#65533;2&#65533;&#65533;&#65533;&#65533;&#65533;&#65533;)b&#65533;C&#65533;2&#65533;|&#65533;?&#65533;y&#65533;&#65533;&#228;&#732;&#65533;&#65533;&#65533;&#65533;&#65533;&#65533;([&#65533;&#65533;&#65533;&#65533;&#65533;&#1891;J&#65533;TD&#65533;&#1219;V&#65533;&#65533;&#65533;\&#1272;&#1283;B&#65533;&#65533;&#1179;.#&#65533;O@&#65533;&#65533;q
&#65533;&#65533;&#65533;&#65533;&#65533;ub&#65533;l&#65533;&#65533;&#65533;&#1487;jY&#65533;&#65533;&#65533;&#65533;&#65533;g4^?{D_:&#65533;UB?&#1133;%&#65533;&#65533;&#65533;&#65533;&#1429;,&#65533;X&#65533;&#65533;&#65533;&&#65533; &#65533;K&#65533;&#65533;&#65533;&#1501;&#65533;XJ&#65533;0l&#65533;NzaN&#65533;&#65533;wM&#65533;&#65533;@x&#65533;1[w8&#65533;&#65533;&#65533;&#2018;"&#1772;\&#65533;01&#65533;&#65533;=&#65533;&#65533;;&#1096218;&#65533;&#65533;&#65533;&#1602;&#65533;&#65533;&#65533;O\&#65533;
&#65533;&#65533;l&#65533;F&#65533;&#65533;F>&#65533;&#65533;&#65533;S'S&#65533;\L&#65533;1d[Xu&#65533;<&#65533;KH&#65533;S&#65533;&#65533;tO`G&#65533;&#65533;&#65533;F&#65533;A&#65533;3&#65533;M}&#65533;8n@&#65533;&#65533;&#65533;&#65533;Y&#65533;]@&#65533;G&#65533;m&#65533;w&#9480;&#65533;&#65533;&#65533;&#65533;)&#191;&#65533;&#65533;&#65533;&#65533;&#1924;&#65533;&#65533;&#65533;]&#65533;Q&#65533;&#65533;7&#65533;&#65533;Q&#65533;hW&#65533;s&#65533;&#65533;a&#65533;&#65533;I&#65533;&#65533;&#65533;&#65533;&#65533;q&#1884;&#65533;z&#65533;-&#65533;C&#65533;&#65533;K&#65533;&#65533;&#65533;&#1530;&#249;S&#65533;K&#65533;&#65533;&#65533;T&#65533;&#65533;&#419;&#65533;y&#65533;8&#65533;T&#65533;&#65533;&#65533;&#65533;.&#65533;&#65533;&#65533;	&#59697;&#65533;&#65533;&#65533;&#65533;G&#65533;g&#65533;rg&#65533;/%R&#65533;&#65533;}s&#65533;&#65533;&#65533;)&#65533;M`&#65533;n&#65533;&#65533;G&#65533;&#65533;&#14910;&#65533;L&#65533;&#65533;&#65533;&#65533;nElj&#65533;`&#65533;h&#65533;&#65533; &#65533;&#65533;l&#65533;v}&#65533;P&#65533;&#1557;&#65533;&#1501;L%&#65533;&#65533;&#65533;&#65533;&#1770;&#65533;&#65533;&#1992;9R&#65533;'l;&#65533;j:&#65533;E,&#65533; &#65533;&#65533;&#65533;&&#65533;&#802;a"&#65533;|&#65533;&#65533;HI&#65533;&#65533;&#1669;&#65533;"%&#65533;&#65533;&#65533;&#65533;&#65533;&#540;U&#65533;}&#65533;`&#65533;&#65533;Z&#65533;~&#65533;&#65533;&#65533;&#65533;~&#65533;s@yU&#65533;'$&#65533;&#65533;&#1800;e&#65533;&#65533;p&#65533;G&#65533;&#65533;h?&#1778;&#2041;&#65533;&#65533;&#65533;:&#65533;>y&#65533;&#65533;&#65533;n&#65533;n&#65533;&#65533;m&#65533;Ub&#65533;y(&#1908;.&#65533;&#65533;&#65533;&#65533;;rS&#65533;0&#65533;/BOn&#65533;r&#967;ZM(&#65533;&#523;&#65533;(z&#65533;&#65533;,&#65533;@j&#65533;~&#65533;9_&#65533;&#65533;l&#65533;&#65533;n&#65533;&#65533;&#65533;&#65533;&#65533;&#65533;&#65533;&#65533;&#65533;c&#65533;A&#65533;nj&#65533;fw}k&#65533;&#65533;&#65533;&#65533;+{&#65533;&#65533;=&#65533;&#65533;`&#65533;Dr&#65533;p&#65533;Z&#65533;U&#65533;#&#65533;&#65533;QI	&#65533;>,B&#65533;&#65533;&#65533;W;&#65533;&#65533;P&#65533;&#65533;PP&#65533;&#65533;&#65533;&#65533;'C&#65533;&#65533;p&#65533;&#65533;&#65533;?&#65533;&#65533;Q&#65533;&#65533;&#65533;}/WV&#65533;&#65533;A&#65533;N9&#65533;_&#65533;&#65533;&#65533;&#65533;&#65533;&#65533;&#605;&#65533;4	V3U/{&#65533;&#65533;&#65533;&#65533;^&#65533;&#65533;&#65533;&#65533;&#65533;&#65533;`&#65533;&#65533;&#65533;e'&#65533;U'r'bh#h	e\n&#65533;&#65533;&#65533;&#65533;Z&#65533;&#65533;&#65533;&#65533;&#65533;&#65533;&#65533;%&#65533;&#65533;&#65533;&#65533;&#65533;+&#65533;D&#65533;&#510;&#65533;(&#65533;&#65533;&#65533;@&#65533;B&#65533;	&#65533;v&#65533;&#65533;&#65533;&#65533;+&#65533;&#1569;[&#65533;&#874;&#65533;|&#65533;&#15213;&#65533;&#65533;nH>&#65533;&#65533;c&#65533;&#65533;&#65533;&#65533;&#65533;&#65533;&&#65533;&#65533;)&#65533;
]0&#65533;&#65533;&#65533;_&#65533;&#65533;L&#65533;&#65533;'&#65533;&#65533;w!$A#Q&#65533;98&#65533;&#65533;PCD&#65533;&#65533;&#65533;$1Q&#65533;$&#65533;&#65533;)R&#65533;I&#65533;2F&#65533;B&#65533;&#65533;P&#148;&#65533;!-&#65533;b&#65533;&#65533;M)@K&#65533;D aH;	&K&#65533;A&#65533;l1
CK&#65533;&#65533;)&#65533;&#65533;dW&#65533;"&#1274;&#65533;&#65533;&#65533;&#65533;&#65533;<&#65533;&#65533;i&#179;9&#65533;H=K3&#65533;&#1689;ng
&#65533;Iw.\&#65533;&#65533;&#65533;&#759;h&#65533;b&#65533;j	&#65533;k0&#65533;&#65533;s&#65533;A&#65533;&#65533;p&#65533;*&#65533;^&#65533;U82&#65533;d&#65533;;&#65533;&#65533;&#65533;"&#65533;&#65533;&#65533;F&#65533;&#65533;&#65533;&#65533;&#65533;&#599;&#65533;&#65533;2&#65533;&#65533;V&#699;&#65533;&#65533;&#65533;&#65533;&#65533;Uk&#65533;&#65533;M&#65533;&#65533;l&#245;5&#1846;&#65533;&#65533;&#65533;`&#65533;&#65533;&#65533;?&#65533;a&#65533; ++&#65533;&#65533;&#1845;&#65533;G&#65533;64&#65533;&#65533;*h&#65533;&#65533;&#65533;&#65533;&#65533;&#1915;t&#65533;EAA9j&#65533;&#65533;&#65533;&#65533;{4=&#65533;&#65533;HF&#65533;G&#65533;q&#65533;0&#65533;2b&#65533;&#65533;&#19813;&#65533;=&#65533;&#65533;&#65533;Df&#65533;&#65533;&#65533;&#65533;D!EQIUW&#65533;&#310;(&#65533;&#65533; dpW&#897;(&#65533;m&#65533;4&#65533;&#65533;X&#65533;I&#65533;"&#65533;t&#65533;&#546;Z/&#65533;%&#65533;]4&#65533;&#65533;&#65533;:%\2#_5&#65533;8Ue&#65533;$&#65533;.&#65533;	dk&#65533;)f&#65533;`&#65533;9&#65533;&#65533;&#65533;AV):&#65533;D&#65533;j\&#65533;f!&#65533;&#65533;&#65533;&#65533;d9Nm&#65533;6&#65533;&#65533;6b.&#65533;&#65533;f5&#2016; &#1819;&#1397;0&#65533;q&#65533;r&#65533;,Z:W(&#65533;Mw&#65533;le&#65533;&#1888;&#65533;&#65533;&#65533;!&#65533;&#65533;[&#65533;&#65533;&#65533;&#65533;z&#65533;E&#65533;&#65533;|&#65533;=  &#65533;H&#65533;y0PR[&#65533;*P&#65533;sa&#65533;&#65533;<&#65533;T&#65533;
&#1193;&#65533;&#65533;^&#65533;~*E&#65533;L&#65533;&#65533;&#65533;'FE!&#65533;L&#65533;r&#1374;25b&#65533;$&#65533;&#1381;Kdi&#65533;Z&#65533;z&#65533;&#65533;&#65533;;&#65533;&#65533;#&#65533;%&#65533;&#65533;&#65533;r&#1751;&#65533;A
&#65533;&#65533;s&#65533;&#65533;H&#65533;&#65533;&#65533;&#65533;&#65533;&#65533;k&#65533;.&#65533;Z&#65533;&#65533;&#65533;D&#65533;&#65533;&#65533;]z&#65533;cQf6&#65533;e&#65533;&#65533;&#52831;t(&#65533;w&#65533;&#65533;4&#65533;&#65533;f&#792;Oe#'&#65533;O)&#65533;eY!&#65533;&#65533;&#65533;i&#65533;&#65533;&#285;y&#1933;W^EA&#65533;&#65533;DIH&#65533;&#65533;&#65533;&#1623;&#65533;ZNt&#65533;&#65533;~&#65533;&#65533;^&#65533;&#65533;&#65533;*&#65533;&#65533;&#659;&#65533;#lq&#65533;&#65533;2}`&#65533;&#65533;N&#65533;(du&#65533;_&#65533;x&#65533;/z&#65533;Q&#65533;&#65533;&#65533;}]&#65533;&#65533;MI&#65533;&#65533;&#65533;<&#65533;Ue&#65533;16]-yxQ&#65533;V&#65533;&#65533;&#65533;&#65533;)&#65533;l&#65533;&#65533;&#1554;%&#65533;&#65533;&#65533;pi&#65533;&#65533;b&#65533;"&#65533;:E&#65533;&#65533;&#65533;z&#65533;&#65533;Y&#65533;k&#65533;&#65533;&#65533;Y&#65533;&#65533;&#65533;7&#65533;&#1556;?L&#65533;4&#65533;xN1o-X&#65533;7&#1585;t&#65533;&#65533;&#65533;W&#65533;23'&#65533;.&#65533;w&#65533;&#65533;c&#65533;&#65533;],&#65533;h&#65533;&#65533;*|&#65533;4&#65533;1&#2021;7;QD&#65533;&#950;-Z&#65533;t&#65533;'&#65533;MF&#1221;&#65533;'P&#65533;&#65533;<&#65533;<&#65533;&#65533;z=/&#65533;&#65533;&#65533;&#757;&#65533;i	&#65533;&#757;&#2004;M&#65533;<y+&#65533;&#65533;a&#65533;&#65533;&#65533;&#65533;4e&#65533;&#65533;&#65533;&#65533;&#1695;&#65533;t8&#65533;&#65533;}MB&#1169;80&#65533;Y&#65533;r&#65533;xRX&#65533;&#65533;&#65533;m&#65533;&#65533;X@*P.&#65533;l&#65533;&#65533;#<&#65533;r}&#65533;&#65533;&#65533;A:&#65533;c&#65533;&#65533;At&#65533;R]&#65533;&#1108;+&#65533;&#65533;t&#65533;h&#65533;&#65533;&#65533;1Z&#65533;u&#65533;C&#65533;&#65533;j&#65533;&#65533;}&#65533; &#65533;&#65533;&#65533;@P62&#65533;1&#65533;w&#65533;CB&#65533;H%&#65533; &#347;&#65533;@&#65533;6&#65533;&#65533;$&#65533;&#65533;k>1&#65533;&#65533;,&#65533;'zB&#65533;P&#65533; 9(n"&#65533;;&#65533;&#65533;&#65533;8&#65533;:&#65533;C&#65533;&#65533;&#65533;&#65533;&#455;&#778;C&#65533;9&#338;\8&#65533;&#65533;mq9[,&#1546;i&#65533;@~&#65533;&#716;&#65533;&#65533;sy&#65533;ZL&#228;\n2&#65533;&#65533;`&#65533;&#2130;&#773;&#65533;&#65533;y2&#65533;&#65533;+&#65533;	W)&#65533;&#65533;,&#65533;	&#222;.TH$o&#65533;;%&#65533;>&#65533;&#65533;&#65533;&#65533;&#65533;R&#65533;0A&#65533;&#65533;!&#65533;3&#65533;&#65533;@&#65533;&#65533;&#65533;&#65533;&#65533;eR&#65533;5r&#65533;&#751;&#65533;&9z:!&#65533;&#65533; ,&#65533;,n9	&#65533;&#65533;q&#65533;A&#65533;!>K_C,&#65533;2&#65533;&#65533;Y<&#65533;>&#360;&#65533;t*E&#65533;&#65533;M&#65533;1&#65533;&#65533;&#65533;[&#65533;&#65533;&#65533;&#65533;Pu4&#65533;J&#65533;j&#65533;Zz&#65533;E?;&#33714;\'>cE&#65533;Y&#65533;euD&#65533;&#1160;&#65533;Qa&#65533;&#65533;&#65533; "a&#65533;&#65533;%&#65533;^[i"&#65533;)&#65533;D&#65533;&#65533;&#65533;g 5&#628;y&#65533;&#532;&#65533;*&#65533;&#65533;&#65533;&#65533;&#65533;Qz&#65533;&#65533;&#65533;E""&#65533;,&#65533;Om&#65533;)A;<&#65533;0&#65533;B &#65533;&#65533;&#65533;k&#65533;&#65533;@&#65533;&#65533;B&#65533;&#65533;
8&#65533;&#65533;}Ta4&#65533;&#858;xs&#65533;c&#65533;&#65533;t&#65533;P&#65533;&#65533;b&#65533;&#65533;J&#65533;&#65533;&#65533;E&#65533;&#65533;&#65533;v]&#65533;&#65533;&#65533;&#65533;&#65533;&#65533;&#65533;E&#65533;&#65533;(&#65533;&#65533;&#65533;&#65533;&#65533;!|&#65533;^\K
,1&#65533;&#65533;&#65533;>&#65533;&#65533;?}&#65533;&#65533;&#65533;Au&#65533;B&#65533;(&#65533;&#65533;&#65533;&#65533;&#1370;&#65533;&#65533;&#65533;&#65533;_&#65533;&#65533;e&#65533;g[
u&#65533;&#65533;&#65533;@S'&#65533;U&#65533;&#65533;MU&#65533;#i9&#65533;&#448;R&#65533;&#65533;&#65533;+&#65533;&#65533;pW*L-&#65533;o&#65533; e&#65533;&#65533;N&#65533;&#65533;8u6&#65533;&#1463;&#1512;2&#65533;i&#65533;!2&#65533;&#65533;&#472;&#65533;&#65533;,E&#65533;c&#1151;&#65533;&#65533;&#396;*&#65533;|&#65533;&#65533;sT&#65533;c&#65533;h&#65533;k&#65533;[&#65533;5&#65533;&#65533;&#65533;&#65533;&#65533;h&#65533;^&#65533;&#65533;@&#1830;[&#65533;&#65533;a&#65533; 8&#65533;8&#65533;f&#65533;&#65533;5&#65533;&#65533;	$;&#65533;&#65533;Z4&#65533;5&#65533;&#65533;&#65533;w&#65533;&#65533;S&#65533;&#65533;{&#65533;&#65533;&#65533;,4h&#65533;j&#65533;z&#65533;&#65533;&#65533;&#65533;8&#65533;X(I'&#65533;&#65533;&#65533;&#65533;[E&#65533;
>&#65533;;;Z&#65533;&#65533;rg&#1817;&#65533;W&#65533;`&#65533;&#65533;J9&#65533;I@&#65533;&#65533;B&#65533;P&#65533;&#65533;&#65533;<&#65533;&#65533;&#1715;h&#65533;eo&#65533;@E&#65533;O&#65533;:f2;FX&#65533;Do#&#65533;&#65533;&#65533;&#470;e,&sD&#65533;&#65533;&#65533;&#65533;&#65533;k&#65533;&#65533;&#65533;&#65533;W&#65533;&#65533;_(a,&#65533;&#65533;&#65533;&#65533;&#65533;&#65533;&#826;&#65533;&#65533;v&#65533;\!&#65533;3=IH<&#65533;&#65533;&#65533;5t+&#65533;&#65533;"&#65533;@ %&#65533;k&#65533;&#65533;@&#65533;&#65533;&#65533;MB|&#65533;&#65533;-&#65533;DiCH&#65533;&#65533;+
&#65533;5&#65533;&#65533;&#65533;*&#65533;f&#65533;&#65533;&#1858;~&#65533;&#1347;&#65533;&#65533;Z&#618;u&#65533;&#65533;&#65533;B&#65533;&#65533;&#65533;&#65533;&#65533;&#65533;<n&#65533;j#&#65533;P&#65533;&#65533;o&#65533;@6
&#65533;e&#235;&[&#65533;	&#65533;hq&#65533;&#436;|&#65533;)&#65533;@&#65533;r&#65533;'&#61085;]&#65533;3sO&#65533;[&#65533;&#65533;&#65533;2&#65533;&#65533;S&#1640;&#65533;A&#65533;&#65533;&#65533;&#65533;s-&#65533;<&#65533;<?G&#65533;d&#65533;6eg^4&#65533;&#65533;&#65533;&#65533;r&#65533;&#65533;Z&#1734;k&#65533;&#65533;X&#65533;*y&#65533;n&#65533;&#65533;4,"&#65533;&#65533;K)&#65533;O&#1844;;&#65533;a6 &#65533;&#65533;2&#65533;&#65533;&#65533;A_&#65533;~&#1628;&#65533;&#65533;&#65533;&#280;-&#65533;q&#65533;b&#65533;T&#65533;[&#65533;^Q&#65533;va\A&#65533;r&#65533;&#65533;&#65533;x&#65533;a&#65533;&#65533;&#65533;&#65533;Os&#65533;&#789;&#65533;\(&#65533;&#65533;&#65533;$&#65533;&#65533;&#65533;s'&#65533;&#65533;&#65533;%&#65533;d&#65533;!&#65533;[&#65533;&#65533;q&#65533;&#65533; $&#65533;6&#65533;.[&#65533;.T&#65533;&#65533;&#65533;&#65533;=8-I&#65533;&#65533;&#65533;w&#1897;[&#65533;&#65533;e&#65533;&#65533;>&#65533;Mg&#65533;TB1&#65533;&#65533;1&#65533;Ekm&#65533;&#65533;K&#65533;&#65533;&#65533;&#65533; &#65533;&#65533;&#65533;&#65533;Z&#1453;:&#65533;p%&#65533;&#65533;&#65533;&#65533;&#65533;f&#65533;&#65533;Xc&#65533;&#65533;&#65533;{u	&#65533;&#65533;&#65533;&#65533;NC~2&#65533;&#65533;&#65533;&#65533;^&#65533;VN&#65533;L&#65533;&#65533;&#65533;&#65533;&#65533;#&#65533;%&#65533;j&#65533;b&#65533;_P&#65533;Pc&#5176;&#65533;&#65533;&#65533;t}&#65533;&#65533;AG&#65533;3+^&#65533;-&#65533;&#65533;HQ-~&#65533;&#65533;&#65533;&#65533;&#65533;OI&#65533;&#65533;&#65533;z&#1595;X&#65533;&#65533;&#65533;7&#65533;&#65533;b&#65533;6&#1547;b&#65533;2<&#65533;&#658;&#1842;&#1787;	&#65533;&#1873;/&#65533;&#65533;x&#65533;:&#65533;&#65533;V	:&#65533;/&#672;5&#65533;Ag&#65533;&#65533;ffZ&#65533;&#65533;&#65533;&#65533;H&#1168;C&#65533;dB9&#65533;@&#65533;&#65533;h&#65533;V&#65533;&#65533;&#65533;o&#65533;&#1472;&#65533;&#65533;&#65533;q`R&#65533;s w "&#65533;&#65533;"&#65533;D&#65533;&#65533;w 0a&#65533;gE2O0 &#65533;&#65533;&#65533;
>&#65533;&#65533;c
|&#65533;EP&#65533;&#65533;dRW&#65533;&#65533;F/|L&#65533;t"&#65533;VL&#65533;A}&#357;cB&#65533;&#65533;&#65533;t&#1687;l?&uPW&#65533;&#65533;t&#65533;&#65533;&#65533;u&#48582;&#65533;%[
&#65533;m&#65533;Uv97Z&#65533;&#65533;mwe&#65533;&#65533;v&#65533;&#65533;T^&#65533;&#65533;g&#65533;WU8&#65533;gx&#65533;&#65533;8&#65533;&#65533;5&#65533;"K\hol6qC&#65533;x&#65533;t~&#65533;&#65533;&#65533;HW&#65533;L&#65533;.&#65533;'g&#65533;p!by&#65533;&#65533;_/4M&#405;cxp&#65533;&#65533;J&#65533;&#65533;y&#65533;&#65533;&#65533;&#65533;&#65533;&#65533;R=pi^ "r&#65533;&#65533;~UEE%j&#65533;&#65533; T&#65533;{Q&#65533;5)eo&#65533;&#882;[&#65533;`a1Y&#65533;bo0&#806690;j	E&#65533;OAvR&#65533;Y&#65533;{&#65533;&#65533;&#1303;l&#65533;&#65533;_&#65533;&#65533;&#65533;h&#65533;&#65533;&#65533;s&#65533;&#326;&#65533;&#65533;X$&#65533;H&#65533;&#65533;F&#65533;w	E&#65533;jM&#65533;-XnkGn4I&#65533;F&#65533;&#65533;&#65533;oP&#65533;.&#65533;&#65533;z&#65533;y&#65533;&#65533;|&#65533;&#65533;&#128;R&#65533;&#65533;&#65533;tA&#65533;A)&&#65533;&#65533;S&#65533;&#65533;%5&#65533;g&#65533;p&#65533;&#65533;&&#1236;m&#65533;i&#65533;H&#65533;&#65533;&#1482;&#65533;XI&#65533;8z&#65533;&#65533;&#65533;&#65533;&#65533;b&#65533;&#65533;N%&#65533;&#65533;&#65533;&#65533;f&#65533;&#65533;&#65533;&#65533;EYXP&#65533;BF&#65533;H&#65533;^OFtst*=&#65533;+K	zHB9/O(U&#65533;{&#65533;$&#65533;&#65533;&Yh&#65533;&#1484;&#65533;A&#65533;&#65533;&#65533;&#65533;fYz&#65533;XG&#65533;xm&#64020;aG&#65533;'&#65533;&#65533;>&#65533;L&&#65533;&#65533;~v&#65533;?&#65533;&#65533;6&#65533;&#65533;u&#65533;A&#65533;6&#65533;9$&#65533;&#65533;&#65533;w&#65533;&#65533;R9.aqS&#65533;uw:&#65533;Ci&#65533;&#65533;3U&#65533;R&#65533; M&#500;&#65533;#C!&#65533;d@YV'&#65533;&#65533;S
&#1618;&#65533; 0&#65533;@&#65533;&#65533;"&#65533;h&#65533;
&#65533;25A6&#65533;Xp&#65533;&#65533;Y&#65533;{&#65533;q|O&#65533;	tiR7&#65533;=-&#65533;RA&#65533;;&#65533;f&#65533;![M@@D9&#65533;&#65533;&#65533;&#65533;e5&#65533;HvO&#65533;&#65533;x&#65533;i&#65533;i&#65533;&#65533;dy&#65533;&#65533;F&#65533;~lNN&#65533;&#65533;&#65533;@}&#15831;&#1971;]&#65533;&#65533;&#65533;&#65533;&#65533;&#65533;4&#65533;&#65533;E &#65533;vg&&#65533;%0&#65533;&#65533;&#65533;&#65533;^y&#65533;0&#65533;w7&#65533;B&#65533;&#65533;&#65533;Y&#65533;&#538;'h&#65533;&#65533;GJ&#65533;t,&#65533;'&#65533;&#65533;&#65533;&#65533;&#65533;w&#65533;&#65533;&#65533;#&#65533;/&#65533;)&#65533;
&#65533;&#1039;&#65533;q&#65533;&#65533;El&#65533;ac&#65533;&#65533;&#65533;&#65533;R&#65533;(&#65533;6{&#65533;x &#65533;&#65533;3v&#65533;&#65533;&#65533;&#65533;+E
UH&#65533;&#65533;bS&#65533;+&#65533;|P(U&#65533;&#65533;YY&#65533;j&#65533;&#470;"Q&#65533;&#65533;H&#65533;&#1895;D&#65533;&#65533;f&#65533;`P&#65533;}m&#65533;6[&#65533;"L&#65533;&#65533;&#65533;&#65533;&#65533;9&#65533;&#65533;?i&#65533;&#65533;v&#65533;&#725;&#65533;"&#65533;t&#65533;wB&#65533;&#65533;&#65533;&#65533;nIh#&#640;,C,$&#65533;pS&#65533;&#65533;g&#65533;P.&#65533;g&#65533;d&#65533;&#65533;&#537;&#65533;&#65533;d&#65533;S_&#65533;&#65533;p&#65533;1&#65533;{&#65533;&#65533;&#65533;&#65533;(Q&#65533;&#65533;'&#65533;3&#65533;&#65533;`&#65533;&#65533;&#65533;p&#65533;&#65533;)(&#65533;&#65533;I&#65533;&#65533;`&#803;&#65533;P&#267;uT&#65533;a&#65533;a&#65533;&#65533;P&#65533;R&#65533;X'&#65533;&#65533;MS&#65533;p ,&#65533;|&#65533;Z&#65533;O&#65533;=&#65533;t&#65533;e|p&#65533;[&#65533;*&#65533;>&#65533;&#65533;y&#65533;&#65533;7&#65533;l9&#65533;&#714;H&#65533;r&#65533;&#378;&#65533;&#65533;&#65533;3R0&#65533;K&#65533;"&#65533;9&#65533;&#65533;(o&#65533;&#65533;k&#678;1&#65533;m&#65533;&#65533;&#65533;&#65533;ns&#65533;f)&#65533;&#65533;&#65533;&#65533;&#65533;9^&#65533;	 	&#65533;@J&#65533;
&#65533;8&#65533;&#65533;&#65533;_} w.)o#j&#65533;ClBCx&#65533;&#65533;&#65533;m;&#65533;&#65533;&#65533;J*&#65533;&#65533;&#65533; &#65533;&#65533;&#65533;&#65533;	,&#65533;DI&#65533;3&#65533;qRT&#65533;&#65533;G&#65533;&#65533;&#65533;&#65533;d&#65533;&#65533;&#65533;2k1&#65533;j(!&#65533;B&#65533;6&#65533;&#65533;&#65533;&#65533;&#65533;4&#65533;I4&#65533;K&#65533;&#65533;sSz&#65533;b(&#65533;PZ&#65533;YZzL&#65533;u]&#1678;&#65533;&#65533;b&#65533;&#65533;&#65533;&#65533;dL2
&#65533;j&#65533;&#65533;&#65533;&#65533;&#65533;&#65533;u#&9&#65533;&#65533;v&#65533;&#65533;H&#65533;&#65533;x&#65533;U&#65533;&#65533;n&#65533;&#65533;0xT]&#65533;$[&#65533;D&#65533;:&#65533;2[&#65533;&#65533;&#65533;l&#65533;j"&#65533;LP&#65533;&#65533;{/+w&#65533;Tp(&#1323;&#65533;&#65533;&#65533;&#65533;&#65533; &#65533;&#65533;E&#65533; ! +&#65533;4*zeX&#65533;&#65533;a,&#65533;&#65533;D&#1729;O&#65533;&#65533;d 8&#65533;UVI5UK&#1667;&#65533;g&#65533;&#65533;=&#65533;[&#65533;&#65533;7&#65533;Y#&#65533;&#65533;F&#65533;kY&#65533;&#1268;aH&#65533;TW&#65533;&#680;&#65533;O&#65533;&#65533;
&#65533;&#65533;&#65533;&#65533;&#65533;f&#65533;V&#65533;dI&#65533;%A&#65533;&#65533;&#65533;&#65533;y(S<&#65533;&#65533;Iu&#65533;&#65533;&#65533;A&#65533;&#65533;J&#65533;&#65533;&#65533;&#65533;"&#65533;&#65533;&#643;&#65533;&#65533;&#65533;i&#65533;&#65533;Xx&#65533;BL&#65533;&#65533;o&#65533;&#65533;+y&#65533;y1~&#65533;Uz&#65533;u&#65533;&#65533;&#65533;@&#65533;&#65533;M&#65533;G&#65533;&#65533;&#65533;<&#65533;[&#65533;,(N &#65533;i&#65533;0O&#65533;&#65533;P&#65533;&#65533;b&#65533;BO&#65533;,&#65533;&#65533;&#65533;&#65533;5R*&#65533;Z&#65533;|[;&#65533;X=&#65533;&#65533;&#65533;&#65533;p^&#65533;*p+&#65533;&#65533;A&#1742;<&#65533;&#65533;&#644;G{&#65533;&#65533;&#65533;&#65533;&#65533;&#65533;&#65533;:&#65533;&#65533;&#1724;&#65533;K&#65533;&#65533;z&#65533;i\S&#65533;&#65533;&#65533;&#65533;&#65533;`&#65533;I_&#65533;&#65533;z*#&#65533;&#65533;e[&#65533;&#65533;JU&#65533;&#65533;3&#65533;t#x&#65533;&#65533;B=&#65533;'&#65533;&#65533;&#65533;w&#65533;Y&#65533;xV&#65533;&#65533;&#65533;66&#65533;b&#65533;j(P&#65533;
Z&#65533;&#65533;&#65533;&#65533;&#65533;/&#65533;h&#65533;&#65533;g&#65533;g <W&#65533;&#65533;&#65533;&#65533;&#65533;PR&#65533;(9&#65533;(&#65533;&#65533;S&#65533;&#65533;*Wj"&#65533;Fu[`|a&#65533;U&#65533;&#65533;0&#65533;&#65533;XkN)&#65533;&#65533;sw&#65533;J1&#65533;&#65533;&#65533;&#65533;Y4K&#65533;&#65533;&#731;&&#65533;YQw&#65533;&#1163;&#65533;&#65533;&#65533;&#244;&#65533;sD&#65533;o&#65533;~aNn&#65533;?&#65533;&#65533;&#65533;N,@u=`&#65533; l;T&#65533;k&#65533;&#65533;&#65533;&#65533;&#65533;&#65533;&#65533;&#192;&#65533;@v&#65533;&#65533;}&#65533;/&#65533;
&#65533;&#65533;&#65533;i&#65533;8p&#65533;0&#65533;C&#65533;&#65533;&#65533;u&#1855;&#744;w&#65533;&#65533;&#65533;_;&#65533;&#65533;&#65533;;l&#65533;&#65533;'t&#65533;k&#65533;e&#65533;'&#65533;&#65533;&#65533;&#65533;&#65533;nQ&#551;&#65533;&#65533;b &#65533;)&#65533;2&#65533;&#65533;95&#65533;&#65533;&#65533;3&#540;=&#65533;!&#65533;&#65533;H&#65533;&#65533;h&#65533;]J=&#65533;&#65533;7.<&#65533;&#65533;m&#1699;&#65533;&#65533;&#65533;&#65533;&#65533;&#65533;&#1495;&#65533;&#65533;&#65533;&#12806;&#65533;j&#65533;2(&#65533;B,!&#65533;&#65533;1&#65533;&#65533;&#65533;&#65533;&#65533;
nv&#65533;&#65533;|&#65533;&#65533;5&#65533;&#65533;Y&#65533;Q &#65533;&#748;]&#65533;t&#65533;&#65533;L&#65533;C&#65533;u?Fm&#65533;&#65533;&#65533;!t&#1367;&#65533;&#65533;&#510;WX&#65533;&#65533;H&#65533;o&#65533;&#65533;p&#65533;&#65533;L&#65533;;{&#65533;fh&#65533;&#65533;H&#65533;&#65533;{z&#65533;&#65533;q&#65533;"P &#65533;&#65533;&#qA&#65533;&z*&#65533;E{ &#65533;`&#65533;&#65533;]&#65533;&#65533;4&#1642;N&#65533;&#65533;5&#65533;3&#65533;x&#65533;%!&#65533;&#65533;&#65533;&#65533;HX&#65533;W&#65533;}&#65533;&#65533;&#65533;"&#65533;&#65533;><&#65533;,&#65533;&#65533;#g&#65533;&#65533;9&#1254;&#65533;&#65533;E&#65533;&#1243;&#65533;>-&#65533;&#65533;&#65533;@M&#65533;b&#759;&#65533;L0&#65533;R&#65533;&#65533;;&#65533;tF&#65533;&#65533;&#65533;&#65533;,&#65533;x&#65533;&#65533;{5&#65533;|&#65533;&#65533;&#65533;&#65533;s&#65533;\&#65533;&#782;&#65533;&#65533;&#65533;5&#42991;xz!oM D&#65533;&#65533;@&#65533;40&#65533;&#65533;|&#65533;&#65533;&#65533;r|+$&#65533;)&#65533;&#1538;e&#65533;&#65533;&#65533;)&#65533;f&#1552;&#1403;n&#65533;&#65533;&#65533;
&#65533;?&#65533;NX&#65533;&#65533;w[%&#1851;!&#65533;&#65533;&#65533;l5@@e.-&#751;&#65533;&#65533;&#65533;&#65533;&#65533;&#65533;I&#65533;2]&#65533;&#65533;&#1443;&#65533;y6M< &#65533;M\e&#65533;&#65533;z&#65533;#O&#65533;Z|&#65533;&#65533;
K&#65533;VZ&#1224;&#65533;&#65533;&#65533;&#65533;i&#65533;x&#65533;&#65533;&#65533;&#65533;AS&#65533;&#65533;&#65533;)	K&#65533;&#909;g&#65533;&#65533;&#65533;`_&#65533;&#65533;&#65533;&#65533;h&#1815;(&#65533;&#65533;&#65533;&#65533;}&#65533;&#65533;3&#65533;&#65533;&#65533;&#65533;&#65533;3O&#65533;xM&#65533;&#65533;&#65533;&#65533;\>&#65533;&#65533;&#65533;&#65533;&#65533;;P&#65533;&#65533;&#65533;&#65533;LS&#65533;&#65533;B&#65533;&#65533;&#65533;#&#65533;&#65533;@&#65533;&#304;+"&#65533;	&#65533;&#65533;x&#65533;&#65533;~pN&#65533;"&#65533;&#65533;&#65533;&#65533;&#65533;&#65533;C&#65533;&#65533;&#65533;&#65533;&#1716;&#65533;&#65533;_&#65533;&#65533;&#65533;&#65533;dC&#65533;&#65533;&#65533;C&#65533;&#65533;&#65533;~&#612;&#65533;&#65533;&#65533;}&#65533;&#65533;l&#65533;&#65533;&#1853;&#65533;&#65533;&#327;&#65533;&#65533;;m&#65533;J5&#65533;$Y}&#1443;&#1569;&#65533;M&#65533;&#65533;&#65533;K&#65533;&#65533;&#65533;]&#65533;_&#65533;LC>&#65533;&#65533;&#65533;&#65533;?&#65533;M{Pxd{qp)0@&#65533;OY&#65533;@&#65533;&#524;&#65533;D.&#65533;`kpE(JN F&#65533;  f&#65533;zd&#65533;mi&#65533;P&#65533;!&#65533;&#65533;&#65533;r&#65533;&#65533;"^&#65533;&#65533;L&#65533;&#2015;!k3&#65533;|&#65533;a&#65533;&#65533;<&#65533;(]&#65533;&#65533;Y&#65533;k&#132;.&#1717;&#65533;&#65533;~&#65533;S&#65533;b&#65533;&#748;a&#65533;&#1498;&#65533;b:&#65533;D&#65533;%n&#65533;E}&#65533;&#65533;&#65533;&#65533; &#65533;&#344;&#65533;u&#65533;9.`&#65533;&#65533;&#65533;V\x&#65533;h&#65533;["	&#65533;pA&#65533;&#65533;hynJ&#65533;G&#65533;&#65533;Y&#65533;&#2027;&#65533;a&#65533;n "p&#65533;&#65533;&#65533;-&#65533;&#65533;t&#65533;-&#65533;&#65533;z&#65533;T-P[&#65533;Rp7&#65533;F7&#65533;F&#65533;&#65533;&#65533; &#65533;Np&#65533;&#65533;&#65533;w?&#65533;&#65533;&#65533;>&#65533;I&#533;&#65533;&#65533;~&#65533;5[&#65533;v>&#65533;&#65533;G	&#65533;&#65533;6&#1272;>P#[&#65533;g&#65533;&#219;&#65533;&#65533;f&#65533;S&#65533;&#65533;&#65533;&#459;&#65533;&#65533;V&#65533;h&#65533;&#65533;88pX&#65533;&#65533;&#65533;&#65533;&#65533;U&#65533;a+&#65533;&#65533;&#65533;&#65533;&#65533;&#65533;&#65533;L7&#393;&#65533;f}&#65533;&#65533;&#65533;&#65533;&#65533;&#864;&#65533;&#65533;&#65533;&#65533;'&#1001;&#65533;0&#65533;Kfh&&#65533;-&#65533;w&#65533;&#65533;&#858;5?&#65533;a&#65533;&#65533;&#65533;&#65533;t&#65533;&#65533;&#65533;\&#65533;&#65533;&#65533;y &#65533;CP&#65533;&#65533;&#65533;&#65533;&#65533;&#65533;&#65533;&#65533;|&#65533;R`&#65533;V&#65533;PY&#65533;&#65533;&#65533;&#65533;&#65533;Jh&#65533;i&#65533;"2qk&#65533;&#65533;G&#65533;`&#65533;i/&#172;&#65533;&#65533;&#65533;&#65533;:&#65533;&#65533;U#&#65533;\&#65533;&#65533;&#65533;&#65533;&#65533;7&#65533;b&#65533;.&#65533;xo+z&#65533;&#65533;#U#&#65533;&#65533;&#65533;&#65533;&#65533;>|v&#253;&#65533;&#878;*&#65533;&#37434;&#65533;&#65533;&#65533;08&#65533;?&#65533;	n&#65533;%&#65533;`&#65533;&#65533;&#65533;V&#65533;&#65533;He&#65533;&#65533;+&#65533;ZU&#65533;&#65533;|&#65533;&#65533;^&#65533;&#65533;&#65533;&#65533;&#65533;&#65533;&#65533;&#65533;&#65533;&#65533;(&#65533;D&#65533;&#65533;&#65533;&#65533;{&#65533;&#65533;&#65533;&#65533;&#65533;&#65533;e&#65533;&#65533;&#65533;&#65533;&#65533;^&#65533;&#65533;"040" E&#65533;"&#65533;= &#65533;&#65533;]&#65533;]&y1047L&#65533;=P&#65533;)N&#65533;&#65533;Q&#65533;r&#65533;rIRE&#65533;R&#65533;A&#65533;&#65533; &#65533;" &#65533;`&#65533;&#65533;&#65533;C&#65533;&#65533;&#65533;&#65533;(&#65533;"&#65533;&#65533;&#65533;&#65533;3&#65533;&#65533;z&#65533;&&#65533;F_&#593;&&#65533;<&#65533;1!D&#65533;+&#65533;d9e&#65533;&#65533;U&#65533;&#1554;g&#65533;&#65533;&#65533;J&#65533;3&#65533;&#65533;&#1091;&#65533;*&#65533;P&#65533;&#65533;&#65533;1&#65533;J5j&#1123;H&#65533;93&#65533;&#65533;W_&#65533;"@3&#65533;&#65533;Y\/&#65533;&#65533;&#65533;s6&#65533;&#65533;\&#65533;&#65533;wm]^&#65533;B&#65533;&#65533;Eh.&#65533;aus&#65533;&#1909;(A&&#65533;|&#65533;
&#65533;*&#65533;&#65533;"&#65533;b5&#65533;&#65533;cZ&#65533;2&#65533;
71d`&#65533;m&#65533;5&#65533;&#65533;d&#730;&#65533;Y5&#65533;&#1253;&#65533;j&#65533;&#4367;S80&#65533;p`&#65533;6X|k\A&#65533;8@&#65533;&#65533;p&#65533;&#65533;&#65533;~&#65533;M&#839;&#65533;0&#65533;0+&#1088919;&#64297;&#65533;^&#65533;&#65533;1&#65533;s&#65533;s&#65533;&#65533;H&#65533;&#65533;&#65533;&#65533;&#65533;}&#65533;&#65533;&#65533;Oj&#65533;&#65533;&#65533;&#65533;&#65533;&#512;&#65533;&#65533;&#65533;F&#65533;)&#65533;_U&#65533;)&#65533;``E(&#65533;&#65533;NX&#65533;W&#65533;V\&&#1479;rV]&#65533;|(H%&#65533;&#65533;&#65533;5Zg&#65533;&#65533;R&#65533;zmR
a&#65533;&#65533;H&#65533;c,Z&&#1614;&#65533;T&#65533;&#65533;&&#65533;X&#65533;&#65533;g&#65533;&#65533;i&#65533;&#65533;p$$&#328;p&#65533;2&#65533;&#65533;&#65533;&#65533;
*&#65533;V@o&#65533;d#&#65533;3&#65533;t&#65533;<!&6&#65533;&#65533;&#65533;Bph&#65533;9&#65533;&#65533;&#65533;Nh &#65533;t	&#65533;&#65533;>&#631;&#65533;Cy&#65533;tgM_	$&#65533;&#65533;&#1812;D&#65533;y/&#65533;S&#65533;>l&#65533;R&#65533;(&#65533;|+qT&#65533;&#65533;$&#65533;'}/&#65533;m&#65533;&#65533;&#65533;S&#65533;&#65533;H&#65533;U&#65533;.&#65533;&#1320;&#65533;&#65533;H&#65533;.(&#65533;}*h&#1321;&#65533;Z&#65533;&#65533;j&#65533;&#65533;&#65533;	A&#65533;&#65533;aZ&#65533;"Z&#65533;&#65533;&#534;&#65533;&#65533;\&$ro&#65533;&#1580;/!&#65533;&#1570;b&#65533;!&#65533;^&#65533;
bm	&#65533;&#65533;(&#65533;-&#65533;&#65533;7&#65533;&#65533;%&#65533;&#65533;]IX&#65533;U&#65533;@1 L&#65533;y5&#65533;d#o
E&#65533;a &#65533;&#65533;4a>&#65533;&#65533;&#65533;&#590;
&#65533;&#65533;&#691;&#65533;&#65533;&#65533;a&#65533;A&#65533;&#65533;3&#65533;$J&#65533;uW&#65533;Tk&#65533;f}&#65533;Fv&#65533;E&#65533;&#65533; &#65533;v&#65533;h&#65533;1}&#65533;&#65533;3&#65533;|_&#65533;<&#65533;&#65533;&#65533;~GgB7&#65533;&#65533;r&#1011;&#65533;<*&#65533;n&#65533;&#65533;&#65533;N&#65533;&#65533;'$ Y}	{&#65533;m&#65533;&#65533;&#65533;&#65533;&#65533;&#65533;mr&#65533;&#65533;&#65533;&#65533;e&#65533;&#65533;&#65533;l&#65533;|d-&#65533;g&#65533;&#65533;X&#65533;&#65533;&#65533;&#65533;-&#1570;&#65533;&#65533;l&#65533;vk&#65533;&#65533;e#&#65533;H1&#65533;bY@9&#65533;h`&#813;&&#1841;&#65533;&#65533;I0)l!&#65533;&#65533;&#65533;&#65533;&#65533;t3&#65533;&#65533;&#65533;&#65533;S&#65533;&#65533;	&#65533;&#65533;vy6&#65533;&#65533;!Y&#65533;&#65533;I"iw&#65533;&#65533;#&#65533;y&#65533;&#65533;'&#65533;&#65533;@N0&#65533;W&#65533;&#65533;&#65533;&#65533;lh&#65533;Y&#1950;&#65533;&#65533;&#65533;(&#65533;&#65533;Ue&#65533;&#65533;H&#65533;
&#65533;F\&#65533;	<d&#65533;`&#65533;L?&#65533;k&#65533;P&#65533;/5&#65533;`e&#65533;&#65533;&#65533;[m&#65533;&#65533;&&#65533;&#65533;&#65533;x&#65533;!'&#65533;M&#65533;&#65533;>&#65533;/&#65533;^&#65533;g&#65533;6&#65533;D
W&#1996;&#65533;6M&#65533;H1}&#65533;_&#65533;7	&#65533;1&#65533;758&#65533; P&#65533;{&#65533;f6 &#1565;9w&#65533;$`w 2&#65533;d&#65533;) a&#65533;&#65533;;&#1410;L&#65533;&#65533;'B&#65533;b1;&#65533;&#65533;f&#65533;&#65533;&#1883;2)O&#65533;&#65533;R0&#65533;P&#65533;&&#1169;&#65533;&#65533;N&#65533;)&#65533;&#65533;&#65533;S&#65533;\&#65533;&#65533;!&#65533;b&#65533;&#65533;&#65533;&#65533;&#65533;&#65533;d2	U&#65533;0=S&#65533;&#65533;&#65533;&#65533;Rp6&#52846;B&#65533;&#65533;'&#65533;.>MW&#65533;&#65533;B&#65533;D&#65533;&#65533;&#65533;&#65533;X&#65533;S&#1992;&#1431;&#65533;iaf&#65533;&#65533;&#65533;&#65533;G&#65533;@&#65533;61&#65533;nA&#65533;&#65533;&#65533;&#65533;	%Pp&#65533;&#1784;&#65533;w&#65533;&#65533;5&#65533;\&#65533;&#65533;&#65533;&#65533;&#65533;5q&#328;&#65533;&#65533;a/c&#65533;&#65533;_`&#65533;&#65533;&#65533;`&#65533;Vn!I&#65533;&#65533;&#65533;&#65533;&#1420;&#65533;L*&#50969;&#65533;&#65533;&#65533;U Ro&#65533;@&#65533;$b&#65533;&#65533;&&#65533;s&#65533;6&#65533;&#65533;&#65533;&#65533;&#65533;u+Sz&#65533;H<Ge&#1095;j0&#65533;&#65533;P&#65533;=&#65533;9&#65533;T}&#65533;G&#65533;N&#65533;*T&#65533;3&#65533;&#65533;&#65533;7&#65533;0A&#65533;&#65533;+4J&#65533;&#65533;&#65533;&#12550;&#65533;&#65533;&#65533;&#65533;&#65533;&#65533;`$@E&#290;H)s1(&#65533;&#65533;&#65533;&#65533;-&#65533;&#65533;&#65533;&#65533;a"z>&#65533;I&#65533;\&#1160;&#65533;&#65533;.t&#65533;+p&#65533;F!
8&#65533;J&#65533;&#1493;zp&#65533;&#65533;b&#65533;	&#65533;8&#65533;&#65533;&#65533;8&#65533;2C&#65533;B&#65533;k&#2105;) &#65533;&#65533;&#65533;&#65533;.W8&#65533;.&#65533;0b&#65533;#&#65533;8bD`N&#65533;c&#65533;&#65533;&#65533;.&#65533;i"&#65533;wWU]&#65533;&#65533;G`X`&#65533;P%&#65533;tpM&#65533;&#430;&#65533;T&#65533;
&#65533;&#65533;&#65533;&#928;e&#65533;w&#65533;&#65533;Y&#65533;&#65533;=Z1&#65533;&#65533;>&#65533;y&#65533;v*&#1167;^&#1740;KI&#65533;i&#65533;H&#65533;Nx&#65533;&#65533;D2&#65533;y&#1823;g8&#65533;&#65533;&#65533;Ik&#65533;&#65533;&#65533;$Fy&#65533;?j&#65533;&#65533;H&#65533;&#65533; 2u>&#65533;b&#65533;e&#65533;&#65533;c+x&#65533;;"&#65533; 4&#65533;&#771;0&#65533;&#65533;&#65533;!l&#65533;&#65533;\;d&#65533;;&#65533;1&#65533;vb4&#65533;(:k&#65533;n&#65533;&#65533;&#65533;i&#65533;U&#65533;&#65533;~&#65533;&#1538;&#65533;&#65533;:&#65533;$&#65533;$=X&#65533;"Z&#65533;&#287;&#65533;h&#65533;&#65533;n-&#65533;&#65533;`?D&#65533;s{n&#65533;&#65533;]&#65533;&#65533;J&#2045;&#65533;SB&#65533;&#65533;$&#65533;&#65533;&#1646;&#65533;&#65533;&#65533;&#65533;&#65533;4&#65533;X&#65533;&#65533;&&#644;&#65533;&#65533;&#1610;&#65533;&#65533;l&#65533;F?&#65533;Y&#65533;&#65533;E&#65533;J&#65533;]&#65533;f[w&#65533;[&#65533;D&#65533;
>`&#65533;j&#65533;&#65533;&#65533;&#65533;&#1445;&#1784;&#65533;D&#65533;xj0&#65533;&#65533;&#65533;&#65533;&#65533;&#22152;7&#65533;&#65533;&#65533;Q&#65533;&#508;2o&#65533;i^uy9&#65533;&#65533;&#65533;rv&#65533;#7&#65533;)&#65533;^+^FE({&#65533;&#65533;&#1236;	n&#65533;&#252;&#65533;%u&#65533;&#65533;^z&#65533;&#65533;&#65533;&#65533;u&#65533;u&#65533;&#65533;|q&#65533;&#444;&#433;&#65533;&#65533;&#65533;&#65533;&#65533;&#65533;5&#65533;&#65533;&#65533;&#128;&#65533;#.&#65533;L5&#65533;I&#65533;&#65533;&#65533;&#65533;h&#65533;w
&#65533;&#65533;&#65533;~&#65533;&#65533;9)&#65533; ^&#767;&#65533;&#65533;c&#65533;&#65533;e&#65533;>&#65533;&#65533;@&#65533;&#65533;&#65533;&#65533;&#65533;&#65533;g&#65533;&#1146;D,c&#65533;Z&#212;&#65533;&#65533;Fm&#65533;!&#65533;&#65533;&#65533;y&#65533;BS&#65533; |#&#65533;&#65533;&#65533;&#65533;&#65533;B^l&#65533;&#65533;&#723;0&#65533;&#65533;&#65533;&#65533;L<&#65533;32zdw&#803;&#65533;&#65533;&#65533;&#65533;^&#1977;&&#65533;$6U&#65533;W-"&#65533;&#65533;:&#65533;E&#65533;r&#65533;^.&#65533;&#65533;,&#65533; &#65533;&#65533;&#65533;&#65533;S&#65533;&#65533;f&#65533;&#1653;&#65533;l&#65533;&#65533;&#65533;&#65533;&#65533;~&#65533;&#65533;&&#65533;;&#65533;&#65533;8&#65533;D&#65533; &#65533;&#65533;P<z:&#65533; . fQ&#65533;HM&#1165;&#65533;8&#65533;&#65533;&#65533;&#65533;&#848;&#805;EC&#65533;7&#65533;04&#65533;&#65533;Di&#65533;&#65533;&#65533;5&#65533;&#65533;&#65533;&#65533;)&#467;d&#65533;&#65533;I2D&#65533;&#65533;&#2044;c&#65533;8B&#136;#&#65533;&#65533;2>&#65533;E&#65533;&#65533;&#65533;GQ&#65533;&#65533; OXDG1&#13054;&#65533;Z2}&#65533;,&#65533;&#314;&#65533;L&#65533;&#65533;&#65533;T&#65533;R&#65533;&#665;iv&#65533;&#65533;U&#65533;&#65533;&#65533;&#65533;&#65533;{U&#65533;&#65533;&#65533;y&#65533;U*&#1089;+&#65533;&#65533;>}?&#65533;&#65533;&#65533;&#65533;&#65533;&#65533;&#65533;&#65533;&#2024;~&#65533;&#65533;4&#65533;&#65533;&#65533;&#251;/0Z&#65533;&#289;:q&#65533;S&#65533;&#150;&#65533;4&#65533;b&#65533;q&#65533;[b{&#65533;h&#65533;&#65533;hk&#65533;AH&#65533;&#65533;&#65533;q&#65533;SV&#65533;K1&#65533;&#65533;kc&#65533;&#65533;&#65533;&#65533;	&#65533;&|s&#65533;.&#65533;&#65533;&#65533;U}
&#65533;&#65533;&#65533;CI Cz&#65533;T&#65533;&#65533;&#65533;&#65533;hY=C&#65533;&#65533;&#65533;I&#65533;K&#65533;&#3938;&#65533;~v&#65533;Th&#65533;7&#65533;&#65533;&#660;tQ&#65533;qP&#65533;&#65533;&#1888;&#65533;/H&#65533;n&#65533;&#65533;?&#24768;&#65533;\&#65533;'v&#65533;:&#65533;]&#65533;&#722;Eh&#65533;&#65533;w&#65533;&#65533;&#65533;&#65533;|&#65533;&#65533;$&#65533;'7&#65533;&#65533;7&#65533;&#65533;p&#65533;7I&#65533;&#65533;a1&#65533;?1&#65533;i&#65533;&#65533; F{&#65533;d A&#65533;&#65533;&#65533; /#&#65533;&#65533;&#65533;,'K.&#65533;ik &#65533;&#65533; @&#65533;&#65533;&#65533;C-&#65533;{&#65533;&#65533;&#65533;&#65533;U:&#65533;F&#65533;gv>&#65533;(&#65533;VdW&#65533;:y&#65533;g&#689;I u&#65533;p(7C~&#65533;&#65533;nQ3&#65533;g}kO&#65533;F~_W8&#1975;6&#65533;MT&#65533;v&#65533;&#65533;u&#65533;v&#65533;&#65533;&#65533;t&#65533;G&#65533;^&#65533;&#65533; tg&#65533;7u&#65533;&#65533;"	&#65533;&#65533;Eu&#65533;#H&#65533;&#65533;	&#65533;&#65533;@8Z&#65533;&#65533;yo!&#65533;&#65533;Ux&#65533;&#65533;7rHQwHP&#65533;&#65533;&#65533;&#65533;R&#65533;L)2h	&#65533;#&#65533;B&#65533;@&#65533;&#65533;&#1409;&#65533;&#65533;&#65533;&#1168;b9&#65533;&#65533;&#65533;l&#65533;0&#65533; s&#65533;{,z&#65533;S&#65533;&#65533;j]bG&#65533; &#65533;W&#65533;`&#65533;<&#1846;m&#65533;G&#65533;F<H&#65533;7U&#65533;&#65533;|Kh&#65533;&#65533;r3&#65533;h&#65533;d&#65533;uSF&#65533;&#1285;Q&#65533;&#65533;m&#65533;T+&#65533;f~fw&#65533;&#65533;&#65533;&#65533;4&#65533;B&#65533;&#65533;#p&#65533;&#65533;eg&#65533;e&#65533;&#65533;(i6&#65533;&#65533;j&#65533;aZ&#65533;&#65533;&#65533;&#65533;OVH&#65533;&#65533;a&#65533;&#516;&#65533;y&#65533;&#65533;v&#65533;&#65533;226/&#65533;p&#65533;yr&#65533;&#65533;|&#65533;q#E&#65533;&#65533;&#65533;dk&#65533;&#65533;&#65533;K&#65533;'Kd&#65533;	&#65533;S&#65533;XL&#65533;&#65533;0;0UOA&#65533;	&#65533;kK&#1490;C&#65533;]AX&#65533;&#373;&#65533;&#65533;t&#65533;&#65533;&#65533;{&#65533;H&#65533;&#65533;:&#65533;&#1672;}i&#65533;h~L&#65533;&#65533;iS!&#65533;&#65533;[Q94&#65533;&#65533;f&#65533;&#65533;+R&#65533;U&#65533;&#65533;&#65533;&#65533;H&#65533;&#65533;&#65533;&#65533;ozf&#65533;T'x&#65533;&#65533;&#65533;1u&#65533;&#65533;^&#65533;&#65533;&#65533;&#65533;x&#65533;6PG&#65533;qcI&#65533;Lh&#65533;&#65533;&#65533;9I"G&#65533;Q5
iy&#65533;&#65533;@&#65533;&#1026;&#65533;R&#65533;&#65533;&#65533;&#65533; Kw0&#65533;c[&#65533;d&#65533;&#65533;m8&#65533;8&#65533;P&#65533;S%&#65533;&#65533;n&#65533;&#65533;(/)C&#65533;b;EH\&#65533;&#65533;B0?&#65533;&#65533;c&#1124;i]&#65533;5&#520;&#65533;A9&#65533;5&#65533;&#65533;hWhX^/ay&#65533;&#65533;HG&#65533;1X&#65533;F&#65533;&#65533;Ek&#65533;/&#65533;&#65533;O?&#65533;(&#65533;2g&#65533;;xvG&#65533;&#65533;q&#65533;Wih#y&#65533;6&#65533;8&#65533;Br&#65533;\Epfi.&#65533;&#65533;-&#65533;&#65533;Yy&#65533;&#65533;&#65533;SYxy&#65533;&#65533;%&#65533;&#65533;&#65533;8&#65533;IX&#65533;g0Tx&#65533;90&#65533;&#65533;&#65533; &#65533;&#65533;&#65533;&#65533;/&#65533;k3&#65533;ki;&#65533;&#65533;&#22527;!=)I&#65533;&#65533;2&#65533;&#65533;&#65533;:&#65533;GE8&#65533;m}&#1488;r&#65533;&#65533;B&#65533;y>KHi>Im&#65533;&#65533;&#1029;&#65533;j&#65533;&#65533;T&#65533;!&#65533;)d&#65533;bp&#65533;7E&#65533;8&#65533;S&#65533;z+&#65533;k&#1499;&#65533;O&#65533;&#65533;W&#65533;Re&#65533;
&#1652;&#65533;z&#65533;&#65533;&#65533;!&#65533;&#65533;kwF&#65533;7&#65533;&#65533;(&#65533;.&#65533;jPM&#28240;&#65533;&#65533;5&#392;&#65533;`&#65533;&#65533;&#65533;&#65533;m&#65533;&#65533;&#65533;&#65533;&#65533;&#65533;&#65533;&#65533;Mm9&#65533;&#65533;&#65533;&#65533;&#65533;&#1055;&#65533;I&#65533;0&#65533;&#65533;&#65533;7x`&#65533;&#65533;Ax&#65533;&#514;-(&#65533;&#65533;*&#65533;&#65533;&#65533;m7&#65533;s&#65533;&#65533;&#65533;&#65533;GpX&#65533;Ru&#65533;&#65533;.&#65533;&#584;:#O&#65533;&#65533;ZX&#65533;&#65533;&#65533;&#65533;&#65533;q.&#65533;ahDb&#65533;&#65533;oR9Dgh&#65533;&#65533;c!&#65533;(lj_&#65533;&#65533;&#65533;p&#65533;I&#65533;&#65533;&#65533;&#65533;8&#65533;s&#65533;&#65533;7I&#65533;&#65533;P&#65533;g`&#65533;#&#65533;X&#65533;&#65533;6zy&#65533;&#65533;&#65533;&#65533;E&#65533;
q&#65533;yFxY&#65533;&#65533;&#1707;u&#65533;&&#65533;W h* "6b0&#65533;jn&#65533;tP&#65533;k&#65533;eC&#65533;&#65533;&#65533;x&#642;0&#65533;694X9& ZMT8&#613;
&&#65533;I*!&#65533;&#65533;&#951386;&#65533;J$1&#65533;&#65533;&#489;d&#65533;&#65533;&#65533;
TVt&#65533;4&#65533;U)}e&#65533;k&#65533;&#65533;y&#65533;&#65533;\&#65533;'&#65533;&#65533;&#65533;!&#65533;&#65533;&#65533;&#65533;&#65533;	&#65533;&#65533;6&#65533;z&#1245;|&#65533;&#65533;&#65533; &#65533;Rj&#65533;&#65533;&#65533;&#65533;&#65533;&#65533;H&#65533;&#65533;&#1694;,&#65533;k a>:`2[&#65533;}H&#65533;&#1565;&#65533;P%&#65533;&#1133;@ &#65533;Z&#65533;&#65533;&#65533;&#65533;d[&#65533;&#65533;&#65533;.&#65533;e&#65533;&#65533;2&#65533;&#65533;y&#65533;&#65533;&#65533;&#65533;3/&#65533;{&#65533;&#65533;&#65533;s-&#65533;]Q)3&#65533;x&#65533;lK&#65533;&#65533;&#65533;&#65533;&#65533;&#214;4	&#65533;r&#65533;&#65533;NAg&#65533;JtU&#65533;&#65533;&#65533;i&#65533;a+&#65533;&#65533;b]&#65533;~_&#65533;n&#65533;&#65533;&#65533;c&#65533;&#65533;ak+y
y&#541;!R@&#65533;&#65533;sY&#65533;&#65533;WH&#65533;&#65533;&#65533;&#65533;&#65533;=	ic&#65533;&#65533;&#506;&#65533;&#65533;&#65533;&#65533;&#65533;V&#65533;&#65533;&#65533;&#65533;&#65533;&#65533;gyH&#65533;%&#65533;&#65533;B&#65533;&#65533;d&#65533;-&#1083;W[&#65533;&#65533;{&#65533;&#65533;&#65533;t&#1269;&#65533;g!&#65533;&#65533;ZV&#65533;&#65533;[&#65533;&#65533;&#65533;&#65533;z&#65533;&#65533;&#659;&#65533;)u&#65533;&#65533;
&#65533;)&#65533;&#65533;&#65533;&#65533;Z&#65533;4&#65533;$[&#65533;Zv<&#65533;uvfH&#65533;&#65533;&#65533;+?1&#65533;&#12721;&#65533;+G &#65533;&#65533;&#65533;&#65533;&#65533;&#65533;&#65533;Mv7&#65533;%+	A{&#65533;*&#45527; &#65533;&#65533;:&#65533;y&#65533;t&#65533;V&#65533;#k&#65533;B&#65533;
7k-z&#65533;&#65533;&#65533;&#65533;&#65533;&#65533;&#504;&#65533;!&#65533;&#65533;&#65533;&#65533;&#65533;&#65533;`8&#65533;A&#65533;&#65533;%&#65533;W&#65533;&#65533;&#65533;1P&#65533;&#65533;&#65533;9E%&#65533; 7P:&&#65533;&#65533;wKe&#65533;&#65533;S&#65533;&#65533;&#1723;&#65533;&#65533;&#65533;Y&#65533;&#65533;h&#65533;&#65533; *&#65533;&#65533;&#1693;dB&#65533;b&#65533;c1&#65533;&#65533;C[w&#65533;&#65533;&#65533;vp&#65533;4j&#65533;[!&#65533;&#65533;
Q&#65533;	 &#65533;&#65533;?&#65533;? $=L&#65533;&#65533;&#65533;z#&#65533;&#65533;&#65533;x@Nj&#65533;&#65533;W&#65533;&#65533;&#65533;&#65533;&#65533; &#65533;hy\PM&#65533;i&#65533;&#65533;B
&#458;W?D&#65533;n0&#65533;r&#65533;#&#65533;\&#65533;&#65533;5&#65533;'&#65533;sj&#65533;&#65533;&#65533;&#65533;&#65533;&#65533;&#65533;&#65533; '1<C&#1559;{
&#65533;&#65533;&#65533;)&#65533;&#65533;[&#65533;&#65533;&#65533;\&#65533;&#922;g&#65533;&#65533;OZ*&#65533;&#65533;h&#65533;i&#65533;&#65533;r&#65533;F&#65533;x&#65533;&#65533;e&#65533;|&#65533;&#65533;J&#65533;&#65533;&#65533;5&#65533;;&#65533;&#65533;&#65533;^a&#65533;&#476;&#65533;`&#65533;&#65533;J-&#65533;&#65533;A&#65533;&#65533;&#65533;&#65533;{I&#65533;&&#65533;}4ma&#65533;&#65533;&#65533;S&#656;&#65533;P&#65533;=&#65533;&#65533;cXz&#65533;&#65533;\R&#27358;&#65533;&#65533;L	&#55097;&#65533;&#65533;&#65533;R&#65533;/M&#65533;&#65533;9&#65533;'&#65533;&#875;&#65533;[ kh&#65533;r+7&#65533;
&#65533;&#65533;B&#327;B@&#65533;&#65533;&#65533;&#641;X&#65533;&#65533;+&#65533;&#1483;&#1104;&#65533;x[@0&#65533;&#65533;&#65533; 6&#65533;&#65533;&#65533;&#51589;&#65533;&#65533;&#1153;BU&#65533;~Y&#65533;O&#65533;&#879;P5&#65533;v t E|&#65533;l&#65533;Qui&#65533;:[&#65533;&#65533;&#625;&#946;i.&#65533;S&#65533;&#65533;z&#65533;{<&#65533;&#65533;&#65533;&#65533;&#65533;a&#65533;}i@?&#65533;&#65533;O&#65533;&#65533;&#65533;&#569;e@&#65533;j&#65533;&#65533;k&#65533;&#65533;w&#65533;8&#65533;s[vS&#65533;<&#65533;Y;B&#65533;3&#65533;&#65533;&#65533;zk&#65533;w&#65533;0&#65533;,&#65533;u&#65533;&#65533;"&#1626;z&#65533;q&k&#65533;&#970;&#65533;&#65533;q&#1136;&#65533;&#65533;&#1856;f&#65533;p &#65533;&#1320;C:&#65533;M&#417;e>D~*&#65533;v&#65533;1&#65533;&#65533;8&#65533;o&#65533;&#65533;&#65533;|&#65533;^&#65533;&#65533;>=	?&#65533;kD&#65533;o&#65533;&#65533;&#664;&#65533;&#65533;C&#65533;T&#65533;q&#65533;&#65533;&#65533;}&#65533;&#65533;&#65533;&#65533;&#65533;)Z&#65533;&#65533;&#65533;w9&#514;|&#65533;&#65533;"?C&#65533;5{&#956;&#65533;&#65533;&#65533;&#65533;N"&#65533;&#65533;&#65533;a&#65533;J'm&#65533;(&#828;&#65533;l&#65533;&#65533;)&#65533;j&#65533;(&#65533;&#65533;?&#65533;&#1046;&#65533;0&#65533;&#65533;&#65533;"&#65533;x&#65533;&#65533;e&#65533;&#65533;D&#65533;S&#65533;^&#65533;W&#65533;/p7+&#65533;M&#65533;V< d&#65533;-&#65533;6+6&#65533;&#2013;&#65533;&#65533;&#3270;&#65533;L&#65533;q&#65533;o_@9&#65533;&#65533;9&#65533;&#65533;&#65533;;&#65533;u&#65533;wT&#65533;o&#65533;A&#65533;&#65533;'x&#65533;&#65533;9Q&#65533;|&#65533;&#253;&#65533;&#65533;Q&#65533;&#65533;aPI&#65533;&#65533;&#65533;&#65533;v&#65533;&#1040;%&#65533;&#65533;&#65533;&#65533;:&#1468;&#65533;&#65533;N9&#65533;&#1050;1&#65533;7&#65533;&#65533;&#822;v&#383;&#65533;&#65533;&#65533;&#65533; &#65533;&#1101;&#165;&#65533;&#65533;r&#65533;D&#65533;&#65533;&#65533;&#65533;c&#65533;&#65533;&#65533;&#65533;jrG	&#65533;@@c&#65533;-)N&#65533;&#65533;k&#65533;&#65533;g&#65533;&#65533;&#65533;&#65533;7&#65533;-&#65533;b0&#65533;&#65533; &#65533;&#65533;i?Ra&#65533;VpHRI&#65533;&#65533;
&#65533;&#65533;G&#65533;e&#65533;&#65533;H&#65533;#z&#486;{&#65533;&#65533;{&#65533;]e&#65533;o&#65533;`&#65533;<&#65533;&#65533;&#65533;&#65533;G&#65533;&#65533;&#65533;`&#65533;&#65533;*&#65533;&#65533;D&#65533;&#65533;mS &#65533;BC ,&#65533;%&#896;&#65533;G&#65533;31&#65533;&#65533;h&#65533;&#65533;G>&#65533;&#65533;H&#65533;[&#65533;&#65533;&#65533;&#65533;&#23850;)&#65533;&#65533;^&#65533;~&#65533;M&#65533;o &#65533;&#65533;6o_&#65533;&#65533;&#65533;&#65533;&#65533;}>&#65533;<&#65533;&#65533;&#65533;n &#65533;&#65533; &#65533;&#65533;&#65533;&#320;"&#65533;&#65533;=z&#65533;O&#65533;&#65533;t&#65533;P!&#65533;&#65533;-&#65533;&#65533;<?m&#65533;w&#65533;N&#65533;XZ&#65533;&#65533;2&#65533;Y
&#65533;&#65533;^&#65533;&#65533;E&#65533;&#65533;A&#65533;&#65533;4N&#65533;&#65533;C&#65533;&#65533;&#65533;&#65533;&#65533;kZ"&#65533;!/{J&#65533;&#65533;&#65533;&#65533;m&&#1364;&#65533;d&#65533;iC&#65533; 
>&#1541;&#65533;<-&#65533;&#65533;&#65533; &#65533;#k&#65533;Y&#65533;1=g&#65533;pD1&#65533;&#65533;&#65533;>&#65533;&#65533;&#65533;&#65533;&#65533;;5&#65533;&#65533;&#4137;j&#65533; &#65533;	&#65533;4&#65533;,&#54181;&#1678;&&#65533;&#65533;&#65533;	&#65533;:,&#65533;&#65533;&#65533;q&#65533;x&#65533;&#65533;JZ&#65533;uG&#65533;&#65533;i&#65533;&#65533;&#65533;*&#65533;&&#65533;4/[q&#65533;-&#65533;&#65533;N[&#65533;wB&#65533;:&#65533;&#65533;&#65533;&#65533;%&#65533;]&#65533;#|&#65533;/&#65533;&&#65533;&#65533;y&#65533;&#65533;&#65533;&#65533;z&#65533;&#65533;p&#65533;&#65533;&#65533;1&#65533;&#65533;&#65533;rp:S&#65533;&#65533;&#65533;&#65533;ga&#65533;&#65533;&#65533;&#65533;%&#65533;s&#65533;]&#65533; /&#65533;&#457;&#65533;&#65533;&#65533;&#65533;&#65533;&#65533;FU&#65533;&#65533;&#65533;&#65533;&#65533;&#65533;I&#65533; j&#65533;?1&#65533;&#65533;&#65533;,&#65533;=&#65533;&#65533;H&#65533;&#65533;&#65533;^&#65533;&#65533;$&#65533;Km&#65533;&#65533;&#65533;&#65533;&#65533;&#65533;&#65533;;&#65533;z-&#65533;&#65533;&#65533;&#65533;&#65533;&#65533;&#65533;r0&#65533;J&#65533;`K&#65533;Y&#65533; &#65533;&#65533;&#65533;&#65533;O'&#65533;G&#65533;&#65533;.&#65533;D&#65533;P&#319;&#65533;&7&#65533;?&#65533;&#65533;&#65533;&#65533;&#65533;=&#65533;&#1675;H&#65533;v&#65533;}f&#65533;&#65533;&#65533;&#65533;&#65533;*&#65533;&#65533;&#65533;&#37616;UI=/]&#65533;M&#65533;&#65533;&#65533;&#65533;&#65533;*p50/V&#65533;&#65533;&#65533;+&#65533;&#65533;&#65533;&#65533;,&#1836;l&#65533;&#65533;w		n%|&#65533;&#65533;U&#65533;&#65533;V3&#65533;}&#65533;&#65533;&#65533;&#65533;^&#65533;&#65533;&#65533;&#65533;V&#65533;&#65533;&#65533;`&#65533;ze&#65533;&#65533;&#65533;&#65533;&#65533;&#65533;&#65533;&#65533;&#65533;&#65533;&#65533;&#65533;*=0  ==54"&#65533;&#65533;&#65533;&I)&#65533;&#65533;&#65533;yu1[&#65533;+I&#65533;N&#65533;&#65533;&#65533;&#1655;&#65533;E&#65533;&#65533;&#65533;I&#65533;&#65533;&#65533;&#65533;&&#65533;&#65533;&#65533;&#65533;,x&#65533;&#65533;&#65533;&#65533;&#65533;&#65533;&#65533;&#65533;&#65533;&#65533;&#65533;&#65533;&#65533;&#65533;&#65533; 
&#1055;'VjJpB&#65533;&#65533;}'$dh B&#65533;&#65533;&#65533;&#65533;&#65533;@7&#65533;&#65533;G?o&#65533;d&#65533;&#65533;J&#65533;P
8&#65533;&#65533;&#725;tbv&#65533;I3&#65533;&#65533;,W&#65533; &#65533;&#65533;(&#65533;&#65533;&#65533;r&#65533;b&#65533;&#65533;&#1220;&#65533;
V&#65533;&#65533;&#65533;!&#65533;{/)&#65533;&#65533;&#65533;&#1319;&#65533;B&#65533;&#65533;&#65533;&#65533;&#65533;Q&#65533;
EE
&#65533;(JX&#65533;p&#65533;&#65533;S.ZB&#65533;&#65533;&#1205;&#65533;&#65533;&#65533;&#2039;&#65533;&#65533;&#65533;j&#1770;&#65533;
&#65533;h&#1658;u`,_&#65533;&#65533;n	SWl&#65533;&#65533;&#65533;&#65533;S @ l:&#65533;&#65533;&#65533;\9I&#65533;;CR&#65533;&#65533;L19&#65533;&#65533;S&#65533;&#65533;&#65533;x&#65533;&#65533;e&#65533;wU&#65533;&#65533;&#65533;k&#65533;&#65533;xa&#65533;V&#65533;~&#65533;&#65533;l#&#145;&#65533;'*U&&#65533;D&#65533;mD&#65533;{w&#65533;+h)N&#65533;&#65533;&s&#65533;$y&#65533;g&#65533;&#65533;&#65533;G&#65533;&#65533;&#65533;F&#65533;&#65533;&#65533;&#1359;7&#65533;&#65533;&#65533;&#65533;&#65533;YK-&#65533;&#65533;]&#65533;I&#65533;&#65533;^&#65533;]7o&#65533;	&#65533;Jp&#65533;2&#65533;W*&#144;p&#65533;&#65533;"e4&#65533;&#65533;r!&#65533;&#65533;&#65533;E&#65533;c<&#65533;G&#65533;&#65533;&#65533;x&#65533;C&#65533;("&#65533;#zb&#1029;&#65533;y&#65533;&#65533;i| &#65533;&#65533;&#626;&#65533;.&#65533;&#65533;r 6&#1364;&#65533;Nm&#65533;u&#65533;6.y&#65533;N1NB0D&#65533;!&#N&#65533;&#65533;&#65533;<&#65533;&#65533;&#65533;&#65533;&#154;&#65533;&#65533;&#65533;&#65533; &#65533;Q8!q&#65533;^.&#65533;VU&#65533;&#65533;&#65533;`r_&#65533;&#36960;,&#65533;a&#65533;w&#65533;uw&#65533;x7&#65533;&#65533;&#895281;&#65533;7&#65533;z &#65533;&#65533;hy&#65533;v&#65533;&#65533; }n&#65533;&#65533;nW&#65533;&#65533;&#65533;&#65533;Z&#65533;k{&#65533;&#65533;`&#65533;&#65533;6E&#65533;&#65533;*&#65533;Yr&#65533;&#65533;p&#65533;M&#65533;&#65533;p<:&#65533;&#65533;n&#65533;z"\n&#1578;&#65533;^&#65533;&#65533;z"&#65533;&#65533;&#65533;x&#65533;&#65533;&#65533;9&#65533;&#65533;N&#65533;m&#65533;x&#65533;&#65533;f&#65533;0y&#65533;b&#65533;L&#65533;0(&#65533;&#65533;e&#612;%>&#65533;&#65533;qG
)&#65533;qG=s9&#65533;&#65533;#&#65533;	U&#65533;2&#65533;&#65533;Q&#24857;&#65533;A&#65533;Y /&#65533;&#65533;&#65533;&#17884;&#65533;&#65533;&#65533;`&#65533;&#65533;9&#1078;&#65533;&#65533;&#65533;&#65533;L(&#512;&#65533;&#65533;*&#65533;&#65533;&#65533;l&#65533;&3&#65533;&#65533;&#65533;%&#65533;&#65533;&#65533;&#65533;%&#65533;&#34929;&#65533;&#65533;&#65533;&#65533;&#65533;&#65533;&#65533;3&#65533;&#65533;:H&#65533;\x&#65533;yg&#65533;(S&#65533;2&#65533;f&#65533;&#65533;sw&#65533;&#988;&#65533;&#65533;&#65533;\&#65533;,&#65533;&#1525;&#65533;&#65533;&#65533;*6&#65533;&#65533;&#65533;n&#65533;"	&#65533;]&#65533;&#65533;n-&#65533;&#65533;o&#492;vCi&#65533;&#65533;&#65533;&#1896;&#65533;&#65533;&#65533;1&#624;&#65533;&#65533;	&#65533;%C&#65533;&#65533;&#65533;&#65533;&#65533;1&#65533;&#65533;u H&#65533;&#65533;7&#65533;0&#65533;p&#65533;&#65533;{d&#65533;&#65533;&#65533;&#65533;&#311;U&#65533;s&#65533;&#65533;[&#65533;&#65533;&#65533;*&#65533;u&#65533;ls&#65533;&#65533;&#65533;&-r&#65533;&#65533;&#65533;3&#65533;&#65533;&#65533;&#691;:&#65533;&#65533;&#65533;/&#65533;*&#49162;&#65533;&#65533;&#65533;Hd&#65533;&#65533;&#65533;&#65533;W2&#65533;f&#65533;&#65533;&#65533;&#65533;&#1273;~	&#65533;a&#65533;&#65533;c_]O&#65533;&#65533;&#65533;&#34813;&#65533;&#65533;`/&#65533;&#65533;&#65533;!"&#65533;c&#65533;&#65533;O&#65533;&#65533;7&#65533;&#65533;z&#65533;&#65533;Rd&#65533;&#184;&#65533;&#65533;&#1519;"&#65533;&#65533;23&#65533;&#65533;&#1288;mm&#65533;y&#65533;0\R&#65533;&#65533;?C&#65533;&#917;&#65533;s&#65533;	a&#65533;F&#1574;:&#65533;8&#65533;&#65533;G&#65533;
&#16237;L+U&#65533;&#65533;]&#65533;&#65533;&#471;&#65533;X&#65533;n&#65533;J&#65533;&#65533;W7&#65533;AO/&#65533;;&#65533;&#65533;~xC&#27757;~;4&#65533;&#65533;tC&#65533;N{&#65533;3Ub&#1590;)&#65533;h&#65533;kN&#65533;Zh&#65533;&#65533;&#65533;0k%&#34459;&#65533;1,&#65533;&#65533;AD&#65533;&#325;&#65533;q&#65533;G&#65533;c_&#65533;r&#65533;&#297;&#65533;/&#65533;2c&#65533;F&#65533;&#65533;&#65533;c|&#1113;~a.r&#65533;&#65533;kV@&#65533;&#65533;&#65533;q&#65533;K&#65533;&#1089;<&#65533;&#65533;&#65533;&#65533;K&#65533;&#65533;&#65533;&#65533;\I;&#65533;&#65533;YF9&#211;&#65533;cc(&#65533;&#65533;&#426;F'&#65533;
&#65533;j_ 2&#65533;&#65533;W&#65533;[&#65533;#&#65533;|8J(&#65533;&#65533;4&&#1188;&#65533;4&#65533;&#1174;&#65533;&#65533;&#65533;&#65533;L9&#1424;9e&#65533;a&#65533;7&#65533;&#65533;91[cA&#65533;&#65533;Z&#65533;0B&#65533;K&#65533;&#65533;f%R&#65533;bb&#65533;z&#65533;;&#65533;,&#65533;&#65533;&#65533;7F&#65533;,gs"/&#65533;&#65533;{&#65533;&#65533;&#65533;,&#65533;A&#65533;`I:)&#65533;"&#65533;E&#65533;L&#65533;K&#65533;&#1170;=*&#65533;&#65533;tqc&#65533;&#65533;&#65533;&#266;"1O&#65533;&#65533;&#65533;0&&#65533;lv&#1301;\0&#65533;&#65533;&#65533;88&#65533;&#65533;&#65533;&#65533;&#65533;&#65533;&#65533;&#65533;6b2rv&#65533;|'K&#65533;&#65533;&#726;&#65533;&#65533;&#65533;8&#65533;f&#65533;&#65533;Ni&#1223;&e#&#65533;jF&#1177;&#65533;p&#65533;U&#65533;&#65533;&#65533;&#65533;&#65533;&#65533;&#65533;&#65533;\&#65533;
&#65533;sQ&#65533;&#65533;&#938;J&#65533;&#65533;&#65533;&#936;&#65533;]&#65533;4&#65533;&#65533;L&#40270;&#65533;&#65533;&#65533;&#65533;&#65533;&#65533;y&#65533;i&#65533;&#65533;^&#65533;`I&#65533;A&#65533;&#65533;&#65533;.&#65533;3&#804;&#65533;dr&#65533;*%&#65533;&#65533;&#65533;3&#65533;&#65533;<ShU&#65533;u"D@VUA	^jPa&#65533;Sbr&#65533;&#65533;&#65533;&#65533;&#875;&#1460;&#65533;&#65533;&#65533;LI&#65533;&#65533;9&#65533;T&#65533;&#65533;t&#65533;&#65533;P&#692;e&#1423;&#65533;&#188;&#65533;0%&#1751;=%b?&#65533;&#65533;V&#65533;&#65533;&#1349;&#65533;Xn&#65533;)Oi&#65533;&#65533;<~v&#65533;zD#ec&#65533;&#1058;&#65533;U&#65533;&#65533;d&#65533;E&#65533; J&n&#65533;lE&#65533;&#65533;=a&#65533;!&#65533;u&#65533;X&#65533;wQ&#65533;u&#65533;&#65533;&#65533;&#65533;T&#65533;X&#65533;&#65533;+'&#65533;H[&#65533;"k&#65533;&#65533;9o&#65533;&KZ&#65533;&#65533;v&#65533;h&#65533;&#65533;&#65533;&#65533;;_>&#65533;&#65533;]&#65533;&#65533;G&#65533;&#65533;&#65533;&#65533;&#65533;&#65533;&#65533;I&#65533;&#65533;N&#1542;&#837;j&#65533;&#2010;&#65533;/&#65533;0&#65533;Uz&#65533;&#65533;b&#65533;L&#65533;M/\&#65533;&#65533;&#65533;&#65533;&#65533;(&#65533;&#65533;&#65533;&#65533;&#65533;`	&#65533;&#65533;3v&#65533;`&#65533;&#65533;&#1199;m&#65533;&#65533;:&#65533;&#65533;&#65533;&#65533;&#65533;C&#65533;b&#65533;`&#65533;&#65533;S&#65533;&#65533;G&#65533;*&#614;Xda+&#65533;&#65533;&#1614;&1&#65533;&#1266;&#65533;&#65533;?f)&#65533;&#65533;9`&#65533;&#65533;X&#65533;`&#65533;Z~&#1500;T&#65533;&#65533;&#372;&#65533;&#65533;1;a&#65533;a&#65533;MTo&#223;&#65533;<5/&#65533;,nC&#65533;;&#65533;&#65533;&#65533;_&#65533;KqC&#65533;&#65533;&#65533;&#65533;&#65533;&#65533;&#65533;f&#65533;&#65533;,i&#65533;&#65533;Z&#65533;&#65533;K&#65533;L^R&#65533;Y&#65533;;&#65533;)&#65533;}&#65533;b&#1542;&#65533;&#65533;&#65533;)=&#65533;j^!&#65533;&#65533;NE&#65533;*&#65533;&#65533;&#65533;&#65533;j&#65533;&#366;m&#65533;&#65533;&#65533;h{9&#65533;&#65533;|0&#65533;%leJ&#65533;&#1462;&#65533;u&#65533;Ub&#65533;C2&#65533;6P\&#65533;/zi&#65533;k&#65533;n9{&#65533;V&#65533;&#65533;&#65533;&#65533;:v&#65533;&#65533;V&#65533;&#65533;Z&#65533;*&#65533;&#1530;dm&#65533;&#65533;{&#65533;"?&#65533;&#65533;qor&#65533;&#65533;0&#65533;[&#65533;&#65533;&#1423;&#65533;&#65533;&#65533;fw&#65533;Z&#65533;&#65533;|&#65533;r&#65533;&#65533;n&#65533;z&#65533;&#65533;>8&#65533;&#65533;&#65533;z&#65533;&#65533;&#65533;v&#538;&#65533;2oi&#65533;y&#65533;f&#65533;&#65533;&#65533;&#65533;][&#1615;Lt&#65533;&#65533;&#65533;:_&#65533;&#65533;&#65533;%kk&#65533;&#65533;&#65533;Y&#65533;6&#65533;&#13317;&#65533;-s0l&#65533;G&#65533;&#65533;&#65533;&#65533;`;&#65533;|&#65533;&#65533;l&#1027;id&#65533;&#65533;Z&#65533;%&#65533;&#65533;&#65533;&#65533;&#65533;&#65533;&#65533;&#65533;&#65533;&#65533; &#65533;&#65533;x;R&#65533;h&#65533;&#65533;&#1434;&#65533;&#65533;j&#1896;z&#65533;&#65533;&#65533;X&#65533;=&#65533;&#1541;&#65533;b&#65533;yJA{&#65533;R&#65533;&#65533;&#65533;&#65533;>&#65533;&#65533;&#65533;n&#36487;&#65533;&#65533;s&#65533;&#65533;=&#1788;&#65533;&#65533;&#65533; z&#65533;{gk&#65533;\&#65533;&#65533;&#65533;S&#65533;.&#65533;<&#65533;N,|F&#65533;!&#65533;&#1877;SLV&#65533;PD:#VN2&#65533;k&#65533;&#65533;&#65533;&#65533;&#65533;&#65533;1&#65533;&#65533;&#65533;~&#65533;&#65533;&#65533;&#65533;&#65533;zQ&#65533;&#65533;&#65533;&#65533;&#65533;&#65533;k&#65533;&#65533;&#65533;k}b&#65533;	Xv&#65533;E&#65533;}0&#65533;&#65533;&#65533;UQ&#65533;3{&#65533;&#65533;&#65533;&#65533;&#65533;&#65533;&#143;&#65533;&#65533;F&#65533;&#65533;&#65533;&#65533;'E:&#65533;]h&#65533;&#65533;&#65533;&#65533;&#65533;{ &#65533;o"&#65533;&#65533;&#65533;&#65533;&#65533;&#65533;&#65533;K(&#65533;&#65533;&#65533;{p&#65533;[&#65533;wp&#65533;h&#637;&#65533;9&#65533;W&#65533;&#65533;&#1117;&#65533;:&#65533;/&#65533;&#65533;&#65533;c&#65533;&#65533;&#65533;7[R&#65533;omFX&#65533;>xe&#65533;&#65533;l&#65533;G[&#65533;'&Uj&#65533;&#65533;j&#65533;j-&#65533;M_&#65533;&#65533;X&#65533;k&#65533;&#65533;@J&#65533;vs&#65533;#&#977;e&#65533;WfS&#65533;f+&#65533;&#65533;&#65533;q&#65533;l&#65533;&#65533;e&#65533;4&#65533;&#128;`&#65533;Fq!W>G&#65533;}&#65533;w}\&#65533;|&#65533;&#65533;uFF&#65533;&#65533;d\&#65533;u&#65533;C&#65533;&#65533;J&#65533;&#65533;x&#65533;rs&#65533;q&#65533;e&#65533;d&#65533;b6&#65533;9&#65533;
{&#65533;&#65533;l&#65533;&#65533;k&#65533;c&#65533;&#65533;6o&#65533;w4Yg}&#65533;v[&#65533; ]&#65533;A_&#65533;&#65533;^rB&#65533;6&#65533;&#65533;rk&#65533;_&#214;e9xrw&&#65533;&#65533;&#65533;}Z@u&#65533;&#65533;v&#65533;'x&#1717;|&#65533;&#65533;w&}&#65533;Fr&#65533;&#65533;&#65533;oad&#65533;&#65533;@&#65533;&#65533;Su&#65533;&#65533;x&#65533;&#389;\`~&#65533;&#65533;hOD&#65533;CWq&#65533;&#65533;&#65533;&#29200;&#522;5&#65533;fXhw&#65533;&#1536;&#65533;&#65533;z]g>Wl
8&#65533;,&#517;p&#65533;\&#65533;&#65533;pH&#513;M8v&#65533;&#65533;P.&#65533;ZR&#65533;+&#65533;&#65533;f{&#65533;&#65533;&#65533;~8&#65533;&#65533;&#65533;y@&#65533;|&#65533;&#65533;&#65533;&#65533;r&#65533;&#65533;&#65533;6x&#518;&#65533;BDK&F&#65533;0&#65533;~&#65533;7^&#65533;_d&#65533;6h&#65533;0xl~&#65533;&#65533;3&#65533;&#65533;&#65533;&#1482;&#65533;&#65533;W'{&#65533;&#65533;}&#65533;&#65533;5&#65533;&#65533;&#65533;&#65533;&#65533;|&#65533;&#65533;=&#65533;&#65533;&#65533;x&#65533;8&#65533;_&#65533;v&#65533;&#312;j&#65533;&#65533;&#65533;H&#65533;s&#65533;&#65533;&#65533;yX&#65533;J@eUte&#65533;&#528;mS&#65533;&#65533;x&#65533;&#65533;XO&#65533;X&#65533;&#65533;(&#65533;AGl&#65533;x&#65533;&#1906;&#65533;Hti&#65533;d&#65533;m&#65533;&#526;&#65533;&#65533;d&#65533;&#65533;&#65533;&#65533;&#65533;Gv&#65533;8&#65533;&#933;&#65533;Vi/&#65533;tO&#65533;a&#65533;W&#65533;&#65533;W&#65533;&#65533;D&#65533;8&#65533;+&#65533;}:&#65533;&#65533;w&#65533;&#1190;&#65533;&#65533;%&#65533;y&#65533;&#65533;&#65533;d&#65533;&#65533;a&#65533;&#65533;:&#1569;8&#65533;&#65533;8!	&#65533;&#65533;&#65533;&#65533;&#65533;Hm&#65533;X&#65533;T&#65533;7&#65533;&#65533;&#65533;&#463;&#65533;~&#1602;&#65533;X&#65533;&#65533;&#65533;&#65533;&#65533;bQ&#65533;T&#65533;&#65533;&#65533;#&#65533;&#65533;&#65533;Pa&#65533;&#65533;&#65533;8&#65533;&#65533;&#65533;&#65533;&#65533;[xm&#65533;&#65533;&#65533;Y&#65533; u(9&#65533;&#65533;&#65533;'&#65533;&#65533;fe&#65533;X*Y&#65533;zY{*&#65533;i&#65533;x&#65533;2&#65533;&#65533;&#65533;&#65533;p&#65533;g&#65533;E&#65533;<YW&#65533;&#65533;&#65533;&#65533;`Y&#65533;}	&#65533;Y&#65533;v&#604;&#65533;&#65533;	yx]H&#65533;N&#1626;&#65533;xY&#65533;&#65533;T&#65533;&#65533;&#65533;&#65533;)&#65533;&#65533;&#65533;S&#65533;&#65533;	&#65533;%	&#65533;&#65533;|&#65533;b&#65533;i&#65533;&#65533;&#65533;&#65533;~&#65533;d&#65533;)&#65533;&#65533;&#65533;&&#65533;x&#65533;w&#65533;q)&#65533;6u<&#65533;&#65533;eRu&#65533;&#65533;&#65533;zq&#65533;&&#65533;5&#65533;d&#65533;mk&#65533;&#65533;qB&#65533;*&#65533;aU&#65533;Q&#65533;m&#65533;&#65533;*&#65533;&#65533;7&#65533;&#65533;&#65533;z&#65533;&#65533;&#65533;&#281;&#65533;_&#65533;&#65533;J	&#65533;&#65533;L&#65533;&#65533;&#65533;t&#65533;j&#65533;&#65533;Bz(&#65533;'J&#65533;T&#65533;%,&#65533;`|8&#65533;IB&#65533;T&#65533;&#65533;~A&#65533;&#34253;&#65533;&#65533;&#713;a&#65533;&#215;WI&#65533;&#65533;n&#65533;I&#65533;<I&#65533;&#65533;&#65533;duA8&#65533;^&#65533;r&#65533;&#65533;Ms>&#65533;&#65533;8&#65533;&#65533;&#65533;b&#65533;&#65533;E&#65533;&#65533;&#65533;&#65533;n(&#65533;9&#65533;!&#65533;`
&#65533;h&#1438;&#65533;&#65533;<&#65533;&#65533;&#65533;&#65533;	&#65533;&#65533;Y&#65533;JM&#65533;9hp&#65533;[&#65533;x&#65533;6d&#65533;y&#65533;$&#65533;&#65533;&#65533;9&#65533;g&#65533;&#65533;&#65533;#eJ&#65533;+&#65533;&#22921;&#65533;i_	&#65533;5&#65533;?|jl&#65533;c&#65533;7:&#65533;&#65533;i&#65533;&#65533;9i&#65533;&#65533;&#65533;&#65533;	Z&#65533;[&#449;&#65533;&#65533;&#1381;&#65533;i&#65533;&#65533;&#65533;n8&#65533;gj&#65533;&#65533;&#761;&#65533;#z&#65533;&#65533;&#65533;&#65533;\*&#65533;M	&#65533;"&#65533;&#65533;&#697;&#65533;|&#65533;&#65533;&#65533;Y&#65533;&#65533;&#550;&#65533;&#65533;&#65533;&#39385;D-BJ;V?	&#65533;V&#65533;;&#661;+&#65533;{z lJ&#65533;\&#65533;u&#65533;&#65533; &#65533;&#65533;&#65533;X&#65533;&#65533;&#65533;LJ
&#65533;&#65533;F&#65533;&#65533;&#65533;&#65533;H&#65533;&Y&#65533;&#65533;G&#65533;&#65533;.p&#65533;l&#65533;&#65533;A&#65533;~&#65533;&#65533;&#65533;[&#65533;C<&#65533;&#65533;#&#65533;&#65533;t&#675;_e>'&#65533;&#65533;&#65533;&#65533;&#65533;F&#65533;&#65533;&#65533;&#560;k&#65533;T&#518;#&#65533;&#65533;&#1520;&#1350;&#65533;&#65533;&#65533;r&#65533;8^)&#65533;k&#65533;d&#65533;{Og&#65533;s&#450;&#65533;&#65533;&#65533;&#65533;&#65533;&#65533;a*&#65533;&#65533;
M*&#65533;f&#65533;KQ&#65533;zk&#65533;r&#65533;j&#65533;&#65533;&#686;&#65533;:h&#65533;&#65533;sS&#65533;&#65533;&#65533;Z&#65533;pH&#65533;lasN&#65533;&#65533;j'n&#65533;Y&#65533;z&#65533;SG&#65533;C&#65533;&#65533;&#65533;&#65533;j&#65533;&#65533;&#1705;&#46911;&#65533;&#65533;`[&#65533;mz&#65533;&#65533;x&#65533;&#65533;y&#65533;&#65533;&#65533;C&#65533;&#65533;d
&#65533;7&#65533;Bs&#65533;&#65533;&#65533;&#65533;l&#65533;<I&#65533;`&#65533;I&#65533;W&#65533;>&#65533;_&#65533;&#65533;&#65533;&#65533;&#65533;@k&#65533;'(&#65533;?&#65533;r_{&#65533;&#65533;za&#65533;&#65533;&#65533;j`&#65533;&#65533;g+J&#65533;Y&#65533;L;&#65533;&#65533;&#65533;&#65533;&#65533;&#65533;&#65533;&#65533;[t&#65533;&#65533;&#65533;<&#65533;g&#65533;&#65533;&#65533;l?{&#65533;W&#65533;dK&#65533;<X&#65533;\2&#65533;&#65533;&#65533;{&#1114;D&#65533;#9&#65533;&#65533;&#65533;E&#65533;&#65533;&#65533;&#65533;&#65533;_&#65533;\b&#65533;l&#65533;L((&#65533;&#65533;;&#65533;&#65533;&#65533;e1&#65533;tnG&#65533;&#65533;&#65533;&#65533;&#65533;&#65533;&#65533;[&#65533;2EvY&#65533;H&#408;A&#610;&#65533;&#1120;pY,&#65533;J	&#65533;&#65533;VG&#65533;{&#65533;&#65533;&#1458;&#65533;&#65533;Nx&#1607;
I&#65533;&#65533;z&#65533;&#65533;&#684;&#65533;&#65533;]+&#65533;&#65533;j&#65533;&#65533;&#65533;&#65533;
&#65533;%&#65533;&#65533;&#65533;)s&#65533;:DB6&#65533;&#65533;&#65533;&#65533;&#65533;&#65533;&#65533;'5$&#65533;&#65533;	&#65533;&#65533;&#65533;&#65533;&#65533;&#65533;z&#65533;&#65533;&#65533;&#65533;&#65533;F!&#65533;&#65533;&#65533;#DH&#65533;`&#65533;&#65533;Mz&#65533;&#65533;&#65533;&#65533;H:&#564;l5&#65533;&#65533;:&#65533;2&#65533;&#65533;C&#65533;&#65533;p&#65533;.\&#65533;&#65533;&#65533;5&#65533;&#65533;az9j&#65533;&#65533;&#65533;&#65533;&#65533;&#65533;&#65533;&#65533;\&#575;
&#65533;&#65533;$&#65533;k&#65533;&#65533;Z6&#1769;`)&#65533;&#65533;&#65533;&#65533;&#96412;V&#65533;&#65533; &#65533;&#65533;xG&#65533;{&#65533;&#65533;4*&#65533;&#65533;&#1163;&#65533;&#65533;&#368;&#65533;&&#65533;z&#65533;3&#1461;
{&#65533;B&#1751;o&#65533;&#65533;k&#65533;&#65533;&#352;&#65533;&#65533;S&#65533;0&#65533;{&#363;&#65533;&#65533;h&#65533;^&#65533;&#209;@^&&#65533;&#65533;&#757;Y&#1779;E&#65533;&#65533;&#65533;&#65533;UY&#316;&#65533;Kp&#743;&#65533;y&#65533;&#65533;&#65533;0+&#65533;&#65533;&#65533;&#65533;&#65533;&#65533;&#65533;&#65533;;&#65533;3j&#65533;u+&#65533;&#65533;&#65533;N;`&#411;&#65533;&#65533;&#65533;&#65533;&#65533;&#1585;&#65533;Z&#65533;&#65533;|<w&#65533;&#65533;&#65533;&#65533;&#65533;ns&#65533;KxT&#828;F&#65533;&#65533;&#65533;&#667;&#65533;&#65533;&#65533;g&#65533;&#65533;&#65533;&#65533;I&#65533; &#65533; &#65533;&#65533;&#65533;K&#65533;&#65533;&#65533;&#65533;&#65533;&#65533;&#65533;&#65533;&#65533;&#65533;K&#65533;'&#65533;&#65533;&#65533;&#757;l&#166;Y&#65533;&#65533;&#65533;Z,&#616;&#65533;&#65533;&#65533;O&#65533;&#65533;&#65533;&#65533;&#65533;&#65533;&#65533;N&#65533;i&#65533;&#65533;&#65533;y&#65533;h&#65533;&#65533;I&#306;&#65533;y&#65533;&#65533;&#65533;H+&#65533;AZ&#65533;&#65533;&#65533;&#65533;&#65533;&#65533;&#65533;&#65533;&#65533;K&#65533;&#65533;&#65533;>&#65533;&#65533;&#65533;oiKV<&#65533;&#65533;rK&#65533;;F&#65533;&#65533;&#65533;&#65533;l'&#65533;&#65533;f&#65533;l&#65533;M&#65533;&#65533;\&#65533;&#65533;L&#65533;&#65533;&#1123;&#65533;&#1189;&#65533;&#65533;&#65533;;&#65533;&#65533;l&#65533;c&#65533;&#65533;L{ "&#65533;&#65533;&#65533;&&#65533;&#65533;@Q&#65533;&#65533;z&#65533;&#65533;F[&#65533;N&#65533;&#65533;&#1042;&#65533;5*&#65533;&#65533;+\RG&#65533;T]&#65533;}&#814;]&#65533;&#65533;&#65533;[&#65533;(&#65533;MJ&#65533;j&#65533;&#65533;J&#65533;&#65533;&#65533;&#65533;&#65533;&#65533;f:U&#65533;&#65533;k&#65533;&#65533;&#1203;|&#65533;s&#65533;,O&#862;P&#65533;&#65533;l&#65533;&#65533;)&#65533; &#65533;&#65533;&#138;~F&#65533; ,&#65533;&#1115;&#65533;&#65533;&#65533;&#65533;t?&#65533;[@&#1403;VG;M&#65533;&#65533;&#65533;&#613;;&#65533;&#45704;&#65533;&#65533;3m&#1042;
&#65533;&#65533;&#65533;&#65533;&#65533;&#65533;r&#65533;wg&#65533;2&#65533;&#65533;+&#65533;w&#65533;\U&#65533;&#1002;B&#65533;f&#65533;&#65533;,&#65533;y;&#65533;X&#65533;&#65533;-&#65533;&#65533;&#65533;&#65533;&#65533;&#65533;&#65533;&#875;&#65533;&#65533;&#65533;&#65533;&#65533;R&#65533;4&#1478;k&#65533;&#65533;&#65533;>&#65533;&#65533;&#65533;&#65533;&#65533;&#65533;h1]&#65533;&#65533;&#65533;&#65533;xX&#65533;#&#65533;&#65533;&#1561;YRM&#65533;+&#65533;&#65533;z&#65533;&#65533;~&#65533;&#65533;&#65533;&#65533;2&#65533;&#65533;&#65533;}&#65533;L&#65533;=&#65533;&#65533;&#65533;yy&#65533;g&#65533;&#65533;f&#65533;&#65533;f&#65533;&#65533;&#65533;h~&#65533;&#65533;=&#65533;&#508;&#1257;}&#65533;&#65533;*&#1809;zj&#65533;&#65533;&#65533;,&#65533;a&#65533;&#65533;&#65533;&#65533;&#65533;i&#1508;l&#65533;&#65533;_&#65533;&#65533;&#1851;mi&#65533;m&#65533;&#65533;,&#65533;3&#1755;H&#65533;&#65533;&#65533;&#65533;&#65533;&#65533;&#65533;-&#65533;'n&#65533;@Y&#65533;&#65533;&#65533;&#1831;[&#65533;&#65533;&#65533;<Z&#65533;&#65533;y&#65533;&#65533;&#65533;&#65533;&#65533;A&#888;;01&#65533;7&#65533;"&#65533;&#65533;y&#1749;&#498;&#65533;&#65533;f	&#65533;dL&#65533;&#1958;m&#65533;t&#65533;&#1878;\d&#65533;&#65533;&#65533;(>&#65533;&#65533;&#65533;&#65533;&#65533;zmqcd&#65533;0W&#65533;&#65533;&#65533;&#65533;`&#65533;+C&#836;&#65533;:&#65533;}
g&#65533;&#65533;\s
&#65533;&#65533;&#65533;&#65533;&#65533;&#65533;&#65533;&#65533;@&#65533;&#65533;&#65533;&#65533;&#65533;(&#65533;&#65533;&#65533;M&#65533;&#65533;&#65533;&#65533;&#65533;&#65533;&#65533;&#1353;v&#65533;&#65533;em&#65533;9&#65533;&#65533;&#65533;&#65533;%&#65533;&#65533;K~&#1797;&#65533;&#65533;0&#65533;&#65533;&#65533;&#65533;j&#65533;{&#65533;&#65533;I&#65533;&#65533;5~&#65533; &#65533;&#65533;&#65533;an,&#65533;&#65533;&#65533;B&#65533;&#65533;&#65533;M&#1981;l&#65533;<&#65533;&#65533;&#65533;&#857;&#65533;%&#65533;&#65533;
&#65533;&#1962;&#65533;&#65533;&#65533;A&#65533;-&#1677;&#65533;&#65533;lM&#65533;&#65533;&#65533;&#1593;&#65533;b&#65533;&#65533;&#65533;&#65533;&#969;%&#65533;:+n&#65533;&#65533;F&#954;&#65533;&#1133;&#65533;&#65533;&#65533;<&#65533;n&#65533;&#65533;&#65533;{&#65533;&#65533;&#65533; &#1621;&#65533;.&#65533;]&#65533;&#24533;&#65533;d&#65533;J&#65533;M&#42181;&#65533;{`&#65533;d&#65533;&#65533;&#65533;&#65533;&#65533;^&#65533;&#65533;7w&#65533;&#65533;m&#65533;=eC&#65533;{<S&#65533;&#65533;gK&#65533;&#65533;C&#65533;&#65533;&#65533;V&#65533;&#65533;Q]&#65533;q+&#65533;&#1464;&&#65533;n&#1468;&#65533;&#65533;&#65533;&#65533;6&#1884;u&#65533;&#65533;{&#65533;&#65533;&#65533;&#61863;&#65533;&#479;]&#1241;&#39998;&#65533;0H&#65533;"N&#65533;n&#65533;?&#65533;&#65533;&#65533;&#65533;&#65533;&#65533;&#65533;&#65533;
G&#65533;&#65533;-&#65533;&#65533; &#65533;&#65533;<&#65533;n&#65533;&#65533;&#65533;&#65533;\&#65533;&#65533;&#65533;&#65533;b&#65533;&#65533;&#65533;D&#65533;i&#65533;&#65533;ic&#1078;<&#65533;I&#65533;8&#65533;V&#65533;&#65533;&#65533;~&#65533;&#65533;&#65533;(>Ea&#65533;9&#65533;&#65533;&#894;N7&#65533;&#65533;&#65533;&#65533;&#65533;&#65533;&#65533;&#65533;&#65533;&#65533;&#65533;(O&#65533;&#65533;&#65533;L^&#65533;&#65533;&#1209;&#65533;&#65533;&#65533;[&#65533;&#65533;&#65533;&#65533;&#65533;Xz&#65533;&#65533;&#65533;&#65533;&#65533;:&#65533;&#65533;n|&#65533;&#65533;&#65533;)&#65533;n_&#65533;>&#65533;&#65533;&#65533;G&#65533;&#65533;&#65533;&#65533;D&#65533;&#958;|&#1937;/N&#65533;&#65533;&#65533;S&#65533;C&#65533;&#65533;&#65533;&#65533;xL&#65533;&#65533;&#65533;&#65533;&#65533;&#65533;&#65533;E&#65533;B&#65533;&#65533;&#65533;l&#65533;&#65533;;&#65533;\&#65533;O&#65533;n&#65533;D&#65533;{&#65533;&#65533;&#233;&#65533;&#65533;&#65533;&#65533;x?&#65533;W&#65533;57&#65533;
&#65533;&#65533;r&#65533;&#65533;*&#65533;&#65533;&&#65533;&#65533;&#463;&#65533;R=Z&#65533;&#65533;&#65533;&#65533;{z&#65533;&#65533;&#65533;-&#65533;OL&#13754;&#65533;o&#65533;^&#65533;&#65533;&#65533;&#836;&#65533;&#65533;&#65533;
7|&#65533;&#65533;y&#694;&#65533;&#65533;d&#65533;&#65533;&#65533;&#65533;&#65533;^&#65533;Q&#65533;&#65533;&#65533;\~__&#65533;&#65533;&#65533;.&#65533;&#65533;&#65533;&#65533;&#65533;&#65533;&#65533;|&#65533;D%&#65533;U&#65533;&#65533;(&#65533;n&#65533;&#65533;&#65533;&#65533;V&#65533;Z&#65533;/&#65533;&#65533;{e^3`&#65533;&#65533;&#65533;&#65533;&#65533;&#65533;^&#65533;8&#65533;H&#65533;&#65533;q&#65533;&#65533;&#65533;&#65533;	&#65533;&#65533;&#65533;&#65533;&#65533;&#65533;&#65533;&#65533;&#65533;&#65533;&#65533;&#65533;&#183;&#292;\&#65533;&#548;&#344;&#65533;&#65533;?&#498;&#65533;&#65533;&#954;&#65533;&#65533;&#875;&#420;&#65533;&#65533;&#65533;&#65533;&#65533;&#175;&#65533;&#65533;&#65533;&#65533;&#65533;&#65533;&#65533;&#1136;&#65533;&#65533;&#65533;&#65533;&#65533;&#65533;&#65533;&#65533;&#65533;&#65533;&#65533;&#65533;&#65533;\&#65533;&#65533;&#65533;&#65533;&#65533;&#982;&#65533;&#12618;&#1654;cK&#65533;pY&#65533;&#65533;g%+60a*i&#11061;{q&#65533;&#458;&#65533;:&#65533;&#65533;&#465;wEy&#65533;ODI0&#65533;"&#65533;f&#65533;E/q&#65533;&#65533;&#65533;h^&#649;>A,&#65533;&#65533;J=&#65533;
:()&#65533;&#65533;R&#65533;&#65533;&#65533;&#65533;
cCe&#65533;h&#65533;&#65533;&#65533;&#48581;?&#65533;v&#65533;&#65533;&#65533;&#2023;&#65533;&#65533;&#433;*`&#1696;o&#65533;&#65533;&#708;o&#65533;&#65533;\w&#858;tuT&#1906;&#65533;X&#65533;&#65533;&#65533;S&#65533;&#65533;&#65533;&#65533;Q1S&#65533;&#65533;m&#65533;&#65533;&#65533;&#65533;Z&#65533;&#65533;&#65533;&#65533;&#65533;y&#65533;&#1996;4s&#1676;&#65533;st!&#65533;=M&#65533;&#65533;5Wtd&#65533;$q&#65533;&#65533;,&#65533;&#135;m'&#65533;&#65533;&#65533;&#65533;#~J&#65533;+&#65533;&#1532;Q&#65533;]&#65533;&#65533;>&#65533;e&#65533;"~;.7&#65533;O=u&#65533;&#65533;&#65533;M7&#65533;*&#599;c&#65533;=&#65533;&#65533;*B&#65533;&#65533;A&#65533;/&#65533;&#65533;&#65533;&#65533;~&#65533;2&#65533;&#65533;%}&#65533;&#65533;&#65533;3V&#65533;?&#65533;p&#65533;&#65533;u`i&#65533;&#65533;S&#65533;t&#65533;&#65533;&#65533;F&#65533;&#898;MiE&#65533;&&#65533;m`&#65533;x&#65533;z&#65533;l&#65533;E &#65533;&#65533;IU'&#65533;&#65533;M&#65533;U&#65533;&#1481;&#65533;l&#65533;[9&#65533;YG&#65533;v&#65533;&#65533;&#65533;<&#65533;<xu&#65533;Yx%8"&#65533;&#1103;=&#65533;&#65533;|u&#65533;{&#65533;&#1384;&#65533;&#65533;&#65533;&#65533;_&#65533;N&#65533;&#289;&#65533;&#65533;&#65533;&#65533;&#65533;1"&#65533;&#65533;!&#65533;&#65533;&#65533;Mczi`&#65533;&#65533;&#1292;@6I&#65533;{n4%&#65533;Y'2h&#65533;&#65533;&#65533;&#65533;_a]Be3D&#65533;&#65533;qa&#10243;&#65533;&#65533;x&#1975;&#65533;YlT&#65533;&#65533;vb&#65533;$&#65533;&#65533;&#1112;e#.8&#65533;&#65533;R&#65533;&#65533;&#988;z:i&#65533;&#65533;&#65533;n&#65533;f'&#65533;[F&#65533;&#65533;&#65533;&#65533;&#65533;R&#65533;&#586;\%&#1473;)&&#65533;a&#65533;&#65533;#&#65533;f&#65533;ZZ&#65533;&#65533;&#65533;`&#65533;&#65533;&#65533;&#65533;&#1759;g%YY&#65533;&#65533;	&#65533;h&#65533;&#65533;"&#65533;}R&#65533;&#65533;tcX&#65533; &#65533;&#65533;7c*&#65533;$&#65533;&#65533;Ij&#65533;q&#65533;3a&#65533;&#65533;-Zl&#65533;&#65533;&#65533;'a&#65533;*>J&#65533;&#65533;&#65533;V&#65533;ae&#65533;br>&#733;&#65533;&#65533;.&&#65533;o&#65533;&#65533;w&#1716;&#65533;&#65533;&#65533;e&#65533;&#65533;Q,&#65533;&#65533;&#65533;&#65533;!&#65533;i)&#65533;k&#65533;&#65533;q&#65533;&#65533;k*&#24259;9&#65533;&#65533;("&#65533;0I&#65533;x+o&#540;Q#n&#65533;/&#65533;&#65533;&#65533;&#33671;1&#65533;&#65533;&#65533;l&#65533;&#65533;&#65533;&#65533;&#65533;8&#65533;&#65533;&#65533;&#65533;&#65533;&#65533;&#65533;&#65533;K&#65533;l&#1735;&#65533;&#65533;&#65533;S&#65533;yrI&#65533;&#65533;&#65533;&#65533;&#65533;&#65533;@&#65533;&#65533;&#65533;X&#65533;j&#65533;G;t&#65533;h&#65533;i&#65533;&#65533;:
&#65533;d\&#65533;L&#65533;&#65533;#&#65533;&#65533;&#65533;&#65533;J&#65533;&#65533;&#65533;&#65533;-&#65533;r&#65533;&#65533;Z&#65533;\6&#65533;6&#65533;uc&#65533;&#65533;O&#65533;!&#65533;&#65533;&#65533;s&#65533;8&#65533;&#65533;&#65533;&#65533;s&#65533;q%&#65533;&#65533;.&#65533;&#65533;_&#65533;&#65533;&#65533;&#65533;K&#65533;pEN&#1531;&#65533;&#1966;&#65533;&#65533;&#65533;&#65533;&#65533;f>&#65533;&#65533;&#65533;v&#65533;j3&#65533;&#65533;&#65533;&#65533;&#781;&#65533;j&#65533;p&#65533;&#65533;:q&#65533;f&#65533;&#65533;&#65533;&#7564;"&#65533;&#65533;Y&#65533;&#65533;b&#65533;&#65533;d&#1233;&#65533;&#65533;&#65533;"&#65533;-4&#65533;&#65533;&#65533;&#65533;\&#65533;&#65533;o&#65533;&#65533;<&#65533;ox7&#65533;&#65533;&#65533;>&#65533;&#65533;&#65533;)?U&#48619;^{&#65533;eKU&#65533;&#65533;F@&#65533;&#65533;-N&#65533;;&#65533;&#65533;,F:&#65533;&#65533;&#65533;x&#65533;&#65533; &#65533;3&#65533;&#1391;}&#65533;&#65533;&#65533;hW*&#65533;i&#65533;&#65533;VB&#65533;&#65533;&#65533;&#65533;&#65533;$&#65533;&#65533;y&#65533;&#65533;&#65533;s>&#65533;&#65533;y&#65533;H&#65533;&#65533;@&#65533;&#65533;JY&#65533;&#65533;b&#65533;&#65533;&#65533;&#65533;^&#65533;&#65533;#Y&#1082;$D&#65533;&#65533;&#65533;&#65533;&#65533;&#65533;&#65533;&#65533;rx:&#65533;5&#65533;
l&#65533;&#65533;z7&#321;0px&#65533;PhH8+&#65533;g~&#65533;R&#2002;&#65533;&#65533; a&#65533;&#1914;&#65533;&#65533;Nx=P&#65533;&#65533;v&#65533;&#65533;Zu&#65533;6-&#65533;-&#65533;2&#65533;&#65533;\&#65533;1&#65533;&#65533;&#65533;{n&#65533;&#65533;&#65533;N&#65533;&#65533;&#65533;)&#65533;&#65533;&#65533;&#65533;&#65533;"&#65533;v&#65533;&#65533;&#65533;&#65533;&#65533;&#65533;F"'4=&#65533;X&#65533;(jH&#65533;CLW&#65533;&#65533;7A&#65533;'(H&#65533;!&#65533;&#65533;&#65533;syPf&#65533;K&#65533;&#65533;c=Y&#65533;&#8572;S&#65533;&#65533;&#65533;&#65533;&#65533;&#65533;Q&#65533;C&#65533;\&#65533;&#65533;&#65533;!&#65533;&#65533;4$1;&#65533;&#65533;&#65533;]&#65533;&#65533;>&#65533;&#65533;&#65533;&#65533;&#65533; &#65533;PI^&#65533;$&#65533;W&#65533;&#65533;&#1179;R,`&u&#65533;&#65533;jN&#65533;_&#65533;&#65533;&#65533;&#65533;&#65533;L@&#65533;2&#65533;&#1604;&#65533;&#65533;0&#65533;&#65533;8&#65533;)*eB*!=VOX&#65533;&#65533;&#65533;&#65533;	9&#65533;~/&#65533;Az&#1620;2&#65533;&#65533;&#65533;q&#65533;&#65533;)&#65533;B;IK&#65533;&#65533;&#65533;Ev&#65533;Y#G&#65533;Ah&#65533;s&#65533;&#65533;&#65533;&#65533;&#65533;F&#65533;*&#65533;&#65533;-&#65533;9`&#65533;vyJKN&#65533;&#65533;&#65533;&#65533;	&#65533;.*HO&#65533;&#65533;C?g&#65533;4&#65533;2ea&#65533;&#65533;O&#65533;&#65533;&#728;&#65533;&#65533;B&#65533;&#65533;&#65533;G<`&#65533;L&#65533;&#65533;&#65533;#+&#65533;	&#65533;1&#65533;&#65533;&#65533;le&#1986;&#36142;&#65533;&#65533;oM&#65533;\&#65533;T6&#65533;&#65533;"&#65533;&#65533;&#65533;<&#65533;j&#65533;H&#65533;Bc][,&#267;&#65533;&#65533;&#65533;$&#7548;B=&#65533;&#65533;&#65533;&#65533;&#65533;&#673;&&#65533;&#65533;&#678;&#65533;K*&#65533;L&#65533;&#65533;&#65533;&#65533;&#65533;~&#65533;&#801;T[&#503;&#65533;r5&#65533;&#65533;i&#65533;%cjD*q{&#65533;&#65533;5&#65533;8Lj&#65533;u<&#65533;j&#65533;&#65533;&#65533;&#65533;&#65533;&#65533;<de&#65533;&#65533;&#1052;&#65533;}h&&#65533;d3&#65533;&#65533;P&#65533;J&#65533;a&#65533;&#65533;&#65533;u&#65533;&#65533;2&#65533;vPz&#65533;&#1769;&#1201;&#65533;&#65533;,V#k&#65533;&#65533;&#65533;&#1322;L&#65533;3A&#65533;&#65533;5&#65533;&#65533;&#65533;&#65533;&#65533;+w&#65533;&#65533;&#65533;~&#65533;&#65533;&#65533;&#65533;Y&#65533;(R&#65533;*&#65533;&#65533;&#65533;&#65533;(7&#65533;hjv&#65533;&#65533;&#65533;*&#65533;&#65533;&#65533;&#65533;F&#65533;v&#65533;&#65533;&#65533;X&#1729;&#65533;X&#65533;&#65533;&#65533;k)&#65533;vN&6&#65533;<tEy&#65533;&#65533;&#65533;&#65533;.&#65533;&#65533;&#65533;o&#65533;&#65533;Yw8|&#65533;-&#65533;Y&#65533;&#65533;,!)&#65533;&#65533;)&#65533;&#65533;Z&#65533;&#65533;.&#65533;&#65533;&#65533;m-kch&#65533;hBk0&#65533;&#65533;(&#65533;E&#65533;8 &#65533;&#65533;&#65533; O&#65533;&#65533;F&&#1549;&#65533;kv&#65533;&#65533;KS&#65533;Af&#65533;&#65533;&#65533;H&#65533;vO&#65533;&#65533;*&#65533;{&#65533;E&#65533;uV&#65533;y&#65533;h@&#65533;&#65533;_&#65533;Q6^&#65533;&#65533;&#65533;&#65533;&#65533;&#65533;&#408;&#65533;i&#65533;&#65533;C3&#65533;&#65533;&#65533;&#65533;/X5jQ&#65533;:War&#65533;dq&#65533;&#65533;&#65533;1IF)xV&#65533;&#65533;&#65533;&#65533;&#65533;V&#65533;2ux&#65533;2&#65533;&#65533;9&#65533;4&#65533;9&#65533;&#65533;&#65533;3[&#65533;E&#65533;&#65533;T<&#65533;*&#65533;K&#65533;;%&#65533;&#505;3voj&#65533;&#65533;>X&#65533;&#65533;&#65533;ba&#873;&#65533;&#65533;y&#65533;P&#65533;&#65533;s?BO&#65533;&#65533;&#65533;Qt&#65533;&#65533;F&#65533;&#65533;&#65533;&#65533;&#65533;&#65533;X&#65533;&#65533;&#65533;T&#65533;5&#65533;&#65533;&#65533;XP&#65533;&#65533;M&#65533;&#65533;&#65533;V2~&#65533;&#65533;m&#65533;Z&#65533;&#65533;k(5&#65533;&#65533;&#65533;&#65533;&#65533;^+&#65533;&#217;&#65533;\&#65533;Z&#65533;z&#65533;#&#65533;Q:&#65533;&#65533;=&#65533;&#65533;&#21685;}&#65533;i9&#65533;&#65533;6&#65533;&#65533;&#1517;,R&#65533;\&#65533;&#65533;R_J&#65533;&#65533;&#65533;N&#65533;A&#65533;!&#65533;^O&#65533;&#65533;d&#65533;}&#65533;&#65533;&#65533;<W&#65533;X&#65533;&#1412;&#65533;&#65533;)o&#65533;Y&#65533;lm&#65533;&#65533;[&#65533;&#65533;&#65533;&#1705;&#65533;&#65533;R&#65533;&#65533;J&#65533;|&#65533;A&#65533;&#65533;&#65533;&#65533;&#65533;&#65533;&#65533;e&#65533;&#65533;&#65533;&#65533;&#65533;;&#65533;&#1265;&#619;&#65533;r'\7&#65533;&#182;&#65533;&#65533;&#65533;Z&#65533;&#65533;s+&#65533;[&#65533;%&#65533;0&#65533;&#65533;YQ&#65533;&#65533;&#65533;&#65533;&#65533;&#65533;&#893;&#65533;&#65533;&#65533;&#878;&#65533;&#65533;&#1547;&#65533;&#65533;&#65533;&#65533;&#65533;5&#65533;&#890;&#65533;&#65533;]&#65533;&#65533;=(&#65533;=&#65533;vW.&#65533;`&#65533;;&#65533;A&#65533;&#65533;&#65533;&#65533;)K}&#65533;bK&#65533;&#65533;;&#65533;"/&#65533;&#65533;&#65533;&#39599;/&#65533;#on&#65533;\&#272;]&#65533;&7&#65533;&#65533;&#65533;M&#65533;&#65533;w&#907;'&#65533;9?&#65533;&#65533;"6&#65533;&#65533;&#65533;&#65533;&#65533;&#65533;]&#65533;I&#65533;E&#65533;&#65533;&#65533;&#65533;&#65533;&#65533;63}&#65533;]_&#65533;;&#65533;.\&#65533;&#65533;&#65533;&#65533;&#65533;N*&#65533;^&#65533;e&#65533;}&#65533;&#65533;&#65533;Y&#65533;&#65533;&#65533;U&#65533;n&#65533;&#65533;Q&#1061;&#65533;&#65533;&#65533;'`;&#65533;&#65533;E&#65533;&#65533;&#65533;&#65533;t&#65533;&#65533;&#1497;&#65533;_&#65533;&#65533;&#65533;&#65533;f&#65533;&#1033;&#938;$&#65533;u&#65533;&#65533;&#61252;}&#65533;+&#65533;r;&#65533;\&#65533;8D&#65533;zg&#65533;M&#65533;vI&#65533;gs&#65533;/&#65533;|QGru&#65533;n&#65533;~&#65533;&#65533;nh&#65533;2gR&#65533;GXR&#65533;D&#65533;ww&#65533;&#320;\&#65533;&#65533;&#65533;"&#65533;'7c{HFqv&#65533;@&#65533;-&#947;%&#65533;G|&#65533;&#65533;Z&#65533;&#65533;h&#65533;&#65533;&#65533;eN&#65533;k&#65533;&#65533;&#65533;*&#65533;wp%6p&#65533;QF&#65533;z&#65533;v~&#65533;g&#65533;O&#65533;gH&#65533;&#65533;&#65533;#4&#65533;^&#65533;9&#65533;o&#65533;Fw3&#65533;/*(=
9&#65533;3L h74ex&#65533;&#65533;7S&#65533;l,&#65533;_&#65533;&#65533;z#&#65533;}CJw&#65533;'&#65533;w&#65533;&#388;&#65533;v&#65533;&#65533;&#65533;<(&#65533;&#65533;&#65533;W&#65533;g&#65533;&#65533;&#65533;rr&#65533;bT&#65533;jWc&#65533;#&#65533;5s6&#65533;&#65533;&#65533;w&#65533;&#65533;e&#65533;Y&#65533;&#65533;A&#65533;ob^z%\&#65533;&#1476;A&#65533;&#65533;&#65533;em&#65533;&8&#65533;V&#65533;&#65533;T'&#65533;L&#65533;&#1477;K(&#65533;&#65533;&#65533;U&#65533;r&#65533;s&#65533;PX&#65533;&#65533;g&#65533;R(&#65533;&#65533;&#65533;&#65533;k7&#65533;&#65533;bx&#65533;&#523;&#65533;dt&#65533;&#65533;/H&#65533; &#65533;_&#65533;&#1410;&#65533;&#65533;5q&#65533;p&#65533;4K&#65533;&#65533;|&#65533;V&#65533;&#65533;fe&#65533;&#65533;&#65533;3vy&#65533;l&#65533;u&#65533;&#65533;&#65533;d&#38400;t&#65533;&#65533;&#65533;vA9&#65533;g&#65533;&#65533;?|hk8&#65533;5&#65533;&#65533; &#1615;&#65533;@mE/of&#65533;.&#65533;m&#65533;&#1543;D&#65533;m&#65533;&#65533;&#65533;x(&#65533;`&#65533;;Q&#65533;"&#65533;&#65533;p&#65533;n&#65533;&#65533;&#65533;&#65533;&#65533;&#65533;&#65533;Xq&#65533;m*&#65533;&#65533;&#65533;&#65533;|&#65533;&#65533;yo)v&#65533;y&#65533;c&#65533;&#65533;&#65533;j&#65533;c&#65533;&#65533;&#29456;h&#65533;&#65533;&#65533;&#65533;M@Y_&#65533;H&#65533;&#65533;&#65533;H&#167;^&#65533;&#1166;&#65533;Y&#65533;&#65533;s=&#65533;a1&#65533;&#65533;E&#65533;&#65533;&#65533;BIk&#65533;7&#65533;c&#65533;&#65533;&#65533;&#65533;g&#65533;%&#65533;&#65533;&#65533;y&#1624;<&#65533;E&#65533;*&#65533;]&#65533;&#65533;(&#65533;&#65533;&#65533;p&#65533;&#65533;&#65533;&#65533;r:y&#65533;&#65533;&#519;`h&#65533;oG&#65533;Z&#393;&#65533;~S&#65533;3&#65533;W|7dT&#65533;lhQ&#65533;&#65533;&#65533;o&#65533;n&&#65533;^L&#65533;R&#65533;Z&#65533;&#65533;&#65533;x&#65533;&#65533;v&#65533;h&#65533;ub&#65533;&#65533;&#65533;&#65533;&#65533;&#65533;RNe&#1361;&#65533;&#595;;&#1619;&#65533;v?y&#65533;~>Bx>&#65533;T&#65533;w&#65533;&#65533;S&#65533;c&#65533;&#65533;L&#65533;F.&#65533;&#65533;GeaWYk&#65533;&#65533;&#65533;Hns&#65533;&#65533;2x&#65533;3&#65533;[&#65533;+&#65533;$&#65533;&#65533;Y&#65533;&#65533;9&#65533;+&#65533;x&#65533;&#65533;&#65533;&#65533;&#65533;&#515;&#65533;y&#65533;Q&#1565;sY&#65533;&#65533;Y&#65533;p&#65533;&#65533;&#65533;&#65533;&#65533;$&#65533;pGY&#65533;&#1415;&#65533;&#65533;'p&#65533;ej&#65533;hjXi&#65533;&#65533;R&#65533;&#65533;D&#65533;G&#65533;&#65533;&#65533;&#65533;&#65533;&#65533;&#65533;&#1321;&#65533;KsiC&#65533;~&#65533;&#65533;~-&#65533;&#65533;&#65533;E&#65533;&#65533;&#1434;&#1961;&#65533;r&#1608;&#65533;z&#65533;O8j&#65533;wc&#65533;9F&#65533;&#65533;;v-B&#65533;(&#65533;#B3~&#65533;8&#65533;&#65533;)g:o&#65533;g&#65533;&#65533;&#1632;&#65533;&#65533;.Ft&#65533;;8&#65533;If)&#591;&#65533;&#65533;:*&#65533;5&#65533;&#65533;&#65533;H&#65533;&#65533;)&#65533;&#65533;&#1570;o&#524;&#65533;&#607;t&#65533;z/&#65533;dZ}&#1673;&#65533;v&#65533;&#65533;q*pG&#65533;&#65533;&#65533;&#65533;s&#65533;&#65533;&#65533;&#65533;&#65533;&#65533;p&#505;&#65533;R&#65533;&#8513;_&#65533;&#65533;3&#65533;&#1942;&#65533;&#65533;(&#65533;&#65533;&#65533;&#65533;IfU&#65533;&#65533;*&#65533;&#65533;&#65533;&#65533;)&#65533;&#65533;&#65533;J
&#65533;0:&#65533;&#65533;&#65533;)w zk&#65533;&#65533;&#65533;z&#65533;&#65533;&#65533;R&#65533;&#65533;W&#1220;&#65533;_&#65533;ku&#1676;3Z&#65533;&#65533;&#65533;9&#65533;&#65533;2m&#65533;&#65533;_d&#65533;Bv&#65533;&#65533;bF&#65533;&#65533;&#65533;&#65533;&#65533;&#65533;}&#616;&#65533;&#65533;j&#65533;&#65533;V9&#65533;&#65533;:&#65533;qIk&#65533;w&#65533;FE&#65533;&#65533;8)&#65533;&#465;&#65533;	n&#65533;q&#65533;&#24675;F&#65533;&#65533;&#65533;&#65533;&#65533;Z&#65533;"&#65533;Ey&#65533;&#65533;j&#65533;y8&#65533;&#65533;y&#65533;&#65533;j&#65533;Wuz&#65533;&#517;&#65533;&#1621;&#65533;
z&#65533;J&#65533;&#65533;&#43186;Y&#65533;&#65533;&#648;M&#65533;|Zw/&#65533;&#65533;&#65533;g&#65533;&#65533;q&#65533;&#65533;&#37697;w^bj&#65533;]v&#65533;&#65533;j&#65533;&#65533;J&#65533;&#65533;e&#65533;&#65533;IX&#65533;&#65533;&#65533;&#65533;z&#65533;&#65533;&&#65533;h&#65533;&#65533;&#65533;&#65533;o&#65533;&#65533;&#65533;&#1706;&#65533;&#65533;l&#65533;:&#65533;&#65533;&#65533;&#65533;&#65533;&#65533;&#65533;&#65533;&#65533;&#65533;bV&#1679;D&#65533;&#65533;&#65533;hZ&#65533;&#65533;&#65533;"i&#65533;&#65533;&#65533;&#65533;:&#65533;rh&#65533;1M&#65533;&#65533;a&#65533;&#65533;&#65533;@&#65533;&#65533;&#65533;8&#499;&#65533;&#65533;&#65533;&#65533;&#40119;&#65533;&#65533;`r&#65533;B&#65533;&#65533;=I&#65533;{h&#65533;&#65533;&#65533;&#65533;&#65533;&#65533;&#65533;&#65533;&#65533;&#34882;9&#65533;&#65533;4&#65533;&#65533;&#65533;&#65533;&#65533;d&#65533;P&#65533;l&#65533;z&#65533;&#65533;&#65533;&#65533;&#65533;~&#65533;&#65533;4&#65533;&#65533;7u&#65533;&#65533;
&#65533;&#65533;&#678;&#65533;&#1689;&#65533;w&#65533;&#65533;&#65533;E[&#65533;}&#65533;&#65533;t&#65533;&#65533;A9&#65533;&#65533;&#65533;4&#1780;&#65533;i&#65533;&#65533;&#65533;&#65533;9&#65533;rGV&#65533;&#65533;Y&#65533;9&#65533;{X&#65533;&#65533;:;9i&#65533;tr4&#65533;4&#65533;;&#65533;&#65533;&#65533;j&#65533;&#65533;&#65533;&#722;&#855;^"&#65533;&#65533;{&#65533;&#1977;&#65533;&#65533;j&#65533;&#65533;&#65533;&#65533;&#65533;8&#65533;&#65533;&#41606;5k&#65533;&#65533;QO&#65533;K&#970;8&#65533;a&#65533;(&#65533;&#65533;j&#65533;e&#65533;&#65533;'&#65533;2
>&#65533;&#39185;&#65533;y&#65533;;b&#65533;9&#65533;&#65533;&#65533;H)&#65533;&#65533;&#65533;&#65533;&#1577;&#65533;&#65533;&#65533;&#65533;u&#65533;&#65533;Z&#65533;&#65533;k&#65533;&#65533;&#65533;&#65533;k&#65533;&#65533;&#65533;&#65533;&#65533;&#65533;&#65533;&#65533;&#65533;&#65533;*&#65533;&#65533;&#65533;&#65533;,k&#65533;&#1899;sH&#65533;&#65533;F&#65533;,Pku&#65533;&#65533;<&#65533;?&#65533;h&#65533;&#65533;&#65533;&#65533;&#65533;[&#65533;&#65533;&#65533;&#65533;&#65533;i&#65533;&#20157;&#65533;&#1775;&#65533;&#65533;&#65533;3[&#65533;Q&#65533;&#65533;&#65533;&#65533;&#65533;7_&#65533;&#65533; 3&#65533;&#65533;=&#65533;
&#65533;<&#65533;&#65533;	&#65533;&#65533;&#65533;0&#65533;&#65533;'&#65533;&#65533;&#65533;&#65533;&#65533;&#65533;&#65533;&#65533;&#697;&#791;&#65533;&#65533;&#65533;&#65533;&#65533;&#65533;
,&#65533;&#65533;8&#65533;G:&#65533;&#11892;&#65533;&#702;0)&#65533;&#65533;&#65533;$9&#65533;&#65533;&#65533;k&#65533;&#65533;&#65533;&#65533;IZ&#65533;H&#65533;&#65533;&#65533;Uj&#65533;"U!&#65533;&#65533;&#65533;N&#65533;&#65533;Z&#1532;&#65533;g4&#65533;&#65533;&#65533;R&#65533;&#65533;l&#65533;&#65533;&#65533;&#65533;&#1819;&#65533;&#65533;&#65533;&#65533;N&#65533;&#65533;&#65533;g&#65533;&#65533;&#65533;&#65533;F&#65533;t89&#65533;Y&#65533;hw&#558;&#65533;ZkuaOZ9&#65533;&#65533;&#65533;H&#65533;_&#65533;&#65533;&#65533;&#65533;.&#65533;&#65533;K?\&#65533;S&#796;&&#65533;&#65533;i)Q&#65533;{&#65533;&#65533;6&#787;&#65533;G{&#65533;}&#1831;&#65533;&#65533;&#65533;t&#65533;&#65533;2&#65533;&#65533;&#65533; !&#65533;   ,    ?C &#65533;&#65533;a&#65533;&#65533;rj&#65533;b&#65533;&#65533;&#65533;&#65533;>&#65533;&#65533;&#65533;&#65533;:&#65533;&#65533;&#65533;&#65533;&#65533;&#65533;&#65533;&#65533;&#65533;&#65533;&#65533;&#65533;&#65533;&#65533;&#65533;&#65533;&#65533;	&#65533;&#65533;&#65533;&#65533;&#65533;&#65533;&#65533;+&#65533;&#65533;&#65533;&#65533;&#65533;&#65533;&#65533;&#65533;&#65533;&#65533;&#65533;&#65533;&#65533;&#65533;&#65533;(&#65533;'&#695;&#65533;&#65533;&#65533;C&#65533;&#65533;&#65533;&#820;&#65533;h&#65533;&#65533;&#65533;&#65533;&#65533;&#65533;&#65533;&#65533;&#673;&#65533;&#65533;&#65533;&#65533;&#65533;'&#65533;&#65533;&#65533;&#52004;&#65533;#E&#65533;t&#65533;&#65533;&#65533;&#65533; &#65533;&#65533;&#65533;!0@&#65533;&#65533;s&#65533;&#65533;g&#65533;C*&#65533; J&#65533;'&#65533;"&#65533;/&#65533;&#65533;&#65533;&#65533;^&#65533; I&#65533;&#65533;&#65533;I(&#65533;&#65533;Y`&#65533;&#65533;&#65533;O`&#65533;)&#65533;d&#786;8M"&#65533;y&#65533;gJ|0?&#65533;I&#65533;(&#849;H&#65533;&#65533;&#65533;&#1647;&#65533;&#1223;&#65533;4&#65533;2&#65533;&#65533;&#65533;4&#65533;&#2034;&#65533;&#65533;	&#65533;V&#65533;S=&#65533;&#65533;4&#65533;j&#65533;U&#65533;^QHPf-&#65533;&#65533;&#65533;&#65533;n&#65533;F&#65533;k&#1902;c&#65533;T&#65533;&#65533;b&#65533;&#65533;&#65533;&#65533;4l^&#65533;&#65533;&#65533;8O&#65533;&#65533;"K&#65533;$v&#65533;&#24021;&#65533;&#65533;F,C}&#65533;Ny*&#65533;_&#65533;&#65533;L&#65533;[&#65533;&#65533;&#65533;C&#65533;/a&#65533;&#65533;H&#65533;"G4&#65533; Zp)S&#65533;.u5&#65533;a&#65533;M&#65533;>&#65533;#g&#65533;&#65533;&#65533;&#65533;4&#65533;KW:&#65533;&#65533;r&#65533;N&#65533;&#65533;&#65533;2Xp~&#1608;&#65533;&#65533;X&#65533;b&#65533;&#65533;A&#65533;&#65533;$VR&#65533;&#65533;c!&#65533;w&#65533;6[&#65533;W&#65533;&#65533;&#1215;y&#65533;&#65533;!X1@&#65533;`&#65533;&#65533;&#65533;&#65533;"&#65533;&#65533;&#65533;W&#65533;)&#65533;&#65533;64&#65533;1&#65533;T&#65533;d&#65533;Lfz(&#65533;-&#65533;&#65533;N%&#582;!&#65533;&#65533;&#65533;K&#65533;A&#65533;&#65533;h3&#65533;3# t0  t'&#65533;&#65533;Zl&#65533;&#344;K&#65533;&#65533;f&#65533;F&#65533;&#65533;&#65533;&#65533;&#65533;o&#65533;9g p&#65533;Mg\IN&&#65533;S&#65533;&#65533;T&#65533;Rg&#65533;M&#65533;=7&#1037;&#65533;m&#65533;]l&#65533;&#65533;&#65533;#p8^U&#65533;&#65533;wz&#65533;e8&#65533;Y&#65533;&#65533;)+-&#65533;eJ~&#65533;&#65533;&#65533;&#65533;&#65533;~&#65533;&#65533;^}&#524;&#65533;&#65533;@&#65533;&#65533;5&#65533;L&#65533;&#65533;&#65533;c&#65533;5#R&#65533;A&#65533;L&#65533;&#65533;e&#65533;&#65533;&#65533;&#65533;&#65533;&#65533;c&#65533;&#65533;&#65533;f&#65533;&#65533;&#65533;&#65533;&#65533;&#65533;&#65533;&#65533;&#65533;&#65533;&#65533;%&#65533;	&#65533;&#65533;&#65533;&#65533;&#65533;"  &#65533;&#65533;9&#65533;&#65533;l&#65533;NDmy&#65533;/9&#65533;&#1875;)=e-?&#65533;TuaJ&#65533;:m+&#65533;&#65533;2}&#65533;scfw&#65533;g&#65533;i&#65533;&#363;&#65533;oN&#65533;R ]&#65533;[&#864;&#65533;( h&#65533;u&#65533;&#65533;&#65533;&#65533;&#65533;&#65533;9&#65533;&#65533;w.&#65533;}n&#65533;&#65533;o&#65533;&#65533;!&#65533;&#65533;h&#65533;&#65533;&#65533;z9x&#65533;&#65533;&#65533;&#65533;
&#65533;&#954;&#164;&#65533;@&#65533;)&#65533;&#288;s&#65533;G&#65533;&#65533;[!&#65533;&#65533;&#65533;i&#65533;&#65533;,&#65533;&#65533;C&#65533;f%&#65533;(
ma&#65533;&#65533;&#65533;&#675;k&#65533;&#65533;&#65533;4f&#65533;Qm&#65533;&#65533;}&#65533;&#65533;RP&#65533;&#65533;&#65533;r&#65533;#&#65533;\w&#65533;upe6&#65533;&#1271;d&#65533;V%&#65533;8&#65533;&#65533;&#65533;^&#65533;&#65533;m&#65533;d&#65533;k&&#65533;0&#185;&*&#65533;&#65533;&#65533;U&-&#65533;J&#65533;&#65533;&#65533;&#65533;@6t&#65533;w&#65533;&#65533;'&#65533;&#65533;|&#65533;&#65533;p&#65533;&#65533;&#800;&#65533;&#65533;@&#65533;^&#65533;!&#65533;3&#65533;5&#65533;&#65533; &#65533;&#65533;&#65533;&#65533;'_&#65533;&#65533;{&#65533;&#1546;&#65533;&#65533;&&#65533;>&#65533;&#65533; 7&#65533;3:&#65533;&#65533;.MX&#39945;&#65533;&#65533;t'&#65533;&#65533;&#65533;d&#65533;&#65533;B&#65533; &#65533;&#65533;VW&#65533;&#65533;&#65533;I&#65533;&#65533;&#65533;&#65533;;|&#65533;&#65533;F&#65533;Z&#65533;&#65533;&#65533;&#65533;sXN+m&#65533;&#65533;&#65533;&#65533;&#65533;&#65533;ls&#65533;&#65533;&#65533;&#65533;&#65533;hJylD&#65533;H&#65533;&#65533;&#65533; vd&#65533;&#65533;&#65533;&#65533;O&#65533;&#65533;&#65533;"fr&#65533;C&#65533;&#65533;:&#65533;&#65533;%qC&#65533;&#65533;d7
Ar&#65533;S&#65533;c(&#65533;c(:&#65533;&#65533;*&#65533;_#&#65533;&#65533;-&#65533;&#65533;&#65533;&#65533;*&#65533;&#65533;:&#65533;&#65533;F&#65533;&#65533;^y&#65533;&#65533;9e2!BV3&#65533;&#65533;U&#65533;yM&#65533;&#65533;&#65533;&#65533;h&#65533;8&#370;&#1935;&#65533;&#65533;&#65533;h&#65533;7&#65533;&#65533;V&#65533;&#65533;&#65533;&#65533;.&#65533;&#65533;7^	&#65533;z&#65533;&#65533;&#65533;&#65533;&#65533;j&#65533;&#65533;&#65533;&#65533;@&#65533;~&#65533; &#65533;&#65533;&#65533;&#65533;?&#65533;&#65533;x&#65533;ch&#65533;|&#65533;&#65533;&#65533;&#65533;J&#65533;H&#530;&#65533;g&#65533;&#65533;&#65533;"&#65533;8?&#65533;&#65533;&#65533;&#65533;&#65533;)&#65533;C&#65533;
~&#65533;Z&8xx&#65533;&#65533;p &#65533;&#65533;B&#65533;	&#65533;O&#65533;Q)I&#65533;&#65533;P&#65533;rO&#65533;t&#65533;&#65533;r&#65533;BT-&#65533;G{_&#1832;P&#65533;&#65533;AC&#65533; &#65533;&#65533;5$ba&#65533;Z&#205;&#65533;&#65533;`&#65533;&#65533;ZPLb&#65533;PS&#65533;%]QZ\&#65533;&#65533;&#65533;&#65533;&#65533;0j&#65533;&#65533;&#65533;l&#65533;&#65533;&#65533;gF&#65533;&#65533;q&#65533;&#65533;,"9D&#65533;e &#65533;&#65533;w&#65533;z&#65533;&#65533;zI &#65533;GJ&#65533;K&#65533;&#65533;tc-!P&#357;g8&#65533;&#65533;B{&#65533;&#65533;M&#65533;&#65533;X&#65533;&#65533;V6)&#65533;#\yW+&#65533;)0&#65533;ue,W&#473;&#65533;@`5&#65533;e.w&#65533;&#65533; G&#164;82&#1242;Z&#65533;&#65533;7-L&#65533;&#65533;	&#65533;&#65533;&#65533;L&#65533;&#65533;&#65533;1&#65533;&#65533;[&#65533;&#65533;h&#65533;&#65533;Er5&#1371;&#65533;S9&#65533;&#591;s&#65533;&#65533;k&#65533;&#65533;X&#65533;{Z)P&#65533;&#65533;;&#65533;=&#65533;I&#65533;|&#65533;W&#65533;&#65533;"&#65533;	&#65533;O&#65533;&#65533;Uk&#65533;&#65533;zm0S]&#65533;&#65533; D&#65533;1&#65533;y)A$&#65533;G&#65533;5&#65533; &#65533;SG&#1169;&#65533;&#65533;&#65533;^.}&#1556;f&#65533;&#65533;&#65533;&#65533;)&#65533;-7?%Nj&#65533;&#65533;&#65533;&#65533;U&#969;@u&#65533;&#65533;J&#65533;ZqJU8O&#65533;&#65533;h&#65533;b&#65533;&#65533;&#793;*&#65533;&#491;tN&#65533;r&#65533;)&#65533;*1&#641;uG	&#65533;ZV|&#65533;&#65533;&#65533;Z9&#65533;F\M&#65533;&#65533; &#65533;&#65533;va&#65533;&#65533;&#65533;&#65533;&#65533;D,x&#65533;KK&*&#65533;	brJ&#136;21PM&#65533;*&#65533;*&#1357;&#1201;&#65533;&#65533;&#65533;&#65533;l)&#65533;Hv&#65533;g&#65533;&#65533;&#65533;=~T&#65533;&#65533;UB&#65533;&#65533;4&#65533;` &#65533;&#65533;&#65533;&#65533;A&#65533;&#65533;E]f&#65533;f&#909753;7&#65533;&#65533;&#65533;&#65533;K&#65533;Tmn&#65533;&#65533;M&#65533;&#34231;W&#65533;!V&#65533;&#65533;&#65533;&#65533;^7Nx&#65533;"&#65533;&#1399;k@&#65533;mn&#65533;P &#65533;da&#65533;&#65533;=&#65533;&#65533;&#65533;&#65533;&#65533;5&#65533;&#65533;vY&#65533;3&#65533;=&#65533;&#65533;&#65533;&#65533;&#65533;^k&#1930;-
d&#65533;&#65533;&#65533;>)&#65533;?&#65533;H3c5&#65533;"2&#65533;&#65533;&#65533;&#65533;oS&#65533;&#65533;T&#65533;xFx&#769;&#65533;&#65533;&#65533;&#65533;&#65533;&#65533;*&#65533;&#65533;&#65533;&#65533;&#65533;g>&#65533;&#65533;&#65533;:&#65533;&#65533;H&#65533;&#65533;y5&#65533;&#65533;P&#65533;4U&#65533;e&#65533;7&#65533;m5&#65533;&#65533;&#65533;&#65533;&#65533;M}V&#65533;jo{&#466;NwqE&#65533;&#65533;&#65533;<&#65533;&#65533;&#704;&#65533;J&#65533;E&#65533;&#65533;&#65533;&#65533;X&#65533;&#65533;B w!&#65533;p&#65533;p&#65533;x&#65533;&#65533;&#65533;H	&#65533;&#65533;&#58673;&#65533;&#65533;,&#65533;&#65533;&#65533;&#65533;&#65533;&#65533;&#65533;[&#65533;&#65533;d
&#65533;&#65533;&#65533;5$mQ&#65533;&#65533;&#65533;&#65533;6&#65533;|&#65533;_&#65533;&#65533;&#65533;&#65533;&#65533;R&#65533;&#65533;"&#65533;Q&#65533;&#65533;>mAB&#65533;&#1533;&#65533;&#65533;&#65533;&#65533;&#65533;w[&#65533;&#65533;&#65533;@c&#65533;&#1959;&#65533;&#1636;&#65533;&#65533;&#65533;&#65533;mO&#65533;&#65533;&#65533;&#65533;&#65533;Ls&#65533;&#65533;ZW&#65533;v&#65533;m&#65533;&#65533;%Ku)&#65533;@#&#65533; &#65533;*^?&#65533;!&#65533;&#1464; E&#65533;g&#65533;&#65533;&#65533;a&#65533;&#65533;&#65533;.0R&#65533;&#65533;9&#65533;H&#65533;&#65533;&#65533;J&#65533;I&#65533;8&#651;&#1666;&#65533;&#65533;9&#240;&#65533;&#1618;&#65533;v&#65533;&#65533;&#65533;&#65533;k=&#65533;H&#65533;@&#65533;`r]1< &#65533;&#65533;&#65533;
&#65533;&#65533;&#65533;Y&#65533;U&#65533;&#65533;&#65533;&#65533;u&#65533;&#970;`&#65533;&#65533;&#350;g&#985;&#65533;&#65533;N{&#65533;&#65533;&#65533;&#65533;&#65533;H/n&#65533;!&#65533;^&#40595;X&#65533;&#65533;&#65533;&#179;&#65533;&#65533;N&#65533;<&#65533;&#1774;&#65533;&#65533;#&#65533;n&#65533;&#65533;4n&#65533;&#65533;&#65533;&#65533;~~&#65533;&#65533;&#65533;xy4\&#65533;@&#65533;&#6493;&#65533;&#65533;&#65533;
V&#65533;w&#65533;bs&#65533;rE&#65533;&#65533;sf&#65533;P&#65533;&#65533;v&#65533;&#65533;&#65533; &#754;&#800;&#65533;&#65533;|&#1723;&#65533;&#65533;k&#65533;\&#65533;&#65533;&#65533;~&#65533;&#65533;&#65533;&#65533;&#65533;&#65533;~&#65533;.o&#65533;&#65533;e&#65533;3&#65533;&#65533;&#65533;&#65533;k&#65533;&#65533;&#65533;&#65533;&#65533;&#65533;&#65533;&Z&#65533;&#65533;Z	&#65533;>&#65533;h&#65533;&#65533;/&#65533;&#65533;*&#65533;4&#65533;Vb&#512;&#65533;&#65533;&#65533;&#1576;&#65533;&#65533;]&#65533;t&#65533;&#65533;&#65533;&#65533;&#65533;&#65533;&#65533;y&#65533;&#65533;gv&#65533;&#65533;&#65533;r&#65533;&#65533;*&#65533;i&#65533;k&#34&#65533;&#65533;&#390;I\2&#65533;S1&#65533;r&#65533;Em&#65533;&#65533;Ed&#65533;ft&#65533;&#65533;F&#65533;m&#65533;E&#65533;&#65533;&#65533;&#65533;&#65533;}&#65533;&#65533;&#65533;&#65533;(&#65533;{$|,&#1538;.&#65533;{]g|&#65533;Go4x|&#65533;Wg&#65533;&#65533;>&#65533;pFU&#65533;TJ5N)&#65533;.&#65533;wo&#65533;	&#65533;7h&#65533;#,&#65533;&#65533;Z&#65533;qtxg&#65533;x0gWs&#65533;py&#65533;&#65533;yC&#65533;n&#65533;&#65533;&#65533;&#65533;3Xhs&#65533;e&#65533;vID&#65533;I"&#65533;&#65533;&#65533;C&#65533;5&#65533;tX4uP3Kz{.r&#65533;&&#65533;R0&#65533;0J4&#65533;&#65533;)&#65533;&#65533;3&#65533;&#65533;&#65533;&#65533;u\&#65533;u2&#520;&#65533;V&#65533;&#65533;g&#65533;e&#65533;`&#65533;&#65533;Z&#65533;&#1281;.@xw'&#65533;p&#1943;b&#65533;C5&#65533;&#65533;Q&#65533;6@&#65533;=&#65533;R6&#65533;&#1412;M&#65533;&#65533;tA]&#65533;W&#65533;oW&#65533;&#65533;V&#1317;&#65533;x'&#65533;d&#517;ex&#65533;&#65533;Ws&#65533;Ay&#65533;&#65533;@&#65533;w &#65533;4&#65533;&#65533;&#65533;&#1160;&#65533;&#65533;&#65533;I&#65533;J'&#65533;&#65533;#&#65533;4&#65533;&#65533;!&#65533;&#65533;&#65533;&#65533;h&#65533;&#65533;8&#65533;&#65533;&#65533;|&#65533;&#65533;n&#471;eF&#65533;&#65533;&#65533;X&#1289;?xwBH&#65533;0&#65533;&#65533;xN&#65533;&#65533;>&#65533;&#65533;8&#65533;rn&#65533;4	g&#65533;&#522;N&#65533;C&#65533;"L&#65533;&#65533;&#65533;&#65533;&#65533;&#65533;&#65533;]&#65533;7e&#65533;&#65533;&#65533;&W3&#65533;k&#65533;(&#65533;&#65533;hB&#65533;4&#65533;%u- n&#65533;WB&#65533;a&#65533;'&#65533;&#65533;&#65533;;XA&#65533;b&`&#65533;&#65533;&#456;&#65533;(&#65533;7	&#65533;[&#65533;&#65533;&#65533;=&#65533;n&#65533;&#65533;ZP&#65533;6%wV&#65533;G&#65533;&#65533;HN&#65533;&#65533;&#65533;&#65533;&#65533;0&#65533;&#65533;A&#65533;&#65533;x&#65533;&#65533;&#65533;esy&#65533;	&#65533;Q`&#65533;c&#65533;N&#65533;QW&#529;]&#65533;&F&#65533;0,&#65533;&#65533;&#65533;Jl&#65533;y(&#65533;&#65533;xs&#65533;&#65533;&#65533;&#65533; &#65533;&#65533;%i&#65533;n&#65533;&#65533;&#65533;z&#65533;&#65533;!,i&#65533;{&#65533;B5&#65533;_<4&#65533;7&#65533;&#65533;&#65533;&#65533;&#65533;cg&#65533;&#65533;9&#65533;8&#65533;&#65533;&#65533;u-(&#65533;X&#467;&#65533;&#65533;:	&#65533;A9&#65533;E&#65533;&#65533;Lbw&#65533;&#65533;v&#65533;&#65533;&#65533;&#65533; &#65533;&#1562;|&#65533;&#65533;#&#65533;[&#65533;.m&#65533;P(&#65533;&#849;&#65533;&#65533;2a&#65533;)N@&#65533;&#65533;_&#592;&#65533;(&#65533;&#65533;&#65533;O&#65533;&#65533;&#65533;&#65533;	&#65533;7&#65533;&#65533;l&#65533;&#65533;&#65533;]&#65533;&;&#65533;&#65533;&#65533;&#65533;&#1489;&#65533;&#65533;W&#65533;a*\&#65533;/&#65533;&#65533;&#65533;z&#65533;	&#65533;&#65533;wt&#65533;&#65533;B&#65533;&#65533;h&#65533;,;&#65533;o
&#65533;c&#65533;n&#65533;&#38488;Y&#65533;&#65533;y&#65533;&#65533;&#65533;&#65533;&#65533;&#65533;|2&#65533;|C&#65533;:&#65533;&#65533;&#65533;?&#65533;&#65533;&#65533;&&#65533;&#65533;&#65533;Hi&#65533;L&#65533;&#65533;&#65533;&#65533;&#65533;&#65533;&#65533;&#65533;0&#65533;bQ&#65533;&#65533;~&#65533;&#65533;UVy&#65533;&#65533;&#65533;&#65533;&#65533;a&#65533;	&#65533;
)&#65533;&#153;&#65533;9@&#65533;Q&#65533;7&#65533;\&#65533;&#9554;&#65533;W&#65533;&#65533;&#65533;0&#65533;tl&#65533;&#65533;&#65533;p&#65533;i&#65533;&#65533;&#65533;i&#65533;r&#904;&#65533;bx&#65533;&#65533;i&#65533;&#65533;&#65533;_[0AK&#65533;&#65533;=&#65533;#&#65533;&#65533;f2in13&#65533;&#59795;XZ&#65533;Z&#65533;&#65533;o&#65533;|&#65533;`j&#65533;U&#1157;24&#65533;&#65533;?&#65533;&#65533;&#65533;m%&#65533;&#65533;
zp&#65533;&#352;r&#65533;}t&#65533;&#65533;**\f&#65533;z&#65533;&#65533;`NA&#65533;&#1510;&#65533;Ji&#65533;&#65533;~!&#65533;&#65533;&#65533;a98/*{&#65533;&#65533;&#65533;\\g&#65533;&l&#65533;U&#65533;ly&#65533;4J&#65533;&#65533;-&#65533;&#65533;&#65533;	&#65533;&#65533;&#65533;
<&#65533;(&#65533;I!&&#65533;&#65533;&#65533;&#65533;k&#33561;!&#65533;&#65533;&#65533;:&#65533;e;&#65533;&#612;&#46093;&#65533;&#216;&#18855;&#65533;&#65533;N&#65533;&#65533;&#65533;&#65533;&#65533;L_#E&#65533;&#65533;hz&#65533;VJo&#65533;N&#65533;DY&#65533;aIii&#65533;A#
&#65533;&#65533;&#65533;&#65533;&#65533;z,&#65533;1S&#65533;Y&#65533;&#65533;I&#65533;b)z&#65533;#&#65533;&#65533;&#65533;&#65533;j&#65533;?&#65533;&#65533;98]0L`&#65533;&#65533;&#65533;I&#65533;&#65533;I^ kv&#65533;Y&#65533;&#65533;&#65533;':0&&#65533;k&#65533;"d&#65533;&#65533;J&#65533;3&#65533;H&#65533;:Z8&`&#65533;&#65533; o&#65533;W1w&#65533;)^5&#65533;&#65533;&#65533;&#65533;&#65533;9&#65533;"`& &#65533;&#65533;&#65533; y&#65533;:&#65533;zP&#65533;&#65533;&#65533;cI MN&#65533;F2&#616;Y&#65533;4.&#65533;Y&#65533;&#1880;S8&#65533;5&#65533;t5&#65533; c&#65533;&#65533;&#65533;	&#65533;&#65533;D&#65533;o&#65533;&#65533;h&#1143;&#65533;&#65533;&#1620;N}&#1754;4&#65533;&#65533;&#65533;&#233;&#65533;W&#65533;{&#65533;[&#65533;&#65533;&#65533;Z&#65533;&#65533;&#1525;M&#65533;&#65533;&#65533;&#65533;&#65533;J&#65533;f[&#65533;&#65533;b&#65533;	
 a&#661;c&#65533;6kG@&#65533;&#65533;U&#65533;&#65533;W&#65533;x&#65533;y&#65533;&#65533;	k&#65533;&#65533;&#65533;>Jz&#65533;W&#65533;W&#65533;&#1097;&#65533;&#65533;&#65533;&#65533;&#65533;:&#65533;&#65533;&#65533;&#65533;*Y"&#65533;_}&#65533;&#65533;&#65533;&#65533;B'&#65533;<&#65533;&#65533;&#65533;&#178;&#65533;&#65533;v;+&#65533;&#65533;IN&#65533;UZ&#441;C&#65533;q&#1800;,&#65533;&#65533;B&#1786;&#65533;"ne&#65533;w&#65533;Yi&#65533;c&#65533;&#65533;&#628;&#65533;&#65533;&#65533;q{&#65533;Z&#65533;&#65533;js&#65533;~&#65533;a[&#65533;&#65533;(1D&#65533;U&#65533;&#667;x
&#65533;&#65533;&#65533;&#65533;&#65533;&#65533;&#65533;i2&#65533;&#65533;&#65533;&#65533;&#65533;-$&#65533;:]&#601;
n5&#65533;&#65533;
&#65533;yk_C;7&#65533;&#65533;&#65533;y&#65533;v9&#65533;&#65533;52&#566;r|&#632;&#65533;&#65533;&#65533;&#65533;j0&#65533;(5&#65533;!+&#65533;&#65533;[1&#65533;&#44082;,&#1758;&#65533;e1&#65533;&#65533;&#65533;g%:.K&#65533;%pc&#65533;&#65533;&#65533;?&#65533;3~&#65533;&#65533;&#65533;&#65533;&#1337;&#65533;&#65533;&#65533;_0&#65533;&#65533;&#65533;>&#65533;(&#65533;&#65533;&#65533;pO&#65533;i&#65533;&#65533;&#65533;v&#423;T&#65533;&#65533;&#65533;f&#65533;&#44353;j&#65533;;&#65533;&#65533;&#65533;&#419;&#200;&#65533;[&#65533;&#65533;w&#65533;&#65533;_ &#65533;&#65533;&#65533;Frq&#1448;&#65533;@&#65533;&#65533;&#65533;&#65533;32&#65533;*&#65533;t;
<&#65533;&#65533;&#65533;"&#65533;&#65533;i&#759;N\&#65533;^&#65533;Y&#594;&#65533;["&#65533;&#1636;&#65533;]8&#65533;&#65533;	&#65533;&#65533;&#65533;`s[7 &#65533;Q&#65533;&#65533;j&#65533;cy&#65533;\x&#65533;&#65533;{&#65533;&#65533;O&#65533;I&#65533;1&#65533;&#65533;?{&#65533;&#65533;&#65533;uc0n(&#65533;[&#65533;&#65533;&#65533;&#65533;&#65533;h&#65533;&#65533;&#65533;-&#65533;&#65533;&#65533;&#65533;I&#65533;&#65533;&#65533;W&#65533;&#65533;5M&#1515;&#65533;&#65533;[&#65533;&#65533;&#65533;Gc&#48903;&#65533;&#65533;&#65533;:&#65533;y&#65533;@ra&#65533;x&#65533;&#65533;U[&#65533;/s{&#65533;$&#65533;D&#65533;&#65533;O
$;&#65533;T&#65533;u	&#65533;&#65533;&#65533;&#65533;^1&#65533;&#65533;&#65533;&#65533;&#65533;&#65533;&#65533;&#65533;&#65533;'&#65533;&#415;&#65533;ll&#65533;&#435;&#65533;o&#65533;R&#65533;5v&#65533;{L&#65533;&#2028;&#65533;A0&#65533;&#65533;L&#65533;&#65533;\x&#65533;L&#65533;S&#65533;&#65533;&#65533;&#65533;G!&#65533;&#568;&#65533;AX&#147;|&&#914;C&#65533;cS&#792;n$&#65533;&#65533; &#65533;h;q&#65533;&#65533;4&#65533;W&#65533;&#65533;&#65533;&#65533;$&#65533;%&#65533;&#65533;&#65533;&#65533; 
&#65533;:&#65533;Xj0O&#65533;&#65533;&#65533;&#65533;&#634884;&#65533;&:&#65533;&#65533;&#65533;_&#65533;'\&#65533;P&#65533;&#65533;&#65533;&#65533;&#65533;&#65533;&#65533;&#65533;&#65533;0z&#65533;&#65533;&#65533;*&#65533;+)&#65533;&#65533;HfL&#65533;&#65533;&#65533;&#65533;9]&#65533;&#65533;n1u&#65533;&&#65533;&#58739;&#1137;&#65533;u&#65533;&#65533;#?u&#65533;;H&#474;&#65533;&#65533;Q]&#65533;h&#65533;1&#65533;&#65533;8&#65533;vq&#17858;&#65533;<&#65533;&#65533;&#1849;w&#683;&#65533;(&#65533;s
&#65533;&#65533;&L&#65533;2&#65533;9B&#65533;&#65533;(
#	G&#65533;$x&#65533;&#132;3&#65533;%j&#65533;_&#65533;&#65533;&#65533;[&#65533;&#65533;&#65533;<&#65533;k)l&#65533;&#65533;d&#65533;=&#65533;D&#65533;,&#65533;&#65533;	&#65533;l`&#65533; &#65533;U|&#65533;&#65533;,&#65533;&#65533;&#65533;&#65533;{C&#65533;Zk&#65533;l4=&#65533;&#65533;&#65533;&#65533;&#65533;&&#65533; |&#65533;("C&#1312;&#65533;n0&#65533;a&#65533;L&#65533;,&#65533;%&#65533;&#65533;m4&#65533;w&#65533;g&#65533;&#65533;&#44840;&#65533;P&#544;&#65533;\&#65533;&#65533; |&#65533;v&#65533;>&#65533;i&#65533;&#65533;&#65533;9Bv&#65533;Xvv&#446;&#65533;&#600;&#65533;&#65533;&#65533;x=&#65533;}pF&#65533;X	g&#65533;&#65533;&#1516;&#65533;&#65533;&#65533;e&#1768;&#65533;&#65533;bX &#65533;&#65533;&#1928;-,~M&#65533;g;&#65533;m/&#65533;Bb&#65533;{&#65533;&#65533;]&#65533;g&#65533;&#65533;&#65533;&#65533;:-#&#65533;6&#65533;&#65533;&#65533;&#65533;^&#65533;&#65533;9oW&#65533; &#65533;S&#903;&#65533;&Flx&#65533;&#65533;&#65533;&#65533;z=&#65533;+~<&#65533;b&#65533;&#65533;&#65533;&#65533;&#65533;3&#1544;8 nb}&#65533;&#65533;&#65533;A8&#65533;3&#65533;&#65533;&#65533;-P&#65533;&#65533;
&&#1063;pAS&#65533;&#65533;&#65533;&#1549;	&#65533;&#65533;>Z&#65533;&#65533;&#65533;&#836;&#65533;&#65533;&#65533;b&#65533;&#65533;&#65533;&#65533;I~&#65533;k	&#65533;&#65533;[ &#65533;&#65533;#&#65533;&#65533;&#65533;&#249;&#65533;&#65533;&#65533;K&#65533;&#65533;&#65533;A&#65533;&#65533;&#65533;&#65533;&#65533;&#65533;$&#65533;&#65533;&#65533;&#65533;m&#65533;7&#65533;7&#65533;&#65533;j&#65533;@&#65533;&#1634;cn&#65533;&#65533;&#65533;&#65533;&#65533;&#65533;.&#65533;&#65533;&#65533;&#65533;&#65533;&#65533;'&#65533;
&#65533;F$&#65533;&#65533;&#65533;&#65533;n&#65533;\&#65533;&#65533;d&#895;&#1930;&#65533;F&#65533;&#65533;&#65533;KYnF&#65533;BJxm&#65533;&#9116;>M90.&#65533;&#1776;&#65533;m&#65533;SU{&#65533;8&#65533;cl&#65533;&#65533;&#65533;H&#65533;&#1078;&#65533;&#65533;&#65533;)&#65533;&#65533;}&#65533;&#65533;&#65533;&#65533;&#65533;	&#65533;&#19710;&#65533;>&#65533;e@,&#65533;`&#65533;R&#65533;&#65533;(!&#65533;W.&#65533;&#65533;f&#65533;m &#65533;&#65533;x&#317;]&#65533;cd&#65533;&#65533;&#65533;&#65533;&#65533;&#65533;&#65533;2&#65533;&#1207;&#65533;&#65533;3&#65533;+&#65533;&#65533;&#65533;&#65533;&#65533;&#65533;&#65533;A-&#65533;&#65533;&#65533;&#65533;N*&#1957;&#65533;&#65533;=S&#65533;c&#65533;&#65533;6&#65533;&#65533;\&#65533;&#65533;;&#695;5&#65533;T=i&#65533;&#65533;&#65533;&#65533;L&#65533;9&#65533;&#65533;&#65533;&#65533;,&#65533;&#65533;a&#65533;&#65533;?&#65533;&#65533;&#65533;=&#65533;&#957;&#65533;h&#65533;.&#65533;6u&#65533;if,lm&#65533;&#65533;&#65533;t&#65533;S&#65533;&#65533;&#65533;&#65533;&#65533;&#65533;a&#65533;G^&#65533;N&#65533; &#65533;&#65533;D^&#65533;&#65533;&#65533;&#65533;&#65533;&#65533;&#65533;&#65533;&#65533;&#65533;bp&#65533;&#65533;r&#65533;&#597;c&#65533;&#65533;&#65533;]&#65533;&#65533;~&#65533;L&#65533;&#65533;&#65533;&#65533;J,0&#1648;2V&#65533;&#65533;&#65533;&#65533;&#65533;&#65533;F&#65533;&#65533;G&#65533;nHO&#65533;y&#65533;&#65533;h^&#65533;W&#65533;&#65533;+q&#65533;r&#65533;&#65533;&#65533;&#65533;Y&#65533;&#65533;&#65533;L&#65533;&#65533;&#65533;&#65533;&#65533;Z&#65533;&#65533;,&#65533;g&#65533;&#65533;&#65533;FF#&#65533;&#65533;%&#65533;&#65533;Ep&#65533;Kg4=A&#65533;&#1470;&#65533;#&#65533;&#65533;sS&#65533;&#65533;&#624;7C&#65533;&#65533;&#65533;&#65533;Mgj&#65533;&#65533;&#65533;/&#65533;&#65533;&#65533;&#65533;=&#65533;&#65533;&#65533;&#65533;&#65533;&#65533;&#63347;p&#65533;u&#65533; &#65533;>&#65533;e&#65533;&#65533;o&#65533;"&#971;&#65533;6 r&#65533;cK&#276;vr&#65533;&#301;t&#65533;i&#65533;&#65533;i&#65533;3&#65533;&#65533;B&#65533;^&#65533;zB&#65533;&#65533;B&#65533;&#65533;&#65533;L&#65533;&#65533;K&#65533;&#65533;&#65533;&#65533;&#65533;&#65533;[&#65533;6&#65533;&#65533;&#65533;&#65533;g&#171;&#65533;L&#65533;&#65533;~\&#65533;&#65533;&#65533;&#65533;&#65533;&#65533;&#65533;&#65533;&#65533;&#65533;&#65533;,b&#65533;&#65533;&#65533;&#413;&#65533;@&#65533;l&#65533;1&#65533;&#65533;i&#65533;]38&#65533;&#65533;&#65533;q&#65533;&#65533;{<&#65533;Q&#65533;&#65533;!&#65533;&#65533;=~&#65533;>,&#65533;&#65533;&#65533;W&#65533;G]]&#65533;&#65533;9&#65533;&#65533;&#65533;&#65533;&#65533;&#65533;&#65533;<oja&#65533;&#65533;bl&#65533;:&#65533;&#65533;!&#65533;!&#65533;&#65533;&#65533;&#65533;&#65533;&#65533;&#65533;&#65533;&#65533;&#65533;&#65533;&#65533;&#65533; &#65533;&#65533;&#65533;&#65533;Y~~&#65533;&#65533;&#65533;x&#65533; &#212;&#65533;>&#65533;&#65533;&#65533;&#65533;&#65533;&#65533;&#65533;&#65533;&#65533;&#65533;&#65533;&#65533;&#65533;&#65533;&#65533;	&#65533;&#65533;&#65533;&#65533;&#65533;&#65533;&#65533;&#65533;&#65533;&#65533;%(&#65533;&#65533;&#65533;&#65533;&#65533;&#65533;&#65533;&#65533;&#65533;&#65533;&#65533;&#65533;+&#65533;&#65533;e&#65533;&#65533;&#65533;I#&#65533;0&#65533;7^&#396;&#65533;&#65533;
&#65533;2"B&#65533;H&#65533;&#65533;&#331;'f&#65533;&#65533;&#65533;&#65533;&#65533;W9x&#65533;d&#65533;s H&#65533;%&#65533;&#65533;&#65533;0c&#65533;&#65533;yBM@&#65533;tB2,&#65533;&#65533;'&#65533;&#65533;!s&#65533;$&#65533;&#65533;&#65533;1&#65533;%&#65533;'&#65533;)E&#65533;&#65533;&#65533;&#65533;&#65533;h&#1121;&#65533;&#1292;!&#65533;5&#65533;4&#65533;K&#65533;&#65533;m&#65533;&#65533;&#65533;*p&#65533;4&#65533;F=u	&#65533;e @&#1915;x&#65533;&#65533;&#65533;&#65533;&#65533;&#65533;&#65533;G&#65533;X1K&#65533;ZZ&#65533;h&#65533;T&#65533;(R&#65533;p&#65533;U&#65533;&#65533;,C
&#65533;&#65533;$ &#65533;cSTv&#65533;&#65533;&#65533;&#65533;8`&#404;5&#65533;&#65533;\&#65533;&#65533;&#65533;&#65533;&#702;&#65533;Z&#65533;9&#1777;&#65533;ys&#65533;&#65533;=y^x&#65533;^E&#65533;&#65533;&#65533;&#65533;&#65533;&#64423;&#1821;&#65533;&#65533;&#65533;EG&#65533;4+&#65533;&#65533;I&#65533;F9&#65533;P!C[g4nO&#65533;&#65533;&#65533;&#65533;8R5&#65533;&#65533;I&#65533;9X&#916;I&#65533;&#65533;7&#65533;&#65533;T&#65533;s?T&#65533;`&#65533;]i&#65533;&#65533;l&#65533;&#65533;&#65533;J&#65533;&#65533;TU&#65533;Y&#65533; X^&#65533;e&#65533;ae&#65533;&#65533;&#65533;&#65533;5K &#65533;&#65533;D&#65533;^y&#65533;5&#1480;&#65533;&#65533;%&#65533;"&#65533;&#65533;&#65533;&#8855;&#65533;&#65533;&#65533;,&#65533;h6Kg&#65533;=&#65533;&#65533;)&
&#65533;e&#65533;&#65533;Rc%&#65533;&#65533;0
)<&#386;&#65533;&#65533;&#65533;&#65533;&#65533;aj&#65533;Bj&#65533;&#1412;&#65533;ecO5&#881;S&#65533;e&#65533;A7&#65533;&#65533;&#65533;sh&#65533;&#65533;&#65533;rlB&#65533;\&#65533;&#65533;1&#65533;]&#65533;&#65533;\&#65533;]&#313;&#65533;&#65533;=A&#65533;x&#65533;*(G*x&#65533;&#65533;'&#65533;&#65533;&#65533;{ &#65533;Rp-&#65533;W&#65533;>:&#65533;&#1218;V]e'bn%!&#65533;&#65533;5T&#65533;&#65533;9T&#65533;&#65533;tp`A&#65533;V&#65533;&#6898;&#65533;eL&#65533;|J&#65533;[&#65533;&#309;
] &#65533;H"&#65533;&#65533;I&#65533;_&#65533;&#65533;h&#523;&#65533;)&#65533;&#65533;&#65533;&#1368;c&#1026;&#65533;K_/&#65533;&#65533;#&#65533;&#65533;6BcG"&#65533;&#65533;&#65533; .&#65533;&#65533;&#65533;(&#65533;% &#65533;&#49314;/V&#65533;&#65533;&#65533;&#65533;Z&#65533;&#65533;N&#65533;&#65533;i&#65533;&#65533;q&#65533;	&#1855;&#65533;&#65533;&#65533;&#65533;k~&#65533;&#65533;&#65533;&#65533;j&#65533;&#65533;-&#65533;&#65533;C5*&#65533;FAT<QGO&#65533;&#65533;'*&#65533;&#65533;&#65533;|&#65533;F*&#65533;K5]a&#65533;Xe&#65533;&#65533;&#65533;	gh&#65533;$&#65533;A8&#65533;&#65533;&#65533;q&#65533;&#42350;&#939;sY&#65533;&#1082;&#65533;&#65533;(0X&#65533;&#65533;&#65533;&#65533;&#65533;&#65533;;l&#65533;B&#65533;l&#65533;A&#65533;&#65533;&#65533;&#65533;&#65533;&#65533;&#65533;c&#65533;-&#65533;FvJh&#65533;.&#65533;1&#65533;B&#1386;&#65533;&#65533;&#65533;&#65533;&#65533;&#65533;&#65533;&#65533;V}&#65533;&#65533; &#65533;&#65533;&#65533;&#65533;&#65533;"@/&#65533;&#65533;,f&#65533;\&#65533;m&&#65533;&#65533;&#65533;&#65533;nx&P&#65533;>y#p&#65533;#&#65533;&#65533;r&#65533;&#65533;&#1647;&#65533;/+&#65533;&#65533;uNN&#65533;qQ8<&#65533;`1&#65533;j&#65533;&#65533;&#65533;&#65533;&#65533;uu&#65533;zJ&#65533;&#65533;&#65533;}&#65533;Pi++e&#65533;&#65533;R&#65533;&#65533;r&#65533;&#1690;&#65533;&#1919;&#1017;&#65533;&#65533;&#65533;&#65533;,&#65533;&#65533;W&#65533;F&#65533;:"_&#306;hT`C_&#65533;t&#65533;&#65533;&#65533;XZ&#65533;&#65533;D&#65533;&#65533;d&#65533;}&#65533;&#65533;&#1474;&#65533;&#65533;&#65533;9p&#65533;Y)&#65533;)&#65533;&#65533;&#65533;Y&#65533;&#65533;2&#65533;&#65533;&#65533;&#65533; &#65533;&#65533;&#65533;&#440;w&#1734;&#65533;&#65533;4&#65533;&#65533;&#65533;&#65533;5cbS&#65533;hc;d$&#65533;L&#65533;K&#65533;!&#65533;J4&#65533;)&#1785;&#65533;LN&#65533;&#65533;>}&#65533; <&#65533;&#65533;<1R&#65533;&#65533;!,&#65533;&#65533;&#65533;&#65533;Q&#65533;s&#65533;&#65533;^e&#65533;&#65533;k&#65533;	&#65533;\&#65533;&#65533;&#65533;&#65533;]S&#65533;&#65533;;V/K&#131;&#65533;&#848;&#65533;&#65533;+&#65533;x&#65533;h&#65533;&#65533;t%`%m/K;V&#65533;.&#65533;&#65533;&#65533;][&#65533;!&#65533;&#65533;fa &#65533;&#65533;&#65533;&#65533;&#65533;&#404;7>&#796;/he\_d&#65533;&#65533;&#65533;&#65533;qm&#65533;&#65533;&#65533;&#65533;F8	&#65533;&#65533;&#65533;&#65533;`&#65533;.&#65533;o&#65533;[&#65533;"	&#65533;&#65533;&#1456;&#65533;o&#65533;a&#65533;&#65533; 7&#65533;-&#65533;:&#65533;&#65533;&&#65533;&#65533;C&#65533;h&#65533;+&#65533;&#65533;&#65533;w~2&#65533;&#65533;)&#65533;&#65533;&#65533;H&#342;&#65533;J&#65533;
&#65533;&#65533;&#65533;\0&#65533;B&#65533; &#65533; .|A&C&#65533;ph-&#65533;l&#65533;&#65533;&#65533;#v&#65533;&#65533;8&#65533;&#65533;&#65533;L&#65533;1&#65533;o<^&#65533;7>1&#65533;&#65533;&#65533;&#65533;Z&#1968;&#65533;&#65533;-&#65533;&#523;&#65533;&#65533;L&#65533;%&#65533;g&#65533;k&#65533;_&#65533;&#65533;&#38143;R&#65533;&#65533;1&#65533;(&#65533;w6&#65533;d&#65533;k&#65533;&#65533;&#65533;&#1011;&#65533;nO&#65533;x[&#65533;&#65533;&#65533;`
&#65533;m&#65533;i&#65533;&#65533;{M&#65533;&#65533;&#65533;&#65533;3!j&#1027;%tq&#65533;&#65533;&#65533;?&#65533;h&#65533;<&#65533;a>&#65533;&#65533;-Ky&#1017;&#1156;&#65533;&#65533;H+eI&#65533;U&#65533;`&#65533;&#65533;&#65533;@&#65533;&#65533;b&#65533;)&#65533;u&#65533;&#65533;&#65533;G?&#65533;&#1134;P&#65533;&#65533;&#65533;&#65533;9&#65533;g&#65533;&#65533;GM&#65533;1&#65533;3(R&#65533;&#65533;S&#65533;&#65533;&#65533;&#65533;&#65533;"&#65533;&#65533;&#65533;35&#65533;
F1&#65533;3{i&#65533;9&#969;
&#65533;UUX&#65533;bc?'&#65533;&#65533;gy4rq&#65533;=!AWp&#65533;3i&#65533;&#65533;&#757;Pe(&#65533;~&#65533;0 I&#65533; :&#65533;&#65533;&#65533;m"nh&#65533;&#65533;eT4p&#65533;K&#65533;,d&#65533;I&#65533;u&#65533;IYXf0&#196;t&#65533;=~!*Y&#65533;&#65533;&#897;&#65533;&#65533;*&#65533;&#65533;JM&#1228;&#65533;&#65533;.&#65533;&#65533;&#65533;&#802;&#65533;Y0&#1302;&#65533;&#65533;4&#65533;O&#65533;&#65533;T&#65533;*&#65533;&#65533;&#65533;]jd&#65533;Fxf=Q&#65533;&#65533;T&#65533;)%wr&#65533;&#626;V8&#65533;hz ;'.&#65533;&#65533;&#65533;5BoC4v&#65533;&#65533;o&#65533;f&#65533;z&#65533;+ &#65533;&#65533;)&#65533;Omnyo&#65533;&#1082;O&#65533;&#65533;&#65533;&#65533;L&#65533; .IX&#65533;NV&#65533;&#65533;p9&#65533;@h&r&#65533;&#65533;&#65533;-&#65533;0&#65533;&#65533;&#65533;S&#65533;D&#65533;&#65533;T&#65533;&#65533;&#65533;&#65533;M&#65533;*Uka&#65533;&#65533;T&#65533;X&#65533;z[&#65533;N+&#65533;&#65533;&#65533;)gqK8&#65533;J6&#65533;&#65533;r&#65533;p&#65533;[&#65533;X&#65533;&#65533;&#65533;u4WXK&#65533;Xr&#65533;&#65533;+&#65533;&#65533;U&#65533;|&#65533;&#65533;&#65533;&#65533;&#65533;&#65533;!\&#65533;U&#65533;&#65533;	&#65533;&#65533;&#1918;&#65533;&#65533;&#65533;&#65533;X&#65533;k&#65533;q&#65533;w&#65533;u=&#65533;&#65533;&#65533;l&#65533;&#65533;Vr~~K&#65533;3(&#65533;&#65533;&#65533;O&#65533;	&#65533;dux&#65533;&#65533;jb~&#65533;&#65533;-E&#65533;IY<&#65533;&#65533;&#65533;c&#65533;<Z&#65533;&#65533;"&#65533;&#65533;O(i,+&#65533;as &#65533;&#65533;H&#65533;5&#65533;&#65533;&#1093;&#65533;&#1083;&#65533;&#65533;N&#65533;1&#65533;&#65533;&#65533;;&#1879;&#65533;_&#65533;7&#65533;&#696;&#1341;&#65533;&#65533;&#65533;uG&#65533;b&#65533;&#65533;&#65533;i &#65533;dUt&#874;&#65533;d&#65533;&#65533;K&#65533;&#65533;,bj^X&#65533;2&#1970;F4[K&#65533;]p&#65533;&#65533;D&#65533;ja@&#65533;&#65533;&#65533;)&#65533;73&#65533;33&#1688;m2&#65533;UF&#65533;6&#65533;&#65533;8&#65533;y&#65533;&#65533;Y&#65533;m&#65533;J&#65533;Z&#65533;7n*l&#65533;&#65533;/&#65533;&#65533;&#65533;C&#65533;Y2&#65533;&#65533;bP3&#819;@&#65533;]&#65533;i&#65533;&#65533;&#65533;&#65533;^4&#65533;M&#132;WZ3%q&#65533;M&#65533;&#65533;x&#65533;&#65533;&#65533;&#65533;&#65533;5NC&#65533;&#65533;&#65533;&#1315;>&#65533;&#65533;0	&#65533;&#65533;&#65533;L&#65533;dP[&#65533;_*9[P&#65533;usk&#65533;&#65533;)M3&#65533;\&#65533;.\&#65533;2&#65533;qJ- uyr&#65533;&#65533;^V5&#65533;&#1465;&#65533;/&#65533;N&#65533;].&#65533;&#65533;&#65533;&#886;&#65533;&#65533;+&#65533;B|&#65533;&#1711;V&#65533;&#65533;8a&#1562;2&#65533;&#65533;UP17:&#65533;&#65533;&#65533;=&#65533;P/qr&#65533;&#65533;W&#65533;&#65533;&#65533;&#65533;#g&#65533;i8x&#65533;&#65533;7 &#65533;&#65533;&#65533;&#65533;&#65533;&#65533;&#65533;&#65533;&#65533;&#65533;&#1322;t&#65533;~&#65533;&#65533;&#65533;&#65533;&#65533;&#65533;&#65533;&#65533;&#65533;#/&#65533;M&#65533;&#65533;&#65533;&&#65533;E&#65533;&#65533;&#65533;&#65533;&#65533;&#65533;&#65533;&#65533;c&#344;&#65533;4&#65533;&#65533;&#65533;&#65533;X&#65533;.R3&#65533;O7&#65533;&#966;&#65533;0 &#65533;Nk&#65533;&#65533;&#65533;]&#65533;&#65533;B&#62406;z&#65533;&#65533;&#65533;x&#65533;_&#65533;i&#65533;&#65533;u&#65533;u&#65533;&&#65533;_&#65533;/j|&#65533;g5[&#65533;&#65533;&#65533;&#65533;&#65533; &#65533;NAr&#65533;&#65533;&#65533;6&#65533;&#65533;&#65533;&#236;&#65533;&#65533;&#65533;&#65533;Oy&#65533;&#65533;/&#65533;!&#65533;&#65533;6C&#65533;	o&#65533;GO&#65533;&#65533;&#65533;&#65533;&#65533;&#65533;+M&#65533;F-&#65533;&#65533;Rq&#65533;i&#65533;&#65533;q&#65533;s&#65533;y&#65533;&#65533;&#65533;&#65533;WY&#65533;G!&#448;&#1680;&#65533;&#65533;c&#65533;gd&#65533;&#65533;NS&#65533;t&#1796;|&#65533;=&#65533;6u&#65533;0F?t&#65533;gl(&#65533;]G&#65533;\J&#65533;$&#65533;[&#65533;W|&#407;|&#65533;@&#65533;U&#65533;U&#869;O&#65533;7WjGe&#65533;$@X%cr{8]
&#65533;}]0&#65533;&#65533;n&#65533;&#65533;vqfynG&#65533;o}'W&#65533;&#65533;&#65533;V&#65533;&#65533;"/&#65533;&#65533;&&#65533;&#65533;	7&#65533;&#65533;Z&#65533;Gi&#65533;&#65533;&#65533; H#&#65533;&#517;&#65533;&#65533; vj&#65533;&#65533;&#65533;&#65533;&#65533;&#65533;A|&#65533;8&#65533;&#65533;d&#1159;&#65533;_>&#65533;6O5=Nc=&#65533;&#65533;{3ws&#65533;w^81M&#65533;&#65533;t&#65533;&#65533;s&#65533;&#65533;u&#65533;&#65533; &#65533;'e(XtH&#65533;l&#65533;&#65533;&#65533; "A't&#65533;de&#1894;&#65533;:&#65533;B&#202;4&#65533;|=&#65533;,fV&#65533;F}d_&#65533;p'" P&#65533;RF&#65533;&#65533;@`H&#65533;n(&#65533;0&#65533;*&#65533;&#65533;g&#65533;&#65533;`[&#65533;&#65533;4&#65533;&#65533;]f&#65533;adB&#65533;&#65533;&#65533;c&#525;&#65533;&#65533;&#65533;&#65533;p&#65533;Ks&#65533;`qz@&#65533;&#1416;&#65533;2A&#65533;n&#65533;y&#65533;8&#65533;&#65533;&#65533;A0zH0&#65533;0&#65533;&#65533;t&#65533;m&#65533;TlQW&#65533;&#65533;z&#65533;&#65533;&#65533;&#65533;5&#65533;&#65533;&#65533;M_&#65533;t&#65533;&#65533;?&#65533;&#65533;&#65533;&#65533;Pu&#65533;x&#65533;&#65533;&#65533;&#65533;&#1330;&#65533;&#65533;&#1282;Y!%&#65533;&#65533;&#65533;u"&#65533;+6&#65533;|&#65533;x&#65533;.&#65533;&#65533;e&#65533; &#65533;&#1539;k&#65533;&#65533;&#65533;8&#65533;&#65533;&#65533;n v&#65533;o80&#65533;&#65533;*&#65533;&#65533;;&#65533;&#65533;j&#65533;~&#65533;q&#65533;&#1550;V&#65533;w&#65533;'al&#65533;&#65533;&#1896;&#65533;7`&#65533;&#65533;W&#65533;&#65533;(X&#65533;Ji&#65533;p&#65533;&#65533;x&#65533;&#65533;B&#40462;u&#1556;&#65533;j9y&#65533;&#13200;&#65533;wp&#65533;q*f&#65533;I&#65533;aP&#65533;7&#65533;&#65533;x&#65533;&#65533;&#65533;&#65533;&#65533;&#65533;X&#65533;&#65533;&#65533;&#65533;z\&#65533;&#65533;N&#65533;&#65533;`&#65533;&#65533;d'h&#65533;$Fei&#65533;N&#65533;h{&#65533;&#65533;)h"zf&#65533;&#65533;y&#65533;	&#65533;&#513;*&#65533;|.&#65533;e&#65533;&#65533;&#65533;&#65533;G}&#65533;&#65533;&#65533;&#65533;f&#65533;G&#65533;&#1048;s&#65533;6X&#65533;x&#65533;ob8&#65533;XH&#65533;&#65533;&#65533;	J&#65533;&#65533;L&#65533;&#65533;&#65533;8&#65533;&#65533;Q9S&#65533;&#65533;&#65533;m&#65533;&#65533;]Y&#65533;&#65533;H&#65533;&#65533;Bo(&#65533;0&#65533;xsh&#65533;Ny&#65533;&#65533;)&#65533;&#521;&#65533;&#65533;x&#65533;&#65533;&#65533;&#581;f28&#65533;!A&#65533;Yy&#65533;Y HgDP&#467;&#65533;}&#1608;i&#65533;<
&#65533;&#65533;&&#65533;s5&#65533;&#137;iky&#65533;&#65533;&#65533;4&#65533;&#65533;X&#65533;&#65533;l&#65533;i&#65533;(&#65533;$9&#65533;]&#65533;&#65533;
Y&#65533;&#519;G&#65533;&#65533;&#65533;&#65533;&&#65533;&#160;|&#65533;&#65533;}b&#65533;&#65533;6i&#65533;c&#65533;&#65533;p:
 &#65533;&#65533;}&#65533;&#65533;&#65533;&#65533;p&#65533;&#65533;X&#65533;&#65533;:*&#65533;&#65533;e&#65533;&#65533;i&#65533;&#65533;%&#65533;&#65533;9&#65533;&#1577;pT9&#65533;WY&#65533;ah&#65533;&#1504;&#65533;&#65533;(! &#65533;8&#65533;y&#65533;&#65533;&#42597;X&#65533;&#65533;iY&#65533;&#65533;P&#65533;rp8:I$&#65533; &#65533;&#65533;HA=&#65533;&#65533;>2 $Xz&#65533;i&#65533;&#65533;&#65533;?6&#65533;&#65533;2&#65533;&#65533;ze\y&#65533;&#65533;D&#65533;u%&#160;&#65533;S&#65533;B&#65533;T&#65533;&#65533;h&#65533;)&#65533;4&#65533;
&#65533;&#65533;&#65533;&#65533;|%I&#65533;&#784;^N&#131;&#65533;8&#65533;&#65533;&#65533;U&#65533;&#65533;Wj&#65533;$\&#65533;&#65533;&#65533;&#65533;F&#65533;)40J&#65533;J&#65533;4&#1701;l	&#65533;&#65533;&#65533;&#65533;&#65533;&#65533;&#65533;Y&#65533;i&#65533;&#65533;a&#65533;H&#65533;&#65533;&#65533;&#65533;)&#65533;&#65533;&#65533;LZ&#65533;M&#65533;R&#65533;z&#65533;D&#65533;ha&#65533;&#65533;d)&#65533;SZ&#65533;&#65533;&#65533;\&#65533;&#65533;&#65533;:&#65533;&#65533;&#1235;J&#65533;&#65533;G8&#65533;hJ&#65533;  a:&#65533;>P&#65533;qWgk&#1680;&#65533;Uv&#65533;x]&#65533;&#65533;D&#65533;U&#65533;P&#65533;AE%r4V&#65533;k&#65533;&#65533;yD,&#65533;	&#65533;=&#65533;N&#65533;&#65533;&#65533;r&#65533;{W&#65533;&#65533;&#65533;If&#65533;!+N9&#65533;l/)&#65533;&#65533;&#65533;&#65533;&#65533;&#1522;&#65533;&#65533;&#65533;m&#1142;_&#65533;&#65533;J&#65533;&#65533;*&#65533;&#65533;IC&#65533;:R&#65533;&#683;&#65533;Y&#65533;K&#65533;&#65533;&#65533;&#65533;&#65533;&#65533;&#65533;&#65533;&#65533;&#65533;&#65533;&#826;&#65533;&#65533;:&#65533;!&#65533;&#65533;<K&#65533;>&#65533;&#65533;\&#65533; &#65533;&#65533;&#65533;&#65533;Qu&#65533;&#65533;&#65533;G&#65533;&#65533;{	&#65533;&#65533;*&#65533;&#65533;&#65533;&#65533;j&#65533;O]k&#65533;s<&#65533;&#65533;&#65533;&#65533;N&#65533;R"TE&#65533;	v&#65533;	K&#65533;&#65533;&#65533;&#65533;&#65533;-&#65533;z:h&#65533;&#65533;|$&#65533;&#65533;&#65533;P&#65533;{&#65533;N&#65533;&#65533;&#65533;&#1449;j&#65533;7y>+&#65533;&#65533;&#65533;&#32072;&#65533; &#65533;&#65533;&#65533;|&#45534;=&#65533;&#65533;:&#65533;&#65533;P)&#905;a2;x&#65533;&#1714;&#65533;&#65533;&#65533;&#65533;&#65533;&#65533;1K&#65533;LP&#65533;&#65533;y&#65533;&#65533;z&#65533;&#65533;&#1720;&#65533;[&#65533;&#65533;&#65533;t&#65533;&#65533;n&#65533;&#65533;o&#65533;'
:&#65533;&#65533;^{De&#1396;&#65533;x&#65533;&#65533;z&#65533;&#15804;&#65533;
&#65533; q&#65533;&#65533;&#65533;s&#65533;2&#65533;*n&#65533;&#65533;&#65533;&#65533;r4&#65533;#&#65533;pa&#65533;'"uO&#65533;]<2&#65533;RG&#65533;&#65533; ki&#737;"&#65533;&#65533;&#65533;&#65533;&#65533;
&#65533;z&#65533;&#65533;&#65533;&#65533;h&#65533;
&#65533;^&#65533;4&#65533;3]&#65533;&#65533; (`&#65533;&#65533;&#760;%{&#65533;1p&#65533;&#65533;&#65533;{&#65533;&#65533;&#65533;:&#65533;&#65533;&#65533;&#65533;&#65533;a%&#65533;!&#65533;(&#65533;&#65533;8t&#65533;&#65533; K&#65533;&#65533;&#65533;&#65533;Iz$&#65533;d&#65533;S.&#65533;Kv&#65533;&#65533;&#65533;&#65533;&#65533;r&#65533;&#65533;&#65533;s&#65533;&#1211;:&#65533;(&#65533;&#65533;z&#65533;"Zk&#65533;(UW&#65533;&#65533;.&#65533;|&#65533;4#U&#65533;&#65533;&#65533;]]&=&#65533;:&#65533;&#65533;[&#65533;&#65533;[#&#65533;D&#65533;Bx&#65533;w&#65533;W>h&#65533;&#65533;5&#256;JK&#65533;&#65533;YQ,&#65533;&#65533;&#65533;% &#65533;l&#65533;&#65533;&#65533;o'[S]9&#65533;&#65533;*&#65533;&#65533;T&#65533;&#65533;&#65533;&#65533;&#65533;*&#65533;L@&#65533;&#412;&#65533;&#65533;s&#65533;&#65533;T0X}`&#65533;Y<&#65533;XL2&#45770;&#65533;&#65533;T&#1816;u+&#65533;W&#65533;&#65533;<u&#1140;&#65533;&#65533;&#65533;U&#65533;s8&#494;&#65533;&#65533;&#65533;XU&#65533;J&#65533;u-&#65533;&#65533;&#65533;5Vd&#65533;v,&#65533;'6y&#65533;&#65533;&#65533;:V;B&#65533;&#65533;"&#65533;&#65533;&#65533;OZ&#65533;|&#65533;&#65533;e&#65533;&#65533;u&#7536;&#65533;zH&#65533;&#65533;O&#65533;6i{&#65533;&#65533;Tl&#65533;&#65533;@7&#65533;&#65533;&#65533;&#65533;1&u&#822;&#65533;&#65533;(&#65533;&#65533;f&#65533;M&#65533;&#65533;,&#65533;&#812;&#65533;&#540;&#65533;lll&#65533;&#65533;E&#65533;&#65533;t|&#65533;&#65533;&#52271;p"&#65533;&#65533;&#65533;\&#65533;&#65533;&#65533;?z&#65533;&#65533;&#65533;!p&#65533;<&#65533;q&#65533;&#65533;DV&#65533;&#65533;&#140;&#65533;&#65533;X[D&#1142;c{)E&#65533;&#65533;]#&#1809;&#65533;&#65533;&#65533;&#65533;M'-f$&#65533;&#65533;d>h&#702;&#65533;&#65533;&#65533;&#65533;d&#65533;+_&#65533;&#65533;s&#65533;&#65533;&#65533;&#65533;&#263;&#65533;&#65533;&#65533;Y&#65533;[4f&#65533;&#1738;z&#65533;&#65533;| &#65533;&#65533;&#65533;&#65533;&#65533; &#65533;Jpal&#65533;&&#1919;&#65533;&#65533;`L&#65533;&#65533;&#65533;H&#65533;&#65533;K&#65533;&#1420;&#65533;m&#65533;e&#65533;&#65533;&#65533;&#993;&#65533;&#65533;&#65533;z}&#65533;YY&#1085;sC&#65533;{&#65533;&#65533;&#1892;&#65533;&#997;&#517;,&#65533;9&#65533;&#65533;&#65533;&#65533;&#65533;&#65533;&#65533;&#65533;&#65533;&#7924;6&#65533;R;&#65533;}|&#65533;&#65533;V&#65533;
&#65533;f&#65533;5#5&#65533;&#65533;E-;&#65533;:&#65533;&#65533;&#65533;&#65533;&#65533;&#65533;M+&#65533;L&#829;&#65533;l3&#65533;&#65533;&#65533;`&#65533;L4m&#65533;&#1210;&#65533;H&#65533;&#330;k&#1538;}&#65533;i&#65533;&#65533;+&#65533;&#65533;&#65533;\&#1537;&#1148;&#65533;&#65533;&#65533;&#65533;r\&#65533;y&#837;&#65533;]b&#65533;&#65533;&#65533;&#65533;Ey&#65533;&#65533;&#65533;&#65533;&#65533;&#65533;r*L&#65533;&#65533;N&#65533;&#65533;j&#1057;&#65533;&#65533;HF&#65533;#&#65533;)	&#65533;&#65533;&#65533;&#65533;&#65533;l~l&#65533;&#1225;
&#65533;&#65533;dV&#65533;&#65533;4&#65533;&#65533;&#65533;&#65533;&#65533;&#65533;3&#614;&#65533;^&#65533;]&#65533;62&#65533;&#65533;&#65533;&#65533;if&#65533;&#65533;&#65533;UW&#1476;Id&#65533;)&#65533;&#65533;-&#65533;[&#65533;&#65533;&#65533;1&#65533;&#65533;&#65533;&#1859;&#65533;&#65533;c&#65533;1&#65533;&#65533;&#1867;&#65533;&#65533;%&#853;5&#65533;&#65533;&#65533;&#65533;&#65533;&#65533;'{&#65533;&#65533;&#65533;Z&#65533;&#65533;y&#1275;&#65533;&#65533;&#65533;P&#533;&#1185;"&#65533;&#65533;&#65533;G&#65533;l&#65533;w&#65533;&#1315;,&#65533;&#65533;w&#1687;&#65533;&#65533;&#65533;&#65533;/wp]&#65533;&#64174;&#65533;&#65533;&#65533;M;&#65533;&#65533;"&#65533;*&#65533;*b&#65533;&#65533; _&#65533;T&#1450;&#65533;&#65533;MB&#65533;&#65533;&#65533;?&#65533;&#65533;&#1418;&#65533;&#65533;&#59134;E&#65533;G&#65533;hu&#65533;&#65533;&#65533;&Y_&#65533;&#65533;&#65533;&#65533;\&#65533;9&#65533;&#1685;'&#65533;&#65533;-K&#65533;[&#65533;p:&#65533;:&#65533;m&#65533;&#65533;&#65533;6&#65533;&#65533;&#65533;&#65533; &#1619;-&#65533;>[&#65533;&#65533;0&#65533;o}&#65533; &#65533;&#65533;u&#65533;&#65533;&#65533;W&#65533;)~&#65533;^^&#65533;(&#65533;&#65533;]tU&#65533;|&#65533;&#65533;	&#65533;m&#65533;9&#65533;3&#65533;E&#65533;&#65533;&#65533;&#1756;&#65533;&#65533;&#65533;n&#65533;&#65533;&#65533;&#65533;6w&#65533;)&#65533;&#65533;L&#65533;Q&#65533;&#65533;	~&#65533;&#65533;[&#65533;y&#65533;&#65533;&#65533;&#65533;T|&#65533;&#65533;&#65533;v&#65533;&#65533;j&#65533;U&#65533;&#65533;&#65533;LN&#65533;&#65533;k&#65533;&#65533;A&#65533;&#65533;&#65533;}&#1538;&#853;@&#65533;&#65533;C&#65533;i0&#1888;(q&#65533;I&#65533;&#65533;K&#65533;&#65533;&#65533;&#65533;&#881;&#65533;&#65533;&#65533;S@&#65533;&#65533;$~&#65533;&#65533;M&#65533;&#65533;&#65533;&#65533;?|&#65533;;8&#65533;d&#65533;/&#65533;W~&#952;{s&#558;&#65533;K&#1305;0&#65533;M&#65533;&#65533;&#65533;9&#65533;>}e.}&#65533;&#65533;&#65533;&#65533;&#65533;n&#65533;h&#65533;O&#65533;&#65533;&#65533;&#65533;&#65533;&#872;&#65533;&#65533;&#65533;1.&#39566;&#65533;4&#65533;9&#65533;v&#65533;&#65533;&#65533;6&#65533;&#65533;&#65533;&#65533;&#65533;.t&#1163;&#65533;#U&#65533;~(H&#65533;&#65533;&#65533;&#65533;}&#65533;&#65533;&#1850;B&#65533;&#65533;h<&#65533;nbN&#65533;u&#65533;&#65533;&#65533;&#65533;&#1915;&#65533;&#65533;&#65533;&#65533;&#65533;&#65533;5&#65533;&#65533;_&#65533;&#65533;&#1997;:&#65533;V&#65533;&#65533;&#65533;&#65533;P&#65533;&#65533;;&#65533;&#65533;,^&#65533;&#65533;0&#65533;Y&#65533;&#65533;5&#65533;&#65533;&#65533;&#65533;&#65533;"&#65533;&#65533;&#65533;&#65533;&#65533;
&#65533;"&#65533;&#65533;&#65533;&#65533;u&#65533;&#65533;&#65533;j &#65533; &#65533;&#65533;q&#65533;&#65533;&#65533;&#65533;&#65533;&#65533;&#65533;&#65533;&#65533;&#65533;&#65533;&#65533;&#65533;&#65533;&#65533;&#65533;L&#65533;=&#65533;&#65533;&#65533;|&#65533;&#65533;.&#65533;&#65533;&#65533;Ys&#65533;$xb&#65533;[w&#65533;&#65533;G&#65533;&#65533;&#65533;o&#65533;n&#65533;a&#65533;&#65533;FM&#65533;&#65533;&#65533;sR-&#65533;k?&#65533;&#65533;&#65533;p&#65533;X&#65533;]&#65533;[&#65533;&#950;&#65533;7_&#65533;x$`&#65533;&#65533;&#65533;	&#907;&#65533;v&#65533;&#65533;&#65533;&#65533;&#675;&#65533;n&#1852;p&#65533;&#65533;&#65533;&#65533;:E&#65533;&#65533;&#65533;w&#65533;&#65533;&#65533;k&#65533;<N&#63163;&#65533;d&#65533;&#65533;&#65533;&#65533;&#65533;}R&#65533;_q&#65533;&#65533;&#65533;o&#65533;&#65533;&#65533;mc&#65533;&#2020;&#65533;<M&#65533;&#65533;&#65533;&#65533;G&#65533;&#65533;H&#65533;=&#65533;&#65533;&#65533;&#65533;&#65533;&#65533;;?&#65533;&#65533;Z&#65533;!LW&#65533;&#65533;Sk&#65533;)&#65533;}&#65533;&#65533;&#65533;&#496;&#65533;y&#65533;&#65533;&#65533;&#65533;&#65533;&#65533;&#65533;9/&#65533;t&#65533;m&#65533;	?/&#65533;&#65533;&#65533;0&#65533;&#65533;&#65533;&#65533;&#65533;&#65533;&#65533;&#65533;&#1004;&#65533;&#65533;&#65533;&#65533;&#65533;&#799;/&#65533;&#65533;xQ_&#65533;&#65533;^&#65533;J&#65533;&#65533;/yz:<l&#65533;&#65533;>1&#65533;&#65533;b &#65533;a&#65533;	~G
Y&#65533;&#65533;
&#65533;&#65533;&#65533;<&#65533;&#65533;]&#65533;&#65533;&#65533;&#65533;&#65533;&#65533;&#65533;&#65533;&#65533;&#65533;&#65533;&#65533;&#65533;&#65533;&#65533;&#65533;&#65533;&#65533;&#65533;&#65533;:&#65533;a&#65533;&#221;&#65533;&#432;&#306;&#65533;G&#65533;&#65533;&#65533;>&#65533;9&#374;&#65533;&#65533;#&#65533;&#65533;&#65533;&#65533;o&#65533;&#65533;&#65533;&#158;&#65533;&#65533;&#1869;&#65533;&#65533;&#65533;u&#65533;&#65533;&#65533;x&#65533;&#153;&#65533;&#65533;&#1574;&#65533;&#65533;&#65533;&#65533;&#65533;&#65533;&#65533;25(&#65533;&#65533;&#65533;*<&#560;&#65533;&#199;#J&#65533;&#65533;Ea&#65533;1#&#65533;&#65533;&#65533;&#65533;&#65533;&#65533;&"n&#65533;I&#65533;$&#65533;0<&#65533;h&#65533;&#65533;&#65533;"UzIS&#275;9r0&#1027;&#65533;J&#65533;<&#65533;&#1105;&#65533;
E&#65533;G&#65533;*]&#65533;&#65533;&#65533;M&#65533;&#65533;T	&#65533;<5&#65533;&#65533;~&#65533;GLU&#65533;~&#1382;}=6&#65533;+2k&#65533;&#65533;v&#65533;W&#65533;&#65533;s&#65533;&#65533;A&#65533;d&#65533;&#65533;]i&#65533;&#65533;&#65533;
&#65533;&#65533;,5Yac&#65533;Zk&#65533;&#65533;7&#65533;&#65533;&#65533;)&#65533;&#65533;&#1787;&#65533;m?>q8q&#65533;M&#65533;G&#65533;3&#65533;&#65533;&#65533;C&#65533;&#65533;h&#65533;&#65533;"w&#65533;t&#65533;Z&&#727;&#65533;C&#65533;N&#65533;&#65533;@&#65533;:m&#65533;y; &#65533;&#65533;F&#65533;&#65533;&#65533;&#65533;8&#65533;&#65533;N&#1354;&#65533;j:K&#65533;<I&#65533;&#65533;&#65533;sY&#65533;&#1267;{\K-&#65533;\&#65533;&#65533;.&#65533;(q]&#65533;s&#65533;2&#65533;&#65533;&#65533;&#65533;&#65533;7&#65533;C)&#556;6&#65533;'Y&#65533;&#65533;&#65533;&#65533;,&#65533;&#65533;b&#65533; *6Yd &#65533;0 =P@U=&#65533;&#65533;&#65533;u&#65533;d&#65533;bg&#65533;q&#65533;ya&#65533;&#65533;&#65533;s&#65533;&#65533;&#1672;.&#65533;&#65533;k$&#65533;8L5&#1606;&#65533;n0
p&#1416;&#4961;Q27Ye&#65533;c&#65533;<&#65533;	u&#65533;AX&#65533;X&#65533;&#65533;d`&#65533;)&#65533;&#65533;wX&#65533;%F8&#65533;&#65533;&#65533;&#65533;.X^F&#65533;0&#65533;WM^VJ&#65533;&#65533;(&#65533;&#65533;&#65533;&#65533;	&#65533;&#65533;CsQ&#65533;_&#65533;&#65533;3&#65533;&#65533;&#1921;&#65533;&#65533;X&#65533;&#65533;h9&#2007;&#1885;w&#65533;&#65533;q&#65533;&#65533;&#65533;f&#65533;&#65533;I@&#65533;"&#65533;&#65533;bI&#65533;&#65533;&#65533;L&#65533;&#65533;H&#1765;&#65533;&#148;&#65533;f/^N2&#65533;X&#1129;&#65533;&&#65533;&#15017;f&#65533;&#65533;@vn $;v&#65533;&#533;&#65533;F&#407;k&#65533;f&#65533;&#65533;-&#65533;,a&#65533;&#65533;&&#65533;W&#65533;&#65533;e=&#65533;1{&#65533;&#65533;&#65533; #&4&#65533;n&#65533;X&#65533;0b
&#65533;&#65533;M&#65533;cc&#65533;5&#65533;&#65533;&#65533;&#65533;g&#65533;}&#65533;9M&#65533;&#65533;&#65533;'&#65533;&#65533;&#65533;L&#65533;a.&#65533;m&#65533;N&#65533;&#62105;V*0&#65533;&#65533;&#65533;Hp&#65533;&#65533;&#65533;#&#65533;&#65533;&#65533;&#65533;&#65533;&#65533;J%~(&#65533;r&#65533;&#65533;&#65533;&#65533;H&#65533;&#65533;&#449;!#2&#65533;H6yM-l&#65533;7&#65533;&#65533;&#65533;ZF&#65533;.7&#65533;&#65533;zP>&#65533;.K&#65533;,0[&#65533;K&#65533;&#65533;&#65533;d\&#65533;)&#65533;&#65533;&#65533;*w&#65533;7&#65533;&#65533;&#65533;&#65533;gu+&#65533;&#65533;&#65533;p&#65533;+&#1706;&#65533;&#65533;&#65533;&#65533;&#65533;&#65533;v"l`&#65533;m&#65533;J&#65533;2&#65533;&#65533;;&#65533;&#65533;&#65533;&#65533;A&#65533;i*&#65533;t&#1531;&#34703;&#65533;&#65533;"o&#65533;&#65533;$c&#65533;3&#65533;&#65533;&#65533;3&#65533;^[&#65533;&#65533;&#65533;&#52785;/G>&#65533;&#65533;&#65533;&#65533; l&#65533;&#65533;D&#65533;r&#65533;&#65533;&#65533;l&#65533;&#65533;m&#65533;&#65533;&#65533;&#65533;G&#65533;&#65533;&#65533;&#26155;&#32327;&#65533;&#65533;-[c^&#339;\]&#65533;&#65533;&#65533;&#1947;&#65533;&#65533;f&#65533;&#65533;&#65533;Oh&#65533;&#65533;&#65533;&#65533;2u&#65533;&#65533;.&#65533;
&#65533;&#65533;J@&#65533;p&#65533;G&#65533;&#65533;|&#65533;z&#65533;&#65533;&#243;&#65533;;Sn&#65533;&#65533;&#65533;r&#65533;k,&#65533;>&#65533;8?&#65533;y&#813;S&#65533;&#65533;&#65533;*&#65533;r&#65533;&#65533;&#65533;9&#65533;
&#65533;&#65533;f~&#65533;&#329;&#65533;&#65533;&#65533;&#65533;&#65533;&#65533;W&#65533;&#65533;&#65533;&#65533;u&#65533;&#65533;{|`(&#65533;9&#65533;"]&#65533;&#65533;L6&#65533;&#65533;OSj#&#1959;F&#65533;&#65533;&#65533;ky&#65533;i&#702; &#65533;&#65533;=0kr&#235;&#65533;G&#65533;&#394;&#65533;&#65533;&#911022;#;&#65533;a&#65533;|&#1514;&#65533;&#65533;&#65533;&#1133;Osrq_Oa&#65533;&#65533;&#65533;&#65533;q&#65533;&#65533;&#65533;&#65533;D&#65533;&#65533;&#65533;&#65533;&#65533;KQ7@ &#65533;&#65533;].&#65533;&#65533;&#65533;p?O&#65533;&#65533;-	&#65533;&#65533;	&#65533;gG&#65533;f&#65533;&#65533;M&#65533;&#65533;)
jp&#65533;pC&#65533;&#65533;&#65533;7&#65533;&#65533;f&#65533;%#
&#65533;hB&#65533;&#65533;z&#65533;J&#65533;C+Y&#65533;&#720;U&#65533;U&#65533;d(>/&#65533;&#65533;|&#65533;&#65533;&#65533;&#65533;=iU&#583;TZ&#65533;&&#65533;H&#65533;i&#65533;&#65533;a&#65533;G\H&#65533;&#65533;&#65533;&#65533;&#65533;&#65533;&#65533;g&#65533;&#65533;h&#65533;&#65533;&#65533;&#65533;;&#65533;(&#65533;v&#65533;&#65533;c
&#65533;r&#65533;&#65533;I0&#65533;f{&#65533;&#65533;&#435;&#65533;&#65533;n&#1735;&#65533;&#1926;&#65533;Q &#65533;&#65533;&#65533;])&#65533; PL&#65533;&#65533;<d&#65533;&#65533;H&#65533;)&#65533;&#65533;&#65533;a&#65533;&#65533;g&#65533;zc2&#65533;<&#65533;"&#65533;9&#65533;&#65533;&#65533;&#65533;&#65533;&#65533;|,w&#65533;w&#65533;%&#65533;&#65533;&#65533;&#65533;&#65533;&#65533;3{~&#65533;&#65533;&#65533;[&#65533;&#65533;&#65533;&#65533;&#65533;0&#65533;g&#65533;&#65533;&#65533;&#65533;9&#65533;U&#65533;&#65533;&#65533;&#65533;&#65533;z&#65533;&#65533;Gq0%}&#65533;&#65533;&#1102;&#65533;&#65533;&#65533;,f&#150;&#65533;&#65533;	&#345;&#1036;(YE&#65533;&#65533;&#65533;&#65533;eddZ&#65533;J&#60635; '&#65533;l&#65533;HG2&#65533;&#65533;&#65533;X[&#65533;9Sk&#65533;V3&#65533;&#65533;&#65533;:&#65533;&#65533;&#65533;b(GI&#65533;ZU&#1109;&#65533;&#65533;V&#65533;&#65533;iUw&#65533;&#65533;V&#65533;p&#65533;)&#65533;CH&#65533;Z=&#65533;""&#168;&#1160;UAwf&#65533;%15&#65533;&#65533;&#65533;z&#65533;&#65533;&#65533;&#65533;s&#65533;&#65533;&#65533;t3(&#65533;&#65533;C&#65533;&#65533;&#1417;&#1140;&#65533;/m&#65533;:&#65533;B&#65533;&&#65533;&#65533;&#65533;&#65533;V&+&#65533;&#65533;&#65533;4M~`g"&#65533;z&#65533;&#65533;&#65533;1&#65533;&#65533;E&#65533;g&#65533;&#65533;&#65533;M&#65533;&#65533;K&#65533;&#65533;&#65533;&#65533;U&#65533;&#65533;O&#65533;p&#65533;gk!1Etz&#65533;&#65533;dEh&#65533;6&#65533;!]B&#65533;l&#65533;&#65533;`S&#65533;&#65533;&#65533;P&#65533;Cv&#65533;&#65533;&#65533;0&#65533;&#529;&#65533;*7&#65533;&#65533;|&#65533;^M&#65533;!&#65533;r&#65533;&#65533;jh(DE+F&#1729;&#65533;&#65533;&#65533;g'6&#65533;&#65533;&#65533;&#65533;&#65533;&#65533;iM&#65533;B&#65533;b&#65533;&#65533;	&#65533;&#65533;&#65533;y&#65533;bb.LcP&#65533;&#65533;Y&#65533;&#65533;&#65533;&#65533;&#65533;&#65533;h&#65533;&#65533;&#65533;z&#65533;YB&#65533;&#65533;&#65533;&#65533;U&#65533;V5&#65533;&#65533;&#65533;&#65533;m&#64101;&#65533;I&#1556;&#65533;&#65533;lc&#65533;&#1668;
~&#65533;&#65533;nq&#65533;{/&#65533;+&#65533;c&#65533;&#65533;\4]&#65533;&#65533;&#65533;&#65533;a_&#65533;fGP!&#65533;&#65533;&x&#65533;k^&#65533;&#65533;&#65533;0&#65533;C&#65533;&#65533;&#65533;&#65533;"&#1448;;H&#65533;#X&#65533;&#20269;@&#65533;&#65533;&#65533;g&#65533; Y&#65533;&#65533;,&#65533; &#65533;&#65533;y[T?&#65533;&#691;`.&#65533;&#65533;|5&#65533;b&#820;&#65533;&#65533;\&#65533;&#1603;f{f&#65533;&#65533;&#65533;&#454;&#1897;a&#65533;]x&#65533;O&#65533;/f&#65533;&#65533;>/&#65533;&#65533;&#65533;+&#65533;&#65533;G&#65533;|&#65533;&#65533;&#65533;"H]&#65533;\&#65533;&#65533;1&#65533;B&#65533;+&#65533;j|]:0 &#65533;)&#65533;<h&#65533;&#65533;&#65533;&#65533;&#65533;r&#65533;&#65533;<f2&#65533;&#65533;&#548;]&#535704;E&#65533;&#65533;A&&#65533;|ixe&#65533;&#65533;&#65533;bl&#65533;&#65533;S&#65533;&#65533;&#65533;v&#65533;&#65533;&#65533;&#65533;u,&#65533;bQf&#65533;&#1311;i')&#65533;f&#2006;&#65533;&#65533;&#65533;&#65533;m%&#65533;&#65533;^&#65533;&#65533;&#1470;3A0&#65533;3-+vYZkw=&#65533;@S&#65533;&#65533;"&#65533;&#65533;&#65533;/&#65533;&#65533;&#65533;!=f\BN9&#65533;&#65533;&#65533;M&#1549;; bO&#65533;&#65533;&#65533;8&#65533;4&#65533;C&#65533;_2&#65533;{&#65533;&#65533;B&#65533;k&#65533;jV&#65533; *&#65533;&#65533;&#65533;&#65533;M?&#65533;&#65533;&#65533;O&#65533;n&#65533;&#65533;&#1985;&#65533;S6j&#65533;&#65533;&#65533;&#65533;k&#65533;&#65533;f&#2007;T&#65533;l
/&#65533;&#65533; &#65533;6U+<&#65533;&#65533;&#65533;_}&#65533;&#65533;&#65533;&#65533;&#65533;
K&#65533;&#65533;n&#65533;&#65533;&#65533;M&#65533;&#65533;&#65533;6z&#65533;&#65533;eh*&#65533;;&#65533;&#65533;&#65533; &#65533;&#65533;=yW]&#65533;&#65533;&#65533;&#65533;i|GKc&#65533;&#65533;&#65533;>8yCS&#65533;&#65533;&#65533;U&#65533;&#65533;X&#65533;&#65533;3&#65533;f&#65533;&#65533;&#65533;x&#65533;&#65533;{%Y&#65533;x?&#65533;r&#65533;&#65533;&#65533;&#65533;&#65533;5&#65533;&#65533;<&#65533;y&#65533;&#65533;?l&#65533;d&#65533;&#65533;Jf&#1238;&#65533;&#65533;y&#65533;&#65533;s&#65533;&#65533;&#65533;B&#65533;&#65533;&#65533;&#65533;&#65533;$[&#65533;t3]TK#@&#65533;q&#65533;&#65533;v^~r&#65533;=&#65533;&#65533;&#65533;E&#65533;&#65533;s[&#1395;N{[}&#65533;&#65533;&#65533;&#65533;&#65533;&#65533;uf&#65533;&#65533;&#65533;4&#65533;&#750;B&#65533;&#65533;&#65533;&#65533;&#65533;&#65533;&#65533;&#65533;v&#65533;&#65533;&#65533;&#65533;&#65533;W&#65533;&#65533;[&#65533;v&#65533;M&#65533;&#65533;O,QQo&#65533;Y&#65533;]v-&#64342;&#65533;&#65533;&#65533;^&#65533;&#65533;/&#65533;I&#65533;&#65533;&#65533;&#65533;&#65533;&#65533;L&#65533;&#65533;&#65533;&#65533;r&#65533;&#65533;&#65533;&#65533;&#65533;
l&#65533;3&#65533;(&#65533;V&#65533;&#65533;gsv&#65533;]&#65533;8&#65533;sful5x&#65533;%e;&#65533;(&#65533;fGp&#65533;&#65533;|}}%&#65533;*X u]&#885;/&#65533;&#65533;<&#65533;5o&#65533;B&#65533;W0&#65533;&#65533;{#uR&#65533;&#65533;c&#65533;&#65533;|&#65533;x&#65533;&#65533;o"'`&#65533;7`~&#65533;z\&#65533;/&#515;"pe'qG}y&#65533;}&#65533;1&#65533;&#65533;3&#65533;}V&N&#1121;x&#65533;k&#65533;b~&#65533;&#65533;Y&#65533;/5&#65533;~&#65533;&#65533;7dH&#65533;s-nV&#65533;&#65533;p&#65533;9&#65533;549&#65533; Xg(a&#65533;U&#65533;]&#65533;yh&#65533;[6PA&#65533;~&#65533;_&#65533;Vt&#65533;&#65533;c&#342;t&#65533;&#65533;o&#65533;x&#65533;&#65533;&#65533;T8&#65533;N&#65533;&#65533;h&#65533;&#65533;&#65533;0&#65533;R({&#65533;Co&#65533;%&#65533;&#65533;&#65533;h&#65533;&#65533;u&#65533;&#65533;W&#65533;0-&#65533;&#65533;&#65533;i&#65533;fp&#65533;&#65533;~=&#65533;&#65533;&#65533;&#65533;&#65533;&#65533;8h/0&#65533;1&#20724;&#65533;e&#65533;=&#65533;U@&#65533;&#65533;'&#65533;Ej&#65533;&#65533;qrt&#65533;&#65533;pv&#65533;[ZV~I&#65533;~&#65533;c&#65533;~&#65533;PZH&#65533;&#65533;{f9&#65533;C&#65533;&#65533;&#65533;l&#65533;7y3&#65533;&#65533;&#65533;Mp&#518;U&#65533;|&#65533;fy&#65533;&#65533;&#65533;&#65533;l7M&#65533;v&#65533;&#65533;=F&#65533;d~&#65533;&#65533;x&#65533;2(&#65533;&#65533;&&#65533;}G6h&#65533;&#65533;c&#65533;&#1480;.dI&#65533;&#65533;(=&#65533;b&#65533;&#65533;&#65533;%X0&#65533;w&#65533;&#65533;&#65533;&#65533;u+&#65533;u&#65533;&#65533;*&#1064;z&#871;B&#65533;d&#65533;&#65533;|&#65533;Hv:Ht&#65533;x&#65533;7&#65533;&#65533;&#65533;dE&#65533;&#65533;&#65533;JH@M&#65533;fLH&&#65533;&#65533;r&#65533;w+
5&#65533; ^[hr&#65533;X&#65533;&#65533;T&#65533;(x18&#65533;&#65533;&#65533;f&#65533;"&#65533;%&#65533;X&#65533;&#65533;x&#65533;H&#65533;,s&#65533;0&#65533;9&#65533;N&#65533;4&#65533;&#65533;X[,	.&#65533;&#65533;&#65533;&#65533;&#65533;B&#65533;&#65533;F&#65533;&#65533;Gz&#65533;&#65533;ch&#65533;valI%&#65533;&#65533;&#65533;(&#65533;&#65533;7}&#65533;&#65533;d&#65533;`Q&#65533;&#1424;'&#65533;&#65533;&#65533;&#65533;&#65533;"&#65533;L&#65533;#i&#65533;S&#65533;t&#65533;&#65533;Gv&#65533;&#65533;&#65533;d&#65533;&#65533;e%G&#65533;o&#65533;@I~&#65533;&#65533;wY&#65533;!&#65533;&#65533;&#65533;&#1554;Q&#65533;h&#1605;C&#65533;c&#65533;w&#65533;&#65533;&#65533;49&#65533;rw5<IXHj&#65533;&#65533;&#65533;C&#65533;Sr&#65533;&#65533;k&#65533;f-&#65533;I&#65533;	y?&#65533;z&#65533;7&#65533;yS)yV&#65533;a&#65533;&#65533;&#65533;(T&#65533;&#65533;V&#65533;yX}a9&#65533;YdVN&#65533;&#65533;&#65533;&#65533;&#65533;U&#65533;&#65533;i^9&#65533;8&#65533;m&#65533;&#65533;&#65533;&#65533;&#439;!'&#65533;W&#65533;&#65533;&#65533;&#65533;E`{&8&#65533;&#65533;&#65533;&#1545;&#65533;d&#65533;&#65533;&#65533;&#65533;]w-&#65533;&#65533;&#65533;6&#65533;&#65533;&#65533;`&#65533;aM&#65533;&#32789;&#38328;X^&#65533;&#65533;&#65533;r)&#65533;&#65533;&#65533;&#65533;Z&#65533;i &#1495;}&#65533;&#32931;&#65533;S&#65533;#(&#65533;h&#65533;&#65533;%&#65533;n{g&#65533;Gi&#65533;i&#65533;&#65533;&#65533;n	IO&#65533;~S&#65533;6&#65533;&#65533;:&#65533;0cU&#65533;&#65533;U_ e&#65533;&#65533;&#65533;&#65533;7&#65533;>&#65533;_[	Klg&#65533;&#65533;I&#65533;&#65533;&#65533;&#65533;&&#65533;w:p&#65533;&#65533;&#65533;'&#65533;&#65533;)&#65533;&#65533;%I&#65533;&#65533;)}td &#662;*&#65533;&#65533;&#65533;il/&#65533;&#65533;&#65533;SP&#65533;&#65533;)*&#65533;Ic&#65533;&&#65533;5i&#65533;<&#65533;&#65533;&#42535;&#1152;&#47456;&#65533;&#65533;t&&#1610;&#65533;&#65533;;x&#65533;(&#65533;&#65533;.&#65533;[[&#65533;tJ&#522;(p&#65533;&#65533;&#65533;qQ&#65533; ?&#65533;g&#456;&#65533;&#65533;t&#25945;&#65533;&&#65533;&#65533;x&#65533;	1Z 0&#65533;O&#65533;&#65533;&#65533;,fbu&#65533;&#65533;7&#65533;:&#65533;X&#355;&#65533;a&#65533;69&#65533;D&z&#523;aI&#65533;&#65533;j&#65533;J&#65533;&#65533;J&#669;V&#65533;&#65533;>&#544;&#65533;&&#65533;&#65533;&#65533;&#65533;
&#65533;k&#65533;&#65533;ZHq&#65533;V&#65533;`&#1701;&#65533;&#65533;&#1290;&#65533;2&#65533; )&#65533;&#65533;&#65533;&#65533;&#65533;&#65533;2&&#65533;gJ&#65533;$&#65533;(&#65533;27&#65533;X&#65533;\&#65533;&#65533;&&#65533;&#65533;7&#65533;&#65533;&#640;&#65533; 	&#65533;&#65533;&#622;&#65533;&#65533;J&#746;&#65533;wp&#65533;&#65533;&#65533;&#65533;nP&#65533;&#65533;&#65533;sF8&#65533;H&#65533;	8&#65533;&#65533;W;B&#617;q&#65533;	&#1484;3&#65533;&#65533;&#65533;&#65533;gh,&#1492;&#65533;3&#65533;&#65533;ZU&#65533;[\&#65533;&#65533;&#65533;ym&#65533;2j-E{}&#65533;&#65533;&#65533;y&#65533;&#65533;w&#65533;)&#65533;&#65533;&#65533;&#605;&#65533;&#65533;&#65533;1&#65533;w&#65533;1&#65533;&#65533;
&#65533;w&#65533;&#1696;&#65533;Z&#65533;B&#65533;&#65533;{&#65533;YR&#65533;&#65533;"X&#65533;0&#65533;&#65533;{&#65533;&#65533;C&#65533;&#65533;vRr&#65533;&#65533;Z&#65533;X&#65533;&#65533;&#65533;X`>I&#65533;&#65533;&#65533;&#65533;&#65533;&#65533;%&#65533;&#65533;dk&#65533;U&#65533;&#65533;&#65533;?&#65533;~ {_R&#65533;&#65533;&#65533;&#65533;&#65533;&#65533;&#65533;4&#65533;Yp&#65533;g&#65533;	W&#65533;+&#65533;&#65533;&#65533;&#65533;0&#65533;&#65533;&#65533; 
&#65533;
&#65533;&#65533;g&#65533;@S,W&#65533;P&#65533;&#65533;#"&#65533;j1CNA&#65533;&#65533;IP&#65533;2;L&#65533;&#65533;k}&#65533;}	h&#65533;a&#65533;&#65533;&#65533;
&#65533;8H&#65533;&#65533;&#65533;&#65533;&#1708;5&#65533;&#65533;&#65533;Z&#65533;^&#65533;&#65533;&#65533;&#686;&#65533;&#65533;#q&#65533;&#65533;J&#65533;&#65533;&#65533;&#65533;&#65533;&#65533;&#65533;h&#65533;&#65533;&#65533;&#65533;&#65533;rS&#65533;^&#65533;v	&#65533;&#65533;[&#65533;&#65533;$&#65533;&#65533;v\&#65533;&#65533;K1&#65533;e&#65533;&#65533;y&#65533;m&#65533;&#65533;;&#65533;&#65533;&#65533;&#65533;&#65533;g&#65533;E&#65533;W1&#65533;&#719;8&#65533;&#65533;&#65533;^8&#65533;&#65533;:,&#65533;&#65533;9&#65533;&#65533;3&#65533;&#625;Nd&#65533;&#65533;&#65533;1>&#65533;Oo&#65533;&#65533;&#65533;BX)O&#65533;&#65533;&#65533;f&#65533;8&#65533;&#65533;}&#65533;&#722;K&#65533;g1&#65533;&#65533;,&#1060;;(&#65533;y4e^1&#65533;j&#65533;&#65533;&#65533;$&#65533;&#65533;}&#65533;&#65533;&#65533;Z&#65533;;J&#65533;&#65533;&#65533;8&#65533; &#65533;&#65533;&#65533;bNk&#65533;&#19767;&#65533;&#65533;&#65533;W&#65533;|&#1015;&#65533;G&#65533;&#65533;&#65533;&#65533;l&#65533;<+&#65533;[;&#65533;&#65533;&#65533;&#254;&#65533;&#65533;&#65533;&#65533;G&#65533;b&#65533;&#65533;V+&#65533;&#65533;k&#65533;&#65533;&#266;:&#65533;&#65533;&#1761;&#65533;K&#65533;&#65533;8&#65533;[&#65533;&#65533;&#65533;&#65533;&#65533;&#65533;{&#65533;cd&#65533;&#65533;	 &#65533;&#65533;wD&#65533;&#65533;s&#65533;[?&#65533;&#65533;Z{&#65533;&#65533;&#1336;&#65533;&#1735;
&#65533;d&#703; ,&#65533;&#65533;I7&#65533;s|&#65533;8|&#65533;leY(&#65533;&#65533;&#65533;&#65533;TVZ&#65533;|&#65533;&#65533;&#65533;|&#65533;&#1760;kk&#65533;&#65533;&#65533;ky&#65533;&#65533;G&#65533;&#65533;L&#65533;Fgj&#633;&#65533;&#65533;l&#65533;&#65533;&#65533;x4fH&#65533;&#65533;&#65533;
=@&#65533;&#65533;F&#65533;iH6&#65533;>&#65533;&#65533;<\C&#65533;/&#1589;x&#65533;&#279;&#65533;&#65533;I&#1398;&#65533;&#65533;&#65533;Z&#65533;y&#65533;=&#145;&#65533;&#65533;zK&#65533;Y|&#65533;:&#65533;S&#65533;&#65533;q&#65533;m&#65533;&#38056;&#65533;&#65533;&#65533;13hLym8&#65533;&#65533; &#759;	j&#1104;&#65533;B&#65533;&#65533;!
&#65533;[&#65533;&#65533;r&#65533;&#65533;&#65533;&#65533;&#65533;&#65533;&#65533;&#65533;&#65533;&#65533;&#65533;h&#65533;&#65533;&#1577;.&#65533;&#65533;w&#65533;1&#65533;&#65533;&#65533;&#65533;&#65533;&#65533;&#65533;&#65533;&#65533;&#65533;&#65533;&#65533;}&#478;&#65533;`F&#65533;v&#597;&#422;JX&#65533;&#45137;&,r0&#65533;\&#65533;&#65533;$&#65533;v&#65533;&#65533;b&#1373;&#65533;8&#65533;&#65533;&#668;&#65533;&#65533;&#65533;&#65533;V<&#749;&#65533;&#65533;&#22909;&#65533;
b&#65533;&#52307;&#41958;\&#65533;f&#503;&#65533;&#65533;&#65533;&#65533;|&#65533;&#65533;OW43&#65533;&#65533;	&#65533;&#1116;J&#65533;P&#65533;:Z&#65533;H&#65533;&#65533;^&#65533;#i&#65533;&#65533;&#65533;`N",&#65533;&#65533;&#936;k&#65533;&#65533;&#65533;&#694;l&#65533;&#65533;&#65533;&#65533;q&#65533;*&#65533;b&#65533;&#65533;&#65533;&#65533;Y-&#65533;&#65533;_J&#65533;=&#65533;Dy&#65533;]&#65533;&&#65533;{&#65533;&#65533;&#65533;YD&&#65533;Mrc -&#65533;f&#65533;V&#65533;&#65533;&#65533; 6q'M&#65533;&#65533;JJ&#65533;:&#1414;M&#65533;&#65533;L&#65533;o~+&#65533;>&#65533;Q&#1811;;&#818;&#65533;q&#65533;&#65533;&#65533;&#539;&#65533;y~&#65533;&#65533;_J&#65533;&#65533;&#65533;&#65533;&#65533;&#65533;&#65533;y&#65533;&#65533;&#65533;8&#65533;o`&#65533;&#65533;SL<&#65533;&#65533;`&#65533;&#65533;&#65533;$&#65533;&#65533;&#65533;wk&#65533;&#65533;&#65533;&#65533;J&#65533;&#65533;RG|&#65533;|(&#65533;&#65533;j&#65533;&#65533;M&#65533;&#65533;&#65533;&#65533;m&#65533;&#65533;&#65533;*d&#65533;(]&#65533;&#65533;&#65533;&#65533;&#65533;&#65533;&#65533;&#65533;&#65533;&#65533;S&#65533;,;&#65533;@XL&#1193;\&#65533;&#65533;&#65533;&#65533;;'&#65533;&#65533;&#65533;h&#65533;&#65533;;&#65533;&#1153;V&#65533;&#1083;&#65533;$]&#1931;&#65533;&#65533;&#65533;&#65533;&#65533;+&#65533;&#65533;&#65533;l1&#65533;=&#65533;T&#65533;_`&#65533;`y&#65533;&#65533;&#1643;&#2023;&#65533;&#65533;Zh&#65533;&#65533;>&#19787;&#65533;&#65533;?]&#65533;&#65533;&#65533;q&#233;&#65533;bn&#65533;&#65533;$|Lw}&#65533; &#65533;:&#395;&#65533;g&#65533;&#65533;&#1221;&#65533;&#65533;&#65533;B&#65533;&#330;&#65533;&#65533;:fdD&#65533;&#65533;b-&#65533;&#65533;&#1008;&#65533;&#65533;3<&#65533;{[&#65533;#\&#65533;&#65533;}&#65533;&#1818;L&#65533;\&#65533;]&#65533;&Q&#65533;xc&#1036;&#1781;&#235;+Z&#65533;)&#65533;0)&#65533;&#65533;&#65533;]`&#65533;j&#65533;@&#65533;&#65533;b~&#65533;J&#65533;&#65533;&#65533;&#65533;V&#65533;&#65533;&#65533;&#454;k&#65533;&#65533;llP&#65533;&#65533;r^&#65533;s>&#65533;&#65533;&#65533;&#65533;&#65533;&#65533;&#65533;}&#65533;&#65533;&#800;&#65533;&#65533;&#65533; &#65533;&#65533;g&#65533;&#65533;&#65533;V&#65533;m&#65533;&#65533;&#65533;7(&#65533;(&#65533;d1&#65533;3DH&#65533;pCP&#65533;V&#65533;&#65533;&#65533;&#65533;&#65533;&#65533;&#65533;&#65533;&#65533; ,&#65533;!&#18414;&#65533;1&#65533;&#65533;&#65533;&#65533;&#65533;&#65533;XX&#65533;on&#65533;o&#65533;&#161;&#65533;Cp&#65533;&#612;&#65533;;&#65533;,ow|&#65533;&#65533;&#65533;Ei&#1922;l&#65533;&#65533;&#65533;&#1793;]&#65533;&#155;&#65533;&#65533;&#65533;&#65533;&#65533;&#65533;>&#65533;&#1182;*&#65533;x&#65533;&#65533;&#65533;&#65533;&#65533;&#65533;&#65533;Ph+
&#65533;&#65533;&#65533;p&#1963;&#65533;&#65533;&#1747;}&#65533;&#65533;&#65533;&#497;9&#65533;~$&#65533;&#65533;Y&#65533;xM&#9563;&#58060;&#65533;&#65533;&#65533;,-@&#65533;
C&#65533;&#65533;&#1297;&#65533;&#65533;&#65533;4&#65533;|&#65533;X&#65533;&#65533;&#65533;&#65533;&#65533;M&#65533;&#65533;&#65533;b&#65533;&#65533;8&#65533;&#897;!S&#65533;&#65533;&#65533;&#413;&#65533;&#65533;&#65533;&#65533;&#65533;&#1524;~&#65533;s&#65533;&#65533;#&#65533;h{&#65533;h&#65533;19&#65533;Z&#65533;&#65533;&#65533;&#65533;&#65533;pi&#560949;&#65533;}&#65533;&#65533;yn?&#65533;&#65533;^k&#65533;}k&#65533;N&#65533;&#65533;&#65533;&#65533;{&#65533;L&#65533;&#65533;&#65533;&#65533;&&#65533;&#65533;&#65533;&#65533;u&#65533;&#952;z&#65533;&#65533;N&#65533;1&#65533;2&#764;&#65533;&#65533;c&#65533;&#65533;q&#65533;&#65533;&#65533;2&#65533;&#65533;`&#43305;Hut&#65533;&#828;}&#65533;&#65533;JG&#65533;f&#65533;?|&#65533;&#65533;&#65533;3&#65533;&#65533;&#65533;<&#65533;_&#65533;&#65533;&#65533;&#65533;@&#949;&#65533;&#65533;&#65533;&#65533;\&#65533;&#65533;&#65533;&#65533;&#65533;&#65533;{xi&#65533;&#65533;N&#65533;E&#1965;&#65533;&#65533;r&#65533;:&#65533;/&#65533;&#65533;k&#65533;&#65533;K&#65533;&#65533;&#65533;&#65533;4&#836;&#65533;&#65533;.Ti&#65533;&#65533;&#65533;w&#65533;&#65533;<R&#65533;&#65533;Z&#65533;_&#65533;d&#65533;&#65533;&#65533;\&#65533;&#65533;`I:B&#65533;|&#65533;&#65533;&#65533;&#65533;&#65533;U&#2024;7&#65533;&#65533;#&#65533;&#65533;&#65533;
/&#65533;&#65533;&#65533;&#65533;c&#65533;&#65533;&#65533;&#65533;O&#65533;	&#65533;=&#65533;I&#65533;&#65533;n&#49757;&#65533;&#65533;&#65533;j&#65533;=&#65533; &#65533;&#65533;&#65533;5&#65533;&#65533;&#65533;&#65533;&#65533;&#65533;T:,&#65533;&#65533;a&#65533;6m&#65533;&#65533;&#65533;&#65533;&#65533;&#139;&#65533;&#65533;&#65533;n&#65533;fiY&#65533;&#65533;,&#65533;&#65533;Z&#65533;&#65533;&#65533;i&#25629;&#65533; ,x >&#65533;Y&#65533;~&#65533;(%)N&#65533;&#65533;]G&#65533;&#65533;G&#65533;&#65533;] &#65533;&#65533;&#65533;&#65533;6&#65533;.&#65533;&#65533;-	&#65533;&#65533;`&#65533;&#65533;&#65533;V&#65533;&#65533;ne	a&#65533;&#65533;&#65533;I&#65533;h&#65533;a&#773;ob&#65533;&#65533;&#65533;&#65533;&#65533;&#65533;:&#65533;<&#65533;&#65533;&#65533;	&#65533;&#65533;&#65533;&#65533;&#65533;&#2043;&#65533;&#65533;&#65533;&#65533;&#65533;&#65533;&#65533;[&#65533;&#65533;;&#65533;F&#65533;+@&#65533;&#65533;^\U
t7&#65533;&#65533;&#65533;G &#65533;{q.&#65533;&#65533;vVl&#65533;&#65533;&#65533;"&#65533;&#65533;&#65533;&#65533;h+&#65533;&#65533;&#65533;&#65533;&#65533;&#65533;Z;:&#65533;r&#65533;&#65533;a&#65533;&#65533;&#65533;#'S&
j$ &#65533;`
(&#65533;@&#65533;&#65533;RDOTv&#65533;U&#65533;&#65533;ec&#65533;t&#65533;*&#924;K&#65533;&#65533;Igp&#65533;&#65533;p&#65533;&#65533;&#65533;s&#65533;L&#65533;5C&#65533;M&#792;&#65533;&#65533;[&#65533;\O&#65533;&#624;&#65533;&#657;fM&#65533;E&#65533;&#65533;G&#2045;&#65533;&#65533;&#65533;e&#65533;L&#65533;E&#65533;&#65533;&#65533;&#65533;&#65533;)K&#65533;6Iu&#65533;@R&#65533;O&#65533;B&#65533;JU+&#65533;C&#65533;&#65533;&#65533; &#1598;24&#65533;&#65533;a&#65533;:Ib9&#65533;bW&#65533;-&#1580;4rV&#65533;&#65533;+&#65533;W&#248;r&#65533;i}&#1557;&#65533;&#821;ku&#65533;&#65533;v&#65533;&#65533;&#65533;X&#65533;B&#65533;%&#65533;^&#65533;&#65533;EtTrtK&#65533;w#&#65533;&#65533;&#65533;9G&#65533;&#65533;&#65533;&#65533;&#65533;&#65533;&#65533;^&#65533;&#65533;&#65533;$&#65533;~P&#65533;&#65533;;5U:&#65533;)2&#65533;Tyc&#65533;I1&#477;G&#65533;	&#65533;&#65533;`&#65533;T&#65533;!&#65533;&#65533;3&#65533;@AwW&#65533;&#466;y| &#65533;0t&#65533;&#65533;J&#65533;&#34249;z&#65533;&#65533;Wm6$&#65533;H&#65533;&#65533;&#65533;8E&#65533;&#65533;c&#65533;hr&#65533;D(&#65533;&#65533;2
e&#65533;8Q&#65533;)zM&#65533;+&#265;Vcie&#65533;&#65533;"$G&#65533; &#65533;!&#853;&#65533;A(&#65533;mf1YX&#65533;&#65533;&#65533;\&#65533;'&hr&#65533;y&#1690;j6w`&#65533;*Y&#65533;&#65533;Rdg&#65533;&#65533;y&#65533;&#65533;&#65533;&#1181;g&#65533;5)&#65533;o&#65533;&#65533;!&#65533;&#65533;jg&#65533;&#65533;#&#65533;&#65533;1&#65533;	&#65533;O&#65533;&#65533;&#65533;_F&#65533;MT&#65533;x&#65533;&#65533;&#65533;&#65533;&#65533;Y%&#34134;SaC!&#65533;&#65533;:&#65533;&#65533;b&#65533;C&#65533;t&#65533;&#65533;I&#65533;~&#65533;i`*&#65533;&#65533;&#65533;^.&#65533;#&#65533;G&#1926;&#65533;5:&#26126;Bb&#65533;&#65533;&#65533;>K
&#65533;&#65533;q&#1442;v&#65533;F&#65533;&#65533;^V&#65533;&#65533;3*|y@%l&#65533;&#65533;M&#65533;e4&#65533;ik&#65533;a&#65533;jf&#65533;&#65533;&)\&#65533;&#65533;
c&#65533;&#65533;\&#65533;9&#63457;)(&#1117;&#65533;&#65533;	&#65533;.&#65533;"&#65533;&#65533;&#65533;&#65533;&#65533;t&#1248;
1&#65533;&#65533;&#65533;&#65533;&#65533;r&#1801;`R&#65533;'D&#65533;`&#65533;'K9U&#65533;&#65533;&#65533;&#65533;&#65533;i&#65533;&#65533;&#65533;&#65533;3&#65533;X&#65533;&#65533;*&#65533;&#65533;&#65533;&#65533;A&#65533;&#65533;&#65533;&#65533;+&#65533;I&#65533;&#65533;D&#65533;:@&#65533;g&#65533;&#65533;&#65533;I2&#65533; &#65533;&#653;&#65533;
&#65533;&#65533;&#65533;&#65533;> &#65533;&#65533;I&#65533;&#65533;&#65533;~&#65533;&#65533;&#65533;&#1818;&#65533;O7&#65533;&#65533;\NJ&#65533;;&#65533;&#65533;&#65533;&#65533;k&#1061;j&#65533;&#65533;&#65533;p
\&#65533;&#65533;&#65533;&#65533;v}kz(&#65533;&#65533;=1&#65533;&#65533;&#65533;&#65533;w&#65533;&#65533;q&#65533;*&#65533;Dl&#65533;&#65533;&#65533;]x#29&#65533;&#158;&#65533;&#65533;&#65533;N&#65533;z&#65533;~"#&#65533;T&#65533;&#65533;&#65533;e&#65533;&#65533;k&#65533;&#65533;=w&#1637;&#65533;N3&#952;,&#65533;3&#65533;&#65533;r&#65533;3&#65533;[&#65533;H&#65533;jS&#65533;&#65533;7&#65533;&#65533;I&#65533;&#65533;&#65533;'&#65533;&#65533;&#65533;L&#65533;&#65533;&#65533;6&#65533;}&#65533;Ww&#65533;&#65533;V[}&#65533;&#1490;&#65533;&#65533;+&#65533;Fs&#133;N&#65533;1&#65533;.&#882;lo&#65533;H?&#65533;g&#65533;&#65533;!<&#65533;N&#65533;&#65533;&#65533;&#65533;&#65533;&#65533;&#65533;&#65533;8&#65533;&#65533;p&#65533;c&#65533;&#1596;s8&#65533;&#65533;&#65533;+&#65533;&#65533;Y&#65533;&#65533;&#65533;&#65533;)&#65533;T&#65533;)T&#65533;2W&#65533;|Q&#65533;|{x14t?&#65533;x&#65533;&#65533;\WT&#65533;&#65533;u&#65533;bY&#65533;&#65533;c&#65533;&#65533;	&#65533;S&#65533;&#65533;P&#65533;&#65533;&#65533;&#65533;&#65533;&#65533;B&#65533;P&#65533;l&#65533;.	&#65533;q&#65533;X&#65533;&#65533;X&#1332;&#65533;kX&#65533;j&#65533;&#1530;&#65533;=S`M{T&#65533;V&#65533;&#65533;$*&#65533;A&#65533;7K&#65533;&#65533;&#65533;CTm@jG&#65533;&#65533;&#65533;7&#65533;k&#65533;&#65533;RN&#65533;&#65533;&#65533;#B&#65533;&#65533;&#65533;P&#65533;&#65533;&#65533;&#65533;"&#65533;&#65533;G&#65533;&#65533;&#65533;D&#65533;&#65533;s&#65533;&#65533;&#65533;&#65533;&#145;X&#65533;)&#65533;@K`8Be&#65533;&#65533;J&#65533;&#65533;&#65533;&#65533;&#65533;&#65533;a&#65533;&#65533;&#65533;9"&#65533;&#65533;&#65533;&#65533;&#65533;&#65533;&#65533;&#65533;G&#65533;.Ky&#65533;&#65533;	Jy7&#65533;&#65533;&#65533;&#65533;&#65533;&#65533;h4&#65533;&#65533;w&#1355;&#65533;&#65533;&E&#65533;&#65533;X&#65533;"&#65533;&#65533;i&#65533;f&#65533;l\`&#1072;&#65533;A&#65533;&#65533;dz&#65533;&#65533;HL3&#65533;&#65533;4&#65533;&#65533;c&#489;/;0&#65533;MP &#65533;g&#65533;'E&#65533;&#65533;K&#65533;-&#65533;c&#65533;&#65533;&#65533;&#65533;K&#65533;&#65533;p&#65533;2CrhD4&#280;&#65533;&#65533;&#65533;&#65533;"I&#65533;{b%8.&#65533;&#65533;Y&#1202;&#65533;&#65533;&#65533;&#65533;&#65533;&#65533;Y&#65533;&#65533;|&#65533;z&#65533;&#65533;Wz&#65533;wAd&#65533;-&#65533;<$&#65533;r&#65533;&#65533;a9,	&#65533;j	hQ&#65533;&#65533;&#65533;LQ&#65533;Y_s&#65533;L;&#65533;&#65533;(Q 	&#65533;&#65533;&#65533;Pm&#65533;&#65533;&#65533;&#1972;&#65533;&#65533;&#1794;G&#1212;&#65533;&#65533;&#65533;&#65533;,'%&#65533;?B&#65533;Q&#65533;&#65533;&#65533;=&#65533;&#65533;&#65533;&#65533;&#65533;9&#65533;W&#65533;&#65533;0&#65533;q&#65533;}2&#65533;n&#19001; &#660;Z&#65533;&#65533;&#65533;B-I&#135;&#65533;&#750;&#65533;rREE&#32275;&#65533;&#65533;#W@e&#65533;.&#65533;&#65533;&#65533;&#1161;6&#65533;E&#65533;&#65533;&#65533;&#65533;S#&#65533;&#65533;.'&#65533;RH&#65533;&#65533;&#65533;&#65533;&#65533;
1&#65533;&#65533;c&#65533;&#65533;9&#65533;1q*Zc>q&#65533;>&#65533;&#65533;&#65533;A*y8&#65533;T&#65533;@'&#65533;&#65533;&#1702;1&#65533;&#65533;&#65533;S&#65533;6&#65533;&#65533;&#65533;&#65533;&#65533;i&#65533;7&#65533;#&#65533;S&#65533;&#65533;&#65533;&#65533;&#65533;&#65533;&#65533;n&#65533;7&#65533;l&#65533;&#65533;&#65533;&#65533;8r&#65533;lL/&#65533;B&#65533;2&#65533;u,/@I(v&#65533;%&#65533;&#65533; &#65533;&#65533;)&#65533;n&#65533;Ax&#65533;&#65533;SYT&#65533;:&#65533;v&#65533;L&#65533;vW*=*e&#65533;&#65533;-&#65533;L&#65533;E&#65533;&#346;&#65533;&#65533;&#65533;&#65533;9&#65533;A&#65533;&#65533;mmn78&#65533;&#65533;&#65533;&#65533;6&#65533;&#65533;5&#65533;6&#65533;O&#65533;q`^]v&#65533;&#65533;n&#65533;#}o<&#65533;kR&#1669;&#65533;&#65533;y1t:&#65533;~&#65533;&#65533;.&#65533;u&#480;U@&#992;&#65533;&#65533;V&#65533;M&#65533;&#65533;&#65533;9&#65533;&#65533;-&#65533;Y&#65533;$&#65533;&#65533;&#65533;&#65533;m&#65533;G&#65533;&#65533;Gh&#65533;V&#65533;&#65533;3oUBY&#65533;h&#65533;&#65533;e&#39602;4#&#65533;x&#65533;&#65533;&#65533;&#65533;2&#65533;&#65533;S&#65533;F&#65533;W&#65533;P0&#65533;&#65533;&#65533;&#929;yRLu&#65533;&#65533;!&#253;`&#65533;&#377;[&#65533;9W=&#65533;&#65533;&#65533;H<c&#65533;1M&#65533;1&#65533;&#2012;&#65533;C90V+&#65533;&#65533;&#65533;OOJw&#65533;&#65533;>t&#65533;&#65533;&#65533;&#65533;O&#65533;sl&#1891;&#65533;v&#65533;7%Y&#65533;&#65533;m&#65533;B&#65533;zv&#649;&#65533;|u&#65533;&#65533;&#65533;&#65533;&#773;[ur&#65533;K&#65533;&#65533;~&#65533;a&#65533;uf&#65533;5&#65533;:&#65533;9%&#65533;&#65533;6h&#65533;Zs&#65533;&#65533;&#65533;t&#65533;iLkz&#65533;lsk&#65533;&#65533;3N)&#65533;Y&g&#65533;u&#65533;6&#65533;W&#65533;&#65533;nt&#65533;&#65533;&#65533;&#2068;&#65533;&#65533;&#65533;&#65533;mES7<&#65533;&#65533;1&#65533;}bX0&#65533;&#65533;@&#65533;&#65533;I&#65533;&#65533;&#718;&#65533;&#65533;&#65533;E&#219;/&#65533;&#65533;&#65533;&#65533;a&#65533;t&#65533;;*exR&#65533;B&#65533;=&#65533;&#65533;&#65533;&#65533;&#65533;g&#65533;+&#65533;2&#65533;&#65533;&#65533;_I&#65533;b&#65533;Md&#65533;b:`h&#1492;|&#65533;ex&#65533;slx&#65533;
#&#65533;&#65533;&#65533;iXP&#65533;&#65533;&#65533;&#65533;23&#65533;&#1911;s&#65533;&#65533;_&#65533;&#65533;I&#65533;&#65533;MS.&#65533;&#65533;&#65533;&#65533;,&#65533;|W&#65533;s&#65533;q&#65533;&#65533;Z&#65533;y&#65533;p&&#65533;&#65533;&#65533;&#65533;c+U&#65533;&#65533;R&#65533;&#65533;&#65533;&#65533;&#65533;&#65533;&#65533;&#65533;.y&#65533;&#65533;Wk&#65533;&#65533;&#65533;`\&#65533;u&#65533;&#65533;*qE@#&#65533;p&#65533;Lz&#65533;{&#65533;|9&#65533;;[W&#65533;M&#65533;6'&#65533;&#65533;1o&#65533;7,&#65533;1&#65533;&#65533;&#65533;&#65533;;&#65533;5&#65533;`&#65533;'&#65533;<&#65533;&#1706;!&#65533;&#44475;&#65533;&#1748;v&#65533;&#65533;&#65533;&#65533;:yz&#65533;&#65533;T&#65533;&#65533;:&#65533;&#32491;&#65533;m&#65533;&#65533;v&#65533;&#65533;~&#65533;&#65533;/&#65533;-.&#65533;	~&#65533;&#65533;U&#65533;x&#65533;xT#F>x&#65533;lg&#65533;g&#65533;&#65533;&#65533; &#65533;9>~&#65533;I%&#65533;&#65533;c&#65533;&#65533;&#65533;[&#65533;&#471;&#65533;&#65533;&#65533;&#65533;}l!&#65533;V3&#65533;s>&#65533;&#65533;Vz&#65533;(&#65533;&#65533;BMBW&#65533;&#65533;&#65533;F&#65533;:&#65533;&#65533;zEp4&#65533;S_M&#65533;!grws+&#65533;&#65533;mx&#65533;&#65533;FfK-&#65533;u&#404;&#65533;4&#65533;&#65533;N&#65533;f&#65533;&#65533;gu&#65533;'&#65533;"&#65533;&#65533;&#65533;w&#65533;&#65533;&#65533;7&#65533;v&#65533;g\}$Hq&#65533;d}5&#65533;a&#65533;&#65533;}~&#65533;&#65533;P&#65533;~[&#65533;&#65533;&#65533;;e&#65533;&#65533;&#65533;~O&#65533;r]&#65533;u&#65533;l4Hf&#65533;cy	&#65533;6&#65533;L&#65533;&#65533;:&#65533;1&#65533;C&#65533;tn&#65533;&#65533;E&#65533;sq&#65533;'(&#65533;&#65533;&#32801;&#65533;K&#65533;{hz7{&#65533;du&#65533;&#65533;X&#65533;x&#65533;@&#65533;w&#65533;Wwx{y&#65533;|&#65533;&#65533;&#65533;qx&#65533;U&#65533;U{&#65533;n6X&#65533;&#65533; ,s&#65533;wU&#65533;7h&#65533;&#65533;H&#65533;&#65533;&#65533;~%&#65533;&#65533;&#65533;q&#65533;+&#65533;A&#65533;(QXYSH&#1047;&#65533;@A&#65533;p&#1314;&#65533;l&#65533;&#65533;f0/&#65533;xT&#65533;5&#65533;a&#65533;&#65533;S&#65533;6&#65533;&#65533; &#65533;&#65533;&#65533;M&#65533;s{g"{&#65533;D&#65533; &#65533;&#65533;&#65533;&#65533;&#65533;v&#65533;gv&#65533;v4&#65533; &#65533;&#65533;{;&#65533;w&#65533;&#65533;m+&#514;&#65533;&#65533;:&#1538;&#65533;&#65533;&#1419;a&#65533;&#65533;v&#65533;&#65533;}h&#451;t&#65533;h&#65533;&#65533;&#65533;&#65533;'&#65533;xG8&#65533;7C&#65533;&#65533;&#65533;&#65533;y&#65533;&#65533;Dg4&#65533;u&#65533;k&#65533;&#65533;L&#65533;&#65533;=v`_M&#65533;:&#65533;2&#65533;E:0D.&#65533;k&#65533;&#65533;&#65533;<&#65533;&#65533;&#65533;&#65533;&#65533;P&#65533;@tA&#65533;+&#65533;Sb&#65533;&#65533;{&#65533;& &#65533;z&#65533;e&#65533;&#65533;H&#1624;&#65533;&#65533;&#65533;&#1224;&#1176;&#65533;&#65533;&#65533;c&#65533;3!}C=&#65533;{X&#1097;r&#65533;t&#65533;PD&#65533;&#65533;&#65533;&#65533;09&#65533;[&#65533;&#65533;"&{m&#65533;K&#65533;&#65533;Y&#65533;9}&#65533;C&#65533;&#65533;&#65533;H5m&#65533;yi0&#65533;&#65533;&#65533;&#65533;hgH^/)&#65533;l &#65533;s&#65533;&#65533;&#65533;:&#65533;T&#65533;&#65533;&#65533;dt&#65533;.Va&#65533;X&#65533;&#65533;&#65533;V&#65533;}h*+&#65533;!&#65533;&#65533;Y&#65533;&#65533;&#65533;h&#23054;S&#65533;_&#65533;3&#65533;Fyv&#65533;b&#65533;&#65533;&#65533;yH&#65533;
&#65533;&#65533;_IN&#65533;u&#62549;X	A_"&#65533;Z&#65533;o&#65533;&#1109;bEr&#65533;[&#358;r&#65533;f&#65533;&&#65533; X&#65533;IP&#65533;&#65533; &#65533;g&#37203;foh&#65533;y&#65533;D&#65533;&#65533;rp6&#65533;&#65533;&#65533;&#65533;e&#65533;~&#65533;g&#65533;&#65533;gLgr&#65533;dy&#65533;&#1604;C&#65533;&#65533;&#65533;l&#65533;b&#65533;&#65533;R&#65533;&#65533;F&#65533;&#65533;	&#65533;&#65533;8w~&#65533;7;&#65533;H&#65533;&#1473;&#65533;I&#65533;q&#65533;&#65533;&#65533;&#65533;|T&#65533;&#549;;,&#65533;o&#65533;y&#65533;&#65533;{&#1575;&#65533;+&#65533;]&#65533;&#65533;&#65533;&#65533;&#65533;qe&#65533;Z&#65533;&#65533;Y&#65533;OI&#65533;&#65533;<&#65533;q	"&#65533;&#65533;&#281;&#65533;m&#65533;&#1520;s&#65533;&#65533;&#65533;&#65533;&#65533;&#65533;*&#65533;S&#65533;y&#65533;&#873;s&#65533;&#65533;&#65533;y"&#65533;&#65533;&#65533;D&#65533;&#65533;F7M&#65533;&#65533;g&&#65533;:&#65533;&#65533;b2&#65533;&#65533;&#65533;&#65533;&#65533;!&#65533;&#65533;&#65533;&#65533;&#65533;&#65533;tw&#65533;ir&#65533;&#65533;QQ&#65533;8h&#65533;&#65533;&#65533;&#65533;8q&#65533;px&#65533;&#65533;&#65533;F&#65533;I
&#65533;&#65533;&#65533;&#65533;II!H&#1636;&#65533;&#65533;&#65533;&#65533;&#538;&#65533;J&#65533;xD&#65533;&#65533;sC@
&#65533;A&#65533;I%!&#656;&#65533;&#65533;&#65533;&#65533;&#65533;&#65533;&#65533;+*&#65533;&#65533;&#65533;	V
Kj-%z&#65533;1:&#65533;&#65533;v&#65533;&#65533; l&#65533;;v&#65533;W+a&#65533;&#65533;oXdNj9&#65533;kp&#65533;&#65533;G&#65533;H&#65533;uP&#65533; &#65533;&#65533;7&#65533;&#65533;&#1347;Bj*Q&#65533; b&#65533;x&#65533;&#65533;&#65533;\,&&#65533;&#65533;"&#65533;x_08&#65533;&#65533;|c;E&#65533;&#65533;&#65533;&#65533;&#65533;l&#65533;l&#1708;nj&#65533;&#65533;&#65533;&#65533;'&#65533;&#65533;&#65533;&#597;&#65533;&#65533;q&#65533;&#65533;*&#65533;Lto&#65533;7"
&#65533;&#65533;A&#65533;&#65533;IL&#65533;I&#65533;&#65533;*&#65533;0&#65533;L8)&#65533;|
&#65533;jw&#65533;&#65533;&#65533;;V&#65533;`1&#65533;&#65533;&#65533;&#65533;&#65533;jm8n&#65533;&#65533;N&#65533;!&#65533;&#65533;8L&#65533;G&#65533;0&#65533;/&#65533;&#65533;Y&#65533;&#65533;I&#65533;\c&#65533;A&#65533;Z&#65533;;)&#65533;&#1767;H&#65533;&#1713;&#65533;c&#65533;&#549;"[Q&#65533;&#65533;az&#65533;&#65533;e9&#65533;*&#65533;r&#65533;&#65533;&#65533;j:&#65533;a&#65533;&#65533;&#65533;(&#65533;&#65533;wz&#65533;&#65533;b&#65533;&#65533;&#65533;w&#650;\&#65533;&#65533; &#65533;d&#65533;&#65533;&#65533;&#65533;&#65533;Z&#65533;A&#65533;&#65533;{yp$&#65533;&#65533;f8&#65533;&#65533;&#65533;Z&#65533;&#65533;)&#65533;v&#65533;&#65533;&#65533;e<&#65533; &#65533;&#65533;&#65533;U&#65533;3&#65533;Q&#65533;X&#65533;q&#65533;&#65533;k&#65533;&#65533;&#65533;&#65533;Y&#65533;`&#65533;&#65533;&#65533;&#684;&#65533;g&#65533;&#595;k&#65533;&#65533;Z &#65533;&#1265;&#65533;&#65533;c&#65533;&#65533;&#65533;&#65533;V&#65533;&#65533;&#65533;z)&#65533;5&#65533;;&#65533;4J&#65533;&#65533;&#65533;&#65533;&#65533;&#65533;W	&#65533;4&#65533;&#65533;
&#65533;&#65533;X&#65533;&#952437;1&#65533;EK&#65533;,[&#65533;&#65533;&#65533;&#65533;p{P`k&#65533;&#65533;&#65533;&#65533;9&#65533;z&#65533;&#44041;&#65533;&#65533;&#65533;&#609;q&#65533;;&#65533;&#65533;G&#65533;9&#65533;w&#65533;&#65533;&#65533;&#65533;t&#65533;&#65533;&#65533; &#65533;&#65533;>&#65533;&#65533;tPX&#65533;&#65533;3&#65533;V&#65533;q&#65533;&#401;&#65533;&#65533;&#65533;&#65533;G&#65533;$&#65533;&#65533;&#65533;U&#65533;&#65533;1&#65533;&#65533;i&#1719;&#65533;:FkbG|&#65533;k&#65533;`&#65533;x'&#65533;^U@&#65533;&#65533;&#735;&#65533;9&#65533;+&#65533;&#65533;&#65533;&#65533;1[&#65533;!&#65533;&#65533;&#65533;&#65533;k&#65533;&#65533;>&#65533;T&#65533;/&#65533;F&#65533;6&#65533;&#65533;&#65533;F{&#65533;4&#65533;&#65533;S&#1261;&#65533;S&#65533;v &#65533;&#65533;&#65533;aU&#65533;&#657;&#1755;&#810;O9&#65533;&#1361;&#65533;=&&#65533;&#65533;5&#65533;G&#65533;J&#65533;&#65533;W&#65533;&#65533;&#65533;&#65533;&#65533;*&#65533;&#65533;e&#65533;&#65533;&#65533;q&#65533;&#65533;&#65533;&#758;&#458;&#65533;&#65533;&#65533;@&#65533;&#65533;w&#65533;&#65533;H&#65533;&#65533;y&#65533;=&#65533;&#65533;&#65533;&#65533;&#65533;&#65533;&#65533;kJ&#65533;ctq&#65533;
&#65533;&#65533;&#65533;b&#65533;&#65533;&#65533;&#65533;p&#65533;V&#65533;&#65533;&#65533;_3&#65533;&#65533;&#65533;&#65533;&#65533;&#65533;9K&#65533;&#65533; &#65533;&#65533;&#65533;T&#65533;D[l?&#65533;q&#65533;AV&#65533;B@&#65533;&#65533;&#65533;&#65533;J&#65533;0&#65533;|&#65533;u&#65533;&#65533;&#65533;l]&#65533;6A&#65533;&#65533;*&#65533;&#65533;&#3907;&#65533;&#65533;&#65533;&#65533;&#65533;&#65533;P0&#65533;&#65533;`he8&#65533;&#65533;&#224;&#65533;&#65533;L&#65533;_'p&#65533;&#65533;k&#65533;G\&#65533;x&#65533;&#65533;&#65533;h$&#65533;&#668;&#65533;v~"&#65533;&#65533;&#683;&#65533;FEP<&#65533;ylY&#65533;&#65533;=&#65533;&#65533;O&#65533;G&#65533;&#65533;;{&#65533;h\&#65533;&#65533;;&#65533;k&#65533;&#65533;a&#65533;&#65533;&#65533;Al&#65533;H&#65533;%
&#65533;&#807;l&#65533;&#65533;q&#65533;p&#65533;&#7033;;&#65533;+z&#65533;&#65533;&#65533;&#65533;&#65533;
&#65533;&#433;&#65533;&#65533;*&#65533;Z&#1147;&#65533;U'&#65533;H&#65533;&#65533;&#65533;QUQaf&#65533;.~&#65533;&#65533;&#734;&#65533;&#65533;6&#65533;&#65533;&#65533;0&#65533;&#1681;&#65533;cw&#65533;&#65533;&#65533;+y $^&#65533;&#65533;&#65533;	z&#65533;;Z&#65533;&#65533;&#65533;&#65533;&#65533;&#65533;
&#65533;&#65533;&#65533;q&#65533;l&#65533;&#55018;&#65533;*i&#1097;&#65533;Z&#65533;V&#65533;&#65533;&#65533;&#65533;+&#65533;o*&#65533;4=&#65533;&#65533;&#65533;&#65533;P&#65533;u&#316;&#65533;,&#65533;Jk&#65533;&#65533;G&#1740;&#65533;y&#65533;S&#65533;k0d;&#65533;&#65533;&#65533;8&#65533;&#1600;&#65533;&#65533;&#65533;l&#65533;&#65533;1&#65533;q&#65533;>
+V&#65533;&#65533;~&#65533;&#65533;
p;{&#65533;3&#65533;]&#65533;&#65533;&#65533;&#65533;J&#65533;j&#65533;&#65533;&#65533;&#65533;&#265;&#65533;&#65533;`&#65533;i&#65533;&#1718;&#601;&#65533;&#65533;&#65533; &#65533;&#65533;&#65533;&#65533;#&#65533;&#65533;y&#65533;\&#65533;&#65533;+&#65533;[G&#65533;V{&#65533;?&#65533;am&#65533;&#65533;VDp&#65533;p&#65533; 6&#65533;&#65533;7_&#65533;&#65533;&#65533;H&#65533;?mn&#65533;&#65533;<&#65533;RdIyv &#65533;1l'&#232;j&#65533;}&#65533;,&#65533;v&#65533;&#65533;i{&#65533;&#1478;&#65533;&#65533;k&#65533;&#65533;&#65533;&#65533;&#65533;#&#65533;1&#65533;&#65533;&#65533;0&#65533;&#65533;&#65533;=&#65533;&#65533;&#65533;P&#65533;&#65533;kM&#65533;&#65533;&#65533;&#65533;&#65533;&#65533;&#316;&#65533;1&#65533;&#65533;&#445;qv"&#65533;&#65533;+ &#65533;&#65533;*H&#65533;0&#65533;|k&#65533;&#65533;&#65533;&#1643;&#65533;&#65533;J&#65533;&#65533;&#65533;&#1163;&#65533;|Si&#65533;&#65533;&#65533;I\&#65533;Q&#65533;&#827;&#65533;j&#65533;3&#65533;&#65533;&#65533;K&#65533;&#65533;z*&#65533;&#65533;&#65533;)Rj *&#65533;&#65533;&#65533;&#65533;B&#1164;P2#&#65533;&#65533;&#65533;z&#65533;C&#65533;&#65533;t&#65533;&#65533;w&#65533;&#65533;&#65533;9&#65533;b&#65533;&#65533;c&#65533;
&#65533;&#65533;i@&#65533;:o&#65533;<&#65533;u&#65533;&#733;&#65533;&#65533;\L(&#65533;&#65533;&#65533;&#1450;,QSG&#65533;f&#65533;;&#65533;&#65533;&#65533;Q&#65533;-LI&#65533;C&#65533;&#65533;Z&#65533; &#11367;&#65533;}&#65533;&#407;&#65533;&#65533;&#65533;&#65533;&#65533;^v&#65533;&#65533;&3QA&#65533;&#405;M&#65533;U&#65533;&#65533;|?&#65533;i&#65533;&#65533;&#65533;&#1953;&#65533;&#65533; >&#65533;&#65533;Z"&#65533;&#493;&#65533;f&#65533;&#65533;&#65533;&#65533;&&#65533;E1&#65533;&#65533;Hj&#65533;&#65533;&#65533;&#65533;&#65533;t&#65533;&#65533;!T&#928;&#65533;)IK&#65533;dT#&#65533;&#1686;r&#65533;4.&#65533;&#65533;&#65533;&#65533;*&#65533;&#65533;M\u/^&#65533;q<&#65533;&#65533;&#65533;&#65533;&#65533;&#65533;&#65533;+&#65533;&#65533;+&#65533;>&#65533;&#65533;M&#65533;&#65533;\&#65533;T&#65533;&#65533;e7&#65533;&#65533;&#65533;&#6954;n&#65533;&#65533;&#1261;+&#65533;L&#65533;&#65533;&#956;&#65533;W&#65533;&#65533;o&#65533;1&#65533;&#65533;Z&#65533;7&#65533;&#65533;.&#65533;k&#65533;&#65533;&#65533;&#65533;f&#65533;&#65533;d&#65533;E&#65533;d
&#65533;	&#65533;&#65533;&#65533;&#65533;&#65533;&#65533;&#65533;&#52048;&#65533;d&#65533;&#65533;&#65533;&#65533;&#763;);&#65533;[&#65533;Dfh0&#65533;&#36476;a&#65533;e&#65533;	&#65533;&#158;&#65533;&#65533;x&#65533;}&#1101;&#65533;&#65533;&#1007;lJ$&#65533;aH&#65533;J&#38956;&#65533;cU?&#65533;&#65533;E&#65533;&#65533;&#65533;&#65533;&#65533;d&#65533;F1&#65533; &#65533;&#65533;~&#65533;&#65533;&#65533;a^&#65533;&#65533;s&#65533;&#65533;&#65533;&#65533;&#65533;&#65533;&#65533;&#65533;&#65533;&#65533;&#65533;&#65533;DeN&#65533;B}&#65533;&#65533;y&#65533;p&#65533;&#1174;&#65533;;w&#65533; &#52152; S&#65533;[&#65533;&#65533;,:&#65533;&#1965;&#65533;&#65533;&#65533;&#65533;_l&#65533;M9&#65533;&#65533;i$&#65533;&#65533;&#65533;[JF A:&#65533;&#65533;&#65533;@&#65533;J&#65533; &#65533;>Q^ID&#897;3&#65533;&#65533;&#65533;&#65533;&#65533;	&#65533;&#65533;e&#65533;&#65533; p&#65533;27&#65533;&#65533;i&#65533;&#65533;&#65533;&#65533;&#65533;[&#65533;&#65533;&#65533;2&#65533;&#65533;,0&#65533;&#65533;&#236;&#65533;&#65533;m&#65533;-,&#49064;&#65533;&#65533;}&#65533;&#65533;\&#65533;&#65533;&#65533;&#65533;&#65533;&#62392; &#65533;&#65533;a~&#65533;&#65533;l&#65533;Q(&#65533;&#65533;&#65533;&#65533;&#65533;	&#65533;&#65533;;5&#65533;&#65533;&#65533;:.&#805;&#65533;&#65533;&#65533;Ua&#65533;*F&#65533;&#65533;\&#65533;aa<@&#240;&#65533;&#65533;&#65533;&#65533;+&#65533;&&#65533;&#65533;&#65533;4&#65533;&#268;&#65533;&#65533;&#65533;&#65533;&#65533;I_a&#65533;&#65533;n&#65533;&#65533;&#65533;&#65533;&#58345;&#1523;&#65533;&#65533;&#65533;&#65533;N$&#65533;&#36847;!&#65533;&#65533;&#65533;8}&#65533;&#65533;&#65533;&#65533;e&#65533;sO&#65533;Ax&#65533;gl&#65533;&#65533;C&#65533;&#65533;&#611;&#65533;&#65533;f&#65533;&#65533;&&#65533;&#65533;!&#65533;&#1289;&#65533; &#65533;1&#65533;0&#65533;&#65533;&#65533;/&#65533;f&#65533;&#65533;&#65533;&#65533;&#65533;G#6&#65533;]&#65533;jyL"t=&#850;
`&#65533;&#65533;E&#65533;&#65533;<y[&#65533;.
&#65533;
&>&#65533;	+&#65533;&#65533;-[+%V&#65533;Z&#65533;&#65533;U&#65533;&#65533;&#65533;&#65533;&#65533;n&#65533;&#65533;\&#65533;&#65533;&#65533;&#65533;&#65533;&#65533;&#65533;&#65533;&#65533;e&#65533;&#65533;&#65533;(&#65533;&#65533;	,&&#65533;&#65533;&#65533;)&#65533;6).&#65533; &#65533;&#1053;@&#65533;&#65533;&#1468;&#65533;qz&#65533;|&#65533;?&#65533;&#65533;&#65533;&#1846;&#65533;&#65533;&#65533;&#65533;D&#65533;^&#65533;&#65533;&#65533;&#65533;&#65533;&#65533;&#65533;&#65533;I&&#65533;1&#346;&#65533;&#65533;&#65533;&#65533;&#801;[U&#65533;&#1529;&#65533;&#65533;&#65533;&#65533;&#65533;`GX5! &#65533;&#65533;6&#65533;&#331;1j&#65533;X&#65533;!5&#65533;N&#65533;&#65533;&#65533;q:&#65533;&#65533;&#65533;U&#65533;&#65533;&#65533;Kz/_^&#65533;&#65533;&#65533;&#65533;&#795;3S&#65533;&#65533;&#65533;&#65533;N#|yR00t/(&#65533;eD&#65533;(uf&#65533;&#65533;N&#65533;&#65533;"J&#65533;&#65533;&#65533;&#65533;U&#65533;&#65533;0&#65533;&#65533;&#65533;&#65533;J<&#65533;8&#65533;0$C&#65533;(&#65533;&#65533;&#65533;A&#65533;Z&#65533;I&#296;.&#65533;CZ&#65533;"&#641;/	&#65533;f;&#65533;C5&#65533;&#65533;v'&#65533;Uk0&#65533;)O&#404;I>6&#65533;j&#65533;h&#65533;&#65533;&#65533;&#65533;6&#65533;&#65533;o&#65533;&#65533;v&#65533;O&#65533;iu&#65533;^&#65533;&#65533;\&#65533;&#65533;M&#65533;u6!&#65533;=&#65533;V&#65533;^&#65533;&#65533;&#65533;W&#158;T&#65533;n&#65533;&#262;(D&#65533;&#1841;&#65533;&#65533;&#65533;&#65533;K&#65533;^R&#65533;sH#)\\].W&#65533;&#65533;&#65533;b&#65533;&#65533;Z[&&#65533;&#65533;,q&#65533;&#65533;&#65533;&#65533;{j&#65533;J=&#65533;&#65533;L&#65533;&#65533;u7&#65533;&#65533;eeWW]&#65533;&#65533;@0t RI&#65533;A&#65533;h&#65533;&#65533;/Tq&#65533;xe8&#65533;^rqh&#65533;ap&#65533;KJ&#65533;m6&#65533;-&#65533;'&#65533;6&#65533;&#65533;&#65533;&#65533;&#65533;A&#65533;2]P6&#65533;e0b&#65533;:&#65533;	&#65533;w&#65533;&#65533;&#65533;ik&#65533;&#65533;&#65533;&#65533;1&#65533;";&#65533;u&#65533;$&#65533;&#65533;O&#65533;&#65533;'\&#65533;7&#65533;&#65533;Aw\okHT&#65533;Ed&#65533;)&#65533;&#65533;&#65533;5&#65533;Qr&#65533;&#65533;&#1857;/&#65533;&#65533;'~&#65533;&#65533;&#65533;c&#65533;V&#65533;&#65533;&#65533;'y&#65533;pm&#616;&#65533;U>&#65533;D&#65533;&#65533;}&#65533; &#65533;&#65533;I&#65533;&#65533;L&#65533;PL&#1631;&#65533;Y&#65533;]Tr&#65533;&#65533;&#65533;&#65533;&#65533;H$aI&#1701;&#65533;&#65533;p&#65533;&#65533;&#65533;Pv&#65533;&#6964;&#65533;:&#173;:&#65533;&#65533;&#65533;&#65533;&#65533;&#65533;&#65533;&#65533;&#65533;Df&#65533;&#14861;&#65533;&#65533;&#65533;&#65533;|&#65533;cn:&#65533;&#65533;B<&#65533;(&#65533;&#65533;&#65533;&#65533;&#65533;*&#65533;\&#65533;J-h&#65533;&#65533;M&#65533;Aa&#65533;Y&#65533;<"&#65533;&#65533;&#65533;cB-&#65533;&#65533;9A&#65533;&#65533;&#65533;&#65533;h&#1149;&#678;y&#65533;&#65533;&#813;&#37938;wF&#65533;oo&#65533;R&#65533;&#65533;&#545;&#65533;&#65533;&#65533;&#65533;&#65533;&#193;&#65533;d&#65533;&#65533;8&#65533;$&#65533;H&#65533;&#65533;&#65533;&#65533;|&#65533;&#65533;&#65533;q&#65533;N&#65533;&#65533;&#65533;>&#65533;:&#65533;_S(g&#65533;&#65533;T	&#65533;&#65533;/&#65533;!&#65533;&#65533;&#65533;	r&#65533;&#65533;&#65533;u&#65533;W%&#65533;&#65533;\k&#1077;&#65533;&#65533;T&#65533;fm&#65533;*&#405;&#65533;&#65533;&#65533;b&#1251;&#65533;&#65533;&#65533;jQ&#429;0u&#65533;&#65533;&#65533;:&#65533;&#65533;'&#65533;&#65533;,f	47E/&#65533;&#65533;m[u&#65533;hK,liww<&#65533;"C&#65533; &#65533;V&#65533;&#65533;&#1113;&#65533;t&#65533;&#65533;&#65533;&#65533;g&#65533;&#65533;f&#65533;Y~&#65533;&#65533;&#65533;&#65533;f&#65533;&#65533;Zk~&#796526;oR&#65533;,A&#65533;&#65533;x&#65533;N\1%\&#65533;&#65533;&#65533;&#65533;!2&#65533;&#65533;&#65533;W&#65533;&#65533;&#32686;r&#65533;&#65533;1&#65533;LD&#65533;E&#65533;{&&#1558;&#65533;
&#65533;&#65533;&#65533;&#65533;&#65533;R?-&#65533;&#1465;/o	!&#65533;h&#65533;r&#65533;&#65533;E&#65533;&#1225;]&#65533;&#65533;&#65533;V&#65533;&#65533;d&#65533;&#65533;.rpa&#65533;i.&#65533;I&#65533;r&#65533;C&#765;&#65533;&#65533;&#65533;_p&#65533;I&#671;b<&#1590;&#65533;Q&#65533;&#65533;&#65533;&#65533;`6
b&#65533;Ppn[&#741;h&#1424;&#65533;&#65533;&#65533;&#65533; &#65533;sN&#65533;&#65533;E&#65533;&#65533;&#65533;&#65533;]H`&#65533;&#65533;zT&#65533;&#65533;es&#65533;&#65533;&#65533;G(&#65533;I,b&#65533;#PQ &#65533;&#65533;%w&#65533;s&#65533;&#65533;"&#65533;bL&#41368;&#65533;]&#65533;&#65533;;d&#65533;Vz&#65533;v<&#65533;&#65533;&#65533;e}&#65533;(R&#65533;&#1941;&#65533;&#65533;y&#65533;j&#65533;&#65533;=q&#65533;1r&#65533;&#65533;&#868;W&#65533;&#65533;&#65533;~^&#65533;&#65533;&#1876;a&#65533;&#65533;&#65533;&#65533;l&#65533;&#65533;\S&#65533;&#65533;V&#65533;lK&#65533;&#65533;&#65533;g&#65533;&#65533;M&#65533;i&#65533;{-\&#1576;&#65533;&#65533;R:&#1660;v4&#65533;v5&#65533;r&#65533;bYF&#65533;&#65533;
&#65533;qD`&#65533;&#65533;v&#65533;3&#65533;&#65533;9d&#65533;&#65533;K#&#65533;z&#65533;A&#841;!a!&#65533;S&#65533;F&#65533;&#65533;By&#65533;&#65533;H!}&#65533;&#65533;&#65533;	E&#65533;&#65533;a"&#65533;&#181;&#65533;&#65533;&#65533;&#65533;&#1300;&#65533;&#65533;&#65533;&#65533;&#65533;E&#65533;]&#65533;e&#65533;&#65533;&#65533;&#65533;y!&#65533;&#65533;&#65533;&#65533;c&#65533;&#65533;BXm&#65533;@&#908;b&#65533;&#65533;E&#65533;e2xZ&#65533;6x&#65533;&#65533;&#65533;&#1839;@&#65533;YA&#65533;J0&#65533;#&#65533;
&#1990;&#65533;&#65533;g&#65533;&#65533;4&#65533;|_<&#65533;y&#65533;wu&#65533;W&#65533;&#65533;[&#65533;hTJJF&#65533;O%&#65533;iHv&#65533;U&#65533;*&#65533;&#65533;I&#65533;6Q&#65533;l&#65533; F.&#65533;&#65533;r&#65533;&#65533;&#65533;'3J"B&#65533;s&#65533;4&#65533;	&#65533;f(&#65533;&#65533;&#717;&#65533;&#65533;&#65533;bYdl&#65533;&#65533;&#1208;&#65533;?c&#65533;&#432;&#65533;E&#65533;K&#65533;&#65533;&#65533;&#65533;&#65533;&#65533;f0a&#65533;B&#65533;<&&#65533;lg&#65533;k&#65533;&#65533;&#65533;E&#65533;&#65533;&#65533;S7&#65533;]8&#65533;9&#65533;>\&#65533;W&#65533;&#65533;&#65533;&#65533;&#1654;ql &#65533;)RF&#65533;E^v&#65533;"&#65533;_&#65533;&#65533;+&#65533;q&#65533;&#65533;&#1797;i&#65533;i0r&#65533;&#65533;T&#65533;&#65533;&#65533;&#65533;&#65533;*&#65533;&#65533;&#65533;&#65533;A&#65533;&#65533;&#65533;d*&#65533;|&#65533;w&#65533;4Q&#65533;A&#65533;D&#65533;z&#65533;%	FY&#65533;)i&#65533;	 &#65533;'=&#65533;&#65533;&#709;&#1295;K&#65533;)M8&#65533;&#65533;&#65533;2Q&#65533;R&#65533;	 &#65533;&#65533;&#65533;&#65533;#&#65533;g@	&#65533;\&#65533;&J&#65533;
@f&#65533;&#65533;&#65533;Nw&#65533;3K&#65533;TE&#65533;&#65533;L$&#65533;&#65533;c&#65533;#&#65533;08&#65533;&#65533;Q&#65533;(&#65533;T&#65533;&#65533;&#65533;A{2,&#65533;&#65533;&#65533;/T&#65533;&#65533;R&#65533;=&#65533;&#65533;&#65533;&#65533;n&#65533;&#65533;&#65533;g&#216;&#65533;&#65533;R&#65533;&#65533;&#65533;6&#23149;&#65533;ju&#65533;&#65533;&#65533;w:WF&#65533;z&#65533;&#65533;&#65533;u&#65533;&#65533;H&#65533;@&#65533;&#65533;&#65533;z#	Q&#65533;&#65533;wM&#65533;i&#65533;&#65533;K&#65533;
o&#493;%hKg7&#65533;&#65533;&#970;t&#65533;&#65533;,-P&#65533;&#65533;&#65533;&#65533;&#65533;`@&#65533;3  &#65533;&#997;&#65533;7&#65533; c&#65533;&#65533;d&#65533;VTl&#65533;]&#65533;K&#65533;&#65533;&#65533;&#65533;k&#65533;&#65533;&#565;0&#65533;&#65533;$N&#65533;&#65533;P&#65533;&#65533;d&#65533;VQ&#65533;&#65533;&#65533;4==&#65533;R5&#65533;&#65533;&#65533;&#65533;pY&#65533;n&#65533; &#1353;'&#58380;&#65533;&#65533;&#65533;&#65533;|&#65533;&#65533;;&#65533;-:&#65533;&#65533;GE0&#65533;&#65533;&#650;-&#65533;&#65533;&#65533;&#65533;&#65533;<`&#65533;>&#65533;&#65533;^&#65533;&#65533;&#65533;&#65533;&#770;&#65533;,&#65533;Q&#65533;H6U&#65533;&#135;&#65533;r+@&#65533;QJ&#65533;&#65533;Mc&#65533;X&#65533;?&#65533;R&#65533;&#65533;G&#65533;$&#65533;?T+ &#65533;&#65533;0&#65533;3
 z0>&#65533;&#65533;P &#65533;&#65533;.&#65533; +#&#65533;z&#65533;fv&#65533;&#65533;&#65533;&#65533;d&#65533;&#65533;&#65533;f1&#65533;&#65533;!&#65533;&#316;I&#17451;&#65533;&#65533;UlH&#65533;&#65533;tg&#65533;&#65533;9m&#65533;5IoAcXa5&#65533;&#544;&#65533;%&#65533;&#65533;&#65533;:N&#65533;&#65533;&#65533;v&#172;&#65533;&#65533;-kNY&#65533;&#65533;&#65533;L&#65533;&#65533;m&#65533;;&#65533;&#65533;z+w&#65533;P&#65533;;&#52447;5&#65533;w&#65533;&#65533;&#65533;&#65533;&#65533;<&#65533;*&#65533;N&#65533;&#65533;&#65533;&#65533;&#65533;D&#65533;&#65533;&#65533;f&#1507;!]&#1610;[&#65533;&#65533;&#65533;&#65533;tK&#65533;&#65533;&#65533;nt&#65533;5&#65533;&#65533;I&#65533;&#65533;&#65533;&#65533;&#65533;&#65533;&#65533;&#65533;&#65533;I&#65533;&#65533;&#65533;&#65533;i&#65533;K&#65533;&"&#65533;Z&#65533;Sp&#65533;aR&#65533;&#65533;pFoVu&#65533;:v&#65533;&#65533;&#65533;hJ`&#65533; &#65533;&#65533;A&#65533;&#65533;U&#65533;D&#1814;&#65533;&#65533;5o&#65533;&#65533;O&#65533;&#65533;_*&#1469;~&#65533;&#65533;&#1787;n&#65533;&#65533;~a&#65533;a&#65533;SZOU&#65533;&#65533;&#65533;&#65533;o+&#65533;&#65533;Z&#65533;&#65533;+&#65533;x&#1678;&#65533;X&#65533;%&#65533;&#65533;&#65533;&#65533;&#65533;,/v&#65533;	&#65533;&#65533;)^&#1034;#'&#65533;&#65533;&#65533;$w&#65533;&#65533;hA&#65533;8&#65533;:&#1671;&#65533;&#65533;&#65533;.uz>2&#65533;3e&#1373;&#65533;U&#65533;&#65533; &#65533;&#65533;#&#65533;j&#65533;l&#65533;&#65533;&#65533;&#65533;&#65533;&#65533;&#65533;&#65533;@F&#65533;y&#628;Ff&#65533;NU&#65533;
J&#65533;Y{&#65533;&#65533;A&#65533;-&#65533;&#65533;&#65533;&#65533;@&#315;&#65533;&#65533;&|&#1885;&#65533;L&#190;&#65533;&#65533;?n&#65533;F&#65533;v&#65533;B&#65533;&#65533;&#65533;}&#65533;`&#65533;&#65533;e&#65533;	~&#65533;&#65533;&#65533;&#65533;&#65533;&#65533;:&#65533;&#65533;0&#65533;&#65533;&#65533;E&#65533;`f&#65533;L&#65533;&#65533;&#65533;&#65533;&#65533;h&#65533;&#65533;g~&#65533;&#65533;u&#65533;&#65533;~&#65533;&#65533;&&#65533;&#65533;phlWY&#65533;PXa&#65533;&#65533;x(7wL&#65533;Rd.&#65533;Q&#65533;&#65533;i&#65533;&#65533;J4&#65533;q&#65533;B:&#65533;7&#65533;&#65533;Z'&#65533;c&#65533;&#65533; @f&#65533;s&#65533;@)&#65533;w&#65533;a&#65533;K&#65533; &#65533;&#65533;L&#65533;G6r&#65533;&#65533;&#65533;+&#65533;1\&#65533;b\&#65533;6|e P&}&#65533;r&#65533;p&#65533;l&#65533;t<&#65533;|a7I#(O&#65533; &#1014;&#65533;&#65533;80~&#65533;w&#65533;&#65533;X&#65533;&#65533;@eH&#65533;&#65533;}n8&#65533;w&#65533;Ewh&#65533;&#65533;&#65533;v&#65533;n8&#65533;&#65533;Gr5g&#65533;Ckz&#65533;&#65533;?`&#65533;H&#65533;&#65533;8~&#65533;&#65533;&#65533;mh&#65533;w&#65533;&#65533;&#65533;/&#65533;p&#65533;a&#65533;7&#65533;&#65533;h&#65533;8D@&#65533;&#65533;h&#65533;&#65533;&#65533;q&#65533;7J XB&#65533;5Z&#65533;*&#65533;&#65533;7%&#65533;>
V&#65533;&#65533;j&#65533;&#65533;z&#354;`j&#65533;&P6&#65533;o(c1&#65533; -&#65533;S.&#65533;Er&#65533;&#65533;<[&#65533;0&#65533;rdM&#65533;d&#65533;(!\&#65533;XX$D&#65533;&#65533;9+66}h9@&#65533;&#65533; &#65533;&#65533;&#65533;s&#456;&#65533;}&#65533;&#65533;&#65533;X&#65533;l&#53766;&#65533; &#65533;o&#65533;&#65533;9#&#65533;&#65533;xL&#65533;w&#65533;y&#65533;uHGq&#65533;\~Ef &#65533;&#65533;ws&#65533;&#65533;&#65533;&#65533;&#65533;gXy&#65533;&#65533;&#65533;&#65533;W&#65533;&#65533;A&#65533;&#65533;&#65533;&#65533;&#65533;;3q&#65533;&#65533;&#65533;]D&#65533;i&#65533;xi&#65533;i&#65533;&#65533;&#65533;&#65533;G&#65533;Lr!&#65533;R*&#65533;&#65533;&#65533;&#65533;z&#65533;&2&#65533;&#65533;=&#65533;b]&#65533;$D2&#65533;`&#65533;x&#65533;A&#65533;9?&#65533;sm7<c&#65533;kGt_&#65533;8|&#243;&#65533;<&#65533;&#65533;&#65533;S&#65533;&#1172;q&#65533;{&#65533;8&#65533;&#8715;&#1411;?&#65533;&#65533;$&#65533;&#65533;vb&#65533;#ie&#65533;&#65533;&#65533;&#1489;&#65533;h&#65533;&#65533;&#1552;&#65533;X&#65533;&#65533;$&#65533;&#65533; &#65533;&#65533;&#65533;&#65533;?LQ&#65533;&#65533;~9oi&#65533;&#65533;&#65533;-&#65533;XA&#65533;i&#65533;&#65533;&#65533;&#65533;Y_&#65533;(D&#65533;&#65533;&#65533;&#65533;&#65533;Q$ii&#65533;y&#65533;1&#65533;dze(f&#65533;up'w&#65533;A0I&#65533;&#65533;&#65533;:&#65533;z&#65533;a&#65533;N&#65533;Cp&#65533;&#65533;&#65533;&#65533;V+&#65533;&#65533;&#65533;`e&#1940;&#65533;K}&#25917;&#65533;=%&#65533;]&#65533;dN} &#65533;v&#65533;6J&#65533;&#65533;t&#65533;&#65533;&#65533;H&#65533;&#65533;5&#65533;Y&#65533;wX}&#65533;&#65533;&#65533;&#65533;&#65533;&#65533;g&#65533;&#65533;Z&#65533;G	Y&#65533;}yW&#65533;9'K2&#65533;&#1606;wofg&#65533;&#65533;a&#65533;[&#1913;&#65533;&#1830;&#65533;W&#65533;%&#65533;s=&#65533;&#65533;b&#65533;&#65533;WH&#65533;&#65533;>K&#65533;#9&#65533;&#65533;w&#65533;&#65533;b&#65533;v,'&#65533;&#65533;&#65533;&#65533;&#65533;/&#65533;Z&#65533;	2&#65533;&#65533;b&#65533;J0&#65533;n&#65533;#`k &#65533;&#472;s&#65533;&#65533;&#65533;&#1541;&#65533;)!&#1473;u&#65533;&#22271;)5&#65533;&#65533;`&#65533;|q|&#65533;&#65533;&#65533;l&#65533;E&#65533;&#65533;Z6&#65533;"&#65533;	&#65533;&#65533;&#65533;&#65533;G&#65533;)&#65533;&#65533;&#65533;&#65533;^i&#65533;@&#65533;&#65533;z&#65533;H&#65533;&#65533;t&#65533;w&#65533;&#65533;.&#65533;&#65533;&#1060;&#65533;)&#65533;kYl&#65533;&#1569;Mc&#65533;~_&#65533;]&#65533;&#65533;v(X&#65533;&#65533;HY&#65533;&#65533;&#65533;8&#65533;Bn&#65533;:&#65533;&#65533;;%I&#65533;&#65533;&#65533;#&#65533;&#65533;&#65533;CD&#65533;&#65533;&#65533;&#65533;&#65533;	&#65533;&#65533;>E&#65533;&#65533;&#65533;&#65533;&#65533;&#65533;&#65533;ZII&#65533;&#65533;A)&#65533;&#65533;&#65533;@8M&#65533;dO&#65533;>&#65533;(&#65533;&#65533;&#65533;&#65533;)JW&#65533;V&#65533;&#1369;W&#65533;&#65533;UV&#65533;:&#1538;ZDW&#65533;&#65533;A&#65533;&#65533;X&#65533;j&#65533;E:&#65533;&#64093;&#65533;H&#65533;p7&#65533;&#1458;$&#65533;&#65533;m}&#65533;6&#65533;O&#1031;&#65533;&#65533;hU>&#65533;&#65533;e&#65533;&#65533;\&#42325;&#65533;u&#65533;hc&#65533;&#65533;
F0&#65533;3&#65533;%r=B&#65533;&#65533;
&#65533;K&#65533;9"&#65533;YBY3&#65533;`&#65533;&#14994;&#65533;&#65533;&#65533;L&#65533;&#65533;&#65533;Y%&#480;&#65533;Vj7&#65533;j&#65533;U&#65533;Cf&#65533;&#65533;&#65533;&#1555;
&#450;&#65533;jLx&#65533;&#65533;&#65533;<&#65533;&#65533;6t
&#65533;&#65533;Bda&#65533;&#65533;&#65533;&#65533;:E&#65533;&#65533;&#65533;&#65533;uDQ&#65533;&#65533;&#65533;&#65533;	K&#65533;II&#65533;&#65533;&#65533;P&#65533;&#65533;&#65533;vw&#65533;&#65533;mBJ&#65533;M&#65533;	&#65533;pyo&#65533;Z&#65533;,[o&#65533;&#65533;&#65533;B&#65533;k*&#65533;b:&#65533;&#65533;g&#65533;&#65533;)$&#65533;&#65533;&#65533;Z&#65533;&#65533;q&#65533;p&#65533;x&#65533;y&#65533;H&#65533;[w8&#65533;&#65533;&#65533;Y&#65533;&#65533;Q&#65533;W&#65533;:!f&#65533;&#65533;&#65533;kT2D~&#65533;&#65533;&#65533;R2Za&#65533;v&#65533;=IpB -g*&#65533;s`C&#65533;.J&#65533;&#65533;y&#65533;v\8&#65533;&#65533;&#65533;&#65533;&#65533;&#631;&#65533;&#65533;I&#65533;&#65533;u&#65533;Kxq&#65533;&#65533;&#65533;}Dg&#65533;L&#65533;&#65533;Br&#65533;l&#65533;&#65533;&#65533;j5H&#65533;&#49715;&#65533;&#1642;&#65533;&#65533;Z&#65533;&#1856;&#65533;"~0~!'&#65533;&#65533;Cj&#65533;&#65533;z&#65533;wd&#65533;&#65533;"&#65533;i_2&#65533;I&#65533;&#65533;$IpdO^v~&Jp:&#65533;&#65533;B&#65533;&#65533;&#65533;$%Z&#65533;&#65533;&#65533;n1jC&#65533;&#790;&#65533;,gju&#65533;&#65533;&#65533;&#65533;&#65533;&#65533;7Hy &#65533;J&#1604;&#65533;&#65533;
&#65533;tr!&#65533;Z5&#65533;&#65533;&#65533;tD&#65533;&#65533;x&#65533;&#65533;P&#65533;|&#65533;&#65533;lv&#611;&#65533;&#65533;&#65533; &#65533;&#65533;&#65533;k&#65533;Q&#611;&#65533;cx&#65533;k&#65533;&#65533;&#65533;&#65533;&#65533;*&#65533;&#65533;&#1817;&#65533;{&#65533;mLb&#65533;&#65533;&#65533;+&#65533;&#65533;&#65533;)[&#65533;&#65533;;&#65533;&#65533;CY&#65533;=&#65533;&#65533;&#65533;:&#65533;&#65533;i84A&#65533;&#65533;X&#65533;&#1758;o&#65533;a3{'&#65533;&#65533;q&#65533;&#65533;w&#65533;&#65533;w&#65533;S#&#65533;Hba&#65533;&#65533;&#65533;&#65533;z&#65533;&#65533;&#65533;ak:L&#65533;&#65533;=&#65533; 00~&#65533;t&#65533;iu&#65533;2&#65533;[&#65533;8&#65533;G&#65533;&#65533;&#65533;4jD	&#65533;&#65533;&#65533;&#65533;&#65533;&#65533;?#&#65533;3&#1880;&#65533;[&#1541;&#65533;b&#65533;&#65533;&#65533;&#65533;&#359;&#65533;S&#65533;t8&#65533;&#65533;&#65533;f|o&#65533;&#65533;&#65533;&#65533;&#1720;f&#65533;&#65533;&#65533;&#65533;&#65533;i&#65533;&#65533;+&#65533;N&#65533;$e<&#65533;&#65533;&#65533;_V&#65533;&#65533;&#65533;{&#65533;&#65533;&#65533;&#65533;&#65533;/\&#65533;
&/&#65533;&#65533;&#65533;&#65533;+&#65533;&#65533;&#65533;&#65533;
&#65533;A=&#65533;U&#65533;Uk&#65533;&#65533;fZ0&#65533;Y&#65533;&#65533;&#65533;&#163400;&#65533;&#65533;zj&#704;&#65533;&#65533;&#1651;QEp Pe!&#65533;#&#65533;+X&~C@&#324;&#65533;&#65533;j&#65533;?&#65533;k&#65533;&#65533;&#65533;O&#65533;&#65533;&#65533;&#65533;C&#65533;|&#65533;&#65533;&#65533;&#65533;&#65533;&#65533;/j&#65533;< &#65533;9&#65533;&#65533;7&#65533;&#1116;&#466;&#1763;(&#65533;x&#65533;i<&#65533;Fv&#65533;-kl&#65533;L<&#65533;&#719;&#65533;&#65533;&#65533;&#65533;Ana&#65533;&#65533;&#65533;&#65533;5&#514;|&#643;f&#65533;&#1425;xG[&#65533;!k&#65533;&#65533;Lx9Xv&#62924;&#65533;&#65533;T{&#65533;&#65533;&#65533;&#65533;Y&#65533;&#65533;&#65533;&#65533;&#65533;&#65533;&#65533;ZDc&#65533;&#65533;&#29408;P&#65533;&#65533;&#65533;j&#65533;&#65533;R0@&#65533;&#65533;l&#65533;&#65533;&#65533;EF<&#65533;&#65533;{x&#65533;&#65533;&#65533;h &#65533;&#65533;|&#65533;&#65533;&#65533;\&#65533;G&#65533;&#65533;o&#65533;U&#65533;&#65533;&#65533;&#65533;,&#65533;&#636;&#65533;&#65533;u2&#65533;&#65533;&#65533;X&#65533;<&#872;{5&#65533;F&#65533;&#1356;&#65533;{&#65533;b&#65533;&#65533;&#65533;UtK$o&#65533;&#65533;&#65533;&#65533;&#65533;\&#65533;&#65533;&#65533;&#65533;&#65533;&#65533;uva&#65533;
&#65533;9&#65533;&#65533;&#65533;&#65533;\&#65533;w&#543;d&#1659;&#65533;&#65533;&#65533;p<QK&#65533;&#65533;w&#65533;&#65533;&#65533;-&#65533;&#65533;&#65533;&#65533;Q&#572;^+&#65533; 0Csa&#65533;&#65533;&#65533;0I&#65533;&#65533;rP&#65533;Y&#65533;&#65533;&#1670; &#65533;7&#65533;T KX`&#65533;Y6&#65533;|:&#65533;&#65533;(m&#65533;&#65533;&#65533;4S&#65533;.&#65533;&#65533;I&#1248;&#65533;&#65533;2&#860;9&#65533;33- %&#65533;&#65533;o&#65533;T&#65533;Yh&#65533;&#65533;>
N&#65533;&#1390;&#65533;&#65533;&#65533;&#65533;w>&#65533;&#65533;d&#65533;@&#65533;&#65533;&#65533;&#65533;;&#65533;&#169;hrF&#65533;[&#65533;P&#65533;<&#65533;]6&#65533;^&#65533;&#65533;@&#65533;UpJx &#65533;(d&#65533;&#203;,S1&#65533;4X&#65533;I&#65533;6s&#65533;z&#65533;A&#65533;&#65533;&#65533;&#65533;w&#65533;&#65533;Q&#65533;&#65533;Bc&#65533;rs &#65533;&&#65533;&#65533;&#65533;&#65533;&#65533;&#65533;[&#65533;&#65533;&#1545;&#65533;&#65533;I&#65533;&#65533;&#65533;&#727;]&#65533;&#65533;&#65533;U&#65533;&#65533;+M5&#1701;&#65533;&#65533;&#65533;c}&#65533;&#65533;&#65533;&#65533;&#65533;&#65533;&#65533;&#65533;*&#65533;#&#65533;&#65533;&#65533;&#65533;&#65533;4&#65533;&#65533;m&#65533;&#65533;!BU&#65533;s\W&#65533;&#65533;oU
&#65533;({&#65533;lxl&#65533;&#65533;%&#65533;<&#65533;/&#797;&#1428;Da&#65533;@).&#65533;&#1389;&#65533;&#979;I&#65533;&#65533;&#65533;R&#1043;|&#65533;!&#65533;&#65533;-q&#65533;-K<&#65533;&#65533;G&#2028;&#65533;^df&#65533;&#65533;&#65533;&#1937;&#65533;d;&#65533;&#65533;&#65533;=&#65533;&#65533;T&#65533;R&#65533;&#277;&#65533;p&#65533;&#65533;8 &#65533;D&#65533;&#1589;&#65533;&#65533;&#537;&#65533;&#65533;&#65533;&#65533;,&#65533;!Bx&#780; =&#65533;\j&#65533;&#543;&#65533;&#65533;G&#1772;&#65533;H&#65533;D&#65533;&#65533;US&#1787;&#1727;\v&#65533;&#65533;&#65533;&#468;`e&#65533;&#65533;&#65533;&#65533;8{&#65533;&#65533;&#65533;A&#65533;&#1265;&#65533;e&#65533;q&#65533;/J;&#65533;&#65533;&#65533;8&#65533;q&#65533;&#65533;y\&#65533;&#65533; vL&#65533;&#65533;T&#65533;&#65533;_&#65533;TJ&#65533;&#65533;&#65533;)&#65533;&#1689;&#65533;C&#1927;&#65533;&#65533;S{%&#65533;M&#65533;&#65533;Kc&#65533;&#65533;Z&#65533;>SP&#65533;&#65533;:&#65533;G&#513;\ &#65533;I`$p&#65533;&#65533;&#65533;]*&#65533;S&#65533;&#65533;UT&#65533;vn&#65533;>&#65533;&#1415;&#65533;>4}&#65533;&#65533;![9>&#65533;u&#65533;&#65533;&#556;&#65533;%&#65533;ll&#65533;&#65533;&#65533;&#65533;&#65533;I&#65533;&#65533; &#65533;&#65533;&#65533;9G@&#65533;U&#65533;l&#65533;&#65533;9&#65533;
&#65533;5e&#65533;&#65533;&#65533;<&#65533;&#65533;&#65533;&#65533;&#65533;6U&#65533;&#65533;&#65533;enM&#813;&#65533;nafo&#65533;&#65533;Y&#65533;&#65533;LlrZ&#65533;C&#65533;.&#65533;&#65533;&#1725;&#65533;&#65533;&#65533;W&#65533;&#65533;92&#65533;&#65533;&#65533;t@&#65533;"&#65533;r,&#65533;:I &#65533;&#65533;d:&#65533;&#65533;5	}&#65533;&#65533;&#65533;&#65533;&#65533;"!&#65533;&#65533;X}s&#65533;[&#65533;&#65533;m&#65533;4&#65533;&#65533;&#65533;q&#65533;{q^&#65533;Y==&#65533;&#65533;&#65533;&#65533;&#65533;K&#65533;&#65533;(&#65533;&#65533;&#65533;&#65533;&#65533;Yh&#65533;&#65533;z&#65533;{&#806;S-&#65533;&#65533;&#65533;&#65533;l&#65533;&#65533;&#65533;&#65533;&#65533;h&#65533;&#65533;H&#2044;&#65533;L"H&#65533;0$&#65533;&#65533;&#391;n&#65533;&#65533;&#65533;&#65533;W&#65533;&#65533;i&#65533;&#65533;&#65533;&#65533;BQ&#845;c&#65533;*&#543;&#65533;&#65533;&#1894;&#65533;&#65533;5&#65533;&#65533;&#65533;&#65533;;:ar3&#65533;n%&#65533;&#65533;&#65533;,&#65533;&#65533;4P&#65533;p&#1477;&#65533;&#65533;&#65533;<&#65533;&#65533;H	&#889;&#65533;5&&#65533;m&#65533;c&#65533;&#65533;!S&#65533;&#65533;4*&#65533;&#65533;&#65533;C&#65533;&#65533;N&#65533;&&#65533;&#65533;zT&#65533;&#65533;&#65533;&#2040;&#65533;&#65533;&#65533;4%	UE&#65533;&#65533;&#65533;+~^&#65533;C8&#65533;&#65533;&#65533;&#65533;&#65533; D&#65533;&#65533;&#65533;{&#65533;{&#65533;$r&#65533;&#65533;&#65533;N9&#65533;&#65533;=&#65533;&#65533;&#65533;&#65533;&#65533;H&#65533;3&#264;y&#65533;&#65533;h}&#65533;&#65533;&O&#65533;&#65533;&#65533;^VU&#65533;&#65533;%&#65533;&#65533;	&#65533;&#65533;&#65533;&#65533;&#65533;&#65533;&#65533;&#65533;@&#65533;&#65533;&#65533;&#65533;+&#65533;D&#65533;+&#65533;&#65533;B&#65533;y(&#65533;&#65533;Z&#65533;&#65533;`&#65533;e\&#65533;&#65533;&#65533;&#65533;_'&#65533;&#65533;c&#65533;x&#65533;&#65533;&&#65533;&#65533;&#65533;&#65533;&#65533;
&#65533;&#65533;&#65533;]&#65533;&#65533;&#65533;yab&#65533;&#65533;&#65533;h&#65533;R5&#65533;&#65533;=&#65533;E&#65533;&&#65533;&#65533;&)ww&#65533;&#65533;&#65533;&#65533;&#65533;&#65533;y &#65533;IH2b&#65533;&#65533;*S $\&#65533;p BI&#65533;@&#65533;&#65533;&#65533;&#65533;&#65533;Z&#65533;y&#65533;&#65533;&#65533;wR&#65533;dp&#65533;&#65533;IY'Q&#65533;,&#65533;r&#65533;&#726;&#65533;\:&#65533;hP&#65533;&#65533;}8&#65533;&#65533;&#1801;&#65533;'&#65533;&#65533;&#65533;&#65533;
&#65533;&#65533;&#65533;&#1239;&#65533;&#65533;*&#65533;&#65533;&#3473;&#65533;&#65533;H&#65533;&#65533;#*J&#65533;SaU5&#65533;&#65533;j&#65533;=&#65533;dK+&#65533;"BfIn&#65533;f#&#65533;&#65533;&#65533;&#791;&#65533;6u&#65533;(+&#1450;_Vk&#65533;&#65533;&#65533;&#65533;&#65533;&#65533;_&#65533;i_.&#65533;B,,K&#65533;9&#65533;&#65533;&#65533;T&#65533;(D&#65533;j&#65533;y&#65533;6&#802;&#65533;&#65533;&#65533;U&#65533;PJA&#65533;v&#65533;&#65533;&#65533;ze &#65533;bWH&#65533;&#65533;y&#65533;kW&#65533;m/&#65533;S&#65533;&#8327;Kr&#65533;&#1849;r"&#65533;&#65533;	&#65533;6&#65533;&#65533;&#65533;&#65533;;&#65533; &#65533;	 &#65533;&#65533;q&#641;&#65533;&#65533;'&#65533;&#65533;7!&#65533;"I&#65533;&#65533;e&#65533;B/&#65533;#>&#65533;&#65533;&#65533;&#65533;&#5411;c&#65533;W&#49599;&#65533;`&#65533;>9X&#65533;&#65533;&#65533;&#1282;L@&#65533;QVKU&#65533;`&#65533;&#65533;`&#65533;c&#65533;&#65533;7&#199;d&#65533;&#65533;K`&#65533;&#65533;&#535;V&#65533;%&#65533;"&#65533;/T&#65533;&#65533;JC&#65533;&#65533;&'w&#65533;mh&#65533;p&#65533;W &#65533;&#65533;&#65533;a!&#65533;&#65533;L<&#65533;&#65533;&#65533;&#65533;&#65533;&#65533;k&#65533;4&#65533;d)&#65533;,&#65533;Y$&#65533;D&#65533;(8&#261;&#65533;&#65533;&%&#65533;M]&#65533;&#65533;6&#785;(8#[4&#65533;&#65533;&#65533;&#65533;5&#65533;6 &#65533;&#65533;M&#65533;&#65533;&#65533;`\g&#65533;&#65533; &#65533;l&#65533;E&#531;m&#65533;=hh&#65533;&#65533;f&#65533;x&#65533;Q&#65533;&#65533;w&#65533;=&#65533;P5&#65533;g&#65533;GLI1&#65533;H&#65533;&#65533;&#743;C&#65533;\cr&#65533;{&#1636;f&#342;&#65533;&#65533;&#483;&#65533;&#65533;4&#65533;CM	x&#65533;&#65533;m&#65533;&#65533;N&#65533;&#65533;&#65533; &#65533;X&#65533;kzEj&#65533;A&#65533;&#65533;&#1354;H"&#1751;&#65533;&#894;:&#65533;Y0&#65533;&#65533;aIe&#65533;Q&#1068;sj&#65533;i&#65533;&#65533;*m&#65533;&#19842;/|&#65533;2&#65533;&#65533;-&#65533;$&K&#65533;&#65533;&#17630;f&#146;&#65533;&#65533;D$&#65533;=;&#65533;&#65533;&#65533;&#65533;&#65533;&#65533;&#65533;&#665;'&#65533;&#65533;3&#65533;^&#65533;&#65533;6|_&#65533;s&#65533;q04z+47=&#65533;&#65533;&#65533;9AL&#65533;Pa&#65533; &#65533;sL&#65533;]xTp*&#65533;&#65533;&#65533;&#65533;&#65533;m&#65533;q&#65533;$&#65533;3&#65533;{&#65533;y&#65533;&#65533;&#65533;i&#65533;&#65533;&#65533;D&#65533;*5&#65533;S&#65533;K&#16631;~&#65533;`E&#65533;>(&#65533;&#65533;%L5&#65533;&#65533;^&#1579;"&#65533;V*&#65533;&#65533;&#65533;&#1638;2&#65533;6&#65533;@&#65533;&#65533;&#1544;&#65533;V&#65533;F&#65533;&#597;Zx&#65533;;&#1126;&#65533;&#65533;&#65533;`&#658;;&#65533;&#65533;'vc&#65533;&#65533;1&#65533;&#65533;bEG&#65533;	&#65533;P&#923;&#65533;&#65533;&#65533;&#65533;&#65533;V&#65533;%J)Z&#65533;Y&#65533;e&#65533;/&#65533;&#65533;&#65533;&#65533;;&#65533;&#65533;4&#65533;Y 3&#65533;>H81t#1|T&#65533;I&#65533;&#65533;{*&#65533;&#65533;&#65533;&#65533;n,&#65533;;a&#773;&#65533;%{)C&#1681;Z&#283;&#65533;&#65533;]&#65533;&#65533;&#65533;&#65533;&#65533;&#65533;y&#65533;&#65533;&#65533;x&#65533;&#65533;&#65533;zy4}&#65533;&#65533;Y1&#65533;\&#65533;:&#568;A&#65533;b&#1082;&#65533;&#65533;&#65533;&#1070; :[&#65533;&#65533;*g&#65533;&#65533;&#65533;&#65533;&#65533;kbk&#65533;&#65533;&#65533;&#65533;&#65533;?&#773;eG4Q8&#65533;R@&#65533;!	r`&#65533;nVJ&#65533;&#65533;m&#65533;AW&#65533;&#65533;&#65533;&#65533;&#65533; A&#65533;&#65533;[&#65533;Ft&#65533;&#65533;&#65533;&#65533;&#65533;&#65533;&#65533;]=&#65533;\&#65533;.&#65533;%&#65533;&#65533;&#65533;p7&#65533;a&#65533;&#65533;&#65533;*6&#65533;&#65533;&#65533;t&#65533;&#65533;&#65533;&#65533;&#65533;&#65533;H&#65533;A&#65533;&#65533;&#65533;&#65533;)wJN@&#65533;C&#65533;&#65533;&#65533;P
@ 4<&#65533;&#65533;xO&#543;&#65533;&#131;&#65533;O&#65533;&#65533;#&#65533;&#65533;&#630;$&#65533;&#65533;pD(V6&#65533;^&#65533;&#65533;;&#65533;9&#65533;S_&#65533;&#65533;&#65533;&#65533;&#65533;@ iJC&#65533;M65%u$jr&#65533;&#1524;&#1593;&#65533;x&#65533;~&#65533;&#65533;&#65533;E4D&#65533;p	&#65533;Ya&#65533;&#65533;&#65533;2&#65533;&#65533;&#65533;&#65533;&#648;&#65533;&#65533;&#65533;&#65533;hK/&#65533;&#65533;$&#65533;3&#65533;n&#65533;q`,	&#65533;&#65533;&#708;&#65533;W	&#65533;
|,J&#65533;#&#65533;!]a&#65533;&#65533;l?&#65533;L&
Y&&#65533;m&#65533;X&#65533;nps:&#65533;Msv&#65533;K"&#65533;&#65533;&#65533;&8O&#65533;;&#65533;?&#65533;&#65533;&#1968;QX\N&#65533;&#65533;x)&#65533;&#65533;e&#65533;&#65533;&#65533;4&#65533;GN&#65533;l&#65533;Nq&#65533;&#65533;HD&#273;[5&#65533;&#65533;c&#65533;&#65533;T&#65533;j&#65533;&#65533;&#204;&#65533;Z&#65533;-MJ
&#65533;&#65533;&#65533;(&#65533;&#65533;1&#65533;W&#65533;&#65533;&#405;dt&#65533;&#65533;&#65533;&#65533;&#532;&#65533;&#65533;n&#65533;l<aKHCP2&#65533;&#65533;L&#65533; "4&#65533;S	&#65533;&#65533;&#65533;D&#65533;&#65533;iRZ&#65533;&#65533;d&#65533;&#65533;&#65533;&#65533;YWh0X4&#413;pCOf/qI&#65533;t5&#920;8&#65533;%X&#65533;K&#65533;XdQ&#65533;&#65533;x'MkZ&#65533;a&#65533;&#65533;p&#65533;@&#65533;o&#65533;&#65533;84&#65533;&#65533;m&#65533;#8(u2&#65533;N&#65533;@:O&#65533;-$&#65533;&#65533;&#65533;TL6&#65533;E&#65533;&&#65533;&#65533;&#65533;$x&#65533;O&#65533;&#65533;2&#65533;&#65533;)0&#1602;~/&#65533;j&#65533;e&#65533;Y&#65533;&#65533;&#152;&#65533;&#65533;h7&#65533;&#65533;k a&#65533;d>&#65533;g&#65533;FR&#65533;&#65533;&#65533;Z&#65533;B&#65533;@&#65533;*&#65533;)&#65533;1&#65533;&#65533;A&#65533;&#65533;&#1193;%&#65533;&#65533;{&#65533;P&#65533;6&#65533;&#65533;&#65533;i&#65533;&#65533;&#65533;&#65533;W~&#65533;m	&#65533;&#65533;I&#65533;K&#65533;}&#869;&#65533;&#204;&#65533;B&#65533;&#65533;]&#65533;p&#65533;F&#65533;@(J&#65533;&#1889;u2`&#65533;&#65533;&#65533;t&#65533;&#65533;L&#65533;&#65533;/9c&#65533;&#65533;&#65533;DE&#65533;&#65533;i&#65533;K&#65533;&#1885;&#65533;&#65533;M&#65533;b &#65533;&#65533;|C&#65533;&#65533;>C=&#65533;v$Q&#65533;&#65533;A>&#65533;&#65533;&#65533;L&#65533;&#65533;Z-&#844;&#65533;&#65533;&#65533;h&#65533;&#65533;&#65533;0eG<&#65533;a&#1553;&#65533;$v#F(z/Tqg&#65533;0&#65533;&#65533;w&#65533;&#65533;_T&#65533;&#65533;BNd+&#65533;
)&#65533;H4j&#65533;&#65533;&#65533;R&#65533;&#65533;&#65533;&#65533;&#65533;[&#65533;\&#65533;&#65533;b6&#65533;&#65533;?tLo-&#65533;\Y&#65533;&#65533;^&#65533;j&#65533;SHx&#65533;r&#65533;W&#65533;n0&#65533;L&#65533;&#65533;&#65533;&#65533;&#65533;&#65533;Z&#65533;[A&#65533;V&#65533;^&#65533;UR&#65533;&#65533;&#65533;&#65533;&#65533;@&#65533;&#65533;&#65533;&#65533;&#134;&#65533;E&#65533;n{i&#65533;&#65533;p2&#65533;&#65533;-&#722;&#65533;&#65533;a&#65533;M&#65533;&#390;&#65533;c&#65533;&#65533;h&#65533;&#65533;&#65533;G&#65533; Q&#65533;y&#65533;&#65533;?&#142;o&#65533;,&#65533;	&#65533;F&#65533;&#65533;&#65533;&#65533;)&#65533;&#65533;@6&#65533;&#65533;&#65533;6p&#65533;&#65533;=&#65533;&#65533;D&#65533;=_"&#65533;@&#65533;")&#65533;&#65533;&#65533;&#65533;&#65533;c:t8D&#65533;dn+9d&#65533;&#65533;&#65533;-&#325;&#65533;
&#65533;4	&#65533;hB&#65533;&#65533;6GC&#65533;&#65533;&#65533;qe&#65533;&#65533;0z&#65533;&#65533;&#65533;&#65533;I&#65533;.x&#65533;z&#65533;Y&#65533;&#65533;&#65533;*&#65533;&#65533;c&#65533;&#65533;'b&#65533;"&#65533;A1dL=&#65533;&#65533;Y&#65533;&#65533;:&#65533;&#65533; &#65533;&#65533;l&#65533;&#65533;'zOR&#65533;&#65533;&#65533;&#65533;&#65533;&#65533;&#65533;Qv$&#65533;&#65533;>&#65533;&#65533;&#65533;0xf&#665;g&#65533;&#65533;0&#65533;Q&#65533;&#65533;&#65533;&#65533;?]4&#65533;&#65533;y>&#65533;&#65533;Yc&#65533;22p&#65533;&#1514;&#65533;&#65533;@O1@'&&#65533;&#65533;&#65533;d[H/&#65533;&#65533;]&#65533;l&#65533;&#65533;&#65533;"dU&#65533;&#65533;1&#65533;&#65533;&#65533;&#65533;&#1714;%)&#65533;qJ&#65533;&#65533;&#1190;&#65533;_8&#65533;&#65533;k9+/*wN&#65533;F&#65533;7&#901;N&#65533;%\o&#65533;&#65533;&#65533;,n&#65533;Uw!&#65533;m&#531;n&#65533;&#65533;&#42642;e&#65533;&#65533;oVY&#65533;&#65533;M&#65533;&#65533;&#65533;/&#65533;&#65533;&#65533;&#65533;f&#65533;&#65533;&#65533;p ,J&#65533;D&#65533;OT&#506;&#65533;&#65533;&#65533;:&#65533;&#65533;M,&#65533;u&#65533;&#65533;&#65533;&#65533;&#65533;h&#65533;&#812;&#65533;&#65533;&#65533;`{&#65533;&#65533;
&#65533;&#65533;&#65533;U&#65533;&#65533;&#65533;&#65533;&#65533;&#65533;&#65533;&#65533;=;%&#65533;&#65533;K&#65533;c&#65533;l&#65533;&#65533;6C&#65533;C&#65533;&#65533;|H&#65533;&#65533;&#65533;&#65533;&#65533;Z&#65533;<8&#65533;VOE&#65533;`[B&#65533;2&#65533;&#65533;&#65533;u&#65533;&#2031;&#65533;&#65533;&#65533;&#65533;m&#65533;&#65533;\XZ&#1764;A&#65533;vi&#65533;^#v&#65533;&#65533;bp	&#65533;=&#65533;&#65533;=&#65533;aw&#1767;v4n&#65533;Ue&#65533;%&#65533;yXg&#65533;:&#65533;&#65533;U&#65533;e&#65533;&#65533;k&&#65533;o&#65533;a(L&#65533;1&#65533;a&#65533;&#65533;g&#65533;%&#65533;f&#65533;E&#65533;&#65533;4;k&#65533;Vs&#65533;&#65533;3"&#65533;7 &#65533;&#65533;h&#65533;f&#65533;&#65533;&#65533;&#65533;&#65533;W&#65533;&#65533; &#65533;&K&#65533;&#65533;h &#65533;%H&#65533;n&#65533;2{T u1e	kw2QcirNA&#65533;|&#65533;&#65533;|Z}&#65533;4y&#65533;}Nc&#65533;f@QX}&#65533;&#65533;a&#65533;s9X~y&#65533;u&#65533;&#65533;l&#65533;^l&#65533;v&#65533;&]Pu&#65533;&#65533;&#65533;&#65533;T&#65533;g|Q&&#65533;&#65533;w&#65533;]R&#65533;L&#65533;d&#65533;&#65533;W^&#65533;&#256;
Xx&#65533;&#65533;&#65533;&#65533;&#65533;/(&#65533;e&#65533;VT^&#65533;XL&#65533;y&#65533;&#65533;<(N &#65533;`M`&#65533;{&#65533;:&#65533;&#65533;&&#65533;CzKTh&#65533;&#65533;&#65533;&#65533;/&#65533;Zy1q<&#65533;&#65533;&#65533;G&#65533;&#65533;u1bu&#65533;&#65533;&#65533;oAs&#65533;nJx1&#65533;@n&#212;}$&#65533;&#65533;g&#65533;5=[&#65533;&#65533;&#65533;F}Q&#65533;&#397;&#1410;s"7i&#65533;&#65533; %Ul`&#65533;c&#65533;&#65533;l<V{J!^sX&#65533;b7K&#65533;&#65533;x&#65533;xwP&#65533;t&#65533; e&#65533;jg&#65533;\&#65533;&#65533;&#65533;&#744;&#65533;&#65533;*r&#520;&#65533;Q&#42120; &#65533;wpg&#65533;&#65533;K&#65533;&#65533;J&#65533;7&#65533;6D&#65533;B6&#65533;3v6&#65533;&#65533;6M&#65533;X&#65533;wVDQ&#65533;Vh&#65533;bD&#65533;&#65533;B&#65533;=&#321;z&#65533;M0&#65533;&#65533;&#65533;"&#65533;`&#65533;a&#65533;&#65533;&#65533;[&#65533;&#65533;&#65533;`&#65533;w&#65533;u&#65533;{&#65533;{6&#65533;{8&#65533;/`fY&#132;&#65533;Cu#&#65533; UX&#65533;&#65533;&#65533;MW&#65533;&#65533;&#1432;&#65533;&#65533;&#65533;ba&#65533;4^Y}&#65533;r+&#65533;&#65533;$6&#65533;&#65533;8iq&#65533;&#65533;&#65533;W4~<&#65533; &#65533;u?H&#65533;&#65533;V&#65533;y&#65533;vv&#65533;Rx&#65533;G}9~&#65533;&#65533;&#65533;h&#65533;&#65533;!&#65533;&#65533;&#996805;`&#65533;&#65533;>	&#65533;&#65533;&#65533;x&#65533;&#65533;h.&#65533;&#65533;]M&#65533;.&#65533;&#65533;h&#65533;z8&#65533;&#65533;x&#65533;q7I&#65533;Y&#65533;&#65533;&#65533;1$&#65533;" &#65533;&#65533;#&#65533;1$XM&#65533;DV'&#466;CHvrq&#65533;&#65533;h&#65533;&#65533;&#65533;9B&#65533;k&#34202;&#65533; &#65533;ayw4s&#65533;@.VF&#65533;gP&#65533;ySwZ&#65533;&b#&#1429;Zy&#65533;&#65533;&#581;cy&#65533;\&#589;&#65533;&#65533;9&#65533;&#65533;&#65533;8G&#65533;&#65533;&#65533;8&#65533; &#65533;&#65533;&#65533;&#65533;tp&#65533;&#65533;&#65533;G[f!r&#65533;&#65533;G&#65533;&#65533;7.&#65533;&#65533;q&#65533;i7n&#65533;&#65533;&#65533;&#65533;&#65533;&#65533;&#65533;Sw	&#598;y&#65533;&#65533;i&#65533;&#65533;Vo59&#65533;8&#65533;foS%T&#65533;%Y&#65533;9C&#65533;&#65533;8f&#65533;OE&#65533;&#65533;W6&#34460;&#65533;|&#65533;!&#65533;&,&#65533;_&#65533;w1&#65533; P&#65533;/ 1ri&#65533;&#65533;&#65533;&#65533;`"&#65533;&#65533;&#65533;D&#65533;88@1&#65533;&#65533;XUP&#65533;&#65533;1&#405;U&#65533;&#65533;&#65533;y&#65533;W	=Wi&#65533;&#65533;i&#65533;X
&#65533;&#65533;X&#65533;&#65533;&#65533;tW&#65533;
&#65533;&#65533;+&#65533;E&#65533;&#65533;]s~&#65533;&#65533;PdCFT,&#65533;~d&#65533;m&#65533;E&#65533;zx&#65533;@D&#65533;8&#65533;4&#65533;<:P&#65533;e&#65533; &#65533;&#65533;&#417;&#65533;&#65533;fh&#65533;&#65533;&#65533;98^UU&#65533;&#65533;P*&#65533;&#65533;w}&#65533;Sr&#65533;&#65533;y&#65533;&#65533;p &#65533; &#65533;)&#65533;&#65533;&#65533;&#65533;~fM&#65533;&#65533;&#65533;4&#65533;i&#65533;&#65533;&#65533;M&#65533;&#65533;M&#65533;&#65533;;J&#65533;T&#65533;f&#65533;&#65533;&#65533;&#65533;&#65533;I&#65533;&#65533;q2a&#65533; &#65533;f]&#65533;iH&#65533;w&#65533;%&#65533;&#65533;t^&#541;Y&#65533;bNZ&#65533;&#65533;yW%&#65533;V$&#65533;Y&#65533;&#65533;X&#65533;[z&#65533;&#65533;~&#65533;&#65533;&#65533;M7;&#65533;&#65533;&#65533; &#65533;&#65533;&#65533;W&#854;rt&#65533;&#65533;&#65533;~&#65533;2i&#65533;&#65533;&#65533;$TyF&#65533;p&#65533;&#65533;6f&#6606;Y&#65533;&#65533;&#65533;E&#65533;&#65533;&#65533;d6&#65533;zo&#65533;8v &#65533;u&#65533;&#65533;y:&#65533;\&#427;&#65533;&#65533;&#65533;&#648;&#65533;&#65533;&#65533;&#65533;1S&#1321;` &#65533;&#65533;p&#65533;&#65533; &#1281;6&#65533;&#65533;&#65533;&#65533;&#65533;B(&#65533;0&#65533;&#65533;&#65533;7y&#65533;&#65533;<&#65533;&#65533;&#65533;&#65533;&#65533;y+&#65533;&#65533;&#65533;)&#65533;z&#65533;8&#65533;&#65533;&#65533;:&#65533;&#65533;J&#65533;&#65533;Zt&#1225;&#65533;iB&#65533;]&#65533;&#65533;&#65533;
&#65533;&#65533;:j&#65533;I&#65533;&#65533;4&#65533;[Z>&#65533;<&#65533;&#65533;Q[&#65533;&#65533;&#65533;c\{?&#65533;o&#65533;&#65533;&#65533;O&#535;&#65533;%"&#65533;d{38as&#65533;&#1283;&#65533;w&#65533;n&#65533;&#1048;&#65533;&#65533;	Y&#65533;&#65533;&#65533;iw&#65533;&#65533;&#65533;S6&#65533;J&#65533;xv &#65533;_&#65533;&#65533;&#62852;0&#65533;&#65533;&#65533;&#65533;&#65533;#&#65533;&#65533;*P s)&#65533;h&#65533;&#65533;&#65533;&#65533;0&#65533;&#65533;;&#65533;z&#65533;&#65533;&#65533;C&#65533;
6H&#490;w&#65533;`&#65533;&#65533;bl&#65533;FRP53&#915;6&#65533;&#140;&#65533;oPUc_&#65533; J&#65533;&#1721;&#65533;&#65533;ZY]&#65533;&#65533;&#65533;&#65533;yY&#65533;&#65533;W&#65533;&#65533;zcS&#65533;:&#65533;3E&#65533;&#30286;&#65533;&#1717;&#65533;:&#65533;@&#65533;	:&#65533;&#65533;vfW&#65533;[T+J8&#65533;Jc&#65533;&#65533;O&#1525;&#65533;cC&#65533;&#65533;<&#65533;C&#65533;5&#65533;&#65533;w&#65533;&#65533;&#65533;&#65533;&#65533;&#65533;&#65533;&#65533;&#65533;q&#65533;&#65533;xv&#65533;Z]&#65533;=uG&#65533;n&#65533;&#65533;M"9&#65533;&#65533;+&#18714;?	 ,&#65533;&#65533;&#15480;&#65533;&&#65533;)&#65533;h&#65533;&#65533;2&#65533;&#65533;(aEM&#65533;&#21100;&#65533;&#65533;aDH&#65533;Al&#65533;&#65533;j&#65533;&#65533;(6aK&#65533;&#65533;&#65533;)jQ&#65533;&#65533;M&#65533;&#65533;&#599;&#65533;OK&#65533;&#678;&#65533;^j&#65533;N&#65533;&#65533;4&#65533;&#65533;*&#65533;[&#65533;&#65533;&#65533;5&#65533;9&#65533;&#65533;&#65533;&#65533;&#65533;&#65533;&#65533;d*r&#65533;&#65533;Wf&#1521;-&#65533;	zZ&#65533;&#65533;&#65533;&#65533;&#743;&#65533;&#65533;:+&#65533;&#65533;&#65533;f&#65533;8&#65533;&#65533;W ^&#65533;>^&#65533;R&#65533;&#65533;&#65533;8*}Z&#65533;&#65533;&#1760;,&#65533; &#65533;&#65533;&#65533;1&#65533;&#65533;@ gp
Q&#65533;&#65533;v+&#65533;K2&#65533;&#65533;1&#65533;&#65533;@L5&#65533;&#65533;3&#65533;&#65533;kN&#65533;i&#65533;&#178;&#65533;JY&#65533;&#65533;&#65533;H&#65533;&#65533; q &#65533;&#65533;&#65533;&#65533;vb&#65533;&#39202;&#65533;&#65533;&#251;&#65533;&#65533;&#242;&#798;A&#65533;&#65533;##&#65533;2#&#65533;r5'&#65533;&#65533;d:&#65533;&#65533;&#65533;&#437;j*&#65533;&#65533;*|&#65533;;w&#65533;&#65533;7q&#65533;&#65533;w&#65533;&#1855;&#65533;&#65533;&#65533;j{&#65533;C:&#65533;&#65533;&#65533;R9&#65533;&#65533;&#797;&#65533;&#65533;&#65533;
&#65533;S&#65533;&#65533;&#65533;d&#65533;j<&#65533;&#65533;&#65533;&#65533;L&#65533;6&#65533;zI&#65533;&#65533;&#65533;~&#65533;K{&#65533;&#65533;&#65533;L&#65533;&#65533;,&#65533;&#65533;&#65533;5&#65533;&#65533;&#546;k&#65533;=@O&#65533;'&#65533;&&#65533;&#65533;7Ps&#65533;&#211;2&#65533;U&#65533;&#35545;i&#237;&#65533;&#65533;?&#65533;@&#523;&#65533;&#65533;m&#65533;&#65533;M&#65533;&#65533;&#65533;;&#753;&#65533;y!l&#65533;&#65533;:&#65533;&#65533;&#65533;&#65533;&#65533;&#65533;&#1026;H&#65533;&#65533;8	&#813;&#65533;M\,&#65533;&#65533;&#65533;W&#65533;&#65533;RG&#65533;&#65533;	-&#65533;l&#65533;&#65533;&#65533;&#65533;vtq&#65533;&#65533;&#43499;&#65533;C&#65533;|&#65533;r&#65533;&#65533;f?&#65533;&#65533;u&#65533;K&#65533;\&#65533;&#65533;m&#65533;$\&#65533;u&#65533;G&#65533;&#65533;^&#65533;&#65533;  ~&#65533;&#470;G{&#65533;P &#65533;&#65533;,P)&#65533;&#65533;&#535;&#65533;"&#65533;&#65533;&#65533;o&#65533;&#65533;&#65533;&#65533;&#65533;^b$&#65533;]I}>iiG*&#496;&#1292;&#65533;&#65533;iQ2&#65533;tg3&l&#65533;&#65533;I&#65533;'-&#65533;L&#65533;+]&#759;&#65533;&#65533;&#65533;&#65533;&#65533;&#1835;Kg&#65533;&#65533;&#65533;&#65533;6&#1870;&#65533;i&#65533;$&#65533;&#65533;;&#65533;&#65533;&#65533;u&#65533;B&#65533;o&#65533;
b&#65533;	&#1516;&#65533;&#65533;80&#65533;&#1864;&#65533;&#65533;9&#65533;e	&#65533;*&#65533;&#941;&#65533;&#65533;&#65533;&#65533;&#65533;&#1804;&#65533;'l&#65533;&#65533;`&#65533;L&#65533;1}|&#65533;d&#65533;S&#65533; 0 N&#65533;&#65533;&#65533;J;&#65533;&#65533;k@&#65533;&#65533;S$&#1483;&#65533;D&#65533;&#65533;_P&#65533;&#65533;:&#65533;G'&#65533;
&&#1584;&#65533;<9&#65533;&#65533;&#65533;F#4	&#65533;&#1541;^&#65533;i~&#65533;&#65533;&#65533;&#65533;&#1147;X&#65533;&#65533;&#65533;]&#65533;@&#65533;&#65533;'&#65533;&#65533;A&#65533;l&#65533;&#65533;&#65533;&#2047;&#65533;&#65533;2&#65533;&#65533;c&#65533;&#65533;&#65533;&#65533;(=&#65533;?&#65533;&#1369;&#65533;C&#476;&#65533;&&#1945;.&#65533;7:&#65533;c &#65533;&#65533;w&#65533;h&#65533;I@&#65533;P&#65533;&#65533;$&#65533;IeT}&#65533;&#65533;:&#65533;&#65533;&#65533;I&#65533;&#65533;\6&#65533;&#65533;&#65533;v&#65533;&#65533;=p &#65533;M&#65533;"@&#65533;&#65533;&#65533;&#65533;&#65533;-&#65533;]k0&#65533;u6`b&#65533;&#65533;j&#65533;D&#65533;=&#65533;&#65533;]&#65533;l&#65533; &#65533;<J&#65533;3&#65533;I&#65533;=&#65533;&#65533;&#65533;&#577;=&#65533;!&#65533;&#65533;&#65533;
}F&#65533;&#65533;&#65533;&#65533;&#701;k&#65533;H&#65533;&#65533;&#65533;QI&#65533;&#65533;&#65533;&#65533;g}`&#65533;&#65533;&#65533;&#65533;&#65533;&#65533;&#1162;>,&#65533;4&#65533;&#65533;&#65533;U=M&#65533;&#65533;Ae&#945;&#65533;&#65533;&#65533;m@&#65533;&#65533;xT6&#65533;l&#65533;&#65533;&#65533;&#65533;&#65533;2&#65533;&#65533;&#65533;&#785;&#65533;~P&#65533;&#65533;&#65533;y;&#899;&#65533;G&#65533;&#65533;z&#65533;&#65533;&#65533;&#65533;` 0&#65533;&#65533;c&#65533;pR &#65533;&#65533;&#65533;&#65533;&#65533;&#65533;:&#65533;#&#65533;@&#65533;&#65533;&#65533;&#65533;qm!kNPg5a&#65533;&#65533;&#65533;&#65533;&#65533;Q&#65533;$&#65533;k.]&#65533;Iz&#65533;&#65533;&#716;&#65533;!k&#65533;&#1586;&#65533;&#65533;4&#52364;6&#65533;&#65533;'&#65533;Y&#65533;&#65533;!mP4b&#65533;&#65533;-~&#65533;&#65533;_&#65533;&#65533;&#65533;&#65533;f&#65533;	c&#65533;&#65533;Z7R&#65533;&#65533;&#1264;&#65533;&#65533;Ndk&#65533;&#65533;U-&#65533;@H*&#65533;&#65533;&#65533;"r&#65533;&#65533;&#65533;`a^&#65533;&#65533;eUlB&#940;&#65533;&#65533;l&#65533;)&#65533;&#65533;&#65533;=&#65533;&#1885;^&#65533;'&#65533;&#65533;&#65533;!	<&#22968;&#65533;&#65533;&#65533;&#65533;&#1821;&#65533;g}+&#65533;;:vT&#65533;&#65533;cN&#65533;q&#65533;&#65533;3&#65533;&#65533;tqO&#65533;&#65533;&#65533;I&#65533;v&#65533;\~{&#65533;v&#65533;&#65533;&&#65533;&#65533;'&#65533;&#65533;&#1733;@&#698;&#65533;jG&#65533;Fz&#65533;x&#65533;1&#65533;&#65533;%}&#65533;&#65533;&#65533;&#65533;&#65533;&#65533;&#65533;&#65533;&#166;)&#65533;k&#65533;&#65533;&#65533;&#65533;&#65533;X&#65533;J&#65533;&#65533;^&#65533;8&#65533;&#65533;&#65533;1O&#65533;V&#65533;&#65533;[;cB&#65533;&#65533;!5&#65533;&#65533;T&#65533;&#65533;Us&#65533;R&#65533;&#65533;=&#65533;&#65533;&#65533;k&#65533;&#189;&#65533;&#65533;&#65533;;&#65533;&#65533;d&#65533;&#65533;&#65533;J&#65533;&#65533;N&#65533;&#65533;
&#65533;&#65533;p&#65533;4&#65533;&#65533;I&#65533;&#65533;&#65533;&#65533;&#65533;;C50&#1882;&#65533;&#65533;1&#65533;|7&#65533;i&#65533;&#65533;M&#65533;&#65533;m&#65533;&#65533;`&#65533;S:&#65533;&#65533;7&#65533;3&#65533;F@&#49835;&#65533;Df_&#65533;o/&#65533;&#65533;,&#65533;sO&#65533;&#65533;&#65533;j&#65533;H&#65533;V&#65533;&#65533;?&#774;fu/Q{&#65533;
&#65533;&#65533;&#65533;&#65533;&#65533;&#1612;&#1274;t&#65533;&#65533;(`&#65533;V3&#65533;^\&#65533;UZ&#65533;&#65533;/&#65533;&#65533;&#65533;&#65533;&#65533;&#65533;&#65533;&#65533;&#65533;&#65533;&#65533;^&#65533;&#65533;&#65533;&#65533;&#65533;&#65533;e&#65533;&#65533;n&#65533;&#65533;%&#65533;&#65533;&#65533;}&#65533;&#65533;&#65533;&#65533;&#65533;n&#65533;&#65533;&#65533;&#65533;&#65533;&#65533;&#65533;&#65533;&#65533;&#65533;&#65533;&#65533;&#65533;D&#65533;&#65533;&#540;&#65533;H&#65533;&#65533;|&#65533;V&#65533;&#1400;&#65533;&#339;&#65533;&#65533;&#65533;"4" =&#65533;*&#65533;0&#65533;&#65533;]&#65533;
&)1IS7&#65533;<&#65533;Cp&#65533;&#65533;.P&#65533;&#65533;&#65533;&#65533;H$'"B&#65533;3D&#65533;)E&#65533;L)"&#65533;&#10252;&#65533;\d aD&#65533;(I&#65533;$&#1649;&#65533;H&#65533;&#65533;8&#668;&#593;&#65533;<&#65533;I&#65533;&#65533;$&#65533;&#65533;'&#65533;&#65533;z&#65533;O&#65533;%U&#65533;&#65533;&#65533;&#65533;&#65533;(P&#65533;G&#65533;t: &#65533;I&#65533;X&#65533;&#65533;&#65533;&#1490;k &#65533;_iR)"&#65533;&#65533;Y&#65533;hKzH&#65533;@&#65533;&#65533;3s&#65533;&#65533;7&#65533;&#65533;a&#65533;&#65533;+&#65533;/_ &#65533;lO&#65533;&#65533;&#65533;&#65533;&#1602;&#65533;8&#65533;&#65533;&#267;C96&#65533;&#65533;r.
&#65533; _&#65533;&#65533;&#858;&#65533;&#493;f&#65533;uJ&#65533;&#65533;&#65533;&#65533;BSS&#65533;&#65533;&#65533;gj&#65533;1&#65533;n&#65533;L&#65533;gn^R&#65533;&#65533; &#65533;&#65533;9&#65533;&#629;&#65533; &#65533;G&#65533;_{&#65533;|&#65533;&#65533;	&#65533;&#65533;&#65533;(Py&#65533;&#65533;,jg '&#239;&#65533;:G&#65533;&#65533;,"&#65533;H&#65533;&#65533;&#65533;j&#654;&#65533;R&#65533;&#65533;&#65533;,&#484;9&#65533;&#65533;#&#65533;)&#65533;&#65533;F=&#65533;VRS1&#65533;SC&#65533;%I&#65533;&#65533;&#1347;J&#65533;%!|&#65533;E&#65533;E&#65533;exa\qI&#65533;&#65533;j&#65533;p&#65533;&#65533;&#873;&#65533;W^$&#65533;&#65533;E&#65533;\|&#65533;G&#1547;0&#65533;&#65533;C_Ih&#65533;J$&#65533;&#65533;&#65533;&#65533;(&#65533;M&#65533;ci&#65533;&#65533;&#65533;f&#832;&#65533;7&#65533;&#65533;b&#1746;&#65533;&#65533;&#65533;&#65533;i?&#65533;&&#21813;)v&#65533;w&#65533;=&#65533;#i&#65533;i&#65533;4&#65533;&#65533;V&#65533;&#65533;&#65533;A;&#65533; &#65533;9&#65533;%W &>&#65533;&#65533;&#65533;MW&#65533;&#65533;&#65533;d&#65533;C&#65533;&#1873;&#65533; &#65533;&#65533;&#65533;&#951;uuUGB-&#65533;QZua-&#65533;&#65533;R&#65533;e&#65533;&#65533;]<&#65533;&#65533;&#65533;&#65533;K'8*UC(hOR&#65533; z&#65533;A8&#65533;_&#65533;U&#65533;&#65533;&#65533;&#65533;&#65533;!&#65533;&#65533;J&#65533;]"&#352;W&#65533;&&#65533;&#65533;&#969;
V&#65533;.&#65533;&#65533;&#65533;t@&#65533;1&#65533;&#65533;X&#65533;&#65533;5&#65533;&#65533;&#65533;l)K&#65533;&#65533;	&#65533;C&#65533;9iI/&#65533;&&#65533;&#890;&#65533;p&#65533;&#65533;
&#65533;&#65533;.&#65533;&#65533;&&#65533;&#65533;&#65533;{PQ.&#65533;f3&#65533;&#65533;A&#65533;;K87&#65533;@d&#65533;p&&#65533;&#65533;&#65533;^&#65533;p&#65533;k&#65533;&#65533;\s$=&#65533;&#65533;&#65533;&#65533;Cu	&#65533;&#65533;;&#65533;&#65533;&#65533;&#65533;&#65533;iDh`&#65533;QL&#65533;&#444;&#65533;)&#65533;*&#65533;&#65533;&#65533;&#65533;H&#65533;&#65533;&#65533;&#65533;y&#65533;a9$&#65533;&#65533;&#65533;[&#65533;&#65533;&#65533; &#65533;&#65533;&#65533;~J&#65533;&#65533;o5XsSP&#65533;)&#65533;X&#65533;h&#65533;&#827;&#65533;|&#65533;&#65533;\@&#65533;Y&#65533;&#65533;C&#65533;'j&#65533;&#65533;&#946;3j&#65533;&#65533;X'V^{&#65533;q&#65533;&#65533;-%{&#65533;2L&#65533;J#&#65533;n&#65533;&#1814;&#65533;&#65533;Hn&#65533;8
N.&#65533;#&#65533;&#65533;F$&#65533;&#65533; &#65533;Z2&#65533;&#65533;&#65533;.e&#65533;&#65533;{&#65533;&#65533;q&#65533;0,&#65533;&#65533;&#65533;&#65533;?&#65533;&#6620;&#65533;1]&#65533;tB|B&#65533;D&#65533;-|8v&#65533;5_&#65533;I&#65533;&#65533;E&#65533;KIDn;S&#65533;a&#65533;=3&#65533;SD &#65533;sEv&#65533;&#65533;&#65533;&#65533;&#65533;@&#65533;(5@9&#65533;:*&#65533;LH4&#65533;+]&#65533;6&#65533;bu&#65533;&#65533;`&#65533;2&#65533;&#65533;&#65533;6&#65533;&#65533;o&#65533;&#65533;&#65533; d[ Z&9&#65533;&#65533;&#65533;&#65533;&#65533;&#65533;&#476;&#65533;[&#65533;&#65533;&#65533;/&#65533;7$&#65533;T0H&#65533;&#65533;&#65533;&#65533;A&#65533;&#65533;&#65533;n&#65533;&#65533;m&#65533;&#709;&#65533;o%&#65533;&#65533;&#65533;W&#65533;/&#65533;o(&#65533;&#65533;&#1332;0|l9&#65533;&#65533;Ks$&#65533;&#65533;&#65533;&#65533;du7&#65533;;&#65533;&#65533;&#65533;-&#65533;w's&#65533;&#65533;&#65533;&#65533;)&#65533;}-x^&#65533;&#65533;&#65533;&#65533;68R&#65533;&#65533;Qw&#65533;Ft&#65533;
&#65533;&#65533;S&#65533;9&#65533;I:&#65533;&#65533;Z|ojp&#65533;'FW&#65533;*}5s&#65533;V&#65533;&<&#65533;}-C%)c7&#65533;f&#65533;^&#65533;mCe&#65533;#&#65533;&#1624;-&#65533;&#65533;q&#65533;A&#65533;&#65533;&#65533;&#65533;&#65533;,&#65533;&#65533;:&#65533;k&#65533;&#1410;&#65533;+i&#65533;d&#65533;&#65533;&#65533;&#65533;#1.q#&#65533;L&#65533;DHJ&#65533;&#65533;Ho&#65533;&#65533;F)&#65533;&#313;&#1300;&#65533;&#65533;P&#65533;&#65533;C&#65533;&#65533;&#65533;9,K&#65533;&#65533;&#65533;;&#65533;&#65533;d&#65533;&#65533;A&#65533;&#65533;!b&#65533;&#65533;r/V&#65533;;)&#65533;&#65533;h
&#65533;gz&#1387;&#65533;x&#65533;&#65533;&#65533;&#65533;SOsfQ&#65533;'&#65533;&#65533;yrA&#65533;&#65533;&#65533;&#65533;&#65533;M&#65533;9h&#65533;&#65533;$&#65533;&#65533;O@&#65533;qkv,&#65533;&#65533;&#65533;&#65533;&#65533;&#65533;},&#65533;&#65533;?&#65533;&#65533;&#65533;B&#65533;m&#65533;&#65533;(&#65533;&#65533;&#65533;&#65533;&#65533;$&#65533;d+&#65533;&#65533;MK&#65533;`&#65533;&#65533;<&#65533;g &#65533;&#65533;&#65533;RK&#65533;a)G&#65533;&#65533;&#65533;&#65533;B&#65533;&#65533;&0X&#128;&#65533;&#65533;A;>FS&#65533;&#65533;I&#65533;&#532;g&#65533;
zg&#65533;-&#65533;`';)9j&#65533;&#65533;&#65533;-&#954035;&#65533;F &#65533;&#65533;#&#65533;&#65533;&#65533;}&#65533;&#31317;=&#65533;y|&#65533;&#65533;R&#65533;&#65533;/&#65533;&#65533;&#65533;&#65533;4&#65533;&#65533;&#65533;&#65533;&#1392;:&#65533;&#65533;G	PV&#65533;8&#65533;&#65533;&#65533;&#65533;=g{_Z&#65533;g&#65533;&#65533;j&#65533;"h&#65533;&#65533;XPB&#65533;&#65533;&#65533;&#65533;&#65533;h&#65533;8&#65533;&#65533;[&#65533;&#65533;&#65533;)&#65533;EI2Vppm&#65533;B&#65533;H&#65533;%P&#65533;&#65533;G&#65533;&#65533;E(&#65533;&#65533;	&#582;t&#65533;$&#65533;dE+&#65533;&#65533;unTskW&#65533;>P0&#1137;C&#65533;!l&#65533;&&#65533;&#65533;c&#65533;&#65533;E&#65533;&#65533;S~&#65533;@&#65533;&#65533; &#65533;&#65533;T&#65533;u&#65533;J-&#65533;M&#65533;&#65533;&#65533;&#10855;x&#65533;&#65533;&#65533;&#1032;&#65533;7&#65533;&#65533;g&#65533;&#65533;~&#65533;&#1194;&#65533;^WUX&#65533;&#65533;M2&#65533;H6Ve&#65533;N&#65533;Z&#65533;+FY&#65533;&#65533;wt_&#65533;&#65533;(&#369;D&#65533;&#65533;`&#65533;~ z&#65533;?&#65533;qY&#65533;&#65533;&#65533;_ KH_A&#65533;&#65533;tkd&#65533;&#65533;PvmIy&#65533;&#65533;x^&#65533;&#65533;O&&#65533;4&#65533;Wd&#65533;2&#65533;&#65533;]8J&#65533;,&#65533;$&#65533;w)&#65533;&#65533;&#65533;&#1060;g&#65533;u7&#1040;jU&[,&#65533;r&#65533;&#65533;&#65533;#&#65533;<&#65533;&#220;:G&#65533;ao&#65533;4&#65533;&#1502;A&#65533;E=&#65533;qY&#65533;e&#65533; p&#65533;c&#65533;&#65533;h&#65533;'&#65533;&#65533;)&#65533;&#65533;2&#65533;&#65533;&#65533;&#65533;tQ&#65533;^u&#65533;&#65533;e&#65533;&#65533;&#144760;(&#65533;&#540;&#65533;&#65533;b/'&#65533;&#65533;T&#65533;|&#1955;&#65533;1&#65533;&#65533;&#65533;&#65533; &#65533;g^&#65533;&#65533;&#65533;P&#65533;L&#65533;_{&#65533;&#65533;&#65533; &#65533;`&#65533;&#65533;&#65533;&#65533;&#65533;n^&#65533;&#65533;|&#155;I&#65533;&#65533;&#65533; &#65533;F&#65533; /(&#65533;&#65533;F2q
&#65533;&#65533;9&#65533;vc&#65533;&#65533;-qG&#65533;&#65533;-I&#301;&#65533;$/6PF&#824;&#65533;/&#65533;&#65533;t&#65533;|&#65533;&#65533;7&#65533;sok&#60839;&#65533;&#65533;&#65533;8&#65533;&#1285;&#65533;1&#65533;&#65533;J&#65533;&#65533;6P&#65533;j&#65533;:&#65533;*&#65533;Tr&#23225;&#65533;&#65533;&#65533;&#65533;2&#1124;XUr&#65533;&#65533;;&#65533;~!&#65533;&#65533;&#65533;A&#65533;&#65533;&#65533;&#65533;&#65533;&#65533;&#65533;<&#65533;y&#65533;&#65533;&#65533;}&#65533;&#65533;&#65533;:&#65533;&#65533;&#1048;+&#2014;&#65533;&#65533;&#65533;[&#65533;n&#65533;&#65533;&#65533; &#65533;S&#65533;l&#65533;(Z&#65533;&#65533;s?&#65533;i+w&#1102;&#65533;&#65533;&#65533;I&#65533;Wfl?t!&#65533;&#65533;N9&#65533;Q^%P&#65533;T&#250;&#65533;&#65533;:&#65533;R&#602;p-(&#65533;]&#65533;&#65533;C97-&#65533;&#65533;3F&#65533;:Tx&#65533;8&#65533;pgh&#65533;fA&#65533;J|&#65533;&#65533;L&#65533;f&#65533;&#65533;k&#65533;&#65533;Ap=q&#65533;S=&#65533;&#65533;&#65533;9&#65533;&#65533;z&#65533;6(p.&#65533;&#65533;$%&#65533;&#65533;7&#65533;&#65533;a&#65533;&#824;&#65533;&#65533;,J&#65533;&#65533;&#65533;&#65533;$&#65533;O&#65533;&#65533;&#65533;qU&#65533;A&#65533;&#65533;&#65533;!&#65533;m)&#65533;6)&#65533;&#65533;m&#65533;\P9 &#65533;/&#65533;0&#208;m&#65533;&#65533;3:y&#799;9[&#65533;('..eN&#65533;4'1'Y&#65533;AST&#65533;&#65533;&#65533;&#65533;<&#65533;e&#65533;&#65533;&#65533;k\&#413;&#65533;E&#65533;&#65533;c&#65533;&#65533;&#65533;c&#65533;e&#65533;&#65533;&#65533;&#65533;&#65533;}`f&#65533;&#65533;&#65533;&#65533;&#65533;&#65533;1&#65533;&#65533;&#65533;q05&#386;&#65533;Ly&#65533;&#65533;]&#65533;&#65533;n&#65533;
&#65533;"T&#65533;&#65533;&#65533;&#65533;&#65533;Z&#65533;:&#65533;&#65533;(&#65533;&#65533;E&#65533;&#65533;`&#65533;&#65533;&#65533;&#65533;>Bca&#65533;
&#65533;&#65533;&#65533;&#65533;&#65533;@&#65533;&#1270;y%x1&#65533;&#65533;6^&#65533;&#65533;@U{ &#65533;`&#65533;BA&#65533;g9&#65533;${&#65533;&4&#65533;&#65533;&#65533;w&#65533;48E&#65533;z&#65533;&#1408;&#65533;&#65533;z+&#65533;Q&#65533;&#65533;&#65533;F$&#65533;&8dwr.&#65533;
&#65533;&#65533;qi&#65533;	&#65533;&#65533;&#65533;&#65533;{0&#65533;07f&#65533;6g[&#65533;K&#65533;&#65533;:&#65533;&#65533;S[&#65533;[&#65533;&#65533;|&#165;&#65533;&#226;Ds&#65533;&#65533;1&#65533;PcD5VoQ&#65533;vUxih&#65533;fv+gEk&#65533;vd&#65533;v&#65533;^~6Wn&#65533;<h&#65533;a|&#65533;&#65533;W&#65533;"&#65533;&#65533;h&#65533;&#65533;H2~&#65533;#&#65533;&#65533;i&#65533;&#448;&#65533;&#65533;H&#65533;&#65533;x&#65533;&#65533;n&#65533;&#65533;s&#65533;0&#65533;&#65533;c+&#65533;x&#65533;&#12830;#]"&#65533; %R&#65533;&#65533;SByP&#65533;&#65533;&#65533;S&#65533;7s.gU+3j&#65533;&#65533;&#260;&#65533;c0&#65533;0&#65533;Dstv&#65533;[P&#65533;CP2D8X@G&#65533; L&#65533;&JtN&#65533;W&#65533;&#65533;>&#65533;&#65533;OW&#65533;UZFT&#65533;u&#65533;g?5=&#65533;=_&#65533;&#65533;b&#65533;&#65533;&#65533;fM1h&#65533;~&#65533;6_\C_#&#65533;M{R&#65533;)a&#65533;]&#65533;TpiXpH`&#354;&#65533;	&#65533;&#65533;&#65533;&#65533;=&#65533;&#65533;&#65533;&#65533;Q&#65533;j&#65533;&#8720;(s&#65533;&#65533;h&#65533;Bk&#65533;ra&#65533;a&#65533;t|&#65533;D&#65533;&#65533;&#65533;y&#65533;E&#65533;&#65533;&#65533;&#65533;&#65533;y&#65533;&#65533;q&#65533;&&#65533;&#65533;q&#65533;&#65533;/%&#65533;B&#65533;!KCK&#65533;&#65533;0&#65533;0&#65533;To&#65533;B&#65533;4,&#65533;&#65533;w&#65533;&#65533;s&#65533;2u&#65533;')l&#65533;'&#65533;D&#65533;&#65533; &#65533;Cp?Dj&#65533;&#65533;&#840; &#65533;&#65533;&#65533;&#65533;r&#65533;&#65533;&#65533;MA~&#65533;&#65533;&#65533;&#65533;w.&#65533;e&#65533;|&#65533;wQ1&#65533;(!&#65533;&#8516;e&#65533;W&#65533;vV	&#65533;yF,&#65533;hP&#65533;1@/&#1170;f&#65533;jh&#65533;8	&I&#65533;&#65533;)r&#65533;&#65533;Bi{&#65533;&#65533;&#65533;`&#65533;
b&#65533;&#65533;x&#65533;&#65533;T&#65533;&#65533;&#65533;89&#65533;&#65533;&#65533;&#65533;&#65533; n&#65533;&#65533;&#65533;V&#65533;9g&#65533;Y
7H$&#65533;0&#65533;'J&#259;&#65533;8d&#65533;&#65533;k ;@&#65533;C&#65533;K&#1035;&#65533;0Nl(Rw&#65533;&#65533;&#65533;)&#65533;h3]&#65533;)&#65533;&#65533;&#65533;&#65533;kE)Vi&#65533;R9&#65533;&#65533;`4&#65533;&#65533;&#65533;Wy&#65533;&#537;ht8et1 &#65533;&#65533;`&#65533;v&#65533;&#65533;I&#65533;Y_&#65533;&#65533;Gg)@&#65533;&#65533;&#65533;&#65533;Ivj&#65533;&#65533;&#65533;4&#65533;&#65533;&#65533;&#65533;uc &#65533;&#65533;&6G&#65533;&#65533; s&#65533;3&#65533;(&#65533;'8&#65533;8bf&#65533;&#65533;i&#65533;&#65533;&#65533;#&#65533;"k40VE&#65533;&#65533;y&#65533;R&#65533;%&#65533;86&#65533;F&#65533;kP;#&#65533;M&#65533;&#65533;&#65533;4&#65533;I&#65533;&#65533;&#65533;&#65533;&#1063;&#65533;zA &#65533;&#65533;6$&#65533;)(&#65533;i&#65533;&#65533;&#65533;&#65533;&#65533;'&#65533;Q&#65533;f&#65533;&#65533;&#65533;7/&#65533;g&#65533;x&#65533;&#65533;&#65533;G!&#65533;o&#65533;&#65533;&#65533;&#65533;&#65533;Q&#65533;&#65533;&#65533;&#65533;O&#1348;h6`&#65533;-<&#65533;2&#65533;&#65533;&#65533;&#65533; &#65533;&#1218;&#65533;q&#65533;&#65533;&#65533;&#65533;Pk1&#65533;&#65533;&#65533;&#65533;)YA&#65533;2&#65533;&#65533;J&#65533;&#65533;&#65533;X&#65533;&#65533;eB&#65533;&#65533;&#65533;&#65533;{&#65533;&#65533;&#65533;&#65533;&#65533;&#65533;&#65533; Mby&#65533;8u	&#65533;zyyW2&#65533;&#65533;7&#65533;(&#65533;C@41&#65533;&#65533;&dkP2g&#65533;&#65533;)&#65533;8& &#65533;Q[BW"?&#65533;&#65533;&#65533;&#65533;C)gL$&#65533;&#65533;u&#65533;&#65533;&#65533;	km8&#65533;&#65533;9&#65533;&#65533;'&#65533;e&#65533;g&#65533;B^,W*Gi&#65533;p&#65533;+!j&#65533;h&#65533;w2&#65533;(,&#65533;8&#65533;&#65533;&#65533;&#65533;&#65533;&#65533;&#65533;&#65533;&#65533;&#65533;&#65533;&#65533;&#31157;'&#65533;&#65533;&#65533;r&#65533;UX-&#65533;&#65533;&#65533;Y=&#65533;&#65533;&#65533;	&#65533;(&#1510;&#65533;&#1631;&#65533;&#65533;&#65533;I&#65533;&#65533;s&#1708;&#65533;i%P6&#65533;&#65533;&#65533; J&&#65533;\&#65533;f&#1191;*i&#65533;&#551;\&#65533;&#65533;&#65533;w&#65533;G&#65533;&#65533;t&#65533;~&#65533;?&#65533;v&#65533;ZI0g]i&#65533;&#65533;F&#65533;&#65533;&#65533;`&#65533;&#148;&#65533;&#65533;4B&#65533;2&#65533;&#65533;&#65533;&#65533;&#65533;u&#1813;[j&#65533;&#65533;&#65533;&#1371;&#65533;!}&#65533;h&#65533; g&#65533;Pe&#65533;&#65533;&#65533;&#65533;&#24173;&#65533;&#65533;&#65533;{&#65533;&#65533;9&#65533;&#65533;x'&#65533;x&#65533;&#65533;&&#65533;B&#65533;8&#65533;&#65533;hz&#65533;&#1570;&#65533;jY&#65533;&#65533;q&#65533;X._BF&#65533;z&#65533;&#65533;&#65533;&#65533;&#65533;i&#65533;&#65533;&#1632;s &#65533;v&#65533;&#65533;&#65533;&#65533;&#65533;&#1128;&#65533;j&#65533;VI&#65533;z&#65533;A	S&#65533;x&#65533;&#65533;t&#65533;A&#65533;&#65533;<&#65533;?&#65533;Em&#65533;&#65533;&#65533;&#65533;&#65533;nQj&#65533;&#65533;.&#65533;d~6K&#65533;f&#65533;}E
`&#65533;4+O&#1463;Xz8@oh&#65533;&3-&#65533;<&#690;&#65533;&#65533;&#65533;(b&#65533;&#65533;VR+&#65533;1HiWz&#65533;tI&#65533;&#65533;9qV[&#65533;?&#65533;-6&#65533;&#65533;)&#65533;H&#65533;&#65533;&#65533;`I&#65533;&#65533;&#65533;&#65533;&#65533;i&#65533;H&#65533;&#65533;R&#65533;&#810;&#65533;&#65533;J{&#65533;x&#65533;&#65533;d&#65533;l&#65533;&#65533;{&#65533;ybK&#65533;&#65533;[oh&#745;&#65533;z&#65533;&#65533;&#65533;+n&#65533;]&#65533;&#65533;&#65533;4&#65533;S&#65533;&#65533;dH&#65533;d&#65533;&#65533;&#65533;&#65533;(Y&#65533;Bv&#65533;r&#65533;&#65533;k&#65533;Y&#65533;fWGfH&#1873;){&#65533;Q&#65533;&#65533;61pxv&#65533;&#65533;w&#65533;i&#65533;&#65533;&#65533;6h@&#65533;&#65533;&#65533;&#65533;0&#65533;<&#65533;&#65533;&#65533;+&#65533;&#65533;&#65533;a&#65533;{&#65533;Br&#65533;&#65533;&#65533;&#65533;/&#65533;&#65533;&#65533;&#65533;&#65533;&#65533;qK&#65533;&#65533;&#65533;&#65533;j&#65533;&#65533;a	&#65533;&#65533;&#65533;&#65533;:&#65533;&#65533;7&#65533;&#65533;&#65533;jr&#65533;gR&#65533;lK&#65533;ak&#65533;&#1462;'&#65533;&#65533;4&#65533;&#65533;&#65533;&#559;&#65533;&#65533;&#65533;tGZ,&#65533;a&#65533;&#65533;F&#65533;&#65533;Z&#65533;&#65533;&#1362;&#65533;@&#65533;x~+U&#65533;&#65533;&#719;M&#65533;r\&#65533;DWI&#65533;&#65533;'&#65533;&#65533;V&#65533;&#65533;P&#65533;&#65533;+&#65533;w&#65533;6&#65533;&#65533;&&#65533;&#65533;#&#65533;&#65533;&#65533;)^&#65533;&#65533;&#65533;&#65533;X&#30014;&#65533;X&#65533;m&#65533;Yf&#65533;&#65533;&#65533;&#65533;xF[&#65533;&#65533;(&#65533;&#65533;&#65533;-&#65533;k&#65533;&#65533;&#65533;&#65533;&#65533;y&#65533;&#65533;$&&#799;$Dz&#22146;&#65533;&#65533;&#65533;0&#65533;&#1077;i&#65533;K&#65533;)&#294;&#65533;'&#1064;y&#9805;+&#65533;1&#65533;Ao{[&#65533;7&#65533;$&#65533;&#65533;&#795;&#65533;&#65533;Lp,&#65533;&#65533;&#65533;ix&#65533;&#65533;&#65533;&#65533;a5z&#65533;ol4&#65533;&#65533;&#65533;&#65533;=a@&#65533;L&#65533;&#65533;&#65533;&#65533;&#65533;(&#65533;&#65533;/&#65533;o&#498;&#65533;e,@P&#65533;fGw!&#65533;HU&#65533;P<{&#65533;&#570;y{&#65533;1&#1758;&#65533;&#65533;&#65533;~&#65533;&#65533;&#65533;{&#898;&#65533;&#65533;&#65533;&#65533;&#65533;Y&#65533;&#65533;&#65533;I&#65533;
&#65533;&#65533;&#65533;&#65533;&#65533;(K&#65533;[+&#65533;&#65533;&#1220;&#65533;&#65533;&&#65533;&#65533;&#65533;r&#65533;%I0&#65533;U+RN&#65533;&#65533;&#65533;&#65533;&#65533;&#65533;&#65533;&#65533;@p&#65533;iX&#65533;&#677;&#65533;&#65533;4&#65533;&#65533;&#1912;&#65533;&#65533;&#65533; z&#65533;&#65533;=R&#65533;&#65533;&#65533;vwff&#65533;&#65533;>&#65533;6I&#65533;&#65533;-}P&#65533;&#65533;&#65533;6#Xb&#65533;&#65533;&#65533;&#65533;&#65533;R&#65533;"iGW&#65533;&#65533;&#65533;@PZj4w9&#65533;G&#65533;z&#65533;&#65533;&#1829;4&#65533;&#65533;&#65533;&#65533;&#926;&#65533;&#65533;|&#65533;Iz[&#65533;&#65533;Z&#65533;&#65533;L&#65533;2W0&#65533;&#65533;0 &#65533;&#65533;&#65533;}&#65533;8&#284;&#65533;&#65533;&#65533;&#65533;MA)&#65533;&#65533;&#65533;&#65533;&#65533;l&#65533;N&#65533;&#65533;-&#313;Cu&#65533;)kF&#65533;&#65533;&#65533;H&#908;&#65533;&#65533;&#65533;k&#65533;OL%p*&#65533;&#65533;A&#65533;v p~i&#65533;&#65533;d&#65533;G&#65533;&#65533;&#65533;P&#65533;&#65533;&#65533;C"I:H&#65533;&#1791;&#716;&#65533;x+&#65533;&#65533;&#65533;Gn&#65533;&#65533;	&#65533;&#65533;&#65533;&#65533;BmJ&#65533;&#65533;x&#65533;W&#65533;5srZ&#65533;&#31546;Y&#65533;&#65533;J&#65533;&#950;&#65533;&#909;&#560;X&#65533;&#65533;g&#65533;&#1782;&#65533;&#65533;S{&#65533;&#65533;&&#65533;&#65533;0`&#603;&#595;;&#65533; &#65533;2&#65533;&#65533;&#65533;k4 S&#65533;&#65533;&&#65533;1t|&#65533;l&#65533;&#65533;&#65533;&#65533;&#65533;M&#65533;&#65533;&#65533;&#65533;H&#65533;&#65533;&#65533;&#65533;1j&#65533;&#65533;&#65533;&#65533;&#1124;&#65533;D&#65533;&#65533;Q#&#65533;M&#65533;&#65533;^T&#65533;]&#65533;&#65533;@&#65533;&#65533;&#65533;0&#65533;&#65533;.&#65533;&#65533;=&#65533;0&#65533;&#65533;]&#65533;&#65533;cn&#65533;&#65533;&#65533;l*&#488;&#65533;&#65533;&#65533;&#65533;&#65533;&#65533;|&#65533;&#65533;L&#65533;s&#65533;&#65533;/fA*5&#65533;9+&#1400;&#65533;~&#65533;&#65533;&#65533;Yg&#65533;&#65533;&#65533;&#65533;b&#65533;- m&#65533;&#65533;&#65533;&#65533;&#65533;&#65533;&#65533;&#65533;&#65533;]&#65533;&#65533;4&#65533;6&#65533;v&#65533;&&#737;&#1880;\&#65533;/&#65533;&#65533;D&#65533;Ej&#65533;&#65533;&#65533;i&#65533;&#65533;&#65533;H&#65533;&#65533;r&#65533;&#65533;&#65533;&#65533;r]p3@&#65533;?B4&#65533;&#65533;&#65533;mw l&#65533;3&#65533;Bd>&#65533;&#65533;~&#65533;&#65533;&#1177;&#65533;?M*&#65533;, h :&#65533;&#65533;W0&#65533;&#65533;&#65533;r&#65533;&#65533;o&#65533;J&#65533;&#65533;&#65533;	:&#1820;&#65533;&#65533;&#65533;&#65533;&#65533;i&#65533;"&#65533;&#519;y&#65533;(&#65533;h	&#65533;&#65533;U=%&#65533;	&#65533;&#65533;&#65533;&#65533; a]&#65533;&#65533;#&#65533;C.&#65533;E&#65533;&#1458;&#65533;&#65533;&#65533;Z&#65533;e&#65533;c:&#65533;s{&#65533;&#65533;&#65533;F>S'&#1920;8Y&#65533;&#1149;&#65533;&#65533;&#321;}&#65533;&#65533;&#65533;&#65533;Q2&#65533;&#65533;&#65533;&#65533;_&#65533;&#65533;u&#65533;XM&#65533;R&#65533;:&#65533;&#65533;&#65533;9&#65533;&#65533;&#65533;&#65533;yPmqx#&#65533;v`&#65533;&#65533;
&#65533;&#65533;Vj&#1218;\&#65533;&#65533;&#65533;&#65533;v&#65533;&#65533;&#65533;&#688;&#65533;N	&#65533;K&#65533;,&#65533;"&#65533;
&#65533;&#65533;&#65533;YB&#65533;^B&#65533;z &#65533;&#65533; `&#65533;l&#65533;S&#65533;~&#65533;G&#65533;SC&#65533; lB&#65533;&#65533;^d&#65533;&#65533;ED&#65533;&#65533;U&#65533;&#65533;&#65533;&#65533;7&#65533;&.&#46839;&#65533;*n&#65533;&#65533;<1&#65533;Gk7[<p)&#1868;{?&#65533;+&#65533;&#65533;^!&#65533;&#65533;&#65533;&#65533;l&#65533; &#65533;&#65533;n&#65533;&#65533; u~&#65533;&#65533;&#65533;P&#65533;X&#65533;&#65533;#,&#65533;&#65533;&#65533;+&#65533;&#65533;2&#65533;&#65533;&#65533;&#65533;&#65533;&#65533;&#65533;&#65533;&#65533;&#65533;:&#65533;&#65533;&#65533;&#65533;@&#65533;&#65533;&#65533;&#65533;&#152;&#65533;&#65533;T&#65533;&#65533;%:&#65533; +&#65533;p&#147;g&#65533;&#65533;&#65533;&#65533;7>&#65533;Cn&#65533;&#65533;&#65533;&#65533;&#65533;U&#65533;&#65533;"4&#1572;]&#65533;9U@3&#65533;&#65533;Ni&#65533;&#65533;&#65533;&#65533;?
7U&#65533;&#65533;jn&#52794;,);&#65533;&#65533;Y&#65533;&#65533;&#65533;MaA*%&#65533;
B &#65533;~.&#65533; n&#65533;&#960;%&#65533;&#65533;&#65533;~&#65533;&#65533;x.J-&#65533;|&#65533;&#65533;&#65533;&#65533;&#65533;&#266;&#65533;&#65533;&#65533;@&#65533;a&#65533; &#65533;&#65533;&#65533;a&#65533;&#65533;}&#65533;&#65533;&#65533;&#65533;7&#65533;&#65533;!l&#65533;&#65533;&#65533;|&#65533;"b&#65533;{?}&#65533;>g&&#65533;&#65533;:&#65533;&#65533;\&#65533;JO&#65533;&#65533;n&#65533;O&#65533;&#65533;?-&#65533;q&#65533;&#65533;e&#65533;E&#65533;&#65533;&#65533;&#65533;1,"&#65533;+&#65533;f~&#65533;i&#65533;&#65533;d,&#65533;&#65533;&#26541;O&#65533;&#65533;&#65533;7&#65533;&#65533;_8&#65533;KZ&#65533;&#65533;&#65533;D&#727;H&#65533;&#65533;}~V;k`%&#65533;enV&#65533;&#65533;U&#65533;&#65533;&#65533;&#65533;^&#65533;&#65533;&#65533;&#65533;&#65533;&#65533;H&#65533;&#65533;&#65533;?&#65533;n&#65533;&#65533;&#65533;&#65533;\&#65533;&#65533;3&#65533;&#65533;&#65533;&#65533;&#65533;&#65533;&#65533;&#65533;&#65533;K  0 &#65533;=5&#65533;"=&#65533;E&I)&#65533;&#65533;)&#65533;yu[	(		S0N&#65533;&#65533;E&#65533;&#65533;&#65533;&#65533;&#65533;&#65533;&#65533;&#65533;&#65533;&#65533;&#65533;&#65533;&#65533;&#65533;&#65533;, b&#65533;&#65533;&#65533;&#65533;@&#65533;&#65533;&#65533;&#65533;&#65533;&#65533;&#65533;&#65533; &#65533;&#1546;&#65533;&#65533;A&&#65533;a&#65533;B&#65533;"&#401;&#1546;B&#65533;J&#65533;&#1073;(FM9 =B@&#65533;&#65533;&#65533;:t>:2&#65533;&#65533;R
7nb&#65533;GS&#65533;&#858;3i
&#65533;)3@&#65533; ==&#65533;C#&#65533;&#65533;i&#65533;H&#65533;I'&#65533;&!k&#65533;9&#65533;&#65533;&#65533;X=R&#65533;&#65533;&#65533;W*&#65533;h&#65533;&#1065;*]&#65533;]&#65533;&#65533;&#65533;&#1355;^2I&#65533;Sp+&#65533;~v%&#65533;&#65533;j&#65533;C&#65533;&#65533;&#65533;{&#65533;0&#65533;/&#65533;/&&#65533;n&#65533;&#65533;a&#65533;&#65533;J+(o]7&#65533;b~&#65533;&#65533;/`&#65533;&#860;&#65533;w1&#65533;&#65533;p&#65533;&#65533;6p&l"3A&#65533;]&#65533;6&#65533;D&#65533;;&#65533;%&#65533;&#65533;(]&#65533;&#65533;W&#65533;&#65533;&#65533;&#14416;.&#764;&#65533;&#65533;&#65533;&#919;'l&#65533;&#65533;&#65533;`&#65533;c&#65533;&#65533;&#65533;&#65533;a&#65533;&#65533;)&#65533;&#65533;&#65533;&#65533;'&#579;D&#65533;d&#65533;&#65533;p.[&#65533;&#65533;2&#65533;&#65533;&#65533;:&#65533;&#65533;&#1839;?&#65533;0&#65533;&#65533; &#65533;c&#65533;E&#65533;>Q&#65533;&#65533;&#65533;&#65533;awG4hYbC&#65533;&#65533;&#65533;>&#65533;]X&#65533;b&#65533;euVt&#65533;&#65533;&#65533;Zh&#65533;&#65533;J[V&#65533;&#65533;Q!>&#65533;&#65533;Q&#65533;!&#65533;HP&#65533;a&#65533;&#65533;&#65533;&#65533;4:&#65533;xa&#65533;&#65533;&#65533;&#65533;a'&#65533;IV&#65533;&#65533;&#65533;Y.&#65533;`&#65533;0*&#65533;&#65533;&#65533;&#65533;&#65533; &#65533;8&#65533; 7\&#65533;&#65533;\&#65533;&#65533;&#65533;a&#65533;&#65533;I&#65533;B{&#65533;h&#65533;Y&&#65533;&#65533;fT&#65533;&#65533;&#65533;&#65533;&#65533;6&#65533;&#65533;&#65533;&#65533;!&#65533;&#65533;&#65533;I&#65533;YA&#65533;gY&#65533;&#65533;cH^&#65533;&#14412;]&#65533;Wa~&#65533;&#65533;&#65533;q&#65533;&#65533;x&#65533;t&#65533;_&#65533;4&#65533;&#65533;&#1095;&#65533;&#65533;N&#65533;&#65533;5j&#65533;'&#65533;&#65533;&#65533;#a&#65533;zi&#65533;&#65533;Z&#65533;]wl&#65533;:&#65533;&#65533;&#65533;!^&#65533;&#65533;xw&#65533;$'&#65533;C&#65533;&#65533;&#65533;&#65533;6&#65533;CW1&#65533;&#65533;&#65533;&#65533;&#65533;&#353;&#65533;G&#65533;&#65533;v&#65533;bp&#65533;7&#65533;&#65533;&#65533;&#65533;U&#65533;Z9&#65533;&#1577;&#65533;&#65533;&#65533;&#65533;m&#65533;1&#65533;0&#65533;&#65533;^eF&#65533;
&#65533;YC{&#65533;&#65533;Y0I&#65533;w'=&#65533;"gb&#65533;&#65533;P&#65533; Z&#65533;&#65533;&#65533;e&#65533;&#335;{&#65533;j&#65533;e&#298;hu&#65533;Z&#65533;&#65533; &#65533;&#65533;&#65533;+&#65533;&#65533;&#65533;&#65533;&#65533;nz&#65533;&#65533;&#65533;&#65533;&#65533;\&#65533;&#65533;]&#65533;&#65533;-&#65533;&#65533;\&#65533;&#65533;5&#65533;&#65533;&#65533;e&#65533;&#65533;&#65533;E&#65533;HW&#65533;{&#65533;E&#65533;zY&#65533;*&#65533;&#65533;&#65533;&#65533;&#1074;&#65533;&#65533;&#65533;8k&#65533;-&#65533;R&#65533;(s&#65533;&#65533;+.&#65533;V&#65533;&#65533;/S&#65533;V.6e*&#65533;g&#65533;&#65533;p1`&#65533;&#65533;y,&#65533;&#1158;j&#65533;d&#65533;06|&#65533;lt~&#65533;0&#65533;s;&#65533;&#65533;&#65533;&#65533;&#65533;.yw&#65533;8&#65533;[T5&#65533;&#65533;&&#65533;&#65533;&#30663;<&#65533;u&#65533;~&#65533;&#65533;&#65533;\&#65533;1&#911;&#65533;Z	&#65533;&#65533;&#65533;&#65533;&#1388;&#65533;6&#51267;&#65533;r&#65533;&#65533;z&#65533;J&#65533;&#65533;\&#65533;GS&#65533;"&#65533;&#65533;&#65533;A&#65533;&#65533;&#65533;&#65533;nz&#65533;&#613;2&#65533;&#247;~&#65533;&#65533;&#65533;&#65533;-&#65533;&#65533;54&#65533;+&#65533;>!&#65533;@&#65533;&#65533;mC[3&#65533;&#65533;[j&#65533;&#65533;]u&#65533;&#65533;&#65533;&#65533;&#65533;0]&#65533;&#65533;&#65533;&#65533;&#65533;&#65533;&#65533;&#1337;nA(&#65533;x5&#65533;M&#65533;y&#65533;&#65533;&#65533;+&#65533;&#65533;5W&#1921;&#65533;&#65533;&#65533;<&#65533;&#65533;n &#65533;&#65533;&#65533;$&#65533;&#65533;&#65533;ov'&#65533;&#65533;W&#65533;&#65533;&#65533;&#65533;F);&#65533;&#65533;Vh&#65533;&#65533;&#65533;&#65533;B,,&#65533;mERH&#65533;xn&#65533;&#65533;&#65533;.&#65533;/C&#65533;F+&#65533;&#65533;&#65533;`5B&#873;&#65533;{>&#65533;Y&#65533;&#65533;=&#65533;p"jb&#65533;dh:q&#65533;|&#65533;&#65533;E9&#65533;&#65533;&#65533;&#65533;&#65533;6f&#65533;_&#65533;Q&#65533;&#65533;4&#65533;;&#65533;&#65533;&#65533;&#192;&#65533;&#65533;kP@Du4&#65533;s;2!&#65533;J&#65533;&#65533;5&#65533;hBd&#65533;&#65533;IAUT&#65533;&#65533;*&#65533;&#65533;&#65533;B&#65533;PzXq&#65533;v2i&#65533;&#65533;&#65533;&#65533;&#65533;&#65533;Y'}G=LnPvW&#804;&#65533;,n/&#65533;9&#65533;Leg&#65533;
=&#65533;&#65533;&#65533;&#65533;&#65533;&#65533;&#930;&#65533;!&#65533;r&#283;L	)$#&#65533;&#65533;&#65533;&#65533;)&#65533;"&#65533;&#65533;;v&#65533;&#65533;&#1243;")&#501;	&#65533;&#65533;7&#65533; cBC&#65533;r&#65533;&#65533;B&#65533;`&#65533;&#65533;2jx@r8&#65533;H&#65533;&#65533;&#65533;A&#65533;&#65533;P8&#65533;&#65533;voE sf%	DG&#65533;&#65533;&#65533;{&#65533;y
%\PcX&#65533;B&#65533;u;O"
&#65533;<&#65533;&&#65533;&#65533;;&#65533;&#65533;&#65533;&#65533;f8QY&#65533;R&#65533;&#65533;&#801;&#65533;`&#65533;&#65533;&#65533;&#1101;&#65533;&#65533;\&39j&#365;&#65533; &#65533;*&#65533;&#65533;P_&#65533;)&#65533;&#65533;C"C&#65533;R&#609;&#65533;&#65533;&#65533;[N&#65533;&#65533;&#65533;D&#65533;$%6&#65533;ZNa
&#65533;l&#65533;&#65533;&#65533;r&#65533;$Sg1d&#65533;&#65533;&#65533;x{Z&#65533;$Y&#65533;O&#65533;&#65533;&#65533;4^#GEd*&#65533;b&#65533;,&#65533;O&#65533;&#65533;&#65533;f&#65533;%&#65533;%&#65533;	V&>S&#65533;&#65533;&#65533;&#65533;XK&#65533;I&#65533;&#65533;&#65533;&#65533;<&#65533;
&#65533;&#65533;W&#65533;&#65533; &#65533;O&#65533; Lo&#1703;&#65533;"&#264;XZN&#65533;Wk&#65533;C&#65533;&#65533;&#65533;UQ#&#65533;&#65533;&#65533;U&#65533;&#65533;|&#65533;b&#65533;&#65533;&#65533;&#65533;&#65533;_&#65533;&#65533;E&#65533;f&#65533;&#65533;*&#65533;={mb&#2018;&#65533;&#1313; Y&#65533;l^&#65533;vp!0&#1055;h&#65533;,r++P&#65533;&#65533;&#65533;!&#65533;&#65533;KJ'	Q&#65533;&#65533;&#65533;&#65533;elGw&#65533;[&#65533;~&#65533;&#65533;L&#65533;F&#65533;J&#65533;&#65533;
Mx&#65533;e&#65533;&#65533;l&#65533;&#65533;&#65533;r,&#65533;&#65533;-&#65533;~&#65533;&#65533;&#65533;^e&#65533;&#65533;&#65533;&#65533;e&#65533;&#65533;_&#9523;&#65533;/&#65533;&#65533;^c&#912;&#65533;&#65533;&#65533;&#65533;ia&#65533;&#65533;&#65533;&8h&#65533;&#65533;+h&#65533;&#1789;"&#65533;&#65533;&#65533;&#65533;d?&#65533;_&#65533;&#65533;&#65533;&#65533;^&#65533;mq3 D&#65533;,<&#65533;s&#65533;&#65533;&#65533;4!&#65533;&#65533;&#65533;G&#65533;&#65533;&#2981;&#1518;&#65533;[&#65533;Dj&#65533;s&#65533;&#65533;nU&#65533;&#65533;&#65533;W.vvE~0P&#65533;&#65533;&#65533;&#65533;&#65533;&#65533;c&#65533;&#65533;I]=&#65533;&#65533;od&#65533;[*&#65533;H&#65533;&#65533;M%&#65533;&#65533;C	Ko|&#65533;=sk&#65533;&#65533;&#65533;f&#65533;V&#65533;=C&#65533;d&#65533;m&#65533;&#65533; &#65533;-&#65533;&#65533;&#65533;J&#65533;&#65533;&#65533;L&#65533;&#65533;+&#65533;&#65533;&#65533;&#65533;z s'&#65533;@&#65533;&#65533;X&#65533;N&#65533;]&#65533;&#65533;k&#65533;H&#983;&#542;&#65533; d+9&#65533;zx&#813;&#65533;qoo&#65533;&#65533;&#65533;&#65533;h>&#65533;^_&#65533;#&#65533;&#65533;&#65533;&#65533;M&#65533;&#65533;+&#65533;	-&#65533;&#65533;E&#65533;&#65533;n|&#65533;&#65533;a&#65533;&#65533;&#65533;&#65533;&#51573;&#65533;fU&#65533;y&#65533;i&#27313;l^e&#65533;t&#65533;vV&#65533;&#65533;&#65533;|Drn&#65533;&#65533;?&#65533;&#732;-G&#65533;&#65533;T&#65533;d:l&&#65533;&#65533;&#65533;i/57&#65533;&#65533;&#65533;&#65533;&#65533;&#65533;&#65533;43&#65533;&#65533;Aw&#65533;&#65533;&#863;u&#65533;]&#65533;&#65533;=g&#65533;IF]&#65533;&#65533;f*&#65533;&#65533;&#65533;	bR&#65533;-"Y&#500;&#65533;V3&#65533;!?[&#65533;qE&#65533;&#65533;H=X`&#65533;&#65533;&#65533;tF6	&#65533;&#65533;&#65533;9ct&#65533;&#65533;Vj&#65533;;&#65533;h&#65533;Fdc&#65533;!&#65533;qd&#65533;&#65533;~&&#65533;*&#65533;`M	*&#65533;9*&#65533;@,L7&#65533;&#65533;&#65533;(&#65533;6&#65533;H&#65533;&#65533;&#65533;&#65533;<a&#65533;WZl&#65533;>:&#65533; .&#65533;%;&#65533;&#65533;xvpx&#65533;&#65533;&#1657;"&#65533;^&#65533;&#65533;}&#65533;V&#65533;&#65533;hE&#65533;kI+*y&#65533;/&#54103;&#65533;jt&#65533;;\"&#65533;&#509;<&#65533;&#65533;&#65533;&#65533;&#65533;;&#179;N&#1868;'Y&#36307;9&#65533;&#65533;;1&#65533;=&#65533;;gq#p`P&#65533;]z"&#65533;4&#65533;&#65533;}&#65533;d&#65533;&#65533;&#65533;o&#65533;0&#65533;5&#65533;&#65533;8@/&#544;&#65533;&#65533;{x&#1051;|&#65533;&#65533;&#65533;xy&#65533;NJ&#41596;t&#65533;&#65533;&#65533;)&#65533;OF&#65533;R&#65533;8&#65533;h&#65533;&#65533;gD&#65533;l&#1510;N&&#65533;M	&#65533;&#65533;&#65533;N=^&#65533;&#65533;A&#319;&#65533;&#65533;}&#65533;;&#1993;<&#65533;&#65533;&#65533;&#65533;n&#65533;&#65533;ez&#65533;y&#65533;O&#65533;&#65533;&#65533;&#65533;Q,&#1652;Z:&#65533;&#65533;&#65533;A&#65533;~&#65533;&#65533;&#65533;&#65533;&#65533;&#506;_&#65533;/5K\&#65533;&#65533;@aIGn&#65533;3&#65533;n&#65533;&#65533;jut&#65533;&#65533;klfz&#65533;&#65533;p&#65533;G&#65533;&#65533;e&#65533;3x&#65533;sq&#65533; z&#65533;&#65533;3VWt&#65533;&#65533;at&#386;c&#65533;&#65533;]+(i&#65533;'o&#65533;&#65533;U&#65533;^&#65533;B&#65533;7}&#65533;um3W&#65533;fS&#65533;6&#65533;'y&#65533;7#&#65533;{&#65533;&#65533;zQ&#65533;|&#65533;&#65533;|~&#65533;&#65533;(&#65533;&#65533;&#65533;v&#65533;&#65533;&#65533;6{&#65533;7&#65533;2ffG&#65533;H&#65533;n&#65533;&#65533;Py&#65533;a&#65533;&#65533;v}f&#65533;&#65533;&#65533;{ f#&#65533;x&#65533;!v!&#65533;}U&#65533;w&#65533;&#65533;z&#65533;&#65533;:N&#65533;|&#65533;&#65533;q&#65533;srf&#65533;&#65533;2&#65533;p&#65533;&#388;&#65533;&#65533;^&#65533;G&#65533;M&#65533;&#65533;&#65533;8&#65533;`b&#65533;65>&#65533;V&#65533;&#65533;)?&#65533;C`i&#65533;gxDWt'&#457;Jxw&#1058;c&#65533;&#65533;&#65533;'_&#1417;&#65533;v|yQ`*&#65533;&#65533;&#65533;hzpgw
GXx&#65533;U&#65533;&#65533;-&#65533;uV&#65533;Gi&#65533;1w&#65533;7&#65533;&#65533;&#65533;u!W&#65533;o&#24942;&#65533;&#65533;~V{uUj&#65533;&#65533;C&#216;1&#65533;&#65533;E&#65533;w&#65533;\!&#65533;&#65533;&#65533;'&#65533;&#65533;&#65533;yA&#65533;sq$q&#65533;&#65533;t&#648;&#65533;&#65533;&#65533;&#65533;m&#65533;&#65533;&#65533;&#65533;&#65533;&#65533;&#65533;&#65533;&#65533;&#65533;&#65533;&#65533;&#65533;
&#65533;&#65533;&#65533;)W&#65533;&#65533;Fu&#65533;&#65533;"&#65533;c&#65533;&#65533;&#65533;~&#65533;&#65533;]&#1483;&#65533;%|&#1397;&#65533;&#1015;rj&#65533;X&#65533;Y&#65533;W&#65533;&#1552;&#65533;(&#65533;&#65533;&uq&#65533;&#65533;&#1767;&#65533;&#65533;&#65533;w&#65533;&#65533;&#65533;G&#65533;L&#65533;s&#65533;&#1096;&#65533;f&#65533;lh&#65533;&#65533;&#65533;Y&#65533;&#65533;wZv`&#65533;e&#65533;&#65533;y&#65533;W&#65533;&#462;5H&#65533;&#65533;&#399;&#65533;H&#65533;q&#65533;&#65533;XPx&#65533;oHX&#65533;h&#65533;5&#65533;v&#65533;&#65533;&#65533;%&#65533;&#65533;7{&#65533;Q_&#65533;&#65533;H&#65533;&#65533;&#65533;f?&#65533;i&#65533;&#524;&#65533;uBv1d9Vu&&#65533;9&#65533;R=&#65533;z&#65533;j&#65533;e&#65533;]&#65533;'&#65533;v*&#65533;Cs&#65533;,Y(&#65533;&#65533;K&#65533;&#65533;&#65533;&#65533;&#65533;&#65533;7t&#527;)&#65533;A&#65533;&#65533;`	&#65533;-8&#65533;&#65533;&#65533;&#65533;&#65533;&#1624;&#65533;&#65533;]5&#65533;&#65533;&#65533;hXA&#65533;&#65533;&#65533;&#65533;&#65533;&#65533;{&#1040;-PR&#65533;&#65533;N&#65533;&#65533;2Db&#405;>&#65533;&#65533;&#65533;e|&#65533;Yk&#65533;&#65533;L&#1472;&#65533;&#65533;v&#65533;xz7&#65533;&#65533;&#65533;&#65533;o&#65533;&#1418;&#65533;)&#65533;&#1558;gXBTQr&#65533;&#65533;%f&#65533;&#65533;&#65533;_&#65533;Y4Un&#65533;d&#65533;y&#65533;&#65533;&#65533;GYe&#65533;l&#65533;dT&#1501;]&#65533;&#65533;R8&#65533;&#65533;&#65533;&#65533;I&#65533;&#65533;&#65533;R'Da&#65533;gs&#65533;5A&#65533;0&#65533;]&#65533;&#65533;+&#65533; &#65533;&#65533;Sw)&#65533;&#65533;&#65533;(KXi&#65533;a&#65533;&#65533;&#65533;&#65533;&#65533;9v#s_&#65533;_Q&#65533;~&#65533;=8&#65533;y&#65533;&#65533;&#65533;x&#604;*g&#65533;&#65533;yR&#65533;&#65533;g
&#1065;&#65533;&#65533;i1&#65533;&#1345;&#65533;	_&#65533;&#65533;n&#65533;&#450;&#65533;)&#65533;J&#65533;&#65533;&#65533;&#65533;m&#1627;^&#65533;Hx&#65533;&#65533;Y|&#65533;r&#65533;=&#65533;&#65533;&#65533;C&#65533;&#461;&#65533;H&#65533;5&#65533;&#65533;&#65533;e&#65533;&#65533;&#65533;&#65533;2&#65533;&#65533;Ir&#1503;\&#65533;&#65533;lY&#65533;&#65533;&#65533;&#65533;m&#65533;X&#65533;&#65533;&#65533;D$&#65533;&#65533;&#65533;&#65533;&#65533;^&#65533;&#65533;I&#65533;&#65533;&#65533;&#65533;w&#65533;^&#65533;&#65533;&#65533;T&#65533;&#65533;i&#65533;&#65533;&#65533;t&#65533;&#65533;g<&#65533;6&#65533;&#65533;&#65533;'&#65533;&#65533;&#65533;&#65533;&#65533;_&#65533;r&#65533;&#65533;c&#58782;&#65533;&#65533;$&#65533;q:&#65533;&#65533;&#1562;&#1681;&#1447;&#65533;/&#65533;jt{&#65533;&#65533;Z
p&#65533;&#65533;c&#65533;Y&#65533;-&#65533;@&#65533;&#65533;!v&#65533;&#65533;&#65533;YdnA[&#65533;&#65533;G&#65533;&#65533;&#65533;(&#65533;yj&#65533;&#65533;&#65533;&#65533;
&#65533;&#1698;c	&#65533;&#65533;&#65533;&#65533;&#65533;&Cj:&#65533;&#65533;&#65533;pVId]&#65533;&#65533;f~&#65533;&#387;6&#609;,&#65533;&#65533;#&#65533;&#65533;Z&#65533;&#65533;&#65533;$&#1706;&#65533;IW&#65533;Y&#65533;&#65533;8&#39682;Z&#65533;w&#65533;&#65533;
JoZ7&#65533;&#65533;:]&#65533;*&#65533;&#65533;&#65533;&#65533;&#1684;&#65533;&#65533;{]&#65533;&#65533;&#65533;d&#65533;c'9&#65533;Z&#65533;&#65533;*&#65533;&#672;qw&#65533;&#65533;&#65533;Q&#65533;&#65533;3&#980;&#65533;O&#65533;&#65533;j&#65533;h&#65533;&#65533;&#65533;&#65533;&#65533;3Y&#65533;&#65533;&#65533;g&#65533;Z
)&#65533;i&#65533;&#65533;&#65533;&#65533;&#65533;&#65533;&#65533;&#65533;8&#65533;&#65533;"&#65533;&#65533;I1f&#65533;&#65533;|&#65533;&#65533;&#65533;&#1703;&#65533;&#65533;&#65533;&#65533;&#65533;&#65533;*X&#65533;&#65533;&#65533;V&#65533;&#65533;`&#65533;&#65533;c
&#65533;WX&#65533;(&#65533;&#65533;}R&#65533;NC&#65533;2&#65533;&#65533;&#431;t&#65533;&#65533;&#65533;&#65533;&#1693;&#65533;m&#65533;&#65533;&#65533;=k&#65533;&#65533;&#546;&#65533;H&#65533;&#65533;&&#65533;&#65533;J~&#65533;&#65533;&#65533;&#65533;Z&#65533;&#65533;&#589;&#65533;HI&#65533;j&#65533;(&#65533;&#65533;
&#65533;&#65533;J&#65533;&#65533;&&#65533;&#345;&#65533;&#65533;7&#65533;&#549;r)&#65533;&#65533;&#65533;&#65533;&#65533;y&#65533;EK&#65533;H;{g&#65533;&#65533;&#65533;	&#65533;LK&#65533;&&#65533;\&#65533;&#65533;&#65533;)&#65533;K&#65533;D&#65533;&#1377;"j&#65533;Uqn&#65533;2[&#65533;K&#65533;	&#65533;&#65533;z&#65533;[&#65533;&#65533;&#65533;&#65533;yNz&#65533;&#45234;)&#65533;b7^&#65533;xg&#65533;F&#65533;&#65533;&#65533;E&#65533;L9&#65533;z&#65533;&#465;&#65533;&#65533;&#65533;&#965;9&#65533;&#65533;&#65533;&#65533;[h{&#65533;&#65533;RF&#65533;&#65533;)&#65533;&#65533;9&#65533;&#65533;Y&#65533;y&#65533;S[&#65533;-&#65533;x&#65533;S&#1512;7&#65533;&#65533;N&#65533;5k&#231;<&#65533;~k&#65533;YH
h&#65533;&#65533;\"&#65533;&#65533;&#65533;&#65533;o&#65533;&#571;&#743;&#65533;&#65533;b&#65533;j&#65533;&#65533;&#623;&#65533;&#556;F&#65533;I&#65533;+&#65533;D&#634;&#65533;j&#65533;?&#65533;&#65533;&#1929;&#65533;l2&#65533;&#65533;Sx&#65533;'&#65533;&#65533;&#65533;FZp&#65533;9&#65533;&#572;g&#65533;&#65533;I&#65533;&#65533; &#65533;&#65533;W&#65533;&#65533;&#65533;&#65533;Rk&#65533;=&#65533;&#65533;l&#65533;|]&#65533;:&#65533;yV&#65533;&#65533;+&#65533;&#65533;[4&#1899;&#65533;&#65533;zD	&#65533;P&#65533;&#65533;D&#65533;&#65533;&#65533;&#65533;|&#65533;;&#65533;&#65533;)i&#65533;{&#65533;&#65533;&#65533;(;&#65533;&#65533;:&#65533;z6&#728;L&#730;a&#65533;&#1547;&#65533;>&#65533;m&#65533;JX&#65533;&#65533;&#65533;'&#65533;&#65533;	I+4&#65533;&#65533;r&#65533;&&#1854;&#65533;&#65533;&#65533;
&#817;V&#65533;&#65533;f&#65533;v&#65533;&#65533;&#65533;&#65533;+&#65533;&#65533;H&#65533;U&#805;&#65533;9&#65533;l&#65533;x&#65533;RT9&#65533;]$&#65533;`&#65533;J~&#65533;&#65533;\e&#65533;&#65533;3&#65533;&#65533;&#65533;&#65533;&#417;&#65533;&#65533;&#65533;1&#65533;&#65533;s&#65533;b&#65533;&#65533;&#65533;y&#65533;+&#65533;&#65533;#9&#383;&#65533;&#65533;&#65533;#I:&#65533;&#65533;&#65533;&#65533;&#65533;4&#65533;'E&#65533;9&#65533;&#65533;8l&#65533;3&#65533;&#65533;M&#65533;&#65533;&#65533;&#65533;&#65533;k&#65533;&#65533;L&#65533;&#310;&#65533;o&#674;&#65533;&#65533;xj&#65533;.&#65533;&#65533;&#65533;H&#65533;&#65533;G&#65533;&#65533;9&#65533;[&#65533;&#65533;(&#65533;g&#65533;V&#65533;&#65533;&#65533;&#65533;&#65533;Z&#65533;l&#491;
&#65533;%&#65533;&#65533;&#1465;&#65533;;&#714;	&#65533;&#65533;{\N+&#65533;&#65533;&#65533;&#65533;&#65533;&#65533;&#65533;&#65533;Z&#65533;&#65533;?L&#65533;&#65533;&#65533;&#65533;|<<&#65533;&#65533;P&#65533;&#65533;*&#65533;&#65533;<&#65533;&#65533;(&#65533;&#65533;&#65533;&#65533;&#65533;&#65533;k&#65533;&#65533;&#65533;&#39736;&#65533;&#65533;&#395;&#65533;^&#65533;&#65533;&#65533;B_w&#65533;&#65533;&#1385;&#65533;&#65533;7&#65533;&&#65533;&#65533;&#65533;J&#65533;2V&#65533;&#65533;\&#65533;6&#65533;&#65533;&#65533;y&#65533;G&#65533;&#65533;O<&#65533;`C-:&#65533;&#1084;&#36504;&#65533;&#65533;&#65533;\&#65533;&#65533;&#1758;&#65533;&#65533;r&#65533;j&#65533;&#65533;;&#65533;L	&#65533;&#65533;&#65533;&#65533;t&#65533;&#65533;sZ&#694;&#65533;&#65533;@&#65533;&#65533;&#65533;&#65533;&#65533;&#65533;&#65533;&#65533;la)&#65533;&#65533;&#744; &#890;],&#65533;&#65533;&#65533;]&#65533;&#65533;&#65533;3&#65533;&#65533;&#65533;&#1270;&#65533;`q&#65533;O&#65533;&#65533;}&#65533;&#65533;&#65533;&#65533;.&#65533;)&#65533;&#65533;&#65533;ip&#348;5&#65533;&#65533;&#65533;&#65533;K&#65533;&&#65533;9&#65533;M{&#65533;!&#65533;&#65533;}[&#65533;&#65533;&#65533;4W&#65533;h&#65533;&#65533;&#65533;&#65533;n&#65533;HS&#65533;u&#65533;&#65533;=&#65533;&#65533;&#65533;&#65533;#
&#1236;&#23983;&#65533;&#65533;"M&#65533;&#65533;&#65533;&#65533;	+&#65533;
-&#220;|&#65533;&#65533;W&#65533;a\bA&#65533;&#1581;L&#65533;'h&#65533;&#65533;&#65533;&#65533;&#65533;a&#65533;k&#65533;&#65533;&#349;&#65533;&#65533;&#65533;&#65533;&#65533;a}&#65533;`E&#1400;%&#65533;&#65533;&#65533;&#65533;F(&#230;x=&#65533;&#65533;&#1394;u&#65533;p&#65533;}&#65533;&#473;0&#1478;&#65533;&#65533;&#65533;&#65533;&#65533;}&#65533;&#65533;nm&#65533;&#65533;&#65533;&#65533;&#65533;!&#65533;&#65533;&#65533;&#65533;&#65533;H&#65533;&#65533;y&#65533;&#65533;&#65533;&#325;&#65533;&#65533;&#65533;&#65533;gK&#996;&#65533;&#65533;/"&#65533;B]h&#1053;&#65533;&#65533;&#390;&#65533;&#1469;}&#65533;&#65533;<&#65533;&#65533;&#65533;&#65533;&#65533;&#65533;I&#65533;&#65533;H,&#1705;&#65533;`1&#65533;&#65533;'&#65533;C&#65533;&#65533;&#65533;&#53209;&#65533;&#65533;*<&#65533;&#65533;W&#65533;m&#65533;&#65533;.I&#65533;&#65533;&#65533;&#65533;@&#65533;&#1773;&#65533;kz-&#65533;&#65533;&#266;&#65533;&#65533;&#65533;&#65533;:Z&#65533;&#65533;!&#65533;&#1822;&#65533;&#65533;&#65533;&#65533;*&#65533;^-&#65533;^&#1908;H&#65533;&#811;&#65533;?&#65533;&#65533;&#65533;&#1945;`&#65533;9&#65533;U&#828;r&#36471;&#65533;&#753;k&#65533;&#65533;&#1668;&#65533;Q&#65533;M&#65533;cy&#65533;&#65533;&#65533;2&#65533;&#65533;&#1882;&#65533;ym&#65533;H&#65533;q&#65533;&#65533;&#65533;&#53359;&#65533;HG&#1941;&#65533;&#65533;&#65533;&#65533;&#988;&#65533;&#65533;&#65533;&#65533;&#414;y&#65533;&#65533;&#65533;&#65533;ATw&#65533;(&#1974;d{xMz&#65533;&#65533;&#65533;&#65533;&#1591;&#65533;a&#65533;hn&#65533;&#1593;&#1518;&#65533;K&#65533;r&#65533;&#65533;9&#65533;<&#65533;a]&#65533;J&#65533;&#65533;*&#65533; &#65533; ~^&#1096;&#65533;&#65533;&#65533;r&#65533;5&#65533;U&#65533;&#21481;&#65533;&#65533;&#65533;&#65533;dE&#65533;&#65533;sE&#65533;M&#65533;N&#65533;&#65533;Q.&#65533;&#65533;&#65533;&#65533;&#65533;&#65533;&#1499;&#65533;&#65533;_&#65533;&#65533;z&#65533;&#65533;;&#65533;&#65533;&#65533;&#65533;&#65533;&#65533;d&#65533;ef&#65533;&#551;&#65533;&#65533;9JY&#65533;&#65533;!^&#65533;1<&#65533;&#65533;5M&#65533;&&#65533;]&#65533;q&#65533;Z&#65533;&#65533;N&#65533;w;&#65533;&#65533;&#65533;&#65533;\&#65533;&#65533;	&#65533;&#1338;&#1328;@&#843;O&#65533;~&#65533;]&#65533;N4&#65533;&#65533;&#65533;&#65533;>&#65533;I&#65533;wnJ&#65533;&#65533;&#65533;Vn&#65533;3&#65533;&#65533;N&#65533;%&#65533;&#65533;&#65533;&#65533;U&#65533;&#65533;&#65533;6&#65533;&#65533;]&#65533;?&#65533;&#65533;&#65533;&#65533;&#65533;&#65533;&#65533;B	&#65533;&#65533;&#65533;&#65533;&#65533;&#65533;&#38683;t&#65533;8&#65533;4&#65533;&#65533;Q<&#65533;&#65533;v&#65533;&#1735;&#65533;$&#65533;&#65533;&#65533;w&#65533;&#65533;
&#824;&#65533;&#65533;c&#65533;&#65533;&#65533;&#65533;{&#65533;y&#1651;&#65533;x&#65533;&#65533;&#1464;&#65533;&#65533;&#65533;&#65533;n&#65533;&#1273;&#65533;&#65533;&#1365;&#65533;&#65533;&#65533;&#65533;&#65533;&#65533;&#58133;&#65533;&#65533;&#65533;&#65533;(}&#1808;&#65533;&#65533;&#65533;L&#65533;=&#65533;&#6558;&#65533;&#65533;&#65533;b&#65533;_;&#65533;k&#1151;K:=&#65533;&#65533;W&#65533;&#65533;&#65533;&#65533;n^&#65533;&#65533;&#65533;t&#65533;&#65533;&#65533;&#65533;&#65533;C&#65533;&#65533;t;B+&#65533;&#65533;&#65533;&#65533;&#1533;&#65533;!&#65533;e&#65533;&#65533;&#65533;s&#65533;WXo&#65533;&#65533;&#65533;&#65533;&#65533;*&#65533;d-&#65533;&#65533;&#65533;&#65533;&#65533;S_&#65533;&#65533;&#65533;&#65533;7&#65533;'?&#49213;&#65533;D&#65533;-&#65533;&#65533;6&#65533;4?&#65533;6K&#65533;>&#1201;.&#65533;&#65533;M&#65533;&#65533;&#65533;n&#65533;2&#65533;p&#65533;&#65533;&#1615;.&#65533;J&#65533;&#65533;&#65533;&#65533;&#65533;&#65533;<&#65533;&#65533;[&#65533;&#65533;WJ&#65533;.&#65533;t]N&#65533;'n&#65533;`&#65533;&#65533;O>&#65533;&#65533;|&#65533;&#65533;&#65533;(&#65533;&#65533;&#65533;&#65533;o&#1604;Y&#65533;'&#65533;&#65533;&#65533;}&#65533;&#65533;&#65533;&#65533;&#65533;&#65533;B&#65533;&#65533;5?&#65533;&#65533;&#65533;&#65533;&#65533;&#65533;&#65533;]&#65533;<&#65533;&#65533;X&&#65533;&#65533;&#65533;&#65533;&#65533;&#65533;&#65533;&#65533;&#30916;&#65533;&#65533;\&#65533;&#65533;&#65533;&#65533;&#65533;&#65533;&#1101;&#65533;"&#65533;&#65533;&#65533;|&#65533;&#65533;u&#65533;?&#65533;L&#65533;&#65533;&#65533;&#65533;&#65533;&#65533;&#65533;vY&#65533;&#65533;_&#65533;&#65533;&#65533;&#65533;/&#1568;&#65533;&#65533;M&#65533;&#65533;&#65533;&#65533;&#751;&#65533;&#65533;%&#65533;(&#65533;&#65533;&#65533;&#65533;&#65533;&#65533;VU&#65533;`q\&#65533;z&#65533;&#65533;{/?&#65533;&#65533;&#65533;&#65533;&#65533;&#65533;&#65533;e&#65533;	&#65533;&#65533;&#65533;&#65533;&#65533;&#65533;&#65533;&#65533;&#65533;|&#65533;&#65533;&#65533;&#65533;&#65533;&#65533;&#65533;&#65533;3&#65533;\&#65533;&#65533;&#65533;&#65533;&#65533;&#65533;&#65533;&#65533;&#65533;&#65533;&#65533;&#65533;8&#474;&#65533;&#65533;&#65533;&#65533;&#65533;8&#65533;&#65533;&#65533;&#65533;&#65533;&#1468;&#65533;&#65533;&#829;&#1641;&#65533;&#65533;&#65533;&#65533;&#65533;&#65533;&#65533;&#65533;`&#65533;e&#65533;^&#65533;&#65533;&#65533;H&#65533;&#65533;&#65533;^&#1599;&#65533;&#1470;&#65533;&#65533;&#65533;&#65533;&#65533;&#1304;^i&#65533;&#65533;&#65533;&#65533;n&#65533;v&#65533;&#65533;5&#65533;&#65533;&#65533;M&#65533;R&#65533;&#65533;,&#65533;D&#65533;&#65533;&#65533;&#65533;&#65533;8&#65533;+&#65533;&#65533;[D&#65533;[&#65533;GD&#1441;&#65533;&#65533;N&#65533;&#65533;w.&#65533;&#65533;&#14764;V-&#65533;7\U&#614;&#529;<}e&#65533;0T&#65533;YD5&#65533;&#65533;m&#65533;k'&#65533;&#65533;&#65533;&#65533;&#65533;a&#1066;&#65533;&#65533;U&#65533; &#289;&#65533;&#65533;;&#65533;+&#945;8&#65533;z+&#65533;l&#65533;&#65533;&#65533;&#65533;&#65533;&#855;&#65533;&#65533;&#65533;e;&#65533;&#65533;;J&#65533;&#65533;&#65533;&#65533;B&#65533;&#65533;R&#65533;&#65533;&#65533;&#65533;5W&#65533;,&#65533;&#65533;&#65533;N&#65533;&#442;&#65533;&#65533;&#65533;&#65533;&#65533;&#65533;&#65533;1&#65533;B&#65533;&#65533;&#678773;=&#65533;&#65533;&#65533;|w&#65533;&#65533;[=&#65533;^&#65533;,&#65533;&#65533;qS&#65533;&#65533;8a&#65533;&#65533;M5:&#65533;&#65533;;w&#65533;&#65533;Q&#65533;	v&#65533;&#65533;&#65533;&#65533;d-&#65533;&#65533;*9&#1717;&#65533;}&#65533;[&#65533;&#65533;&#1204;&#151;&#65533;&#65533;&#65533;&#65533;&#65533;&#65533;&#65533;?&#65533;_X&#65533;wWv&#65533;&#65533;&l&#65533;&#65533;&#65533;l'&#65533;&#65533;i&#65533;x&#65533;&#65533;=&#65533;&#911;y&#65533;~&#65533;F5&#65533;Y$&#65533;9&#65533;&#65533;h&#65533;&#615;&#65533;Ux&#65533;&#65533;w&#65533;&#65533;7Uq&#65533;!\V&#65533;d&#65533;^BCD&#65533;&#641;?&#65533;D&#65533;$&#65533;&#65533;&#65533;Y&#65533;u&#65533;&#65533;&#65533;VX&#65533;&#65533;&#462;&#65533;&#65533;8&#1482; &#65533;dav&#65533;&#65533;(Z&#65533;2&#65533;7R&#65398;&#1937;&#65533;&#65533;	:&#65533;^A;&#65533;"_&#65533;&#65533;8)&#65533;}-&#65533;&#65533;&#65533;~@&#65533;!&#1856;Ee)&#65533;s&#1971;&#1494;&#65533;&#65533;& C&#65533;&#65533;$R&#65533;&#65533;&#65533;Xi*&#65533;C&#65533;3%F&#65533;SK&#1686;3&#464;&#65533;o&#65533;y%&#65533;&#65533;&#65533;`xm&#65533;&#65533;&~&#65533;M'UFt&#65533;	e|&#65533;B&#65533;&#1685;&#65533;zE&#65533;&#65533;&#65533;S&#65533;M&#65533;I&#65533;&#65533;a}&#65533;&#37973;&#65533;u&#65533;jJ :&#65533;b"&#65533;&#65533;	&#47864;&#65533;J&#65533;Y&#65533;&#65533;&#65533;&#65533;] .8%g&#65533;[&#65533;&#65533;U:&#65533;&#65533;
Z&#9257;*Y&#850;&#65533;&#65533;&#65533;gC&#65533;&#43688;&#65533;e&#65533;&#65533;(Y&#65533;>&#28679;&#65533;&#538;c&#65533;&#65533;&#65533;&#65533;&#65533;&#65533;&#65533;&#65533;&#65533;&#65533;E&#65533;v&#402;&#65533;&#65533;>d&#65533;&#65533;&#65533;&#65533;&#65533;&#389;&#484;&#65533;%&#65533;Z&#65533;^&#65533;+p&#65533;&#1194;k&#65533;&#65533;b'&#65533;&#65533;&#534;G\&#310;b[gRf&#65533;&#65533;lH&#65533;B&#65533;,1g&#65533;Sm&#65533;&#65533;&#65533;3&#65533;&#65533;2&#65533;kKc&#65533;&#65533;+&#3546;&#65533;&#65533;&#65533;\]w&#65533;g|&#65533;&#65533;&#65533;&#65533;&#65533;&#65533;&#65533;s&#65533;&#65533;&#65533;^\ecJS&#65533;s&#65533;&#65533;&#65533;;&#65533;&#65533;T&#65533;&#65533;&#65533;&#65533;&#65533;i&#65533;&#65533;&#65533;&#65533;&#1851;5&#65533;T&#65533;p^&#65533;,w&#65533;&#65533;&#65533;u&#65533;&#65533;z&#65533;'&#65533;oF[&#65533;&#65533;T#&#65533;51&#65533;&#65533;)&#65533;&#65533;&#65533;&#65533;&#65533;&#65533;&#65533;v>&#65533;W&#65533;z&#65533;&#65533;a&#65533;>yh&#65533;H&#65533;i&#65533;K3=&#465306;w2&#1197;V~&#65533;&#65533;s&#65533;&#65533;&#65533;&#65533;4J:&#160;g&#65533;&#65533;&#65533;#&#569;&#65533;n&#65533;;&#65533;&#65533;&#65533;xx&#65533;o&#65533;#&#65533;&[&#65533;'n^N&#65533;v:&#65533;w&#65533;&#65533;&#65533;dB]&#65533;&#65533;&#65533;&#65533;&#65533;&#656;&#65533;{&#65533;um&#65533;&#65533;j?#&#65533;&#65533;^5&#65533;g&#1479;u&#153;&#65533;]&#65533;&#65533;~&#65533;&#65533;&#65533;
_2&#65533;&#65533;&#65533;&#65533;dy&#65533;R&#65533;:&#65533;&#65533;&#15345;&#65533;&#65533;&#65533;&#65533;B%kA&#65533;&#65533;&#65533;&#65533;W&#65533;&#65533;cWk&#65533;]&#65533;&#65533;&#65533;F&#65533;
Tc&#65533;&#247;&#65533;&#65533;&#65533;^R\&#362;&#65533;/&#65533;e&#65533;[%T&#65533;g&#65533;b&#65533;`&#65533;"X&#65533;4&#65533;&#65533;/!jQ'&#65533;b&#65533;&#65533;&#445;F&#65533;`Ck_&#65533;61&#65533;a%&#65533;Q&#1312;&#65533;&#65533;j&#65533;\&#65533;I`&#65533;&#65533;?G&#65533;j&#65533;3&#65533;Yt"X&#65533;&#65533;&#329;&#65533;(4&#65533;&#65533; 8#&#65533;Y	&#65533;N&#65533;&#65533;^&#65533;&#65533;&#65533;&#65533;Hn&#65533;bU&#65533;&#919;&#65533;jQtv&#65533;Z&#65533;dX&#65533;=&#65533;&#65533;&#65533;`&#65533;&#65533;"90&#65533;i&#65533;{&#65533;{.&#65533;&#65533;=9&#65533;]&#65533;D&#65533;&#65533;&#1583;&>LYb&#65533;&#65533;!C
zRi&#65533;_9v&#65533;M&#65533;l&#65533;e&#65533;`&#65533;2&#65533;*N&#65533;&#65533;r t
jJ&#65533;4W&#65533;L9D&#65533;L&#65533;&#65533;&#65533;G=&#65533;&#1153;54&#65533;p&#65533;q&#65533;,&#65533;&#65533;F%M&#65533;&#65533;o&#65533;&#65533;&#65533;8)&#65533;=QO&#65533;&#65533;&#65533;&#482;&#65533;&#65533;&#65533;9&#65533;&#65533;&#65533;&#65533;lv&#65533;O&#1924;&#65533;&#1044;2&#65533;W&#65533;&#65533;m{&#65533;&#65533;&#65533;&#65533;&#65533;H&#575;y&#65533;&#65533;&#65533;&#65533;&#65533;&#65533;&#65533;K]&#65533;2V&#22753;@&#65533;%-=&#65533;	'c&#1286;&#65533;7&#65533;f{&#285;&#65533;&#1064;DmB#w&#38550;)I&#65533;&#65533;&#603;&#65533;4&#65533;whLZ-T&#65533;,gI&#65533;O&#65533;Sj&#65533;2&#65533;&#65533;@&#65533;A&#65533;N&#65533;b&#65533;NG&#65533;m&#912;&#65533;&#65533;/e&#65533;:&#65533;&#1312;HM&#65533;&#557;&#65533;&#65533;d&#65533;&#65533;&#65533;&#65533;&#65533;&#65533;2&#65533;&#65533;&#65533;/l&#65533;4e&#65533;&#65533;m&#65533;S&#65533;h&#65533;
&#65533;B&#65533;&#65533;&#65533;&#65533;Li&#65533;6HL&#65533;jYP&#65533;[S&#65533;&#65533;M&#1114;,d&#1233;&#65533;Z&#65533;&#65533;&#65533;&#65533;&#65533;&#65533;&#65533;`0&#65533;&#65533;&#1008;&#65533;&#65533;RmxJ&#65533;&#65533;&#65533;&#65533;&#65533;+J&#65533;&#65533;P&#65533;:R&#65533;&#65533;&#65533;&#65533;&#65533;FI&#65533;"&#65533;&#65533;i&#65533;^:DZ&#65533;L&#691;&#65533;=&#65533;&#65533;z8&#65533;&#65533;&#65533;6,&#1890;&#65533;&#410;9&#65533;&#1327;@s&#65533;&#65533;t&#65533;&#958;&#65533;&#903;&#65533;F&#65533;i>&#65533;6&#65533;&#65533;e*r&#65533;&#65533;
&#65533;&#65533;&#65533;&#65533;&#65533;&#65533;,&#65533;&#65533;g&#65533;C&#65533;j&#65533;,=&#65533;E&#65533;&#65533;T&#65533;&#65533;YI	K&#65533;B.&#65533;&#65533;E&#65533;>&#65533;&#1163;Vd&#65533;&#65533;m&#65533;p&#65533;&#65533;&#65533;|&#65533;&#65533;&#65533;&#65533;&#65533;D&#65533;[&#65533;&#65533;~&#65533;y&#65533;E&#65533;`&#65533;;T&#65533;&#1384;&#643;gQgE&#65533;a&#65533;3q&#2028;&#65533;q&#65533;&#65533;]&#65533;.5&#65533;&#65533;&#65533;
s&#65533;&#65533;&#65533;&#393;&#65533;&#65533;L-{&#65533;E&#65533;&#65533;&#1902;!&#65533;&#65533;>3&#65533;&#65533;&#65533;&#65533;'&#65533;L+&#2028;Z&#57665;=)f&#65533;Z`&#65533;&#65533;&#65533;&#65533;&#65533;&#809;&#65533;B&#65533;&#65533;z&#65533;&#65533;&#65533;ZW&#65533;&#65533;7&#65533;vzJY&#65533;&#65533;/&#65533;&#65533;;Yp&#65533;&#65533;+&#65533;R&#65533;&#320;&#65533;&#65533;\&#65533;0&#65533;&#65533;~)&#65533;f&#65533;&#1725;5&#65533;&#65533;&#65533;K&#65533;&#65533;7K2&#65533;x&#65533;H^po&#65533;&#65533;g&#65533;&#65533;G&&#65533;&#65533;&#1644;Z'&#65533;&#65533;o&#65533;&#65533;c&#65533;&#65533;&#65533;&#65533;E&#65533;&#65533;MF*{&#65533;a\^"&#65533;&#65533;&#65533;,&#65533;5&#65533;&#65533;&#65533;_#+m&#65533;KO&#65533;&#65533;+Z&#65533;_%&#65533;@&#65533;&#65533;&#65533;&#65533;&#65533;&#243;&#65533;p+Z7_&#1526;&#65533;&#65533;&#65533;R,h&#65533;\G&#65533;&#1022;&#65533;&#65533;&#65533;&#65533;3&#65533;&#65533;v&#65533;&#65533;+M&#65533;&#65533;8&#65533;&#65533;&#1644;&#65533;2&#65533;&#65533;:Z&#65533;^3&#65533;&#65533;&#65533;&#65533;j&#888;&#65533;&#65533;&#65533;&#65533;%f&#65533;&#65533;&#65533;&#65533;^ke&#65533;&#65533;3&#65533;&#65533;JX&#65533;y&#65533;&#65533;"&#65533;&#65533;&#65533;f]oi&#65533;^&#65533;w&#65533;&#65533;&#65533;`&#65533;5p&#65533;F&#65533;&#268;{&#65533;&#65533;&#65533;&#65533; &#65533;45&#65533;h&#1434;l&#65533;&#1611;t&#65533;&#1257;&#65533;N3x&#65533;aN%&#65533;&#65533;hB&#65533;&#65533;&#65533;w&#65533;Fg&#65533;&#65533;&#65533;_&#65533;x&#65533;&#934;p&#65533;b&#65533;&#65533;&#65533;5n&#65533;&#65533;&#65533;-d@&#65533;&#65533;5_&#65533;&#65533;&#65533;4k&#65533;&#65533;&#1651;&#65533;s&#65533;&#65533;\&#65533;&#65533;rd&#65533;&#65533;>I;&#65533;0R&#65533;&#1005;n&#65533;?&#1818;&#65533;[<&#1312;L&#65533;&#65533;&#1353;&#65533;K&#65533;&#65533;&#65533;&#65533;fy&#65533;&#65533;
&#65533;s&#65533;R&#65533;$'&#65533;&#65533;&#65533;k&#65533;&#2012;&#65533;4Oq~&#65533;?&#65533;&#65533;]&#65533;:&#65533;&#65533;&#65533;sL&#65533;c&#1462;r&#65533;&#1603;&#65533;)&#65533;WM%&#65533;&#65533;&#65533;U9j&#65533;[&#1740;&#65533;&#65533;&#65533;&#65533;&#1531;&#65533;&#1181;&#65533;&#65533;&#65533;]M&#65533;v&#65533;&#65533;mGI8c&#65533;&#65533;&#65533;&#65533;&#65533;&#1271;&#65533;SL&#65533;&#806;&#65533;&#65533;/&#65533;&#65533;U&#65533;N&#65533;&#65533;`8x&#65533;[&#65533;&#65533;&#65533;g&#65533;nm)&#369;.)&#1687;ZG&#65533;c&#65533;&#65533;Cs&#65533;&#65533;$&#65533;qL7&#65533;|&#65533;U>&#65533;&#65533;,&#65533;y&#65533;_z&#65533;&#65533;&#65533;&#65533;&#65533;z&#65533;i&#65533;&#65533;w&#967;&#65533;F&#65533;t&#65533;&#65533;&#65533;l5&#65533;&#65533;o&#65533;gA&#24399;_&#65533;&#65533;&&#65533;&#395;&#65533;$b-&#65533;4jD}&#919;h#TY&#65533;s_#aISK&#65533;X&#65533;&#65533;o&#65533;gz>d&#65533;4wW&#65533;\O1+p}&#65533;_]Rm&#65533;<[>&#65533;~;Bea&#65533;d&#65533;1z&#65533;'&#65533;Ff&#65533;
&#65533;'D&#65533;q^}&#65533;&#65533;Oa&#65533;mWu&#65533;7vB4&#183;&#65533;&#65533;&#65533;&#65533;5&#65533;&#65533;&#65533;\&#65533;&#65533;&#65533;$N&#65533;&#65533;s|'?+&#65533;z2Hu&#65533;&#65533;`&#65533;'m=xJ&#65533;^7yZjWo&#65533;&#65533;&#65533;&#65533;&#65533;/X(jW&#65533;&#65533;&#65533;&#65533;a&#1538;&#65533;&#65533;b&#65533;'=U8&#65533;&#65533;x&#65533;&#65533;&#65533;&#65533;e&#65533;&#65533;&#65533;&#65533;&#65533;&#65533;&#65533;f&#65533;w&#65533;&#65533;&#65533;&#65533;&#65533;&#65533;v&#65533;q&#65533;&#65533;pK&#65533;rb&#65533;H7&#65533;&#65533;g&#65533;T&#65533;C&#65533;&#65533;&#65533;x&#65533;1&#65533;irxu*&&#65533;&#65533;Fgqv&#65533;]&#65533;&#193;&#65533;&#65533;u6&#65533;p&#65533;&#32768;&#65533;oLx&#65533;H&#65533;&#501;o&#65533;vo!&#65533;l &#515;|&#29199;&#65533;O&#65533;f&#65533;U&#65533;&#65533;t&#65533;a|&#65533;'&#65533;C&#65533;z&#65533;&#65533;dh&#65533;#&#65533;&#65533;!Y&#65533;_;&#65533;i&#65533;&#65533;6&#65533;&#65533;&#65533;&#65533;&3{E&#65533;&#65533;K&#65533;&#65533;T&#65533;}&#65533;&#65533;&#65533;b&#65533;7&#65533;xH&#65533;&#65533;z.8&#65533;&#65533;Fur*I&#65533;&#65533;y5<&#65533;6Qac&#65533;&#65533;'&#65533;V&#65533;&#65533;VG8&#65533;T&#65533;&#65533;&#65533;|&#65533;hF&#65533;6U&#65533;w&#65533;&#65533;&#65533;&#65533;C&#65533;&#65533;&#526;q&#65533;&#65533; &#65533;Ys&#65533;zw&#65533;fq&#65533;&#65533;h&#65533;&#65533;F&#65533;Z&#65533;RT@&#65533;| &#65533;;YQ&#65533;UD&#65533;&#65533;g&#65533;d(@&#65533;&#65533;Z&#65533;&#65533;q&Wa&#65533;&#65533;&#65533;f&#65533;&#518;&#65533;C&#65533;&#65533;f.xy&#65533;P&#65533;>&#65533;&#65533;&#65533;X&#65533;&#65533;3&#65533;&#65533;W&#65533;&#65533;x&#65533;&#65533;!&#65533;@&#65533;2h&#65533;&#65533;&#1766;$&#65533;EJ&#65533;z&#65533;&#65533;n &#65533;H&#65533;|Yt<pn&#590;yYG&#65533;&#65533;f&#2040;&#65533;tI&#65533;`&#65533;j&#65533;&#65533;&#65533;&#65533;n&#65533;&#65533;kzNx&#65533;6W&#65533;$9&#65533;&#65533;&#65533;m5&#65533;&#65533;&#65533;6&#65533;&#65533;x&#65533;z'&#65533;&#65533;,[7&#65533;&#65533;:&#65533;)#&#65533;iUrW&#65533;d6&#65533;&#65533;l48&#65533;$V&#598;&#65533;&#65533;6&#65533;%g&#65533;&#65533;X&#65533;&#65533;&#65533;j&#65533;&#465;&#65533;6s&#65533;%&#65533;X)&#65533;&#65533;Y&#65533;&#65533;~&#6613;&#65533;a~?&#65533;(&#65533;&#65533;&#65533;&#65533;ETm&#65533;H&#65533;biI&#65533;&#65533;&#65533;Pr&#1619;&#65533;&#65533;&#65533;&#65533;&#65533;&#65533;khl&#65533;)&#65533;E&#65533;&#65533;g&#65533;&#65533;&#65533;&#65533;l&#1017;s&#65533;&#1628;&#1977;&#65533;&#65533;x&#65533;&#65533;&#65533;&#65533;~&#65533;&#65533;o'ssq&#65533;&#65533;n&#1689;&#65533;&#65533;n&#65533;&#65533;&#65533;
G&#65533;&#65533;&#65533;Q&#1498;1&#65533;v&#65533;)&#65533;&#65533;&#65533;7&#65533;&#65533;]vg&#65533;&#65533;&#821;&#65533;/	u&#65533;&#65533;wB7]&#57761;
&#65533;&#65533;I&#65533;&&#65533;&#65533;MX&#65533;M&#65533;}&#65533;y&&#65533;~*&#65533;&#65533;&#65533;	K&#65533;G@&#1433;2&#65533;&#65533;&#65533;&#65533;&#65533;&#65533;G	w	|x(&#65533;*u&#65533;&#65533;&#65533;:&#65533;E&#52823;&#65533;&#65533;&#65533;Z&#65533;O)F&#1801;&#65533;&#65533;&#1621;7h&#65533;i&#65533;'&#65533;&#65533;&#65533;Y\!Y&#65533;&#65533;YLM&#65533;&#65533;\j&#65533;j&#65533;&#65533;fx'&#65533;;Sq=8&#65533;CJ&#65533;&#65533;Y&#65533;u'&#65533;_&#65533;jY'&#65533;Ky&#65533;R&#65533;&#65533;CX&#65533;y&#65533;L&#65533;&#65533;<Y&#65533;&#65533;)&#65533;&#65533;Yz&#65533;&#65533;w&#65533;Y&#65533;\X+&#65533;&#65533;n^&#65533;&#65533;?&#65533;&#65533;&#65533;U&#65533;=&#65533;
&#65533;aJ&#65533;@&#65533;@r\y&#65533;-&#65533;%u&#65533;x&#65533;d&#65533;:/&#65533;&#65533;&#65533;&#65533;&#1566;&#65533;&#65533;X&#65533;&#65533;&#65533;&#65533;&#65533;&#1096;&#65533;&#65533;&#65533;&#65533;&#65533;&#1363;gi&#65533;(&#65533;&#65533;7&#65533;&#65533;&#65533;&#65533;a&#65533;&#65533;G&#65533;5CZb!&#65533;&#65533;&#1542;0(&#65533;&#65533;&#65533;&#65533;
&#65533;&&#65533;&#65533;&#65533;W&#1579;{Y&#65533;&#65533;&#65533;y&#65533;'&#65533;&#65533;&#65533;n:&#65533;&#65533;&#65533;&#65533;Z&#65533;&#65533;&#65533;&#65533;&#65533;&#65533;g&#65533;
j/u&#65533;&#65533;&#65533;&#65533;&#65533;'&#65533;&#65533;tM&#620;j)&#65533;&#65533;&#617;0w&#65533;&#65533;5&#65533;&#65533;&#65533;'&#65533;&#65533;&#65533;&#65533;n&#65533;.&#65533;Z&#65533;9&#65533;(&#1757;&#65533;&#65533;&#65533;&#65533;&#65533; h&#65533;&#65533;j&#65533;&#65533;j&#65533;&#65533;&#65533;T&#65533;y]&#65533;*&#65533;&#65533;&#65533;&#65533;&#65533;u9&#65533;p&#65533;&#65533;"&#65533;&#1608;&#65533;&#65533;&#65533;&#65533;&#65533;&#65533;&#65533;&#65533;&#65533;w&#65533;&#65533;&#65533;&#65533;J&#65533;&#65533;Y&#65533;&#65533;&#65533;&#65533;&#65533;&#65533;N&#65533;|N&#65533;&#65533;&#394;&#65533;&#65533;
&#65533;&#738;&#65533;*&#65533;H&#65533;&#65533;&#65533;&#65533;&#65533;&#65533;T+;&#65533;&#65533;J&#65533;3&#65533;e&#342;&#65533;v&#65533;C&#65533;&#65533;&#65533;&#65533;&#65533;6&#65533;&#65533;&#65533;&#65533;&#65533;&#65533;a&#65533;I&#65533;&#65533;&#65533;&#589;IZ&#65533;:&#65533;&#65533;&#65533;v5&#65533;&#65533;E&#65533;&#65533;1;&#65533;2&#65533;&#65533;&#65533;:&#65533;N[&#65533;7&#65533;&#65533;&#65533;&#65533;&#65533;^&{&#65533;:&#65533;&#65533;&#65533;&#65533;&#65533;&#65533;&#690;}[&#65533;&#65533;&#65533;&#65533;&#65533;o&#65533;&#65533;0&#729;&#65533;&#65533;J:g&#1769;&#65533;&#65533;F&#65533;X&#65533;w&#65533;&#65533;u&#65533;J[&#65533;&#65533;t-
	&#65533;&#65533;4&#65533;&#65533;&#65533;&#65533;
a!&#65533;T	&#65533;>&#65533;&#65533;&#65533;&#65533;&#65533;(&#65533;&#65533;K&#65533;&#65533;&#1647;&#65533;S&#65533;&#65533;j&#65533;&#1774;&#65533;:z&#65533;&#65533;&#65533;&#65533;&#65533;&#65533;&#65533;&#1788;&#65533;	&#65533;&#65533;K&#65533;N&#65533;&#65533; !&#65533;   ,    ?C &#65533;&#65533;a&#65533;&#65533;j&#65533;b&#65533;&#65533;&#65533;&#65533;a>&#65533;&#65533;&#65533;&#65533;&#65533;:&#65533;&#65533;&#65533;&#65533;&#65533;&#65533;&#65533;&#65533;&#65533;&#65533;&#65533;&#65533;	&#65533;&#65533;&#65533;&#65533;&#65533;&#65533;&#65533;	&#65533;&#65533;&#65533;&#65533;&#65533;&#65533;&#65533;&#65533;&#65533;&#65533;&#65533;&#65533;&#65533;&#65533;&#65533;D&#65533;'&#566;&#65533;(&#65533;C&#65533;&#65533;bh&#65533;r&#65533;&#65533;&#1531;&#65533;&#65533;&#65533;&#65533;&#65533;&#65533;&#2013;&#65533;&#65533;'&#65533;&#65533;&#65533;&#65533;&#39487;hE&#65533;&#65533;&#65533;&#65533;&#65533; &#65533;&#65533;&#65533;TR&#65533;t&#65533; A &#65533;|9&#1981;&#65533;&#65533;&#65533;^&#65533;&#65533;&#65533;&#65533;I&#65533;H1a&#65533;0Ns&#65533;&#65533;G&#65533;ax2&#65533;&#65533;&#65533;}tRP&#65533;c&#65533;I&#65533;&#65533;&#858;r&#65533;4&#65533;S_D&#65533;#&#65533;&#65533;LC&#528;H&#65533;&#65533;&#65533;9&#65533;&#65533;}P&#65533;c&#65533;(K>`a&#22797;ZW^\&#222;&#65533;&#65533;&#916;&#65533;2&#65533;&#654;&#65533;&#694;&#65533;&#65533;V&#65533;&#65533;&#65533;&#65533;&#65533;6&#65533;&#65533;W_&#65533;&#65533;&#65533;&#65533;&#65533;00&#65533;2$&#1736;L3&#65533;&#65533;/&#65533; -&#65533;&#65533;$&#65533;#&#65533;-,&#65533;&#65533;Y&#65533;&#65533;2W&#65533;&#65533;	I:W&#65533;P&#65533;&#65533;&#65533;i&#65533;yS3&#65533;&#65533;a	.8&#65533;r&#65533;j&#65533;&#65533;Q&#65533;&#65533;&#65533;&#1762;&#397;9:zt)S&#65533;,&#65533;&#65533;j&#65533;Ds&#65533;!_&#65533;9&#65533;:&#65533;&#65533;N]&#65533;|&#65533;;&#65533;2&#65533;&#65533;&#65533;4&#65533;&#65533;&#65533;&#65533;n&#1962;U&#65533;&#65533;&#65533;&#65533;&#65533;&#65533;&#65533;&#65533;&#65533;&#65533;&#65533;q&#65533;2J&#65533;&#65533;&#65533;+&#65533;&#65533;%B&#1472;&#65533;&#65533;e&#65533;&#65533;&#65533;%x`D&#65533;ay&#65533;c&#65533;&#65533;&#65533;W&#65533;`&#65533;&#65533;h&#65533;Tg&#65533;&#65533;E&#65533;!&#65533;!&#65533;h&#65533;h
&#65533;)vp&#65533;%&#65533;&#65533;&#65533;!Q&#65533;&#65533;R&#65533;&#65533;&#65533;nQA&#65533;&#65533;TmXt[j&#65533;=&#65533;c&#65533;o&#65533;l&#65533;uM&#1433;&#65533;#P&#65533;y&#1872;&#65533;Q&#65533;e&#65533;<&#65533;&#65533;wd2&#65533;&#65533;P&#1241;wRT&#65533;)&#65533;fJ&#65533;&#65533;}t&(&#65533;t&#65533;g&#65533;Uu&#65533;9h &#65533;9b}&#65533;&#65533;V&#65533;x&#1445;&#65533;]J&#65533;&#65533;1&#65533;xhI0`8a%&#65533;v&#65533; .&#65533;w&#935;&#65533;&#65533;&#65533;&#65533;&#65533;&#65533;&#65533;&#65533;&#65533;&#65533;2f&#65533;&#65533;&#65533;&#65533;&#65533;Hu&#65533;&#65533;&#65533;vB	&#65533;&#65533;&#65533;a&#65533;Rf&#65533;G&#65533;y&#65533;>&#65533;Sm%I&#65533;&#65533;&#65533;:&#65533;&#65533;D<&#65533;6*&#65533;&#65533;c&#1206;&#65533;q&#65533;&j&#65533;Px&#205;[&#65533;_&#65533;WqEiP&t&#1105;&#65533;&#65533;q&#65533;4&#65533;&#986;&#65533;K,&#65533;&#65533;&#65533;'X&#65533;&#65533;YI)`B&#65533;xU&#65533;g&#65533;&#65533;0&#65533;&#65533;&#65533;&#65533;&#65533;7&#65533;b(&#65533;h&#65533;&#65533;&#65533;&#65533;&#396;v&#65533;W&#65533;&#65533;&#65533;5&#65533;&#408;&#65533;2K!\n&#65533;8&#65533;&&#65533;&#65533;&#65533;+&#65533; &#65533;&#65533;rZ&#65533;FP&#65533;&#65533;.&#65533;&#65533;_&#65533;&#65533;&#65533;&#65533;&#65533;A&#65533;%&#65533;&#65533;)/&#65533;"&Qp&#65533;l&#65533;&#65533;&#65533;&#65533;&#65533;B'1&#65533;&#65533;JQG&#65533;&#65533;o&#65533;v&#65533;d&#65533;&#65533;&#65533;OCb&#65533;m&#65533;&#65533;l&#65533;&#65533;&#65533;&#65533;b>&#65533;&#65533;&#65533;jOI&#65533;&#65533;.&#65533;%&#65533;pIo&#65533;&#65533;&#65533;&#464;&#65533;H&#65533;Gq&#65533;&#65533;&#65533;E&#65533;&#65533;&#65533;y&#65533;-L&#65533;&#65533;{VL8&#65533;X&#65533;&#259627;x&#65533;[&#65533;9&#65533;(&#65533;&#65533;G~`&#65533;&#65533;P&#65533;-&#65533;5o!&#65533;[za&#65533;J&#65533;+`&#65533;9;c&#65533;&#65533;&#27407;+&#65533;&#65533;}63B&#65533;2+&#65533;&#65533;d,&#65533;2&#65533;^Eg&#65533;&#65533;>=&#65533;&#65533;&#65533;O	U{&#65533;&#65533;%&#65533;&#65533;&#65533;5&#1981;&#65533;&#65533;&#65533;c6&#65533;K&#65533;5&#65533;&#30859;&#65533;N&#65533;&#65533;]x&#65533;w&#65533;6&#65533;yo&#65533;&#65533;&#65533;&#65533;&#65533;b&#65533;g_U&#65533;&#65533;&#65533;'&#65533;&#65533; !H A &#65533;"H&#65533;q&#65533;&#65533;&#65533;cDw&#65533;&#65533;S&#65533;&#65533;\}&#65533;f&#65533;&#65533;.t&#65533;&#65533; &#65533;&#65533;4B&#65533;1&#65533;R&#65533;3&#65533;a"&#65533;:M&#65533;&#65533;&#65533;3^:z&#1467;~&#390;&#65533;!&#65533;&#65533;&#65533;jU8&#65533;B&#279;&#65533;"&#65533;&#65533;G&#65533;A&#65533;A&#65533;w:&#65533;m&#65533;a&#65533;B&#65533;&#65533;=&#65533;&#1867;}=&#65533;&#65533;&#65533;&#791;&#65533;&#65533;&#65533;dm&#65533;&#65533;&#65533;&#65533;&#65533;6&#65533;&#65533;D~g&#65533;[&#65533;&#65533;&#65533;&#65533;&#65533;A&#65533;<&#65533;&#65533;^&#65533;&#65533;'&#65533;&#65533;&#65533;(+&#65533;S^^&#65533;&#65533;&#65533;&#65533;&#65533;	&#65533;&#65533;&#65533;B"p&#65533;!&#65533;0RprH'2x&#65533;X&#65533;Gx&#65533;&#65533;&G&#65533;1&#65533;&#65533;&#65533;&#65533;H_&#1281;k-N@)&#65533;&#361;R&#65533;&#65533;&#65533;J?&#65533;&#65533;%,])&#65533;Y&#1682;?&#65533;U[&#65533;&#65533;Jo@LC4&#65533;&#65533;&#1672;D 4G&#65533;&#65533;G#&#65533;&#65533;$*J&#65533;&#65533;&#65533;&#65533;&#65533;7,Q&#65533;[&#51378;&#65533;&7k&#65533;&#65533;l&#65533;{&#65533;&#65533;&#65533;F&#65533;!&#65533;b&#65533;&#65533;:&#65533;&#65533;&#65533;}&#65533;MpvT&#65533;&#312;&#65533;&#65533;>&#65533;&#65533;&#65533;4&#65533;>&#65533;&#65533;.*&#65533;Z&#65533;&#65533;&#65533;&#65533;&#65533;&#65533;
R&#65533;D|&#65533;e&#65533;j&#65533;&#65533;M&#65533;0&#65533;"&#65533;&#65533;(E&#65533;P&#65533;R'&#65533;&#65533;D&#65533;H=&#65533;3&#65533;%&#65533;&#65533;FJK&#65533;&#65533;&#65533;xX&#65533;5&#65533;v&#65533;7.&#65533;&#65533;&#65533;&#65533;&#65533;&#65533;U&#65533;7=NC&#65533;&#65533;TnD Q&#65533;&#65533;&#65533;&#65533;R&#65533;]Q&#65533;k&#65533;&#65533;&#65533;7&#65533;u^&#65533;J
&#65533;&#65533;&#65533;m&#65533;S&#65533;&#65533;&#65533;;&#65533;%RT&#65533;i&#65533;&#65533;&#65533;&#65533;p&#65533;z&#65533;4&#65533;&#65533;$CZ&#65533;&#65533;&#65533;&#65533;&#65533;`&#65533;	&#65533;A=&#65533;&#65533;&#949;&#65533;&#65533;&#65533;&#65533;E&#65533;P&#65533;q&#65533;R&#65533;&#65533;&#65533;Ea&#65533;^&#65533;&#65533;&#65533;Ta<&#65533;&#65533;&#65533;j&#65533;&#65533;&#65533;&#65533;I'&#65533;&#65533;&#65533;&#65533;&#65533;&#65533;i#&#65533;&#65533;&#65533;&#65533;d&#65533;&#65533;&#65533;&#65533;&#65533;0&#65533;&#65533;&#65533;&#65533;&#65533;	&#65533;X&#65533;b&#65533;&#65533;&#65533;<3)&#65533;&#65533;&#65533;&#65533;&#65533;0	&#65533;~d&#65533;&#65533;&#65533;&#65533;v&#65533;(&#65533;&#65533;lp&#65533;&#65533;&#65533;&#65533;&#65533;&#65533;&#1706;J&#1703;&#65533;	&#558;v&#65533;&#65533;&#65533;&#65533; &#65533;k&#65533;n"C&#65533;H&#65533;&#65533;&#65533;r&#65533;&#65533;&#65533;&#65533;*&#1625;&#65533;!&#65533;&#65533;&#65533;&#65533;&#65533;&[wVJ0/,lb#&#65533;&#65533;&#65533;L&#65533;x},d[&#65533;&#65533;R&#65533;&#65533;H\2[&#65533;"n:L&#65533;&#65533;.&#65533;vF&#65533;&#65533;&#65533;&#65533;>1&#65533;&#65533;J&#65533;&#65533;&#65533;&#65533;%&#65533;`&#886;&#65533;L_n&#65533;&#65533;&#65533;f&#65533;&#65533;&#65533;"&#65533;&#65533;&#65533;-&#65533;W*&#65533;&#65533;&#65533;&#65533;;&#1981;0&#65533;&#65533;&#65533;,&#65533;&#65533;aAf&#65533;&#453;L&#65533; &#65533;&#65533;&#65533;U,A<&#65533;G&#65533;&#65533;dC&#65533;&#65533;v&#65533;&#65533;&#65533;z&#65533;Z&#65533;&#65533;&#65533;&#1204;&#65533;&#65533;L&#65533;1_1&#65533;&#65533;&#65533;&#65533;&#65533;~&#65533;L1_]&#65533;&#65533;F&#65533;&#65533;I&#65533;&#65533;&#65533;&#65533;&#65533;&#65533;C&#65533;&#65533;y&#65533;&#65533;&#65533;Awx&#65533;Q&#65533;u&#65533;*=&#65533;&#65533;&#1018;,eK&#65533;&#65533;&#65533;7&#65533;&#886;0&#65533;&#65533;R&#7742;&#65533; &#65533;&#65533;(&#65533;T&#65533;&#65533;6&#65533;&#65533;&#65533;&#65533;&#65533;t&#65533;&#65533;&#65533;i&#65533;&#65533;&#410; #i&#65533;&#249;&#65533;i&#65533;.&#65533;C@ 9B&#65533;&#65533;&#65533;&#65533;!&#1979;z:&#65533; hA&#65533;&#65533;&#65533;P&#65533;J&#65533;mD3&#65533;&#65533;&#128;&#65533;&#65533;&#65533; &#65533;&#65533;&#65533;&#27600;&#65533;&#65533;&#65533;E&#1945;Q&#65533;&#65533;&#65533;2-&#65533;n&#65533;g&#65533;t*&#65533;&#65533;c8&#65533;&#65533;];&#1681;&#65533;&#65533;:K7&#65533;&#65533;&#65533;n&#65533;$&#65533;M&#65533;&#65533;&#65533;&#65533;pS>&#65533;uIo&#65533;&#65533;&#65533;x|&#65533;&#65533;Z&#65533;[&#284;&#65533;&#65533;xkU&#65533;Z&#65533;$&#65533;2E&#65533;Mn%E&#65533;xF&#65533;&#65533;\&#65533;&#1708;&#65533;.Zx&#65533;&#65533;&#65533;z&#65533;&#65533;1hA&#65533;vb&#65533;C&#65533;&#65533;&#65533;ZQr &#65533;&#65533;&#756;'_&#65533;r&#65533;/z&#65533;&#65533;&#65533;&#402;&#65533;&#65533;uE&#65533;&#65533;B
&#65533;&#65533;6&#65533;#K&#65533;;&#65533;&#65533;&#65533;6&#1731;&#65533;&#65533;>T}&#65533;V&#65533;&#65533;&#65533;&#65533;u-p&#65533;&#65533;{7) &#65533;L&#65533;&#65533;#&#65533;#1&#65533;&#65533;2&#65533;&#65533;&#65533;&#65533;&#274;N&#65533;&#65533;&#65533;.&#65533;&#65533;&#65533;&#65533;.8&#65533;gl&#65533;1&#65533;&#65533;&#65533;&#65533; V&#65533;&#65533;605?;&#365;WO&#65533;y&#65533;&#65533;&#65533;&#65533;y>&#65533;Z&#65533;&#65533;_&#65533;&#65533;&#65533;3&#65533;r_&#65533;wt&#65533;uw&#65533;&#65533;&#65533;~&#65533;&#65533;&#65533;&#65533;g&#65533;-&#65533;&#65533;&#65533;&#65533;C&#65533;3<&#65533;&#65533;6}HwP&#65533;z1&#65533;&#65533;u&#65533;&#65533;&#65533;&#65533;&#65533;1&#65533;&#65533;&#65533;_=&#65533;a&#65533;:&#65533;&#253;|&#65533;&#65533;&#65533;&#65533;)&#65533;&#65533;&#65533;&#65533;m&#439;&#65533;&#65533;}&#65533;W:&#65533;&#940;N&#65533;&#65533;&#65533;ZsqfdA&#65533;@&#65533;8&#65533; &#65533;&#1417;/&#65533;d&#65533;&#65533;&#65533;&#586;#&#65533;&#65533;&#65533;w&#65533;&#65533;&#65533;o&#65533;%&#65533;:&#65533;&#65533;J&#65533;&#65533;k&#65533;Ge&#65533; 
&#65533;&#65533;B)]&#65533;&#65533;,By&#65533;&#65533;w&#65533;s&#65533;&#65533;k&#65533;6Y&#65533;#&#180;N&#65533;@_&#65533;u&#65533;G|&#65533;7&#65533;!8"X&#65533;'&#65533;{]&#65533;
z&#65533;uR&#65533;u/&#65533;3&#65533;&#65533;&#903;-&#65533;i&#65533;&#65533;h&#65533;f&&#65533;fU&#65533;GFt&#65533;?wgp&#65533;&#65533;5{&#65533;
We8&#65533;<Px&#65533;s&#65533;a%&#65533;7x&#65533;&#65533;~7Z:&#65533;&#65533;x0Oa$Ty&#65533;&#65533;&#65533;&#65533;C&#65533;,&#65533;C&#65533;"k&#65533;&#65533;U&#65533;&#65533; IsY&#65533;&#65533;&#65533;fF7z&#65533;&#65533;&#65533;&#65533;W8&#65533;{&#65533;&#65533;hc&#65533;&#65533;YQQ&#65533;&#65533;*h&#65533; &#65533;&#65533;&#199;&#65533;&#65533;&#65533;&#65533;8&#65533;S&#65533;{1Hu&#65533;H;R&#65533;n&#65533;7M89&#65533;v&#65533;&#65533;D&#65533;&#65533;&#65533;&#65533;F&#1799;i&#65533;vp&#65533;u&#65533;	G'&#65533;VN&#65533;CU@&#65533;A&#65533;&#65533;&#65533;j&#65533;&#65533;x&#65533;&#65533;&#65533;x&#65533;&#65533;&#65533;&#65533;]`&#65533;&#65533;A&#65533;y&#65533;vI&#65533;&#65533;&#65533;h'&#65533;d&#65533;&#65533;z&#65533;3&#65533;&#65533;&#65533;&#65533;:&#65533;B#%&#65533;&#65533;s&#65533;&#525;Hy&#65533;&#65533;&#65533;_&#65533;&#65533;;&#65533;&#65533;R&#65533;&#65533;Y4}&#65533;TG&#65533;&#65533;&#65533;&#65533;&#65533;`&#65533;e&#65533;#&#57865;&#65533;&#65533;&#65533;&#65533;&#65533;n&#65533;&#65533;#&#65533;ANS&#65533;v&#65533;&#65533;F&#65533;&#65533;>|&#65533;U&#65533;}E&#65533;&#65533;O X~&#65533;PO&#65533;E&#65533;&#65533;x&#65533;F&#65533;&#65533;&#65533;&#65533;W.G&#65533;}&#65533;c&#65533;IE&#65533;&#65533;Sx&#65533;&#65533;d
%n&#65533;&#65533;&#65533;&#952;s/&#65533;'&#65533;&#65533;&#65533;&#65533;&#142;0&#65533;r&#65533;\&#65533;GW&#531;@GEG&#65533;&#65533;&#65533;-&#65533;g&#65533;D.&#65533;uq0&#65533;LI&#65533;N&#65533;&#65533;&#65533;(
&#65533;&#65533;&#65533;&#65533;X&#65533;&#65533;&#65533;&#65533;&#65533;&#65533;8\r&#65533;~	&#65533;&#65533;l&#65533;&#65533;&#1610;&#65533;V&#65533;&#1588;$&#65533;5@&#65533;V&#65533;&#65533;&#65533;&#65533;&#65533;qI0ti&#65533;&#65533;&#65533;&#65533;&#65533;z&#65533;&#392;&#65533; &#65533;&#65533;&#65533;z+&#65533;&#65533;iXc&&#599;&#65533;)&#65533;&#65533;2&#65533;&#65533;&#65533;	&#65533;e&#65533;&#65533;&#65533;&#65533;z&#65533;9&#65533;&#65533;&#65533;&#65533;&#65533;"&#65533;IYj&#65533;&#65533;5&#65533;@&#65533;s&#65533;&#65533;&#65533;h&#65533;&#65533;I&#65533;M9&#65533;&#65533;	v&#65533;f&#65533;&#65533;&#1538;V&#1609;&#65533;T}&#65533;&#1493;-&#65533;}`)&#65533;v&#65533;w&#65533;G&#65533;s&#65533;&#65533;V&#65533;w&#65533;&#65533;&#65533;p)&#65533;&#65533;&&#65533;&#65533;g=&#65533;&#65533;P&#65533;cc&#65533;ew&#65533;b3&#65533;&t`5&#65533;&#65533;Y&#65533;y&#38024;)*&#65533; s&#65533;il-iJX&#65533;&#65533;&#605;&#1438;&#65533;&#65533;g8h&#65533;q&#65533;&#290;No5&#65533;P&#65533;&#65533;&#65533;K&#65533;&#65533;&#65533;&#65533;&#65533;O&#65533;u&#65533;&#25568;&#65533;".(&#65533;&#65533;(&#65533;2&#65533;&#65533;&#65533;h=&#65533;[osi&#65533;&#65533;v)&#65533;Ip&#65533;&#65533;TyW&#65533;&#65533;Sw&#65533;F&#65533;]!x&#65533;xb&#65533;&#65533;T *&#65533;&#65533;W&#65533;A'&#65533;xYr&#65533;s&#65533;s&#65533;ziP&#65533;&#65533;&#65533;"W&#65533;&#65533;&#65533;A2&#1309;6
s&#65533;5(&#65533;2&#65533;&#65533;&#65533;&#65533;i&#65533;AI+&#65533;1&#65533;yC&#65533;&#65533; &#65533;$p&=&#65533;&#65533;&#65533;&#65533;&#65533;&#65533;&#65533;&#65533;&#65533;	&#65533;&#65533;&#65533;&#65533;&#65533;&#65533;CKl&#65533;2&#65533; &#65533;a&#65533;7&#65533;&#65533;u7&#65533;i&#65533;_Y&#65533;_9pj&#65533;&#65533;h&#65533;&#65533;MJn&#65533;&&#65533;&#65533;&#65533;Mho(&#65533;&#65533;&#65533;&#65533;&#65533;&#65533;&#65533;&#65533;~5uq&#65533;d&#65533;&#65533;&#65533;&#65533;x&#65533;{&#65533;p]&#65533;$S45q&#65533;&#65533;&#65533;&#65533;&#65533;&#65533;*&#65533;&#65533;&#65533;&#65533;C&#65533;ky&#65533;&#65533;&#65533;!&#65533;Y&#65533;2&#65533;&#65533;&#65533;&#413;&#65533;4&#65533;&#1158;a&#65533;&#65533;lQ:<X&#65533;&#65533;!E[&#65533;&#65533;&#65533;)~v
Vzn&#65533;4n6T&#65533;7w~&#65533;G>&#65533;&#65533;@&#65533;&#65533;&#65533;&#65533;&#65533;/&#65533;4&#65533;&#65533;R&#65533;v@x&#65533;&#65533;&#65533;&#65533;i|&#65533;&#65533;f9o&#65533;GL$J&#65533;&&#65533;|a4&#65533;	Ybj&#65533;)&#668;&#65533;&#65533;0Z&#65533;
&#65533;&#65533;&#65533;&#65533;&#65533;&#65533;&#65533;	#i'  d&#65533;&#65533;j9:&#65533;&#65533;&#355;&#65533;!&#65533;	&#65533;&#65533;d^&#65533;&#65533;D*&#65533;{n&#65533;3&#65533;&#65533;r(&#65533;[&#65533;&#1752;0&#65533;&#65533;X&#65533; &#65533;&#65533;&#65533;&#65533;&#65533;&#65533;C,&#65533;
&#65533;&#65533;;z!
&#65533;&#65533;8&#65533;M&#65533;2-&#1194;&#65533;#['&#65533;hv&#65533;&#289;&#1588;$&#65533;1&#65533;H;&#65533;&#65533;ay&#65533;>&#65533;7&#65533;u&#65533;&#65533;x&#65533;&#65533;&#65533;&#65533;#&#65533;^J&#65533;&#65533;&#65533;|IX+_a&#65533;&#65533;&#65533;&#65533;&#65533;&#65533;&#65533;&#65533;&#65533;%/&#65533;&#65533;&#65533;3k&#65533;&#65533;&#65533;&#65533;o&#65533;
&#65533;	&#65533;j&#65533;&#65533;j0xG &#65533;"&#65533;!&#65533;&#65533;A<lq&#65533;&#65533;&#65533;&#65533;&#65533;&#65533;&#65533;1P3&#65533;&#65533;^s&#65533;J&#65533;&#65533;&#3479;&#65533;x{i&#65533;&#1687;oUCd&#65533;&#1650;&#65533;&#690;B&#65533;Ot`&#65533;$E&#65533;1&#65533;d&#65533;&#65533;[&#65533;&#65533;p&#65533;$aCx&#65533;&#691;]#&#65533;9p&#65533;Ty&#65533;q`)&#65533;%&#65533;W5&#65533;&#65533;
&#65533;x&#65533;F&#65533;:&#65533;&#65533;Z6&#65533;2&#65533;&e9&#65533;&#65533;&#65533;&#65533;&#65533;&#65533;vQxI&#65533;i&#65533;&#65533;T&#65533;&#65533;~&#65533;&#694;m&#65533;p&#65533;&#1211;&#65533;&#65533;:p&#65533;q>&#65533;&#65533;&#65533;0q&#65533;&#65533;?ZG&#23058;&#65533;
&#65533;Z&#65533;&#1840;&#65533;&#65533;&#65533;5yG&#65533;r{R*I&#65533;&#65533;&#1331;&#65533;:&#65533;_&#65533;&#65533;&#65533;;&#65533;&#65533;8&#65533;D&#65533;&#65533;&#65533;B&#65533;}&#65533;f&#65533;b&&#65533;&#65533;&#65533;&#65533;&#65533;4&#65533;&#65533;7&#65533;H&#65533;j&#65533;G&#65533;U&#65533;Ej&#65533;&#65533;I&#65533;&#65533;-&#65533;v&#65533;w&#65533;&#65533;?z:&#65533;&#65533;>&#65533;p&#65533;#&#65533;&#65533;|&#65533;&#65533;&#1142;&#65533;%&#65533;&#65533;&#65533;&#793;&#65533;r9&#65533;j&#65533;&#65533;&#65533;&#65533;L&#1839;
{4&#65533;'&#65533;&#65533;&#1803;&#65533;i H&#65533;v&#65533;&#65533;&#65533;&#65533;0&#65533;&&#65533;&#65533;;&#65533;&#65533;&#65533;WB&#65533;&#65533;&#65533;l&#65533;&#65533;&&#65533;&#65533;?&#65533;eW&#65533;d&#65533;&#65533;!N&#65533;!SK&#65533;&#65533;&#65533;:4*&#65533;&#65533;R~&#65533;&#65533;9&#65533;#&#65533;&#65533;%i&#65533;&#65533;K&#65533;&#65533;&#1477;&#65533;|&#522;&#65533;V&#65533;&#65533;n%&#65533;&#65533;W&#65533;'&#65533;$&#725;&#65533;&#65533;&#65533;&#65533;&#65533;TDHDa)&#65533;&#65533;&#65533;&#65533;y&#65533;&#65533;&#65533;&#65533;1&#65533;j#&#65533;z]&#65533;&#65533;&#65533;&#65533;A&#65533;&#65533;&#65533;&#65533;&#65533;h&#65533;q&#65533;w&#65533;uY&#65533;
`>&#65533;&#275;&#65533;&#65533; ,"&#65533;,&#65533;&#65533;9&#694;g#&#65533;}[&#65533;&#65533;`&#65533;K&#65533;b&#65533;&#65533;&#65533;g\&#65533;]&#1592;&#65533;&#65533; &#65533;1&#65533;&#65533;)&#65533;&#65533;&#65533;&#138;&#65533;&#65533;&#65533;&#65533;&#65533;C:&#65533;9j&#65533;&#65533;K&#65533;l	&#65533;L&#65533;&#65533;&#65533;&#65533;&#65533;&#65533;&#65533;\&#521;|&#65533;5&#65533;&#524;|&#65533;v&#65533;O&#65533;x&#65533;&#815;&#65533;&#65533;)&#65533;&#65533;+&#65533;&#65533;&#65533;&#65533;&#65533;6&#65533;&#65533;T&#65533;&#1058;l6Y&#65533;&#65533;	VS 
1x&#65533;
]&#65533;&#65533;g6fP&#65533;9&#65533;&#65533;s&#65533;&#1451;6>&#65533;&#65533;&#65533;\&#65533;&#65533;&#65533;&#65533;)&#893;+&#65533;$&#65533;=&#65533;&#65533;qG&#65533;&#65533;&#65533;&#764;&#65533;YhSI&#65533;&#65533;&#891;&#65533;C=&#65533;,yh&#65533;&#65533;,j,#[&#65533;T&#65533;&#65533;&#65533;;&#65533;&#65533;9&#65533;,y&#65533;&#65533;&#65533;X&#65533;S{&#65533;&#65533;&#65533;&#65533;&#65533;&#65533;:8&#65533;LP&#65533;h&#65533;&#65533;q&#65533;&#65533;SE&#65533;&#65533;E&#65533;&#65533;&#65533;{&#65533; &#65533;4;&#65533;&#1052;&#65533;&#65533;&#65533;
&#682;&#65533;&#65533;s&#1110;&#1599;&#65533;&#65533;&#986;&#65533;5&#65533;&#65533;&&#65533;&#65533;&#65533;k&#65533;H&#65533;QX%&#65533;q&#65533; &#65533;&#65533;&#725;&#65533;&#65533;.-&#65533;&#65533;&#65533;&#65533;H&#65533;&#65533;GC&#65533;&#65533;&#65533;&#65533;&#1238;[&#65533;&#65533;&#65533;&#65533;@d&#1306;&#1518;&#65533;7&#411;&#65533;L&#65533;&#65533;X&#65533;&#65533;&#65533;4 &#65533;T&#65533;&#65533;|F&#65533;Oj&#1309;3i&#65533;A&#65533;&#65533;&#65533;&#65533;&#65533;E >}&#65533;&#65533;pm$G&#65533;&#65533;nf&#65533;B(&#65533;nmSt&#65533;&#65533;,|&#578;A&#65533;W&#65533;&#1499;k&#65533;&#65533;&#65533;&#65533;N#&#65533;&#65533;}9&#65533;&#65533;e&#65533;&#65533;&#65533;&#12293;&#65533;&#65533;&#65533;b&#1166;wU&#1180;G&#65533;&#65533;8&#65533;&#1172;&#65533;&#2007;=&#65533;]1&#65533;ya &#65533;&#65533;&#65533;Wg&#65533;&#65533;&#65533;&#65533;&#65533;&#65533;&#65533;"&#65533; &#65533;s9&#65533;&#65533;&#65533;^K&#65533;&#1140;},&#65533;&#65533; &#65533;&#65533;)&#65533;J&#65533;&#1212;=&#65533;&#65533;&#65533;	&#1746;%&#65533;b&#65533;&#65533;&#2025;&#866;&#65533;&#65533;&#65533;m&#65533;PQg&#65533;X&#65533;&#1917;&#65533;&#65533;~&#1306;&#65533;&#65533;&#65533;&#1405;0&#65533;3&#65533;&#65533;`&#65533;&#65533;&#65533;c&#65533;&#65533;&#65533;|&#1476;&#65533;&#65533;&#65533;&#65533;&#65533;&#65533;&#1235;&#65533;&#188;&#65533;&#1959;&#52552;8^&#65533;&#65533;&#65533;A&#65533;6&#65533;q&#65533;&#65533;&#65533;-&#65533;+&#65533;C6&#65533;&#65533;&#65533;&#65533;g&#65533;&#65533;M7P&#65533;&#65533;S&#65533;&#65533;&#1718;&#65533;O&#65533;K&#65533;MLXj&#65533;E&#65533;&#65533;&#65533;O$0o&#65533;&#65533;>&#65533;^k&#65533;v|&#65533;Q&#65533;&#1300;{+&#65533;l&#65533;~&#65533;@&#65533;)&#65533;Y&#65533;&#65533;&#65533;&#65533;X&#65533;&#65533;&#65533;&#65533;&#65533;&#65533;&#65533;&#65533;&#65533;&#65533;&#65533;@&#65533;&#65533;ZS&#65533;.&#65533;=&#65533;&#65533;=&#65533;&#65533;&#65533;\&#65533;C&#65533;&#65533;IK![t&#65533;-&#65533;ic&#1973;P%&#65533;-.&#65533;]&#65533;&#65533;7&#65533;&#65533;&#65533;;&#1507;&#65533;&#65533;&#65533;&#169;&#65533;&#65533;+&#65533;F&#65533;.c.&#65533;&#65533;&#65533;&#65533;%L&#65533;hN&#65533;&#65533;&#65533;@0 &#65533;q.&#65533;&#65533;&#65533;&#65533;&#65533;0l&#65533;&#65533;&#65533;~A&#457;@&#65533;+$&#1086;LM&#65533;n&#65533;}I&#65533;&#65533;[&#65533;&#65533;Am&#1744;nu&#65533;&#65533;&#65533; J&#65533;&#48543;&#65533;#&#65533;1{&#65533;&#173;&#65533;4&#65533;
7c&#65533;D&#65533;&#1921;G.&#65533;&#1475;&#65533;l&#65533;l#7&#65533;&#65533;}&#1149;&#65533;S@&#65533;&#65533;&#65533;&#65533;,&#65533;f*&#65533;&#65533;Y&#65533;&#7022;&#65533;L&#65533;$&#65533;&#65533;:&#65533;Z8&#65533;&#65533;g{5&#65533;&#65533;U&#65533;n'&#65533;G&#65533;&#65533;u&#65533;&#65533;]h&#65533;&#65533;&#65533;si&#65533;\D&#65533;8]&#65533;&#65533;&#65533;&#65533;&#65533; &#65533;&#65533;q1&#65533;&#65533;&#65533; jN&#65533;"&#65533;f&#65533;j&#65533; &#65533;k&#65533;[&#1286;N&#65533; "&#65533;a_&#65533;*u&#65533;=&#65533;2&#65533;&#65533;&#65533;&#65533;&#65533;&#65533;p&#65533;m&#65533;&#65533;&#65533;&#65533;&#505;&#65533;<&#194;q<i&#65533;&#65533;~&#65533;&#960;&#65533;&#65533;&#65533;&#65533;!&#65533;&#65533;w&#65533;&#65533;G&#65533;t *|&#65533;\g&#65533;&{&#65533;~&#65533;&#667;l&#65533;S&#65533;&#1082;&#65533;5QZX^&#65533;X&#65533;&#65533;&#65533;\1@&#65533;&#65533;&#65533;&#65533;&#65533;&#65533;&#65533;5&#65533;C/&#65533;yGO&#65533;k. Hp&#65533;@O_5K&#779;&#65533;SV&#65533;j&#65533;>&#65533;&#65533;Q.O&#65533;j&#65533;&#874;&#65533;~&#11373;&#65533; &#65533;&#65533;g,K&#319;&#65533;&#65533;&#65533;&#65533;&#65533;&#1599;&#65533;x<&#65533;c&#65533;&#65533;&#65533;&#65533;&#65533;&#1663;&#65533;&#65533;/#&#286;&#65533;&#65533;t{b&#65533;&#65533;&#65533;&#65533;&#65533;A&#65533;&#65533;&#65533;&#990;
&#65533;&#65533;&#65533;&#65533;/&#65533;&#65533;&#65533;m&#65533;HR&#65533;x&#65533;j^V&#65533;&#65533;&#65533;&#65533;&#65533;j#&#65533;t&#65533;&#65533;E&#65533;&#65533;&#65533;&#65533;&#65533;&#65533;&#65533;&#65533;c&#65533;&#65533;&#65533;&#65533;h&#65533;I&#65533;#&#65533;&#65533;R&#65533;&#65533;&#65533;h&#65533;&#65533;&#65533;Q&#65533;&#65533;&#65533;&#65533;&#65533;&#65533;'&#65533;&#65533;&#65533;o&#65533;&#65533;aj&#65533;&#65533;&#626;&#65533;9&#65533;&#65533;&#65533;&#65533;&#65533; &#65533;&#65533;&#65533;&#65533;&#65533;&#65533;&#65533;]&#65533;&#65533;]&#65533;&#65533;&#65533;&#65533;&#65533;&#65533;&#65533;&#65533;&#65533;&#65533;l&#65533;&#65533;b&#65533;&#65533;:!!&#65533;	H&#65533;@&#65533;n&#65533;&#693;&#65533;&#65533;&#65533;&#65533;&#65533;.
&#65533;&#65533;&#65533;'&#65533;@A&#65533;&#65533;&#65533;&#145;&#65533;G? C&#65533;y/&#65533;=&#65533;$O&#65533;&#65533;&#65533;&#65533;XK&#65533;+&#65533;&#65533;&#65533;)&#65533;f
7&#65533;&#65533;&#65533;	S&#21393;|&#65533;&#65533;&#65533;&#65533;M	C<w
s&#65533;&#65533;iQ$e"DUJU*&#1316;;&#65533;j}&#65533;uk&#65533;^CR9B%+
T/'&#65533;@&#65533;r`I2&#65533;&#669;K&#65533;&#65533;&#1915;x&#65533;b&#65533;p`!+&#65533;`~B&#1760;B&#65533;&#65533;$FJ+]&#65533;M&#65533;"S&#65533;X&#65533;y&#65533;&#65533;K&#65533;FI^&#65533;&#65533;L&#65533;&#65533;X&#65533;zZ=j&#65533;k&#944;c/&#1760;R&#65533;&#65533;>&#1784;&#65533;&#65533;|&#65533;&#65533;&#65533;&#2046;IN&#65533;&#65533;a&#65533;w&#65533;&#65533;X&#65533;&#65533;21'q&#2014;  &#65533;@&#65533;&#65533;v&#65533;F&#65533;r&#65533;&#65533;M&#65533;&#65533;v&#65533;&#65533;&#65533;}&#65533;N/%&#65533;&#65533;P&#384;N&#65533;&#65533;&#65533;.c&#378;&#65533;j&#1054;B&#65533;'`NUU&#65533;^9U&#65533;T
&#65533; &#65533;8u&#65533;`S&#65533;E0&#65533;&#65533;e&#65533;,gU&#65533;&#65533;&#65533;&#65533;V^$&#65533;h"\(&#65533;&#343;_&#65533;6&#65533;AL&#65533;!&#65533;&#65533;&#65533;Ec&#65533;&#65533;"d;&#65533;&#65533;Y3&#65533;FS0&#65533;0&#65533;X'&#65533;&#65533;VZcm$X1&#65533;r&#65533;~T&#65533;&#65533;1&#65533;&#65533;"]4&#65533;i&#65533;[p&#65533;}&#65533;[e&#65533;&#65533;&#65533;qe&#65533;&#65533;\<<<&#65533;&#65533; &#65533;&#65533;vQv&#65533;&#65533;pQF&#65533;)&#65533;fr&#65533;&#65533;i&#65533;t
Xt&#65533;v&#65533;&#65533;&#65533;&#65533;&#65533;9&#65533;&#65533;(&#65533;(2&#65533;w_&#65533;6&#65533;7M&#65533; &#65533;_TGM*&#65533;&#65533;.&#1568;&#65533;&#65533;&#65533;Z&#6832;&#65533;&#65533;*&#65533;&#65533; l&#65533;&#65533;&#1417;&#65533;&#65533;zk&#65533;+.I&#65533;/&#65533;(#&#65533;5*f,c&#65533;1	&#65533;&&#65533;4&#65533;Lk&#65533;&#65533;*)&#65533;&#65533;&#65533;"&#65533;i&#65533;&#65533;&#1196;f&#65533;E&#65533;Z.8&#65533;&#47717;Z	&#65533;>&#65533;e&#65533;&#65533;&#65533;&#65533;x&#65533;&#65533;&#65533;h&#65533;&#856;&#65533;&#65533;&#65533;C&#60467;&#65533;&#65533;&#65533;YK&#65533;fY&#65533;&#65533;&#65533;&#65533;	&#1501;&#65533;&#65533;&#65533;Lu&#1505;&#65533;&#65533;&#65533;{&#65533;{/ &#65533;u @ ~D&#65533;}C&#65533;[&#38169;vE&#65533;&#65533;W&#65533;\&#65533;&#65533;E&#65533;PB&#65533;&#420;z&#65533;&#65533;V&#65533;!W&#65533;&#65533;&#65533;V&#65533;f&#65533;&#65533; VF<&#65533;&#65533;&#65533;&#65533;A&#65533;&#65533;t^MG&#65533;&#65533;0&#65533;BI$&#65533;&#65533;&#65533;&#65533;&#65533;&#65533;&#1549;&#65533;&#65533;&#65533;&#65533;ep+]g&#65533;I+^gS&#65533;&#65533;f&#65533;-&#65533;&#1298;&#65533;&#65533;vs)$&#65533;&#65533;;&#65533;&#65533;&#65533;&#65533;&#65533;&#65533;&#65533;&#65533;z&#65533;&#46654;j&#65533;&#732;&#65533;&#65533;5&#65533;>&#65533;y0A&#65533;mW&#65533;8&#65533;G&#248;:m&#65533;&#65533;LE&#65533;	T&#65533;aGT&#65533;&#65533;a&#65533;#@2&#65533;>&#65533;?d1&#65533;$&#65533;&#65533;&#65533;&#600;&#65533;&#65533;&#65533;J.o
&#65533;&#65533;3J&#65533;&#65533;9&#65533;&#65533;&#65533;W&#65533;K&#65533;&#65533;SW&#65533;&#65533;&#299;&#65533;&#65533;&#65533;&#65533;j&#65533;&#65533;&#65533;&#65533;&#65533;&#65533;&#65533;Ap/&#65533;&#65533;Ox&#65533;u&#65533;[&#65533;@&#65533;3"&#65533;&#65533;&#65533;&#65533;&#65533;8&#65533;&#65533;Pt&#65533;&#65533;&#65533;<s&#65533;ddq[&#65533;g&#65533;U7&#65533;ny#t&#65533;&#65533;&&#65533;!C&#65533;&#65533;5GAw!&#65533;;&#65533;&#65533;W&#65533;&#65533;&#65533;&#65533;&#65533;&#65533;b&#65533;&#65533;&#65533;E&#65533;&#65533;&#65533;&#65533;si*&#65533;:lw&#65533;@Y&#65533;t ID&#65533;B\&#65533;O*&#65533;ud&#497;&#65533;v&#65533;&#65533;_P&#65533;&#65533;;&#65533;&#65533;&#65533;y&#65533;&#65533;P&#65533;&#65533;)&#65533;&#65533;gyI&#65533;&#65533;HE&#65533;9z_i[&#47013;&#65533;1|&#65533;&#65533;&#65533;`&#65533;p&#65533;&#65533;y&#65533;h,&#65533;&#65533;&#65533;g&#65533;5N&#65533;|&#65533;h&#65533;&#65533;&#65533;'&#65533;9|&#65533;{&#65533;&#2033;&#65533;&#65533;&#65533;&#65533;=&#65533;\&#65533;(&#1704;&#65533;&#65533;&#65533;o&#65533;&#65533;A!.&#65533;0&#65533;	$%i&#65533;|&#65533;M&#65533;z`:R&#1573;	&#683;&#65533;&#65533;&#65533;
&#65533;&#65533;&#65533;}&#65533;8 &#804;&#65533;&#65533;S&#65533;"l&#65533;x:&#65533;B&#65533;&#65533;C&#65533;&#65533;6&#65533;&#65533;&#65533;N&#65533;&#65533;:c &#65533;fG&#65533;&#65533;(&#65533;&#65533;G&#65533;6h5&#65533;b&#65533;&#65533;?
0&#65533;E&#65533;hI&#65533;&#65533;l?&#65533;&#65533;L&#65533;&#65533;&#65533;cV&#65533;\A&#65533;63&#65533;&#65533;'&#65533;&#65533;&#65533;&#65533;&#65533;&#65533;&#357;(i&#65533;&#65533;&#1672;&#65533;h"&#65533;S&#65533;l\&#65533;=y&#65533;&#65533;&#65533;j&#65533;td&#65533;H&#65533;>F&#907;&#392;d&#65533;&#65533;iM&#65533;&#65533;&#65533;B&#65533;IJF&#65533;&#65533;Z&#65533;&#65533;&#1413;&#65533;&#65533;x)&#65533;c&#65533;&#65533;4J&#65533;&#65533;+&#65533;&#65533;kfK&#65533;Qet&#65533; &#65533;,&#65533;`&#65533;0&#905;raQF&#65533;&#65533;#S;e!&#65533;&#65533;P&#65533;&#65533;C_&#65533;c&#65533;|&3&;v&#65533;&#65533;'6&#65533;9U&#65533;&#65533;'&#65533;&#65533;	gT&#65533;H&#65533;6e&#65533;&#65533;bU{&#65533;-&#65533;&#65533;!1&#1555;&#65533;%&#65533;&#65533;&#65533;&#65533;&#65533;&#65533;&#65533;&#65533;&#65533;&#65533;F&#65533;MM&#65533;Lc&#1402;&#65533;&#65533;`&#1649;k&#65533;!&#65533;P]&#65533;,JD&#65533;EoD&#65533;&#65533;na&#65533;C&#65533;&#65533;&#65533;#&#65533;x.L&#65533;&#65533;&#65533;&#65533;&&#65533;&#65533;&#906;4&#65533;&#65533;L)S&#65533;&#65533;QNn &#65533;\n&#65533;e&#65533;&#65533;&#65533;Rs&#65533;e&#65533;B&#65533;&#65533;h&#65533;&#65533;r&&#65533;&#65533;Gv;&#65533;&#65533;&#65533;L]&#65533;&#65533;Q&#65533;a&#65533;
&#65533;G &#65533;J(&#65533;Lv&#296;&#1196;R}&#65533;&#65533;U&#65533;K&#65533;&#65533;:&#65533;&#65533;H&#65533;9&#65533;&#65533;Z&#65533;3\6&#65533;[&#1674;&#1015;&#405;&#65533;t&#65533;k\&#65533;J&#65533;6r`&#65533;&#65533;`m@&#65533;>&#65533;4&#65533;&#65533;ml #;Y&#65533;&#65533;&#65533;&#65533;&#879;d&#65533;&#65533;&#1353;&#65533;]&#65533;&#65533;&#65533;	&#65533;cS{&#65533;vO&#65533;&#65533;l%&#65533;&#65533;&#65533;&#65533;k1&#65533;&#65533;R,DW&#65533;G8&#65533;<&#65533;2&#65533;Af&#65533;qX&#65533;&#65533;&#65533;7&#65533;&#65533;Ra&#65533;mh$&#65533;&#65533;&#65533;&#65533;r`c 6&#1529;[&#65533;,&og]&#65533;6&#65533;&#65533;H&#65533;d&#65533;&#65533;&#65533;J&#65533;..&#65533;&#321;x@^&#65533;&#65533;e|p&#65533;&#65533;&#65533;4&#65533;&#65533;-o}&#65533;G&#65533;&#65533;"&#65533;mn&#65533;&#65533;&#65533;o&#65533;&#65533;&#65533;&#65533;&#65533;&#65533;&#65533;J&#65533;&#65533;&#65533;&#65533;l&#65533;E&#65533;&#65533;&#65533;&#65533;p;&#65533;Q	z&#1331;&#65533;&#65533; &#65533;&#65533;R.du&#65533;&#65533;&#65533; #&#65533;l&#65533;&#65533;&#65533;&#65533;&#65533;M"&#65533;[&#65533;X&#238;&#65533;H;x&#65533;&#65533;N&#65533;s&#65533;Cqo!u&#65533;&#65533;z&&#65533;}h&#65533;&#65533;,&#65533;&#1053;&#65533;I&#65533;&#65533;&#65533;QW6}&#65533;5&#65533;K&#65533;/v&#574;&#65533;P+`&#65533;,&#65533;&#65533;&#65533;&#65533;&#65533;W&#65533;&#65533;>&#65533;&#65533;&#65533;d{{&#65533;u/|/&#65533;&#65533;&#65533;&#65533;i&#65533;Z&#65533;E&#65533;&#65533;&#1465;&#65533;/yk&#65533;&#65533;&#65533;&#2028;&#65533;&#65533;&#65533;&#65533;&#65533;RF0&#65533;&#65533;&#65533;&#65533;&#65533;g	{&#65533;K&#65533;&#65533;tQ+:&#65533;f&#65533;&#1136;&#65533;&#65533;v&#65533;i&#65533;&#65533;&#65533;&#65533;&#213;C&#65533; &#65533;&#65533;o&#65533;G&#65533;&#65533;t}&#65533;I&#65533;&#65533;&#65533;L&#65533;7D&#1170;L&#65533;&#65533;+@&#65533;j&#65533;&#65533;&#65533; T&#65533;*g&#65533;&#65533;&#65533;s&#65533;Iw&#65533;l&#65533;_&#65533;&#65533;6[?&#65533;&#65533; &#65533;&#65533;&#65533;A&#65533;&#65533;&#65533;&#65533;c/{&#65533;&#65533;&#65533;v&#65533;&#65533;,&#65533;;&#65533;&#65533;&#1678;z&#65533;&#65533;&#65533;m_k&#65533;_&#65533;.&#65533;&#65533;lMo&#65533;*&#65533;.&&#65533;&#1469;&#65533;&#131;8h&#65533;0&#65533;&#65533;/&#65533;(&#65533;&#65533;S&#65533;=&#65533;&#690;&#65533;&#65533;&#65533;&#65533;`&#1730;&#65533;&#65533;$&#65533;Px &#65533;&#1217;W&#65533;&#65533;qT&#65533;gh&#65533;!&#65533;&#65533;81&#65533;'&#65533;&#65533; &#65533;<&#65533;:&#65533;B&#65533;&#65533;j&#65533;dA 39&#65533;&#65533;K&#65533;L&#65533;n&#65533;&#65533;&#65533;za&#65533;rs&#65533;&#65533;&#65533;E&#65533;&#65533;&#65533;&#65533;lKY&#65533; c&#65533;&#65533;&#65533;&#65533;&#65533;/A&#65533;`&#65533;U&#65533;}oO&#65533;&#65533;U&#65533;&#65533;6 &#65533;&#65533;&#65533;&#65533;&#65533;S&#65533;:&#1321;^&#65533;)Z
&#65533;k&#958;&#65533;&#65533;)&#65533;rZ&#65533;&#65533;%&#65533;&#581;ov&#65533;[&#65533;i&#65533;I&#65533;n~{&#65533;]&#65533;u&#65533;&#65533;&#65533;&#65533;&#65533;&#65533;&#65533;k.&#1203;&#65533;-D6&#65533;&#65533;&#65533;&#65533;&&#65533;x&#65533;&#65533;Y&#65533;&#65533;x&#65533;oX&#65533;&#65533;n~3&#65533;tj&#65533;c|#(#&#65533;&#65533;n0&#65533;r&#65533;uk&#611;N&#65533;&#65533;z~&#65533;&#65533;_&#65533;s&#65533;e&#65533;^&#65533;&#65533;{&#65533;g^&#65533;&#65533;&#65533;&#1474;&#65533;&#65533;{&#65533;&#65533;&#65533;&#65533;s$P>&#65533;&#65533;&#65533;54um&#65533;%}B&#65533;&#65533;&#65533;&#65533;pEK&#65533;}J=Td}&#1543;k8&#65533;&#65533;u4&#65533;3~&#65533;Po&#65533;&#65533;~&#65533;&#65533;vYHopa&#65533;&#65533;F&#65533; 9&#65533;t&#65533;&#65533;&#65533;&#65533;w&#65533;&#65533;&#65533;v&#65533;b&#65533;y&#65533;wQS	&#65533;v+6q&#65533;&#65533;&#65533;j&#65533;&#65533;&#65533;Wi&#65533;u&#65533;;/U' &#65533;00&#65533;v&#65533;&#65533;G&U&#65533;6n&#65533;tPghD&#65533;C4&X{Ce9&#65533;"<&#65533;s2X&#65533;&#375;e&#65533;8|&#65533;&#65533;1&#65533;{7&#65533;&#65533;&#647;w.&#65533;>&#65533;&#65533;(&#65533;&#65533;&#65533;X&#65533;&#65533;&#65533;&#65533;g&#65533;<bU}M&#65533;&#65533;&#65533;&#65533;4&#65533;&#65533;HUq&#65533;HX&#65533;(&#65533;`75K&#43463;&#65533;&#65533;~&#65533;&#65533;'H&#65533;o&#65533;gc&#65533;&#65533;Zk&#65533;|gh&#65533;&#65533;&#65533;&#65533;Ox&#65533;w&#65533;&#65533;&#65533;.
Xy&#65533;y&#65533;&#65533;x&#628;&#65533;3j6T&#65533;&#65533;&#65533;X&#65533;&#65533;y&#65533;p&#144;K&#65533;T&SDRxuG&#65533;m&#65533;L@&#65533;$57&#65533;&#65533;&#65533;HW}>c&#65533;S&#65533;&#65533;h&#65533;e&#65533;&#65533;&#65533;&#65533;&#65533;i&#65533;&#65533;x&#65533;V&1&#65533;=8&#65533;&#65533;Q&#65533;&#65533;&#395;D&#65533;&#65533;x&#65533;/&#65533;N&#65533;&#65533;3F&#65533;&#65533;C!&#65533;bE?&#65533;3&#65533;&#65533;*&#328;d7&#65533;oG&#65533;&#65533;6i&#65533;8o^&#65533;&#65533;&#65533;g~h&#65533;9&#65533;&#65533;o&#65533;xa&#65533;&#65533;y&#65533;h&#65533;&#65533;&#65533;!Q1
@w&#65533;h
sx&#65533;x&#65533;O&#65533;`&#65533;:&#65533;&#65533;acj	Lx&#65533;&#65533;f&#65533;&#65533;&#65533;&#65533;D  S&#65533;&#65533;8&#65533;&#65533;&#65533;<&#1160;&#65533;7 &#278;\&#65533;_&#65533;&#1234;&#65533;&#65533;GH&#65533;t&#65533;|&#65533;W&#65533;&#65533;&#65533;&#65533;)Wx&#65533;H&#65533;&#65533;&#65533;e6&#529;&#65533;)f&#1334;|L&#65533;>&#65533;0h&#65533;&#65533;+y&#65533;&#65533;I}&#65533;h*5&#65533;5&#65533;FxG!&#65533;2&#65533;&#65533;&#65533;8&#65533;@&#1299;&#65533;&#65533;&#65533;AE&#65533;&#65533;'&#1224;&#65533;&#65533;.L&#65533;~&#65533;&#65533;x&#65533;(&#65533;&#65533;O&#1840;&#65533;&#65533;&#65533;&#65533;&#65533;ur&#65533;6&#65533;0&#65533;[&#65533;&#65533;I&#65533;&#65533;&#65533;b&#65533;&#65533;&#65533;&#65533;b&#65533;&#65533;x0&#65533;&#65533;x&#65533;#s&#65533;&#65533;5V&#65533;Ma&#65533;i&#65533;&#65533;m&#899;E&#65533;x&#65533;&#65533;&#65533;&#65533;&#1331;UW&#330793;e@&#65533;T6&#65533;&#65533;&#65533;&#65533;-&#65533;&#65533;,&#65533;&#65533;F&#480;08&#65533;&#65533;F"&#65533;|&#65533;&#65533;|&#65533;H&#65533;)}&#65533;&#65533;&#65533;&#65533;&#39026;	&#65533;$&#65533;&#65533;&#65533;	2S&#65533;&#65533;I&#65533;x&#65533;Dj0x#&#65533;\gxYe&#65533;A&#65533;Qhr&#65533;A&#65533;&#65533;&#65533;5&#65533;x&#65533;&#65533;0&#65533;&#65533;/c( &G&#65533;&#1606;&#65533;`&#65533;as&#65533;n\	&#65533;JZK&#3660;&#65533;&#65533;&#65533;&#65533;K&#65533;x&#65533;I&#65533;&#65533;&#470;&#65533;&#65533;=!&#65533;H&#65533;b&#65533;&#65533;&#65533;&#65533;@C&#65533;&#65533;&#65533;&#65533;G&#65533;La&#65533;&#65533;%&#65533;&#65533;&#65533;&#65533;%:X&#65533;&#65533;V
&#672;&#65533;V&#65533;&#65533;&#65533;&#65533;	&#65533;m&#65533;&#65533;&#65533;{	&#65533;&#65533;7&#65533;&#65533;&#65533;V&#65533;hG&#65533;&#65533;,&#65533;&#65533;&#65533;z&#65533;$&#65533;&#65533;&#65533;&#65533;&#65533;:1&#65533;2:&#65533;4v&#65533; &#65533;U&#65533;&#65533;1&#65533;&#65533;&#65533;&#65533;&#65533;<jh&#65533;&#65533;A&#65533;v&#65533;&#1507;&#65533;w&#65533;s&#65533;&#65533;&#65533;&#624;&#65533;&#65533;&#65533;&#65533;j&#65533;8&#65533;&#65533; &#65533;&#65533;&#65533;Q*&#65533;x&#34635;&#65533;:)&#65533;&#65533;&#65533;a&#65533;&#65533;&#65533;&#65533;&#65533;&#65533;d&#65533;&#65533;&#65533;ZmI&#65533;&#65533;&#604;@&#1130;B &#65533;\&#65533;&#65533;u&#65533;G&&#1682;)&#65533;&#65533;zP&#65533;&#65533;&#65533;&#65533;"&#65533;&#65533;&#65533;&#679;&#65533; &#65533;&#65533;&#65533;&#65533;&#65533;Z&#65533;&#65533;s&#1689;&#65533;&#65533;>&#65533;&#65533;&#65533;V&#65533;&#65533;|=  &#65533;Z&#65533;&#65533;&#65533;&#65533;;&#65533;&#65533;&#65533;&#65533;L&#65533;&#65533;&#65533;&#65533;&#65533;7&#65533;&#65533;m?4&#981;0&#65533;@9aC&#65533;hB&#65533;&#65533;&#65533;/`x&#65533;&#65533;z&#65533;}&#65533;B&#65533;&#65533;,eY&#65533;&#65533;.&#65533;&#65533;&#65533;5J&#5653;.&#65533;&#65533;&#65533;Y&#65533;_Y&#65533;H&#65533;Jc&#1605;Z&#65533;&#65533;&#65533;&#1642;&#33389;&#65533;tLO&#65533;%&#65533;?6p(&#65533;FL$Q&#65533;E&#1702;p&#65533;^&#65533;'3&#65533;&#65533;!&#65533;&#65533;j&#65533;&#65533;&#1703;&#65533;&#360;&#65533;&#65533;e+&#65533;&#65533;&#65533;&#65533;r&#65533;s&#65533;&#65533;	&#65533;&#65533;&iG(&#65533;&#65533;i&#65533;e;&#65533;&#65533;&#65533;&#65533;&#65533;&#65533;&#65533;&&#65533;&#65533;&#65533;\&#65533;"&#65533;J&#65533;|&#65533;0&#65533;&#65533;T&#53291;&#65533;:&#65533;5&#65533;&#65533;&#65533;9&#65533;Z&#65533;&#65533;&#65533;S&#65533;&#65533;&#65533;&#65533;
R&#65533;%i&#65533;Z&#65533;eW&#65533;&#1776;|w&#65533;m&#65533;q{&#65533;L&#1194;b\&#65533;6&&#65533;i&#65533;&#1325;&#65533;&#65533;&#65533;&#65533;)\k&#65533;f&#65533;eTB&#65533;&#65533;a&#65533;2#&#65533;&#65533;&#48920;zV{4&#65533;&#65533;&#1718;7&#65533;&#65533;&#65533;&#65533;&#65533;&#65533;t;W&#65533;z&#65533;,&#65533;^[&#65533;&#65533;0G&#65533;)&#65533;T&#65533;&#65533;&#65533;&#1790; &#65533;G&#65533;&#65533;&#65533;	 k&#65533;&#65533;&#627;z&#65533;&#65533;&#65533;&#65533;Q&#65533;&#65533;2&#65533;&#65533;F&#1605;&#65533;j&#65533;&#65533;&#65533;&#65533;B&#65533;B q&#65533;&#65533;8B&#65533;&#65533;&#65533;/&#65533;&#65533;&#65533;&#65533;&#65533;&#65533;&#65533;i&#65533;(eY&#65533;&#65533;j&#65533;&#65533;&#65533;5&#65533;&#65533;$j.&#7457;&#1773;W&#65533;&#65533;E&#65533;&#65533;&#65533;&#65533;8&#65533;&#65533;&#65533;&#65533;W&#65533;&#763;6&#65533;&#65533;8L&#65533;&#65533;&#65533;Z&#65533;=&#65533;&#1499;&#65533;&#1595;&#65533;&#65533;	&#65533;Fl&#65533;x{&#65533;_&#65533;{+&#65533;%&#65533;&#65533;<`&#65533;gk&#65533;&#65533;&#65533;V&#65533;&#65533;	`L&#65533;E&#65533;&#65533;&&#65533;?&#65533;&#65533;&#65533;&#65533;?T&#65533;]k&#65533;&#65533;&#1343;54&#65533; &#65533;A&#65533;&#65533;<&#692;&#65533;a&#65533;B&#65533;Q&#65533;\U8&#65533;&#65533;~&#65533;G&#65533;Gj&#65533;a&d>>&#65533;&#65533;:e&#65533;p&#65533;&#65533;&#65533;
&#65533;g;'&#65533;&#65533;'&#65533;&#65533;&#65533;e&#65533;x,{bk&#65533;&#65533;&#65533;&#45107;y&#350;<&#351;&#65533;&#65533;J&#65533;&#219;	&#65533;&#65533;&#65533;7&#65533;&#65533;0`&#65533;o{t +@|&#65533;M|&#65533;&#65533;6+&#65533;&#65533;&#65533;&#65533;U&#65533;&#65533;x&#65533;&#32265;&#65533;\&#65533;	&#65533;&#65533;&#65533;L&#65533;'es&#65533;6&#65533;&#65533;&#65533;&#65533;&#65533;&#65533;r&#818;
<&#65533;I&#65533;&#65533;I
6&#65533;&#65533;&#65533;`&#65533;\&#65533;&#65533;$&#65533;Jx&#65533;[&#65533;Y&#65533;N&#65533;&#65533;&#444;&#65533;&#65533;x&#65533;1V&#65533;&#65533;&#65533;t&#65533;x&#437;qi&#65533;&#54030;BKy&#65533;c&Q&#65533;<&#1047;&#65533;&#65533;&#65533;&#65533;m&#1391;&#65533;&#666;&#65533;>&#65533;KW&#65533;&#65533;D,&#65533;&#65533;C&#65533;&#65533;l&#65533;&#65533;k&#65533;&#65533;K&#379;&#65533;=&#65533;}&#65533;7x&#65533;cy&#65533;&#65533;-|&#65533;&#65533;P;2&#65533;L9&#65533;&#65533;&#65533;4&#65533;&#65533;&#65533;&#65533;&#65533;\&#65533;&#65533;|&#65533;,&#65533;B&#65533;&#65533;&#65533;n&#65533;&#65533;goXq`&#65533;&#1259;&#65533;\&#65533;pw&#65533;a&#65533;l&#65533;#&#65533;&#65533;&#65533;&#65533;&#65533;hyj	&#65533;&#65533;&#147;&#65533;&#573;&#65533;).&#65533;&#65533;&#65533;&#65533;&#65533;7&#65533;&#1961;&#65533;E&#65533;&#65533;d]&#65533;G&#65533;&#1467;&#1063;,&#1130;&#65533;&#65533;&#65533;&#65533;Jk1&#65533;y&#65533;K&#756;&#65533; Ipd&#65533;&#65533;~]&#1468;&#65533;&#65533;&#65533;&#65533; &#65533;,7f&#65533;&&#65533;&#65533;&#65533;&&#65533;&#65533;&#65533;&#65533;]&#65533;4]&#65533;&#1196;A&#1340;/S+D&#65533;&#65533;&#65533;&#65533;&#65533;&#65533;&#1508;o&#65533;n&#65533; %&#65533;?&#65533;&#65533;&#65533;9/&#65533;&#65533;n&#65533;<K;T{8&#65533;&#65533;&#65533;b&#65533;A<J&#65533;B&#65533;&#65533;&#65533;*&#65533;h&#65533;&#65533;&#65533;h&#65533;fL&#65533;&#65533; &#65533;,&#65533; &#65533;Cf&#65533;&#65533;&#1413;&#65533;&#65533;&#65533;&#65533;&#65533;A&#65533;&#65533;<&#65533;&#65533;&#65533;&#65533;&#65533;&#1510;&#65533;&#65533;&#65533;&#65533;&#65533;&#65533;&#65533;&#65533;&#65533;&#65533;&#65533;&#65533;~l&#1181;&#65533;&#65533;&#65533;Xl&#65533;&#1160;&#65533;S&#65533;<&#65533;9&#1683;&#65533;&#430;z&#65533;&#65533;Mhz2a&#65533;69y&#65533;
g&#65533;wF&#65533;&#65533;V9a`S&#65533;k&#65533;&#65533;&#65533;&#65533;&#65533;&#65533;&#65533;&#65533;&#1581;:L&#65533;&#65533;&#65533;<\&#65533;Ho&#65533;3Dh&#65533;&#65533;&#65533;&#65533;&#65533;&#65533;&#65533;&#347;&#65533;&#65533;&#65533;kC &#65533;&#65533;&#65533;F&#65533;>&#65533;&#65533;&#877;&#65533;+&#65533;&#65533;&#65533;&#65533;p=&#65533;H&#65533;&#65533;-f&#65533;&#65533;&#65533;-&#65533;Sp&#65533;}]&#65533;&#65533;&#65533;&#65533;&#65533;&#65533;&#65533;u&&#65533;&#65533;&#65533;&#65533;q&#65533;&#65533;a&#65533;-q&#65533;&#65533;&#65533;&#65533;-&#1891;&#65533;&#65533;&#65533;`8&#65533;&#65533;ia&#65533;g&#65533;p(w&#65533;&#65533;&#65533;KDop&#65533;&#1937;&#65533;T&#65533;&#65533;Q&&#65533;&#65533;Z&#65533;&#546;&#65533;&#65533;i&#65533;&#65533;m&#65533;&#65533;&#65533;&#539;<&#65533;&#65533;&#65533;4&#65533;h&#65533;Lk&#65533;p2&#65533;%&#65533;&#65533;>&#65533;&#65533;{&#65533;&#65533; &#65533;s5&#65533;e&#65533;m&#65533;q]&#65533;(&#65533;\f&#65533;\&#65533;}&#65533;:&#65533;&#65533;}&#65533;@&#65533;&#65533;)&#1925;&#65533;Z&#65533;N&#65533;&#65533;&#65533;&#1659;&#65533;i&#65533;ON&#65533;S&#65533;&#65533;]&#21661;&#65533;8&#65533;gZ^`e&#65533;&#65533;&#65533;&#65533;&#65533;R&#65533;g&#65533;&#65533;&#65533;&#65533;&#65533;&#65533;,~\&#65533;&#1930;&#65533;&#65533;&#65533;&#65533;We&#65533;f&#65533;%a&#749;'&#65533;&#65533;&#65533;<&#65533;&#65533;9&#65533;&#65533;&#65533;&#65533;Gyx&#65533;x@&#65533;&#65533;&#65533;&#65533;&#65533;~&#65533;&#1243;&#65533;~&#65533;&#1033;&#65533;&#65533;3.&#65533;&#1875;~&#65533;r}&#65533;&#65533;&#65533;&#65533;&#65533;h&#65533;&#65533;&#65533;&#65533;&#65533;&#65533;e &#65533;F[6U&#65533;8&#65533;&#65533;&#65533;JnT&#65533;&#65533;&#1578;&#65533;&#65533;P&#65533;&#65533;&#65533;&#65533;3&#1861;&#65533;H&#65533;&#65533;`&#65533;&#65533;c&#21917;&#65533;&#65533;&#65533;&#65533;`&#65533;M&#65533;},&#65533;\&#65533;6&#65533;&#65533;2&#65533;&#564;.cX&#65533;J&#65533;&#65533;7&#65533;|(^&#65533;Y}&#65533;6&#65533;&#65533;^&#65533;&#65533;&#65533;&#707;&#65533;}&#65533;&#65533;&#65533;&#65533;&#65533;&#65533;&#65533;t&#65533;&#65533;>//8&#65533;vdGt&#65533;&#1859;~&#65533;6&#65533;U&#65533; .y~B&#65533;OKLFN&#65533;&#65533;&#65533;o&#65533;K&#65533;&#65533;a&#65533;&#65533;w&#65533;&#54779;=&#874;&#65533;j&#65533;.&#65533;&#65533;y&#65533;e&#65533;j&#1849;&#65533;&#65533;&#65533;Xq&#65533;~LT&#65533;&#65533;h)&#65533;&#57454;&#65533;&#65533;&#65533;I&#65533;)&#510;D&#65533;(&#65533;;AR&#65533;&#65533;n;&#65533;&#65533;&#65533;P&#65533;&#65533;&#65533;K&#65533;&#65533;c&#65533;&#65533;&#65533;@&#65533;.&#65533;&#65533;H&#65533;&#65533;&#65533;=`&#65533;G&#65533;&#65533;Q&#65533;&#65533;&#65533;&#65533;&#65533;&#65533;&#65533;W&#65533;&#65533;&#65533;&#65533;&#65533;_&#822;&#65533;&#65533;&#65533;&#65533;l&#65533;&#65533;_&#65533;&#65533;&#65533;+&#65533;&#65533;&#65533;&#65533;&#65533;q[N&#65533;&#65533;>&#65533;&#65533;3&#65533;o&#65533;7&#65533;&#65533;&e
&#65533;&#65533;&#65533;~&#65533;W&#65533;&#65533;&#65533;&#65533;o?d&#65533;U`&#65533;&#65533;&#65533;&#65533;(&#65533;;&#65533;&#65533;&#65533; &#65533;&#65533;&#65533;&#65533;&#65533;)F&#65533;&#65533;&#65533;A&#65533;&#65533;&#65533;P&#65533;/&#65533;>_&#65533;&#765;5~&#65533;&#65533;I/&#65533;&#65533;o&#65533;&#65533;&#65533;Ou&#65533;&#65533;A&#65533;	~<l&#65533;aj&#65533;>>&#65533;G&#65533;:&#65533;
&#65533;&#65533;&#65533;&#65533;<]&#65533;&#65533;&#65533;9&#65533;&#65533;&#65533;&#65533;&#65533;&#65533;&#65533;&#65533;&#65533;&#65533;&#65533;&#65533;&#65533;&#65533;&#65533;&#65533;]Y:rb&#65533;h>b&#65533;&#65533;&#65533;&#65533;&#65533;&#65533;&#65533;&#65533;&#414;&#65533;&#65533;&#757;&#65533;&#65533;&#65533;&#65533;&#65533;&#65533;
&#65533;&#65533;&#1452;&#65533;&#65533;
&#65533;&#65533;&#1983;&#65533;&#65533;&#65533; &#1923;1&#65533;&#1991;&#65533;&#65533;&#905;&#65533;&#65533;&#65533;6&#65533;&#65533;&#65533;)&#65533;&#1376;&#65533; &#65533;&#65533;&#65533;&#65533;u&#65533;3&#65533;A&#65533;`"\&#65533;&#65533;&#65533;&#199;F&#65533;H&#65533;b&#65533;n&#65533;&#65533;&#65533;`J&#65533;O>0A&#65533;&#594;(9&#65533;|2&#65533;&#663;)c~&#65533;&#65533;RdJ&#65533;&#65533;&#65533;&#65533;@&#975;=Acp&#65533;H+J\&#65533;&#65533;&#65533;S&#65533;+`&#65533;wO&#65533;GR&#1533;&#65533;O&#65533;K&#65533;F &#65533;&#65533;@jg&#598;%+&#65533;&#65533;b;&#65533;F&#65533;&#65533;&#1900;eW&#65533;]&#65533;e&#65533;&#65533;&#1118;&#65533;"&#65533;V&#65533;B&#65533;`&#65533;U&#65533;q%&#65533;&#65533;pEn&#65533;&#65533;&#247;&#65533;V&#65533;j&#65533;&#65533;&#65533;&#65533;l}&#65533;&#65533;B&#65533;&#65533;&#65533;OS&#65533;^U&#65533;&#65533;&#65533;%&#65533;9&#65533;vL&#65533;/Y&#65533;&#65533;}&#1206;o&#65533;!m&#65533;&#281;s&#65533;&#65533;&#65533;<&#65533;=&#65533;')&#65533;&#65533;L&#65533;;T&#65533;&#65533;^&#65533;&#65533;&#65533;
O^&#65533;q&#65533;>#6&#65533;&#65533;&#65533;xL&#65533;&#65533;&#65533;EK&#65533;?&#65533;&#65533;v&#65533;&#65533;&#65533;n&#65533;&#65533;&#65533;&#65533;&#65533;&#65533;&#65533;&#65533;&#65533;cJ\&#65533;% a&#65533;&#1418;&#65533;&#65533; &#65533;|&#65533;\&#65533;0&#65533;&#65533;5&#65533;|&#65533;H&#65533;`7v&#65533;&#65533;gh&#65533;Ui&#65533;lp&#65533;t$FW&#65533;&#65533;%&#65533;&#65533;	hp&#65533;m2&#65533;&#65533;M&#65533;&#65533;(J3&#65533;T&#65533;&#65533;$&#65533;q&#65533;)/)^&#65533;sG&#65533;h&#65533;'&#65533;fE&#65533;&#65533;&#65533;P&#65533;&#65533;&#65533;P&#65533;e`&#65533;&#1943;&#65533;&#65533;&&#65533;c&#65533;&#65533;&#65533; &#65533;&#65533;^[&#65533;&#65533;2w F&#65533;&#65533;$&#65533;$3g&#65533;u&#65533;&#65533;u&#65533;&#65533;&#65533;&#65533;4&#65533;i&#65533;%t4c&#65533;&#65533;&#65533;&#65533; &#65533;&#65533;j%&#993;&#65533;\&#65533;(s&#65533;	&#65533;X&#65533;w&#65533;}n&#65533;&#65533;&#65533;M&YdlT&#65533;&#547;o8&#1704;#O&#65533;&#65533;&#65533;&#65533;&#65533;&#65533;&#65533;M&#65533;&#65533;\&#65533;&#65533;&#65533;\&#65533;&#65533;&#65533;&#65533;Q &#65533;=TJ:e&#65533;&#65533;^yy&#65533;e&#65533;)&#65533;&#1074;%&#34450;&#65533;Y&#65533;.&#65533;&#65533;'&#65533;&#65533;&#65533;	&#65533;~&#1761;&#65533;&#65533;+nn;&#22016;&#65533;&#1440;&#65533;,8!&#65533;&#65533;&#65533;&#65533;&#65533;es-J/&#65533;&#65533;<&#65533;`&#65533;>&#65533;&#65533;y&#1352;&#1454;&#65533;&#65533;&#65533;k&#65533;#&#65533;-&#65533;&#65533;Q&#65533;7F<k&#65533;&#65533;&#65533;jp;&#65533;v@P~&#65533;&#65533;&#65533;B QE&lr&#65533;%dw&#47677;&#65533;q	&#65533;Z&#1122;B3&#65533;&#65533;J{M_m-V}rB&#65533;CW&#65533;o&#65533;&#65533;&#65533;3&#65533;a~&#829;?#:&#1404;T&#65533;Y&#65533;&#65533;&#65533;v&#65533;&#65533;&#65533;&#65533;(6 s"3z&#65533;&#65533;&#65533;&#65533;&#65533;l#&#65533;&#65533;&#65533;&#65533;z&#65533;&#367;&#65533;&#65533;&#65533;9&#65533;M#&#65533;&#65533;&#65533;Z&#65533;&#448;&#65533;&#65533;&#65533;&#65533;&#65533;p&#65533;L&&#65533;&#65533;&#65533;,&#65533;&#65533;1&#65533;i&#65533;&#65533;&#65533;&#986;G&#65533;&#65533;&#65533;&#65533;&#65533;b@&#65533;&#65533;&#65533;&#65533;&#65533;"m&#65533;&#1122;&#65533;&#65533;3&#65533;&#65533;&#65533;)&#65533;Q&#65533;;&#65533;&#65533;&#65533;^&#65533;&#65533;&#65533;&#65533;&#65533;x&#65533;&#65533;s-&#65533;&#65533;j&#65533;oX6&#65533;=&#65533;&#65533;iSp&#65533;&#1672;'_&#65533;&#65533;&#65533;&#65533;&#319;&#65533;&#65533;w&#65533;s&#65533;m&#65533;&#65533;4q\&#567;&#65533;D.s&#65533;'.>&#65533;&#65533;&#1237;9Z&#8933;&#65533;+c&#65533;&#65533;&#65533;&#65533;|9&#65533;_&#65533;,&#65533;[`&#65533;&#65533;C&#65533;
M;A&#65533;&#65533; K7&#65533;&#65533;x(>&#65533;&#1119;&#65533;&#65533;!&#65533;&#65533;n &#65533;Q_&#65533;&#65533;}ihw&#65533;&#65533;z'6&#65533;mf&#65533;\U
&#65533;&#65533;&#65533;0*qs^&#65533;&#65533;g&#65533;&#65533;Go0&#65533;^&#65533;x&#65533;&#65533;&#65533;8,p8
H&#65533;"&#65533;&#65533;"&#65533;&#65533;\&#65533;&#65533;&#65533;&#65533;E&#65533;}&#65533;#&#1140;&#65533;&#65533;&#65533;&#65533;=&#65533;&#65533;6&#65533;mU&#65533;t&#65533;
&#65533;s&#65533;p&#65533;eJ&#65533;]&#65533;w]1@`&#65533; :4x;&#1973;&#65533;k&#65533;&#65533;g&#65533;G&#65533;&#65533;H&#65533;Lg+c&#65533;w&#65533;&#65533;&#65533;dp+&#139;hC&#65533;BRoo1&#65533;
c&#65533;&#65533;>&#65533;G&#65533;\&#65533;&#65533;<?&#65533;&#65533;dn&#65533;RW&#65533;&#65533;IGd&#33632;&#65533;&#65533;&#65533;&#65533;D&#65533;&#65533;l&#65533;N|&#65533;&#65533;U&#65533;&#65533;&#65533;/&#65533; *&#65533;,&#65533;&#65533;4&#65533;&#65533;&#1164;&#65533;:.SHIp&#65533;&#65533;`&#65533;&#65533;&#65533;&#65533;&#65533;M&#65533;g!&#65533;&#65533;&#1142;&#65533;v&#65533;&#1106;&#65533;Ca&#450;&#65533;&#65533;&#65533;{&#65533;&#65533;fH&#65533;&#65533;&#65533;mL(&#65533;&#65533;!$)&#65533;Gh&#65533;)b'&#65533;&#65533;IJ5&#65533;*&#65533;\gQYJ&#65533;&#65533;&#65533;&#65533;&#65533;[&#65533;[b&#65533;*&#65533;!uX&#65533;&#65533;&#65533;&#1870;&#65533;b$&#65533;}y&#65533;y!P0&#65533;&#65533;f&#65533;&#65533;J!&#65533;&#733;&#65533;&#65533;&#65533;W&#65533;s&#65533;;"&#65533;K&#65533;f&#65533;&#1643;&#65533;&#1052;&#65533;	&#65533;l&#65533;&#65533;M&#65533;29&#65533;l)Mf&#65533;H&#65533;&#65533;&#65533;&#65533;7&#65533;&#65533;G&#65533;G&#65533;J&#65533;&#65533;&#65533;(ER&#65533;J&#65533;(U&#65533;Em&#65533;&#65533;&#65533;)&#65533;(&#65533;&#65533;&#65533;&#65533;#&#1688;&U&#65533;oiUQcS{&#65533;@)&#65533;&#682;&#65533;}n&#65533;P&#65533;Z&gu&#65533;C&#65533;&#65533;&#901;&#65533;&#1122;u&#65533;&#65533;/&#65533;&&#65533;4&#65533;s&#65533;q!&#65533;I&#65533;
&#1311;&#65533;4JRp&#65533;Ma@X&#65533;&#65533;&#65533;&#2012;&#65533;a&#65533;&#65533;&#65533;m&#65533;&#65533;&#1065;&#65533;t&#65533;&#65533;&#1348;I&#65533;,SA&#1650;&#65533;&#65533;,&#65533;&#65533;&#65533;&#65533;S&#65533;z	o&#65533;&#65533;i&#65533;&#65533;&#65533;9<&#65533;I 5&#65533;&#65533;&#1891;f&#1239;&#1135;&#65533;&#65533;t
"kY&#65533;&#65533;V&#1010;&#65533;s&#936;&#65533;\g&#65533;&#65533;&#65533;&#65533;&#65533;
&#65533;&#65533;&#65533;4&#65533;~&#65533;J#&#65533;&#65533;e&#65533;&#65533;<	R&#65533;&#65533;\&#65533;v&#65533;i&#65533;&#65533;&#65533;&#65533;&#65533;8g#8&#65533;P&#1458;&#65533;njV &#65533;x&#65533;&#65533;&#65533;f(&#65533;4&#65533;c&#65533;&#65533;}&#65533;&#65533;(>&#65533;bUI&#65533;&#65533;&#65533;&#65533;-2&#65533;8eDH0&#65533;&#1995;V"&#402;OEw&#65533;5	&#65533;q&#65533;&#65533;&#65533;B/&#65533;&#65533;&#65533;R&#65533;&#65533;&#65533;W*&#65533;s&#1505;&#65533;&#65533;&#65533;$U/u&#65533;&#65533;&#65533;F&#65533;%&#65533;Iwk&#65533;&#65533;&#65533;z&#65533;&#65533;&#65533;&#65533; 9H&#65533;&#65533;&#65533;{&}&#514;&#65533;&#65533;`&#65533;N&#65533;C-pz&#65533;&#65533;$U&#65533;m&#65533;&#65533;&#65533;&#65533;MFJ&#65533;&#65533;/&#65533;&#65533;%&#65533;&#65533;&#65533;&#65533;1MK&#65533;Z&#65533;&#65533;'&#65533;&#65533;&#65533;90&#65533;&#65533;L`O"t&#65533;&#65533;&#65533;p&#65533;&#823;&#752;&#65533;q+&#65533;dhp&#65533;c&#303;&#65533;S&#65533;&#65533;&#755;&#65533;&#65533;&#65533;&#65533;&#746;2&#65533;&#266;:qt&#65533;&#65533;b &#65533;&#65533;&#65533;5&#65533;&#65533;5&#65533;&#65533;&#65533;&#65533;Wz@q,ds&#65533;Z
_&#65533;Dx&#65533;^&#65533;&#65533;De.*&#65533;&#65533;&#65533;fQ3y"T&#65533;&#65533;&#322;Z&#65533;&#65533;&#65533;&#65533;&#65533;&#65533;k&#1369;&#1367;&#65533;x&#65533;&#65533;}&#65533;d?$9&#65533;>3
&#65533;&#65533;&#65533;V;;&#65533;&#65533;&#65533;(faP&#65533;&#65533;&#65533;|&#65533;&#65533;'/&#65533;&#1899;&#65533;jp&#65533;4H&#65533;&#65533;&#65533;&#65533;X&&#65533;&#65533;Q7&#65533;&#65533;&#65533;S&#65533;y"iW&#65533;J&#65533;0&#65533;7&#65533;&#65533;-&#65533;X&#65533;f&#65533;?&#65533;&#65533;z*&#65533;c7&#65533;&#1320;f&#65533;f&#65533;\&#131;&#65533;{)&#65533;&#65533;&#65533;&n&#65533;	&#65533;:&#65533;\+&#65533;&#65533;L?.&#65533;&#65533;&#65533;&#65533; FK&#65533;&#65533;&#65533;&#65533;"Hv&#65533;l&#65533;&#65533;&#65533;&#65533;0&#65533;&#65533;,&#65533;BmV&#65533;&#65533;&#65533;&#65533;&#65533;&#65533;&#65533;uN&#65533;aG&#65533;&#65533;&#65533;&#65533;&#65533;&#65533;&#65533;&#65533;&#65533;&#65533;&#65533;u&#65533;Zw#Rd&#65533;;&#65533;&#65533;&#65533;&#65533;&#65533;&#65533;\&#65533;&#1162;&#65533;&#65533;U4&#65533;&#65533;&#65533;&#65533;&#65533;&#65533;h&#65533;~&#1630;&#65533;&#65533; 	&#65533;&#65533;x&#65533;)&#65533;&#65533;R|It.&#65533;&#65533;kc&#65533;&#65533;&#455;ltP&#65533;&#65533;&#65533;&#65533;,<W&#65533;&#65533;Vk&#65533;&#65533;&#65533;w |6b&#65533;+&#65533;u&#65533;&#65533;~&#65533;;&#65533;&#65533;C&#65533;c&#65533;&#65533;&#65533;&#65533;&#65533;V&#65533;f&#65533;&#65533;&#65533;&#240;a&#65533;&#65533;g&#65533;i%7&#65533;&#65533;D&#65533;K&#65533;&#65533;[WBqk>&#65533;&#65533;+\&#65533;P/8&#65533;&#65533;&#65533;&#65533;&#65533;$&#65533;&#65533;&#65533;&#65533;k&#1170;v&#65533;&#2033;&#65533;dwG@&#1615;&#65533;&#65533;&#65533;q&#65533;7&#65533;&#65533;GN&#65533;&#65533;&#65533;A}&#65533;&#65533;V&#65533;G<=&#65533;&#65533;&#65533;&#65533;&#65533;G&#65533;&#65533;U&#65533;&#65533;&#65533;&#65533;Q&#65533;Nz>&#65533;&#65533;l&#65533;/&#65533;l&#65533;e&#65533;y&#65533;&#65533;&#65533;&#65533;}&#444;oA?&#65533;&#65533;&#65533;&#65533;&#65533;&#65533;P
&#65533;Wz&#65533;&#65533;x\&#65533;jZ&#65533;rF{&#65533;&#65533;~&#65533;&#65533;&#65533;
&#65533;)(&#65533;&#65533;b&#65533;&#65533;{&#65533;&#65533;&#65533;d&#65533;&#65533;&#65533;&#65533;{]&#65533;*vag+&#65533;GX h7j&#1472;O&#65533;rjf~&#65533;&#65533;&#65533;&#1474;&#65533;v&#65533;H[wgReW&#65533;LlFT&#65533;} &#65533;T&#65533;2r&#65533;&#65533;_&#65533;&#65533;&#65533;5Rr&#65533;~&#65533;O&#65533;C,&#65533;`&#65533;&#65533;U^Rs&#65533;vy8G&#65533;&#65533;y=7V&#65533;3W&#65533;&#65533;&#65533;v&#65533;&#65533;&#65533;&#65533;q&#65533;'B&#65533;&#65533;ne6_
(&#65533;&#65533;z&#65533;ql'd5&#65533;&#65533;"x&#65533;;%|;&#1409;&#65533;&#65533;&#65533;&#65533;1!&#65533;&#65533;&#65533;&#65533;o &#65533;7&#65533;vh&#65533;g|0&#65533;p&#65533;G&#65533;&#65533;&#65533;&#65533;&#582;&#65533;I&#65533;z^&#1033;/&#65533;d6&#65533;&#65533;v&#65533;&#65533;&#65533;Wh=&#65533;&#65533;&&#65533;O&#65533;&#65533;T&#65533;&#65533;nq&#65533;`D&#65533;q&#65533;&#65533;&#65533;&#65533;&#65533;a~&#65533;2&#65533;&#65533;hp&#65533;GjT&#65533;`&#65533;He>&#65533;{"&#65533;(' &#65533;&#65533;&#65533;un/&#65533;:&#65533;U&#65533;h&#613;-&#65533;&#65533;&#65533;0@&#65533;tGm2qK&#65533;whx&#65533;3X2t7dv&#65533;r&#65533;p&#65533;H&#65533;&%[&#65533;&#65533;X&#65533;&#65533;&#65533;&#65533;&#65533;^0&#65533;&#65533;x&#65533;=&#65533;=&#65533;&#65533;&#65533;6&#65533;$hC&#65533;0(&#65533;w(2"&#65533;&#65533;k&#65533;&#65533;+&#65533;&#65533;&#1488;0xfpwd&#65533;&#65533;&#65533;&#65533;&#65533;x&#65533;&#65533;Og&#65533;~&#65533;Xj&#65533;k&#65533;&#65533;e&#65533;a|&#65533;e&#65533;h#~@&#65533;lNx&#65533;1H&#65533;-&#36910;5,&#65533;V&#65533;&#65533;&#65533;egc&#65533;F[&#65533;g&#65533;&#65533;'&#65533;&#65533;&#65533;b&#65533;&#65533;&#65533; &#65533;&#65533;69&&#65533;kd&#65533;&#65533;>w`&#65533;>&#523;6H&#65533;&#65533;&#65533;&#65533;&#65533;xvj&#1611;&#65533;X$&#65533;fY&#65533;E9E&#65533;$4I &#65533;&#65533;o`&#65533;&#65533;&#65533;&#65533;&#65533;h&#65533;&#65533;&#65533;"&#65533;5|&#65533;$&#65533;&#65533;c&#65533;aY&#65533;&#65533;&#65533;x&#65533;&#65533;&#65533;&#65533;&#65533;|&#65533;j&#65533;8&#65533;~y&#65533;P&#65533;F`&#65533;;&#65533;&#65533;&#65533;&#65533;Yb&#65533;&#65533;&#65533;&#65533;&#65533;&#65533;c&#65533;&#65533;p&#65533;X5&#65533;&#65533;d0_&#65533;~Y&#65533;?h&#65533;&#42512;&#65533;&#65533;&#65533;&#65533;k&#65533;&#65533;&#65533;h=)?7&#65533;A&#65533;F9z&#65533;&#65533;,&#65533;&#65533;&#65533;&#65533;I&#65533;I}&#65533;Y&#65533;=&#65533;Vk&#65533;&#65533;&#65533;&#65533;ITep|&#65533;jL&#4708;x|^&#65533;&#65533;P(&#65533;yx$&#65533;&#1560;&#65533;&#65533;&#1432;&#953;&#65533;&#65533;&#65533;&#65533;u&#65533;r&#65533;t9&#65533;ti&#65533;&#65533;H~1&#65533;cN;t&#65533;v&#65533;&#65533;&#65533;&#65533;eW&k&#65533;&#65533;&#65533;)&#65533;3&#533;.&#65533;|&#65533;&#538;&#65533;&#65533;9&#65533;
&#65533;&#65533;&#65533;	&#65533;	`	&#65533;W&#65533;FZE8&#65533;l&#65533;F&#65533;%y&#65533;&#65533;&#65533;&#65533;&#65533;&#65533;AHj&#65533;)&#65533;&#65533;i&#65533;&#65533;	&#65533;a&#65533;Xy&#65533;g&#65533;&#65533;&#65533;V&#65533;&#65533;?IQA&#65533;&#65533;&#65533;&#65533;&#65533;&#65533;)m&#773;P&#65533;)&#65533;ik&#65533;	J;&#65533;DJ&#65533;&#65533;&#65533;Hz&#65533;&#65533;&#65533;6h&#1636;&#65533;$k0&#65533;#z&#65533;&#65533;&#65533;$&#65533;y&#65533;&#65533;5&#65533;&#65533;7&#65533;~"H&#64087;&#65533;&#65533;&#65533;&#47695;+&#65533;{&#65533;&#65533;&#65533;=:&#65533; `<$Z&#51551;O&#65533;&#65533;TV&#65533;&#65533; _&#65533;&#65533;&#65533;&#65533;&#1501;u&#65533;&#65533;&#65533;&#65533;&#65533;V&#65533;*&#65533;&#65533;v&#65533;O&#1383;&#65533;U&#65533;l&#65533;i&#65533;%&#65533;s&#1640;&#65533;S&#65533;&#65533;&#65533;Y&#65533;K&#65533;pQ&#65533;!&#65533;3&#65533;	R&#65533;-J&#65533;z&#65533;&#467;&#65533;&#65533;K&#65533;&#65533;[&#1080;n&#65533;&#65533;*&&#65533; &#65533;&#65533;&#65533;&#65533;&#65533;:&#65533;&#65533;pE&#65533;	F&#65533;&#65533;&#65533;*&#65533;Q0NJ&#65533;-g%&#65533;&#65533;&#65533;&#65533;y&#65533;9&#65533;&#65533;I&#65533;O@&#65533;&#65533;a:&#65533;_&#65533;u=&#65533;R&#65533;&#65533;&#65533;6&#65533;  &#65533;&#65533;&#65533;R&#65533;*&#705769;&#65533;&#4711;&#346;&#65533;&#65533;9&#65533;	v&#65533;&#65533;&#65533;&#65533;&#65533;y&#65533;0&#65533;kt&#65533;&#65533;[&#65533;&#65533;WdCX&#65533;N&#65533;n&#65533;
&#65533;&#65533;
@+	&#1457;r&#65533;&#65533;A&#65533;-&#39321;:&#65533;4Y+#a,&#65533;@^&#65533;&#65533;&#65533;&#65533;4!&#65533;z&#65533;&#65533;mI&#65533;&#65533;&#65533;A&#65533;u&#65533;&#65533;&#65533;&#65533;&#65533;7b&#65533;/&#65533;zw&#65533;ik&#65533; E&#65533;]&#65533;&#65533;&#65533;&#1708;s&#65533;p{&#65533;&#65533;:&#65533;N&#65533;:&#65533;PF&#65533;&#599;&#65533;&#60076;G&#65533;&#65533;&#65533;Z&#65533;&#65533;%d*&#65533;ri&#65533; &#65533;&#65533;Q|&#65533;H&#65533;&#65533;&#65533;&#65533;&#65533;D&#65533;y&#65533;&#65533;&#65533;&#65533;q:&#65533;{&#65533;&#65533;&#65533;&#65533;i&#65533;&#65533;&#65533;&#65533;w&#65533;;&#65533;&#65533;-&#65533;&#19018;+&#65533;&#65533;&#65533;*&#65533;&#65533;&#65533;&#65533;&#65533;|&#65533;R&#65533;|{&#65533;&#730;&#65533;[&#65533;0 &#65533;i&#65533;&#65533;7&#65533;&#177;&#65533;&#65533;;&#1814;h&#65533;&#65533;&#65533;&#65533;T&#65533;&#65533;8&#65533;&#65533;&#65533;&#65533;&#65533;&#668;1[&#65533;&#7172;&#65533;Z&#65533;P&#65533;&#65533;:&#65533;!&#65533;m &#65533;&#65533;
&#65533;&#65533;*&#65533;&#65533;&#65533;&#65533;&#618;&#65533;I&#1757;&#65533;7&#65533;&#65533;&#65533;"&#65533;hC&#65533;$&#65533;&#65533;H&#65533;&#65533;&#65533;gz]&#65533;&#65533;&#65533;&#65533;C&#65533;&#65533;T&#65533;&#65533;&#65533;&#65533;{&#65533;&#65533;&#65533;&#65533;y&#65533;&#65533;&#65533;&#65533;&#65533;~&#65533;&#65533;&#65533;j&#65533;&#65533;Or{lDE&#65533;U&#65533;p!)&#65533;!EZ&#65533;Gh&#65533;&y&#65533;&#65533;K&#65533;`Y&#65533;&#65533;;&#65533;&#65533;&#65533;`$&#65533;y&#65533;&#65533;&#65533;&#65533;rD!1&#65533;P2&#65533;m\s&#65533;&#65533;&#65533;&#65533;&#65533;&&#65533;&#65533;@&#65533;:&#65533;&#65533;&#1303;&#65533;&#65533;&#65533;&#65533;&#65533;&#65533;&#65533;p:&#65533;"&#65533;^&#65533;&#65533;&#65533;+&#65533;&#65533;K&#65533;&#65533;&#65533;&#65533;#&#65533;&#65533;U&#65533;&#65533;&#65533;&#65533;&#65533;d&#65533;C&#65533;Y&#65533;&#65533;4|&#65533;)&#65533;&#65533;*X>&#65533;;&#65533;&#65533;&#65533;&#65533;&#65533;&#1531;&#65533;&#65533;&#134;&#65533;f&#65533;X&#65533;g;&#65533;j&#65533;&#65533;&#65533;i&#65533;Ev&#65533;&#65533;&#259;&#65533;w&#65533;&#65533;>&#65533;&#660;&#65533;S_&#65533;r&#65533;&#65533;+&#65533;2&#65533;&#65533;&#65533;&#65533;&#65533;&#65533;C&#65533;&#65533;{&#65533;&#65533;A:&#65533;&#65533;a&#65533;&#65533;&#65533;&#65533;&#65533;-&#65533;&#65533;&#65533;&#1415;&#904;&#65533;&#65533;&#65533;,&#65533;QI`&#65533;P	&#65533;o&#65533;&#65533;TyNp&#65533;&#65533;i&#65533;
z&#65533;~&#65533;&#65533;&#65533;	&#65533;&#65533;&#65533;o+&#65533;&#65533;H&#65533;&#65533;&#65533;?{|H5&#65533;$&#828;&#65533;&#65533;&#65533;D5u&#65533;&#65533;&#65533;(&#65533;&#65533;/&#65533;=&#65533;&#65533;dWs&#65533;W&#65533;&#65533;&#65533;rL&#1674;|&#65533;&#65533;&#65533;&#65533;&#65533;Wy&#65533;&#65533;[&#34483;&#65533;&#65533;D&#65533;H&#65533;&#65533;&#65533;&#65533;&#215;&#65533;&j&#65533;&#65533;y&#65533;>&#65533;w&#65533;&#65533;&#65533;&#65533;&#65533;&#658;&#65533;&#65533;&#65533;Z&#65533;<&#65533;&#400;&#65533;&#65533;&#65533;&#924;biV&#65533;&#65533;h |"&#65533;&#65533;&#65533;&#65533;&#65533;&#65533;G&#65533;Y&#65533;&#65533;!&#65533;&#493;&#65533; (&#65533;pL&#65533;&#65533;
&#65533;3q&#65533;<&#65533;&#65533;l&#65533; &#65533;:&#65533;?*&#516;&#65533;&#65533;F&#65533;&#65533;&#65533;&#65533;	&#1647;&#65533;
&#65533;&#65533;&#1675;&#65533;k$&#65533;j&#65533;&#65533;\&#597;&#814;d;&#65533;3&#65533;)&#65533;Hv3&#65533;&#65533;NQ&#65533;C&#1818;&#65533;&#65533;&#65533;&#65533;&#65533;&j&#65533;d&#65533;&#65533;&#477;&#65533;<&#65533; M&#65533;+&#65533;M&#65533;&#65533;&#65533;&#65533;*&#65533;&#65533;c{&#65533;&#65533;&#65533;6m&#65533;*B&#65533;&#65533;C&#775;&#65533;}&#65533;pw&#65533;&#65533;&#65533;|&#65533;&#65533;&#65533;&#65533;\&#65533;&#65533;7&#65533;j&#892;&#65533;Vxh&#65533;&#65533;&#65533;:&#65533;&#65533;&#65533;,&#65533;&#65533;&#65533;5[&#65533;VZ&#65533;&#65533;&#65533;U&#65533;&#65533;&#65533;6&#65533;	&#65533;&#953;&#65533;OI&#65533;	c&#877;OY&#65533;=
_&#65533;&#65533;|&#65533;&#65533;&#65533;&#65533;w&#65533;&#65533;I&#1887;&#65533;{\&#65533;7&#65533;CLdl&#65533;&#65533;2&#65533;&#65533;?&#65533;&#65533;I&#65533;g9{P+&#65533;&#65533;,IC&#65533;&#65533;Y&#65533;{@h&#484;&#65533;&#65533;^}&#65533;D&#65533;&#65533;&#65533;&#65533;3}\,&#65533;&#65533;
&#65533;D6&#65533;0&#65533;&#65533;y&#65533;&#65533;&#65533;<&#65533;&#65533;&#65533;q&#65533;y&#65533;"$&#65533;&#65533;v&#65533;[&#65533;'&#65533;&#65533;&#65533;&#65533;&#65533;)&#65533;}z&#65533;&#65533;&#65533;&#65533;$P&#65533;\=&#65533;&#65533;\&#65533;&#65533;<&#65533;W-;'Kfdf&#65533;&#1241;&#65533;&#65533;&#65533;&#65533;tU&#65533;+&#65533;&#65533;a&#65533;y&#65533;&#65533;&#65533;;Uy&#65533;&#65533;&#65533;8&#65533;&#65533;( ,RVj&#65533;9&#65533;f&#747;#&#65533;&#65533;X&#42520;&#65533;&#65533;&#65533;;&#65533;d*E&#65533;8&#65533;&#65533;&#1731;&#65533;&#65533;&#65533;&#65533;&#749;&#65533;$Q&#65533;g&#65533;td	[L&#65533;&#65533;&#65533;2&#65533;&#65533;;&#65533;xm&#287;M&#65533;&#65533;|&#65533;&#65533;
&#65533;T&#65533;&#65533;<&#857;&#65533;-&#65533;&#65533;w&#65533;(g&#65533;v&#1692;&#65533;E&#65533;3&#65533;Z&#65533;;&#65533;p&#1983;&#65533;+Rng&#1437;&#760;&#680;&#418;&#65533;yt&#65533;nZ&#65533;&#65533;&#65533;&#65533;&#945;8qf&#65533;l&&#65533;0&#65533;N&#65533;&#65533;&#65533;&#65533;&#65533;&#65533;&#1003;&#65533;L&#65533;&#65533;&#65533;&#65533;e[&#65533;N&#65533;&#830773;K&#65533;&#65533;&#65533;&#65533;_0&#65533;&#65533;|&#1121;\&#65533;3&#65533;&#65533;f&#65533;[.&#65533;&#65533;&#65533;&#65533;#M&#65533;&#65533;)&#65533;6&#65533;&#65533;&#65533;qk&#65533;"&#65533;&#65533;&#65533;=&#65533;_&#1887;&#65533;&#1726;&#65533;&#65533;&#65533;&#65533;&#65533;&#761;&#65533;;H&#377;&#65533;xF &#65533;()&#65533;O&#65533;(&#65533;&#65533;O&#65533;&#314;&#65533;v&#65533;&#846;&#65533;&#65533;}&#65533;&#65533;I &#65533;&#509;[&#65533;&#65533;Up&#65533;\9&#65533;NXn&#65533;`&#65533;"&#65533;RP&#65533;&#333;&#65533;&#65533;&#1303;9h&#65533;0i&#65533;&#65533;&#65533;&#65533;<&#65533;M&#65533;&#65533;&&#65533;&#65533;X&#65533;&#1215;(&#65533;H&#949;&#937;&#65533;&#881;&#65533;&ugX/"Y&#65533;&#65533;&#65533;&#65533;Q(&#65533;>&#65533;&#870;&#65533;4Ej&#65533;G&#1718;&#65533;&#65533;&#65533;M&#65533;Y&#1997;&#703;x&#65533;V	&#65533;&#65533;~&#65533;2M&#65533;~n&#65533;&&#65533;&#65533;W&#65533;}&#65533;&#65533;&#65533;N)&#65533;&#65533;&#65533;&#65533;PP&#65533;&#65533;&#65533;&#65533;&#65533;z&#65533;&#65533;&#65533;&#65533;/&#65533;&#65533;u&#65533;&#1169;K&#65533;N&#342;&#65533;&#65533;&#65533;W&#65533;&#65533;&#65533;~F5&#65533;&#65533;&#65533;}T&#65533;2&#65533;&#65533;5&#65533;&#65533;&#65533;&#65533;[v&#65533;&#65533;r&#65533;&#65533;&#65533;&#65533;&#65533;&#65533;J&#65533;&#65533;=&#65533;h&#65533;7&#65533;Z;&#65533;K&#65533;"&#65533;\&#65533;&#65533;&#65533;&#65533;&#65533;l&#65533;&#65533;&#65533;&#65533;+&#65533;&#65533;&#65533;"Hm&#65533;B&#65533;&#65533;&#65533;&#65533;&#65533;Dm&#65533;&#65533;&#65533;&#32332;&#65533;&#65533;>&#65533;&#65533;&#65533;&#65533;&#65533;&#65533;#n&#65533;&#65533;}&#65533;&#65533;&#65533;&#65533;\/*n&#65533;&#65533;n&#65533;m&#65533;&#65533;&#65533;P&#65533;&#65533;l&#65533;h&#65533;&#65533;&#65533;*&#65533;&#65533;&#65533;o&#65533;4&#65533;&#65533;&#65533;&#65533;&#65533;y&#65533;D&#65533;&#65533;&#65533;&#65533;&#65533;&#65533;&#65533;oe&#65533;&#1973;P&#65533;&#65533;&#65533;:&#37279;&#65533;1_&#65533;&#65533;.&#65533;g;&#65533;*&#65533;&#65533;&#65533;n&#65533;=&#65533;&#65533;&#65533;&#65533;&#65533;&#65533;&#65533;&#65533;&#65533;&#65533;&#65533;&#65533;;&#65533;`X&#65533;=&#65533;cX&#65533;&#25408;T~&#65533;&#65533;W&#65533;&#65533;&#65533;&#65533;&#65533;&#65533;&#65533;,&#65533;&#1966;&#65533;&#65533;&#65533;&#65533;&#65533;&#65533;&#65533;W&#1263;!&#65533;Pl&#65533;lo&#65533;E&#65533;&#65533;&#65533;&#65533;fio&#65533;&#431;&#65533;@~&#65533;l&#65533;&#65533;&#65533;&#65533;&#65533;&#65533;&#65533;&#65533;&#65533;w<w&#1436;&#65533;&#65533;!&#65533;g&#1740;&#65533;VVf&#65533;^&#1001;&#65533;&#65533;&#65533;W&#65533;&#65533;o&#65533;&#20460;&#65533;&#65533;&#65533;&#65533;K&#65533;&#65533;&#65533;&#65533;&#65533;z&#65533;&#65533;X&#65533;&#65533;2o&#65533;n&#65533;_&#65533;e&#65533;&#65533;&#65533;5TS&#65533;=s&#65533;Et&#65533;&#65533; &#65533;&#65533;&#65533;&#65533;&#65533;h&#65533;>_	e^&#65533;`&#65533;&#65533;&#65533;@&#65533;(&#65533;U%&#65533;&#65533;&#65533;&#65533;+&#65533;B	&#65533;&#65533;&#65533;V&#65533;&#65533;&#65533;&#65533;&#65533;&#65533;&#65533;&#65533;&#65533;&#65533;&#65533;&#65533;&#65533;3&#65533;&#65533;D&#65533;&#65533;m&#65533;\&#65533;&#65533;&#65533;&#65533;
&#65533;&#65533;&#65533;<&#65533;&#65533;&&#65533;&#65533;abl&#65533;,. &#65533;&#65533;Y&#65533;&#65533;&#65533;D&#65533;N&#65533;G&#65533;&#65533;&#65533;&#65533;&#65533;&#65533;&#65533;]&#65533;&#65533;&#65533;lL1J&#65533;&#65533;&#65533;X![VJ&#65533;&#65533;Z&#65533;&#65533;&#65533;a3V&#65533;Y
N&#65533;&#463;CNT&#65533;&#65533;&#65533; ro4ej&#65533;&#65533;&#65533;)&#65533;&#65533;&#65533;&#65533;&#65533;8&#745;&#65533;&#65533;&#65533;1e&#65533;&#65533;+&#65533;g&#65533;&#65533;&#65533;&#65533;&#65533;&#65533;&#65533;g?&#65533;&#65533;&#65533;&#65533;g&#65533;&#65533;&#65533;&#65533;	&#65533;&#65533;X&#65533;&#65533;=Q[)&#65533;&#65533;&#65533;&#65533;&#1459;5&#65533;&#1900;&#1609;%D
1a&#65533;D&#65533;AG&#65533;	zt&#65533;P&#65533;E&#65533; A&#65533;$&#65533;&#65533;%L7)~&#65533;&#65533;&#65533;&#65533;&#65533;&#65533;&#65533;Yqq&&#65533;&#65533;o35&#65533;s&#65533;;O&#65533;,&#65533;Z6m&#65533;Mw39&#65533;d&#65533;&#65533;&#65533;b&#65533;q&#65533;N&#65533;@z&#65533;&#65533;&#65533;&#1261;&#65533;0&#65533;#&#65533;&#65533;H&#1052;@&#65533;&#65533;)&#65533;&#65533;x&#65533;D&#65533;eb&#65533;&#65533;&#65533;l&#65533;$&#65533;$Y&#65533;&#65533;K&#65533;AZ&#65533;&#65533;R&#65533;J&#65533;&#65533;-&#65533;9&#65533;&#65533;&#65533;&#386;&#65533;&#65533;&#65533;P^&#46926;n&#65533;VYh&#65533;uY.q&#1879;&#65533;/lq&#65533;W&#65533;ES&#65533;&#65533;Uh	&#65533;g&#65533;&#65533;e_E&#65533;&#343;_&#65533;&#65533;`z)&#65533;&#65533;taTt^':UV*=h&#65533;d&#65533;&#65533;&#65533;A&#65533;%&#65533;&#65533;&#65533;;&#65533;`&#65533;Y@	&#65533;{`&#65533;&#65533;IjH&9&#65533;I&#65533;u'[kP&#65533;q<&#65533;FoX&#65533;&#65533;&#65533;p ^ni%q&#65533;&#65533;P&#65533;&#65533;7&#65533;WQ&#65533;&#65533;&#65533;	&#65533;y&#65533;
\&#65533;]%&#517;&#65533;&#65533;&#65533;&#65533;vRl&#65533;e&#65533;&'s&#65533;&#65533;Y&#65533;H!&#65533;&#65533;&#1079;&#65533;UZ		&#65533;&#65533;&#65533;&#65533;R&#65533;U_r&#65533;E&#65533;&#65533;&#65533;&#65533;)*&#65533;&#65533;(a&#65533;&#65533;Z5Z[	&#549;K	S&#65533;&#65533;F&#65533;&#65533;&#65533;&#65533;`!N&#65533;&#65533; &#65533;v&#65533; &#65533;&#65533;	-&#65533;&#65533;&#65533;~&#65533;&#65533;&#65533;&#65533;&#65533;7"&#65533;MF&#65533;R&#326;ziZ&#678;&#65533;&#65533;a&#65533;&#65533;&#65533;i&#65533;.&#65533;M;&#65533;Iyf&&#65533;+%<&#65533;&#65533;p&#65533;v&#65533;&#65533;&#65533;&#65533;\p&#65533;y&#65533;9P&#.o%&#65533;&#65533;q.&#65533;&#65533;&#65533;4{>&#65533;&#65533;g&#65533;&#65533;s&#65533;&#65533;&#65533;rZ&#65533;&#65533;&#65533;&#65533;C&k&#34975;X&#65533;(&#65533;6&#65533;&#65533;N&#1862;&#65533;&#65533;Cq&#65533;A&#513;&#65533;m&#65533;&#65533;+&#65533;&#65533;&#65533;&#65533;&#65533;&#65533;&#65533;}:S&#65533;1&#65533;&#65533;R&#65533;z+&#65533;&#65533;+a&#65533;@&#65533;&#65533;*&#65533;q&#65533;E&#65533;v&#65533;r&#432;&&#65533;&#65533;o&#65533;5&#65533;&#65533;A&#65533;IS&#65533;N3.H&#65533;|&#65533;J&#65533;&#65533;&#65533;j~&#65533;&#65533;0mn1&#65533;&#65533;mW&#899;/&#65533;N&#65533;;&#65533;&#65533;x	 &#65533;w&#65533;YG&#65533;&#633;&tVC,N&#65533;$&#65533;&#65533;yh%&#65533;]?&#65533;vE7k&#65533;/&#65533;&#65533;&#183;&#65533;&#65533;&#65533;&#65533;	&#65533;&#65533;G&#65533;&#65533;&#547;&#65533;S&#65533;*&#65533;&#65533;&#65533;&#65533;&#65533;*&#65533;&#65533;ceH&#65533;z&#1436;&#65533;&#707;&#65533;&#65533;J&#65533;&#65533;B&#65533;t&#65533;:&#65533;^9$&#65533;&#65533;&#1145;&#65533;+&#65533;)&#65533;&#65533;&#65533;5&#65533;&#65533;&#65533;l&#65533;&#65533;&#65533;/&#65533;&#65533;&#65533;"&#65533;&#65533;&&#65533;f&#65533;z&#65533;eS&#65533;J&#65533;j&#65533;_\&#65533;yJ&#65533;.J&#65533;&#65533;3&@&#65533;&#803;&#65533;&#65533;{&#65533;&#65533;&#173;o&&#65533;Dr&#65533;&#65533;T&#65533;&#65533;&#39530;
x&#65533;&#65533;&#65533;V&#65533;&#65533;a&#65533;&#65533;&#65533;&#423;&&#65533;y&#65533;&#65533;@&#727;&#65533;&#65533;U&#65533;Bj
2T&#65533;Y`e'dY&#65533;<8;&#65533;u&#65533;f&#65533;&#65533;]&#65533;&#251;^&#65533;&#65533;@&#65533;&#65533;&#65533;&#65533;xV&#65533;&#65533;&#65533;&#65533;D&#65533;&#65533;a&#1088;&#65533;<4&#65533;!{NsZ&#65533;&#65533;&#65533;9Ee&#65533;irA&#65533;&#65533;Z&#65533;&#65533;'&#65533;&#65533;`a!5h>J&#65533;-}H&#65533;&#65533;&#65533;=&#65533;&#65533;t&#65533;&#65533;&#65533;g&#65533;&#65533;&#65533;oo&#65533;_&#65533;&#65533;s&#65533;&#65533;&#65533;j[&#65533;&#65533;R@&#65533;&#65533;&#65533;&#65533;os&#65533;&#65533;F&#65533;&#65533;&#65533;z&#65533;&#65533;&#65533;&#30009;&#65533;-&#65533;e&#65533;&#65533;&#65533;d&#65533;&#65533;&#65533;d$,!P&#65533;&#65533;3JrR&#65533;&#65533;&#65533;&#65533;&#65533; &#65533;&#65533;&#65533;rc&#522;H:&#65533;&#65533;&#65533;&#65533;&#65533;x&#65533;&#65533;&#65533;&#65533;&#196;&#65533;FX&#65533;&#65533;&#65533;&#65533;&#65533;)h&#65533;&#65533;&#65533;&#65533;&#65533;&#65533;Vo`]C&lR4-&#65533;8&[&#65533;&#65533;&#65533;&#65533;/&#65533;&#65533;r&#65533;K&#65533;w&#65533;F9&#65533;&#65533;n&#65533;
&#65533;&#65533;g&#65533;xRFuQ&#65533;&#65533;$"&#65533;5nN&#65533;TX &#65533;'6."R&#65533;&#65533;c&#65533;&#65533; &#65533;&#65533;&#65533;&#65533;s&#65533;saN&#65533;yB)&#65533;G&#65533;bAQ6&#65533;&#578;&#65533;Z&#472;&#65533;(:J&#65533;Y&#65533;&#65533;Za&#65533;&#65533;&#65533;C&#65533;&#65533;%&#65533;=&#65533;&#65533; &#65533;&#65533;(#&#65533;q'ALv&#65533;&#65533;dA&#65533;&#65533;.V&#65533;Q(&#65533;B@&#65533;&#65533;&#65533;&#65533;&#65533;&#65533;\&#65533; &#65533;U&#65533;ez&#65533;&#65533;wh&#65533;&#65533;7s&#65533;&#65533;z&#65533;&#973;x&#65533;&#65533;8&#65533; &#65533;&#65533;#&#65533;&#65533;]&#65533;(&#65533;&#65533;)2&#65533;O&#65533;!)Mrb&#65533;{&#65533;.&#65533;&#65533; ?w:&#836;n&#65533;ey&#65533;&#65533;C&#65533;R&#65533;2&#65533;_&#65533;\&#65533;A&#65533;&#65533;&#65533;&#65533;A&#65533;y'&#65533;U!{&#65533;R&#65533;l[M&#65533;zW&#65533;&#65533;Lb&#65533;g[?C(&#744;&#65533;&#65533;-&#65533;'&#328;&#65533;&#65533;&#65533;&#1312;[;! &#65533;W&#65533;)&#65533;&#65533;&#65533;&#65533;&#802;@TM&#65533;z&#65533;m&#65533;2&#65533;<&#65533;&#65533;)ts&#65533;&#65533;&#65533;cnM@&#65533;rY&#65533;F&#65533;&#65533;Y:&#65533;
Kq&#1224;F&#65533;XS&#65533;&#65533;&&#65533;vTK&#65533;Z&#65533;&#65533;&#567;&#1452;&#65533;;f&#65533;.&#65533;&#65533;)e>E&#65533;&#65533;f&#65533;r&#65533;_&#1221;L&#65533;&#1576;&#65533;&#65533;J&#65533;u P*o&#65533;/7&#65533;b&#65533;&#65533;&#65533;JVp&#65533;&#65533;&#65533;I&#65533;&#65533;v&#65533;+4&#65533;2xe&#65533;}U9E&#65533;&#65533;v&#65533;&#65533;&#65533;;&#65533;J&#65533;&#65533;N'_&#65533;4&#65533;&#65533;&#65533;&#65533;&#65533;m]&#1301;&#65533;n&#65533;/q&#65533;i&#65533;&#65533;(&#921;
Y&#65533;&#65533;&#65533;&#1531;n:Aq&#614;1&#65533;&#65533;I&#65533;<&#65533;9&#65533;ZV&#65533;Bw&#65533;&#65533;&#65533;&#65533;&#450;Lah&#65533;&#65533;&#65533;&#65533;&#65533;l7S&#65533;W&#65533;u&#65533;&#65533;)&#65533;P&#65533;6&#65533;&#65533;&#874;}&#65533;
d&#294;&#65533;&#65533;G}&#65533;e&#65533;&#65533;S&#65533;&#65533;&#65533;&#65533;C&#65533;&#65533;D&#416;&#65533;&#65533;&#1851;&#65533;&#65533;6&#65533;&#65533;&#297;F&#65533;&#65533;&#926;&#65533;&#65533;23&#65533;&#65533;Z&#65533;>&#1488;Sa&#65533;&#65533;&#65533;r&#65533;&&#65533;F&#65533;&#65533;n&#65533;\&#65533;{k&#65533;8&#65533;a&#1489;{&#65533;&#65533;4&#65533;&#65533;&#65533;&#65533;a&#65533;&#65533;n&#65533;c&#65533;n&#1081;?&#65533;&#65533;3&#1691;&#65533;&#65533;|&#1709;&#65533;msD/&#65533;;F&#65533;&#65533;?1&#65533;&#65533;-&#65533;E&#65533;&#65533;3f
&#65533;B&#65533;&#65533;f&#65533;&#65533;&#65533;&#65533;&#65533;&#65533;&&#65533;l&#65533;&#65533;&#65533;&#1524;&#65533;5&#65533;&#65533;VY&#65533;&#65533;&#65533;5&#65533;&#65533;C&#65533;(&#65533;&#65533;&#942;&#65533;&#65533;&#65533;&#65533;>&#65533;:&#65533;m&#65533;p&#65533;W&#65533;&#65533;/&#65533;6&#65533;%&#65533;"&#65533;&#853;&#65533;E&#1233;&#1617;&#65533;&#65533;&#65533;&#65533;&#65533;&#65533;C&#65533;y&#65533;L&#65533;F@,&#65533;vEv&#65533;lD&#65533;&#65533;<&#65533;&#65533;)&#65533;&#65533;&#65533;)>&#65533;;# &#65533;&#65533;&#1364;\&#65533;g6L&#65533;S&#65533;q&#65533;&#65533;mN1N&#65533;&#65533;&#65533;&#1044;3Ky&#65533;z-aS&#65533;(V&#65533;2&#65533;&#65533;&#65533;d%&#65533;&#65533;&#1904;sf&#65533;*&#65533;4Sv&?&#65533;&#65533;,dnY&#65533;&#65533;vy&#65533;&#65533;d&#65533;&#65533;[&#65533;&#65533;&#65533;B&#65533;a&#65533;|e&#65533;&#65533;?]&#65533;/K:&#65533;`?&#301156;b&#1634;CaP&#65533;&#65533;&#65533;Z&#65533;e&#65533;I$s&#65533;]&#65533;&#65533;{|&#914;&#65533;&#65533;&#65533;V&#65533;&#65533;&#65533;&#65533;n&#65533;:9S &#65533;&#65533;&#65533;n&#709;R&#65533;&#65533;&#65533;w&#383;&#65533;&#65533;&#65533;E9e&#65533;&#65533;&#65533;=&#65533;&#65533;&#1896;F7&#65533;2A&#65533;b{&#65533;f&#65533;n&#65533;y&#65533;&#65533;=&#65533;o&#65533;^&#65533;&#65533;BN&#65533;V&#1009;q&#65533;Rtx&#65533;8&#65533;Y&#65533;:&#65533;&#65533;&#65533;7&#65533;nc}&#65533;dT4&#65533;&#65533;&#65533;&#65533;[&#65533;7Q&#65533;&#65533;E&#65533;yKG Rk&#65533;7Mm&#65533;&#65533;7&#65533;&#65533; &#65533;g&#1815;&#65533;&#65533;R&#65533;Z&#65533;&#65533;&#65533;&#65533;&#65533;&#65533;&#65533;&#65533;?|&#65533;a&#706;&#65533;_{&#65533;&#65533;g|&#65533;X>&#65533;+&#65533;U&#65533;&#65533;&#65533;B#gsv&#65533;&#65533;r&#65533;1&#65533;&a&#65533;&#65533;}&#65533;gt
&#65533;I&#65533;&#65533;W&#65533;n&#65533;E&#65533;&#65533;! &#65533;&#65533;V&#65533;{&#65533;&#65533;nrLbhU&#65533;>&#65533;&#65533;&#65533;~_&#65533;hR&#65533;[$hs*t&#65533;P&#65533;YPxAW}&#65533; j0j&#65533;w&#65533;$qm6y&#65533;~&#65533;5=&#65533;&#65533;Ag&#65533;&#65533;ud$&#65533;u&#65533;o&#65533;w,8&#65533;j>&#65533;VD(Q&#65533;r&#65533;tPd&#65533;&#65533;2&#65533;&#65533;n&#65533;u- &#65533;=;&#65533;U)W&#65533;s&#65533;t&#65533;&#65533;&#65533;&#65533;&#65533;W&#468;t&#65533;&#65533;z&#65533;TSQ&#65533;kh&#65533;E&#65533;&#65533;{&#65533;&#65533;[!h_&#65533;G&#65533;&#391;|(HiW &#65533;&#65533;E<0hp&#65533;'0&#65533;56("&#65533;&#65533; ;&#65533;H	E&#65533;&#65533;Rd&#65533;jyW
&#65533;G&#65533;&#65533;&#65533; V&#65533;{&#1904;bE&#65533;&#65533;5&#65533;W&#65533;RH&#65533; &#65533;%;&#65533;Ust&#65533;@&#65533;&#65533;Y&#65533;V&#65533;<76~&#65533;&#65533;&#65533;s&#65533;An&#65533;]&#65533;"^b@&#65533;&#65533;&#65533;&#1067976;~&#65533;&#65533;&#65533;&#65533;&#65533;&#65533;d&#65533;MfB&#65533; _&#65533;&#65533;&#65533;&#65533;(U&#65533;&#65533;&#65533;&#65533;&#65533;&#65533;1q&#65533;&#65533;&#65533; 4.VR,&#65533;i&#453;&#65533;h&#65533;&#65533;&#65533;+&#65533;PK&#65533;&#65533;u&#65533;V&#65533;&#65533;&#65533;D&#65533;8C&#65533;e&#65533;rE&#65533;&#65533;V&#65533;&#65533;&#65533;&#65533;&#65533;&#65533;&#65533;m&#65533;g&#65533;&#37195;/BJ&#65533;9y&#65533;tk)Dx&#65533;%@&#65533;d&#65533;&#515;&#65533;z&#65533;&#1283;?&#65533;&#65533;X&#65533;m&#65533;&#65533;&#65533;7&#65533;&#65533;&#65533;&#65533;hP&#65533;&#65533;&#1479;&#65533;&#65533;6&#65533;hCuT&#65533;&#65533;y&#65533;&#65533;['&#65533;7&#65533;W&#65533;*&#65533;	5&#65533;&#65533;DRQA&#65533;&#65533;&#65533;&#65533;v&#65533;&#65533;<}Y\&#323;&#65533;&#65533;&#65533;twgr&#65533;8&#65533;&#65533;'>8By&#65533;~h&#65533;&#65533;&#65533;1&#65533;&#65533;]A2u%Q&#65533;V&#65533;&#65533;&#65533;!&#65533;&#65533;k'D&#65533;&#65533;&#65533;^&#65533;Yb&#65533;&#65533;f7&#65533;&#65533;(k&#65533;X&#65533;&#65533;&#65533;&#65533;	f!M&#1490;&#65533;%=E&#65533;(tGq&#1416;&#65533;&#65533;&#65533;$&#65533;&#65533;&#65533;&#65533;"&#65533;y&#65533;&#65533;T&#65533;&#65533;&#65533;&#65533;&#65533;&#65533;C&#65533;C&#65533;_&#65533;x'K`&#144;.V&#65533;&#65533;"&#65533;7&&#65533; &#65533;&#65533;&#65533;g2&#65533;5>Q&^y4l&#65533;&#65533;&#65533;S&#65533;&#65533;s&#65533;&&#65533;&#65533;yp&#65533;?&#65533;S=fkgs2{&#65533;i&#65533;&#65533;m&#65533;&#65533;&#65533;w&#65533;&#65533;&#65533;:&#65533;&#65533;@W&#65533;u&#65533;"9&#65533;&#585;
&#65533;"&#65533;u&#65533;&#65533;&#65533;&#65533;&#65533;&#65533;W&#65533;&#65533;:&#25785;&#65533;&#65533;ye`T&#65533;&#65533;&#65533;8&#65533;&#65533;&#65533;f.y	&#65533; &#65533;&#65533;&#65533;&#65533;&#65533;&#65533;AD5&#65533;&#65533;&#65533;H&#65533;%C&#65533;\&#65533;&#65533;GQ6&#65533;h@&#65533;U&#65533;
 &#65533;&#65533;&#65533;&#65533;&#65533;&#65533;&H&#65533;qtf&#65533;&#65533;&#65533;^&#65533;&#65533;z7$&#65533;&#65533;(&#65533;&#65533;&#65533;&#65533;&#65533;&#65533;1&#65533;[K&#65533;&#65533;&#65533;`&#65533;l);pYn{0k&#65533;IQ&#65533;y&#65533;c&#65533;)&#65533;aB&#65533;X&#65533;G&#65533;&#65533;&#65533;&#65533;ZA%&#65533;&#65533;N&#65533;&#65533;&#65533;tO&#65533;&#65533;)&#65533;&#65533;=BCv]&#65533;&#65533;&#65533;&#607;&#65533;&#65533;n`&#65533;L&#65533;i&#65533;&#65533;	&#65533;e:&#65533;&#65533;&?rJ&#65533;&#65533;EZ|&#65533;3C&#65533;R#&#65533;&#65533;-&#65533;X&#65533;I&#65533;|
r&#65533;&#65533;&#65533;V&#65533;&#65533;4&#65533;YIE9m&#650;&#65533;&#65533;&#65533;&#65533;Y&#65533;$c[dz~Fx1S&#65533;.W&#65533;&#65533;@QP-8Q&#65533;8B]&#65533;C8&#1381;&#65533;&#65533;E&#65533;i1i&#65533;j&#65533;&#65533;q&#65533;5&#65533;U&#65533;&#65533;&#65533;&#65533;&#65533;&#65533;YL&#65533;&#65533;W&#65533;&#675;Iz&#65533;U&#65533;&#65533;&#65533;&#65533;:&#65533;u&#65533;P&#65533;&#65533;&#65533;1z&#65533;Ai&#65533;k*&#65533;&#65533;&#65533;P6&#65533;s&#65533;&#65533;	&#65533;sr&#65533;9R&#2025;&#65533;&#65533;6&#65533;"&#65533;&#65533;s&#65533;):Wa!:&#65533;mRZ&#65533;z.L&#1416;&#65533;I&#65533;d&#65533;N&#65533;e&#65533;&#65533;J&#65533;|&#65533;&#65533;&#65533;yT&#65533;9&#65533;;&#65533;&#65533;x+ &#65533;(n&#65533;&#65533;Mh&#65533;&#65533;&#1359;&#65533;&#65533;&#65533;&#22197;&#65533;m&#65533;&#65533;&#65533;&#65533;i))&#65533;&#65533;&#65533;)+&#65533;pa&#65533;&#65533;3&#65533;&#65533;&#65533;&#65533;b&#65533;x&#65533;&#65533;&#65533;)r&&#65533;&#65533;D&#65533;&#65533;g:_1&#65533;&#65533;e*vK(U&#65533;zl&#65533;b&#65533;&#65533;&#65533;&#65533;u&#1044;&#1306;x&#65533;x&#65533;&#65533;&#1511;&#65533;8&#65533;&#65533;P&#65533;&#65533;&#65533;P&#65533;Y&#65533;YAgS&#65533;&#65533;`&#65533;h&#65533;&#65533;}&#65533;Cw&#65533;-&#65533;uI &#65533;u&#65533;9I&#65533;uxP&#65533; lHe&#65533;&#65533;&#65533;&#65533;&#65533;A&#65533;&#65533;JP4,|&#65533;&#65533;p&#65533;&#65533;I*&#65533;&#65533;
&#65533;&#65533;&#65533;&~{&#65533;&#65533;Z&#65533;0q#&#65533;&#1584;|&#65533;&#65533;&#65533;{&#65533;z&#65533;&#65533;&#65533;&#65533;I8&#65533; &#65533;1;&#65533;&#65533;&#65533;l1&#65533;&#65533;&#727;&#65533;&#65533;j&#65533;y&#65533;&#65533;&#65533;1&#65533;&#65533;&#65533;p&#1255;qNY&#65533;&#545;&#1754;&#65533;vAr&#65533;d&#65533;aB&#65533;tK&#236;&#65533;&#65533;Pc&#65533;&#65533;w&#65533;5&#65533;G|I&#65533;,&#65533;`&#454;&#251;&#65533;&#65533;f&#65533;u*a&#65533;8 w&#65533;C1&#65533;&#65533;&#65533;f&&#1092;&#65533;&#65533;|I
&#65533;&#65533;&#1380;&#65533;&#65533;4B&#65533;&#42590;+&#65533;3&#65533;}&#1515;&#65533;&#65533;a&#65533;&#65533;Q	`x&#65533;&#65533;&#65533;&#1560;2m&#65533;&#65533;&#1585;&#65533;CP&#65533;&#65533;{y4&#65533;&#65533;
k u&#65533;z&#65533;&#1482;	&#65533;U&#65533;&#65533;K&#65533;z&#65533;&#65533;V'&#65533;&#65533;
\<pF_;#35&#65533;:&#65533;L&#1791;&#65533;
&#65533;&#65533;J&#65533;&#65533;&#65533;&#65533;&#65533;&#65533;Y&#65533;&#65533;&#65533;&#65533;NX&#65533;J&#65533;:i&#65533;&#65533;&#65533;'&#65533;&#65533;R&#65533;&#65533;!&#65533;&#65533;E&#65533;&#65533;&#65533;	&#65533;&#65533;X&#65533;;&#65533;&#65533;&#65533;@8&#65533;&#65533;;&#65533;&#765;}&#65533;&#65533;&#65533;5&#65533;:&z[&#65533;&#65533;a&#65533;&#65533;&#65533;&#696;&#65533;&#1573;&#805;&#65533;&#65533;[ &#65533;&#633;&#65533;"&#65533;u&#65533;&#1742;&#65533;&#65533;&#65533;vF&#65533;&#65533;&#65533;|B-B?&#65533;&#65533;&#65533;&#65533;&#65533;l|&#65533;I#{&#65533;9`&#65533;L&#65533;\&#65533;d&#65533;&#65533;&#65533;S&#65533;|&#65533;&#65533;Gz)H&#65533;1#&#65533;&#65533;G&#65533;&#65533;&#1553;&#2010;&#65533;C&#65533;s&#65533;hQ&#65533;&#65533;&#65533;2I&#65533;V &#206;lm'&#65533;G_&#65533;&#65533;&#65533;&#65533;&#65533;&#65533;'&#1243;M&#65533;&#65533;&#65533;P&#313;&#65533;C&#65533;J&#65533;&#65533;&#65533;&#65533;s&#65533;&#65533;&#266;&#65533;&#65533;&#65533;&#65533;#&#65533;&#799;&#65533;&#65533;.`&#65533;&#65533;&#65533;&#65533;&#65533;&#65533;y&#65533;a&#65533;&#65533;&#65533;&#65533;&#65533;#<F&#1667;&#424;t'&#65533;&#65533;W&#65533;2,b&#65533;&#65533;g&#65533;@&#65533;m&#65533;$U&#65533;78 A&#65533;&#65533;K&#65533;&#65533;|&#65533;&#65533;&#820;+&#65533;&#65533;&#65533;&#65533;&#477;&#65533;&#65533;9T$&#65533;&#65533;~6&#65533;"&#65533;&#65533;SQ&#65533;&#65533;&#65533;&#517;&#65533;&#65533;&#1858;&#65533;&#65533;&#65533;&#65533;&#65533;&#747;<&g&#65533;&#65533;&#65533;t&#65533;&#65533;&#65533;&#65533;&#65533;&#65533;&#65533;l&#65533;&#65533;&#1093;R&#65533;l&#65533;&#65533;!&#262;&#65533;&#65533;&#65533;{&#65533;&#65533;u&#65533;&#65533;&#65533;&#588;q&#65533;&#65533;&#65533;&#65533;&#65533;&#65533;&#65533;"&#65533;&#65533;&#65533;&#65533;a&#65533;&#65533;&#65533;T&#65533;&#65533;&#65533;X&#65533;`&#65533;+&#65533;&#65533;O&#65533;&#65533;4&#65533;&#65533;+(\&#65533;&#65533;sZ&#65533;&#65533;Rc&#65533;&#65533;	vQ:594&#65533;&#65533;&#65533;&#65533;L&#65533;+Lr&#65533;&#65533;&#557;&#65533;&#65533;&#65533;&#65533;&#408;*&#65533;&#65533;&#65533;j4V&#65533;|&#65533;;O&#65533;&#65533;]&#65533;x <&#588;&#65533;&#65533;&#65533;2&#65533;&#65533;&#65533;|&#65533;&#65533;&#65533;9n&#65533;.&#65533;P_=&#65533;}&#65533;^&#65533;&#65533;&#65533;&#65533;f&#65533;&#65533;&#65533;&#65533;&#65533;&#65533;&#65533;&#65533;&#1281;&#894;8i&#65533;}&#65533;X<&#65533;0C&#65533;&#65533;6x&#65533;K\&#65533;y-&#65533;&#65533;&#65533;&#65533;bM+&#65533;y&#65533;&#65533;&#65533;&#65533;&#65533;&#65533;&#65533;#&#65533;&#65533;&#65533;iv&#65533;&#65533; &#65533;&#65533;F&#65533;&#65533;N&#65533;5&#65533;%d.&#65533;kE&#65533;&#779;|6&#65533;&#65533;x&#65533;	&#65533;/2&#65533;&#65533;O&#65533;&#65533;U&#65533;wq&#65533;&#65533;&#65533;,y&#65533;&#1395;&#65533;&#65533;&#65533;93&#65533;-&#65533;M&#65533;\[&#1592;kxK&#65533;F6$&#65533;\&#65533;&#65533;%&#65533;&#65533;&#250;&#65533;&#65533;N{&#65533;eKC&#65533;&#65533;{=u$&#65533;&#65533;&#1093;&#65533;&#65533;&#65533;@&#65533;;&#65533;&#489;},&#65533;&#65533;&#65533;&#65533;@S&#65533;M&#65533;ax&#1084;y&#65533;&#65533;f@&#65533;S&#65533;B&#1718;&#65533;1( j9x\&#65533;4<p&#65533;_M:&#65533;&#65533;&#65533;^&#943;]&#1164;&#65533;il-#&#65533;&#1849;-~&#65533;LW&#65533;&#65533;&#65533;&#65533;k&#317;&#65533;&#65533;&#65533;&#65533;&#65533;]&#65533;
&#65533;&#65533;&#65533;&#65533;'&#65533;&#65533;-[&#65533;u&#49375;&#802;&#65533;&#65533;+&#65533;>&#1841;(&#65533;&#65533;{;&#65533;&#65533;&#65533;=&#65533;]&#65533;&#65533;]&#65533;PlT&#65533;&#65533;&#65533;&#65533;]&#65533;&#65533;*w ,&#65533;&#65533;&#65533;p&#65533;&#65533;&#65533;&#65533; &#65533;N&#65533;D&#65533;&#65533;k &#65533;D&#65533;&#65533;x&#65533;&#65533;&#65533;]l&#65533;!&#65533;3P&#65533;&#65533;&#65533;L&#65533;&#65533;&#65533;&#65533;&#65533;&#1741;&#65533;&#65533;>&#65533;Y0&#65533;&#65533;L[!&#1365;&#65533;&#65533;^&#65533;&#65533;~&#65533;&#65533;lC&#54126;}&#573;-&#1777;8&#65533;&#65533; &#65533;&#1450;&#65533;&#65533;=&#65533;+&#1546;n&#65533;&#65533;&#65533;:&#65533;&#65533;	&#65533;&#65533;O:&#65533;&#65533;9&#65533;&#65533;&#65533;&#65533;.)<&#65533;	&#65533;WU&#65533;&#65533;&#65533;&#65533;&#65533;&#65533;K&#65533;{y&#65533;&#65533;}:&#65533;#&#65533;)/a&#65533;&#610;n&#65533;&#65533;&#65533;&#65533;&#65533;7f&#65533;&#65533;3&#65533;\M&#65533;N	7	:&#65533;&#65533;[MBt&#65533;&#65533;&#65533;	
&#65533;)&#65533;&#1960;&#65533;|&#65533;xmRw&#65533;j&#65533;L&#65533;o&#65533;&#65533;.&#65533;Z&#65533;&#65533;8&#1021;&#65533;&#65533;L&#65533;&#65533;#h&#65533;"+&#65533;D&#65533;&#65533;.&#65533;&#65533;.&#1487;&#65533;&#65533;&#65533;;&#65533;m&#65533;&#65533;mf&#65533;@&#1612;9&#65533;W&#65533;~&#65533;&#1921;&#65533;&#65533;|sSk+6k&#65533;eG&#65533;&#65533;&#65533;+CQ&#65533;&#65533;M&#65533;&#65533;&#65533;<&#65533;&#65533;J&#65533;	&#65533;&#65533;&#904;Ws'&#554;&#65533;\<&#65533;&#65533;^"c&#65533;3&#65533;t)&#65533;&#65533;*&#65533;&#65533;Y&#1351;&#65533;&#65533;&#65533;&#65533;O&#65533;1&#65533;&#65533;&#65533;&#65533;n&#65533;h&#65533;&#65533;&#65533;&#65533;&#65533;&#65533;x&#65533;&#65533;f&#65533;&#65533;&#65533;&#65533;&#65533;w%.&#65533;e&#65533;7&#65533;&#65533;&#1467;&#65533;T&#65533;t&#65533;&#65533;pF&#65533;&#65533;&#65533;&#65533;&#65533;~&#65533;v&#65533;n&#65533;&#65533;&#65533;&#65533;Y&#65533;&#65533;&#65533;&#65533;&#65533;c&#65533;&#177;{&#577;S&#65533;&#65533;&#65533;0&#65533;gr&#65533;&#65533;&#65533;!n&#65533;X&y&#65533;t}&#65533;&#65533;??&#65533;&#65533;&#1536;&#65533;&#65533;&#65533;,/&#65533;e=&#65533;&#65533;Y0&#65533;&#65533;&#65533;^&#65533;|> &#65533;%&#65533;&#65533;&#65533;&#65533;w&#65533;&#65533;&#65533;&#65533;,&#65533;Z&#65533;&#65533;&#65533;&#65533;I&#65533;&#51447;&#65533;F&#65533;&#65533;[&#65533;&#743;&#65533;&#65533;$&#65533;p&#65533;&#65533;&#65533;)&#65533;&#65533;M&#65533;&#65533;&#65533;1D<&#65533;q
&#65533;_&#65533;5&#65533;&#65533;&#65533;&#65533;$&#65533;&#65533;SN&#65533;&#65533;1&#65533;) &#65533;&#864;W&#65533;?&#65533;&#65533;>&#65533;&#65533;&#65533;^.&#65533;&#1657;I&#65533;a&#65533;=-&#65533;&#65533;S&#65533;UAj#&#65533;0&#65533;NN|&#65533;{&#65533;&#65533;&#65533;&#65533;&#65533;&#65533;2&#65533;&#65533;,&#65533;&#65533;r&#1609;&#65533;&#65533;T[&#65533;&#65533;&#65533;&#65533;Q]&#65533;&#65533;
\&#65533;^UV{nV`&#65533;&#65533;&#65533;&#65533;&#65533;(&#65533;&#65533;&#65533;/&#65533;?&#65533;&#65533;&#65533;&#65533;&#65533;&#65533;	1)y&#65533;&#65533;&#65533;.&#65533;1&#65533;;-&#65533;+&#65533;%&#65533;&#65533;&#65533;&#65533;&#65533;&#65533;Z&#65533;&#65533;&#65533;-v&#65533;B&#65533;+&#65533;&#65533;&#65533;&#65533;&#65533;	&#65533;&#65533;&#65533;&#65533;&#65533;&#65533;&#65533;&#65533;&#65533;&#65533;&#65533;[rb&#65533;&#1090;&#65533;&#65533;&#65533;&#65533;&#65533;&#65533;&#65533;&#65533;&#65533;&#65533;&#65533;&#65533;
&#65533;&#65533;&&#65533;&#65533;&#65533;G&#65533;,&#65533;-w,&#65533;&#65533;I&&#65533;&#65533;&#65533;W&#65533;)8q&#65533;&#65533;=V&#65533;&#65533;6&#65533;"Dj&#65533;&#65533;W!&#65533; &#65533;&#65533;I`h#ez&#65533;&#65533;&#65533;&#65533;-R&#65533;&#65533;<(*9&#163;&#847;EB&#65533;&#65533;.d@y&#65533;X1&#65533;8Q&#65533;&#1110;Hs]:&#65533;tf&#65533;8N&#65533;u{J(&#65533;6JD&#65533;Y@/B&#65533;6&#178;H&#65533;N*E'&#65533;a&#65533;&#41766;W&#65533;&#65533;[S&#65533;ow&#65533;ZU&#65533;&#65533;&#65533;&#1913;e&#65533;&#65533;&#65533;p-(&#65533;&#167;Va&#65533;&#65533;&#65533;T&#65533;&#65533;Y&#65533;h&#548;|&#65533;G&#65533;&#65533;l(&#65533;&#65533;&#65533;2`&#65533;&#65533;0V+!&#65533;E&#65533;u&#65533;&#65533;&#65533;&#65533;}&#65533;9&#65533;&#65533;	&#65533;&#65533;&#65533;5D&#65533;@&#65533;&#65533;&#65533;\{3\&#65533;&#65533;!f`&#521;&#65533;6r&#65533;&#65533; &#65533;!C&#65533;&#65533;\FtM'N&#65533;&#65533;&#65533;1&#65533;&#65533;"&#1034;P3'H&#65533;8&#65533;Q&#65533;'&#65533;&#65533;T&#65533;&#65533;q&#235;&#65533;S&#65533;)&#65533;NJ&#1499;j&#65533;oq&#65533;R^u&#65533;&#65533;P`%&#65533;&#65533;X&#65533;&#65533;a&#65533;i&#65533;&#65533;7&#65533;_T&#6495;'F&#65533;&#65533;Z&#65533;&#65533;'!\U4&#25992;&#65533; @&#65533;e&#65533;&#65533;&#65533;&#65533;r&#65533;~&#65533;#u&#65533;	&#65533;h4B&#65533;&#65533;g&#65533;M&#65533;&#65533;&#65533;x&#65533;&#839;&#65533;&#65533;kH&#65533;F[;&#65533;&#65533;S&#65533;	]0&#65533;FP&#65533;&#219;N?w&#65533;p&#65533;&#65533;JsD)&#65533;"&#65533;&#65533;&#65533;]&#65533;&#65533;&#65533;&#65533; ,BZ&#65533;&#65533;ulM&#65533;Z7@&#65533;AK&#65533;4 &#65533;M&#65533;R&#65533;ho&#65533;&#65533;&#65533;&#65533;v2f&#1664;V&#65533;h&#65533;My&#65533;7vQ
b&#65533;f
Vc&#65533;&#65533;q&#65533;zi~&#65533;&#65533;&#540;&#65533;f&#535;&#65533;&#65533;]&#65533;iy&#65533;my&#65533;&#1354;6J&#65533;KV&#65533;&#65533;cGj1R6ce&#65533;&#65533;W&#782;&#65533;&#65533;8,&#65533;7&#65533;&#65533;5(&#322;&#65533;.&#65533;&#65533;&#65533;&#1888;If&#65533;&#65533;&#65533;v&#65533;&#951;Q&#65533;4e(U&#65533;U&#65533;O(&&#1093;O&#65533;yi&#65533;+&#65533;&#65533;+o&#65533;&#65533;i&#65533;&#65533;&#65533;&#65533;Do&#65533;fgi&#65533;MkK"&#65533;	y&#65533;{z&#65533;~6&#52257;&#65533;&#65533;)-&#65533;&#65533;U,&#65533;!&#65533;&#65533;+&#65533;{e,&#65533;&#65533;m&#65533;&#65533;[&#65533;Jnf=81&#65533;vl*~c&#65533;H&#65533;&#65533;*&#65533;&#65533;wUU&#65533;C&#65533;&#65533;&#65533;9&#65533;&#1884;&#65533;&#65533;&#65533;M&#65533;&#65533;v4;B&#1138;&#65533;X&#65533;lfO3&#65533;&#65533;&#65533;&#65533;&#587; &#65533;J&#65533;&#1414;&#65533;&#65533;&#1532;i*&#65533;&#65533;d&#65533;&#65533;]i&#65533;W]EG&#65533;dq&#65533;qu&#65533;>&#65533;&#65533;y&#65533;&#65533;&#65533;&#65533;&#65533;h&#43169;&#65533;&#65533;IK&#65533;K:@&#65533;&#65533;&#65533;&#65533;E&#65533;x&#65533;C&#65533;&#65533;zp&#65533;&#680;&#65533;o&#65533;2&#65533;s&#65533;<b	l&#65533;&#65533;>y&#65533;`rhqz&#65533;v&#65533;&#65533;&#65533;&#65533;&#65533; &#65533;\&#65533;%-S&#65533;&#435779;( &#65533;&#65533;&#565;&v&#65533;&#1816;Y6&#65533;e&#302;&#65533;;&#65533;S#T&#65533;&#65533;d&#65533;&#65533;&#65533;S&#65533;$&#65533;Xw]3&#65533;l\&#65533;&#65533;@&#65533;O&#65533;&#65533;&#1922;&#65533;$&#65533;?&#65533;&#65533;$&#65533;&#65533;a&#65533;&#65533;9%e&#65533;js	wYs&#65533;m+&#65533;&#65533;&#65533;&#65533;\&#65533;:&#65533;&#65533;&#65533;)	X`&#65533;&#65533;&#65533;G&#65533;&#65533;&#65533;&#65533;yx&#65533;9
&#65533;Pl&#1855;&#65533;&#65533;&#65533;&#65533;H&#65533;r&#65533;b	&#65533;4&#65533;&#65533;&#65533;e-y!&#65533;&#65533;X&#65533;&#1756;.o&#65533;R*v`&#65533;D&#65533;&#65533;W&#65533;:&#65533;Uj&#65533;&#65533;&#65533;h&#65533;K&#65533;2&#65533;!&#65533;E@&#65533;&#65533;RD&#65533;&#65533;&#65533;&#65533;H&#1176;Q5V&#65533;&#234;U&#65533;c4&#65533;"&#65533;&#65533;&#65533;
&#65533;M&#65533;,"V&#65533;&#65533;E&#65533;&#65533;&#65533;&#65533;B&#65533; &#65533;&#65533;H&#65533;&#65533;!}&#65533;K&#65533;&#65533;&#65533;p&#65533;&#709;&#65533;AF{&#65533;&#65533;6&#65533;y$&#65533;K&#65533;&#65533;&#65533;A
&#65533;&#65533;&#65533;&#65533; &#65533;&#1553;&#65533;DiM&#65533;;Y&#1024;&#65533;
&#65533;C&#65533;&#65533;J&#65533;&#65533;H&#369;&#1026;&#65533;&#65533;&#65533;&#65533;2&#65533;&#65533;dg yS&#65533;F&#65533;&#65533;G&#1870;c &#65533;U&#65533;&#65533;U%&#65533;&#65533;y\&#65533;&#65533;u&#65533;&#65533;&#661;&#65533;&#65533;a&#65533;&#65533;JZ&#65533;&#65533;&#65533;&#65533;&#65533;l&#65533;&#65533;;&#65533;	&#65533;8&#65533;&#65533;j&#65533;&#65533;&#65533;&#65533;L&#65533;&#65533;x&#65533;&#65533;,#&#65533;&#65533;iFj&#65533;&#65533;^&#65533;L&#65533;f&#65533;&&#65533;8&#65533;&#65533;&#65533;v&#65533;&#65533;&#65533;&#65533;{	*&#65533;&#65533;$&#65533;&#65533;&#65533;&#65533;&#65533;&#1208;<&#65533;&#65533;&#65533;&#65533;&#65533;to3$:&#65533;?&#65533;&#65533;:&#65533;&#65533;&#65533;&#65533;&#65533;}!;&#65533;P")/&#65533;T&#65533;&#65533;&#65533;&#65533;F7&#65533;&#65533;&#65533;&#65533;&#65533;&#65533;&#65533; &#65533;G%D&#65533; &#65533;;&#65533;&#65533;&#65533;0M&#65533;&#65533;&#65533;}&#65533;&#65533;C&#65533;&#65533;KW,He&#65533;&#1711;L&#65533;H	&#1223;&#65533;&#65533;O&#65533;R&#65533;&#65533;u&#65533;&#65533;&#1620;&#65533;"&#65533;j"o&#65533;( a&#65533;&#65533;,&#65533;}&#65533;M&#65533;&#1404;&#65533;=&#65533;&#65533;$&#65533;4&#65533;R&#1961;&#65533;&#65533;&#65533;H&#65533;&#65533;&#65533;&#65533;&#65533;&#65533;&#65533;&#65533;&#65533;&#65533;3&#65533;G&#65533;xd!&#65533;&#1183;&#65533;9<&#65533;&#65533;ok&#65533;S&#65533;H&#65533;&#65533;&#536;&#65533;&#65533;_&#65533;&#65533;$&#65533;A&#65533;&#65533;e&#65533;&#65533;&#65533;(&#65533;&#65533;F&#65533;&#65533;:&#65533;Ci&#65533;&#65533;X&#65533;N&#65533;&#65533;&#65533;*&#65533;zI+&#65533;&#65533;&#65533;&#65533;&#65533;1&#65533;&#65533;&#65533;]n&#65533;q[&#65533;ha&#1503;&#65533;a&#65533;s&#65533;&#65533;l&#65533;2&#65533;X&#65533;&#65533;u5&#65533;&#1874;&#1251;&#65533;>&#1370;O&#65533;U&#65533;&#65533;&#65533;&#218;&#65533;d&#65533;8&#65533;V&#65533;j&#65533;-~U&#65533;g<a&#65533;H&#1459;RI&#65533;&#65533;A&#65533;K&#65533;TF&#65533;&#65533;,u&#65533;%&#65533;&#65533;&#186;:A &#65533;&#65533;q&#65533;&#65533;Z&#65533;&#65533;wnd&#65533;&#65533;&#65533;&#65533;&#65533;&#65533;&#65533;&#65533;l]"&#65533;XtN&#65533;1&#65533;;&#65533;`&#65533;Q|z&#65533;'&#65533;&#65533;&#65533;&#65533;31&#65533;&#65533;&#65533;{&#1378;&#65533;&#65533;a0&#65533;&#65533;&#65533;&#65533;&#65533;&#65533;&#65533;Z2&#65533;&#65533;&#65533;&#65533;&#65533;&#65533;X[&#1898;&#65533;@B&#65533;&#65533;o+&#65533;&#1862;&#65533;&#65533;b pU&#65533;&#65533;TrFK^3&#65533;q	&#148;&#1256;&#65533;&#65533;z&#65533;&#65533;t&#65533;:&#65533;fuj&#65533;ccV&#65533;2&#65533;&#1403;&#65533;/=&#65533;WOp&#65533;W!F&#803;&#65533;&#65533;&#65533;&#65533;&#65533;&#65533;K!&#65533;,&#65533;WN&#800;&#65533;&#65533;/&#65533;h&#65533;(}&#65533;U&#65533;&#65533;&#65533;&#65533;+_&#65533;&#65533;&#65533;&#65533;(D&#65533;&#65533;Ci)1&#65533;e&#65533;*p_&#65533;&#65533;&#65533;&#65533;6&#65533;%&#1537;&#65533;Y&#65533;xx&#65533;&#65533;&#1238;&#959;m&#65533;f3&#65533;^ &#65533;&#65533;&#65533;T+&#65533;Q7#&#65533;&#65533;&#65533;0n&#65533;&#65533;q[&#65533;&#1062;&#65533;&#65533;U]Q&#65533;7&#65533;d&#65533;&#1000298;&#65533;&#65533;eY&#65533;&#65533;&#65533;&#65533;fs#)&#65533;&#65533;
&&#65533;&#65533;&#203;&#65533;&#65533;w&#65533;f[&#65533;]&#65533;2k	&#65533;*&#373;&#65533;&#65533;3b
 &#65533;&#65533;&#65533;R&#65533;v&#65533;&#65533;&#65533;&#65533;&#65533;&#65533;&#65533;&#1312;y&#65533;&#65533;&#65533;& y&#65533;9&#65533;'&#65533;&#65533;&#65533;&#65533;?@&#65533;&#65533;{p&#65533;o&#65533;F&#65533;&#65533;&#65533;&#65533;&#65533;&#65533;&#65533;1&#65533;N_&#65533;6&#65533;+<>&#65533;s&#65533;*t&#65533;`&#65533;a&#65533;&#65533;&#65533;&#65533;DH&#65533;&#65533;&#65533;&#65533;K|mf&#65533;b&#65533;Ko&#65533;s4&#65533;0&#65533;+&#65533;&#65533;&#65533;&#65533;&#65533;&#65533;&"&#65533;&#65533;&#65533;B&#65533;&#65533;&#65533;M&#1422;lN1&#65533;&#65533;&#65533;<&#65533;&#65533;Gt&#65533;&#65533;sV}&#65533;;&#65533;&#65533;&#65533;&#65533;&#65533;&#65533;&#65533;^&#65533;&#65533;&#65533;(4#*e&#65533;X&#65533;&#65533;&#65533;&#65533;4&#65533;&#65533;= &#65533;&#65533;t5&#65533;&#65533;8&#517;&#65533;d&#65533;&#65533;&#65533;&#65533;^&#65533;U&#65533;$&&#65533;&#65533;&#65533;&#65533;&#65533;&#65533;)&#65533;&#65533;&#65533;&#65533;vI<
&#65533;	=a>E&#65533;&#65533;B>9&#65533;5&#65533;&#65533;&#65533;8&#65533;&#65533;	&#65533;mz&#65533;0k%H&#65533;1F$bu"Fx1{jF=H~&#65533;Y&#65533;t&#65533;b&#65533;&#65533;{s&#65533;#&#65533;IM&#65533;[&#1790;&#1496;D&#65533;&#65533;&#65533;E$O&#65533;&#65533;&#23336;W&#65533;>t&#1624;&#65533;ra6<&#65533;l&#65533;?6&#65533;t&#65533;&#65533;&#65533;&#65533;h6R8&#65533;&#65533;l  &#65533;5&#65533;&#65533; &#65533;ACVl&#65533;&#51090;&#65533;&#65533;'&#65533;b&#65533;&#65533; &#65533;'&#65533;&#65533;&#65533;gC&#1174;&#65533;&#65533;&#65533;!Z&#65533;&#65533;&#65533;Mp5(&#65533;hga0&#65533;{&#65533;bQ&#65533;z&#65533; V&#65533;@&#65533;&#65533;&#65533;7&#65533;&#65533;%&#65533;&#65533;&#65533;x&#65533;e-&#65533;t&#65533;g&#65533;4\Cu|&#65533;'&#65533;	W&#65533;&#65533;&#65533;5z&#65533;W;&#65533;sT&#65533;v&#65533;y&#65533;C&#1683;&#65533;:&#65533;P,&#65533;&#65533;&#65533;&#65533;d&#65533;d&#65533;&#65533;Ub&#65533;NE&#65533;&#65533;&#65533;btL&#65533;&#65533;t&#65533;r}&#65533;kp&#65533;e.&#65533;(&#65533;&#65533;e&#65533;4gS&#65533;&#65533;&#65533; &#65533;m&#65533;&#65533;)&#65533;&#65533;a'&#65533;'[v<&#65533;vnAfE&#65533;&#65533;%wL&#65533;7&#65533;HBb;&#65533; {&#65533;/`&#65533;;"TiO&#65533;/&#65533;wR&#65533;YF&#65533;&#65533;H&#65533;K80(&#65533;&#65533;X&#65533;&#65533;&#65533;+x&#65533;&#65533;&#65533;@&#65533;&#32792;&#65533;
|&#65533;&#65533;&#65533;.*H&#65533;&#65533;h&#65533;s&#65533;&#65533;&#65533;<&#65533;&#65533;&#65533;hr.
G&#65533;Z&#65533;&#65533;chxm&#467181;x&#65533;&#65533;&#65533;&#65533;&#65533;X&#65533;@&#65533;,a]&#65533;2,&#471;&#65533;A7&#65533;&#65533;G&#65533;F&#65533;{:&#65533;FQ&#65533;|&#65533;tTZ6k&#65533;&#65533;VU&#65533;&#65533;&#65533;&#65533;h&#65533;]Xg\&#65533;}4 &#65533;&#65533;'&#65533;2mH&#65533;P&#65533;&#65533;&#65533;&#65533;nt8d&#65533;&#65533;)"%+('&#65533;&#65533;|&#65533;&#1288;	&#65533;&#65533;&#65533;X&#65533;&#65533;n8&#65533;&#65533;x&#65533;&#65533;Nj&#271;&#65533;&#65533;&#65533;v]w&#65533;&#65533;&#65533;&#65533;/&#65533;&#65533;&#65533;&#1546;D&#65533;&#65533;&#65533;&#65533;&#65533;&#65533;&#65533;&#65533;&#65533;Y&#65533;Y&#65533;&#65533;q9&#65533;j&#65533; n6&#65533;&#65533;i	y&#65533;&#65533;2)&#65533;&#65533;W&#65533;&#65533;4&#65533;&#65533;*RV\&#1333;&#65533;&#600;\&#65533;e&#65533;4&#65533;&#598;N_&#65533;]&#65533; &#65533;&#65533;W&#65533;Vx&#65533;&#1890;&#65533;D{&#65533;}&#1568;,&#65533;ma(&#65533;^g&#65533;&#65533;LuHw3\&#65533;a(&#65533;&#65533;G$nw/&#65533;&#65533;ltI0J&#65533;q8&#65533;f&#65533;&#65533;&#65533;&#65533;'&#65533;'&#65533;"gx&#1602;&#65533; t&#65533; &#65533;&#65533;nsVD&)&#65533;&#65533;&#65533;&#65533;7i&#65533;&#65533;rl&#65533;&#65533;&#65533;W&#202;N3&#65533;&#65533;X&#65533;!9&#65533;"&#65533;	DE!3&#384;&#65533;G &#65533;4q&#65533;(xN0I&#65533;&#65533;&#65533;&#65533;&#65533;&#65533;M&#65533;I&#65533;&#65533;&#65533;&#65533;U&#65533;C&#65533;&#65533;5$@&#65533;*1MA&#65533;s&#65533;IMk&#65533;|&#1112;Q}&#65533;Du&#65533;&#65533;&&#65533;&#65533;wga'&#65533;w&#65533;\yO&#65533;&#65533;}&#65533;&#65533;&#65533;rc&#65533;qI vPay&#65533;@&#65533;I}&#65533;'&#65533;x&#65533;F)~IIQ&#65533;&#65533;&#65533;&#65533;zu&#65533;!o&#65533;/&#65533;&#65533;VX&#65533;&#65533;[&#65533;&#65533;NP&#65533;i&#65533;&#65533;&#65533;p""&#65533;&#65533;3&#65533;)&#65533;FIT!&#37134;9&#65533;&#65533;y&#65533;$Y&#65533;&#65533;p&#65533;S&#1440;&#65533;&#65533;&#65533;&#65533;x&#65533;&#65533;&#65533;&#65533;&#65533;&#65533;y[&#65533;&#65533;&#65533;)&#65533;":&#65533;&#65533;&#65533;&#65533;8&#65533;&#65533;&#65533;4=&#65533;\@8W&#65533;&#65533;B&#65533;&#65533;&#65533;&#65533;UM&#65533;vA&#65533;U)&#65533;&#743;=&#65533;h>W(}N&#65533;BH&#65533;F&#65533;&#65533;t&#40341;g&#65533;B&#65533;&#65533;&#65533;fMtrC&#65533;~S&#1053;&#65533;yd9&#65533;&#65533;&#65533;&#65533;W&#65533;&#414;&#65533;rEuo$eQ&#65533;&#65533;&#65533;&#65533;&#65533;8&#65533;&#65533;N&#65533;&#65533;&#65533;&#65533;Cg&#65533;&#65533;fh&#65533;&#65533;&#65533;&#65533;&#65533;|&#65533;*&#65533;&#65533;
&#65533;G&#65533;&#65533;E&#65533;{&#65533;E&#65533;=H-&#65533;hqT&#65533;w&#65533;E&#65533;&#65533;!&#65533;&#61863;Y&#65533;&#65533;F&#65533;&#65533;jc&#65533;&#65533;{5&#1250;&#65533;Fa93z&#65533;&#65533;&#588;&#65533;&#65533;{&#65533;&#65533;=&#65533;&#65533;&#65533;&#65533;'uQ)&#65533;:&#389;a&#65533;F &#65533;&#65533;`&#65533;&#65533;&#65533;Ymh?&#65533;u&#65533;'&#65533;=&#65533;
p &#65533;&#65533;Y&#65533;&#65533;&#65533;h&#65533;&#65533;xM&#65533;L&#65533;&#65533;&#65533;i:&#65533;{/AY< &#65533;	&#65533;&#65533;&#65533;p&#65533;s&#65533;&#65533;U&#65533;&#65533;&#65533;z&#65533;&#65533;&#9805;&#65533;
z&#65533;&#65533;&#65533;%&#65533;&#65533;h&#65533;&#65533;&#65533;&#65533;i&#65533;&#65533;Z&#65533;&#65533;&#65533;&#65533;&#65533;&#65533;Z&#65533;
&#65533;&#65533;&#615;w&#65533;1&#65533;&#65533;zr&#65533;&#65533;G&#65533;&#65533;&#65533;,&#65533;&#65533;&#65533;I&#65533;K&#65533;&#65533;8jz&#65533;&#65533;&#65533;W&#65533;Y&#65533;a&#65533;&#65533;b&#65533;&#65533;&#65533;&#65533;&#65533;r&#65533;&#65533;&#65533;N&#1766;&#65533;&#6911;&#65533;W&#65533;Q+&#65533;G&#65533;&#65533;&#65533;:E&#65533;&#65533;R`&#65533;54q&#65533;&#229;&#65533;Sa&#65533;5&#65533;&&#65533;fAoZ&#65533;.&#65533;&#1446;&#65533;&#65533;&#65533;&#65533;&#65533;2&#65533;&#65533;&#65533;'&#65533;&#65533;j&#65533;&#65533;=&#65533;c&#65533;}&#65533;&#65533;&#65533;&#65533;$&#65533;&#65533;&#65533;&#65533;&#65533;&#65533;&#65533;9^&#65533;&#65533;~&#65533;&#65533;&#65533;&#65533;[&#65533;Ii(9&#65533;5(&#65533;&#471;&#65533;J&#65533;n&#65533;&#65533;))!&#65533;qM&#65533;>&#65533;&#65533;b&#65533;&#65533;&#65533;&#65533;&#65533;&#65533;&#65533;S&#65533;={c&#65533;M&#65533;A*&#65533;&#65533;+@&#65533;&#65533;&#65533;&#65533;&#65533;H&#65533;&#65533;&#605;&#65533;p)SC&#65533;Y&#65533;p&#65533;&#65533;xz&#65533;&#65533;_p'c&#265;&#65533;4+&#65533;&#65533;&#65533;&#65533;&#65533;&#65533;~&#65533;&#1645;&#65533;q&#65533;@&#65533;O &#65533;&#65533;&#65533;t&#65533;&#65533;&#41601;&#65533;&#65533;2&#65533;<g&#65533;6&#1774;;D&#65533;{&#65533;a[&#65533;K&#65533;i;U&#65533;&#65533;:&#65533;&#65533;&#65533;(&#65533;&#65533;&#65533;&#65533;mw,/&#65533;&#65533;&#65533;E;t6Zr&#65533;
)9$&#65533;&#65533;&#233;&&#15614;&#65533;\&#48691;D}&#65533;_&#1654;~w&#65533;&#65533;&#65533;}B&#65533;E&#65533;B&#65533;8/T&#1705;&#65533;&#65533;X&#1083;&#65533;F&#65533;&#65533;&#65533;&#65533;&#65533;54y&#65533;-&#65533;&#65533;&#65533;&#1402;&#65533;&#65533;(k&#65533;&#65533;:	jo&#65533;&#1644;&#65533;&#65533;o &#65533;K;&#65533;Z&#65533;T&#65533;&#65533;&#65533;&#65533;N&#65533;&#65533;v&#65533;p&#65533;&#65533;'&#65533;N&#65533;J&#65533;IQ&#65533;&#65533;&#65533;&#65533;&#65533;)]-L&#65533;&#65533;#])?[B&#65533;&#65533;U5&#65533;&#65533;N&#65533;&#65533;"'&#65533;0&#65533;)&#65533;&#65533;|&#65533;&#65533;F&#65533;&#65533;^[&#65533;Y(&#65533;&#65533;&#65533;Yp&(:&#703;&&#65533;&#65533;&#65533;p+&#65533;RQJs&#65533;&#65533;&#65533;S&#65533;nI&#65533;	Y&#65533;pHY&#65533;a!PQ&#65533;&#65533;&#65533;Ql&#65533;&#65533;< &#65533;v&#65533;&#65533;&#65533;t&#65533;&#65533;&#65533;X &#65533;)&#65533;s/R&#65533;&#65533;&#65533;&#65533;r&#65533;8&#65533;&#283;&#65533;&#65533;&#53018;&#65533;&#65533;&#987;&#65533;Y{	&#65533;&#65533;&#65533;/vj&#65533;{*&#65533;&#65533;s&#221;l&#238;&#65533;&#660;&#65533;5Ad&#65533;&#65533;&#65533;"p&#65533;&#65533;&#65533;&#65533;c&#65533;{&#756;&#65533;!&#65533;)&#65533;&#65533;:U&#65533;&#1751;&#65533;&#65533;ap&#65533;&#65533;&#65533;"&#65533;l&#65533;&#65533;&#65533;&#65533;;&#65533;J&#65533;`v&#65533;&#65533;&#65533;&#65533;y&#65533;Q&#65533;&#65533;&#65533;W&#65533;&#65533;Y&#65533;k|&#65533;R&#65533;-&#65533;*&#65533;&#65533;d&#65533;&#65533;&#65533;&#898;&#65533;&#65533;&#65533;8yW&#65533;+&#65533;&#65533;R&#65533;O&#65533;&#65533;&#65533;9ac&#65533;# 
&#671;9&#219;&#1061;w&#65533;&#65533;&#65533;&#65533;X&#65533;&#65533;&#65533;&#65533;&#65533;7&#65533;&#65533;&#65533;VaM&#65533;&#65533;]&#65533;&#65533;&#140;&#65533;`31&#65533;=&#65533;xP&#65533;t&#65533;&#823;<&#65533;&#65533;B&#65533;&#1024;&#65533;&#65533;N&#65533;&#65533;|&#65533;&#65533;&#65533;s^WK&#65533;K&#65533;&#65533;L&#65533;6&#65533;&#65533; &#65533;&#65533;&#65533;&#65533;8&#65533;;~&#65533;h&#65533;S&#65533;
1{ p&#251;&#65533;&#65533;&#65533;&#65533;&#65533;HT 1 uL&#65533;g&#65533;&#65533;&#65533;&#65533;&#65533;&#65533;&#65533;&#65533;&#65533;&#65533;h&#65533;"&#65533;u&#65533;K&#65533;&#65533;&#65533;V&#65533;#&#65533;_Y&#65533;Ls&#65533;~&#65533;K&#65533;M&#1111;<&#65533;m=&#65533;&#65533;&#65533;r&#65533;C&#65533;&#65533;&#556;&#65533;&#891;&#65533;&#65533;&#65533;&#65533;&#595;w]-&#65533;&#65533;
=&#65533;w*E&#65533;*&#65533;&#65533;l>&#65533;ZQ&#65533;&#65533;P&#65533;%&#65533;&#65533;N&#65533;t*}&#65533;&#65533;&#28675;7m&#65533;&#1848;&#65533;&#65533;&#65533;V&#65533;=&#65533;&#1254;&#65533;&#65533;  &#65533;}O:&#65533;==&#65533; aZ&#65533;&#65533;5R p&#65533;I`&#65533;|x&#65533;&#65533;\&#65533;&#65533;C&#65533;0O=p&#65533;|LZ&#65533;w&#265;&#65533;W-&#65533;>&#65533;&#1357;D&#65533;d&#65533;	&#65533;d]&#65533;&#65533;w&#1248;&#65533;&#65533;&#1658;ok3`&#1916;mj@&#65533;&#65533;{q&#65533;&#65533;&#253;5&#65533;&#65533;&#1057;&#65533;v=&#1964;<&#1490;&&#65533;M&#65533;&#65533;&#65533;&#65533;K<] &#65533;4&#65533;r&#65533;$=&#65533;6:&#65533;X-;Hl-&#65533;&#65533;&#65533;&#65533;&#65533;`&#65533;nvB&#65533;J&#65533;Q&#65533;y&#65533;&#65533;'vY&#1209;&#65533;&#411;0&#65533;&#65533;&#65533;v&#65533;3&#269;&#65533;&#65533;M&#65533;&#65533;&#65533;&#65533;]&#65533;&#65533;R&#65533;X&#65533;,&#65533;]&#65533;-&#65533;&#65533;2&#65533;&#65533;,o9P@[&#65533;0&#65533;]&#65533;G&#65533;*zS&#65533;h &#65533;&#65533;L&#65533;&#65533;&#65533;'j&#65533;(4&#1538;&#65533;&#65533;&#65533;&#794;(&#65533;r&#65533;&#65533;J&#65533;A~T&#65533;&#65533;&#65533;D&#65533;Z&#65533;v)&#65533;i}&#65533;&#1120;&#65533;&#65533;&#65533;+e&#65533;6&#65533;b&#1968;&#65533;&#65533;&#65533;I&#65533;Q&#65533;&#65533;&#65533;&#65533;]:X&#65533;	&#952;.&#65533;[&#65533;&#65533;0&#65533;v29w&#65533;&#65533;&#65533;VJ&#65533; &#65533; &#234;<&#1444;&#65533;>WM&#65533;0&#65533;&#65533;&#65533;&#65533;I&#65533;&#65533;&#65533;VsI&#65533;9&#65533;&#65533;m&#65533;=&#65533;?&#65533;&#65533;-&#65533;&#65533;&#65533;&#65533;^jg&#65533;A&#65533;&#65533;<&#65533;&#65533;&#65533;&#65533;&#65533;q&#65533;&&#65533;&#65533;Y&#65533;&#65533;&#65533;&#65533;J^&#65533;t&#65533;&#65533;$X&#1071;&#65533;&#65533;&#65533;&#1362;&#65533;|&#65533;S&#65533;~&#65533;m&#65533;D~UG&#65533;t&#65533;/&#65533;&#65533;a&#65533;&#65533;LCSs&#65533;^&#949;&#65533;^&#65533;&#65533;&#65533;&#65533;&#830;&#65533;V&#65533;&#65533;Vr&#65533;&#65533;&#65533;E}&#65533;&#65533;&#65533;!&#65533;y~&#65533;&#65533; a&#65533;&#65533;L&#65533;w&#65533;R&#65533;!&#65533;+6&#65533;&#65533;1<&#65533;&#65533;&#65533;6&#65533;&#65533;&#65533;i&#65533;&#65533;U!&#65533;^
&#65533;&#65533;~qX &#65533;&#65533;0&#65533;&#65533;&#65533;&#901;&#65533;&#65533;&#41795;&#65533;&#65533;<o&#65533;&#65533;:&#65533;&#65533;q&#65533;&#65533;&#65533;&#1108;|&#65533;V&#65533;&#475;R&#65533;&#65533; &#65533;&#693;&#65533;&#65533;&#65533;p*A>&#65533;~Z&#65533;&#65533;uK&#65533;&#65533;n&#65533;&#1793;&#65533;/&#65533;&#65533;c&#65533;&#65533;r&#65533;&#65533;iO&#1648;.&#65533;[&#65533;&#65533;:(&#65533;&#65533;gJ&#65533;&#65533;&#65533;o}f6&#65533;&#65533;9-&#65533;9&#65533;&#65533;;&#65533;&#813;&#65533;&#65533;&#65533;&#1433;&#65533;}&#65533;&#65533;v&#65533;&#65533;w&#65533;w&#65533;&#65533;Qw&#65533;&#65533;&#65533;&#65533;&#65533;.&#65533;9&#65533;j&#65533;_&#65533;*Gh
&#65533;&#65533;&#65533;egO&#65533;&#65533;6&#65533;f&#65533;&#65533;((&#65533;&#65533;n&#65533;9Q0&#65533;&#65533;H&#1951;|&#65533;?&#65533;&#65533;&#65533;M&#65533;8&#65533;&#65533;0&#65533;%&#65533;8'&#65533;/C&#65533;"N &#65533;	&#65533;U&#65533;&#65533;&#328;&#65533;O&#65533;&#288;&#65533;^+&#65533;&#65533;&#705;-&#65533;E&#65533;&#65533;&#65533;&#65533;&#65533;5@&#65533;&#65533;H/u
!1&#60767;S&#65533;&#1772;H&#65533;&#65533;&#65533;O&#65533;&#1180;%&#65533;&#65533;<&#65533;@(&#65533;Sv~L&#65533;=AXP&#65533;&#65533;&#889;&#65533;w,&#959;&#65533;&#65533;k(p&#65533;&#65533;x&#65533;z&#65533;ps_xu?&#65533;w?&#65533;
S&#65533;&#65533;&#65533; ]
&#65533;&#65533;Z&#2009;&#65533;&#294;&#65533;&#65533;&#65533;gK&#65533;&#65533;&#65533;_&#65533;&#65533;`^3U^/U`&#65533;qV&#65533;&#65533;C_&#65533;n&#65533;&#65533;&#65533;	&#65533;&#65533;3&#65533;&#65533;&#65533;&#65533;&#65533;e&#65533;&#65533;&#65533;&#65533;&#65533;&#65533;%&#65533;&#65533;&#65533;&#65533;&#65533;&#65533;&#65533;@&#65533;&#65533;&#65533;&#65533;&#65533;&#65533;+&#65533;&#65533;&#65533;&#65533;k&#65533;(&#65533;D&#65533;&#65533;&#65533;&#65533;:1&#372;&#65533;&#65533;}&#65533;&#65533;&#65533;&#65533;&#65533;&#65533;c&#65533;&#65533;&#65533;>&#65533;&#65533;&#65533;&I&#65533;&&#65533;&#65533;&#65533;
&#65533;)&#65533;&#65533;&#65533;]&#65533;&#65533;&#65533;&#65533;rb&#65533;1u&#65533;@&#65533;f&#65533;) &#1824;QC&#65533; &#65533;H4!1@&#65533;u)R&#65533;I&#65533;&#65533;&#65533;< C&#65533;<&#65533;A	&#65533;F0&#65533;&#65533;p
X&#65533;`R&#65533;Jh$&#65533;&#65533;&#65533;&#65533;\&#65533;D&#65533;&#65533;&#1123;&#65533;!U&#692;UR&#65533;P&#65533;j&#65533;&#26436;&#65533;t,j&#858;c&#65533;W&#65533;"&#202;}96kT	2&#65533;)&#65533;l[P&#65533;z&#65533;&#65533;&#494;&#65533;&#65533;&#65533;&#1885;v7&#65533;&#65533;&#65533;&#65533;&#65533;e$X0!Wv&#65533;&#65533;&#65533;&#65533;p3&#65533;PY0L&#65533;mQ&#65533;
&#65533;&#65533;&#65533;f&#65533;&#65533;&#65533;2&#65533;4&#65533;&#1959;F&#65533;&#65533;6&#65533;&#1520;;Z(Sfy&#65533;aL&#65533;DWCZJ&#65533;p&#1922;&#65533;W&#65533;&#65533;&#65533;&#65533;&#65533;&#65533;kG.&#65533;s&#65533;X&#65533;&#65533;>,h&#65533;P&#65533;&#769;&#65533;_/&#65533;&#65533;qex&#65533;:&#65533;&#65533;&#65533;-r&#65533;&#663;B&#65533;&#65533;&#65533;&#65533;L&#65533;y&#65533;a&#65533;&#65533;&#65533;&#65533;,%&#65533;T&#65533;&#65533;&#65533;&#65533;&#65533;&#65533;!&#65533;JWu&#65533;&#65533;&#65533;,&#65533;'@xl&#65533;&#65533;n&#65533;&#65533;AXo&#65533;&#65533;&#65533;9'`&^&#65533;&#65533;&#65533;XO&#65533; B&#65533;b&#65533;&#65533;&#65533;&#65533;%r(&#65533;&#65533;H&#65533;&#65533;&#65533;tUe&#65533;D&#65533;&#1288;&#65533;&#65533;$n&#65533;&#65533;&i&#65533;$ &#65533;3&#65533; &#65533;&#65533;&#65533;&#65533;&#631979;&#65533;6[&#65533;&#65533;a&#65533;&#65533;H&#65533;&#65533;&#65533;&#65533;&#65533;o&#181;&#65533;&#65533;&#65533;\9&#26745;&&#65533;&#65533;8G&#65533;@ L&#65533;&#65533;u$i&#65533;]w7&#65533;g&#65533;E &#65533;g&#65533;4!>Z&#65533;Uu&#65533;AD&#65533;{:&#65533;p&#65533;&#65533;.9
&#65533;I&#65533;&#65533;iE&#65533;A@&#65533;b&#65533;&#65533; V(q&#65533;d&#65533;&#65533;&#1385;%$ Fs&#65533;z&#65533;&#65533;VH&#65533;&#65533;&#65533;t&#65533; &#65533;c&#65533;&#43717;h4&#65533;b&#65533;&#65533;}fd&#65533;*N
&#65533;&#65533;!&#65533;&#65533;:k&#65533;	&#65533;&#65533;&#65533;FL&#65533;&#65533;De&#802;G]_2&#65533;b.&#65533;-vM#&#65533;]&#65533;&#65533;&#65533;y&#65533;n&#65533;&#65533;&#65533;&#65533;l&#65533;lb&#65533;&#65533;&#65533;CR&#65533;&#65533;%&#65533;&#65533;&#65533;6d~&#65533;&#65533;e&#65533;&#65533;{&#65533;n&#65533;&#65533;&#65533;&#65533;<&#65533;f&#65533;m.&#1507;.PW&#65533;9M&#65533;giw&#65533;I^9a&#65533;<&#65533;g&#65533;&#65533;&#65533;R[&#65533;IA&#65533;&#786;>&#65533;]&#65533;&#65533;J	&#65533;S&#65533;G&#65533;I3&#65533;&#65533;/T&#65533;&#65533;A!y&#65533;&#65533;5&#65533;d&#709;&#65533;&#65533;&#65533;ZdU&#65533;&#65533;:&#65533;&#65533;&#65533;IX&#65533;&#65533;9&#65533;u&#65533;4q&#65533;r&#65533;&#65533;&#65533;&#65533;&#65533;m&#65533;&#65533;V&#65533;*2;&#65533;&#65533;p{&#65533;I&#65533;&#65533;&&#65533;d&#65533;&#65533;'&#65533;&#65533;wV&#65533; &#65533;&#618;&#65533;v&#65533;h&#65533;JC&#65533;+&#65533;&#65533;m&#65533;&#65533;:&#1646;kR*&#65533;$&#65533;B&#65533;$&#65533;&#65533;}j&#65533;^&#65533;&#65533;5p&#65533;&#65533;(l.w2=&#65533;&#65533;S&#65533;&#65533;&#65533;-:?&#65533;&#65533;gAp&#65533;qdh&#65533;&#65533;+&#65533;N&#65533;:&#4374;&#65533;&#65533;C&#65533;&#65533;WD&#852;&#65533;g&#65533;&#65533;Q&#65533;T&#65533;@/z9CX&#65533;&#65533;MT&#65533;j&#65533;&#1255;D]Jr&#65533;qA&#65533;P&#65533;&#65533;&#65533;h&#65533;X&#65533;h&#65533;W30&#65533;)k&#65533;u<&#65533;^&#65533;&#65533;&#65533;e&#65533;&#65533;K'&#65533;	&#65533;&#65533;6&#65533;&#65533;&#65533;&#65533;]&#65533;jV&#65533;&#65533;&#65533;}&#65533;&#65533;&#65533;FA$&#65533;wP&#65533;}&#65533;&#65533;&#65533;&#504;&#65533;&#65533;&#65533;P&#65533;&#65533;OF&#229;&#65533;&#65533;&#65533;FD&#65533;E&#65533;&#65533;&#354;uINJ&#65533;R&#893;&#65533;d>e5&#65533;)&#65533;&#65533;&#65533;&#65533;&#276;-&#65533;XbI1DA&#65533;&#65533;:{&#65533;&#65533;t&#65533;Ktxd&#65533;&#65533;&#65533;R&#65533;&#65533;&#65533;&#65533;&#65533;<AQdPW&#65533;P&#65533;&#65533;&#65533;&#65533;,>&#65533;&#1700;&&#65533;3&#65533;&#65533;7&#1617;&#65533;|&#65533;&#65533;D&#65533;G&#65533;&#65533;D&#65533;&#65533;!>&#65533;&#65533;&#65533;`&#65533;&#65533;K&#65533;&#1079;B% &#65533;&#65533;&#65533;4 5H&#65533; &#65533;&#65533;&#65533;&#65533;*@,P&#65533;Wd&#65533;_$`9&#65533;nT`a&#65533;V&#65533;&#65533;IZ6&#65533;&#65533;&#65533;0&#65533;\t&#65533;:&#65533;Q{&#65533;5&#65533;O&#65533;&#1173;=&#65533;&#65533;-*.&#65533;&#65533;&#65533;kl&#65533;B3&#65533;&#65533;&#65533;&#65533;a&#65533;&#21733;bLc&#65533;%&#65533;&#65533;&#65533;)4&#65533;w{&&#65533;&#65533;&#65533;(B%&#65533;b(&#65533;&#65533;p;&#65533;&#65533;II5	&#65533;&#65533;s/e#&#65533;S&#65533;s&#65533;)X&#65533;y33&#65533;x&#65533;&#65533;&#65533;&#65533;O&#65533;&#65533;&#65533;4&#65533;&#65533;&#65533;&#65533;Q&#65533;wD&#65533;&#65533;6-xMD&#65533;4s&#65533;&#65533; &#65533;X&#65533;l&#65533;<&#65533;C&#65533;&#65533;1&#65533;Y&#65533;lx&#65533;&#65533;'&#65533;&#65533;q&#65533;&#65533;&#65533;gl&#65533;&#65533;&#65533;&#65533;V>&#65533;PHo#`J&#65533;IQ&#65533;&#513;&#65533;p&#65533;>(p>r!&#65533;0&#65533;T&#65533;Bpq*&#65533;"a*2&#65533;=&#65533;-&#65533;6&#65533;1&#65533;L&#65533;&#65533;ft&#65533;+&#65533;1f&#65533;&#65533;w}&#65533;&#65533;,&#65533;DT&#765;&#65533;&#898;[&#65533;&#65533;&#65533;&&#65533;:&#1465;ON&#65533;&#65533;&#65533;&#65533;&#65533;
&#65533;$xl&#65533;{&#65533;&#65533;E&#569;&#65533;&#1418;&#65533;X&#65533;&#65533;&#65533;N&#65533;&#65533;&#65533;f&#65533;&#65533;;1&#65533;#Ai&#65533;&#65533;&#65533;&#65533;&#527;&#65533;-hc&#65533;h!&#65533; &#65533;&#65533;N&#65533;@X.k&#65533;&#65533;&#1621;T&#65533;&#65533;+&#65533;&#1706;&#65533;E(&#65533;&#65533;<Qp&#65533;Q&#65533;T&#65533;&#65533;&#65533;&#65533;0_Y,&#65533;&#65533;&#65533;&#65533;%(&#65533;s&#65533;&#65533;t`&#65533;I&#65533;V;&#65533;&#65533;&#65533;&#65533;&#65533;$-&#65533;h&#65533;C&#65533;TD&#65533;&#65533;Tq&#65533;Y&#65533;L^P&#65533;U&#65533;0&#65533;&#65533;KY&#65533;&#65533;&#65533;&#65533;&#65533;@&#65533;&#65533;wdE+4#&#65533;&#65533;&#65533;&#65533;&#1097;&#65533;&#65533;n&#65533;&#65533;nF&#65533;y&#542;~&#65533;<0&#65533; 	&#65533;dJ&#65533;	&#275;&#65533;&#65533;&#65533;Y&#1044;G&#65533;&#65533;'{:k &#65533;p&#65533;7s^&#65533;Iz&#65533;b7&#65533;0&#65533;b&#65533;[p&#65533;D5&#65533;]R-V&#65533;M&#65533;&#65533;&#65533;&#65533;&#1771;aTB&#65533;&#65533;&#65533;&#65533;'	[&#65533;&#65533;&#65533;#&#65533;&#65533;&#65533;n&#65533;&#1771;&#65533;&#850;&#65533;)&#65533;&#65533;pl&#65533;&#65533;&#65533;:&#65533;?&#65533;&#65533;U&#65533;z2\'znR&#65533;&#65533;Ha&#65533;"5E&#65533;&#65533;k&#65533;,kwrQmn&#65533;&#65533;&#65533;&#65533;&#65533;&#65533;ejf&#65533;&#65533;&#65533;R&#65533;&#65533;B&#263; z0&#65533;&#65533;&#1901;7&#65533;&#65533;&#65533;&#65533;&#65533;&#65533;&#65533;&#885;&#65533;&#1793;k&#65533;h0&#65533;&#65533;&#65533;&#65533;&#65533;&#65533;@V&#65533;&#36062;&#65533;$wjTIFu&#65533;0:X&#65533;9 7&#65533;&#65533;	&#65533;qm&#65533;V&#65533;&#65533;3v2&#65533;&#65533;J&#65533;&#65533;&#65533;B&#65533;[qs&#1670; E&#65533;&#65533;&#65533;&#65533;]&#65533;&#65533;&#65533;Z&#65533;&#65533;t&#65533;&#65533;
&#65533;Jk&#65533;&#65533;3&#65533;EOb&#65533;W&#65533;&#1780;-&#65533;&#65533;	&#65533;	HU&#65533;+&#65533;jru&#65533;&#65533;U&#65533;I&#65533;
t&#65533;`&#65533;&#65533;&#65533;
U&#65533;&#269;&#65533;&#65533;6g1+4&#65533;z&#65533;.&#65533;&#65533;&#65533;&#65533;&#65533;Y&#65533;Rm&#65533;&#65533;v&#65533; &#65533;@I&#65533;&#9944;&#65533;D $&#65533;&#65533;&#65533;3&#65533;K&#65533;C&#65533; &#65533;Zf+&#65533;E&#65533;1
&#65533;&#65533;&#65533;&#65533;|`Hq&#65533;eS&#65533;@ehV&#65533;Y&#65533;{&#65533;&#65533; &#65533;KC&#65533;&#65533;&#65533;&#65533;&#65533;&#65533;&#65533;PM&#65533;DD6&#65533;#&#65533;o?&#65533;&#65533;d&#65533;]U"&#65533;r&#65533;&#65533;&#65533;&#425;M&#65533;k3n&#65533;4&#65533;/&#65533;D&q&#65533;&#65533;&#65533;F&#65533;&#65533;R`&#65533;&#65533;L&#65533;l&#65533;O_&#65533;&#873;ZLw&#65533;4&#65533;%&#65533;0eI&#65533;&#65533;&#65533;&#65533;&#65533;j&#65533;5i&#65533;vk&#65533;&#65533;"&#65533;r&#65533;3q]&#65533;&#65533;Pmw&#453;&#65533;z W&#65533;&#65533;=FL&#65533;&#65533;&#1904;&#65533;&#65533;A&#65533;
&#65533;B&#65533;&#65533;'&#65533;H&#65533;&#65533;s&#65533;&#65533;&#65533;PX&#65533;VG|&#65533;,&#65533;,&#65533;u)\&#65533;&#65533;&#65533;C&#65533;*Q&#65533;&#65533;'&#65533;'&#65533;l&#65533;&#65533;&#65533;&#828;&#65533;&#65533;&#65533;>&#65533;&#65533;&#65533;A;&#65533;&#65533;\&#65533;&#65533;&#65533;&#65533;&#65533;r&#65533;&#65533;v+B&#65533;&#65533;	~N&#1397;&#65533;&#65533;z&#65533;^kl_&#65533;_G&#65533;Kr&#65533;&#65533;&#51138;E&#3985;&#65533;&#65533;s&#65533;&#65533;P&#65533;|co;&#65533;&#65533;&#65533;]&#65533;&#65533;&#65533;o&#65533;x&#65533;&#65533;n0w&#65533;&#65533;H&#65533;&#65533;&#65533;&#65533;2&#65533;[ni&#65533;}&#65533;&f&#65533;&#65533;Q$&#65533;tV&#65533;M&#535;gC&#65533;
`&#65533;&#65533;#l5_&#65533;&#65533;M&#65533; Q&#1025;&#65533;SG&#65533;g&#65533;5&#65533;&a#z&#65533;qI+&#1538;-&#65533;I&#65533;8RO&#65533;C-&#65533;&#65533;5w0H9I&#65533;r-&#65533;r&#65533;s&#65533;{&#65533;6V&#65533;5~%8&#65533;b<'lN&#65533;k>&#65533;nB7H&#65533;&#65533;2}&#65533;Z&#65533;&#65533;L&#65533;SBV8,&#65533;	<&#65533;R&#65533;R"&#65533;&#65533;6hk&#65533;S&#65533;&#65533;7l~>&#65533;C!mxI&#65533;&#65533;&#65533;.&#65533;&#65533;[&#65533;&#65533;Uo&wpv&#976;l&#65533;w&#65533;ugU&#65533;&#65533;&#65533;&#65533;&#65533;uSPx&#65533;4&#65533;R&#65533;D&#65533;&#65533;:i&#65533;&#65533;p2&#65533;w&#65533;&#65533;7&#65533;a0q< +`&#65533;=F`&?.XP&#65533;3>'G&#65533;&#65533;&#65533;&#65533;Q\WCT&#65533;M&#65533;0jRw{&#375;a;"&#65533;@8&#65533;&#65533;g&#65533;&#65533;t&#65533;M&#65533;oOh&#65533;&#65533;rP&#65533;&#65533;&#65533;k&#65533;4j&#1058;&#65533;&#197;&#65533;&#65533;&#65533;^86&#65533;&#65533;:@$dX]O&#65533;Fe&#65533;X&#65533;6SV"&#65533;&#65533;O&#65533;&#65533;b
"X&#65533;@a8&#65533;lu3&#65533;&#65533;&#65533;vYx&#65533;&#65533;n^&#65533;ep&#65533;=&#65533;PS&#65533;wUk&#65533;$&#65533;&#65533;&#65533;&#65533;&#65533;x*&#65533;&#65533;&#65533;q"N&#65533;G1&#65533;&#65533;&#65533;1&#65533;)RTyO&#65533;&#65533;yzjtb&#65533;aH&#65533;&#65533;QL4&#65533;E&#65533;2&#65533;X5XBE&#65533;&#65533;&&#65533;>iQN5D&#65533;@&#65533; &#65533;{&#65533;8&#65533;BY&#65533;Q&#65533;k&#65533;&#460;N&#65533;!&#65533;W&#65533;l?8&#65533;n`&#65533;&#65533;&#65533;`&#65533;&#65533;&#65533;&#65533;&#1293;&#65533;&#65533;&#65533;f7'0e&#65533;SfGn&#65533;4J&#1282;F5&#65533;&#65533;&#65533;\>	&#65533;A&#65533;$@&#65533;&#65533;1o&#65533;#&#65533;&#65533;&#65533;&#65533;n&#65533; &#591;&#65533;&#65533;t*4J&#65533;&#65533;-&#65533;&#65533;
Y&#65533;?&#65533;w&#65533;&#65533;e &#65533;;[&#65533;L&#65533;&#65533;&#65533;wM&#65533;&#65533;1}3&#65533;&#1812;&#65533;g&#65533; ,3&#65533;jXQH&#65533;&#65533;2&#65533;A&#275;z&#65533;si&#65533; u&#65533;P&#65533;stiQ&#65533;&#65533;&#65533;&#65533;&#65533;E&#65533;&#65533;Y&#65533;V&#65533;&#65533;&#65533;&#65533;&#65533;&#65533;&#65533;H&#65533;hG)sI,>&#65533;sZA?&#65533;Rt
&#65533;&#65533;&#65533;&#65533;&#65533;&#65533;z]&#65533;tZ&#65533; *&#65533;A4&#65533;&#65533;u
&#65533;6&#65533;u{)d&#65533;&#65533;w&#65533;qH&#65533;HE&#65533;&#65533;)&#65533;t&#65533;w&#65533;h&#65533;&#65533;&#592;A&#65533;T:&#65533;&#65533;
&#65533;L)&#1303;&#65533; $&#65533;U&#65533;&#65533;:&#65533;4&#65533;&#65533;w&#65533;`R4&#65533;<&#65533;i!a&#65533;&#65533;sg{f1&#65533;&#65533;h6&#65533;&#65533;O&#65533;&#65533;RD&#65533;&#36972;&#65533;utD&#65533;W&#65533;{'4&#65533;&#65533;vst$&#65533;&#65533;&#65533;&#65533;&#65533;m9&#65533;!w"k&#65533;{o&#65533;&#65533;`&#65533;&#65533;&#65533;&#65533;	&#65533;(&#65533;&#65533;&#65533;&#65533;&#65533;&#65533;&#65533;"&#65533;%&#65533;&#65533;&#65533;I&#65533;&#65533;o&#65533;Pd&#65533;&#65533;b&#65533;9}&#65533;&#1629;n&#65533;l&#65533;h[&#65533;B&#65533;&#1631;&#65533;)w&#65533;w&#65533;9&#65533;&#2035;&#65533;1L&#65533;&#65533;&#65533;9&#65533;8.9&#65533;&#65533;&#65533;LR	f&#65533;&#1623;	&#65533;d&#65533;9\G&#65533;-&#65533;&#65533;v&#65533;&#65533;!&#65533;&#65533;&#65533;&#65533;&#65533;y&#65533;&#65533;&&#65533;_&#65533;&#65533;&#65533;&#65533;&#65533;&#65533;&#65533;&#65533;&#65533;R&#65533;&#65533;?0&#65533;&#65533;5Y3f(&#65533;aaz&#65533;Bg&#65533;){]5&#65533;9&#65533;4;&#65533;+&#1564;CZFH&#65533;&#65533;&#65533;&#65533;&#65533;X@&#65533;&#65533;M&#65533;&#65533;vt&#65533;?Q8~&#65533;&#65533;&#65533;P&#65533;&#65533;&#65533;&#65533;&#65533;&:&#65533;Vj?&#1816;&#65533;&#65533;&#65533;&#65533;&#65533;&#65533;c`&#65533;&#65533;&#65533;!&#65533;&#26190;&#65533;7&#65533;&#65533;/&#65533;&#65533;&#65533;&#65533;&#65533;}&#65533;&#65533;Lz&#65533;4\&#65533;&#65533;l&#65533;&#65533;3&#65533;S&#65533;n&#65533;]#2^qI x&#65533;h&#65533;&#65533;'8&#65533;p3'q 0&#65533;&#65533;5g&#65533;&#65533;&#65533;a&#65533;&#65533;&#65533;Y&#65533;&#65533;&#65533;T&#65533;F&#65533;&#65533;&#675;M&#65533;&#65533;P&#65533;Q3&#65533;o &#65533;wP&#65533;&#65533;@&#65533;AX6&#65533;&#65533;<&#65533;1&#65533;&#65533;&#65533;&#65533;&#65533;9&#65533;&#65533;&#65533;&#65533;8&#65533;&#65533;&#65533;7&#65533;&#65533;&#65533;Wj&#65533;&#65533;&#65533;Hy&#65533;&#65533;&#65533;P&#65533;}p&#65533;&#65533;&#65533;|&#810;t&#1752;&#65533;&#65533;&#65533;&#65533;&#65533;l^&#65533;-&#65533;&#65533;&#65533;&#1895;&#65533;|Ak&#65533;&#65533;A&#65533;&#65533;M&#65533;i*=%7&#65533;&#65533;{&#65533;y4Ie&#65533;~t&#65533;`&#65533;&#65533;&#65533;&#65533;&#65533;if&#65533;dL@e	&#65533;w&#65533;ue&#65533;&#478;&#65533;&#65533;&#65533;Nw&#704;&#65533;yj&#65533;s&#65533;&#65533;'&#65533;j&#65533;	&#65533;_E&#65533;#hd&#65533;3S>&#65533;&#65533;F&#65533;&#65533;L&#522;&#65533;&#474;Or&#65533;&#65533;e&#65533;R&#65533;)1&#65533;N3&#65533;&#65533;&#65533;C&#65533;D)&#65533;&#65533;&#65533;&#65533;&#65533;5&#65533;F*3v&#65533;{&#65533;&#65533;&#65533;k9;&#65533;&#65533;'&#65533;&#65533;*&#65533;O&#65533;k&#65533;W&#65533;&#65533;&#65533;`e&#65533;w^I&#65533;}x&#65533;&#65533;&#65533;&#65533;&#65533;xL&#65533;&#65533;*8&#65533;m
RCd&#65533;\&#65533;&#65533;0&#65533;4&#699;&#65533;&#65533;:&#65533;&#65533;&#1381;&#65533;&#1631;h&#48013;&#65533;&#65533;f&#65533;&#65533;&#65533;2&#65533;^&#65533;mj&#65533;oJ&#65533;&#65533;&#65533;&#65533;) y&#65533;&#65533;t	&#65533;`&#65533;0&#65533;Qi&#65533;&#65533;&#65533;&#65533;&#65533;&#65533;I0y&#65533;;&#65533;&#65533;{I&#65533;{&#65533;&#65533;&#65533;&#65533;q1&#65533;?&#65533;=&#65533;u&#65533;&#65533;3&#65533;&#65533;&#1302;q &#65533;&#65533;lHz-[&#65533;&#65533;-*&#65533;O+&#65533;&#65533;L&#65533;&l&#65533;&#65533;{&#65533;&#65533;&#65533;&#65533;&#65533;*?&#65533;V&#65533;&#762;&#65533;A&#65533;&#65533;Zj&#65533;E[R&#299;&#65533;&#5251;&#443;&#65533;iXb$&#65533;&#65533;\MFSUu$$&#65533;&#65533; &#65533;m&#65533;I&#65533;w&#65533;&#65533;&#65533;&#65533;&#765;I&#1405;&#65533;TT&#65533;%@W&#65533;V@&#65533;O&#65533;&#65533;&#1115;&#65533;1@&#65533;&#65533;e&#65533;k s&O &#65533;&#65533;%)&#65533;&#426;R&#65533;2N&#65533;&#1121;&#65533;&#65533;1 =XP&#65533;&#65533;&#65533;&#65533;,&iz:&#46738;X&#65533;&#65533;&#65533;#$&#65533;H,&#65533;&#65533;ti&#65533;*&#65533;&#65533;I&#65533;&#65533;a&#600;&#65533;A&#65533;&#65533;Fy&#65533;&#65533;&#65533;O{m&#65533;9&#668;&#65533;>[j2;H.F&#252;&#65533;&#65533;Y&#65533;}9&#65533;&#65533;cz&#65533;r&#65533;&#459;@T&#65533;V+u^&#65533;L>t&#65533;&#21166;=D#b&#1751;'C}d&#65533;&#65533;E]Q&#65533;&#330;0&#65533;[&#65533;&#65533;\&#65533;wX&#65533;&#65533;&#65533;k j&#65533;&#65533;&#65533;Q&#65533;K j&#65533;&#65533;&#65533;"(C&#65533;P&#65533;N&#65533;&#65533;&#65533;3&#65533;PqM<W4&#65533;&#65533;&#65533;&#65533;Vl&#65533;d3{\	q&#65533;t]\e&#65533;&#65533;i)&#65533;WB&#65533;&#65533;&#65533;&#65533;&#65533;&#65533;r7&#65533;-;&#65533;BZ&#65533;#&#65533;&#173;K&#65533;&#65533;&#65533;2&#65533;&#65533;*&#65533;f#&#65533;&#65533;m&#65533;&#65533;cc&#65533;&#1851;&#65533;|y6%&#65533;&#65533;&#65533;&#65533;&#65533;)-k&#65533;h&#65533;a&#65533;&#65533;0&#65533;&#65533;|&#65533;&#65533;&#65533;&#65533;_&#65533;&#65533;&#65533;A&#65533;&#890;p&#65533;r&#65533;&#65533;&#65533;&#41975;,&#65533;m`&#65533;l&#65533;$e&#65533;&#65533;&#65533;S&#65533;J&#65533;4&#1751;&#65533;&#65533;"&#65533;= &#65533;&#65533;T @&#65533;`2&3&#65533;&#65533;&#1732;i2Rc&#65533;&#898;6&#1123;q&#65533;&#24247;&#9352;&#65533;q&#65533;q#&#65533;&#65533;<&#65533;e&#65533;Ez|3&#65533;l&#65533;&#65533;&#65533;&#65533;&#15074;&#747;]&#65533;*&#65533;h&#65533;&#65533;&#65533;&#65533;&#65533;kP&#65533;&#65533;&#65533;DY<{&#65533;(&#65533;&#65533;&#65533;&#699;&#65533;U&#65533;K[&#65533;&#65533;&#65533;&#65533;byRA]&#65533;[,&#65533;&#65533;&#65533;&#65533;c&#44512; &#65533;f&#65533;&#284;&#65533;&#1260;b&#321;&#65533;&#65533;Ob&#65533;&#65533;&#65533;va&#65533;&#65533;&#65533;Ze&#65533;&#65533;~&#65533;kQ&#65533;0&#65533;&#65533;=@ aS&#65533;&#65533;&#65533;Z&#65533;P0k&#65533;&#65533;v&#65533;\}z&#65533;]&#65533;S&#65533;&#65533;!EA`A&#549;Gz&#65533;&#65533;&#65533;m&#65533;&#65533;&#65533;t&#65533;&#65533;&#65533;4td&#24778;&#65533;&#65533;&#65533;&#65533;6&#65533;&#65533;}AD&#65533;&#65533;&#65533;&#65533;&#65533;&#65533;&#65533;&#65533;&#65533;&#65533;&#65533;-&#65533;*&#65533;&#65533;kMH&#65533;&#65533;&#65533;&#65533;Z3&#65533;&#65533;&#65533;&#1200;w&#65533;&#1607;N{vx:&#65533;&#65533;&#65533;&#65533;&#65533;&#65533;M{&#65533;L&#65533;&#65533;k,Nv&#65533;&#1680;&#65533;&#1335;xE&#65533;f&#29840;I&#65533;&#65533;&#65533;&#65533;&#65533;&#65533;
T&#65533; "&#65533;E&#65533;&#65533; W&#65533;&#65533;&#65533;&#65533;&#65533;&#65533;&#65533;&#65533;&#65533;W&#65533;k,y_&#65533;(&#1801;E0&#65533;&|&#65533;&#65533;&#65533;u4&#65533;&#65533;&#65533;&#65533;WT0aU&#65533;&#65533;&#65533;F&#65533;&#65533;&#65533;&#1473;e&#545;;&#65533;y4&#65533;&#65533;&#65533;&#65533;&#65533;&#65533;&#65533;K&#65533;&#65533;&#65533;&#65533;#&#65533;&#65533;&#65533;&#65533;
&#65533;ssn&#65533;&#65533;`&#65533;@&#65533;s|&#65533;s&#65533;Y&#65533;5&#65533;&#65533;&#65533;&#65533;&#65533;`&#65533;&#65533;.m&#65533;U&#65533;WU &#65533;&#1568;&#65533;&#65533;Y&#65533;&#65533;&#65533;&#486;"&#65533;E&#65533;%L&#65533;nhG&#65533;&&#65533;&#65533;|*&#65533;*^7&#65533;Z&#65533;r&#65533;&#65533;l&#65533;Q1&#65533;&#65533;&#1905;plV&#54789;7&#65533;&#65533;&#65533;&#65533;u&#65533;0;&#65533;&#65533;]&#65533;&#65533;.&#65533;u&#65533; &#65533; &#65533;&#65533;&#65533;2&#65533;&#65533;&#65533;3\'&#65533;%&#65533;
&#65533;14}&#1674;&#65533;&#65533;&#65533;&#65533;s&#65533;-&#65533;&#65533;ASv&#65533;X&#65533;&#1561;&#65533;&#65533;.&#1577;&#65533;&#65533;&#65533;,&#65533;&#65533;&#65533;&#65533;)+&#65533;&#65533;}&#65533;znZI&#65533;&#65533;5|+&#65533;&#65533;&#65533;f7u&#65533;h&#65533;;]o&#65533;T&#65533;"&#65533;&#65533;A&#65533;	&#65533;&#65533;U&#65533;l&#65533;&#65533;c&#65533;&#65533; -&#381;m[&#65533;&#903;&#65533;&#65533;&#65533;&#65533;&#65533;&#65533;&#65533;&#65533;6&#65533;&#1762;&#65533;P&#65533;B&#65533;+ &#65533;\&#65533;&#65533;]&#65533;&#65533;&#1348;&#65533;&#65533;D&#65533;&#65533;&#65533;&#65533;&#65533;&#65533;I&#65533;&#65533;5&#65533;&#65533;+&#65533;&#65533;&#65533;g(&#65533;a&#65533;iS&#65533;&#65533;&#65533;3&#65533;M&#65533;&#65533;]O#&#65533;&#65533;A&#382;&#65533;<&#65533;w"&#65533;v]&#65533;c5~&#65533;-&#65533;4'&#65533;l&#65533;&#65533;m&#65533;&#65533;0v&#65533;D&#65533;wO&#65533;&#65533;4\l&#246;&#65533;!&#65533;&#65533;&#65533;f&#65533;&#65533;8&#65533;Y&#33326;Y&#65533;&#65533;&#65533;/.&#65533;&#65533;lhvS&#65533;f&#65533;&#65533;
&#1679;w&#65533;c&#65533;&#65533;K&#65533;&#65533;F&#65533;C&#65533;&#65533;&#65533;D&#65533;&#65533;&#65533;%&#65533;&#65533;&#65533;
(&#65533;6 &#65533;?&#65533;&#1626;&#365;D&#65533;/-&#65533;&#65533;t&#65533;N&#65533;&#65533;+)&#65533;t&#1217;&#65533;&#65533;&#65533;&#65533;&#65533;i&#65533;&#65533;&#65533;?&#65533;&#65533;#u&#65533;gm&#65533;L(&#65533;&#454;&#65533;&#65533;&#1475;&#65533;=&#65533;&#65533;HPN&#1037;FP&#65533;~V&#65533;{&#65533;&#65533;&#65533;&#65533;O&#65533;G&#65533;4&#65533;&#963;8&#65533;YS&#65533;&#294;&#65533;&#65533;"mcE &#65533;&#65533;&#65533;&#65533;&#65533;*&#65533;1B&#65533;&#65533;>&#65533;L*&#65533;&#1815;&#1722;-n&#65533;<&#65533;&#65533;X&#65533;&#65533;n&#65533;uZ&#65533;6D(&#65533;	&#65533;&#65533;&#65533;`&#65533;^n&#65533;&#65533;&#65533;}%V&#65533;&#65533;&#65533;e&#65533;U&#65533;&#65533;&#65533;&#65533;&#65533;H&#65533;n&#65533;&#65533;&#65533;"4="E&#65533;00 &#65533; &
&#65533;-IO5LO&#65533;S=&#65533;P;P)6&#65533;&#65533;[_'c&#65533;rRTST&#65533;S&#65533;&#65533;R&#65533;#&#65533;&#65533;&#65533;E&#65533;E&#65533;T&#65533;#&#65533;&#65533;&#65533;a&#65533;O&#65533;04<t&#65533;p@y&#65533;	DH&#65533;b&#65533;&#65533;j'&#65533;&#457;rx&#65533;@&#65533;c&#65533;&#65533;N&#65533;\	p&#65533;&#65533;&#65533;t`&#65533;'Lf&#731;#2 &#65533;&#65533;A&#65533;K&#65533;9nvqI&#65533;h&#65533;`H&#65533;"&#65533;&#65533;n&#65533;:&#65533;O&#65533;&#65533;&#65533;(.Uq9&#65533;RV&#65533;XG:&#65533;U&#65533;h&#1242;&#65533;00&#65533;#&#65533;<&#65533;2i&#65533;&#65533;Pq&#65533;f&#65533;&#65533;&#65533;&#65533;I&#65533;&#65533;.
l&#596;_
z+&#65533;&#65533;&#280;&#65533; A|&#65533;4&#65533;Z&#11470;#&#65533;kU&#1596;&#65533;=&#65533;&#65533;u&#65533;&#65533;&#65533;^&#65533;T&#65533;*p&#65533;u&#65533;^&#65533;&#65533;&#65533;;f&#65533;&#65533;2&#65533;&#65533;&#841;&#65533;&#65533;5'&#1650;!&#65533;&Ia8&#65533;&#65533;&#65533;&#65533;K&#65533;&#59220;&#65533;#&#65533;\.] ;&#65533;6%$\&#65533;@a&#457;[No&#65533;&#65533;&#65533;&#65533;9Z\aH&#65533;%e&#65533;s&#65533;Q&#65533;2&#65533;&#65533;,(&#65533;~Q&#65533;w9&#65533;RQ&#65533;8L&#65533;&#65533;UTN5&#544;rOI V&#65533;E&#65533;gfh!!]u&#65533;Ye}J8&#65533;W&#65533;p&#65533;&#65533;X)e`&#65533;f~&#65533;5	e&#65533;X#7.f5&#1614;<J&#1614;&#65533;]&#65533;M&#65533;&#65533;&#65533;&#65533;Hb&#65533;&#65533;Ug}&#65533;2&#65533;-&#65533; pZj&#65533;&#65533;R 1&#65533;&#65533;b&#65533;0&#65533;&#65533;&#65533;7&#1824;&#65533;n &#65533;`Dm&#65533;&#65533;&#65533;Bm'H&#65533;M&#65533;&#65533;s&#65533; &#65533;&#65533;8&#65533;&#65533;&#65533;&#65533;G8&#65533;y&#65533;~4)w&#65533;&#65533;	Gj0$&#65533;A&#65533;&#65533;&#65533;A`	0
z&#65533;&#65533; &#65533;H&#65533;~&#65533;&#65533;$&#65533;|9]&#65533;&#65533;@&#65533;&#65533;&#65533;*&#65533;&#65533;&#65533;
&#65533;>&#65533; PO&#65533;&#65533;&#65533;f	&#65533;&#65533;[iX&#65533;&#65533;&#65533;6&#65533;&#65533;&#65533;&#65533;ij&#65533;g&#65533;&#1419;&#65533;Y&#65533;b&#65533;&#65533;-i#&#65533;&#65533;ff&#65533;&#65533;fF$Z\&#38261;&#65533;&#65533;&#65533;U&#65533;&#65533;D&#65533;&#370;&#65533;&#65533;&#65533;i=&#65533;&#65533;&#65533;j&#65533;&#65533;w&#65533;&#65533;&#65533;B
&#65533;&#65533;e)&#19525;&#65533;8&#65533;/]&#65533;&#65533;&6F&#1835;&#65533;e	&#65533;&#65533;]&#65533;D&#65533;9@qGd:&#65533;FI&#65533;g&#65533;L&#65533;&#65533;&#65533; &#65533;Vt&#65533;&#65533;@7X&#65533;&#65533;A&#65533;^&#65533;&#65533;&#65533;F&#65533;&#65533;1zn&#65533;&#65533;Mu&#65533;R&#65533;-2&#65533;&#65533;&#65533;&#65533;&#65533;U&#65533;&#65533;*&#65533;E{j&#65533;}&#65533;.huSJ&#65533;&#65533;t&#65533;&#65533;&#65533;&#65533;&#65533;+&#65533;a&#65533;(&#65533;&#65533;&#65533;V&#65533;&&#65533;&#65533;9&#65533;)&#65533;&#65533;&#65533;&#65533;&#1034;&#756;&#1544;&#65533;x7&#65533;&#65533;&#65533;&#65533;c&#65533;&#65533;r&#11704;|Qb&#1582;&#65533;,;&#65533;&#65533;&#65533;&#65533;P&#65533;&#65533;&#65533;*&#65533;&#65533;&#65533;&#65533;&#65533;&#1675;9&#65533;&#65533;&#65533;&#65533;oa
&#65533;D&#65533;
0`B&#168;'l&#65533;\&#65533;d&#65533;&#65533;>&#65533;C&#65533;s Yj&#65533;q&#65533;&#364;1&#65533;&#65533;Qq@$"&#65533;&#65533;&#65533;F&#1777;&#65533;F|&#65533;&#65533;1&#65533;c&#65533;&#65533;&#457;&#65533;&#65533;=o&#65533;&#65533;&#65533;&#65533;&#65533;&#65533;3&#65533;Q&#65533;&#1831;6&#65533;&#65533;T5?&#1195;&#65533;&#65533;>&#65533;B_&#65533; &#65533;&#65533;W&#65533;@O&#65533;0&#65533;&#65533;&#65533;&#65533;&#65533;,&#65533;&#65533;&#65533;`p2V&#65533;&#1812;6g&#65533;%Y&#65533;&#65533;&#759;vb7\&#65533;&#65533;&#65533;&#65533;&#65533;F&#65533;#P&#65533;a&#65533;&#65533;:A&#65533;&#65533;&#65533;[~Q&#65533;&#65533;&#65533;	&#65533;&#65533;&#65533;`&#65533;.\&#65533;&#65533;&#65533;3]&#65533;&#65533;&~&#65533;fy8&#65533;&#65533;0&&#65533;( u&#65533;&#65533;&#65533;&#35858;&#65533;&#65533;b&#65533;Z&#65533;&#65533;&#65533;&#65533;2&#65533;&#65533;&#65533;|L&#65533;&#65533;C&#65533;&#65533;&#65533;&#65533;=t&#60803;3&#65533;&#65533;&#65533;1&#65533;q&#1891;%&#65533;&#65533;L/{:&#65533;&#65533;&#65533;&#65533;&#65533;&#65533;3&#65533;'OB_&#65533;&#65533;&#65533;:&#65533;AJ&#65533;L&#51326;&#65533;&#65533;}U&#65533;&#65533;&#65533;&#65533;&#65533;1&#65533;#&#65533;P&#65533;&#65533;v+v&#65533;&#65533;&#65533;&#65533; &#65533;A&#629;=+4&#65533;3&#65533;#&#65533;"&&#65533;&#65533;`&#65533;#&#65533;p&#65533;&#65533;&#65533;
&#65533;B#'.O&#65533;&#65533;&#65533;jTH&#65533;Y 60$&#65533;EZ&#65533;&#65533;^&#65533;&#65533;s&#65533;&#65533;&#65533;+&#65533;&#65533;&#65533;i ,MB|&#65533;&#65533;Q&#65533;&#65533;&#65533;I&#65533;&#65533;&#394;&#65533;&#65533;M&#65533;=&#65533;&#65533;&#65533;&#65533;=I&#65533;QQ&#65533;Y&#65533;&#65533;:9&#65533;&#65533;&#65533;N&#65533;DAI&#65533;&#65533;&#65533;1V&#65533;&#65533;&#1619;<FO&#65533;&#65533;w6IB&#65533;JR&#65533;&#65533;&#65533;&#65533;{&#65533; J&#65533;t&#65533;&#65533;kdK(#&#65533;&#65533;)&#387;&#65533;&#65533;D%&#65533;A&#65533;!RjW&#65533;&#65533;C7&#65533;
&#65533;&#65533;mZ&#65533;&#65533;H&#65533;'"&#65533;Q&#65533;&#65533;t[&#65533;*) &#65533;&#65533;&#65533;&l&#65533;	m&#65533;&#65533;&#65533; H9P&#65533;1&#65533;7Da[PX@WK&#65533;&#65533;&#65533;@&#65533;O&#65533;&#65533;&#405;&#65533;"&#65533;&#65533;&#65533;v&#65533;&#65533;&#65533;&#65533;U&#65533;u&#65533;&#65533;&#65533;)x&#65533;f&#1864;&#65533;w&#65533;&#65533;IsjoVGz&#65533;&#65533;&#65533;&#65533;&#65533;Qi&#65533;>EfGP&#65533;
,&#65533;&#65533;?&#65533;&#65533;&#480;&#65533;&#65533;j (!s&#65533;5T&#65533;&#65533;B;x&#1168;nE&#65533;&#65533;&#65533;&#65533;&#65533;6YN6	&#65533;ss,&#65533;H&#65533;&#1617;&#65533;2&#65533;&#65533;&#65533;_F
V&#65533;h&#65533;Zq&#65533;&#65533;R&#65533;&#65533;&#128; &#65533;&#1042;&#65533;&#65533;0&#65533;&#65533;&#65533;ni?&#65533;&#65533;&#65533;0L1A8A&#65533;&#65533;&#65533;&#65533;I&#65533;&#65533;u&#65533;HN?f&#65533;&#261;T5&#65533;&#65533;&#65533; &#65533;)&#65533;8&#65533;&#65533;^&#65533;B^
7~&#65533;&#65533;cTe&#65533;X&#65533;3&#65533;&#65533;{p&#258;y&#65533;:&#65533;{&#65533;d&#65533;&#65533;&#65533;&#65533;&#65533;&#65533;&#65533;&#65533;&#65533;jhu&#65533;&#65533;{W&#65533;&#65533;V&#65533;0&#65533;6&#65533;&#65533;&#65533;&#65533;&#65533;&#795;Imt$&#58772;&#65533;&#65533;&#65533;Vc=&#65533;@y&#65533;&#65533;f&#65533;&#65533;&#1816;&#65533;&#65533;.&#65533;U@-&#65533;&#65533;&#65533;>|&#65533;&#65533;}&#65533;&#65533;r&#65533;&#65533;[&#65533;`&#65533;0&#65533;~&#65533;&#65533;l&#65533;&#65533;Rx&#65533;&#65533;Z&#65533;&#65533;&#65533;G&#65533;@..'&#65533;8&#65533;&#65533;A&#65533;w&#65533;&#65533;&#65533;&#65533;[&#65533;}&#65533;&#65533;jcq&#14929;&#65533;&#65533;&#65533;G&#65533;\&y&#65533;&#65533;.&#65533;&#1485;U&#1944;&#484;SO&#65533;I{e6&#65533;&#65533;8&#65533;&#214;&#65533;P&#65533;&#65533;+&#65533;&#65533;L4&#65533;&#65533;K&#65533;&#65533;&#65533;&#65533;&#65533;&#65533;&#65533;"&#65533;&#65533;"&#65533;Z &#65533;,-bqe&#65533;&#65533;&#65533;oTk\$)*&#65533;&#65533;7?o&#65533;&#65533;!&#65533;pZ,A&#1222;&#65533;&#209;&#65533;m&#912;&#65533;&#65533;*~&#65533;
T&#65533;&#65533;&#65533;&#65533;&#134;&#65533;;EZ&#65533;&#65533;E-;&#65533;&#65533;:^&#65533;Q &#65533;&#65533;"&#65533;&#65533;$&#220;)&#65533;#&#65533;1KYU&#65533;&#65533;\B&#65533;!&#65533;&#65533;&#65533;z&#65533;&#52902;29&#65533;&#65533;&#65533;Cu&#65533;&#65533;g3J=y&#65533;&;&#65533;M&#65533;&#65533;}&#65533;&#65533;&#65533;I&#65533;&#65533;&#65533;&#65533;;&#65533;&#65533;%u&#65533;&#65533;&#65533;&#65533;&#65533;"&#65533;}&#65533;&#65533;sA&#65533;2&#65533;C h\&#65533;b#&#65533;&#65533;@zI6d'&#65533;W&#65533;8&#65533;tF/&#65533;&#65533;&#65533;&#65533;&#65533;&#65533;1J	&#65533;&#65533;V&#932;&#65533;Z&#65533;`&#65533;&#65533; 7&#65533;j)&#65533;&#65533;B&#65533;&#65533;&#65533;l&#65533;-&#65533;X&#65533;&#935;&#65533;&#65533;AtL&#65533;1&#65533;&#65533;F&#65533;~*l&#65533;&#65533;&#65533;&#65533;&#142;v&#65533;]<g;}&#65533;&#65533;^&#65533;&#65533;'&#65533;-&#65533;=&#65533;n&#65533;&#65533;&#65533;&#65533;&#65533;&#65533;&#65533;&#65533;&#65533;f&#65533;&#65533;&#65533;&#65533;&#65533;&#65533;&#957;&#597;+&#65533;&#65533;K&#65533;@&#65533;3 &#65533;&#65533;&#65533;;k9U"'&#65533;XI&#65533;wl&#65533;V&#261;vt&#65533;6&#65533;[&#65533;Y&#65533;E&#65533;6W&#65533;&#65533;&#65533;
9&#65533;9{p&#65533;r<&#65533;@&#65533; &#65533; _&#65533;&#65533;JX&#65533;5j &#65533;Eb&#65533;|&#65533;&#65533;&#65533;r9&#65533;W#s&#65533;XN&#65533;6&#65533;&#65533;"&#65533;&#65533;&#65533; &#65533;L&#65533; |&#65533;`&#65533;&#65533;7&#65533;a&#65533;p&#65533;<&#65533;&#65533;&#65533;.zE&#65533;&#65533;59&#65533;&#65533;8t&#254;Z&#65533;&#65533;i&#65533;o^&#65533;&#65533;&#65533;c&#65533;&#65533;6y&#65533;&#65533;&#65533;&#65533;Gs&#65533;&#65533;c&#65533;&#65533;&#65533;&#1702;&#65533;N4&#65533;&#65533;w&#65533;&#65533;?&#65533;&#65533;&#891;&#65533;%ol&#65533;/&#65533;&#65533;T&#65533;v@&#65533;~)UxY&#65533;x&#65533;$&#65533;V&#65533;`&#65533;&#65533;&#65533;6&#65533;&#65533;P&#65533;&#65533;yh&#65533;&#65533;&#65533;x&#65533;&#65533;0$&#65533; B&#65533;yD&#65533;&#65533;W
&#65533;v@&#65533;wd %&#65533;WN`LA&#65533;/HFC T7v&#65533;k)H7@&&#65533;&#65533;1f&#65533;&#65533;%y }&#65533; &#65533;&#65533;m$&#65533;Ng&#772;Te&#65533;&#65533;&#65533;T&#65533;5a&#65533;&#65533;o&#65533;&#65533;2-sMI8k&#65533;&#65533;V&#65533;V]'AW&#65533;e_&#65533;u&#65533;# ea(B&#65533;G&#65533;Ww&#65533;7+Q'p&#65533;1B&#65533;&#65533;&#65533;&#65533;&#65533;i&#65533;g&#65533;r&#65533;&#65533;q&#65533;zj%&#65533;x&#65533;&#65533;h&#65533;&#65533;ai&#65533;#&#65533;&#65533;x&#65533;&#65533;q&#65533;xoy&#65533;h&&#65533;qk&#65533;2 btQb#&#65533;b&#65533;&#65533;9s&#65533;'&#65533;yp9&#65533;&#65533;K&#65533;Ps&#65533;&#65533;/$&#65533;3Hd&#65533;j00&#65533;s &#65533; c&#65533;&#65533;^h&#65533;WdH&#65533;&#65533;lI&#65533;5v(vN&#65533;d&#65533;&#65533;BWxy&#65533;&#65533;r&#65533;!Og&#65533;&#65533;m8&#65533;&#65533;d&#65533;Q&#65533;f&#65533;'&#65533;&#65533;i&#65533;&#65533;&#65533;dfo&#65533;to&#65533;4&#65533;&#65533;&#65533;h0&#65533; &#65533;
x&#65533;&#65533;&#65533;&#65533;&#65533;i&#65533;R6@4&#65533;&#65533;]6cq#&#65533;&#65533;&#65533;S&#65533;&#65533;&#65533;{Hy&#65533;H&#65533;&#65533;(p&#65533;u6(y$Wc&#65533;WQ&#65533;($Y&#65533;p&#65533;'&#65533;e&#65533;0&#65533;8&#65533;&#65533;/3xc&#65533;&#65533;w 1B8&#65533;&#65533;&#65533;(&#65533;&#65533;&#65533;gPS\X4c&#65533;w&#65533;&#210;C4&#2021;|&#65533;&#65533;FT&#65533;$&#65533;\Ug}&#65533;&#65533;q&#65533;@&#65533;&#65533;V&#65533;%kbx&#65533;iV1heHH&#65533;Q&#65533;&#65533;}&#65533;b&#65533;j6g&#65533;&#65533;&#65533;/6&#65533;	&#467;"e&#65533;&#65533;!F&#65533;&#65533;&#65533;&#65533;&#65533;qk&#65533;x&#65533;&#65533;&#65533;&#65533;&#65533;:&#1970; &#65533;&#65533;&#65533;&#65533;H}&#65533;&#65533;|y&#65533;&#65533;&#65533;qW&#65533;kyi&#65533;&#65533;qWD^&#65533;N&#65533;-!&#65533;f&#65533;JXx,,9&#65533;&#65533;j&#65533;H&#65533;,P&#65533;+&#65533;&#65533;c&#65533;4&#65533;&#65533;V|&#65533;9&#65533;&#65533;j&#65533;&#65533;9es:t&#65533;0i43&#1892;&#65533;&#65533;b6r(&#65533;`&#65533;&#65533;&#65533;&#65533;o&#65533;&#65533;)&#65533;&#65533;e&#65533;^u5*^d&#65533;:&#128;>&#65533;&#65533;|&#65533;~5>q&#526;&#65533;_&#65533;=&#65533;I&#65533;@&#65533;J&#65533;H&#65533;&#65533;h6&#65533;&#65533;}&#65533;4&#65533;&#520;&#65533;v&#65533;&#65533;R&#65533;#&#65533;`p&#65533;7&#65533;
&#65533;&#65533;|&#65533;&#65533; Hq&#65533;i&#65533;&#65533;&#65533;R&#65533;p&#65533;YM&#65533;Y&#65533;&#65533;&#65533;,&#1615;&#65533;&#65533;U*&#65533;
@0&#65533;&#65533;&#65533;IQ&ik&#65533;/+&#65533;&#65533;&#65533;"&#65533;L
&#1696;*&#65533;I&#65533;O&#65533;&#65533;&#65533;&#65533;3F aGI&#65533;&#65533;p&#65533;&#65533;&#65533;z&#65533;`&#65533;	.&#65533;V&#65533;&#65533;&#65533;V&#65533;&#457;&#65533;L$&#65533;l&#65533;	&#65533;O,&#65533;n&#65533;&#65533;&#65533; &#65533;&#65533;`	;&#65533;&#65533;A&#65533;&#65533;&#65533;`&#65533;w&#65533;&#1616;-5&#65533;~#hI$&#65533;&#65533;&#65533;	tre&#17295;A&#65533;&#1567;R&#65533;9&#65533;&#65533;y}j&#65533;RHB_&#65533;H&#65533;&#65533;x,t&#65533;&#65533;&#65533;&#65533;&#65533;&#65533;Z4PS&#65533;&#65533;&#65533;+&#65533;&#65533;&#65533;&#65533;&#65533;gr&#65533;&#1162;&#65533;2&#65533;&#65533;IT&#65533;&#65533;r8&#65533;{&#65533;m&#65533;i&#65533;Z&#65533;H&#65533;&#65533;&#65533;uUg,&#65533;&#65533;
GJ&#65533;&#65533;&#65533;i&#65533;&#65533; kX&#65533;:Z&#65533;p&#65533;&#65533;&#65533;a&#65533;%H&#65533;v&#65533;u&#65533;&#65533;^&#1365;&#65533;&#65533;>&#65533;+wfw&#65533;&#65533;5&#65533;&#477;dp&#65533;&#65533;&#65533;l&#65533;i6vuW&#65533;?&#65533;"Y&#65533;yyUY&#65533;z{&#65533;I&#65533;iY&#65533;&#65533;&#65533;&#65533;1j&#65533;h'jY!&#65533;&#65533;&#65533;&#1120;&#65533;!&#65533;z#J|b&#65533;[7&#65533;&#65533;&#65533;&#65533;&#1512;=p&#65533;3W&#65533;&#65533;&#65533;n&#65533;Jv&#65533;&#65533;&#65533;(J&#65533;&#65533;e*&#65533;r&#65533;&#65533;f&#65533;^&#65533;&#65533;I&#65533;}&#65533;&#65533;K&#65533;i&#65533;&#65533;&#65533;&#65533;&#65533;:@V?p}&#65533;&&#65533;9&#65533;&#65533;*BZ&#65533;s&#65533;o&#65533;
X&#65533;&#65533;&#65533;h&#65533;&#65533;N&#65533;&#65533;Q:&#65533;T&#65533;RVZ,&#65533;&#65533;&#65533;&#65533;&#65533;%&#65533;&#65533;&#65533;&#65533;&#65533;n&#65533;D@&#1779;z&#65533;v&#1699;j&#684;U&#65533;&#65533;&#65533; &#65533;&#65533;&#65533;[&#65533;&#65533;&#65533;6&#65533;_&#65533;`.9&#65533;&#65533;&#65533;&#65533;&#65533;92&#65533;/&#65533;&#65533;&#65533;W&#65533;&#65533;v&#65533;j{&#65533;:0&#65533;&#65533;kB&#1590;w`&#65533;:eC&#61060;&#829130;")W&#65533;&#65533;&#65533;;&#65533;&#1798;1&#65533;	&#65533;&#65533;^Qr&#65533;]g\H~&#65533;&#65533;z&#65533;&#65533;{s8XE0K:&#65533;&#65533;A"&#65533;&#65533;8P&#65533;&#65533;)&#65533;&#65533;&#65533;qj&#65533;&#65533;p&#65533;&#65533;<x9&#65533;&#65533;XA&#756;&#65533;D&#65533;&#65533;&#65533;&#65533;&#65533;&#65533;&#65533;G;&#65533;j&#65533;&#6244;&#65533;&#65533;Pz1k&#65533;&#65533;W{:9&#65533;&#1583;&#65533;8&#65533;&#65533;&#65533;&#65533;&#65533;=&#65533;&#65533;)PK&#65533;&#1703;&#65533;&#65533;&#65533;jf&#65533;!&#65533;&#65533;&#565;&#65533;&#65533;&#65533;&#65533;v&#65533;|&#65533;E&#733;&#65533;jy+Z3E&#65533;H~36&#65533;&#65533;O&#65533;;AX&#65533;&#65533;&#905;4&#65533;&#65533;&#65533;7&#65533;&#65533;I&#65533;&#65533;+HL?&#65533;&#1338;7%&#65533;&#65533;&#65533;&#65533;&#65533;&#65533;&#65533;&#65533;H&#65533;F&#1706;&#65533;$8Ak}6r&#65533;&#65533;z*&#65533;4&#65533;&#65533;&#65533;e&#65533;vyP;A&#65533;&#65533;kj&#65533;&#65533;&#65533;&#65533;&#65533;h|8&#146;&#65533;yR[
9&#65533;B&#507;..&#65533;/I`9<&#65533;&#907;C^&#65533;&#65533;\w&#65533;&#1064;5&#65533;&#65533;&#65533;w&#65533;F(k;,&#65533;>&#65533;&#65533;&#65533;Z&#65533;&#65533;C)&#65533;x&#65533;&#65533; y&#13502;2&#65533;&#335;e)^	&#65533;u&#536;&#65533;K&#65533;&#65533;dO&#65533;_Vs^rX&#65533;&#65533;)&#65533;y&#65533;SApJk$&#65533;9&#65533;n&#65533;&#65533;&#65533;QlY&#65533;R&#65533;&#65533;&#65533;&#65533;-&#65533;W&#65533;&#65533;I&#65533;&#65533;&#65533;X;&#65533;&#65533;&#65533;&#65533;&#65533;&#65533;&#65533;&#65533; r&#864;8&#65533;&#65533;&#65533;j&#65533;&#65533;&#65533;9&#1838;u0&#65533;&#65533;)&#65533;_&#65533;&#65533;Ep&#65533;&#65533;';&#65533;+&#65533;&#65533;&#65533;;&#65533;#&#65533;&#65533;&#65533;&#65533;&#795;[&#65533;&#65533;!o&#65533;"&#65533;Q&#65533;&#65533;:&#65533;&#65533;*&#65533;&#65533;&#65533;&#65533;b&#65533;Ld&#65533;\[6&#65533;&#65533;m &#65533;73&#65533;a&#65533;*E3P3w%&#65533;j&#65533;&#65533;6&#65533;VQ&#65533;&#65533;&#65533;D&#65533;&#65533;&#65533;&#65533;&#65533;&#65533;&#65533;&#65533;&#569;`&#65533;&#1573;A&#65533;W&#65533;&#65533;&#65533;&#65533;y&#65533;:{&#65533;a<&#65533;&#65533;&#65533;&#65533;&#65533;&#65533;&#65533;&#65533;xz&#65533;&#65533;Yz&#65533;&#65533;\&#65533;&#65533;&#65533;5&#65533;&#65533;&#65533;&#65533;&#65533;&#65533;&#65533;|&#65533;&#65533;&#65533;m&#65533;N8&#65533;&#65533;&#65533;&#65533;{&#65533; &#65533;:&#65533;?&#65533;&#65533;&#65533;&#65533;;t&#65533;&#65533;	&#65533;#&#65533;&#65533;d&#65533;&#52729;&#65533;',&#65533;&#65533;V9<U&#65533;&#65533;4&#65533;f@&#65533;H&#65533;&#65533;&#65533;&#65533;VN&#1471;&#65533;&#65533;DLQo"*L&#65533;Y&#65533;&#65533;mL&#65533;&#65533;&#65533;&#65533;&#65533;&#65533;L&#65533;&#65533;{&#65533;&#65533;L&#65533;&#65533;&#65533;&#65533;&#65533;<@yY&#65533;&#65533;<&#65533;&#65533;&#65533;H&#65533;&#1332;&#65533;!&#65533;&#65533;&#65533;&#65533;&#65533;&#65533;&#65533;&#65533;&#65533;\q&#65533;i[&#65533;&#65533;l+&#65533;&#65533;L&#65533;9]&#65533;y0!&#65533;c&#65533;&#65533;&#65533;$&#65533;k]t=&#65533;`k&#65533;K&#65533;tj&#65533;&#65533;&#65533;yw&#65533;ZY}&#65533;&#65533;=&#65533;&#65533;&#65533;+&S&#65533;@&#65533;&#65533;srK&#65533;G&#604;&#65533;&#65533;7>&#65533;&#65533;7&#65533; &#65533;&#65533;s&#65533;&#65533;&#65533;&#65533; &#65533;&#65533;&#65533;p&#65533;&#65533;&#65533;&#65533;m&#65533;Y&#65533;e&#65533;&#65533;&#47469;+&#65533;&#65533;eR#6&#65533;_d&#65533;[&#65533;[&#65533;&#65533;b&#65533;l:je&#65533;R&#65533;H&#65533; &#65533;&#65533;{&#65533;r&#65533;&#65533;&#65533; p&#65533;&#65533;sK&#65533;&#65533;&#622;\&#65533;&#65533;Z&#65533;/y&#65533;s&#65533;&#65533;%&#65533;&#65533;&#65533;&#65533;
\Y&#65533;&#65533;~-&#65533;&#65533;&#1913;&#65533;&#65533;&#65533;&#65533;+
i&#65533;Z&#65533;&#65533;@@O $&#65533;&#65533;&#1932;[&#65533;&#65533;`&#65533;=&#65533;?&#65533;}&#65533;&#65533;&#1682;&#65533;&#65533;Q1&#65533;&#1244;&#65533;`M"&#65533;&#1399;}H&#65533;&#176;}A2&#65533;&#65533;&#65533;y[R&#65533;%$&#65533;i&#65533;c&#65533;}&#65533;w&#65533;m&#65533;u&#65533;&#65533;Y&#65533;&#65533;&#65533;&#65533;*&#65533;&#65533;$&#65533;&#65533;e&#65533;BK&#65533;*$%&#65533;&#65533;i&#65533;&#215;&#65533;@.}Q0&#65533;&#18993;;&#65533;
&#65533;&#65533;8&#65533;][&#65533;M|&#468;C&#65533;&#65533;&#65533;&#471;d#&#1989;&#907;&#65533;&#739;D(+&#65533;&#65533;&#1998;u<&#65533;&#65533;]&#65533;&#65533;&#65533;&#65533;l&#65533;;&#65533;X&#65533;i&#65533;&#65533;l.&#65533;&#1212;&#65533;&#65533;&#65533;xX&#65533; 9&#65533;t,&#1749;&#65533;>&#65533;&#65533;&#1573;&#65533;&#65533;;&#65533;P&#65533;2&#65533;&#65533;&#65533;&#65533;&#65533;&#65533;x&#65533;}&#65533;&#65533;&#65533;&#65533;&#65533;N&#65533;&#65533;*&#65533;!&#65533;g9~ &#65533;&#65533;4&#65533;&#65533;&#65533;&#65533;&#65533;&#65533;&#65533;B/&#65533;K&#65533;+&#65533;&#65533;M&#65533;&#65533;: C&#65533;&#65533;.&#65533;R&#65533;7&#65533;&#65533;JXh&#65533;&#65533;&#65533;#=&#65533;&#65533;&#65533;&#1550;u3&#65533;u3&#65533;R@&#65533;&#65533;7&#65533;&#65533;z2&#764; H&#65533;&#65533;&#65533;;&#65533;&#65533;r~&#65533;PA&#65533;&#65533;p&#1877;,&#65533;&#65533;t&#65533;&#65533;a&#65533;&#65533;&#65533;&#65533;P&#65533;&#65533;&#65533;&#65533;&#65533;&#65533;&#65533;&#65533;&#1339;&#65533;&#65533;,\&#65533;&#65533;&#65533;&#65533;&#65533;]&#65533;&#65533;&#44686;&#65533;&#65533;&#65533;&#951;&#65533;"&#1022;&#65533;8&#65533;B&#65533;&#65533;s&#65533;B&#65533;&#65533;&#65533;&#65533;&#65533;>|&#65533;&#65533;&#65533;&#65533;&#65533;E&#65533;&#65533;
&#65533;&#65533;&#1782;&#65533;&#65533;&#65533;~&#65533;R&#65533;@E@&#65533;&#65533;&#1957;&#65533;Y&#65533;&#65533;I=&#65533;&#65533;~v8&#61839;&#65533;p&#65533;&#65533;&#65533;&#65533;&#65533;&#65533;&#65533;&#65533;&#65533;&#65533;=&#65533;!&#65533;&#65533;&#65533;m&#65533;&#65533;&#65533;&#65533;h !&#65533;&#65533;)W&#65533;&#65533;%&#65533;-&#65533;&#65533;)6&#65533;&#65533;v&#65533;&#65533;&#65533;9&#65533;&#65533;&#65533;&#65533;&#65533;n&#65533;&#65533;=&#1460;&#1759;Z&#65533;&#65533;j&#65533;]&#65533;w&#65533; O&#65533; '&#65533;&#65533;&#65533;&#65533;&#65533;Mn&#65533;&#65533;+&#65533;&#65533;&#65533;r&#65533;%  &#65533;0&#65533;&#65533;&#65533;	oC&#65533;N&#65533;nO&#65533;.&#65533;&#65533;&#65533;R&#65533;&#65533;-Z&#65533;&#65533;.&#65533;&#65533;&#65533;Q&#65533;S0,<&#65533;N&#65533;&#65533;&#65533;&#65533;&#65533;}&#1732;&#65533; &#65533;&#65533;&#65533;&#65533;&#65533;!&#65533;&#65533;&#65533;&#65533;9b &#65533;BFm
&#65533;&#65533;&#65533;&#65533;&#65533;&#65533;&#65533;KM&#65533;&#65533;&#65533;&#65533;-&#65533;G+&#65533;O&#65533;u&#65533;&#65533;&#65533;&#65533;1&#65533;&#65533;\&#65533;&#65533;&#65533;*&#65533;P&#65533;=&#1213;&#65533;y&#65533;&#65533;&#65533;&#65533;&#65533;o&#65533;U&#65533;2 &#65533;&#65533;z&#65533;D&#65533;&#65533;&#65533;&#1520;&#65533;&#65533;&#65533;&#65533;&#65533;&#65533;&#65533;&#65533;i&#65533;&#65533;&&#65533;&#65533;(&#65533;|&#65533;&#65533;&#65533;}&#65533;.&#65533;&#65533;&#65533;&#529;&#65533;7&#65533;&#1474;R&#65533;!&#65533;&#65533;&#65533;&#65533;&#65533;E&#65533;&#65533;e(U&#65533;n&#65533;&#65533;n&#65533;e&#65533;(BvWZV&#65533;`&#65533;&#65533;|3&#65533;&#65533;&#65533;&#65533;&#65533;&#65533;&#65533;&#65533;&#65533;&#65533;\U&#65533;&#65533;&#65533;&#65533;%&#65533;&#65533;D&#65533;&#65533;&#65533;&#65533;&#65533;&#65533;&#65533;&#65533;&#65533;}&#65533;&#65533;_&#65533;_	&#541;&#65533;&#65533;&#65533;&#1213;&#246;&#65533;&#291;&#65533;&#65533;&#65533;&#3948;&#65533;^&#1660;&#65533;&#65533;&#65533;&#65533;&#65533;&#65533;&#65533;U0&#65533;"*&#65533;&#65533;&#65533;&&	8a`&#65533;&#65533;&#1329;&#65533;e&#714;h` &#65533;&#1507; &#65533;&#65533;R&#65533;&#65533;&#65533;?C@H2a&#65533;&#65533;%G&#65533;\&#65533;&#65533;&#65533;0D&#65533;V&#65533;&#65533;&#65533;u8&#325;&#757;&#65533;;t9&#65533;Vl&#528;$8~&#65533;J&#65533;&#65533;&#65533;u&#1564;&#65533;&#65533;%&#65533;X&#65533;>mf&#65533;&#65533;T&#65533;U4&#65533;&#1549;&#1250;&#65533;&#65533;&#65533;&#65533;Dos($A&#65533;&#65533;l&#65533;&#65533;&#65533;0b&#65533;4"k@&#65533;&#587;(7r'j&#65533;+L&#1308;)&#488;&#65533;&#65533;]s&#65533;xW2d4&#65533;(&#65533;vx2fk&#65533; kmNOf&#872;&#65533;|&#65533;&#65533;I&#65533;&#1323;AG6&#65533;&#1483;R&#65533;4&#65533;!&#65533;x&#65533;G&#65533;4&#65533;&#65533;&#65533;&#1123;&#532;&[&#65533;I!&#65533;}&#65533;&#65533;&#65533;[&#65533;A
4hr;A&#65533;.&#65533;&#65533;h&#65533;&#65533;e&#65533;&#65533;@^&#716;M&#65533;&#65533;m&#65533;&#65533;{&#1190;&#65533;A}&#1187;qFH\&#65533;)&#65533;&#65533;&#65533;&#384;a<U&#1345;<d&#65533;&#65533;TV&#65533;&#65533;W&#65533;EHY&#1513;eaG&#1533;E&#65533; 	&#131;_A&#457;M&#65533;8&#65533;&#65533; 5b&#65533;#&#65533;&#65533;!J&#65533;4&#65533;X&#65533;&#65533;&#536;Zb&#65533;P_C&#65533;&#65533;a>&#65533;"7&#65533;I&#65533;&#65533;0&#65533;
&#65533;&#65533;&#65533;g&#65533;&#65533;f&#65533;k&#65533;&#65533;xB9v&#65533;e&#65533;&#65533;tI&#65533;jW&#65533;)&#65533;&#65533;7&#65533;&#65533;%a&#65533;C&#65533;-ppo&#65533;&#65533;&#65533;&#65533;@) B
-&#65533;skH4&#65533;D&#65533;ax&#65533;&&#65533;BwlqT&#65533;q&#65533;&#1892;&#65533;%&#65533;T&#65533;w&#1958;&#65533;uZ
&#65533;&#65533;&#65533;&#65533;{&#65533;E&#65533;&#65533;&#65533;U&#65533;&#65533;SN9#&#65533;M&#1154;&#65533;&#65533;&#65533;a&#65533;\&#65533;&#65533;&#65533;LaU`&#65533;&#65533;&#65533;&#65533;X&#65533;B&#65533;\!&#65533;Q&#65533;tX&#65533;&#65533;F<d&#65533;W&#65533;X&#65533;wZ&#65533;0&#65533;]]&#65533;&#65533;&#65533;(&#65533;&#65533;&#65533;&#65533;&#65533;b&#65533;:&#65533;_RV*&#65533;T&#65533;_&#65533;:&#65533;&#65533;m&#65533;&#1567;l&#65533;&#65533;&#1509;QdZIe&#65533; {&#65533;&#65533;;0j6&#65533;&#65533;&#65533;3&#65533;&#65533;&#65533;>&#65533;&#65533;&#65533;&#65533;&#65533;&#65533;3&#65533;tU&#65533;&#65533;r&#65533;&#65533;&#65533;&#65533;)&#65533;&#65533;&#65533;&#65533;&#65533;GR&#65533;&#65533;&#65533;;&#65533;&&#65533;@&#65533;&#65533;gr&#65533;&#65533;&#17991;&#65533;}&#1284;Z&#65533;&#65533;&#65533;&#65533;&#65533;&#65533;&#65533;&#65533;&#65533;&#65533;&#65533;&#1051;&#65533;[&#65533;&#65533;H&#65533;c&#65533;&#65533;
&#65533;&#65533;V&#65533;/&#65533;MW&#65533;o&#65533;OO&#65533;&#65533;&#1467;&#65533;&#65533;&#65533;9x&#65533;&#65533;Yh&#65533;&#65533;Ygy+&#65533;K&#65533;d&#65533;&#65533;&#65533;&#65533;&#65533;&#65533;s-w3ZW&#65533;j&#65533;F&#65533;m&#65533;&#65533;@&#1654;f&#65533;&#65533;>&#65533;&#65533;&#65533;P&#65533;&#65533;&#65533;&#65533;S&#65533;w&#65533;f"&#1408;&#1364;G&#65533;t&#65533;c&#65533;*&#65533;w&#65533;&#65533;&#65533;A<W&#1092;&#65533;is&#65533;&#65533;&#65533;}r&#65533;&#1770;&#65533;qG
&#65533;&#65533;1E &#340;&#65533;'!&#65533;&#65533;d*y&#65533;&#65533;qx&#65533;"_3&#65533;&#65533;&#65533;&#65533;;k&#65533;&#65533;&#65533;&#65533;&#65533;&#65533;&#65533;&#65533;~&#65533;&#65533;~&#65533;t&#65533;l7n&#65533;&#65533;&#65533;o&#65533;c&#65533;xw&#65533;k&#65533;_&#637;&#65533;&#65533;f&#65533;&#65533;&#65533;&#65533;oO9&#65533;&#1534;/&#65533;r&#65533;{k&#65533;&#65533;=&#65533;O&#65533;x&#65533;4I&#65533;4Z&#894;&#65533;%?5&#65533;5&#65533;&#65533;^&#65533;&#65533;'&#65533;&#65533;A&#65533;m^*S&#65533;&#65533;&#65533;r&#65533;I &#65533;Gq&#65533; }X&#65533;"&#65533;&#65533;&#65533;Z&#65533;&#65533;L&#65533;J&#65533;h&#65533; &#65533;&#65533;&#65533;wC&#65533;&#1859;&#65533;r[9&#65533;x&#65533;bFDK%&#65533;uH&#65533;&#65533;&#65533;&#65533;&#65533;&#65533;&#65533;&#19495;2&#65533;&#65533;ms&#65533;&#65533;`&#65533;p&#65533;&#65533;	~Ns3&#65533;&#65533;&#65533;&#65533;S&#65533;N&#65533;YD#&#65533;&#1558;&#65533;.&#65533;Qod&#65533;:&#65533;F,&#65533;K{r&#65533;&#65533;&#65533;S&#65533;&#65533;M&#65533;&#65533;1&#65533;&#65533;5&#65533;8/F &#1292;&#65533;&#65533;F&#65533;&#65533;&#65533;q|&#65533;&#65533; &#65533;&#65533;Mq&#65533;&#65533;&#65533;2&#65533;&#65533; &#65533;",&#65533; R &#65533;&#65533;b![&#65533;K &#65533;&#65533;&#65533;&#65533;P3&#65533;Or&#571;&#65533;h&#65533;w:&#65533;T&#394;` q$>l!&[&#65533;&#65533;&#633;deP&#65533;2&#65533;&&#65533;&#65533;$
&#65533;Z&#939;&#65533;&#65533;<&#65533;6b&#65533;_5+i&#65533;GFJh&#65533;h&#65533;&#65533;G&#65533;&#65533;q&#65533;&#6187;&#65533;(A5:}&#1948;#8&#65533;'.yLk&#65533;&#65533;&#65533;&#65533; &#65533;L'&#65533;/ &#65533;&#65533;e&#65533;p&#65533;)B&#65533;&#65533;&#65533;&#65533;i&#65533;A&#65533;&#65533;&#65533;n&#65533;
&#65533;D&#65533;I&#65533;vF.&#65533;!&#65533;&&#65533; &#65533;&#65533;&#65533;N&#65533;Q&#65533;&#1554; &#65533;&#65533;a&#1072;&#1387;&#65533;U&#65533;$L&#65533;8&#65533;I&#65533;VF&#65533;&#65533;&#65533;]&#65533;f&#65533;Q&#65533;3&#65533;&#65533; &#65533;&#65533;;&#65533;&#65533;&#65533;&#65533;&#65533;P&#65533;J&#1297;&#65533;L&#65533;C&#65533;&#65533;>jZ&#65533;&#65533;T*B&#65533;&#65533;>&#65533;r&#65533;&#65533;&#65533;&#65533;&#65533;&#65533;&#9829;&#65533;3&#65533;&#65533;&#65533;&#65533;B&#65533;&#65533;-H&#65533;)_&#65533;?&#65533;&#65533;&#65533;]&#65533;@&#65533;&#2578;"&#65533;&#65533;7L&#65533;&#1130;&#65533;&#65533;,(R&#65533;&#65533;W&#65533;&#65533;^-&#65533;&#1182;0&#65533;"v &#65533;&#65533;h&#65533;`&#65533;;&#65533;+[&#65533;&#65533;"f&#65533;&#65533;&#65533;!Su&#65533;&#65533;&#65533;&#65533;IzHM&#65533;1Nj&#65533;T&#65533;&#65533;&#65533;M|J=fZ&#65533;Jp&#65533;k&
VOe&#65533;&#65533;5&#65533;m&#65533;&#65533;=&#65533;&#65533;G&#65533;&#65533;Ap&#65533;&#65533;A&#2006;u&#65533;&#65533;5&#65533;q&#65533;&#65533;&#1767;&#65533;&#1258;i&#65533;&#65533;&#65533;)I&#65533;&#65533;&#65533;&#65533;&#65533;&#65533;&#65533;@&#65533;&&#65533;&#65533;&#65533;b4&#1663;E&#65533;6&#65533;&#65533;&#65533;+o&#65533;&#65533;0&#65533;^&#65533;&#65533;}j&#65533;&#65533;&#65533;&#65533;&#65533;&#65533;s&#65533;&#65533;E&#65533;&#65533;&#65533;t&#65533;&#65533;&#65533;&#65533;p^&#65533;&#65533;W&#65533;--6cZ&#65533;&#65533;&#65533;&#65533;&#65533;&#65533;2&#65533;/(&#65533;W&#65533;&#65533;&#65533;($&#65533;T[&#65533;&#65533;&#65533;&#65533;&#65533;y&#65533;?&#65533;I5&#65533;I&#65533;*7&#65533;&#65533;&#65533;>3&#1401;}eg&#65533;J&#65533;&#65533;Ta&#1232;&#221;&#65533;&#65533;&#65533;&#65533;&#65533;&#65533;&#65533;;M&#65533;&#65533; &#65533;2&#65533;&#65533;C+}Y&#65533;&#65533;"&#65533;8&#65533;&#65533;,gz&#65533;&#65533;m&#65533;uv[EE+,&#65533;&#65533;&#1386;&#65533;&#65533;&#65533;&#408;&#65533;	&#65533;AU&#65533;&#65533;&#65533;DCo?J&#65533;&#65533;WU#&#65533;
w&#65533;u&#65533;&#65533;&#1243;&#65533;&#65533;X&#65533;~&#65533;&#65533;U;b/N&#65533;_&#65533;&#65533;&#65533;"&#65533;&#65533;&#65533;&#351;z&#65533;<&#65533;fu&#65533;&#65533;>&#65533;@&#65533;2&#65533;&#65533;D&#65533;&#65533;&#65533;M&#65533;z&#1659;\6&#65533;&#65533;&#65533;&#65533;m&#65533;k{a=&#65533;T&#65533;&#65533;&#65533;*&#65533;A&#65533;&#65533;&#65533;&#758;VW&#65533;1&#65533;j&#65533;&#65533; =O&#65533;&#65533;&#65533;~&#65533;O&#65533;YxY&#65533;5&#65533;w{i;&#1017;G?p&#65533;9J&#65533;`G&#65533;&#65533;M&#65533;m&#65533;&#65533;[jC{&#65533;&#65533;&#1100;&#65533;&#65533;&#65533;&#65533;&#65533;&#65533;;&#1719;&#65533;"s,VD&#65533;5&#65533;&#65533;&#65533;L&#65533;]&#65533; &#65533;H&#65533;&#65533;W,&#65533;&#65533;mt&#65533;&#1402;&#65533;&#65533;&#65533;e-&#65533;P<]&#65533;&#65533;&#65533;p&#65533;J7r&#65533;;rT&#65533;&#65533;C&#65533;&#65533;&#65533;uc&#65533;&#65533;&#65533;6*&#65533;&#65533;}&#65533;='&#65533;4&#65533;&#65533;&#65533;&#65533;&#65533;&#65533;&#65533;f&#65533;dR&#65533;&#65533;D&#65533;&#65533;\&#65533;&#65533;&#65533;&#65533;MnB7Z&#65533;6&#65533;t&#65533;1&#65533;&#65533;U&#65533;&#65533;>&#65533;v&#65533;&#65533;&#65533;o +&#445;jt&#65533;&#1107;&#65533;&#65533;&#65533;&#65533;q&#65533;&#65533;&#65533;owY&#65533;@&#435;f&#65533;J8&#65533;&#65533;>&#65533;|&#65533;&#65533;%&#65533;&#65533;&#65533;&#65533;;O5&#65533;&#65533;8&#65533;&#65533;Z&#65533;N_v&#65533;)&#65533;&#65533;[|&#65533;&#65533;0&#65533;o'&#65533;!%5&#65533;&#65533;&#65533;&#65533;`&#65533;\&#65533;&#65533;i&#65533;&#65533; &#65533;&#65533;&#65533;&#65533;O&#65533;y&#65533;?^&#65533;i&#65533;z&#65533;&#65533;8&#65533;&#65533;~&#65533;&#65533;?7&#65533;&#65533;zsw&#65533;w&#65533;2&#65533;&#65533;&#65533;3&#65533;&#65533;.&#65533;&#65533;?&#65533;&#65533;5`&#65533;c&#65533;r&#65533;&#65533;&#65533;+&#65533;F}&#65533;&#65533;&#65533;>&#65533;
&#65533;&#65533;&#65533;&#65533;t&#65533;&#65533;&#65533;a&#65533;d&#65533;&#65533;&#65533;^vC{&#65533;&#65533;&#65533;&#65533;=&#65533;&#65533;&#65533;I&#65533;&#65533;&#65533;&#65533;]&#65533;5&#65533;\&#65533;&#2039;0&#65533;&#65533;&#65533;&#2045;}'&#65533;&#65533;g&#65533;&#65533;yZ&#65533;&#65533;F.&#65533;&#65533;&#65533;&#65533;Jzq&#65533;&#65533;&#65533;&#65533;#&#65533;v&#65533;&#65533;]p&#65533;]Er&#1893;T&#65533;&#65533;c&#65533;&#65533;|&#65533;&#65533;%.V?&#65533;&#65533;&#65533;W~j'P&#65533;gGXp&#384;&#1351;bASs&#1220;hZGw&#65533;GZ"x|F&#65533;H)"&#65533;&#65533;Ux&#65533;&#65533;r&#65533;&#65533;VM&#65533;rM@C6&#65533;n&#65533;1&#65533;&#65533;8&#65533;7b&#65533;&#65533;[gb&#65533;&#65533;w97V8w0/ &#65533;FX|[&#65533;wv&#65533;&#65533;G&#65533;7&#65533;&#65533;pF&#65533;IG&#65533;I&#65533;{R8G&#65533;F{&#65533;vHh|&#65533;=<s/&#65533;&#65533;j+&#1156;a&#65533;;"v&#65533;W|&#65533;Gdr&#65533;WY&#65533;&#65533;XXU\&#65533;d&#65533;&#1494;q	&#196;\R&#65533;&#65533;um&#65533;&#65533;	7]WH&#65533;&#65533;&#65533;N&#65533;&#65533;&#65533;l	(	&#65533;&#65533;.&#65533;[&#65533;m&#65533;&#1347;O&#65533;&#65533;_Oh&#65533;&#65533;GFm5&#65533;&#65533;d&#65533;&#65533;&#454;~&#65533;&#65533;Lh~v(i&#65533;F~&&#65533;&#65533;W&#65533;~&#65533;&#65533;&#1474;&#65533;&#65533;$&#65533;o&#65533;q&#65533;P}&#1288;&#65533;&#65533;&#65533;&#65533;&#65533;?xh[X&#65533;m&#65533;&#65533;N&#65533;?&#65533;&#65533;a&#65533;|&#65533;&#65533;k&#65533;%w&#65533;&#65533;m&#65533;x\&#1410;&#65533;&#65533;&#65533;z&#65533;WL+&#65533;}&#65533;'a&#65533;xx&#65533;'\'&#65533;lC&#65533;&#65533;&&#65533;&#65533;Hp&#65533;XtK&#65533;&#65533; 8v&#65533;}HG&#65533;b&#65533;&#65533;&#65533;&#65533;&#65533;~&#65533;&#65533;pVyHEiY8&#65533;&#65533;n&#65533;&#65533;&#65533;&#65533;&#65533;Z&#65533;#&#65533;&#65533;&#65533;'&#1222;&#65533;&#65533;g&#65533;&#65533;&#65533;&#65533;&#65533;?&#65533;&#65533;&#760;&#65533;&#65533;jm7k&#65533;	&#520;FNx&#65533;&#65533;zw&#65533;s&#65533;48&#65533;&#65533;&#65533;l&#65533;&#65533;&#65533;&#65533;O&#65533;u&#65533;Wi&#65533;f&#65533;g&#65533;&#65533;Uy8&#65533;(&#65533;&#65533;(U!&#65533;|	bc&#65533;&#65533;&#33751;&#65533;&#65533;&#65533;&#65533;Xs&#65533;Y&#65533;(&#65533;&&#1845;9&#65533;r&#65533;Ag^8&#65533;&#65533;D&#65533;c&#65533;VA&#65533;u&#65533;D&#65533;&#65533;:&#65533;J&#65533;&#65533;t&#524;I&#1536;&#65533;&#65533;&#65533;&#65533;&#65533;&#65533;&#1704;&#65533;qIt/I&#65533;&#65533;&#534;5&#65533;&#65533;)/A&#65533;Y~&#65533;xc&#65533;&#65533;.>&#65533;&#65533;&#65533;;&#535;&#65533;&#65533;B9&#65533;rEv&#65533;&#1042;&#65533;&#65533;&#65533;nY&#65533;&#65533;&#65533;s&#65533;&#582;&#65533;(&#65533;&#65533;UF&#65533;&#65533;&#65533;&#65533;&#65533;Z8>0dCQ&#65533;h}0&#65533;&#65533;&#65533;&#65533;>&#65533;&#1099;N&#65533;&#1369;AW&#65533;&#65533;h&#65533;&#65533;9&#65533;&#65533;c&#65533;^7&#65533;&#65533;&#65533;&#65533;&#65533;&#65533;gB&#65533;D&#65533;j&#65533;&#65533;&#65533;&#65533;&#65533;&#65533;4S&#65533;&#65533;v&#65533;&#65533;S&#65533;&#65533;Z&#65533;&#65533;*&#1844;p&#65533;&#65533;&#65533;&#65533;&#65533;0&#1161;&#65533;&#65533;%}9{&#65533;&#65533;B&#65533;&#65533;T7|&#65533;i&#65533;v7&#65533;1&#65533;yq&#65533;&#65533;&#65533;Vq&#65533;x&#65533;?&#65533;.ty&#65533;&#65533;&#65533;h&#65533;&#65533;&#329;&#65533;&#65533;y&#65533;F&#65533;&#65533;\&#264;&#1385;AN&#65533;&#65533;w_&#65533;&#65533;&#65533;&#274;jz&#441;p}&#65533;y&#65533;&#65533;w&#65533;&#65533;&#65533;&#1079;&#65533;&#65533;&#65533;&#65533;&#65533;}B!&#65533;&#65533;&#65533;&#65533;&#65533;QH&#65533;&#1622;&#65533;Gr&#65533;&&#65533;&#65533;&#65533;&#65533;X)}&#65533;&#65533;&#65533;&#65533;Xw$&#65533;&#65533;&#65533;8&#65533;&#65533;&#519;(&#65533;}&#65533;&#65533;&#65533;&#65533;&#65533;A$&#65533;&#1414;t&#65533;zV&#65533;\	&#65533;&#65533;&#65533;B&#65533;&#65533;&#65533;X&#65533;
:&#65533;p7&#65533;u$	&#65533;h&#65533;=&#65533;=&#65533;Yn&#65533;&#1413;&#65533;&#65533;&#65533;s8Q5Z&#65533;/&#65533;&#65533;2z*&#65533;i&#65533;&#1641;&#65533;/&#65533;Z*&#65533;f&#65533;Q&#65533;&#65533;)&#65533;A&#648;&#65533;4&#65533;$&#65533;vE&#65533;]&#65533;&#65533;4j&#65533;T&#65533;&#65533;&#65533;y&#65533;AJ&#65533;kj&#65533;5&#1699;8zvQ&{N&#65533;oX&#65533;}SJ&#65533;&#65533;&#65533;D&#65533;&#65533;&#65533;&#65533;&#65533;&#65533;s&#65533;i&#65533;&#65533;&#65533;D&#1692;&#65533;&#65533;&#65533;W&#65533;`&#65533;&#65533;&#65533;&#65533;_H&#65533;(x&#65533;&#32343;&#65533;)&#65533;O&#65533;&#65533;&#37459;&#65533;'-&#65533;1&#65533;8ir&#65533;&#65533;&#65533;9Q&#65533;I&#65533;&#65533;~&#65533;&#65533; &#65533;&#65533;&#65533;k&#65533;j}R&#65533;h&#65533;&#65533;&#65533;&#65533;&#65533;&#65533;9&#65533;&#65533;6&#65533;&#65533;y&#65533;&#65533;&#65533;&#18084;pi&#65533;n&#65533;&#65533;m/&#65533;o&#65533;	8&#65533;l&#65533;&#65533;
K:&#65533;&#65533;j#&#48793;g&#65533; &#65533;x&#1738;|X&#577;&#65533;*&#65533;&#65533;&#1391;}(O&#65533;*&#65533;&#65533;&#65533;<&#541;
&#65533;
&#65533;&&#65533;&#65533;,&#551;&#65533; }P&#65533;&#65533;&#65533;&#65533;&#1114;&#65533;&#65533;0&#65533;&#65533;Jz&#65533;J&#65533;=&#675;&#65533;*&#65533;&#65533;i&#65533;&#65533;&#65533;&#65533;yk&#65533;&#65533;/&#1455;&#65533;Z&#65533;n&#65533;W&#65533;*&#65533;Rx&#65533;&#65533;&#65533;3&#65533;A&#65533;&#65533;X4d&#65533;&#65533;|&#65533;&#65533;&#1992;y&#65533;J&#65533;*&#65533;Si&#65533;u&#1460;&#65533;	&#65533;CW&#65533;<&#65533;WX&#65533;W&#65533;&#65533;X&#65533;&#65533;X&#65533;Z&#65533;&#65533;&#65533;&#65533;c3&#65533;&#65533;jF&#65533;/&#645;0:K&#65533;&#65533;(&#65533;y&#65533;&#65533;y&#65533;9
&#65533;&#65533;&#65533;&#65533;y62&#65533;&#46711;Wk&#65533;&#65533;&#65533;z&#65533;&#1162;&#65533;Z&#65533;&#65533;)#&#65533;G&#65533;~j&#65533;	&#65533;/Q&#65533;&#65533;&#65533;&#1713;A\&#65533;
c&#65533;&#65533;&#65533;j&#65533;?&#65533;&#65533;&#65533;&#65533;g&#65533;&#65533;&#65533;.&#65533;&#65533;56&#65533;&i"9&#65533;&#65533;&#65533;&#65533;z&#65533;&#65533;&#65533;&#65533;&#65533;&#65533;}&#24664;&#65533;&#65533;f&#65533;&#65533;&#65533;&#65533;&#65533;PH4&#65533;&#65533;&#65533;&#1464;&#65533;j&#65533;7&#65533;&#65533;&#65533;&#65533;&#65533;&#65533;+&#65533;G&#65533;&#65533;&#65533;j&#65533;&#65533;:&#65533;&#65533;:&#65533;&#65533;&#65533;g&#65533;x&#65533;(H&#65533;g+&#1703;7eY&#65533;C=/&#65533;&#65533;&#65533;&#65533;&#65533;7&#65533;&#65533;&#65533;&#1768;&#1131;&#65533;V&#65533;&#65533;&#65533;	;Vz&#65533;>&#65533;T&#712;4&#65533;a&#65533;S[)&#65533;&#65533;0qL9&#610;&#65533;&#65533;c&#65533;&#1614;&#65533;w]&#65533;J
8&#1038;};&#65533;&#65533;+&#65533;P&#65533;&#65533;&#65533;&#65533;&#65533;ci&#65533;&#65533;&#65533;&#65533;&#65533;&#65533;&#65533;^&#700;&#65533;J&#65533;'{&#65533;&#65533;&#1787;%"l&#61492;_Dg&#65533;&#65533;&#1865;&#65533;O(e&#65533;&#65533;&#65533;+&#65533;U&#1774;L&#65533;&#65533;&#65533;&#65533;&#65533;D&#65533;&#65533;&#65533;&#65533;&#65533;&#1094;&#176;&#65533;&#65533;:d+&#65533;&#65533;&#65533;W&#65533;&#65533;WN{&#65533;&#65533;W&#65533;&#65533;&#65533;L&#65533;&#65533;1&#65533;&#827;"&#1204;&#65533;u&#1715;M&#65533;&#65533;8&#65533;y&#65533;?J&#65533;&#65533;&#65533;^&#65533;)&#65533;6&#65533;&#65533;U&#65533;5&#65533;&#65533;&#65533;k&#65533;|&#65533;|&#65533;*-&#65533;&#65533;]&#39991;&#65533;4Wf&#65533;70&#1160;&#216;&#65533;;|E&#65533;[/&#65533;&#65533;&#65533;&#65533;k&#65533;Qk&#65533;H&#65533;&#65533;&#65533;@|&#65533;&#65533;x&#65533;&#65533;&#65533;*	%&#487;k[%&#65533;n5&#65533;?&#65533;&#65533;&#65533;&#1772;U&#65533;k{K&#65533;?L&#65533;&#939;&#65533;&#65533;*&#65533;&#65533;&#65533;&#65533;;&#65533;&#65533;&#65533;AF&#65533;+&#65533;&#65533;&#65533;&#65533;&#65533;&#65533;&#65533;&#716;kq&#65533;|&#65533;&#65533;&#65533;&#65533;&#65533;&#65533;F&#65533;&#65533;i&#65533;
&#229;&#65533;&#65533;&#65533;*a&#65533;\&#65533;N|&#65533;&#65533;&#65533;&#65533;&#65533;`&#65533;&#65533;	&#65533;|&#65533;I~&#65533;&#65533;rt&#65533;&#65533;&#65533;&#65533;M&#65533;&#65533;(&#65533;h.&&#65533;&#65533;&#65533;+&#65533;lK&#65533;&#65533;&#65533;&#65533;&#65533;&#65533;&#65533;R&#65533;&#65533;&#65533;&#65533;(&#65533;&#188;&#65533;e&#1824;G&#65533;H&#1715;&#65533;&#65533;&#605;&#65533;&#65533;	&#65533;&#65533;&#65533;,&#65533;`&#65533;Ml[&#65533;&#65533;}&#65533;&#65533;&#65533;&#65533;f&#65533;0&#65533;&#65533;&#65533;UT&#65533;&#65533;&#65533;&#65533;&#65533;&#768;;&#65533;&#65533;&#65533;&#65533;^&#65533;&#65533;&#65533;JE&#1420;&#65533;7&#65533;e&#65533;&#65533;NLtRK&#65533;,&#65533;&#65533;le&#10791;T,&#65533;&#65533;&#65533;1&#65533;4&#65533;9"&#65533;&#53264;&#65533;wg&#65533;&#65533;#&#65533;|&#65533;&#65533;V&#65533;Y&#65533;&#829;&#1564;&#65533;Um&#65533;[&#65533;&#65533;&#65533;J&#65533;&#65533;&#65533;&#65533;&#65533;`&#65533;&#65533;}&#65533;&#65533;e(&#65533;&#65533;&#65533;&#65533;I&#65533;&#65533;L&#65533;&#65533;&#65533;j&#65533;Y&#65533;h&#65533;&#1322;&#65533;&#65533;M&#65533;&#65533;&#65533;&#65533;&#65533;c&#65533;U6&#65533;Nr6&#65533;>lbk:&#65533;T&#65533;&#65533;&#65533;
&#65533;y&#65533;*h&#65533;&#65533;Al
&#65533;~&#65533;]j*8?&#65533;&#65533;&#65533;;&#65533;\&#65533;Y&#65533;&#65533;	&#65533;c\&#1615;&#65533;&#65533;&#65533;&#65533;&#65533;&#734;n&#65533;&#65533;&#65533;K&#1044;;&#65533;=&#65533;-&#65533;r&#65533;_If'M{`&#65533;tM&#65533;&#1121;&#887;og&#65533;%&#65533;&#65533;&#65533;c&#65533;&#65533;&#65533;&#65533;&#65533;&#65533;V	&#65533;&#65533;&#65533;&#65533;&#65533;v&#65533;&#65533;&#65533;&#65533;&#65533;&#65533;&#65533;S&#65533;&#65533;&#65533;&#65533;&#65533;&#65533;&#65533;sM&#65533;&#65533;;&#1350;&#65533;&#65533;-&#65533;&#65533;&#65533;&#65533;w&#65533;&#65533;F&#65533;&#65533;&#65533;&#65533;&#65533;&#65533;&#65533;&#65533;&#65533;&#65533;&#65533;&#65533;
}&#65533;&#65533;&#65533;&#65533;&#65533;&#65533;&#65533;of&#1737;#&#65533;&#65533;M&#65533;&#65533;}&#65533;&#65533;&#65533;&#362;&#65533;&#65533;&#65533;v&#65533;&#65533;&#65533;&#65533;3&#1676;&#65533;&#65533;&#65533;2}d&#65533;;&#65533;&#65533;l&#65533;&#65533;&#65533;v&#65533;(Xt&#65533;&#65533;&#65533;&#1721;&#65533;&#65533;=&#65533;*&#65533;&#65533;@&#890;&#65533;}&#65533;&#65533;,&#65533;,&#65533;&#1911;&#65533;Gg&#65533;E&#65533;&#65533;\&#65533;p&#65533;&#65533;&#582;k&#65533;&#65533;]&#65533;&#65533;L&#65533;&#65533;&#65533;&#65533;K&#65533;&#65533;f&#65533;&#65533;L2&#65533;d&#670;(>&#65533;&#65533;M&#65533;x&#65533;&#65533;&#65533;E&#65533;&#65533;&#65533;]&#65533;M&#65533;&#65533;HM&#1263;&#767;H<&#65533;&#65533;&#65533;&#65533;&#65533;&#65533;`&#65533;F&#65533;&#65533;7&#65533;&#1927;i&#65533;&#65533;;O=&#65533;&#65533;&#65533;~&#65533;&#65533;r]&#65533; &#65533;&#65533;&#65533;&#65533;S=&#65533;&#65533;[&#65533;3&#65533;&#65533;?V&#65533;>n&#1420;&#65533;Z$X&#65533;&#65533;&#65533;&#65533;8{Z.&#65533;&#65533;&#65533;&#65533;&#65533;g;&#65533;-&#65533;&#65533;&#65533;*&#65533;0&#1866;&#65533;&#65533;/&#65533;&#65533;%&#65533;PK&#65533;]&#65533;&#255;&#65533;&#65533;&#65533;&#65533;&#65533;[W&#65533;&#65533;0&#65533;&#65533;}
&#65533;&#65533;&#65533;.^&#65533;&#65533;&#65533;&#65533;Mi&#1175;m&#65533;W=&#65533;Lud|&#65533;&#65533;]&#65533;E&#65533;&#65533;&#65533;&#65533;&#65533;&#1691;&#65533;z&#65533;&#65533;&#500;[lj&#65533;&#65533;2&#65533;&#65533;&#65533;&#65533;&#65533;&#65533;^&#65533;&#65533;k&#65533;&#65533;&#65533;&#65533;(&#65533;&&#65533;&#1604;x&#65533;&#65533;\&#971;&#65533;&#958;&#65533;&&#65533;&#65533;&#65533;&#65533;t.&#1580;.z&#65533;Z<{(&#65533;&#65533;&#65533;&#65533;&#65533;&#65533;&#65533;X}&#65533;hX&#65533;]&#65533;z.&#65533;&#65533;&#65533;M&#65533;&#65533;E&#65533;&#65533;	&#65533;&#65533;&#65533;&#65533;V#&#65533;&#65533;o&#65533;&#65533;&#65533;&#65533;;&#65533;&#65533;&#65533;&#65533;&#65533;&#65533;]&#65533;G&#65533;&#65533;&#65533;/&#65533;&#65533;&#65533;&#65533;&#65533;l&#65533;&#65533;&#65533;&#988;&#65533;.&#65533;B&#65533;&#65533;&#65533;&#65533;&#1975;&#65533;&#65533;&#65533;&#871;&#65533;&#65533;&#65533;&#34348;N&#65533;&#65533;\&#65533;&#65533;]}+&#65533;&#537;~&#65533;&#65533;.&#65533;C&#65533;&#65533;N&#65533;&#65533;&#65533;9&#65533;&#65533;&#65533;N&#65533;&#65533;M&#65533;&#65533;&#65533;&#65533;m&#65533;}&#65533;i@&#65533;&#65533;:&#65533;&#65533;A}&#65533;&#65533;<&#65533;8&#65533;8&#65533;&#65533;&#394;&#65533;&#65533;{}&#65533;x&#65533;%&#65533;&#65533;&#65533;&#65533;&#65533;)F&#65533;&#65533;&#65533;5&#65533;.&#65533;h%&#65533;&#65533;&#65533;@&#65533;&#65533;&#65533;&#65533;&#65533;&#65533;&#65533;&#65533;{&#65533;&#285;&#65533;eJ&#65533;
&#65533;&#65533;&#45646;&#65533;o&#65533;&#1859;/&#65533;Po&#65533;W&#65533;|C&#65533;&#65533;&#65533;M&#65533;&#65533;&#65533;.&#65533;
&#65533;&#65533;&#65533;&#65533;&#65533;&#914;&#65533;&#65533;z&#65533;&#65533;&#65533;&#65533;k&#65533;&#65533;{&#65533;B&#65533;&#142;C&#65533;m&#65533;&#65533;&#17283;&#65533;&#65533;&#1002;&#65533;&#65533;&#65533;&#65533;&#65533;;&#1669;&#65533;a.L/&#65533;&#65533;f&#65533;&#65533;&#65533;&#65533;&#65533;m&#65533;&#217;v&#65533;Xo&#65533;&#65533;L&#65533;r&#929;l&#1533;N&#65533; &#65533;~&#65533;&#65533;d&#65533;&#65533;&#65533;J&#65533;&#65533;?&#65533;|&#65533;&#65533;0&#65533;&#65533;&#65533;&#65533;Im&#65533;II&#65533;"^&#65533;&#65533;Q&#65533;&#65533;&#65533;&#65533;&#65533;&#65533;5i&#65533;/&#65533;&#651;&#65533;&#65533;UqV?^&#65533;	\`&#65533;&#65533;&#65533;&#65533;&#65533;&#65533;&#65533;Hn&#65533;&#65533;&#65533;%&#65533;Q&#65533;&#65533;&#65533;&#65533;&#65533;/&#65533;&#65533;\&#65533;&#65533;&#65533;&#65533;&#65533;&#65533;n&#65533;&#65533;&#65533;&#65533;3&#65533;&#65533;|&#65533;&#65533;&#65533;&#65533;&#65533;z&#65533;&#65533;e&#65533;&#65533;&#65533;&#173;&#65533;&#314;&#65533;&#65533;&#65533;&#65533;&#65533;&#65533;&#65533;&#874;&#65533;8&#65533;&#65533;&#65533;&#1148;&#65533;&#65533;&#65533;&#65533;&#65533;&#65533;&#65533;(&#65533;&#65533;&#1497;+&#65533;&#65533;&#65533;&#65533;&#65533;&#65533;&#65533;&#65533;&#65533;&#65533;&#65533;&#65533;&#65533;&#1035;&#65525;&#65533;&#65533;&#65533;&#65533;&#65533;{&#65533;&#65533;&#65533;5&#65533;\@m]&#1882;&#65533;+ &#65533;`&#65533;e&#65533;&&#65533;T&#65533;B#t&#65533;&#65533;&#65533;j&#65533;B&#65533;&#65533;&#65533;)&#65533;*&#65533;>&#295;&#65533;_-\&#65533;&#65533;&#65533;&#65533;&#65533;M&#65533;p&#65533;&#65533;&#65533;&#65533;&&#65533;v&#65533;8&#65533;Ri.&#1114;&#65533;=&#65533;G4&#65533;&#998;&#65533;&#65533;L	&#680;&#65533;&#65533;C&#65533;r&#65533;&#65533;a&#65533;S&#65533;X&#65533;x&#65533;i&#65533;#WD&#65533;&#65533;&#1155;&#65533;6m=&#65533;o&#65533;&#65533;&#65533;&#65533;\}3M&#65533;c&#65533;&#65533;&#65533;E&#65533;_&#65533;&#65533;mi&#65533;&#965;-&#65533;j&#65533;&#65533;&#65533;5&#65533;@&#65533;>>&#65533;0V&#65533;&#65533;	ki&#65533;&#65533;	&#65533;U]".&#65533;&#65533;&#65533;^&#65533;&#65533;&#65533;&#65533;&#634;&#65533;&#65533;&#65533;/&#65533;&#444;&#65533;wQ&#65533;&#1270;&#65533;n&#18165;*&#65533;h&#65533;QQ&#65533;7&#65533;&#65533;&#65533;wg8&#65533;&#65533;z&#65533;7&#65533;I&#65533;B&#65533;&#65533;x&#65533;&#65533;&#1897;C&#494;&#65533;/&#65533;%&#1830;&#65533;9>y&#65533;&#65533;&#65533;&#65533;&#65533;&#65533;;8&#65533;N&#65533;k&#65533;v}&#65533;iJ&#1844;6n&#65533;l&#65533;&#65533;&#65533;&#65533;3&#65533;Q&#65533;&#65533;f&#65533;m&#65533;J&#65533;&#65533;&#65533;!&#65533;!&#65533;^p&#65533;&#65533;u&#65533;l&#65533;6&#65533;z}xh2&#65533;&#65533;&#65533;Zn&#65533;&#65533;(U&#65533;,&#65533;&#65533;j-f5i&p&#65533;&#65533;?X&#65533;a&#65533;&#65533;xw1&#65533;&#65533;w&#65533;&#65533;_E&#10343;P\ *&#65533;&#65533;N6&#65533;&#65533;%O&#65533;&#65533;$?&#65533;&#65533;h&#65533;u&#65533;4&#65533;oK&#65533;!|&#65533;&#65533;gdf"&#65533;&#65533;Y|H&#65533;`'&#695;o&#65533;v&#65533;&#65533;<&#65533;%7&#65533;&#734;&#65533;}MUa&#65533;9%&#65533;&#65533;&#65533;&#65533;)&#1873;BZ&#65533;&#65533;~&#65533;&#65533;X&#65533;&#65533;&#65533;&#65533;&#65533;TE&#65533;y&#65533;&#65533;&#65533;&#65533;&#65533;T&#65533;hFV&#65533;Wl&#65533;&#65533;b[&#65533;&#65533;&#21770;&#65533;&#65533;Wy]&#65533;G&#65533;i&#65533;&#65533;I&#1830;&#65533;g)&#65533;1&#65533;g&#65533;V&#729;,q:_&#65533;&#65533;&#65533;)&#65533;Ip&#65533;yc3f&#65533;&#65533;bL&#65533;&#65533;+&#65533;&#65533;j&#65533;j&#65533;&#65533;&#65533;&VA&#65533;&#65533;&#65533;&#516;":$&#65533;&#65533;&#31470;&#65533;r&#65533;bY&#65533;T&#65533;&#65533;&#65533;&#65533;&#65533;d&#65533;l&#65533;&#65533;&#65533;&#65533;^&#65533;&#42161;&#65533;&#65533;*&#65533;&#65533;Z&#65533;x&#65533;&#65533;8ih&#65533;+&#65533;&#65533;&#65533;^&#65533;&#65533;&#65533;0&#65533;)0M7*&#65533;&#65533;&#65533;G&#65533;&#65533;&#65533;&#65533;&#65533;t&#65533;&#65533;&#65533;&#65533;&#65533;&#65533;&#65533;c4&#65533;+s&#65533;T&#65533;&#65533;)&#65533;c&#65533;&#65533;&#65533;\&#65533;&#65533;&#65533;u&#65533;&#1343;&#65533;&#65533;&#65533;&#65533;&#19897;&#65533;VS&#65533;[&#65533;&#65533;2&#65533;{&#62828;fk&#65533;&#65533;!e&#65533;Y/,&#65533;&#1476;&#65533;&#65533;&#65533;&#65533;K&#65533;]&#65533;&#65533;&#65533;&#65533;_&#65533;;&#65533;&#65533;&#65533;&#1854;&#65533;v-&#65533;.k;&#65533;&#65533;&#65533;l&#65533;&#65533;w&#65533;&#65533;&#65533;&#1434;&#65533;!&#65533;&#65533;&#65533;&#1882;&#65533;&#65533;&#65533;&#65533;&#65533;&-&#65533;	&#65533;rr&#65533;&#1234;b
5&#65533;&#65533;{\&#65533;&#65533;l#&#65533;=C&#65533;-4s3&#65533;V&#65533;&#1761;'&#65533;&#65533;?6&#65533;&#494;H&#65533;d&#2046;u&#65533;Wx6&#259;k&#65533;&#65533;&#65533;L&#65533;&#65533;&#65533;&#65533;&#65533;,&#65533;&#65533;3&#1273;r&#65533;&#65533;_e'%NG&#65533;&#65533;&#65533;$"Nq&#1892;&#65533;&#65533;&#1699;J&#65533;&#65533;&#65533;&#65533;&#65533;&#65533;&#65533;f&#65533;&\U&#65533;8&#65533;R&#65533;8&#65533;&#65533;r&#65533;1&#65533;&#65533;&#65533;~Y&#65533;S_-&#65533;&#65533;&#65533;&#65533;G>&#65533;&#65533;b&#65533;&#65533;U&#65533;&#65533;&#65533;ju&#65533;a&#65533;;&#65533;&#65533;=G)&#65533;cX&#65533;^&#65533;&#65533;q&#65533;&#65533;&#65533;&#65533;t&#65533;t&#65533;	nI&#65533;&#65533;&#65533;&#65533;f<oQ&#65533;Z&#65533;l&#65533;&#65533;2&#65533;&#65533;F&#65533;&#65533;&#65533;&#65533;	W)&#65533;&#65533;*x!;&#65533;A&#65533;u&#65533;f&#65533;+&#65533;&#65533;H&#65533;x&#65533;&#65533;T&#65533; &#956;7;a&#65533;m&#65533;R&#65533;&#65533;tr@Ue]d"&#65533;^&#65533;@&#65533;9&#65533;s&#65533;&#65533;K&#65533;&#65533;d&#65533;&#65533;&#65533;&#65533;%,&#65533;R&#65533;:/&#65533;G~g&#227;&#65533;d&#65533;&#65533;&#65533;B&#65533;&#65533;&#65533;P&#65533;0&#65533;&#65533;|$&#65533;&#65533;&#65533;F/&#65533;q&#65533;&#65533;&#65533;"&#65533;&#65533;f&#65533;&#65533;X&#1752;11&#65533;&#65533;q2&#65533;D`&#64306;&#65533;>&#65533;n}&#65533;&#65533;&#65533;%&#65533;&#65533;?0&#65533;&#65533;Wht$$M&#65533;d&#65533;,?t&#65533;##W&#65533;G&#65533;&#65533;&#796;&#65533;&#65533;<&#65533;G\#D&#65533;tv&#65533;K&#65533;&#65533;&#65533;&#65533;&#65533;&#65533;&#65533;#&#65533;&#65533;Ih&#65533;&#65533;&#65533;&#65533;G.&#65533;(&#65533;&#65533;&#65533;&#65533;pQ&#457;h7NrS&#65533;&#65533;&#65533;&#65533;&#65533;<~&#65533;&#65533;&#65533;&#65533;&#65533;&#65533;Jc:,&#65533;rn&#65533;&#65533;_&#65533;L9kl&#65533;"7&#65533;&#65533;&#65533;*&#65533;{&#65533;# &#65533;UPK4S&#65533;&#65533;&#65533;&#65533;&#65533;CJ0&#65533;&#475;&#65533;<5J&#65533;4&#65533;E 5&#65533;KB&#65533;&#271;zRg-,G<&#65533;&#65533;&#65533;M2&#65533;&#65533;l`&#65533;Dj&#65533;Dn/&#65533;&#65533;H&#65533;$z&#65533;&#908;&#65533;&#65533;&#65533;L&#65533;&
-&#1161;&#65533;&#65533;&#65533;&#65533;#R&#65533;&#65533;&#908;M&#65533;&#65533;&#65533;&#65533;E&#65533;O\&#65533;E&#65533;H4_F&#65533;N8&#65533;i&#65533;FJM&#65533;zm&#65533;c&#65533;&#65533;*&#65533;&#65533;V&#65533;=m&#65533;9&#65533;R&#65533;U&#65533;pAj\U&#65533;2Bt? &#65533;h&#65533;*&#65533;&#65533;PS&#65533;N&#65533;&#65533;Q&#1650;fQ&#65533;&&#65533;i,/+&#65533;&#65533;&#65533;2}&#65533;G&#65533;&#65533;&#65533;Rm&#65533;&#65533;
&#65533;lM&#65533;&#65533;&#65533;,j\.&#10914;&#65533;&#65533;&#243;&#65533;P&#65533;&#65533;[&#65533;!y&#65533;&#800;&#65533;v&#65533;&#65533;<)L&#1097;X)&#65533;&#1445;&#65533;'&#1460;V6&#65533;&#645;&#65533;["#&#65533;&#65533;Z&#65533;nU&#65533;94&#65533;P&#65533;z&#65533;hJ&#1457;&#65533;f&#65533;n&#65533;Y&#826;"&#65533;&#65533;&#65533;me>KW&#898;&#65533;&#65533;&#65533;H&#65533;I&#15945;6&#65533;&#65533;|&#65533;&#65533;&#65533;&#65533;UJ&#65533;O&#65533;&#65533;&#65533;&#65533;}&#65533;vS&#65533;b&#65533;&#65533;&#65533;&#65533;p&#65533;&#65533;&#65533; &#981;&#65533;&#65533;3gz&#875;&#65533;#2U=u&#65533;&#65533;&#65533;8X&#65533;g&#65533;&#65533;&#65533;&#65533;2&#65533;G&#65533;&#609;&#65533;8&#65533;*n&#65533;&#65533;T&#65533;_N&#65533;&#916;iO,&#65533;o&#65533;&#65533;T&#65533;r&#65533;&#65533;Q&#65533;Z%6V&#65533;R&#65533;F&#65533;Dty&#65533;q>U&#65533;&#65533;&#65533;&#65533;&#65533;&#65533;3p1&#65533;&#65533;5&#65533;&#1464;;&&#65533;S&#65533;&#494;)BN&#65533;K@&#434;#&#65533;N&#65533;Q&#65533;T'&#65533;&#65533;&#65533;&#65533;$n&#65533;y&#65533;&#65533;&#65533;&#65533;W&#65533;&#708;,&#65533;J&#65533;~_r&#65533;m&#65533;c&#65533;k&#65533;y&#65533;(&#65533;&#65533;c"&#13239;6rU&#65533;S&#65533;&#65533;&#65533;&#65533;&#65533;1z&#65533;&#1851;&#65533;a&#65533;6M&#65533;z&#65533;&#65533;0u&#65533;&#939;,~Am&#65533;
R&#65533;&#65533;&&#65533;fY8&#64377;&#65533;&#65533;T&#65533;&#65533;&#65533; h&#65533;
&#65533;&#65533;&#65533;&#65533;&#65533;k&#65533;&#65533;&#65533;&#65533;&#1434;&#65533; &#65533;&#65533;&#65533;E&#65533;&#65533;&#65533;P&#65533;4&#65533;&#660844;hf&#65533;:&#65533;-.&#65533;Oi.&#65533;*&#65533;&#65533;V&#65533;p&#65533;&#65533;&#65533;8Ui&#65533;z&#65533;&#65533;2&#65533;B&#65533;&#65533;~&#65533;&#65533;&#65533;&#65533;wUW&#65533;Ew&#65533;0&#65533;Vq?%&#65533; &#65533;f&#65533;&#65533;&#65533;&#65533;4|&#65533;&#65533;c&#65533;&#65533;&#65533;&#65533;}&#65533;s&#762;&#65533;&#65533;&#65533;_&#65533;&#65533;,&#65533;	Yg$#&#65533;&#65533;&#65533;&#65533;!&#65533;[V~/&#65533;Q&#65533;rK&#65533;&#65533;k&#65533;Y}|&#65533;&#65533;-&#65533;(f"&#65533;Y&#65533;&#65533;<&#65533;r&#65533;]&#65533;&#65533;=&#65533;n&#65533;&#65533;&#65533;=k&#65533;h&#65533;&#65533;tm&#65533;FO&#65533;&#65533;+&#1837;r&#65533;9to&#65533;q&#65533;&#65533;&#65533;A6&#65533;&#65533;&#65533;&#65533;&#65533;8&#65533;&#65533;x&#65533;n&#65533;&#65533;B&#65533;&#65533;&#65533;!&&#65533;d9&#65533;&#65533;Jy&#65533;WU&#65533;f&#65533;T9]&#65533;d`&#65533;&#1303;&#65533;iw&#65533;X&#65533;&#65533;&#65533;&#65533;&#791;&#65533;&#65533;q1_&#851;&#65533;&#65533;&#65533;&#65533;&#65533;c&#65533;&#65533;&#65533;>4&#65533;&#65533;t9&#65533;&#65533;&#65533;&#65533;&#65533;7&#221;n&#65533;&9&#65533;&#65533;z&#65533;)&#65533;t3&#65533;&#65533;&#65533;&#65533;&#65533;j&#65533;&#65533;&#65533;&#65533;&#65533;=_&&#65533;&#65533;&#65533;&#65533;b&#65533;>&#65533;&#65533;u2&#65533;&#65533;3&#65533;&#65533;&#65533;|&#65533;A&#65533;&#65533;&#1909;pN&#65533;&#1865;i&#65533;&#65533;&#65533;&#65533;&#65533;|&#65533;&#65533;&#65533;z&#65533;&#65533;&#65533;&#65533;&#65533;P&#65533;|&#65533;_&#65533;&#65533;_&#65533;&#65533;&#65533;&#65533;&#65533;&#65533;{&#65533;vBY&#65533;&#65533;&#65533;RIiYFo&#65533;8&#65533;<&#65533;F&#65533;&#1737;I&#65533;}u&#65533;W&#956;&#65533;&#1653;m&w&#65533;&#65533;&#65533;&#65533;Dm&#65533;&#65533;Op5f&#65533;-&#65533;;&#65533;Ci&#65533;&#65533;&#65533;&#65533;d&#65533;p&#65533;|&#65533;|n&#65533;lU&#65533;}&#65533;~9]&#65533;&#65533;y&#65533;&#65533;rG}}sje6j$Wn&#65533;hqFmq&#65533;~&#65533;&#65533;&#65533;~&#65533;YV&#65533;-6Wo&#65533;wo&#65533;&#65533;}Xc&#65533;$|&#65533;&#65533;ql&#65533;q#f
&#65533;p&#65533;&#65533;&#65533;Ts&#65533;&#451;s6&#65533;o&#567;w~&#65533;&#65533;&#65533;`&#65533;&#65533;v&#65533;=0xz}&#65533;}!bJ&#65533;u&#65533;U*&#65533;&#65533;E!>&#65533;&#65533;&#65533;^&#65533;x&#65533;&#65533;a&#65533;&&#65533;&#65533;&#65533;w&#65533;3&#65533;&#65533;d{&#65533;e&#65533;&#65533;&#65533;u`&#65533;p&#65533;&#1408;&#65533;&#65533;\&#65533;lt(&#65533;WF&#65533;Pe_1#&#65533;L&#65533;JC&#65533;w&#65533;&#65533;&#65533;Q&#65533;}&#65533;&#65533;%FJ&#65533;V&#65533;7&#65533;&#65533;&#65533;&#65533;%u_&#65533;yW:&#65533;B&#65533;&c7&#65533;zy&#65533;QF|&#65533;&#1478;&#65533;&#65533;T&#65533;&#65533;U&#65533;&#65533;|v&#1347;vX`&#65533;&#65533;l&#295;&#65533;&#65533;W&#65533;6?&#65533;&#65533;&#65533;%uM&#65533;&#326;.&#995;,$&#65533;r&#65533;T],&#65533;O&#561;*&#65533;m&&#65533;x&#65533;&#65533;Y&#712;Lv&#65533;ER&#65533;/&#65533;i1_g&#65533;&#65533;&#65533;&#65533;z&#65533;&#65533;&#65533;%01&#65533;E6&#65533;7&#1226;&#65533;8&#65533;&#65533;H&#65533;&#65533;G&#65533;&#65533;&#65533;?p&#454;|&#65533;\&#65533;j&#65533;,&#65533;:&#65533;(s
G(hg&#65533;&#65533;rm&#65533;&#65533;&#65533;&#1000;&#65533;*&#65533;v&#65533;&#65533;{&#65533;&#65533;\_EZ&#65533;W_&#65533;&#65533;&#65533;l&#65533;7&#65533;&#463;&#65533;(&#65533;&#455;&#65533;JF&#65533;&#65533;&#65533;&#65533;}&#65533;&#20599;&#65533;S&#65533;Ov&#65533;!h&#65533;&#65533;&#65533;j&#65533; &#65533;&#65533;r#&#65533;)&#65533;aY,&#1552;-I&#65533;x&#65533;z&#65533;&#65533;fsW&#65533;i&#65533;&#65533;HV&#65533;&#65533;y&#65533;&#65533;W}&#65533;&#65533;&#65533;60h&#65533;T&#1617;V&#65533;&#22862;YY&#65533;&#65533;!&#65533;&#65533;P&#65533;&s&#65533;&#65533;+7&#1413;>&#65533;V&#65533;<&#65533;&#65533;&#1879;ae&#65533;1Yw:yt<&#1619;	h&#65533;0QL`h&#65533;&#65533;U	&#65533;s&#65533;&#65533;hxx&#65533;&#65533;&#65533;K8ze&#65533;&#1112;yWy&#65533;[&#65533;&#65533;&#65533;Y&#65533;&#65533;&#65533;&#65533;&#65533;b&#65533;&#1602;3&#65533;0&#65533;Do&#65533;&#65533;&#65533;BenT&#65533;o&#65533;Sr&#65533;4&#65533;p&#461;&#65533;H&#65533;&#65533;bZ&#65533;&#65533;&#65533;C&#65533;+f&#65533; &#65533;&#65533;&#65533;i&#65533;&#65533;JH&#65533;N&#65533;(&#65533;Y'&#65533;&#65533;&#65533;&#65533;&#65533;&#65533;|w&#65533;&#65533;y&#65533;&#65533;)&#65533;Z)&#65533;&#65533;)g&#65533;&#468;&#65533;&#65533;K&#65533;&#65533;&#65533;&#65533;IPF"my&#65533;&#65533;T&#65533;MKez0Y&#65533;f&#65533;vai&#65533;z&#65533;|X&#65533;&#65533;E&#65533;&#65533;&#65533;-&#65533;&#65533;k&#65533;&#65533;&#65533;&#65533;&#65533;&#6217;&#65533;	&#65533;&#65533;&#65533;&#65533;7&#65533;&#65533;9&#65533;&#65533;&#65533;-&#65533;9&#65533;&#65533;&#65533;&#65533;y&#65533;&#65533;H&#65533;&#65533;IXY&#65533;i&#65533;&#65533;&#65533;&#65533;.&#65533;&#65533;x&#65533;P&#65533;}n&#65533;&#65533;&#65533;r&#2009;&#65533;&#65533;T&#65533;l i&#65533;&#65533;&#284;<9l&#65533;G&#65533;o&#65533;&#65533;Ii?&#65533;&#65533;&#65533;I&#65533;#&#65533;9&#65533;I&#65533;&#65533;&#512;z\z&#65533;'&#65533;&#65533;&#65533;&#65533;9&#65533;&#43604;&#65533;+i&#65533;a&#65533;&#65533;/
&#65533;X~&g~,&#65533;&#65533;E&#65533;Xv&#65533;&#65533;&#65533;N&#65533;&#1439;&#65533;&#65533;&#65533;&#65533;&#65533;&#65533;z&#65533;e&#65533;&#1184;&#65533;&#65533;d&#65533;&#65533;4&#65533;&#65533;(rN&#65533;&#65533;&#65533;h&#65533;h&#65533;k&#65533;	&#65533;&#65533;&#65533;6&#65533;&#65533;i:&#65533;&#65533;&#65533;V&#65533;&#65533;ey&#65533;|^kf&#65533;aa&#65533;&#65533;bP&#65533;&#65533;7)&#65533;&#65533;&#65533;&#65533;&#65533;&#65533;c&#65533;g&#65533;xS*Q&#65533;}&#65533;&#35325;IaJ&#65533;&#65533;&#65533;&#65533;&#65533;&#65533;&#65533;y&#65533;&&#65533;*&#65533;Tj&#65533;&#65533;X&#65533;v&#65533;_&#65533;&#65533;!&#65533;&#65533;&#65533;3&#65533;*x&#1384;&#65533;*j&#65533;4@#G :&#65533;&#65533;h&#65533; H&#65533;&#65533;
T%X&#65533;&#65533;:&#65533;&#65533;9e&#65533;&#65533;&#65533;&#65533;&#65533;&#65533;&#1634;&#65533;&#65533;&#65533;yw&#65533;&#65533;I&#65533;0&#65533;&#65533;n&#65533;&#65533;X&#65533;&#65533;&#65533;&#39305;&#65533;&#65533;D&#65533;M&#65533;b.&#65533;&#65533;&#65533;&#65533;&#402;O&#665;&#65533;r&#65533;X&#65533;"4!Z*Px&#65533;&#65533;;	&#65533;>Y&#65533;	&#65533;`&#65533;x(Z&#65533;Om&#397;&#65533;&#65533;&#65533;&#65533;X&&#65533;&#65533;&#1500;oc&#65533;&#65533;:&#65533;&#51757;&#65533;&#65533;S&#65533;Ew&#65533;&#65533;W&#291;P&#1696;&#65533;&#65533;	&#65533;&#65533;\&#65533;y&#65533;&#65533;qJ&#65533;9*&#65533;Z&#65533;&#65533;g&#65533;&#65533;a&#65533;m&#65533;o&#65533;Y&#65533;&#65533;&#65533;&#65533;z~.&#65533;Zkg$&#8521;(b&#65533;K&#65533;Bz}&#65533;&#65533;&#65533;&#65533;&#65533;&#65533;*&#65533;&#65533;&#1699;F[&#65533;H&#730;I[&#65533;C&#65533;U&#65533;&#65533;P&#65533;&#1587;$&#65533;&#65533;PB&#65533;I&#65533;&#65533;&#65533;&#65533;8&#65533;&#65533;U&#65533;k&#65533;&#65533;&#65533;&#65533;z&#65533;`&#65533;&#65533;&#65533;&#1428;by&#65533;:&#65533;otY&#65533;&#65533;)&#65533;p[&#65533;&#65533;&#65533;&#65533;&#65533;&#65533;&#65533;{&#65533;M&#65533;&#65533;&#65533;&#44340;&#65533;w;xs|&#65533;&#65533;d{&#65533;f&#65533;&#65533;&#65533;&#65533;u&#65533;&#65533;&#65533;&#65533;e\&#65533;&#65533;J&#65533;2{&#65533;&#65533;&#695;'&#65533;&#65533;&#65533;&#65533;(R&#65533;A &#65533;qU9&#65533;<&#65533;&#65533;K&#65533;&#65533;&#65533;&#65533;g+&#537;&#65533;&#65533;&#65533;&#65533;b&#1768;&#65533;)&#65533;J&#1205;&#65533;w&#65533;&#65533;&#664;&#65533;&#65533;2&#65533;K&#65533;:&#65533;}*&#65533;G&#65533;&#65533;&#65533;s&#65533;3[&#65533;&#65533;&#65533;&#65533;&#65533;s&#65533;&#65533;g8&#65533;&#65533;&#663;6&#65533;8\&#65533;b&#65533;G&#65533;k&#65533;&#65533;{&#65533;&#65533;&#65533;	y9&#506;&#765;~&#65533;.7S{D&#65533;&#5689;@&#65533;g&#1572;&#65533;U&#65533;&#65533;&#65533;2&#836;&#65533;&#65533;&#65533;D&#1754;&#65533;&#65533;&#65533;k&#65533;&#65533;&#65533;&#65533;:
gl&#65533;&#19131;&#65533;&#65533;U&#65533;C&#65533;"KJC&#65533;&#65533;f+y&#65533;;&#65533;xk&#65533;Z&#65533;z+&#65533;&#65533;&#65533;&#65533;&#65533;&#65533;&#65533;z&#65533;&#65533;ix&#65533;&#65533;&#65533;"&#65533;BI*&#65533;iZ&#65533;a&#65533;a&#65533;&#65533; &#65533;&#65533;;&#65533;&#65533;&#65533;&#65533;Y&#65533;&#65533;&#65533;&#134;&#65533;&#65533;&#65533;&#65533;D+&#65533;&#65533;:&#65533;&#65533;&#1706;Tk&#65533;&#65533;
&#65533; &#65533;-l&#65533;O'&#65533;&#65533;+&#65533;&#65533;K&#65533;i&#65533;0
s&#65533;&#65533;&#65533;&#154;&#65533;&#65533;&#65533;&#59748;&#65533;&#65533;!&#65533;&#65533;'N&#818;);m&#65533;&#65533;&#367;IC&#65533;&#65533;M&#1765;*&#65533;KA&#65533;&#65533;&&@&#65533;&#65533;Q&#65533;y&#65533;[&#65533;k&#65533;E&#65533;v&#65533;Vx&#65533;&#65533;2,&#65533;&#65533;K&#65533;c&#65533;&#1733;&#65533;{c&#65533;&#65533;`\&#65533;&#65533;V&#65533;&#65533;&#65533;&#65533;&#65533;S&#65533;&#65533;&#65533;e&#65533;&#65533;&#65533;&#65533;b&#65533;&#65533;&#65533;{Q&#65533;&#65533;[&#65533;&#65533;&#65533;&#65533;&#65533;&#65533;&#65533;9&#65533;&#65533;)&#65533;&#65533;&#65533;&#65533;&#65533;z&#65533;&#468;l&#65533;&#65533;I&#65533;Nv&#65533;&#65533;&#65533;&#65533;&#410;s&#65533;&#65533;XnkqcK&#65533;^h&#65533;L&#65533;`&#65533;&#65533;&#65533;f&#65533;&#65533;&#65533;&#65533;Z&#65533;Rk&#65533;3&#65533;-&#65533;&#1893;&#65533;&#65533;[&#65533;S&#65533;&#65533;H&#65533;Ir&#65533;&#65533;&#65533;al&#65533;L&#65533;&#65533;&#672;O&#65533;&#65533;	n&#65533;&#65533;&&#65533;h&#65533;&#65533;&#65533;&#65533;&#65533;&#65533;N&#1612;&#65533;&#65533;n6Vy9&#65533;&#65533;&#1334;_&#65533;x&#524;&#65533;&#65533;9&#65533;&#1790;V&#65533;&#65533;@j!&#65533;&#65533;&#65533;|\&#879;S&#65533;m&#65533;&#935;|&#65533;&#65533;&&#65533;&#65533;&#65533;&#65533;+{&#65533;|&#65533;  !&#65533;   ,    ?C &#65533;&#65533;a&#65533;&#65533;j&#65533;&#65533;b&#65533;&#65533;&#65533;o:&#65533;&#65533;&#65533;&#65533;&#65533;&#65533;&#65533;&#65533;&#65533;&#65533;&#65533;&#65533;&#65533;&#65533;&#65533;&#65533;&#65533;&#65533;&#65533;&#65533;	&#65533;&#65533;&#65533;&#65533;&#65533;&#65533;&#65533;	&#65533;&#65533;&#65533;&#65533;&#65533;&#65533;&#65533;&#65533;&#65533;&#65533;&#65533;&#65533;&#65533;&#65533;%&#65533;'&#65533;h&#65533;&#65533;(&#65533;C&#65533;r&#65533;&#65533;&#65533;&#646;h&#65533;#&#65533;&#65533;&#65533;&#575;&#65533;r&#65533;&#65533;&#65533;&#65533;&#65533;&#65533;&#65533;'&#65533;&#65533;&#65533;&#65533;&#65533;&#52522;hE&#65533;t&#65533;&#65533;&#65533;&#65533; P&#65533;&#65533;l9&#65533; A&#65533;&#65533;&#65533;9&#65533;&#65533;+H&#65533;J?&#65533;t&#65533;I&#65533;&#529;A&#461;&#1650;-&#65533;&#65533;&#65533;I&#65533;&ax&#65533;&#65533;&#65533;C&#65533;&#65533;2&#65533;&#65533;1&#65533;&#65533;''&#65533;&#65533;L&#65533;&#65533;&#65533;&#981;@o&#65533;Jf&#65533;&#65533;9Q*&#65533;&#627;i&#980;E_&#156;Z&#65533;&#65533;&U&#65533;R1&#65533;&#65533;k8M&#1066;&#635;&#1717;&#65533;&#1459;&#65533;V&#65533;c&#65533;&#65533;C&#65533;UX&#65533;&#8010;E&#65533;&#65533; m&#65533;&#65533;&#65533;&#65533;[&#65533;&#65533;E&#65533;&#65533;!v&#65533;&#65533;6f&#65533;&#65533;%&#65533;&#65533;am2&#65533;_!=6L9&#65533;e&#65533;Y3k&%W+&#65533;&#65533;&#65533;]&#65533;0bfL&#65533;	NI=&#65533;	 &#65533;&#65533;&#65533;qbU&#1336;&#65533;}&#65533;7&#65533;&#65533;&#65533;HX&#65533;TvP&#65533;&#65533;i&#65533;&#65533;p'J&#65533;&#65533;&#65533;&#65533;&#65533;&#65533;T&#65533;Kjg&#65533;&#65533;&#65533;&#65533;&#65533;R&#65533;OU&#65533;?&#65533;&#65533;&#65533;i&#65533;&#65533;&#65533;&#65533;&#65533;&#65533;w&#65533;&#65533;&#65533;>=[&#65533;&#65533;&#65533;&#65533;u&#2030;&#65533;&#65533;&#65533;&#65533;2W:&#65533;&#65533;&#65533;&#1473;N&#65533;W/&#65533;vA&#65533; g&#65533;8e&#65533;&#65533;&#65533;&#65533;&#65533;cy&#65533;&#65533;&#65533;W>&#65533;U\&#65533;&#65533;2&#265;&#65533;&#65533;C&#65533;'&#65533;$&#65533;h&#1096;X&#65533;e&#65533;&#65533;"&#65533;&#65533;&#65533;n&#65533;&#65533;&#65533;j&#65533;&#65533;J0&#65533;VSE;&)&#65533;&#65533;n&#65533;&#65533;&#65533;c&#65533;i\PDV&#65533;&#65533;Q &#65533;&#65533;NilG tBi&#65533;P&#65533;&#65533;17P^.&#65533;w&#65533;Qi&#1883;&#65533;&#65533;i&#65533;m&#65533;&#65533;3&#65533;&#65533;&#65533;I&#65533;Z&#65533;&#65533;(-"H_&#65533;&#65533;&#21960;&#65533;jx&#65533;&#65533;f&#65533;&#65533; ]|&#65533;&#2322;Qz&#31059;$ &#65533;`5b&#65533;L1f&#65533;ae&#65533;'&#65533;&#65533;F&#65533;&#65533;&#65533;H&#65533;8F~&#65533;&#65533;&#65533;(&#65533;&#65533;X`&#65533;(&#65533;BXJc3&#65533;&#65533;;&#65533;&#65533;&#65533;&#65533;L&#65533;&#65533;F&#65533;&#65533;!&#65533;)F*&#65533;&#65533;&#65533;45&#65533;&#65533;o&#65533;&#65533;ex&#65533;vKEc~)&#65533;wC&#65533;9&#65533;V
TRk&#65533;&#65533;uqr&#65533;Zy&#65533;]&#65533;&#65533;_h&#65533;&#65533;%&#65533;~&#1349;G +(p&#65533;<H:&#65533;&#65533;&#65533;&#65533;w&#65533;&#65533;&#65533;9&#65533;&#65533;&#65533;&#65533;&#1648;g&#65533;&#65533;B&#65533;&#65533;&#65533;&#65533;&#1365;&#65533;&#65533;&#800;j&#65533;%Si%[&#65533;&#65533;&#37168;8P&#65533;&#65533;4^2`&#65533;3&#721;.A,&#65533;&#65533;&#65533;;&#65533;&#65533;&#65533;&#65533;t&#65533; &#65533;&#65533;$&#65533;&#474175;:&#65533;M&#65533;&#65533;{&#1294;&#65533;&&#65533;Q&#65533;&#65533;eT[DI&G&#65533;n&#65533;^&#65533;G&#65533;td&#65533;5&#65533;T&#65533;x&#65533;4%KS&#65533;+^Kb&#65533;&#1324;ll&#65533;&#65533;&#65533;O&#65533;m&#1276;&#65533;&#65533;&#65533;&#65533;&#65533;&#65533;&#65533;/WI*&#575;O&#65533;&#65533;&#65533;	&#65533;(&#65533;&#65533;&#65533;&#65533;&#65533;Sr#&#65533;V&#65533;&#65533;vq"h&#390;&#65533;&#65533;W&#65533;&#65533;&#65533;&#65533;&#65533;&#65533;&#65533;#Cb
&#65533;&#65533;&#65533;&#65533;&#65533;s&#65533;&&#65533;h&#65533;N|jg!&#65533;\&#65533;;&#65533;&#65533;&#300;&#65533;\&#65533;&#65533;Y&#65533;&#65533;E&#65533;&#65533;,&#65533;E:&#65533;&#65533;&#65533;&#65533;F&#338;&#65533;s&#868;&#65533;&#65533;&#65533;=&#65533;&#65533;^-&#65533;&#65533;rQ&#65533;&#65533;&#65533;&#65533;&#1369;&#65533;&#65533;&#65533;fl&#622;s&#65533;&#65533;t&#65533;&#65533;h&#1783;&#65533;&#65533;Nk'&#65533;&#65533;&#65533;&#65533;_&#65533;&#65533;D$ &#65533;&#65533;&#65533;&#65533;R&#65533;&#65533;&#65533;&#65533;q&#65533;` #7&#65533;

p &#65533;&#65533;&#65533;6&#65533;?&#1902;v&#65533; &#65533;&#65533;D8&#65533;R`S&#65533;c&#65533;dP&#65533;0&#65533;eu}y&#65533;<J&#65533;&#65533;EAx&#65533;&#65533;]&#65533;v&#65533;~pskmg&#65533;eeI~S&#65533;&#65533;&#508;&#65533;8s8&#65533;&#65533;&#65533;&#65533;&#65533;Y1{R&#65533;9&#65533;=.&#65533;&#65533;I_x&#65533;r&#65533;&#65533;&#65533;&#65533;Hbj&#65533;&#65533;&#65533;w&#65533;&#65533;&#65533;MK&#65533;&#65533;&#65533;I&#65533;8&#65533;&#65533;&#65533;Io&#545;&#65533;&#65533;H6&#65533;&#1089;_
&#65533;D#&#65533;	0G\
\`d&#65533;&#65533;8&#1169;&#65533;&#65533; &#65533;JB&#386;d&5&#65533;I&#65533;q&#65533;#&#65533;5&#65533;'&#65533;&#65533;&#65533;u"Y&#65533;&#65533;b&#65533;&#65533;&#65533;nBe&#65533;
y&#65533;v&#65533;&#805;-?&#65533;K^&#65533;Ri:l&#1579;&#65533;b.M&#65533;&#65533;&#65533;&#65533;&#65533;g&#1859; ]"&#65533;C&#65533;eE&#65533;x&#65533;]&#65533;&F&#65533;&#65533;&#65533;~&#65533;_&#65533;&#65533;(72&#65533;&#65533;&#65533;&#65533;B&#65533;&#65533;&&#506;&#65533;/&#65533;z&#65533;'&#65533;g6@bs&#65533;(&#65533;&#65533;&#65533;5@&#65533;&#65533;&&#65533;2Xd#I&#65533;&#65533;"(&#65533;>$h&#65533;K&#65533;&#65533;&#65533;&;i&#65533;O&#65533;C&#65533;&#65533;&#65533;*&#65533;&#65533;&#65533;&#65533;uc&#1144;&#692;&#65533;&#65533;CiE&#65533;K\&#65533;hX&#65533;L^&#65533;"&#65533;p&#65533;!&#65533;b&#65533;&#65533;&#65533;&#65533;mba1?&#65533;i+&#65533;E!&#65533;&#65533;L1&#65533;&#65533;&#65533;&#1437;r&#65533;&#732;&#65533;$&#65533;Q&#65533;&#65533;v&#65533;&#65533;o&#65533;&#65533;<&#65533;??&#65533;&#1828;>&#65533;&#65533;?N8&#65533;G&#65533;&#65533;Bj&#1078;&#65533;&#65533;=&#65533;&#65533;&#65533;Q&#1093;u&#65533;&#65533;&#65533;XU&#65533;&#65533;&#1413;&#65533;&#65533;%)?&#65533;fX&#65533;*U	(&#65533;XK&#65533;EBV&#65533;&#65533;&#65533;.&#65533;W&#65533;Z&#65533;&#65533;&#65533;&#65533;&#65533;&#65533;yQz S &#65533;&#65533;3&#65533;&#65533;{4&#65533; \h&#65533;&#65533;&#65533;&#65533;&#65533;6&#65533;&#65533;&#65533;@&#65533;&#65533;Q&#1307;8&#65533;z&#65533;&#1576;&#65533;m55&#65533;&#65533;&#65533;&#65533;&#65533;&#65533;&#65533;-i'&#65533;jbg&#65533;&#65533;&#65533;F&#65533;q^\5V&#1660;zW|&#65533;V&#65533;e&#65533;g_lp&#65533;u&#65533;&#65533;&#1088;
&#65533;&#65533;&#65533;r@&#65533;&#65533;Te&#65533;&#65533;P&#65533;B&#65533;&#1429;&#65533;&#65533;x6&#65533;&#65533;0&#65533;&#65533;&#872;N&#553;P&#65533;&#33063;&#65533;!OfR&#65533;NE)&#65533;&#65533;.&#65533;Y&#906;fB&#65533;CC&#65533;&#65533;'&#65533;&#65533;4o&#65533;F&#65533;u&#65533;	_k&#65533;b&#65533;&#65533;&#65533;0Sd&#65533;&#1472;&#65533;&#65533;:Y&#65533;I&#65533;&#65533;&#65533;&#65533;v\&#65533;&#65533;&#65533;p&#65533;&#65533;.&#65533;&#65533;n&#65533;&#65533;*&#65533;&#65533;&#65533;z&#65533;x&#65533;O&#65533;k2X9&#65533;&#1493;!&#65533;L&#65533;0&#65533;]&#65533;*&#65533;&#65533;rC@W&#65533;&#65533;&#65533;&#65533;foD&#65533;&#65533;ek&#65533;b&#65533;&#65533;&#65533;~]&#65533;_&#65533;t&#65533;&#65533;&#65533;&#65533;&#65533;"&#65533;&#1084;&#65533;&#65533;&#65533;-0&#65533;L&#65533;_&#65533;(4&#65533;&#65533;s,&#65533;&#65533;&#65533;	K&#65533;.#H&#65533;W&#65533;#&#65533;&#65533;0-&#65533;?(&#65533;&#1147;{&#65533;k;7&#65533;&#65533;~&#65533;&#65533;i&#65533;&#65533;To&#65533;Y&#65533;&#65533;&#65533;q&#65533;4G&#65533;&#65533;I&#65533;=N&#65533;&#65533;&#65533;Z&#65533;&#65533;V&#65533;&#65533;5^vo&#65533;&#65533;	&&#571;&#2029;&#65533;Z&#65533;e&#65533;&#65533; &#65533;G&#65533;!/Q&#65533;&#65533;&#65533;r&#65533;&#65533;Y&#65533;/\~&#65533;;&#65533;&#65533;&#65533;C&#65533;&#65533;
&#65533;,&#65533;j|&#65533;&#65533;R&#65533;.&#65533;,&#65533;Mt&#65533;
^&#65533;MKF&#13939;&#65533;&#65533;&#65533;&#65533;	&#65533;&#65533;-&#65533;q&&#65533;&#65533;&#1653;
g&#65533;&#65533;&#65533;&#848;&#65533;o~&#65533;{&#65533;6&#65533;&#65533;&#65533;&#65533;,&#65533;&#65533;&#65533;&#65533;IL&#65533;e&#65533;&#65533;&#65533;o&#65533;b	Uo&#65533;cP&#65533;:}&#65533;N&#65533;&#65533;&#65533;&#65533;p&#65533;j&#65533;&#516;&#65533;&#65533;&#65533;Y&#65533;&#65533; "&#65533;&#65533;K&#65533;&#65533;%h&#65533;&#65533;&#65533;D-&#1832;&#65533;&#65533;&#65533;&#65533;&#65533;&#65533;!W&#65533;&#65533;';rc#&#65533;-&#65533;&#65533;_&#65533;,&#65533;Q&#65533;&#65533;&#65533;cV&#65533;H&#65533;#&#65533;&#65533;)W&#65533;&#65533;"8&#65533;}-&#65533;&#65533;&#65533;|&#65533;K&#65533;&&#65533;&#65533;&#65533;\&#65533;n&#65533;a&#65533;Fx&#65533;&#65533;&#65533;&#65533;&#65533;&#65533;V&#65533;{&#65533;&#65533;>&#65533;Wb&#65533;A&#379;P&#65533;&#65533;&#65533;mK&#65533;f&#65533;&#65533;&#65533;&#65533;c&#65533;Ok&#65533;~G8&#487;+d&#65533;<C:&#65533;&#65533;r&#65533;d&#65533;W1&#65533;&#65533;&#65533;,&#65533;8&&#65533;Z&#65533;&#65533;&#65533;l&#65533;&#65533;&#65533;?B[&#65533;&#65533;#b}	&#65533;&#55127;2&#65533;K^&#65533;&#65533;F&#65533;:m&#65533;d&#65533;&#65533;V&#65533;I\&#65533;+z&#65533;vv&#65533;X&#65533;&#65533;G%&#65533;&#65533; X&#65533;&#65533;&#65533;&#181;&#65533;&#65533;A&#903;&#65533;&#65533;&#65533;>&#65533;&#65533;k&#65533;&#65533;o&#65533;&#65533;&#65533;&#65533;&#65533;&#65533;&#65533;&#65533;v&#65533;a&#65533;z&#65533;OoI&#65533;&#65533;N&#65533;&#65533;f&#65533;&#65533;nu&#65533;}&#65533;&#65533;&#65533;&#65533;&#65533;&#65533;E~p&#65533;x&#65533;&#22748;&#65533;&#65533;_&#65533;g&#65533;&#65533;y&#65533;&#65533;g&#65533;F0H&#65533;v&#65533;&#65533;&#65533;&#65533;z&#65533;W&#65533;&#65533;+f7D&#65533;&#65533;^c{J&#65533;1)&#65533;4&#65533;&#65533;X&#65533;5H&#65533;#n&#1910;{$x&#65533;&#65533;Wb&#65533;&#65533;Y&#65533;&#65533;uNs|bs{c&#65533;|&#65533;G}&#65533;&#65533;&#1559;&#65533;&#65533;&#1463;&#65533;6&#65533;&#65533;7p&#65533;&#65533;|Bxv&#65533;&#65533;}&#65533;'a&#65533;WjL&#65533;ctq;&#65533;&#65533;T&#65533;cWTXy&#65533;F{%n&#65533;$zXH&#65533;&#65533;&#65533;wiW&#65533;y&#65533;rY0@g&#65533;&#65533;x&#1029;E&#65533;&#65533;&#65533;gt8gz&#65533;&#65533;e&#65533;&#65533;; &#65533;&#65533;&#1478;&#65533;&#65533;&#65533;X&#65533;&#65533;_&#65533;&#65533;&#65533;`L&#65533;&#65533;:r&#65533;m%&#65533;&#65533;<['i&#65533;&#65533;&#65533;6'8&#1219;7&#515;&#65533;&#65533;&#65533;:&#65533;vE&#65533;}&#65533;8&#65533;&#65533;&#65533;o4"~&#65533;bU&#1905;N=&#65533;p&#65533;G\&#65533;j&#65533;d&#65533;8&#65533;&#65533;&#65533;&#65533;&#453;&#65533;P@&#65533;&#65533;.&#65533;&#65533;:f%A&#65533;(&#65533;&#65533;&#65533;e&#65533;tX&#65533;rxA&#65533;&#65533;s\w;&#65533;&#65533;zz&#65533;&#65533;GwR#&#321;-&#65533;&#65533;.R*"a&#65533;&#65533;Jiv&#65533;&#65533;&#65533;&#65533;&#65533;qn&#65533;&#65533;&#65533;&#65533;&#65533;j&#65533;3'y7h4&#65533;&#65533;x}&#65533;8&#65533;X&#65533;&#65533;x&#65533;8h&#65533;&#65533;&#65533;&#65533;s7>&#65533;&#65533;&#65533;}j'&#65533;&#65533;bZ6u[&#65533;&#65533;%&#65533;/&#65533;%&#65533;~b&#65533;xLT&#65533;&#65533;&#65533;x&#65533;&#65533;]*h&#65533;&#65533;&#65533;`&#65533;6&#65533;&#523;&#65533;&#65533;&#65533;wy&#65533;&#65533;y&#65533;&#65533;l[veF&#65533;zo&#1554;&#65533;&#65533;'&#65533;&#65533;`&#65533;)&#65533;&#1536;&#65533;&#65533;h0&#65533;Ub3$&#65533;m-&#65533;t&#65533;&#65533;Ci(&#65533;&#1288;&#65533;&#65533;`&#65533;&#65533;E&#65533;h&#65533;&#65533;Z&#65533;&#65533;|&#65533;8&#65533;&#65533;X&#65533;&#65533;&#65533;v=H#&#65533;&#65533;s&#65533;q&#65533;G&#65533;&#65533;X\W%?w&#65533;&#65533;6Y?j&#1610;&#65533;&#65533;'&#65533;W8E&#65533;&#65533;&#65533;&#65533;&#65533;z&#65533;ac8&#65533;eXM&#65533;3X;w79&#65533;&#65533;&#65533;	&#65533;l&#65533;4&#65533;4	&#65533;L8)&#65533;&#65533;&#65533;Q!S&#65533;v:&#65533;@R&X&#65533;D&#65533;u2&#65533;&#65533;&#65533;&#65533;Y&#65533;&#65533;&#65533;a&#65533;9&#65533;mQ&#65533;2X&#65533;&#65533;T&#65533;&#65533;&#65533;h&#65533;&#65533;s&#65533;X)&#65533;&#65533;&#65533;&#65533;H&#65533;)&#65533;&#65533;&#65533;u&#65533;~lcq&#65533;&#65533;;&#1424;l&#65533;x&#65533;E&#65533;q)Z<> q&#65533;1Bd&#65533;&#65533;y5&#65533;&s&#65533;%s 9Md&#65533;&#65533;8&#65533;&#65533;Wu!G&#65533;L&#65533;&#1849;^&#65533;%btX&#65533;`&#65533;&#65533;6&#65533;&#65533;&#65533; &#65533;&#65533;m&#65533;&#65533;&#210;1ig&#65533;&#65533;{&#65533;&#1628;&#65533;&#65533;`&#65533;L8&#65533;&#65533;&#65533;$&#65533;&#65533;w|&#65533;3x3]&#65533;&#65533;
&#65533;&#65533;&#65533;;a&#65533;o&#65533;R&#65533;&#65533;`i&#65533;&#65533;T&#65533;&#65533;b&#65533;'&#65533;&#65533;&#65533;m&#65533;&#65533;(&#65533;&#65533;j&#1266;$v&#65533;&#65533;eR
&#65533;&#65533;&#65533;7&#65533;	&#65533;&#1623;~	&#65533;&#65533;'&#65533;&#65533;&#65533;&#65533;&#65533;]Ph P&#65533;t&#65533;&#65533;ui];&#65533;&#65533;&#65533;9_&#65533;&#65533;B	&#65533;:Y&#65533;&#65533;&#65533;f&#65533;&#65533;&#65533; xs&#65533;&#65533;&#65533;&#65533;y&#65533;&#65533;&#65533;&#65533;&#65533;4t\&#65533;g&#1108;S&#65533;D"&#65533;&#65533;9&#213;r&#65533;g&#65533;&#65533;&#65533;Y;&#65533;9T&#65533;x_&#65533;&#65533;&#65533;9&#65533;&#65533;&#65533;&#65533;c&#65533;.&#65533;&#65533;&#65533;&#487;`(&#65533;&#65533;Op&#65533;&#65533;&#65533;&#65533;&#65533;V&#65533;r&#65533;8b&#65533;&#65533;6	&&#65533;<yi&D&#65533;&#1337;&#65533;=@Z&#65533;A&#65533;&#65533;&#1737;&#65533;&#65533;&#65533;&#65533;  &#65533;s&#65533;D&#65533;^&#65533;+&#65533;t&#65533;&#65533;&#65533;I&#38948;&#43614;&#65533;&#65533;:&#65533;!&#65533;&#65533;&#65533;`&&#65533;^&#65533;VL&#873;|"(l&#65533;`&#65533;[&#65533;&#65533;i&#65533;&#65533;j|M&#65533;L&#1544;n&#65533;&#65533;&#65533;&#65533;&#65533;
&#65533;o&#65533;&#65533;&#65533;&#65533;&#697;=<&#65533;&#65533;&#65533;uj&#65533;&#65533;&#65533;%&#65533;&#65533;pB&#65533;&#65533;U&#65533;&#17409;&#65533;&#65533;V&#65533;VhF&#65533;&#1676;&#65533;J(_=&#65533;X&#65533;1z&#65533;St &#65533;k&#65533;&#297;&#65533;Jk&#184;'&#65533;9@^n&#65533;&#65533;Es&#65533;&#65533;&#65533;&#2025;/Z(H&#65533;&#65533;&#65533;H&#43707;JVK&#65533;+:[P!&#65533;8&#65533;q&#65533;?7b1A1 &#65533;&#65533;"&#65533;We&#65533;Y&#65533;&#65533;&#65533;t&#65533;&#65533;K&#65533;*\&#65533;j v@&#65533;Z;5=&#65533;g&#65533;	[&#65533;&#65533;SK%&#65533;Z&#307;r&#1069;t&#65533;&#65533;c&#65533;O&#65533;j&#37550;&#65533;Z&#65533;&#65533;Z&#65533;&#65533;&#65533;E$f&#65533;k-J\)&#65533;&#65533;9&#65533;S&#65533;&#65533;&#65533;&#1391;&#65533;&#65533;&#65533;g&#65533;8hkt++&#65533;95E/W^!P&#65533;&#65533;&#1256;&#65533;&#65533;x&#65533;&#65533;&#746;.&#1752;&#65533;&#65533;&#65533;Y&#65533;&#65533;DCD&#65533;&#65533;&#65533;&#65533;&#65533;W&#65533;&#65533;&#65533;&#65533;A:&#65533;&#65533;&#65533;&#650;?&#65533; &#65533;z>&#65533;+&#65533;2&#65533;&#65533;&#65533;X&#65533;5&#65533;&#65533;p&#65533;4>&#65533;TE`-5k&#65533;7&#65533;&#65533;+W&#65533;3>&#65533;&#65533;T&#65533;&#65533;&#65533;E&#65533;	&#43871;8&#65533;)O&#65533;&#65533;!&#65533;&#65533;R&#65533;GU&#65533;&#65533;s	0&#65533;:&#65533;&#65533;&#65533;&#65533;&#576;&#65533;&#544;`(&#65533;{&#65533;b&#65533;4e&#65533;&#65533;f&#65533;&#65533;6z&#65533;&#232;&#65533;&#65533;j&#65533;r&#65533;V&#65533;v&#65533;
&#232;&#65533;)8~&#65533;u&#65533;K_t&#65533;&#65533;&#65533;&#46257;&#65533;e*&#65533;(&#65533;&#65533;&#491;,iI&#65533;
m&#65533;<&#65533;GE&#48287;&#65533;&#65533;&#65533; &#65533;&#65533;E&#65533;&#65533;5@&#65533;[&#65533;&#65533;&#65533;>"P&#65533;L`&#65533;&#65533;&#65533;&#65533;&#65533;&#65533;%0@&#65533;&#65533;&#65533;&#65533;[M&#1235;:&#65533;&#65533;&#65533;&#65533;&#65533;4&#65533;j&#65533;&#65533;q}Z&#65533;&#219;,&#65533;&#65533;B&#65533;&#65533;&#65533;&#28092;&#65533;fY3&#65533;{K&#65533;&#65533;_;&#65533;{)/D&#765;$)A(&#65533;&#65533;&#65533;&#701;&#65533;&#65533;&#1059;&#65533;9&#65533;r&#65533;&#65533;E&#65533;u&#65533;Z&#65533;[e&#65533;&#446;q8&#65533;Vz&#65533;BTo/&#65533;&#65533;&#65533;&#65533;c&#65533;&#65533;&#65533;?&#327;&#65533; [ww&#65533;&#65533;&#65533;&#65533;&#65533;W?4p&#65533;Q&#65533;%&#65533;5&#65533;<&#65533;f[&#65533;&#65533;&#65533;,^\&#326;\P&#65533;Z&#65533;qe&#65533;0=&#65533;&#65533;&#65533;&#65533;>&#65533;&#65533;(&#65533;&#65533;*&#65533;q &#65533;&#65533;P&#65533;S&#65533;+&#65533;t&#65533;&#65533;:&#65533; &#65533;&#65533;&#65533;$H&#65533;z]&#65533;&#65533;Rq&#65533;MX&#65533;p&#1220;&#65533;&#65533;[&#65533;k&#310;&#65533;&#65533;&#65533;&#65533;&#278;&#14094;:&#65533;Q\&#65533;&#65533;j&#65533;M&#65533;
v&#65533;&#65533;&#65533;&#1783;&#65533;[&#65533;vh&#65533;.&#65533;&#65533;[L&#65533;k&#65533;&#65533;	a<&#65533;ul&#65533;	&#65533;&#65533;&#65533;i&#65533;&#65533;&&#65533;&#65533;&#65533;T\&#65533;#&#65533; &#65533;&#65533;&#525;&#65533;%&#65533;<&#65533;&#65533;&#65533;Ap&#521;W&#65533;&#65533;&#65533;j2I&#65533;#&#65533;B0&#65533;&#65533;&#65533;&#65533;&#65533;8`b9&#65533;l	&#65533;
&#65533;$j6 &#65533;Q]&#249;&#65533;&#65533;4&#65533;&#798; &#65533;F	&#1179;&#65533;&#65533;&#65533;&#688;5&#65533;k&#1643;&#65533;I|&#65533;J&#65533;f&#65533;; p&#65533;&#65533;"&#65533;&#65533;&#65533;/6&#65533;&#65533;&#65533;/ih&#65533;&#65533;&#65533;s&#65533;&#65533;&#65533;Wj&#65533;1]&#65533;=\t&#65533;D:&#65533;&#65533;&#65533;&#65533;KTZ&#65533;&#65533;&#65533;@&#65533;&#878;&#65533;&#65533;&#65533;&#65533;*&#1704;&#65533;&#65533;Dd&#65533;&#65533;#	&#65533;6&#65533;[R&#65533;&#65533;T&#65533;&#65533;&#65533;&&#65533;&#65533;&#65533;&#65533;&#65533;k&#65533;&#65533;|&#148;&#65533;&#65533;Ky&#65533;&#65533;R&#65533;&#65533;j&#1032;:&#65533;Eu&#65533;&#65533;;&#65533;&#65533;;dzu&#65533;0&#890;&#65533;%&#65533;&#65533;c&#65533;&#65533;c&#65533;&#65533;&#65533;z&#65533;&#65533;&#65533;&#65533;~&#65533;&#65533;&#65533;&#65533;YHv&#65533;P&#65533;&#65533;$]&#65533;&#1220;&#1184;w&#65533;&#65533;&#65533;&#65533;&#65533;&&#65533;&#65533;u&#65533;&#65533;(&#65533;&#65533;L&#65533;:L&#65533;8&#65533;&#202;u4&#65533;&#65533;&#65533;]+&#799;&#65533;&#65533;g&#65533;&#65533;&#1788;}+&#65533;&#65533;p&#146;w&#65533;L&#65533;&#65533;&#570;h&#65533;<c&#65533;&#65533;%&#65533;&#65533;"&#65533;j
&#65533;I&#65533;&#65533;s&#65533;&#65533;7&#65533;&#65533;:&#65533;&#65533;&#65533;&#1399;g`@kB&#65533;;&#65533;~{&#65533;y&#65533;&#65533;&#65533;-&#65533;&#65533;}&#65533;>&#65533;Ke&#65533;-&#65533;gT&#65533;L&#65533;&#65533;9&#65533;&#65533;  &#65533;&#65533;W|&#65533;&#1641;&#65533;V&#65533;&#65533;%9&#65533;&#65533;`&#65533;n'w&#1562;&#65533;&#65533;	&#65533;5&#65533;W &#65533;3&#65533;" &#65533;&#65533;&#65533;&#65533;:&#65533;&#65533;&#65533;&#65533;D&#294;t&#65533;&#65533;&#528;&#65533;&#65533;&#65533;D9&#65533;X&#65533;w_&#65533;&#65533;"|r&#65533;&#65533;&#65533;&#65533;&#65533;#XI&#65533;L&#65533;58&#65533;H&#65533;&#65533;3&#65533;&#65533;L&#1031;&#65533;&#65533;&#65533;&#65533;&#65533;Tn&#65533;{&#65533;&#65533;Zx&#65533;o&#65533;&#65533;uq&#65533;mA&#65533;&#65533;&#65533;{&#65533;]S&#65533;&#65533;f&#65533;&#1530;5&#65533;&#65533;&#65533;P~&#65533;Qn&#65533;&#1024;9m&#65533; .'&#1992;&#65533;&#1551;&#65533;&#65533; &#65533;&#65533;H&#65533;Vs{&#343;+&#2845;&#65533;@&#65533;&#65533;&#920;C>&#65533;&#1631;&#65533;&#1432;&#65533;d5&#65533;6D&#1321;M&#65533;z&#65533;&#65533;
&#65533;~&#65533;&#65533;&#65533;&#65533;&#65533;;&#65533;E1xX&#65533;Suy &#65533;&#65533;&#65533;)&#65533;nMTg&#65533;'h&#65533;<&#65533;&#65533;)~&#65533;&#65533;&#65533;&#65533;&#65533;&#65533;"J&#65533;&#65533;z&#65533;!V&#65533;%&#65533;d&#65533;&#65533;B&#65533;&#65533;&#65533;&#65533;&#65533;$~"r&#65533;mt&#65533;&#65533;.&#65533;&#65533;D<&#65533;-&#65533;&#65533;&#65533;&#65533;S&#65533;f&#65533;J&#65533;0&#65533;&#65533;H
&#65533;S&#65533;M&#1550;&#1202;&#65533;^M&#65533;KP!` ]&#65533;&#65533;r&#1086;&#65533;
&#413;&#65533;2&#65533;&#65533;&#65533;&#65533;&#65533;&#65533;KC&#65533;&#65533;;&#65533;4 &#65533;9&#65533;Fm&#31438;&#65533;&#65533;&#65533;&#65533;&#1498;&#65533;;r{Xp&#65533;&#65533;6&#65533;&#65533;&#65533;&#65533;&#65533;O!&#65533;{&#65533;&#65533;&#65533;&#65533; /'&#65533;M&#65533;+&#65533;&#730;*N&#65533;&#65533;-&#65533;^y&#65533;&#65533;&#65533;&#65533;&#65533;$&#65533;&#65533;&#65533;=hI&#65533;Ssm&#65533;y>pJ&#65533;&#65533;o&#65533;V~A&#65533;&#65533;8c&#65533;&#65533;>&#65533;H&#65533;&#65533;&#65533;+&#65533;&#65533;<W&#65533;&#65533;  &#65533;&#65533;@&#65533;S&#65533;&#65533;.&#65533;&#65533;&#65533;&#65533;&#65533;&#65533;&#65533;@&#65533;~&#65533; n&#55005;&#65533;>&#65533;&#65533;&#65533;&#65533;&#65533;p&#65533;&#65533;&#65533;&#65533;v&#65533;&#65533;&#65533;&#65533;&#65533;&#65533;&#65533;&#65533;oF&#65533;S_&#65533;T&#65533;o&#65533;Sm&#65533;=&#65533;&#65533;&#65533;= j&#65533;^&#65533;Wm&#65533;&#65533;|&#65533;h_&#65533;e/W_&#65533;&#65533;i&#65533;&#65533;9&#65533;2&#65533;>&#65533;>&#65533;_&#1678;+iw&#65533;U	&#65533;&#65533;&#65533;&#65533;&#65533;&#65533;&#65533;&#65533;&#65533;~&#65533;&#65533;&#65533;&#65533;*&#65533;&#65533;&#65533;&#65533;=&#65533;H&#65533;&#65533;axi)_&#65533;Tv&#52894;S&#65533;&#65533;&#65533;&#65533;&#65533;Y>&#65533;&#65533;-/&#780;&#65533;	&#1284;&#65533;&#65533;d&#65533;&#65533;SP&#508;&#65533;|&#65533;&#65533;o>&#65533;r&#65533;&#65533;^&#65533;H?&#65533;)&#14391;&#65533;(9C&#65533;&#65533;&#65533;Q_&#65533;&#65533;&#1775;m&#65533;&#65533;&#65533;&#65533;zT&#65533;&#65533;G&#65533;K&#65533;&#65533;P&#65533;&#957;&#65533;&#65533;&#65533;H&#65533;&#65533;&#65533;&#65533;&#65533;P&#65533;&#65533;&#313;hil{&#65533;&#65533;&#65533;Lp&#65533;&#65533;&#65533;vO&#65533;&#65533;r&#65533;#&#65533;&#65533;V&#4159;&#65533;&#65533;&#955;q&#65533;&#65533;&#65533;'&#65533;ajob>&#65533;&#65533;&#65533;&#65533;&#65533;&#65533;]E&#65533;&#65533;&#65533; &#65533;&#65533;&#65533;&#65533;&#65533;&#65533;&#65533;&#65533;&#65533;&#65533;]&#65533;&#65533;&#65533;&#65533;&#65533;&#65533;&#65533;&#65533;h&#65533;&#65533;a&#65533;&#65533;:&#65533;&#65533;!!&#65533;&#65533;&#65533;&#65533;&#65533;&#65533;&#65533;&#65533;&#65533;&#761;&#65533;>&#65533;&#65533;&#65533;&#352;&#65533;Y<&#65533;&#65533;~&#65533; l&#65533;&#1997;&#65533;&#911;&#8778;&#65533;&#65533;&#65533;&#28854;&#65533;&#65533;&#65533;	&#65533;&#65533;&#65533;&#65533; &#65533;&#65533;&#65533;&#65533;&#65533;&#65533;%&#1812;&#65533;&#65533;&#65533;&#65533;&#65533;&#65533;P	&#199;!&#65533;&#65533;"&#65533;B&#65533;&#65533;E&#65533;Q&#65533;&#65533;#B&&#65533;&#65533;a&#65533;BtR&#65533;&#65533;&#65533;&#727;0&#65533;&#524;I&#65533;&#65533;L&#65533;8k&#65533;&#65533;p &#65533;&#65533;*&#65533;&#65533;&#65533;&#65533;)t&#1300;&#65533;&#180;&#65533;&#1255;v@&#65533;&#65533;I)EQA&#65533;5k&#65533;`&#65533;&#65533;&#65533;&#65533;#&#65533;&#65533;&#65533;&#65533;&#65533;&#65533;&#65533;p&#1514;Y&#65533;#&#1677;C&#65533;&#65533;%&#65533;_x'm('k&#1518;"&#65533;,&#65533;Z&#65533;&#65533;c&#65533;EI&#65533;lee&#65533;&#65533;y&#65533;e&#65533;QaC~&#65533;L&#65533;&#65533;J&#65533;(c>E&#65533;&#65533;.&#65533;&#65533;"&#65533;	&#65533;&#65533;6&#200;&#1025;&#65533;F8&#65533;:s&#65533;&#65533;&#65533;&#65533;&#65533;&#65533;?&#65533;&#65533;
&&#65533;x&#65533;_&#65533;&#65533;-&#65533;Q&#65533;P"&#388;&#1587;g&#65533;n&#65533;;/Q?&#65533;_&#65533;T&#1271;&#65533;&#65533;e&#65533;&#65533;@3&#65533;&#1049;&#65533;&#65533;&#65533;&#65533;7ejx&#65533;&#65533;1Q&#65533;G &#65533;A`@&#65533;&#65533;&#65533;qD0Ua]&#65533;U\_&#65533;%&#65533;G&#65533;g&#65533;;z93&#65533;OT &#1430;J&#65533;&#65533;&#65533;v&#65533;&#1481;&#65533;&#65533;!&#65533;P&#1037;g&#65533;T&#65533;+&#65533;D&#65533;&#65533;'&#65533;Af&#65533;d&#552;&#65533;&#65533;e=N&#65533;&#65533;&#65533;&#65533;&#65533;&#65533;g&#65533;&#65533;6&#1682;&#65533;&#65533;vZ+A&#65533;&#65533;
&#840;a&#65533; &#65533;%5A%&#65533;&#65533;&#65533;Yp&#65533;&#1573;g&#60451;&#65533;j&#65533;&#65533;&#65533;`&#65533;Q&#65533;&#65533;i&#65533;&#65533;\&#65533;q&#65533;C&#65533;A\&#65533;&#1887;&#65533;v&#65533;gx&#65533;GDBn&#65533;&&#65533;M&#65533;&#65533;K&#65533;&#2020;&#65533;&#1972;W`a%&#65533;D&#65533;&#192;"&#65533;&#65533;&#65533;&#65533;!"fS&#65533;]1&#65533;h&#65533;y &#65533;(E*#&#65533;&#65533;*&#65533;(&#65533;&#65533;&#65533;:*&#65533;&#65533;&#65533;!&#257;I!8fBYc&#65533;6&#65533;&#65533;&&#518;bl2&#65533;&#65533;&#65533;e&#65533;&#65533;1 l&#65533;&#65533;:b&#65533;4M&#65533;&#65533;$(&#65533;@&#65533;&#65533;&#1330;V&#65533;#&#65533;&#65533;&#65533;&#65533;l&#65533;&#65533;I&#763;&#65533;^02&#65533;&#65533;ikk&#65533;
&#65533;&#65533;y&#65533;&#65533;Et&#65533;&#65533;&#65533;qp$&#65533;Fr*&#65533;w7Lh&#65533;&#65533;*&#1200;cP ^&#65533;_&#65533;&#65533;&#65533;|AHZ&#65533;&#65533;1uL&#65533;NK&#65533;&#65533;)b&#65533;~&#65533;2&#65533;&#65533;&#65533;!j&#65533;0&#65533;&#65533;&#65533;&#65533;&#1914;&#65533;&#65533;&#65533;Lq&#65533;&#65533;<S&#65533;&#65533;&#65533;&#65533;&#65533;&#65533;&#65533;&#65533;&#65533;+&#65533;&#65533;&#65533;&#65533;&#65533;&#65533;6&#65533;&#1226;Ur#c&#65533;F&#65533;&#65533;#)R.Cnb&#65533;&#65533;&#65533;&#65533;,>&#65533;y&#65533;4&#65533;&#65533;&#65533;1&#65533;b&#65533;2&#65533;6@l&#65533;SM_&#65533;{&#65533;&#65533;tA&#65533;1&#65533; @gN&#65533; &#65533;&#65533;=g'v&#65533;Y&#65533;&#65533;&#65533;9&#65533;&#65533;]LAH&#65533;h&#65533;fE&#65533;T&#65533;&#65533;"&#65533;RK#&#65533;l:"&#65533;W&#65533;&#65533;(_&#65533;2&#65533;v&#65533;&#65533;&#65533;1&#65533;&#65533;T&#65533;N&#65533;&#65533;8wtO&#1227;&#65533;8Uz&#65533;&#65533;&#65533;&#65533;}&#65533;&#65533;&#65533;'2&#65533;&#65533;(&#65533;&#65533;&#65533;R&#65533;&#65533;&#65533;1;&#65533;.jY_&#65533;J&#65533;&#65533;y&#65533;aC&#65533;-&#65533;&#65533;x[Lm&#65533;P&#65533;&#65533;&#65533;&#65533;&#65533;/&#65533;2&#65533;&#65533;&#65533;&#65533;&#65533;&#65533;g_k(&#65533;|+&#65533; &#65533;&#65533;&#65533;&#65533;J&#65533;C&#1691;&#65533;&#1327;&#65533;$8w&#65533;&#65533;t5A)o&#65533;&#65533;&#65533;&#65533;!b9J&#65533;d/&#65533;&#65533;&#65533;&#65533;&#65533;9&#65533;MB(gH&#65533;&#65533;V&#1585;&#65533;?-D&#65533;
1p&#65533;m&#65533;u&#65533;]&#65533;j&#65533;&#65533;&#65533;W&#65533;K&#65533;&#65533;&#65533;*&#65533;&#65533;&#65533;&#65533;c&#65533;&#65533;&#65533;&#65533;&#65533;&#65533;m&#65533;&#65533;e&#65533;u&#65533;&#65533;Y1<&#65533;&#65533;&#65533;&#65533;&#65533;qm&#65533;^&#1229;&#65533;&#65533;&#65533;&#65533;tM&#65533;l&#65533;1&#65533;&#65533;&#65533;&#65533;>0&#1165;D2#ih&#65533;?&#65533;&#65533;Qx&#65533;&#65533;&#65533;&&#65533;&#65533;v&#65533;&#65533;0&#65533;&#65533;  O&#65533;&#65533;`qBd&#65533;&#65533;&#65533;&#65533;F&#65533;&#65533;&#65533;&#65533;C&#65533;&&#65533;K&#65533;&#65533;&#65533;$s<h&#65533;lNb&#65533;&#65533;&#65533;&#65533;&#65533;p&#65533;!m&#65533;&#65533;G&#65533;&#65533;	&#65533;+g9&#65533;&#65533;&#65533;&#65533;&#65533;F&#65533;az&#65533;K&#65533;&#65533;&#65533;8&#65533;&#65533;&#65533;|wP&#65533;&#65533;B&#65533;&#65533;{,&#65533;Dm&#65533;&#65533;&#65533;d"&#65533;w&#65533;&#65533;i&#65533;Y&#65533;&#65533;&#721;6&#65533;"&#65533;-&#65533;Bz&#65533;&#65533;&#65533;&#1694;F&#65533;7~&#65533;&#65533;&#65533;_P&#65533;v&#65533;&#65533;&#65533;D[&#65533;7&#65533;39&#65533;|L&#65533;&#65533;U&#65533;&#65533;2&#65533;/&#65533;&#65533; &#65533;@o&#65533;:&#65533;w&#65533; } &#65533;-&#65533;&#65533;&#65533;&#65533;r&#65533;&#65533;Hr8&#65533;&#65533;&#65533;&#65533;&#65533;0&#65533;D.&#1153;&#65533;&#65533;11:J&#65533; &#65533;&#65533;&#65533;&#65533;&#65533;g&#65533;&#65533;Y&#65533;&#65533;&#65533;A&#65533;KYjK&#65533;  &#65533;
&&#65533;&#65533;&#65533;^&#65533;&#65533;1&#65533;h&#65533;1&#65533;d&#467;Ad&#65533;^&#65533;&#65533;&#65533;h*&#65533;&#65533;M&#65533;5!EV$&j&#65533;&#65533;&#65533;&#65533;Xw&#65533;o&#65533;&#65533;&#65533;&#65533;&#65533; &#65533;	E&#65533; &#65533;|&#65533;4&#65533;&#65533;,0&#65533;&#65533;B&#65533;#[&#65533;&#65533;&#1572;&#62261;q&#65533;&#65533;&#65533;&#495;U&#65533;&#65533;&#65533;"(&#65533;X&#65533;^&#65533;+h(`&#65533;&#588;&N&#65533;&#65533;&#65533;&#65533;&#65533;k^%&#65533;6&#65533;&#65533;&#65533;C&#65533;z&#65533;&#65533;&#54292;n&#65533;&#65533;T&#65533;&#1174;&#658;%.&#65533;&#65533;NN;SU&#65533;&#65533;d\&#65533;Dp&#626;O&#65533;&#65533;>j3W&#65533;&#65533;.u&#65533;&#65533;&#65533;mf&#65533;)&#65533;&#65533;&#65533;&#65533;&#65533;M&#65533;"&#65533;7&#65533;2&#65533;S+\&#65533;&#65533;&#65533;&#65533;&#65533;M.N&#1002;&#65533;&#65533;&#65533;&#65533;&#65533;o&#65533;&#65533;&#65533;&#65533;Z&#1511;&#65533;kr5DD&#65533;w&#65533;&#65533;&#65533;3{@_&#65533;$_|5&#65533;L&#65533;l&#65533;&#65533;&#65533;<&#65533;:&#65533;&#1605;&#65533;&#65533;]'kP&#65533;!&#65533;&#65533;&#581;&#65533;p&#65533;&#65533;Y$~&#65533;&#65533;&#65533;&#65533;V&#65533;&#65533;&#1386;&#65533;&#65533;/qijM+&#1446;&#65533;&#242;&#65533;&#65533;&#65533;n*[&#65533;s
&#65533;&#65533;Jn&#65533;[&#65533;J8&#65533;	v&#65533;&#65533;&#65533;&#65533;&#65533;:G&#65533;>"U+C.&#65533;Nw{&#31598;W&#65533;&#65533;)N&#65533;.&#65533;M#ca&#65533;&#65533;&#65533;&#65533;Ii3o=	&#1588;&#65533;&#65533;yh}&#65533;J&#65533;&#65533;&#65533;&#65533;J&#65533;&#65533;&#65533;&#65533;_&#65533;&#65533;qo^n<&#65533;`&#65533;z%&#65533;p&#65533;&#65533;&#65533;&#65533;&#578;&#65533;&#65533;&&#65533;&#65533;&#65533;c&#65533;Z&#65533;&#65533;=<i&#65533;Q(S&#65533;&#65533;&#65533;2&#65533;&#65533;LC&#65533;&#65533;&#624;&#65533;&#65533;-1`+5&#65533;(&#65533;1&#65533;i&#65533;&#1728;`&#65533;&#65533;&#65533;&#65533;s&#65533;&#65533;&#65533;	&#65533;&#65533;,&#65533;&#65533;3>&#1476;&#65533;L^&#65533;&#65533;&#65533;&#65533;&#65533;&#65533;&#65533;&#65533;{&#65533;t&#65533;=&#65533;,6 C&#65533; Wo1&#65533;{$s&#65533;&#65533;&#65533;]g# &#65533;/&#65533;&#65533;&#65533;&#65533;&#65533;&#65533;&#65533;m&#65533;B&&#65533;|7#"[&#65533;i>&#65533;_o&#65533;Rb&#65533;&#65533;)&#65533;&#65533;&#65533;w&#65533;l&#65533;q&#65533;&#65533;&#1026;&#65533;S&#65533;=I5&#65533;&#65533;D&#65533;&#65533;"&#65533;&#1691;>&#65533;	&#65533;v4&#65533;I&#65533;&#65533;*|d1&#65533;	&#65533;Q&#65533;&#65533;[&#65533;&#65533;/5&#65533;K=jw&#65533;&#1067;y&#65533;3&#65533;c&#65533;Ot3&#65533;&#65533;,0Wz&#65533;&#65533;P&#65533;&#65533;&#65533;;%[&#65533;k8&#65533;&#65533;7&#65533;q&#65533;]&#65533;&#251;&#65533;&#65533;;&#65533;&#65533;&#65533;&#65533;r&#65533;&#65533;Y&#65533;&#65533;&#65533;&#65533;&#65533;&#65533;o&#65533;&#65533;&#65533;&#65533;&#65533;&#65533;\g&#65533;f5&#65533;&#65533;&#65533;&#65533;y&#65533;&#65533;&#65533;pp&#65533;m&#65533;&#65533;{&#65533;&#65533;&#65533;}&#65533;&#65533;ZD&#65533;&#65272;!&#65533;72M&#65533;qE&#65533;&#65533;&#65533;&#65533;&#65533;&#65533;&#65533;&#65533;a&#65533;&#65533;&#65533;|w-OC&#65533;s&#65533;z&#65533;v&#65533;)&#65533;&#65533;w&#65533;&#65533;%&#65533;&#65533;f&#65533;U&#65533;IN&#65533;&#65533;Wn&#65533;&#65533;&#65533;x?&#65533;Ee&#65533;&#1967;&#65533;;s^&#65533;<5\&#65533;&#65533;&#65533;&#65533;y&#65533;&#65533;o&#65533;&#65533;/L&#65533;&#65533;>&#65533;e&#65533;&#65533;p&#65533;y@&#65533;JU&#65533;&#65533;7=&#65533;&#65533;&#65533;&#65533;W&#65533;M&#65533;wI&#65533;&#65533;wn&#401;-	&#65533;&#65533;&#65533;&#65533;}C&#65533;` &#410;&#65533;&#65533;>&#65533;"?(&#65533;z&#65533;&#65533;&#65533;&#65533;&#737;7>J&#65533;&#65533;&#65533;&#65533;&#65533;&#65533;&#65533;O&#252;&#65533;&#65533;&#65533;&#65533;%&#65533;9,S&#65533;"&#65533;&#65533;&#65533;&#65533;&#65533;3&#65533;&#65533;:&#65533;&#65533;&y&#65533;&#65533;wy$&#65533;&#148;g&#65533;&#65533;X&#65533;gV&#65533;&#65533;d&#65533;&#65533;f&#65533;&#65533;{&#65533;&#65533;G&#65533;&#65533;m&#65533;&#65533;V1g.&#65533;{&#65533;&#65533;&#65533;&#65533;l&#65533;&#65533;eo&#65533;tp&#65533;t&#65533; &#65533;Q{l&#65533;,&#65533;&#65533;&#65533;0Xf&#65533;Gm[&#65533;|Q&#65533;f&&#65533;_&#65533;ve&#65533;=&#65533; vb&#65533;#l&#65533;reWy&#65533;g4&#65533;&#1473;&#65533;w&#65533;"Fs[&#65533;Wjp~&#65533;&#65533;p&#65533;~&#65533;p&#65533;:Px&#65533;&#65533;~&#65533;&#65533;p0&#65533;=);9j&#65533;#&#65533;c&#65533;&#65533;x&#65533;q?p0A&#65533;R&#65533;I&#65533;j &#65533;&#65533;H	&#65533;v
Q&#65533;zou&#65533;j&#65533;z&#65533;&#65533;&#65533;&#65533;5n4uQFV&#1270;,B'&#65533;&#566;	9&#65533;MZ&#65533;{D"	+W&#65533;F&#65533;&#392;xfe&#65533;^e&#65533;&#1894;|&#65533;X9#&#65533;&#65533;HCO$f&#65533;X&#65533;&#65533;&#65533;y&#65533;0&#65533;d&#65533;&#65533;;TEe&#65533;@
&#65533;&#65533;o&#65533;C&#65533;&#65533;&#65533;~1t&#65533;\&#65533;w&#65533;&#65533;2&#65533;wi&#65533;b&#65533;&#65533;i&#65533;0=&#1356;&#65533;&#524;&#65533;G&#65533;&#65533;c&#65533;&#65533;0&#65533;p&#65533;BB&#65533;&#65533;&#1505;Y&#65533;&#65533;\&#65533;E&#65533;X&#65533;&#65533;&#65533;l&#65533;X&#65533;8E&#65533;z&#65533;&#65533;&#65533;T`&#65533;&#65533;&#65533;&#1026;&#65533;&#65533;V&#65533;6PmA&#65533;&#65533;&#65533;&#65533;R
&#65533;&#65533;&#65533;2&#65533;&b`|&#65533;&#65533;&#65533;&#65533;w&#65533;?&#65533;&#65533;c&#65533;&#65533;D&#65533;&#65533;&#65533;R &#65533;&#65533;p'&#65533;w8&#65533;&#65533;'&#65533;&#65533;$&#65533;$t!YK&#65533;XTX&#65533;&#65533;*{Pp)&#65533;&#65533;'&#65533;h&#65533;T&#65533;&#65533;W&#65533;eXibiG&#65533;pDyO`q &#65533;)9&#65533;&#65533;y&#65533;&#531;>&#65533;=	&#65533;^ij&#65533;#&#65533;SLC>}BM9z_&#65533;>&#65533;F6w&#65533;7&#65533;YfN&#65533;h&#65533;&#65533;&#65533;&#65533;		I{&#65533;&#65533;V&#65533;&#65533;&#65533;&#65533;&#65533;e&#65533;([iti&#65533;q&_iC_Q'&#65533;Y&#65533;N&#65533;x7&#65533;E&#65533;&#65533;&#65533;e&#65533; }&#257;&#65533;&#65533;f
0v @m.&#65533;NT2&#65533;&#65533;9&#65533;1(&#65533;	&#65533;!>crD&#65533;u&#65533;hZiRS&#65533;b&#65533;&#65533;D&#65533;&#65533;K@&#65533;Hy&#65533;&#65533;&#65533;&#65533;~&#65533;&#65533;R<&#65533;&#65533;&#65533;&#65533;C&#65533;&#454;s&#65533;&#65533;&#65533;&#65533;&#65533;x&#65533;&#65533;&#65533;&#65533;&#65533;&#65533;9&#65533;`&#1621;3':&#65533;&#65533;&#65533;>&#65533;et$&#65533;t&#65533;fN&#65533;&#65533;Y&#65533;]&#65533;&#65533;
9&#65533;&#65533;&&#65533;&#65533;`: &#1559;jT^HV&#65533;4gn&#65533;C&#65533;&#65533;&#1602;&#65533;&#65533;z&#65533;S$&#65533;&#1560;0h_>3&#65533;&#65533;v&#65533;&#65533;3u&#65533;&#65533;<'P&#65533;_&#65533;&#65533;9B@1@z4 &#273;Y
AB|&#65533;~h&#65533;&#65533;)&#65533;$g9R&#65533;<	&#65533;B&#65533;p&#65533;&#65533;&#65533;&#65533;&#65533;p&#65533;F&#65533;&#65533;W&#65533;&#65533;)&#65533;&#1720;&#65533;&#65533;g&#65533;9&#65533;&#65533;&#65533;&#65533;*:&#65533;D&#65533;Ez&#65533;*Zas&#65533;&#65533;t`W&3 q&#65533;&#65533;($@}&#65533;hViys8W&#65533;&#65533;d&#65533;&#65533;&#65533;&#65533;zl&#65533;Mt&#65533;{R6?Q&#65533;&#65533;&#65533;l&#65533;,k&#65533;&#65533;&#65533;&#65533;&#65533;&#65533;&#65533;C&#65533;	i&#65533;&#471;&#65533;&#65533;&#65533;%&#65533;a]&#65533;fz
&#65533;P&#65533;&#65533;&#65533;&#65533;u&#65533;p7&#65533;gQ&#65533;I&#65533;"&#65533;G&#65533;&#65533;i&#65533;&#65533;&#65533;&#65533;&#65533;&#65533;s&#65533;I&#65533;*&#65533;.3B&#65533;&#65533;'&#65533;&#65533;\ &#65533;F&#65533;K&#65533; jp&#65533;&#65533;B&#65533;&#65533;Mi&#65533;0&#65533;L0&#65533;:&#65533;JG!&#65533;U&#65533;&#65533;&#65533;&#65533;m(&#65533;&#65533;Z&#65533;Hj&#65533;&#65533;:&#65533;`&#65533;"*xzj&#65533;&#65533; &#65533;h&#65533;+Y&#65533; &#65533;&#65533;X*&#65533;&#65533;m#|j&#65533;\aUN]"&#65533;&#1562;&#65533;&#65533;U]&#65533;HUlb7&#65533;&#65533;i&#65533;&#1638;&#65533;tt:'&#65533;9#W&#65533;&#65533;j&#65533;,&#65533; _b
8&#65533;*=&#65533;`&#65533;xn`&#65533;&#65533;&#65533;&#65533;&#65533;&#65533;&#65533;|&#65533;&#65533;@Q&#65533;z&#65533;E&#65533;&#65533;?b&#65533;&#65533;&#65533;&#65533;D &#65533;&#65533;&#65533;&#65533;&#65533;Z&#65533;C&#65533;&#65533;&#65533;z&#65533;&#65533;&#1388;&#65533;:&#65533;&#65533;*&#65533;9&#65533;6*bfH&#65533;:&#65533;2&#65533;W&#65533;&#65533;t&#65533;&#65533;H&#65533;&#65533;&#65533;&#65533;2K&#65533;4&#65533;&#65533;&#65533;1 &#65533; I&#65533;A&#65533;Ups&#65533;&#65533; &#65533;x&#65533;iH&#65533;&#65533;&#65533;:-^&#65533;&#65533;b&#65533;&#65533;X&#65533;&#65533;&#65533;&#65533;&#65533;&#65533;|&#65533;dbC&#65533;&#65533;&#65533;&#65533;&#65533;&#65533;&#65533;&#1956;kc5M0"=&#65533;&#65533;&#65533;~9|&#65533;H&&#65533;&#623;&#65533;&#65533;ce&#167;&#65533;#WZ&#65533;&#65533;&#65533;+&#65533;n&#65533;&#65533;&#65533;eN&#65533;$&#65533;&#65533;P&#65533;&#65533;&#65533;3[&#65533;3&#65533;&#65533;&#65533;&#65533;&#65533;x'&#65533;&#65533;KKax&#65533;(K&#65533;&#65533;+&#65533;(&#65533;&#65533;&#65533;*Z&#65533;&#1074;&#65533;'&#65533;;&#65533;&#65533;K&#65533;&#65533;K&#65533;=&#65533;&#65533;&#65533;CK&#65533;&#65533;,&#65533;p&#65533;[mp&#65533;P&#46980;&#564;&#65533;	-f&#65533;&#65533;	&#65533;E&#1423;v&#65533;&#65533;&#65533;&#65533;&#65533;35VC&#65533;]&#65533;t&#65533; &#65533;&#848;&#65533;&#65533;l&#65533;C&#65533;&#65533;&#65533;a&#65533;cJf&#65533;&#65533;`&#65533;&#36267;&#65533;GyK&#65533;&#65533;"&#65533;&#65533;&#65533;0fx&#65533;&#65533;&#65533;&#65533;XGW&#1696;*L&#65533;  &#65533;&#65533;&#65533;&#65533;1&#65533;3sw8&#65533;&#65533;N&#65533;&#65533;&&#65533;J+&#65533;J&#65533;&#65533;&#65533;&#65533;	&#65533;#&#65533;&#65533;&#65533;y&#65533;&#65533;&#65533;U&#65533;&#65533;&#65533;&#65533;&#65533;&#65533;\&#65533;&#65533;&#65533;|Ou&#65533;&#65533;&#65533;v&#65533;&#65533;0 &#65533;&#65533;&#65533;&#65533;	&#65533;a&#65533;&#65533;s&#65533;&#1197;&#65533;r&#65533;&#2010;&#65533;&#65533;XQ~e&#65533;1RdW&#65533;#i&#222;^+&#65533;&#65533;&#65533;&#65533;E^	&#65533;&#65533;Z{&#65533;&#65533;&#65533;JV&#65533;&#65533;&#65533;&#65533;&#65533;Y&#65533;&#65533;&#65533;G&#65533;&#65533;&#1782;&#28407;&#65533;i&#260;*&#65533;	{P&#65533;&#65533;T&#65533;&#65533;*j&#65533;&#65533;r&#65533;&#65533;{J&#65533;&#65533;i&#65533;&#65533;&#65533;9&#65533;&#65533;^|b&#65533;&#65533;&#65533;I&#65533;&#65533;S&#65533;&#65533;U&#65533;&#65533;	&#65533;\&#65533;U&#65533;?&#65533;&#65533;&#65533; &#65533;&#65533;?&#65533;&#65533;,&#65533;&#506;&#65533;&#65533;#S&#65533;&#65533;\:&#65533;c&#65533;#O;&#65533;a&#65533;&#65533;<#i*&#65533;w,.L&#65533;Z#2&#65533;{&#65533;*^M&#65533;F&#65533;Vf&#65533;c&#65533;/r
~,&#65533;&#65533;&#209;i&#276;&#65533;&#65533;aB&#65533;H\&#65533;l&#65533;&#65533;_Uu{[&#65533;+&#65533;&#947;&#65533;r|&#65533;\c&#65533;&#363;Jx&#65533;&#65533;&#723;&#65533;&#65533;.&#65533;&#65533;&#65533;&#65533;:4&#65533;&#65533;&#65533;&#65533;&#457;&#65533;&#65533;n&#1854;)&#65533;&#65533;&#65533;&#65533;.&#65533;&#65533;&#65533;&#65533;&#65533;&#65533;&#65533;_&#490;,\&#480;&#49729;&#65533;K&#65533;&#65533;M;&#133;|&#65533;&#65533;&#1736;J&#65533;&#65533;&#65533;|B&#65533;&#65533;Z&#65533;b&#65533;W@Wsz&#65533;&#65533;Ye&#65533;T^&#65533;&#798;[|;&#65533;m&#65533;&#1745;Zw&#65533;F<&#65533;[&#65533;'IU;8&#65533;&#65533;&#65533;Wv&#49321;&#65533;&#65533;7&#65533;.&#65533; &#888;&#65533;&#1141;&#65533;&#65533;&#65533;&#338;V&#65533;&#65533;\&#65533;g&#65533;&#65533;&#65533;i&#396;&#65533;C&#65533;a&#65533;&#791;&#65533;&#65533;.&#65533;&#65533;&#65533;&#1260;&#1123;&#65533;E&#65533;&#65533;@&#65533;&#65533;\&#65533;&#65533;&#65533;&#65533;,	&#65533;#&#65533;&#65533;;&#1284;\&#65533;&#65533;&#65533;&#65533;G&#65533; ?J7<:&#65533;]Dfd&#65533;&&#186;&#65533;^&#571;&#65533;;&#65533;-=&#65533;5x&#65533;O&#65533;&#592;i&#65533;@&#706;:&#65533;&#65533;&#65533;&#65533;&#65533;b6&#65533;&#65533;P&#65533;&#3808;&#65533;&#65533;&#840;&#65533;&#1054;`W4&#65533;&#1525;)&#137918;&#1627;&#65533;&#65533;&#65533;&#65533;,&#65533;$}&#65533;'&#1876;&#65533;&#65533;&#65533;&#636;&#65533;&#65533;&#65533;, /[&#65533;z&#65533;&#65533;&#65533;&#65533;u&#65533;&#65533;\&#65533;)&#65533;P=&#65533;&#65533;&#65533;&#1786;&#65533;6d;&#65533;&#1394;&#65533;T}&#65533;\j&#65533;j&#38282;A&#65533;&#381;&#65533;M&#65533;&#65533;Qm&#65533;&#65533;6&#65533;&#65533;&#65533;&#65533;&#65533;A&#65533;Q&#65533;&#1142;&#65533;&#65533;&#65533;&#65533;&#65533; &#65533;&#65533;&#65533;&#65533;@&#65533;9&#65533;&#65533;m&#65533;&#65533;k&#65533;&#65533;L7u
&#65533;&#65533;&#65533;&#65533;&#65533; 8@0&#1234;&#65533;&#65533;8&#65533;&#65533;&#65533;&#65533;&#1539;-&#1156;-i&#65533;&#65533;&#65533;#&#65533;J"&#65533;&#65533;G&#65533;=&#65533;&#65533;&#65533;:&#65533;&#65533;&#65533;&#65533;=&#65533;5&#1128;&#481;K&#1270;&#65533;&#65533;&#65533;w&#65533;~=&#65533;,&#65533;:&#65533;E&#65533;&#65533;&#65533;&#65533;&#65533;}&#65533;_W&#65533;&#65533;&#65533;e&#65533;&#65533;&#65533;&#65533;&#65533;&#65533;G&#65533;]3&#65533;&#65533;}o&#65533;&#65533;H&#65533;&#65533;&#65533;Wq&#65533;&#65533;afW&#65533;&#65533;&#65533;q&#65533;&#65533;&#65533;&#65533;_&#65533;|$9g&#65533;&#65533;&#65533;&#65533;`
&#65533;k9&#65533;x&#65533;&#65533;<&#65533;&#65533;8;Z&#65533;&#65533;&#65533;M&#65533;p@&#65533;E&#65533;&#65533;&#65533;&#65533;F~p9
&#65533;,&#65533;&#1165;M&#65533;m&#65533;&#65533;]&#65533;W&#65533;&#65533; &#65533;&#65533;&#65533;2_&#65533;,&#65533;&#65533;TR&#65533;'&#65533;&#65533;I&#65533;&#65533;&#1262;&#65533;&#65533;&#54907;\&#65533;sy&#65533;&#65533;\o&#65533;&#65533;l&#65533;&#65533;&#65533;&#65533;,&#65533;&#65533;;&#65533;&#65533;&#65533;:&#65533;D&#65533;c&#65533;&#65533;c&#65533;&#8356;&#65533;
&#65533;&#65533;&#65533;&#65533;46`&#65533;Md&#65533;&#65533;z&#65533;&#65533;&#65533;VN&#65533;&#65533;&#65533;)&#65533;&#65533;E&#65533;&#65533;&#65533;&#65533;.&#1565;~&#65533;&#65533;&#19994;&#65533;&#65533;&#65533;,I@&#65533;T^&#65533;=n&#65533;a!&#757;&#1056;&#65533;&#65533;&#65533;&#65533;&#65533;&#65533;"&#65533;f&#65533;&#31421;&#65533;Pg&#65533;}&#65533;Ag&#65533;&#65533;r^&#65533;&#65533;&#65533;j&#65533;f&#65533;&#65533;&#605;&#65533;w&#65533;&#65533;H-&#65533;_E&#65533;&#65533;&#65533;&#65533;k&#65533;.&#32584;@&#65533;g&#65533;-&#65533;&#65533;&#65533;&#65533;&#1325;M&#65533;&#692;5&#231;:&#65533;&#65533;s&#65533;&#65533;!&#65533;(&#1841;L.&#65533;C^&#65533;&#65533;&#65533;&#65533;a&#65533;&#65533;&#65533;Gy&#65533;X&#65533;&#65533;&#844;# &#65533;2&#65533;&#65533;]nu&#65533;&#65533;&#65533;&#65533;&#23355;&#65533;&#65533;&#65533;&#65533;j>&#65533;&#65533;&#65533;&#65533;{&#65533;s9V&#65533;&#65533;^&#65533;&#65533;&#65533;z/i&#65533;&#65533;&#1218;^&#65533;&#65533;&#65533;&#65533;u;&#65533;\Q4&#65533;&#65533;/&#65533;&#65533;&#65533;&#65533;&#65533;&#65533;&#65533;o&#65533;hnN;^&#65533;&#65533;&#65533;o&#65533;(&#65533;&#65533; &#65533;&#65533;&#65533;&#65533;*&#65533;&#65533;G&#65533;&#65533;}&#65533;&#65533;&#65533;[&#65533;&#65533;/&#65533;Xo&#65533;@&#65533;x&#65533;&#65533;&#65533;}&#65533;}&#65533;&#65533;&#65533;`&#65533;	&#65533;Im&#65533;.&#65533;&#65533;&#65533;0&#1517;.&#65533;&#65533;&#65533;pisj{U&#65533;&#65533;	&#65533;!q&#65533;/&#65533;4{&#65533;&#65533;&#65533;&#65533;&#65533;&#65533;0/&#65533;&#65533;n&#65533;V&#65533;H&#65533;[&#65533;&#65533;+&#65533;&#2006;&#65533;&#65533;&#65533; &#65533;&#65533;&#65533;&#65533;^B&#65533;0&#65533;W&#65533;&#65533;&#65533;&#65533;" ;I&#65533;&#1564;&#65533;&#65533;&#65533;&#65533;&#65533;&#65533;&#65533;&#65533;&#65533;&#65533;V&#65533;x&#65533;&#65533;+&#65533;&#65533;Q&#65533;Y&#65533;rt&#759;f&#65533;&#65533;O&#65533;h&#65533;&#1718;O&#65533;&#65533;&#65533;&#65533;6C,dh&#65533;&#65533;?&#65533;&#65533;'&#65533;&#65533;ze&#51741;&#65533;\&#65533;&#65533;&#65533;z&#65533;&#65533;&#65533;&#1803;&#65533;&#65533;&#65533;&#65533;&#65533;&#65533;&#65533;\&#65533;~&#65533;&#289;&#65533;&#65533;&#65533;G&#65533;&#65533;&#65533;&#65533;X&#65533; &#65533;~&#65533;&#65533;M&#65533;&#65533;&#65533;&#1955;&#65533;&#65533;&#65533;F!&#65533;J&#65533;&#65533;&#65533;x&#65533;U&#65533;W&#65533;&#65533;&#65533;`&#65533;&#65533;&#65533;&#65533;&#65533;&#65533;|Vn:<
o &#65533;>al&#65533;b&#65533;a>&#65533;~G&#65533;&#65533;&#65533;&#65533;&#65533;&#65533;#&#65533;
]&#65533;&#65533;&#65533;&#65533;&#65533;&#65533;&#65533;&#65533;&#65533;&#65533;&#65533;&#65533;9&#65533;]&#65533;&#65533;&#65533;&#65533;&#65533;~&#65533;&#65533;&#65533;&#65533;&#65533;&#65533;:&#65533;&#65533;&#65533;&#65533;&#65533;&#65533;G&#65533;&#1394;&#65533;G&#65533;&#65533;&#1177;&#65533;&#65533;&#65533;&#65533;&#65533;&#65533;&#65533;&#174;&#65533;Y&#65533;&#65533;&#65533;&#65533;&#1105;&#65533;&#65533;&#65533;&#65533;&#65533;&#65533;l&#65533;&#65533;&#65533;r&#65533;&#65533;&#564;&#65533;'w.&#65533;|&#65533;&#65533;eS?S&#65533;lu&#65533;&#65533;r&#65533;&#65533;&#65533;Q&#65533;&#65533;&#462; C~&#65533;&#65533;$IC^&#65533;&#65533;6&#65533;&#65533;&"n&#284;I&#65533;&#25051;-_&#65533;&#65533;&#609;'&#987;3]p	&#65533;&#65533; $E:&#65533;)&#65533;L&#65533;&#65533;8&#65533;&#65533;I&#65533;#g`&#65533;&#65533;&#65533;p&#65533;64&#65533;&#65533;&#65533;`&#65533;&#65533;=&#65533;&#374;&#65533;&#65533;_&#65533;&#65533;j&#1254;&#65533;&#65533;1t&#65533;&#65533;&#65533;[(&#65533;&#65533;&#65533;i&#65533;&#65533;%'&#65533;/&#65533;|~&#65533;&#65533;&#65533;&#65533;a&#65533;b&#65533;2&#463;&#65533;&#65533;~&#65533;&#65533;R&#65533;|_&#65533;Nh;+&#65533;4O&#65533;&#32077;oM|&#65533;&#1804;l2&#65533;&#65533;J;&#65533;&#65533;&#1675;Pj&#65533;&#65533;F&#65533;&#65533;)Cm
&#65533;y g&#65533;&#65533;0&#65533;
%&#65533;&#65533;&#65533;&#65533;J&#65533;>*&#65533;T&#65533;&#65533;&#65533;}&#65533;w&#65533;c&#65533;&#65533;&#65533;P&#65533;>Q	&#65533;e,&#65533;&#65533;u\&#65533;n&#65533;o1t&#65533;E&#65533;&#65533;4&#65533; &#65533;G&#65533;&#65533;&#65533;x&#65533;&#65533;8&#65533;|R\&#65533;<fdQV&#65533;ef&#1107;&#65533;g&#65533;&#65533;y&#65533;l&#65533;h&#65533;&#65533;&#65533;9&#65533;ec9&#65533;q&#65533;&#65533;F&#2037;&#65533;bn%&#65533;&#65533;&#65533;&#65533;t\s?9wTp9&#65533;7&#65533;&#65533;\s&#1009; uP%ivU&#65533;&#65533;&#65533;&#65533;y&#65533;YZvI3&#912;&#65533;&#65533;&#65533;%_&#65533;&&#65533;&#65533;`:Y:&#65533;A&#65533;~&#65533;&#65533;e&#65533;fp
(&#65533;&#65533;&#65533;&#65533;_&#65533;&#65533;&#334;{&#65533;5&#65533;&#65533;&#65533;@&#65533;Ce&#65533;sa&#65533;&#65533;j&#65533;&#65533;'&#65533;#&#65533;&#65533;VYGf&#65533;&#65533;I&#65533;&#65533;XJ&l	pe&#65533;&#65533;>Y&#65533;	3&#65533;&#65533;&#65533;&#65533;&#65533;-&#65533;&#13159;&#65533;&#65533;j&#65533;E.u&#65533;S&#65533;%Ex&#65533;&#39868;2&#65533;y&#65533;&#65533;&#65533;e&#65533;&#65533;&#65533;&#65533;&#65533;&#65533;&#65533;&#65533;&&#65533;&#65533;&#65533;&#65533;ed&#65533;&#65533;9&#65533;&#65533;nJ&#65533;&#65533;&#65533;Hga&#65533;v!&#65533;&#65533;:&#65533;&#65533;&#65533;1a`&#65533;>&#65533;Weq~i&#65533;Y&#65533;3&#65533;&#65533;&#65533;NH!&#65533;&#65533;&#65533;&#65533;&#24617;&#65533;&#65533;H2&#65533;]*&#65533;&#65533;&#65533;f&#65533;JE&#65533;&#65533;*rAN7dP$TO&#1900;&#65533;)y&#65533;u&#65533;6i0&#65533;&#65533;&#65533;[e4&#65533;&#65533;$&#65533;jx&#65533;
yi&#663;&#65533;&#65533;)&#65533;|&#65533;&#65533;r&:x&#65533;5-x&#65533;Wm&#65533;&#65533;&#65533;n&#65533;&#65533;&#65533;&#65533;C&#65533;&#65533;&#65533;[h&#65533;&#65533;&#65533;&#166;&#65533;/&#65533;&#65533;&#65533;&#65533;>R:&#65533;&#65533;v*=`Y&#65533;
l6&#65533;"&#65533;&#65533;&#65533;&#65533;)&#65533;&#65533;&#65533;8W&#65533;&#304;&#65533; &#65533;PC&#65533;&#1859;RF&#65533;&#65533;T&#65533;&#65533;&#65533;&#65533;&#65533;#&#65533;&#65533;X&#65533;zX&#65533;(&#65533;<6&#65533;&#65533;#;Y]&#65533;g&#65533;-=&#65533;&#65533;&#65533;&#65533;&#65533;&#65533;&#65533;&#65533;&#65533;&#65533;&#65533;&#65533;&#65533;G:L&#65533;t&#65533;pZYlh&#65533;j-{&#14105;&#65533;u&#65533;&#65533;dJ&#65533;&#65533;(&#65533;q&#65533;U&#65533;o&#65533;&#65533;kK&#65533;0p-9&#65533;<&#65533;v&#65533;d&#302;&#65533;&#65533;0&#1966;&#65533;&#65533;&#65533;Ss&#65533;&#65533;&#65533;&#65533;wO&#1748;Xk&#65533;&#65533;&#65533;&#65533;&#65533;3a&#65533;&#65533;&#65533;&#65533;&#854;c&#65533;}FC&#65533;&#65533;&#65533;&#65533;&#65533;Q&#65533;&#65533;&#65533;g{i&#1091;N&#65533;y&#65533;z&#65533;q&#65533;&#1345;KM&#65533;R&#65533;g&#65533;5&#65533;z&#65533;&#65533;v&#65533;jP&#65533;N&#65533;&#65533;U&#65533;&#65533;l&#65533;&#65533;^&#65533;&#65533;7&#65533;A&#65533;&#65533;x&#65533;a&#65533;&#65533;&#36284;&#65533;Q&#65533;F#$!&#65533;&#65533;B&#65533;&#65533;o&#65533;&#65533;S&#65533;&#65533;&#65533;i&#65533;&#65533;VhX&&#65533;&#1326;&#65533;&#65533;\&#65533;&#65533;2&#65533;&#65533;-&#65533;r&#65533;&#65533;&#65533;&#65533;25&#65533;U
&#65533;&#65533;&#65533;D&#65533;&#65533; &#65533;&#65533;&#65533;j&#65533;R&#65533;Vg&#65533;&#65533;YQ&#65533;;_&#65533;&#65533;&#65533;&#65533;&#65533;I_t &#1244;x&#65533;&#65533;e&#65533;&#65533;&#65533;&#65533;B&#65533;&#65533;&#65533;nJ&#65533;c	&#65533;&#65533;,&#462;&#345;Hthu1&#65533;q&#65533;&#65533;&#65533;&#65533;&#65533; r&#65533;&#65533;$&#65533;&#65533;&#65533;jA#G&#65533;H<.rjdV&#65533;&#65533;e&#65533;k&#65533;%~&#65533;o&#65533;&#65533;3'&#65533;Ru&#65533;)&#65533;E&&#65533;]&#65533;:`Y:&#65533;&#65533;2&#65533;&#65533;,&#65533;A&#65533;&5&#65533;HP.,&#65533;&#65533;7&&#65533;{&#65533;&&#65533;&#65533;;&#65533;P&#65533;&#1377;&#65533;&#65533;$&#65533;'I&#65533;&#65533;7&#65533;M&#65533;uP;&#508;&#65533;&#65533;V&#65533;&#65533;&#65533;Q&#65533;[&#65533;&#65533;&#65533;&#65533;bN!&#65533;bL&#602; 09&#65533;$&#65533;+\&#65533;&#65533;&#65533;-&#65533;V&#352;&#65533;&#65533;N&#65533;b&#65533;@_&#65533;E0&#65533;2&#65533;&#65533;&#65533;eA&#65533;&#65533;&#65533;Y&#65533;&#65533;&#65533;<&#65533;.&#65533;D&#65533;&#65533;&#65533;BDQ$&#65533;&#65533;&#65533;&#65533;&#65533;p&#65533;+&#65533;#5&#65533;I&#65533;j6&#65533;&#65533;(&#65533;[&#65533;ZH&#65533;@	cS&#2477;*&#65533;M&#65533;"&#65533;+&#65533;$;&#65533;N}&#60423;&#65533;l&#65533;&#65533;0O&#65533;&#65533;f&#65533;&#65533;&#65533;$"Iv&#65533;nx*&#65533; Ur6&#65533;&#65533;G;'&#65533;&#65533;J&#65533;&#65533;?\(&#65533;E&#65533;-U&#65533;dmc.&#65533;6&#822;JTgT0&#65533;eAaj&#65533;&#65533;x&#65533;#&#65533;&#65533;&#65533;L&#65533;&#65533;&#65533;_&#65533;sBi&#65533;&#65533;N&#65533;iS&#65533;#&#65533;p&#65533;4&#65533;&#65533;+`U&#65533;:&#65533;&#65533;XMY&#65533;n9&#610;&#65533;C&#65533;&#65533;&#65533;&#65533;?&#1035;&#65533;&#65533;jTW[&#65533;&#806;&#65533;%`-V&#65533;&#1593;U&#65533;&#65533;ZW&#65533;&#65533;E&#65533;&#65533;&#1088;&#65533;kD&#65533;&#65533;%&#65533;&#65533;&#65533;P&#65533;0&#65533;&#65533;&#65533;&#65533;l&#65533;w&#65533;&#65533;&#65533;MkS&#65533;&#65533;g&#65533;L@iq+&#1558;&#65533;&#65533;&#65533;&#65533;u&#65533;u`:&#65533;l66p&#65533;&#65533;md&#65533;&#65533;Z&#702;&#65533;6U&#65533;o|%K&#65533;
&#65533;&#65533;;&#65533;a&#65533;*&#65533;&#2014;s&#65533;	X#&#65533;&#65533;&#65533;&#65533;y&#915;R&#65533;g^&#1033;&#65533;&#65533;&#1719;&#65533;&#65533;&#65533;j&#65533;+aF&#65533;O&#65533;&#65533;W&#65533;&#65533;_&#65533;r&#65533;42&#65533;q&#65533;&#1702;8qHK&#65533;&#65533;&#65533;=!:&#65533;&#65533;"&#65533;X&#65533;;W7&#65533;\&#65533;`p&#65533;hK	_&#65533;&#65533;&#65533;&#65533;j&#65533;&#65533;&#65533;&#65533;w&#65533;&#65533;&#65533;&#65533;&#65533;&#65533;&#65533;&#65533;&#65533;y&#65533;&#65533;^&#65533;z&#65533;&#65533;&#65533;e/j&#65533;&#65533;H&#65533;r&#65533;&#65533;&#1812;&#65533;&#65533;_#x&#65533;C&#65533;&#65533;o&#1374;&#65533;Z&#65533;&#65533;&#65533;&#65533;&#65533;&#65533;&#65533;&#65533;`l&#65533;v&#65533;T&#65533;0k&#65533;Z:&#65533;Y`,&#65533;*&#65533;&#65533;&#65533;c&#1031;%&#65533;?{&#65533;F&#65533;%4&#65533;&#65533;&#65533;Xq	"S&#65533;^&#65533;&#65533;g&#65533;&#65533;&#65533;&#65533;&#65533;!&#65533;&#65533;&#65533;&#65533;U?&#65533;&#65533;I&#65533;&#65533;<&#65533;&#65533;&#65533;&#65533;G&#65533;u&#65533;&#65533;&#65533;%7&#65533;&#65533;s&#65533;n&#65533;&#65533;L&#65533;0&#65533;&#65533;wX&#65533;2}&#65533;l&#65533;&#65533;&#65533;&#65533;&#65533;&#65533;&#301;U{&#65533;&#65533;Y&#65533;3.&#65533;&#65533;\&#65533;\A&#65533;&#789;&#65533;&#65533;&#65533;&#65533;<&#65533;O&#65533;&#65533;&#65533;m7&#65533;:&#65533;~&#65533;X&#1036;&#65533;&#32520;h&#65533;q&#65533;(~&#65533;=&#65533;&#65533;&#892;&#404;v&#65533;RY&#65533;&#65533;&#65533;b&#65533;{&#65533;&#65533;&#65533;&#1635;~cs&#1327;&#65533;&#65533;NmjA&#65533;W&#65533;J&#65533;)|&#65533;=2_U&#65533;w&#65533;&#65533;&#65533;Em&#65533;&#65533;&#65533;&#952;&#65533;&#65533;YJJ&#65533;&#65533;iF&#65533;&#65533;&#65533;-L%&#65533;5+&#65533;0&#65533;!&#65533;&#65533;jS&#1770;&#65533;&#65533;3nWi:[&#65533;&#65533;&#65533;&#65533;&#65533;&#65533;&#65533;W&#65533;s&#65533;E&#65533;&#65533;&#65533;H&#777;&#65533;Od&#65533;=&#65533;&#65533;&#65533;&#65533;&#65533;&#39696;&#65533;&#65533;&#65533;&#65533;&#65533;2&#1750;&#65533;&#65533;&#65533;h&#65533;V'&#65533;J&#65533;&#65533;&#65533;,6'&#1204;&#65533;&#65533;5FCW&#45482;T}l&#65533;&#65533;k&#65533;;x&#65533;Dxy&#65533;'&#65533;-&#65533;&#65533;&#65533;&#65533;&#251;&#65533;&#65533;&#65533;p&#65533;&#349;&#65533;g&#65533;&#65533;&#65533;&#65533;&#65533;&#65533;8&#65533;&#65533;&#65533;&#65533;C&#65533;&#65533;&#65533;&#65533;W5&#65533;r_&#65533;k&#65533;&#65533;&#65533;
#&#65533;&#65533;&#65533;&#65533;oNh&#65533;&#65533;R&#65533;>C&#65533;p{&#65533;&#65533;p;&#65533;&#65533;&#65533;&#65533;Eh)&#65533;FKO&#65533;&#65533;&#65533;{w\&#65533;r&#65533;&#65533;&#65533;&#65533;&#65533;&#65533;U&#65533;&#65533;&#65533;&#65533;?&#65533;:&#65533;`&#65533;:&#1533;&#65533;&#65533;&#65533;
&#65533;:cOr&#65533;#pe&#65533;&#65533;^&#65533;lo&#65533;&#65533;&#65533;&#65533;[&#65533;}&#65533;V&#65533;;&#65533;/&#65533;&#65533;$l&#65533;&#65533;Puz&#1803;=x|]&#65533;C&#766;&#65533;&#65533;a&#65533;r&#65533;O&#65533;&#65533;&#65533;&#65533;&#65533;&#65533;=&#65533;&#65533;&#65533;6e&#65533;=b&#65533;cQ&#65533;&#65533;&#65533;V&#65533;b&#65533;&#65533;V&#65533;\DWA&#65533;z&#65533;Re&#65533;l&#65533;wS&#65533;qFU&#65533;&#65533;r&#65533;&#65533;H&#65533;&#65533;M:&#65533;{&#343;X&#65533;gj_&#65533;&#65533;&#65533;u]&#65533;M,&#65533;#&#65533;7^&#65533;&#65533;&#65533;1&#65533;&#65533;j&#65533;t&#65533;7&#65533;r&#65533;l88&#65533;&#65533;i?/&#65533;&#65533;&#65533;\ &#65533;hg_&#65533;C&#65533;Ag&#65533;WL&#65533;G3l&#65533;z&&#65533;8&#65533;&#65533;w&#65533;dk;8w&#1543;[0gy&#65533;s; &#65533;y&#533;h&#65533;#h&#65533;&#65533;P&#65533;&#65533;&#65533;&#65533;&#65533;m=&#65533;n&#65533;-GW&#65533;&#65533;kMb&#65533;&#65533;Sfq&#65533;v!uXh_8&#65533;&#65533;di&#65533;NbmM&#65533;X&#65533;R0&#65533;&#65533;&#65533;owS+&#65533;5|&#65533;X!(v&#65533;7p&#65533;&#65533;F&#65533;&#65533;&#65533;tuf{W&#65533;&#65533;4y&#65533;&#65533;&#65533;[}N&#1475;N&#65533;?&#65533;dq&#65533;Nw_&#65533;&#65533;kyw%'p	&#65533;&#65533;l&#65533;3&#65533;&#65533;t`&#65533;'x&#65533;&#65533;&#65533;%&#65533;&#394;D@{e&#65533;&#65533;[qMV&#65533;{v[&#65533;&#65533;D&#65533;t:fH>&#65533;&#65533;&#65533;V&#65533;Gz@&#65533;_&#65533;n&#65533;nC&#65533;"o&#65533;wq]d& f&#65533;Zp&#65533;P&#65533;`&#65533;(&#65533;Q&#65533;}p&#65533;x8He&#65533;x&#65533;&#65533;&#65533;&#65533;&#65533;&#37603;&#65533; &#65533;x&#65533;&#65533;G&#65533;&#65533;&#65533;gM,&#65533;&#65533;&#65533;SeGKDh&#65533;&#65533;E&#65533;	&#65533;&#65533;&#65533;(&#65533;&#65533;&#65533;&#65533;&#65533;Ho<X&#65533;&#65533;(&#65533;&#65533;&#65533; &#65533;&#65533;&#65533;yw8 l&#65533;x6q'&#65533;!&#65533;Y-&#65533;8&#65533;~&#65533;g&#65533; e&#65533;G&#65533;&#65533;&#65533;&#65533;&#65533;C&#65533;&#65533;&#65533;m&#488;&#552;[&#65533;&#65533;&#65533;:&#65533;&#29857;Tox&#65533;+vJ&#65533;&#65533;&#65533;e&#65533;q,p_&#65533;&#65533;&#65533;x&#65533;eF&#65533;&#65533;>h}A&#65533;&#65533;#	[oGo&#65533;&#65533;&#65533;y&#65533;&#65533;&#65533;&#65533;h&#65533;gl&#65533;i&#65533;74b|i&#65533;(&#65533;&#65533;&#65533;|&#65533;#S&#65533;v+r@&#65533;&&#65533;&#65533;O&#65533;&#65533;&#65533;&#65533;ew&#65533;e&#65533;&#65533;vq&#65533;&#65533;&#65533;L{&#65533;&#65533;&#65533;CH&#65533;+9&#65533;M&#65533;&#65533;&#65533;e&#65533;&#65533;&#65533;|'&#65533;5Ytf&#65533;X&#65533;&#65533;&#65533;D!&#65533;^&#65533;&#65533;r&#65533;g&#65533;]h&#65533;&#65533;h8H	&#65533;`&#65533; &#65533;&#65533;&#65533;&#65533;&#65533;&#65533;Ds&#65533;&#65533;&#65533;&#65533;&#65533;s~I(&#65533;Tp&#65533;&#65533;9&#65533;&#65533;&#65533;l&#65533;/&#65533;&#65533;f4&#65533;j&#65533;K&#65533;&#65533;&#65533;&#65533;}&#65533;&#65533;&#65533;8&#65533;&#65533;LWH&#65533;&#65533;&#65533;&#65533;&#65533;r%&#65533;&#65533;&#65533;&#65533;&#65533;&#65533;&#65533;&#65533;Ie_&#65533;q&#65533;0&#65533;9p&#65533;x&#65533;&&#65533;&#65533;BHRHC&#65533;0&#65533;&#65533;&#65533;&#65533;&#65533;&#65533;&#65533;&#65533;
&#65533;&#65533;&#65533;&#65533;&#65533;)[z&#591;&#65533;&#65533;$&#65533;&#65533;&#65533;&#65533;i)t&#65533;mu&#65533;Ig&#65533;Y`%&#65533;bF&#65533;%&#65533;W&#65533;&#65533;h&#65533;&#1096;&#65533;&#65533;&#65533;&#65533;&#65533;&#65533;`&#65533;&#65533;&NYsVD&#1912;y&#65533;&#65533;&#65533;&#65533;&#65533;&#65533;O&#65533;Yn&#65533;6n&#1849;&#65533;&#65533;~&#65533;6`&#65533;)&#65533;-&#65533;&#65533;`&#65533;&#65533;p&#65533;&#65533;&#1622;&#65533;I&#65533;(&#65533;&#65533;&#65533;I&#65533; v_ny&#65533;l#'
&#65533;Eh&#65533;^Jf&#65533;&#65533;&#563;]&#65533;IpZ&#65533;&#65533;6&#65533;.&#65533;&#65533;0&#65533;j5d&#65533;&#65533;&#65533;:&#342;+i8@&#65533;_&#65533;&#37325;&#65533;B&#545;'Q&#65533;&#65533;j&#65533;&#65533;&#65533;b&#65533;x&#65533;&#65533;}[&#65533;&#65533;l&#65533;&#65533;&#65533;&#65533;&#65533;4&#65533;~WdFiQ&#65533;0}&#65533;G&#65533;&#65533;8&#65533;&T&#65533;WCd&#65533;w&#65533;&#65533;?&#65533;w\&#65533;&#65533;_Z&#65533;6&#65533;&#65533;&#13851;?
6&#65533;&#65533;T&#65533;eW&#65533;&#65533;&#65533;5&#65533;)&#65533;&#65533; &#65533;T*&#65533;>&#65533;&#65533;&#65533;9&#65533;&#65533;&#65533;&#65533;&#65533;&#65533;&#65533;d&#65533;w&#65533;&#65533;&#65533;&#65533;n&#65533;&#65533;&#65533;&#65533;j,&#65533;&#65533;.vy:=Ir&#65533;&#65533;&#65533;&#65533;
&#65533;{&#65533;&#65533;&#65533;&#65533;&#65533;&#65533;F&#65533;&#65533;Di&#65533;&#65533;j&#65533;m&#65533;&#65533;_&#65533;&#65533;i&#65533;&#1681;;&#65533;&#65533;"&#65533;Wg&#65533;&#65533;&#65533;P&#65533;i&#65533;&#65533;*Q&#65533;&#65533;O66&#65533;&#65533;}&#65533;&#65533;r\&#65533;&#65533;&#65533;m&#65533;aT&#65533;&#205;gKk&#65533;O[&#65533;h&#12388;@&#65533;E&#1862;aqE&#65533;&#65533;&#602;&#65533;&#666;&#65533;&#65533;&#65533;&#65533;&#65533;&#65533;&#65533;&#65533;&#65533;&#65533;&#65533;I&#65533;&#65533;4&#65533;&#65533;&#65533;&#65533;&#65533;&#65533;+&#628;&#65533;&#65533;YN&#65533;&#65533;&#65533;&#65533;&#65533;&#65533;&#65533;u&#65533;&#65533;s&#65533;&#65533;&#65533;&#65533;&#65533;C&#65533;X&#65533;7&#65533;&#65533;&#65533;pY&#65533;L&#65533;I&#65533;e&#65533;&#65533;&#65533;&#96357;X&#65533;&#705;I&#65533;ei&#65533;&#65533;7i&#65533;&#65533;A;&#65533;>z&#65533;&#65533;&#65533;&#65533;6&#65533;&#65533;^x&#65533;&#65533;&#65533;&#65533;&#65533;q&#65533;&#65533;&#1507;&#65533;&#65533;&#65533;&#65533;&#65533;&#65533;*&#65533;C:K1&#65533;&#65533;&#65533;&#65533;~&#65533;&#65533;&#65533;&#65533;N&#65533;S&#65533;&#65533;&#65533; &#65533;zV&#65533;&#65533;&#65533;3&#65533;&#65533;qc&#65533;&#65533;&#65533;FE&#729;&#65533;%&#65533;&#9797;&#65533;&#65533;&#65533;y&#65533;z&#9872;R&#65533;}&#65533;Y&#65533;&#336;&#65533;d&#65533;2&#65533;&#65533;&#65533;&#65533;&#327;&#65533;T&#65533;0&#65533;&#46594;TCpgb*&#65533;b{&#65533;&#65533;&#65533;&#65533;&#65533;&#65533;&#65533;w&#65533;e&#65533;&#65533;m;&#65533;INs&#65533;&#65533;W &#65533;x&#65533;&#65533;swI&#65533;;M&#65533;&#65533;ZxP&#65533;&#65533;&#65533;|0&#65533;&#65533;&#65533;[&#65533;;&#65533;&#65533;{&#65533;0&#65533;	A$&#65533;'b9'bx&#518;2&#65533;&#65533;y&#65533;Q&#65533;s&#65533;z&#65533;)&#65533;&#65533;}b&#65533;&#65533;dy&#65533;&#1472;&#65533;&&#65533;&#26198;&#65533;&#65533;&#65533;[&#65533;&#65533;{&#65533;&#65533;}&#65533;
&#65533;&#65533;J&#65533;D&#65533;&#65533;&#65533;&#65533;&#65533;<e&#65533;&#65533;&#65533;
&#65533;h<&#171;&#65533;&#65533;&#258;&#65533;i+&#65533;2H`;-&#65533;5&#65533;8&#65533;&#65533;%&#65533;&#65533;%&#65533;&#65533;Zh
`&#65533;y&#65533;&#65533;7&#65533;&#65533;i&#65533;&#65533;$&#65533;&#65533;{&#65533;I&#65533;&#65533;&#65533;&#65533;&#65533;&#65533;&#614697;K&#65533;&#65533;x&#65533;&#65533;&#65533;&#65533;Y|&#65533;&#65533;&#65533;&#65533;m&#1732;2&#65533;&#65533;!&#65533;@&#65533;&#65533;&#65533;&#1399;&#65533;&#65533;:d&#65533;J&#65533;2	\&#65533;G&#65533;&#190;+I!&#1209;&#65533;b&#65533;1 &#65533;&#65533;&&#65533;X&#65533;&#65533;
&#65533;,&#65533;S&#65533;&#280;&#1658;9&#65533;&#65533;(UI&#65533;&#65533;u&#65533;Q\&#65533;&#65533; &#65533;&#65533;0&#65533;&#186;&#65533;&#65533;e&#65533;	
&#65533;&#65533;8&#65533;&#65533;&#65533;M&#65533;&#629;d&#65533;&#197;&#280;&#65533;&#65533;'&#65533;ntv&#65533;&#65533;e&#65533;&#1753;&#65533;&#152;&#65533;&#65533;&#65533;&#65533;&#65533;&#65533;&#65533;&#658;&#65533;jUvY&#65533;h|&#65533;v&#65533;\Lxt&#65533;-&#65533;&#65533;&#65533;
&#65533;&#65533;&#65533;&#65533;{&#65533;&#65533;|&#65533;&#65533;;&#65533;&#65533;
q&#65533;&#65533;&#65533;&#65533;u\b&#65533;V&#65533;*&#65533;&#65533;HJ&#65533;&#65533;C]&#65533;&#65533;EP&#65533;s&#65533;]D&#65533;&#65533; &#65533;{&#65533;:&#65533;&#65533;l<&#65533;
&#65533;x&#432;J&#65533;&#65533;d&#65533;G&#65533;&#65533;&#1258;v`&#65533;&#65533;N&#65533;&#65533;&#65533;W&#433;&#65533;_&#65533; tjH&#65533;Gy&#65533;vz&#65533;&#65533;5C&#65533;&#65533;I,&#65533;&#65533;^&#65533;&#65533;&#65533;&#65533;&#65533;&#65533;L&#65533;S&#65533;&#65533;&#65533;&#264;&#1777;#&#65533;;B+&#65533;&#65533;&#65533;0=&#65533;i\&#65533;&#65533;&#65533;&#812;&#65533;&#65533;7&#65533;Z&#65533;&#1019;&#65533;h{&#65533;&#65533;&#1866;9&#65533;&#65533;;&#65533;{VE.&#65533;Q&#65533;|h&#65533;&#65533;&#65533;&#65533;&#65533;M&#683;F&#65533;@&#65533;&#65533;&#65533;&#65533;T&#65533;&#65533;kS&#65533;J&#65533;&#65533;&#65533;!&#65533;]&#1417;&#65533;&#65533;F=/f&#65533;&#65533;&#65533;&#65533;&#65533;I}&#65533;d6&#65533;M&#65533;&#65533;v&#65533;&#65533;&#65533;&#65533;z&#65533;p
m&#65533;;&#65533;&#65533;&#65533;&#65533;-&#65533;&#65533;&#475;X&#65533;&#65533;-&#65533;:&#65533;|%1J1x&#65533;&#65533;&#65533;&#65533;&#65533;F&#65533;YS&#65533;&#65533;O&#65533;&#308;&#65533;&#65533;&#65533;&#1057;=&#65533;&#65533;&#65533;&#65533;X&#65533;&#65533;&#65533;k&#65533;&#65533;;&#65533;&#65533;&#65533;l&#65533;	&#65533;&#65533;&#65533;]&#65533;&#65533;F]&#65533;&#65533;y&#65533;&#65533;L&#65533;&#65533;&#65533;&#65533;&#65533;:&#65533;&#65533;&#65533;U&#65533;E&#65533;F&#65533;&#65533;&#65533;&#65533;&#65533;&#65533;&#65533;&#65533;f&#65533;&#65533;8&#65533;&#65533;&#65533;IrE&#65533;S4&#65533;0&#65533;/)&#65533;&#65533;+&#1568;&#65533;&#65533;f&#65533;	&#65533;S&#65533;&#65533;|&#65533;e+&#65533;&#65533;&#65533;&#65533;7
&#65533;y0&#65533;d&#65533;&#65533;&#65533;&#65533;9&#65533;&#65533;*S!=&#65533;&#65533;U&#65533;x&#65533;&#65533;&#65533;A&#65533;&#623;&#65533;&#65533;T&#65533;&#65533;&#65533;&#65533;&#65533;&#1579;&#65533;8&#1247;&#65533;&#65533;&#65533;&#1707;m&#65533;9M&#65533;>&#65533;z&#65533;K&#65533;i&#65533;1Z&#65533;&#65533;;&#11499;&#65533;&#65533;&#65533;S&#65533;&#65533;&#65533;4&#65533;&#65533;&#65533;~&#65533;&#65533;&#65533;9&#65533;
V&#65533;=&#65533;I&#65533;>&#65533;2&#65533;E&#65533;&#65533;&#65533;c&#65533;&#65533;]&#65533;&#65533;z&#65533;&#65533;^&#65533;&#65533;&#65533;:&#65533;_&#65533;&#65533;&#65533;&#65533;p&#65533;T&#65533;&#65533;&#65533;&#65533;&#65533;&#1818;&#65533;&#65533;_&#65533;&#65533;&#65533;&#1190;&#65533;&#65533;&#65533;&#65533;&#65533;e&#65533;&#65533;=&#65533;&#1740;Z &#65533;X&#65533;}&#65533;<&#65533;&#65533;.&#536;&#65533;&#65533;$&#469;@&#65533;Y>&#65533;)~&#65533;&#65533;[&#65533;&#65533;&#65533;&#65533;&#65533;w&#65533;F&#65533;&#65533;\&#65533;&#65533;5M&#65533;8&#65533;&#65533;&#65533;C&#65533;&#65533;?&#65533;&#65533;&#65533;&#65533;M&#65533;&#65533;&#65533;aw&#65533;F0&#65533;&#65533;&#65533;&#65533;&#65533;&#65533;&#65533;&#65533;TJ&#65533;x&#65533;&#65533;&#65533;&#65533;&#65533;u&#65533;&#65533;,a&#65533;&#65533;&#65533;&#65533;&#65533;&#65533;B&#65533;9A&#65533;&#65533;&#65533;&#65533;&#1529;&#65533;}&#35883;&#65533;=&#65533;&#65533;d&#65533;N&#65533;&#65533;&#65533;&#65533;&#65533;&#65533;^>&#65533;{&#65533;&#65533;&#1676;&#65533;&#65533;&#65533;&#65533;&#65533;M&#65533;*&#65533;&#65533;O&#65533;&#65533;&#65533;&#65533;&#65533;&#65533;&#65533;sf&#65533;&#65533;}&#65533;m&#65533;&#65533;b&#65533;&#65533;&#65533;&#65533;&#65533;e&#65533;%&#65533;&#65533;a&#65533;&#892;&#65533;&#65533;&#65533;&#65533;;0/&#65533;K&#65533;&#65533;&#65533;@&#65533;&#65533;&#65533;&#65533;<&#65533;Wk&#65533;&#65533;+&#65533;B&#65533;&#1990;&#65533;&#65533;&#874;&#65533;?&#65533;&#65533;&#65533;f&#65533;&#65533;#&#65533;&#722;&#65533;&#65533;>*Pm&#1157;o&#621;&#65533;&#65533;&#65533;&#65533;&#65533;&#65533;&#65533;&#65533;(&#65533;&#65533;&#65533;[^kr=&#65533;&#65533;&#65533;&#65533;#O&#65533;&#65533;$&#65533;Z6g&#65533;^&#65533;&#65533;&#65533;&#65533;&#65533;&#65533;&#65533;&#65533;&#65533;-&#65533;&#65533;C&#65533;6&#65533;&#65533;&#1661;&#65533;?<&#65533;&#65533;^&#65533;^&#622;&#65533;&#65533;&#65533;&#65533;k&#65533;K&#65533;'&#180;[&#65533;&#65533;>&#65533;&#65533;u?&#65533;&#65533;\&#65533;~.&#65533;^&#159;G&#65533;&#65533;&#65533;&#65533;&#65533;G &#65533;a?&#65533;]`&#65533;`&#65533;&#65533;9&#65533;&#65533;j&#65533;&#65533;X&#65533;&#65533;&#65533;`YU	&#65533;~b &#65533;H&#65533;&#65533;4&#65533;L$O&#65533;%&#65533;K&#1567;C&#65533;&#65533;&#65533;&#65533;&#65533;^&#65533;&#65533;'&#65533;&#65533;&#65533;&#142;&#65533;nO&#65533;^&#65533;X&#65533;6&#65533;&#65533;,/&#65533;T,U&#65533;&#65533;&#65533;&#65533;&#65533;&#65533;&#65533;&#65533;&#65533;o&#65533;&#65533;r(&#65533;!&#65533;&#65533;&#65533;e&#65533;&#65533;)l&#65533;&#572;&#302;%&#65533;sV&#65533;&#65533;h&#65533;4]}&#65533;&#65533;&#65533;&#65533;&#65533;&#1232;n&#65533;=N&#65533;&#65533;%&#1762;&#65533;&#65533; &#65533;&#65533;&#65533;&#65533;|&#65533;`^1&#65533;&#65533;&#65533;k/I&#65533;ez\&#65533;&#65533;&#65533;&#65533;&#65533;~&#65533;y&#65533;&#1506;&#65533;[&#1906;*=w&#65533;^&#65533;e&#65533;n&#316;&#65533;&#1085;&#65533;&#65533;<&#65533;~&#65533;&#65533;&#65533;&#65533;&#65533;7&#65533;;&#65533;&#65533;}&#65533;&#65533;$&#65533;&#65533;&#65533;&#65533;[Y&#65533;	&#65533;TS &#65533;E&#65533;&#65533;=s&#65533;&#65533;t&#65533;t&#65533;&#65533;&#65533;hjc&#65533;H^q`&#65533;3&#65533;%+@(&#65533;&#65533;&#65533;%&#65533;&#65533;&#65533;	B&#65533;&#65533;m&#65533;Ue&#65533;&#65533;&#65533;&#65533;&#65533;&#194;&#1198;n&#65533;&#65533;z&#65533;&#1533;&#65533;&#65533;&#65533;&#65533;&#65533;\&#65533;&#65533;&#19363;
&#65533;<&#65533;&#65533;&#65533;&#65533;&#65533;&#65533;&#65533;Y)lobu&#65533;.x &#65533;&#65533;&#65533;&#65533;&#65533;&#65533; &#65533;N*&#65533;r&#65533;&#65533;&#65533;P7u&#65533;(&#65533;K&#65533;#
3&#65533;W&#65533;#3" w&#65533;&#65533;E&#65533;J	
:&#65533;P fjP&#65533;&#65533;&#65533;&#65533;0HB3I&#65533;&#65533; &#65533;&#583;&#65533;&#65533;&#927;<&#65533;&#65533;&#65533;g3&#65533;H}(eU&#65533;nPE&#65533;&#65533;U&#65533;3f;&#65533;&#65533;&#65533;&#65533;&#65533;$&#65533;8&#65533;^&#65533;H&#65533;"6&#65533;&#1702;Q&#65533;&#65533;k&#65533;3bm&#65533;&#65533;&#65533;i&#65533;pc&#1618;&#65533;mn_&#65533;QK)t&#65533;&#65533;&#65533;&#65533;&#65533;+&#65533;DR'J&#65533;?&#65533;&#180;&#65533;&#65533;&P&#65533;L&#65533;:&#65533;&#65533;+&#65533;&#65533;&#65533;&#65533;z&#65533;W&#65533;v&#65533;"
:&#65533;^&#930;&#65533;&#65533;&#65533;&#65533;&#65533;&#65533;&#65533;&#65533;&#65533;&#65533;&#65533;&#65533;&#65533;&#65533;w<&#65533;&#65533;\&#65533;h&#65533;}JG_&#1569;&#65533;&#65533;s&#65533;-F&#65533;&#65533;r&#65533;&#65533;1&#65533;&#65533;&#546;#V&#65533;&#65533;&#65533;%PyY>&#65533;/&#65533;&#65533;&#65533;9&#65533;&#65533;&#65533;&#65533;&#65533;&#65533;&#65533;r&#65533;J&#65533;+&#65533;K&#65533;Ly5&#65533;&#65533;&#65533;&#65533;7&#65533;&#65533;ZVo&#65533;&#65533;&#65533;`x&#65533;&#65533;_i&#65533;&#65533;&#1666;&#65533;&#65533;V&#65533;&#65533;&#65533;[YIX&#65533;r&#65533;&#65533; R5b	jLh8&#25163;&#65533;P"Y&&#65533;UW&#1868;&#65533;q&#65533;&#65533;R&#65533;&#65533;&#65533;&#65533;{&#65533;X&#65533;V&#65533;&#65533;"T&#65533;3&#65533;d8&#65533;&#65533;O&#65533;]T&#65533;fpX&#65533;F&#65533;	&#65533;&#1123;Tq_7PIe&#65533;t&#65533;]'&#65533;kZW&#65533;Cgr&#65533;?,&#65533;&#65533;&#65533;Z&#65533;tHy&#65533;&#65533;Fz"% &#65533;N&#65533;&#65533;&#65533;|I&#65533;&#65533;Q@&#65533;&#65533;X&#65533;RB&#1366;B&#65533;&#1556;&#65533;fJZ&#65533; &#65533;&#65533;z	saVM6&#597;&#65533;&#65533;A&#65533;&#65533;cC&#65533;&#616;Z&#748;|&#65533;&#65533;&#65533;&#65533;t0&R&#804;&#65533;c2z"&&#65533;Y&#65533;c{'&#65533;&#65533;&#65533;K&#65533;&#65533;&#65533;
IK`j&#65533;R}~zh&#65533;`n&#1132;m&#65533;F&#65533;&#759;&#65533;&#65533;&#65533;e&#65533;&#65533;&#65533;&#65533;p&#65533;2&#65533;e&#65533;cN[&#65533;B&#65533;2&#65533;&#65533;Em:&#65533;&#65533;&#65533;G &#65533;&#65533;&#65533;)&#65533;^&#65533;p&#65533;jh;[&#65533;l &#65533; +&#65533;&#65533;N&#65533;n&#65533;&#65533;&#65533;&#65533;F~&#65533;Xi&#65533;W&#65533;'m&#468;v
&#65533;&#65533;`&#65533;l&#65533;&#65533;	&#65533;&#65533;&#65533;x&#65533;&#65533;j&#65533;t3Rm.k3r_&#65533;%&#65533;3&#65533;h&#65533;&#65533;&#65533;<&#65533;&#65533;$&#65533;I&#65533;7[l'&#65533;D&#65533;&#65533;;.&#65533;&#65533;&#65533;&#1194;&#65533;&#569;V&#65533;l&#65533;q&#1774;N&#65533;8&#65533;&#65533;&#65533;@&#65533;&#65533;&#65533;&#32141;&#65533;|&#65533;&#65533;C&#65533;&#65533;&#65533;&#65533;Q&#65533;&#65533;&#2027;7&#65533;	&#65533;&#65533;&#65533;&#65533;&#65533;&#65533;&#65533;\&#65533;&#65533;&#65533;Y&#65533;wF&#1717;!&#65533;P&#65533; &#65533;O&#65533;8&#65533;ck{&#65533;N&#65533;S&#65533;&#65533;&#923;G*b&#65533;u.i&#65533;f&#65533;&#65533;&#65533;//&#562;&#65533;&#65533;l&#65533; &#65533;&#65533;Op&#65533;&#65533;&#65533;&#65533;Me&#65533;{y&#65533;&#65533;&#65533;g^&#65533;&#1027;	2&#65533;&#65533;&#65533;&#65533;&#65533;x&#65533;J+&#65533;&#65533;N7&#65533;&#65533;&#65533;9 &#65533;&#65533;T&#65533;W&#65533;&#65533;&#65533;&#65533;'e&#65533;&#65533;`[&#65533;g&#65533;&#65533;&#65533;&#810;&#65533;q&#65533;&#65533;,n&#65533;&#65533;&#65533;^&#65533;6&#65533;?q&#65533;p7.&#795;w&#65533;	&#65533;&#65533;|&#1483;&#65533;&#65533; f&#65533;&#65533;0
V&#65533;&#65533;G>f&#65533;}&#65533;&#1979;&#65533;&#65533;L'&#65533;
&#65533;&#65533;t#&#65533;&#65533;hJ&#65533;@&#65533;A	w&#65533;].&#65533;6\&#65533;,x&#65533;K!&#65533;&#65533;&#65533;&#65533;&#65533;&#65533;&#285;n&#65533;r&#65533;&#276;g\ sX&#65533;&#43477;I1e&#65533;k&#65533;#.&#65533;u@&#65533;P&#65533;:&#65533;&#65533;d&#65533;&#65533;3&#65533;`&#65533;r&#65533;&#65533;&#65533;l&#65533;q&#393;]&#65533;d;,6 d&#65533;Lx&#65533;&&#65533;&#65533;%}hD&#65533;&#65533;&#65533;&#65533;-&#65533;&#65533;K$I&#65533;v&#32766;&#65533;`	&#65533;&#65533; I&#65533;(a5&#65533;T@&#65533;&#907;4&#65533;&#65533;PaB&#65533;4r*&#65533;&#65533;	&#65533;j&#65533;&#65533;4&#65533;&#65533;&#65533;:&#65533;u&#65533;`N&#65533;&#65533;TZ3-&#65533;&#65533;2&#65533;d&#65533;V&#65533;Z&#65533;>&#65533; &#65533;d&#65533;&#65533;&1-&#65533;Z&#65533;&#65533;&#65533;0	VY&#65533;g~FAW&#65533;&#65533;U$a)&#65533;&#65533;&#65533;&#65533;5&#65533;(!&#65533;&#65533;&#65533;
U&#65533;&#65533;R=&#65533;&#65533;&#441;&#65533;&#65533;&#817;&#65533;&#65533;/~&#65533;	&#65533;&#65533;#Q&#65533;&#65533;R&#65533;&#65533;&#65533;&#65533;&#65533;2&#65533;Y&#65533;H&#65533;L&#65533;1-&#65533;&#65533;}fpR$&#65533;&#65533;T&#65533;&#65533;JN&#65533;&#65533;x;&#65533;&#65533;&#65533;d&#65533;&#65533;-Sf&#65533;&#65533;#sW&#65533;&#65533;-h|!&#65533;&#65533;I&#65533;&#65533;&#65533;q|:&#1954;  &#65533;K@ 
]&#65533;&#65533;3&#65533;
&#65533;&#65533;h&#65533;&#65533;&#65533;@Q&#65533;;ef5&#65533;&#802;QZ&#65533;&#65533;|0u!c&#65533;&#65533;	&#65533;4&#65533;Q]l4&#65533;&#65533;&#65533;&#65533;G&#65533;&#65533;&#65533;~&#65533;\:g&#65533;Nv&#65533;&#65533;'M&#65533;[&#65533;&#65533;rE&#65533;&#65533;&#65533;6f&#65533;&#65533;y&#65533;&#65533;&#65533;&#1936;0%&#65533;It6&#65533;<&#65533;Z&#65533;&#65533;j&#65533;A&#65533;&#65533;&#65533;2&#65533;&#65533;&#65533;&#65533;e&#65533;&#65533;"*Qc;&#65533;&#65533;p&#65533;u&#65533;S&#65533;&#65533;&#65533;'&#65533;h&#65533;&#65533;&#65533;P&#65533;z&#65533;&#65533;Z&#65533;&#65533;k ,U'S&#65533;&#65533;&#65533;V&#65533;&#1707;Ru*&#65533;&#65533;&#1141;&#65533;%<&#65533;,&#65533;IY&#65533;&#552;&#65533;ZW&#65533;&#65533;&#65533;=6&#65533;j&#65533;lNT&#48695;&#65533;v&#65533;&#65533;~&#65533;&#65533; &#65533;1&#65533;tfJmaQ{|"V&#65533;U&#65533;n%l9*y&#65533;&#1006;&#65533;u-&#65533;&#65533;CP&#65533;&#65533;&#65533;&#65533;=&#65533;]&#65533;K&#65533;&#65533;7&#65533;&#65533;&#65533;+wc^&#65533;&#65533;q0&#361;ce&#65533;&#1296;&#65533;)&#65533;&#65533;&#65533;6&#65533;&#1988;&#65533;g&#65533;&#65533;&#65533;j&#65533;9[H&#65533;&#65533;R>MO#&#65533;&#65533;:&#65533;&#65533;<)+-b&#65533;&#65533;y8\&#65533;&#65533;-7&#65533;	&#65533;&#65533;&#65533;&#65533;&#65533;&#65533;&#65533;v&#65533;G:L&#65533; D&#65533;&#65533;G<&#65533;B&#65533;,&#65533;P6&#65533;&#65533; zj&#65533;NP&#65533;&#1809;P&#65533;&#65533;=&#65533;&#65533;&#65533;2&#65533;&#65533;&#65533;&#65533;&#65533;&#65533;&#65533;wn&#65533;&#65533;&#65533;&#696;Q&#65533;&#65533;]&#65533;&#65533;&#65533;V9J&#65533;|2&#65533;&#1851;Aj&#65533;8&#65533;&#65533;P1H&#65533;&#65533;K &#65533;&#65533;&#65533;&#65533;"3&#65533;&#65533;9S&#65533;&#65533;&#65533;[&#65533;&#65533;&#65533;&#65533;.&#65533;
&#65533;&#65533;&#65533;&#65533;&#65533; &#65533;&#65533;&#65533;j!&#65533;m&#65533;&#65533;:h[Z%/&#65533;I iA SL&#65533;c&#65533;&#65533;&#65533;b4U&#65533;Y3}^x$%&#65533;&#1217;<W&#1201;&#65533;4&#65533;&#65533;T&#884;v&#65533;D2&#65533;N4d.[7&#685;&#65533;&#65533;&#65533;&#65533;&#65533;&#65533;&#65533;5&#65533;Z&#65533;&#65533;`&#65533;&#65533;&#65533;&#65533;^y&#65533;,&#1262;1i&#65533;&#65533;&#65533;/:&#65533;&#65533;&#65533;&#65533;&#65533;.&#65533;[&#65533;F&#65533;l&#65533;E#&#65533;X&#65533;&#65533;&#65533;&#65533;&#65533;&#65533;n&#65533;&#65533;&#65533;BTlV&#65533;3&#65533;&#65533;&#65533;b&#65533;$A&#65533;&#65533;-m&#65533;&#65533;t>&#65533;&#65533;&#65533;&b7&#65533;{&#65533;&#65533;wB)m  	{&#65533;&#65533;E&#65533;&#65533;{Hg&#65533;<8&#65533;Xe&#65533;,U&#65533;=.&#65533;+&#65533;&#65533;^k&#866;f^YM&#65533;Y&#65533;V&#50861;'>&#65533;&#65533;Z&#65533;&#65533;&#65533;b&#65533;T&#65533;&#65533;&#1443;&#65533;4&#237;&#65533;S&#65533;&#688;&#65533;46k&#65533;&#65533;&#65533;&#65533;.&#65533;&#65533;&#65533;&#65533;
s&#65533;@&#65533;&#65533;4&#65533;D&#65533;&#65533;&#65533;&#1239;&#65533;am&#65533;{&#1925;&#65533;&#1595;&#1148;u:&#65533;i&#65533;&#65533;&#65533;&#65533;,&#65533;@&#65533;01&#65533;B&#65533;c&#65533;&#65533;&#65533;&#1553;&#65533;&#65533;OVC&#65533;&#65533;~&#65533;5Uq&#65533;b7&#14164;/b&#65533;%&#65533;&#65533;!&#65533;vE->&#65533;#&#65533;9U5T&#65533;&#65533;?-&#65533;E?&#65533;&#65533;`&#65533;(&#65533;{:&#65533;&#65533;L&#65533;&#65533;M&#65533;&#65533;&#65533;&#65533;@&#65533;&#65533;&#65533;COY&#65533;X&#65533;&#65533;n&#1229;&#65533;&#65533;RD =&#65533;G&#65533;q[oI&#65533;N&#65533;&#65533;}wG;&#65533;&#65533;&#47716;E &#65533;_=&#65533;P&#65533;c2h&#65533;&#65533;Np&#65533;&#65533;&#65533;&#65533;&#65533;&#65533;J-y&#65533;!&#65533;&#65533;{&#65533;&#65533;&#65533;&#65533;Z4&#65533;9&#65533;&#65533;By&#65533;IW&#65533;aKW&#65533;&#65533;_<&#65533;<&#65533;&#65533;&#185;&#65533;&&#65533;&#65533;&#65533;&#65533;W6YV,n&#65533;|&#65533;&#65533;|Zo&#65533;C&#65533;&#65533;CV&#65533;H&#65533;&#1863;2&#65533;&#65533;z&#65533;&#65533;n&#65533;.&#65533;AS1 sX'&#65533;&#65533;{&#65533;&#65533;u&#65533;d&#65533;7&#65533;&#65533;4&#65533;&#65533;DS&#65533;&#65533;&#65533;&#65533;
&#65533;"&#65533;!a&#65533;&#65533;pq&#65533;IGm&#65533;~&#65533;7&#65533;CEyBa&#65533;u&#65533;v}&#65533;g!G}&#65533;m&#65533;GQ&#65533;si&#65533;'~&#1440;~XZ:&#65533;o&#65533;3n!x&#65533;n6x&#65533;|&#65533;w&#65533;&#65533;6D&#1221;&#65533;f&#65533;&#65533;&#65533;&#65533;W 8z&#65533;C6&#65533;&#65533;u&#65533;&#65533;ga&#65533;nhHho&#65533;#G&#65533;g{&#65533;FNyx&#65533;M&#65533;&#65533;5c&#65533;g
&#65533;bH&#65533;i&#65533;4>&#65533;&#65533;&#65533;&#65533;w&#65533;W,&#65533;FHy&#65533;9l&#65533;_p(&#65533; RXHr.&#65533;^&#65533;&#65533;y&#65533;&#65533;fs&#65533;qlCx&#65533;&#65533;G!R8X&#65533;':q&#65533;{&#63939;v&#65533;,,HxUxy&#65533;&#65533;OC&#65533;_&#65533;&#65533;&#65533;&#65533;`!	&#65533;&#65533;7&#65533;&#65533;w!_Q&#65533;&#65533;-&#65533;&#65533;g	&#65533;>&#65533;#s_&#65533;&#65533;~9a&#65533;W8&#65533;t&#65533;&#65533;&#65533;[|&#65533;><&#65533;B&#65533;w'E
X&#65533;NH&#65533;"&#65533;&#65533;&#65533;1A&#65533;&#65533;v;&#65533;^&#65533;&#65533;{&#65533;VFop&#295;s1&#65533;R2t&#65533;b&#65533;&#65533;kX&#65533;_&#65533;^@&#65533;f&#65533;x&#65533;ua&#65533;&#65533;A&#65533;&#65533;~&#65533;&#65533;4f&#65533;&#65533;&#65533; l&#65533;Jx'&#65533;&#65533;&#16759;&#65533;wa&#65533;&#65533;&#65533;fH&#65533;&#65533;&#65533;%k&#1888;&#65533;&#65533;v&#65533;fOI&#65533;h&#65533;&#65533;la&U{&#65533;&#65533;&#65533;&#65533;&#65533;g'W&#65533;3\&#65533;x&#65533;55bw&#65533;&#65533;0&(58&#65533;Eo&#65533;&#65533;&#65533;&#65533;}h&#65533;\h&#65533;s%&#65533;w&#65533;q0T&#65533;7f&#65533;`&#65533;&#65533;&#65533;&#1538;&#65533;&#65533;HHOIL&#65533;e&#65533;&#65533;&#65533;&#65533;'&#65533;&#65533;F@gx&#65533;&#65533;t&#65533;zVsm&#65533;&#65533;&#65533;&#21600;&#65533;"&#65533;&#65533;B&#65533;%&#65533;WZg&#65533;&#65533;&#65533; &#65533;&#65533;j&#65533;&#1030;&#65533;&#65533;&#65533;&#65533;&#65533;(&#65533;uN&#65533;&#65533;&#65533;&#65533;&#65533;?&#65533;&#65533;&#65533;:&#1613;&#65533;&#1619;&#65533;&#65533;z&#65533;&#65533;U`$Q&#65533;&#65533;&#65533;&#65533;|xp&#65533;#:&#65533;9&#65533;&#65533;&#65533;&#514;&#65533;&#65533;I&&#65533;&#65533;A&#65533;&#65533;(&#65533;&#65533;:&#65533;})&#65533;&#65533;2&#65533;&#65533;c&#65533;j&#65533;&#1488;&#65533;7&#65533;&#65533;&#65533;&#65533;&#65533;&#65533;&#65533;17&#65533;xnJ&#65533;B&#259;Th&#65533;&#65533;&#65533;&#65533;SG&#65533;&#407;&#65533;&#65533;&#65533;&#65533;W
&#65533;m{Y&#65533;oyn&#65533;X&#65533;L&#65533;MZ&#65533;)!&#65533;(c&#65533;&#65533;I&#65533;&#65533;]&#65533;&#65533;&#65533;&#1607;8'33&#65533;8@	&#65533;&#65533;;d&#65533;&#65533;"&#325;h!&#65533;&#65533;r
`&#65533;&#65533;
< &#65533;i&#65533;=&#65533;1&#65533;&#65533;B&#65533;&#65533;~9y&#65533;rxys1:Z&#65533;R&#65533;y&#65533;&#65533;&#65533;&#65533;&#65533;&#65533;&#65533;DH>S&#65533;&#65533;&#65533;L&#65533;(&#65533;c&#65533;&#65533;&#65533;&#65533;&#65533;m!&#65533;I&#65533;&#65533;&#65533;&#65533;&#65533;X&#65533;&#65533;&#65533;)R&#65533;&#65533;&#65533;&#65533;.&#65533;&#65533;&#65533;IL&#65533;&#65533;&#65533;&#65533;&#65533;&#65533;&#65533;}&#65533;@&#65533;&#65533;t&#65533;W&#65533;&#65533;&#65533;&#65533;<&#65533;&#65533;5&#65533;&#1234;O.U&#65533;&#65533;u"F9~&#1056;&#65533;q&#65533;#@&#65533;&#65533;&#65533;\&#65533;r"&#65533;&#65533;'&#65533;&#65533;d&#65533;&#595;&#65533;&#65533;uj&#65533;&#65533;&#65533;l&#65533;s&#65533;m?F>:rz&#65533;&#65533;Rs&#65533;&#65533;&#65533;&#65533;@EE&#1305;P&#65533;&#65533;]w&#65533;,&#65533;&#65533;\&#65533;y&#65533;&#65533;&#65533;>&#65533;&#65533;;*&#65533;&#65533;&#65533;Id&#65533;Z&#65533;&#65533;&#65533;&#65533;&#65533;)h&#65533;&#65533;&#65533;&#65533;&#65533;M&#65533;&#65533;.&#65533;'&#65533;W&#65533;Z&#65533;u&#65533;Y8&#65533;xn&#65533;%&#65533;^&#65533;C &#65533;S&&#65533;1&#65533;&#1480;&#65533;)&#65533;D&#65533;&#1254;e&#1574;?*&#65533;&#1926;#V&#65533;&#65533;N7&#65533;x&#65533;&#65533;&#65533;&#65533;25Y&#65533;y&#65533;&#65533;&#65533;i&#65533;0&#65533;5&#65533;&#65533;&#65533;&#65533;F&#65533;&#65533;z&#65533;9&#65533;p&#65533;&#65533;]&#65533;&#65533;E&#65533;&#65533;w&#65533;&#65533;&#65533;B)d&#65533;&#65533;*&#65533;&#65533;=&#681;&#65533;&#65533;&#65533;?:&#65533;@zE{&#65533;|&#1610;o&#65533;&#65533;&#65533;JH&#65533;&#65533;&#65533;&#65533;&#65533;&#65533;&#65533;4E&#65533;&#65533;Z&#65533;&#65533;&#65533;&#65533;&#65533;&#1497;&#65533;&#65533;&#65533;Z&#65533;S>&#65533;Q0&&#65533;[&#65533;&#65533;&#65533;&#65533;&#65533;;GJ&#65533;&#65533;&#65533;&#65533;&#65533;Z&#65533;&#2037;&#65533;zZ&#65533;&#682;&#65533;&#65533;N&#65533;&#65533;&#65533;/&#65533;&#65533;&#65533;,&#41205;Z&#65533;&#65533;RE{&#65533;&#65533;j&#65533;&#65533;&#65533; 
S&#65533;8&#65533;&#65533;P?&#1287;&#65533;&#65533;dl&#65533;&#65533;7*I&#65533;&#65533;&#65533;&#65533;&#65533;<z)$&#1641;&#65533;&#65533;So*&#65533;H&#65533;&#65533;&#65533;&#685;&#65533;&#65533;&#65533;k&#65533;F&#65533;&#65533;a4Ajw0&#65533;P&#65533;)0U&#65533;&#65533;&#65533;&#65533;&#65533;&#65533;s&#65533;&#65533;Ze&#65533;R&#65533;&#65533;&#65533;&#65533;@&#65533;`&#65533;&#65533;&#65533; &#65533;&#65533;t&#65533;j!&#65533;&#65533;&#65533;q&#65533;*&#65533;&#65533;Q&#65533;&#65533;J&#65533;&#1386;&#65533;0&#65533;&#65533;+&#65533;K&#65533;#&#65533;&#65533;&#65533;&#65533;&#65533;U&#65533;&#65533;&#65533;5CG;&#65533;P&#65533;&#65533;+&#65533;&#65533;&#65533;Pp&#65533; &#65533;t&#65533;Z&#65533;{&#65533;&#65533;a&#65533;&#65533;&#65533;&#65533;&#65533;&#65533;&#65533;&#303;7u&#65533;&#65533;&#65533;&#65533;H&#65533;&#65533;&#65533;Y
k&#1782;&#65533;&#65533;.X
&#65533;$&#65533;&#65533;}w&#3367;u&#65533;&#65533;&#65533;&#65533;6q&#65533;w&#1687;!u&#65533;X&#7266;&#65533;ec&#65533;0&#65533;9&#65533;&#65533; 8&#65533;/&#65533;&#65533; &#65533;&#65533;&#65533;&#65533;j:&#65533;&#65533;`.k8k&#65533;*&#65533;a&#65533;&#761;8&#65533;&#65533;&#65533;GB&#1444;&#65533;GG"&#65533;&#65533;&#65533;&#65533;JY&#65533;&#65533;A&#65533;R&#65533;^&#65533;U&#65533;&#65533;}&#65533;T&#65533;fdF(#F&#65533;&#65533;KB&#65533;&#65533;&#65533;Y&#65533;&#65533;&#65533;&#65533;&#65533;&#65533;&#65533;&#65533;&#65533;
f&#65533;D&#65533;&#65533;&#65533;6&#65533;J
q&#65533;&#1131;&#65533;q&#65533;EF ]&#65533;&#65533;&#360;&#65533;&#65533;{&#65533;&#65533;bf&#65533;&#65533;r&#810;&#65533;&#65533;&#42468;&#65533;}2|&#65533;[]e&#65533; &#65533;|>&#65533;&#65533;&#65533;&#65533;'}&#65533;&#65533;B2&#255;&#65533;[&#65533;&#65533;&#65533;&#65533;&#65533;{4&#65533;&#65533;&#65533;&#65533;&#65533;v
&#65533;|:J&#65533;&#1662;A&#65533;&#323;:B&#65533;r&#65533;&#65533;J&#65533;U7&#65533;+[VE&#65533;[&#65533;d&#65533;&#65533;&#65533;n_&#65533;&#245;&#65533;&#65533;]&#65533;&#65533;%&#65533;(&#65533;`{S&#65533;&#65533;i&#65533;V&#65533;&#65533;&#65533;1&#65533;&#65533;&#65533;K&#65533;&#65533;&#65533;ce|&#65533;&#65533;1/J&#65533;4&#65533;&#2043;&#65533;\&#65533;	&#65533;mZt&#65533;&#65533;-&#65533;&#65533;b"&#65533;2&#65533; ?zZj@&#65533;&#65533;)&#65533;&#65533;&#65533;b<&#65533;K&#65533;O&#779;l&#65533;&#65533;d&#1499;&#65533;+-$&#65533;&#65533;&#65533;&#65533;&#65533;(&#65533;2&#65533;&#65533;&#635;k{,&#551;&#750;&#65533;&#65533;&#65533;l&#65533;&#65533;G&#65533;1&#65533;:&#65533;&#65533;Y"e&#65533;&#65533;+q$&#65533;-&#65533;&#65533;&#65533;&#365;&#65533;dF&#65533;&#65533;6&#828;&#65533;\&#65533;T<OW&#65533;^&#65533;&#65533;7&#65533;+&#65533;&#65533;M&#65533;&#65533;&#65533;X&#65533;&#65533;&#328;&#65533;}&#65533;&#65533;&#65533;&#65533;'b&#65533;C`|&#65533;:]&#65533;&#65533; 	&#65533;&#65533;&#65533;&#65533;E"&#65533;&#65533;&#65533;d&#1522;-&#65533;&#65533;-&#65533;&#65533;&#860;Y&#65533;<&#65533;*~&#1493;&#65533;
&#65533;&#65533;:)&#65533;9TLe&#65533;&#65533;&#835;W&#65533;&#65533;L&#843;&#65533;}&#65533;g&#65533;5&#65533;&#65533;rU1k]&#65533;[&#65533;V{'&#65533;<&#65533;[&#65533;&#65533;&#65533;<&#65533;&#65533;Z&#65533;&#65533;&#65533;&#65533;LW&#65533;7&#65533;&#65533;6&#65533;&#65533;&#65533;&#65533;&#65533;	&#65533;&#65533;&#65533;5J,&#65533;&#65533; &#65533;&#46269;&#65533;&#65533;&#65533;&#65533;&#65533;k&#1352;&#65533;&#65533;&#65533;J$&#65533;&#65533;&#65533;&#65533;&#65533;G&#65533; f&#65533;&#65533;&#65533;s&#65533;L&#65533;t0pu'&#65533;.&#65533;&#65533;N&#65533;&#65533;&#65533;f&#65533;&#65533;X&#65533;|sC&#882;}i&#65533;&#65533;Iqt&#65533;&#65533;6&#65533;_4&#65533;&#65533;&#65533;\&#65533;&#65533;&#65533;*&#65533;&#65533;&#65533;@&#65533;&#65533;\)&#65533;y&#65533;+&#65533;&#65533;]&#65533;&#65533;]&#65533;&#65533;)|&#65533;&#65533;RdKX&#65533;&#65533;&#65533;&#65533;f7&#65533;&#65533;|B&#65533;		ZkP}&#65533;&#65533;&#65533;=&#65533;~m&#65533;wjJ&#65533;D&#65533;u&#65533;u_&#65533;Z&#65533;P\&#65533;H&#65533;&#65533;: 
&#65533;P#&#65533;&#65533;&#65533;T&#1650;w&#65533;&#65533;w&#65533;R&#65533;&#65533;&#65533;&#65533;&#65533;&#65533;&#65533;&#65533;y&#65533;^K&#65533;&#65533;9&#65533;d&#65533;&#65533;48&#1340;F&#65533;%*!&#65533;-~&#65533;~&#65533;&#65533;0k/&#65533;d3#&#65533;\&#65533;&#65533;5&#65533;=ZH&#65533;&#65533;^&#65533;&#65533;&#1208;&#65533;&#1348;I&#65533;&#65533;r&#65533;&#55093;D &#65533;&#65533;8&#822;9&#65533;&#65533;&#65533;&#65533;X&#65533;&#65533; &#1149;&#65533;&#65533;"&#65533;&#65533;&#65533;x&#887;&#65533;&#65533;&#65533;&#65533;&#65533;&#1247;E&#65533;&#65533;m&#1371;&#65533;&#65533;u'&#1912;&#65533;&#65533;&#65533;&#65533;s;&#65533;X&#65533;Y&#65533;&#65533;&#421;&#65533;&#65533;&#65533;9&#65533;&#65533;&#65533;&#65533;&#27082;&#65533;E&#65533;/&#65533;&#65533;-&#65533;&#65533;H&#487;&#65533;&#65533;&#1524;&#65533;/(&#65533;&#65533;'H6&#65533;&#477;&#65533;Q&#65533;&#65533;&#1080;c&#65533;]&#65533;&#65533;k0&#65533;&#1949;&#65533;}^&#65533;n&#65533;\&#65533;&#65533;:&#65533;d&#65533;&#65533;&#65533;&#65533; &#65533;golK&#688;L&#671;8(&#65533;&#65533;&#65533;'[ &#65533;&#65533;&#65533;&#65533;1&#1677;&#65533;;&#65533;j&#65533;zY&#65533;M^&#65533;&#65533;u&#65533;~H&#65533;[&#65533;&#65533;'&#65533;&#65533;&#65533;+f&#1991;&#65533;l&#1442;&#65533;-&#65533;b&#65533;&#65533;A&#65533;&#65533;
K&#65533;&#46493;&#65533;2&#65533;&#65533;&#65533;p&#65533;~mw&#65533;&#65533;B&#65533;mD(r&#65533;p4&#44857;&#65533;&#65533;{&#1785;Q&#65533;a&#65533;&#65533;&#65533;&#65533;&#65533;&#65533;~&#65533;&#65533;&#65533;.A6-g&#65533;z&#65533;=&#14938;&#65533;ok&#65533;\2&#65533;s&#65533;a&#65533;t&#65533;	C &#65533;.&#65533;&#65533;&#65533;rb &#65533;&#65533;>&#65533;&#65533;Y&#65533;&#65533;[&#65533;&#1518;&#65533;&d&#65533;&#65533;	&#65533;&#65533;&#65533;&#65533;	
P&#65533;&#604;B Yo&#65533;FJ&#65533;J&#65533;f&#1633;&#65533;&#65533;]&#1468;&#65533;p&#65533;&#65533;&#65533;&#65533;&#65533; &#65533;&#1200;&#65533;&#888;&#1598;o&#65533;x&#65533;-&#65533;l&#1338;x&#65533;
&#65533;3P\&#65533;F&#65533;&#65533;N&#65533;$&#65533;~$&#65533;&#65533;~&#65533;$&#65533;&#65533;I&#39188;,&#65533;.qd&#65533;I&#65533;^&#65533;:l&#65533;6&#65533;&#65533;[&#1546;E&#65533;&#1338;w&#65533;[&#1898;&#65533;&#65533;o&#65533;&#65533;&#65533;.&#65533;&#65533;&#65533;Z&#65533;WH'&#65533;c.&#65533;^&#65533;K&#65533;&#65533;&#65533;&#45837;&#65533;&#289;&#65533;&#65533;)&#1539;k&#65533;^&#912;&#569;&#65533;o&#65533;H&#65533;_:&#65533;&#65533;&#65533;&#65533;{&#65533;J&#65533;&#65533;3?I&#65533;&#65533;&#1932;E&#65533;&#65533;g&#65533;N&#65533;Eo&#65533;&#65533;&#65533;&#65533;&#65533;&#65533;&#65533;J&#65533;&#65533;&#65533;Md&#65533;&#65533;&#65533;&#65533;S&#65533;&#226;&#65533;X{&#496;&#65533;&#65533;9h&#65533;@5A&#1119;t&#65533;D&#65533;&#65533;&#65533;&#65533;&#1177;&#65533;&#65533;&#65533;)]@la&#65533;&#65533;-&#65533;&#65533;3aHp&#65533;Qc&#65533;F&#65533;&#65533;p&#65533;&#65533;&#65533;&#65533;&#1771;&#65533;&#65533;S2&#65533;&#65533;&#65533;^v&#65533;&#65533;&#65533;&#65533;?&#65533;&#1669;*&#65533;&#65533;&#65533;$"&#63240;&#65533;&#65533;k&#65533;&#53724;&#65533;&#65533;&#65533;&#65533;&#65533;'&#65533;"&#65533;B&#65533;&#65533;W+&#65533;&#65533;	&#65533;&#65533;&#65533;&#65533;&#65533;&#65533;&#65533;&#65533;&#65533;&#65533;[C&#65533;b(&#65533;`&#65533;3&#65533;&#65533;&#65533;&#65533;D&#65533;&#65533;&#65533;a&#65533;&#65533;&#65533;&#65533;y&#65533;&&#65533;&
&#65533;&#65533;)&#65533;&#65533;&#65533;&#65533;&#65533;&#65533;l;&#65533;-&#65533;;&#65533;)I&#65533;&#364;.,&#756;ENN&#181;P&#65533;&#65533;&#65533;&#1534;&#65533;&#65533;&#65533;&#65533;&#1861;
]] &#65533;n+&#65533;%&#65533;&#65533;&#65533;&#65533;&#65533;j&#65533;{&#65533;&#65533;E&#65533;&#65533;	<&#65533;&#65533;&#65533;&#65533;&#65533;b&#65533;k&#65533;&#65533;A&#65533;
&#65533;&#65533;ET=M&#65533;X&#65533;&#65533;&#65533;b&#65533;8&#65533;&#65533;c&#65533;&#65533;5Z&#65533;&#65533;RP&#65533;f&#65533;|&MYf8Y&#65533;EO=(U&#65533;LITh&#714;C;&#65533;&#65533;&#65533;&#65533;&#608;,&#65533;>=i&#65533;!&#65533;dY&#65533;&#65533;&#65533;&#65533;l&#65533;82j)>&#65533;;&#65533;a&#65533;&#22371;Fp&#65533;&#413;&#65533;(&#65533;	&#65533;&#65533;]&#65533;4&#1984;W:R&#65533;\&#65533;&#65533;&#65533;1s&#65533;&#65533;&#65533;a2&#65533;&#65533;#V8,&#65533;h&#65533;l&#65533;&#65533;3&#65533;&#65533;&#1338;&#65533;&#65533;&#65533;PW/ &#65533;&#65533;u&#65533;KT&#65533;&#65533;&#65533;&#65533;2&#65533;8&#65533;Q&#65533;&#65533;&#65533;I&#65533;&#65533;].&#65533;RE&#65533;&#65533;&#65533;(&#65533;&#7205;&#65533;&#65533;h&#65533;&#65533;&#65533;-&vE&#65533;&#65533;&#65533;&#65533;x@&#65533;&#65533;&#65533;|]w&#65533;&#65533;&#65533;o|M>&#65533;I&#65533;]&#65533;z&#65533;&#41682;&#65533;&#65533;M&#65533;5&#65533;2[I&#65533;3&#65533;&#65533;&#65533;&#65533;D&#65533;&#65533;e&#256;	$&#65533;W\&#65533;U#]6&#65533;V]&#65533;&#65533;&#65533;N%&#65533;&#65533;&#65533;R&#65533;yW{F&#1543;&#65533;&#65533;&#65533;b&#65533;)fN
xac&#65533;d&#65533;&#65533;K&#65533;
e&#65533;N&#65533;}c&#65533;6&#65533;&#65533;X&#65533;h&#65533;&#65533;&#387;,!Gjr@ &#65533;<&#65533;&#65533;d?&#65533;&#65533;&#65533;d&#65533;&#65533;&#65533;@TTen,d&#65533;SK"&#65533;qL&#65533;&#65533;&#65533;r&#65533;9U	Wv&#282;&#65533;&#65533;:a&#65533;w&#65533;&#65533;z&#65533;&#65533;!	fz&#957;&#65533;&#65533;&#65533;&#221;&#65533;&#65533;&#65533;	eX&#65533;d&#65533;~&#65533;&#65533;GQ]1&#65533;&#65533;&#65533;Xa&#65533;j]&#65533;&#65533;2&#65533;&#65533;J&#65533;$B&#65533;&#65533;)Ze&#65533;$Y&#65533;Nj&#65533;-&#65533; &#394;K&#65533;&#65533;&#65533;&#65533;[i(2&#65533;*}+&#65533;X&#65533;&#65533;&#65533;&#65533;r[u4&#65533;h7&#65533;-&#65533;&#65533;yXINo&#65533;)&#65533;&#65533;NLX&#65533;I&#65533;&#65533;_J&#65533;e<&#65533;&#65533;&#65533;&#65533;&#65533;fn&#65533;Q&#1307;&#65533;>Th&#65533;&#65533;&#65533;:7&#65533;I&#65533;7&#65533;&#65533;&#65533;R'nf&#65533;t&#65533;)&#1940;S_M&#65533;Y&#65533;&#65533;&#65533;m&#65533;pk&#65533;&#65533;&#65533;^r&#65533;&#65533;w&#65533;&#65533;i&#65533;B5yLbSV&#65533;r&#65533;W&#65533;&#65533;Z&#65533;lKUj&#65533;&#65533;;]3&#65533;&#65533;&#65533;&#735;&#65533;,*&#65533;&#65533;Z&#1463;&#65533;&#65533;&#65533;&#65533;j;k{&#65533;&#65533;@&4&#65533;&#65533;&#65533;&#65533;
&#65533;&#65533;&#65533;&#65533;&#65533;P
&#65533;&#65533;&M0&#65533;
+&#65533;d3&#65533;&#65533;WV/&#65533;L&#65533;&#65533;m0&#65533;8&#1034;&#65533;&#65533;>P&#65533;&#757;&#65533;&#65533;3&#65533;$&#600;&#65533;#&#65533;&#65533;&#970;mw&#65533;wCY&#65533;<&#65533;%/&#65533;6&#65533;&#65533;&#65533;]U&#65533;g*&#65533;&#65533;t&#65533;&#65533;Y&#1486;)Z&#65533;&#65533;&#65533;&#65533;&#65533;&#65533;{
(&#131;&#65533;&#65533;&N&#65533;g;j&#65533;!&#65533;y&#65533;"&#65533;&#65533;[w8&#65533;vX&#918;O&#65533;&#65533;;w(?3D&#65533;Z&#65533;{&#65533;&#65533;&#65533;&#558;6&#65533;&#65533;vWy&#65533;F&#65533;&#65533;1&#65533;[A=&#65533;&#65533;GM&#65533;V&#65533;&#65533;Lp&#65533;1&#65533;ujJ&#65533;"&#65533;&#65533;L&#65533;&#65533;&#65533;&#26863;l&#65533;.&#65533;7&#65533;<4&#65533;&#65533;C&#65533;Q&#65533;&#65533;&#65533;&#65533;&#65533;&#65533;T&#65533;&#65533;&#65533; &#65533;[ s &#65533;$&#65533;AO&#65533;&#65533;&#65533;&#65533;VS	y1&#65533;n&#65533;s &#65533;5ECj&#65533;`&#65533;K&#65533;r&#65533;)&#65533;@&#65533;a&#65533;0%&#65533;&#65533;0P&#65533;&#65533;`&#65533;&#65533;&#65533;0&#65533;Pi&#65533;E~b0&#65533;&#65533;az9R&#65533;&#65533;&#275;&#65533;&#65533;&#65533;@&#65533;&#65533;&#576;&#65533; &#65533;&#65533;Sq&#65533;&#65533;&#65533;|&#65533;D&#65533;&#65533;Z&#65533;[
!~y&#65533;[&#65533;&#65533;&#1486;2H&#65533;D{&#65533;&#1130;&#65533;2&#65533;k&#65533;&#65533;&#65533;&F&#65533;Q&#65533;	&#65533;"V&#65533;pb&#65533;:&#65533;&#65533;u&#65533; &#65533;0&#65533;w.=&#65533;&#65533;&#65533;nXi&#65533;
&#65533;n,&#65533;&#65533;?&#65533;u7&#65533;&#65533;&#65533;jd&#65533;&#65533;&#65533;&#65533;&#65533;&#65533;~C2"&#65533;&#180;$n&#65533;&#65533;s&#65533;x&#65533;.&#65533;S&#65533;yc&#65533;P&#65533;&#65533;p&#65533;5#Ls&#65533;t!&#65533;6&#65533;&#65533;l.&#65533;&#65533;&#65533;Maj&#65533;&#65533;A2c&#65533;&#65533;t&#65533;&#65533;BE&#65533;&#65533;n &#65533;&#65533;g&#65533;&#65533;&#65533;&#65533;l&#65533;&#65533;*!l&#65533;&#65533;Epi&#65533;&#65533; /&#65533;-&#65533;g)z$&#65533;F&#65533;V&#65533;s &#65533;z&#65533;|c(EU&#65533;&#65533;z&#65533;&#65533;L&#65533;&#431;&#477;&#65533;Vv&#65533;g&#65533;&#65533;.a&#65533;&#65533;4+&#65533;P&#65533;&#65533;&#65533;jc&#65533;!q&#65533;B%]2&#65533;}&#65533; 	&#65533;I 0&#65533;U&#65533;&#65533; &#65533;&#65533;<7&#65533;&#65533;&#65533;|&#65533;V1!&#65533;&#65533;&#65533;1&#65533;&#65533;JM&#450;&#65533;q&#65533;&#65533;&#65533;&#65533;u&#65533;(&#65533;&#65533;!s&#65533;'\Xy&#65533;T&#65533;&#65533;*l{&#65533;&#65533;K&#65533;&#65533;&#65533;&#65533;&#1569;RdI&#65533;&#65533;&#65533;!3&#65533;w&#65533;&#65533;&#65533;N&#65533;P&#65533;TLD9)j&#65533;K&#65533;)8&#65533;&#65533;E4/V8&#1672;&#65533;&#65533;=vfLiv&#65533;I&#65533;.X&#65533;`&#65533;&#65533;s&#65533;Z>i&#65533;&#65533;m|&#65533;7U&#65533;J&#65533;D&#65533;%&#65533;"Ay&#65533;&#65533;&#65533;&#65533;ROv":&#65533;&#65533;&#65533;&#65533;&#65533;&#65533;&#65533;&#65533;om(&#308;&#65533;&#65533;3&#65533;%&#65533;\(I&#65533;&#65533;&#65533; G&#65533;&#65533;&#65533;1&#1109;&#65533;&#65533;&#65533;&#65533;{]&#65533;J&#65533;&#65533;T=&#65533;&#65533;&#65533;&#65533;S&#65533;&#65533;&#65533;&#652;r&#65533;"L!&#65533;&#65533;54&#65533;,&#65533;&#65533;L&#65533;Z&#65533;&#65533;B&#65533;S&#65533;<"W&#65533;b&#65533;&#65533;P6dm&#65533;Y&#65533;&#65533;/&#65533;&#1128;&#65533;hki&#65533;'&#65533;&#65533;&#65533;jo&#65533;9&#65533;&#65533;W&#65533;54~&#65533;@&#65533;@&#1820;e &#65533;G&#65533;
&#65533;&#65533;&#65533;ltBX|l&#65533;&#65533;0&#65533;R&#65533;&#65533;&#65533;&#65533;|&#65533;&#65533;q]&#65533;&#14301;&#65533;&&#65533;>&#65533;v&#65533;-&#65533;&#65533;&#65533;&#65533;&#65533;&#65533;&#65533;iU+&#65533;qy&#65533;W&#65533;l&#65533;{&#434;&#65533;^`&#65533;S&#1034;t&#65533;&#65533;D&#65533;|&#65533;6&#65533;&#65533;&#65533;/6X&#65533;&#65533;&#65533;&#65533;*Q&#65533;P&#65533;3C&#65533;&#65533;hR&#65533;&#65533;Y&#65533;u&#65533;|D+:)b&#878;&#65533;&#65533;KN&#65533;&#600956;5QoL,!&#65533;&#65533;&#65533;i &#65533;4&#65533;^&#65533;&#65533;h&#65533;%&#65533;g0m3&#65533;&#65533;D!&#65533;p&#65533;&#65533; &#65533;$.&#65533;.&#65533;*U&#65533;hY
<&#65533;&#139;&#65533;&#65533;:&#65533;&#65533;&#65533;Y&#65533;z&#65533;,&#53276;&#782;&#65533;&#65533;	&#65533;&#65533;&#65533;5&#65533;&#65533;M&#65533;-&#65533;h)W G&#491;&#65533;p&#65533;&#65533;&#65533;&	&#65533;&#65533;H&#65533;&#935;>&#65533;&#65533;w&#65533;&#65533;&#65533;?&#65533;&#65533;&#65533;&#65533;*df&#65533;&#65533;&#65533;&#65533;5K&#65533;l&#65533;U&#65533;&#65533;&#65533;02&#65533;&#65533;&#65533;U&#65533;&#65533;)<&#65533;&#65533;8&#65533;]&#65533;&#65533;V&#65533;n:keFh&#65533;&#65533;&#65533;cp&#65533; &#65533;x&#65533;S=&#65533;=w&#65533;&#65533;&#65533;&#65533;&#65533;7&#278;O$qH8&#65533;&#65533;&#65533;=:`s&#65533;&#65533;&#65533;&#65533;&#65533;HwY&#1728;&#65533;p &#65533;&#65533;C;&#65533;F'&#65533;vqg9&#65533;&#65533;V4&#65533;>[&#65533;&#65533;nrzX&#65533;&#65533;!q&#65533;M&#65533;<A#&#65533;?&#65533;[&#65533;]c?&#65533;&#65533;L?&#65533;b&#65533;&#65533;&#65533;8AU&#65533;cq&#65533;&#65533;&#65533;Z&#65533;zF&#65533;1&#65533;&#65533;&#65533;&#65533;&#65533;L=&#65533;s&#65533;&#65533;y&#65533;Z&#65533;k&#65533;.&#65533;&#65533;d&#65533;`w&#65533;&#65533;&Tw&#65533;&#65533;&#65533;i&#65533;&#65533;Du~&#65533;&#65533;&#65533;|&#65533;f	 &#65533;&#65533;&#1391;  &#65533;8&#65533;&#65533;+=&#65533;&#65533;L&#65533;	&#823;ch&#65533;w&0&#1523;&#1016;Z&#65533;&#65533;&#65533;&#65533;&#65533;&#65533;&#65533;&#65533;&#65533;$&#1637;&#65533;[&#65533;1&#65533;&#40114;&#65533;h&#65533;&#65533;Q&#65533;O&#65533;&#2026;&#65533;&#65533;&#65533;&#65533;&#65533;"A&#65533;&#65533;oH&#65533;&#65533;C&#65533;#&#65533;*&#65533;&#18802;&#65533;v@&#65533;&#65533;V&#65533;&#65533;&#65533;&#65533;&#65533;O&#65533;&#65533;&#65533;&#65533;pvg&#65533;
&#65533; 1&#65533;&#65533;TDP&#65533;4\o&#65533;&#65533;&#65533;_~U&#65533;&#65533;&#65533;&#65533;-&#65533;&#65533;N4&#65533;!&#65533;:&#65533;}&#65533;&#65533;&#65533;&#65533;&#65533;X&#65533;e&#65533;&#65533;10&#65533;&#838;&#65533;weE&#65533;0V{&#65533;&#65533;&#65533;&#65533;p=&#65533;[N&#65533;&#65533;  &#65533;Y&#65533;&#65533;R*&#65533;-&#65533;&#65533;&#65533;&#65533;&#65533;&#65533;Y&#65533;Q
&#65533;x&#1689;&#65533;$y&#65533;eQ&#65533;>&#65533;U&#65533;@e@2&#65533;5?2_&#65533;4X&#65533;Ux&#65533;wE7&#65533;x&#65533;W&#65533;g3&#65533;y%1&#65533;&#65533;&#65533;&#65533;&#65533;E&#65533;y&#65533;&#934;+TT&#65533;&#65533;*$&#1537;7z&#65533;w&#65533;&#65533;&#65533;b*&#65533;S&#65533;&#65533;i&#65533;&#65533;w{&#65533;&#65533;&#65533;&#65533;&#65533;&#65533;M'&#65533;&#65533;&#65533;&#65533;2&#244;h&#65533;sK&#65533;&#65533;t&#65533;&#65533;{N&#65533;J&#65533;&#65533;|z&#65533;&#65533;@!&#65533;t&#65533;Ve&m&#65533;&#65533;tG#OX&#65533;&#65533;&#65533;&#65533;W7&#65533;zdT&#65533;qS &#65533;&#65533;&#65533;ZY_l&#65533;&#65533;n&#65533;d7w&#65533;&#65533;v&#65533;&#65533;(a&#65533;I&#65533;&#65533;|&#65533;|Hxc&#65533;&#65533;&#65533;`Q&#65533;hT&#65533;P&#65533;R&#65533;r&#65533;B-hH&#57409;Hz&#65533;&&#65533;*X<&&#65533;&#65533;s&#1481;&#65533;&#65533;&#65533;?&#32982;X&#65533;&#647;z&#65533;x,w/&#65533;&#65533;01d(&#65533;$	m&#65533;:H&#65533;&#65533;&#65533;&#65533;&#65533;(&#65533;&#65533;&#65533;!&#65533;U:&#65533;&#308;|K%lB&#65533;sD&#1412;&#65533;&#65533;_MX&#65533;&#65533;Qma&#65533;Sm&#65533;%pNG&#65533;&#1527;GR&#65533;&#65533;S&#65533;f\&#65533;mq&#65533;"&#65533;v~&#65533;pk&#65533;R;2  #&#65533;l&#65533;&#394;>!7&#65533;8&#65533;&#65533;	p&#65533;`u&#65533;&#65533;	&#65533;&#65533;V-&#65533;&#65533;&#65533;v&#65533;&#65533;`H&#65533;j'&#65533;&#65533;r&#65533;h&#914;6&#65533;  &#65533;&#65533;h=&#65533;Hy&#65533;&#65533;&#65533;&#65533;&#65533;&#65533;C&#65533;&#65533;&#65533;&#65533;&#65533;8&#65533;&#65533;&#65533;&#65533;H&#65533;&#520;&#65533;&#1418;I&#65533;N&#65533;&#65533;y&#65533;(&#65533;5&#65533;@(&#65533;&#65533;&#65533;'&#65533;&#65533;!&#17096;&#65533;&#65533;&#980;&#65533;&#65533;yv&#65533;&#65533;Mq&#65533;u&#65533;(w|&#65533;@&#65533;1&#65533;X&#65533;&#65533;}&#65533;=T&#65533;V&#65533;S"dI&#65533;&#65533;}&#65533;&#65533;1&#65533;&#65533;mW&#65533;}uV&#65533; &#65533;&#65533;~Me\vvI&#65533;&#65533;po&#65533;&#65533;&#65533;N&#65533; &#37921;&#65533;&#65533;&#65533;&#65533;w&#65533;w&#65533;'&#65533;&#65533;(a&#65533;&#65533;]&#65533;QI&#65533;a?&#65533;X&#65533;&#65533;QW1W&#65533;&#65533;TH<q&#65533;&#65533;xxXi#&#65533;&#65533;Cz&#65533;r&#65533;&#65533;&#65533;&#65533;)&#65533;&#65533;&#65533;&#65533;&#65533;X&#65533;!&#65533;Gaq&#65533;W&#65533;c&#65533;h&#65533;GJ&#65533;&#65533;&#65533;&#65533;5I&#65533;4&#65533;&#65533;&#65533;&#65533;&#65533;&#65533;Y&#65533;&#65533;&#65533;D&#403;&#65533;&#136;&#65533;&#65533;&#65533;&#65533;X&#65533;>)
I8lK&#65533;&#65533;&#65533;mT&#65533;&#1159;&#65533;D&#65533;N&#1367;e>r"E&#141;]&#65533;m&#65533;0&&#65533;&#65533;byA&#65533;RiH*e&#65533;HEkyn&#65533;&#65533;&#65533;&#65533;v&#65533;&#65533;&#65533;SIIz&#65533;&#65533;&#65533;&#65533;&#65533;L&#65533;&#65533;&#65533; &#65533;?&#65533;&#1536;
&#65533;&#65533;&#65533;&#65533;j&#65533;t@_&#65533;yq&#65533;&#65533;&#65533;9&#1632;:&#65533;Y&#65533;&#65533;&#65533;g&#65533;&#38496;&#65533;&#65533;&#668;&#65533;&#608;&#65533;&#594;.&#65533;%&#65533;84&#65533;$	|%&#65533;&#65533;&#1121;RDj&#65533;&#65533;&#65533;"&#65533;&#65533;&#65533;y&#65533;@&#65533;D&#132;&#65533;&#65533;&#65533;Ei|9i&#65533;&#65533;uz&#65533;WV=#&#65533;&#65533;&#65533;9&#65533;&#65533;P@&#65533;&#65533;7&#65533;&#65533;l&#65533; &#65533;p&#65533;u&#65533;$&#65533;f&#65533;(S&#65533;&#65533;p&#65533; r&#65533;?&#65533;H&#65533;Ug&#65533;&#65533;h&#65533;5H&#65533;6&#65533;&#65533;&#65533;&#65533;5q&#65533;8Y"r0&#65533;k
g x?Sr&#65533;&#46599;&#65533;&#65533;|&#65533;h&#65533;j308&#65533;6&#65533;Yg&#65533;&#65533;&#672;&#65533;&#65533;&#65533;&#65533;0&#65533;&#65533;9&#65533;&#385;w&#65533;$j&#65533;&#65533;R&#65533;@&#65533;&#65533;&#65533;&#65533;&#65533;&#65533;{&#65533;&#65533;z:&#1611;&#65533;Z&#65533;&#65533;&#65533;&#65533;B(3&#408;>&#65533;BG&#65533;CUT&#65533;E&#65533;GV#8&#65533;U94&#65533;&#65533;[&#65533;Ick&#65533;@E&#65533;y
&#65533;	&#65533;,"6&#65533;&#146;:&#65533;&#65533;&#65533;)\p TP &#65533;tR&#65533;&#65533;Aw&#65533;&#1601;&#65533;&#294;k:8&#65533;&#65533;&#65533;b#&#65533;Z|ux&#65533;^e&#65533;&#65533;V&#65533;z* |j&#65533;&#65533;z&#65533;&#65533;G&#65533;&#65533;&#65533;&#65533;&#65533;&#652;,zx&#65533;&#31739;&#65533;S&#65533;*&#65533;/t&#65533;)&#65533;&#65533;% &#65533;&#65533;
DG&#65533;&#65533;&#65533;&#65533;&#65533;&#65533;&#65533;(&#65533;z:5&#65533;2&#65533;	&#535;2&#65533;J&#65533;<isH)M&#65533;&#65533;&#65533;&#65533;&#523;K&#65533;)&#65533;6uQ&#65533;&#65533;&#65533;&#65533;zKG&#65533;n5OfdFM*u"T&#65533;f&#65533;&#65533;&#65533;&#65533;7,&#65533; ,w &#65533;)&#65533;b&#65533;@&#65533;&#65533;`&#65533;&#65533;&#65533;&#65533;&#65533;&#65533;&#65533;9&#65533;&#65533;3&#65533;T&#65533;&#65533;f&#65533;&#512;&#33454;@Y&#65533;&#65533;&#65533;&#65533;&#65533;&#65533;.&#65533;&#65533;&#65533;&#65533;&#65533;%&#65533;&#65533;a
:&#65533;&#65533;&#65533;&#65533;&#65533;&#65533;
&#65533;/tj&#65533;&#65533;6&#65533;&#65533;&#65533;9&#65533;R&#65533;&#65533;
&#65533;v&#65533;&#65533;ez&#809;&#65533;&#65533;y&#65533;5t&#852;&#65533;K&#65533;&#65533;6&#65533;&#65533;&#65533;Y&#65533;Y]&#65533;J&#65533;&#1175;&#65533;"&#65533;&#65533;&#65533;&#65533;A&#65533;N&#65533;&#65533;&#65533;~
4&#65533;&#65533;&#65533;&#65533;&#65533;`S#&#65533;&#65533; m&#65533;L&#754;F&#65533;&#65533;x&#65533;v%Rp&#65533;h0&#65533;&#65533;&#65533;&#65533;&#65533;&#65533;oU&#65533;V&#65533;&#65533;P
M&#1608;&#65533;&#65533;`&#65533;GpJ%
6&h&#65533;t&#1748;&#65533;	&#65533;&#65533;&#1776;)&#65533;K&#65533;W*&#65533;&#65533;&#65533;&#65533;&#65533;+&#65533;)&#65533;lv&#65533;&#65533;p;&#65533;&#65533;&#65533;&#65533;&#65533;@&#65533;&#65533;&#65533; &#65533;&#65533;;<	&#65533;&#65533;2&#65533;&#65533;&#65533;&#65533;&#65533;D&#65533;9&#65533;&&#65533;&#65533;&#65533;w&#65533;&#65533;L&#505;&#65533;L&#65533;K&#65533;&#65533;M7&#65533; &#65533;aI,&#65533;ZhIb3&#65533;Dn9&#65533;#8j&#65533;p&#65533;P&#65533;-&#65533;Ga&#65533;+w&#65533;&#65533;,<&#65533;&#65533;&#65533;q&#65533; WX*&#65533;S]&#65533;&#65533;z%&#448;&#65533;j&#65533;&#65533;o+&#65533;&#65533;)&#65533;&#65533;J&#65533;E&#65533;&#65533;s&#65533;&#248;h&#65533;&#65533;&#65533;Q&#65533;\k&#65533;&#65533;Z&#65533;E&#65533;&#65533;e&#65533;W&#65533;&#65533;Z%&#65533;dD&#65533;3&#65533;&#65533;sNq&#65533;(&#65533;&#65533;%#&#65533;s&#65533;&#65533;+K&#65533;&#65533;&#65533;&#65533;5&#65533;&#65533;
kW&#65533;&#65533;mr~&#65533;5&#65533;&#65533;&#65533;&#606;&#65533;&#65533;V&#65533;&#65533;&#492;;f\&#65533;&#65533; ]G&#65533;*&#65533;tZj	@&#65533;`s&#65533;&#65533;&#65533;&#65533;&#65533;&#65533;_q&#65533;&#65533;&#65533;&#139;&#65533;Sbx&#65533;&#65533;&#65533;[k&#1768;&#65533;1*&#65533;&#65533;&#65533;&#65533;6&#65533;&#65533;Y&#65533;&#65533;{q&#65533;&#65533;t&#301;r&#65533;w&#65533;&#65533;e&#65533;.&#65533;&#65533;&#65533;&#65533;+&#65533;&#65533;O|kH&#65533;&#65533;F&#802;&#65533;)
9&#65533;Gz&#65533;T&#65533;&#65533;r&#65533;&#65533;&#65533;-&#65533;&#65533;t&#65533;&#34449;<&#65533;qj<&#65533;&#65533;r&#65533;Y&#65533;&#65533;Y&#1657;Y&#65533;&#65533;S&#65533;_x&#65533;_&#222;|&#65533;,FkJA&#65533;&#65533;&#65533;&#65533;C&#65533;Up pY2&#65533;&#65533;&#65533;`%&#65533;[&#65533;&#65533;T%h&#65533;G&#598;\&#65533;&#65533;v&#65533;4 {G&#65533;&&#1788;&#65533;&#65533;&#65533;&#65533;&#65533;{&#65533;)`&#65533;&#65533;&#65533;9K<&#65533;&#65533;&#65533;}&#65533;/&#65533;\&#65533;&#65533;&#65533;&#65533; MP&#65533;&#65533;z&#65533;&#65533;x&#65533;&#65533;&#438;%m&#65533;&#65533;&#65533;&#65533;vk&#65533;&#131;&#65533;d&#65533;d&#65533;6F8&#54981; &#65533;&#65533;&#65533;&#65533;&#65533;&#588;&#65533;&#65533;_\&#65533;&#65533;&#65533;&#65533;H&#65533;&#531;&#65533;o&#65533;V0Wm&#65533;w&#65533;Oz&#480;&#65533;&#65533;[&#65533;&#378;/&#65533;&#65533;A;&#65533;/#&#65533;&#65533;6Z&#1013;&#65533;WA&#65533;&#65533; &#65533;+&#65533;&#65533;P&#65533;v&#65533;-&#65533;&#65533;#&#65533;>&#65533;O&#65533;&#65533;:&#65533;&#1368;&#1090;&#65533;&#65533;&#1806;&#65533;&#65533;c&#65533;&#65533;(&#637;=l&#65533;&#65533;j2&#65533;&#65533;Z&#65533;A|&#65533;BA`&#65533;&#65533;&#262;&#65533;57&#65533;&#65533;&#65533;[&#65533;&#65533;H&#65533;g"&#65533;@&#65533;&#65533;&#65533;&#65533;&#65533;&#65533;Z<&#65533;A&#65533;&#65533;2=&#65533;&#65533;&#65533;&#65533;&#65533;&#65533;e&#65533;&#65533;&#65533;&#65533;p&#891;&#65533;S{&#65533;g0G"&#65533;&#65533;&#65533;&#65533;!&#65533;/y&#65533;&#65533;&#65533;&#65533;&#65533;|&#65533;&#65533;&#65533;"&#65533;QC&#65533;9&#65533;` &#65533;&#65533;C2&#65533;&#65533;&#1204;&#65533;&#65533;&#65533;9&#65533;&#65533;&#65533;.&#65533;&#65533;&#1358;uM&#1513;&#65533;&#65533;c&#65533;&#65533;z-@1&#65533;&#1987;m&#65533;&#65533;*z&#65533;&#65533;i&#65533;&#65533;&#65533;*&#1637;9&#1225;#&#1190;zK&#65533;&#65533;&#65533;&#65533;	&#65533;b&#65533;&#65533;R&#1450;&#65533;^&#65533;k[&#65533;&#65533;&#772;x&#65533;&#65533;&#65533; <&#555;&#65533;C&#65533;&#65533;l&#65533;&#65533;&#65533; (N&#969;{5s_o&#65533;&#65533;&#65533;#ct&#65533;&#65533;&#65533;&#65533;,Ya&#1364;&#65533;&#65533;:{Wd&#65533;&#65533;<bGH10&#65533;0&#65533;CP-H&#65533;)&#65533;&#1046;&#65533;8 &#65533;I&#65533;&#24617;&#65533;&#65533;~-&#65533;&#65533;Q y&#65533;&#65533;&#65533;&#65533;w&#65533;&#65533;)&#65533;&#65533;tP&#65533;&#65533;&#65533;hL;&#65533;&#65533;X&#65533;&#65533;&#65533;h@&#65533;&#65533;<&#65533;u&#1179;Y&#65533;&#65533;&#65533;&#1203;&#274;/c&#65533;4]&#65533;&#65533;&#65533;{Be&#65533;&#65533;&#368;&#65533;&#65533;}>&#65533;&#65533;&#1547;&#65533;C&#65533;&#65533;[|U1&#65533;&#1869;&#65533;$&#65533;&#65533;&#65533;&#65533;&#65533;+&#65533;&#65533;&#65533;A&#65533;)&#65533;&#65533;&#65533;]FWW :&#65533;&#65533;'{:&#65533;&#65533;&#65533;&#65533;p&#65533;\7&#65533;&#65533;&#1880;]-&#65533;&#65533;&#65533;]k&#65533;-q&#65533;&#65533;9$1&#65533;Ey&#65533;&#65533;&#65533;<&#65533;&#65533;&#65533;&#65533;O&#65533;=&#65533;&#65533;M&#1539;&#65533;]&#65533;z&#65533;?&#65533;&#65533;&#65533;&#65533;/&#65533;dV&#65533;&#65533;D&#65533;&#65533;C.&#1448;w&#65533;&#556;&#65533;-&#65533;&#65533;&#65533;$&#65533;&#65533;;&#65533;&#65533;&#65533;&#65533;y&#65533;&#65533;QX&#65533;&#328;&#65533;<&#65533;&#65533;&#65533;-&#65533;&#65533;\&#65533;.c&#65533;1&#65533;iV{&&#65533;p&#65533;&#65533;J:&#65533;&#65533;,&#65533;&#65533;p&#65533;o&#445;
&#589;&#65533;&#65533;^&#65533;A&#65533;7&#65533;&#1189;.&#65533;&#65533;&#65533;}&#394;&#65533; &#65533;&#65533;&#65533;&#65533;,&#65533;&#65533;&#1334;&#65533;&\&#65533;l&#65533;$&#65533;<&#65533;.&#65533;&#65533;Y1&#65533;&#65533;xC7]&#65533;&#65533;&#65533;H`&#935;&#65533;&#65533;&#65533;d&#65533;&#65533;&#65533;;&#65533;&#65533;&#65533;&#65533;9&#725;M&#65533;k&#65533;{&#1258;&#65533;&#65533;&#26320;S&#65533;b"&#65533;&#65533;&#65533;L<&#65533;&#65533;&#65533;i&#65533;&#65533;&#65533;&#65533;m&#1281;&#65533;";&#1744;z8&#65533;k&#2008;;&#65533;&#65533;#&#65533;&#65533;VQ=&#65533;&#65533;&#65533;&#65533;R&#65533;&#1468;?&#65533;&#65533;&#65533;&#65533;&#65533;&#65533;&#65533;&#65533;i&#65533;&#65533;&#65533; &#65533;;s &#65533;&#65533;<&#65533;2&#65533;&#65533;&#65533;&#65533; &#65533;&#1428;&#65533;&#65533;P&#65533;&#65533;: &#65533;r&#65533;7%&#65533;p&#65533;h6&#65533;E&#65533;t&#65533;&#65533;Z&#65533;T&#65533;a&#65533;&#836;o&#65533;&#65533;&#1982;&#65533;&#1945;&#65533;&#65533;!I&#65533;&#211;e&#65533;&#65533;&#65533;&#65533;&#648;?&#65533;&#65533;&&#65533;y&#65533;&#65533;bw&#65533;&#65533;}&#65533;(&#1659;)Dz&#65533;&#138;&#65533;&#65533;&#65533;&#65533;?&#65533;#&#65533;&#65533;{&#1150;&#65533;5e&#1644;&#853;p&#65533;[=&#65533;&#65533;&#65533;,&#65533;&#65533;&#65533;6&#65533;$]z4PP&#65533;&#490;&#65533;1gbuO%&#352;&#511;&#65533;&#65533; A&#65533;&#65533;Hto&#65533;&#1954;&#65533;&#65533;&#65533;&#65533;&#65533;&#65533;9&#65533;&#65533;&#65533;&#65533;o&#65533;&#65533;&#65533;`&#65533;&#65533;&#65533;&#65533;&#65533;nh#9E&#65533;t&#65533;&#65533;&#65533;&#65533;&#65533;&#65533;&#65533;&#65533;&#65533;&#65533;&#65533;&#65533;ne&#65533;t&#65533;&#65533;&#65533;&#65533;_^\V&#65533;&#65533;U&#65533;/&#65533;&#65533;&#65533;&#65533;&#65533;&#65533;&#65533;&#65533;Z&#65533;&#65533;&#65533;&#189;&#65533;|3&#65533;&#65533;&#65533;&#643;&#65533;&#65533;&#65533;&#829;&#65533;&#65533;H'&#1141;&#65533;&#65533;H&#65533;&#65533;&#65533;&#65533;q&#441;&#65533;&#65533;&#65533;%&#65533;&#65533;&#65533;&#65533;	&#65533;+&#65533;&#65533;&#65533;&#65533;&#65533;&#65533;(&#65533;&#65533;&#65533;&#65533;v@&#65533;&#65533;&#65533;mH&#65533;&#65533;&#65533;&#65533;0b&#65533;]&#65533;&#65533;&#1708;be&#65533;I&#65533;x+&#65533;&#331;|4&#65533;Q&#65533;&#65533;Q012	&#595;(S6R&#65533;&#65533;&#65533;$^&#65533;&#65533;@S6&#65533;&#65533;&#65533;I&#65533;@1&#65533;   Q&#65533;L&#65533;2&#65533;&#65533;&#925;y&#65533;LB:5&#65533; &#65533;R&#65533;&#65533;+&#65533;)Y&#65533;&#65533;+a&#65533;I&#65533;\&#1914;j&#65533;	[&#65533;PHP%C&#65533;t&#1850;&#65533;&#567;&#65533;&#65533;&#65533;&#65533;
L&#65533;&#65533;&#65533;&#65533;&#65533;&#65533;Z&#676;xSUU&#65533;B1&#65533;F&#65533;&#529;&#206;&#65533;0&#65533;&#1464;i&#65533;>+&#65533;&#65533;C&#1916;m&#65533;&#65533;^&#890;&#65533;&#1085;&#65533;&#65533;&#65533;&#65533;	5<=r&#65533;[&#65533;&#65533;&#65533;N&#65533;n&#65533;pE&#65533;&#65533;&#65533;&#65533;&#1751;W&#65533;}&#65533;&#65533;1$&#65533;&#65533;&#65533;&#1795;	Q,&#65533;apig&#65533;ea&#65533;&#65533;&#65533;#B&#65533; &#65533;k&#65533;\&#65533;&#65533;&#65533;a&#65533;&#65533;[&#156;&#65533;t@&#65533;<67&#65533;&#2041;3	&#65533;A&#65533; G9&#65533;X%LA&#65533;V/u&#65533;&#65533;&#65533;&#65533;&#65533;&#65533;Q&#65533;a!E$S&#65533;acQ&#65533;EL`I&#65533;&#65533;Vw&#65533;%&#65533;,Dx&#65533;&#65533;E&#65533;(&#65533;&#65533;&#65533;&#65533;l3&#65533;&#34636;&#65533;&#462;a&#65533;1&#65533;&#13262;&#65533;Y'&#65533;&#65533;\_&#65533;&#65533;&#65533;0V&#65533;&#65533;/&#65533;&#1827;&#65533;h&#65533;UW&#65533;&#65533;A	p&#65533;&#65533;-&#65533;&#790;&#65533;&#65533;&#65533;V&#65533;E&#65533;&#65533;&#65533;5T&#65533;&#65533;&#65533;&#65533;QN&#65533;WE]&#65533;&#65533;&#65533;&#1041;&#65533;BH)&"?;&#65533; O&#65533;&#65533;V7j.&#65533;sq4&#65533;n&#65533;K&#65533;T&#65533;|j&#65533;&#65533;z&#65533;zB&#65533;M&#65533;&#65533; ]&#65533;&#65533;&#65533;C	X&#65533;B&#65533;T J&#65533;&#65533;&#65533;&#65533;b&#65533;ZP&#65533;&#65533;&#65533;&#262;N&#65533;&#65533;Z&#65533;D&#65533;V&#65533;eu&#65533;O65&#65533;&#65533;X_&#65533;U&#65533;E&#65533;&#1704;-=&#65533;&#65533;&#65533;&#65533;^&#373; a&#65533;&#65533;5&#65533;&#65533;&#65533;D&#65533;&#692;&#65533;&#65533;Q&#65533;&#65533;&#65533;&#65533;&#65533;rPg,&#1801;V&#65533;&#65533;i)&#65533;&#65533;&#65533;&#65533;/&#65533;[r&#65533;78A&#65533;1&#65533;/&#65533;&#65533;2&#65533;<:&#65533;R&#65533;S&#65533;&#65533;t&#65533;h&#65533;&#65533;wv&#926;&#65533;&#65533;c(&#513;
&#65533;&#65533;';&#65533;M&#65533;&#65533;&#1128;&#65533;x&#65533;f&#65533;Y&#65533;&#65533;&#65533;&#65533;CK&#65533;&#65533;&#65533;i&#65533;&#65533;L&#65533;LI&#65533;_.&#65533;U&#65533;&#65533;I0&#65533;&#65533;C&#65533;&#1347;	Jp&#65533; &#65533;`&#65533;B&#65533;Z,&#65533;&#65533;j8lgM&#65533;!&#65533;Ga&#65533;&#65533;$&#65533;&#65533;}&#65533;1&#65533;uHKE&#65533;	&#65533;)&#65533;&#65533;&#65533;&#65533;,&#65533;&#65533;&#561;F&#65533;&#65533;1&#65533;#0am`*&#65533;&#65533;&#758;&#65533;<&#65533;SJ&#65533;&#65533;&#411;V&#65533;o~&#1509;&#65533;&#65533;&#65533;&#65533;o&#65533;&#65533;&#65533;bg&#65533;V&#65533;v&#65533;&#65533;&#65533;&#65533;p&#65533;K&#65533;&#65533;&#65533;&#65533;'&#65533;^&#65533;&#65533;&#65533;	Ws&#65533;&#1717;&#65533;&#65533;&#65533;!?9&#65533;&#65533;$&#65533;&#1650;r)+&#65533;wg&#65533;w>gD3rGs&#65533;&#65533;T&#65533;&#65533;/&#65533;&#681;$&#1923;j&#65533;&#65533;&#65533;&#65533;N&#65533;&#65533;jWB&#65533;JFPp2&#65533;$&#65533;1%U&&#65533;&#65533;:&#65533;&#1726;&#65533;-&#65533;&#65533;b&#65533;&#1640; &#65533;Y&#65533;&#65533;&#65533;&#65533;&#65533;&#65533;&#65533;&#65533;6&#65533;&#65533;l&#65533;
&#65533;G-&#65533;&#65533;a&#65533;&#65533;m&#65533;F&#65533;h&#65533;&#65533;&#65533;&#65533;e 7&#65533;z&#65533;
&#1509;55&#65533;&#65533;wZ&#65533;'&#65533;48I_&#65533;&#65533;&#65533;D&#65533;&#65533;&#65533;&#65533;tm*&#65533;D&#65533;&#65533;!|#f8N\&#65533;&#65533;&#65533;&#65533;&#347;S&#65533;.^&#65533;,&#65533;<mK5&#627;&#65533;:&#65533;&#65533;&#65533;o(&#65533;&#65533;&#65533;*v&#65533;a&#65533;o&#65533;&#65533;= $&#65533;O4&#65533;V&#65533;&#65533;&#65533;G&#65533;&#65533;&#65533;&#65533;&&#65533;c&#65533;e&#65533; B&#1408;d{Wu&#65533;iM&#65533;&#65533;i &#65533;@&#65533;&#65533;&#65533;	d&#65533;&#65533;&#65533;8$&#65533;1%&#65533;&#65533;&#65533;"&#65533;&#65533;8&#65533;&#65533;'U&#512;D&#65533;P&#65533;&#65533;f?&#65533;&#65533;OY&#65533;&#65533;&#65533;6"&#963;&#65533;r&#65533;CB&#65533;)&#65533;E&#65533;CS>,&#65533;&#556;&#65533;&#65533;H&#65533;&#65533;$&#65533;&#65533;&#65533;&#65533;K?&#65533;&#65533;&#65533;9&#65533;&#65533;.&#65533;@&#65533;&#1598;&#65533;&#65533;hqF3&#65533;&#65533;&#65533;&#1806;K&#65533;z&#65533;M&#65533;d &#65533;/&#65533;&#65533;?nXF&#65533;&#65533;&#65533;9`&#65533;>&#65533;w</8&#65533;&#65533;Sx&#65533;A&#65533;/l&#65533;&#65533;O&#65533;&#65533;&#225;=
&#65533;{=&#65533;^&#65533;'&#65533;R	2	Sp_&#65533;&#65533;RE&#65533;DA&#65533;<&#65533;#;&#65533;@IRr&#65533; &#65533;R&#65533;&#65533;&#65533;rsX&#65533;II&#65533;GS&#65533;R&#65533;Ma&#65533;'HR&#65533;&#65533;n{&#65533;&#65533;&#65533;P&#65533;&#65533;	&#65533; /{&#65533;&#65533;^&#65533;&#65533;[&#65533;&#65533;@1&#65533;9J&#65533;&#65533;&#65533;/&#65533;&#65533;#&#65533;&#65533;B&#65533;K+MD&#65533;4F&#65533;t:1&#65533;fEgwbF&#65533;i.&#65533;J&#65533;&#65533;4&#65533;&#65533;;94"[&#65533;tGZ&#65533;<n&#65533;!_&#65533;Q&#65533;?&#1252;\&T&#65533;&#1177;&#65533;?&#65533;JHA/&#65533;&#65533;&#65533;ezz&#65533;;&#65533;-&#65533;IS-B&#65533;&#65533;)&#65533;&#65533;&#65533;V&#65533;}h&#65533;0&#65533;&#65533;&#65533;q&#65533;iX&#65533;&#65533;F5&#1667; $&#65533;&#65533;&#65533;&#65533;$:&#65533;M,Mq&#65533;&#65533;&#65533;&#65533;;4&#65533;&#65533;&#65533;,&#65533;&#65533;J9&#65533;&#65533;Nz&#65533;a&#65533;@&#65533;x&#65533;&#65533;&#65533;.O&#871;T&#65533;&#65533;&#65533;&#65533;&#65533;n&#65533;P&#201;&#65533;L&#65533;&#65533;&#65533;x&#65533;&#65533;F&#65533;&#65533;Jm+&#65533;T(^\&#65533;&#65533;Qj&#65533;&#65533;&#65533;&#65533;&#1238;[&#146;&#65533;&#554;&#1529;Z3&#65533;&#65533;-&#65533;]&#65533;&#65533;&#65533;&#502;.&#65533;&#65533;&#65533;&#65533;&#65533;MnI&#65533;n&#1002;&#65533;&#65533;&#65533;&#65533;]&#65533;%&#65533;&#65533;&#65533;&#65533;p=&#65533;gF&#65533;&#65533;&#65533;9&#65533;&#65533;&#65533;;&#65533;a&#65533;&#65533;%%
&#65533;&#65533;
&#65533;&#65533;FT&#65533;&#65533;m%&#65533;b&#65533;J&#65533;<&#65533;UA&#65533;`;&#65533;&#65533;Oq&#65533;e&#65533;]&#65533;5@&#65533;&#65533;&#65533;&#65533;m&#65533;Xa!"&#65533;&#65533;r&#65533;SvaR&#65533;I&#65533;&#65533;&#65533;r&#65533;z1m,Q'&#65533;&#65533;Gl#&#65533;&#65533;&#65533;BLM3x]+&#65533;&#65533;	&#65533;&#65533;\/RH&#65533;&#65533;&#65533;&#1515;C&#65533;&#65533;&#65533;&#65533;&#65533;&#65533;w&#65533;&#65533;U&#65533;&#65533;{&#65533;7&#65533;&#65533;CD&#65533;XR&#65533;V&#65533;&#65533;-&#65533;^4t&#65533;k&#65533;&#65533;-&#65533;|&#65533;a&#65533;&#65533;&#332;5&#61683;&#65533;e&#65533;tT&#65533;}&#65533;&#65533;_@&#65533;&#65533;M&#65533;&#65533;&#1893;&#65533; &#65533;h%&#65533;G&#65533;&#65533;&#65533;~@S&#42578;&#65533;&#65533;&#65533;X(j&#65533;&#65533;&#65533;&#65533;&#65533;hU =&#65533;&#65533;&#65533;=&#65533;$
&#65533;&#65533;		?&#65533;&#65533;&#65533;&#65533;}&#65533;&#65533;P`&#65533;pW&#65533;&#65533;&#65533;|&#65533;m&#65533;&#65533;)&#65533;&#65533;EaW&#65533;*&#65533;&#65533;m&#65533;~&#65533;&#65533;n&#65533;&#65533;&#65533;&#970;&#65533;&#65533;j&#65533;o&#65533;&#65533;&#65533;:&#65533;wr&#65533;&#65533;&#65533;Q:&#65533;&#65533;z&#65533;&#65533;&#65533;)&#65533;&#65533;*&#65533;#*\&#65533;c&#220;&#65533;&#65533;E&#65533;o5*&#65533;C&#869;k&#65533;&#65533;&#65533;&#65533;,S&#65533;P&#65533;&#65533;&#65533;N&#65533;&#65533;T&#65533;&#65533;A&#65533;&#65533;,&#1222;&#65533;&#65533;&#65533;OO&#65533;G=Ak <4,&#65533;&#65533;k&#65533;H&#65533;&#65533;&#65533;&#65533;&#65533;v-W&#65533;&#650;z&#65533;:)&#65533;&#65533;&#65533;@P&#65533;&#65533;&#65533;&#65533;&#65533;P&#65533;&#65533;&#1941;&#65533;&#65533;V&#65533;&#65533;&#1812;&#65533;&#65533;m&#65533;&#65533;f&#65533;#&#65533;&#65533;&#65533;&#65533;&#65533;r+&#65533;&#65533;_&#65533;;&#65533;o:&#65533;&#65533;&#65533;#&#65533;&#65533;&#65533;&#65533;&#65533;&#65533;&#65533;&#65533;&#65533;&#65533;&#333;Q&#65533;(&#65533;&#65533;&#65533;&#65533;&#65533;&#916;&#65533;'r&#65533;&#65533;&#65533;3&#65533;w&#65533;&#65533;0&#65533;p&#65533;Kd&#65533;&#65533;&#1985; &#65533;&&#323;Z&#65533;&#65533;4&#65533;.s&#65533;&#65533;&#65533;&#65533;$&#1990;D:\p&#173;>&#65533;&#65533;&#65533;g&#627;Z&#65533;W&#65533;8&#65533;&#65533;&#65533;&#65533;&#65533;8&#65533;&#65533;c&#65533;(&#65533;&#1081;g&#65533;&#65533;&#65533;&#65533;&#65533;{
&#65533;&#65533;&#65533;y&#65533;&#65533;'$&#65533;	&#65533;r&#65533;&#65533;M&#65533;&#65533;-L&#65533;&#65533;X&#65533;&#65533;&#65533;T&#65533;t&#65533;&#65533;P&#65533;n&#1220;&#65533;D`&#65533;&#65533;&#65533;&#65533;&#65533;&#687;:&#65533;SF&#65533;ws&#65533;;%&#694;&#65533;Z&#65533;&#65533;&#65533;&#65533;0&#65533;L[&#65428;^&#65533;&#65533;d
&#65533;&#65533;k&#65533;h zp-&#65533;?&#65533;&#65533;U&#65533;Qwn&#65533;_&#65533;&#65533;g&#65533;W&#1473;g&#65533;V&#65533;sY&#65533;Kn#Xe&#65533;y&#65533;Fr&#65533;w_&#65533;2&&#65533;gz&#208;=
&#65533;n&#65533;VX({&#65533;vai&#65533;q&EwGfj&#65533;q6V~Q& &#65533; &#65533;74&#65533;>'!B&#65533;&#65533;|&#65533;|&#65533;&#65533;k]qI'#}SW]P^xe&#65533;&#65533;po&#65533;cI&#65533;2wMPk&#65533;~b&#65533;;&#65533;&#65533;vCpB&#65533;j&#65533;|Z&#65533;0m7&#65533;&#65533;`&#65533;&#65533;u&#65533;&#65533; X&#65533;X	&#65533;-&#65533;&#65533;#&#65533;#&#65533;&#65533;&#65533;&#65533;&#65533;&#65533;	&#65533;&#65533;9&#65533;MD8:&#65533;&#65533;V&#65533;x1&#65533;i&#65533;&#65533;U$4Sw&#65533;
pB&#65533;{&#65533; Oq&#65533;a&#65533;&#65533;j!'V&#65533;vX9r&#65533;&#65533;&#65533;<$&#65533;"[T&#65533;A'*q>U&#65533;j&#65533;8&#65533;&#65533;YO|&#65533;&&#65533;Mhk0]EwQR&#65533;Qr0&#65533;t&#65533;]l&#65533;#&#65533;J&#65533;s&#65533;ga &#65533;&#65533;A&#65533;;b&#65533;0%}&#65533;t&#245;~6&#65533;&#65533;&#65533;#'&#65533;3{&#65533;@&#65533;&#65533;&#65533;&#65533;H&#65533;&#65533;u&#65533;3&#65533; &#65533;w&#65533;w&#65533;&#65533;2&#65533;d&#1544;_&#65533;U&#65533;p\&#65533;&#65533;B&#65533;&#65533;xH&#65533;z&#65533;&#65533;E)g;&#65533;'j&#65533;qV ]&#65533;VJ8&#65533;$;&#65533;hB&#65533;quPa&#65533;1&#65533;&#65533;&#65533;z&#65533;f_&#65533;&#65533;z&#65533;&#65533;&#65533;&#65533;$&#65533;&#65533;&#65533;dE&#65533;G&#65533;&#65533;&#65533;(&#65533;&#65533;&#65533;&#65533;	&#226;&#65533;&#65533;U&#65533;6|b(&#65533;D&#65533;&#65533;&#65533;76 X&#65533;&#65533;&#65533;f1K)x&#65533;8"\%,&#1190;&#65533;6T/&#65533;=&#65533;"8&#65533;&#65533;&#65533;"&#65533;@f9&#65533;&#65533;F&#65533;&#65533;WS&#65533;&#519;t&#65533;v&#65533;&#65533;&#65533;&#65533;z9&#65533;	Y&#65533;>0j&#65533;X.|&#65533;oT&#65533;.)&#65533;&#65533;q&#65533;&#65533;E&#65533;&#65533;p&#65533;0&#65533;U&#65533;&#65533;{&#65533;&#65533;&#65533;u&#65533;q8&#65533;4+&#6166;#w3:&#65533;W@&#37080;&%4&#65533;&#65533;&#65533;&#65533;z&#65533;O&#65533; &#65533;&#65533;&#65533;qAxW
&#65533;hf'd3&#65533;&#65533;W&#65533;&#65533;&#65533;&#65533;,Y&#65533;Q k&#65533;&#65533;I&#65533;b&#65533;b&#65533;R&#65533;&#65533;&#65533;*&#65533;&#65533;t&#65533;u\&#65533;W&#65533;$DR/eu&#65533;&#65533;!IX&#65533;}C&#65533;&#65533;&#65533;&#65533;&#65533; "&#65533;h&#65533;g&#65533;&#65533;C&#65533;@&#65533;Ahw&#65533;&#65533;&#65533;&#1487;&#65533;hS&#65533;&#65533;&#65533;v&#65533;&#65533;&#65533;&#1501;&#65533;&#65533;&#533;xGG&#65533;8
&#65533;&#65533; g&#65533;^&#65533;7&#65533;&#65533;8&#65533;&#65533;&#65533;&#65533;&#65533;hN'wj&#65533;&#65533;&#65533;0&#1617;ku0&#65533;&#65533;S- &#65533;&#65533;Sv&#65533;&&#65533;Hr&#65533;&#65533;&#65533;&#65533;&#65533;&#65533;&#65533;&#65533;C&#65533;W=fF2&#65533;&#65533;&#65533;&#448;$i/#&#65533;c&#51610;&#65533;&#65533;&#65533;&#65533;&#65533;	^&#65533;&#65533;&#65533;Y&#65533;p&#65533;&#65533;3Q&#65533;	&#1180;Qz]&#2023;ZQ)&#65533;&#1577;Kswm&#65533;bu&#65533;_&#65533;&#65533;I&#65533;u3)&#65533;%?&#65533;S&#65533;vsW	T&#65533;Zui&#65533;y9&#65533;&#65533;&#65533;"&#65533;! &#65533;$(^ &#65533;S&#65533;&#65533;o*&#65533;&#65533;&#65533;&#65533;H&#65533;&#65533; $&#65533;x34&#65533;Y&#65533;7&#65533;&#65533;&#65533;&#65533;;D&#65533;0&#649;/ Y,	}S&#65533;x};<qXW&#65533;&#65533;&#65533;&#65533;:&#65533;&#65533;&#65533;&#65533;r3&#65533;p:&#65533;E&#65533;92&#248;&#65533;&#65533;R&#65533;&#65533;&#65533;q/	j&#65533;&#65533;!v&#65533;s&#65533;p0&#65533;^$	GQ rUZ. &#905;GR&#65533;WJ&#65533;6&#65533;s&#65533;G&#65533;!	&#65533;m&#65533;Rw&#65533;&#65533;$&#65533;&#65533;I&#65533;&#65533;@z&#65533;,n&#65533;&#65533;'q'&#65533;&#65533;	&#65533;v&#65533;&#65533;uY&#65533;~*^&#65533;&#343;9&#65533;4&#65533;,`&#264;&#65533;eL&#65533;&#616;Y&#65533;5&#65533;&#65533;&#65533;p&#65533;&#65533;&#65533;&#65533;&#65533;ZfRU@&#65533;&#65533;\oBE&#65533;&#65533;<&#65533;&#65533;qXw&#65533;j<&#65533;IW&#65533;&#65533;&#65533;3
j&#65533;dY&#65533;JjW&#65533;&#65533;&#65533;Fu&#65533;(?TPt7z&#65533;B&#65533;{H8p`&#65533;&#65533;&#65533; &#65533;&#65533;}&#65533;&#65533;&#65533;TN@+Ma,&#65533;&#65533;&#65533;&#65533;l&#65533;F7p7Q&#65533;~^&#65533;U|&#65533;]$&#65533;*e,=FY&#65533;&#65533;M&#65533;&#65533;&#65533;[&#65533;w:&#65533;&#64622;&#65533;&#65533;&#65533;&#38567;&#65533;&#65533;&#65533;a&#65533;&#65533;V&#65533;&#65533;&#65533;UU&#65533;:B}&#65533;k&#65533;y"H&#65533;&#65533;.&#65533;&#65533;K&#65533;&#65533;&#1746;Y&#65533;3y&#65533;&#65533;&#65533;&#65533;Y7:&#65533;f&#65533;&#65533;jY&#65533;&#65533;rc&#65533;&#65533;q&#65533;&#65533;pC/{Y@&#65533;W&#65533;&#65533;&#65533;&#65533;&#65533;&#65533;&#65533;&#65533;'L&#65533;E &#65533;1&#32980;&#65533;<K3`D&#65533;&#65533;&#65533;&#65533;w&#65533;6&#65533;5(e &#65533;&#65533;8&#65533;C&#65533;N&&#65533;&#65533;P&#65533; "&#65533;wp&#213;J&#24912;&#65533;@&#65533;Gd&#65533;&#65533;_H&#65533;&#65533;k&#65533;$&#65533;Q&#65533;$\c&#65533;H&#65533;&#65533;&#65533;&#65533;&#65533;&#65533;]&#65533;&#65533;&#65533;&#1454;n&#65533;&#65533;&#65533;mk&#65533;&#65533;&#65533;&#34550;&#65533;&#65533;&#65533;u&#6544;&#65533;+&#65533;&#65533;}9;&#65533;&#65533;q&#65533;&#65533;&#65533;&#65533;&#65533; &#65533;-hJA^P&#65533;&#65533;t&#65533;&4&#65533;v&#65533;&#65533;JW&#65533;W&#65533;&#65533;&#65533;O1&#65533;&#65533;-'&#65533;&#65533;{5&#65533;&#65533;&#65533;E&#65533;&#29416;KAtPl&#65533;&#65533;&#65533;&#65533;&#65533;G!&#65533;:5;&#65533;&#65533;&#65533;Y	
&#65533;M&#65533;&#65533;&#65533;+&#65533;&#65533;|I&#1529;0&#65533;8^&#65533;IJ&#262;mm{?S&#65533;!E&#65533;&#65533;&#65533;&#65533;&#65533;&#65533;
_&#65533;&#65533;MF&#65533;&#65533;H&#65533;&#65533;k&#1883;vg&#1743;&#65533;9&#65533;&#65533;&#551;&#65533;&#65533;&#65533;p&#65533;&#361;&#65533;osk&#65533;&#65533;DX&#667;&#65533;&#65533;&#65533;&#65533;z&#65533;K&#65533;&#65533;&#65533;&#65533;&#65533;&#65533;&#65533;{{h%&&#65533;&#65533;F	&#65533;&#65533;&#65533;&#65533;&#65533;&#65533;}&#65533;&#65533;&#65533;he6&#65533;&#65533;{OL&#65533;&#65533;&#1305;&#65533;&#65533;&#65533;N&#65533;&#1059;"g&#65533;&#65533;ie&#65533;&#65533;-*?9&#65533;Xq&#65533;&#65533;Q2&#65533;B&#65533;&#65533;\&#65533;	bw ;`]&#65533;
V&#65533;4 &#65533;0&#65533;&#1670;&#65533;&#65533;&#65533;]!RZ|&#65533;&#65533;&#65533;Y&#65533;!J&#65533;z8&#65533;D&#65533;&#65533;}-%mm#&#65533;&#65533;&#65533;&#65533;&#565;&#65533;b&#65533;TQ&#65533;@&#65533;L&#65533;WL`\U}&#65533;&#65533;i&#65533;&#65533;&#65533;,&#65533;~&#65533;&#65533;&#65533;&#65533;&#65533;&#65533;&#759;Y&#65533;&#65533;~Ax&#65533; &#65533;&#65533; (P&#65533;,3&#65533;Egq8
Lb&#1259;\&#65533;z&#65533;&#65533;C&#65533;)&#65533;&#65533;&#65533;}v&#65533;&#65533;b-G&#65533;&#65533;q&#65533;&#65533;&#65533;aT&#65533;&#65533;k&#65533;&#65533;&#65533; p *&#65533;:'
&#65533;&#65533;&#65533;2&#65533;A[(k&#65533;v&#1193;&#65533;&#65533;+&#65533;&#65533;&#65533;
4&#65533; ~0/"-&#65533;&#65533;
&#65533;u&#65533;&#65533;2S&#65533;t&#65533;&#65533;s&#65533;!&#65533;,&#65533;>YD&#65533;u&#65533;d&#65533;&#29335;GWS[&#65533;n&#65533;&#65533;&#65533;&#65533;d&#65533;&#65533;9&#65533;&#65533;&#65533;,&#65533;&#65533;T&#65533;+	Y$&#518;	&#65533;&#65533;\&#65533;&#65533;l&#65533;&#65533;&#65533;&#65533;9&#65533;7y&#65533;$L&#65533;&#65533;KS&#65533;1&#65533;&#65533;S3F&#65533;&#65533;;bp$&#157;&#65533;{&;&#65533;!K2&#65533;8&#65533;&#65533;3yw-&#65533;&#65533;S&#65533;c&#65533;&#65533;(&#65533;&#65533; p@&#65533;&#65533;Q&#65533;&#65533;&#65533;j&#65533;LQN&#65533;&#65533;&#65533;m&#65533;&#65533;9&#65533; &#65533;X &#65533;&#65533;AA@C&#65533;@Ju5,&#65533;d&#65533;)&#65533;&#65533;&#65533;If&#65533;&#1006;&#65533;]%%Rp&#65533;!2&#65533;F&#65533;Sq&#65533;t	&#65533;H&#65533;X&#65533;&#65533;P&#854;S&#65533;&#65533;&#502;hLob}b&#65533;&#65533;&#65533;&#65533;9&#65533;&#65533;&#65533;0&#65533;Y&#65533;&#65533;k&#65533;&#65533;&#65533;pm&#65533;&#65533;&#65533;&#65533;&#65533;T4&#65533;&#65533;&#65533;g&#65533;&#817;&#65533;|&#65533;&#65533;&#65533;&#65533;&#65533;&#65533;O&#65533;*&#65533; &#65533;&#65533;|L&#65533;&#1748;z2&#65533;_-&#65533;&#65533;+"	&#65533;H&#65533;5=&#65533;&#65533;&#65533;&#65533;;&#65533;&#65533;+=>&#65533;I4  K&#65533;&#65533;R&#65533;f\i!&#65533;m&#65533;=&#1852;&#65533;&#65533;d&#1515;&#65533;&#65533;&#65533;gY&#65533;l%&#65533;!S&#65533;&#65533;&#65533;&#65533;u&#65533;T&#65533;&#65533;&#65533;&#65533;
&#65533;&#65533;-&#65533;[&#65533;&#9153;&#65533;VG&#1355;&#65533;&#65533;}7/&#2084;&#65533;TH&#65533;&#65533; &#65533;Uk\;g&#65533;&#65533;;&#65533;};&#65533;'&#65533;&#65533;&#65533;y"&#65533;'V&#65533;&#65533;z&#65533;J:3&#65533;'r&#65533;&#65533;&#65533;;&#65533;&#65533;&#1091;&#65533;-&#65533;&#65533;&#65533;&#930;7=&#65533;6h&#65533;&#65533;?h&#65533;&#65533;&#65533;^&#65533;&#3595;&#65533;&#65533;}&#65533;pd&#65533;&#65533;&#676;&#65533;= +-&#65533;`9&#65533;m&#65533;&#65533;4]v&#65533;&#65533;&#65533;&#65533;&#1901;&#1480;&#65533;r&#65533;&#65533;"r&#65533;C&#65533;d&#65533;&#65533;up&#217;o&#65533;T=L&#65533;&#65533;t&#65533;K&#65533;yG>1&#65533;&#65533;7&#65533;&#65533;m&#65533;&#65533;M?&#65533;"w{&#65533;&#65533;=&#65533;&#65533;p`&#65533;&#65533;&#65533;`&#65533;+&#65533;p&#65533;&#1345;9Y&#65533;z&#1169;&#65533;#&#65533;O5&#65533;T&#65533;&#1076;:&#65533;f&#65533;&#65533;&#65533;&#65533;1g&#65533;&#1106;&#65533;&#65533;&#65533;b&#65533;&#65533;Jxa&#65533;&#65533;nw(&#163;&#65533;&#65533;&#65533;5V&#65533;&#65533;!&#65533;&#65533;&#65533;E&#65533;&#65533;^ &#65533;b&#65533;O&#65533;|$.*0&#65533;}^6 &#65533;@[&#643;&#65533;SYT&#65533;&#1763;&#65533;&#65533;&#65533;&#65533;&#1387;&#65533;[o(rcW&#65533;Q&#65533;&#65533;&#65533;R'.
&#65533;^&#65533;]q&#65533;w&#65533;K&#65533;<;&#1927;7&#65533;nT|&#65533;"&#65533;&#65533;U&#65533;&#65533;6&#65533;&#65533;sKn&#65533;Pc&#884;&#65533;&#65533;&#65533;9&#65533;&#65533;(&#65533;&#65533;&#65533;&#65533;3&#1598;&#65533;Cd&#65533;!&#65533;&#215;:&#65533;u&#1557;&#65533;&#65533;<&#65533;&#65533;O&#65533;&#65533;7z&#65533;&#65533;}&#65533;&#65533;&#65533;T&#65533;&#65533;&#65533;&#65533;(&#65533;o&#346;	&#65533;`&#65533;4&#65533;&#65533;S&#65533;&#65533;s.&#65533;k&#65533;&#65533; H&#65533;Ms&#60827;,L&#65533;&#65533;&#65533; &#65533;&#65533;&#65533;&#65533;&#65533;&#65533;qu&#65533;&#65533;}&#65533;&#65533;&#65533;I&#65533;5&#65533;&v&#65533;&#65533;&#65533;w&#65533;&#65533;g&&#65533;8M;&#65533;&#65533;F&#65533;vQ&#65533;u&#65533;Q&#65533;&#65533;&#65533;&#65533;&#65533;&#65533;

&#65533;9&#65533;&#65533;&#65533;&#65533;	&#65533;&#65533;p&#65533;&#65533;c&#830;&#65533;&#65533;D&#1960;34uXy&#65533;&#65533;&#65533;&#65533;&#65533;&#65533;&#65533;&#65533;&#65533;y&#65533;u0W2&#65533;&#65533;9&#65533;L&#65533;&#65533;T&#65533;&#65533;O&#65533;j&#65533;&#65533;N&#65533;W8z<3&#65533;&&#65533;&#65533;m>%&#65533;&#65533;&#65533;&#65533;[/&#65533;_+*&#65533;]&#65533;&#65533;n&#65533;U|x&#65533;&#65533;10]O,&#65533;
F &#65533;&#65533;qO&#65533;&#65533;:&#65533;=S,&#65533;&#65533;&#65533;&#65533;-n&#65533;&#65533;R&#38494;*&#65533;&#65533;Kp3&#65533;V&#65533;&#65533;&#65533;&#65533;^&#65533;&#65533;&#65533;IhC&#65533;[:&#65533;#
#&#65533;&#65533;&#65533;&#65533;&#65533;&#65533;E&#65533;&#65533;T&#65533;&#65533;&#65533;&#65533;&#65533;Rt&#65533;&#65533;&#65533;h	n%U3%r&#65533;&#65533;&#65533;9&#65533;&#65533;&#65533;&#65533;&#65533;&#65533;&#65533;&#65533;&#65533;&#65533;&#65533;&#65533;&#65533;&#65533;&#65533;&#390;V`&#749;q\&#65533;/&#65533;&#65533;&#65533;&#65533;?&#65533;&#1260;^&#65533;&#65533;&#65533;&#65533;&#65533;&#65533;&#65533;I&#65533;&#65533;#H&#1321;&#1194;&#65533;&#65533;&#65533;n&#65533;&#65533;&#65533;&#65533;&#65533;e&#65533;&#65533;&#65533;&#1450;&#65533;&#65533;V	&#65533;&#65533;&#65533;&#65533;?{*\h&#65533;&#65533;&#198;^&#65533;GP&#65533;&#65533;>&#65533;&&#65533;C(&#65533;&#65533;2&#65533;q@= &#65533;4&#65533;BI =
 0Q$%L &#65533;&#65533;01!F&#65533;n&#65533;<0g
&#65533;#P\&#65533;&#65533;&#65533;4E&#65533;?&#65533;d8!&#65533;*&#65533;KFIQ&#65533;Q$&#1556;N&#65533;N5&#65533;6l&#65533;MW&#65533;C &#65533;&#65533;&#65533;R&#65533;*(IU&#65533;&#65533;&#65533;-&#65533;&#65533;&#65533;G&#65533;&#65533;lu&#63665;q&#65533;&#65533;EG&#65533;&#1453;&#65533;~uEn&#65533;&#65533;&#65533;&#600;u%I&#65533;l&#65533;	&#530;&#65533;-&#65533;S&`&#65533;&#1450;N&#65533;Z&#886;&#65533;&#65533;Q&#65533;[v&#65533;{;j&#65533;&#65533;L&#65533;&#65533;}&#65533;&#65533;&#65533;S&#65533;&#65533;&#65533;&#65533;&#65533;&#65533;&#65533;& &#65533;}&#65533;I&#65533;N=&#65533;D&#65533;&#357;&#65533;V&#65533;&#524;&#65533;&#469;Y&#65533;&#65533;&#65533;&#530;-S&#65533;&#65533;&#65533;&#65533;\o&#65533;&#65533;&#65533;&#65533;Z;8&#65533;&#65533;&#65533;E@RK%E&#65533; @&#65533;&#65533;&#65533;h&#65533;&#65533;&#65533;%b5E:&#65533;Q8V_fVW9YYV&#65533;%&#65533;&#65533;&#65533;V&#65533;&#65533;*&#65533;6&#1546;&#65533;D&#65533;&#1542;"&#65533;]*	&#65533;&#65533;&#1478;&#65533;&#65533;(Vc&#65533;&#65533;B&#65533;&&#65533;|&#1547;V&#65533;HP&#65533;d&#65533;Ih&#65533;D&#65533;a?&#65533;&#1684;&#65533;cI0T&#65533;m&#65533;$Mq&#65533;&#65533;I&#65533;B&#65533;A&#65533;!&#65533;D&#65533;&#65533;3&#65533;&#65533;&#65533;	&#65533;l&#65533;&#65533;u|&#65533;I&#65533;x&#601;fE&#1013;&#65533;&#65533;&#65533;*h&#65533;&#65533;A&#65533;D&#65533;&#65533;&#1689;Pp&#65533;&#65533;&#65533;is^{"&#65533;&#274;I/&#65533;&#65533;@
k&#65533;&#65533;&#65533;,&#65533;&#65533;#&#65533;&#65533;&#65533;G%&#65533;&#65533;&#65533;M8&#475521;L!j-HA&#65533;]}U&#65533;dh&#65533;&#65533;#&#65533;8&#65533;&#65533;k}&#65533;V&#65533;&#153;U&#65533;$&#65533;&#65533;&#65533;&#65533;U&#65533;6&#65533;&#1544;1F]&#65533;&#65533;&#65533;&#65533;LV&#65533;&#1646;&#65533;&#65533;e.&#65533;G&#65533;{$$3~3&#65533;%&#65533;&#65533;e&#65533;.&#65533;&#65533;v0&#65533;PY%#|&#65533;&#65533;p_v&#65533;&#65533;l&#65533;&#65533;0&#65533;&#65533;rT&w{&#10269;&#65533;g2)@&#65533;&#65533;&#196;&#65533;&#65533;&#65533;
&#65533;&#65533;(g&#65533;m&#65533;&#1888;$&#65533;q&#65533;'&#65533;hw&#65533;&#65533;'F_|!&#65533;H0&#65533;&#65533;B&#65533;&#65533;a&#65533;R&#877;&#65533; &#65533;%&#65533;i&#65533;&#65533;&#65533;B1A&#65533;QtaB.&#65533;*&#65533;&#65533;)&#65533;3UTE&#65533;4&#65533;&#65533;P&#65533;&#65533; &#65533;v&#65533;&#65533;$&#65533;R&#65533;&#1393;&#65533;&#65533;U&#65533;&#65533;&#65533;.&#65533;&#65533;&#65533;X&#65533;%&#65533;x&#65533;&#65533;1&#65533;X&#65533;&#65533;&#65533;&#65533;&#65533;<&#65533;(&#65533;&#65533;&#65533;&#65533;{.&#65533;&#65533;&#65533;&#65533;&#65533;&#65533;&#65533;M&#65533;&#65533;&#65533;>&#65533;&#65533;&#65533;UC&#65533;&#65533;&#65533;&#65533;&#65533;l&#65533;&#65533;&#65533;p&#65533;(&#65533;&#65533;+:3&#65533;&#65533;&#65533;&#65533;&#65533;~&#65533;i&#65533;&#65533;
&#65533;&#65533;&#65533;&#65533;&#65533;B&#176;&#65533;^&#65533;&#65533;&#65533;Y1[&#65533;&#65533;&#65533;&#65533;1&#65533;F-_&#65533;&#65533;&#53431;&#65533;&#65533;&#65533;&#65533;L0&#65533;r_ &#65533;l1&#65533;&#65533;&#65533;gWP'=&#65533;*&#1261;N&#65533;DSFp&#65533;&#65533;&#65533; &#65533;&#65533;YT&#65533;&#65533;&#65533;:L&#65533;l-&#65533;&#65533;1&#65533;&#65533;&#65533;b&#65533;_&#65533;&#65533;w&#65533;&#65533;&#65533;df1n&#65533;~&#65533;&#65533;&#65533;v#&#65533;A'&#65533;"&#65533;&#65533;&#65533;&#65533;^&#65533;;&#65533;&#65533;&#65533;&#65533;B&#65533;A&#65533;&#65533;&#65533;c8&#665;p_b&#65533;0&#65533; &#65533;	&#65533;v&#65533;&#65533;&#65533;P&#65533;^LL9H&#65533;V&#65533;&#65533;1*L&#65533; N&#65533;&#65533;&#65533;M&#65533;x7D"yW&#65533;&#65533;,&#65533;P>\&#404;&#65533;&#65533;&#65533;&#65533;.OxZR&#65533;&#65533;&#65533; >7&#65533;&#65533;'&#65533;&#65533;4&#65533;Xo?&#65533;&#65533;|&#65533;&#65533;`	K&#65533;J&#65533;&#65533;&#65533;&#65533;`&#65533;Mxy&#65533;&#65533;&#65533;&#65533;&#65533;&&#65533;&#65533;a&#65533;2p&#65533;&#65533;h&#65533;\&#65533;&#65533;&#65533;"&#65533;&#65533;&#65533;KZXt&#65533;< @9H&#65533;&#65533;t&#65533;*`p&#65533;&#65533;I&#65533;2X8&#65533;&#65533;v&#65533;&#65533;&#65533;&#65533;D%G&#65533;5T&#65533;&#65533;	=d&#65533;O&#65533;t5&#65533;&#65533;&#65533;&#65533;&#65533;-1&#65533;^&#65533;_|&#65533;&#65533;&#65533;&#624;`&#65533;9"&#65533;p9E&#65533;&#65533;&#65533;&#65533;&#65533;d"vl8&#65533;&#65533;5&#65533;e&#65533;&#1602;F&&#65533;Up&#65533; x&#65533;&#65533;H"&#65533;&#65533;L&#65533;&#65533;(&#65533;&#1256;g&#65533;&#65533;&#65533;o:&#65533;&#65533;&#65533;&#65533;&#65533;| &#65533;&#65533;v Q&#65533;)&#65533;%&#65533;HPR&&#65533;.q&#65533;"&#65533;&#65533;&&#65533;&#65533;mW+Zd"8	&#65533;&#65533;H*q&#65533;&#65533;&#65533;&#21314;}&#65533;&#65533;@&#65533;&#65533;&#65533;p&#65533;&#65533;JSj.T&#65533;Vea%i,&#65533;&#65533;&#65533;t&#65533;S&#65533;&#65533;&#65533;&#65533;xL&#65533;&#65533;t&#65533;&#65533;%&#65533;2r&#65533;A6&#65533;g&#65533;&#65533;J&#65533;&#65533;`J&#65533;w&#65533;&#65533;&#65533;2&#65533;&#65533;T&#65533;I&#65533;M&#65533;&#65533;T9B&#65533; :&#65533;]n&#65533;@b&#65533;&#65533;|&#65533;=&#65533;&#65533;&#65533;H&#65533;I&#65533;^&#65533;&#65533;&#65533;&#65533;&#65533; &#65533;<u&#65533;$&#65533;Dg&#65533;&#807;&#65533;F5:&#1409;b;&#65533;+F&#65533;S&#65533;&#65533;/bK&#65533;j??
C+%&#65533;&#65533;D?Z-ee&#65533;`&#65533;&#65533;H&#65533;	nV&#65533;d&#65533;h&#65533;&#65533;JP&#65533;&#1184;t&#65533;e&#65533;&#65533;&#65533;	&#65533;kp!&#65533;i&#65533;~&#65533;PXV&#65533;&#65533;&#65533;p&#65533;|
D&#65533;&#65533;&#65533;E&#65533;&#65533;QwxEw&#65533;&#65533;DmN&#568;zY&#65533;&#65533;&#65533;Y&#65533;&#65533;O&#65533;&#65533;&#65533;&#65533;$&#65533;&#65533;4&#65533;]S&#65533;W&#65533;&#65533;x&#65533;&#65533;&#757;&#65533;Yk@^&#65533;D&#65533;k&#65533;&#65533;i6%	&#65533;R&#65533;S)&#65533;&#834;&#65533;&#65533;&#65533;&#65533;4&#65533;)&#65533;&#65533;&#65533;>9	&#65533;&#65533;&#65533;&#65533;&#65533;&#65533;&#65533;H&#65533;NT&#65533; &#65533;&#65533;JZ`EtX&#65533;&#65533;&#65533;C>&#65533;&#65533;F&#65533;&#65533;&#804;'&#65533;&#65533;.&#65533;&#65533;B&#65533;&#65533;(&#65533;&#65533;G&#65533;&#65533;[4]%&#65533;d+b&#65533;&#65533;Tz&#65533;&#65533;&#65533;&#65533;R&#65533;&#65533;&#65533;&#65533;&#65533;pp&#1738;&#65533;f&#65533;&#65533;&#65533;&#65533;&#65533;&#65533;{;&#65533;jC&#65533;&#65533;D]&#65533;pYd&#65533;Q&#65533;&#65533;tr&#65533;&#65533;1j&#315;&#65533;K&#65533;&#724;k&#65533;&#65533;&#65533;u&#65533;i&#65533;&#65533;&#65533;<&#65533;?#Y&#65533;9&#65533;&#65533;^&#65533;&#1493;y&#65533;&#65533;&#948;&#65533;)&#1299;&#65533;&#65533;o&#65533;&#65533;&#65533;&#65533;&#65533;&#1064;_&#65533;&#65533;&#65533;&#65533;%l&#65533;&#65533;h&#65533;c&#65533;&#65533;&#65533;&#65533;^`GUfe%&#65533;Nt&#65533;2&#65533;&#65533;N&#65533;&#65533;}$&#65533;H-&#65533;8&#65533;&#65533;rQT)$&#65533;UL&#65533;&#65533;&y&#65533;&#65533;9&#65533;&#65533;&#65533;h&#65533;u3&#1253;&#65533;n&#65533;&#65533;&#65533;&#65533;&#65533;&#65533;&#65533;&#65533;R&#65533;&#65533;&#65533;"&#65533;&#65533;&#65533;&#65533;&#65533;0qE_G&#65533;&#65533;;&#65533;ru&#65533;&#65533;%&#65533;U&#65533;v&#65533;&#65533;&#65533;bl&#65533;!&#65533;xc>&#65533;&#65533;&#65533;L&#65533;3%n&#65533;&#1966;n&#65533;&#65533;M%&#65533;&#65533;[&#65533;ky&#65533;h&#65533;#8&#65533;&#65533;u&#65533;Z&#65533;&#65533;|G4z&#65533;&#65533;&#65533;#&#65533;&#65533;&#65533; 7R&#65533;&#65533;,&#65533;b&#65533;&#50193;&#1738;&#65533;#B2&#65533;&#65533;(&#65533;wIl&#65533;7&#65533;&#65533;Sq&#65533;0\&#65533;&#65533;&#65533;a&#65533;&#65533;q&#65533;t0@&#65533;j&#65533;&#65533;+&#65533;85&#65533;&#65533;.&#65533;&#65533;N&#65533;Z&#65533;-&#65533;&#65533;&#65533;c2i&#65533;?&#65533;b&#65533;i&#65533;&#65533;4a-d&#489;&#183;&#251;&#65533;mOw&#65533;&#65533;&#65533;&#65533;2&#65533;&#65533;&#65533;&#65533;r&#65533;&#65533;:L%Hc2l&#65533;&#65533;L&#65533;r&#65533;Q&#65533;9&#65533;	}v&#65533;&#65533;2&#65533;0&#65533;7&#65533;{&#65533;.4){&#65533;']&#65533;&#65533;S&#65533;&#65533;&#65533;&#65533;&#65533; ? &#65533;&#65533;P&#65533;&#65533;!&#65533;:&#65533;S&#65533;T0NYkiv&#65533;&x&#65533;xe&#65533;&#65533;&#65533;~&#65533;&#65533;1v&#65533;&#65533;Wp\&#65533;&#65533;BXf&#65533;r&#885;^&#1431;&#65533;6&#65533;5;&#65533;;&#65533;1&#65533;!&#65533;l&#65533;i&#65533;A/.&#1165;&#217;G`&#65533;2&#65533;x>&#65533;t&#65533;&#65533;&#65533;&#65533;&#1653;.&#63740;&#65533;'/3a&#65533;&#65533;&#65533;&#65533;&#65533;&#65533;&#872;x&#65533;dSE&#65533;&#1130;&#65533;&#65533;&#65533;'&#65533;>+&#65533;@&#65533;>m;&#65533;&#65533;
!2&#65533;&#65533;&#65533;q&#295;j&#1852;(M&#65533;U&#65533;&#65533;gy&#65533;Ux&#65533;p&#65533;&#65533;7?Y&#65533;]&#65533;vM&#65533;_&#65533;&#65533;i&#65533;&#65533;=&#65533;7&#65533;&#65533;&#65533;.&#65533;4r#&#65533;&#65533;&#65533;&#65533;{U&#65533;&#65533;&#65533;V&#65533;/.&#65533;z&#65533;{&#65533;A=u+&#65533;LU&#65533;&#65533;s&#1718;[&#65533;{&#65533;&#65533;0?&#65533;&#65533;;&#65533;\&#65533;E&#65533;Pm&#65533;&#65533;mB&#65533;d[E]&#1061;&#65533;#m&#65533;D(&#65533;!&#65533;m&#65533;&#65533;&#65533;3q&#65533;1~&#65533;d&#65533;V3&#65533;'O&#65533;1&#65533;&#65533;*&#65533;&#65533;v1)rp&#65533;W&#65533;d m&#65533;N&#65533;&#65533;4
`o&#65533;&#65533;I&#65533;&#65533;P&#65533;%x&#65533;r&#65533;&#65533;7 &#65533;&#65533;&#65533;m33u&#65533;&#65533;t^vyd&#65533;$x&#65533;{3b&#65533;&#65533;&#65533;&#65533;&#65533;&#65533;&#65533;&#852;X&#65533;&#65533;b&x&#65533;A&#65533;s&#65533;&#65533;
<X&#65533;&#65533;
&#65533;&#65533;t3de9&#65533;;Pu:&#65533;X[&#65533;:&#65533;&#65533;SEh| &#65533;H1J&#65533;eBO&#65533;3DKh}3H&#65533;&#65533;&#65533;u&#1639;%<&#65533;}&#65533;X&#65533;1&#65533;xGWd6&#65533;&#65533;g&#65533;3^&#65533;<t&#65533;"&#65533;4&#65533;m&#65533;[0*@&#65533;&#65533;j*&#65533;1&#65533;gfg&#65533;*  N&#65533;)po&#65533;&#65533;n>Qa&#65533;F=#&#65533;6&#65533;n&#65533;q&#65533;&#65533;k&#581;&#65533;&#65533;&#65533; x&#65533;a&#65533;
&#65533;y&#65533;3J&#65533;H.&#65533;H&#65533;&#65533;`
wz&&#65533;v&#65533;K*HK&#65533;&#65533;X&#65533;0Tac&#65533;~8xs&#65533;g]3&#65533;&#65533;sOH&#65533;&#65533;&#65533;m&#711;u&#65533;&#65533;+	&#65533; &#203;D}IxC&#65533;&#65533;%&#65533;H}&#65533;t5&#65533;q>9ilWG|M&#65533;&#65533;d%tMI([t$&#65533;^&#65533;)&#65533;&#65533;&#65533;oWdk&#65533;&#65533;4&#65533;&#65533;oD&#65533;&#65533;&#65533;O&#65533;GP&#65533;&#65533;&#65533;&#65533;H&#65533;&#65533;6&#65533;A*6&#65533;wp&#65533;&#65533;(s!"[&#65533;t78mE&#65533;&#65533;b&#65533;&#65533;3$x-H&#65533;1&#65533;&#65533;&#65533;&#65533;[&#65533;&#65533;Z&#65533;%&#65533;&#65533;&#65533;[&#65533;&#335;'&#65533;&#65533;9Fm'&#65533;%&#65533;&#65533;k&#65533;u2&#65533;&#65533;t&#65533;&#65533;Q]&#65533;
6&#65533;C4ye <&#65533;y&#65533;&#65533;(&#65533;&#65533;&#196;L&#65533;{4e}i&w)^&#65533;|Dw(7iu&#65533;&#1620;X6&#1813;&#65533;wN&#65533;&#65533;&#65533;&#65533;4&#65533;&#65533;&#65533;4&#65533;B&#65533;&#65533;&#65533;&#65533;~)&#65533;&#65533;3mxcY &#65533;&#65533;z,&#65533;)mYG&#65533; &#65533;&#65533;&#65533;&#65533;?&#65533;cu0H&#65533;l?)M&#65533;D&#65533;&#65533;&#65533;8&#65533;&#65533;y&#65533;&#65533;&#65533;k&#65533;\'yd&#65533;&#463;h&#65533;&#65533;PJiYS(&#65533;&#65533;&#65533;w
<(&#65533;&#65533;&#65533;PX{ 	T&#65533;&#65533;{B&#65533;&#65533;.3&#65533;H&#65533;&#65533;&#65533;&#65533;&#65533;&#65533;se&#65533;&#65533;Z&#871;P&#65533;1:9|SX&#65533;&#65533;'&#65533;&#65533;&#65533;:D&#65533;E&#65533;X&#65533;I&#65533;Yl07&#65533;&#65533;>&#65533;V1&#65533;&#65533;&#65533;&#65533;&#65533;y`&#760;&#65533;&#65533;w&#65533;&#65533;y&#65533;&#65533;&#65533; &#65533;W&#65533;	&#65533;B:&#65533;E&#65533;3&#65533;&#65533;j&#65533;P&#65533;&#65533;vx&#65533;&#65533;&#65533;&#65533;&#65533;)&#65533;DD&#65533;&#65533;%.-&#65533;&#65533;&#65533;&#65533;@&#65533;,&#65533;&#65533;&#65533;&#65533;&#65533;s&#65533;"&#65533;jTj&#65533;S&#65533;&#65533;)k&#65533;&#65533;S&#65533;&#65533;&#65533;0&#65533;Q&#65533;9;&#65533;&#65533;&#65533;&#65533;&#65533;0&#65533;c;&#268;+&#65533;H&#65533;r&#65533;&#1606;:&#65533;Ge d&#65533;2&#65533;&#65533;&#65533;C&#65533;&#65533;L
L&#65533;&#65533;&#65533;&#65533;}&#872;&#65533;8&#65533;#&#65533;+&#65533;2&#65533;3?J&#65533;&#65533;2&#65533;&#65533;4&#65533;s&#65533;&#65533;&#65533;&#65533;&#65533;&#65533;FN&#65533;&#65533;*&#65533;`R&#65533;&#65533;&#65533;&#65533;&#65533;F&#65533;"u
h&#65533;	v&#65533;&#65533;5q&#65533;&#65533;f&#1704;T&#65533;j&#65533;&#65533;&#65533;>&#65533;&#65533;"r&#65533;]&#65533;Hz:@x&#65533;jz&#65533;WBzJ%&#65533;)&#65533;&#65533;&#65533;&#65533;&#65533;&#65533;Z&#538;&#65533;&#65533;K&#685;&#65533;Z&#65533;&#65533;yY>&#65533;&#65533;&#65533;(&#65533;&#65533;`&#65533;&#65533;h&#65533;\&#396;&#65533;&#65533;&#65533;&#65533;'&#65533;&#65533;)u88E
&#65533;8&#65533;U&#65533;-&#65533;&#65533;&Y;&#65533;l&#215;&#65533;&#1352;= w&#65533;&#65533;vCJ&#65533;F&#65533;F&#65533;&#65533;&#65533;&#65533;o&#65533;&#65533;U&#65533;m&#65533;V&#1715;w)k&#65533;w&#1125;$&#65533;e&#65533;&#65533;H&#361;dQ7<&#1690;&#65533;&#65533;)&#65533;Z&#65533;&#65533;&#65533;5&#65533;&#65533;&#65533;&tB7&#65533;&#65533;7&#65533;&#65533;&#65533;&#65533;&#65533;&#65533;&#65533;&#65533;h*(&#65533;F&#65533;&#65533;&#407;&#65533;	l?v9&#65533;&#65533;,&#65533;&#65533;&#65533;&#65533;&#65533;&#65533;&#65533;$H&#65533;&#65533;C!&#65533;&#65533;&#65533;&#65533;&#65533;&#65533;r
ew&#65533;&#65533;}&#65533;&#1363;&#65533;i&#65533;&#65533;''&#65533;&#65533;8&#65533;}&&#65533;&#65533;&#65533;&#65533;!&#65533;T&#65533;EeY&#65533;&#65533;&#65533;w);&#65533;&#65533;27&#65533;#&#65533;&#65533;&#65533;4`)uq&#65533;{h&#65533;hh&#65533;;;g&#65533;hMt&#65533;&#65533;&#65533;P&#65533;&#65533;&#65533;GK&#65533;&#65533;r;&#65533;&#65533;&#65533;&#65533;z&#65533;H&#65533;&#65533;&#24247;&#65533;&#65533;&#65533;&#65533;&#65533;&#65533;ZX&#65533;&#65533;z&#65533;&#65533;[&#65533;&#65533;b8&#65533;&#65533;&#65533;@+^&#65533;&#65533;Q[|>y&#65533;@&#65533;&#65533;E&#65533;&#65533;&#65533;&#65533;9&#65533;&#65533;z&#65533;U&#65533;&#65533;&#65533;=&#65533;&#65533;&#65533;x&#65533;&#1762;&#65533;7&#65533;&#65533;3&#65533;V&#65533;&#65533;-t&#65533;D6&#65533;+&#65533;*06&#65533;t&#65533;H &#1060;&#65533;;=w&#65533;&#65533;(&#1772;&#65533;:*&#65533;&#65533;&#65533;&#65533;o&#65533;&#65533;  "!&#65533;&#65533;v&#65533;|&#65533;&#65533;&#65533;&#65533;u&#65533;m&#65533;&#65533;Z&#65533;&#65533;[EEKUF{&#65533;&#65533;@7&#40129;&#806;2"&#65533;jd&#65533;w: K&#65533;&#65533;^&#65533;&#65533;&#65533;&#65533;i3G&#65533;g&#65533;&#65533;k[&#65533;&#65533;E&#65533;&&#65533;&#765;&#65533;&#1561;T&#65533;&#65533;~.&#65533;&#65533;&#65533;&#1784;Up&#65533;3&#65533;u#&#65533;&#65533;&#65533;C#&#65533;V&#65533;&#365;&#65533;&#65533;k&#65533;+&#65533;1&#65533;&#65533;&#65533;&#65533;&#65533;&#65533;}&#657;u&#65533;&#65533;&#65533;&#65533;W&#65533;2&#65533;&#65533;G*:&#65533;&#65533;}&#65533;&#65533;&#65533;Tm&#65533;0&#65533;51&#65533;+&#65533;in9L&#65533;&#65533;&#65533;&#65533;&#65533;&#65533;,4CS,q&#65533;+&#65533;P5&#65533;M(&#65533;e&#65533;1&#65533;&#65533;o&#65533;&#65533;K&#352;91&#65533;;&#65533;6&#65533;X&#65533;&#65533;	h&#65533;#;&#65533;&#65533;8&#65533;&#65533;?&#65533;8.&#65533;&#65533;&#65533;&#65533;&#65533;&#65533;&#65533;h&#65533;&#596;&#65533;|&#65533;1MFT&#65533;N&#65533;&#373;&#65533;&#65533;[l&#65533;&#65533;&#65533;X&#65533;&#65533;k&#65533;c.JCY&#65533;&#65533;5&#65533;I&#65533;&R&#65533;O&#65533;{6&#65533;&&#65533;&#65533;@_*&#65533; &#65533;&#65533;K&#469;&#65533;&#65533;&#65533;d&#65533;&#65533;&#65533;FT&#65533;&#65533;&#65533;&#65533; &#65533;&#65533;4%&#65533;&#65533;&#65533;5?A*{g&#65533;&#65533;&#65533;0;&#65533;&#65533;!&#65533;&#65533;&\&#149;&#65533;&#65533;&#65533;&#65533;@&#65533;RG%&#65533;&#65533;W&#65533;&#65533;&#65533;pt&#65533;^&#65533;&#65533;-&#65533;&#65533;&#65533;&#65533;&#65533;2&#65533;)In&#65533;&#65533;PHl&#65533;&#65533;K&#65533;&#65533;&#1421;b&#65533;&#65533;&#65533;&#65533;;Y&#65533;&#65533;\&#65533;Z&#65533;(&#65533;|Z&#1850;&#65533;L&#65533;&#65533;&#1249;:E&#65533;\\b&#190;*&#895;&#795;z&#65533;-&#65533;&#65533; o&#65533;$&#65533;uh&#65533;&#65533;&#451;\x&#65533;Vv&#65533;&#65533;&#65533;&#65533;&#65533;&#65533;V&#65533;&#65533;|e&#65533;&#65533;I&#65533;&#65533;&#65533;0&#65533;c&#65533;&#65533;l}K\&#65533;&#65533;&#65533;&#65533;&#65533; . D|&#65533;& xb&#65533;j&#65533;&#65533;&#65533;&#65533;&#65533;&#65533;L3&#65533;&#65533;&#373;]&#65533;&#65533;&#65533;?a&#65533;&#65533;@se&#65533;B&#65533;&#65533;=-&#765;&#65533;&#65533;D&#488;4MM&#65533;:&#65533;
&#65533;&#65533;&#65533;&#65533;&#65533;&#65533;.&#65533;&#65533;
&&#65533;&#65533;dO&#65533;&#1626;&#1879;&#65533;Yl^&#1344;a&#65533;&#65533;I&#65533;Y&#1848;w&#65533;&#65533;&#65533; &#65533;u3q\-"&#65533;>&#65533;&#65533;x&#65533;F<X&#65533;&#65533;JN&#65533;&#65533;o&#65533;&#65533;&#65533;&#65533;&#65533;&#65533;]&#65533;<&#65533;Y PJ]&#65533;\m\&#65533;&#65533;&#65533;&#65533;&#440;>9&#65533;k;&#65533;&#65533;&#65533;
&#65533;a&#65533;&#65533;Tg&#65533;&#65533;u|&#65533;&#65533;&#65533;&#1516;"&#65533;&#65533;Y&#65533;&#65533;|m&#65533;k!Q) 	&#65533;&#65533;&#65533;&#1342;&#65533;U&#65533;&#65533;f&#65533;&#65533;&#65533;e&#65533;g{&#65533;A&#65533;|&#65533;&#65533;:W&#65533;&#65533;Pl&#65533;&#65533;k&#65533;&#65533;-&#65533;F&#1452;&#65533;<n&#65533;L&#65533;k&&#65533;&#65533;.&#65533;&#65533;&#65533;N&#65533;&#65533;&#65533;&#65533;&#65533;k=W&#65533;&#65533;&#1378;;=&#65533;h&#189;&#65533;&#349;&#65533;NQ&#65533;&#65533;&#65533;(Cq"
&#65533;&#65533;&#65533;&#65533;&#65533;D&#65533;&#65533;&#65533;2u&#65533;8u&#65533;e&#65533;Y&#65533;Y&#65533;&#65533;&#65533;pL&#65533;b0f&#12098;;&#65533;&#65533;3&#65533;B&#1058;SR&#445;UN&#65533;&#65533;&#1985;&#65533;&#65533;.y&#65533;N<&#65533;h&#1196;3&#65533;&#65533;&#65533;'&#65533;	.&#65533;&#540;&#65533;&#65533;&#65533;&#65533;&#65533;&#65533;j&#65533;&#65533;k&#65533;&#65533;@&#65533;1{~0oVy&#65533;&#65533;&#65533;&#65533;K&#65533;&#65533;&#65533;X&#65533;E&#65533;&#65533;&#65533;&#65533;,&#65533;&#65533;,^m&#65533;3&#65533;j&#65533;&#65533;&#65533;&#65533;\&#65533;k&#65533;&#65533;&#65533;UG+&#65533;&#738;&#65533;R&#65533;&#65533;&#65533;&#65533; &#65533;2&#65533;d&#65533;&#1803;&#65533;r&#65533;=&#65533;&#65533;i&#65533;z&#65533;&#18910;S&#65533;]M!&#65533;Bn &#65533;&#65533;&#65533;&#65533;6^}&#1979;&#65533;Wn'&#65533;Y&#65533;Q&#65533;&#65533;K&#65533;&#65533;&#65533;&#65533;&#65533;\&#65533;&#65533;]&#65533;&#65533;&#65533;&#65533;s;7&#1919;R&#65533;&#65533;7&#65533;&#65533;?5&#65533;&#65533;&#65533;0&#65533;&#65533;jO&#65533;&#65533;&#65533;&#65533;&#65533;L&#65533;vg&#65533;AMq, 3+&#65533;(&#65533;&#65533;&#65533;&#65533;&#65533;>G-N&#65533;&#65533;>&#65533;&#65533;&#65533;c&#65533;-Dg&#65533;5&#65533;&#65533;&#65533;&#65533;&#65533;0h&#65533;&#65533;&#65533;&#1800;&#65533;&#65533;&#65533;W8&#65533;&#65533;&#65533;fJ&#923;&#65533;&#65533;&#65533;>L99&#65533;&#688;&#65533;&#65533;&#65533;M3v&#65533;&#65533;&#65533;N&#65533;#};&#65533;<&#65533;&#65533;&#759;&#65533;&#65533;&#65533;&#65533;&#65533;cn&#65533;&#65533;[&#65533;&#65533;:&#65533;&#65533;&#65533;d&#65533;&#65533;&#65533;M8.&#65533;c&#65533;&#65533;. &#65533;&#65533;0&#65533;&#65533;&#65533;&#65533;V&#65533;}&#65533;&#65533;N4&#65533;&#65533;&#65533;=2&#38828;U&#65533;&#65533;:&#65533;&#65533;,&#65533;YM&#65533;\&#65533;u&#65533;&#65533;&#65533;]&#65533;&#65533;&#1657;^&#65533;f&#65533;Lh
&#65533;&#1393;&#65533;a&#65533; &#65533;&#65533;p&#65533;0kw}&#65533;h&#65533;&#65533;&#65533;&#65533;*&#1134; ?&#65533;M&#65533; &#65533;~&#65533;#&#65533;&#65533;)a&#65533;&#65533;R&#65533;'f&#65533;&#65533;&#65533;"&#65533;&#65533;~&#65533;8]&#65533;/&#65533;&#65533;&#65533;&#65533;&#65533;d&#65533;d&#65533;
&#65533;L&#65533;L&#65533;&#65533;&#65533;=ka &#65533;&#65533;Q&#65533;&#65533;&#65533;&#65533;&#65533;&#65533;I&#65533;&#65533;&#65533; =Lo&#65533;&#65533;&#65533;g&#65533;&#65533;->&#65533;&#65533;&#65533;&#65533;&#65533;N&#65533;hr&#65533;&#65533;&#65533;]&#65533;(&#65533;&#65533;&#65533;&#65533;~&#65533;&#65533;&#65533;&#65533;q2|&#65533;C&#65533;&#65533;&#65533;k
&#1982;&#65533;b&#65533;j&#65533;&#65533;0&#65533;&#65533;M&#65533;&#65533;fK	 &#1994;&#65533;)W0a&#65533;_&#763;&#65533;&#1599;&#65533;&#65533;&#65533;9U./&#65533;&#65533;&#65533;:&#65533;&#65533;-&#65533;&#65533;2&#65533;\&#65533;&#65533;1&#65533;&#65533;_=&#65533;.&#65533;E&#65533;&#65533;&#863;0d" E&#65533;EI&&#65533;&#65533;&#65533;yu1(		=&#65533;=&#65533; &#65533;&#65533;&#65533;&#65533;&#65533;&#65533;&#65533;&#65533;&#65533;&#65533;&#65533;)&#65533;&#65533;&#65533;,&#65533; &#65533;&#65533;&#65533;&#65533;e&#65533;enU&#65533;&#65533;&#65533;`&#65533;V&#65533;&#65533;&#65533;&#65533;&#65533;%&#65533;|&#65533;&#65533;&#65533;&#65533;&#65533;&#65533;&#65533;&#65533;&#65533;&#65533;&#65533;&#65533;\8C8&#65533;VR>ba&#65533; l&#65533;h&#65533;&#65533;&#65533;<&#65533;T&#65533;D@&#65533;`*&#65533;)&#65533;CU#&#65533;Q&#65533;&#65533;i&#65533;iG&#65533;&#65533;x&#65533;&#65533;&#65533;&#65533;5B&#65533;&#65533;[&#65533;.&#1657;b"{&#65533;&#65533;e&#65533;j5&#65533;&#65533;&#65533;&#65533;&#65533;&#65533;Nm]&#65533;&#65533;&#65533;&#65533;XLb+&#65533;M;&#65533;h&#65533;&#65533;M&#65533;&#65533;!&#65533;(S&#65533;W&#65533;J&#65533;&#65533;&#65533;V$\KJ=fs%Y&#65533;0&#65533;&#65533;4&#65533;&#65533;(U \&#65533;pQ&#65533;&#65533;"&#65533;&#65533;&#65533;&#65533;&#65533;pP&#65533;&#65533;&#65533;&#65533;&#65533;&#65533;&#65533;&#65533;&#65533;>&#65533;6&#65533;,&#65533;&#65533;&#65533;S&#1177;~&#65533;&#65533;,&#65533;j&#735;&#65533;Bs&#65533;&#65533;&#65533;(&#1450;q:S&#65533;V:#7#&#65533;&#65533;QC&#65533;&#65533;|&#65533;q&#65533;&#65533;O&#65533;B&#65533;&\&#65533;&#65533;a&#65533;&#65533;&#65533;'a&#65533;&#65533; &#65533;Be&#65533;&#1557;#&#65533;&#65533;&#65533;~2e&#1065;&#65533;R&#65533;&#65533;~+R&#65533;'&#65533;&#65533;\&#65533;&#30826;q&#65533;*&#65533;$L&#65533;9&#65533;;-/&#65533;&#65533;&#65533;&#65533;&#65533;c&#65533;&#65533;_&#65533;&#65533;L&#65533;EA&#65533;&#65533;&#65533; &#65533;LiAK&#1892;4&#65533;&#65533;&#65533;&#65533;&#65533;EH!t&#65533;&#65533;.(&#65533;5&#65533;i~&#65533;q&#65533;,&#65533;\D&#65533;0	%z&#65533;&#536;&#65533;<&#65533;&#65533;c%&#65533;&#65533;&#65533;&#65533;&#65533;1&#65533;q|&#65533;&#295;M&#65533;8=&#65533;^kn1&#65533;&#65533;&#65533;&#65533;D&#65533;r"&#65533;l&#65533;&#65533;&&#65533;s:&#65533;6&#65533;d&#65533;p&#65533;<&#65533;%&#65533;&&#65533;&#65533;&#65533;&#65533;bp&#65533;p&#1821;&#65533;&#65533;&#65533;&#1054;E&#65533;iQ :d&#65533;&#221;j&#65533;U&#65533;&#65533;&#65533;&#65533;)F%&#65533;wXy&#65533;&#65533;/ 1 &#65533;&#65533;&#65533;&#65533;&#65533;&#38912;Yj&#65533;d3e,&#65533;dT&#65533;ah&#65533;&#65533;&#65533;E&#65533;d`&#65533;&#65533;>
*&#65533;&#65533;&#65533;i&#65533;&#65533;&#65533;&#65533;k&#65533;&#65533;V&#65533;y&#65533;nd&#65533;&#65533;&#65533;&#65533;a&#65533;&#65533;0 &#65533;\"&#65533;`&#65533;&&#65533;&#65533;&#65533;&#65533;&#65533;f&#65533;&#65533;&#65533;&#536;X&#65533;&#65533;&#65533;&#65533;&#65533;T&#65533;0&#273;[&#65533;X'c&#1354;&#65533;K/&#65533;S&#65533;L&#65533;AY_49&#65533;&#65533;&#65533;&#65533;&#65533;"&#65533;&#65533;)x&#3038;&#65533;&#38271;v&#65533;&#65533;&#65533;&#65533;&#65533;&#599;&#65533;&#65533;&#65533;&#65533;y`:&#65533;&#65533;i&&#65533;o&#65533;&#65533;&#503;ML&#65533;a&#65533;zp&#65533;C&#43291;&#65533;&#602;&#65533;,F&#65533;&#65533;&#65533;&#65533;&#65533;o2&#65533;&#65533;&#65533;&#65533;&#65533;O&#65533;&#65533;&#65533;y_&#65533;*&#65533;&#65533;B&#65533;&#65533;&#691;&#65533;&#65533;(&#65533;_\J&#65533;&#65533;&#65533;F&#65533;&#65533;&#65533;f&#65533;&#65533;&#65533;&#65533;^sz&#65533;&#65533;%m&#65533; *&#65533;&#200;&#65533;&#65533;]&#65533;*b+o&#65533;&#65533;&#65533;qG.w$&#65533;&#65533;qw&#65533;f&#65533;8C&#65533;&#65533;&#65533;a#&#65533;
&#65533;&#65533;&#65533;=&#65533;J&&#65533;&#65533;&#65533;qb&#65533;&#65533;&#65533;&#65533;&#687;h^&#65533;&#65533;2&#65533;&#65533;}&#65533;4&lciy&#65533;
&#65533;&#65533;}&#65533;&#65533;&#65533;&#730;K&#65533;&#65533;Pg&#65533;&#65533;&#65533;&#65533;&#65533;[}&#1639;2&#65533;&#65533;T,&#65533;&#65533;`&#65533;F&#65533;M^&#65533;d75E&#65533;&#1904;&#65533;&#65533;u&#65533;&#65533;&#65533;@&#1201;K&#65533;5&#65533;oN:&#65533;ZS&#65533;:&#65533;&#65533;&#65533;*&#65533;&#65533;Dd@K&#65533;&#65533;&#1534;&#65533;&#336;&#65533;z&#65533;U&#65533;oA&#65533;&#65533;e&#65533;J$&#65533;`&#65533;-x`&#65533;-&#65533;&#65533;&#65533;&#65533;&#65533;&#65533;U&#65533;if&#65533;@&#1854;&#65533;&#248;&#65533;=&#65533;I&#65533;&#65533;&#59559;&#65533;&#65533;t&#65533;3^&#65533;v&#65533;&#1838;R&#65533;r&#65533;&#65533;.&#65533;%&#65533;&#65533;i-&#65533;&#65533; &#65533;&#65533;&#65533;&#65533;+$&#65533;)&#65533;&#65533;&#65533;a/Q&#65533;&#65533;&#65533;&#966;&#65533;3&#65533;&#65533;&#65533;hL&#65533;L&#65533;&#65533;&#65533;&#65533;S&#65533; 
+v&#165;&#65533;
&#65533;&&#65533;&#65533;&#65533;&#65533;&#65533;Lw[&#65533;a`&#65533;&#65533;&#65533;=&#65533;&#65533;kK"&#1175;6J&#65533;O&#65533;9&#65533;&#65533;l&#65533;&#65533;&#65533;&#65533;%	~&#735;&#65533;&P'<p&#65533;&#65533;&#65533;&#65533;&#1591;&#65533;K&#65533;&#65533;H&#65533;c&#65533;r&#435;&#65533;6&#65533;&#65533;&#65533;yn&#65533;&#65533;&#65533;YP&#65533;&#65533;#!)&#237;e&#65533;&#65533;&#65533;+
&#65533;75M&#65533;p&#65533;&#65533;S&#65533;'19&#65533;&#65533;Nk5&#65533;&#65533;&#65533;&#620;&#65533;&#65533;&#65533;x8&#65533;*&#65533;T&#65533;&#65533;&#65533;Y&#65533;&#65533;+&#65533;EA&#65533;&#65533;NCL(&#65533;&#65533;&#65533;&#65533;l%&#65533;IP&#65533;R&#65533;&#65533;&#65533;i&#65533;&#65533;$n&#65533;&#65533;
hp&#65533;i9&#65533;&#65533;j&#65533;&#65533;&#546;F&#65533;&#65533;&#65533;&#671;&#65533;&#65533;D0&#65533;w&#65533;&#65533;&#65533;5CE&#65533;&#65533;&#65533;&#65533;)X0&#65533;&#65533;ox&#65533;3$k&#65533;J3&#65533;&#65533;^&#65533;V&#65533;&#65533;&#65533;)Tu&#65533;&#65533;&#65533;&#65533;&#65533;W&#65533;R&#65533;%e4&#65533;&#65533;2&#65533;F&#65533;&#65533;&#65533;&#65533;,&#65533;&#65533;Rr&#65533;&#65533;H&#65533;	< &#65533;_;$&#658;vI&#65533;S&#65533;&#65533;&#65533;&#65533;&#65533;&#65533;9Z&#65533;g2&#65533;&#65533;&#65533;L&#65533;3&#65533;&#1098;&#65533;R&O&#65533;&#65533;&#65533;z&#65533;>&#65533;oD7&#65533;j&#65533;&#65533;&#65533;a%;&#65533;&#65533;&#1638;&#65533;&#65533;cG8&#65533;XDH/J6@&#65533;&#1372;&#65533;&#65533;&#65533;[&#65533;&#65533;&#65533;&#65533;&#65533;&#65533;&#65533;HJ&#65533;&#65533;V$\&#65533;N&#65533;&#65533;W&#65533;&#65533;0&#65533;&#65533;iB&#65533;&#65533;I&#65533;n&#65533;&#65533;&#65533;&#65533;&#65533;7&#1941;&#65533;&#65533;xeF[J&#65533;&#65533;4&#65533;&#65533;i&#65533;J*&#1238;:n>&#65533;ATL&#65533;S&#65533;&#414;u&#65533;&#65533;&#65533;&#65533;QQ[&#65533;F.6&#65533;&#65533;(O&#65533;&#65533;&#65533;y&#65533;Q&C&#65533;&#65533;&#65533;t&#65533;&#65533;No&#65533;&#65533;Kp&#65533;E\&#65533;&#65533;&#65533;&#65533;0s(C&#746;?n  u`t&#65533;&#65533;&#65533;@ZC&#65533;4&#65533;A&#65533;&#65533;j&#65533;&#65533;&#65533;&#65533;.g3&#65533;/&#65533;Fs&#65533;&#65533;=&#65533;&#65533;&#65533;&#159;J&#65533;j&#65533;&#1384;f&#65533;[^&#65533;6&#65533;&#65533;&#65533;)T&#65533;R&#65533;j&#65533;E&#65533;Z/&#65533;/RJy"&#65533;d&#65533;V&#65533;&#65533;&#65533;"&#65533;&#65533;&m&#65533;D&#65533;&#1534;&#65533;7&#65533;&#65533;&#65533;o&#65533;&#65533;&#65533;&#65533;&#65533;&#65533;&#65533;=&#65533;&#65533;0i&#65533;&#754;&#65533;~&#65533;.\&#65533;y&#65533;&#65533;&#65533;7&#65533;#M&#65533;&#65533;k&#65533;&#65533;&#65533;x&#65533;&#65533;&#65533;E-&#65533;a&#65533;&#65533;&#65533;&#65533;E&#65533;W&#65533;&#65533;&#65533;&#65533;&#65533;&#65533;Z:,w+Y&#65533;&#65533;7&#65533;&#65533;&#65533;JPN&#65533;&#65533;&#65533;&#65533;&#1301;&#65533;&#65533;&#65533;e&#65533;&#65533;N&#65533;CudC&#65533;&#65533;8&#65533;&#65533;&#65533;&#65533;}&#65533;9i&#65533;35{&#65533;&#547;&#65533;&#65533;&#65533;\,0&#65533;x&#65533;&#65533;&#65533;&#65533;&#65533;&#65533;&#65533;&#623;&#65533;&#65533;&#65533;&#65533;,&#65533;&#65533;&#65533;b&#65533;R&#65533; &#65533;&#918;W&#65533;8&#65533;b&&#65533;&#65533;3&#65533;bX&#65533;"&#65533;&#65533;6&#65533;2&#65533;&#65533;&#65533;&#65533;&#65533;&#65533;&#65533;&#65533;.,2Iz&#65533;&#65533;x&#65533;OV,&#65533;E&#65533;&#65533;&#65533;ub&#65533;&#65533;i&#65533;.&#65533;&#1201;-5:&#65533;&#65533;N&#65533;&#65533;&#867;&#65533;&#65533;&#65533;&#65533;&#65533;b&#65533;j&#65533;&#65533;&#65533;T&#65533;&#1500;&#65533;
Ks&#1186;#R&#65533;BbW&#729;&#1559;.ox&#65533;g&#65533;&#65533;/&#65533;54?Y&#65533;&#65533;&#65533;&#65533;&#65533;&#65533;&#65533;&#65533;u&#65533;&#65533;u&#65533;&#65533;d&#454;7g&#65533;&#65533;&#65533;)&#65533;&#65533;&#65533;&#65533;3&#65533;3&#65533;&#65533;k7&#1574;v&#65533;&#65533;&#65533;&#65533;&#65533;b&#65533;W&#65533;u&#65533;vgK&#65533;&#65533;&#65533;&#65533;(&#65533;&#65533;mm&#65533;e&#65533;-&#65533;-&#65533;&#65533;YC&#65533;&#65533;4x&#65533;O&#65533;g&#65533;&#65533;&#65533;&#65533;^&#65533;&#65533;e&#65533;r&#65533;+&#65533;&#65533;&#65533;,&#59387;&#65533;&#65533;/&#1407;&#65533;&#65533;/&#285;_[&#65533;&#65533;/^&#65533;&#65533;QP&#65533;&#65533;&#65533;&#65533;&#65533;&#65533;S&#65533;j&#65533;Q&#65533;&#65533;/re&#65533;&#65533;m&#65533;c&#65533;&#65533;f&#65533;&#65533;?Nm8#&#65533;&#65533;&#65533;)&#65533;&#65533;E&#65533;{&#65533; &#1108;&#65533;&#65533;&#65533;&#65533;&#65533;&#65533;k&#65533;&#65533;2&#65533;6A&#65533;6&#65533;)&#65533;&#65533;&#65533;}uo&#65533;&#1241;&#65533;&#65533;&#65533;&#65533;&#65533;Gh&#65533;\&#65533;&#65533;&#65533;+X&#65533;&#65533;&e&#25013; &#65533;Q&#65533;&#1822;&#65533;&#65533;&#65533;v&#65533;&#65533;&#65533;&#65533;&#65533;&#65533;5O&#65533;&#65533;~I&#65533;&#65533;<x&#65533;{&#1838;&#65533;&#996;v&#65533;^m&#65533;G&#65533;&#2407;&#65533;&#65533;1&#65533;&#65533;i&#65533;&#65533;&#65533;&#65533;`;5&#65533;:&#65533;U&#65533;&#65533;L&#365;&#65533;&#65533;&#65533;[&#65533;&#65533;&#65533;] d&#65533;&#65533;&#65533;ou&#65533;z=;e&#65533;&#65533;&#65533;vz&#65533;if&#65533;&#65533;e&#65533;&#65533;&#65533;&#65533;&#65533;>&#65533;&#65533;&#65533;&#530;?\&#65533;/&#65533;D&#65533;w&#65533;&#65533;wt&#65533;&#65533;W &#65533;&#65533;&#1562;|&#65533;&#65533;&#65533;&#65533;&#65533;
&#65533;&#846;&#65533;&#65533;wawx&#65533;&#65533;l>U&#65533;&x&#65533;&#65533;&#65533;`-~&#1175;f&#966;_&#65533;pe&#65533;Rvnp&#65533;>T_	r~,&#65533;uq&#65533;J&#65533;D&&#65533;u5&#65533;p&#65533;6[ e&#65533;5Z.&#65533;5&#65533;{g%0&#65533;|FRWz!w&#65533;&#65533;Tj}&#65533;xh|I/&#65533;&#65533;p&#65533;&#65533;s?&#65533;y&#38276;9&#65533;hM&#65533;&#65533;&#65533;6cPw&#65533;x&#65533;46&#65533;K&#65533;Vz7K1H&#65533;&#65533;50Pgt<&#65533;&#65533;Vs	{T&#65533;&#65533;mh)T&#65533;&#65533;&#65533;tw-V/&#65533;m&#65533;e&#65533;uy;&#65533;k"({D&#65533;&#65533;&#65533;^&#65533;E&#65533;x|&#65533;^&#65533;go&#65533;m&#65533;&#65533;3&#65533;&#65533;w	&#65533;&#65533;&#19524;&#65533;y&#65533;&#65533;|&#65533;7y&#65533;&#65533;&#65533;?&#65533;&#65533;~AW&#65533;"&#65533;2Nl&#65533;&#65533;&#65533;uW&#65533;x&#65533;g~-(uQ&#65533;&#65533;&#65533;vpB6E&#65533;&#65533;^&#65533;H&#65533;&#65533;6o&#65533;&#65533;|&#65533;zV6c&#65533;O3g&#65533;v&#65533;&#65533;k&#65533;6&#65533;&#65533;jBEo&#65533;&#65533;u^WD_8&#65533;G&#65533;&#65533;&#65533;uY&#65533;}&#65533;&#202;&#65533;&#65533;,4}&#65533;W,^X.U&#65533;Z&#65533;mG&#65533;~&#65533;&#65533;s^&#388;&#65533;g]&#65533;<&#65533;@Wv&#65533;&#65533;&#65533;&#65533;dc&#65533;z%&#65533;&#65533;'&#65533;&#65533;&#65533;)&#65533;(XVi&#65533;{8&#65533;&#65533;WQ&#65533;V&#65533;'&#65533;zw&#65533;&#65533;&#65533;o&#65533;&#65533;&#65533;&#65533;$&#65533;!&#65533;"&#65533;&#65533;>o&#65533;Y&#65533;Hp&#65533;m&#65533;Hs&#65533;&#65533;&#65533;z&#65533;&#65533;&#65533;&#65533;&#65533;m
7z&#65533;&#65533;qm&#65533;&#65533;)&#65533;&#65533;8o&#65533;x&#65533;&#65533;X9'$&#65533;&#65533;Y&#65533;&#65533;&#65533;&#65533;/&#65533;&#65533;h&#192;D&#65533;XNI6u^x&#65533;yl&#65533;&#65533;R30d&#65533;H{&#65533;g&#65533;&#1208;&#65533;&#65533;8&#65533;b&#65533;9&#65533;&#65533;is\&#65533;&#65533;.)&#65533;f&#65533;QF&#65533;u&#65533;&#65533;Q&#65533;&#65533;&#65533;&#65533;Z&#65533;&#65533;&#65533;^&#65533;&#65533;w&#65533;&#65533;Wf&#65533;r&#65533;(&#65533;TY&#65533;>3&#65533;2&#65533;&#65533;&#65533;O&#65533;r&#65533;&#65533;ag9&#65533;?&#65533;&#65533;ovt&#65533;g&#65533;&#65533;c&#65533;&#65533;&#65533;We>t&#65533;WE&#65533;&#65533;y&#65533;Y&#65533;&#65533;&#65533;&#65533;&#9302;/&#65533;g&#65533;	&#65533;&#65533;&#65533;&#65533;5&#65533;Q&#65533;&#65533;&#65533;}&#65533;$&#65533;w(I&#65533;/&#65533;&#65533;&#65533;i{H&#65533;&#1493;FJqv,g&#65533;U&#65533;&#65533;&#65533;x&#65533;8eI&#65533;&#65533;p&#1960;&#65533;&#65533;HQ9&#65533;+e&#65533;&#65533;{&#1863;f&#1752;V&#65533;&#463;&#65533;&#65533;&#65533;&#65533;&#65533;2&#65533;&#65533;hKE!$9'|&#65533;&#65533;&#65533;&#65533;&#65533;H&#65533;&#65533;&#65533;y&#65533;&#65533;'z&#65533;&#65533;t&#65533;F&#65533;&#65533;	&#65533;&#65533;Y&#65533;&#65533;&#1631;a&#65533;&#65533;&#65533;&#65533;&#65533;&#65533;q&#65533;y&#65533;&#65533;&#65533;&#65533;Ix|	&#65533;&#65533;&#65533;&#65533;&#65533;&#65533;&#65533;uZF&#65533;-&#65533;Pf&#1490;&#65533;&#65533;"rDE:&#65533;&#65533;<P&#65533;{d&#65533;&#65533;&#65533;&#65533;&#65533;9&#284;&#65533;&#65533;&#65533;&#65533;	mF&#65533;&#65533;&#65533;/ZX&#65533;IL&#65533;&#65533;s&#65533;i&#65533;>S&#65533;hH5
&#65533;&#65533;&#65533;&#65533;iXZ+&#65533;&#65533;&#65533;HB&#312;&#65533;&#65533;&#65533;&#65533;&#65533;
jm&#65533;&#65533;&#65533;&#65533;&#65533;~&#65533;&#65533;&#65533;9&#65533;&#775;f\&#1472;&#65533;?*<&#65533;&#65533;Q(&#65533;&#65533;&#65533;&#65533;e>&#65533;&#65533;#&#65533;&#65533;&#65533;t5S&#65533;&#65533;n&#65533;&#65533;&#65533;&#65533;&#65533;&#65533;Jv&#65533;&#65533;k&#65533;e'%&#65533;&#65533;&#65533;A&#65533;zl&#65533;&#65533;&#65533; &#65533;E&#65533;l&#65533;IhD&#65533;|7S&#65533;&#65533;&#65533;&#65533;&#65533;Yy&#65533;>&#589;&#65533;&#65533;&#65533;&#65533;&#65533;&#65533;&#65533;DJ&#679;n&#65533;&#65533;(&#65533;&#65533;&#673;&#65533;j&#65533;{&#65533;G&#65533;&#65533;&#65533;&#65533;&#65533;&#65533;jfw&#65533;h7K&#65533;d"&#607;&#65533;&#65533;&#65533;&#65533;&#619; 
&#65533;)&#1685;z5&#65533;n( &#65533;*&#65533;A&#65533;&#65533;,:~&#65533;:K&#65533;I&#65533;&#65533;>&#65533;&#65533;&#65533;&#65533;C&#665;&#65533;&#15764;/W&#65533;&#65533;&#65533;;&#65533; &#65533;&#65533;&&#65533;&#65533;)&#65533;&#65533;&#65533;]&#65533;&#538;\x&#65533;h&#65533;&#65533;&#65533;&#594;m&#391;	&#65533;q&#65533;Z&#65533;ao&#65533;&#65533;&#65533;&#65533;&#65533;w&#65533;&#65533;&#65533;&#65533;a&#65533;&#65533;&#65533;pvp&#65533;&#65533;&#65533;&#65533;:x&#65533;}&#1508;&#65533;DE&#65533;&#65533;g&#65533;
&#65533;V&#653;&#65533;&#362;[&#65533;&#65533;&#65533;&#65533;&#65533;Y`&#65533;&#65533;&#65533;D&#65533;d{&#65533;&#393;&#65533;&#1635;&#65533;&#65533;&#65533;&#65533;j&#65533;N&#65533;&#65533;.&#65533;c&#65533;J&#65533;&#659;:&#65533;t{&#65533;]&#65533;&#65533;&#65533;&#19039;!K&#65533;&#65533;J&#65533;&#65533;5&#65533;&#1656;]&&#65533;&#65533;&#16944;$&#65533;D&#65533;&#65533;&#65533;&#65533;&#65533;&#65533;&#65533;&#65533;E&#65533;&#65533;!&#65533;rVY!&#65533;&#65533;&#65533;&#65533;5&#65533;&#65533;&#65533;&#65533;&#65533;&#65533;l&#65533;&#65533;(&#65533;&#65533;&#65533;&#65533;v&#65533;&#65533;e&#65533;T&#65533;&#65533;&#65533;&#65533;&#65533;&#65533;R&#65533;&#65533;&#65533;eZ&#65533;&#65533;&#65533;&#65533;&#65533;=&#65533;&#62002;&#65533;&#65533;9&#65533;J++[&#65533;.&#65533;&#65533;rw&#65533;&#65533;&#65533;&#65533;e+&#65533;&#65533;8&#65533;t&#65533;&#65533;0z&#65533;F&#65533;k&#65533;&#65533;E&#65533;&#65533;&#65533;&#65533;7W&#65533;&#65533;&#65533;X&#65533;$&#247;Q&#65533;x=&#65533;&#65533;-&#34535;i&#65533;&#65533;&#65533;Z&#65533;%F&#65533;M*&#65533;&#65533;&#65533;c&#65533;&#65533;&#65533;&#65533;&#65533;(&#65533;	&#1637;&#65533;&#65533;&#65533;&#65533;Z&#65533;&#65533;&#65533;&#65533;;&#65533;&#65533;&#65533;&#65533;&#65533;&#65533;&#65533;f&#65533;&#65533; &#65533;&#65533;u&#65533;,2&#65533;4&#65533;&#65533;&g&#65533;&#65533;&#65533;b&#65533;:&#65533;Z&#65533;Zz&#65533;&#485;&#65533;J{&#65533;@u&#65533;&#65533;j&#65533;S&#65533;b&#65533;&#65533;&#65533;&#65533;8&#302;&#65533;G&#65533;(&#65533;GZ&#65533;&#65533;v&#65533;U!&#65533;&#65533;&#1723;C&#65533;&#65533;&&#65533;t*`&#65533;	 &#65533;c&#65533;&#65533;&#65533;&#65533;2:s&#65533;q&#65533;&#65533;2$&#65533;&#65533;3v&#65533;&#370;7&#65533;&#65533; |&#65533;D&#65533;X9&#65533;Bh&#65533;`HL&#32420;&#65533;&#65533;{&#65533;
&#65533;&#65533;Yj&#65533;&#65533;&#45046;)&#174;&#65533;&#65533;&#65533;&#65533;&#65533;B[&#65533;&#65533;Aj&#65533;C&#65533;&#65533;t[0&#65533;&#65533;&#65533;0&#65533;C&#1688;c&#65533;&#65533;&#65533;4&#65533; &#65533;<E&#65533;&#65533;3!&#65533;&#65533;z&#65533;&#65533;
dP<&#65533;&#65533;[&#65533;tw&#65533;&#65533;&#65533;&#65533;&#507;&#65533;;)&#65533;v&#65533;&#65533;&#1130;&#65533;;&#65533;&#65533;&#65533;&#65533;4&#65533;7&#65533;k&#65533;y&#65533;&#65533;&#65533;"+&#65533;k&#65533;kI&#65533;k&#65533;A&#65533;{&#65533;&#65533;[&#65533;1&#65533;&#65533;2q&#65533;&#65533;;&#297;&&#65533;&#65533;&#1641;&#65533;&#65533;&#65533;{v&#65533;&#65533;&#65533;&#65533;t8&#65533;&#65533;&#65533;&#65533;E&#65533;t&#65533;&#65533;&#65533;Y&#65533;'X&#65533;m|&#65533;&#65533;&#65533;&#65533;&#65533;\.a-J&#65533;&#65533;&#65533;&#65533;&#65533;q<&#65533;*T&#65533;&#65533;&#65533;&#65533;&#65533;&#65533;&#65533;&#349;h&#65533;&#1847;&#65533;&#65533;/&#65533;&#65533;[{P&#65533;^&&#65533;n(&#548;L&#264;&#65533;&#65533;&#65533;j&#65533;&#65533;&#65533;&#586;;&#65533;y&#65533;&#155;&#65533;&#65533;Z&#65533;$+&#65533;N&#65533;u&#65533;&#65533;&#65533;r:&#65533;(GzW&#65533;t&#65533;/&#65533;&#65533;&#65533;&#65533;&#65533;&#65533;&#65533;&#65533;&#65533;&#65533;l&#65533;&#65533;J&#824;f&#65533;&#65533;&#65533;&#65533;&#65533;&#65533;&#65533;g&#65533;!&#658;xR&#1897;&#65533;&#65533;&#65533;&#65533;&#65533;&#65533;&#65533;&#809;F&#663;&#65533;&#5796;3k&#65533;&#65533;:&#65533;&#65533;&#65533;)&{&#65533;&#65533;a&#65533;#&#65533;}\&#65533;K&#65533;h\2&#65533;,&#65533;;&#65533;g~&#820;&#65533;&#65533;&#65533;Q&#65533;&#65533;&#854;:&#65533;;&#65533;&#65533;&#1663;&#65533;d&#65533;wv&#65533;t&#65533;&#879;+S&#65533;&#65533;&#65533;&#65533;&#65533;x&#65533; 9&#813;&#65533;k&#65533;(&#65533;&#65533;]q&#65533;&#65533;&#65533;v&#524;q{&#65533;&#65533;+&#65533;&#967;&#65533;.]w&#65533;&#65533;&#65533;E&#65533; <_&#65533;K&#65533;,&#65533;]&#65533;&#65533;&#65533;P&#65533;&#65533;;*&#65533;Y|r&#65533;&#65533;&#65533;&#65533;&#65533;&#65533;&#65533;&#65533;&#1387;&#65533;&#65533;&#318;&#65533;&#65533;jK&#65533;&#65533;&#65533;&#65533;xL&#65533;&#65533;&#65533;+&#65533;lly&#65533;&#65533;&#65533;&#65533;r&#65533;&#521;s&#65533;x&#65533;&#65533;Rv&#65533;&#65533;&#1212;&#65533;&#65533;<|&#65533;&#65533;&#65533;&#65533;p&#65533;&#65533;s&#65533;&#65533;&#1884;&#65533;!&#65533;&#1171;&#65533;%&#615;H&#65533;&#65533;&#65533;\&#552;&#667;&#65533;&#65533;&#65533;&#65533;&#65533;&#65533;k&#65533;&#65533;&#65533;&#65533;^&#65533;&#65533;&#65533;!&#65533;&#65533;Prz&#65533;&#65533;&#65533;&&#65533;&#65533;i]&#65533;&#48152;m^&#65533;&#65533;&#65533;&#65533;&#65533;&#65533;&#65533;&#65533;&#65533;&#44909;&#65533;&#65533;&#65533;&#65533;&#65533;&#65533;&#65533;}&#1216;&#65533;&#65533;-L&#65533;S6b&#65533;A&#65533;<'g0}&#583;<&#65533;Pm&#65533;&#65533;[&#65533; ]&#65533;E&#65533;&#65533;&#748;&#65533;e&#65533;&#65533;-&#488;&#65533;&#1148;&#65533;&#65533;f&#65533;&#65533;iJ&#65533;Z6&#65533;&#65533;Q&#65533;f&#736;Z{}&#65533;&#65533;m&#65533;A]&#65533;M&#65533;&#65533;&#65533;&#65533;&#65533;\&#65533;&#65533;&#65533;&#65533;&#65533;&#65533;&#65533;m&#65533;&#65533;&#1093;(&#65533;&#65533;&#65533;&#65533;{I&#65533;&#65533;&#65533;&#65533;[&#65533;4mq)&#65533;&#65533;&#65533;q&#65533;W&#65533;&#65533;Y&#65533;f&#65533;&#65533;&&#65533;&#65533;h&#65533;&#65533;\&#65533;f+&#65533;3&#65533;&#65533;w&#65533;&#65533;Ye=&#65533;^
&#65533;bP&#65533;&#65533;[&#65533;fA&#712;F*LL&#65533;&#65533;5&#65533;&#65533;k&#65533;&#65533;&#65533;&#65533;&#65533;&#509;&#65533;&#65533;&#65533;&#65533;6.&#65533;{\&#65533;&#65149;&#65533;&#65533;U&#65533;&#65533;&#65533;&#65533;n&#65533;>m&#1797;&#65533;&#65533;&#1978;9}&#65533;L.&#65533;&#65533;&#36315;}q]+&#65533;&#65533;]&#65533;&#65533;&#65533;&#65533;&#65533;&#65533;&#65533;&#65533;&#65533;&#65533;&#65533;&#65533;BE&#65533;KW&#65533;_&#65533;So&#65533;&#65533;#&#65533;v&#1799;&#65533;<&#65533;&#65533;&#65533;)&#65533;&#65533;$&#65533;&#65533;-5N&#1436;&#1472;\&#65533;&#65533;&#65533;&#65533;&#65533;&#65533;ON&#65533;&#65533;&#65533;&#65533;&#65533;&#65533;.&#1454;&#65533;&#65533;&#65533;&#65533;J~&#65533;&#65533;~_t&#65533;*|&#65533;&#65533;Y&#65533;m&#65533;?&#65533;f&#65533;;&#65533;y&#65533;&#65533;&#65533;&#65533;&#65533;;n&#65533;&#65533;%&#65533;&#65533;&#65533;n`&#65533;&#65533;&#65533;&#65533;nn~&#65533;!&#65533;3&#65533;&#43805;&#65533;I&#65533;&#65533;x&#65533;H^1&#1370;&#65533;Ob<&#65533;&#65533;&#65533;\~&#65533;&#827;&#65533;&#65533;&#290;~&#65533;&#65533;&#65533;&#65533;I~&#35453;&#65533;#&#65533;&#65533;&#65533;&#65533;&#65533;&#65533;>^\&#65533;^&#65533;a&#65533;&#65533;^&#65533;aJ&#65533;X^&#65533;9S&#65533;.&#65533;*n&#65533;&#1949;&#65533;&#65533;^&#65533;&#65533;&#65533;&#1534;J&#940;6&#65533;&#65533;&#65533;&#65533;1&#65533;)D&#65533;?&#65533;&#65533;,.&#65533;&#65533;h&#65533;&#65533;&#65533;&#65533;*&#65533;&#65533;V0&#65533;E&#65533;R&#65533;&#65533;&#65533;&#65533;&#65533;.&#65533;&#65533;/&#65533;&#65533;&#65533;	&#65533;&#65533;&#65533;^&#65533;:&#65533;&#1014;&#65533;P&#65533;&#1181;&#65533;&#65533;~Nn*&#65533;4&#65533;&#65533;s[&#65533;&#65533;&#65533;&#65533;.&#65533;&#65533;/&#65533;&#65533;&#65533;&#1558;&#65533;&#65533;&#65533;p.vl:AU&#65533;&#65533;&#65533;&#65533;S&#65533;c&#65533;&#65533;&#65533;&#65533;&#65533;&#65533;7/&#65533;&#1206;&#65533;L&#65533;&#65533; Kn&#65533;&#65533;&#65533;&#65533;&#65533;&#985;^&#65533;{
&#65533;&#1575;&#65533;_=&#65533;+&#65533;&#1450;&#65533;&#65533;}c&#65533;&#65533;&#65533;&#65533;&#65533;&#65533;+&#65533;&#65533;&#65533;0&#65533;&#65533;&#65533;&#567;&#65533;[&#744;+&#65533;`O&#65533;G|&#65533;&#65533;&#65533;m&#65533;&#65533;&#980;&#65533;k&#65533;&#65533;^$&#1974;&#65533;&#65533;&#65533;-U&#65533;&#65533;&#65533;&#65533;&#65533;&#65533;&#65533;&#65533;&#65533;&#65533;&#65533;&#65533;
h&#65533;$]&#65533;&#65533;k&#65533;&#65533;&#65533;&#65533;&#65533;n&#65533;r&#65533;&#65533;>&#65533;g&#834;=&#65533;4&#65533;&#65533;&#29598;&#65533;&#65533;Y&#65533;&#65533;&#65533;Q&#1977;fo&#65533;4<&#1913;&#65533;&#65533;&#65533;&#65533;EF&#65533;&#65533;0&#65533;&#65533;&#65533;t>&#65533;&#65533;&#65533;&#65533;$N&#65533;C&#65533;&#65533;&#2036;jL&#835;&#65533;&#65533;&#65533;+&#419;&#65533;&#65533;&#65533;o&#65533;BJ&#65533;h&#65533;{&#65533;&#65533;$/&#65533;&#65533;&#65533;&#65533;&#65533;=&#65533;&#65533;>&#65533;{&#65533;&#65533;&#65533;&#65533;&#1289;>&#65533;&#65533;&#65533;&#65533;V	%&#65533;&#65533;&#65533;U&#65533;n(&#65533;&#65533;&#65533;&#65533;&#65533;&#65533;&#65533;&#65533;V&#65533;e&#65533;&#65533;&#65533;`&#65533;\q^&#65533;&#65533;&#65533;&#65533;3&#65533;&#65533;&#65533;&#65533;&#65533;&#65533;/&#65533;&#65533;8&#65533;?&#65533;&#65533;&#65533;&#65533;&#65533;&#65533;&#65533;|&#65533;&#65533;&#65533;H&#65533;&#65533;&#65533;&#65533;&#65533;&#65533;&#65533;&#65533;	&#65533;&#65533;&#318;&#687;&#753;&#65533;&#65533;&#65533;&#65533;&#65533;&#65533;&#65533;&#65533;&#65533;&#65533;&#65533;&#65533;&#65533;&#1819;&#65533;&#2028;&#65533;&#65533;&#65533;&#65533;&#135;&#65533;&#965;&#65533;&#65533;&#65533;&#65533;&#65533;&#65533;&#65533;'&#65533;&#65533;&#65533;&#65533;&#65533;&#65533;&#65533;&#191;&#65533;&#65533;&#65533;&#65533;/&#65533;|&#65533;&#65533;qP&#65533;&#65533;y	&#65533;&#65533;&#1202;0&#65533;1{&#65533;&#65533;V&#65533;b&#65533;&#65533;&#65533;f&#65533;&#65533;K&#65533;% !E&#65533;&#65533;Rd<F&#65533;`&#65533;&#65533;&#65533;&#65533;&#65533;?vOZ&#65533;uB:p$&#65533;*&#65533;&#267;&#65533;&&#65533;X&#65533;&#65533;&#65533;&#65533;&#65533;&#65533;g&#65533;&#1462;&#65533;X&#65533;r,&#65533;&#65533;o&#65533;V&#65533;&#65533;&#65533;&#605;&#65533;v&#65533;F&#65533;&#680;-&#65533;&#65533;&#65533;Pq&#65533;&#65533;&#65533;P&#65533;I&#65533;z<'&#65533;&#65533;&#1805;H&#65533;&#65533;&#65533;&#724;&#65533;&#733;%	&#65533;J&#65533;&#1124;&#65533;&#65533;#&#65533;~2&#65533;&#65533;d2&#362;;IYs&#65533;&#65533;a'z&#441;,&#65533;&#1118;$&#65533;&#65533;&#65533;&#65533;&#65533;`&#758;:/n&#65533;&#65533;&#65533;^&#65533;Z!&#65533;&#65533;Y2&#65533;&#65533;&#65533;[Q&#65533;Z&#65533;&#65533;&#1774;&#65533;&#990;&#65533;&#65533;)#[&#65533;&#65533;&#65533;J&#65533;&#65533;u&#65533;&#65533;_&#65533;)&#65533;\&#65533;s&#65533;p&#65533;&#65533;&#65533;&#65533;f&#65533;&#65533;&#1236;&#65533;&#65533;&#65533;8&#65533;&#65533;&#1871;#&#65533;&#46974;&#65533;&#65533;&#65533;7&#65533;&#65533;?&#65533;&#65533;&#65533;&#65533;&#65533;F&#65533;=&#65533;(&#1434;u&#65533;!&#65533;[&#65533;&#65533;V&#65533;s&#65533;&#65533;r&#65533;HE&#832;r$&#65533;nF&#1350;Q&#65533;&#65533; &#65533;&#65533;Q1n&#65533;&#65533;w&#65533;E'&#65533;r&#65533;-G&#65533;o
&#1204;w&#65533;&#1908;&#65533;|&#65533;F&#65533;pI&#65533;bC&#65533;&#65533;F&#65533;@&#65533;`&#65533;e&#65533;Ld}#&#65533;&#65533;yR&#65533;A!&#65533;&#65533;u&#65533;&#65533;&#65533;hXXY
I-&#65533;&#65533;&#65533;&#65533;&#65533;&#65533;]&#65533;&#65533;&#65533;5&#65533;&#65533;X9&#65533;&#1381;&#65533;:&#65533;X&#65533;~D&#990;:f&#65533;&#65533;!&#65533;yb[?&#65533;&#65533;Ut&#65533;(&#65533;a&#65533;)&#65533;&#65533;Y!&#65533;&#65533;"&#65533;k]c&#65533;{u29&#65533;lrJg&#65533;O&#65533;#&#65533;u&#65533;&#65533;s&#65533;d&#65533;&#65533;^Z&#65533;">x&#65533;gDDH&#65533;L&#65533;&#65533;z&#65533;0&#65533;&#65533;V&#65533;C&#65533;3&#65533;f&#1756;&#65533;&#65533;9&#65533;&#65533;U&#65533;B&#65533;&#65533;D=~h&#65533;edRu&#65533;&#65533;v&#65533;&#65533;R&#8357;&#65533;&#65533;&#65533;&#65533;f&#65533;Zl&#65533;&#65533;&#65533;8&#65533;[oy[&#65533;H_nB&#961;&#65533;&#65533;&#65533;&#65533;jZQ&#65533;E:8%&#65533;|&#65533;&#65533;&#65533;&#65533;&#65533;&#158;n	&#65533;h&#10054;&#1718;&#65533;&#65533;^&#65533;&#1210;&#65533;&#65533;&#65533;(&#65533;c*W&#65533;ZZ&#65533;{&#65533;j&#65533;1\&#65533;&#65533;&#65533;ip&#65533;/&#65533;m&#65533;&#65533;&#25008;`o&#65533;&#65533;-W&#65533;&#65533;&#65533;&#65533;&#65533;&#65533;q&#65533;3&#65533;/&#973;&#65533;#'&#65533;&#65533;&#65533;&#65533;,F&#65533;&#65533;&#65533;&#65533;N+`&#65533;&#65533;&#65533;ioe&#65533;^y&#65533;=&#65533;0&#65533; +Lub&#65533;&#65533;J&#65533;"&#65533;&#65533;+&#65533;&#65533;&#65533;t&#65533;&#65533;&#65533;1&#65533;&#65533;7&#65533;m&#65533;&#1880;>o&#65533;u&#1898;&#65533;&#65533;V&#65533;6&#65533;3&#65533;l&#65533;&#65533;<&#65533;&#65533;{&#65533;Z&#65533;&#65533;;&#65533;Cw&#65533;&#65533;6&#65533;@A#&#65533;)&#65533;+y&#65533;P^&#65533;&#65533;&#65533;f&#65533;&#65533;{-*&#65533;&#65533;&#65533;b_9+5&#65533;&#65533;&#65533;P,&&#65533;'&#65533;j&#65533;ZF&#65533;&#65533;&#65533;mH&#65533;&#65533;z&#65533;>7&#65533;&#65533;:&#65533;x7u&#65533;$&#65533;&#65533;&#1330;&#65533;&#44466;&#65533;A&#65533;&#65533;&#65533;Yq&#1546;&#3593;&#65533;7&#65533;&#851;&#65533;&#65533;&#65533;&#658;&#65533;&#65533;zo&#65533;&#65533;B&#65533;y&#65533;T&#65533;&#65533;o&#65533;{&#65533;&#65533;&#65533;&#65533;&#1455;&#65533;&#65533;&#65533;+[&#65533;&#65533;&#65533;&#65533;&#1140;&#65533;5&#65533;&#65533;Ao")&#216;,+&#65533;&#65533;O&#65533;&#65533;&#65533;&#65533;&#65533;r"&#65533;&#65533;&#65533;&#65533;&#65533;&#65533;K&#65533;d&#1255;&#65533;8&#65533;kGYV&#740;&#65533;=&#65533;&#65533;g&#65533;$&#65533;&#65533;&#65533;&#65533;&#65533;x&#65533;[_&#65533;&#65533;&#65533;&#65533;&#65533;&#65533;B&#65533;&#65533;&#65533;&#1978;r&W5huac&#65533; mf;&#65533;l&#65533;&#65533;&#1184;&#65533;&#65533;&#65533;&#1589;G&#65533;	&#65533;&#65533;*&#65533;&#65533;&#65533;YQmX&#65533;&#65533;9(&#65533;&#65533;&#65533;&#65533;b&#65533;LW7&#65533;l&#65533;T&#65533;&#1472;&#65533;8Q/{&#65533;&#65533;!&#65533; 7F3&#65533;Mgw&#65533;q&#65533;f&#65533;;R&#65533;pQ<&#65533;_z&#65533;/qE&#65533;&#65533;&#65533;&#65533;&#65533;@&#65533;():&#65533;&#65533;&#65533;&#65533;&#65533;6%&#65533;c&#65533;&#65533;&#65533;&#65533;&#65533;|UEM&#65533;&#65533;|I&#65533;|&#65533;&#65533;7&#65533;d?&#65533;&#1896;&#65533;:&#65533;&#65533;&#50311;&#65533;^&#2008;5&#1521;&#65533;]&#65533;,`q:(:P&#65533;rl&#65533;&#65533;i&#65533;&#65533;&#65533;&#65533;U&#65533;s-dW]&#65533;hD5R&#65533;@&#65533;a4&#65533;HH_&#65533;&#969;LC&#65533;5&#65533;&#65533;&#65533;`&#65533;h\	&#65533;&#1595;pNL&#65533;?''&#65533;&#65533;^&#65533;&#65533;&#65533;&#65533;&#65533;&#65533;46&#65533;&#65533;&#65533;E{&#65533;&#1054;z&#65533;&#65533;N&#65533;S&#65533;&#65533;KH&#65533;3JY!rm&#65533;&#65533;=cHLc
&#65533;g|&#65533;&#65533;&#65533;&#65533;&#65533;&#65533;&#65533;m&#65533;a&#65533;o&#65533;<n&#65533;&#65533;c&#65533;Ra&#65533;B&#65533;]&#1246;Yl&#65533;7u&#65533;Np&#65533;&#1239;&#65533;&#65533;!&#65533;x&#65533;&#65533;&#65533;=&#65533;|e&#65533;&#65533;L%%'&#65533;&#915;&#65533;&#65533;&#65533;&#65533;&#65533;f&#65533;&#65533;Ujo^&#65533;`M&#65533;&#65533;h&#65533;KuI]h&#65533;(1&#65533;H&#65533;9&#1678;&#65533;&#65533;D&#65533;&#65533;i&#65533;&#1284;&#65533;\&#65533;K6!8&#65533;&#65533;&#65533;&#65533;,bJ_&#65533;R`&#65533;&#65533;&#65533;\B&#65533;Z&#65533;F&#65533;q&#65533;&#65533;&#65533;&#65533;j&#65533;&#65533;N>&#65533;&#65533;/&#65533;'&#65533;&#65533;O&#40305;_&#65533;&#65533;nx9&#65533;J&#65533;&#65533;"]&#65533;2U&#65533;&#65533;U&#65533;xhDK&#65533;&#65533;&#65533;/&#65533;$Z&#65533;Z&#1457;&#65533;&#65533;&#65533;&#65533;d&#65533;6&#65533;&#65533;&#65533;&#1430;v&#65533;&#65533;5u&#65533;l&#1498;&#65533;s&#65533;3G&#65533;,&#65533;&#65533;\&#65533;&#65533;&#65533;&#65533;&#65533;&#65533;G&#65533;&#65533;&#65533;&#65533;&#65533;CQ&#65533;&#65533;Z&#65533;&#65533;*6&#65533;&#65533;&#65533;&#65533;cu&#65533;[P"&#65533;&#65533;&#65533;&#65533;&#65533;H&#65533;&#65533;&#65533;&#65533;tm&#65533;&#65533;&#65533;&#65533;kS`&#65533;GV^&#65533;A&#65533;0&#65533;J&#65533;L&#1147;
&#65533;&#65533;&#1461;&#65533;&#65533;!\&#65533;@&#65533;&#65533;6&#65533;&#65533;Lg&#65533;&#65533;&#65533;&#65533;&#65533;&#65533;|&#65533;?&#65533;I3&#65533;e&#65533;UT
&#65533;Q&#65533;&#65533;&#1133;UuH&#36011;]w&#65533;&#65533;&#65533;w&#65533;&#65533;iq&#65533;&#65533;&#65533;&#65533;+&#65533;&#65533;l&#65533;_&#65533;&#1925;&#65533;V&#65533;&#65533;T&#65533;A&#65533;z`o&#65533;&#65533;&#65533;&#65533;}i&#65533;&#65533;+&#65533;&#65533;&#65533;.&#65533;&#65533;&#65533;^W&#65533;5&#65533;&#65533;&#65533;p&#65533;U&#65533;&#65533;ph`y&#65533;]&#65533;&#65533;&#65533;&#65533;*r&#65533;![&#65533;-{&#65533;W&#65533;&#65533;m&#65533;&#65533;&#65533;&#65533;f%&#65533;T&D&#65533;&#65533;&#65533;&#30068;&#65533;&#65533;&#65533;/&#65533;5RZ&#65533;&#65533;&#65533;&#65533;&#65533;u&#65533;&#65533;&#65533;&#65533;&#65533;&#65533;}&#65533;]"&#65533;&#65533;HP&#65533;&#1318;&#65533;&#65533;GcAT&#65533;J&#65533;pBQV&#65533;&#65533;&#65533;9&#65533;&#65533;]&#65533;&#65533;&#65533;&#65533;VC&#65533;8&#65533;+&#65533;?G&#65533;d,&#65533;&#65533;&#65533;SsM59&#65533;&#65533;&#684;&#65533;&#65533;)&#65533;&#65533;&#65533;&#65533;&#65533;&#65533;s&#65533;&#65533;VW&#65533;&#65533;9&#65533;6	r&#65533;&#65533;`&#65533;^6\>qrOH&#65533;h &#1162;&#65533;d.Q&#65533;k&#65533;5&#65533;Q&#65533;&#65533;r&#65533;\&#65533;&#65533;&#65533;H&#65533;&#65533;&#65533;&#65533;&#65533;SX&#65533;x&#1438;&#65533;&#65533;X&#586;O&#65533;&#440;&#65533;&#65533;F _&#65533;&#65533;OV&#65533;&#507;&#60381;&#65533;&#65533;/&#65533;t&#65533;&#65533;2}&#65533;}7&#65533;~&#65533;c&#65533;X&#65533;&#65533;7[M&#65533;&&#65533;&#65533;&#65533;&#65533;&#65533;&#65533;&#65533;&#65533;&#1629;r&#65533;&#65533;&#65533;&#65533;&#65533;&#65533;eiS&#65533;m&#1077;&#65533;&#415;E&#65533;&#65533;Vh&#65533;&#65533;&#65533; &#65533;q&#65533;&#65533;[&#65533;M&#65533;&#65533;&#65533;46&#65533;Q&#65533;"&#65533;&#65533;y5&#65533;^&#65533;T&#65533;3~&#65533;&#65533;&#65533;g&#801;&#65533;{&#65533;&#65533;g&#428;&#65533;V&#65533;c {pd&#65533;&#65533;*3&#65533;ZU&#65533;.}&#65533;&#65533;&$[&#65533;&#65533;&#65533;&#65533;&#65533;~&#65533;6U~u&#65533;&#636;&#65533;7&#65533;w&#65533;	&#65533;[U&#65533;&#65533;e[&#65533;K]&#802;O&#65533;4&#65533;&#65533;p&#65533;
k&#65533;&#65533;&#644;&#65533;6&#65533;;^qU&#65533;&#65533;A&#65533;&#65533;&#65533;Z&#65533;-&#65533;m{&#65533;&#265;>&#65533;N_g&#65533;T&#65533;?&&#65533;&#65533;&#65533;&#65533;&#65533;&#65533;&#65533;&#65533;;&#65533;&#65533;&#65533;	&#65533;&#65533;&#65533;&#65533;j&#1508;&#65533;U&#65533;&#65533;}&#65533;%&[&#65533;7V&#65533;&#65533;&#65533;2[&#65533;&#65533;4&#65533;&#65533;&#65533;&#65533;&#65533;x.&#65533;&#65533;&#65533;&#42044;'1&#65533;O&#65533;L&#771;&#65533;&#65533;=&#1900;&#495;&#65533;&#65533;&#65533;&#65533;&&#65533;&#65533;F3x&#65533;e&#65533;&#65533;&#65533;&#65533;&#65533;U/~~&#65533;&#65533;&#65533;9&#65533;&#250;}A&#65533;S&#1043;&#65533;&#65533;L]v&#65533;?D&#65533;&#65533;&#65533;&#65533;D&#65533;&#65533;O&#65533;=&#65533;m&#65533;a&#65533;Sx&#1317;|&#65533;bz&#65533;u]&#65533;&#65533;&#65533;Vl?&#65533;n&#65533;4l&#65533;}Y\&#1157;y(&#65533;@&#65533;&#65533;c6Gs:&#65533;&#65533;&#65533;'{&#65533;r{~wW{gU&#65533; &#65533;7&#65533;(&#65533;&#65533;KRvy8Tx&#65533;t&#65533;9&#65533;&#65533;xu&#65533;5&#65533;&#65533;|rS|&#65533;&#65533;&#65533;4&#65533;v''O$&#65533;U&#65533;Q&#65533;7AH?&#65533;&#1409;3&#65533;|&#65533;F~&#65533;&#65533;v&#65533;&#65533;`p'l9&#65533;~&#65533;F|_H|&#65533;3|&#65533;&#65533;&#65533;SX&#65533;g&#65533;&#65533;3j'&#65533;Fl&#65533;n"&#65533;q:&#65533;u&#65533;'&#65533;?&#65533;oZ&H&#65533;&#65533;pr3&#65533;&#65533;y&#65533;P(q&#65533;e&#65533;{B&#65533;?&#65533;w&#65533;0&#65533;IWd|&#65533;&#65533;&#65533;z&#65533;E&#65533;{sxh&#65533;&#65533;v&#65533;vd$&#65533;d@&#65533;Pw!X&#65533;XGEa&#65533;7&#65533;hnk&#65533;cTU&#65533;&#65533;&#65533;g&#65533;&#65533;dzxv&#65533;w&#65533;&#1783;&#65533;&#65533;K&#65533;B&#65533;S&#65533;&#65533;Q&#65533;w~	E2>&#65533;&#65533;8'&#65533;&#65533;&#65533;&#65533;&#65533;&#523;;&#65533;{>K$&#65533;D&#65533;%&#65533;E&#65533;&#65533;0Kk&#521;&#65533;R&#65533;&#65533;h&#65533;&#65533;&#65533;jq#y&#65533;&#65533;&#65533;&#65533;&#20871;&#1095;&#65533;&#65533;&#65533;{&#65533;&#65533;nf&#65533;qg&#65533;fG&#1480;&#440;&#65533;V&#527;5&#65533;&#65533;&#65533;k&#212;z&#65533;&#65533;x&#1175;&#65533;\7&#65533;)&#65533;e%h&#65533;&#65533;pV&#65533;K&#65533;,&#65533;Ax&#65533;&#65533;Uhm&#65533;&#65533;V&#65533;u&#65533;&#65533;@=&#65533;&#65533;qcfI&#65533;T&#65533;vP&#65533;H&#65533;p&#65533;&#65533;*&#65533;#'&#65533;&#65533;|&#65533;&#65533;&#65533;;&#65533;&#65533;&#65533;3&#65533;&#65533;)&#65533;&#24081;<&#65533;&#65533;&#65533;&#65533;*(&#65533;u&#1552;(&#65533;h&#65533;&#65533;2 &#65533;h&#65533;JYy&#65533;WL&#65533;8&#65533;1&#65533;6v&#65533;u&#65533;&#65533;VfQ&#65533;&#65533;&#65533;r
&#1604;\YPL&#65533;&#65533;&#65533;&#192;a7&#65533;&#65533;&#65533;&#65533;&#65533;X&#65533;&#598;:&#65533;RY&#13095;&#65533;&#65533;&#590;@qlR&#65533;&#65533;&#65533;&#65533;&#65533;+$X&#65533;Ge&#65533;rp&#65533;Q&#65533;hW&#65533;W&#65533;&#65533;v&#65533;<ym&#65533;&#65533;&#65533;&#65533;&#343;&#65533;&#65533;V&#65533;y&#65533;&#65533;:.&#65533;&#65533;ve&#65533;&#65533;&#65533;U&#65533;&#65533;{&#65533;&#65533;x&#65533;mI&#65533;&#65533;&#65533;&#65533;[&#65533;G&#65533;&#65533;&#65533;&#65533;&#65533;y#&#65533;~C&#65533;~&#65533;G&#65533;D&#65533;X&#65533;9vQvK&#65533;6.)&#65533;&#65533;RI&#65533;&#65533;&#65533;#&#65533;L&#65533;Y&#65533;&#65533;&#65533;u&#65533;	&#65533;&#65533;&#65533;yQ8}Gx&#65533;&#59862;&#65533;i&#65533;Rx&#65533;&#65533;(&#65533;&#65533;&#65533;Y&#65533;&#65533;]	&#65533;&#65533;L}&#65533;&#65533;&#65533;#&#65533;0&#65533;n&#65533;&#65533;,&#65533;y&#65533;&#65533;hZ5i&#65533;{i`&#65533;i&#18010;B&#65533;&#65533;c&#65533;&#65533;`9&#65533;&#51671;&#65533;}&#65533;&#65533;&#65533;&#513;&#65533;I&#65533;&#65533;&#65533;&#65533;89w&#65533;&#65533;E&#65533;	tx9&#65533;Z&#65533;&#65533;&#65533;&#65533;Kut&#65533;%&#65533;&#65533;&#65533;&#65533;&#65533;&#65533;&#65533;&#65533;&#65533;6e&#65533;I#&#65533;vL|&#65533;&#65533;&#65533;Q&#65533;vyl&#65533;4;O&#65533;&#65533;M&#1375;&#65533;t&#65533;&#65533;_&#65533;&#611;;&#65533;&#65533;&#65533;&#65533;&#65533;&#65533;&#65533;&#65533;xZ&#65533;jh7&#65533;&#65533;&#65533;&#65533;&#65533;&#1538;3By&#65533;&#65533;dE&#65533;O&#65533;&#65533;&#65533;&#65533;2&#65533;&#539;&#65533;&#1500;jCM&#65533;]T&#65533;j*&#65533;&#65533;&#65533;Y&#65533;]&#65533;&#65533;&#65533;J&#65533;y&#65533;&#65533;&#65533;9&#65533;&#65533;>&#65533;&#65533;6&#65533;&#63064;&#65533;&#65533;;&#65533;.&#553;s&#65533;I&#65533;&#65533;&#65533;&#65533;H&#65533;&#65533;}U&#65533;&#65533;&#65533;\&#65533;3&#708;&#65533;"&#65533;&#65533;&#1546;):U(Y&#65533;&#65533;&#65533;&f*&#65533;&#65533;&#65533;o-ji&#65533;&#65533;&#65533;&#65533;&#65533;&#65533;&#1625;B&#65533;P&#1379;t&#65533;&#65533;?Z&#65533;&#65533;&#65533;z&#65533;&#65533;^{&#65533;9&#65533;&#65533;&#65533;&#65533;:zX&#65533;*&#65533;&#65533;v=hv	Wr!Y&#65533;sJ&#65533;&#65533;Z"&#65533;&#65533;&#65533;&#65533;
&#65533;&#65533;&#550;ca&#65533;&#65533;&#65533;&#65533;bij?&#65533;&#65533;&#65533;&#153;&#65533;Y&#65533;&#65533;)&#65533;&#65533;&#65533;&#65533;&#65533;j&#65533;@j&#65533;xz&#65533;|&#65533;&#65533;&#65533;&#65533;5&#65533;&#65533;&#65533;n&#65533;tX&#65533;&#65533;&#65533;&#65533;&#65533;&#65533;&#23146;T&#65533;&#1354;&#65533;_&#65533;G&#65533;&#65533;*6&#65533;y&#65533;&#65533;&#65533;&#65533;=w&#65533;&#65533;J&#65533;&#58020;&#65533;\&#65533;&#1696;&#65533;&#65533;&#65533;Z&#65533;'&#65533;&#65533;&#65533;q&#65533;*&#65533;&#65533;&#65533;8&#65533;&#65533;&#65533;&#65533;aj&#65533;Z&#65533;y&#65533;&#65533;&#65533;@Qy&#65533;bf&#65533;&#65533;U&#65533;p
n&#65533;&#65533;&#65533;M&#65533;8&#65533;]&#65533;p&#65533;(p&#65533;&#65533;|[&#65533;&#65533;Y&#680;&#65533;Z&#65533;;&#65533;&#1779;+&#65533;&#2020;&#65533;&#679;&#65533;M&#65533;G&#65533;8; &#65533;B&#65533;&#65533;g&#65533;)&#65533;&#65533;&#65533;y&#65533;&#65533;&#65533;y&#65533;&#65533;(&#65533;A&#65533;9&#65533;&#1457;&#65533;&#1627;0&#65533;0&#1330;&#65533;z&#65533;&#65533;&#1711;&#65533;J&#65533;&#65533;&#65533;l;&#65533;&#65533;&#65533;&#65533;&#65533;*&#65533;&#1466;&#65533;&#65533; j&#65533;*&#65533;=&#1646;O&#65533;&#65533;I&#65533;&#65533;)&#65533;2&#65533;&#65533;y&#65533;&#65533;&#65533;j&#65533;&#65533;&#65533;&#65533;i+&#65533;&#65533;#&#65533;&#65533;y&#65533;&#65533;+&#65533;x&#65533;&#65533;&#65533;+&#65533;e;&#65533;&#65533;&#65533;&#65533;kK&#65533;&#65533;Z&#65533;&#1233;&#65533;p&#65533;&#65533;1%&#65533;l&#65533;&#65533;9&#65533;&#645;:&#65533;3er&#65533;&#65533;1&#65533;z&#65533;&#65533;&#65533;V&#65533;&#65533;&#65533;&#65533;nKwBwy&#65533;9&#65533;&#65533;2&#65533;h&#65533;9J&#65533;h'&#65533;[[&#65533;&#65533;&#1785;&#65533;:&#65533;&#65533;&#65533;q&#65533;&#65533;&#65533;&#716;v&#65533;&#65533;&#65533;&#65533;H&#65533;P&#65533;5&#65533;B&#65533;&#65533;&#65533;{&#65533;&#65533;&#65533;uO&#65533;c&#65533;&#65533;Z&#65533;&#65533;YY&#65533;&#1465;&#65533;&#65533;[ &#65533;&#299;2&#65533;&#65533;&#65533;&#65533;&#65533;&#65533;	&#65533;&#65533;&#65533;&#65533;&#65533;W&#65533;&#65533;&#65533;&#65533;&#65533;&#65533;&#65533;&#65533;&#65533;&#1724; &#65533;&#65533;&#65533;R&#65533;KE&#1993;&#65533;&#65533;&#65533;&#65533;&#65533;&#65533;&#65533;&#65533;&#65533;;&#65533;Z&#65533;&#65533;Z&#65533;&#65533;&#65533;K&#65533;&#65533;g&#65533;&#65533;'&#65533;&#65533;fkf&#289;&#1326;&#65533;zt&#65533;<&#65533;	+&#65533;x&#65533;ZZ&#65533;I&#65533;br|:z&#65533;&#65533;9&#65533;&#65533;&#65533;u&#65533;&#65533;f&#65533;z&#65533;kX&#65533;&#65533;&#1791;&#65533;
&#65533;&#65533;&#65533;&#65533;&#65533;#&#65533;v&#65533;&#65533;&#65533;&#65533;&#65533;&#65533;&#65533;&#65533;b&#65533;&#65533;K&#65533;&#65533;&#65533;~&#65533;&#65533;&#65533;&#65533;+&#65533;[tNX\EY<&#65533;V,&#65533;m[&#65533;+&#65533;4&#65533;&#65533;AU&#180;[&#1126;&#65533;&#65533;&#65533;&#65533;;&#65533;&#65533;K&#65533;w&#65533;m&#65533;Z&#65533;&#65533;&#65533;e&#65533;&#65533;&#65533;&#300;&#65533;&#65533;&#65533;&#65533;&#65533;G&#65533;&#65533;h&#65533;&#65533;&#65533;&#65533;&#352;[&#65533;C&#65533;&#65533;[&#65533;&#65533;xV&#65533;/l&#65533;&#65533;+&#528;y&#65533;{,&#65533;3 !&#65533;   ,    ?C &#65533;&#65533;a&#65533;&#65533;j&#65533;&#65533;b&#65533;&#65533;&#65533;o:&#65533;&#65533;&#65533;&#65533;&#65533;&#65533;&#65533;&#65533;&#65533;&#65533;l&#65533;&#65533;&#65533;&#65533;&#65533;&#65533;>&#65533;&#65533;&#65533;	&#65533;&#65533;&#65533;&#65533;&#65533;&#65533;	&#65533;&#65533;&#65533;&#65533;&#65533;&#65533;&#65533;&#65533;&#65533;&#65533;&#65533;&#65533;&#65533;&#65533;&#65533;(&#65533;'&#65533;h&#65533;&#65533;`U&#65533;&#65533;&#65533;&#65533;&#65533;&#65533;r&#65533;h&#65533;<&#65533;&#65533;&#65533;&#65533;&#65533;&#2010;&#65533;&#65533;&#65533;&#65533;&#65533;&#65533;&#65533;'&#65533;&#65533;&#65533;&#65533;&#65533;E&#65533;t&#65533;&#65533;&#65533;&#65533;  
&#65533;&#65533;DG&#65533;9H&#65533;(` `{&#65533;&#65533;&#65533;&#65533;&#65533;&#65533;E|2jd&#65533;1&#12815;&#65533;&#65533;&#65533;@` &#65533;3
O&#65533;&#65533;&#65533;&#65533;&#704;&#65533;&#65533;&#65533;L.O&#65533;&#65533;&#65533;&#65533;&#65533;?W&#65533;t&#1618;&#65533;&#1094;1&#65533;4&#65533;3&#65533;&#1245;>{J*' &#65533;0&#65533;J&#65533;(`&#1258;&#65533;&#65533;.&#65533;&#65533;D)&#65533;&#65533;_&#65533;8=*K&#65533;^%v&#65533;&#65533;(&#65533;p&#65533;&#65533;&#65533;Tv&#65533;&#65533;Z&#65533;Z&#65533;&#65533;&#65533;&#65533;&#65533;&#65533;&#152;&#65533;&#65533;&#65533;&#515;&#65533;b&#1068;&#65533;`&#65533; pZ&#65533;&#65533;2&#65533;&#65533;&#65533;&#65533;&#972;&#65533;P~&#65533;&#65533;h&#65533;F&#65533;y&#65533;>&#65533;I'("&#65533;&#982;6&#65533;n&#859;5&#398;&#65533;{&#65533;&#65533;&#65533; &#65533;P	D&#65533;&#65533;&#65533; L&#65533;6IP&#65533;%P&#65533;F&#65533;&#65533;&#65533;<kN&#65533;
&#65533;?e&#65533;s&#65533;&#65533;&#65533;&#65533;&#65533;`U&#1781;{&#65533;t&#1958;+&#65533;&#65533;Z&#65533;&#65533;&#65533;
,&#65533;&#65533;[&#65533;&#65533;&#65533;&#65533;
_&#65533;	&#65533;J+&#65533;&#853;}&#65533;I&#65533;~>&#65533;I`sA&#65533;u&#65533;H&#65533;`V&#65533; &#65533;h&\&#65533;AYf&#65533;5&#65533;&#65533;g&#65533;&#65533;#&#65533;f&#65533;&#65533;&#65533;&#65533;}_&#65533;P&#65533;&#520;&#1186;"&#65533;&#65533;3So&#65533;gQL&#65533;&#65533;A&#65533;K&#65533;&#1044;|&#65533;&#65533;&#65533;pTRI&#65533;H8&#65533;&#65533;v&#65533;a&#65533;R&#65533;5%^O&#35159;&#1881;&#65533;&#65533;xc&#65533;&#1366;A&#65533;&#65533;\wZ%W&#65533;aRG&#65533;&#65533;I~&#65533;&#65533;iI&#65533;&#65533;&#65533;&#65533;|&#65533;&#65533;&#65533;i&#65533;&#65533;4&#65533;(&#65533;&#65533;/
P&#65533;~&#65533;&#65533;	%X&#65533;&#65533;&#65533;5&#65533;71&#818;3&#65533;&#65533;&#65533;&#65533;&#65533;&#1570;&#65533;&#65533;&#65533;&#65533;c&#65533;b&#65533;&#65533;Z{&#65533;`&#65533;&#1292;&#65533;#b~&#65533;&#33322;&#65533;v&#989;[!&#1043;U!&#65533;PD&#65533;){Qn&#65533;Y	&#65533;-&#65533;&#65533;-{&#65533;	PB&#65533;&#65533;&#65533;&#65533;vuW&#65533;n&#65533;&#65533;f&#65533;d&#65533;i&#65533;&#65533; &#65533;&#1758;&#65533;x&#25833;&#65533;o9&#65533;o~&#65533;(&#65533;EG&d&#65533;M&#65533;&#65533;j
p&#65533;&#65533;5&#65533;0*&#65533;&#65533;x&#65533;&#65533;&#65533;<&#65533;&#65533;&#65533;,&#65533;$&#65533;&#65533;&#65533;&#65533;JX&#65533; z&#65533;&#1705;!9&#65533;B&#65533;$&#65533;a`&#65533; &#65533;&#65533;0&#65533;&#65533;AZ&#65533; &#65533;&#65533;/&#65533;&#65533;&#65533;&#65533;1/(M{&#65533;&#65533;&#65533;&#65533; &#65533;{&#65533;&#65533;&#65533;&#65533;h&#65533;&#65533;qv&#65533;%B.&#65533;&#1403;}y&#65533;UH&#65533;E W5&#65533;&#1012;&#65533;Uk&#65533;&#65533;&#65533;&#65533;mq^3&#65533;QnCf&#65533;[&#65533;q&#2011;n&#65533;g
&#65533;&#1271;x&#65533;M&#65533;&#65533;&#65533;-&#65533;ue&#65533;&#65533;Iu&&#65533;5t2!&#65533;Y\&#65533;V&#65533;&#370;&#65533;&#65533;@&#65533;&#65533;&#401;?&#65533;x;&#65533;&#65533;&#65533;z&#65533;&#65533;8_&#42435;+<Ia&#65533;D &#65533;&#65533;DM&#65533;&#665;M&#65533;s,&#65533;&#65533;&#65533;&#65533;&#39181;|&#65533;c&#65533;8&#65533;&#65533;r&#65533;&#65533;&#65533;&#65533;&#65533;&#65533;&#65533;&#65533;0/&#65533;&#65533;&#65533;&#65533;&#65533;&#65533;,&#65533;R&#65533;V/E&#65533;&#65533;M9&#65533;_u&#65533;&#65533;Q&#65533;&#65533;&#65533;&#65533;d&#65533;6&#65533;`>&#65533;xN&#65533;-?a&#65533;{&#65533;&#65533;H&#65533;Y?B?=&#65533;.&#65533;&#65533;&#65533;&#65533;&#65533;&#65533;&#65533;&#65533;&#65533;n&#65533;bV&#65533;X&#1247;&#65533;%&#65533;_&#65533;&#65533;&#65533;q&#65533;7&#65533;&#65533;&#65533; &#65533;O&#65533;T&#65533;md&#65533;u&#65533;&#65533;\&#65533;&#1024;&#65533;&#65533;&#1025;&#65533;C&#65533;&#1178;&#65533;1&#65533;q&#65533;&#65533;&#65533;&#65533;s&#65533;(@ e&#65533;Z&#65533;&#65533;44 &#65533;&#65533;e3&#65533;&#65533;VE&#65533;&#65533;&#65533;b&#65533;^1T&#65533;&#608;&#333;D&#65533;&#65533;&#65533;`o&#65533;S&#65533;&#65533;&#65533; &#65533;&#65533;&#65533;&#963;_C&#65533;F&#65533;7&#65533;2&#65533;8W&#65533;R&#65533;&#65533;&#65533;&#65533;GI&#65533;&#65533;_z&#65533;&#65533;7&#65533;$&#65533;$,&#65533;o#/{qMq	&#279;&#65533;&#65533;&#65533;&#65533;&#65533;.
[&#65533;,x&#65533;&#65533;&#65533;&#65533;&#65533;&#65533;$5p&#65533;as&#65533;&#65533;=G
&#65533;&#65533;'| 	&#65533;:&#65533;0&#65533;&#65533;&#65533;&#65533;,d&#65533;&#65533;)/&#65533;&#260;&#65533;p&#65533;<P&#1110;&#65533;&#65533;&#65533;&#65533;p&#65533;&#65533;Z2&#65533;&#65533;&#65533;x&#65533;0e&#65533;Kb&#65533;jV4jLD&#65533;ep
&#65533;D 4&#65533;xqXX&#65533;&#65533;&#65533;n&#65533;1&#65533;&#760;&#65533;t&#65533;:&#833;&#65533;&#65533;&#65533;&#65533;&#65533;&#65533;&#65533;0+3&#65533;sV&#65533;.w&#1054;&#65533;&#65533;&#65533;&#65533;&#65533;I&#65533;@&#65533;&#65533;{&#65533;&#65533;[$B&#65533;&#65533;2&#65533;-&#65533;;NB	&#582;J&#65533;&#65533;&#65533;53i&#65533;&#65533;ZT&#65533;&#65533;hE)f&#65533;Q&#65533;&#65533;&#65533;3e)&#65533;C&#65533;eh1yh&#65533;&#65533;H&#1345;&#65533;.l&#65533;&#65533;&#65533;i&#336;&#65533;&#65533;E&#65533;&?&#65533;&#65533;3&#65533;&#65533;hBK'&#65533;&#217;&#886;}3	&#65533;$NR&#65533;Z&#65533;!K&#65533;c&#65533;;&#65533;&#65533;&#65533;O&#65533;&#65533;&#65533;s&#65533;U&#65533;8&#65533;!&#65533;&#65533;&#65533;&#65533;:&#65533;4U@&#65533;U&#65533;r[ >D&#470;FLa60&#65533;f&#65533;:&#65533;x&#65533;(Oz &#65533;&#65533;&#65533;bRl&#65533;O-&#65533;W&#515;&#65533;&#65533;'lb&#65533;&#1338;&#390;&#1317;~1:d&#65533;v@y7D&#41470;&#65533;TM&#65533;&#51529;R&#65533;|>c&#794;s&#65533;&#65533;!&#65533;&#65533;h&#349;&#65533;&#65533;&#65533;&#65533;&#65533;&#65533;R&#65533;4&#65533;&#65533;&#65533;&#65533;&#65533;&#65533;DnE&#65533;Z&#65533;&#65533;&#65533;M]&#1178;&#65533;&#65533;&#65533;&#65533;&#65533;&#65533;&#65533;&#65533;&#65533;*L~[M&#65533;&#65533;p@&#65533;&#65533;V&#65533;zV&#65533;&#65533;4&#65533;&#65533;;,Ho&#65533;&#65533;&#65533;%&#65533;Y&#65533;&#65533;&#65533;C&#892;&#65533;&#65533;_0&#65533;<h&#65533;&#65533;&#65533;-&#65533;L?I_&#65533;J&#65533;&#65533;&#65533;Med&#65533;;&#65533;&#1593;7e&#65533;(&#65533;&#65533;#&#65533;WV&#65533;&#65533;&#65533;/ig%&#65533;s&#554;&#65533;G&#65533;`m&#65533;&#65533;&#221;&#65533;5&#65533;&#65533;&#65533;&#65533;&#65533;$&#65533;&#65533;!&#65533;&#65533;)Dl&#65533;&#65533;NK&#65533;#Vf&#65533;q&#65533;=&#65533;&#65533;c&#65533;&#1844;&#65533;48w&#65533;&#65533;U1u&#65533;&#65533;O&#65533;&#65533;xnE$A&#65533;%&#65533;&#65533;&#65533;c&#65533;&#65533;&#65533;&#65533;\&#65533;&#65533;&#65533;&#65533;7&#65533;@&#65533;&#65533;
J&#65533;*&#65533;&#65533;&#65533;&#65533;
&#65533;&#65533;;^9&#65533;&#65533;&#65533;&#65533;*M &#65533;%E=&#65533;T&#65533;@&#65533;&#65533;&#65533;6&#65533;&#65533;Z&#65533;a&#65533;La&#65533;8&#65533;9M&#65533;&#65533;&#1822;#n&#65533;&#216;{&#220;-&#65533;/&#65533;&#1029;>&#65533;&#65533;&#65533;&#65533;F;z&#65533;^&#65533;Rry7&#65533;&#65533;'Z&#65533;&#65533;1&#65533;&#65533;Cc&#65533;&#65533;&#65533;&#65533;8N1Y&#229;&#65533;&#65533;&#65533;&#65533;t&#65533;G&#65533;{&#65533;_"@`&#65533;&#65533;&#65533;&#65533;:&#65533;
/&#65533;O&#65533;(hN&#65533;W&#65533;m5&#65533;&#65533;&#65533;&#65533;&#65533;i&#451;kc&#65533;&#65533;+&#65533;&#65533;N&#65533;0!&#65533;&#65533;&#65533;&#65533;&#65533;m4&#65533;&#1359;&#65533;,ha&#65533;&#65533;&#65533;:8G&#65533;&#65533;h&#65533;=&#65533;&#65533;m&#65533;z&#65533;iN&#65533;&#65533;gvl&#65533;5&#65533;=&#65533;&#65533;'3&#65533;&#1627;&#65533;&#65533;&#65533;&#65533;&#65533;&#65533;&#65533;~/#&#65533;&#65533;&#65533;9&#65533;iU8M&#65533;&#65533;&#65533;V&#65533;WA&#65533;&#65533;&#65533;&#65533;Fn&#65533;&#65533;S&#65533;&#65533;n&#65533;&#65533;F9&#65533;&#65533;_j&#65533;&#65533;5&#65533;&#65533;P/&#707;iN7&#65533;k#w&#65533;&#65533;&#65533;&#65533;&#65533;E&#65533;d&#65533;&#65533;&#65533;j&#65533;&#65533;GJt&#46551;&#65533;s&#65533;&#65533;.&#65533;&#65533;&#1538;&#65533; &#65533;zp&#65533;1&#556;g&#65533;"&#65533;&#65533;&6&#317;&#65533;&#65533;^nqHA&#65533;y&#1971;&#65533;&#65533;&#65533;&#65533;l o&#65533;&#65533;&#665;&#65533;&#1031;&#65533;&#65533;}&#65533;f&#65533;&#65533;&#1607;&#65533;&#65533;&#65533;=f&#65533;&#65533;&#65533;&#65533;&#65533;p&#65533;&#65533;&#65533;e#&#65533;&#5387;&#65533;&#65533;&#65533;&#65533;q&#65533;4&#65533;&#65533;k&#65533;&#65533;&#65533;X&#65533;&#65533;&#845;&#65533;'&#65533;Q&#65533;*CZ&#65533;&#65533;&#65533;1k[!K&#65533;&#281;4&#65533;&#65533;S~&#65533;&#65533;&#65533;&#65533;&#1517;&#65533;tb&#65533;&#65533;&#1061;&#65533;sf&#65533;&#65533;&#65533;K&#65533;&#65533;2&#1304;&#65533;8&#860;&#65533;&#65533;n&#65533;&#65533;nK&#65533;&#65533;O'7&#65533;Kx&#65533;g&#65533;+&#65533;&#65533;$&#65533;&#65533;&#65533;&#65533;&#65533;0m&#65533;&#65533;&#1697;&#65533;&#65533;F&#65533;&#65533;&#65533;>&#65533;&#65533; &#65533;y&#65533;&#65533;&#65533;&#65533;~&#65533;	&#65533;&#65533;@&#65533;&#65533;p&#65533;<&#65533;X&#484;c&#65533;1&#1221;?<3&#65533;&#65533;x&#65533;o&#65533;&#65533;NMM^K//&#65533;#&#18391;y&#65533;FQ&#65533;'^&#65533;&#65533;Y&#65533;&#65533;&#65533;&#65533;&#65533;wz&#65533;^&#65533;tX3&#65533;K&#65533;&#65533;l&#65533;l&#65533;&#65533;&#65533;&#65533;&#65533;s%{&#65533;&#65533;`EJgm&#65533;&#65533;W&#65533;&#65533;{	Z&#65533;m&#65533;E&#65533;&#65533;h&#65533;&#65533;&#65533;G9FB# &#65533;&#65533;&#65533;|g&#65533;}&#65533;}=&#515;?&#65533;A8}&#65533;&#65533;PvE(v{&#65533;&#65533;/~&#65533;7o&#65533;&&#65533;p&#65533;&#65533;\c&#65533;ctN&#65533;&#65533;P3&#65533;j6&#65533;q&#65533;&#65533;]&#65533;&#65533;&#65533;&#65533;&#65533;.&#65533;&#65533;5&#65533;G&#65533;0&#65533;&#65533;em&#65533;&#65533;&#65533;2W(t1S&#65533;D&#65533;&#65533;s`&#65533;&#65533;&#65533;A&#65533;R/&#65533;#&#65533;F&#65533;&#65533;T"&#65533;&#65533;{~&#65533;&#65533;&#65533;(&#65533;&#65533;&#65533;:^7|&#65533;sv|4(H7&#65533;)&#65533;&#65533;D&#65533;&#65533;8&#65533;&#65533;&#65533;)Cx}&#65533;&#65533;oh&#65533;vL&#1546;&#65533;&#65533;or&#65533;&#65533;E&#65533;G&#65533;6/&#453;YHq&#65533;ex&#65533;#&#65533;&#65533;]pLG&#65533;&#65533;4&#65533;.&#65533;-&#65533;&#65533;y&#65533;&#65533;E&#65533;&#65533;tY _&&#65533;d&#65533;(&#65533;&#65533;X&#65533;&#65533;&#455;Dtx&#65533;&#65533;8kb&#65533;&#65533;<d&#65533;Y!(8X&#65533;"&#65533;%&#65533;&#65533;&#65533;&#65533;&#65533;RAu&#65533;fd2&#65533;L&#535;a&#65533;!6C&#65533;&#65533;&#65533;&#65533;&#65533;X&#65533;B&#65533;vn&#65533;c'~&#37547;&#65533;&#65533;&#65533;&#516;&#65533;4[&#65533;6V&#65533;&#65533;L&#65533;s@&#65533;8&#65533;&#65533;&#65533;&#65533;&#65533;x&#65533;4d&#65533;&#65533;&#65533;&#65533;&#65533;%o&#65533;7&#65533;qs&#65533;%&#65533;a&#65533;&#65533;(&#65533;&#65533;&#65533;&#65533;&#65533;&#65533;{&#65533;x&#65533;&#65533;Q&#65533;<h&#65533;1&#65533;&#65533;XR&#65533;Y"Hw&#65533;z&#1894;&#65533;*H&#65533;&#65533;%uLIL&#65533;6>x".&#65533;d>&#65533;&#1359;3)&#65533;3 &#65533;&#65533;&#65533;Y&#65533;o&#65533;&#65533;|?&#65533;&#65533;&#65533;&#388;7i&#65533;d&#65533;(x[&#65533;&#65533;&#65533;&#65533;&#65533;&#65533;)P(d&#65533;&#65533;&#65533;jh&#65533;&#65533;&#65533;&#1413;*	&#65533;&#65533;&#65533;"5&#65533;1&#65533;XF&#1619;r&#1536;r&#65533;&#65533;S&#65533;L8IoK&#1218;<&#65533;"&#65533;<&#65533;E4&#65533;u
&#65533; kv&#65533;M&#65533;&#65533;J u5n&#65533;XZ&#65533;6&#65533;#&#65533;&#65533;v*7&#65533;_&#597;W&#65533;&#65533;&#65533;9&#65533;&#65533;&#65533;&#65533;	&#65533;&#65533;&#65533;I&#65533;&#65533;ih@\&#65533;u&#65533;w?&#65533;&#65533;&#65533;&#65533;&#1611;&#65533;ws&#1628;&#65533;&#65533;&#65533;&#65533;LW&#1953;z&#65533;7}i )Ir+&#594;&#65533;&#65533;&#65533;&#65533;&#1592;&#65533;&#65533;_&#65533;&#65533;0!&#65533;`1&#65533;K&#65533;h&#65533;17&#65533;x&#65533;!&#1539;&#65533;"{&#65533;$&#514;T&#65533;`&#65533;&#1631;S&#65533;&#65533;V&#65533;8P&#65533;'&#65533;QY$=E&#65533;&#65533;bY&#65533;&#1685;&#65533;y1`&#65533;sj&#65533;&#65533;	wc&#1604;f&#65533;&#65533;c&#65533;&#65533;~&#65533;&#65533;x&#65533;&#65533;&#65533;&#65533;I'&#65533;Vm&#65533;-uB&#65533;y&#817;k,&#471;Z\&#65533;7&#65533;9Yy&#65533;	C&#65533;&#65533;&#65533;&#65533;1&#65533;&#65533;g&#840;m&#65533;&#65533;x&#65533;Q3&#65533;K&#65533;ILCeF
&#65533;,&#65533;25&#65533;*s&#65533;&#65533;&#65533;&#65533;&#65533;I&#65533; JS&#65533;&#65533;F+&#65533;&#1297;Z&#65533;&#65533;&#65533;&#65533;!V&#65533;&#65533;X&#65533;3&#65533;&#65533;&#65533;J&#65533;;&#65533;&=w&#65533;&#65533;&#65533;r&#65533;l&#65533;&#65533;Q&#65533;&#65533;&#65533;7&#65533;WG&#65533;&#1622;$Zj&*&#65533;&#65533;]&#65533;Q231&#65533;&#843664;&#65533;j&#65533;&#65533;&#65533;9j&#65533;&#65533;&#65533;qX&#65533;&#65533;&#65533;&#65533;D&#65533;V&#65533;&#65533;&#65533;` M&#65533;PU[s&#65533;f&#65533;&#1614;0&#65533;(&#65533;gq&#65533;s&#65533;&#14638;:&#65533;f&#65533;p&#65533;&#65533;	&#65533; 	3&#65533;&#65533;&#65533;(r&!&#65533;KMLG&#298;&#65533;#&#65533;Cp=&#65533;5Yd&#65533;&#65533;&#65533;h34&#65533;G&#65533;&#65533;+&#65533;&#1288;&#65533;, X%6b&#65533;w&#65533;&#65533;&#65533;WzI&#65533;]&#65533;&#65533;&#65533;Oo&#65533;&#65533;&#65533;&#65533;t&#65533;,&#65533;M,&#65533;&#65533;f&#65533;;)l&#1392;&#65533;&#65533;p&#65533;)&#65533;4j&#65533;&#65533;7&#65533;&#65533;&#65533;&#65533;&#65533;&#409;&#65533;&#65533;&#65533;&#65533;&#65533;2&#65533;	&#65533;d&#65533;IT&#65533;C!&#595;$&#65533;&#65533;&#65533;q&#65533;&#65533;K&#65533;j&#65533;&#65533;&#65533;&#65533;zP&#65533; R:{&#65533;&#65533;;H&#65533;X&#65533;&#65533;'&#65533;)Z&#65533;!Rv&#65533;&#65533;W6uK=S&#490;&#65533;&#65533;$&#65533;8&#65533;&#1693;c&#306;&#65533;&#65533;uC&#65533;&#65533;woc&#65533;,&#65533;>&#1001;&#65533;&#1850;&#65533;&#65533;&#65533;&#65533;Y@&#65533;&#65533;@ &#65533;&#65533;&#65533;&#65533;&#65533;&#65533;&#65533;&#65533;&#65533;&#65533;&#65533;&#65533;{k&#65533;y&#65533;&#65533;1&#65533;h{&#65533;&#65533;J&#65533;n&#65533;+&#65533;okPW&#65533;0i&#65533;i&#171622;&#65533;$ &#65533;w&#65533;5w &#65533;&#65533;'&#65533;&#65533;&#65533;&#65533;
)9i&#65533;K&#65533;&#65533;&&#65533;&#65533;cY&#65533;&#65533;&#65533;YY&#65533;&#65533;>n&#65533;+0A=p&#65533;H&#65533;|&#65533;&#65533;z&#65533;^
&#65533;# &#65533;&#65533;5_bTf4&#65533;E?EUTh&#65533;x<&#65533;&#65533;R&#65533;S&#65533;&#65533;8&#65533;36L&#65533;&#65533;&#65533;&#65533;&#65533;&#65533;^&#65533;&#65533;&#65533;	&#65533;}&#65533;&#65533;&#65533;&#1611;_&#65533;Lc&#65533;=^&#65533;KY&#65533;&#65533;	&#65533;Y&#65533;&#65533;&#65533;&#65533;&#65533;&#65533;=&#65533;&#65533;&#65533;&#65533;&#65533;&#65533;&#1643;&#65533;&#65533;H&#65533;&#65533;&#65533;	&#65533;&#65533;&#65533;
E&#65533;&#65533;&#65533;&#65533;T |;&#65533;[&#65533;{&#65533;&#65533;;&#65533;&#65533;z&#65533;&#65533;&#662;J&#65533;&#65533;JV&#65533;&#65533;SF&#65533;m&#65533;&#65533;&#65533;2&#65533;\&#370;&#65533;&#65533;&#65533;B&#65533;BKI&#65533;&#65533;&#1539;&#65533;&#65533;&#65533;&#65533;\&#65533;&#65533;h&#65533;&#65533;p&#65533;LM&#65533;4&#65533;pN&#65533;&#65533;&#65533;&#65533;>&#2035;&#65533;&l&#137;&#65533;b%J&#65533;&#65533;J&#65533;.l&#65533;&#65533;&#65533;s&#65533;&#65533;&#65533;&#65533;&#65533;&#65533;&#65533;f&#65533;s&#26811;&#65533;&#65533;'&#65533;&#65533;&#65533;&#65533;%	&#65533;&#65533;&#65533;&#65533;&#65533;&#65533;&#65533;km&#1979;&#65533;&#65533;&#65533;&#65533;Cy&#65533;6&#65533;&#65533;{&#65533;&#65533;E&#65533;&#65533;&#65533;&#65533;u&#65533;&#65533;&#65533;J&#65533;&#65533;&#1764;&#312;+&#65533;A&#65533;&#65533;:&#65533;QE&#65533;&#65533;X$&#218;&#65533;*&#65533;_&#65533;D&#65533;&#65533;T&#65533;{5&#65533;&#65533;T&#634;&#65533;&#65533;g&#65533;z,8&#65533;&#479;&#65533;&#65533;&#65533;50&#65533;&#65533;&#65533;y&&#65533;&#65533;{T&#65533;sIh&#1076;'&#65533;Wgq&#65533;4&#65533;&#65533;&&#65533;Y$&#65533;&#65533;'&#65533;+&#65533;F&#65533;9&#65533;&#65533;&#65533;'1&#65533;&#65533;{A;,&#65533;f&#65533;&#65533;&#65533;F&#65533;&#1676;N>&#65533;b&#65533;&#65533;|&#265;&#65533;/z&#65533;&#65533;D&#65533;@&#797;&#65533;&#65533;&#65533;#^&#65533;ey&#65533;+&#65533;&#65533;	&#65533;[|&#65533;p|&#65533;&#65533;&#65533;/&#65533;=&#65533;&#65533;&#65533;B&#65533;&#65533;Z&#865;&#65533;&#65533;&#65533;&#65533;hC9&#65533;&#65533;&#65533;&#65533;&#65533;=&#65533;&#65533;&#65533;&{&#65533;&#65533;~&#516;&#65533;&#65533;&#65533;&#65533;i&#65533;&#65533;&#65533;hT&#65533;&#65533;8?&#65533;8&#65533;T$&#65533;L&#65533;V&#65533;&#65533;1\p&#65533;JT&#65533;&#1737;&#65533;Po1&#65533;&#65533;sW&#65533;U&#65533;'&#65533;&#65533;yi&#65533;z&#65533;r&#65533;A&#65533;&#688;<&#65533;-Gl&#65533;J&#65533;&#65533;B&#65533;&#65533;&#65533;EN\&#65533;}+&#65533;=&#65533;x&#65533;&#65533;Z&#65533;&#65533;{&#65533;~&#65533;&#65533;{&#65533;)&#65533;&#65533;&#65533;B&#65533;&#65533;&#65533;3&#65533;+&#65533;n&#65533;&#65533;&#65533;F&#65533;:}&#65533;]&#1808;&#65533;2&#65533;6&#65533;&#65533;&#908;N&#65533;SF2&#65533;No&#65533;V&#65533;\|x0 &#65533;&#65533;&#65533;:&#65533;r&#65533;&#65533;&#65533;&#763;&#65533;|&#491;;&#598;&#65533;&#65533;&#65533;<&#65533;Y{&#65533;6&#1589;,J3&#65533;V&#65533;&#65533;F&#867;#&#65533;&#65533;&#65533;sh&#65533;&#65533;&#65533;&#65533;y&#65533;&#65533;{&#65533;&#65533;&#65533;&#65533;{&#65533;C&#65533;&#65533;GGm&#65533;r!@&#65533;-&#65533;&#65533;y[&#65533;&#65533;&#65533;&#65533;B&#65533;K&#65533;*M&#412;&#65533;&#65533;n&#65533;&#1875;&#65533;&#65533;<&#65533;&#65533;
&#65533;&#65533;E&#26964;&#65533;&#1251;]&#65533;>]&#65533;&#65533;,&#65533;&#1072;T&#65533;1&#65533;&#65533;5&#65533;&#65533;&#1781;F&#46513;&#65533;N&#65533;&#65533;G&#65533;V&#65533;&#1961;[&#65533;l&#65533;}&#65533;&#65533;<8&#65533;n'&#65533;t&#65533;&#65533;&#65533;&#65533;W&#65533;&#65533;f=&#65533;F&#65533;(X&#65533;&#65533;*&#65533;>b&#65533;1&#65533;&#65533;e&#65533;&#65533;&#65533;N&#65533;&#65533;&#65533;&#497;&#65533;BE&#65533;&#1969;<&#65533;&#65533;&#1433;0&#65533;H&#65533;Mq&#65533;!-W&#65533;&#65533;&#65533;Z&#65533;&#65533;&#65533;du&#65533;&#65533;&#65533;&#1685;&#65533;&#2003;&#65533;&#65533;9y&#386;&#1791;;&#65533;&#65533; &#65533;&#65533;L4N&#65533;B&#65533;&#65533;&#65533;o&#65533;&#65533;&#65533;&#65533;&#65533;&#65533;f&#65533;L%$&#65533;v&#65533;&#65533;&#65533;&#65533;>&#284;&#65533;&#65533;N&#65533;qg&#65533;km0&#65533;&#65533; &#65533;Wc&#65533;}v&#65533;j&#65533;&#65533;&#65533;d&#65533;)&#65533;0&#65533;&#65533;&#65533;&#65533;&#65533;&#65533;&#65533;-&#65533;&#65533;
&#65533;&#65533;&#65533; &#65533;&#65533;&#65533;B.&#65533;'+{&#65533;&#65533;&#65533;N&#1115;&#65533;&#65533;&#65533;-&#65533;}&#65533;&#65533;&#65533;&#65533;y&#65533;&#65533;&#65533;a &#1252;&#65533;+&#65533;T&#65533;&#65533;o&#65533;&#65533;T	P&#65533;&#65533;&#65533;{&#65533;^&#65533;&#65533;Z&#65533;&#65533;&#65533;&#65533;D&#65533;*&#65533;&#65533;/&#844;6&#65533;&#65533;[`&#65533;L&#65533;]J&#65533;93nh&#65533;&#65533;&#65533;&#65533;&#65533;&#65533;,&#65533;(&#65533;&#65533;&#65533;&#65533;9&#65533;&#65533;&#65533;&#65533;&#65533;k&#65533;U&#65533;&#65533;j &#65533;>x&#65533;n7Td&#65533;&#65533;y&#65533;1&#65533;&#65533;X&#65533;&#65533;k&#65533;*&#65533;>t&#65533;&#65533;&#65533;K&#65533;&#65533;=.b&#65533;6&#65533;A>&#65533;c&#65533;&#65533;.&#65533;&#65533;&#65533;1&#1112;&#65533;&#65533;&#65533;	&#1971;~&#65533;&#895;&#65533;&#65533;V>&#65533;,&#65533;&#65533;}&#65533;#(&#65533;6`n&#65533;2&#65533;&#65533;a&#65533;&#65533;&#65533;&#65533;B&#65533;&#1169;&#65533;&#65533;/&#65533;&#65533;*:h&#65533;;&#65533;&#65533;&#65533;&#65533;&#65533;&#65533;&#65533;&#65533;<&#65533;&#400;i&#65533;o	EM@&#65533;8&#65533;&#65533;&#1472;&#65533;&#65533;j&#65533;&#155;7{z&#65533;&#65533;&#65533;&#65533;&#65533;&#65533;&#65533;!&#65533;&#65533;L&#65533;&#65533;5&#65533;&#65533;&#65533;k&#65533;&#65533;6d&#65533;|&#65533;,\&#65533;&#65533;&#65533;u's
*L&#65533;M&#65533;*&#65533;-|&#65533;&#65533;&#65533;&#65533;2&#65533;&#65533;&#65533;&#65533;&#65533;&#65533;&#65533;&#1901;\k&#65533;.&#1974;&#950;&#65533;	 &#65533;&#65533;N[&#65533;N&#65533;#>&#65533;&#65533;k&#65533;&#65533;" &#65533;&#65533;d&#65533;.e&#65533;;&#65533;;o&#65533;h&#65533;&#65533;)&#65533;S&#65533;&#65533;j&#65533;C&#1421;&#65533;1&#65533;:	=&#65533;&#65533;&#65533;&#65533;&#65533;Oo&#65533;R&#65533;&#65533;S_o`&#65533;H{&#65533;s&#65533;&#65533;&#65533;[&#65533;z,&#65533;d&#65533;b&#65533;&#65533;d&#896;|&#65533;}\&#65533;Q}&#65533;&#65533;&#65533;&#65533;&#65533;&#65533;&#65533;&#65533;&#65533;&#65533;&#65533;F&#65533;&#65533;[w&#65533;i&#65533;&#65533;A&#65533;&#65533;&#65533;&#65533;&#1709;kT&#65533;&#65533;&#65533;`&#65533;&#65533;QtH&#65533;&#65533;&#65533;&#65533;&#65533;&#65533;&#65533;&#65533;&#65533;I&#65533;&#65533;&#65533;&#65533;W&#65533;O^&#65533;
&#65533;&#65533;~&#65533;U&#65533;&#65533;&#65533;&#65533;*Y&#65533;&#65533;&#65533;&#65533;&#65533;>&#65533;&#65533;5&#65533;&#65533;&#65533;&#286;&#1992;&#65533;&#65533;8&#65533;&#65533;I$&#65533;+&#65533;&#65533;o&#65533;&#1614;!&#65533;&#65533;M&#65533;&#65533;&#65533;&#65533;Q&#65533;&#65533;&#65533;&#65533;4&#65533;&#65533;H&#65533;l&#65533;K&#65533;e&#65533;dh&#65533;&#65533;+&#569;&#65533;x&#65533;&#65533;AP&#65533;&#65533;&#65533;&#65533;k{&#65533;9&#65533;&#65533;&#65533;lh$l&#65533;&#65533;&#65533;w7&#65533;f&#65533;8&#65533;&#65533;&#65533;&#65533;&#65533;,&#65533;&#65533;&#65533;#f&#65533;w&#65533;h0&#65533;&#65533;&#65533;a&#65533;&#65533;&#65533;&#65533;&#65533;&#65533;&#65533;&#65533;&#65533;]]&#65533;&#65533;&#65533;&#65533;9&#65533;&#65533;&#65533;&#65533;&#65533;&#65533;loja&#65533;&#65533;>&#65533;&#65533;:&#65533;&#65533;!!&#65533;&#65533;&#65533;&#65533;&#65533;&#65533;&#65533;&#65533;&#65533;&#65533;
&#65533;&#65533;&#65533;&#245;&#65533;]<YY<&#65533;h~&#65533;&#65533; &#65533;x&#65533;&#65533;Cb&#65533;&#65533;&#65533;r&#1700;>&#65533;&#65533;&#65533;&#65533;&#65533;&#65533;&#65533;	&#65533;e&#65533;@&#65533;&#65533;&#65533;x&#65533;&#65533;b&#65533;&#65533;+U%&#65533;&#65533;&#65533;&#65533;&#65533;&#65533;&#65533;&#65533;A&#65533;&#65533;&#65533;C&#65533;&#65533;`B&#65533;#2&#65533;&#65533;nL&#65533;m&#65533;&#65533;I2&#65533;#&#65533;Q&~&#5187;&#65533;T<XI&#65533;%&#727;0c&#668;I&#65533;&#65533;&#65533;&#65533;&#65533;q &#65533;&#65533;'= &#65533;&#65533;&#65533;&#65533;&#65533;q&#65533;*&#65533;&#65533;&#65533;&#65533;/&#65533;X&#65533;P&#65533;j:WiE&#65533;k&#65533;X&#65533;~m&#65533;&#371;@&#65533;&#65533;*&#65533;&#65533;TI&#65533;*&#65533;&#65533;],&#65533;v&#65533;&#65533;&#65533;&#65533;&#65533;.;X&#1960;&#65533;R]S&#65533;`&#65533;VFCIV&#65533;&#65533;1&#65533;&#65533;&#65533;&#65533;&#65533;&#649;&#65533;&#65533;_&#65533;&#65533;&#65533;&#65533;J&#65533;&#65533;X&#65533;g(fl&#65533;K&#65533;H38&#1898;&#65533;-BG>+N&#65533;=|&#65533;&#65533;&#65533;3Gn&#65533;&#65533;t&#531;<H&#65533;&#65533;&#65533;&#855;q&#65533;&#65533;S&#65533;&#65533;&#65533;&#65533;}&#65533;w&#65533;&#65533;&#65533;{&#65533;8&#65533;u&#65533;&#65533;&#65533;-&#65533;n&#65533;&#65533;)&#65533;&#65533;5j&#65533;&#65533;&#65533;&#65533;&#65533;&#731;\&#65533;&#65533;IA}&#65533;Pm9&#65533;&#1282;K&#65533;1&#65533;Fb	&#65533;UV&#65533;&#65533;^&#888;&#65533;VGzW&#65533;^r@8Wme4B&#65533;&#65533;Fh&#65533;&#65533;aa0&#65533;u*&#65533;&#65533;&#65533;nP&#65533; &#65533;&#65533;&#65533;c!&#65533;&#65533;&#65533;-&#65533;&#65533;&#65533;&#65533;&#65533;&#65533;&#65533;Hg&#65533;-Z&#65533;&#65533;C[m&#65533;&#65533;2&#65533;1Ev&#65533;I&#65533;&#65533;&#65533;b&#65533;&#65533;&#65533;&#65533;2&#65533; d&#65533;&#65533;&#65533;6&#984;i\(@/&#65533;&#65533;&#65533;Y&#65533;&#65533;&#65533;r&#65533;AG&#65533;=[&#65533;)&#65533;Q-'&#65533;y&#65533;j&#65533;&#65533;&#65533;:&#65533;ALd&#65533;&#65533; &#65533;&#65533;&#65533;[&#65533;!&#65533;\'-&#65533;R&#65533;v&#65533;K4&#65533;&#65533;&#65533;UW&#65533;"&#65533;&#65533;&#65533;&#65533;&#65533;&#65533;Z&#534;&#65533;4&#65533;&#1122;&#65533;/~&#1553;&#65533;vM:+{&#65533;v&#65533;&#65533;8&#296;&#65533;&#65533;&#65533;$&#65533;%i&#65533;&#65533;&#65533;B&#65533;H&#65533;[&#6309;&#65533;Ef&#65533;d%j&#65533;R
&#65533;&#65533;}I&#65533;,&#65533;Z&#65533;&#65533;&#65533;&#998;&#65533;&#65533;'&#65533;4	 &#65533;&#65533;&#65533;&#65533;&#1625;&#65533;&#65533;&#65533;-F&#65533; &#254;&#65533; @l&#65533;&#65533;h&#65533;&#65533;2+&#65533;u &#65533;#g&#65533;	&#1753;@|w&J&#65533;?&#65533;:d&#65533;&#65533;&#65533;1&#65533;h?&#65533;i&#65533;z}&#65533;&#65533;&#1623;&#1191;&#65533;&#65533;S&#65533;&#65533;&#65533;&#65533;^&#65533;&#65533;O&#65533;&#65533;	&#65533;&#647;|`,x&#65533;T&#65533;&#65533;&#65533;k3&#65533;&#65533;i&#65533;&#65533;&#65533;kV{l&#1349;!&#65533;
&#65533;^5G&#65533;k&#65533;&#65533;JE&#65533;&#9763;&#65533;&#65533;@&$&#65533;&#65533;F&#65533;&#65533;V&#65533;l&#65533;Z&#65533;&#65533;&#65533;&#65533;o&#65533;j&#65533;HI.	&#65533;&#1138;&#1680;lc&#65533;&#65533;n&#65533;&#65533;K&#65533;&#65533;&#65533;f&#65533;&#65533;&#1005;&#65533;7&#65533;&#65533;&#65533;&#65533;`@&#65533;&#65533;&#65533;&#65533;E&#65533;&#65533;>9w&#65533;	&#65533;&#65533;9&#356;W&#65533;0&#65533;&#65533;>&#1953;&#65533;Y&#65533;5&#65533;&#178;&#65533;&#65533;tF&#65533;*&#65533;2&#764;&#65533;&#65533;&#65533;1SH&#65533;&#65533;&#1345;&#65533;;'?&#65533;F!3Q[&#65533;pHC&#65533;t`&#65533;z&#65533;&#65533;&#65533;_&#65533;&#65533;&#65533;&#65533;&#65533;C&#65533;&#65533;N6&#65533;&#65533;cb&#65533;mv&#65533;&#65533;qf&#65533;kl&#65533;II&#1483;{&#65533;&#65533;0&#65533;&#65533;]ee&#65533;f6&#65533;&#65533;MZ .0&#65533;F&#65533;H&#65533;*|&#65533;ytA&#65533;&#65533;W+&#65533;&#65533;&#65533;&#65533;{&#65533;&#65533;C&#65533;]&#65533;&#65533;sq:&#483;D&#65533;:&#65533;&#65533;Cb"I&#65533;&#65533;X&#65533;&#65533;/&#65533;&#65533;&#65533;(-P&#65533;v&#1044;&#65533;P&#65533;C&#65533;a&#65533;&#65533;&#65533;&#65533;!&#65533;*2,!x&#65533;&#65533;&#65533;*&#65533;&#65533;Ly&#65533;&#65533;Y&#65533;&#65533;&#65533;v&#65533;&#65533;&#65533;&#65533;&#65533;B&#65533;.z&#65533;`4X&#65533;>@&#65533;&#65533;a&#65533;Jd&#65533;w6&#65533;]&[&#65533;[&#65533;&#9718;c<&#65533;Vf&#65533;i&#50623;&#65533;&#1602;H&#65533;S&#65533;&#820;G&#65533;&#65533;+LC9&#65533; &#65533;&#65533;E&#65533;GX&#65533;-,&#65533;&#65533;5&#65533;&#65533;&#65533;&#65533;(@ &#128;A&#65533;i&#65533;&#65533;&#65533;&#65533;&#65533;4B&#65533;A t,O&#65533;&#1798;'K&#65533;A&#65533;&#65533;f&#65533;&#65533;&#65533;h&#65533; &#65533;&#65533;&#65533;@:&#65533;?&#65533;%&#65533;&#65533;e&#65533;&#65533;&#65533;&#65533;&#65533;&#65533;&#65533;}&#65533;JI&#65533;&#65533;O&#65533;'5&#1074;gOl&#65533;&#65533;2G&#65533;&#65533;T&#65533;z&#65533;0&#65533;a*&#65533;&#65533;MfMi&#65533;&#65533;7&#65533;5&#65533;&#65533;0&#65533;I_&#65533;&#12340;&#65533;&#65533;5&#65533;&#65533;Z&#1378;c&#65533;&#65533;&&#65533;&#65533;&#65533;&#65533;&#65533;&#65533;j&#65533;!%&#65533;&#65533;&#65533;&#65533;&#65533;&#65533;1&#65533;:0&#65533;;&#65533;jp3/&#65533;%&#65533;&#65533;&#65533;Cc&#65533;&#65533;&#65533;&#65533;N 4&#14848;"8&#65533;z&#65533;&#65533;S7&#65533;P&#65533;
R<&#65533;qH,A&#65533;J&#65533;4&#65533;/=&#65533;2X&#65533;l&#65533;&#65533;&#65533;T
&#65533;&#65533;&#65533;&#65533;&#65533;r&#65533;&#65533;&#65533;0&#65533;&#65533;&#65533;&#65533;&#65533;&#1159;-&#65533;&#65533;h&#65533;&#65533;%&#65533;&#665;&#65533;d&#65533;&#65533;jK&#65533;	&#65533;&#22814;&#65533;&#65533;&#65533;&#65533;0v&#65533;{^&#65533;&#65533;=es&#65533;uB&#65533;J&#65533;D&#65533;&#2030;&#65533;&#65533;&#65533;+~&#65533;&#65533;XO a&#65533;&#65533;n&#65533;&#65533;@&#65533;HI,&#65533;MuMh&#1930;q&#65533;&#65533;*&#240;%&#65533;&#65533;&#65533;:J&#65533;hc&#65533;&#65533;z&#65533;&#65533;&=yB&#897;2 &#65533;
&#65533;o0J&#65533;&#65533;&#65533;&#65533;&#65533;H?&#65533;&#65533;&#65533;b&#998;T&#65533;&#65533;&#65533;&#65533;&#65533;SLM&#65533;f>&#65533;iPA5&#65533;&#65533;&#65533;&#65533;5&#65533;&#65533;~&#65533;T56&#65533;f&#65533;t&#65533;TWK&#1831; &#65533;&#65533;_&#65533;&#65533;]&#65533;&#65533;:&#65533;&#65533;&#65533;&#65533; &#65533;&#65533;]HB&#65533;b&#65533;;&#65533;Y&#65533;8&I~&#65533;&#65533;&#65533;3&#65533;&#353;3&#65533;&#65533;&#65533;&#65533;&#65533;i7m&#65533;&#65533;h&#65533;&#65533;^&#65533;&#65533;&#65533;\&#65533;$D&#65533;&#65533;.&#65533;&#65533;&#65533;@k>Qg &#65533;&#65533;&#65533;9&#1694;&#65533;<&#65533;T&#65533;P&#65533;947&#65533;&#802;&#65533;&#65533;f5&#1688;r8&#65533;{&#65533;&#65533;,&#65533;=&#65533;&#65533;<&#65533;l&#65533;&#65533;&#65533;"&#1668;p8&#65533;ls[T&#1240;Ge&#65533;&#65533;&#65533; &#65533;.&#65533;J&#65533;&#65533;j4&#65533;z&#65533;&#65533;&#65533;F&#60434;&#65533;&#65533;&#65533;a&#65533;:&#65533;&#65533;&#1924;n'&#65533;Y^&#65533;&#65533;.&#65533;&#65533;+&#65533;&#65533;&#65533;&#65533;xw&#65533;&#65533;J&#65533;<&#65533;HFN&#65533;&#65533;^ &#65533;p}&#65533;fWs&#65533;Ko&#65533;&#65533;l&#65533;z&#65533;&#65533;&#65533;&#65533;&#65533;&#879;#&#65533;N&#65533;X&#65533;-&#65533;fABu&#65533;&#65533;2hE&&#65533;&#16785;&#65533;&#65533;vJ%&#65533;1&#65533;h&#65533;Vz&#65533;&#65533;&#65533;C{=&#65533;&#65533;&#65533;&#65533;}x
J&#65533;&#65533;&#65533;&#65533;&#65533;L&#65533;/q&#65533;&#65533;&#65533;&#65533;&#65533;m&#65533;&#65533;	&#65533;s&#65533;&#65533;?~&#65533;p&#65533;L\Zb&#65533;&#65533;n2&#65533;E;&#65533;`&#65533;aTn&#65533;&#65533;='k&#65533;&&#65533;&#65533;&#65533;&#65533;&&#65533;&#65533;&#65533;Z&#467;Hnk&#65533;&#65533;&#65533;&#65533;.&#65533;)	N,&#65533;&#65533;&#65533;F#&#65533;}&#65533;&#1518;z&#1259;"&#65533;&#65533;F&#65533;v!&#65533;&#65533;&#65533;&#65533;z&#65533;&#65533;&#65533;&#65533;&#65533;&#65533;&#65533;&#65533;`w&#65533;&#65533;&#65533;2AC&#65533;&#65533;&#65533;'&#65533;&#65533;&#65533;&#65533;M&#65533; &#65533;p&#65533;=kif&#65533;S`&#65533;PVW&#65533;i/&[=,&#65533;bYv&#65533;&#10072;z&#65533;&#65533;&#65533;&#65533;&#65533;q&#65533;jWQ&#65533;&#65533;>u/w|&#65533;B&#65533;&#65533;&#65533;P&#65533;5&#65533;&#65533;&#65533;:3&#65533;&#65533;8&#65533;&#65533;&#65533;)&#65533;,&#65533;D&#65533;&#1803;&#65533;&#65533;&#65533;{
&#65533;\&#65533;&#65533;&#65533;2&#65533;&#65533;&#65533;&#65533;X&#65533;m&#65533;&#65533;"z&#65533;&#65533;E&#65533;A&#65533;&#65533;&#65533;H&#65533;!&#65533;&#65533;&#65533;w&#65533;&#65533;I6&#1404;Y&#65533;{&#65533;W&#969;&#65533;&#65533;&#65533;&#65533;&#65533;_O |&#1164;&dG9&#65533;&#65533;&#65533; &#514;&#65533;&#65533;5.7&#65533;&#65533;&#65533;&#65533;-&#65533;.B&#65533;&#65533;w&#65533;&#65533;n&#65533;&#65533;&#65533;	jH1JJ&#65533;rC&#65533;1&#65533;&#65533;[&#65533;&#65533;ST-/&#65533;&#65533;&#65533;&#65533;k&#65533;G&#65533;&#65533;4&#65533;&#65533;&#65533;&#34615;&#65533;&#65533;&#65533;9&#65533;IHq&#65533;&#65533;&#65533;ix&#65533;&#65533;m&#65533;&#65533;&#65533;S&#65533;&#65533;&#65533;6&#65533;+q&#65533;m&#65533;3K&#65533;&#65533;&#65533;&#65533;&#65533;h*5&#65533;&#65533;&#65533;&#65533;h&#65533;IP&#65533;&#65533;&#65533;&#65533;kf&#65533;&#65533;&#65533;&#65533;&#65533;&#65533;&#65533;&#65533;&#65533;u&#65533;&#65533;&#65533;&#65533;&#65533;&#636;g&#65533;=&#65533;&#65533;A?@6&#65533;&#542;&#65533;-&#1183;&#65533;<&#478;&#65533;o&#65533;&#180;&#65533;[&#65533;J&#65533;%s&#65533;'yL&#65533;y"wr&#65533;&#65533;yC&#65533;y*Gr&#65533;&#65533;;" z&#65533;&#65533;#&#65533;P37 A6s&#65533;z&#65533;&#65533;&#65533;&#65533;JG&#65533;x&#65533;G{#(S&#65533;&#65533;R&#65533;%J&#65533;&#65533;IFa&#65533;&#65533;p&#65533;0Ob&#65533;n\'OM&#65533;e5X$'@&#65533;|&#65533;&#65533;X&#1047;nD&#65533;WH&#65533;^G0>P&#65533;rXgW&#65533;&#65533;&#65533;V|g&#65533;H
&#65533;S&#65533;}&#2007;`d^&#65533;'&#65533;gd
 A&#65533;&#65533;w&#65533;$%&#65533;wK&#65533;&#65533;&#65533;&#65533;&#65533;:LV&#65533;#u&#65533; l&#65533; tgb&#65533;&#65533;&#65533;&#65533;&#65533;&#65533;q9r&#65533;>&#65533;&#65533;&#65533;&#65533;p&#65533;hT#&#65533;&#65533;c&#65533;\&#65533;sb&#65533;&#65533;&#65533;X&#65533;HA%&#65533;J&#65533;S1351&#65533;&#65533;&#65533;&#65533;&#65533;&#65533;E&#65533;&#65533;&#65533;gG&#65533;&#65533;&#65533;&#65533;eo&&#65533;le`f|;&#65533;mES&#65533;&#65533;&#65533;r&#65533;}&#65533;u|&#65533;t&#65533;'gs&#65533;N&#65533;wu{&#65533;}TH|&#65533;&#65533;&&#65533;X&#65533;&#65533;&#65533;v&#65533;&#65533;H&#65533;Uw&#65533;&#65533;X'&#65533;&#65533; G&#65533;Q&#65533;&#65533;I&#2032;paXa&#65533;&#65533;&#65533;{,&#65533;&#65533;4!&#65533;w&#65533;&#65533;xz&#65533;Sc@j4&#65533;K&#65533;&#65533;&#65533;3$Wy,V["P&#65533;(Gk&#65533;V&#65533;@&#65533;c&#65533;&#65533;Bf&#65533;&#65533;&#65533;&#65533;&#65533;&#65533;&#65533;&#521;&#65533;&#65533;&#65533;9&#65533;q&#65533;&#65533;&#65533;&#65533;&#65533;q&#65533;&#65533;&#65533;6&#65533;&#65533;&#65533;]&#65533;pd&#65533;)m`&#65533;p&#1283;@x^hu&#65533;x&#65533;[&#65533;m&#65533;`U6&#65533;2&#65533;&#1079;&#65533;&#440;&#65533;X&#65533;f&Qj&#65533;&#65533;U&#524;{Q&#65533;h&#65533;A&#65533;&#65533;S9&#65533;P B&#65533;(J&#65533;pk&#65533;&#65533;P&#65533;+&#65533;&#65533;34UI&&#65533;auxd!&#65533;)j'Rjk&#65533;X&#65533;&#65533;&#65533;&#65533;&#65533;&#65533;&#65533;&#65533;&#65533;&#65533;r,s&#65533;,w&#65533;x3M&#65533;&#65533;^&#65533;&#65533;xI&#65533;&#65533;B&#65533;&#65533;z&#65533;Z( &#65533;~iJ&#65533;S&#65533;&#65533;&#65533;0&#65533;&#65533;&#65533;&#65533;o7&#65533;y&#65533;h&#65533;]&#65533;&#65533;ni&#65533;]o&#65533;m&#65533; &#65533;aP&#65533;&#65533;l&#65533;&#65533;"&#65533;c&#65533;&#65533;{s&#65533;&#65533;&#65533;u6hvs&#65533;&#65533;z&#65533;&#65533;6&#65533;&#65533;&#65533;&#65533;.&#65533;&#65533;&#65533;&#65533;@&#65533;A	0&#65533;&#65533;@&#65533; &#65533;&#65533;&#65533;_&#65533;&#65533;&#65533;&#65533;w&#65533;<$&#65533;&#65533;&&#65533;&#65533;&#65533;Q9&#65533;&#65533;&#65533;&#65533;&#65533;&#65533;&#65533;&#65533;2&#65533;&#65533;p)&#65533;&#42519;&#65533;M`&#65533;7 kd&#65533;&#65533;&#65533;*&#65533;(&#65533;&#65533;I&#65533;&#65533;y0&r&#65533;hns0*c&#65533;Sw&#65533;&#65533;v&#1629;&#65533;&#65533;&#65533;&#65533;Z&#65533;Y&#65533;&#65533;&#65533;&#65533;i&#65533;T&#65533;!r {o&#65533;`&#65533; &#65533;~PS&#65533;n&#345;&#65533;v]&#215;&#65533;&#65533;&#65533;k5&#65533;CG%I7&#65533;&#65533;&#65533;&#65533;&#65533;K&#65533;&#65533;&#65533;&#65533;&#65533;&#65533;76D&#65533;nX&#65533;&#65533;&#65533; &#65533;&#65533;&#65533;5#Y&#65533;[&#65533;%&#65533;&#65533;@&#65533;&#65533;	rX&#65533;&#65533;&#65533;&#65533;~6&#65533;~&#65533;Yk&#65533;&#65533;g&#65533;&#65533;&#65533;&#65533;&#65533;h/&#65533;: &#65533;&#65533;&#65533;&#1631;5&#65533;z&#65533;g&#65533;&#65533;3&#65533;&#65533;&#65533;9&#65533;&#65533;&#65533;S&#65533;b&#65533;6&#65533;&#65533;	r&#65533;&#65533;&#65533;&#65533;0&#406;&#65533;gT&#65533;&#65533;&#65533;&#65533;&#65533;LD&#65533;i&#65533;&#65533;&#65533;&#65533;&#65533;&#65533;uz&#65533;v&#65533;&#65533;&#65533;&#65533;,@	&#65533;&#65533;&#65533; &#65533;)9I Rl&#65533;&#65533;&#65533;c &#65533;9ndt &#65533;-ut|o&#1162;&#65533;&#65533;{e&#65533;Vc&#65533;XhFVf&#65533;&#65533;&#1266;&#65533;IX-&#65533;
&#65533;&#1562;G&#65533;f9&#65533;o-h&#65533;&#1617;&#65533;&#65533;&#65533;H`{f&#65533;&#65533;&#65533;&#65533;#&#65533;E&#38594;&#65533;&&#65533; &#65533;P&#65533;&#65533;&#65533;g&#65533;tQX&#65533;&#65533;&#65533;ay&#42983;';L&#65533;&#65533;|&#65533;L&#65533;&#65533;&#65533;&#65533;&#65533;&#65533;&#65533;&#65533;&#65533;j&#65533;F5&#65533;m)&#65533;&#65533;Y[g&#65533;Cd&#65533;&#65533;q)&#65533;&#65533;&#65533;D&#65533;J&#65533;&#65533;&#65533;I&#65533;&#65533;&#59047;&#65533;
&#65533;&#65533;I	j&#65533;P&#65533;&#65533;&#615;&#65533;&#65533;70&#65533; EQ&#65533;?&#65533;_b_&#65533;&#65533;O&#65533;y&#65533;&#65533;TOmS	&#65533;
&#65533;&#343;&#65533;&#65533;T}&#65533;'K&#65533;d&#65533;V&#65533;`&#65533;&#65533;&#65533;etdK&#65533;&#65533;&#65533; Ik&#65533;&#65533;&#65533;_&#65533;&#65533;e&#65533;&#65533;<Yv&#65533; &#65533;&#65533;&#690;.&#65533;gFQ&#65533;&#65533;&#65533;&#65533;`&#65533;>jP}&#65533;&#65533;b/&#65533;31&#65533;,[&#65533;&#65533;&#65533;&#1162;&#65533;&#65533;:&#65533;&#65533;j&#65533;Z
E2w&#65533;&#65533;G&#65533;&#1658;&#65533;&#65533;	&#65533;&#65533;&#65533;&#65533;C&#301;&#65533;Z&#65533;&#65533;&#65533;&#65533;r&#65533;&#65533;&#65533;?&#65533;&#65533;&#65533;&#65533;&#65533;L&#65533;&#65533;j&#65533;&#65533;{&#65533;;d-`3&#65533;P&#65533;(9&#65533;B&#65533;~@&#65533;T[&#65533;&#65533;&#65533;6&#65533;&#65533;&#279;~&#65533;&#65533;Y&#65533;&#65533;K^&#65533;:&#65533;&#65533;[{&#1745;j&#65533;u&#850;L<&#65533;&#65533;&#65533;*&#65533;&#65533;I&#65533;S&#65533;&#65533;g#%Q&#65533;J&#65533;4&#65533;&#65533;&#65533;&#65533;&#65533;&#65533;&#65533;J&#65533;.&#65533;&#65533;&joo&#65533;&#65533;o&#65533;&#1785;&#65533;&#65533;&#65533;&#65533;M{b&#65533;&#65533;&#65533;&#65533;&#65533;ki*&#65533;bj&#65533;]&#65533;&#65533;cj&#65533;&#65533;k &#65533;&#65533;&#65533;JzX0&#507;&#65533;[&#65533;i&#65533;a&#65533;|&#65533;SzfJ&#442;&#65533;Tn@u&#65533;&#65533;&#65533;YV&#65533;&#1392;(&#65533;&#65533;p&#65533;&#65533;.&#65533;&#65533;&#65533;FI&#65533;&#65533;"jm&#65533;m&#65533;p&#65533;&#65533;q&#65533;&#65533;&#65533;uY&#65533;&#65533;&#65533;&#43540;&#65533;&#65533;&#65533;&#65533;&#65533;&#65533;7Q$&#65533;o0&#65533;&#65533;Sg~&#1786;8&#65533;&#65533;f2&#65533;&#65533;h9&#65533;e&#65533;&#65533;&#65533;&#65533;&#65533;&#65533;V&#65533;&#65533;&#65533;&#65533;&#65533;&#65533;&#139;&#65533;l)&#65533;f:&#65533;+|&#65533;GT&#65533;!&#65533;&#65533;:&#65533;qz&#65533; L&#65533;9&#65533;&#65533;&#1313;Fg&#65533;&#65533;&#65533;,&#65533;0 V&#65533;\&#65533;
v&#65533;&#65533;[&#65533;&#37593;&#65533;i$L&#65533;&#65533;&#65533; &#65533;&#65533;&#65533;&#65533;8&#682;f&#65533;,&#65533;&#65533;#&#65533;1&#65533;G'&#65533;D&#65533;u&#65533;W&#65533;y&#65533;&#65533;&#65533;	&#65533;&#65533;&#65533;5i&#65533;&#65533;&#65533;?Y&#65533;]&#65533;&#65533;&#65533;&#65533;&#65533;p&#65533;~) &#65533;4z`&#65533;&#65533;&#65533;&#65533;eX&#65533;&#65533;O&#65533;;<&#65533;G+&#65533;K;&#65533;&#65533;&#65533;&#65533;&#65533;&#65533;&#65533;8f3&#65533;;&#65533;F&#65533;y>&#65533;p	&#65533;&#65533;[&#196;@&#65533;:&#65533;&#580;l&#65533;n0#y&#65533;cb&#65533;&#65533;&#1767;&#65533;Wb&#65533;&#65533;&#65533;U&#65533;&#65533;&#65533;&#65533;&#65533;&#65533;js&#65533;P&#1854;&#65533;&#65533;r&#65533;&#65533;&#65533;&#65533;O`S&#65533;\&#65533;n&#65533;Q-N&#65533;&#65533;up}&#65533;&#65533;f&#65533;W&#65533;Pv-:R&#65533;&#21575;&#65533;&#701;"&#65533;.&#65533;$l&#65533;&#65533;&#65533;&#65533;&#1669;&#65533;&#65533;&#65533;&#65533;&#65533;ox&#65533;&#65533;&#65533;0&#65533;|&#957;j&#65533;&#677;&#65533;&#65533;&#65533;c
&#65533;/<&#65533;&#65533;&#65533;&#65533;&#65533;,&#65533;&#65533;&#65533;&#190;&#65533;k&#65533;*&#65533;&#65533;&#65533;:&#65533;&#65533;&#65533;&#65533;<&#65533;&#65533;&#65533;&#65533;[7 &#690;&#65533;d2wwK&#65533;Y &#65533;d?&#65533;;&#65533;&#65533;&#65533;&#65533;&#65533;%{&#65533;&#65533;p&#65533;.&#65533;&#65533;&#65533;&#65533;K&#65533;s&#65533;>&#65533;&#65533;t&#65533;!&#65533;&#65533;%IbL&#65533;*&#65533;&#792; pj&#65533;&#65533;	\&#65533;&#65533;&#65533;&#65533;&#65533;&#65533;r&#65533;#e&#65533;&#65533;&#65533;&#65533;&#65533;<&#65533;&#65533;Z&#65533;8&#65533;o &#65533;&#65533;&#65533;&#65533; &#65533;l &#65533;&#65533;&#65533;g&#65533;&#976;&#1008;6&#65533;&#65533;[&#587;&#65533;T=&#65533;&#65533;&#65533;&#65533;&#65533;$&#65533;f+&#65533;`m&#65533;&#65533;&#65533;	d&#65533; &#65533;7&#65533;&#65533;&#65533;I&#65533;l&#65533;&#65533;&#65533;&#65533;j&#1140;&#65533;B}&#65533;&#65533;&#65533;&#65533;YG6=t<n&#65533;&#65533;e&#65533;&#65533;&#65533;&#65533;&#65533;&#65533;&#65533;!&#65533;&#65533;*&#65533;G)^E&#65533;&#65533;8g&#65533;&#65533;~A&#65533;<]g4/_&#65533;&#65533;<&#65533;&#65533;&#65533;V^&#65533;&#65533;&#65533;_&#65533;&#65533;7Ywg{&#1285;&#65533;&#65533;tjbJm&#65533;]&#65533;&#985;W&#65533;W{&#65533;&#65533;+&#65533;5&#65533;_&#65533;&#65533;2&#65533;&#65533;Y&#65533;&#65533;&#65533;&#65533;8&#1448;m&#65533;&#65533;&#65533;&#65533;&#65533;e&#65533;n&#65533;oP&#65533;&#65533;*&#65533;wm&#65533;m&#65533;o&#65533;&#65533;&#65533;6&#65533;G>&#28377;]&#65533;$u=&#65533;pq&#1272;(&#65533;uZ&#65533;&#65533;&#65533;u&#65533;&#65533;&#65533;V&#65533;c&#65533;_7&#65533;E&#65533;&#65533;w&#65533;@&#65533;	&#65533;&#65533;	D&#65533;&#65533;&#65533;sM&#65533;eG9&#65533;;&#65533;&#157;&#65533;{&#65533;.c&#65533;&#1713;&#65533;&#65533;P&#65533;&#65533;^{&#65533;&#65533;&#65533;&#65533;g&#65533;&#65533;&#65533;&#986;\&#65533;T&#65533;&#65533;L&#65533; &#65533;&#65533;>p&#65533;&#65533;&#65533;&I&#65533;&#65533;U&#65533;&#65533;&#65533;&#65533;&#65533;Yt&#65533;&#65533;M&#65533;fg&#65533;&#65533;&#65533;&#65533;I&#65533;&#65533;&#65533;&#65533;}t&#65533;&#65533;&#65533;&#65533;M|i&#65533;&#867;`&#65533;&#65533;&#65533;;$&#65533;&a&#65533;V&#844;&#65533;&#65533;:&#483;zf6&#65533;&#472;&#65533;vL&#65533;&#65533;Z&#65533;\&#65533;19&#65533;\&#65533;&#65533;`&#1273;&#65533;H&#65533;&#65533;&#65533;&#65533;&#65533;R!&#65533;L&#65533;&#65533;h&#65533;&#65533;O]&#1399;&#65533;&#65533;&#65533;L&#65533;&#65533;&#65533;&#636;&#65533;&#65533;^]&#65533;|&#65533;&#65533;]XS&#65533;&#65533;&#65533;&#65533;&#29780;9=&#65533;1]&#65533;?&#65533;2&#65533;&#65533;R&#65533;&#65533;mG&#65533;&#1569;.&#65533;&#65533;&#65533;+&#65533;&#65533;N&#65533;f&#65533;&#65533;	&#1495;&#65533;W&#65533;&#65533;&#1159;s&#65533;&#65533;&#65533;p&#65533;v&#65533;;&#65533;&#65533;@&#65533;&#65533;&#65533;Z%&#65533;$^&#65533;&#65533;.&#65533;}^&#65533;w&#65533;x&#1957;q&#65533;&#65533;&#65533;t.&#65533;s&#65533;&#65533;&#708;&#65533;&#65533;<&#252;&#65533;{&#65533;&#65533;&#958;&#65533;J&#65533;&#445;`d&#65533;&#65533;_&#65533;P~&#1920;&#65533;+&#2031;&#65533;&#65533;2^&#65533;&#65533;&#65533;}&#65533;;&#65533;4&#65533;&#65533;&#65533;P&#65533;&#65533;&#1166;&#65533;r">&#65533;&#65533;&#65533;&#65533;-&#65533;&#65533;&#65533;7z&#65533;2}a&#65533;&#1703;W&#65533;f&#65533;&#65533;&#65533;H&#65533;&#65533;&#65533;&#65533;&#65533;&#65533;4&#65533;&#65533;!j"&#65533;&#65533;\&#65533;&#65533;&#65533;l&#65533;&#65533;&#65533;&#65533;K&#65533;&#65533;n&#65533;&#65533;S&#65533;&#776;>&#65533;&#65533;&#65533;~&#65533;#O&#65533;u&#65533; &#65533;&#65533;&#65533;&#65533;~6I&#65533;&#65533;&#65533;&#65533;U~#3&#65533;&#65533;&#65533;&#65533;Z&#1911;,&#65533;&#65533;&#65533;&#65533;&#65533;&#1181;&#65533; &#65533;&#65533;&#65533;&#65533;_&#65533;&#65533;m&#65533;l&#65533;o&#65533;u&#65533;>&#65533;&#65533;&#65533;&#65533;&#65533;&#65533;&#65533;&#1519;&#65533;A&#65533;&#65533;&#65533;&#65533;A&#65533;&#65533;5'Fm&#65533;&#65533;x&#65533;&#65533;&#65533;n&#65533;&#58120;n&#65533;&#65533;n&#65533;P&#65533;&#65533;.&#65533;&#65533;&#65533;5L&#65533;d&#65533;&#65533;&#65533;x&#1012;c&#460;&#65533;l#&#65533;&#883;69&#65533;&#65533;&#994;&#65533;,m`F&#65533;zV&#65533;l&#65533;&#65533;:?&#65533;&#65533;{&#65533;&#65533;&#65533;&#65533;&#65533;&#65533;&#65533;>$&#65533;_&#65533;&#65533;&#65533;&#679;&#65533;%&#65533;&#65533;&#65533;&#758;&#20154;&#65533;v&#65533;&#65533;&#65533;&#65533;&#65533;8&#65533;a&#65533;&#65533;#&#65533; d_&#65533;m&#65533;&#65533;&#65533;&#65533;&#65533;&#65533;&#65533;&#65533;&#65533;&#65533;&#65533;&#65533;io&#65533;q&#65533;&#65533;&#65533;&#65533;S&#65533;&#65533;&#65533;	&#65533;&#687;&#65533;&#65533;^/,&#65533;|&#65533;&#65533;&#1033;&#65533;&#65533;&#65533;.&#65533;&#65533;&#65533;&#65533;&#65533;.&#65533;&#65533;
K&#65533;&#2039;j&#65533;^&#65533;&#65533;&#65533;&#65533;e$&#65533;&#65533;&#65533;&#65533;&#65533;K/h&#65533;&#65533;Dx&#65533;&#62119;&#65533;&#65533;&#2027;&#65533;_&#65533;&#65533;e`&#65533; ]G<&#65533;&#65533;&#65533;]9&#65533;
l%`&#65533;&#65533;&#65533;&#65533;&#65533;&#65533;&#65533;&#65533;&#65533;&#65533;&#65533;&#65533;Z&#65533;&#65533;&#65533;&#65533;V&#65533;'htESs0&#65533;7"&#65533;&#65533;&#65533;&#65533;&#65533;O&#65533;O&#65533;&#65533;&#65533;&#187;&#65533;&#65533;L&#65533;&#65533;&#65533; &#65533;&#65533;&#1008;=&#65533;hn&#65533;&#1574;&#65533;&#65533;&#1831;&#65533;&#65533;&#65533;o&#65533;al&#65533;&#65533;>&#65533;&#65533; &#65533;~&#65533;Y&#65533;<&#65533;
&#65533;&#65533;&#65533;#&#65533;&#65533;(&#65533;&#65533;&#65533;&#65533;&#65533;&#65533;&#65533;70&#65533;&#199;&#65533;
=&#65533;#&#65533;bE4&#65533;<&#65533;&#1265;&#65533;&#65533;{6\&#65533;P$#A#y&#65533;8&#65533;&#65533;&#65533;J&#65533;p@&#65533;B&#65533;\&#43827;&#65533;&#65533; &#65533;&#65533;&#20273;H&#65533;&#507;&#65533;&#65533;&#65533;U&#244;hR&#65533;*-&#65533;&#65533;&#65533;&#65533;HB1:&#65533;&#65533;p`&#65533;~&#65533;&#65533;&#65533;*&#65533;&#65533;~&#65533;"6&#65533;V/cj&#1774;EFW&#65533;d&#65533;z1[&#65533;4X&#65533;&#65533;8q&#65533;&#65533;6&#65533;c'V\&#65533;&#65533;&#746;&#65533;&#65533;<&#65533;gN)QyR&#65533;Y&#1188;V&#65533;$kz&#65533;&#65533;b&#65533;&#65533;]RRl&#65533;&#65533;k&#65533;&#65533;cw64:$J&#65533;&#65533;U&#65533;&#65533;&#65533;H&#1058;&#65533;&#65533;0&#65533;j9&#65533;9&#65533;_uj&#65533;j&#65533;E&#65533;==^y&#65533;&#65533;Y&#65533;
&#65533;N&#65533;B&#65533;&#65533;6&#65533;a&#65533;&#65533;<&#65533;&#65533;qg`E&#65533;^&#65533;s&#65533;&#65533;&#65533;&#65533;>-&#65533;w&#65533;&#65533;e&#65533;f&#65533;Y&#65533;&#65533;&#65533;F&#65533;&#65533;h&#65533;&#65533;&#1784;1d&#65533;U&#65533;&#65533;8--&#65533;&#65533;t&TU[w&#65533;ahA&#65533;&&#65533;H4&#852;&#65533;&#65533;)&#65533;&#65533;nQ&#65533;ag*V&#65533;&#65533;#&#65533;&#65533;&#65533;Q/&#65533;C&#65533;&#65533;%&#65533;&#65533;jB&#65533;\&#65533;&#65533;=&#65533;R1L&#476;&#65533;&#65533;M&#65533;&#65533;[&#65533;J!&#65533;&#65533;;&#65533;\&#65533;&#65533;&#65533;X&#65533;rV{&#65533;&#65533;&#65533;^}&#356;&#65533;e|&#65533;&#65533;&#65533;e.&#65533;&#65533;&#65533;_&#65533;4C&#65533;5Y(g&#65533;&#65533;%&#65533;&#900;CIB&#65533;t&#65533;&#65533;&#65533;Xv+z&#65533;&#65533;9&#65533;&#65533;&#10341;%&#65533;C2B&#65533;&#1801;>&#65533;&#65533;-v&#65533;\&#65533;
8&#65533;&#1874;,eiI4p&#65533;&#65533;b&#65533;<&#65533;t>&#65533;&#65533;&#65533;&#65533;&#65533;E&#1379;F&#65533;=&#65533;&#65533;Pj&#65533;v)	&#65533;j	TI&#65533;&#234;&#65533;M&#65533;|&#65533;y&#65533;}s&#65533;)&#65533;uE&#65533;&#65533;/&#65533;0&#65533;vkZ&#65533;&#65533;TTS&#65533;a&#65533;+.c&#65533;&#65533;&#65533;&#65533;&#65533;:&#65533;&#65533;&#65533;az&#65533;&#65533;Q&#65533;&#65533;&#65533;&#65533;2JS<2&#65533;F&#65533;&#65533;+&#65533;&#65533;V&#65533;&#65533;&#65533;&#65533;&#65533;&#65533;&#65533;&#65533;$L&#65533;w&#65533;&#64172;&#65533;&#65533;qG&#65533;&#65533;&#1795;&#65533;&#65533;j&#65533;&#65533;K!g&#65533;&#65533;(I&#65533;O&#65533;&#65533;:&#65533;G&#65533;Y9.&#65533;qn&#65533;&#65533;&#706;&#65533;&#65533;&#65533;&#65533;&#65533;\&#65533;&#65533;&#65533;Z&#65533;f&#65533;&#65533;&#65533;&#65533; |&#65533;2&#65533;D&#65533;&#65533;cI%&#65533;<CjL&#65533;&#65533;P&#65533;+&#552890;&#65533;&#1021;&#65533;Bi\5;&#52324;&#65533;&#65533;&#1586;&#65533;&#65533;)H&#65533;X&#65533;&#65533;b&#65533;
&#65533;&#65533;!&#65533;&#65533;&#65533;g<&#65533;&#65533;&#906;G&#65533;O&#65533;&#65533;&#65533;&#65533;&#65533;&#65533;&#65533;&#65533;&#65533;&#1644;'&#65533;4&#65533;&#65533;x/&#65533;)[&#65533;,&#65533;&#65533;T&#65533;1e&#543;_&#65533;s&#65533;Q&#65533;&#65533;N^L&#65533;&#65533;&#65533;&#65533;&#99258;&#65533;U&#65533;&#65533;&#65533;&#1325;<\&#65533;&#65533;*&#65533;S&#65533;L&#65533;&#65533;&#65533;as$;v&#65533;&#1798;&#65533;&#65533;&#65533;&#65533;&#1939;P5e&#65533;g&#65533;_s&#51217;u&#65533;iwK&#65533;&#65533;&#65533;&#65533;|&#65533;ZM&#65533;<8Gx&#65533;&#65533;&#65533;&#65533;}x7&#65533;.&#65533;2&#65533;&#65533;&#65533;&#65533;0&#65533;o&#65533;&#65533;&#65533;&#65533;G&#65533;&#65533;;s&#65533;&#65533;&#65533;&#65533;K&#65533;&#65533;&#1287; ;U&#65533;z&#65533;^&#65533;V8_&#65533;^&#65533;k &#65533;z&#65533;&#65533;&&#65533;&#65533;Es3&#65533;x70&#65533;E"n&#65533;&#65533;u&#65533;v&#65533;&#65533;U&#65533;A&#65533;{&#1049786;&#65533;m&#65533;zx&#65533;auf8B&#65533;|J &#65533;&#65533;&#65533;&#65533;&#65533;p}_@&#65533;&#65533;&#65533;D&#65533;&#65533;=&#65533;&#65533;&#65533;&#65533;&#65533;&#65533;&#65533;&#1285;&#65533;&#65533;&#1844;&#65533;x&#65533;&#65533;&#65533;X\&#65533;Hw&#65533;&#65533;&#65533;cuRA&#65533;d&#65533;&#65533;&#65533;&#65533;E&#65533;w&#65533;&#65533;Fe&#65533;&#20833;\&#65533;c&#65533;6&#65533;A&#1457;mm&#65533;T&#65533;j&#65533;&#65533;*Py&#65533;&#65533;&#65533;&#65533;&#65533;B&#65533;R]?&#65533;&#65533;"q&#65533;&#65533;\y&#65533;{Q&#65533;&#65533;L6&#65533;w&#65533;pY$ 8&#65533;&#65533;&#65533;'5&#65533;rK{V&#65533;%&#65533;&#65533;r&#65533;D"!&#65533;&#65533;3*J@W&&#1495;&#65533;*&#65533;RzZ&#65533;&#65533;v&#65533;H^&#65533;&#65533;r&#65533;0%H&#65533;&#65533;P&#65533; &#65533;&#65533;&#65533;
&#65533;Lj&#65533;&#65533;&#65533; 
C&#822;B&#65533;&#65533;&#1307; &#65533;&#65533;B&#65533;&#528;%&#1467;X&#65533;,&#65533;4Z&#65533;&#65533;L&#65533;')&#65533;t&#65533;r&#65533;&#65533;&#1298;&#65533;H&#65533;S&#65533;&#1172;&#65533;)O9&#65533;)&#65533;L&#65533;&#65533;D&#65533;&#65533;&#65533;&#65533;+&#65533;&#65533;+H&#65533;B&#65533;&#65533;&#65533;-4{}&#65533;&#65533;e<&#65533;&#65533;&#65533;&#65533;&#65533;&#65533;oh&#65533;&#65533;&#39649;^t&#65533;-&#65533;LhNs&#65533;&#65533;&#65533;&#65533;y&#65533;&#65533;*&#65533; &#65533;&#65533; 7&#423;r&#65533;m&#65533;&#65533;&#65533;B&#65533;&#65533;<&&#65533;:B&#65533;&#65533;x&#65533;&#65533;&#65533;&#1107;&#65533;&#65533;'?{&#65533;&#677;&#65533;LL&#65533;&#65533;&#65533;@&#65533;G&#65533;WR@&#65533;D-&#65533;X&#65533;&#65533;E&#65533;>T&#65533;&#65533;&#670;D&#65533;a&#65533;C3&#65533;9&#65533;&#65533;
&#65533;&#65533;&#65533;&#355;)XhB&#704;&#65533;&#65533;&#65533;[&#65533;&#65533;WKg&#65533;&#65533;vn&#65533;]6&#457;S&#65533;*M&#65533;$&#65533;&#65533;e+&#65533;&#65533;&#65533;&#65533;&#65533;&#65533;c:&#65533;&#65533;S@URO&#65533;jV&#65533;4z&#65533;"&#65533;&#65533;dj)&#65533;&#65533;&#65533;&#65533;E&#65533;&#65533;&#65533;&#65533;-*&#160;X&#65533;%&#65533;&#65533;&#65533;	&#65533;b&#65533;	&#65533;-CC&#65533;.wve&#65533;hm&#65533;&#65533;&#65533;x&#65533;&#65533;"&#65533;&#65533;&#65533;^&#65533;Z&#65533;47&#65533;D@&#65533;s&#65533;&&#65533;&#65533;&#65533;&#65533;w|&#65533;{B&#65533;"&#65533;&#65533;&#65533;a&#65533;&#1783;!R{&#1907;
y&#65533;W&#65533;]6&#65533;&#65533;&#65533;,moy,)0&#65533;&#65533;&#65533;,&#65533;g&#65533;UR&#65533;7&#65533;Ql&#65533;&#65533;[NTw&#65533;&#65533;5O^&#65533;&#65533;&#65533;&#65533;&#1526;z&#65533;&#65533;&#65533;)&#65533;:q&#65533;u&#65533;&#356;Z3&#65533;&#65533;&#65533;T&#65533;3l&#65533;rIa&#65533;^&#65533;&#65533;(F&#65533;&#65533;&#65533;&#65533;&#65533;&#65533;Rs&#65533;	&#65533;&#65533;JM&#1332;f*&#65533;U7ow&#889;X&#65533;&#65533;X&#65533;>i;&#65533;&#65533;/yd&#65533;&#65533;&#65533;&#65533;X&#65533;0&#65533;V&#65533;&#1224;&#65533;&#65533;+NZ}&#65533;&#65533;/P&#65533;Y&#65533;&#65533;&#65533;Z&#65533;R&#65533;&#65533;XEt]&#65533;&#65533;5&#65533;&&#1452;t	&#65533;&#65533;Ax&#65533;F`&#65533;&#65533;+s[&#65533;&#65533;&#65533;&#65533;#&#65533;0&#65533;a&#65533;&#1644;GM"&#65533;&#65533;0b&#65533;&#65533;&#65533;&#65533;&#65533;V&#65533;&#65533;PG&#65533;&#65533;RiTo%&#65533;W&#65533;T&#65533;&#65533;5$&#65533;	C;&#65533;&#65533;tIK;<v2HGfs&#65533;&#65533;&#65533;Y'&#194;Y&#65533;kV>&#65533;&#65533;&#65533;&#65533;L&#65533;ZQ(+&#65533;&#65533;&#1534;Sj&#65533;&#65533;qf_R7&#65533;&#65533;v&#65533;&s&#65533;&#65533;8O&#65533;&#65533;&&#65533;u+_DOW&#65533;&#65533;&#65533;p&#65533;&#65533;&#65533;&#1973;&#65533;h&#65533;.&#65533;n/&#65533;la%&#1721;&#65533;#&#65533;&#65533;&#65533;&#65533;q&#65533;&#65533;;6&#65533;&#65533;&#65533;MSo(&#65533;&#65533;i&#65533;nH&#1661;qS,&#65533;&#65533;&#65533;PU&#65533;&#65533;eLA&#65533;Tf&#65533;Z&#65533;&#65533;&#65533;&#65533;Gy&#65533;[&#65533;0[&#65533;5A
&#65533;Sz&#65533;>&#65533;&&#65533;]&#9159;<&#65533;dv&#65533;y2gh&#65533;&#65533;&#65533;$w&#65533;&#65533;&#65533;&#65533;=o;G&#65533;&#65533;>&#65533;s&#65533;&#65533;&#65533;&#65533;&#65533;:&#65533;A&#65533;*&#65533;&#65533;&#65533;&#65533;c&#65533;(#&#65533;&#65533;X&#65533;3&#1886;&#1299;&#65533;&#65533;Msz&#65533;&#65533;&#65533;)&#65533;!i&#65533;&#65533;&#2006;&#65533;,r/&#65533;`<&#65533;j6&#65533;f&#65533;j9(&#65533;=&#65533;} &#65533;&#65533;;Kg&#65533;&#65533;2&#65533;T&#65533;&#65533;^&#65533;&#65533;&#50552;&#65533;S&#65533;U&#65533;&#65533;'~&#65533;&#65533;,W0v]&#1297;&#65533;&#65533;}&#65533;&#65533;o&#65533;C&#65533;&#65533;&#65533;&#65533;&#890;&#65533;&#65533;|&#65533;z&#65533;en&#65533;&#39837;&#65533;|&#65533;&#65533;6M&#65533;&#65533;&#1754;&#65533;3/&#907;&#65533;&#65533;R&#65533;/<]&#65533;&#65533;&#65533;$:~&#65533;d &#65533;&#1572;Cv=4iF&#65533;&#65533;G&#65533;&#1267;&#65533;&#65533;H&#65533;&#65533;Q-~&#65533;&#44997;&#65533;v&#65533;5&#1947;x&#65533;U2&#65533;&#65533;n&#65533;&#65533;&#65533;&#65533;q&#65533;&#65533;&#65533;&#65533;6&#65533;&#65533;&#65533;&#65533;&#359;'&#770;&#493;&#65533;&#65533;0&#65533;
&#65533;&#65533;a&#65533;->&#65533;&#65533;&#65533;&#65533;&#65533;&#65533;;&#65533;&#65533;&#65533;/0&#65533;&#65533;!G&#65533;&#65533;&#65533;&#65533;x&#65533;Gy&#65533;w>&#65533;&#65533;m&#65533;#OW&#65533;&#65533;&#65533;'?&#65533;i&#65533;6=&#65533;&#65533;<&#65533;V&#65533;&#65533;u&#65533;&#65533;szT*1&#65533;*&#65533;&#65533;G	{&#65533;Ex&#65533;&#65533;&#775;f&#65533;Fx&#65533;%f8&#65533;l@j D&#65533;&#65533;qugkS&#65533;}&#65533;&#65533;@&#65533; &#65533;}&#65533;# +h`&#65533;erjF
	hz&#65533;&#65533;n5&#65533;~&#65533;&#65533;[&#65533;Uv&#65533;; guyypu6QigQ&#65533;E&#65533;&#65533;Q&#65533;S&#65533;R&#65533;?&#65533;|&#65533;&#1472;&#65533;&#65533;B&#65533;\&#65533;)&#65533;&#65533;zN&#65533;"5T{&#65533;Wc&#65533;&#65533;&#65533;@Y&#65533;&#65533;&#65533;&#65533;o*2* &#65533;M<&#65533;&#65533;6N5g[ s&#65533;ep&#65533;E&#65533;&#65533;hA7nRH&#65533;l&#65533;&#65533;~&#65533;&#65533;G&#65533;KJ&#65533;I&#65533;&#65533;(&#65533;&#65533;&#65533;eqi&#65533;&Hh&#65533;&#65533;&#65533;&&#65533;v&#65533;O&#65533;w\&#65533;q&#65533;f&#65533;v&#65533;G&#65533;s&#65533;&#65533;&#65533;EtU&#65533;&#65533;&#65533;&(W~?&#65533;&#65533;&#65533;&#65533;&#65533;\&#1029;h&#65533;Xk&#65533;Ee8&#65533;b&#65533;4&#65533;h&#65533;&#65533;\&#65533;fs&#65533;7|8&#65533;y&#65533;&#65533;y&#65533;#&#65533;&#65533;&#1417;3Wn&#664;P&#65533;&#526;&#65533;w	&#65533;vWpBXR&#65533;d&#65533;&#65533;X&#65533;auS&#65533;[&#65533;&#65533;i&#65533;W&#65533;/&#65533;#UgqF2&#1720;7&#65533;Rxs&#65533;4&#65533;v&#65533;g|&#65533;$&#65533;&#65533;&#33128;FWCu
z&#1029;{.&#65533;&#65533;/&#65533;GC$&#65533;&#65533;VO&#65533;&#65533;&#65533;X9&#1314;3O&#65533;&#65533;&#65533;&#65533;#0~x&#65533;&#65533;bV&#65533;&#65533;&#1427;&#65533;x4B0n&#65533;&#65533;&#65533;W&#65533;6&#65533;&#65533;&#65533;&#65533;&#65533;&#65533;-@&#65533;aX.-&#65533;&#65533;w~&#65533;&#65533;&#65533;gym&#65533;$op&#65533;&#65533;&#65533;&#65533;~&#65533;&#65533;|?&#65533;z9&#65533;&#1365; &#65533;&#65533;&#65533;&#65533;&#65533;)ui&#65533;&#65533;]&#65533;F=&#65533;45&#333;io&#65533;&#65533;yV9&#65533;'&#65533;&#1592;y.&#65533;&#65533;&#65533;&#65533;1&#65533;r6 s&#65533;&#65533;0&#65533;\_I9&#65533;&#65533;&#65533;&#65533;YW*&#65533;fyl&#1192;&#65533;&#65533;&#65533;_&#65533;|`&#65533;
&#65533;X &#65533;"&#65533;&#1042;&#65533;&#65533;&#65533;&#65533;1&#65533;S&#65533;p|&#65533;&#65533;&#65533;&#1540;h&#65533;&#65533;QXrb&#65533;h&#65533;XF&#65533;&#65533;&#65533;h&#65533;&#65533;&#65533;]&#65533;~d&#65533;~[D&#65533;9y&#65533;b&#65533;&#65533;&#65533;y&#65533;[&#65533;&#65533;Ty&#65533;+ &#65533;W)0&#65533;x&#65533;&#65533;a&#65533;2	ci&#65533;&#65533;c&#65533;&#65533;x&#65533;&#65533;&#65533;&#65533;&#1609;&#65533;&#65533;zm&#278;u&#65533;&#65533;U&#65533;u&#65533;&#65533;&#65533;&#65533;H&#65533;&#65533;&#65533;&#65533;&#65533;&#65533;&#65533;&#65533;1=5%&#65533;&#65533;E&#65533;)&#65533;y&#65533;&#18704;v	mN0&#65533;&@&#65533;&#65533;YhH&#65533;&#65533;&#65533;&#65533;I<&#65533;&#65533;R&#65533;`y&#65533;&#65533;l&#65533;&#65533;&#65533;&#65533;&#65533;&#65533;&#65533;$&#38482;&#65533;&#65533;&#65533;dD&#65533;&#65533;\2&#65533;Wv&#65533;C&#65533;&#65533;&#65533;&#65533;SV&#65533;?&#65533;	&#65533;&#65533;&#65533;u&#65533;&#65533;Vb&#65533;&#65533;i&#65533;Y&#65533;&#65533;&#65533;&#611;&#65533;&#65533;n&#1849;&#65533;&#65533;9&#65533;JY&#65533;>&#65533;&#65533;&#65533;H&#65533;&#65533;&#65533;&#65533;&#65533;bi5&#65533;7g&#65533;&#32021;&#65533;&#65533;&#65533;&#1629;&#65533;&#65533;&#65533;E&#65533;&#65533;'&#65533;C	&#65533;$&#65533;&#1092;&#65533;WB*&#65533;0?&#65533;B&#65533;UHgN&#65533;&#577;v&#65533;&#65533;&#65533;)&#65533;&#65533;8j&#65533;E&#65533;&#65533;&#65533;r&&#65533;GZ.&#65533;7&#65533;&#65533;0&#65533;,&#65533;|1:&#65533;&#65533;&#65533;|Q&#65533;&#65533;&#65533;&#65533;v0&#65533;Xh&#65533;M&#65533;&#65533;&#65533;IW&#65533;&#65533;z|JQ!&#65533;&#65533;E'&#65533;&#65533;G&#65533;&:&#65533;&#354;&#65533;tp&#65533;&#1624;;I&#65533;&#65533;C&#65533;&#65533;&#65533;t~&#65533;#&#65533;%&#65533;l&#65533;&#65533;~&#65533;yl&#65533;w&#65533;D&#42739;&#65533;r&#65533;&#65533;&#65533;&#65533;&#65533;*&#65533;&#65533;X&#65533;ZY&#65533;aW&#65533;&#65533;9&#65533;&#967;&#65533;H&#65533;&#65533;(&#65533;&#65533;'&#65533;&#65533;1~&#65533;&#65533;&#65533;Ij#&#65533;&#65533;hZ&#65533;&#14771;'u!&#65533;U&#65533;&#65533;&#65533;bS&#65533;r&#65533;r&#65533;&#65533;9&#65533;&#65533;&#65533;&#65533;&#65533;w &#65533;&#65533;&#31049;&#65533;&#65533;&#1384;&#65533;&#65533;y&#65533;_&#65533;&#65533;zSY&#65533;&#65533;&#65533;r&#65533;&#65533;&#953;[&#65533;&#65533;d&#65533;&#65533;Z&#65533;9-(&#65533;&#65533;&#65533;ak[F&#65533;&#65533;f&#65533;&#65533;4&#65533;5&#65533;&#65533;&#65533;xb:a&#65533;&#65533;CY&#65533;&#65533;Y&#65533;GI&#65533;&#65533;h&#65533;&#1254;&#65533;&#65533;&#65533;&#65533;f&#65533;&#1968;v &#65533;&#65533;Uj&#1126;'&#1513;&#65533;r8v]z&#65533;eG&#65533;&#65533;Hz)&&#65533;Z&#65533;&#65533;&#65533;aj0&#65533;&#65533;&#65533;Aon&#65533;o&#65533;&#65533;Q&#65533;&#65533;&#65533;&#65533;#&#65533;V&#65533;&#65533;&#65533;u&#65533;&#65533;0&#65533;&#1444;&#65533;&#65533;Z&#65533;Y!z&#65533;)&#65533;&#65533;&#65533;&#65533;Cm&#65533;&#65533;H&#65533;&#65533;I&#65533;`9&#65533;&#65533;z&#65533;&#65533;&#65533;*7aK#&#65533;&#1698;k&#1847;&#65533;&#65533;J&#65533;\&#65533;&#65533;3&#65533;?~&#65533;
&#65533;&#65533;&#65533;J:&#65533;Gt&#281;x&#65533;&#65533;&#65533;&#65533;&#65533;&#65533;BI&#65533;f&#65533;&#65533;&#65533;y&#65533;&#65533;&#65533;&#65533;&#1512; W&#65533;&#678;&#65533;&#65533;&#65533;&#65533;|v)6 {&#65533;Ii&#65533;s&#65533;H&#65533;]:&#65533;&#65533;&#65533;&#65533;k&#621;b&#65533;&#65533;P&#65533;&#65533;&#65533;&#65533;HukZ&#65533;&#65533;&#65533;&#65533;&#65533;7&#65533;[&#757;&#65533;&#44397;&#65533;g&#65533;&#65533;b&#65533;&#65533;&#65533;)&#65533;+j&#65533;&#65533;&#65533;&#65533;q[&#65533;:&#65533;*&#65533;&#65533;&#65533;&#65533;&#65533;&#65533;&#65533;[&#65533;&#65533;i&#65533;&#65533;&#65533;s[&#65533;&#65533;'P&#65533;A%&#65533;&#65533;_&#65533;?&#65533;&#65533;&#65533;&#65533;&#65533;&#65533;&#65533;&#65533;&#65533;[Oh&#65533;&#65533;&#65533;&#65533;&#65533;:&#65533;&#65533;&#65533;&#65533;#&#704;&#65533;k4f&#65533;;I&#65533;&#65533;;&#65533;&#65533;HC&#65533;f&#65533;:&#65533;&#65533;&#187;&#65533;&#65533;&#65533;&#65533;[&#65533;&#65533;G&#65533;*&#65533;&#65533;([&#65533;)&#65533;&#65533;&#683;&#65533;&#65533;S&#804;&#65533;&#65533;H&#65533;dH"&#65533;&#65533;M&#65533;6&#65533;&#65533;z&#65533;&#38588;&#65533;5of;Y5qk#/f&#65533;&#65533;9
&#65533;&#65533;yi+j]p&#65533;&#65533;Inok&#65533;&#65533;&#65533;|M&#65533;&#65533;&#1083;{&#65533;0h&#65533;&#65533;&#65533;&#65533;&#65533;&#65533;&#65533;&#65533;$&#65533;&#65533;&#48138;&#65533;&#65533;&#65533;&#65533;Z&#65533;%&#65533;&#65533;Y&#65533;&#65533;&#1626;&#65533;&#65533;p&#65533;*&#65533;&#65533;W&#65533;&#65533;c &#65533;Cu&#65533;x&#65533;&#65533;K&#340;&#761;{&#65533;Uz&#65533;&#65533;1(&#65533;l[&#65533;|&#65533;&#65533;&#65533;&#65533;&#65533;W&#65533;^&#148364;&#65533;&#65533;B&#65533;R&#65533;&#65533;X&#65533;&#65533;&#825;#<&#65533;*f&#65533;&#65533;J&#65533;]&#65533;Xly&#65533;bW&#65533;&#65533;:&#65533;sz{8&#65533;p&#65533;&#65533;q&#65533;&#65533;&#65533;'&#65533;&#65533;5&H&#65533;'Q&#65533;&#65533;&#65533;O&#65533;&#65533;&#65533;&#65533;h&#65533;&#65533;/_,&#1778;&#65533;v&#520;L&#182;%&#65533;Q|[&#65533;&#65533;&#65533;&#65533;;
({&#65533;\&#65533;^&#65533;&#65533;&#65533;&#65533;&#65533;B&#1098;-:&#65533;LE&#65533;&#65533;&#65533;2i&#65533;&#1791;Nhtc&#65533;M^&#65533;&#65533;D&#65533;&#65533;&#65533;|&#65533;&#65533;&#1619;&#65533;&#65533;&#65533;&#65533;&#65533;&#65533;&#65533;&#65533;&#65533;:&#65533;&#1787;&#65533; L&#65533;&#65533;&#65533;&#65533;"&#65533;&#297;&#65533;&#65533;i&#65533;&#65533;&#606;=K&#805;&#65533;&#65533;H&#65533;&#65533;k&#791;l&#65533;y&#65533; HG&#65533; &#65533;&#65533;&#65533;&#65533;4&#65533;&#65533;i-U&#235;l&#243;&#65533;&#65533;&#65533;&#65533;'e&#755;&#65533;k&#65533;&#439;&#65533;&#65533;{L&#65533;d&#65533;&#65533;')&#65533;E&#65533;&#65533;;&#65533;g&#65533;&#1024;w&#65533;&#873;&#65533;&#65533;&#65533;&#65533;&#65533;&#65533;&#65533;9&#65533;&#65533;&#65533;&#65533;&#65533;+&#65533;&#65533;&#65533;&#65533;T&#65533;&#65533;&#65533;&#65533;&#65533;=&#65533;?t&#1535;;&#65533;&#65533;&#65533;&#65533;&#65533;'G68&#65533;;]&#65533;:X&#65533;&#44854;&#65533;	.G&#1764;&#65533;&#65533;&#65533;&#65533;&#65533;&#65533;l&#65533;&#65533;&#65533;&#65533;8'&#65533;y&#65533;&&#1045;&#65533;&#65533;,&#65533;G&#65533;&#632;&#65533;'&#1812;r&#65533;|j)"&#65533;&#65533;&#65533;&#65533;n&#65533;c4&#65533;{&#65533;J&#65533;&#65533;&#65533;4&#65533;&#65533;d&#65533;0&#65533;&#65533;*&#65533;(&#65533;S\&#65533;`x&#65533;&#64296;9M&#65533;7&#65533;&#65533;E&#65533;&#65533;b&#65533;&#65533;8&#65533;&#65533; &#65533;6z&#65533;:&#65533;2&#65533;&#65533;[&#65533;v&#65533;&#65533;E&#65533;In&#65533;&#65533;J&#65533;&#384;kZ&#2044;8&#65533;V&#65533;&#65533;&#65533;&#65533;
&#1137;~l&#65533;&#65533;[&#65533;\&#65533;(&#65533;&#65533;&#65533;!&#65533;&#65533;Mn&#65533;&#65533;&#65533;z&#65533;e=&#65533;m&#65533;&#1423;&#65533;&#65533;&#65533;j&#65533;&#65533;- &#65533;&#65533;&#65533;&#65533;
&#65533;|\&#65533;6&#65533;&#65533;&#65533;H&#65533;&#65533;&#65533;h&#65533;^&#65533;&#65533;&#65533;&#65533;&#65533;k&#65533;&#65533;&#1509;&#65533;&#65533;&#65533;&&#1539;&#65533;#!e&#1543;&#849;&#65533;&#65533;!#%&#65533;&#65533;i)X&#65533;f&#65533;&#65533;&#65533;&#65533;F]&#65533;&#65533;&#65533;&#65533;l6mAJ&#65533;&#65533;&#65533;\&#65533;&#65533;&#65533;9&#65533;&#65533;n&#65533;&#65533;&#65533;&#65533;&#65533;td&#65533;&#65533;&#65533;7&#65533;H=P>#&#65533;&#65533;&#65533;&L&#65533;&#65533;P&#65533;&#65533;V&#65533;r&#65533;f&#65533;=]&#65533;&#65533;&#65533;&#65533;&#65533;&#466;&#766;&#65533;&#65533;&#65533;&#65533;&#65533;&#65533;]M&#65533;&#65533;]&#1420;<&#65533;&#65533;&#65533;.&#65533;&#65533;&#65533;&#65533;aL;&#65533;z|&#65533;N&#65533;&#65533;&#65533;&#65533;&#65533;&#65533;&#65533;&#65533;6&#65533;;&#65533;R&#65533;&#65533;&#65533;&#65533;^&#65533;*&#65533;&#65533;&#65533;&#65533;&#65533;&#65533;&#65533;&#65533;&#65533;)&#65533;|&#65533; &#65533;&#65533;&#65533;&#65533;A&#65533;&#65533;C&#65533;&#65533;gn&#65533;&#65533;&#65533;-&#65533;&#65533;&#65533;6&#65533;&#65533;g&#65533;&#65533;&#65533;~>.&#65533;&#65533;&#65533;&#65533;+&#838;&#65533;&#65533;&#1034;&#1691;i&#65533;A&#65533;#N&#65533;&#65533;M&#65533;&#65533;q{!&#908;&#1923;/&#65533;*S&#65533;r2&#65533;&#65533;&#65533;&#65533;&#65533;8&#65533;:&#65533;&#65533;e&#65533;N&#559;=&#65533;&#65533;&#65533;&#65533;w&#65533;jH&#639;[&#2039;&#65533;2
h&#1435;&#65533;&#1515;&#65533;&#65533;Y&#65533;&#65533;&#65533;C&#65533;&#65533;MtX&#65533;\dm&#65533;&#65533;&#65533;5 ;L&#65533;&#65533;-&#65533;&#65533;o&#65533;&#1992;&#65533;xi&#65533;	
&#65533;&#65533;}4R&#65533;J&#65533;&#65533;&#65533;&#65533;m&#65533;&#65533;y.&#65533;]&#65533;nf&#65533;&&#65533;&#65533;&#65533;&#65533;&#325;&#65533;&#65533;&#65533;&#28080;&#65533;&#65533;Z_$&#65533;&#65533;&#65533;&#65533;&#11805;&#1737;&#65533;&#65533;r&#65533;&#65533;ad1&#65533;D&#65533;&#65533;&#65533;v&#65533;&#65533;&#65533;&#65533;o&#65533;&#65533;4.&#65533;v&#952;&#65533;&#65533;v.&#65533;^&#65533;k&#1874;&#65533;Q&#681;&#65533;Ta&#65533;&#65533;K&#65533; !?&#65533;1&#65533;Y&#65533;&#65533;&#65533;!C,&#65533;&#65533;\&#65533;A/[[|&#65533;&#65533;&#65533;9&#65533;&#1605;&#700;&#65533;#&#1198;&#65533;E&#65533;&#65533;&#43667;&#65533;&#65533;N&#65533;&#65533;&#65533;&#65533;&#65533;n&#65533;&#65533;&#65533;}&#65533;&#65533;&#65533;&#65533;&#65533;&#65533;&#65533;&#65533;&#65533;]&#65533;wH&#65533;&#65533;Y&#65533;X`&#65533;n2&#65533;\&#65533;&#65533;{&#65533;M&#1213;&#65533;&#1801;^v&#65533;&#65533;>n&#65533;&#65533;&#65533;&#65533;&#65533;
&#65533;&#65533;&#65533;&#65533;w&#65533;&#65533;&#65533;&#65533;2g}&#65533;&#789;&#65533;&#65533;&#65533;&#65533;&#65533;&#65533;@5s&#65533;n&#65533;"_&#65533;&#65533;&#65533;&#65533;{/&#65533;&#65533;JL&#65533;q&#65533;,o&#65533;HKN&#65533;&#65533;7&#65533;vA&#65533;;&#65533;&#65533;&#65533;q&#1615;&#65533;&#759;>O,&&#65533;	&#65533;&#65533;@&#65533;&#65533;n&#65533;&#65533;&#65533;&#65533;^&#65533;Y&#65533;>O&#65533;&#65533;~&#65533;&#65533;[&#65533;a&#65533;&#146;ot~a_&#65533;&#36680;&#65533;&#65533;&#65533;~LX}G&#65533;K&#65533;&#65533;M&#1724;?&#65533;&#65533;	&#65533;&#65533;'&#65533;
&#65533;P&#65533;X,&#65533;&#65533;yN&#65533;&#65533;&#65533;&#65533;3,&#65533;(Db&#65533;>&#65533;&#65533;&#65533;&#65533;Q&#65533;X&#65533;s&&#65533;&#48706;&#65533;&#65533;i&#65533;&#65533;&#65533;`,Q&#65533;&#65533;e%&#65533;`	I&#65533;&#65533;a&#65533;j&#65533; b&#65533;&#65533;&#65533;&#65533;&#65533;<&#65533;&#65533;&#65533;&#65533;l>&#65533;&#65533;&#65533;&#65533;&#65533;n&#65533;&#65533;&#65533;&#65533;`&#65533;&#65533;D&#65533;&#65533;&#65533;^&#65533;-	&#65533;&#65533;;&#65533;+&#65533;	^\3U&#564;&#65533;&#65533;&#65533;&#499;?q&#65533;&#1194;&#65533;&#65533;(&#1335;&#65533;&#65533;&#1013;&#65533;&#1516;z&#65533;&#65533;&#65533;{&#65533;&#65533;&#65533;Z&#65533;&#65533;&#65533;&#65533;&#65533;&#65533;&#65533;}V&#65533;&#65533;&#65533;e&#227;&#65533;&#65533;&#65533;_&#65533;#TS@PD &#65533;&#65533;s&$H'@C:2,@&#65533;h0&#65533;&#65533;&#65533;^9z&#1792;l&#65533;&#65533;&#1463;5&#65533;V&#65533;xf&#65533;&#65533;'O&#65533;x&#65533;&#65533;&&#65533;Gx&#65533;&#1652;&#65533;&#65533;&#1786;o:&#65533;z&#1124;&#65533;&#32802;H&#65533;&#65533;8&#692;h&#65533;&#65533;6&#65533;4j&#65533;g&#65533;U&#65533;X&#65533;P&#65533;CW&#65533;
'`&#65533;v9B&#65533;l&#65533;#&#65533;:4(`&#65533;&#1714;a&#65533;Fu&#65533;&#65533;&#65533;&#65533;we&#65533;&#65533;G&#65533; &#65533;~?&#65533;T6&#65533;&#65533;a&#65533;y,mU&#65533;X&#65533;[9&#65533;&#65533;&#65533;/U&#65533;y{&#65533;&#1723;O&#65533;/&#65533;&#65533;9&#65533;&#65533;8o&#65533;L&#65533;&#65533;s&#65533;PU&#65533;5V	&#65533;k&#65533;/&#65533;&#65533;NW&#1205;i&#1834;e&#65533;&#65533;<&#65533;&#65533;pFTx&#65533;&#65533;&#65533;&#65533;&#65533;)Z&#65533;i&#14029;&#65533;&#65533;&#1774;&#65533;+&#65533;j&#65533;&#65533;&#65533;&#65533;uL&#65533;E&#1353;&#65533;w&#65533;&#15690;&#65533;S[n.&#65533;&#65533;)&#65533;&#2036;&#65533;&#65533;~<&#65533;&#65533;KYQ%	&#65533;&#65533;B\p&#65533;&#65533; Zot[>(&#65533;s&#65533;m&#65533;&#65533;&#65533;>d&#65533;1&#65533;A&#65533;$&#65533;=&#65533;	b&#1325;&#65533;)/B&#65533;&#65533;S!&#65533;&#65533;Ii&#65533;W&#65533;&#65533; &#65533;y7&#65533;H	&#65533;&#65533;&#65533;&#65533;&#200;ZJ&#65533;&#65533;&#65533;&#65533;4&#65533;IR~&#65533;p&#65533;z&#65533;}89&#1636;&#65533;YF&#65533;8&#65533;&#20707;|&#2004;(&#65533;A&#65533;)PI&#65533;&#65533;&#65533;Qt&#65533;&#65533;A6Y&#65533;&#65533;#l@j&#65533;&#65533;E&#65533;&#65533;Q&#65533;&#65533;&#65533;&#65533;Ih\&#65533;&#65533;&#65533;y&#65533;YmXvY&#65533;&#65533;U&#65533;&#65533;Sx&#65533;&#65533;vZ&#65533;	&#65533;&#65533; Xi&#65533;aE8!&#65533;@:t*\rzd&#65533;&#65533;&#65533;dv&#65533;&#65533;,'*&#65533;"&#65533;&#65533;^&#65533;&#549;h&#65533;&#1561;=}&#65533;&#1421;&#65533;&#65533;&#65533;&#65533;&#35707;&#65533;G&#846;&#65533;%&#65533;&#1223;&#65533;6&#65533;&#65533;jK&#65533;f&#65533;g&#65533; *&#65533;^]r&#744;&#65533;&#65533;&#675;&#65533;&#65533;&#65533;	&#65533;q&#65533;&#65533;t&#65533;IH &#65533;&#65533;&#65533;P&#65533;oJ&#65533;V[90&#65533;b&#65533;&#65533;Q&#65533;&#65533;&#65533;&#65533;&#65533;&#65533;h{&#65533;&#65533;&#65533;&#65533;lj&#65533;&#65533;&#65533;V&#65533;&#65533;^&#65533;&#65533;&#65533;&#65533;rl&#65533;&#65533;j&#65533;&#65533;&#65533;&#65533;&#65533;\U7-&#1536;&#6694;&#65533;&#65533;j&#65533; L&#65533;&#65533;&#65533;*W&#65533;&#65533;&#65533;B+a&#65533;&#65533;qb&#65533;&#65533;&#65533;&#65533;'&#65533;p&#65533;1^*&#65533;&#65533;T&#65533;&#65533;&#65533;&#27408;?&#65533;Ml&#65533;1&#65533;&#65533;&#65533;;&#65533;&#65533;&#65533;&#65533;Po&#65533;K&#65533;&#65533;&#65533;&#65533;&#65533;2z&#65533;&#65533;6E&#65533;&#65533;&#65533;p&#65533;;&&#65533;a&#65533;h&#1737;KC&#65533;?g.&#65533;&#65533;a&#65533;
D&#65533;C&#65533;`Gg)c&#65533;&#65533;&#65533;z
&#65533;B~U&#65533;&#65533;&#65533;b&#65533;&#65533;&#65533;&#65533;B3&#65533;&#65533;&#65533;K&#65533;&#1969;S)dr&#65533;$oz&#65533;&#65533;M_`&#65533;&#65533;+[&#36010;&#65533;&#65533;<s&#65533;&#65533;&#65533;lB\v&#65533;&#65533;lI&#65533;&#65533;<&#65533;(d&#65533;&#65533;7&#65533;N&#65533;&#65533;O&#65533;G$&#65533;&#65533;&#65533;&#65533;&#65533;&#65533;&#65533;f&#65533;&#65533;&#65533;&k&#65533;&#65533;&#65533;(6&#65533;&#65533;k~<.&#65533;i&#65533;&#315;t&#65533;&#65533;&#65533;\&#65533;/w&#65533;&#65533;&#1021;uL&#65533;Y&#65533;&#65533;&#65533;&#65533;&#65533;&#65533;n:&#65533;&#65533;t&#65533;&#65533;U(&#65533;&#65533;I&#65533;$T&#65533;&#65533;	&#65533;&#65533;&#65533;}&#65533;d{&#65533;2&#1534;.k^&#65533;&#1558;i@7&#65533;&#65533;&#65533;Ny&#65533;"&#65533;&#65533;D&#65533;&#65533;&#65533;&#65533;Bq&#65533;]&#65533;&#65533;23&#65533;&#65533;
B(&#65533;w0&#1620;&&#65533;&#65533;[&#65533;&#1287;&#65533;&#65533;-&#65533;&#65533;y&#65533;y&#65533;&#65533;'&#65533;MO&#65533;F&#65533;&#65533;&#65533;&#65533;.&#65533;4.[&#65533;&#65533;&#65533;&#65533;&#65533;&#65533;cq(&#65533;&#65533;&#65533;g&#65533;q>&#65533;&#65533;&#65533;k&#65533;"=&#65533;?&#65533; &#65533;&#65533;+i<Q&#65533;&#65533; (&#65533;B&#65533;&#65533; &#11206;d&#65533;`&#65533;&#65533;)&#65533;&#65533;&#65533;>>&#65533;J)&#65533;&#65533;cQ&#65533;`&#52299;?D$"&#65533;'>&#65533;&#65533;j&#65533;&#65533;S'&#65533;1L&#65533;&#65533;%&#65533;J+R&#65533;&#65533;&#65533;&#65533;v&#65533;z!&#860;&#65533;&#65533;Nj&#525;&#65533;K&#65533;&#65533;&#65533;h&#65533;&#65533;U h`&#65533;!&#65533;(&#65533;D&#65533;&#65533;&#65533;"&#65533;&#65533;&#65533;&#65533;&#748;&#65533;&#65533;SC&#65533;&#65533;6#s&#65533;%[p&#65533;&#65533;I&#65533;yqq&#65533;&#65533;&#65533;@&#65533;&#65533;&#65533;E9&#65533;&#65533;Ud&#65533;&#65533;&#65533;5&#65533;&#65533;&#65533;+cH !&#65533;[*&#65533;&#65533;&#65533;/&#65533;#q3bQFN-&#65533;rBdR&#65533;&#65533;	&#65533;&#65533;q&#1737;&#65533;0&#65533;&#65533;&#65533; v&#65533;tJ?E&#65533;&#65533;U&#65533;NT&#65533;&#272;(&#738;&#65533;O&#65533;,.m&#65533;(&#65533;&#65533;&#65533;mF&#65533;<P&#65533;S$8KZ&#65533;&#65533;2YLb&#65533;(=&#65533;.&#65533;VC&#65533;&#65533;&#65533;&#65533;K1j&#65533;<&#65533;&#65533;&#1805;&#65533;)&#65533;-&#65533;e&#65533;f &#65533;g&#65533;&#65533;i&#65533;G&#65533;$&#65533;&#65533;&#65533;&#65533;%&#65533;&#65533;&#65533;&#65533;&#65533;&#65533;	&#65533;&#65533;g"^&#65533;&#65533;&#65533;&#65533;&#65533;q,&#65533;?&#65533;<)O&#65533;+&#65533;e&#65533;&#65533;&#65533;&#65533;!&#65533;&#65533;&#807;N]t0&#65533;>&#65533;&#65533;&#65533;_A;H:K&#912;&#65533;&#65533;2^-N&#65533;&#65533;&#65533;&#1420;&#65533;&#65533;Ea)M&#65533;&#65533;&#65533;G&#65533;&#65533;\&#65533;E&#65533;&#32805;p~b&#65533;&#65533;YcD&#65533;&#65533;&#65533;&#1190;
s&#65533;*&#65533; I&#65533;&#65533;T&#65533;&#65533;hKk&#65533;&#65533;&#65533;&#65533;EF8R2&#65533;x&#65533;"&#65533;&#65533;&#65533;b&#65533;XR3&#65533;&#65533;t@	ag&#65533;7&#65533;F&#65533;&#65533;&#65533; j&#65533;&#65533;&#65533;&#65533;&#65533;3l`&#65533;cv&#65533;&#65533;U&#65533;&#65533;&#65533;=&#570;oI*KL&#65533;Eq&#65533;m&#853;&#65533; &#65533;u&#65533;:&#65533;d&#1327;&#65533;z&#65533;*&#65533;&#65533;&#65533;I&#65533;&#65533;&#65533;&#65533;A2*y&#65533;l&#65533;&#65533;&#393;)&#65533;&#65533;&#65533;,u&#65533;L&#65533;&#65533;&#65533;&#408;s&#65533;&#65533;E"N&#65533;&#65533;&#1713;&#65533;&#65533;}&&#1091;&#65533;&#65533;&#65533;&#65533;f&#65533;&#156;V.6&#65533;.n:4b&#65533;&#65533;]R*	&#65533;p&#65533;m&#65533;EM1U&#65533;&#65533;z&#65533;kIW&#65533;X']&#65533;&#65533;&#65533;K&#65533;&#65533;rF&#65533;&#65533;TC&#65533;o7&#65533;K&#65533;&#65533;&#1568;&#65533;&#720;d&#65533;&#65533;%&#65533;&#65533;&#65533;&#65533;&#65533;zcH&#21022;&#65533;&#65533;&#65533;&#613;,&#65533; u&#65533;&#65533;&#65533;'&#65533;q6&#32098;&#65533;8&#1636;&#65533;&#65533;&#65533;5&#65533;F'&#65533;u&#826;&#65533;-&#45174;&#302;TK&#65533;-,UV+&#65533;&#65533;&#65533;?d&#65533;o;[+&#65533;&#65533;]mZ&#65533;&#65533;	&#65533;T&#65533;&#65533;&#65533;G&#65533;zU;&#65533;K&#65533;&#65533;&#65533;&#65533;l&#65533;C&#65533;&#65533;&#65533;V&#65533;&#65533;S&#65533;&#65533;&&#65533;&#65533;&#65533;&#65533;tDW&#65533;&#65533;!/K&#65533;&#10475;mWY&#65533;}d&#27348;&#65533;l&#65533;&#65533;&#65533;b&#65533;&#65533;e&#65533;cyU&#65533;8X&#65533;k&#846;&#65533;pT&#65533;p&#65533;&#65533;J4&#65533;L7&#65533;Yp&#65533;0&#1874;&#65533;io&#65533;&#65533; &#65533;7Q&#65533;&#65533;cg&#65533;&#388;&#65533;hM&#65533;n&#65533;&#65533;&#65533;&#60423;&#65533;yJZ&#1787;&#65533;&#65533;b&#65533;y8&#65533;(&#65533;6&#65533;a&#65533;t}'j`&#65533;h&#65533;&#65533;e&#1001;&#65533;K&#65533;&#65533;&#65533;O&#65533;E&#65533;W1PX&#65533;2&#65533;i&#65533;&#65533;&#65533;&#65533;&#65533;5&#65533;|r`GEV&#65533;<"_s&#65533;&#65533;C7&#65533;D&#65533;&#65533;*&#65533;k&#65533;&#65533;&#65533;&#65533;&#65533;&#65533;&#65533;lJX&#65533;&#65533;&#65533;&#65533;]&#65533;~7&#65533;h&#65533;&#65533;r&#65533;&#65533;7&#65533;&#65533;&#65533;&#65533;j7&#65533;ik[&#65533;;&#65533;}&#65533;m&#65533;w&#65533;X&#65533;&#65533;&#65533;&#65533;7&#65533;}f&#65533;&#65533;m&#65533;5Aw&#65533;i[&#65533;&#65533;&#65533;0Q&#65533;&#65533;V=&#65533;S&#65533;&#65533;&#65533;x&#65533;9=.~dL&#65533;&#65533;:&o&#65533;&#65533;&#65533;l&#65533;&#65533;Vc	l&#65533;C|J&#65533;&#65533;&#65533;@.H&#65533;&#65533;&#65533;r&#65533;~&#65533;<3&#65533;&#65533;&#65533;m.&#319;&#65533;&#65533;&#65533;&#65533;&#65533;&#65533;Nqu&#987;L&#65533;&#65533;&#885;&#65533;&#57508;c&#65533;&#65533;X&#65533; &#65533;M&#65533;&#65533;&#1497;&#65533;EG&#65533;6YAn&#65533;&#65533;&#65533;V^&#65533;Q&#65533;{&#65533;&#65533;&#65533;y=&#65533;'&#65533;Aq&#65533;&#65533;w&#65533;&#65533;&#65533;	#L&#65533;&#65533;&#65533;&#65533; &#65533;1&#65533;&#65533;{&#65533;&#65533;&#65533;&#65533;&#65533;&#65533;.+W&#65533;&&#65533;&#65533;&#65533;&#65533;)&#65533;|&#65533;G&#65533;{&#65533;T/)t&#65533;&#65533;&#65533;&#950;X&#65533;&#1349;&#65533;&#65533;K&#65533;f&#65533;0'&#65533;z&#65533;&#65533;'&#65533;&%&#65533;&:g{0V|	&#65533;~&&#65533;x&#65533;&#65533;w&#65533;gg%h&#462968;g@X/&#385;&#65533;'&#65533;h&#65533;&#65533;v&#65533;&#65533;o^u&#65533;&#65533;V&#65533;j&#65533;T&#65533;,g&#65533;&#65533;\&#65533;&&&#65533;vOkU}:}&#65533;Z~&#65533;}G&#65533;'k&#65533;&#65533;[&#65533;&#65533;)Hx &#65533;&#65533;;NXQ&#65533;urR(_&#1280;&#65533; &#65533;W,8&#65533;h&#65533;9&#65533;&#65533;Xe&#65533;&#65533;&#65533;N0&#65533;l&#65533;6&#65533;bm&#65533;3S&#65533;g@&#65533;&#65533;&#65533;B(&#65533;}&#65533;)&#65533;t1&#65533;b7?&#65533;V{,&#65533;&#65533;i&#65533;&#1346;l&#512;&#65533;&#65533;TF3&#65533;&#65533;&#65533;&#65533;hWc'dtP&#65533;A-&#65533;&#65533;v&#65533;.&#65533;e&#65533;<&#65533;&#65533;7&#65533;p&#65533;&#65533;Zo&#65533;'&#65533;~}wP&#65533;&#65533;dy&#65533;&#65533;GN&#65533;&#1284;T&#65533;&#65533;W&#65533;'wZv&#65533;u&#65533;&#65533;=y3z&#65533;	[&#65533;N&#65533;[`a8&#65533;&#65533;&#65533;&#65533;b&#65533;k&#65533;m)&#65533;&#65533;&#65533;&#65533; &#65533;&#65533;&#65533;+&#1536;&#65533;x|&#65533;w8&#65533;kp&#65533;*&#65533;&#65533;&#65533;&#65533;!&#65533;&#65533;8&#65533;a&#65533;}zD@&#65533;&#65533;h&#65533;`OD|&#65533;$z&#65533;0&#65533;&#65533;/&#65533;&#65533;5&#65533;p&#65533;&#65533;&#65533;&#65533;F6&#65533;h
he&#65533;Zf&#65533;&#65533;&#65533;&#65533;u&#65533;d&#65533;&#65533;&#65533;&#65533;k0&#65533;&#65533;x&#65533;W&#65533;S&#65533;;&#65533;&#523;&#65533;&#65533;#C&#65533;qG!&#65533;}n&#65533;&#65533;e%2s&#65533;Hs&#65533;(&#65533;&#65533;}Z,X5p&#65533;v&#65533;+&#65533;8&#65533;vmL&#65533; &#65533;}{&#1555;&#65533;o&#1640;&#65533;&#1840;&#65533;U&#65533;&#1672;7&#65533;g&#65533;T:x&#65533;T%Df&#65533;&#65533;&#65533;n.5Z&#65533;&#65533;^&#65533;&#65533;&#65533;(U &#65533;&#65533;&#65533;%&#65533;;&#65533;}b&#65533;E&#65533;|'~&#65533;&#65533;g%&#65533;qe"&#65533;[&#65533;&#65533;Uv&#65533;&#65533;l&#65533;>&#65533;&#65533;ED/&#65533;$&#65533;&&#65533;#&#65533;&#65533;&#65533;@&#65533;7&#65533;k&#65533;yr&#65533;\&#65533;(&#65533;X)6&#65533;&#65533;(BIGYT2&#65533;&#65533;&#65533;&#65533;&#65533;x&#65533;@&#65533;&#65533;&#65533;t{&#65533;x&#65533;&#65533;&#65533;j&#65533;HSMy>o4&#65533;H?&#215;&#65533;&#65533;&#65533;N&#65533;&#65533;&#65533;&#887;&#65533;T&#65533;g&#65533;&#65533;DeY&#65533;&#65533;[&#65533;i&#65533;&#65533;&#65533;\}&#65533;&#65533;&#65533;D&#65533;&#65533;&#65533;&#65533;|&#65533;&#331;&#65533;T&#65533; z&#65533;kir&#65533;&#1425;&#65533;=-wy&#65533;&#65533;\V7&#65533;<0a&#65533; &#65533;&#65533;4gf&#65533;	z&#65533;&#65533;j&#65533;[[&#65533;H^&#65533;&#65533;&#65533;&#28699;&#65533;5&#65533;&#537;%&#269;A&#65533;rD&#65533;&#65533;(&#65533;XA&#65533;&#65533;ga6=&#65533;`&#65533;&#65533;D&#65533;&#65533;&#65533;dX&#65533;h&#65533;&#65533;&#65533;&#65533;Y&#65533;&#65533;Eu&#65533;Yz&#65533;%&#65533;_Yc&#65533;&#1505;&#65533;76&#65533;e&#65533;&#65533;&#65533;Xa&#65533;&#65533;&#65533;C&#540;)Bp&#65533;F-&#65533;!#Qw	&#65533;&#65533;x&#65533;z&#65533;~&#65533;&#279;^>&#65533;&#65533;- &#65533;&#580;"Y&#65533;&#65533;%<&#65533;&#65533;	&#65533;&#65533;I8&#65533;	n&#65533;9g&#65533;&#65533;b&#65533;	&#65533;&#65533;c&#65533;Zz&#65533;n&#65533;&#65533;@y&#65533;1u&#65533;&#65533;&#65533;&#1626;&#65533;'&#65533;&#65533;ra&#404;&#65533;&#65533;&#65533;J&#65533;&#65533;wP&#65533;&#65533;Y&#65533;Wt&#65533;n&#65533;&#65533;*:&#65533;V$]&#65533;(SB&#65533;&#65533;k&#65533;4&#65533;	7;>k&#610;&#65533;&#65533;tJ(&#65533;)A&#65533;8)&#65533;&#65533;@&#65533;&#65533;Z&#65533;&#65533;&#65533;&#65533;&#65533;&#1418;{&#611;?zX
W&#65533;&#65533;G&#65533;n&#65533;G&#65533;G&#65533;&#65533;&#65533; &#65533;&#65533; 3&#65533;.9l&#65533;9N$&#65533;&#65533;R&#42923;j&#65533;&#65533;9&#65533;&#65533;&#65533;&#65533;&#65533;O&#65533;&#65533;t}&#65533;]Z=&#65533;&#65533;&#65533;&#65533;U&#65533;&#65533;&#65533;0R&#232;&#65533;&#65533;b&#671;gZ&#65533;&#65533;\9=
<&#65533;x&#65533;$&#65533;&#65533;&#65533;}}*&#65533;&#65533;iO&#65533;&#65533;K&#65533;&#65533;&#65533;&#65533;&#65533;|&#65533;&#65533;&#65533;&#65533;&#65533;&#65533;&#65533;g&#65533;&#65533;<&#65533;
#&#65533;y~&#65533;&#65533;}&#65533;;&#65533;j&#65533;&#65533;&#65533;&#65533;*&#65533;::&#65533;&#65533;X&#65533;&#65533;9_&#65533;@4&#65533;zH&#65533;&#65533;&#65533;&#65533;&#65533;&#65533;&#65533;8&#65533;&#1444;a@&#65533;&#65533;&#65533;hv:.$&#65533;&#65533;B &#65533;&#65533;&#65533;uIb&#65533;&#65533;&#65533;&#65533;:&#65533;T#P&#65533;&#65533;I&#65533; &#65533;yj&#65533;kv&#65533;VD6kzZU&#65533;&#65533;&#65533;[J&#65533;&#65533;7gy'&#612;&#65533;&#65533;&#65533;&#65533;&#65533;&#46747;&#65533;&#65533;1&#65533;&#65533;&#65533;&#1697;&#65533;:!
&#65533;&#65533;&#65533;&#65533;&#65533;j&#65533;d&#65533;T&#65533;&#65533;5&#65533;&#65533;&#65533;&#65533;&#65533;&#202;&#65533;j&#65533;&#65533;"Uc&#1912;x{!xh&#65533;&#65533;&#1559;&#1817;cY&#65533;{j fw&#65533;tTy&#65533;w&#65533;L&#65533;&#65533;N2&#65533;N&#65533;)&#65533;&#65533;L&#65533;E&#65533;(&#65533;7&#65533;&#65533;K&#65533;&#65533;&#65533;&#65533;&#1913;&#65533;M&#1730;jDC&#65533;S&#65533;z&#65533;b&#65533;&#65533;&#65533;3&#65533;&#65533;&#65533;'V&#65533;&#65533;Z@&#65533;&#65533;_&#1205;&#65533;&#65533;y&#65533;o#&#65533;o&#65533;S1&#65533;&#65533;{*&#65533;&#65533;
&#65533;&#686;Q[&#65533;)&#1134;&#65533;
56&#65533;}&#1717;&#65533;Da&#65533;u$C&#65533;;&#65533;z&#65533;Q&#65533;[0&#65533;&#1654;&#65533;&#65533;iq&#65533;H;&#65533;&#2224;&#65533;w&#65533;&#1638;j&#65533;&#65533;SOzw&#24612;&#65533;&#65533;&#65533;{&#65533;z&#1395;&#65533;&#65533;Epk&#65533;&#65533;&#65533;cE&#65533;&#65533;&#65533;&#65533;&#923;&#65533;b&#65533;&#65533;f&#65533;3&#65533;&#65533;&#65533;^s&#65533;0&#1529;&#65533;a&#65533;&#45045;5&#65533;&#65533;&#65533;&#65533;&#65533;'&#65533;&#65533;	&#65533;TR&#65533;&#65533;)&#65533;&#23226;&#65533;&#65533;6&#65533;q&#65533;&#65533;&#38981;&#65533;&#65533;Z
&#65533;&#40830;&#46766;&#1052;&#65533;&#65533;+1
&#65533;&#65533;&#65533;&#65533;&#65533;4&#65533;2h&#65533;C&#1777;&#65533;|&#285053;{&#65533;b"}
+?&#65533;&#65533;?x&#65533;&#65533;9&#65533;&#65533;"&#65533;#04&#65533;e&#65533;p	&#65533;pp&#1777;&#65533;+w3&#65533;g&#65533;zFC&#65533;!I%>&#65533;&#65533; &#65533;c&#65533;Z&#65533;&#65533;'&#65533;&#65533;&#65533;oS&#65533;Rjhf?Z<&#65533;&#65533;6&#417;[&#65533;&#65533;D&#65533;,&#65533;|`&#65533;&#65533;&#65533;]&#65533;&#65533;&#65533;&#65533;&#65533;&#65533;&#65533;&#65533;W&#65533;U&#65533; mZ&#65533;&#65533;n&#65533;$|&#65533;&#65533;9&#65533;
&#65533;&#65533;&#65533;r&#65533;u&#65533;&#65533;j&#65533;&#65533;&#65533;&#65533;&#65533;&#65533;&#65533;9&#65533;&#65533;
C&#65533;,&#65533;&#65533;&#65533;&#65533;K8&#65533;&#65533;&#65533;\o&#65533;&#65533;&#140;&#65533;u&#65533;3&#65533;&#65533;&#65533;&L&#65533;!&#65533;&#65533;f&#65533;&#65533;&#1499;7T&#65533;&#65533;P&#65533;vc&#65533;&#65533;&#65533;&#65533;v<&#65533;&#65533;&#65533;&#65533;&#65533;)&#65533;&#65533;&#65533;&#65533;>&#65533;'&#65533;<h&#65533;i&#65533;&#65533;=&#65533;,|&#65533;&#65533;&#65533;[&#65533;8&#65533;g&#692;s&#65533;&#65533;&#65533;{&#65533;6&#65533;VL&#65533;&#65533;j&#65533;W+&#65533;ZwGcE{[&#65533;&#65533;&#65533;<&#65533;,&#65533;&#65533;&#65533;&#65533;[&#65533;=&#65533;&#166;<&#65533;q&#65533;&#65533;&#571;&#65533;{&#65533;{&#65533;HR&#65533;&#65533;Ck&#65533;W<&#65533;&#65533;Z<68i0&#65533;#P&#65533;&#65533;EJ&#1139;|&#65533;v:&#65533;x{u&#65533;Xv&#65533;&#65533;a+&#65533;lV&#65533;&#65533;&#65533;&#65533;&#533;O&#65533;&#65533;&#65533;w&#65533;&#65533;&#65533;s&#65533;&#65533;&#65533;&#65533;&#65533;&#65533;vh&#65533;XJ&#65533;RT&#65533;&#65533;&#65533;&#65533;&#1817;&#65533;Fy&#65533;&#65533; &#65533;&#65533;&#65533;x&#65533;=m
&#65533;A&#65533;&#65533;9]&#65533;&#65533;b&#65533;&#65533;&#65533;I&#65533;&#65533;d&#65533; &#65533;&#65533;m&#65533;p&#65533;&#65533;,&#65533;Q:&#65533;&#814;g&#65533;?&#65533;&#65533;#&#65533;Zs:&#65533;p&#65533;&#65533;;C"{&#65533;<&#65533;<&#65533;&#65533;&#65533;&#1090;&#65533;uq&#65533;x&#65533;&#65533;&#65533;-[g&#65533;&#65533;V&#65533;&#65533;&#65533;&#65533;&#65533;&#65533;&#65533;&#65533;&#65533;\&#65533;mVu?p&#65533;}Z50&#65533;&#65533;O&#65533;Y'&#65533;&#65533;&#65533;O&#65533;k&#833;-&#65533;v&#789;&N&#65533;&#1877;&#65533;&#65533;&#65533;SK&#65533;>&#65533;&#454;5'&#65533;&#65533;&#65533;9&#65533;q&#65533;&#65533;&#917;&#65533;P&#65533;&#65533;&#65533;$&#65533;[&#65533;&#65533;&#65533;&&#65533;}&#65533;&#65533;
&#205;&#65533;&#591;&#65533;v6M&#65533;:&#65533;^&#65533;&#65533;z]&#65533;{&#65533;V&#65533;&#65533;&#65533;fK&#65533;
\%&#65533;l&#65533;&#65533;&#65533;&#65533;U&#65533;&#65533;&#1520;l&#65533;&#65533;x5
X&#65533;L&#65533;&#65533;d&#65533;&#65533;a]&#65533;vOW&#1083;W&#65533;j,&#65533;&#65533;&#65533;a&#65533;|&#2007;&#65533;&#65533;&#65533;&#65533;&#65533;&#65533;&#65533;&#65533;&#65533;&#65533; &#65533;v&#1051;&#65533;e&#65533;#&#65533;&#65533;&#65533;L&#65533;\&#65533;&#65533;&#65533;&#65533;:&#65533;&#65533;{f&\&#65533;&#65533;-&#65533;&#65533;w&#65533;&#65533;w`&#65533;0$&}&#65533;M&#65533;T&#65533;&#65533;&#65533;fm&#65533;&#65533;)\&#65533;M&#65533;&#65533;o&#65533;X&#65533;&#65533;%'K&#65533;&&#65533;}&#65533;&#65533;&#65533;&#1577;&#328;x&#65533;&#65533;&#65533;C&#65533;&#65533;&#65533;&#65533;&#65533;z&#65533;&#65533;&#65533;O&#65533;&#65533;&#65533;&#65533;M.&#65533;&#65533;&#65533;&#65533;&#65533;&#65533;&#65533;&#65533;>&#65533;m&#65533;&#65533;&#65533;&#50778;&#65533;&#65533;R9&#962;&#65533;Y<&#65533;%$M&#65533;u&#65533; &#65533;v&#65533;I&#65533;&#65533;|&#65533;&#65533;&#65533;I&#65533;Z&#65533;S4&#65533;&#65533;&#65533;b \b&#65533;&#65533;&#251;c&#65533;l&#65533;:&#65533;&#65533;#6c&#65533;&#65533;B &#374;;g&#65533;&#65533;&&#65533;&#65533;&#65533;&#779;&#65533;&#65533;S&#65533;]&#65533;&#65533;K19&#65533;&#65533;&#65533;&#65533;L1&#65533;#&#65533;&#65533;}[LG&#65533;&#65533;&#65533;G&#888;L&#65533;&#65533;&#65533;&#65533;&#65533;a&#65533;&#65533;>)&#65533;&#65533;F{&#65533;{&#65533;3&#62278;&#65533;&#65533;&#65533;&#65533;Du&#65533;U &#65533;&#65533;&#1806;&#65533;&#65533;WR&#65533;9&#65533;&#412;&#65533;&#65533;&#65533;+	&#65533;&#65533;&#65533;&#1893;&#65533;&#65533;&#65533;#b&#65533;&#65533;&#65533;&#65533;"&#65533;&#65533;&#65533;&#65533;X6&#65533;.5&#65533;M}&#65533;&#65533;u5~^dC&#65533;A,y&#65533;&#65533;&#65533;b^&#65533;)p&#65533;U&#65533;&#65533;&#65533;&#65533;&#65533;3&#65533;=.:u&#65533;&#65533;e&#65533;&#65533;&#65533;&#65533;&#65533;N&#65533;&#929;+A&#65533;;&#65533;&#65533;&#65533;&#65533;&#65533;&#65533;O&#65533;&#65533;Rfj\&#65533;8&#65533;v&#65533;&#65533;&#65533;&#65533;Z)E~&#65533;&#65533;R&#65533;&#65533;!}AGu&#65533;f&#65533;0&#1705;7&#65533;c&#65533;~&#65533;&#65533;H&#1411;&#65533;&#65533;&#65533;
&#65533;h&#65533;&#65533;k&#65533;&#65533;&#65533;4&#65533;n&#65533;&#65533;&#65533;^&#65533;&#65533;&#65533;>&#65533;&#65533;&#65533;&#65533;&#65533;k &#65533;6&#65533;w&#65533;g2&#65533;T^*aA&#65533;M&#299;&#65533;&#65533;&#65533;.$8sI&#65533;C&#65533;&#65533;f&#65533;29&#65533;&#1188;&#65533;&#65533;v&#65533;&#65533;x{&#65533;&#1500;8&#65533;&#65533;&#1725;&#65533;&#65533;&#65533;>&#65533;&#65533;A&#16861;z&#65533;=	&#65533;i&#65533;&#65533;rz&#65533;W&#65533;&#65533;X&#65533;&#65533;A&#65533;&#65533;~}&#65533;	&#65533;&#65533;8&#65533;&#65533;&#65533;&#65533;w&#65533;&#65533;&#65533;&#65533;kP&#65533;&#65533;&#65533;7X&#65533;,&#65533;&#65533;\&#65533;&#65533;a&#65533;O&#65533;&#65533;u\&#65533;S&#65533;&#65533;&&#65533;9&#65533;&#65533;}&#65533;K/bx8K&#65533;&#65533;&#128;&#32821;&#65533;&#65533;&#65533;a9&#65533;&#65533;&#65533;&#65533;&#65533;;&#65533;&#65533;nAT&#65533;&#65533;&#65533;&#65533;@,&#65533;l1&#65533;&#1442;&#65533;&#65533;y&#65533;&#65533;9&#65533;p/&#65533;&#65533;&#65533;N&#65533;&#65533;x&#65533;&#842;,&#65533;&#65533;}&#65533;zH&#65533;&#1720;&#65533;z&#65533;'&#65533; -&#65533;_&#65533;+&#65533;&#65533;/&#65533;&#65533;&#65533;FqL&#65533;O&#65533;&#65533;wv&#65533;b&#65533;&#65533;&#65533;&#65533;&#65533;&#65533;&#65533;E&#65533;O&#65533;&#65533;&#65533;	&#65533;&#65533;&#1646;&#65533;}&#65533;&#65533;	
&#65533;&&#65533;&--1w]&&#65533;)I&#65533;)y&#65533;&#65533;&#65533;y&#65533;NN&#65533;&#65533;F&#65533;;&#65533;&#65533;+	k&#65533;&#65533;&#65533;&#65533;&#65533;&#65533;&#65533;&#65533;<E&#65533;&#65533;N@@H&#65533;V%&#65533;`&#65533;&#65533;&#65533;&#65533;&#829;	j&#65533;&#65533;&#65533;U&#65533;&#1656;&#65533;E&#65533;&#1558;&#65533;&#65533;.&#65533;&#65533;&#65533;&#65533;&#65533;&#65533;(&#65533;U&#65533;&#65533;&#65533;&#65533;&#65533;&#65533;&#65533;/\&#65533;&#65533;&#65533;&#65533;&#65533;&#65533;&#65533;q&#65533;&#65533;[&#65533;"&#65533;&#65533;	&#65533;&#65533;Xx&#65533;!&#65533;&#65533;#&#65533;&#65533;&#65533;k&#65533;17&#65533;&#65533;&#177;&#65533;E|36z&#65533;&#65533;&#65533;GG&#65533;&#65533;&#65533;&#65533;&#65533;X&#65533;d&#530;0&#65533;&#65533;&#65533;&#65533;&#65533;;8&#65533;&#65533;&#65533;&#65533;pY&#65533;&#945;S	M]>&#65533;)[1E&#65533; t[(&#65533;SG&#65533;&#65533;&#1067;X&#65533;-M&#65533;&#65533;&#65533;&#1388;&#65533;N&#65533;&#65533; f&#65533;&#1318;\&#65533;&#65533;eV&#65533;&#65533;&#1783;=&#65533;"&#65533;;H&#65533;&#65533;x&#65533;5$&#65533;&#65533;&#65533;V&#65533;2&#65533;!O&#65533;&#65533;>&#65533;&#65533;&#65533;3]&#65533;&#461;O&#65533;u&#65533;&#65533;&#65533;nG &#65533;&#65533;&#65533;&#65533;"ad&#65533;=&#65533;&#65533;&#65533;&#65533;&#65533;<t8p&#65533;`&#65533;&#65533;&#752;m&#65533;&#65533;5Q
	&#65533;&#65533;&#65533;yb&#65533;&#1126;&#65533;&#65533;gM&#65533;Z&#65533;&]&#61143;&#65533;]&#65533;&#1057;Kd&#806;N9&#65533;|&#65533;&#1320;<&&#65533;/1&#65533;&#65533;B&#65533;&#65533;v&#65533;;&#65533;&#65533;H&#65533;&#65533;NN&#65533;&#65533;&#65533;I&#65533;TZ&#65533;z&#65533;N&#639;4*;@ &#65533;&#65533;+&#65533;h5o&#65533;&#65533;U&#65533;6&#65533;&#65533;9&#65533;DH&#65533;nX&#65533;GZs&#65533;&#18755;&#65533;&#965;q&#1479;{]]&#65533;&#65533;&#65533;_&#65533;&#65533;&#65533;P6&#65533;IbN&#65533;0&#65533;R&#65533;8&,&#65533;&#65533;p&#65533;et&#6351;n&#65533;&#65533;&#65533;	C&#65533;&#65533;&#65533;&#65533;&#65533;w&#65533;/&#65533;P9&#65533;&#632113;ecK&#65533;t&#65533;&#65533;eOr,&#65533;&#65533;y+Y&#65533;v&#65533;}&#65533;&#65533;r&#65533;&#23774;v+X&#65533;&#65533;#6T&#65533;_&#65533;5fFb&#65533;&#65533;&#65533;qd&#65533;wM&#65533;1&#65533;&#65533;?&#65533;w&#65533;A&#65533;&#65533;&#1225;&#65533;&#65533;6k&#65533;,&#65533;&#65533;
g&#65533;&#65533;&#65533;Wy&#65533;&#1445;v&#65533;)&#65533;f&#2556;&#65533;%V&#65533;&#1949;&#65533;&#65533;}&#65533;!&#1478;sy&#65533;*DyBW&#65533;&#65533;VbW&np&#459;&#65533;&#65533;M -&#65533;&#1635;b1>&#65533;s&#1416;&#15573;]&#611;&#65533;?&#65533;`&#1473;]Ac&#65533;&#65533;&#65533;&#65533;C&#65533;j&#65533;x&#65533;e7&#1700;;m7&#65533;&#65533;K&#500;&#65533;&#65533;&#65533;.&#65533;&#65533;&#65533;rh&#65533;j&#65533;&#65533;&#65533;9
:1&#65533;&#65533;b&#65533;,&#65533;&#65533;&#65533;&#65533;`'&#65533;&#65533;&#65533;'&#65533;&#65533;	&#65533;&#65533;&#65533;&#65533;&#1117;H&#65533;&#65533;&#65533;&#65533;&#65533;&#65533;&#65533;_&#65533;0&#65533;&#65533;9&#65533;9&#65533;&#65533;D!&#65533;&#65533;LmB&#65533;&#65533;&#65533;/;&#681;&#65533;
&#65533;
V&#65533;B&#65533;:&#65533;2rd&#65533;&#65533;4U&#65533;>3&#65533;}&#65533;&#65533;L&#65533;p&#65533;&#65533;2T&#65533;]o&#65533;&#65533;&#65533;&#65533;&#65533;e&#65533;&#65533;N[9&#65533;&#65533;&#65533;$2&#65533;&#65533;=&#65533;&#1225;]Y0&#65533;&#65533;&#65533;G&#65533;G&#641;&#65533;&#65533;&#65533;&#65533;&#65533;)&#799125;&#42907;7&#65533;{&#65533;&#65533;&#65533;jt;&#65533;&#65533;&#65533;&#65533;;1&#65533;y>\&#475;Xs&#65533;I9&#65533;&#65533;b&#65533;&#65533;  gw^^&#65533;2}DG*&#65533;&#65533;9&#65533; %'1GCr&#65533;&#65533;)r&#65533;&#65533;&#1932;A	&#65533;&:0&#65533;@n&#65533;1&#65533;&#65533;&#65533;&#65533;&#1833;&#65533;4&#2002;&#925;&#65533;z0L^!W0>&#1464;&#65533;(&#65533;4&#65533;Q&#65533;&#65533;t&#65533;?&#65533;&#1406;&#65533;&#65533;B&#65533;tRX$ {&#65533;&#65533;&#65533;&#65533;.&#65533;|d&#65533;"%&#65533;&#65533;&#65533;&#65533;&#1914;M	&#65533;&#590;&#65533;&#65533;&#65533;A&#65533;&#65533;  &#65533;&#65533;&#65533;qk\&#65533;f3&#65533;&#65533;&#65533;&#65533;aa&#65533;[i&#65533;&#65533;&#1929;A`&#65533;&#65533;^&#65533;Xg&#1441;oa5j
@&#65533;&#65533;&#65533;&#1205;&#41033;s`&#65533;P&#65533;&#65533;&#65533;a$u	q&#65533;&#65533;&#65533;&#65533;(.}r"&#65533;&#65533;&#65533;S&#65533;F&#65533;&#65533;-&#65533;&#65533;&#65533;<m&#65533;w&#65533;"&#65533;&#65533;p&#65533;&#65533;&#65533;ps&#65533;&#65533;V&#65533;7&#374;&#836;zX&#65533;&#65533;7&#65533;75]&#65533;G>&#65533;&#65533;m&#65533;&#65533;&#65533;8&#65533;&#65533;|&#65533;s&#65533;|&&#65533;&#65533;4~m&#65533;&#65533;&#65533;&#65533;5@t]&#65533;%&#65533;&#65533;V&#65533;&#473;z&#65533;g&#65533;C%
&#65533;&#65533;&#65533;&#65533;&#65533;&#65533;&#65533;&#1827;(&#65533;&#65533;&#65533;&#65533;I&#65533;9&#65533;&#65533;&#548363;&#65533;C&#65533;$&#65533;&#65533;&#1876;&#65533;H&#65533;&#65533;&#65533;m&#65533;&#65533;&#65533;&#65533;c&#65533;q&#65533;I&#65533;8&#65533;8&#65533;&#65533;&&#65533;&#65533;:&#478;&#65533;!&#65533;0f&#65533;Tg&#65533;F&#65533;P&#65533;&#65533;"&#65533;&#65533;h&#65533;&#65533;&#65533;bgI&#65533;D"&#65533;&#65533;&#65533;*%&#65533;WHZ&#65533;&#65533;7*&#65533;&#65533;mc^&#65533;&#65533;&#65533;&#65533;&#65533;
W\&#51338;&#65533;h&#65533;&#65533;\)7&#65533;&#65533;&#1713;&#65533;&#65533;F]&#65533;q!&#65533;i'&#65533;>&#65533; `K6&#65533;cn&#65533; B&#65533;&#65533;D&#65533;&#65533;t&#65533;&#65533;&#149;mh&#65533;&#65533;L("&#65533;&#65533;&#65533;H"&#65533;mk&#65533;&#65533;&&#65533;~Y&#65533;^&#65533;,A&#65533;&#65533;&#65533;N&#65533;&#65533;3&#65533;-^&#65533;&#65533; &#65533;&#65533;-d&#65533;&#65533;.	&#65533;&#65533;&#65533;nM&#65533; /;&#65533;:&#65533;*&#65533;F"=&#65533; &#65533;e #&#65533;AEs&#65533;&#65533;S&#65533;u&#65533;&#65533;<3b3E&#65533;B &#65533;z&#65533;N&#65533;Y&#65533;k&#65533;&#65533;Q&#65533;&#65533;7&#65533;&#65533;&#65533;Y&#65533;&#65533;&#65533;&#65533;Oy&#65533;`&#65533;&#65533;rc&#65533;l&#65533;&#1462;J$@&#65533;"&#65533;&#65533;uU&#65533;/&#65533;A5&#65533;&#65533;&#65533;YdhM&#65533;&#65533;MJ&#65533;&#65533;&#65533;&#65533;&#65533;`j&#65533;D&#65533;r	&#65533;D &#65533;?&#65533;I&#65533;s&#65533;8Nx&#65533;&#65533;*Z&#65533;D&#65533;&#65533;&#65533;]&#65533;t%Tic:MZ&#65533;pPt&#65533;&#65533;cK&#65533;&#65533;S:D3cV&#65533; R2&#65533;z&#65533;Y&#65533;fu&#65533;&#341;&SM1&#65533;Z&#65533;&#65533;&#1652;&#65533;	&#65533;z&#1773;&#65533;&#65533;/&#65533;z&#65533;&#65533;6M&#65533; K&#65533;&#65533;:&#65533;&#65533;&#387;&#65533;&#1261;&#65533;)k&#65533;	T&#65533;^&#65533;&#1819;a&#65533;&#1302;&#65533;u(&#65533;&#65533;&#65533;&#65533;&#65533;&#65533;j&#65533;&#65533;5l&#1558;&#65533;&#65533;&#65533;_z&#65533;&#65533;K&#65533;&#65533; &#65533;&#65533;R&#65533;&#65533;!J&#65533;&#65533;&#65533;F&#65533;V&#65533;&#1096;r"&#65533;NFc&#1775;=&#65533;r&#65533;&#65533;l&#65533;@[&#65533;&#65533;&#65533;&#65533;&#65533;&#65533;D&#65533;&#65533;&#65533;
&#1958;&#65533;&#65533;>&#65533;\E(&#65533;&#65533;&#65533;&#1431;&#65533;W&#65533;aT~&#65533;&&#65533;.U&#65533;&#65533;&#65533;&#65533;$&#65533;&#65533;I&#65533;Gz&#65533;&#65533;dE&#65533;&#65533;E&#65533;&#65533;&#65533;rf&#65533;&#65533;&#65533;&#65533;j"ueIl0&#65533;&#34063;&#65533;&#65533;&#65533;Zc&#65533;>S&#65533;7`&#65533;&#65533;,&#65533;.b&#65533;Af&#1633;f~&#65533;&#65533;&#65533;2re/P&#65533;&#65533; &#65533;8&#65533;&#65533;&#65533;&#65533;!@&#65533;s&#65533;F&#65533;Q&#65533;&#65533;&#65533;&#65533;&#65533;#V&#65533;&#65533;&#65533;&#65533;:&#17722;&#65533;E<&#65533;&#17884;Td-M&#65533;Z&#65533;Z&#65533;&#65533;&#65533;&#65533;-&#65533;t&#65533;rCg&#1400;&#65533;&s&#65533;os&#65533;[&#65533;&#65533;&#65533;&#65533;A4&#65533;&#65533;y&#65533;L%&#65533;&#65533;&#65533;&#65533;#&#65533;&#65533;&#65533;&#637;B7&#65533;P&#65533;u&#65533;&#65533;&#1383;qy0&#65533;&#65533;"Kk&#65533;  @k*&#65533;D(x&#65533;f&#65533;y&#65533;&#65533;nYf%&#65533;&#65533;&#65533;&#65533;W$&#65533;&#1798;\&#65533;&#65533;&#65533;&#65533;cl&#65533;&#65533;&#65533;&#65533;&#976;&#282;J&#65533;
&#65533;&#65533;&#65533;#&#65533;0&#65533;P /& &#65533;i&#65533;&#65533;&#65533;&#65533;%F7&#212;&#65533;&#813;&#65533;#&#65533;N0&#65533;&#65533;&#65533;&#65533;}x&#65533;S=r(&#65533;c^&#65533;N&#65533;&#65533;&#65533;&#65533;V&#65533;!&#65533;5Hg&#65533;I&#65533;XS&#65533;&#65533;&#65533;&#65533;Z&#65533;&#65533;&#65533;&#65533;>&v&#65533;&#65533;&#65533;&#65533;T&#65533;A2&#65533;&#42209;<);&#65533;9Z&#65533;5&#65533;&#65533;&#65533;&#1898;&#65533;"M&#65533;6&#65533;&#65533;^ &#65533;&#65533;
Y<7&#65533;F6&#65533;&#65533;&#65533;&#65533;B{$[o{&#65533;&#65533;JP&#65533;&#65533;H7],(2&#65533;&#65533;]&#719;&#65533;&#65533;!&#65533;&#65533;&#65533;z&#65533;	&#65533;4(&#65533;s&#65533;&#65533;&#737;&#65533;"$y'&#65533;&#65533;&#65533;&#65533;o&#65533;1S&#65533;j&#65533;&#65533;&#65533;&#65533;&#589;U&#65533;byd&#65533;&#65533;&#65533;&#65533;&#65533;&#65533;9&#65533;l&#65533;&#65533;H&#65533;&#65533;&#65533;&#65533;&#825;JS&#65533;]&#1085;&#65533;&#65533;&#65533;~&#65533;d&#65533;&#65533;B&#65533;k&#65533;&#65533;&#65533;E&#65533;&#65533;/&#65533;&#65533;^&#65533;&#11481;&#65533;<i{&#65533;&#65533;&#65533;&#65533;D8u&#65533;&#65533;&#65533;k{&#65533;Um&#65533;&#65533;&#65533;&#65533;x&#65533;&#65533;9!&#65533;&#65533;&#1149;&#65533;$f&#65533;}d!&#65533;8f|.&#65533;;'HT&#65533;Z&#65533;g@&#65533;=x&#65533;_&#65533;&#65533;&#65533;&#65533;4 /&#65533;d%&#65533;X&#65533;&#65533;r&#65533;&#65533;$&#65533;&#65533;d8P &#65533;&#65533;&#65533;D&#1152;&#65533;&#65533;&#65533;w &#65533;&#65533;<BvU&#65533;&#65533;d&&#65533;&#65533;!)&#65533;d&#65533;#X&#65533;&#65533;W&#65533;&#65533;gz!!H&#65533;&#65533;i&#65533;&#65533;&#65533;&#65533;>&#65533;=H &#65533;u8Hi&#65533;&#65533;x&#65533;&#65533;L&#65533;&#65533;{hlG|@W&#65533;D|I&#65533;&#65533;&#65533;RU&#65533;|&#65533;&#65533;{5eONPW&#1510;(&#1527;Q&#65533;$+_/)r&#65533;>NP> pF&#65533;Fo&#65533;V&#65533;ZWx&#65533;v&#65533;Q&#65533;7,h U&#65533; SR`wf&#65533;&#65533;%i%Yx&#65533;P&#65533;&#65533;6S}7&#65533;&#199;*vT*&#65533;&#65533;&#65533;c1&&#65533; &#65533;lHA^!yzH&#65533;&#65533;>&#65533;d&#65533;&#65533;&#65533;&#65533;:X&#65533;K&#33310;&#520;&#65533;&#65533;i&#65533;a2&#65533;u}&#65533;w&#65533;&#65533;h&#65533;@&#65533;&#65533;(&#65533;&#65533;&#65533;\&#65533;&#65533;&#628;\&#65533;R&#65533;&#65533;Vl@XtS|~HU&#65533;mP&#65533;S&#65533;&#65533;B&#65533;&#65533;GX&#65533;o&#65533;&#65533;fE0&#65533;c8-f&#65533;YS&#65533;yL&#65533;&#65533;&#65533;$O&#65533;&#65533;&#65533;&#65533;7Q&#65533; &#65533;"&#65533;a g&#65533;&#65533;H&#65533;6H&#65533;&#65533;_&#65533;E&#65533;&#65533;&#65533;&#65533;@`z&#65533;Pq&#65533;x$&#65533;&#65533;&#65533;&#65533;
&#65533;V&#65533;/&#65533;&#65533;&#65533;&#65533;H&#65533;&#65533;x&#65533;41&#65533;&#65533;&#1544;
(&#65533;&#208;&#65533;"&#65533;3X&#65533;&#1616;&#65533;&#65533;-iiV&#65533;&#65533;&#65533;z&#65533;x&#65533;K&#65533;&#65533;&#65533;&#65533;&#65533;i&#65533;&#65533;<)&#65533;&#65533;[&#65533;&#65533;J&#65533;&#570354;jDgL&#65533;'P&#65533;&#1092;&#65533;&#65533;wH&#65533; H&#65533;|Y'&#65533;?&#1794;&%FM&#65533;&#65533;&#65533;u&#65533;XVN&#65533;m_
&#65533;FL&#65533;&#65533;&#65533;
&#65533;}&#881597;&#65533;:R%X(&#65533;wwz&#65533;z&#65533;&#65533;&#65533;&#65533;X&#65533;5&#65533;&#65533;&#65533;&#65533; p&#65533;&#65533;1$k&#65533;~&#65533;&#65533; &#65533;1&#65533;Z&#65533;&#65533;&#592;9&#65533;&#65533;&#65533;T#H&#65533;&#65533;	&#65533;6i&#65533;&#65533;9a&#65533;&#65533;&#65533;&#65533;Z&#65533;wo&#1297;.Y&#65533;&#65533;&#1361;yy&#65533;g|}&#65533;&#65533;&#65533;)&#65533;>&#65533;*:&#65533;&#65533;&#65533;&#1299;&#65533;v&#65533;&#65533;	&#65533;&#805;\	&#65533;0O&#65533;'_@E&#65533;e&#65533;&#65533;-&#65533;&#65533;M&#65533;i]e&#65533;&#65533;{&#65533;gJSDe&#65533;&#65533;]8,Vv&#65533;&#65533;&#65533;Y9&#65533;
x&#65533;&#65533;&#65533;&#65533;&#65533;=pO&#65533;i&#65533;&#65533;&#65533;/s&#65533;G&#1136;G&#65533;&#65533;&#65533;&#65533;&#65533;&#399;s&#65533;ug@})&#65533;&#65533;&#65533;&#65533;H&#1840;&#65533;&#65533;i&#65533;r&#216;t&#33807;I&#65533;&#65533;Y&#65533;W&#65533;WB&#65533;&#65533;&#65533;)&#65533;:&#65533;&#65533;&#65533;&#65533;!:&#65533;FI/&#65533;&#65533;&#65533;&#1545;R&#65533;&#65533;	&#65533;&#65533;&#65533;&#65533;&#65533;&#65533;d&#65533;&#65533;&#65533;1&#65533;\&#65533;&#65533;s&#65533;tD&#65533;U&#65533;&#65533;t&#65533;&#1611;Hx|.&#65533;&#950;&#65533;I&#65533;P&#532;&#65533;5}V&N&#65533;#&#65533;&#65533;u&#65533;&#65533;&#65533;&#1129;"&#65533;G-=@&#65533;&#605;&#65533;0v&#65533;EO,&#65533;}&#65533;&#65533;n	&#65533;j&#65533;u9&#65533;H&#65533;U.&#65533;#&#65533;Q&#65533;&#1630;`J&#931;&#65533;&#65533;&#65533;&#65533;&#65533;&#65533;c&#415;<&#65533;%&#65533;&#225;&#65533;&#65533;":&#65533;sZ&#65533;:&#65533;
&#65533;Zj&#65533;&#65533;V&#65533;&#65533;&#65533;o&#65533;Vr)$P+W'&#65533;&#65533;&#65533;h&#65533;&#65533;&#65533;t&#65533;D:	&#65533;&#65533;&#65533;c*z9&#65533;&#1570;$	&#65533;1&#65533;WH&#65533;&#65533;&#65533;&#65533;&#65533;G&#65533;<3&#65533;&#65533;&#65533;Y&#65533;=&#652;]&#65533;&#65533;&#65533;quTfa@&#65533;&#65533;n*&#65533;#EP&#65533;&#484;i&#65533;&#65533;&#65533;0 &#65533;vjo8@n&#65533;p&#65533;&#65533;&#1140;&#65533;hJ&#65533;&#65533;2Q+&#65533;h&#65533;&#65533;&#65533;&#153;&#65533;)ShpP&#65533;&#65533;#l&#65533;P?U|&#65533;&#1249;&#65533;&#65533;&#65533;&#65533;a:xz&#65533; &#65533;{&#65533;:&#65533;SA&#65533;&#65533;c&#65533;&#65533;&#65533;1&#65533;r&#65533;&#65533;:&#65533;&#65533;c&#65533;PT69&2#&#65533;&#65533;h&#65533;wB&#65533;Qe9:&#65533;QM&#65533;&#65533;&#65533;l6&#65533;&#65533;O&#65533;+O&#65533;^&#65533;)w&#65533;GE:&#65533;!&#65533;H&#65533;&#65533;0,&#65533;Z&#65533;&#65533;!c6&#65533;&#65533;&#1450;T &#65533;,&#65533;	V*&#65533;
i&#65533;z&#65533;Z&#65533;+&#65533;(v&#65533;&#65533;&#65533;t&#65533;&#65533;0&#65533;%&#65533;&#65533;l&#65533;Jr&#65533;&#65533;&#65533;	&#65533;3A&#65533;&#65533;y&#65533;w&#65533;&#65533;&#65533;z&#65533;Mu&#65533;:7K&#65533;&#65533;a&#65533;&#65533;&#65533;&#65533;&#65533;z)&#65533;y:(19&#65533;^{t&#65533;&#65533;`&#65533;{Rq&#65533;&#65533;&#65533;3;J&#65533;Q&&#65533;3|b;&#65533;K&#65533;)&#65533;&#65533;&#65533;VD&#65533;v&#65533;D&#65533;&#65533;M;&#65533;N&#65533;UZv,y&#65533;g&#65533;f&#65533;8W&#65533;&#65533;&#65533;&#65533;P&#65533;&#65533;^&#65533;j&#65533;Y&#65533;C&#65533;#&#65533;&#65533;_&#65533;B&#714;&#65533;YB&#65533;&#65533;d&#65533;6J&#65533;&&#65533;/&#65533;ijh&#65533;G&#65533;&#65533;&#65533;&#65533;&#65533;&#65533;_&#1584;&#65533;&#65533;F&#65533;&#65533;&#65533;&#65533;&#65533;*&#65533;O;&#65533;&Q&#65533;O&#65533;<&#65533;&#65533;&#65533;Lk&#65533;&#65533;&#65533;&#65533;s{&#65533;T{/&#65533;4x&#65533;&#65533;PK&#65533;^&#65533;&#65533;&#252;&#65533;&#65533;+&#420;/<&#595;&#65533;y&#1072;D&#65533;&#65533;9&#1130;&#65533;p&#65533;W8&#65533;&#65533;w*&#65533;&#65533;U&#65533;=&#65533;&#65533;&#65533;&#65533;&#65533;U&#65533;&#65533;&#65533;&#65533;}&#65533;&#65533;&#65533;Y&#65533; sp&#65533;&#65533;qS0&#65533;I&#65533;&#65533;w&#65533;R &#65533;sG&#65533;]&#65533;&#65533;&#65533;&#65533;:&#65533;+&#65533;&#65533;&#65533;&#65533;3&#65533;G&#65533;s&#65533;&#65533;&#65533;.&#65533;$`;&#65533;~&#65533;&#65533;$&#65533;k&#65533;@;&#65533;&#800;&#65533;&#65533;&#65533;&#65533;'&#65533;&#65533;z&#65533;&#65533;&#65533;&#65533;&#65533;&#65533;&#65533;&#65533;&#65533;"&#65533;&#65533;&#65533;&#65533;&#65533;+&#178;;TZ&#65533;&#65533;&#65533;r&#65533;&#65533;&#65533;_(ZCXd&#65533;D#h&#1835;TB&#65533;&#65533;v&#65533;&#65533;3&#65533;E&#65533;!&#65533;*~&#759;S?&#65533;)&#65533;&#65533;&#65533;d{&#65533;&#65533;uR&#65533;&#65533;&#65533;&#65533;&#65533;7&#65533; &#65533;&#65533; -4Fc&#65533;&#65533;&#65533;cxo[&#65533;+%R&#65533;&#65533;&#65533;JM6&#65533;6&#65533;&#65533;&#65533;&#65533;&#65533;&#522;&#65533;e@B&#65533;6&#65533;(C &#65533;[&#65533;&#1266;^&#65533;&#65533;&#65533;&#65533;3\&#65533;t&#65533;&#526;&#65533;&#65533;(&#65533;&#65533;&#65533;&#65533;&#65533;~T&#65533;&#65533;D&#65533;&#65533;&#65533;h&#65533;&#65533;&#65533;ji	&#65533;&#65533;%&#65533;&#65533;&#1590;@&#65533;&#65533;I&#65533;3&#65533;&#65533;&#65533;BL&#293;	&#65533;v&#65533;&#256;Uc0&#65533;z{&#65533;&#65533;&#65533;&#65533;&#65533;&#65533;5&#65533;&#65533;TIk&#65533;k~&#2009;&#65533;&#65533;"&#65533;Rb&#65533;K:&#65533;1G&#65533; C`~n&#822;&#65533;v&#65533;&#65533;&#65533;C&#65533;&#65533;d&#65533;&#65533;&#65533;#Qv&#65533;&#65533;&#65533;&#65533;&#65533;&#65533;"'&#65533;&#65533;&#65533;r&#65533;Tw&#65533;*&#65533;qH=;g&#65533;&#65533;o&#65533;&#65533;BL&#65533;&#65533;&#65533;&#65533;&#65533;J&#1099;&#65533;&&#1851;B&#65533;&#65533;&#65533;&#43801;&#65533;&#65533;fZ&#65533;t&#65533;&#65533;&#65533;&#1724;1&#65533;&#65533; |&#65533;&#65533;|L&#65533;	R&#65533;&#65533;p&#65533;&#65533;d&#65533;&#65533;&#65533;&#65533;;&#65533;&#65533;K&#65533;&#65533;&#65533;&#65533;&#65533;&#65533;]&#65533;2y&#65533;&#65533;&#65533;&#65533;&#65533;bV&#65533;&#458;r(X&#65533;m{&#65533;&#65533;&#65533;&#1706;&#1045;&#65533;C&#65533;&#65533;$&#65533;&#65533;
&#65533;&#65533; &#65533;&#65533; g(k9r&#65533;&#65533;Y&#1196;l7&#169;&#65533;&#65533;Gu&#65533;&#65533;(_E=&#1241;&#65533;&#1204;A&#65533;>&#1230;&#65533;&#65533;&#945;&#65533;&#65533;`~&#65533;&#65533;^&#65533;j&#65533;&#65533;&#1067;)&#65533;&#65533;k&#65533;C9B&#65533;&#65533;&#65533;&#65533;&#65533;&#219;&#65533;`\&#65533;&#65533;Q&#65533;&#65533;&#1049;L&#1458;e&#65533;&#65533;<&#65533;9&#65533;&#65533;L<*Z&#65533;jK&#65533;&#65533;&#65533;F&#65533;&#65533;]_&#65533;u&#65533;&#65533;i4&#65533;sp$]&#65533;&#65533;&#65533;&#65533;&#65533;U}&#65533;&#65533;&#65533;R4&#65533;8{	[<&#65533;Hz&#65533;)&#65533;&#65533;k&#65533;z&#65533;p 1=Cm&#65533;&#65533;U&#65533;v9&#1330;
&#65533;oL&#65533;|v*N&#65533;&#65533;&#65533;&#65533;&#65533;Q&#65533;&#65533;H&#65533;&#65533;&#65533;Z&#65533;&#65533;&#65533;B,&#65533;&#65533;;k&#1741;$&#65533;G-&#65533;&#65533;&#65533;&#65533;&#65533;2l&#65533;&&#65533;@&#65533;:&#65533;l}&#65533;(8Y+&#65533;&#65533;&#65533;z&#65533;&#65533;&#65533;M&#65533;!&#65533;}P&#65533;&#65533;z&#232;\3g&#65533;D&#65533;&#65533;R8@&#29208;z&#65533;&#65533;&#65533;&#65533;&#1684;&#65533;O&#65533;&#65533; &#65533;&#65533;}&#65533;&#1988;&#65533;#&#65533;&#65533;&#65533;4T&#65533;&#65533;=D&#1706;&#65533;&#65533;U&#65533;&#65533;&#230;\Z0&#65533;S&#65533;-&#65533;&#65533;6&#65533;&#65533;&#65533;,&#65533;&#65533;&#65533;#&#65533;&#65533;h&#65533;&#65533;&#65533;c&#65533;&#65533;&#65533;&#65533;\qP&#65533;&#1742;&#28977;e&#1146;&#65533;&#65533;&#65533;<&#12460;&#65533;iqp7>Mk&#65533;>&#65533;&#65533;&#65533;}&#65533;&#65533;&#65533;&#65533;
&#65533;&#65533;kYy&#65533;&#65533;ZQ&#65533;{&#65533;&#65533;&#65533;&#65533;&#65533;&#65533;&#65533;&#65533;=&#65533;&#65533; &#65533;&#65533;&#65533;&#65533;t&#65533;&#65533;&#65533;&#65533;&#65533;&#65533;&#65533;M&#65533;IU#,&#65533;&#65533;l\!&#65533;&#65533;&#65533;&#65533;&#65533;&#65533;&#65533;&#65533;&#65533;&#275;&#65533;K&#65533;W&#65533;6&#65533;&#65533;&#65533;&#65533;&#65533;-&#65533;+&#65533;:&#65533;f&#65533;+6&#65533;~.&#65533;.|a&#65533;&#65533;u<&#65533;&#65533;?&#65533;o&#65533;&#65533;&#65533;&#65533;&#65533;
&#65533;!>/R&#65533;&#65533;G&#65533;hN&#65533;&#65533;*&#65533;2&#65533;&#65533;]&#1734;D&#65533;y77&#65533;	&#65533;&#65533;&#34014;&#65533;&#65533;&#65533;&#65533;-(&#1853;&#65533;&#65533;,&#65533; &#65533;Q&#65533;&#65533;&#65533;&#65533;m&#65533;)&#65533;&#65533;/4&#65533;j&#65533;6&#821;&#65533;M&#65533;&#65533;&#65533;&#65533;&#65533;&#293;;&#1572;&#65533;&#65533;&#65533;'#&#65533;&#65533;$&#65533;&#65533;&#65533;&#65533;&#65533;&#65533;&#65533;&#65533;{+&#65533;&#65533;&#30269;-&#65533;01n&#65533;&#65533;e-p# 1&#65533;a'&#65533;!&#65533;7ML@&#1850;X&#65533;&#65533;Tp_&#65533;toC`&#65533;&#65533;S&#65533;&#65533;fp&#65533;n&#65533;wR&#65533;_&#65533;&#65533;&#65533;s&#65533;&#65533; r &#65533;&#65533;&#65533;%R&#65533;7&#65533;&#65533;&#65533;9&#65533;6&#65533;&#65533;~&#65533;W&#65533;j&#65533;&#65533;&#65533;&#65533;&#65533;&#65533;&#955;,&#65533;&#65533;F&#65533;&#2022;W&#65533;i&#1916;&#65533;a&#65533;n&#65533;&#65533;&#65533;&#65533;}&#65533;H&#65533;c&#65533;h5#&#65533;4&#65533;C\&#65533;{gj[@&#65533;-&#65533;&#65533; &#65533;&#65533;z&#65533;&#65533;y&#65533;ye[&#65533;&#65533;v[v&#65533;&#65533;F-&#65533;&#65533;4&#65533;&#65533;&#65533;v&#65533;+&#65533;,&#65533;h&#65533;r-&#65533;&#65533;4&#65533;&#65533;&#65533;&#65533;]&#65533;&#65533;m&#65533;-&#65533;R	r\&#65533;&#65533;B&#1768;~&#65533;R&#65533;&#65533;H&#65533;]]&#65533;!;&#65533;&#65533;&#65533;&#65533;&#65533;0&#65533;v&#65533;&#65533;&#65533;&#65533;&#65533;&#65533;&#65533;qW&#65533;_&#65533; @&#65533;^&#65533;S&#65533;&#65533;&#65533;&#65533;?&#936;&#65533;&#65533;&#15605;&#65533;&#65533;Z&#65533;$&#65533;&#65533;&#65533;&#65533;&#65533;&#65533;&#65533;a\Yn&#65533;&#65533;:&#65533;/&#65533;C&#65533;&&#65533;F&#65533;+&#65533;&#65533;&#65533;&#65533;&#65533;7&#65533;&#65533;*;&#1190;&#65533;&#65533;&#65533;&#65533;&#507;&#65533;&#65533;q&#65533;.&#65533;: &#65533;&#1220;q&#65533;&#65533;&#65533;^&#65533;&#65533;b&#65533;&#1033;&#65533;&#65533;&#65533;&#65533;&#65533;:/&#65533;z&#65533;:&#65533;&#65533;H&#65533;&#65533;&#65533;&#1373;&#65533;&#65533;&#65533;	&#65533;&#65533;M&#65533;&#65533;7{X&#65533;$@O&#65533;O&#1272;@o2&#65533;&#65533;j?&#65533;&#65533;=&#65533;r}&#65533;&#65533;&#65533;&#65533;&#65533;m&#65533;&#999;&#65533;&#65533;&#65533;&#65533;|&#65533;&#65533;&#65533;&#65533;&#65533;&#65533;H&#65533;&#1924;_&#65533;&#65533;A&#65533;&#65533;(+&#65533;@&#65533;&#65533;	&#65533;&#65533;&#65533;&#65533;W&#65533;&#65533;B&#65533;&#65533;&#65533;D&#65533;&#65533;\V3&#65533;zZ&#65533;&#65533;+&#65533;&#65533;&#65533;n&#65533;c&#65533;&#65533;&#65533;&#65533;>&#65533;&#65533;&#65533;I&#65533;)&&#65533;&#65533;&
&#65533;]&#65533;&#65533;&#65533;&#65533;&#65533;&#65533;&#65533;
&#65533;&#65533;ab.r:&#65533;&#65533;hE=05* &#65533;EE&#65533;&#65533;&#65533;w),&#65533;y&&#65533;&#65533;&#65533;&#65533;&#65533;SE&#65533;&#65533;L&#65533;@
&#65533;	&#65533;&#65533;qb&#65533;&#65533;&#65533;&#65533;&#65533;B&#65533;"&#65533;2%&#545;B&#65533;&#65533;&#65533;&#65533;&#65533;&#65533;&#65533;)&#65533;T&#595;(M&#65533;\&#65533;&#65533;DK+s&#65533;&#705;&#65533;&#65533;G~6&#65533;&#65533;g&#65533;&#65533;&#991;&#65533;2%&#65533;&&#65533;&#65533;>z&#65533;&#65533;&#65533;j&#65533;&#65533;O1F&#65533;&#65533;&#65533;&#1322;&#65533;&#65533;&#65533;&#65533;Tj&#971;&#65533;OQF&#65533;:&#1427;Y&#65533;`9&#65533;&#65533;&#65533;)&#65533;fK&#65533;}&#65533;&#65533;,T0&#65533;fu&#65533;&#65533;%&#811;|&#65533;&#65533;=&#65533;i&#1783;t/U4d&#65533;&#65533;CD&#65533;&#65533;E&#65533;&#65533;A!&#65533;;x&#65533;H&#65533;d&#65533;-FM&#65533;Z_2l &#65533;,W&#65533;`&#65533;0C&#65533;&#65533;&#65533;&#65533;&#65533;*&#65533;f&#65533;&#65533;&#65533;k&#65533;8<&#65533; :&#65533;P.&#65533;&#925;&#65533;) &#65533;4&#65533;&#65533;&#65533;Q&#65533;&#65533;{h&#65533;.&#65533;&#65533;>&#65533;S&#65533;%	(&#65533;
&#901;&#65533;#x&#65533;N&#65533;&#65533;LI&#65533;O<&#65533;%g&#65533;mQd&#65533;I&#65533;&#65533;N&#65533;&#65533;&#65533;Hh&#65533;=9&#65533;Q&#65533;*&#65533;&#65533;C&#1024;&#65533;!&#65533;PV&#65533;5hq&#65533;&#65533;aZ&#65533;m&#65533;&#65533;&#65533;]&#65533;&#65533;&#65533;&#65533;&#65533;&#65533;hv&#65533;&#65533;)Hq&#65533;X&#65533;P&#65533;&#65533;\$
Va&#65533; ~xbhe0&#65533;[&#65533;`&#65533;&#65533;b&#65533;y&#1937;&#65533;h&#65533; cIFIe&#65533;&#65533;pdF>&#65533;&#65533;Tb=&#65533;&#65533;P,&#65533;&#65533;"&#65533;$&#65533;&#65533;&fl&#65533;&#65533;6fk&#65533;8&#65533;t&#65533;&#65533;&#65533;[B&#65533;4 '@u&#65533;&#65533;#L<&#65533;&#65533;i[3&#65533;&#1553;&#65533;Mq&#65533;x&#65533;`B&#65533;SO&#65533;wB &8&#514;&#65533;&#65533;&#65533;D&#65533;&#903;b\&#65533;&#65533;&#65533;}&#65533;U&#65533;X&#65533;&#65533;<!8 P9&#65533;&#65533;Tt&#65533;z&#65533;&#65533;&#65533;&#65533;&#489;&#65533;7^&#65533;k&#65533;;be&#65533;%&#65533;h#`&#65533;Ut&#65533;&#65533;A%C\&#65533;&#65533;hT;&#65533;&#65533;&#65533;&#65533;X&#65533;g&#65533;Z&#65533;&#65533;&#65533;&#65533;DH&#65533;&#65533;Z&#65533;$dA>	&&#65533;&#65533;B&#65533;&#65533;-&#65533;&#65533;u%IN&#65533;6&#65533;i&#65533;&#65533;&#65533;&#65533;&#65533;&#65533;&#65533;o0&#65533;&#65533;&#65533;e&#65533;&#65533;<&#65533;X&#65533;&#65533;.&#65533;%1G&#65533;&#65533;&#65533;YC&#65533;8&#65533;&#65533;r&#65533;&#65533;&#65533;&#65533;&#65533;w&#65533;4&#65533;5&#65533;&#65533;Oz(A&#1733;&#65533;G&#65533;&#65533;Z&#65533;A&#65533;&#65533;&#65533;&#342;.&#65533;&#65533;&#65533;&#65533;&#65533;&#65533;&#65533;5&#65533;V&#65533;&#65533;&#65533;	&#65533;}&#65533;&#65533;6u7!M&#1908;J&#65533;d+P#F&#65533;&#65533;&#65533;eu&#65533;&#65533;&#65533;Zl&#65533;&#65533;&#65533;&#65533;&#65533;&#65533;"&#65533;_&#65533;&#65533;&#65533;Y&#65533;n&#65533;mC&#65533;&#65533;&#65533;&#65533;4&#65533;K% 
&#65533;&#65533;u&#65533;&#65533;_F6F&#65533;&#1635;
y&#65533;&#65533;&#65533;&#65533;"&#58512;X&#65533;&#65533;"&#65533;&#65533;&#65533;&#65533;g&#65533;&#65533;(&#65533;&#65533;r|&#65533;Z&#65533;g&#65533;&f&#65533;jj&#65533;g&#65533;0\&#65533;4KX&#65533;.X| &#65533;qj&#1041;<&#65533;	&#65533;B&#50094;&#65533;q@&#65533;&#65533;'&#65533;&#65533;)dh&#65533;&#65533;2&#65533;I&#65533;O&#65533;K&#65533;&#65533;&#65533;&#498;&#65533;=&#65533;&#65533;=&#65533;x&#65533;6&#65533;&#65533;M&#65533;&#65533;&#65533;&#65533;m&#65533;CF&#65533;Z&#65533;3b@N&#65533;J&#65533;O&#65533;Qo&#65533;&#65533;&#65533;4&#65533;|&#65533;&#65533;&#65533;|&#65533;&#65533;&#1567;rb&#65533;&#65533;gg&,a&#65533;&#65533;&#745;&#65533;p&#65533;&#65533;l&#65533;^&#65533;;&#65533;&#65533;&#65533;&#65533;&#65533;oz&#65533;&#65533;&#27098;&#65533;\&$&#65533;c&#65533;&#65533;&#65533;&#65533;&#65533;&#65533;2~S&#65533;c&#1669;&#65533;l0l&#65533;&#65533;Bj&#65533;&#65533;&#65533;h&#65533;0.aF&#65533;f7&#65533;&#65533;P&#65533;&#65533;e&#65533;a32&#65533;&#65533;&#1924;&#65533;MX&#65533;&#65533;&#65533; v&#65533;\&#65533;I6&#65533;RH&#65533;&#65533;G&#65533;&#65533;$&#65533;RT&#65533;&#65533;&#65533;9pes&#65533;&#65533;&#65533;&#65533;&#697; &#65533;Q&#65533;mD&#65533;OT&#65533;4.J&#65533;n~c&#65533;&#65533;!&#65533;&#65533;&#65533;(&#65533;&&#65533;o&#356;{K<&#65533;?r&#65533;%&#65533;d&#65533;|:A&#65533;G&#1973;&#65533;&#65533;2&#65533;&#65533;"Q&#65533;&#65533;&#65533;&#65533;&#65533;&#65533;l:C&#65533;a&#65533;&#65533;+&#65533;pM[&#65533;8&#65533;&#65533;F&#65533;gMn	tb[&#65533;t&#65533;"&#65533;)&#65533;C&#65533;U*#
&#529;pb&#65533;&#65533;|<(8:fJ<&#65533;C&#65533;Zy&#65533;&#65533;&#65533;^&#65533;OZ&#65533;&#65533;&#65533;&#65533;h&#65533;&#1756;=W&#65533;f#&#65533;&#65533;a&#65533;F2QNZ&#65533;&#65533;.&#65533;&#65533;9&#1753;&#65533;&#65533;A&#65533;B&#65533;2&#65533;Y&#65533;&#147;&#65533;X!)&#65533;@@ca#&#65533;&#65533;&#65533;&#65533;^&#65533;&#65533;Mj&#65533;4&#65533;&#65533;G2&#65533;&#65533;qt&#65533;\&#65533;&#65533;LV%-A:&#65533;&#65533;0&#65533;&#65533;&#65533;1}j&#65533; &#65533;&#65533;C&#65533;&#65533;&#65533;&#65533;<&#65533;$I&#65533;R2P&#65533;&#65533;&#65533;&#65533;%GqMv&#65533;&#65533;ex'=&#65533;h&#65533;&#65533;|&#1281;&#65533;&#65533;V7&#65533;&#65533;&#65533;&#65533;1&#65533;8{&#65533;&#65533;`&#65533;&#65533;&#65533;N&#65533;&#65533;a&#65533;{&#65533;%&#65533;tj/uy&#65533;G&#65533;PV&#65533;&#65533;32&#65533;SRp&#65533;M&#65533;&#65533;i5t&#65533;&#65533;&#65533;v&#65533;@&#65533;N_9d&#65533;&#65533;$&#65533;&#65533;&#65533;&#65533;&#65533;Pq0x&#131;
&#65533;2*`'	&#65533;&#65533;&#65533; 2&#65533;&#65533;&#65533;u&#65533;&#65533;&#65533;&#65533;&#65533;d&#65533;}V&#65533;&#65533;&#65533;l&#65533;e*wT&#65533;&#65533;&#65533;iz&#65533;Ag&#65533;&#65533;&#65533;>r1( o&#65533;&#65533;&#65533;&#65533;&#65533;}O&#65533;h&#65533;KXm3ZV&#65533;&#1461;&#1454;&#65533;&#65533;w&#65533; [p&#65533;`&#65533;'&#65533;&#1227;Y&#65533;&#65533;&#65533;&#65533;Q&#65533;&#65533;&#65533;&#65533;`S&#65533;&#65533;R(F&#65533;&#65533;&#65533;&#1940;h&#65533;?\&#65533;&#65533;&#65533;&#65533;Vl+&#497;&#65533;&#65533;&#300;&#2042;&#65533;+@v&#65533;8&#65533;U&#65533;&#65533;&#65533;&#65533;pt&#65533;&#65533;&#65533;&#65533;v&#65533;&#65533;&#65533;Ih&#65533;&#65533;116#&#65533;&#65533;&#65533;&#65533;&#65533;Df<&#65533;Q&#65533;&#1236;&#878;&#65533;&#65533;R&#65533;9"&#65533;VY&#65533;aV&#65533;\&#65533;`[&#65533;&#65533;&#65533;&#65533;a&#65533;&#65533;&#65533;i&#65533;&#65533;Z&#60222;&#65533;e&#65533;x'&#65533;-&#65533;n&#65533;&#65533;8&#65533;	&#498;&#65533;&#65533;&#65533;(/>&#65533;M&#65533;+&#65533;&#65533;&#65533;B&#65533;&#65533;:&#65533;&#65533;zT&#65533;*&#65533;Z&#65533;&#65533;&#65533;&#65533;J&#65533;bS&#65533;&#1246;o&#65533;&#65533;d&#65533;&#65533;aC&#65533;UF&#65533;{&#65533;H&#65533;X&#65533;T&#65533;dy&#65533;4&#65533;&#65533;S&#65533;2R&#65533;YB^&#65533;t&#65533;&#65533;^&#65533;&#65533;~uo&#65533;:\&#65533;;&#65533;&#65533;&#65533;C&#1121;.&#65533;&#65533;l&#65533;p&#65533;N&#65533;&#65533;t&#65533;&#65533;&#65533;&#65533;&Z&#65533;Lx&#403;&#65533;E&#65533;$`
E1&#65533;&#65533; &#65533;&#905;$&#65533;&#65533;!&#65533;&#65533;&#65533;&#65533;~&#65533;5&#65533;&#65533;&#65533;&#65533;T&#65533;W&#65533;Fx&#133;&#65533;@cwZ&#65533;&#65533;&#65533;c&#65533;&#904;4&#65533;&#65533;&#65533;2&#65533;v&#65533;&#65533;&#65533;r&#65533;-&#65533;Hl&#65533;iG&#65533;&#65533;&#65533;&#65533;&#65533;&#65533;K&#65533;&#65533;t&#65533;VN&#65533;&#65533;&#65533;&#65533;Qs&#65533;&#65533;&#65533;WA&#65533;&#65533;&#65533;h&#65533;&#65533;!&#65533;V&#65533;&#65533;V&#65533;&#65533;&#65533;&#65533;&#65533;&#1546;&#65533;&#65533;&#65533;rCjp&#65533;&#65533;R9`
9N   &#65533;&#65533;&#65533;B&#65533;&#65533;&#65533;&#65533;&#65533;&#65533;)&#65533;&#65533;B8&#65533;<&#65533;u&#65533;&#65533;!s&#65533;&#65533; &#65533;l&#65533;0&#65533;&#65533;?&#65533;&#1422;&#65533;&#65533;@&#65533;tP&#65533;&#65533;&#65533;9&#65533;>&#65533;K&#65533;H't&#65533;&#65533;1&#65533;&#65533;PC&#65533;&#65533;}&#65533;&#65533;zK&#65533;rP&#65533;rZa&#65533;t1&#65533;&#65533;0~O&#65533;wN&#65533;S&#65533;&#65533;5&#65533;&#65533;w&#65533;&#65533;t*&#65533;6^n&#65533;&#65533;d&#65533;V&#65533;&#65533;&#65533;&#65533;z&#65533;&#65533;&#65533;d&#65533;&#65533;,&#65533;&#65533;
T#&#65533;&#65533;&#65533;1&#65533;&#65533;^z&#65533;&#65533;&#888;T
&#65533;,&&#65533;&#65533;F&#65533;&#65533;n%&#65533;&#65533;D&#65533;&#65533;S&#65533;+&#65533;&#65533;_Z,&#65533;v$Q&#65533;[&#65533;&#65533;@&#65533;&#65533;&#65533;&#747;Lg&#65533;i&#65533;&#65533;&#65533;*&#65533;&#65533;^k>&#65533;	Q&#65533;C&#65533;&#65533;&#65533;O&#65533;U&#1082;i&#65533;&#65533;]&#65533;&#65533;&#65533;5&#65533;&#65533;AP%4S&#65533;&#65533;|<8R&#65533;Mo&#65533;&#65533;&#1536;XN.ry&#65533;&#65533;k&#317;_'LY	&#65533;&#65533;r&#65533;&#65533;&#65533;m&#65533;*&#65533;&#65533;%h&#65533;5_t&#65533;bA&#65533;e&#65533;&#65533;&#65533;k&#65533;&#65533;K&#65533;&#65533;&#65533;&#65533;&#65533;h&#65533;&#65533;&#65533;&#65533;7&#65533;&#65533;*9&#65533;XS&#65533;&#65533;L&#65533;&#65533;&#1903;>&#65533;&#65533;6&#65533;&#65533;=m&#65533;&#65533;&#65533;S&#65533;&#1340;&#65533;&#65533;&#65533;T&#65533;c&#1173;&#65533;*Y9&#65533;&#65533;1/&#65533;'&#65533;n{&#65533;f&#1537; qx &#65533;'&#65533;&#65533;o&#65533;&#65533;sS9 q3j&#65533;&#65533;&#65533;&#65533; &#65533;&#65533;|5&#65533;'&#65533;G
&#65533;1<&#65533;jPr&#65533;&#65533;_&#387;q&#65533;&#65533;hI&#65533;&#65533;&#65533;X+C7-&#1185; Lv[&#65533;pi&#65533;W&#65533;g{&#65533;r+&#65533;{F&#65533;r&#65533;x&#65533;7Y&#2019;G9&#65533;l[&#65533;G"&#65533;R+&#65533;RL&#65533;_M&#65533;P&#65533;?, X&#65533;t&#65533;cw'&#65533;&#65533;&#65533;v&#65533;&#65533;cd(Y~E~&#65533;&#65533;Oj&#65533;]&#65533;U&#65533;3&#65533;
&#65533;&#65533;u_&#65533;m&#65533;&#65533;JfHJ&#65533;wn&#901;%&#65533;&#65533;e-@
&#65533;#@H"R&#65533;~&#65533;F#|&#65533;~t&#65533;&#65533;&#65533;&#65533;E &#65533;<9&#65533;/&#65533;ui"g&#65533;&#65533;o&#65533;Cj&#65533;&#65533;&#65533;&#65533;
gT9&&#65533;_&#65533;J&#65533;&#65533;1N&#65533;&#65533;&#65533;gp<3&#65533;&#65533;hAFuqB[WV&#65533;rB8&#65533;:pj&#65533;Dz&#65533;gr&#65533;VPWsW(b&#65533;&#65533;t^fh &#65533;!&#65533;F&#65533;+&#65533;H5GA&#65533;&#65533;k&#65533;&#1031;`&#65533;}&#65533;&&#65533;w&#65533;	&#65533;&#1548;&#65533;uR&#65533;vu&#65533;&#65533;t&#65533;&#65533;&#65533;e&#65533;&#264;&#65533;W?ywJ&#65533;f&#65533;u&#65533;&#65533;&#65533;7&#65533;&#65533;h,b&#65533;>&#65533;5&#65533;xY (}6v&#65533;*&#65533;1&#65533;&#65533;fP p&#65533;1&#65533;*&#65533;&#65533;	&#65533;&#65533;&#65533;^(1S&#65533;&#65533;i$&#65533;&#65533; &#65533;&#65533;)/3&#65533;&N&#65533;G2&#65533;&#65533;hz&#65533;O&#65533;W)&#65533;7g&#65533;&#65533;&#950;&#65533;W&#65533;&#65533;[&#65533;&#65533;-&#65533; &#65533;&#65533;E{&#65533;wW&#424;&#65533;&#65533;&#65533;i&#65533;&#1492;5&#65533;&#65533;R9&#65533;&#65533;(B&#65533;G^&#712;,&#18637;<WNC5&#65533;S&#65533;X17\&#65533;w&#65533;@&#65533;Z&#65533;8&#65533;&#65533;&#462;3~&#65533;&#65533;e&#65533;&#65533;/6&#65533;\<iv9Sld&#65533;&#65533;	&#65533;vpWlX&#65533;e&#65533;$OfB&#65533;c&#65533;E3&#65533;\k&#65533;&#65533;&#1619;hEp2&#65533;&#65533;]&#272;&#65533;&#65533;F&#65533;&#65533;p&#65533; %YA~f)&#65533;&#65533;E&#65533;&#65533;&#65533;br&#65533;D&#1504;zJP&#65533;&#65533;h;y&#65533;[&#65533;b&#65533;&#65533;&#65533;U4<Pm&#65533;i&#65533;9&#65533;&#65533;&#1556; &#65533;@&#65533;&#65533;q&#776;_&#65533;P&#204;5&#65533;LhxNT&#65533;YCZX&#65533;*b&#65533;\H @hH&#65533;#&#65533;&#65533;[&#65533;d&#65533;R&#65533;w*&#65533;<
T&#65533;"&#65533;&#65533;&#65533;&#65533;&#65533;$ &#65533;
&#18950;	I&#65533;w&#65533;y&#65533;D&#65533;&#65533;&#65533;&#65533;&#65533;O&#65533;a/pT&#65533;&#65533;	&#65533;vR&#65533;B@&#65533;;&#65533;9&#65533;30&#65533;&#65533;&#65533;PV?&#65533;:^&#65533;&#65533;Pj-&#65533;N8Hu&#65533;&#1101;&#65533;t &#65533;!&#65533;i-&%&#65533;&#65533;+C(&#65533;&#65533;o&#65533;I|UJy&#65533;&#65533;&#65533;&#65533;&#65533;A(&#65533;9JY&#65533;oR&#65533;&#65533;&#65533;4*&#65533;o&#65533;44&#65533;&#65533;> F|&#65533;&#65533;<&#65533;DM&#1685;_i5&#1913;&#65533;Eak&#1335;&#65533;&#65533;mIli&#65533;&#65533;/&#65533;N&#65533;cA&{&#65533;EyJ&#65533;X&#65533;&#65533;6CYAf&#65533;&#65533;1&#65533;&#65533;&#65533;KD&#65533;&#65533;&#65533;3&#65533;V&#65533;c&#65533;	&#65533;&#65533;&#65533;&#65533;&#1099;K!9&#742;u|9&#65533;&#65533;&#65533;x"&#65533;&#65533;&#65533;GP&&#65533;D&#65533;&#65533;
:&#58409;&#65533;&#65533;q&#65533;gdPp&#65533;&#482;+&#65533;*&#65533;&#65533;2&#65533;W&#65533;&#1888;E#(3&#65533;&#65533;W&#65533;pF&#65533;0B&#65533;E&#65533;H&#65533;;Z&#65533;K&#65533;=&#65533;&#65533;L9&#65533;&#65533;&#65533;&#65533;&#65533;AW&#65533;Q&#65533;X&#65533;&#65533;&#65533;!6 (~&#282;V&#65533;a&#65533;u&#65533;2a&#65533;&#65533;&#65533;Y!8Vc&#65533;&#65533;+C])&#65533;qo1M&#65533;B&#65533;&#65533;&#290;2C&#65533;z&#65533;&#65533;&#65533;&#65533;&#65533;O&#65533;&#65533;&#65533;&#464;&#65533;&#65533;)&#295;&#65533;1&#65533;&#65533;&#65533;&#65533;&#65533;M&#65533;B&#65533;p~z&#1560;`R&#65533;&#65533;&#13649;&#642;&#65533;iN&#65533;,&#65533;P`&#65533;X&x&#65533;pPi_qO&#65533;J&#65533;%Z&#65533;&#65533;6Z&#65533;&#65533;&#65533;s&#65533;&s &#65533;&#65533;
i1Y&#65533;Z&#65533;H&#65533;&#65533;7&#65533;*&#65533;&#65533;j&#65533;&#65533;&#65533;&#65533;Dj=&#65533;&#65533;&#65533;&#65533;&#65533;&#65533;&#65533;&#65533; >&#65533;	&#65533;&#65533;&#65533;&#65533;z&#65533;&#65533;&#1716;&#65533; `\I7&#65533;&#65533;7&#65533;&#65533;*f%r|:}&#65533;&#65533;&#65533;&#65533;6&#65533;&#65533;&#65533;&#65533;&#65533;&#65533;%&#65533;@x&#65533;wt&#41943;U&#65533;Y]&#65533;&#1703;0&#65533;&#65533;&#65533;&#65533;"&#65533;&#1167;=Y&#65533;&#65533;&#65533;&#65533;XWv"&#65533;
[&#65533;` &#65533;*&#65533;&#65533;&#65533;&#65533;Y&#65533;J&#65533;6&#65533;&#65533;s'!&#65533;&#65533;s&#65533;&#65533;.H&#65533;FtW&#65533;Ot&#65533;&#449;'&#65533;&#65533;b&#65533;Vg3s2!&#65533;9&#65533;&#65533;&#65533;&#65533;@&#65533;&#1466;'W&#65533;&#65533;&#65533;&#65533;&#65533;&#65533;p	&#65533;&#65533;&#65533;&#1604;&#65533;&#65533;jap!&#65533;B&#65533;C+ &#65533;EN&#65533;+ v&#65533;'&#65533;T[&#65533;J',~&#65533;&#65533;&#65533; &&#65533;v&#65533;]K&#65533;:"=&#65533;&#65533;%&#65533;&#65533;~&#65533;1&#65533;&#65533;&#65533;e&#65533;G&#65533;&#65533;&#65533;&#65533;&#65533;9By&#65533;&#65533;cKT&#65533;&#65533;PS4&#65533;d|&#65533;"&#65533;&#65533;&#65533;&#65533;E&#65533;&#65533;&#65533;&#65533;P 0 &#65533;&#65533;h&#65533;)&#65533;;`k&#65533;K(&#65533;K7&#65533;{-&#65533;h|J&#65533;_0&#65533;&#65533;&#65533;H&#65533;&#545;&#65533;&#65533;&#1595;J&#65533;&#65533;;&#65533;&#65533;&#65533;&#65533;&#65533;
&#65533;&#65533;&#65533;&#65533;&#65533;#&#65533;&#65533;&#246;&#65533;&#65533;&#1625;4K&#65533;&#65533;&#65533;&#128;&#1196;X&#65533;&#65533;9\&#65533;&#65533;H&#65533;&#65533;x&#65533;#P&#65533;&#65533;&#65533;/u&#65533;&#65533;m&#65533;k&#65533;&#65533;,&#65533;5&#65533;J&#65533;&#65533;*&#65533;Xv&#759;&#65533;&#65533;c&#65533;Z}Xk&#65533; &#65533;fO&#65533;z&#65533;]&#65533;&IHPf&#65533;&#65533;B&#65533;r&#65533;&#65533;[]&#65533;j &#65533;&#65533;&#65533;s|'&#65533;&#65533;{&#65533;&#511;&#65533;BP&#65533;N&#1080;&#65533;&#65533;&#65533;&#65533;[&#65533;&#65533;b&#65533;&#65533;v-2z&#65533;&#65533;&#65533;zhsp&#65533;/D&#65533;+Z&#65533;#LN(#&#65533;&#65533;8z)j&#65533;&#65533;&#162;&#65533;&#152;(&#255;)&#65533;&#65533;{&#167;&#65533;&#695;&#65533;&#65533;G&#691;F&#65533;<+&#65533;&#65533;KKQ&#65533;&#65533;f&#65533;&#65533;&#65533;b&#65533;&#65533;&#65533;&#65533;&#65533;i&#65533;W&#65533;)%?e@&#65533;&#39345;&#65533;Bl&#65533;{d&#65533;&#65533;&#65533;&#65533;&#65533;&#65533;&#65533;_n&#65533;w&#65533;s&#65533;x/&#65533;&#65533;&#65533;*Z&#65533;&#1404;ts<yl&#65533;&#65533; V}&#65533;&#65533;&#65533;k`&#65533;&#65533;&#65533;+&#65533;N&#65533;&#65533;	j &#65533;&#65533;gK&#65533;&#65533;1&#65533;&#65533;&#647;&#65533;8&#65533;4| &#65533;6&#65533;[0&#65533;&#65533;h#s&#65533;I)&#65533;&#65533;I&#65533;&#65533;&#65533;&#65533;<&#65533;0l&#65533;MS&#65533;"Z&#238;&#65533;&#65533;z&#65533;>&#65533;!&#65533;AJ&#65533;)=&#65533;&#65533;l'&#65533;2&#65533;&#65533;&#65533;l&#65533;&#1637;&#65533;&#65533;&#65533;&#65533;K&#65533;ML&#65533;\&#65533;&#65533;&#65533;	u&#65533;&#65533;&#1819;&#65533;&#1573;Xu&#65533;QV&#65533;x&#65533;&#1191;&#65533;&#65533;l&#65533;&#65533;)L&#65533;&#65533;<&#65533;3&#65533;&#65533;&#65533;&#65533;&#65533;&#65533;&#65533;_&#65533;&#65533;&#65533;| 
KokFo&#65533;s&#1010;&#65533;C&#65533;Ci,p&#65533;"D&#65533;3p&#65533;W3&#65533;&#65533;&#65533;&#65533;o&#65533;<&#65533;&#65533;&#65533;dW&#1495;&#65533;b&#65533;&#65533;$\&#65533;&#65533;	&#65533;&#65533;&#65533;&#344;&#65533;:J&#65533;9&#65533;&#65533;@*&#65533;&#65533;&#65533;)&#1155;&#65533;&#65533;=&#65533;?&#65533;'&#65533;8l&#65533;@&#65533;>C,&#65533;/]&#65533;&#65533;&#65533;bz&#65533;^&#65533;&#65533;s&#65533;&#65533;&#65533;&#774;$fu&#65533;&=8u&#65533;.&#65533;&#65533;&#65533;Y&#65533;&#65533;[&#65533;&#65533;\:&#65533;&#65533;&#65533;ufx
9&#65533;]&#65533;&#65533;&#65533;&#65533;&#65533;M6&#65533;
&#65533;&#65533;%&#65533;0&#65533;&#65533;&#65533;;&#65533; "&#65533;&#65533;&#65533;&#65533;&#65533;&#65533;&#65533;&#65533; &#65533;&#65533;&#65533;&#1427;a]&#65533;&#65533;+&#65533;<&#65533;&#65533;&#65533;^&#65533;C&#65533;&#65533;&#65533;'&#65533;&#65533;
&#65533;&#469;&#65533;&#65533;&#65533;Y&#65533;+"E&#399;&#65533;>&#65533;&#599;Ks,&#65533;a&#65533;rF&#65533;=&#729;&#65533;&#65533;$]&#65533;!}&#65533;-&#65533;n&#65533;)&#65533;&#619;&#65533;&#65533;&#65533;&#65533;&#861;-M&#65533;&#65533;zR&#65533;6&#65533;&#65533;?V&#65533;7uy?&#65533;m&#893;&#65533;&#65533;|&#65533;q&#65533;&#65533;C&#65533;&#65533;&#477;&#65533;ql&#65533;&#65533;&#65533;.0&#1974;&#65533;&#65533;&#65533;&#65533;X&#65533;k,&#65533;&#65533;i&#65533;|&#1261;&#65533;&#65533; i&#65533;ax&#65533;&#65533;&#65533;&#65533;x<&#65533;E|&#65533;* '&#65533;t&#65533;&#65533;&#458;&#65533;&#2039;&#65533;&#65533;qq&#65533;&#65533;S&#65533;&#1777;3&#65533;&#65533;&#65533;&#65533;&#1753;&#65533;[&#65533;&#1580;&#65533;n~&#65533;&#65533;&#65533;}&#65533;
.&#2029;&#65533;&#65533;]&#65533;!&#65533;8&#65533;*&#65533;&#65533;LKZ&#1162;&#65533;7&#65533;g&#65533;&#65533;&#65533;&#406;&#65533;&#65533;m&#65533;&#65533;&#65533;&#65533;#&#65533;PF&#65533;&#65533;&#65533;&#65533;%&#65533;&#65533;T&#65533;!&#65533;&#65533;6&#65533;&#65533;&#65533;&#65533;s&#65533;&#65533;&#65533;&#65533;1&#65533;&#407;&#65533;&#65533;Z&#65533;&#65533;&#65533;&#65533;&#65533;&#65533;
&#65533;&#65533;q&#1898;&#65533;&#65533;u&#65533;&#65533;a&#65533;&#65533;inU&#65533;+&#65533;
 &#65533;5 D&#65533;&#65533;&#65533;&#65533;B&#65533;&#65533;&!&#65533;<&#65533;&#65533;&#65533;oD&#65533;z&#65533;&#65533;xW&#65533;&#649;&#65533;&#65533;BJ&#65533;r&#65533;&#65533;&#65533;&#65533;&#65533;+]&#65533;&#65533;&#65533;&#65533;&#65533;EUh&#65533;&#65533;Ik&#65533;^&#65533;|[X&#1717;S^&#65533;&#65533;&#65533;=&#65533;&#65533;N&#893;m!&#65533;F&#65533;w&#65533;&#525;]&#65533;&#65533;&#65533;&#65533;v&#65533;i&#65533;&#65533;n&#65533;&#65533;y&#65533;&#65533;N&#65533;&#65533;%&#65533;k{&#65533;&#65533;T&#65533;&#65533;J&#65533;)&#65533;As| &#65533;- |[ &#65533;&#911;*&#65533;A>&#65533;j&#65533;&#65533;4&#65533;3&#1656;&#65533;&#65533;&#65533;i&#65533;&#65533; &#65533;"&#65533;Z3F&#65533;&#65533;&#65533;%&#65533;h&#65533;&#65533;&#65533;7&#65533;&#65533;-H&#65533; x&#65533;&#65533;&#65533;8a&#65533;7&#65533;&#65533;&#65533;&#65533;&#65533;&#65533;&#65533;{&#65533;&#65533;&#634;NI&#65533;&#65533;&#65533;p&#65533;T&#65533;&#65533;m&#65533;&#65533;&#65533;&#65533;&#65533;&#65533;n&#65533;&#65533;B&#65533;&&#65533;&#65533;%&#65533;9&#65533;|D&#453;&#65533;&#299;e&#65533;QG&#65533;/&#65533;)(i&#65533;Te&#65533;&#65533;GMdW&&#65533;vk&#65533;&#65533;&#65533;&#65533;&#65533;6&#65533;	&#65533;&#65533;&#65533;'&#65533;4&#65533;~&#65533;&#65533;&#65533;&#65533;=&#1373;&#65533;&#427;&#65533;&#65533;@E&#65533;&#65533; /&#65533;&#65533;&#194;+;&#65533;7&#65533;<&#65533;&#65533;.&#65533;&#65533;&#65533;B&#220;&#65533;&#65533;
)sU&#65533;&#65533;&#65533;RF&#65533;&#65533;&#65533;&#65533;&#1818;&#65533;,&#65533;CjW&#1742;a&#65533;&#65533;&#65533;}&#65533;&#1646;&#548;w&#65533;F&#65533;&#65533;&#65533;Wo&#65533;nq/s'&#65533;,&#65533;U&#65533;&#65533;&#65533;)&#65533;d_&#65533;&#65533;B2^&#65533;&#1402;&#65533;z'/&#65533;&#65533;&#65533;r&#65533;&#65533;p&#65533;&#65533;r&#65533;&#1514;`&#65533;H$&#65533;N&#65533;6&#65533;mL&#65533;d&#65533;&#65533;&#65533;/&#65533;&#65533;&#65533;Mv&#65533;&#65533;w&#65533;XI&#65533;}&#65533;5=""5*&#65533;==E&#65533; &#65533;&&#65533;,[C47sS 
PP;6N&#65533;)&#65533;'C&#65533;rIRE&#65533;&#65533;E&#65533;&#65533;&#65533;&#65533;#&#65533;&#65533;&#65533;R&#378;ET&#65533;&#65533;&#65533;&#65533;&#65533;X&#65533;&#65533;E#&#65533;&#65533;1&#65533;&#65533;I&#65533;I&#65533;&#65533;h&#65533;&#65533;&#65533;&#65533;&#65533;&#65533;&#65533;&#65533;&#65533;&#65533;&#65533;&#65533;&#65533;:&#65533;&#65533;9&#65533;&#65533;&#65533;&#65533;&#65533;&#1145;m&#65533;&#65533;k&#65533;$&#65533;&#65533;&#65533;XD&#65533;X&#65533;`&#192;/f)&#65533;&#463;&#65533;L&#65533;IR&#65533;I&#65533;&#65533;I&#65533;&#65533;&#65533;D&#65533;/&#1844;&#65533;&#65533;&&#854;^Vr&#65533;&#65533;S&#65533;&#65533;@&#65533;&#65533;&#65533;i%&#65533;u&#372;&#65533;T&#65533;&#65533;&#65533;&#65533;&#1253;B&#65533;Z&#65533;*&#65533;&#65533;7eN}&#1703;J{H&#65533;&#65533;&#65533;&#26093;X&#65533;.X&#758;&#65533;&#1783;j#&#65533;&#65533;&#65533;V'W&#65533;tg&#65533;&#65533;95m&#1650;k&#710;|o&#65533;8&#65533;"&#65533;X&#65533;&#65533;0&#65533;x&#65533;Q &#65533;K&#65533;&&#65533;&#65533;$&#65533;'&#65533;J&#65533;&#65533;&#65533;&#65533;+W&#65533;&#65533;&#65533;r&#65533;B/*&#172;&#65533;&#65533;Ae\&#65533;x&#65533; &;&#65533;m&#302;R&#65533; %\&#65533;M&#65533;x<&#65533;&#65533;&#65533;&#65533;8&#65533;X&#65533;&#65533;s&#65533;f[-r&#65533;!&#65533;&#65533;&#65533;&#65533;n&#65533;&#65533;U&#1945;/&#65533;&#65533;{&#65533;O&#65533;&#65533;&#1930;&#65533;F&#65533;&#65533;^#&#65533;&#65533;%&#65533;&#65533;$&#65533;&#65533;H&#65533;]HV&#65533;@&#65533;&#65533;&#65533;\T&#65533;&#65533;<U_`&#65533;eS&#65533;&#65533;&#352;^&#65533;]&#65533;&#65533;W`&#65533;!WR}u&#65533;&#65533;y&#65533;&#65533;&#65533;&#65533;,&#65533;&#65533;W&#65533;&#65533;a&#65533;3J&#65533;&#65533;_f&#65533;&#65533;_&#65533;@&#65533;"&#65533; &#65533;D&#65533; &#65533;&#65533;&#65533;&#65533;w&#65533;&#65533;e&#18720;Y7Op&#65533;Dh&#65533;a&#65533;&#65533;E&&&#65533;&#65533;D,Qd&#65533;&#65533;4&#65533;HRTH0;&#1288;&#65533;&#65533;<&#65533;&#65533;&#65533;5&#261;&#65533;\;&#65533;iw&#65533;,r&#65533;h-&#65533;&#65533;I&#65533;&#65533;&#1187;&#65533;&#65533;&#65533;v&#65533;D&#65533;&#65533;w&#65533;w_p&#65533;&#65533;f&#1958;&#65533;:4_&#65533;&#65533;}&#65533; &#65533;&#1959;&#2026;&#65533;&#65533;&#486;)4&#65533;5&#65533;&#65533;"&#65533;99&#65533;&#65533;D5.0&#65533;DC&#65533;s&#65533;N&#65533;kO`&#65533;e#&#65533;4&#65533;:&#65533;"V&#65533;&#65533;S	&#65533;l&#65533;+f&#65533;W&#65533;#&#65533;&#65533;&#497;&#1678;E+&#65533;]&#65533;(&#65533;K&#65533;x&#65533;&#65533;&#65533;&#65533; &#65533;&[&#65533;&#65533;k&#65533;&#65533;6&#65533;	&#65533;y&#65533;q&#65533;&#65533;L&#65533;6G0&#65533;&#65533;b&#1686;&#65533;U&#65533;&#65533;&#65533;fK&#65533;&#65533;&#65533;&#65533;&#65533;.&#65533;A`&#65533;&#360;z&#65533;&#65533;o"=&#65533;&#65533;&#65533;&#65533;&#65533;1&#65533;&#65533;RK&#985;&#65533;K	
&#65533;&#65533;&#65533;&#864;&#65533;&#65533;#&#65533;&#65533;&#65533;&#65533;&#65533;&#933;&#65533;&#65533;&#1062;
u:L&#65533;rT{l&#65533;&#65533;:t&#65533;]4&#65533;&#1065;&#65533;z&#65533;~T&#65533;&#65533;&#65533;&#65533;l&#65533;&#65533;&#65533;&#299;&#65533;&#65533;:&#65533;`&#65533;&#65533;&#65533;&#65533;(&#65533;&#65533;&#65533;&#65533;&#65533;Y&#65533;&#65533;+V&#65533;&#65533;&#65533;&#65533;&#1238;Hn\&#838;&#65533;7\&#65533;H&#54787;}&#65533;&#65533;t&#65533;&#65533;Z&#65533;&#65533;&#65533;B&#65533;/mR~&#65533;&#65533;f&#65533;>&#65533;M&#65533;&#65533;Lae(O&#65533;&#65533;i&#65533;&#65533;b&#65533;&#65533;5P&#65533;&#65533;&#65533;&l@&#65533;&#65533;Lo&#65533;&#65533;&#1840;q&#65533;p&#65533;&#65533;&#65533;&#65533;Z&#65533;-C&#65533;&#65533;-&#65533;V&#65533;&#65533;cS&#65533;l\&#65533;zjW3w:&#460;&#65533;<{&#65533;&#1005;sz&#65533;A&#65533;B*&#65533;d4}xN/-}}&#65533;I&#65533;&#65533;&#65533;&#65533;&#65533;2/&#65533;&#1875;&#65533;.&#65533; O&#65533;M&#65533;&#65533;&#304;&#1724;&#65533;&#65533;#Ml&#214;&#65533;|b&#65533;&#65533;&#65533;&#65533;=@H &#65533;&#65533;v&#65533;&#65533;mo&#65533;&#1526;"&#65533;&#65533;-o&#1291;Sx&#65533;ja%1&#65533;P&#1850; JLI&#65533;R@&#65533;v&#65533;2)gK&#65533;&#65533;p&#65533;'&#65533;&#65533;?]2&#65533;l&#65533;bJMkb4&#359;&#65533;&#65533;L&#65533;J&#65533;zN&#65533;p4&#65533;:O<&#1952;&#65533;&#65533;&#65533;&#65533;&#65533;(h &#65533;&#1969;@&#65533;,QaX&#65533;<&#65533;H&#65533;|&#65533;&#65533;v&#65533;&#65533;S&#65533;|6&#65533;&#65533;z&#65533;&#65533;&#65533;&#65533;&#65533;w&#65533;&#65533;&#65533;|&#65533;#&#65533;&#65533;f>&#65533;U&#65533;$<&#65533;P&#1454;&#65533;&#65533; N&#65533;~Tq&#65533;&#65533;&#65533;?&#65533;&#65533;&#65533;^&#65533;&#65533;X@&#65533;-&#65533;&#65533;`#-&#65533;&#65533;&#65533;Ml&#65533;&#65533;1&#530;&#65533;U&#65533;&#65533;&#65533;&#65533;&#684;&#65533;8(B]EF&#1489;&#65533;8!&#65533;&#65533;j&#65533;
&#65533; &#65533;t&#65533;I=HDE&#1137;&#65533;&#65533;	K&#65533;&#65533;"4&#65533;8	S&#65533;&#65533;&#65533;@&#65533;=:y&#65533;ux&#65533;5E2&#65533;1;&#65533;&#65533;[5&#65533;q&#65533;a&#65533;:&#65533;&#65533;&#65533;x&#65533;&#65533;&#65533;CMxT&#65533;&#65533;&#65533;$&#65533;B&#65533;&#65533;&#65533;&#65533;&#65533;&#65533;&#65533;&#65533;k&#65533;&#65533;Gj&#65533;&#65533;B4&&#65533;t_V&#65533;&#65533;&#65533;|&#65533;&#65533;&#65533;&#65533;&#65533;&#65533;&#65533;r&#65533;&#65533;o`CQ'7&#65533;P&#65533;QRn&#65533;&#764;H&#65533;&#65533;&#1154;@i&#65533;&#65533;&#512;&#65533;^&#65533;"D%l&#65533;/&#65533;) &#65533;&#65533;&#65533;&#65533;&#65533;"&#65533;&#518;&#65533; &#65533;*&#65533;&#65533;
&#65533;m&#65533;d?&#65533;&#412;65&#65533;&#65533;:&#539;f&#65533;&#65533;&#65533;)&&#65533;&#65533;&#65533;)&#65533;,&#65533;&#65533;Oy0Z&#65533;&#65533;F9b&#1564;3&#65533;&#794;&#65533;&#65533;k&#463;&#65533;&#65533;q&#65533;&#65533;&#65533;3&#65533;&#65533;q&#1389;&#65533;Q&#65533;>&#65533;&#65533;>&#65533;qU&#65533;&#65533;"&#65533;>&#65533;&#1027;&#65533;r'&#65533;$5&#65533;H&^&#27906;o&#65533;&#65533;$&#65533;7&#65533;t&#65533;5&#65533;&#65533;d)&#65533;&#1101;~&#65533;nA&#65533;&#65533;L&#65533;&#65533;&#65533;&#65533;F&#65533;s&#65533;!&#65533;&#65533;&#65533;w!&#65533; &#65533;%hjL&#65533;La+&#65533;N&#65533;&#65533;SU&#65533;p&#65533;&#65533;T1\d&#65533;!&#65533;&#65533;m&#65533;2ra&#65533;4Sw&#65533;&#65533;c&#65533;&#65533;VTMM<&#65533;&#65533;*Y&#65533;&#65533;&#65533;Z&#65533;G+&#936;s&#65533;!&#65533;&#65533;&#65533;&#544;NZ&#65533;	Olh&#65533;{r&#65533;&#1028;&#65533;&#65533;;&#65533;&#387;&#65533;&#65533;&#65533;&#65533;[&#65533;:&#65533;&#65533;&#65533;G8&#65533;/J&#65533;CG&#65533;Z&#65533;&#65533;(&#65533;2&#65533;HR&#65533;&#65533;O&#65533;&#65533;&#65533;2'(&#65533;&#65533;$M&#65533;a5*8VX(&#65533;&#304;E&#65533;&#65533;w6&#65533;&#65533;e&#65533;$&#65533;A&#65533;D&#65533;)![&#65533;fp$&#65533;Pb^&#712;&#65533;&#65533;&#65533;G&#65533;&#65533;N&#65533;&#65533;&#65533;*-n
&#65533;<Bp&#65533;&#65533;
W&#65533;.A&#65533;7&#65533;&#65533;&#65533;&#65533;Pc&#1542;&#65533;(6&#65533;v&#65533; c&#65533;u^&#65533;:&#65533;&#65533;~1/w&#65533;&#65533;<6&#65533;YP&#65533;/&#65533;&#65533;&#65533;^8&#65533;3&#65533;y&#65533;&#65533;3$&#65533;&#65533;&#65533;&#65533;M&#65533;&#65533;&#65533;&#65533;&#65533;&#65533;7
8&#65533;&#65533;&#65533;&#65533;N&#65533;*&#65533;&#65533;&#65533;q&#65533;&#65533;A&#65533;&#904;&#65533;&#65533;W&#65533;lda&#65533;&#65533;L&#65533;&#65533;&#65533; 39bK&#65533;&#65533;&#284;&#65533;l&#65533;&#65533;b&#65533;&#65533;&#65533;&#1176;&#65533;&#1898;&#65533;+&#65533;&#65533;&#65533;&#65533;h&#65533;1&#65533;&#65533;E&#65533;K&#65533;3&#65533;Xmm;lX@&#65533;[XCO&#65533;&#65533;&#65533;&#65533;5Nv&#65533;&#65533;H&#65533;US
S&#65533;&#65533;&#65533;&#65533;&#65533;^&#1676;&#65533;&#65533;M&#65533;L&#65533;n&#65533;&#65533;x&#65533;*&#65533; &#65533;&#65533;)n&#65533;&#1860;jw&#65533;&#65533;f&#65533;Q&#65533;&#65533;m&#65533;&#65533;&#28300;{j&#65533;&#1729;&&#65533;&#65533;&#65533;&#65533;&#65533;&#65533;&#65533;$&#1057;&#851;&#65533;&#65533;q&#65533;&#1414;-&#65533;AM&#65533;=gy&#1232;&#1864;PP&#65533;&#1186;&#65533;&#65533;&#65533;@&#65533;@&#65533;v&#65533;&#296;F&#65533;&#65533;U.b&#177;&#65533;\#RVA&#65533;&#65533;&#65533;z&#65533;._@&#65533;s&#65533;&#65533;^&#65533;&#65533; &#65533;mm&#65533;&#65533;&#65533;b&#65533;P&#65533;&#65533;&#65533;&#54083;&#65533;%%+&#1624;^&#1664;&#184;J&#65533;9&#65533;9&#65533;1+&#65533;/&#1456;(&#65533;&#65533;&#65533;&#65533;@u&#65533;wi#&#65533;&#65533;&#65533;~!&#890;I&#1455;&#65533;fx;&#65533;&#65533;zg&#65533;a7U&#65533;&#65533;&#65533;Y@&#1245;&#65533;x&#65533;&#65533;&#65533;h&#65533;|&#65533;a)&#65533;g9sD.&#65533;&#65533;$&#65533;Vs&#65533;&#65533;&#65533;eZ&#65533;&#65533;]&#65533;&#65533;&#65533;&#65533;&#65533;)O,FC&#65533;j&#65533;&#65533;&#65533;V&#65533;y&#65533;R&#65533;&#65533;&#65533;&#65533;|_U>&#65533;#&#65533;&#65533;&#65533;&#65533;
:M-GT&#65533;e&#65533;W&#65533;&#65533;s&#65533;La4O&#65533;&#65533;&#65533;41\L;L&#65533;&#65533;&#65533;&#1626;&#65533;m&#65533;YO&#1237;&#65533;&#65533;)mTe&#65533;m&#65533;&#65533;&#65533;o&#65533;&#65533;3&#65533;p&#65533;&#65533;?&#65533;&#65533;&#956;&#65533;&#65533;&#65533;&#65533;&#65533;{mP9&#65533;FQ&#65533;&#65533;&#65533;}#_g&#65533;&#65533;&#65533;#&#65533;&#65533;&#65533;:&#65533;|VGsD?_&#65533;hM&#65533;`&#65533;&#65533;,&#65533;y&#65533;&#65533;6&#2007;n$-\&#65533;z&#65533;g#$&#65533;&#65533;r&#65533;&#65533;,&#65533;Z%&&#65533;,&#65533;%6&#65533;&#65533;X&#65533;&#65533;!&#65533;&#65533;f&#692;&#65533;&#65533;#1!|&#65533;6&#65533;&#65533;ZD[(T[&#65533;&#65533;U/&#65533;$&#65533;&#65533;*&#65533;&#65533;/&#65533;&#65533;&#65533;&#65533;KCM &#65533;wK&#65533;\*&#65533;B&#65533;&#65533;<&#65533;]e&#65533;M&#65533;&#65533; 74d&#65533;L&#385;fUz&#65533;eq&#65533;&#65533;(r&#65533;K&#65533;&#65533;V&#65533;&#65533;o&#65533;4h_6&#65533;W&#65533;&#65533;w&#65533;&#65533;NQC*&#65533;&#65533;p&#65533;&#65533; \8}aO&#65533;S &#65533;&#65533;`	&#1536;&#65533;F+&#65533;&#65533;U&#65533;&#1153;$R&#65533;&#65533;'&#65533;'&#65533;#U7&#65533;&#65533;J&#65533;&#65533;I#x&#65533;'hz&&#65533;&#65533;b&#65533;FsQ"#&#65533;&#65533;&#65533;b7&#65533;k<&#65533;8&#65533;`Ky %w&#65533; &#65533;W`y&#65533;Cg&#65533;,@fCp<G&#65533;Wr|'&#65533;&#65533;PlM&#198;&#65533;&#65533;t&#65533;s(c&#65533;&#65533;Do&#65533;`&&#65533;D&#65533;v&#65533;vI&#65533;j&#65533;&#65533;&#65533;B&#65533;&#65533;mt&#65533;~&#65533;v&#65533;YW(&#65533;m&#65533;=&#65533;vyV&#65533;&#65533;&#65533;&#65533;E2G&#65533;AvT&#65533;xj&#65533;&#65533;`&#65533;&#65533;J&#65533;(a&#65533;r&#65533;U&#65533;Q&#65533;&#386;%BrYk/&#65533;A Hq&#65533;H&#65533;&#65533;H&#65533;n&#65533;Z&#65533;-&#65533;q-x&#65533;&#65533;ac&#65533;Fd&#65533;&#65533;8&#65533;&#65533;{&#65533;&#65533;$&#65533;&#65533;t&#65533;bk &#65533;8)&#65533;&#65533;/Tp&#65533;&#65533;&#65533;&#65533;&#65533;&#65533;Dh&#65533;&#65533;/&#65533;x&#65533;}&#65533;vn&#65533;xn&#65533;`1&#65533;PvJa&#65533;fx&#65533;&#65533;&#65533;&#65533;^&#65533;4W&#65533;AO&#65533;&#65533;1&#65533;BG)&#65533;ErG&#65533;&#65533;G&#65533;&#65533;&#65533;&#65533;&#65533;_OeaP&#65533;U1&#65533;&#65533;&#65533;^&#65533;&#65533;&#65533;&#65533;E&#65533;J.&#65533;+&#65533;b&#65533;ry&#65533;x&#65533;&#1609;%&#65533;9M&#65533;&#65533;qc&#65533;&#600;b1Q&#65533;7&#65533;G&7&#65533;&#65533;&#65533;&#65533;&#65533;"j&#65533;&#65533;b&#65533;&#65533;&#65533;7g&#65533;&#65533;&#65533;.:&#65533;&#65533;(}O&#65533;B&#65533;&#65533;S2&#65533;&#65533;&#65533;&#65533;#&#65533;hC&#65533;RHCd&#65533;2%-@f&#65533;&#65533;&#65533;&#65533;\&#65533;&#65533;4&#65533;&#65533;[%&#65533;&#65533;"&#65533;&#65533;&#65533; r#&#65533;g&#65533;g&#65533;&#65533;&#65533;&#1230;U&#65533;&#65533;&#65533;o{&#65533;Y&#65533;_vWK&#65533;Exj&#65533;&#65533;&#65533;'&#65533;i&#65533;M&#65533;&#65533;h(&#65533;&#65533;&#65533;"?&#65533;&#65533;j&#65533;4&#65533;&#65533;)IUq&#65533;b&#65533;P&#65533;&#65533;IG&#65533;&#65533;&#65533;&#65533;H&#65533;&#1560;&#65533;HZ&#65533;aT9J>s^Qy&#1239;2&#65533;&#65533;#I&#65533;&#65533;&#65533;&#65533;W$0&#65533;&#65533; &#65533;&#65533;&#65533;w&#65533;&#65533;	&#65533;KIgdv&#65533;x&#65533;&#65533;w &#65533;e5AF&#65533;`w&#65533;&#65533;9P&#65533;(&#65533;Gn/Xs&#65533;&#65533;i&#65533;&#65533;x`&#65533;	y&#65533;^TT)&#65533;&#65533;V&#65533;85\&#65533;&#64547;A]7f&#577;&#65533;x&#65533;&#65533;7p&#65533;a&#65533;&#65533;&`&#65533;usaPR&#65533;#UY
x&#65533;&#65533;H&#65533;6&#65533;&#606;&#65533;y&#65533;&#65533;iA&#65533;&#65533;&#65533;6&#65533;&#65533;9a

R&#65533;)&#65533;&#65533;&#39118;&#65533;A&#593;%F&#65533;&#65533;iiN&#65533;J&#65533;&#65533;&#65533;w&#65533;&#65533;i&#65533;a&#65533;.&#65533;&#65533;&#65533;&#65533;&#1058;&#65533;&#481;&#65533;&#65533;&#65533;&#65533;&&#65533;&#65533;&#1626;&#65533;y&#65533;&#65533;c&#65533;'/&#65533;&#157;&#65533;&#65533;Qx&#65533;&#481;&#65533;rnb&#2500;&#65533;&#65533;'-P&#65533;a&#65533;&#65533;&#65533;&#65533;b&#65533;&#65533;&#65533;&#825;3&#65533;'>&#65533;&#65533;&#65533;&#65533;&#65533;&#65533;&#65533;j&#65533;E&#1687;(P&#65533;mT&#65533;&#65533;&#65533;&#65533;}&#65533;&#65533;&#65533;&#65533;bP&#65533;&#65533;s:
?8q{z&#65533;fyW&#65533;&#65533;V7`&#65533;T&#65533;&#65533;&#301717;	Q&#65533;9Q&#65533;&#65533;Ey&#65533;&#65533;&#65533;&#65533;&#65533;&#65533;t&&#65533;j&#65533;&#65533;&#65533;y{@s&#65533;&#65533;s&#65533;&#65533;&#65533;&#65533;zcP&#65533;&#65533;1t&#63515;#&#65533;B&#65533;P&#65533;_g&#65533;I &#65533;&#65533;t&#65533;V>;4&#65533;:&#65533;&#65533;Vn&#65533;I&#65533;"%q&#65533;R_y&#65533;=&#65533;I[pN&#65533;iyI&#1131;
UR&#65533;&#65533;&#1977;&#65533;&#65533;
_&#65533;&#65533;&#65533;&#65533;&#65533;*!#&#65533;\&#641;l&#65533;&#65533;ns&#65533;&#65533;Z?y&#65533;[C&#65533;Z&#65533;9&#65533;&#65533;&#65533;&#65533;X&#65533;&#65533;8&#65533;&#65533;&#65533;
&#65533;zZ&#65533;&#65533;&#65533;X&#65533;&#65533;&#65533;VK&#65533;E&#1111;hs&#65533;&#65533; &#65533;&#65533;>&#65533;.(Dl&#65533;z&#65533;}:%FXnOp&#65533;9F&#65533;&#65533;&#65533;{&#65533;J[)pU&#65533;&#65533;&#65533;&#65533;&#65533;&#65533;&#65533;;rv@&#65533;&#65533;&#65533;U9z'&#65533;Oie&#65533;I&#65533;&#534;&#65533;#&#65533;&#65533;s&#65533;&#65533;w&#65533;&#65533;&#65533;*xU&#65533;&#65533;&#65533;&#65533;z&#65533;r&#65533;&#65533;Z&#65533;x&#65533;&#65533;zz&#65533;I&#65533;&#65533;6KR&#65533;&#65533;R&#65533;&#65533;8&#65533;&#65533;&#65533;v&#65533;&#65533;&#65533;&#65533;Fi$&#65533;&#65533;&#65533;&#65533;&#65533;QIA&#65533;!s&#155;&#65533;Zk&#65533;+&#65533; K&#65533;k&#65533;&#65533;&#65533;&#65533;"&#65533;&#65533;&#65533;u`&#65533;&#65533;&#65533;&#65533;C&#65533;k[n&#65533; 0&#65533; (&#65533;&#65533;0lQh9$jt9&#65533;&#65533;yK&#65533;&#65533;&#65533;&#65533;&#65533;&#65533;&#65533;&#65533;:&#65533;&#65533;KJx&#65533;p&#65533;(y&#65533;F&#1177;&#65533;&#65533;x&#65533;Z&#65533;&#1415;W&#65533;&#65533;&#65533;<I&#65533;GV&#65533;pt	&#65533;&#65533;&#65533;U6&#65533;R&#65533;&#65533;n&#65533;W&#65533;&#65533;K,&#65533;&#65533;&#65533;&#65533;&#65533;z&#65533;&#65533;&#65533;&#65533;G&#1296;&#65533;&#65533;&#65533;J+&#65533;&#1369;&#65533;&#65533;[&#65533;(<&#65533;~&#1694;mj&#65533;&#65533;&#130;q&#65533;0&#65533;&#65533;&#65533;&#65533;/&#1647;Nd&#65533;a&#65533;	&#65533;{&#65533;[&#65533;/	&#65533;4p|I&#65533;&#65533;&#65533;`&#65533;'&#1904;&#65533;&#65533;;&#65533;&#65533;&#65533;B&#65533;&#65533;}&#65533;&#65533;&#65533;&#65533;&#65533;&#65533;&#65533;2&#65533;&#1777;&#65533;Aih]u&#65533;&#65533;&#65533;&#65533;&#65533;&#65533;&#65533;e&#65533;&#65533;Up&#65533;&#65533;A&#65533;&#65533;&#65533;,[B%aB&#65533;#v&#65533;kQ&#65533;&#65533;2I&#65533;&#65533;7
b&#65533;&#65533;&#65533;L;&#65533;:&#65533;!&#65533;&#429;S&#65533;$&#65533;&#65533;&#65533;&#65533;2&#65533;&#65533;&#65533;&#65533;&#65533;&#65533;:&#65533;<*&#65533;w&#65533;&#65533;&#65533;{&#65533;y&#65533;&#65533;&#65533;&#65533;&#65533;&#65533;6&#1853; &#65533;:&#65533;&#65533;55&#65533;#&#673;O&#65533;&#65533;j&#65533;&#376;&#65533;&#65533;&#65533;&#680;)t&#65533;3y&#65533;&#65533;1 RR&#65533;R<&#65533;RW+&#65533;&#65533;&#65533;6c&#1089;&#65533;&#65533;&#65533;_L&#65533;&#65533;&#65533;Y	*!q&#65533;;!1&#65533;&#65533;jaN&#65533;&#65533;&#65533;&#65533;e&#65533;k9`&#65533;7&#65533;
&#65533;&#65533;&#65533;, Z#&#65533;Q<*a&#65533;&#65533;a&#65533;&#801;&#65533;y&#65533;&#65533;&&#65533;&#65533;fAk&#65533;&#65533;&#65533;&#65533;L&#65533;!,&#65533;^tQ&#65533;&#192;&#65533;&#65533;N{&#65533;&#65533;hT&#65533;&#65533;+&#65533;&#65533;	z&#65533;(/I&#65533;A&#65533;&#65533;U&#65533;&#65533;&#65533;&#65533;&#65533;&#65533;[&#65533;r K&#573;S&#65533;@&#65533;&#65533;Rl&#65533;&#1545;&#65533;&#65533;&#767;<&#65533;&#65533;&#65533;&#65533;n&#65533;{kx&#65533;&#65533;&#65533;&#65533;&#65533;&#65533;&#65533;i#oPy&#65533;_4&#65533;&#65533;4&#65533;X&#65533;n(~&#65533;&#65533;&#65533;5&#65533;&#65533;|&#65533;&#65533;&#65533;#&#65533; p&#65533;%&#65533; *&#65533;&#65533;&#65533;&#65533;1<&#65533;&#65533;l&#65533;&#65533;la"&#65533;&#65533;&#65533;zI&#65533;5&#65533;8k&#65533;OKY-&#617;4&#65533;&#65533;&#65533;&#65533;I&#65533;&#65533;f-&#65533;&#65533;8&#65533;M
&#65533;&#65533;O&#65533;)d&#65533;&#65533;&#65533;=&#65533;&#65533;X|&#65533;&#65533;&#1140;&#65533;pE&#65533;&#65533;&#65533;W&#65533;&#65533;'?h&#65533;&#65533;&#65533;&#65533;L&#65533;&&#1843;&#65533;Bc&#65533;&#65533;&#65533;WM&#65533;0=&#355;0.&#65533;&#713;&#65533;&#1893;k&#65533;&#65533;&#154;x&#65533;v&#65533;1&#65533;F&#65533;(&#65533;&#7948;v&#65533;*E &#65533;&#65533;&#65533;M5&#65533;r&#65533;"&#65533;&#65533;&#65533;b&#65533;&&#65533;&#65533;l3&#65533;&#171;&#65533;&#65533;y&#65533;b&#65533;&#65533;&#65533;P&#65533;=&#1868;&#65533;7&#32199;&#65533;&#65533;&#46759;~K"DB&#1477;&#1084;&#65533;)&#65533;&#65533;&#65533;&#65533;a&#65533;~w&#65533;5&#65533;&#65533;&#1427;&#65533;&#65533;&#245;&#65533;\!&#65533;[&#65533;&#65533;&#65533;&#284;&#65533;.$&#65533;+&#65533;&#65533;&#65533;&#65533;&#65533;&#65533;&#65533;&#65533;2},&#65533;&#65533;+0 u&#65533;?&#65533;2&#65533;X&#65533;&#65533;&#65533;W&#65533;r&#65533;&#65533;-[&#1307;+&#938;&#65533;&#65533;&#65533;&#65533;&#41083;_,&#65533;&#65533;X&#65533;&#585;&#65533;&#65533;&#65533;-H&#848;}&#65533;&#1695;h&#65533;&#65533;&#65533;&#65533;b&#65533;&#65533;&#1409;&#65533;&#65533;&#65533;&#65533;6&#65533;&#65533;&#65533;  &#65533;+ 6&#65533;c&#65533;&#65533;&#65533;&#1442;w&#65533;&#65533;j&#65533;t_4&#65533;@ &#65533;&#65533;6&#2017;&#65533;t&#1099;&#65533;&#65533;&#65533;G&#65533;&#65533;KZuI&#65533;w&#413;m&#65533;c.&#65533;i:&#65533;&#65533;&#65533;D&#65533;&#65533;&#65533;&#65533;&#65533;"&#65533;T&#65533;&#65533;w2p&#65533;&#65533;&#65533;&#884;m&#65533;&#65533;&#65533;izJ&#65533;&#65533;h dm&#65533;&#65533;+&#65533;3&#65533;i&#65533;&#65533;&#65533;D&#65533;-WZ+&#65533;r&#65533;&#65533;;a&#65533;&#65533;7&#65533;-&#65533;&#65533;&#1895;&#65533;&#65533;F&#65533;&#65533;&#65533;H&#65533;&#65533;`
&#65533;&#65533;.DNB&#65533;&#65533;&#65533;&#65533;&#65533; &#65533;&#65533;>&#65533;#&#65533;/"!&#65533;'&#65533;W&#65533;/X&#65533;&#65533;R&#65533;&#65533; &#65533;&#65533;g&#65533;&#65533;&#65533;.&#65533;t&#65533;,&#65533;&#65533;^&#65533;s&#65533;&#65533;&#65533;m&#65533;o&#65533;&#65533;&#65533;e&#65533;&#65533;&#65533;&#65533;Z&#503;&#65533;&#65533;&#59426;&#65533; &#65533;&#65533;&#65533;t&#65533;&#65533;z&#65533;&#65533;&#65533;'L&#65533;&#65533;&#65533;Q&#65533;\&#1801;&#65533;&#65533;&#65533;&#1914;&#65533;&#65533;&#65533;&#65533;,&#981;|&#65533;-&#65533;&#65533;x&#65533;&#65533;&#1405;&#65533;&#65533;\&#65533; &#65533;&#65533;^&#65533;M&#1982;&#65533;&#65533;|&#65533;&#65533;&#1941;&#65533;&#65533;[&#65533; S;&#65533;&#65533;&#65533;U&#65533;&#65533;&#65533;&#65533;&#65533;-&#65533;I?&#65533;&#65533;&#65533;!&#65533;&#65533;$/&#65533;b&#65533;S&#65533;&#65533;&#65533;&#65533;&#65533;n&#65533;E&#65533;&#65533;&#65533;5 &#65533;tN&#65533;_p&#65533;&#48154;K:&#65533;&#65533;j*Y&#65533;&#65533; ,&#1227;#&#65533;&#65533;&#65533;&#65533;&#65533;=&#65533;_&#65533;H&#65533;&#65533;Y&#65533;&#65533;Y&#65533;X&#65533;&#65533;&#65533;&#65533;&#65533;V&#65533;@&#65533;&#65533;&#65533;&#65533;~&#65533;Y&#65533;P&#65533;%&#303;=&#65533;4&#65533;&#65533;&#45101;&#65533;&#65533;p&#65533;B&#65533;/&#65533;&#65533;&#65533;&#65533;&#65533;&#65533;&#65533;&#65533;&#65533;&#65533;=&#65533;gy&#65533;y&#65533;&#65533;&#1614;W&#65533;e&#65533;-&#65533;CP&#65533;c&#65533;&#65533;t&#65533;&#65533;&#65533;'&#65533;&#65533;w&#65533;&#65533;&#65533;&#65533;&#65533;&#65533;&#65533;h&#65533;&#65533;&#65533;>:&#65533;.&#1099;W@&#65533;%&#65533;]*&#65533;&#65533;+r&#65533;]/&#65533;?&#65533;&#65533;&#65533;O&#65533;&#65533;&#65533;Y&#2036;&#65533;&#65533;&#65533;}&#65533;^&#65533;&#490;&#65533;kE /%&#65533;&#65533;*/?&#65533;&#65533;i&#65533;&#65533;-&#65533;p@G&#65533;254&#65533;&#65533;&#65533;,&#65533;&#65533;j&#65533;&#65533;&#943;&#65533;-&#65533; yy&#1026;&#65533;&#1789;&#65533;&#65533;&#65533;&#65533;&#65533;&#65533;m=P&#65533;&#65533;&#65533;}>p&#65533;0&#65533;&#65533;&#65533;=&#65533;&#65533;0&#65533;6&#65533;Ax&#65533;&#65533;&#65533;&#65533;&#65533;&#65533;[&#65533;&#65533;0&#65533;a&#65533;p&#65533;i&#65533;$&#65533;&#65533;aJ`&#65533;&#65533;&#65533;qV&#65533;e&#65533;U&#65533;U&#65533;&#65533;&#65533;|&#65533;&#65533;&#65533;%&#65533;^&#65533;&#65533;&#65533;n&#65533;&#65533;&#65533;&#65533;(&#65533;%&#65533;&#65533;&#65533;&#65533;&#65533;H&#65533;@	&#65533;&#65533;_&#65533;&#65533;&#65533;\&#65533;&#65533;&#65533;&#65533;&#65533;&#65533;&#65533;&#65533;&#65533;&#65533;&#65533;&#65533;&#65533;z&#65533;&#134;&#65533;&#477;&#65533;&#65533;&#65533;&#65533;0==&#65533;5*"&#65533;&#65533;E&&#65533;I&#65533;&#65533;y&#65533;1C[&#65533;&#65533;I&#65533;=&#65533;  &#65533;&#65533;E&#65533;&#65533;&#65533;&#65533;	@P]&#65533;*<&#65533;&#65533;&#65533;v-&#65533;h&#65533;&#65533;&#65533;%b&#65533;&#65533;&#65533;&#65533;&#65533;L&#1065;&#65533;&#65533;&#65533;&#65533;1&#65533;&#65533;(I#&#65533;r&#65533;'&#65533;D 	a&#65533;br&#65533;&#1145;&#65533; &#65533;A&#65533;&#65533;&#65533;@&#65533;G&#65533;&#65533;&#65533;6&#1855;&#65533; &#65533;I&#65533;&#65533;&#65533;U&#65533;X&#65533;M&#65533;@M&#65533;T3,&#65533; G [(&#65533;&#65533;&#65533;2&#65533;mK&#65533;.7E&#65533;9&#65533;&#65533;Zp&#1986;&#65533;hKe&#65533;&#65533;&#65533;Z&#65533;}&#65533;*&#65533;&#65533;&#65533;&#65533;K&#65533;x&#65533;&#65533;&#65533;&#65533;~}-&#65533;&#65533;\&#274;s&#65533;&#65533;&#1771;-,&#1126;U&#65533;g  &#65533;m&#65533;`&#65533;&#65533;Go &#65533;t&#2029;H&#65533;&#65533;&#65533;&#65533;&#65533;&#65533;&#65533;
&#65533;&#65533;&#65533;&#65533;&#65533;%^P&#65533;&#65533;&#65533;&#65533;)&#65533;&#65533;1c*&#65533;&#65533;!&#65533;&#65533;;}s&#65533;&#65533;X&#65533;|&#65533;n&#65533;&#65533;&#65533;&#1181;&#65533;&#65533;&#65533;j&#65533;&#65533;T&#65533;&#65533;&#65533;As5JUiV&#65533;Q&#65533;C&#65533;&#65533;&#65533;th&#65533;Q\u &#65533;&#65533;`8# &#65533;.j&#65533;a)	v&#65533;&#1601;&#65533;0&#65533;]vQ&#65533;&#65533;cn&#65533;%]3|&#65533;&#65533;&#65533;a&#65533;&#65533;5b&#65533;&#65533;f^(&#65533;&#65533;&#65533;c&#65533;&#65533;&#65533;&#65533;8z0&#65533;&#65533;;v&#65533;&#326;u&#65533;&#1232;DvpB&#65533;Z&#65533;Gx&#65533;9bb#4&#65533;&#65533;&#65533;nE&#65533;@7&#1932;&#65533;9)&#65533;&#65533;z&#65533;1&#65533;0&#65533;&#65533;@&#65533;&#65533;&#65533;Y&#65533;o&#65533;%1q&#65533;):. Qr&#65533;	&#1481;h]&#65533;*&#65533;&#65533;&#65533;vs	&#65533;:Whv5*&#65533;1&#65533;'){h&#65533; &#65533;&#63847;i{nv&#65533;RG&#65533;&#65533;&#65533;&#65533;&#65533;'&#65533;UKMQ&#65533;&#65533;cQt&#65533;&#65533;w&#65533;0&#65533;ol&#65533;&#65533;&#65533;&#65533;&#65533;*B&#43247;B2J&#65533;C&#65533;U^)M&#65533;THc)R&#65533;&#65533;&#65533;97I&#65533;&#65533;a&#65533;hF&#65533;&#65533;v&#65533;&#65533;H&#1521;&#350;&#65533;&#65533;&#65533;&#65533;&#65533;&#65533;&#65533;r[&#65533;d&#65533;&#65533;{&#1554;b&#65533;A5&#2000; \i&#65533;j&#65533;&#65533;g\C_R&#65533;\dk`&#65533;&#65533;?&&#65533;&0&#65533;y&#65533;1ar&#65533;4	t:&#65533;&#65533;lgly\&#65533;Fx&#65533;i&#65533;u%&#65533;&#65533;&_&#65533;-&#65533;I&#65533;&#65533;.&#65533;&#65533;&#65533;&#41516;&#895;&#65533;x#&#65533;&#65533;&#65533;&#65533;&#65533;8&#65533;,t;&#65533;&#65533;N&#65533;DS&#65533;P&#65533;v&#65533;&#1958;&#65533;)}t&#65533;&#65533;&#65533;#&#65533;}&#65533;&#65533;3&#65533;&#65533;&#65533;V&#1228;u&#65533;S&#65533;l&#65533;J&#65533;v&#65533;(U&#65533;I&#65533;&#65533;{&#65533;d &#65533;l&#65533;d]&#65533;&#65533;&#65533;y&#65533;;&#65533;|_&#65533;&#65533;&#65533;&#65533;&#65533;2&#1523;|&#65533;&#65533;&#65533;^&#65533;&#65533;&#65533;&#65533;&#65533;Ti4&#65533;7 &#65533;	&#65533;: &#65533;&#65533;&#65533;]r&#65533;D&#65533;&#65533;3Py&#65533;>/y [&#65533;s&#65533;&#65533;\n8)&#65533;&#65533;>&#65533;6Z~&#65533;&#65533;{&#65533;&#65533;-m5{h&#65533;&#65533;&#65533;&#65533;&#65533;&#65533;"a&#65533;&#65533;&#65533;&#65533;&#65533;&#65533;&#65533;u&#65533;&#65533;:_<&#65533;&#1123;k8&#65533;80&#65533;&#65533;&#1950;&#65533;}&#65533;&#65533;&#65533;p`&#65533;B[/~&#65533;K^&#65533;$&#65533;(&#65533;&#65533;&#65533;&#65533;M#&#65533;z&&#65533;&#65533;&#65533;&#65533;&#65533;&#65533;&#65533;&#65533;&#65533; &#65533;]&#65533;&#136;&#65533;&#65533;=&#65533;)&#65533;]*&#65533;>n&#65533;/&#65533;	&#65533;&#65533;&#65533;A&#65533;&#65533;&#65533;v&#65533;s]&#65533;.&#65533;&#65533;&#65533;&#65533;`B&#65533;p&#65533;&#65533;t+&#1309;i&#65533;I&#65533;6&#65533;rt&#65533;c;&#65533;N>&#65533;&#65533;&#65533;Qj&#65533;'&#65533;&#65533;	%I#&#1548;u#ET&#65533;l&#65533;K &#65533;&#65533;D&#65533;&#65533;&#65533;2s&#65533;b&#1574;G/x&#65533;&#65533;&#65533;&#65533;&#65533;&#65533;&#65533;*&#65533;&#65533;&#65533;ed&#65533; &#65533;&#65533;&#65533;5:&#65533;o&#875;&#65533;d&#65533;v&#65533;S(&~h&#65533;&#65533;G6&#65533;&#65533;&#1805;&#65533;&#65533;S&#65533;&#65533;&#65533;F&#65533;&#65533;&#65533;62$ s&#65533;E&#65533;)&#65533;z&#65533;c 1&#65533;&#65533;k&#1798;Jr&#65533;&#65533;&#65533;&#65533;&#1777;&#65533;s&#65533;&#65533;&#591;&#41411;v&#65533;I&#65533;&#65533;E*&#65533;q
SMKA6;&#65533;/LS\&#65533;&#65533;,RD:&#65533;$D&#65533;X&#65533;Fz@&#65533;	r c#&#65533;&#65533;+&#65533;,[&#65533;{&#65533;&#65533;&#1160;@ F&#65533;&#65533;&#65533;&#65533;&#65533;&#65533;&#65533;L&#65533;5&#65533;}&#65533;D&#65533;rFFy&#65533;&#65533;&#65533;&#65533;3&#65533;7&#65533;H&#65533;&#65533;+<s&#65533;&#65533;_V$&#65533;&#65533;&#65533;c&#65533;&#65533;&#494;&#65533;M&#65533;&#1907;&#65533;7aR&#65533;&#65533;1&#65533;&#65533;&#65533;K&#65533;&#65533;<&#65533;6&#65533;d0_u&#65533;''u&#65533;! &#65533;&#65533;C&#396;&#65533;&#65533;!&#65533;&#65533;HaP&#65533;j&#65533;&#65533;[J&#65533;|&#65533;a&#65533;&#65533;&#65533;&#65533;&#65533;u&#65533;gN&#65533;h&#65533;G&#65533;S^}c!&#65533;X&#337;2'{&#65533;a&#65533;F)^1&#65533;D$&#65533;&#422;.q&#65533;&#65533;(A!	&#1281;v&#65533;"&#65533;&#65533;&#65533;(1D&#65533;&#65533;&#65533;&#1739;=&#65533;E&#65533;a&#65533;&#65533;&#65533;J&#65533;&#65533;&#65533;&#65533;&#65533;&#65533;jrJ&#65533;L&#65533;&#65533;&#65533;&#65533;&#65533;&#65533;&#65533; &#65533;&#65533;ir&#65533;i(&#65533;A&#65533;&#803;_&#65533;l{$&#65533;sU&#803;?KB\iK&#65533;e&#65533;[&#65533;4&#872;8=&#65533;Y&#65533;m[&#65533;@&#65533;2&#65533;&#65533;&#65533;$&#65533;T&#65533;&#65533;&#65533;&#65533;&#65533;&#1257;&#65533;&#65533;gh&#1911;&#65533;]&#65533;&#65533;e&#65533;&#65533;&#65533;W/&#65533;&#65533;&#65533;$&#1658;*\&#65533;&#65533;U&#65533;&#4823;_&#65533;I&#65533;o&#65533;c&#65533;JL&#65533;&#65533;YV_&#65533;5m&#65533;&#65533;&#65533;&#65533;xNn&#950;&#65533;R&#65533;&#65533;6&#65533;u&#65533;&#65533;>O&#65533;&#65533;&#65533;j&#65533;&#65533;&#65533;%&#65533;&#65533;&#65533;&#65533;d&#65533;&#814;&#65533;&#65533;}&#65533;&#65533;&#65533;h&#65533;&#65533;,rQ3Y%(s&&#65533;&#1254;&#65533;&#65533;zqkw&#65533;IB&#65533;o&#65533;E0t&#65533;[&#65533;6:Q&#65533;J&#65533;&#65533;E&#65533;~&#65533;&#65533;&#65533;&#65533;$&#65533;&#65533;;&#65533;b&#65533;&#65533;1&#65533;&#65533;&#65533;&#65533;OG+
&#65533;&#65533;V#&#65533;&#65533;&#771;'&#65533;&#65533;k!&#65533;&#65533;)o_&#65533;Z^r&#65533;&#65533;Heor&#65533;T!&#65533;&#1590;!&#65533;&#65533;n&#65533;zB&#65533;z&#1450;&#65533;&#65533;gr&#65533;J\+&#65533;&#65533;&#65533;&#65533;2&#65533;2^n&#65533;&#65533;&#65533;&#65533;x&#1230;8&#65533;[S&#65533;f&#65533;<&#65533;(&#65533;x|u&#65533;2c&&#65533;h&#65533;&#65533;&#65533;wu&#65533;Oa&#65533;e&#65533;6&#1529;&#65533;&#65533;n&#65533;3&#65533;&#1334;&#65533;2.&#65533;-2L&#65533;&#65533;&#65533;&#65533;tq&#65533;*P&#389;&#65533;&#65533;r)&#65533;&#65533;@&#65533;g&#65533;.9C&#65533;&#65533;s&#65533;&&#65533;&#1016;&#65533;&#65533;m&#65533;&#65533;&#65533;;k&#65533;&#65533;~&#65533;Y&#65533;&#65533;l&#65533;&#65533;&#65533;L+&#65533;e&#65533;&#65533;9%0Af&#65533;J]8\&#65533;&#65533;&#65533;YV4A&#65533;&#65533;&#65533;2&#65533;&#65533;O&#65533;2}&#65533;a&#65533;&#65533;9&#65533;Hv&#65533;x&#65533;&#65533;e&#65533;&#65533;A{&#65533; 6\&#65533;&#65533;&#65533;&#65533;&#65533;-&#65533;&#65533;&#65533;&#65533;V&#65533;<Y&#65533;_&#65533;&#65533;:&#65533;M&#65533;&#65533;&#65533;&#539;&#65533;&#65533;B}k&#65533;&"&#65533;&#65533;&#1206;r&#65533;&#65533;&#65533;T&#65533;&#65533;&#65533;'&#65533;&#2027;&#65533;M
8z;&#65533;&#1918;m&#65533;d&#65533;&#65533;&#65533;7f&#65533;&#65533;v&#65533;\yUy&#65533;N'&#65533;&#65533;\`&#65533;&#65533;&#65533;J&#65533;Q&#65533;&#65533;&#65533;C&#65533;s&#65533;&#65533;&#65533;&#1021;&#65533; Y&#65533;&#65533;y&#65533;&#65533;&#65533;W=&#65533;&#65533;&#65533;&#65533;&#65533;ljSb&#65533;&#65533;&#65533;l&#65533;&#65533;@	&#65533;&#65533;/P&#65533;?&#65533;&#65533;&#65533;*&#65533;K&#762;&#65533;G&#65533;&#65533;&#65533;	p]&#1497;&#1737;&#65533;u&#65533;y&#65533;kg&#65533;&#65533;&#65533;&#65533;&#65533;!&#65533;&#65533;&&#65533;`&#65533;&#65533;&#57442;&#65533;d&#65533;X}&#65533;=&#65533;c&#65533;k&#65533;&#65533;~&#65533;;&#65533;&#65533;&#1918;:&#65533;S&#65533;&#65533;&#65533;&#65533;&#65533;&#65533;H=5&#65533;&#65533;mAW&#65533;G&#65533;&#65533;&#1684;&#65533;z&#65533;i&#65533;&#65533;gkejK&#65533;&#65533;&#65533;&#1820;&#65533;&#65533;_&#65533;&#65533;C&#65533;>&#65533;R&#65533;Qw&#65533;&#65533;(&#65533;O&#65533;&#1350;w&#65533;&#65533;/&#65533;2&#65533;y&#65533;~=&#65533;1&#65533;&#65533;.d56&#65533;&#65533;&#1863;H&#65533;}&#65533;0f&#65533;0&#65533;&#65533;bz&#65533;&#65533;&#65533;&#65533;c&#65533;a&#65533;7&#65533;&#64072;&#65533;&#65533;+&#65533;h&#65533;&#156;&#65533;S$&#65533;+l&#1493;__&#65533;&#65533;5&#65533;GF&#65533;&#65533;&#1576;&#65533;&#65533;!M2	&#65533;V&#65533;&#65533;m&#65533;e&#65533;&#65533;s&#65533;a}UG&#65533;&#65533;L4&#65533;~_&#65533;n&#65533;Tn8R&#65533;"B&#65533;?&#65533;&#65533;x(T2&#65533;&#65533;7|L&#65533;q&#65533;&#65533;&#65533;q)&#65533;,6v2F&&#65533;S[7#&#1541;qZDT.&#65533;HU&#65533;f&#65533;&#65533;'e&#135;\&#65533;p&#65533;&#65533;m"&#65533;9&#65533;{=(t&#1860;a&#65533;&#65533;"IG&#65533;|&#65533;&#65533;&#65533;vc&#65533;g0&#65533;&#983;q&#65533; s&#65533;&#65533;[&#402;q&#65533;gj&#65533;&#451;&#65533;&#65533;eB&#65533;a'#d&#65533;&#65533;&#65533;&#1237;&#65533;&#65533;WSOU;w&#65533;Q&#65533;>Hh}w'&#65533;lx&#65533;;)Xlw(&#65533;J &#65533;m(&#65533;&#65533;&#65533;~&#65533;&#65533;v&#65533;F9gu&#65533;&#448;	X&#65533;&#65533;7N:&#65533;{ZE&#65533;DW&#65533;&#65533;&#65533;x&#65533;(&#65533;&#65533;h&#65533;&#65533;ho&#65533;f&#65533;ss?"VONHsq8n&#65533;h&#65533;&#65533;{&#65533;&#65533;t&#65533;h&#65533;4N&#65533;8U36&#65533;y&#65533;&#65533;e&#65533;$&#65533;&#65533;pM&#391;[&#65533;k&#65533;$&#65533;x&#65533;&#65533;Z&#65533; zg&#65533;&#65533;-&#65533;vx&#65533;w&#65533;4m&#65533;(&#65533;+GkF&#65533;}Cwv&#65533;&#65533;U&#65533;&#65533;oN&#521;&#65533;b|gk&#65533;&#65533;&#65533;P&#65533;O&#65533;W&#65533;c&#65533;&#65533;i%&#65533;-&#65533;&#65533;&#65533;sV{&#65533;gH&#65533;n~&#65533;&#65533;&#65533;&#65533;&#65533;e&#65533;1y1XtMHE&#65533;{&#65533;&#65533;&#65533;:m&#65533;l5Re&#65533;&#65533;&#65533;&#65533;&#65533;&#65533;&#1352;-&#65533;&#65533;=E}&#65533;&#65533;i&#65533;&#65533;!&#65533;U&#65533;G&#65533;&#65533;~&#65533;c&#65533;&#65533;&#65533;'&#65533;&#65533;f&#65533;2&#65533;^6&#65533;&#65533;&#65533;^&#65533;&#65533;&#65533;I(~A9&#65533;)6h-yG&#65533;&#65533;cY&#65533;'&#65533;Vk&#65533;q$&#65533;&#65533;&#368;i&#65533;&#65533;q&#65533;g&#65533;3h&#65533;F&#37078;z&#65533;&#65533;&#65533;Y&#65533;KT&#65533;&#65533;&#65533;&#65533;&#65533;H&#65533;7(tW~&#65533;C&#65533;Aw&#65533;G&#65533;&#65533;&#65533;,8<G&#65533;d&#65533;$d5&#65533;pm&#65533;o,&#65533;[Ho9pf&#65533;rfe&#65533;&#65533;q &#65533;E&#1621;&#65533;H&#65533;G&#65533;&#65533;n&#65533;+&#632;tjU!&#65533;&#65533;$d&#65533;7&#65533;&#514;Si&#65533;	&#65533;&#65533;&#65533;&#65533;&#65533;}7&#65533;&#65533;&#65533;&#65533;&#65533;5&#65533;&#65533;&#65533;&#65533;x&#65533;&#65533;z&#65533;&#65533;+s&#1429;&#65533;&#65533;xj&#65533;a&#1297;o&#65533;q!Ylnf&#65533;&#65533;k&#65533;&#1413;&#65533;E&#333;'|&#65533;X&#311;&#65533;&#8708;^	&#65533;&#65533;$y&#65533;y&#65533;_8&#65533;x&#65533;I&#65533;&#65533;iW&#65533;&#65533;&#65533;5&#65533;,;W&#65533;uH&#65533;&#1622;&#65533;&#65533;&#65533;&#65533;Ht&#65533;>){w&#65533;'F&#65533;r&#65533;&#65533;&#2446;&#65533;	&#65533;j&#65533;Mh&#1614;Ig8&#65533;_&#65533;Ci0&#65533;(r&#65533;&#65533;&#65533;$V&#65533;&#65533;
&#1614;&#857;&#65533;Y&#65533;I&#65533;&#1014;d&#65533;9&#65533;b&#65533;&#65533;T&#1495;&#65533;&#65533;&#65533;&#65533;&#65533;&#65533;Y&#65533;D&#580;&#65533;&#65533;S&#65533;&#65533;'u$8_5&#65533;&#1575;"&#65533;&#65533;]&#65533;&#65533;&#65533;&#65533;&#65533;&#30150;&#65533;o&#65533;&#472;&#65533;&#65533;Q&#65533;f&#377;&#65533;&#65533;4,&#65533;G&#65533;&#65533;M&&#65533;&#65533;&#65533;*&#65533;N)&#65533;&#65533;&#65533;~X&#65533;&#65533;&#65533;&#65533;I	&#65533;&#65533;XL@&#65533;R&#65533;<Lz&#65533;L&#65533;/&#65533;&#65533;SJ&#65533;XV&#65533;&#597;0&#65533;&#65533;mZ&#65533;&#65533;&#65533;T&#65533;&#65533;#&#65533;D&#65533;&#65533;o<&l+8l&#65533;&#65533;qV&#65533;-4&#65533;W&#65533;&#65533;&#65533;&#65533;	$E8&#65533;&#1385;&#65533;.&#65533;x&#65533;&#203;&#65533;	gy9&#65533;&#673;&#65533;&#65533;vc&#65533;hzG&#65533;rx&#65533;&#65533;s&#65533;&#65533;t	&#65533;&#65533;$&#65533;U22&#456;
&#65533;-R&#65533;&#65533;&#65533;U&#65533;&#65533;9j&#65533;c&#65533;&#65533;&#65533;&#65533;&#65533;&#65533;&#534;&#65533;&#65533;o&#65533;&#65533;T&#65533;	&#65533;
f&#65533;nW{>&&#65533;&#65533;&#65533;]&&#65533;?&#65533;<?&#65533;L&#65533;\.c&#65533;&#65533;h&#65533;&#65533;z6C&#65533;&#65533;sz&#65533;&*&#65533;&#1897;&#65533;MY$&#65533;&#65533;+z&#65533;Nj&#65533;&#65533;g&#65533;&#65533;:&#65533;&#65533;f&#65533;&#65533;c&#65533;&#65533;
&#65533;&#518;&#65533;&#65533;&#65533;&#65533;2&#65533;Fy&#65533;&#65533;&#65533;&#65533;u8+X&#65533;x&#1674;&#65533;&#65533;&#65533;&#65533;&#1962;&#65533;&#65533;&#65533;&#65533;&#65533;J&#65533;C&#65533;6&#65533;&#65533;;&#65533;^i&#65533;z&#65533;,&#65533;&#65533;K&#65533;J&#65533;;&#65533;}1&#65533;_&#65533;&#65533;8&#65533;+&#65533;*&#65533;rs&#65533;S~&#65533;&#65533;)&#65533;:&#65533;UZ&#65533;&#65533;&#65533;&#65533;I@T&#65533;n&#65533;&#65533;	/&#65533;[&#65533;&#65533;&#65533;p&#65533;Zfg&#65533;&#65533;9v&#65533;G&#65533;H&#65533;)z&#65533;y&#65533;&#65533;y&#65533;&#65533;&#65533;]&#65533;&#65533;	[&#65533;&#65533; &#65533;&#65533;
&#65533;v&#65533;&#65533;V&#65533;&#65533;&#65533;8&#65533;&#1945;H&#65533;	&#65533;&#65533;&#65533;&#65533;W&#65533;&#65533;&#65533;&#65533;E&#65533;c&#65533;wF&#65533;q&#65533;\&#65533;&#65533;&#65533;&#65533;g3&#65533;	V&#65533;/&#65533;&#65533;&#65533;&#65533;&#65533;&#65533;&#65533;&#65533;_e:&#65533;&#65533;&#1447;I&#65533;&#65533;&#65533;d&#65533;w&#65533;&#65533;P5&#65533;&#65533;&#65533;|&#65533;im&#436;(&#65533;&#65533;&#751;O&#1761;&#65533;Xg&#65533;j&#65533;`k[2X&#65533;&#65533;'&#65533;s&#65533;H&#65533;};&#65533; &#503;q&#65533;@&#710;v&#65533;&#65533;&#65533;"&#65533;&#65533;}&#65533;$7WE&#65533;qKl&#1784;&#65533;K&#65533;&#650;&#65533;&#65533;&#1653;&#65533;*&#65533;&#65533;&#65533;i6&#1750;&#65533;w&#65533;p&#1704;5&#65533;c&#65533;&#65533;&#65533;;&#65533;&#65533;(&#65533;&#65533;jmk&#65533;r&#65533;CP&#65533;&#65533;&#65533;pA&#65533;i&#65533;{&#65533;&#65533;T;&#65533;kz&#65533;j&#65533;&#1515;p	y&#65533;&#65533;j&#65533;,k&#65533;&#65533;&#28008;p&#65533;&#65533;&#65533;&#65533;&#65533;]&#65533;;&#65533;&#65533;&#65533;&#65533;M&#65533;&#65533;cd*&#65533;&#65533;&#65533;&#65533;&#65533;K&#65533;BY&#65533;Z&#65533;D&#1723;;&#65533;w&#65533;Z&#65533;&#1598;&#65533;	&#65533;&#65533;{&#65533;ka&#65533;&#65533;%&#65533;&#65533;3&#65533;&#65533;&#65533;&#1671;p	&#65533;&#65533;&#65533;{&#65533;7U&#65533;&#65533;&#65533;.&#1583;&#506;&#65533;&#65533;&#49075;&#65533;:&#65533;&#65533;>kv&#65533;&#65533;&#65533;&#65533;&#616;{&#1677;U&#65533;uu[&#65533;&#65533;&#65533;&#65533;5&#65533;JL&#65533;&#65533;&#65533;&#65533;z&#65533;7d~&#1733;&#65533;&#65533;Z)&#65533;&#65533;@&#65533;+8fO
&#65533;&#65533;&#65533;&#65533;&#65533;&#65533;&#65533;&#65533;&#65533;x&#1179;&#65533;&#65533;J&#65533;"&#1401;+/8&#65533;&#65533;=:&#65533;8h&#65533;&#604;,&#65533;P&#65533;[O!F&#65533;&#65533;W<&#65533;l&#65533;&#65533;&#65533;&#65533;&#65533;	&#65533;,&#65533;^{&#65533;]<&#65533;$:&#399;&#65533;[&#65533;&#65533;&#65533;&#65533;7&#65533;O&#65533;&#65533;Q&#733;&#65533;g&#65533;;&#65533;&#65533;Z&#65533;&#65533;9V&#65533;&#1445;&#65533;&#65533;4&#65533;8&#65533;&#65533;|&#65533;W7&#65533;&#65533;&#65533;&#65533;l&#65533;k	&#65533;&#65533;&#65533;&#65533;&#48358;+&#65533;&#65533;&#65533;&#65533;|hXe&#65533;&#65533;E&#65533;&#65533;&#1631;&#65533;&#65533;&#65533;&#65533;Y&#65533;h&#65533;F&#65533;{&#65533;&#65533;&#65533;|&#65533;I&#65533;(&#65533;	&#65533;+&#65533;y5&#65533;=\&#65533;&#1756;&#508;&#65533;&#65533;&#65533;&#65533;&#65533;&#1992;&#65533;v&#1439;X&#29718;i&#65533;E\&#65533;&#65533;[&#65533;^'&#65533;P'&#65533;o%&#65533;&#65533;&#65533;&#65533;&#65533;&#65533;X&#391;&#65533;*&#65533;&#65533;&#65533;&#65533;{&#65533;&#65533;+&#1736;8&#65533;&#65533;&#1723;i&#1848;]&#65533;&#65533;f&#65533;&#65533;&#65533;*&#65533;&#65533;&#65533;&#65533;&#65533;&#65533;&#2027;&#65533;&#816;&#65533;&#65533;x|m&#65533;&#65533;&#65533;	L&#65533;N&#65533;&#65533;&#65533;&#65533;N<[&#1095;&#65533;7&#65533;&#65533;&#65533;&#65533;&#65533;&#65533;&#65533;&#65533;&#65533;&#65533;&#65533;&#65533;/&#65533;&#65533;&#65533;K&#65533;&#65533;&#41494;&#65533;&#65533;&#65533;&#65533; |&#65533;&#65533;&#65533;&#65533;&#65533;&#65533;-B&#65533;&#1724;&#779;v&#65533;&#65533;&#65533;&#65533;&#65533;&#65533;z&#65533;&#506;&#65533;	&#65533;p\&#65533;k&#65533;>&#65533;&#65533;
M&#65533;&#65533;&#65533;Z&#65533;K
&#726;&#65533;&#65533;&#65533;&#65533;^&#65533;&#65533;&#65533;q&#65533;z&#65533;&#65533;&#65533;&#65533;9&#65533;&#65533;s$&#65533;&#65533;e&#65533;&#65533;&#65533;&#65533;n(&#65533;&#714;&#65533;&#65533;&#65533;&#65533;:&#65533;&#65533;&#65533;H&#65533;&#572;&#65533;,&#65533;&#65533;aX&#65533;IW&#65533;h&#65533;j&#65533;&#984;&#65533;&#65533;/&#65533;&#65533;Y&#65533;	=_&#65533;g&#65533;,&#65533;EI&#65533;?&#65533;&#65533;&#65533;&#65533;&#65533;&#65533;9&#65533;&#65533;;&#65533;&#65533;I&#65533;m&#65533;&#65533;&#593;&#65533;/&#1268;|m&#65533;&#65533;&#65533;&#827;&#65533;K&#65533;&#65533;&#65533;&#65533;&#1696;&#65533;4B&#65533;&#65533;&#234;mo
v&#65533;
-&#1403;&#65533;&#1665;&#615;<&#65533;&#65533;&#65533;&#65533;&#65533;&#891;&#65533;^&#1886;&#1818;&#65533;K<&#65533;_igS&#65533;&#65533;:&#65533;&#65533;&#65533;&#65533;&#65533;=&#65533;&#65533;-&#65533;;&#65533;&#65533;
&#65533;8&#65533;nD&#65533;&#65533;&#65533;y&#65533;gMa&#65533;&#65533;3&#65533;&#65533;&#65533;M&#65533;&#65533;&#65533;&#65533;r]&#65533;d&#65533;&#65533;&#65533;l&#65533;&#65533;w&#65533;&#65533;&#65533;&#65533;t&#65533;Lr&#65533;&#65533;&#1883;w&#65533;&#65533;&#65533;&#65533;	y&#381;&#65533;&#65533;A&#1791;&#65533;&#65533;&#65533;&#65533;&#65533;&#65533;&#65533;&#65533;&#65533;&#65533;&#65533;V&#65533;&#65533;&#65533;&#65533;&#65533;&#65533;?z&#65533;0&#65533;&#422;&#65533;&#65533;&#65533;u&#65533;W&#65533;&#65533;&#65533;&#65533;&#65533;G1&#65533;&#65533;Y&#65533;&#65533;&#65533;{&#65533;b&#65533;^&#65533;&#65533;&#65533;&#65533;&#65533;^z&#65533;	&#65533;}*&#65533;=&#65533;A&#65533;&#65533;&#65533;&#65533;&#65533;&#65533;)&&#65533;&#65533;q8&#65533;&#65533;&#65533;&#65533;(&#65533;&#65533;&#65533;&#65533;&#65533;	&#65533;"&#65533;&#65533;&#734;M&#65533;w&#65533;0n&#1143;<&#65533;&#65533;	&#65533;&#65533;/>&#65533;U&#65533;8	&#65533;d^&#65533;=&#65533;&#65533;	u"&#65533;V ^&#65533;y&#65533;&#65533;&#65533;-&#65533;&#1049;&#65533;&#65533;&#65533;&#65533;&#65533;,&#65533;&#65533;v&#1530;X&#65533;}&#65533;D&#65533;&#65533;u&#65533;N&#65533;U9&#65533;&#65533;&#65533;M&#65533;&#65533;&#65533;&#65533;fX&#65533;96U&#65533;&#65533;2m,&#65533;&#65533;&#65533;l&#65533;&#65533;bM&#922;
&#65533;&#65533;&#65533;&#65533;&#65533;&#65533;&#65533;&#65533;&#65533;&#65533;}&#65533;&#65533;&#1705;&#65533;&#65533;&#65533;}n&#65533;&#65533;Ad&#65533;$>&#65533;m[&#65533;b&#65533;&#1965;&#65533;pN&#65533;&#1715;&#65533;2&#65533;&#65533;}&#65533;8i&#65533;&#65533;h&#65533;&#65533;&#65533;&#18731;&#65533;&#65533;v&#65533;=Y&#65533;>:n&#65533;&#64305;-&#605;\z&#65533;&#65533;7&#65533;&#65533;&#65533;&#65533;&#65533;&#65533;&#65533;v&#65533;&#65533;>&#65533;3~&#65533;&#645;&#65533;l&#584;&#65533;&#65533;O&#880;&#1478;&#1766;&#65533;&#65533;&#65533;&#65533;&#65533;m&#65533;c&#65533;&#65533;&#65533;\&#65533;&#65533;&#65533;I]&#65533;&#65533;#~&#65533;&#1082;-&#65533;&#65533;&#65533;r&#65533;r&#65533;n&#65533;"&#65533;&#65533;W^&#65533;&#65533;&#65533;\&#65533;}&#65533;N&#65533;&#65533;&#1956;X&#65533;\&#65533;&#65533;7t&#65533;&#65533;&#65533;>&#65533; Y&#65533;&#65533;0&#65533;&#65533;>&#65533;U&#65533;&#65533;&#65533;&#65533;&#65533;&#65533;&#65533;&#616;&#65533;&#65533;S&#65533;&#65533;&#65533;&#65533;
&#65533;&#65533;&#65533;-&#65533;G&#65533;&#65533;m&#65533;&#65533;V&#65533;&#65533;&#65533;&#65533;<&#65533;&#65533;&#65533;&#65533;&#65533;>
H&#65533;&#65533;&#65533;&#65533;&#65533;&#65533;&#65533;&#1929;*.&#65533;&#65533;;&#65533;&#65533;|&#65533;`&#65533;}&#65533;&#65533;&#894;l&#65533;]&#65533;n&#65533;U&#65533;&#65533;U&#65533;&#65533;&#65533;}&#1014710;V&#1842;&#65533;&#65533;%&#65533;"&#65533;&#65533;&#626;&#65533;&#240;&#65533;FE&#65533;&#65533;;&#65533;&#65533;LmZK&#65533;u&#65533;&#65533;>&#65533;h&#65533;&#65533;&#65533;&#65533;/&#65533;&#65533;[&#65533;^&#65533;&#65533;&#65533;&#1244;&#65533;&#1860;&#65533;&#65533;Ufy&#65533;&#65533;K&#65533;VJ&#65533;Q&#65533;&#65533;	&#65533;&#65533;&#1383;&#1963;&#65533;V&#65533;&#65533;&#65533;~&#783;&#65533;&#65533;C&#65533;&#65533;&#136;&#65533;&#65533;&#65533;r&#65533;&#65533;&#65533;z&#65533;&#65533;&#65533;&#65533;&#65533;&#65533;&#65533;&#65533;&#65533;&#65533;"8&#1964;&#65533;m1;&#65533;v&#65533;z?&#65533;&#65533;&#442;v>&#65533;&#65533;x&#65533;`-&#1245;&#65533;&#65533;[&#65533;&#65533;=&#65533;&#1662;&#65533;&#65533;&#65533;&#65533;?&#65533;^&#65533;&#65533;A>&#65533;&#65533;&#903;&#65533;&#65533;&#65533;s&#65533;&#65533;^&#65533;&#65533;&#65533;pr&#65533;&#65533;&#65533;&#65533;Qj&#65533;L&#65533;&#65533;&#65533;xg&#65533; }&#65533;/&#65533;[&#65533;&#65533;&#65533;&#65533;+&#65533; &#65533;&#65533;&#65533;Ws&#65533;&#65533;x<&#65533;&#65533;/&#65533;{&#65533;&#65533;e&#65533;&#65533;&#65533;&#65533;8&#65533;&#65533;\&#65533;^&#65533;&#65533;H&#65533;&#65533;&#65533;&#65533;&#65533;&#65533;&#65533;&#65533;&#65533;&#65533;&#65533;(&#65533;n&#65533;&#65533;}U%&#65533;&#65533;&#65533;&#65533;&#65533;&#65533;&#65533;&#65533;&#65533;&#65533;&#65533;&#65533;&#65533;&#65533;&#65533;&#65533;z&#65533;&#65533;&#65533;`&#65533;3&#137;&#378;&#65533;&#65533;&#65533;&#65533;&#65533;q&#544;&#65533;&#830;n&#65533;&#65533;&#65533;V&#65533;&#65533;&#466;+&#65533;&#65533;&#1922;&#65533;&#65533;&#1112;&#913;&#65533;q&#842;&#65533;&#65533;&#65533;?&#65533;&#65533;&#65533;&#65533;&#65533;&#1410;&#65533;&#65533;&#1118;&#65533;&#65533;&#65533;&#65533;&#65533;&#65533;&#65533;y&#65533;&#65533;&#65533;&#65533;&#65533;&#65533;&#65533;&#487;&#65533;&#65533;&#65533;&#65533;2&#65533;&#65533;/&#65533;=x&#65533;X&#65533;&#65533;&#65533;j&#65533;&#65533;mXO&#65533;7}&#65533;&#65533;]&#65533;Vqc&#65533;&#65533;&#65533;T&#65533;&#65533;&#65533;X&#65533;&#65533;&#65533;B%&#65533;&#65533;-.&#65533;&#65533;~&#65533;O(&#65533;U&#65533;&#65533;T&#65533;laIj&#65533;dI&#65533;4&#65533;,~K&#65533;5&#65533;:&#65533;O&#65533;R4d&#65533;&#65533;&#65533;&#65533;:b&#65533;e&#65533;Y&#65533;n&#65533;&#65533;9&#65533;^A&#65533;&#65533;&#65533;Uz&#65533;>&#65533;	&#65533;>&#65533;xu&#65533;I&#65533;&#65533;&#65533;5y&#65533;j&#65533;bt&#65533;&#65533;+&#65533;&#921;&#65533;&#65533;&#65533;&#65533;Yy2&#26398;9&#65533;&#65533;&#65533;?&#65533;&#65533;&#65533;!]Mr&#65533;O&#65533;&#65533;]cu]TpmlT"&#65533;&#65533;&#65533;2&#65533;I&#65533;-sr&#65533;N&#65533;c&#65533;&#65533;w&#65533;l&#65533;j&#65533;&#65533;O&#65533;.&#65533;q&#65533;\w&#65533;&#290;.&#65533;;2S&#65533;S&#65533;&#65533;&#65533;1&#65533;x&#65533;&#65533;o&&#65533;u'`&#65533;3&#65533;&#65533;&#1021;&#65533;&#65533;c&#65533;Z&#65533;&#65533;'&#65533;&#65533;&#65533;&#65533;&#65533;&#65533;WXfV}&#65533;&#65533;vV&#65533;\c!	x&#65533;,GAH&#65533;l&#65533;&#65533;&#65533;&#65533;Q&#65533;&#348;}&#65533;&#65533;Wgf&#65533;d&#65533;&#65533;Sj{&#65533;&#65533;&#65533;T
vR&#65533;eQ&#65533;&#65533;&#65533;HcD&#65533;&#65533;R&#65533;d&#65533;4\&#65533;&#65533;&#65533;&#65533;ynS&#65533;HF@!z`&#65533;T&#65533;&#65533;&#65533;-4]I:&#65533;#&#65533;&#1677;&#65533;&#1162;&#1373;fR}!rx&#65533;\&#65533;&#65533;6&#65533;u&&#65533;l^&#65533;&#1668;K&#65533;&#65533;&#65533;&#65533;p&#65533;&#65533;h&#65533;&#34963;c&#65533;	&#1859;v&#65533;UD>&#65533;&#65533;i)&#65533;5&#65533;^&#65533;&#65533;&#13131;&#65533;)&#1665;'&#65533;&#65533;${"&#65533;iy2IO|k&#65533;&#65533;&#1108;cV&#65533;#&#65533;&#65533;j&#65533;~&#65533;&#65533;Y6H+&#65533;O*
%h	
)&#65533;j&#65533;&#65533;mKgn&#65533;&#65533;&#1514;&#65533;&#65533;	
&#65533;&#65533;&#65533;i"&#65533;&#65533;&#65533;*&#65533;i&#65533;PJ&#65533;i&#65533;w&&#65533;&#65533;&#65533;&#65533;6&#65533;&#65533;c&#65533;&#65533;n&#65533;Q7 y*&#65533;{&#65533;&#65533;%Q&#65533;S9&#65533;f2:{)}B&#65533;Zj&#65533;&#65533;&#65533;&#1538;&#65533;&#65533;&#65533;R&#65533;&#65533;9&#65533;aN&#748;&#65533;&#65533;+1oN&#65533;&#289;&#65533;&#65533;&#1973;&#65533;~9/l>&#65533;&#65533;&#65533;&#65533;k&#65533;&#65533;8B&#65533;uv&#65533;&#65533;[&#65533;&#65533;&#65533;&#650;&#65533;7YH&#65533;&#65533;&#65533;&#65533;&#65533;&#65533;(&#65533;.^&#65533;&#65533;S&#65533;&#65533;&#65533;O&#65533;^&#65533;s&#65533; &#65533;;&#65533;&#65533;ZY4&#65533;!;]I&#65533;&#65533;b#&#65533;&#65533;&S&#1830;&#65533;+&#65533;&#65533;n&#65533;w&#65533;y&#65533;i}uY&#65533;>,&#65533;&#65533;rY&#65533;md{5&#65533;A&#65533;&#65533;&#65533;8[)xR&#65533;&#65533;&#65533;I&#65533;&#65533;&#65533;&#65533;v&#65533;&#65533;|-&#65533;&#65533;&#65533;,V&#65533;&#65533;h&#1619;h&#65533;&#65533;H^S&#65533;t&#65533;&#65533;&#65533;o{&#1977;&#65533;p&#65533;&#65533;&#65533;7[&#65533;j&#65533;a&#65533;M6&#1712;&#65533;]&#65533;xk&#65533;&#65533;&#65533;&#65533;1H&#65533;m_&#65533;z&#65533;	}&#65533;&#65533;3o&#65533;Xq&#65533;7(1^&#65533;&#65533;&#65533;)&#65533;&#65533;&#65533;v&#65533;8&#65533;&#65533;wc&#18818;i&#65533;=&#65533;&#65533;&#65533;&#65533;&#65533;&#65533;4&#65533;&#1586;&#65533;&#65533;&#65533;&#65533;n}&#952;zh&#306;&#65533;&#65533;&#65533;fG&#65533;&#65533;&#65533;&#65533;&&#65533;0&#65533;s&#65533;&#65533;>6&#65533;M+&#65533;RU&#65533;&#65533;#-&#65533;&#65533;cp&#65533;&#65533;d&#65533;2&#65533;X'u(&#65533;&#1068;7=&#65533;&#65533;&#65533;]&#65533;[&#1001;X&#65533;@&#65533;&#65533;y&#65533;^&#65533;&#65533;&#65533;;&#65533;|&#65533;&#65533;&#65533;&#65533;&#1953;&#65533;k&#65533;&#65533;&#65533;Q&#65533;&#65533;&#65533;:&#65533;&#65533;/"&#65533;&#65533;&#65533;2v&#65533;&#65533;e&#65533;q&#65533;&#65533;&#65533;@T&#65533;&#65533;&#65533;&#65533;&#163;&#65533;,&#65533;VC#R!&#65533;Y&#65533;&#65533;&#65533;&#65533;H&#65533;&#65533;a&#65533;W&#65533;^&#65533;/%#&#65533;>3&#65533;&#65533;&#65533;K&#65533;	&#65533;&#1215;&#65533;'@&#65533;e.3OC&#65533;&#65533;&#65533;H&#65533;&#65533;4&#65533;?;t&#65533;{X?Bv&#65533;&#65533;&#65533;I&#65533;&#65533;&#65533;&#65533;G&#146;%&#65533;&#65533;J&#65533;J&#65533;w&#65533;&#65533;&#65533;&#1519;3!h[&#65533;&#65533;&#65533;&%J&#65533;Iw&#65533;K&#65533;!&#65533;&#65533;&#65533;3&#65533;R)iq&#65533;/L%&#65533;:&#65533;@&#65533;&#65533;&#65533;$s&#65533;&#65533;y&#1047;&#65533;1&#65533;$&#65533;	&#65533;&#65533;&#65533;t&#65533;-9i,D"&#1113;&#65533;&#65533;&#65533;&#65533;;2&#65533;G&#65533;&#65533;&#65533;&#65533;&#65533;
&#65533;&#65533;<&#229;&#65533;-sa&#65533;e{Z&#65533;&#65533;&#65533;H&#65533;&#65533;;&#65533;f&#65533;}&#65533;h&#65533;$&#337;"&#65533;&#65533;K&#65533;&#65533;0p&#1446;V&#65533;@%I&#323;&#65533;QM&#1644;Z:&#65533;hE&#1168;&#65533;s&#1917;V&#65533;H&#65533;MS`&#65533;4EG^fE&#65533;&#65533;&#65533;0&#1646;"&#65533;&#65533;&#65533;+&#1145;&#65533;&#65533;L&#65533;TZW&#65533;\)E&#65533;&#65533;P&#65533;&#65533;s&#65533;&#65533;&#157;&#65533;&#65533;,e&#65533;<&#65533;&#65533;&#65533;%Om&#65533;ow&#65533;t&#65533;Q&#65533;Y&#65533;&#32084;~ m&#65533;&#65533;8Uh&#65533;td&#65533;&#65533;?&#65533;PL&#65533;&#65533; &#65533;*U&#65533;L&#65533;&#65533;|&#65533; Y&#65533;II&#65533;4&#65533;&#65533;z&#65533;&#65533;&#65533;&#315;&#65533;&#65533;&#65533;&#65533;	&#65533;Xw
-*-&#65533;}&#65533;jT[&#65533;&#1126;&#65533;&#65533;a&#65533;&#65533;{R&#65533;&#65533;&#65533;&#65533;e&#65533;&#65533;&#65533;:&#1130;&#65533;&#416;&#65533;\&#65533;:&#65533;p&#65533;g&#65533;E&#65533;kDj&#65533;&#65533;&#65533;R&#65533;&#65533;&#65533;$&#65533;N&#65533;&#65533;&#65533;&#65533;3j&#65533;&#65533;jFi*P]&#65533;&#65533;\h3L&#65533;54&#65533;'c&#65533;&#65533;&#65533;v&#65533;&#65533;&#65533;&&#65533;&#946;O&#65533;u&#65533;&#65533;&#65533;,e&#65533;&#65533;&#65533;zJ&#65533;&#65533;U%&#65533;HLfu+&#65533;+p&#65533;&#65533;&#65533;&#1466;V&#65533;[&#65533;&#65533;H&#65533;&#65533;(&#65533;&#65533;-&#65533;i&#65533;(F&#65533;&#1044453;&#65533;5&#65533;3&#65533;&#65533;Zc&#65533;&#65533;l&#65533;&#65533;&#65533;&#65533;d&#65533;&#65533;&#65533;&#65533;lrg&#65533;[&&#65533;&#65533;&#1941;n>&#65533;K&#65533;Rw&#65533;&#65533;&#65533;&#65533;&#65533;H&#65533;&#65533;E&#65533;]&#65533;G&#65533;ZK&#65533;&#65533;F&#65533;&#65533;&#65533;:&#65533;-}&#706;&#65533;&#65533;]&#65533;&#65533;!&#1794;&#65533;&#65533;&#65533;&#65533;i&#65533;'&#65533;rw&#65533;&#65533;e&#65533;?&#65533;&#65533;Gb9&#65533;&#65533;&#65533;]&#65533;+&#65533;&#65533;&#65533;&#65533;&#65533;#q&#65533;]&#65533;&#65533;&#580;&#65533;&#65533;A%&#65533;Ow"&#65533;&#65533;&#65533;&#65533; &#65533;&#65533;&#65533;&#65533;&#65533;w&#65533;&#65533;X1z&#65533;^&#65533;Ny&#65533;7&#1391;;&#65533;g4&#65533;&#1592;F&#65533;dc&#65533;e&#65533;q&#65533;&#65533;T&#65533;p;LV&#65533;Vp&#65533;weS&#65533;&#65533;R&#65533;rt&#65533;&#65533;&#65533;zY&#65533;&#65533;&#65533;/y&#65533;&#65533;c.?&#65533;&#65533;&#65533;@&#65533;G &#65533;&#65533;Qv+&#65533;&#65533;&#65533;3&#65533;&#65533;&#65533;j&#65533;&#65533;:&#65533;&#61609;&#65533;K&#65533;&#65533;&#65533;&#65533;&&#65533;&#65533;tb1&#65533;6&#65533;&#65533;&#65533;&#65533;.&#65533;&#65533;&#65533;`&#65533;&#65533;<&#65533;&#65533;&#65533;MaiF&#65533;&#65533;&#65533;&#65533;+~Lj&#9795;&#65533;>l&#65533;+&#65533;&#65533;NJy&#65533;&#65533;L&#65533;&#65533;9&#57366;&#65533;w&#65533;/&#65533;w&k&#65533;&#65533;T&#65533;w&#65533;+<&#65533;P*&#65533;&#65533;&#65533;&#65533;&#65533;s&#65533;f>/&#65533;&#65533;&#65533;&#65533;&#65533;N&#65533;!Fzg&#846;&#65533;&#65533;&#65533;*&#65533;,J&#65533;&#65533;&#65533;h&#65533;+&#65533;&#65533;:&#65533;[;k&#65533;&#65533;1&#65533;u&#65533;&#65533;*&#65533;=%Y<&#65533;=&#65533;kC&#65533;zB&#65533;&#65533;&#65533;&#65533;ml&#65533;_&#767;&#65533;&#65533;\&#65533;;&#65533;&#65533;&#65533;.&#65533;&#65533;&#65533;&#65533;@;&#19729;&#65533;&#65533;$?x&#65533;/,&#65533;&#65533;&#65533;&#65533;&#65533;{l8bZ&#65533;&#65533;M|&#65533;`&#65533;&#65533;&#65533;R\%k&#65533;:[&#65533;n&#65533; &#65533;&#65533;U&#65533;#&#65533;m&#65533;]m&#978;c&#65533;N&#65533;.&#65533;l&#65533;FY&#65533;&#65533;&#65533;&#65533;+&#65533;>&#65533;&#65533;{W&#65533;y&#65533;[e8j_[&#65533;VN&#65533;&#65533;&#65533;>&#65533;&#65533;&#65533;&#65533;&#65533;>&#65533;&#65533;&#602;&#65533;[:&#65533;&#65533;g&#65533;&#65533;&#1321;&#65533;&#65533;&#65533;&#65533;2&#1464;&#65533;&#1405;&#65533;!m&#65533;ZW9M&#65533;&#65533;)&#65533;/)&#65533;:&#65533;&#65533;&#65533;D&#65533;&#65533;T_l&#65533;/~zG&#65533;&#65533;&#65533;&#65533;&#65533;&#65533;&#65533;&#65533;&#179;&#65533;&#65533;Y&#65533;&#65533;!n&#65533;GVh&#65533;Nf&#65533;&#65533;&#65533;&#65533;(&#65533;&#65533;&#65533;k&#60109;&#65533;H&#65533;&#65533;&#65533;y&#65533;&#65533;q&#65533;&#65533;ff'&#65533;&#65533;Z&#65533;&#65533;&#65533;&#1841;T^&#65533;z&#65533;gZ&#65533;&#470;1&#65533;&#65533;&#65533;&#65533;&oX&#65533;&#65533;:&#65533;&#65533;&#65533;&#65533;cA&#65533;&#65533;&#65533;s&#65533;uCC&#65533;&#65533;P&#65533;kn&#65533;a@&#65533;4&#65533;|&#65533;&n&#65533;RJd}&#65533;GvJ&#65533;y&#65533;0Tu&#65533;}Mc&#65533;&#65533;`&#65533;s[&#65533;$r&#65533;&#65533;&#65533;&#65533;qT&#65533;e~&#65533;s~D&#65533;<'a&#65533;Gsb&#65533;&#65533;&#1474;&#918;a'&#65533;u&#65533;y)&#65533;rH@&#65533;&#65533;7*&#65533;y&#65533;< gL%&#65533;Z..&#65533;&#65533;d&#65533;&#65533;J&#1299;}ctU.&#65533;&#65533;fS/&#1540;&#65533;g&#65533;&#65533;&#65533;&#65533;(hwR&#65533;z4y&#65533;w$&#1413;r&#65533;a&#65533;'Y&#65533;&#65533;,&#516;&#65533;&#65533;ihh&#65533;Ov]}Q|&#65533;Q5j&#65533;g8v&#65533;&#65533;=&#65533;xc&#65533;&#65533;cul&#579;E>&#65533;&#65533;WS&#65533;&#65533;&#65533;&#65533;y&#65533;n&#1830;&#65533;@l&#65533;DiH&#65533;x&#65533;h&#65533;U&#65533;&#65533;%S&#65533;a'N&#65533;y&#65533;w&#65533;&#65533;&#65533;&#65533;x&#65533;&#65533;&#65533;{m&#65533;<e(^&#65533;d&#65533;&#65533;&#65533;s&#65533;bjqu#qyE&#65533;&#65533;&#65533;&#65533;E&#65533;&#65533;&#65533;U&#65533;(z&#65533;8 7uW&#65533;v&#65533;H&#65533;d&#65533;T|]wG~&#65533;5o/t~&#65533;&#65533;~&#65533;&#65533;&#65533;m&#65533;&#65533;&#65533;~&#65533;&#65533;l&#65533;&#65533;g&#65533;&#65533;DTk&#65533;&#33581;&#65533;}(gq&#65533;t2l&#327;&#65533;E/&#65533;&#65533;\&#65533;8r&#65533;Ee&#65533;&#65533;j*&#65533;&#65533;crz&#65533;z&#65533;X&#65533;&#65533;F{&#65533;%&#65533;&#65533;8&#65533;wi&#65533;Vc&#65533;&#65533;&#65533;&#65533;&#65533;L&#390;p&#65533;g&#65533;9&#65533;&#65533;[h&#65533;7F&#65533;&#1174;&#65533;&#65533;T`JC&#65533;&#65533;VtA&#65533;_&#65533;&#65533;&#65533;&#65533;8&#65533;&#65533;F\&#65533;&#65533;X&#65533;=0'&#65533;&#65533;h=&#65533;&#65533;&#65533; Yb,&#65533;k&#39376;&#146;ty&#65533;&#65533;v&#65533;&#65533;&#65533;ewv9I($&#65533;&#65533;^&#65533;&#65533;xMp1}&#65533;&#65533;V&#65533;&#65533;0_&#65533;Z&#65533;&#65533;pR&#65533;&#65533;d&#65533;@S&#65533;7o&#65533;(&#65533;)s&#65533;&#389;[H&#65533;&#65533;fn&#65533;&#65533;&#65533;3&#65533;w&#65533;gF&#1613;&#1752;&#65533;&#65533;&#461;xy&#65533;&#65533;Ris&#65533;8&#65533;a&#525;6	z&#65533;&#1550;
&#65533;&#65533;6&#65533;&#65533;g8&#65533;8a3&#65533;&#65533;D&#65533;&#184;&#65533;@&#65533;&#65533;&#65533;&#65533;)&#65533;*&#65533;&#65533;&#358;&#65533;:&#65533;o&#65533;&#65533;7o&#65533;o&#65533;h|&#65533;&#65533;&#65533;I&#65533;J&#65533;}&#1672;t_iM]u&#65533;&#65533;tR7u&#65533;@UU)&#65533;D&#65533;&#65533;&#65533;&#65533;\W&#65533;F&#65533;&#65533;A&#65533;^|&#65533;&#65533;&#65533;&#65533;&#65533;G&#65533;&#537;&#65533;4`q&#65533;y&#65533;&#65533;n&#65533;&#65533;&#65533;R	&#65533;&#65533;x&#65533;&#65533;&#65533;&#65533;&#65533;&#65533;K	&#65533;k(&#65533;&#65533;y&#65533;a&#65533;&#65533;&#1032;|Aim+&#65533;n.v^P&#65533;&#65533;&#65533;&#65533;&#65533;y9&#65533;&#65533;&#594;&#65533;&#65533;!&#19014;+qP&#65533;&#65533;&#65533;&#37991;&#65533;K&#65533;&#65533;04xs&#65533;x&#65533;&#65533;&#26071;&#65533;&#65533;y&#65533;}&#65533;&#65533;&#65533;y@zi&#65533;&#65533;&#65533;&#65533;%wr&#65533;&#65533;&#65533;m&#65533;y&#65533;&#65533;ev&#65533;&#65533;^&#65533;g&#65533;&#65533;U&#65533;)&#65533;&#65533;&#65533;&#65533;&#65533;&#65533;&#65533;8Y&&#65533;_#&#65533;&#65533;&#65533;&#65533;%5&#65533;&#65533;&#1484;&#65533;&#65533;s=:&#65533;&#65533;&#1604;J&#65533;&#65533;9&#65533;&#65533;g&#65533;&#65533;%&#65533;&#65533;&#65533;*&#65533;a&#65533;&#65533;&#65533;u&#1617; &#65533;<(&#65533;>&#65533;/&#65533;&#65533;t&#65533;6WL&#65533;&#65533;&#65533;&#65533;&#65533;L&#1162;&#65533;&#65533;|yZ&#65533;i&#65533;&#65533;&#65533;3&#65533;w&?&#1479;&#65533;&#1257;&#65533;*&#65533;&#65533;&#65533;&#65533;&#65533;E&#65533;&#65533;J&#65533;&#65533;2&#65533;&#65533;&#1817;YPi&#65533;*&#65533;&#65533;7&#65533;d&#149;&#65533;n&#65533;F&#65533;&#65533;9&#65533;&#1554;:&#65533;)&#65533;xiwD&#65533;h;&#65533;D&#65533;&#65533;&#65533;&#65533;\&#65533;M&#65533;&#65533;&#65533;&#65533;w`&#65533;IQ
&#65533;:&#65533;&#65533;&#65533;y&#65533;&#65533;&#65533;j&#65533;&#65533;i&#65533;Y&#65533;&#65533;f&#65533;q&#65533;e&#65533;&#65533;T&#65533;&#65533;y&#65533;&#33596;Z&#65533;&#65533;h&#65533;&#65533;vB&#65533;V&#65533;&#65533;:&#65533;&#65533;&#65533;&#65533;S&#65533;&#65533;O&#65533;&#65533;I&#65533;'I\&#65533;P&#65533;z&#65533;&#65533;&#1514;{&#65533;&#65533;&#604;&#65533;Z&#65533;Q&#65533;{&#65533;v&#65533;m:&#65533;&#65533;&#65533;,&#1978;&#65533;.&#65533;&#922;&#65533;&#65533;)&#65533;&#65533;j&#65533;&#65533;EQ&#65533;g&#65533;&#1698;&#65533;&#65533;n&#65533;&#65533;s&#65533;&#65533;&#65533;cX&#1224;Z:&#65533;&#65533;&#1632;&#65533;J&#65533;+&#65533;&#65533;&#65533;
&#65533;&#65533;&#65533;&#65533;Z&#65533;&#65533;&#65533;&#65533;&#65533;&#65533;J&#65533;Fe&#65533;&#839;&#65533;{&#65533;}&#65533;&#1519;&#65533;&#649;K&#65533;&#425;&#65533;&#65533;&#65533;&#65533;&#65533;&#65533;&#65533;&#487;b&#65533;&#65533;&#65533;&#65533;
p&#65533;]&#65533;&#65533;&#65533;&#65533;&#65533;&#65533;&#65533;ip&#65533;&#65533;&#65533;&#65533;&#65533;&#65533;&#65533;J&#65533;
{&#65533;&#65533;&#65533;&#65533;&#65533;&#65533;H&#65533;tY&#65533;T&#65533;&#65533;'&#65533;B&#65533;v&#65533;&#65533;&#65533;&#65533;z&#65533;&#65533;&#65533;%&#65533;&#65533;a&#65533;.{&#65533;&#630;&#65533;+(&#65533;&#65533;}&#65533;z&#65533;'&#65533;&#65533;&#65533;&#65533;&#65533;-&#65533;&#65533;&#65533;&#65533;9K&#65533;&#65533;&#487;g&#65533;&#65533;&#953;&#65533;z%y&#65533;!&#65533;&#65533;j&#65533;&#65533;5!&#65533;XX
&#65533;&#65533;&#65533;&#65533;.&#670;&#65533;&#65533;&#65533;&#65533;&#65533;&#65533;NA&#65533;&#65533;Z&#65533;&#65533;&#65533;Vs&#65533;
w&#65533;ed&#65533;&#65533;&#65533;Z&#65533;&#65533;;&#65533;&#65533;&#65533;&#65533;T&#65533;&#65533;,&#1582;&#65533;&#65533;C^&#65533;qR&#65533;jV&#65533;&#65533;&#65533;LK?&#65533; Nk&#65533;(&#712;&#65533;K&#65533;o{&#65533;Lf&#65533;&#65533;&#65533;:&#65533;r&#1705;&#65533;h&#65533;&#65533;&#65533;&#65533;;&#65533;&#65533;X&#65533;&#65533;&#65533;&@ !&#331;&#65533;7k&#65533;&#203;&#65533;&#65533;&#65533;&#65533;#k&#65533;&#65533;&#65533;&#65533;&#65533;w&#65533;&#65533;v&#65533;X&#65533;v&#65533;9&#65533;&#145;&#65533;C&#65533;&#65533;!&#65533;&#65533;K&#65533;&#65533;+&#65533;2&#65533;&#65533;&#65533;&#65533;&#65533;&#65533;P{&#65533;Z&#65533;8&#65533;&#65533;#&#65533;&#65533;9&#65533;L*&#65533;&#65533;z
vp&#65533;&#65533;&#65533;&#65533;&#65533;&#65533;&#65533;&#65533;K[&#65533;&#1680;q&#1725;B&#65533;]&#65533;d&#65533;&#65533;&#65533;>&#65533;&#65533;&#765;&#65533;&#735;f|W&#65533;&#65533;&#65533;cS{&#65533;&#65533;&#65533;&#65533;&#470;&&#65533;t&#65533;&#65533;&#65533;f&#65533;L&#65533;&#65533;&#1791;(&#1845;(&#65533;&#65533;&#65533;h&#65533;&#65533;&#1620;&#724;&#65533;{~Q)&#65533;,&#65533;&#65533;&#65533;:&#65533;&#65533;&#65533;&#65533;&#65533;&#65533;&#65533;:&#65533;M&#65533;&#65533;&#65533;z&#65533;&#65533;]A&#65533;&#65533;y6&#65533;&#65533;t&#65533;`&#65533;M
&#65533;&#65533;3Z[&#65533;&#65533;&#65533;&#65533;&#65533;&#65533;&#65533;$&#65533;&#370;(!k+&#65533;/<V3&#65533;j&#1528;A !&#65533;   ,    ?C &#65533;&#65533;a&#65533;&#65533;j&#65533;&#65533;b&#65533;&#65533;&#65533;o:&#65533;&#65533;&#65533;&#65533;&#65533;&#65533;&#65533;&#65533;&#65533;&#65533;l&#65533;&#65533;&#65533;&#65533;&#65533;&#65533;>&#65533;&#65533;&#65533;	&#65533;&#65533;&#65533;&#65533;&#65533;&#65533;	&#65533;&#65533;'&#65533;&#65533;&#65533;&#65533;&#65533;&#65533;&#65533;&#65533;&#65533;&#65533;&#65533;&#65533;&#65533;(&#65533;r&#65533;&#65533;e&#65533;'&#593;&#820;&#664;&#65533;&#1352;#&#65533;h&#65533;&#65533;&#65533;&#65533;&#65533;&#65533;&#65533;&#65533;&#65533;&#7347;&#65533;&#65533;&#65533;&#1483;:E&#65533;t&#65533;&#65533;&#65533;&#65533; &#65533;&#65533;&#65533;I&#65533;&#65533; A&#65533;&#65533;~9&#65533;&#65533;&#65533;J=&#65533;&#65533;I&#65533;H&#65533;A&#329;&#1650;-&#641;@&#65533;3?&#65533;a&#65533;&#65533;I~&#65533;&#1059;&#65533;&#65533;J&?&#65533;&#65533;I&#65533;I&#849;1M&#65533;&#65533;y&#65533;gJzI&#65533;$Ht&#65533;H&GE&#65533;&#65533;&#65533;&#65533;&#65533;&#65533;P6&#65533;i&#65533;Ur&#65533;R&#65533;&#65533;&#65533;&#1455;\U&#65533;&#65533;&#65533;&#65533;&#65533;&#65533;Z&#65533;+C&#65533;&#65533;4&#65533;&#65533;&#65533;&#65533;v&#65533;6&#65533;&#65533;b&#65533;m&#65533;&#65533;&#1648;g|mu&#65533;&#65533;.pUh&#65533;+F|&#65533;&#65533;&#65533;&#65533;X=HV&#65533;&#65533;d&#65533;&#65533;Im&#65533;0&#65533;&#65533;=|&#65533;B&#65533;{8&#65533; &#65533;D&#65533;pa&#297;&#65533;%J&#65533;h&#65533;6&#396;&#65533;8&#65533;$`&#65533;&S&#65533;?=&#65533;&#65533;=4$&#65533;&#65533;6y*&#2025;&#65533;&#65533;&#65533;&#267;J&#65533;I&#65533;z&#65533;&#927;F&#65533;&#65533;&#65533;&#65533;J&#65533;&#65533;j2E&#65533;&#65533;&#65533;&#65533;&#65533;&#65533;{&#65533;&#65533;V&#65533;&#65533;&#65533;&#65533;u&#65533;2&#65533;R&#991;&#65533;&#65533;r8p&#65533;&#65533;0&#65533;&#65533;]`&#65533;&#65533;&#65533;`a&#65533;&#65533;a&#65533;:&#65533; &#65533;@Cd&#33670;f&#65533;JVf&#65533;&#65533;&#65533;e&#131;&#65533;6&#65533;	&#65533;&#65533;&#903;&#65533;|a&#65533;!&#65533;&#65533;&#65533;h&#65533;&#65533;&#65533;C)a&#65533;n'&#65533;&#65533;R<&#65533;&#65533;[D+&#65533;6&#65533;&#65533;m&#65533;&#65533;6&#65533;H75&#65533;&#65533;NQ&#65533;&#65533;H M&#65533;&#65533;u0u&#65533;\s&#65533;)'&#65533;t&#65533;&#1302;QzfGlj&#65533;&#65533;;&#65533;&#65533;N|&#65533;mB4&#65533;M&#65533;K&#65533;zB&#65533;&#65533;&#65533;X&#65533;|&#65533;&#65533;'fi&#65533;&#65533;((&#65533;&#65533;"&#707;&#65533;&#65533;z&#65533;( 1V 1*&#65533;&#65533;&#65533;X&#65533;#
"&#65533;5&#65533;5&#65533;&#8746;*&#65533;&#65533;&#65533;&#65533;!&#65533;,&#65533;&#65533;
&#65533;&#65533;Zp+u&#65533;&#65533;(f&#65533;&#65533;a&#65533;y*&#65533;)&#65533;&#65533;}'&#65533;&#65533;&#65533;3QP&#65533;	&#1050;&#65533;HV&#65533;&#65533;lJ.in&#65533;&#65533;0&#65533;va&#65533;&#65533;&#65533;A&#65533;z&#65533;[u&#65533;a&#65533;S>M&#65533;Md&#65533;i&#65533;P\&#65533;&#65533;v:&#65533;&#65533;&#65533;JT&#857;'y&#65533;z	-&#65533;&#65533;&#65533;&#65533;<&#65533;'(&#65533;&#65533;&#650;&#65533;tFF#&#65533;&#65533;&#65533;&#65533;&#457;&#65533;&#65533;UW
&#65533;)`&#65533;A&#65533;0&#65533;t&#65533;&#65533;~&#65533;\F&#65533;n&#65533;@&#65533;%m&#65533;|&#65533;&#771;&#65533;\V8h0S&#65533;6;&#65533;&#65533;7&#65533;&#65533;%&#65533;&#65533;%#Q-,&#65533;v&#898;^&#65533;&#65533;y#l= &#65533;$j&#65533;3&#65533;&#65533;&#65533;^+&#65533;&#65533;M&#65533;&#65533;&#65533;E&#65533;&#65533;g&#65533;l&#65533;&#65533;&#65533;%&#65533;F&#65533;R&&#65533;&#1852;&#65533;&#65533;k&#65533;&#65533;n&#65533;&#65533;&#65533;&#65533;&#65533;&#65533;q}G|IKj&#65533;Tk/&#65533;m&#65533;&#65533;&#65533;&#65533;&#65533;0#|&#65533;&#65533;~,&#65533;&#65533;&#65533;&#65533;SZ&#65533;&#65533;,&#65533;W+&#65533;&#65533; &#65533;o&#65533;&#65533;z&#1045;Y&#65533;b/&#65533;j&#65533;&#65533;z;&#65533;&#1612;r&#65533;J&#65533;&#65533;[&#65533;[lUK&#65533;Vu&#65533;&#65533;&#65533;(&#65533;?%&#65533;pkq&#65533;&#65533;&#65533;p&#65533;2&#65533;&#65533;&#65533;V&#65533;&#65533;&#65533;&#65533;{{&#65533;&#65533;S&#65533;&#65533;&#65533;&#65533;&#65533;&#65533;&#65533;d&#1084;&#65533; &#65533;&#65533;&#65533;&#65533;T&#65533;&#65533;Au&#65533;h(&#65533;?l&#65533;.qy&#65533;$&#65533;q&#65533;&#65533;&#65533;&#65533;!H&#65533;T&#65533;&#65533;&#65533;kp&#65533;	&#65533;&#65533;&#177;'s&#65533;D&#65533;D+&#65533;&#65533;&#65533;&#65533;QX'P7&#65533;(p&#65533;T&#65533;hgT&&#65533;-&#65533;&#65533;>&#1962;Na&#65533;&#65533;&#902;8&#801;k&#65533;&#65533;&#65533;&#65533;&#65533;xU&#65533;f&#65533;&#65533;4pV&#65533;^?&#65533;&#65533;#&#65533;@pz&#635;&#65533;B&#65533;'E*fK[&#65533;&#65533;&#65533;&#65533;&#65533;$&#65533;&#65533;[w&#65533;&#65533;&#65533;&#65533;&#65533;&#65533;/&&#65533;9&#65533;&#65533;&#65533;F&#65533;&#525;o&#65533;&#65533;&#65533;&#65533;E&#65533;&#65533;mr&#65533;&#65533;' (@Mta$D`&#65533;&#65533;B>&#65533;&#65533;d&#65533;D&#65533;&#65533;4&#65533;a&#65533;&#65533;&#65533;&#65533;8&#65533;Nc&#285;&#65533;&#65533;&#65533;I&#65533;&#65533;&#65533;&#65533;j&#65533;&#65533;]&#65533;Q&#65533;&#65533;/&#65533;KX*W6&#65533;V.&#661;&#65533;&#65533;eZ`&#65533;&#65533;Q.@&#65533;%&#65533;&#65533;&#65533;&#65533;&#65533;K&#65533;&#65533;;"&#65533;8|  @#M&#65533;-+nK{&#65533;&#65533;&#65533;&#65533;&#65533;&#65533;&#65533;&#65533;M8&#65533;&#65533;&#65533;1&#65533;&#65533;&#1060;np\t&#408;&#65533;&#65533;&#65533;&#1116;&#65533;{&#65533;5&#65533;v&#65533;&#65533;.&#65533;&#65533;&#65533;>&#1203;
&#65533;B=
@ B&#65533; &#65533;"5&#65533;&#65533;L&#65533;d&#65533;&#65533;&#65533;</i1&#65533;&#359;&#65533;c'=&#65533;A&#65533;&#65533;P,&#65533;&#65533;&#65533;&#65533;&#65533;BW&#65533;&#65533;H$&#1763;P&#65533;dr&#65533;&#65533;&#65533;&#65533;evW&#65533;<&#65533;,	EB"<&#65533;8&#65533; 51&#65533;&#65533; YJ	p&#65533;&#65533;&#65533;MP&#1104;Q&#65533;&#65533;3&#65533;&#65533;&#65533;&#65533;I6&#65533;&#65533;k)hR'&#65533;&#65533;	~us&#65533;Z&#65533;&#65533;*:o"&#65533;&#65533;&#65533;3&#65533;&#65533;/&#65533;&#65533;/&#65533;&#65533;t&#65533; &#1743;&#65533;&#65533;&#65533;&#65533;3&#65533;&#65533;&#65533;@1P{&#65533;&#1282;&#65533;&#65533;&#65533;6&#65533;G&#65533;&#65533;&#65533;b&#65533;&#65533;&#65533;&_T&#65533;&#65533;N&#65533;&#65533;&#65533;J1&#65533;r&#65533;&#65533;ru&#65533;jX&#65533;"{W&#65533;&#65533;&#1380;d&#65533;C3t&#65533;&#65533;z&#65533;&#65533;&#65533;O&#65533;&#65533;&#65533;`&#65533;&#65533;4@&#65533;&#65533;&#65533;&#65533;a&#65533;8&#65533;G&#65533;&#65533;&#65533;&#65533;&#65533;&#65533;X&#65533;&#65533;&#65533;&#65533;D&#65533;U&#65533;\QU&#65533;S&#65533;&#65533;8&#65533;&#65533;(&#65533;&#65533;*&#65533;&#1028;>9&#65533;3&#65533;c}g&#65533;&#65533;&#65533;&#65533;A&#65533;P&#65533;%&#65533;z%&#65533;&#65533;v&#65533;&#65533;&#65533;&#65533;
&#65533;J^D&#1326;&#65533;M&#65533;Y&#65533;&#65533;&#65533;&#65533;+&#65533;&#65533;dw&&#65533;Nx&#65533;hG&#65533;
&#65533;@&#65533;"&#65533;&#65533;&#65533;&#65533;&#65533;&#65533;&#65533;C&#65533;&#65533;+&#65533; &#65533;4\}&#65533;&#65533;$z/&#65533;&#65533;&#65533;&#65533;&#65533;,O&#65533;&#65533;&#65533;&#65533;&#65533;&#65533;&#65533;n&&#65533;&#65533;&#65533;2\K#&#65533;}&#65533;c&#65533;&#65533;T&#65533;&#65533;&#65533;&#65533;$g$&#65533;R&#65533;&#65533;,%W&#65533;xK&#65533;p&#65533;&#879;ZI&#65533;&#65533;=&#65533;g&#65533;
&#65533;"&#65533;`{d&#65533;&#65533;@&#65533;&#65533;&#65533;!&#941;&#65533;gyZ&#65533;&#65533;&#65533;3&#65533;&#65533;&#65533;.|&#65533;&#65533;$'&#146;j&#65533;`-&#65533;_2'&&#65533;0<&#65533;&#65533;<:T&#65533;V&#65533;<&#65533;&#65533;{1K&#65533;:&#65533;R&#65533;&#65533;\j&#1860;&#65533;&#65533;&#65533;&#65533;` &#65533;T&#65533;&#65533;&#65533;&#1714;&#65533;&#65533;j&#65533;&#65533;&#65533;&#65533;&#65533;F&#65533;&#65533;`&#65533;&#65533;&#65533;&#65533;}`&#65533;^h&#65533;j&#65533;&#65533;6(&#65533;&#65533;&#65533;:&#65533;j&#65533;8&#65533;&#65533;~&#65533;12&#65533;X&#65533;^$9&#65533;&#65533;&#65533;#9&#65533;&#65533;&#65533;&#65533;3&#65533;S.dU&#65533;. ,&#65533;&#65533;"&#65533;&#65533;&#65533;#g&#65533;&#65533;&#65533;	Ed&#65533;&#65533;&#65533;&#65533;&#65533;L&#65533;h\HX&#65533;&#65533;&#65533;"g&#65533;&#65533;saf &#65533;&#65533;&#65533;&#606;&#65533;i&#65533;&#65533;K(#&#35957;&#65533;?@&#994;3,>eDo&#65533;&#65533;H&#567;&#65533;&#65533;&#65533;o~&#65533;&#65533;&#65533;&#65533;&#65533;A&#65533;&#65533;c&#65533;xl&#65533;&#65533;&#65533;s&#65533;&#65533;&#65533;1!WKP"&#65533;&#65533;7&#65533;&#65533;}&#65533;&#65533;W&#65533;&#65533;g&#65533;eb&#65533;&#29838;&#65533;&#65533;&#65533;Z&#65533;OH>2&#65533;&#65533;&#65533;MP&#65533;&#65533;&#65533;&#65533;&#65533;&#65533;&#65533;S&#65533;&#65533;&#65533;&#65533;&#65533;bP&#65533;fn&#65533;&#65533;&#65533;&#65533;1&#65533;E9&#65533;v&#65533;G&#65533;0&#65533;&#65533;&#65533;&#65533;'&#65533;F&#65533;R.G&#65533;&#65533;PW0&#65533;&#65533;&#65533;;&#65533;&#563;Uy1&#65533;&#65533;&#65533;a&#65533;$	W&#65533;&#65533;c&#65533;;/&#65533;&#65533;&#65533;}&#65533;B&#65533;&#622;v7&#65533;&#65533;&#65533;p&#65533;&#65533;&#65533;e&#65533;&#65533;%&#65533;&#65533;q&#65533;"&#65533;&#65533;&#65533;&#65533;qJ&#1357;W&#65533;&#65533;'&#65533;w&#65533;GW&#65533;&#65533;uk&#65533;I&#65533;&#65533;i&#65533;5&#65533;&#65533;e^&#65533;G&#65533;&#65533;&#40448;u&#65533;V\&#65533;&#65533;&#65533;&#65533;	Y&#65533;&#65533;&#65533;&#65533;&#65533;&&#65533;&#65533;&#65533;)U&#65533;^&#65533;&#65533;C
&#65533;j&&#65533;&#65533;&#65533;&#65533;&#65533;Q&#65533;D&#65533;s&#65533;>b&#65533;&#65533;&#65533;&#65533;&#65533;&#65533;z&#65533;,&#65533;&#65533;yG#p&#65533;&#65533;]>8&#65533;&#65533;&#1047;&#65533;&#1141;0&#65533;&#65533;W&#65533;&#65533;j&#65533;&#65533;&#65533;&#65533;&#65533;&#65533;&#65533;&#65533;&#65533;&#65533;&#65533;&#65533;&#65533;&#65533;&#65533;_wH&#5830;	T&#65533;&#65533;7&#65533;H5&#65533;&#65533;'&#65533;s&#65533;L&#65533;$"{x&#65533;n&#65533;&#65533;(&#65533;&#65533;{&#65533;&#65533;3&#65533;kdyyz&#65533;VG&#65533;kY&#65533;gdJm&#65533;&#65533;j&#65533;&#65533;s7b&#65533;'8$3&#65533;&#65533;BGze&#65533;Q&#65533;&#65533;m&#65533;&#65533;:&#65533;lg&#65533;{PGR&#65533;b&#65533;|R&#65533;eZL]gq&#65533;7&#65533;z&#65533;|&#1415;&#65533;&#65533;3&#65533;};&#65533;}>&#65533;&#65533;@&#65533;}j&#65533;oB&#65533;}hW;F&#65533;o&#65533;GTt0>&#65533;xfBjK&#65533;m&#65533;Z&#65533;dXx"&#65533;x&#65533;V~&#65533;&#65533;e;w	&#65533;&#65533;5&#65533;1i&#65533;&#65533;&#65533;y0d&#65533;&#65533;m&#65533;&#65533;x&#65533;&#1477;	&#65533;&#65533;&#65533;<&#65533;&#65533;&#65533;l&#65533;t&#65533;&#65533;38&#65533;f&#65533;&#65533;3&#65533;O&#65533;&#65533;.&#65533;/&#65533;B&#65533;%0&#65533;JQ&#65533;&#65533;&#65533;7&#65533;J&#65533;)~&#65533;N&#65533;&#65533;QPv<&#1545;A&#65533;&#65533;&#65533;&#65533;E8&#65533;&#65533;&#65533;|Fx&#65533;&#65533;&#65533;o&#65533;~<Z&#65533;[&#65533;u3&#65533;c&#65533;2&#65533;&#65533;G&#65533;q&#65533;7]&#65533;&#1090;a8	pD&#65533;3Fp&#65533;\j3riH&#65533;&#65533;&#65533;&#65533;k&#65533;G(z&#519;&#65533;&#65533;&#65533;&#65533;`O)5KJ3X(&#65533;&#65533;FG^&#65533;&#65533;9&#65533;&#65533;t&#65533;&#65533;:&#65533;u:&&#264;&#65533;&#1544;&#65533;H&#65533;&#65533;ru&#65533;&#65533;A&#562;&#65533;3X&#65533;D;&#65533;w&#65533;&#65533;&#65533;=&#1551;&#65533;&#65533;)&#65533;&#65533;v&#65533;6&#65533;&#65533;&#65533;o&#65533;&#65533;o&#480;E&#65533;F&#65533;&#65533;U&#65533;s/I&#65533;Ux&#65533;&#65533;&#65533;j&#65533;&#459;iS8C&#65533;&#65533;&#65533;R&#65533;R2.&#65533;k&#65533;&#65533;8*&#65533;&#33299;&#65533;p&#65533;&#65533;x}&#65533;Y&#65533;8;w&#65533;"&#65533;7&#65533;z&#65533;F:&#65533;&#65533;2&#65533;&#65533;r &#65533;{+(&#65533;&#1990;g&#65533;gFt&#65533;&#65533;S'4;&#65533;&#527;&#65533;8 P&#65533;T&#65533;U)&#65533;&#65533;H<Y&#65533;&#65533;Ip&#65533;&#65533;HuU&#65533;&#65533;F&#65533;\&#65533;g&#65533;WxwxYhG~&#65533;E&#65533;&#65533;^&#65533;8g
0&#65533; &#65533;Ow&#65533;%&#65533; &#1171;&#65533;q&B&#65533;&#65533;&#65533;&#65533;D3&#65533;rV&#65533;&#230;Y$%Kv&#65533;&#65533;z&#65533;&#65533;&#65533;&#65533;&#65533;I&#65533;!2.r:&#65533;&#65533;X&#65533;&uUgg&#65533;{&#65533;&#65533;&#65533;&#65533;C&#65533;@$&#65533;5&#65533;&#65533;&#65533;68&#65533;S&#65533;&#65533;&#65533;&#65533;B&#65533;v&#65533;&#65533;&#65533;&#65533;&#1557;&#65533;&#65533;Q&#65533;&#65533;[e9x"&#65533;&#997;&#65533;W&#65533;&#65533;s&#65533;&#65533;TX &#65533;u&#65533;&#65533;&#65533;VT@&#65533;&#1180;nT&#65533;&#1090;&#65533;&#65533;&#65533;&#1864;&#65533;9I)h&#65533;&#65533;g&#65533;&#65533;&#65533;&#65533;&#65533;&#65533;&#65533;`&#65533;m|&#65533;P&#65533;&#65533;?)&#65533;"p&#65533;5&#65533;iu&#65533;In&#65533;9&#65533;&#65533;&#65533;C&#65533;&#65533;&#384;VA&#65533;&#65533;Y&#65533;&#65533;u,)&#65533;&#65533;hw&#65533;&#65533;y&#65533;V&#65533;|&#65533;C;&#1696;3$&#65533;q&#65533;&#65533;?P&#65533;&#65533;&#65533;&#65533;x&&#65533;"gi&#65533;h)&#65533;W&#65533;,8&#65533;I6A&#349;&#65533;&#65533;y&#65533;)%&#65533;&#1442;&#65533;&#65533;a&#65533;&#535;&#65533;E&Y&#65533;&#1673;&#65533;R&#65533;g_E&#65533;&#65533;&#65533;E&#65533;&#65533;t8&#65533;&#65533;&#65533;&#34675;T&#65533;3&#65533;&#65533;q&#65533;f1&#65533;&#65533;(&#65533;&#65533;)J&#65533;&#65533;O:,&#65533;)&#65533;&#65533;	&#65533;&#65533;&#65533;J&#65533;yC;dh&#65533;]&#65533;&#65533;I&#65533;Xi&#65533;r4J&#65533;&#65533;z'i`2&#65533;gz&#65533;&#65533;Y>i&#65533;&#65533;7&#65533;&#65533;~s?&#65533;&#598;#*N&#1495;&#65533;(&#65533;&#65533;gz&#65533;&#65533;M&#65533;i@&#65533;&#65533;&#65533;&#65533;y&#1177;&#65533;&#65533;&#65533;&#65533;&#65533;7&#65533;&#65533;&#65533;&#65533;8 eT=&#65533;&#65533;&#65533;&#65533;l`v&#65533;W&#65533;I&#65533;&#65533;&#65533;&#65533;&#65533;&#65533;&#65533;dv&#65533;=i&#65533;T&#65533;t&#11294;.U&#65533;Q#[&#65533;)k-&#65533;&#65533;&#65533;v&#65533;&#65533;&#65533;&#65533;&#65533;&#65533;,&#356;<SH"&#65533;
&#65533;&&#65533;~&#65533;&#65533;&#65533;&#65533;&#30686;A&#65533;ct
&#65533;&#65533;z&#65533;&#65533;&#1028;v&#65533;N&#405;&#65533;&#65533;&#65533;pYc&#65533;6&#65533;'&#65533;&#65533;h&#65533;&#65533;i&#65533;+&#680;&#65533;&#1640;&#65533;&#65533;3ZrX&#65533;&#65533;&#65533;&#65533;&#65533;&#65533;l&#65533;% &#65533;:W&#676;Z	H{#D8a&#65533;&#65533;h&#65533;
&#65533;&#65533;p&#65533;&#65533;&#65533;&#65533;&#1700;&#936;&#65533;&#65533;B "8)s&#65533;z&#65533;&#65533;R&#65533;&#65533;&#65533;&#65533;&#65533;J|&#65533;2&#65533;&#65533;&#65533;laVC*"C&#65533;2&#65533;R&#65533;&#65533;S?ET&#65533;4$&#65533;s`&#65533;X&#65533;&#65533;S&#65533;&#65533;M&#65533;&#65533;H&#65533;r&#65533;&#65533;_ N&#65533;&#65533;&#65533;=&#423;&#65533;F&#65533;&#65533;!&#65533;&#1603;&#65533;&#65533;&#65533;&#65533;B:&#65533;&#65533; h&#65533;&#65533;&#65533;&#65533;&#675;&#65533;&#65533;&#65533;&#65533;&#65533;&#65533;J&#65533;&#65533;J&#65533;K&#65533;LZX7&#65533;k&#65533;
P!PW
&#65533;PZ;&#65533;D&#65533;&#65533;&#1712;?&#65533;&#1781;&#65533;&#65533;i&#65533;Q:*&#65533;&#65533;&#65533;&#65533;(&#65533;ey&#65533;&#65533;&#65533;&#65533;&#65533;&#65533;g+&#65533;)&#65533;&#65533;&#65533;l;D;&#65533;YG+&#65533;&#1178;&#65533;&#65533;Lh&#65533;6LU&#65533;TE&#65533;:L&#65533;&#65533;M5&#65533;&#65533;&#65533;&#65533;#2J&#65533;&#65533;&#65533;	&#65533;&#65533;Z&#65533;c o&#65533;NL&#65533;bP&#65533;&#65533;
&#65533;S&#65533;xM5&#586;&#65533;"&#65533;&#65533;&#65533;j	muS.&#65533;w9j&#65533;t&#65533;c[&#65533;&#65533;9&#65533;g;&#65533;Dz&#65533;G$&#65533;&#65533;,&#65533;&#65533;&#65533;D ;&#65533;G&#65533;&#65533;R&#505;&#65533;&#65533;&#1451;&#65533;&#9760;jl&#1481;*b&#65533;m&#65533;&#65533;&#65533;/&#65533;&#65533;H&#65533;X`1&#65533;&#65533;&#65533;&#65533;w&#65533;\&#65533;IA&#65533;&#65533;&#65533;=oB&#65533;I0&#65533;&#161;&#65533;*\:P(e&#65533;4&#65533;@L0&#65533;M>E^&#65533;&#65533;J&#65533;&#65533;&#65533;H&#65533;&#65533;&#65533;&#1723;&#65533;&#65533;&#65533;&#65533;Y&#65533;&#65533; #x&#65533;{&#65533;e&#65533;&#65533;&#65533;'&#65533;&#65533;&#65533;&#65533;&#65533;&#65533;&#744;&#165;&#65533;&#65533;&#65533;&#237;[&#65533;&#65533;+&#65533;&#65533;*&#65533;'W&#65533;&#65533;+?&#65533;Z#&#65533;y&#65533;Sc&#65533;&#65533;k&#65533;W&#65533;Ew&#65533;&#65533;&#65533;uX&#65533;kh&#65533;&#65533;^&#781;&#65533;&#65533;2&#227;&#65533;fOk&#65533;~&#65533;!&#65533;&#65533;&#65533;&#65533;&#65533;yD&#65533;&#65533;&#65533;&#65533;e!Qt&#65533;&#65533;&#65533;F&#65533;L&#65533;&#65533;A0^~lH}&#65533;@&#65533;da.&#65533;&#258;j&#65533;!<&#65533;r&#65533;&#65533;&#65533;&#65533;&#65533;&#65533;&#65533;z&#43131;&#65533;&#65533;L6_&#65533;Z&#65533;(D&#65533;&#65533;{&T&#65533;{&#65533;z&#65533;&#819;&#65533;&#65533;I&#65533; &#65533;&#65533;{I&#65533;F&#65533;&#65533;h&#65533;&#712;&#65533;&#1308;+&#65533;&#65533;&#65533;ck	&#65533;&#65533;
H&#65533;`X&#65533;Xv&#65533;&#65533;;&#65533;&#65533;Y<&#65533;&#766;&#65533;H&#710;&#65533;&#65533;b&#65533;-&#65533;9&#65533;&#65533;&#65533;&#65533;&#65533;&#65533;,&#65533;nlo&#65533;;&#65533; &#65533;&#65533;&#65533;&#65533;&#65533; &#65533;R*&#65533;&#65533;	&#65533;ht&#65533;&#65533;\&#65533;p&#65533;&#65533;&#906;&#65533;&#65533;&#65533;&#65533;H,vE&#65533;&#65533;&#65533;:`v?(&#65533;&#65533;&#65533;&#65533;7G*&#65533;)lxLE&#65533;&#65533;&#65533;-1$~&#65533;&#65533;h|&#750;&#65533;i&#65533;&#65533; &#65533;&#65533;s&#65533;p&#65533;%%Ay&#65533;&#65533;A<&#262;&#65533;&#65533;et&#65533;f	
&#65533;@&#65533;s&#65533;B&#65533;&w&#65533;~p&#65533;&#65533;&&#65533;&#65533;f&#65533;Z&#65533;&#65533;Y&#65533;3&#65533;&#65533;}&#65533;)&#65533;&#269;&#65533;:&#65533;@XMC1&#65533;u&#65533;[&#65533;Bm&#65533;o&#65533;&#835;&#65533;C&#65533;x'&#65533;RP&#65533;&#1682;&#65533;&#65533;&#65533;/H&#65533;&#65533;,?&#65533;C&#65533;&#65533;b&#65533;=+&#906;&#65533;&#65533;<&#65533;G&#65533;w
<y&#65533;&#1844;+\&#65533;&#65533;EA[&#65533;zw#x&#65533;&#65533;z&#65533;&#65533;&#65533;&#65533; &#65533;&#65533;j|Y>&#65533;IU|&#65533;&#65533;&#65533;&#65533;&#65533;E&#65533;&#65533;&#65533;kO&#65533;P&#65533; &#65533;&#65533;#m&#65533;&&#65533;cr&#65533;wyG&#65533;(&#65533;&#65533;8,&#65533;&#65533;&#65533;ddW&#667;&#65533;&#65533;GmI{&#65533;]&#65533;&#65533;&#65533;&#65533;f&#65533;&#65533;&#426;&#65533;&#65533;&#1760;&#65533;C&#65533;u~&#65533;Zve&#65533;&#65533;&#65533;L&#65533;k|&#65533;\\&#65533;&#65533;M&#1190;B&#65533;L&#65533;&#65533;&#65533;&#65533;&#65533;f&#65533;&#65533;	&#65533;&#65533;&#65533;H&#65533;&#65533;f&#65533;&#65533;&#65533;/&#65533;
T*J&#65533;a_6&#65533;&#65533;G&#1882;&#65533;A&#65533;&#65533;&#65533;&#65533;\&#65533;|&#65533;&#65533;&#65533;k&#65533;@<&#65533;&#65533;&#65533;B\&#65533;&#65533;&#65533;&#65533;B &#65533;&#1996;&#65533;S&#65533;&#65533;&#65533;&#65533;&#1622;=	)&#65533;8O&#65533;&#65533;&#156;&#65533;&#65533;&#805;&#65533;&#65533;J_l&#65533;L&#65533;&#65533;K&#65533;;&#65533;U&#1324;}&#65533;&#65533;a&#65533;&#65533;o&#65533;MYD2L&#65533;\]&#1578;;E-6&#65533;&#65533;0-h&#65533;&#65533;&#65533;&#65533;&#65533;03a&#65533;U&#65533;&#65533;R&#65533;&#65533;9&#65533;&#65533;&#65533;&#65533;&#1428;&#65533;&#65533;Kb<s&#65533;&#65533;&#65533;&#65533;`	&#65533;&#65533;y&#65533;&#65533;&#65533;&#65533;&#65533;&#65533;&#1127;<%&#65533;\&#65533;&#1051;&#65533;]&#65533;&#65533;NL&#65533;>&#942;&#65533; $ &#65533;/7j&#65533;&#65533;&#65533;&#65533;&#65533;&#65533;&#1941; &#65533;-^R&#65533;A&#65533;&#65533;Bd&#65533;2}&#65533;M&#65533;H&#65533;
&#65533;3y;&#65533;&#65533;p&#65533;J&#65533;y&#65533;&#65533;&#65533;&#65533;&#65533;&#65533; ~&#65533;&#65533;~&#65533;L(^&#65533;&\&#65533;&#65533;]&#65533;&#65533;&#65533;&#65533;M&#65533;&#65533;X&#65533;&#65533;<&#65533;&#65533;&#445;:	&#65533;&#65533;f&#65533;#e&#65533;S&#65533;N&#65533;&#65533;&#65533;5&#65533;&#65533;B&#65533;H&#65533;&#65533;&#65533;&#65533;tW&#65533;&#65533;&#65533;&#65533;{$&#65533;:&#65533;&#65533;{&#65533;&#65533;j&#65533;&#65533;b&#65533;&#65533;&#65533;N.&#65533;&#65533;bA&#65533;rV&#65533;&#1550;&#65533;&#65533;&#65533;[&#65533;&#65533;^&#65533;B&#65533;#a&#65533;2 &#65533;&#65533;&#65533;&#65533;&#65533;&#65533;X}>&#65533;t&#65533;&#65533;&#55166;4D&#65533;&#65533;&#65533;&#431;&#65533;F&#65533;o&#65533;&#65533;H&#1900;&#65533;&#65533;&#65533;&#65533;&#65533;@wT&#65533;Q&#65533;;5&#65533;&#65533;r&#65533;&#65533;%\5&#65533;\&#65533;&#65533;|v&#65533;&#65533;cKU&#65533;/&#65533;&#65533;&#65533;v"F&#65533;n&#65533;&#65533;^&#65533;&#65533;&#65533;X&#65533;MT%j&#65533;.&#65533;pLD&#65533;&#433;&#65533;}dkg&#65533;&#65533;I&#65533;&#65533;&#17390;&#65533;7&#65533;&#65533;&#65533;R^	&#65533;&#65533;&#65533;=&#65533;&#65533;]&#65533;[&#65533;&#65533;^^X&#65533;ckP&&#65533;&#65533;/n^&#65533;<&#65533;&#1173;{&#65533;g&#65533;Y&#65533;&#65533;++fTd@&#65533;&#65533;&#39829;I&#65533;&#65533;N&#65533;&#65533;e&#65533;&#58680;&#65533;>&#615;h&#65533;zkQe&#65533;\O&#65533;&#533;&#65533;&#65533;&#65533;a&#65533;&#65533;$&#65533;&#65533;l&#65533;y|&#65533;kd&#65533;&#65533;;&#65533;&#65533; &#65533;&#65533;e&#65533;&#65533;,l&#65533;95n}Bm&#65533;&#65533;&N&#65533;&#65533;=&#65533;&#65533;&#65533;&#65533;&#65533;R&#65533;&#65533;&#65533;&#65533;}&#65533;&#65533;&#65533;&#65533;&#65533;&#65533;&#65533;&#65533;>&#65533;&#65533;&#65533;D<l&#65533;:T&#65533;&#65533;&#65533;&#65533;&#65533;&#65533;&#65533;&#65533;&#65533;&#65533;&#65533;&#65533;mk&#65533;&#65533;MFs&#65533;&#65533;&#65533; &#65533;&#65533;9
FY<5s4H*&#65533;;&#806;J @&#65533;&#65533;E/&#65533;O&#65533;&#65533;&#65533;&#65533;&#65533;&#65533;&#65533;=3;&#65533;6&#65533;&#65533;&#65533;&#65533;&#65533;&#65533;&#65533;&#65533;r&#65533;&#65533;&#65533;,&#1014;&#65533;E&#65533;Up&#65533;&#65533;q&#65533;&#65533;&#65533;&#65533;&#65533;J&#65533;&#65533;I&#65533;WO&#65533;&#65533;&#65533;Q&#65533;	>BV?&#65533;&#65533;d'&#1533;&#65533;&#65533;YI&#65533;&#65533;&#65533;&#215;&#65533;Z&#658;&#65533;&#65533;&#65533;&#65533;&#65533;]9&#65533;&#65533;&#65533;&#65533;&#65533;&#65533;&#65533;&#65533;:ajr&#65533;&#65533;:lu&#65533;&#65533;&#65533;&#65533;!!&#65533;&#65533;&#65533;&#65533;&#65533;&#65533;&#65533;&#65533;
&#65533;>&#65533;l&#65533;&#65533;&#65533; G<Y&#65533;&#65533;~&#65533;&#65533; &#307;b&#65533;&#562;&#65533;&#65533;&#65533;&#65533;>&#65533;&#65533;&#65533;&#65533;&#65533;&#65533;&#65533;-&#65533;e&#65533;&#65533;	&#65533;&#65533;&#65533;&#65533;1&#65533;&#65533;&#65533;&#65533;&#65533;&#65533;%(&#65533;&#65533;[&#65533;&#65533;&#65533;&#65533;&#65533;&#65533;&#65533;&#65533;&#65533;&#65533;&#65533;&#65533;&#65533; &#65533;&#65533;&#65533;vbL&#65533;1&#65533;&#65533;(&#65533;0	Q(&#65533;q&#65533;UO8&#65533;x&#65533;QE&#463; &#580;I&#65533;dHO&#65533;b0&#65533;O`&#516;&#65533;&#65533;&#65533;&#65533;&#65533;Vr&#65533;&#65533;3&#65533;N$c&#65533;&#65533;3&#65533;h&#65533;&#65533;&#65533;&#65533;RQz&#65533;&#65533;&#65533;&#65533;>UX&#65533;AjJ&#65533;:&#65533;&#65533;&#65533;M&#65533;J&#65533;2&#65533;!%&#65533;&#65533;&#65533;l&#65533;&#65533;&#65533;&#1719;&#65533;"&#65533;&#65533;dm&#65533;&#196;&#65533;FH&#65533;TW&#65533;T&#65533;+ &#65533;]&#65533;]&#65533;J&#65533;&#65533;q+&#65533;&#65533;&#65533;&#410;E&#65533;P&#65533;>&#65533;&#65533;\
&#65533;a&#456;&#65533;&#65533;HV&#65533; &#65533;2&#65533;BU&#65533;&#65533;&#65533;x&#65533;&#65533;M&#65533;&#65533;&#65533;&#65533;9j&#65533;;&#65533;&#65533;w&#65533;o &#214627;&#65533;&#65533;&#65533;&#65533;n&#65533;&#1808;&#65533;&#65533;&#65533;&#1059;Wy>&#65533;_@&#65533;&#1577;,8&#65533;C&#1413;
&#65533;L&#65533;'&#65533;W&#65533;6&#65533;\&#1022;&#65533;&#527;K`&#65533;&#65533;8&#65533;&#793;S@&#65533;&#1203;&#65533;&#991;x&#65533;&#65533;Ta&#65533;X<0tx&#65533;e&#65533;wj&#65533;&#65533;Jf&#65533;&#65533;&#644;e)&#1568;Z&#65533;&#65533;<m&#65533;&#65533;$&#65533;l&#65533;&#65533;dfRAcLF&#65533;`/&&#65533;g]&#65533;&#65533;&#65533;+&#65533;&#65533;6+&#65533;&#65533;hW&#65533;g9&#65533;@)&#65533;eV&#65533;)&#65533;&#65533;&#1682;&#65533;9b&#65533;&
`&#65533;(&#65533;&#65533;&#65533;&#65533; (&#65533;Hbm
$&#65533;Zm&#65533;&#65533;&#65533;`o&#65533;}q\&#65533;&#269;&#65533;&#65533;q&#65533;5&#65533;Ou&#65533;&#65533;&#65533;&#65533;q*&#65533;&#840;&#65533;m&#65533;&#65533;}xQ&#65533;E&#65533;&#65533;G&#65533;j&#65533;z&#65533;&#65533;&#65533;N&#65533;&#65533;)&#65533;w@~&#65533;&#65533;g&#65533;Ns%HVFu&#65533;&#65533;&#65533;&#65533;u&#65533;&#65533;n&#65533;&#38720;J &#1959;&#65533;&#65533;&#65533;&#65533;&#65533;p&#65533;&#65533;&#6964;&#65533;h&#65533;&#65533;E&#65533;"{&#65533;&#65533;&#65533;.3&#65533;W&#65533;&#65533;v&#65533;&#65533;&#65533;&#65533;&#65533;Hb&#65533;&#65533;"^&#65533; I&#65533;D&#65533;v$.&#65533;1&#65533;+&#65533;&#65533;8&#65533;I&#65533;&#65533; 0&#65533;f&#65533;&#65533;&#1657;*
&#14638;&#1286; &#251;&#65533;&#65533;Kn&#65533;q'&#65533;dJ&#65533;pw2G&#65533;p&#65533;&#65533;&#65533;&#958;&#65533;&#65533;i0&#65533;&#65533;K'm&#65533;&#65533;&#65533;>&#65533;&#65533;	&#65533;qA&#65533; &#65533;&#65533;Q&#65533;&#65533;v<Ap&#65533;*j@L&#65533;&#65533;<i&#65533;^ji&&#65533;X&#65533;&#65533;J&#65533;&#65533;&#65533;&#65533;j&#65533;0&#508;&#65533;TG&#65533;s&#65533;<OL&#65533;5r!-"$u&#65533;+%:&#65533;&#65533;&#65533;/&#65533;K&#65533;R5f&#65533;lQZ&#65533;&#65533;.&#65533;`&#65533;&#934;=&#65533;&#65533;-&#1362;&#1177;g&#65533;&#65533;&#65533;5S&#65533;z;j&#65533;&#65533;6/B&#65533;&#65533;7&#65533;&#65533;&#65533;&#65533;&#65533;&#65533;&#65533;Cl&#1344;i&#65533;&#65533;&#65533;&#65533;K&#65533;=&#6425;&#65533;&#65533;lZ&#348;&#65533;&#65533;)l&#65533;X&#65533;&#65533;&#65533;&#1261;&#65533;9&#65533;&#65533;-&#1540;&#65533;Wla&#65533;&#65533;{&#65533;1&#65533;!#&#65533;&#65533;"&#65533;&#658; &#65533;M.k&#65533;{Of&#65533;&#1680;&#1583;Z&#65533;s&#65533;9&#65533;j|4&#65533;1`&#65533;&#932;&#65533;|tw&#65533;W&#65533;4&#65533;&#65533;#&#65533;&#65533;&#65533;fC&#65533;&#65533;&#65533;|M&#65533;&#65533;.{#&#1571;E&#65533;&#65533;_/&#65533;&#65533;&#65533;&#65533;&#65533;t^R&#65533;m&#65533;&#1703;d&#65533;&#65533;*&#65533;&#65533;?eh&#65533;&#65533;0&#65533;
+]&#65533;&@`0H?&#65533;)&#65533;]~&#65533;&#65533;'&#65533;&#65533;X]&#65533;YK&#65533;o6&#65533;&#65533;&#65533;&#65533;&#65533;&#65533;qK&#65533;&#65533;:(9e&#65533;&#65533;s&#65533;!&#65533;('&#65533;%D	d[&#65533;O&#65533;&#65533;3&#302;u8&#65533;&#65533;;&#65533;*&#65533;v&#65533;&#65533;LT&#65533;&#65533;&#65533;&#65533;&#65533;'H&#65533;T&#65533; ethyO&#65533;J&#65533;F&#65533;&#65533;	&#65533;U&#1331;&#65533;&#65533;&#65533;&#65533;=Ym&#65533;&#65533;&#65533;&#65533;&#65533;&#65533;5&#65533;QRK&#65533;&#65533;&#65533;%&#65533;6z	Y&#65533;RV&#65533;q&#65533;.&#65533;Yy&#65533;&#65533;,&#261;6&#940;&#65533;m&#65533;q&#65533;&#65533;g&#65533;t&#65533;&#65533;H&#65533;!WM&#65533;&#65533;F*&#1041;r;Fp&#65533;#d&#65533;Y&#65533;"N&#65533;/&#65533;_%T&#65533;3&#65533;&#65533;\&#65533;8%&#65533;Ft@&#65533;0&#24649;&#65533;)&#65533;%
I&#65533;I&#65533;Pg_&#65533;&#65533;&#65533;&#65533;&#65533;'&#65533;gP;&#801;&#514;&#65533;&#65533;&#65533;P&#65533;,f010&#65533;&#65533;&#65533;&#65533;E&#65533;I&#65533;&#65533;&#65533;&#65533;&#65533;\t&#65533;&#65533;3%&#65533;t&#65533;,&#53959;&#65533;&8%7&#65533;&#65533;&#65533;{&#65533;C&#65533;&#503;F7b&#65533;&#65533;[[c&#65533;5_rK&#65533;D&&#65533;4&#65533;	0 R}&#65533;&#65533;)&#65533;&#65533;%A&#65533;s_2$&#65533;&#65533;&#65533;&#65533;T&#65533;&#65533;D D&#65533;&#65533;=&#65533;f&#65533;&#65533;&#65533;&#65533;Oxryh&#65533;&#65533;&#65533;88&#65533;&#65533;&#65533;p&#65533;$a+&#65533;CVm&#65533;0&#65533;&#221;F&#65533;!&#65533;E&#65533;&#65533;&#65533;&#65533;~&#65533;8&#65533;p&#65533;&#65533;$1&#65533;L&#65533;&#65533;,&#65533;G&#65533;F&#65533;&#65533;&#65533;&#65533;&#65533;&#65533;d&#1036;&#65533;.&#65533;0ML!Dz&#65533;&#65533;V&#65533;ZK&#65533;&#65533;t&#65533;&#65533;&#65533;&#65533;zM,MK&#65533;&#1217;u&#1343;ce&#745;&#65533;,(&#65533;V"&#65533;z&#65533;&#65533;w&#65533;&#65533;&#65533;&#65533;S&#1110129;&#65533;`&#65533;Y&#65533;&#65533;&#65533;&#65533;&#65533;#)	&#65533;&#65533;&#65533;&#65533;&#65533;&#65533;^k~&#65533;&#65533;&#65533;&#65533;&#65533;&#65533;&#65533;&#65533;&#65533;(&#65533;&#65533;&#65533;&#65533;$-L&#65533;Y&#65533;1&#65533;&#65533;&#65533;&#65533;&#65533;Z&#65533;&#1110;U&#65533;
{&#65533;-g{&#65533;\1&#65533;&#65533;&#65533;&#65533;&#65533;~ZTD&#65533;v&#65533;DeO&#65533;&#65533;&#65533;f&#65533;&#65533;dR"~Xf:&#65533;V5'&#65533;y"&#65533;&#65533;([q&#65533;&#65533;&#65533;b&#65533;.v&#65533;F&#65533;n&#65533;&#65533;\\m&#7316;'&#65533;&#65533;S&#65533;&#65533;&#65533;&#65533;7A&#65533;5&#65533;,YV:&#65533;i%a&#65533;&#65533;{&#1756;j &#65533;&#1473;&#65533;&#297;&#65533;$&#65533;,&#65533;&#65533;&#1487;&#65533;k&#65533;&#65533;&#65533;uE&#65533;&#65533;&#65533;#&#65533;RXR&#65533;&#65533;&#65533;6ha&#65533;&#65533;!&#65533;&#65533;%&#65533;&#65533;A&#65533;
&#65533;&#65533;&#65533;f1&#65533;+&#65533;%&#65533;&#65533;&#65533;5&#65533;-N&#65533;&#65533;S&#65533;&#260;&#65533;I]&#65533;Rw&#65533;(p &#65533;&#1265;&#65533;L\&#65533;&#65533;g&#65533;Z&#65533;}&#65533;&#65533;&#65533;&#65533;7&#65533;x&#65533;&#65533;&#65533;Gh&#65533;&#65533;b&#65533;f&#65533;U&#65533;&#65533;&#65533;&#363;&#65533;z&#65533;&#65533;2&#65533;&#65533;&#65533;&#65533;&#65533;w&#65533;M1t&#65533;&#65533;<&#65533;Y&#65533;&#65533;&#65533;&#65533;i&#65533;U&#65533;!U?&#65533;&#65533;&#65533;0&#65533;5_&#65533;&#65533;&#65533;&#65533;:&#65533;&#65533;nv\&#65533;&#65533;,b&#65533;&#65533;&#65533;p&#65533;NJ&#65533;ilo&#65533;&#65533;&#65533;L`&#65533;&#65533;rY&#65533;&#65533;=&#65533;&#65533;&#315;&#65533;.&#65533;8&#65533;*^m&#65533;&#65533;:&#65533;>&#65533;&#65533;&#65533;H&#65533;}&#65533;&#65533;bY&#560;&#65533;&#65533;&#65533;&#1232;&#65533;&#65533;n&#65533;.&#65533;mT&#65533;\(&#65533;z&#65533;6tW&#65533;K[&#65533;L&#65533;VZ&#65533;&#65533;me&#1450;&#1563;W6a&#65533;&#65533;&#65533;i~&#428;&#65533;&#65533;[&#65533;wfx&#65533;OYJbV"0&#65533;iko&#65533;0M&#65533;j&#65533;&#65533;&#65533;&#65533;&#277;&#65533;&#65533;3%&#65533;&#65533;&#65533;&#65533;&#65533;&#561;4&#65533;!&#65533;"Z&#65533;&#65533;&&#1366;.J&#65533;&#65533;l&#65533;&,@g&#65533;&#65533;/blo&#290;&#65533;^&#65533;&#65533;A*&#65533;&#1733;'mw&#65533;]&#52640;&#65533;j9u"P&#65533;)&#1319;&#65533;&#65533;L&#65533;&#65533;&#65533;I&#65533;d&#65533;&#65533;&#65533;&#65533;&#65533;&#65533;&#65533;Id&#65533;3&#65533;}&#65533;&#65533;L&#65533;&#65533;\a&#65533;&#65533;&#65533;^v&#65533;&#65533;m&#65533;O&#65533;&#65533;H/&#65533;&#65533;t&#65533;=/w1&#65533;M &#65533;&#65533;&#1960;V&#65533;&#65533;B&#65533;&#65533;p&#65533;fl&#65533;&#65533;&#65533;	M+~Oz&#65533;&#65533;y&#65533;&#65533;f7 &#65533;W&#65533;\&#517;&#65533;&#65533;&#65533;&#65533;&#65533;,t0B'#s&#65533;4&#65533;&#1819;}?&#65533;6DER&#65533;&#65533;P[|&#65533;L&#65533;&#65533;&#65533;<Q\<&#65533;&#956;t&#65533;=[&#65533;&#709;<&#65533;D&#65533;2v&#65533;U&#65533;&#65533;]&#65533;#&#65533;&#65533;Z~&#65533;&#65533;j&#65533;&#65533;N&#65533; &#65533;&#65533;%&#65533;<&#65533;&#65533;9&#65533;w&#65533;s&#65533;&#65533;&#65533;&#65533;&#65533;&#65533;&#65533;_&#65533;&#65533;&#65533;&#399;&#65533;&#65533;s&#65533;=&#65533;&#65533;nQ&#1459;&#65533;m&#65533;&#65533;B&#65533;&#65533;&#65533;0,&#65533;.7&#65533;[&#65533;gOn&#65533;&#65533;V&#65533;&#65533;&#65533;&#65533;&#299;Q&#65533;&#65533;HP&#65533;&#65533;&#65533;&#65533;o&#65533;'!&#65533;&#65533;<&#65533;&#65533;&#65533;&#65533;&#65533;?]&#65533;&#65533;&#65533;&#65533;&#65533;&#65533;d &#65533;F&#65533;&#65533;]&#65533;m&#65533;&#65533;R&#65533;aX&#65533;y>&#65533;y&#65533;&#65533;9&#65533;E&#65533;&#65533;{#Wr/&#65533;r&#65533;&#65533;j37;&#65533;V&#65533;r&#65533;&#65533;z&#65533;ws.q&#65533;g&#65533;d&#65533;"&#65533; &#65533;&#65533;&#65533;&#65533;:+T&#65533;*E|&#65533;Tl&#65533;d&#65533;AW8&#65533;FJ?X&&#65533;&#65533;|&#65533;&#65533;W&#65533;g&#65533;u&#65533;e}&#65533;5Gwp&#65533;&#65533;_q'w&#65533;W&#65533;f,&#1575;g]p&#65533;&#65533; &#65533;2gH&#65533;nm&#65533;`&#64965;&#65533;&#65533;G&#65533;5&#65533;&#65533;o&#65533;&#65533;&#65533;	&#1285;
&#65533;&#800;U&#65533;&#65533;	&#65533;!&#65533;&#65533;&#65533;a&#65533;R&#727;A&#65533;'c7&#512;ytybC&#65533;9W&#65533;-&#65533;2$Gz&#65533;&#65533;"&#65533;&#65533;%&#65533;>{ x&#65533;&#65533;8s4G&#65533;&#65533;5)(H{&#65533;g&#65533;'&#65533;&#65533;&#65533;'&#65533;&#65533;U1&#65533;S&#65533;&#65533;&#65533;&#12991;&#65533;&#65533;8&#65533;&#65533;&#65533;_P&#65533;X9&#65533;&#65533;&#65533;&#65533;&#65533;&#65533;&#132;&#65533;&#65533;)lf&#65533;g &#65533;g&#65533;._H&#65533;UH~p&#65533;&#65533;i&#65533;&#65533;c&#65533; &#65533;&#65533;&#65533;&#65533;&#65533;_Y&#65533;&#65533;x&#65533;fra7&#65533;wvO&#65533;&#65533;&#65533;Fa&#65533;`&#65533;&#65533;u&#65533;N&#65533;aP&#65533;&#65533;&#65533;&#65533;pi&#65533;&#65533;|&#65533;E&#65533;&#65533;&#65533;VI&#65533; e&#65533; &#65533;&#65533;&#65533;&#65533;&#65533;2&#65533;&#65533;R0&#65533;&#65533;&#65533;X&#65533;*`s&#65533;&#65533;&#65533;&#65533;&#65533;*&#65533;"&#65533;S&#65533;&#65533;z&#65533;&#65533;&#65533;&#65533;&#65533;%)0&#65533;{ &#65533;&#65533;&#65533;&#65533; i&#65533;&#65533;&#65533; &#65533;&#65533;2e&#65533;(9&#65533;&#65533;&#65533;*y#i&#65533;&#529;0q&#65533;d&#65533;or&#65533;(&#65533;6HUOhfw&#65533;&#65533;&#65533;&#65533;&#65533;&#65533;2qP&#65533;&#65533;g&#65533;W&#65533;&#65533;:&#65533;m&#65533;=&#130;
H9&#65533;&#65533;&#65533;B`&#65533;&#65533;vW&#65533;O&#65533;o&#65533;@&#65533;&#65533;O&#65533;b&#65533;&#65533;&#65533;p&#65533;&#65533;+'&#65533;&#65533;B&#65533;A&#65533;q*6&#65533;&#65533;r&#65533;M&#65533;&#65533;l&#65533;&#65533;s!9&#65533;&#65533;Gs&#65533;&#65533;&#65533;&#65533;yTYs&#65533;
&#65533;c&#65533;T&#65533;&#65533;L&#65533;F&#65533;s4&#65533;k,&#65533;&#65533;|&#65533;&#65533;I&#65533;&#65533;&#65533;&#65533;&#65533;&#65533;I&#65533;W&#65533;.&#65533;&#65533;&#65533;&#65533;'"	z{&#65533;&#65533;(&#65533;&#65533;&#65533; 5&#65533;u\&#65533;f&#65533;gP&#1399;&#65533;&#65533;Gu&#65533;#f&#65533;&#65533;&#65533;a&#65533;&#65533;=&#65533;^Py&#65533;&#65533;PI~&#65533;u&#65533;4&#65533;ve&#65533;T&#65533;&#65533;n&#65533;&#65533;&#1090;1R&#65533;&#65533;f&#65533;n&#65533;@&#65533;&#65533;&#65533;&#65533;i&#65533;&#65533; &#65533;&#65533;&&#65533;]"&#65533;&#65533;&#65533;&#65533;&#65533;&#65533;|&#65533; B&#65533;&#1554;&#65533;e&#65533;&#450;'tt5H&#65533;&#65533;&#65533;&#65533;y&#65533;@a&#65533;&&#65533;&#65533;&#65533;i&#65533;70&#65533;Y&#65533;*&#65533;&#65533;I\>&#25204;g&#65533;&#1624;X0&#65533;&#65533;&#65533;&#65533;Y&#65533;&#65533;x&#65533;U&#65533;&#65533;z&#65533;i&#65533;j&#65533;&#65533;A&#65533;&#65533;&#65533;C&#65533;&#65533;P&#65533;&#65533;=&#65533;xF[7H&#65533;&#65533;-&#65533;YQ&#65533;&#65533;&#65533;vU&#65533;u"&#65533;wX&#65533;x&#65533;&#65533;1>9&#65533;u\?]B5&#65533;	H&#65533;i&#65533;&#65533;&#65533;OSy&#65533;$&#65533;@&#65533;&#65533;P&#65533;&#65533;w&#477;&#65533;6V&#65533;&#65533;S&#65533;&#65533;bQX&#65533;/&#673;D-&#609;f&#65533;'*&#65533;9j&#65533;&#65533;k&#65533;&#65533;:U$&#65533;E&#65533;k~&#65533;&#65533;Js&#65533;B&#65533;w:ky&#65533;&#65533;&#65533;&#1304;&#65533;&#65533;&#65533;&#65533;2C&#2471;X&#65533;&#65533;&#65533;&#65533;&#65533;&#65533;&#65533;&#65533;&#65533;&#65533;&#65533;&#65533;&#65533;Jf"@;&#65533;[Y``&#65533;A &#65533;Sb&#65533;&#65533;&#65533;t4nu&#65533;[C&#65533;H&#65533;6&#65533;&#65533;u&#65533;D^&#65533;2&#65533;D&#65533;&#65533;F&#65533;VuR&#65533;&#65533;p&#65533;(*&#65533;4&#65533;&#65533;[_&#65533;%&#65533;&#65533;X&#65533;&#65533;gw`b&#65533;&#65533;&#29535;TAj&#65533;&#65533;&#65533;Q&#65533;&#65533;=r&#65533;&#65533;&#65533;@&#65533;&#65533;&#65533;I&#65533;f9&#65533;y&#65533;&#1946;&#65533;&#65533;&#217;?@&#65533;&#65533;&#65533;&#65533;&#65533;:&#65533;&#65533;X&#65533;|&#65533;&#65533;&#65533;{&#65533;	&#65533;&#65533;H&#65533;{
&#65533;&#65533;&#65533;Hu&#65533;&#65533;k&#65533;f&#65533;#&#65533;J&#65533;&#38568;;&#65533;&#65533;&#65533;&#65533;3z&#65533;: &#65533;&#65533;&#65533;JT&#65533;]@-&#1362;&#65533;
)$M&#65533;&#65533;L&#65533;^&#1491;3:&#65533;&#65533;&#65533;B)-f&#65533;N&#65533;~&#65533;U~0H&#65533;_h$&#65533;I&#65533;n&#65533;&#65533;
&#65533;j	&#65533;a@&#65533;Z&#65533;&#65533;&#65533;&#65533;VhUJv&#65533;&#65533;&#65533;&#65533;O&#65533;&#1074;&#65533;&#65533; &#65533;VF6&#65533;w`&#65533;&&#65533;&#65533;k1z&#65533;
]Aq&#65533;&#65533;&#65533;&#65533;&#65533;&#65533;&#43914;yT_&#65533;rL&#65533;)&#65533;&#65533;zgT&#65533;&#65533;&#65533;&#65533;UK&#65533;p&#65533;P&#65533;&#65533;t&#65533;gm3&#65533;&#65533;&#65533;&#65533;vS&#65533;&#65533;~&#65533;&#65533;&#65533;?%&#65533;&#65533;&#65533;&#1099;&#48196;&#65533;f&#65533;&#65533;&#65533;&#65533;}&#65533;f&#65533;#1bfV&#65533;&#65533;&#65533;&#65533;&#65533;e&#65533;&#65533;&#65533;X&#65533;&#65533;&#65533;&#65533;&#65533;h&#1001;&#65533;&#65533;&#1045;&#65533;&#65533;&#65533;&#197;&#65533;&#65533;hO&#65533;@&#65533;&#65533;+6pJ&#65533;;Iy&#65533;	F&#65533;&#65533;@&#1168;r&#65533;&#65533;&#65533;&#65533;&#65533;S{[9!&#65533;	&#65533;/&#65533;&#65533;	&#65533;L&#65533;7&#65533;ck&#65533;a&#743;c&#65533;&#65533;&#65533;)&#65533;*&#65533;1A&#65533;7# &#65533;&#65533;+&#65533;&#65533;&#65533;&#65533;&#65533;:0&#65533;I&#65533; &#65533;&#65533;<&#65533;&#65533;&#65533;`&#65533;@&#65533;Ko&#65533;; &#65533;;2&#65533;&#65533;i} {&#65533;{&#65533;W&#65533;&#65533;em5,&#65533;&#65533;N&#65533;&#65533;^&#65533;&#65533;&#65533;&#65533;&#65533;~r&#65533;W~&#65533;&#65533;&#65533;(3&#65533;&#65533;&#65533;2jIf&#65533;&#65533;&Eh&#65533;&#65533;&#794;o7z&#65533;&#65533;&#65533;&#65533;&#65533;"l&#65533;$Lu&#65533;	&#65533;&#65533;&#65533;&#65533; &#65533;+&#65533;0&#65533;&#65533;I&#65533;&#65533;tJ&#65533;&#65533;&#65533;&#65533;b&#65533;&#65533;[&#65533;	&#65533;K&#65533;p&#65533;&#65533;&#65533;&#65533;&#65533;&#1661;m&#65533;J&#65533;&#65533;K&#65533;o 3O&#65533; 0&#65533;*2&#65533;&#65533;&#65533;&#65533;@&#65533;&#65533;&#65533;&#65533;&#65533;Z&#65533;&#65533;uw&#1393;&#65533;&#65533;&#65533;{^&#65533;P&#65533;&#65533;&#65533;&#65533;&#65533;&#65533;&#65533;d&#65533;TC>&#65533;u&#65533;&#65533;5P&#65533;&#65533;I&#65533;&#65533;6	&#65533;&#65533;Z&#65533;&#65533;&&#65533;&#65533;&#65533;&#65533;PX&#65533;RZA[i&#65533;&#65533;&#65533;&#65533;&#65533;[6&#65533;J&#65533;&#65533;k&#65533;&#65533;W&#65533;<&#65533;&#65533;&#65533;&#65533;L|&#65533;J&#65533;V{&#65533;}&#65533;&#65533;9&#65533;&#65533;&#65533;>&#65533;&#65533;V&#65533;Z&#65533;2&#65533;L&#258;&#65533;&#65533;6&#65533; &#65533;K&#728;&#65533;0&#65533;&#65533;`N&#65533;&#65533;n&#65533; &#65533;;&#65533;&#65533;$,]&#65533;&#335;Oq3&#65533;;&#65533;&#760;&#65533;&#65533;`&#65533;R&#65533;Nf&#65533;^s&#65533;&#65533;&#65533;H&#65533;&#65533;uv-H&#65533;Hk8&#65533;C&#65533;&#65533;&#65533;|&#65533;&#65533;&#65533;XsXF&#65533;&#65533;Mk&#65533;&#65533;&#65533;&#65533;@&#65533;BK&#65533;&#65533;&#12685;<&#65533;&#65533;5&#65533;&#65533;&#65533;&#603;&#1838;<&#65533;r&#65533;Z&#682;7;&#65533;l&#65533;>l&#65533;&#65533;*&#65533;A&#65533;cC|&#65533;&#65533;&#65533;&#65533;H&#65533;&#65533;I&#65533;&#65533;|&#65533;&#65533;&#65533;&#65533;l&#65533;~&#65533;&#65533;&#65533;k&#65533;&#65533;&#65533;u&#65533;Q&#65533;W&#65533;k&#65533;&#65533;{&#65533;&#65533;&#65533;&#65533;f&#65533;f&#65533;&#65533;h`H&#65533;&#65533;
&#65533;&>&#65533;;&#65533;,;u&#453;&#65533;vH&#65533;&#65533;z&#979;&#65533;&#65533;i&#65533;&#65533;&#65533;&#65533;&#65533;J&#65533;<&#65533;<&#65533;x&#65533;&#65533;}G&#65533;>&#628;\&#65533;&#65533;}[&#65533;z&#223;&#65533;a-&#65533;(#&#65533;f&#1916;&#65533;\=;&#65533;&#65533;[&#65533;&#65533;&#65533;=&#65533; H&#65533;&#968;&#65533;&#65533;v&#65533;&#65533;&#65533;+E!,&#65533;bN&#65533;Y;>&#65533;&#1477; &#798;&#65533;O&#65533;&#65533;&#65533;&#65533;|&#65533;&#65533;&#65533;&#65533;y&#65533;&#65533;M&#65533;m6&#65533;Y9:u&#65533;"}&#65533;f}WWI&#65533;&#65533;=&#65533;;g&#65533;&#65533;g&#65533;ZZLk&#65533;&#65533;&#827;j&#65533;&#65533;j	S&#65533;&#65533;&#65533;"?"LQ-$q45&#65533;&#65533;&#65533;\Y&#65533;&#1395;\&#65533;&#65533;&#65533;&#65533;&#65533;&&#65533;&#65533;c-&#65533;&#65533;:&#65533;&#1446;<&#65533;1&#65533;&#65533;&#65533;&#65533;h&#65533;&#65533;&#65533;< &#65533;w=&#1914;&#65533;&#65533;&#65533;S&#65533;^&#65533;&#1130;}&#65533;,a&#65533;&#644;SW&#909;-&#65533;&#65533;&#65533;&#65533;']&#65533;&#65533;&#65533;-gL&#65533;x&#65533;@&#65533;J	z&#65533;"&#65533;G&#65533;&#65533;&#65533;&#65533;,YT&#65533;n&&#65533;t&#65533;&#65533;&#65533;&#65533;&#1353;&#65533;``B&#1222;&#65533;&#65533;&#394;&#65533;&#65533; &#65533;}|A&#65533;&#65533;&#65533;M{&#65533;P&#65533;&#65533;&#65533;&#65533;	&#65533;}&#65533;t&#65533;&#65533;&#65533;Z&#65533;6&#65533;	:&#65533; &#935;i=&#65533;&#65533;h&#65533;&#1832;&#65533;&#65533;&#65533;m-&#65533;&#65533;0&#65533;]&#65533;^&#65533;?&#65533;`lG&#21036;&#65533;&#65533;%&#65533;&#65533;#&#65533;&#65533;U&#65533;&#65533;&#65533;mF>&#65533;Q&#65533;&#65533;u5&#65533;&#65533;;&#65533;${&#65533;7&#65533;V9&#65533;&#65533;c&#65533;N6&#65533;&#65533;{!&#65533;~W&#65533;&#65533;&#65533;+&#65533;&#65533;H&#65533;F&#65533;qx&#65533;&#65533;&#65533;9&#65533;&#1056;&#65533;+&#1011;&#65533;A&#65533;&#65533;`&#65533;6&#65533;&#1766;x&#65533;`&#65533;S|&#65533;&#65533;&&#65533;^&#65533;&#65533;]&#65533;k&#65533;2&#65533;&#65533;&#65533;&#65533;&#1836;&#65533;2.&#65533;3&#65533;&#65533;w^&#65533;&#65533;&#65533;&#905;W  &#65533; N&#65533;&#65533;b&#65533;&#65533;&#65533;>y&#65533; 2&#65533;&#65533;q&#65533;&#65533;L&#65533;&#65533;~&#41741;&#65533;<I&#65533;a&#475;
f2&#65533;-&#65533;G+&#65533;^&#65533;&#1755;(&#65533;ih&#65533;&#65533;&#65533;&#65533;&#65533;+&#65533;&#65533;&#65533;Xm@&#65533;@L&#65533;@&#65533;>&#65533;k&#65533;&#65533;&#65533;&#65533;&#65533;&#65533;&#65533;&#65533;&#65533;^&#59621;n&#65533;&#65533;&#65533;J4&#65533;&#65533;&#65533;&#65533;.&#1795;&#65533;&#1794;~&#65533;*&#65533;&#65533;;&#65533;&#65533;&#65533;&#65533;&#65533;&#65533;=&#1110;&#65533;5&#65533;&#65533;&#65533;NU&#65533;&#65533;~&#947;&#65533;8.&#65533;&#65533;&#65533;&#705;&#65533;&#1704;.&#1969;N&#65533;H&#65533;~&#65533;Hz^&#65533;R&#65533;z&#65533;&#65533;P&#2034;&#65533;u&#65533;&#65533;n|&#65533;&#65533;&#65533;&#65533;-a&#65533;g&#65533;>8[u&#65533;&#65533;&#65533;.&#65533;&#890;&#65533;x&#65533;N}&#65533;#&#1008;+&#1781;M&#65533;&#65533;&#65533;&#65533;&#65533;>&#65533;XR&#65533;&#65533;&#65533;&#65533;.&#65533;z&#65533;(&#65533;&#65533;&#65533;&#1886;&#65533;&#65533;>&#33294;&#65533;&#65533;A&#8718;d&#65533;&#65533;&#65533;5&#65533;]&#65533;&#65533;&#65533;&#666;&#65533;&#65533;C&#65533;&#1909;&#65533;&#65533;&#65533;VN&#65533;&#65533;i&#65533; O&#65533;YoG&#65533;&#65533;&#65533;H&#65533;&#65533;ex}M8&#65533;&#65533;&#65533;&#65533;+&#65533;o&#65533;@&#65533;&#65533;2&#65533;&#65533;&#65533;&#65533;&#65533;&#65533;&#65533;Z&#65533;x&#65533;&#65533;&#65533;&#1306;&#65533;&#65533;&#65533;|&#65533;{&#65533;$&#65533; &#65533;,&#65533;&#65533;^&#65533;hT&#65533;>&#65533;&#930;&#65533;J&#65533;&#65533;&#65533;&#65533; Q&#65533;Ke&#65533;&#65533;&#1809;&#65533;d&#65533;&#65533;9&#65533;M&#65533;(&#65533;&#65533;&#549;[q&#65533;&#65533;M&#65533;o&#65533;#&#65533;y&#65533;&#65533;o&#65533;&#65533;&#65533;{&#65533;&#65533;^&#65533;&#65533;&#65533;^&#65533;&#65533;&#65533;&#65533;,Z&#65533;G&#65533;&#65533;f&#65533;&#65533;&#65533;&#65533;>/o&#1640;&#65533;J8&#65533;&#65533;&#65533;&#65533;5i&#65533;Z&#65533;&#65533;&#65533;&#65533;+&#65533;&#65533;&#289;&#65533;1@&#65533;&#39110;@>&#65533;&#946;'1&#65533;&#65533;&#65533;&#65533;+&#65533;
&#65533;&#1822;&#65533;&#65533;&#65533;&#65533;&#65533;=&#65533;&#65533;&#65533;&#65533;;&#65533;&#65533;y2= &#65533;&#65533;&#65533;0&#65533;&#65533;&#65533;&#65533;&#1514;~l>o
&#65533;&#65533;&#65533; &#65533;xY]<&#65533;&#65533;&#65533;&#65533;&#65533;<
&#65533;&#65533;&#65533;&#65533;&#65533;&#65533;&#65533;&#65533;&#65533;&#65533;&#65533;&#65533;&#65533;&#65533;&#65533;&#65533;&#65533;&#65533;&#65533;&#65533;rba:&#65533;&#65533;&#65533;&#65533;&#65533;&#65533;&#65533;&#65533;&#65533;]&#65533;&#65533;&#319;&#65533;&#531;&#65533;j&#65533;&#65533;&#65533;
&#65533;&#65533;&#65533;h&#65533;&#65533;&#65533;&#65533;&#65533;&#65533;&#1803;&#65533;&#65533;&#1678;&#65533;>&#65533;&#13136;&#65533;&#65533;o&#65533;&#65533;uY&#65533;Yl&#65533;&#65533; &#65533;&#364;G9&#65533;&#65533;&#65533;Pb&#65533;jQ&#65533;&#65533;&#65533;&#199;J&#65533;&#65533;&#65533;b&#65533;8&#65533;z9&#65533;&#65533;=&#65533;&#65533;&#65533;!&#65533;II'Q&#65533;TY&#65533;&#65533;'&Y&#65533;<&#65533;&#65533;&#65533;/o&#65533;Y)&#65533;~&#65533;&#65533;&#65533;&#65533;2$QE&#65533;&#65533;&#65533;b&#65533;&#65533;&#1255;&#65533;B&#65533;&#65533;p#.E&#65533;&#65533;&#65533;z&#65533;\
&#65533;&#65533;&#65533;&#65533;&#65533;&#65533;&#65533;|&#65533;&#65533;&#65533;5VV&#65533;&#65533;&#65533;&#65533;&#65533;L&#481;F&#922;&#65533;E[&#65533;8&#65533;&#65533;&#65533;:&#65533;&#65533;1&#65533;&#65533;&#65533;
&#65533;	&#65533;v&#65533;&#65533;D7&#65533;&#65533;u&#65533;&#65533;U&#65533;5NsW&#65533;&#65533;G{&#751;&#65533;&#65533;U~&#65533;-B&#65533;&#65533;&#65533;&#65533;32V&#65533;B&#65533;#&#65533;) &#1292;Is&M&#65533;9y
^Sdp&#65533;>&#65533;&#65533;4P&#65533;&#65533;&#65533;9S&#65533;6&#65533;"&#65533;&#65533;&#65533;&#1573;j&#65533;^f+&#1452;	 &#65533;
&#1497;&#65533;!&#65533;o&#65533;=&#65533;7&#65533;{&#65533;l&#65533;&#65533;&#65533;&#65533;5&#1080;0&#65533;u&#65533;6~=&#65533;gd%&#65533;6&#65533;&#65533;RV@&#65533;&#65533;
c&#65533;&#514;&#65533;g&#65533;&#65533;E&#65533;8&#65533;@&#65533;H.&#65533;Q&#65533;:&#65533;y6&#65533;=&#65533;	&#65533;_"&#65533;&#65533;3&#65533;&#65533;&#65533; 8&#65533;e&#65533;&#1867;.ZG&#65533;Bn&#65533;&#65533;&#65533;P0&#65533;D\o6&#65533;4o@&#65533;p#&#65533;h&#65533;M= &#65533;&#65533;&#65533;&#65533;$<x&#65533;F&#65533;0Vi%&#65533;&#1861;W&#65533;aM&#65533;U`&#65533;a&#65533;7&#65533;&#65533;w&#65533;&#65533;k&#65533;&#65533;|l"&#65533;Zce&#65533;&#65533;V&#65533;EX&#65533;&#65533; &#65533;w&#65533;3&#65533;&#65533;&#65533;_9gJ0&#65533;>je&#65533;&#65533;\&J&&#65533;&#65533;l&#1576;9&#65533;dxH6Z&&#65533;J&#65533;c
sb&#65533;&#65533;2]&#65533;X&#65533;z&#65533;&#65533;e&#65533;28)&#65533;&#65533;&#65533;w&#1835;&#65533;2!&#65533;G&&#65533;r86&#65533;&#65533;t}&#65533;(&#65533;&#65533;&#65533;&#65533;bw&#65533;[>^h&#65533;&#65533;f$#&#65533;9fc&#65533;&#65533;&#65533;&#65533;k&#65533;E&#65533;b!B&#65533;C&#65533;&#65533;&#65533;'&#65533;&#65533;&#65533;&#65533;M5&#65533;z:&#65533;&#65533; &#65533;&#65533;&#3805;&#65533;`&#65533;h&#65533;&#65533; &#65533;&#65533;>&#65533;&#65533;X&#65533;&#65533;&#65533;&#65533; K&#65533;&#65533;&#65533;DBp%$&#65533;&#65533;&#829;&#65533;&#65533;&
&#65533;&#65533;{&#65533;&#307;=U&#65533;&#65533;&#1168;&#65533;&#65533;d&#65533;&#65533;&#65533;|&#1232;>&#65533;&#506;&#65533;&#65533;&#65533;PI"&#65533;&#65533;&#65533;&#65533;l&#65533;&#65533;&#65533;&#65533;ZV&#65533;&#65533;&#65533;&#65533;&#65533;&#65533;&#65533;&#65533;&#65533;*&#65533;&#65533;n&#65533;&#65533;&#65533;&#65533;&#65533;n&#65533;x6=".&#65533;:m`&#65533;&#65533;&#65533;&#65533;&#65533;d&#65533;"&#65533;\&#65533;[Oc:o&#65533;&#65533;\Z&#65533;l&#65533;&#65533;&#65533;l&#65533;&#838;&#65533;!&#65533;&#65533;&#65533;r4&#65533;&#65533;,&#65533;AA&#65533;&#65533;Lq&#65533;g,&#65533;&#65533;<r&#65533;F&#65533;Z&#65533;&#65533;8&#65533;&#65533;k&#65533;L&#65533;&#65533;t.&#65533;&#65533;&#65533;&#65533;&#65533;&#65533;O&#65533;&#65533;&#65533;&#65533;y^Z&#65533;y&#65533;&#65533;
m&#65533;&#65533;y&#65533;&#65533;b&#65533;&#1029;&#65533;&#1170;]-5&#65533;O&#65533;&#61370;&#65533;[wjz&#65533;(&#65533;b&#65533;\&#65533;w&#65533;&#65533;}&#65533;&#65533;&#299;&#65533;<&#65533;&#65533;&#65533;&#65533;^&#65533;&#65533;e&#65533;&#65533;GO&#65533;&#65533;U|&#65533;&#65533;&#1987;w&#65533;&#65533;HI~&#65533;&#65533;&#65533;&#65533;4&#65533;&#65533;$&#65533;&#65533;&#65533;&#65533;KF&#65533;&#65533;{&#65533;OUa6+0&#65533;&#65533;&#65533;,&#65533;&#65533;4&#65533;&#65533;&#65533;&#1688;&#65533;(&#65533;(/&#65533;K`*`&#65533;&#65533;&#65533;&#65533;i&#65533;H&#65533;&#65533;&&#65533;(J &#65533;R&#65533;&#65533;O=0(&#65533;K&#1135;x &#65533;&#65533;&#65533;1&#65533;&#65533;&#65533;&#65533;v&#65533;&#65533;!&#65533;&#65533;&#1584;&#65533;}&#65533;&#65533;&#65533;P&#65533;e&#65533;#[&#65533;QN&#65533;C&#65533;&#65533;8;&#65533;&#65533;M&#65533;&#65533;4.I,K&#65533;&#65533;^&#65533;&#65533;&#65533;&#65533;&#722;&#65533;&#28578;T&#65533;&#65533;&#1282;&#65533;R8&#65533;&#65533;&#65533;&#65533;SU;&#65533;8&#65533;&#65533;3&#65533;&#908;&#65533;9`&#65533;F8&#65533;l?"z&#65533;7&#65533;&#65533;&#65533;]&#65533;xbkZ&#65533;<)&#65533;M&#1103;2&#65533;&#65533;y&#65533;&#65533;&#906;wU&#65533;&#65533;B&#65533;51f3d&#65533;t#&#65533;Zr&#65533;D_&#65533;*&#65533;C&#65533;m&#65533;|8)&#65533;&#65533;&#65533;&#65533;I&#65533;,qX&#65533;&#65533;a&#65533;&#65533;&#65533;.&#65533;&#65533;&#65533;&#65533;&#65533;?&#65533;i&#65533;&#65533;=&#65533;"Q&#65533; P/sd]&#65533;&#1685;&#65533;A&#65533;O&#65533;&#65533;S%&#65533;&#65533;&#65533;-&#1241;,&#65533;%&#65533;&#65533;&#65533;&#65533;&#50112;&#65533;&#65533; &#65533;&#65533;&#65533;N&#65533;eV8%F&#65533;&#65533;rV&#65533;&#65533;r`&#65533;&#65533;K&#65533;&#65533;q&#65533;&#65533;&#65533;;3D[!iWB&#65533;r|y&#65533;&#605;S&#65533;1d&#65533;
&#65533;B&#65533;&#65533;&#480;&#65533;p%,_&#65533;\&#65533;&#65533;[&#65533;&#65533;&#65533;z&#65533;41zk`&#65533;D&#65533;&#65533;	;U&#65533;N&#65533;c$&#65533;&#65533;I&#65533;&#65533;&#65533;IT&#65533;0^&#65533;&#563;6lf&#65533;l&#65533;"&#65533;&#65533;&#65533;&#1128;ej&#65533;s&#65533;&#65533;&#65533;U&#65533;&#65533;z&#65533;&#65533;&#65533;;&#65533;YIz&#26909;&#65533;_=&#1993;&#65533;|"Q&#65533;&#65533;y*{&#65533;B&#65533;&#65533;&#65533;&#65533;x%BZ&#1029;nZt+D&#65533;N/&#65533;&#65533;9&#65533;&#65533;V)pP&#65533;R&#65533;&#65533;&#65533;&#65533;\&#65533;!77&#65533;u&#65533;#&#65533;&#65533;	&#65533;ZR&#65533;N&#65533;+&#65533;&#65533;K&#65533;&#65533;&#65533;rSM&#65533;8"&#65533;&#65533;&#65533;rR&#65533;&#65533;X&#1481;Ty5&#65533;E5&#65533;'&#65533;&#65533;N"&#65533;?&#65533;M&#65533;$ &#65533;&#65533;6&#1130;^]k[&#65533;&#65533;&#1461;R&#65533;Y&#65533;&#65533;Xg&#65533;XLP&#428;&#65533;&#65533;m& ,&#65533;% 
&#65533;[&#65533;&#65533;l5&#65533;&#65533;F&#65533;FC&#65533;&#65533;\&#65533;&#65533;,3&#65533;6E&#65533;c&#65533;&#1157;&#65533;K&#65533;(&#65533;1s&#65533;lW&#65533;&#65533;&#65533;&#65533;&#65533;C&#65533;&#65533;i:,&#65533;z&#65533;&#65533;&#65533;&#65533;&#65533;<E&#2017;&#65533;w&#65533;B&#65533;oSA&#65533;8&#65533;&#65533;&#65533;.S&#1352;N&#857;.Xzn&#65533;&#65533;&#65533;&#65533;&#65533;3x&#65533;T4&#65533;K_&#65533;&#65533;&#1614;&#65533;&#65533;M$2&#65533;&#65533;J&#65533;&#65533;&#65533;&#65533;5np<&#65533;&#65533;&#65533;M&#65533;m&#65533;&#65533;@&#65533;f&#65533;&#65533;&#65533;5)_K&#65533;&#65533;G&#65533;q&#65533;	}ck&#65533;+RZJ+&#65533;5-&#65533;x&#65533;&#65533;V&#65533;&#65533;&#65533;&#65533;&#65533; i&#65533;*JV6&#65533;&#65533;&#65533;&#65533;&#65533;&#65533;&#65533;&#65533;&#65533;&#65533;&#1523;&#65533;&#65533;'T_&#65533;~&#65533;&#65533;0hq`d&#65533;1&#65533;{s&#65533;&#65533;&#65533;9&#65533;&#65533;&#65533;
&#65533;&#65533;eKV&#65533;&#65533;&#65533;&#65533;l&#65533;&#65533;t&#65533;&#65533;&#65533;.&#65533;&#65533;&#65533;-&#65533;&#65533;M&#65533;|&#65533;/XKs2&#65533;&#65533;&#65533;&#65533;&#1548;&#65533;%23u&#65533;&#65533;-&#65533;&#65533;&#65533;T&#65533;&#65533;&#65533;&#65533;&#1346;B&#65533;&#65533;"&#65533;d&#65533;F$&#65533;c&#65533;I&#65533;&#65533;(&#65533;'&#65533;&#65533;&#65533;&#65533;&#65533;&#65533;&#65533;*&#65533;rQ&#65533;r#W&#65533;k^&#65533;9&#65533;jn&#65533;&#65533;&#65533;lfB&#65533;&#65533;:}&#65533;ea<&#65533;)&#65533;y&#65533;&#65533;&#65533;&#65533;2&#65533;&#65533;&#65533;&#65533;&#65533;&#65533;&#65533;&#65533;Q,b&#65533;h&#65533;&#65533;&#65533;v&#65533;
&#65533;t-&#65533;&#65533;&#65533;&#65533;<&#65533;&#65533;G&#65533;&#65533;&#65533;~&#65533;kJ3-&#65533;&#65533;;&#65533;&#65533;&#65533;&#65533;%&#65533;&#65533;P&#65533;+e&#65533;u&#65533;&#65533;&#65533;LV&#65533;&#65533;&#65533;~_&#65533;&#65533;&#65533;M2&#65533;)&#65533;r&#65533;HZ
[#&#65533;^&#65533;&#65533;&#65533;&#65533;`&#65533;&#65533;&#28161;^&#65533;*&#65533;&#1645;&#65533;3T&#65533;&#65533;&#65533;&#65533;&#65533;&#65533;&#1914;-\i&#1529;&#137;`&#65533;l&#65533;&#65533;,&#312; &#65533;&#65533;Mj&#65533;;&#65533;Q,f&#65533;&#65533;&#65533;&#65533;G&#65533;&#65533;&#65533;q&#65533;&#65533;&#65533;nV&#65533;n&#65533;&#65533;t&#65533;&#65533;{&#1735;&#65533;&#65533;&#65533;C&'&#65533;&#65533;~&#65533;W&#65533;#&#65533;&#65533;'E&#65533;&#65533;&#65533;I&#65533;&#65533;&#65533;&#65533;eUe&#65533;F&#1833;&#65533;&#65533;g&#65533;&#65533;&#65533;s&#65533;&#65533;@&#65533;&#65533;&#65533;&#65533;~tS=&#65533;.o&#65533; !&#65533;!&#65533;o8&#65533;&#65533;5&#65533;@&#65533;&#65533;&#65533;0&#65533;&#65533;&#65533;&#65533;&#65533;x&#65533;&#65533;&#65533;4.&#65533;&#65533;[&#65533;8&#65533;&#65533;&#65533;P&#65533;&#65533;u-&#65533;&#1285;&#65533;&#65533;&#65533;&#65533;&#65533;aijS&#65533;&#10359;&&#65533;&#529;L1o&#65533;T&#65533;&#65533;;l&#65533;&#1025;&#65533;&#65533;L&#65533;&#65533;L8&#65533;7&#65533;[&#65533;&#65533;&#65533;&#65533;&#65533;&#65533;$CK&#65533;&#65533;Aj&#65533;uC&#65533;^t&#65533;o&#65533;&#65533;H&#65533;&#65533;q&#65533;&#65533;lA&#65533;&#65533;'&#65533;&#65533;&#65533;&#65533;f&#65533;4&#65533;5D0r&#65533;&#65533;8y&#683;&#65533;&#65533;&#65533;<7&#415;&#65533;d&#65533;&#65533;&#797;7b&#1991;U&#65533;&#65533;tw&#65533;:&#65533;&#65533;n&#65533;{&#65533;&#65533;zZ&#65533;zZ&#65533;Z&#65533;`o&#65533;&#65533;)&#65533;X*&#65533;F&#65533;&#65533;[&#65533;S~&#65533;&#65533;&#65533;&#65533;&#65533;&#65533;frl&#65533;wl&#65533;~}r&#65533;|&#65533;ew&#1026;EQw&#65533;$&#65533;V}z&#65533;}G6f&#65533;Gvht&#65533;&#65533;D&#65533;{|r&#65533;q&#65533;e)0&y&#65533;|Rhs&#65533;&#65533;&#65533;&#65533;p&#65533;&#65533;Xg&#65533;s&#65533;fN&#65533;7n&#65533;h^(r&#65533;g&#65533;5a&#65533;&#65533;r&#65533;]R&#65533;W&#65533;o&#65533;&#65533;&#65533;Ywo&#65533;.&#65533;E^&#65533;f
&#65533;`&#1059;`[&#65533;~ &#65533;SC~&#65533;vx&#65533;'p&#65533;7U&#65533;#&#65533; #Z&#1057;I9A&#65533;O&#322;/&#65533;&#65533;&#65533;rkA4&#65533;&#65533;&#65533;&#65533;1&#65533;q&#65533;r}:Hw&#65533;Q&#65533;}&#65533;&#65533;y]&#65533;mv&#65533;&#65533;h`&#65533;{/@&#65533;wxI&#65533;l&#65533;&#65533;Vb&#65533;&#65533;R&#65533;&#65533;'y&#65533;&#65533;4&#65533;7{&#65533;g"&#65533;y~&#65533;H&#65533;%&#65533;P&#65533;x&#65533;&#65533;&#65533;x8&#65533;qz&#65533;&#65533;&#65533;Q&#65533;&#512;j&#65533;~kC&#65533;aS&#65533;&#65533;#Vk&#65533;6&#65533;x&#1484;&#65533;&#65533;f&#65533;&#1355;&#65533;Gv<x&#65533;_&#65533;&#65533;"&#65533;a&#65533;&#65533;D&#65533;,AM&#65533;X&#65533;&#65533;8&#65533;5d&#65533;&#65533;8&#65533;H&#65533;&#65533;&#65533;|38&#65533;&#1875;&#65533;?1Y&#1271;eH&#65533; &#65533;&#65533;&#65533;&#65533;&#65533;g&#65533;H&#65533;h&#65533;&&#65533;&#65533;&#65533;&#65533;&#65533;&#65533;&#65533;6&#65533;&Y&#65533;{&#65533;&#65533;&#65533;&#65533;[c&#65533;J;&#65533;9&#65533;x&#65533;&#65533;V&#65533;&#65533;kThg&#65533;w&#65533;&#65533;&#65533;0&#65533;B&#65533;&#65533;&#65533;~?&#65533;&#65533;X&#65533;&#65533;~&#65533;s&#65533;&#65533;L&#65533;zR^&#65533;u@&#65533;&#65533;6&#65533;U;&#1231;v&#65533;&#65533;&#65533;5/&#65533;"/&#65533;&#65533;rIhW&#65533;x;&#65533;&#65533;E\&#65533;(&#65533;&#526;&#65533;&#65533;}&#65533;x&#65533;&#65533;F&#65533;&#65533;dx&#65533;<&#65533;&#65533;7&#65533;H&#65533;\GI&#65533;&#65533;&#65533;&#65533;w9&#65533;&#65533;&#65533;+YD&#65533;&#65533;wMu/]&#65533;y&#65533;B&#65533;&#65533;r&#65533;	&#65533;&#65533;8&#65533;&#65533;&#65533;`fr?`&#65533;+&#65533;&#65533;	&#65533;&#65533;&#65533;&#65533;`9&#65533;{&#65533;&#65533;(&#65533;7&#65533;7&#65533;o&#65533;Hi&#2000;&#65533;"&#65533;I&#65533;&#65533;&#65533;&#65533;&#65533;FVx&#65533;&#65533;cmTi&#65533;v&#65533;l&#65533;&#65533;PWmU0tX&#65533;X9&#65533;&#595;&#65533;&#2004;/i&#65533;`.'&#65533;&#65533;i&#65533;&#1257;~&#65533;I&#65533;'yq&#65533;&#65533;&#65533;&Y&#65533;&#65533;Fh&#65533;~&#65533;Y&#65533;q&#65533;&#65533;(&#65533;&#65533;&#65533;&#65533;4&#65533;p&#65533;&#65533;&#65533;&#65533;&#65533;&#65533;i&#65533;t'}&#65533;eP"w&#65533;&#65533;&#65533;&#65533;&#65533;'t&#65533;e&#598;"Y&#65533;&#65533;)&#65533;&#65533;G*&#65533;&#65533;}!f&#65533;y&#65533;V&#65533;k&#65533;&#65533; &#65533;&#65533;&#65533;&#65533;[&#65533;&#65533;Kz&#65533;K.w0Z&#65533;X>9&#632;&#65533;'Vd
&#65533;jh&#65533;&#65533;
K&#65533;t&#65533;W&#65533;{oxRjEo&#1593;&#65533;&#65533;&#65533;]X&#65533;h&#65533;x(&#65533;&#65533;&#65533;I&#65533;&#65533;&#590;&#65533;gN&#1060;N&#65533;r/y&#65533; &#65533;&#65533;|9Q&#65533;&#65533;)&#65533;4&#65533;&#65533;&#65533;&#65533;q&#65533;&#1117; &#65533;&#65533;x&#65533;&#65533;&#65533;lFj &#65533;&#65533;a}4X&#65533;i>&#65533;&#65533;&#65533;&#65533;_&#65533;&#65533;_	&#65533;&#65533;"&#65533;&#65533;V&#65533;qj&#65533;&#65533;
:&#65533;&#65533;&#1698;=&#65533;&#65533;&#1120;&#65533;&#65533;&#65533;#Z&#65533;&#65533;-w*Y&#65533;&#65533;&#1370;&#65533;F&#65533;&#65533;LfIL~1&#65533;&#65533;&#204;&#65533;i&#65533;&#65533;(&#65533;&#65533;v&#65533;&#65533;&#593;5&#65533;Q&#65533;LH3&#65533;&#65533;9&#65533;NGX&#65533;&#65533;&#65533;V&#65533;&#65533;ov&#65533;i&#65533;rk&#65533;Hj&#65533;&#65533;&#65533;J&#65533;&#65533;&#65533;&#1188;]&#1060;.@&#65533;H&#65533;&#65533;x&#65533;Xz&#65533;[&#65533;z&#65533;_&#65533;&#65533;&#65533;Y&#65533;&#65533;&#65533; &#65533;&#65533;&#65533;f&#65533;Q&#65533;&#65533;&#65533;sjeZF&#65533;&#65533;&#65533;&#65533;&#65533;w#@&#65533;}&#1704;&#65533;&#65533;&#1610;&#65533;&#534;&#65533;&#65533;&#65533;C&#65533;&#65533;$h&#65533;&#65533;&#65533;&#65533;&#65533;&#65533;e&#65533;*&#65533;a&#65533;&#65533;I(&#65533;I&#1028;`&#65533;&#65533;&#666;&#65533;V&#65533;&#65533;&#65533;&#65533;"N&#65533;y{)&#65533;&#65533;&#65533;8`&#65533;&#65533;yi&#65533;IR&#65533;h49&#65533;&#65533;&#65533;&#65533;&#1584;c&#65533;&#65533;&#65533;>&#65533;&#65533;&#1109;s&#65533;y
&#65533;&#65533;u <P &#65533;&#65533;z&#65533;5&#65533;&#65533;&#65533;&#602;&#65533;d&#65533;|y&#65533;&#65533;yhn&#65533;&#65533;&#65533;B&#65533;&#65533;&#65533;&#65533;1&#65533;R+&#65533;&#65533;&#65533;&#65533;('`&#65533;&#65533;&#65533;&#65533;&#65533;&#65533;I&#65533;j&#65533;XVCG&#65533;&#65533;&#1025;&#65533;&#65533;ZD&#65533;&#65533;^&#65533;&#65533;&#65533;&#65533;&#65533;&#65533;z&#65533;&#43599;*zf
&#65533;&#65533;8&#65533;l&#65533;&#65533;&#65533;&#65533;&#65533;d&#1441;T&#65533;&#65533;&#65533;&#65533;)&#65533;&#65533;&#65533;9&#65533;&#47113;&#65533;G&#65533;3&#65533; `H&#65533;W&#65533; &#65533;i&#65533;9&#65533;u&#65533;&#65533;
&#65533;[&#65533;,&#65533;	gYy6&#65533;&#65533;s]&#65533;%a7&#65533;8&#65533;&#65533;5&#65533;&#65533;-&#65533;P*&#65533;&#65533;I&#65533;Q&#65533;v&#65533;&#65533;z&#65533;&#65533;&#65533;&#65533;r[l&#65533;&#65533;&#65533;)&#65533;-Y\&#65533;hT&#65533;&#65533;&#65533;&#65533;$&#843;&#65533;&#65533;&#65533;&#65533;@x&#65533;&#65533;&#65533;&#360;h&#65533;Uk&#65533;`&#65533;&#65533;C9&#65533;p[&#65533;&#65533;;vK&#65533;&#65533;&#65533;&#65533;&#65533;&#65533;|k&#65533;&#65533;"&#65533;Z[9&#65533;~QY&#65533;&#65533; g&#65533;&#65533;;&#65533;&#65533;Y~&#65533;9l&#65533;&#65533; l d&#65533;F&#65533;&#65533;F&o&#65533;&#65533;&#65533;9c&#65533;&#434;&#1449;&#65533;s&#65533;B&#43772;sE&#65533;&#196;&#65533;&#65533;&#65533;&#65533;!&#65533;&#65533;&#65533;&#65533;A&#65533;&#65533;&#65533;&#65533;&#65533;B&#65533;~1&#65533;&#65533;&#65533;&#692;&#65533;&#65533;&#65533;&#65533;k&#65533;S{&#65533;&#65533;&#65533;&#65533;bp&#65533;&#65533;_&#65533;O&#65533;[J&#65533;&#65533;E&#65533;&#65533;&#65533;&#65533;O&#65533;7 &#65533;y&#65533;&#65533;k&#65533;qK&#65533;&#65533;fU&#65533;&#65533;&#1787;&#65533;\&#65533;}&#65533;&#65533;&#65533;&#65533;&#65533;{j&#65533;&#65533;&#65533;&#65533;&#65533;X&#65533;&#65533;%&#65533;\L&#65533;&#65533;&#65533;&#65533;ca&#65533;&#65533;$&#65533;&#65533;&#65533;f&#65533;&#65533;&#65533;&#65533;&#65533;&#65533; ]&#65533;e&#65533;8L&#65533;&#65533;&#65533;&#65533;F&#65533;L&#65533;&#65533;h&#65533;&#267;z&#65533;&#65533;{&#65533;&#65533;&#65533;&#65533;K&#65533;A&#65533;&#65533;;&#65533;&#65533;L&#65533;&#65533;k
&#65533;&#65533;:&,&#65533;J,&#65533;oY&#65533;&#65533;+f)&#1530;&#65533;&#65533;&#65533;&#1662;G&#65533;&#65533;&#65533;&#65533;&#65533;&#65533;&#65533;&#65533;0W&#65533;&#65533;)&#65533;<&#65533;7\&#65533;&#65533;p&#65533;+&#65533;>&#65533;&#65533;e}&#65533;&#65533;c&#65533;&#65533;`&#65533;w&#65533;h&#65533;&#65533;8&#65533;V&#65533;&#65533;
&#65533;&#65533;&#409;~:&#65533;&#65533;&#1750;&#65533;&#65533;&#65533;g&#1848;&#65533;;4&#65533;&#65533;Rw&#65533;?&#65533;&#65533;B&#731;y&#65533;!&#65533;i&#65533;&#65533;"&#65533;&#65533;&#65533;&#65533;&#65533;&#65533;&#65533;
!&#65533;&#65533;")&#65533;&#65533;&#65533;/&#65533;V&#65533;E!&#65533;&#65533;u&#65533;F&#65533;&#65533;/&#65533;&#65533;&#65533;&#65533;&#65533;&#65533;w&#65533;&#65533;:&#65533;&#65533;~&#65533;&#1713;&#65533;i'&#65533;&#65533;*&#65533;&#65533;&#65533;&#65533;&#65533;&#607;&#65533;&#65533;&#65533;j&#65533;&#65533;\M&#65533;&#65533;JJm>&#65533;&#65533;D&#65533;&#65533;^L&#65533;\6&#65533;bE0s&#65533;tK&#65533;K&#65533;&#65533;&#65533;&#65533;&#65533;&#65533;&#65533;&#65533;&#65533;&#65533;W*i&#65533;&#65533;&#65533;&#65533;^&#65533;&#65533;&#65533;&#65533;&#65533;-&#65533;&#65533;&#65533;,&#65533;&#1136;]&#65533;&#65533;P)&#65533;b2&#65533;&#65533;&#1810;&#65533;J&#65533;5&#65533;&#65533;&#65533;[1@&#65533;&#65533;&#65533;"k&#65533;&#65533;;&#65533;m&#65533;;:Vo&#65533;&#65533;&#1212;&#1571;=&#65533;&#65533;&#65533;'&#65533;RW&#65533;&#65533;<&#65533;@&#65533;>&#65533;XP&#65533;&#65533;&#576786;&#65533;!w&#65533;&#65533;Z*&#65533;Tz&#65533;&#65533;&#65533;j&#65533;&#1026440;&#48388;&#65533;&#65533;$&#429;-&#65533;&#65533;&#65533;@8f{&#65533;&#65533;&#65533;&#65533;&#715;w<L&#65533;{k&#65533;&#65533;&#65533;]&&#65533;%@|d&#65533;&#65533;&#65533;&#65533;P&#65533;&#65533;3&#1873;$&#65533;&#65533;F,&#65533;~&#65533;z=&#65533;&#65533;<&#1303;M&#65533;/&#65533;9M:&#65533;&#65533;&#65533;
H&#65533;&#65533;&#65533;&#65533;&#65533;9~j;&#65533;X&#65533;k&#65533;&#1912;&#65533;M&#1687;MP&#65533;&#65533;q\&#65533;&#65533;C&#65533;r&#65533;&#65533;l&#65533;g4&#65533;&#65533;&#65533;;&#65533;&#65533;&#65533;&#65533;Dj!z&#65533;&#65533;a&#65533;	&#65533;&#65533;!&#65533;p&#65533;bM&#65533;}r[J&#65533;&#65533;=&#65533;!&#65533;&#65533;Q&#65533;&#65533;q&#65533;n=&#1625;}&#65533;&#1905;S|&#65533;y]&#65533;m&#65533;&#65533;_&#65533;&#65533;q&#65533;&#1512;6&#65533;Fe&#65533;&#65533;ae6&#65533;@&#65533;&#65533;D&#65533;&#65533;}&#65533;&#65533;&#800;}&#65533;&#65533;&#65533;H+&#1742;}&#65533;B{hM&#546;&#65533;~`(&#65533;&#65533;=&#65533;&#65533;&#65533;d&#65533;&#65533;'m&#65533;8&#65533;&#65533;&#65533;UV&#65533;&#873;&#65533;&#65533;&#65533;&#65533;&#65533;&#65533;p&#65533;9&#65533;&#65533;A&#65533;&#65533;&#65533;l&#65533;&#2046;&#65533;q;&#466;&#65533;U&#65533;&&#65533;s&#65533;&#1236;4<&#441;&#65533;&#65533; &#65533;D&#65533;R&#65533;&#65533;&#65533;)~&#65533;&#65533;B&#65533; S&#1869; &#65533;&#65533; &#65533;&#65533;O&#65533;&#65533;l&#1908;&#65533;&#511;0n&#65533;$&#65533;&#65533;&#65533;X&#1336;&#65533;&#162;<&#65533;H&#65533;4&#65533;&#65533;&#65533;&#65533;&#65533;2a&#65533;&#1137;&#65533;&#65533; &#65533;&#65533;&#65533;XC&#65533;&#65533;&#130;&#65533;&#65533;&#65533;xffij&#65533;&#65533;&#1460;Q&#65533;k&#65533;&#65533;&#65533;&#65533;&#65533;<&#65533;>&#1227;&#65533;&#65533;` &#65533;5&#65533;,&#491;q&#65533;&#65533;x&#65533;_<&#65533;H{&#65533;'&#1942;Fx&#65533;&#65533;&#65533;&#65533;&#9916;&#65533;M&#65533;&#65533;:L=NN&#65533;&#65533;#&#870;&#65533;&#65533;&#65533;&#65533;&#65533;	)&#65533;]&#65533;.&#65533;&#65533;&#65533;&#65533;I &#65533;&#1885;&#65533;d&#65533;&#65533;~zoi&#65533;&#65533;&#65533;&#65533;&#65533;&#65533;&#65533;&#1878;&#65533;u^&#65533;&#65533;&#65533;&#65533;&#65533;&#65533;>&#1058;&#65533;t&#65533;}&#700;r&#65533;5l&#65533;&#1025;&#65533;&#65533;&#65533;&#2019;&#65533;&#65533; ?d3&#65533;2m&#65533;&#65533;
&#65533;%>&#65533;&#65533;&#65533;~&#65533;Z&#65533;&#65533;
&#136;>&#65533;&#65533;&#1548;&#922;&#65533;K?&#65533;J&#65533;x&#65533;&#65533;F&#65533;&#65533;O&#698;&#65533;^&#65533;&l&#65533;I&#65533;&#65533;p]&#65533;#v&#65533;&#65533;0J&#65533;2&#65533;&#65533;'k&#65533;<&&#65533;&#65533;&#28519;&#65533;dTGiJ&#65533;&#65533;Z&#65533;&#65533;n&#65533;&#65533;;U&#65533;&#65533;f&#65533;C&#1934;&#485;&#65533;W&#65533;^&#65533;&#65533;CN&#65533;a.&#65533;&#65533;&#65533;e&#65533;Oe&#65533;	i>&#65533;p&#65533;n&#65533;Or&#65533;&#65533;&#65533;s&#65533;&#65533;&#65533;&#65533;&#65533;&#65533;n&#65533;&#65533;&#65533;&#65533;&#65533;|t]&#65533;&#65533;&#65533;&#65533;&#65533;^&#65533;y&#65533;&#65533;&#65533;`&#65533;?)&#65533; &#65533;bOJ&#65533;e&#65533;&#65533;&#65533;&#65533;0&#65533;@&#65533;&#65533;^&#65533;+P&#1322;&#65533;&#65533; ',[-r&#65533;&#65533;&#1856;c&#65533;L&#65533;&#65533;@**T&#65533;&#65533;#&#65533;&#421;&#65533;&#65533;&#65533;v&#65533;&#1930;^&#65533;,&#65533;&#1932;_&#1942;]r&#65533;&#1266;&#65533;&#65533;0&#65533;&#65533;"|&#65533;&#65533;&#65533;&#65533;k&#308;&#65533;&#65533;&#65533;&#65533;&#65533;m&#65533;r&#65533;&#65533;&#65533;&#65533;&#65533;&#65533;&#65533;&#65533;&#65533;&#65533;&#65533;	&#65533;+~(&#65533;&#65533;M&#65533;*N~{M&#65533;&#406;&#65533;
&#65533;&#65533;&#65533;&#6194;&#65533;_&#65533;&#65533;|&#65533;tg&#65533;mc&#65533;&#65533;&#65533;&#65533;&#65533;o&#65533;&#65533;&#65533;jO&#65533;L&#1442;&#65533;&#65533;&#65533;ng&#65533;s.&#65533;&#65533;&#65533;&#65533;H&#65533;&#65533;&#65533;&#65533;&#65533;&#65533;&#65533;T&#65533;&#65533;!&#65533;&#65533;N&#65533;&#65533;e|&#65533;cx&#65533;&#65533;"&#65533;&#65533;x}&#65533;K&#65533;&#65533;L&#335;&#65533;&#65533;t&#65533;&#65533;&#65533;e^&#65533;&#65533;&#65533;V&#65533;n}`&#65533;&#65533;%&#65533;(e&#65533;	&#65533;&#65533;&#65533;hS= &#65533;EE&#65533;s&#65533;&#65533;&#65533;9t&#65533;&#65533;&#65533;&#65533;&#65533;h&#65533;&#65533;&#65533;&#65533;3&#65533;&#65533;@&#65533;&#65533;U&#383;&#65533;+	k&#65533;&#598;&#65533;&#65533;&#65533;&#65533;&#65533;&#1240;&#65533;&#65533;{&#65533;&#65533;&#65533;&#1554;&#65533;?&#65533;&#65533;&#65533;&#65533;&#65533;&#65533;&#574;&#65533;&#65533;&#65533;&#65533;<&#65533;
&#65533;&#65533;&#65533;&#65533;&#65533;&#65533;Y&#65533;&#65533;1 &#65533;&#65533;l&#65533;a&#65533;&#65533;&#65533;N*<&#176;&#65533; !&#65533;5k&#65533;&#65533;.&#65533;&#65533;h&#65533;&#65533;&#65533;&#65533;v$ R&#65533;&#65533;&#65533;&#65533;VDa&#65533;m&#65533;$&#65533;I3&#1005;:,O&#65533;&#65533;PM&#991;&#65533;&#65533;&#65533;k&#65533;&#65533;e&#65533;&#65533;F&#65533; DZ&#65533;&#65533;A>&#65533;B+&#65533;E&#65533;X&#65533;`&#65533;*Rk&#65533;&#65533;k&#65533;&#65533;V&#65533;&#65533;&#1577;f_&#65533;&#65533;&#65533;l&#65533;T&#65533;l&#65533;C&#65533;&#65533;[4-n&#65533;&#65533;Cw&#65533;&#1714;|&#65533;e&#65533;&#65533;Ra$&#17152;5&#65533;&#65533;)P&#65533;W&#65533;&#65533;hQ&#65533;,&#65533;$&#65533;&#65533;&#65533;/&#65533;a&#65533;&#65533;&#65533;"&#64623;&#65533;&#50446;&#65533;	+&#65533;&#168;&#65533;&#65533;&#65533;;.&#65533;&#65533;q&#65533;&#65533;'&#65533;7&#65533;u)&#65533;	&#65533;I&#65533;&#65533;&#65533;|&#65533;&#65533;-Z&#65533;q&#65533;&#200;3f@q &#65533;&#65533;{&#65533;&#65533;B&#65533;&#65533;o&#65533;&&#65533;&#65533;M&#65533;a&#65533;&#65533;\s-&#65533;?&#65533;&#65533;&#65533;8<_&#65533;l&#895;&#1175;&#65533;&#65533;&#65533;I&#65533;w&#65533;a&#51232;]&#65533;&#65533;&#65533;_<&#65533;`VL&#65533;8&#65533;#&#65533;8&#65533;Y&#65533;&#65533;n&#65533;(`nz&#65533;eb&#65533;&#65533;YR&#65533;Q*ZbM&#65533;!&#1048;u&#65533;&#65533;2+&#65533;&#65533;&#65533;u&#65533;&#65533;&#65533;&#65533;Pc&#65533;w&#65533;&#65533;&#65533;&#65533;&#65533;rOqXRj.R&#1177;}&#65533;&#65533;&#65533;]Sg&#1605;&#65533;9wIh9&#65533;pce&#65533;&#65533;&#65533;&#65533;&#1752;dgf?G4&#65533;@/5&#65533;&#65533;s	I&#65533;&#65533;9qQuvf&#65533;&#65533;&p&#65533;&#65533;H.7^y&#65533; &#338;&#65533;&#65533;dP&#1242;&#65533;&#65533;&#65533;S}A&#65533;&#65533;&#65533;L&#65533;W$-6&#65533;&#16806;!i&#65533;\&#65533;6&#65533;4&#65533;U&#65533;!T&#65533;&#65533;(&#65533;&#65533;F8&#65533;&#65533;&#65533;&#65533;z&#65533;l&#65533;D &#904;&#65533;fL&#65533;&#65533;dZ&#65533;r]&#65533;	d&#65533;M!cdQK,&#65533;i&#65533;K&#65533;&#1078;&#65533;^&#65533;&#553;h_Y0P&#65533;&#65533;&#65533;|&#65533;}&#65533;&#65533;&#65533;&#65533;&#65533;&#65533;j&#65533;'f&#65533;j&#65533;&#65533;&#65533;v&#65533;&#65533;h&#65533;&#65533;R&#65533;=&#65533;&#65533;]&#65533;&#1616;DN&#65533;i&#65533;<&#65533;&#65533;o&#65533;i&#65533;&#65533;&#65533;@&#65533;&#65533;Zh&#65533;&#65533;&#65533;&#65533;&#65533;(&#65533;r&#65533;&#65533;&#65533;&#65533;&#65533;Y&#65533;&#65533;nJ`&#65533;.&#65533;{&#65533;F<`7&#65533;&&#65533;&#65533;&#65533;:&#170;&#65533;-&#65533;&#23688;'&#65533; l=(3&#65533;&#65533;&#1189;0&#65533;|&#65533;&#65533;r&#65533;&#65533;i&#65533;&#65533;$&#65533;&#65533;'&#65533;I&#5681;6&&#65533;&#65533;c<&#65533;&#65533;c-I%e&#65533;&#65533;&#1558;j&#65533;&#65533;&#65533;-&#65533;&#65533;5&#65533;fq&#1698;y&#65533;&#1665;&#380;&#65533;9&#65533;&#65533;+&#65533;&#65533;&#65533;)i=b&#65533;}&#65533;l6&#65533;&#65533;v&#65533;&#65533;&#623;&#65533;&#65533;&#65533;]v}&#477;w.I&#65533;J&#65533;&#65533;1@&#65533;&#65533;&#65533;&#65533;M&#65533;b&#65533;&#65533;P
r&#65533;&#65533;&#65533;&#535;zzn&#65533;>E3&#65533;&#65533;&#245;&#65533;&#65533;&#65533;&#65533;j&#65533;&#65533;&#65533;"&#65533;&#65533;&#65533;&#65533;Ub&#65533;&#65533;&#65533;r&#65533;&#211;F*l:&#65533;gJx&#65533;&#65533;7&#65533;8&#65533;&#1650;VSv_g&#1551;&#65533; &#65533;
6&#65533;g&#65533;&#65533;&#65533;b&#65533;o&#65533;*&#65533;&#65533;&#65533;&#65533;%&#65533;&#65533;&#65533;d&#65533;K&#65533;&#65533;&#65533;&#795;&#65533;&#65533;&#65533;{n&#317;&#65533;&#345;&#65533; &#65533; C&#65533;/~&#65533;&#65533;`~"&#65533;&#65533;`&(]&#65533;0&#65533;&#65533;m*&#65533;&#65533;&#65533;UPcyV&#65533;f&#65533;6&#1357;&#65533;fB@Z&#65533;&#65533;&#65533;&#65533;&#65533;&#65533;6&#65533;c&#65533;T &#65533;&#65533;&#65533;y&#65533;&#65533;&#65533;&#65533;&#65533;X&#65533;\&#65533;
x&#65533;&#737;qW2&#65533;&#65533;W&#65533;&#65533;g&#65533;
d&#65533;HSk&#4166;<+k&#1699;&#65533;&#65533;D&#65533;&#65533;8\D&#65533;&#65533;&#65533;s&#65533;&#65533;&#65533;-m)&#65533;]&#65533;&#65533;'.,&#65533;&#65533;g&#65533;&#65533;L&#65533;&#65533;&#65533;~&#65533;&#65533;r&#65533;8|p&#65533;&#65533;&#65533;&#65533;&#65533;&#65533;&#65533;&#65533;&#65533;&#65533;!]Kv&#65533;@&#65533;b&#65533;&#65533;
&#65533;h&#65533;&#65533;9?&#65533;&#65533;&#65533;&#65533;&#65533;&#65533;V&#65533;x&#65533;C&#65533;&#65533;&i&#65533;3^2xTj\&#65533;&#65533;B&#65533; &#65533;!&#65533;AA&#65533;h&#65533;V&#65533;&#65533;}@&#1761;&#65533;
!&#65533;)o&#65533;&#65533;H&#65533;&#65533;+$DaX&#482;&#65533;&#65533;&#65533;&#65533;&#65533;]&#65533;@&#65533;&#65533;&#65533;&#65533;&#65533;2&#211;&#464;&#65533;<c&#65533;j&#65533;&#65533;`\&#65533;&#65533;	&#65533;d&#1573;&#65533;&#1844;B&#65533;&#65533;H&#65533;6&#65533;/m&#1289;&#65533;pYG;FG!z&#65533; !&#65533;&#65533;;&Pq0T&#584;&#65533;&#65533;fb&#65533;&&#65533;&#65533;&#65533;&#65533;FAk&#65533;m'&#65533;@?&#65533;%"T+e&#65533;&#65533;&#65533;B5&#65533;&#65533;K)&#65533;&#65533;&#65533;&#65533;R&#65533;&#65533;1r&#65533;&#65533;d&#65533;\y&#65533;&#65533;YEt;&#65533;%b3~&#65533;&#65533;&#65533;&#65533;&#65533;y>&#65533;"`
?[e^ &#65533;e&#65533;&#65533;&#65533;[	U&#65533;&#1260;p&#65533;I&#65533;&#65533;&#65533;	FQ&#65533;E&#65533;P&#65533;|a$)&#65533;&#65533;YE&#65533;JE&#65533;&#65533;&#65533;t6&#65533;&#65533;&#65533;
&#65533;W&#65533;&#65533;'&#65533;&#1075;_&#65533;&#65533;SY&#65533;&#65533;&#65533;i&#65533;-&#65533;bX3![&#65533;p5&#65533;#&#65533;#&#65533;i&#1478;&#65533;;]3I&#65533;&#65533;Z&#65533;&#65533;"eD&#65533;-0Ni?&#65533;&#65533;&#65533;&#65533;&#65533;&#65533;&#65533;c&#65533;ai(&#65533;#=&#65533;d&#65533;<	[a&#65533;&#65533;&#65533;&#65533;r&#65533;[F&#1025;&#65533;JR&#65533;&#65533;-j-&#65533;&#65533;&#65533;&#65533;M&#1327;f{K&#65533;>5MJ&#65533;&#65533;&#65533;&#65533;&#65533;H&#65533;&#1263;&#65533;&#65533;!'&#65533;&#65533;.x&#65533;&#220;&#31967;&#65533;&#271;&#65533;s&#65533;&#65533;<&#65533;v&#65533;{O&#65533;R&#65533;&#65533;&#65533;k-D9&#65533;O&#1806;&#65533;&#65533; &#26762;&#65533;&#65533;*t&#65533;&#65533;&#65533;a&#65533;
KT&#65533;&#1527;y&#65533;&#65533;&#65533;&#65533;Jq&#65533;&#65533;&#65533;Y,%&#65533;&#65533;B&#65533;&#65533;&#65533;&#65533;B(UW&#65533;&#65533;X&#65533;&#65533;&#65533;Xx&#1323;h&#1016;$&#65533;]&#65533;P&#65533;g&#65533;T]&#65533;&#65533;%&#65533;l&#65533;&#65533;D7&#65533;&#65533; q&#65533;&#65533;&#592;20&#65533;-&#65533;*#&#65533;:?&#65533;A&#65533;{_&#65533;&#65533;&#65533;&#65533;r7&#65533;&#65533;&#65533;&#65533;Kq&#65533;OUb&#65533;2&#65533;d&#65533;B&#65533;\&#65533;&#65533; &#65533;&#65533;&#65533;H&#65533;R&#1213;&#65533;E!&#652;7X&#65533;%&#65533;&#65533;&#65533;sRp&#65533;{4&#65533;&#65533;V&#65533;&#65533;&#65533;?&#65533;`vU&#65533;E&#65533;?&#65533;&#65533;X&#65533;&#65533;&#1732;g*&#65533;/&#65533;&#65533;&#65533;+&#65533;0PA&#1776;&#65533;8b&#65533;&#1906;&#65533;&#65533;&#65533;&#65533;'&&#65533;&#65533;&#65533;&#1174;&#65533;j&#65533;K-&#65533;&#65533;&#65533;&#65533;&#65533;b&#65533;&#65533;1&#65533;&#65533;&#65533;N&#65533;&#65533;&#65533;&#65533;&#65533;&#65533;Vm]&#65533;&#65533;k&#65533;&#65533;C&#65533;<&#65533;d&#65533;4!C&#65533;&#65533;(&#65533;&#65533;&#65533;v+=4&#65533;&#65533;&#65533;@l&#65533;&#65533;)&#65533;T&#65533;&#65533;&#65533;&#65533;&#65533;Y&#65533;3&#65533;m&#65533;*mt&#65533;&#65533;&#65533;B&#65533;7&#65533;4K&#65533;&#1145;&#65533;p&#65533;&#65533;&#65533;&#65533;yg?&#65533;p,&#65533;&#65533;l&#65533;E&#801;N&#1651;&#65533; &#65533;&#65533;zWv&#65533;&#65533;FWv&#65533;&#65533;&#65533;4&#65533;&#65533;&#587;&#65533;
K&#65533;&#65533;&#1752;&#65533;&#65533;&#65533;&#65533;?&#65533;8&#65533;G&#65533;&#65533;&#65533;BVu=W&#65533;&#65533;&#65533;|:$N&#65533;]z&#65533;r&#65533;K&#65533;&#65533;v&#65533;&#65533;&#65533;L&#65533;lx&#65533;@d&#65533;=&#65533;f&#65533;n&#749;2&#65533;7	&#65533;f&#65533;&#65533;&#65533;-&#65533;&#65533;&#65533;]-*Ez&#65533;'m3gi&#65533;vc#&#65533;&#65533;&#65533;&#65533;&#65533;3&#65533;"[&#65533;&#65533;&#65533;&#65533;&#65533;&#65533;&#65533;J,&#65533;Ta&#65533;vo&#431;&#65533;&#65533;Wa&#65533;);j&#65533;&#65533;&#65533;G&#65533;&#65533;&#65533;S&#1933;X{2&#65533;L&#65533;&#65533;&#65533;o&#65533;&#1157;&#65533;&#1757;&#65533;c})&#65533;Qm&#1416;&#65533;\ &#65533;-o4O&#65533;Zo&#65533;n&#65533;&#65533; &#65533; 0B&#65533;m&#65533;&#65533;.q`&#65533;v&#65533;\:&#65533;&#65533;v3&#65533;&#65533;&#65533;-L &#65533;E6&#65533;&#65533;&#65533;&#65533;&#65533;=&#65533;4G&#65533;&#65533;dgnc&#65533;&#920;8&#65533;&#65533;&#65533;^q&#65533;j&#65533;&#65533;7!&#65533;d&#65533;vH&#305;	;&#65533;W&#65533;XlB&#65533;&#65533;&#65533;.&#65533;n&#65533;LXOq&#2036;p&#65533;<&#65533;&#65533;&#65533; +&#65533;&#65533;&#65533;#N&#65533;|&#65533;&#65533;&#65533;mM8 &#65533;-&#65533;P&#65533;TH!&#65533;&#65533;+&#65533;A9&#65533;z&#65533;&#65533;&#65533;&#65533;&#65533;,&#65533;&#65533;&#888;^:&#65533;tl&#65533;&#65533;&#65533;&#65533;&#65533;&#65533;;&#65533;gQ&#65533;lSBsSa&#65533;rzE&#1472;&#65533;{1&#65533;;&#65533;!&#65533;A&#65533;F{mR&#65533;f&#65533;&#65533;,&#65533;g&#65533;#v&#65533;|&#65533;	+fY&#65533;F|&#65533;&#65533;"&#65533;&#65533;L&#65533;hT&#65533;Q!}&#65533;U&#65533;8
&#65533;b1&#65533;d&#65533;&#65533;}~8x&#65533;&#65533;&#65533;3&#65533;D&#65533;f+
&#65533;0&#65533;X&#65533;&#65533;x&#65533;'5&#65533;&#65533;G&X&#65533;&#1473;&#65533;g&#65533;z[&#32827;&#65533;B&#65533;C&#65533;l5~{&#65533;R]8&#65533;^&#65533;z&#65533;aY&#65533;r&#65533;&#65533;&#65533;&#65533;v&#65533;&#65533;&#65533;c&#65533;D4&#65533;e&#65533;&#65533;&#65533;B&#65533;&#65533;ue&&#65533;#&#65533;&#65533;&#65533;&#65533;&#65533;&#327;_&#65533;&#65533;_&#65533;&#514;llwb(w&#65533;Gw7xwj#O&#65533;|&#65533;?r&#65533;&#65533;7&#65533;1&#65533;Y&#65533;q0L&#65533;dL&#915;l&#65533;4&#65533;&#65533;W&#65533;&#65533;flq&#65533;rxv&#65533;&#65533;A&#65533;;ftu&#65533;e9&#65533; }"w&#65533;K&#65533;x&#65533;&#133;&#65533;&#65533;&#65533;)5E4&#65533;P&#65533;&#65533;&#65533;&#65533;&#65533;T&#65533;v&#65533;&#65533;&#65533;&#65533;&#65533;hU&#65533;&#65533;)T&#65533;&#65533;(D$8&#65533;%&#65533;3&#65533;x&#65533;&#65533;e&#65533;Z&#65533;&#65533;&#65533;2h&#65533;'&#65533;&#65533;&#65533;w&#65533;W&#609;<&#65533;&#1475;&#65533;&#201;&#65533;&#65533;c&#65533;&#65533;<&#65533;8&#65533;WJ&#65533;XpC&#65533;&#65533; &#65533;8&#658;,q=&#65533;8B:&#65533;H&#65533;&#65533;o0&#65533;&#65533;}&#65533;Y&#65533;&#65533;y&#65533;&#65533;)&#65533;2c{&#65533;&#65533;&#65533;&#65533;!&#936;!&#65533;&#65533;r&#65533;VKv}yS&#65533;u&#65533;~V'Iw&#65533;&#65533;vV&#65533;h&#65533;&#65533;&#65533;&#65533;HY&#65533;&#65533;&#65533;&#65533;&#65533;FHe&#65533;&#65533;&#65533;i4&#65533;&#65533;G&#65533;&#65533;&#65533;&#65533;2a&#65533;&#65533;xVV{&#65533;?&#65533;&#65533;}&#65533;$&#65533;v&#65533;`3Ck&#65533;Q1C&#65533;&#65533;8&#65533;&#65533;&#65533;Z2Px'&#65533;Q?r&#65533;Gy&#65533;&#531;3*&#1169;&#65533;u-)p2&#65533;&#65533;c&#65533;&#65533;&#65533;&#65533;f&#65533;2&#65533;i&#1547;&#65533;TbT&#65533;&#65533;8l&#65533;1&#65533;Y&#65533;`&#65533;c&#65533;&#65533;&#65533;v&#65533;&#21975;&#65533;&#65533;&#65533;&#65533;[&#65533;(&#65533;&#12823;V&#65533;BIv&#65533;#&#65533;&#65533;&#65533;)&#65533;(&#65533;&#65533;&#65533;&#65533;&#65533;%&#65533;&#65533;&#65533;&#65533;u@h&#65533;Z&#65533;w7&#65533;<7`&#65533;&#65533;OJCH&#65533;C&#65533;&#65533;(#0*&#65533;&#1360;Q&#65533;
P7&#65533;&#65533;9)N&#65533;J&#65533;x&#65533;&#65533;h&#65533;6&#65533;D&#65533;&#65533;(&#65533;&#65533;&#65533;P&#65533;(T&#65533;&#65533;{&#65533;6&#65533;&#65533;S&#65533;&#65533;$&#65533;!1av&#65533;3i&#65533;&#65533;T&#65533;%&#65533;{&#1641;&#65533;&#65533;Wl,TM&#65533;T)&#65533;!D&#65533;&#65533;y&#65533;&#65533;&#65533;&#65533;X&#65533;&#65533;&#65533;&#65533;&#1044;&#65533;8&#65533;&#65533;'&#65533;:&#65533;- &#65533;&#65533;&#65533;}~&#65533;&#65533;&#65533;&#65533;&#65533;v8~+uG&#65533;ud)^8&#65533;v&#65533;	&#65533;n0Br&#65533;&#1619;&#65533;&&#65533;&#65533;&#65533;&#65533;E&#65533;&#65533;i&#65533;&#65533;&#65533;&#65533;&#1479;&#1689;8&#65533;8&#65533;9*y{&#65533;e&#65533;&#65533;&#65533;&#65533;X&#65533;C&#65533;}&#65533;&#65533;&#65533;'&#65533;&#65533;)1&#65533;O7C&#65533;&#65533;&#65533;&#65533;&#65533;y5&#65533;&#65533;&#65533;	&#65533;:&#65533;&#65533;x&#65533;&#65533;d&#65533;`&#65533;&#65533;&#65533;Xp&#65533;xr&#65533;&#65533;Gv&#65533;&#65533;&#65533;3Ze>&#65533;&#65533;z/&#65533;9&#65533;e&#65533;&#65533;&#65533;&#65533;&&#65533;&#65533;&#65533;&#65533;&#65533;&#65533; &#65533;A&#65533; &#65533;&#65533;&#65533;	&#65533;@&#65533;&#65533;e&#65533;X&#65533;&#65533;M&#65533;5&#65533;&#65533;5Y&#65533;z&#65533;Aj&#65533;&#65533;}&#65533;&#65533;U&#318005;&#65533;&#65533;&#65533;B&#65533;&#65533;&#665;&#65533;n&#65533;q&#65533;j&#65533;Wb&#65533;Q&#65533;&#65533;&#480;&#65533;`&#65533;&#65533;y&#65533;@&#65533;&#65533;E|&#65533;&#65533;&#65533;&#65533;)&#65533;&#65533;|&#65533; &#65533;:&#65533;&#65533;a&#65533;&#65533;7&#65533;&#1318;B&#65533;&#65533;W9&#65533;&#65533;IV&#65533;E&#65533;&#65533;&#65533;&#65533;&#65533;&#65533;*&#65533;Iiz:	|&#65533;X&#65533;&#65533;&#65533;&#65533;I&#65533;wRr`i6&#65533;"&#65533;Jo&#65533;&#65533;&#65533;&#65533;&#65533;&#1671;&#65533;&#65533;z3$Y&#65533;&#65533;&#65533;`&#65533;s&#216;@&#65533;|W&#65533;&#65533;'&#65533;&#65533;F7I&#65533;
&#65533;&#65533;&#65533;M*r&#65533;&#65533;g&#65533;&#65533;8&#65533;&#65533;&#65533;&#65533;YF&#65533;&#65533;:&#65533;&#65533;&#65533;$&#65533;&#43657;&#65533; &#65533;[&#65533;&#65533;&#65533;8&#672;g&#65533;&#65533;Z&#65533;i:w&#65533;	rk&#65533;&#65533;&#65533;&#65533;&#65533;'3K&#65533;!iq	t&#65533;h&#65533;O&#65533;d&#65533;9&#65533;k&#65533;!6&#65533;&#30382;%g&#65533;&#617;&#1209; &#65533;&#65533;&#65533;&#65533;&#1707;u&#65533;&#65533;g&#65533;&#65533;C(%&#65533;&#65533;o&#65533;&&#65533;&#65533;&#65533;X&#65533;h&#65533;~&#65533;J&#65533;;	[%n&#65533;{&#65533;&#65533;E&#65533;&#65533;f&#65533;&#65533;Z;&#65533;!oB&#65533;Xj &#47101;&#65533;&#65533;\*&#65533;!&#65533;&#65533;&#65533;&#65533;&#65533;0\p.&#1504;58w7&#65533;&#65533;S&#65533;&#65533;&#65533;&#65533;&#65533;&#65533;XZ&#65533;y5&#1772;:&#65533;RSw`&#65533;o&#65533;U&#65533;&#65533;&#65533;&#65533;g&#65533;JueH&#65533;@&#65533;&#65533; a0&#65533;F&#1750;&#65533;1&#65533;/v&#293;&#65533;-&#65533;&#65533;`&#65533;&#65533;&#65533;(&#65533;&#65533;[&#65533;&#65533;y&#65533;yEU&#65533;e&#65533;0&#65533;q&#65533;&#727;&#65533;&#65533;h'&#65533;&#65533;.8&#65533;g&#65533;&#65533;&#65533;&#65533;.3&#65533;&#65533;KS&#683;&#65533;ij&#65533;-&#314;t[&#65533;;&#65533;&#65533;&#689;&#65533;&#65533;z&#65533;&#65533;&#1783;&#65533;&#44280;(&#65533;&#65533;&#1760;&#65533;{&#65533;&#65533;X&#65533;&#65533;K1&#65533;
g&#65533;&#65533;&#65533;F[p&#65533;&#65533;	&#65533;7[&#65533;&#65533;{Y&#65533;+&#65533;&#65533;xJ&#65533;&#65533;&#65533;P1&#65533;&#65533;K&#65533;gW&#65533;+8&#65533;&#65533;&#65533;?"&#65533;&#65533;O&#65533;k&#65533;&#65533;M;&#65533;&#65533;&#65533;&#65533;&#65533;&#65533;&#65533;&#65533;
xD&#65533;&#65533;:*&#65533;&#65533;&#65533;&#65533;&#65533;l&#65533;&#1048;&#65533;|&#444;d&#65533;/&#65533;CV&#65533;>&#65533;:&#65533;A%&#224;]	C&#65533;&#65533;8&#65533;&#65533;&#65533;K&#65533;&#65533;w&#65533;&#65533;&#65533;&#1777;F&#65533;]&#1695; \&#65533;&#65533;%&#65533;&#65533;&#65533;(&#602;&#65533;*&#65533;&#65533;&#65533;cP&#65533;\,&#65533; &#65533;&#65533;' &#65533;&#65533;x&#65533;&#65533;{&#65533;&#65533;;&#65533;M,&#65533;&#65533;&#65533; &#65533;&#365;&#65533;&#65533;=7(y&#65533;h&#65533;&#65533;'&#65533;&#65533;xHT<&#65533;1&#65533;T<&#65533;&#65533;=&#65533;&#65533;L&#756;&#65533;3{&#65533;c&#65533;_eY&#65533;&#65533;&#65533;f&#65533;&#65533;)z%&#65533;&#65533;*l&#65533;0&#65533;m&#65533;p&#610;+&#65533;&#65533;|&#65533;&#65533;&#1678;&#65533;1&#65533;;[8p&#65533;&#65533;&#231;dT&#65533;<&#65533;@\&#65533;B)&#65533;y&#65533;&#65533;G&#65533;&#65533;&#65533;&#65533;&#65533;&#65533;&#65533;/&#33310;YN&#65533;&#65533;&#156;&#65533;7&#65533;z&#1499;&#65533;&#65533;&#65533;&#1142;&#65533;&#65533;&#65533;&#65533;x2&#65533;&#65533;P&#65533;&#65533;&#65533;&#65533;&#664;&#65533;+&#65533;&#65533;&#65533;&#65533;	&#65533;t?&#65533;&#65533;&Q&#65533;&#65533;&#65533;e.&#65533;&#65533;&#65533;'&#65533;N5&#65533;&#65533;&#65533;&#65533;dv&#65533;a'g$&#65533;=&#65533;&#65533;&#65533;&#65533;l&#65533;&#65533;T&#65533;&#65533;&#65533;>m&#65533;&#65533;A&#65533;&#65533; M&#648;&#653;&#65533;&#65533;&#65533;&#65533;<&#645;&#65533;&#65533;&#65533;&#65533;w&#65533;&#65533;i&#65533;&#65533;A#&#65533;&#7912;&#65533;&#65533;&#65533;C&#65533;a|&#65533;!&#65533;%&#1793;&#65533;A&#65533;7&#65533;&#65533;&#65533;tS|&#65533;&#65533; !&#65533;&#65533;&#65533;^&#65533;&#65533;&#65533;&#65533;&#65533;&#65533;z&#65533;&#65533;&#65533;&#65533;(&#65533;3&#65533;&#65533;j&#65533;&#65533;&#1788;&#65533;&#65533;Yt&#65533;&#65533;&#65533;@&#65533;r&#65533;*b&#65533;&#65533;&#65533;&#65533;B&#65533;&#65533;&#65533;P}&#65533;&#65533;&#1074;!t&#65533;&#65533;&#65533;&#65533;
6}{7&#65533;22&#65533;&#65533;r&#65533;&#65533;e&#65533;&#65533;c&#65533;n!&#65533;0&#65533;&#297;&#65533;&#65533;&#65533;&#65533;&#65533;&#65533;&#65533;&#65533;&#65533;&#829;&#65533;s&#65533;j&#65533;&#65533;ZJ&#65533;&#65533;&#65533;F&#65533;8co&#65533;&#65533;<&#65533;T	t&#65533;&#65533;&#65533;R&#65533;&#65533;L&#65533;&#65533;&#65533;M&#65533;&#65533;*&#65533;&#65533;.&#65533;&#65533;\&#65533;L&#65533;&#65533;u&#65533;G&#65533;&#65533;l&#65533;8&#65533;1&#65533;&#65533;7&#65533;4;Sb&#425;&#65533;ZS&#65533;&#65533;_'&#65533;Ss
 l&#65533;&#65533;&#65533;&#65533; &#65533;:Gf&#65533;$Q&#65533;&#65533;&#65533;&#65533;N&#65533;&#65533;cM&#65533;&#65533;&#1869;d&#65533;&#65533;.&#65533;{K&#65533;CO&#762;W}m&#65533;&#65533;&#65533;&#65533;&#1789;&#65533;&#65533;)	&#65533;&#1368;&#65533;&#65533;zfL&#65533;&#65533;lX&#65533;&#65533;&#65533;|&#65533;&#65533;{&#65533;&#65533;&#65533;&#65533;[&#65533;&#65533;m&#1871;&#65533;&#65533;&#65533;j&#65533;T&#1489;uC&#65533;&#408;H&#65533;&#65533;'&#65533;&#65533;_r-6 RZ&#1958;&#65533;	&#65533;&#65533;&#65533;&#1754;&#65533;_l&#65533;&#65533;54&#1314;&#65533;<&#65533;4&#65533;&#65533;&#65533; I{&#65533;c&#32364;&#65533;&#65533;&#65533;&#65533;H&#65533;&#65533;(&#582;&#65533;&#65533;n&#65533;u:-&#65533;&#65533;&#65533;&#232;*&#65533;f;*&#65533;_&#65533;&#65533;,&#65533;&#1391;&#65533;n]&#65533;&#65533;&#65533;&#65533;&#508;&#65533;&#1754;&#65533;mxEX!	&#65533;&#65533;&#65533;&#65533;Bn&#65533;&#65533;&#65533;&#65533;&#65533;"&#65533;&#65533;&#65533;N&#65533;&#217;xs*&#65533;SI&#65533;&#65533;&#65533;:&#65533;&#65533;&#65533;&#65533;&#65533;/T&#65533;
1&#65533;z&#65533;}&#1604;&#65533;&#1240;&#65533;&#65533;&#65533;&#65533;&#65533;W&#65533;]`&#65533;&#65533;#:&#65533;y&#832;&#65533;&#1483;&#65533;&#65533;&#65533;L&#65533;E&#65533;&#65533;O,&#65533;Z&#65533;%#&#65533;:&#65533;M&#65533;&#65533; &#65533;&#65533;&#65533;&#581;h&#65533;&#599;$&#862;&#65533;&#65533;_"&#65533;Z{&#65533;&#65533;&#65533;!&#65533;&#65533;y\&#65533;&#65533;&#65533;&#65533;E<9}&#65533;~=v]$&#65533;3&#65533;&#649;=&#65533;&#65533;&#65533;z&#65533;&#65533;D&#65533;&#65533;&#65533;}&#65533;`
a&#1637;}&&#65533;&#65533;6&#65533;&#65533;&#65533;&#1229;&#65533;&#65533;&#1337;&#65533;&r &#65533;0&#65533;&#65533;&#65533;$cit|&#65533;%w&#65533;&#65533;E&#503;;&#65533;&#65533;7&#65533;&#1320;4&#65533;&#65533;{&#65533;)&#65533;&#65533;&#65533;kX&#65533;&#65533;&#65533;&#65533;&#65533;&#65533;nt&#65533;&#65533;&#65533;&#65533;z&#65533;&#65533;&#65533;&#65533;&#65533;zn&#65533;^&#1786;&#65533;&#65533;8KA&#65533;&#65533;)&#1068;&#65533;\&#65533;r]&#65533;&#65533;&#65533;&#1898;&#65533;&#65533;=&#65533; &#65533;{=&#65533;&#65533;-^&#65533;&#65533;&#65533;&#65533;&#65533;&#65533;&#65533;&#65533;&#65533;W&#65533;&#65533;p]N&#65533;U&#65533;>&#65533;#&#65533;&#65533;&#65533;&#1246;&#65533;&#65533;&#65533;&#65533;]F&#1924;N&#65533;&#65533;&#65533;Nx&#65533;&#65533;&#65533;&#65533;&#65533;&#65533;&#65533;`&#65533;&#65533;3&#65533;&#548;&#65533;t*&#65533;&#65533;&#65533;&#65533;&#65533;N&#65533;&#65533;&#65533;&#65533;&#65533;3&#65533;~3&#65533;&#65533;ir&#65533;&#65533;=&#65533;&#65533;&#65533;f%&#65533;&#65533;&#65533;a&#65533;&#65533;&#65533;&#65533;&#65533;:&#65533;&#65533;U&#65533;zH/&#65533;pg &#65533;&#65533;&#65533;&#65533;N&#65533;&#65533;&#65533; &#1567;&#65533;&#65533;&#65533;b(>&#65533;&#65533;&#925;&#1393;&#65533;-&#65533;&#65533;&#2001;&#568;67&#65533;~&#65533;k&#65533;tb&#65533;?C &#65533;|[&#65533;&#65533;	&#65533;&#65533;&#65533;&#936;&#65533;&#65533;&#65533;r&#65533;&#65533;&#65533;&#65533;&#65533;&#65533;&#65533;.F&#65533;&#65533;&#65533;&#1978;x,&#65533;&#65533;&#65533;(&#65533;&#65533;&#65533;&#65533;G&#65533;+^&#65533;$&#65533;&#65533;Gg&#65533;N&#1466;&#65533;&#65533;&#65533;c&#65533;&#65533;n7&#65533;&#65533;&#65533;)&#65533;;&#65533;&#65533;&#65533;u&#65533;&#65533;-&#65533;tU&#65533;U/&#65533;O&#65533;&#65533;&#65533;&#65533;QQ&#65533;&#65533;&#65533;\&#65533;&#65533;7&#1971;&#65533;&#65533;Z&#65533;&#65533;{&#65533;MX&#65533;mN6
&#65533;&#65533;~p&#65533;&#65533;&#65533;&#65533;&#65533;	!&#65533;&#65533;+M&#65533;&#65533;w}_&#65533;;&#65533;%H&#65533;&#65533;n&#65533;&#65533;/r)&#748;'&#65533;e&#65533;<&#65533; S!k&#65533;&#65533;&#65533;&#65533;p:&#65533;&#65533;)&#65533;&#65533;&#65533;&#65533;G?&#65533;&#65533;&#65533;&#65533;&#65533;U3&#65533;`&#65533;q&#65533;(&#65533;(@+,)&#65533;&#65533;&#65533;&#65533;x,&#65533;Pu.&#65533;-	&#65533;%&#65533;&#65533;&#65533;&#65533;V&#65533;&#65533;\&#65533;&#65533;&#65533;&#65533;&#65533;^/&#65533;&#65533;&#65533;&#65533;&#65533;&#65533;&#65533;&#65533;D&#65533;&#65533;{&#65533;&#65533;?&#65533;e&#65533;&#65533;n&#65533;&#65533;&#65533;1&#65533;I)y&#65533;&#988;1&#65533;;&#65533;+&#65533;&#65533;&#65533;&#65533;&#65533;&#65533;&#65533;&#65533;&#65533;&#65533;B&#65533;&#65533;&#65533;&#65533;&#1631;&#65533;&#65533;&#65533;&#65533;&#65533;&#65533;&#65533;&#65533;&#65533;&#65533;&#65533;&#65533;&#65533;&#1772;&#65533;&#65533;&#65533;&#65533;V&#65533;&#65533;3&#65533;&#65533;%T&#65533;&#65533;&#65533;&#65533;&#65533;&#65533;&#65533;&#65533;&#65533;&#260;j&#65533;&#65533;&#65533;	`b&#65533;$I$H`&&#65533;A&#65533;N:J&#65533;d&#65533;\Kr0]&#1979;&#65533;&#65533;e&#65533;1&#65533;&#65533;&#65533;C&#65533;pf`a&#65533;]&#65533;r&#65533;0&#65533;A&#65533;&#65533;jD&#65533;&#65533;IugG&?vQy&#65533;&#65533;;k&#65533;6hs5P&#751;&#65533;&#65533;&#65533;S&#65533;&#65533;Z&#65533;8&#65533;&#65533;h&#65533;&#65533;N+b&#65533;&#1455;&#65533;&#65533;T&#65533;&#65533;,&#65533;&#194;&#65533;)&#65533;k0\&#65533;&#65533;&#65533;&#65533;&#65533;&#65533;d&#65533;M%3&#65533;&#65533;P&#65533;&#65533;&#65533;l&#1876;&#65533;&#65533;3v3&#65533;y&#65533;S&#65533;&#65533;z{rb2&#409;&#65533;&#65533;&#1765;l-&#65533;w&#65533;&#65533;&#65533;B&#65533;&#65533;a&#65533;&#65533;h&#65533;&#65533;&#65533;&#65533;&#65533;2&#65533;&#1178;&#65533;&#65533;&#65533;&#65533;n&#65533;&#65533;2i"&#65533;n&#65533;&lT{&#65533;&#65533;IM&#65533;&#65533;{&#65533;fuK&#65533;e&#65533;&#65533;&#65533;X&#65533;&#65533;&#65533;&#65533;N&#65533;&#65533;&#65533;&#65533;`r&#65533;&#65533;&#65533;WZo&#65533;f[`&#65533;&#65533;&#65533;Z&#65533;Wp&#65533;&#65533;e&#65533;o{Uxk&#65533;&#65533; d&#65533;HF+&#65533;&#65533;&#65533;Xc:&#65533;&#65533;0f&#65533;&#65533;s&#65533;y&#65533;&#65533;'&#65533;u&#65533;&#65533;4&#1392;&#65533;^k&#65533;F&#1678;&#65533;&#65533;&#65533;ck>&#65533;&#65533;#_&#65533;&#65533;z&#65533;pc&#65533;2&#65533;&#522;M&#65533;&eDQJeqY&#65533;&#65533;L-,W&#65533;$&#65533; R]'u&#284;&#65533;&#65533;q&#65533;&#65533;&#65533;5&#65533;&#65533;&#65533;V&#65533;&#65533;&#65533;&#65533;Q&#65533;&#65533;	&#65533;&#65533;(&#65533;!cx&#65533;&#65533;@R&#65533;7&#65533;}UZ_&#65533;"]ua{N&#65533;X h&#65533;A&#65533;+	&#65533;&#1923;teY&#65533;C&#65533;`&#65533;&#65533;u2"&#65533;&#65533;f&#65533;&#65533;&#65533;!&#65533;P&#65533;&#65533;/&#65533;za#&#65533;&#65533;xh&#65533;&#65533;&#65533;&#65533;&#65533; >$Q&#65533;e&#65533;-&#65533;C&#65533;m&#65533;e&#491;b&#65533;#&#65533;?b&#65533;&#65533;&#65533; &#65533;&#65533;A&#65533;p$Q&#65533;8j&#65533;&#65533;&#65533;J&#65533;&#65533;&#65533;6&#65533;p&#65533;0q1P&#65533;&#65533;mp&#65533;&#65533;v&#65533;'&#65533;p`&#65533;&#65533;&#65533;&&#65533;&#65533;&#65533;&#65533;/UP&#65533;U&#9047;&#65533;x&#65533;"&#65533;&#65533;C&#65533;1&#65533;Hd&#65533;&#1321;2&#65533;g&#65533;	&#65533;
&#65533;o&#65533;&#65533;&#65533;&#65533;&#65533;&#65533;&#30953;>&#65533;aG&#65533; &#65533;&#65533;B&#65533;X&#65533;&#65533;u,&#65533;&#65533;&#65533;Eb&#65533;&#1462;Z3&#576;&#65533;&#65533;&#65533;&#65533;1&#65533;&#65533;&#65533;&#65533;J&#65533;t&#65533;]&#65533;&#65533;[&#65533;&#65533;&#1650;&#65533;&#65533;&#65533;s6&#65533;<"&#305;:&#65533;&#65533;&#65533;&#65533;>&#65533;&#65533;V&#65533;&#65533;5>&#65533;&#65533;|&#754;Eq&#65533;&#65533;!&#65533;&#933;&#65533;&#1725;&#65533;+&#65533;`Y&#65533;O&#65533;$gN&#65533;1&#65533;Jt&#65533;T&#65533;&#65533;FDS&#65533;i&#65533;4N:&#65533;$&#65533;&#65533;&#65533;@&#65533;.&#65533;&#65533;&#65533;&#65533;&#65533;,&#65533;&#65533;T&#65533;&#65533;&#65533;{w&#65533;&#65533;h&#65533;&#65533;&#65533;>&#65533;,&#65533;&#65533;6_{y&#65533;%&#65533;
&#65533;$G&#65533;)/]&#65533;&#65533;&#65533;&#65533;c&#65533;,&#65533;a&#65533;&#65533;&#1969;&#936;&#65533;&#1843;&#1578;&#65533;-&#749;&#65533;h&#65533;H&#65533;-&#65533;wS&#65533;&#65533;&#65533;2&#65533;V&#65533;&#65533;EMD&#1442;@&#65533;&#65533;B~&#65533;&#65533;&#65533;D2&#1909;:&#65533;&#65533;A6&#1616;&#65533;&#65533;&#65533;&#65533;_	q&#65533;&#65533;-&#65533;&#65533;&#251;&#65533;&#65533;>qe&#65533;P&#600;&#65533;&#65533;&#65533;+&#65533;&#65533;:&#1393;P&#65533;&#65533;&#65533;&#65533;d&#65533; pWC(&#65533;8dy&#65533;\&#65533;B&#65533;$&#65533;&#65533;&#65533;\&#65533;&#65533;&#65533;dw1
&#65533;0Q&#65533;c&#65533;V&#65533;}&#65533;&#65533;T~&#65533;&#65533;c+&#65533;-o+&#65533;&#65533;J&#65533;-i&#65533;v&#65533;&#65533;F&#65533;&#65533;W}&#65533;w7&#65533;X&#65533;f&#65533;&#65533;^&#65533;C&#65533;&#65533;_&#65533;@&#65533;.Q&#65533;hC\&#65533;`&#65533;&&#65533;&#65533;%1&#65533;E&#65533;B&#65533;&#65533;"e&#65533;&#65533;&#65533;+__&#65533;&#65533;>&#65533;l&#65533;I&#65533;&#65533;&#65533;&#65533;M&#65533;&#65533;c&#1780;&#65533;6&#65533;Q&#65533;_Z&#65533;&#65533;(&#65533;(&#65533;#<QY&#65533;20_&#65533;&#65533;&#65533;&#65533;&#160;&#65533;)6L&#65533;&#65533;&#65533;&#65533;	O 4!	OHJ2 tC(&#65533;(&#406;&#65533;0&#65533;D&#65533;D&#65533;g`&#65533;&#348;&#65533;w8&#65533;&#65533;BH&#65533;l&#65533;+&#65533;b0&#65533;&#65533;Z&#65533;&#65533;T&#65533;rK&#41525;!&#65533;9&#1096;&#65533;&#65533;L&#65533;>&#65533;&#65533;&#65533;!:	9&#65533;&#65533;j&#65533;F_R&#65533;z|"&#459;t&#65533;;6&#65533;q}i<&#65533;&#65533;&#65533;65&#65533;&#65533;HFY#&#65533;P&#65533;&#65533;&#65533;t&#65533;V&#65533;b?=&#65533;m&#65533;T&#65533;t&#1660;&#65533;&#65533;$h&#65533;&#65533;HV&#9284;&#65533;&#65533;&#65533;nW&#65533;&#65533;0&#65533;bx0&#65533;5p &#65533;&#65533;iR&#65533;&#65533;&#65533;V&#65533;IP&#65533;Gva(EI&#65533;hR&#65533;,K2H&#65533;/&#65533;&#65533;&#1578;&#65533;-&#65533;&#65533;&#65533;&#65533;&#65533;#-sFO&#65533;&#65533;&#65533;B&#1995;DD&#65533;&#65533;:&#65533;9&#65533;&#65533;/|&#65533;&#65533;&#65533;&#65533;&#65533;y BE&#65533;&#65533;&#65533;)&#65533;v3jkP&#65533;&#65533;S&#65533;1&#65533;&#65533;&#65533;&#65533;&#65533;&#65533;&#65533;&#65533;yr&#65533;I&#65533;E&#558;&#65533;&#65533;7&#65533;&#65533;&#65533;&#65533;+?&#65533;&#65533;G&#65533;&#65533;&#65533;.s[&#65533;{&#65533;$no&#65533;&#65533;&#65533;&#65533;P&#65533;\&#65533;:&#65533;}^9$8&#65533;gP&#65533;&#65533;&#65533;&#65533;&#65533;&#65533;LB &#65533;&#65533;&#65533;f&#65533;&#65533;&#65533;T&#65533;&#65533;SSP{&#1118; &#65533;&#65533;&#65533;l<yj9&kgOE*&#65533;l&#65533;/{&#65533;{'X&#65533;&#65533;F&#65533;%D\PO&#65533;9&#1011;&#65533;&#65533;;&#65533;b&#65533;&#65533;&#65533;&#65533;Y/&#65533;3G<&#65533;Y-&#65533;f;/&#65533;&#65533;w&#65533;&#65533;&#65533;&#65533;&#65533;&#65533;D&#65533;Moj&#65533;X&#65533;&#65533;p&#65533;&#65533;*&#65533;=&#65533;z&#65533;&#65533;&#65533;&#65533;[&#65533;&#65533;c&#65533;&#65533;M&#65533;&#65533;X~&#65533;P'0&#65533;&#65533;\I&#65533;"&#1608;&#65533;&#277;&#65533;&#65533;&#65533; &#65533;&#65533;fac&#65533;&79&#65533;&#65533;~&#65533;&#65533;&#65533;&#65533;IW&#65533;&#1674;&#65533;lX&#65533;J[zQ&#65533;!&#65533; U&#65533;<L&#65533;Z
&#65533;&#65533;&#65533;"c4&&#65533;&#65533;&#65533;Hb^.KV0&#65533;&#65533;&#65533;I6&#65533;8&#65533;s&#65533;&#65533;%6u&#65533;&#536;P&#65533;&0&#65533;~&#65533;&#65533;&#65533;j&#65533;Qr&#65533;&#65533;&#1869;5&#65533;&#65533;&#65533;ry&#65533;6N&#65533;&#65533;&#65533;&#65533;n=/&#65533;T&#65533;J&#65533;&#65533;&#65533;&#65533;&#65533;&#65533;g&#65533;&#65533;Xv&#65533;2c&#65533;&#65533;&#65533;&#65533;&#65533;/&#65533;m&#65533;&#65533;&#65533;a&#65533;C	&#65533;	+&#65533;e&#1376;p>&#65533;&#1546;XTP.)g&#65533;J	&#65533;&#65533;a&#65533;&#65533;ATc{)&#65533;K&#65533;&#65533;r&#65533;n&#65533;&#65533;&#8506;04&#65533;e]V&#65533;>'O
&#65533;&#65533;&#65533;f&#65533;]P&#65533;uM&#65533;&#65533;&#65533;P&#1488;&#65533;&#65533; &#65533;D&#65533;4&#65533;&#65533;`&#1733;&#22058;<%&#65533;&#65533;&#65533;lK&#65533;6&#65533;Z&#65533;&#65533;&#297;&#65533;U&#65533;&#65533;&#547;Q&#65533;t&#65533;&#65533;&#65533;&#65533;9VoU&#65533;&#65533;&#65533;;&#65533;&#65533;&#65533;&#65533;&#65533;\&#65533;v&#2039;&#65533;&#65533;&#65533;oJc&#65533;&#65533;&#65533;&#65533;%6.  %&#65533;&#65533;$p&#768;&#65533;&#65533;&#65533;&#65533;`&#65533;D&#65533;`%&#65533;\KQ&#65533;  &#65533;'&#65533;&#65533;-&#65533;&#65533;&#65533;;&#65533;&#65533;(&#65533;UJ&#65533;&#65533;J&#65533;,&#65533;&#1248;ka&#65533;&#65533;&#1940;&#65533;b&#65533;&#65533;&#65533;s&#65533;{&#65533;%&#65533;(&#65533;P&#65533;+3&#65533;&#65533;:&#1474;k&#65533;&#65533;&#65533;&#65533;$+d&#65533;&#425;&#1031;&#65533;&#65533;c&#65533;&#65533;&#65533;U&#65533;&#65533;k,k'&#65533;&#65533;/&#65533;&#65533;&#758;6zkp&#65533;&#65533;&#65533;&#65533;q&#65533;&#65533;&#65533;&#152347;&#1757;&#1515;&#65533;&#65533;&#65533;r&#65533;&#65533;_&#65533;&#65533;&#65533;&#65533;v&#65533;{&#65533;m1E&#1189;=80Iz{E
&#65533;&#65533;y
7	&#65533;&#65533;9&#65533;MNy&#65533;*S&#65533;&#65533;R&#1677;_X&#65533;&#65533;(lw4	@&#65533;&#65533;N&#65533;Z&#685;&#65533;&#65533;&#1891;&#65533;&#65533;^&#65533;&#65533;&&#65533;&#65533;W3m&#534;g_&#65533;&#65533;&#65533;&#1336;&#65533;&#65533;&#65533;&#65533;&#65533;U&#65533;$:&#65533;t&#65533;&#65533;&#65533;,&#65533;U&#65533;&#65533;W&#65533;&#65533;&#65533;]&#65533;W&#65533;&#65533;{&#65533;g&#65533;3&#65533;v&#65533;z&#65533;&#65533;&#65533;&#65533;&#65533;&#65533;&#65533;f&#65533;&#65533;Q1&#65533;u&#65533;&#65533;&#65533;&#65533;y&#65533;&#65533;&#65533;&#65533;&#449;&#65533;&#65533;N&#65533;x&#65533;&#65533;	 &#65533;[&#65533;@&#65533;7 
P-iD&#1480;vd&#65533;-&#65533;&#65533;&#65533;&#65533;&#65533;	&#65533;&#65533;x&#65533;'l&#65533;.K&#1154;{&#65533;&y&#65533;J&#65533;&#65533;x&#1760;rS$&J&#65533;&#65533;A&#65533;&#65533;1&#65533;42&#65533;&#65533;6&#65533;&#65533;z&#65533;W&#65533;&#65533;t&#65533;[@&#65533;+H&#65533;&#65533;%&#65533;!&#65533;&#65533;&#65533;&#65533;GhFp&#65533;'2
$8!&#65533;&#65533;,(&#65533;0zBH&#65533;c;&#65533;p&#65533;^&#65533;d^>&#65533;'&#65533;&#1090;/x&#65533;&#65533;dfd&#65533;e&#65533;RnX&#65533;f&#65533;&#65533;u:&#65533;&#65533;^&#1394;z&#65533;
&#65533;&#65533;}d&#65533;&#65533;&#65533;&#65533;o5&#65533;Kv4&#65533;&#65533;~&&#65533;oU&#65533;7Zb`&#65533; q&#65533;&#65533;Jue&#65533;&#65533;)&#65533;{&#65533;g6'H&#65533;&#65533;&#65533;0&#65533;&#65533;q&#65533;Ex&#65533;h&#65533;'r&#65533;(!&#65533;Z&#65533;[&#65533;&#65533;rTx&#65533;&#1155;@&#32939;&#65533;&#65533;&#65533;b&#65533;HP&#65533;>&#65533;&#65533; {Mhz.x&#65533;&#65533;&#65533;&#65533;;&#65533;&#65533;&#65533;&#65533;"&#65533;{&#65533;EU&#916;&#65533;w&#65533;+CW&#65533;Q&#65533;&#65533;&#1548;&#65533;X:&#65533;&#65533;&#30795;l%i&#65533;&#65533;N&#1751;&#65533;&#65533;&#65533;&#1666;&#65533;&#65533;n&#65533;&#65533;}&#65533;cw&#65533;M(~&#65533;&#65533;v&#65533;&#65533;&#65533;+&#65533;v<&#65533;~&#65533;% &#60872;vq`&#65533;h&#65533;&#65533;&#65533;&#65533;w4Aw&#65533;wi%Jw&#65533;&#65533;{&#65533;&#65533;&#65533;&#65533;(<&#65533;&#321;K&#65533;8!&#65533;&#65533;&#65533;"&#65533;&#65533;&#65533;FF$&#65533;&#65533;u
&#65533;&#15883;&#65533;'&#65533;&#65533;&#65533;&#65533;&#65533;`&#65533;$&#65533;&#65533;}&#65533;F&#65533;&#65533;&#65533;&#65533;09()&#65533;#e9&#65533;GlW	&#65533;&#65533;z&#58690;_&#65533;*&#65533;N i&#65533;&#65533;&#65533;^&#65533;2&#1207;&#65533;&#65533;&#65533;s&#1912;unu>&#65533;>&#65533;pC&#65533;&#65533;&#65533;?&#65533;&#65533;g&#65533;%mh~&#65533;WP&#65533;&#65533;{(&#65533;&#65533;X&#65533;&#65533;p&#65533;&#65533;|&#65533;a&#65533;v&#65533;Px'h&#65533;WM4&#65533;	&#65533;u&#65533;&#65533;&#65533;&#65533;jl^&#65533;06r&#65533;&#65533;&#65533;&#65533;&#65533;&#65533;{&#65533;&#65533;3&#65533;e&#65533;&#65533;R&#65533;&#65533;%9&#65533;b&#65533;&#65533;&#65533;&#65533;&#65533;&#65533;>&#65533;8&#65533;&#65533;Yy&#65533;9&#65533;&#65533; s&#65533;y&#65533;2&#65533;\"G5&#65533;l<&#65533;.-h&#65533;(&#65533;?&#37667;&#65533;&#65533;I C&#65533;&#65533;&#65533;&#65533;l&#1734;&#65533;&#1976;&#65533;W&#1044;H&#65533;&#65533;&#65533;&#65533;&#65533;&#212;&#65533;&#65533;&#65533;&#65533;}W9S&#65533;tv&#886;&#65533;I&#65533;?r#@&#65533;#&#65533;&#65533;1:&#65533;~&#65533;f&#65533;z&#65533;cy&#1479;&#65533;&#65533;`&#65533;&k&#65533;x&#65533;s&#65533;&#65533;h&#65533;p46&#65533;&#65533;U&#65533;A&#65533;&#65533;&#65533;iS&#65533;&#25117;&#65533;&#65533;YO&#65533;Q&#65533;*&#65533;&#65533;!	W&#65533;&#65533;&#65533;&#297;&#65533;?&#65533;>&#65533;&#65533;&#65533;I&#65533;&#65533;&#65533;&#65533;&#65533;	&#65533;&#65533;&#65533;&#65533;&#65533;&#65533;&#65533;&#65533;&#65533;&#65533;Cc&#65533;b4&#65533;I&#65533;&#65533;&#65533;&#65533;&#65533;&#65533;ds&#65533;&#65533;]8&#65533;#&#65533;E&#65533;&#65533;&#65533;&#38207;&#65533;&#65533;P&#65533;>D43Q`&#65533;&#841;$f&#65533;&#65533;u&#65533;Z&#65533;&#65533;K&#65533;RM&b10_@&#65533;dY&#65533;&#65533;a&7&#65533;&#65533;&#1905;&#65533;&#13918;E@&#65533;7jf01&#65533;&#65533;&#65533;&#65533;&#65533;J&#65533;&#65533;J&#754;&#65533;&#65533;y&#65533;np$&#65533;&#65533;&#65533;X&#65533;yx
&#65533;tP(*h\dc&#65533;&#65533;I&#65533;&#65533;V&#65533;&#65533;&#65533;&#65533;@&#224;&#65533;:&#65533;}*&#65533;&#65533;t&#65533;&#65533;&#65533;{&#65533;&#65533;Lf-x-&#194;$J&#65533;&#65533;&#65533;&#65533;&#65533;D&#65533;&#65533;|&#65533;&#65533;&#65533;8m&#341;F&#358;dKi&#65533;4&#65533;&#65533;e8X&#65533;v&#65533;&#65533;&#65533;&#65533;v&#65533;&#65533;&#65533;&#65533;O^&#65533; &#65533;*&#65533;uO&#65533;&#65533;&#65533;&#65533;7fh&#65533;T&#65533;&#65533;k&#65533;&#65533;&#65533;0y&#65533;&#65533;YxL&#65533;Q&#65533;&#609;&#65533;&#65533;&#65533;e&#65533;&#65533;&#65533;=&#65533;m&#42967;&#65533;nI&#65533;&#65533;&#65533;U&#65533;o&#65533;&#65533;&#65533;&#65533;&#295;&#65533;4&#65533;&#65533;y<&#65533;&#65533;&#65533;&#65533;q&#65533;&#65533;&#65533;&#65533;&#65533;&#65533;*6F'&#65533;E	C&#65533;&#65533;y&#65533;&#65533;&#65533;j&#65533;&#65533;:tk&#65533;&#65533;&#1554;&#65533;&#65533; &#65533;&#65533;&#65533;&#65533;&#65533;&#65533;&#65533;&#65533;5&#65533;&#65533;wc&#65533;	&#65533;&#65533;&#65533;&#65533;&#65533;&#65533;&&#65533;%[&#65533;p&#9112;&#65533;kH
&#65533;&#65533;&#583;^&#65533;&#65533;c=6&#65533;6H&#65533;o&#65533;r9&#65533;&#65533;&#65533;:1j[&#65533;&#65533;&#65533;&#65533;&#65533;-&#65533;&#65533;&#65533;:&#65533;&#65533;&#65533;7&#65533;H&#65533;qc&#65533;R1&#65533;&#65533;&#65533;&#65533;>8&#65533;&#65533;&#65533;&#65533;&#65533;&#65533;Q)&#65533;jK&#65533;&#65533;3&#65533;&#65533;&#65533;&#65533;m9&#737;&#65533;e&#65533;:	#"&#65533;I&#65533;&#65533;&#1610;7&#628;&#65533;G+&#65533;#&#65533;&#65533;&#65533;&#65533;0Z&#65533;&#65533;#3&#65533;d&#65533;&#65533;_S&#65533;&#65533;u&#65533;>*7&#65533;&#65533;&#65533;&#65533;c.&#65533;&#65533;&#65533;zPH&#65533;&#65533;&#477;&#65533;hy&#65533;n&#65533;&#65533;&#65533;t&#434;&#65533;(EF&#65533;l&#65533;p/&&#65533;J2&#65533;Y&#65533;&#65533;A&#65533;&#65533;&#65533;W&#65533;&#65533;&#65533;&#65533;q&#65533;UG0&#65533;T&#65533;&#65533;&#65533;J&#65533;E&#65533;&#65533;&#65533;&#65533;&#65533;&#65533;&#601;c&#65533;y&#65533;=&#65533;L&#65533;H&#65533;J&#1781;&#65533;&#65533;&#65533;
&#65533;@C&#65533;:&#65533;Y&#65533;\x3( Z&#65533;x&#65533;I&#65533;&#65533;JK&#65533;&#65533;&#65533;&#65533;TT&#65533;&#1830;&#65533;&#65533;r}&#65533;&#65533;&#65533;&#65533;-&#65533;&#194;&#65533;&#65533;3&#65533;z&#65533;&#65533;&#65533;z&#65533; ebKWbRHE&#65533;&#65533;&#65533;[G&#65533;&#65533;&#65533;5B&#65533;KM/&#65533;&#65533;Vr&#458;&#65533;&#65533;S}&#65533;(-%X&#65533;1eQ6&#65533;B-I&#65533;<2&#65533;&#65533;y&#65533;&#65533;K$&#65533;B&#65533;&#65533;E&#65533;8&#65533;;&#65533;@&#65533;&#65533;"&#65533;1&#65533;Y&#65533;}&#65533;3\&#65533;=&#65533;;&#65533;&#65533;&#65533;&#65533;+&#65533;[?&#65533;&#65533;&#65533;L|w$&#51254;&#65533;^&#65533;&#65533;,z&#65533;&#1691;&#65533;C&#65533;&#65533;*&#65533;&#65533;&#65533;u&#2020;&#65533;&#65533;N!j^f&#65533;O&#65533;&#65533;&#65533;&#65533;&#65533;W&#1749;w&#65533;(si&#65533;G:&#65533;&#65533;&#65533;Z&#65533;&#65533;&#65533;&#65533;[&#65533;g&#65533;O&#65533;p Wj.&#269;!}&#65533;&#65533;Kb:v&#65533;xIJ[&#65533;&#65533;z&#65533;r1&#65533;&#65533;y&#2011;*/IO&#65533;&#65533;&#65533;&#65533;9&#65533;&#65533;&#65533;P;&#65533;&,&#65533;:&#65533;{!<&#65533;'\&#148;&#65533;&#138;Z&#65533;",&#65533;.&#65533;&#624;&#65533;&#65533;&#65533;7|K&#736;&#65533;Y&#65533;;&#65533;&#1769;&#65533;&#65533;|&#65533;=&#65533;&#65533;L&#65533;&#65533;&#65533;&#706;&#65533;v&#65533;&#65533;P&#65533;&#65533;Sl&#65533;{[e&#65533;&#65533;&#65533;&#65533;~&#65533;D&#65533;&#65533;)&#65533;&#65533;q|x&#65533;,&#65533;{&#65533;&#65533;**&#65533;&#65533;49&#65533;Wx&#65533;9T&#65533;/<nt&#65533;*- r`3&#65533;zLujjBsZIo&#65533;&#65533; atxDk(&#65533;K&#65533;QO-&#65533;Q&#65533;j&#65533;Ue&#65533;&#65533;{&#65533;(\&#65533;\&#65533;&#65533;&#65533;3&#65533;&#65533;&#65533;zz&#65533;H&#65533;&#619;&#249;	'a5&#65533;&#65533;+J&#65533;j&#65533;&#65533;&#65533;&#65533;4&#65533;Fy&#65533;&#65533;&#65533;&#65533;&#65533;#N&#65533;:&#65533;&#65533;&#17130;O&#1796;@(&#65533;t&#65533;?s&#65533;&#65533;m&#65533;&#65533;wr&#65533;&#65533;<&#65533;|&#65533;&#65533;|h&#65533;&#65533;&#1720;*:Y= =&#65533;0Uw:&#65533;&#65533;&#65533;&#65533;&#842;#aF&#65533;z:&#65533;&#65533;&#65533;,&#65533;O&#65533;&#65533;&#65533;b{sJ&#65533;&#65533;Y&#65533;Q&#65533;L&#65533;&#65533;&#65533;&#65533;&#65533;Y&#65533;&#65533;/P&#65533;&#65533;&#65533;&#65533;3&#65533;&#65533;&#65533;&#65533;A&#65533;&#983;&#65533;&#65533;L&#65533;0t"'p&#65533;3|&#65533;&#65533;&#65533;&#65533;PC&#1908;&#65533;:&#65533;&#65533;&#65533;&#65533;&#65533;S&#65533;&#65533;&#65533;"&#65533;&#65533;&#65533;&#65533;&#65533;&#65533;&#65533;A"&#1909;&#65533;&#65533;
&#65533;s&#65533;K'L&#65533;&#65533;z&#65533;&#65533;)%&#65533;8&#65533;z6&#802;S&#65533;{h&#1243;&#65533;w&#65533;&#65533;&#65533;n&#637;&#1603;&#65533;&#65533;&#65533;&#1545;&#65533;e&#65533;&#557;T&#65533; &#65533;l&#65533;)&#65533;Y&#65533;a&#65533;<&#65533;&#65533;f&#65533;&#65533;&#805;&#65533;+&&#65533;p&#65533;S!&#65533;&#2026;&#65533;&#65533;&#65533;L&#65533;&#65533;rU&#65533;&#65533;v&#65533;&#65533;&#65533;&#65533;&#1549;&#187;&#65533;&#65533;&#65533;&#194;&#65533;&#65533;&#65533;&#65533;CxK
2}&#65533;&#65533;&#751;m&#65533;[mn&#65533;&#65533;&#65533;&#65533;g&#65533;&#65533;&#65533;&#65533;-&#65533;uh>G&#65533;&#1007;&#65533;&#65533;x&#65533;&#65533;^&#65533;$_@&#65533;&#65533;&#65533;&#65533;j&#65533;%&#65533;&#65533;&#65533;&#65533;&#65533;4m.&#65533;&#65533;&#65533;g&#47288;&#65533;&#893;\&#65533;&#65533;&#65533; 
&#65533;&#65533;`@&#65533;w-&#65533;b&#65533;AL&#65533;6+&#65533;&#65533;9 Dq&#65533;&#1855;&#65533;&#65533;A&#65533;!&#65533;&#65533;%&#65533;b&#65533;&#65533;is
&#65533;:&#65533;&#65533;&#65533;&#65533;&#65533;y
&#65533;&#1069;&#65533;&#65533;&#65533;&#65533;k&#65533;&#65533;C&#65533;&#65533;&#65533;&#65533;&#65533;&#65533;&#65533;=+&#65533;z)z&#65533;O&#65533;&#65533;w&#65533;^&#65533;&#65533;&#65533;m&#65533;&#642;&#65533;&#65533;W&#65533;&#65533;\&#65533;&#65533;&#65533;Af&#65533;&#65533;&#65533;&#65533;&#65533;2&#65533;&#65533;v&#65533;']&#65533;&#65533;&#65533;&#65533;&#65533;&#65533;&#65533;)&#65533;/&#65533;&#65533;&#65533;YE&#65533;&#65533;&#65533;&#65533;Vz&&#65533;l]&#65533;#^r&#65533;&#65533;&#65533;&#65533;14+&#65533;&#65533;&#65533;d&#65533;&#65533;&#65533;&#65533;&#65533;&#65533;!.&#65533;&#989;&#1754;E&#65533;..2&#65533;y&#65533;"4&#65533;&#65533;L&#65533;3&#65533;&#65533;arf&#65533;1,Gj&#65533;&#1735;l&#65533;&#65533;V&#65533;&#65533;-&#65533;u&#65533;&#65533;&#65533;f&#65533;N&#65533;{&#65533;&#65533;&#65533;
&#1610;&#65533;Nk&#65533;j&#65533;&#1723;&#65533;&#65533;&#65533;tUQ[&#438;E&#65533;f&#65533;&#65533;&#65533;&#65533;N&#65533;&#65533;.l<3#;&#65533;&#65533;&#65533;&#31958;&#65533;&#65533;Fe&#65533;b~&#65533;&#65533;z&#65533;&#65533;A&#65533;e.&#65533;j&#65533;&#65533;&#65533;&#65533;`&#65533;,&#65533;&#65533;&#65533;q&#65533;&#65533;&#65533;&#65533;&#65533;&#65533;&#65533;|&&#65533;1&#65533;-&#65533;&#65533;5tC&#65533;&#1336; &#65533;&#65533;&#1049;b&#65533;&#65533;&#65533;T&#65533;&#65533;:.&#65533;h&#65533;&#65533;^O&#65533;#&#65533;&#65533;-&#65533;d-&#65533;l&#1906;r&#65533;}&#65533;X&#65533;&#65533;N&#65533;&#65533;&#65533;&#65533;&#65533;&#65533;&/]&#65533;&#65533;&#65533;G&#65533;&#65533;GGg&#411;i&#25005;&#65533;&#1251;g.&#65533;i&#65533;F	\ON&#65533;&#65533;o&#917;&#65533;>g&#65533;&#65533;T&#65533;1&#65533;u&#65533;Qz^b&#65533;&#65533;o&#2046;,&#65533;&#65533;&#65533;CHD&#65533;j&#65533;&#65533;R&#65533;,&#65533;F&#65533;&#65533;<&#65533;_&#65533;I&#65533;*&#65533;&#65533;S&#65533;w\&#151255;8&#65533;h&#65533;Yp&#65533;&#65533;&#65533;p&#1662;&#65533;&#65533;&#65533;&#1836;&#65533;&#1859;&#65533;p&#65533;&#65533;&#65533;}&#65533;&#65533;~&#1933;l&#65533;3R]&#704;i&#65533;?7&#65533;&#65533;:&#53095;1z&#65533;&#65533;&#65533;;z4:&#65533;&#65533;M&#65533;&#65533;&#65533;&#65533;(&#65533;&#414;&#65533;&#65533;&#483;>&#65533;&#1210;#&#65533;q&#65533;K&#65533;&#65533;&#65533;W&#65533;&#65533;&#65533;FC&#65533;z&#65533;&#65533;I&#65533;" &#65533;&#65533;&#65533;I&#65533;pP&#65533;&#65533;&#65533;&#65533;t&#65533;&#65533;&#65533;y0&#65533;&#65533; &#65533;v
&#65533;&#65533;/&#65533;&#65533;S&#65533;&#65533;&#49746;&#65533;q&#65533;&#65533;o&#65533;&#65533;&#65533;&#65533;A&#65533;&#65533;R4&#65533;&#65533;
&#65533;&#65533;O&#65533;;.&#65533;&#65533;&#65533;o&#65533;&#65533;"z.&#65533;&#41903;&#65533;&#1980;&#65533;7#&#65533;&#65533;&#65533;&#65533;&#432;{&#65533;&#65533;&#65533;&#65533;7&#65533;&#65533;&#65533;-&#65533;&#65533;U&#65533;|^e`&#65533;&#65533;n	&#65533;+&#65533;&#65533;(&#65533;&#65533;&#65533;&#65533;&#65533;&#65533;(@&#65533;&#65533;&#65533;&#65533;&#65533;D&#65533;&#65533;&#65533;B&#65533;&#65533;&#65533;:1&#65533;&#65533;q&#65533;^&#65533;&#65533;&#65533;&#65533;&#65533;&#65533;ec&#65533;&#65533;&#65533; >&#65533;&#65533;
&#65533;I&&#65533;&#65533;&#65533;&#65533;]]&#65533;)&#65533;&#65533;&#65533;&#65533;&y&#65533;rb -u&#65533;&#65533;h&#65533;O"4*5= E&#65533;&#65533;&#65533;&#65533;&#65533;)w,&#65533;&#65533;&#65533;&#65533; 
 &#65533;&#65533;&#65533;xS&#65533;$&#65533;@&#65533;)!JL&#65533;&#65533;D)&#65533;&#65533;#'B&#65533;X[&#65533;p&#65533;&#65533;@&#65533;,&#65533;ZY&#65533;%&#727;*?&#65533;&#65533;3f&#65533;<&#65533;0&#65533;?&#65533;<&#65533;l&#65533;s&#65533;&#1123;&#65533;U&#65533;)&#65533;P&#65533;J&#65533;
e&&#65533;M%q&#65533;Zf&#1453;&#65533;&#65533;&#65533;&#65533;&#65533;HlW&#65533;Z`y&#65533;&#65533;&#65533;&#65533;kg&#65533;e&#65533;u&#65533;&#65533;&#65533;fa&#65533;Y&#65533;&#65533;&#65533;{d&#65533;&#65533;&#1750;T&#1679;&#65533;&#65533;&2&#1735;&#65533;`&#65533;&#65533;Ru&#65533;zi&#65533;&#65533;R&#65533;EI~4&#65533;&#65533;U&#65533;ACh&#65533;&#1616;&#65533;&#388;&#65533;&#65533;/a&#65533;&#65533;&#65533;S&#65533;!(a&#490;]c&#65533;&#65533;Nk&#65533;}&#65533;v.&#65533;0&#65533;&#925;&#65533;&#65533;&#65533;&#65533;&#65533;5`&#65533;;ib[&#65533;&#65533;&#65533;&#65533;,&#65533;g&#65533;&#65533;4&#65533;DP&#1119;&#65533;&#65533;&#65533;OD(&#65533;&#65533;E&#65533;)*L&#65533;&#65533;a&#65533;pGs"&#65533; &#65533;}h&#65533;^&#65533;&#65533;e&#65533;Gb#&#65533;OD	T&#65533;&#65533;RQU&#65533;&#65533;&#1317;&#65533;TY&#65533;P&#65533;&#65533;&#65533;Y~5&#65533;i&#65533;=FX&#65533;&#65533;xbay&#65533;&#65533;&#65533;`p&#65533;&#65533;&#65533;(&#65533;X&#65533;b&#65533;t&#65533;C&#65533;0^r#&#65533;&#65533;Ic&#65533;&#65533;&#65533;f&#65533;Ur&#65533;W&#65533;-&#65533;&#65533;&#65533;-&#65533;e&#65533;(WrVJh&#65533;&#65533;&#65533;&&#65533;&#65533;7&#65533;&#65533;&#65533;V.&#65533;&#65533;&m&#65533;m&#65533;&#1755;&#65533;5#&#65533;o&#65533;	&#65533;>&#65533;L0&#65533;a(&#65533;&#65533;d<&#65533;AsL&#65533;M2&#65533;&#65533;&#65533;Ge&#65533;w&#65533;&#65533;y&#65533;&#65533;&#65533;=&#65533;&#65533;D&#65533;&#65533;&#65533;A&#65533;&#65533;&#65533;&#65533;$/I,W&#65533;(&#65533;TE&#65533;&#65533;&#65533;&#65533;&#65533;ik&#65533;j7)&#65533;]&#65533;:&#65533;k@r&#65533;&#65533;x&#65533;v&#65533;&#65533;x&#65533;&#65533;w&#65533;&#65533;&#65533;*&#65533;d$1&#65533;&#65533;&#1550;+&#65533;Ud&#65533;&#65533;b&#19187;&#916;&#65533;9&#65533;y@+&#65533;&#65533;X&#65533;&#65533;&#65533;N&#750;&#65533;&#65533;h_-m&#65533;e&#65533;&#65533;&#65533;&#24488;Hv&#65533;)&#65533;	&#65533;&#65533;8&#65533;&#65533;7/&#65533;<&#65533;&#65533;&#65533;&h&#65533;yn&#65533;s&#65533;n&#65533;!&#65533;&#65533;PqbS&#993;&#65533;&#65533;&#65533;g&#65533;&#65533;,&#65533;&#65533;&#65533;	&#65533;&#65533;&#65533;U&#65533;u),*a&#65533;&#65533;C&#65533;I0&#65533;&#65533;<Re:E;&#65533;#E&#65533;%%&#65533;&#65533;3Zr&#65533;&#65533;Z&#65533;I@&#65533;&#65533;o\&#65533;&#65533;&#65533;j&#65533;&#65533;{Q&#65533;w.&#65533;+&#65533;&#65533;&#65533;*&#65533;&#65533;&#65533;n&#65533;&#65533;&#572;&#65533;&#65533;l&#65533;,&#65533;&#65533;&#904;&#65533;&#1794;!&#65533;ejI&#65533;m&#65533;&#65533;Jkw!&#65533;f&#65533;B&#65533;I&#65533;&#65533;P{#&#65533;&#65533;N&#65533;I&#65533;&#65533;W&#143;go&#65533;&#65533;}&#65533;&#65533;T&#65533;&#65533;&#65533;&#65533;U&#65533;kJZ
&#65533;/&#35107;y&#65533;i&#65533;&#65533;i9q&#65533;&#65533;&#65533;&#65533;nvZWA&#65533;&#65533;&#65533;&#65533;&#65533;-tC&#65533;&#65533;&#65533;@&#65533;2&#65533;&#65533;&#65533;&#65533;7&#65533;i&#526;&#65533;=&#65533;&#65533;z=K0I&#65533;l)w&#65533;tx4&#65533;N&#65533;&#65533;&#65533;k>&#65533;&#65533;&#65533;&#298;&#65533;x5&#65533;&#65533;&#65533;&#65533;5&#65533;&#65533;&#65533;t&#65533;&#65533;$&#65533;&#65533;Sx&#65533;\@@C&#65533;(&#65533;t&#65533;D&#65533;&#65533;&#65533;&#1878;&#65533;-&#753;er&#65533;R&#65533;&#65533;5.#h&#65533;&#65533;&#65533;5dO&#65533;C&#65533;Jd&#65533;&#65533;m&#65533;.&#65533;&#65533;K&#65533;t&#65533;[&#65533;&#65533;sJ&#65533;&&#65533;%.MW@&#65533;&#65533;u&#65533;&#65533;&#53703;!&#65533;&#65533;&#1146;]&#65533;&#65533;>&#65533;&#65533;)&#349;d&#65533;&#65533;k&#1577;N&#65533;S&#65533;t&#65533;8&#65533;%&#65533;9&#65533;&#65533;&#65533;c&#65533;dH@d&#65533;`&#65533;&#65533;&#65533;r&#65533;&#65533;y&#65533;&#65533;&#65533;&#65533; =MM&#65533;&#65533; &#65533;&#65533;QF&#65533;qa&#65533;S&#65533;&#65533;&#65533;1&#65533;&#65533;d&#65533;Y&#65533;&#517;&#65533;&#65533;T&#65533;V:&#65533;B|&#65533;&#65533;02&#65533;&#65533;@&#65533;&#65533;&#65533;H&#65533;&#65533;M)CS0H6&#65533;4&#65533;&#65533;&#65533;&#1658;&#65533;$%&#65533;=&#900;zs e"&#65533;Uqn&#65533;q`&#65533;&#65533;q&#65533;!&#65533;&#586;&#65533;[&#65533;&#1650;&#65533;J&#65533;&#65533;&#65533;&#65533;&#65533;B&#65533;&#65533;&#1480;&#197;&#65533;&#65533; &#1832;&#65533;>d&#65533;OK&#65533;MM&#65533;&#57455;DfZ&#65533;La&#65533;6&#65533;|&#65533;&#65533;/&#65533;	c&#65533;s"&#65533;&#65533;&#65533;&#65533;&#65533;5 &#65533;X\&#552;&#65533;E-
&#65533;&#65533;H&#65533;	*&#65533;5&#65533;&#65533;*&#65533;(&#65533;&#65533;x&#65533;8M=k&#65533;&#65533;2&#65533;y&#65533;$'a@&#65533;&&#65533;;z	B&#65533;&#65533;Fu Hf&#65533;O'";&#65533;#l&#65533;@&#65533;5&#65533;8&#65533;J&#65533;&#65533;&#65533;&#65533;F&m&#65533;d&#65533;&#65533;&#65533;&#65533;&#65533;&#65533;&#65533;)&#65533;&#1334;6P&#65533;T&#65533;d&#65533;&#65533;s&#65533;&#65533;Ri&#65533;&#65533;3j*I7b	&#65533;&#65533;{&#65533;&#65533;&#65533;q&#65533;O&#65533;&#65533;&#148;*&#65533;z&#65533;&#65533;&#164;&#65533;&#1864;h&#65533;&#65533;8&#65533;0&#65533;&#65533;&#65533;&#65533;9&#65533;LsfR&#65533;&#65533;&#689;&#411;xm]&#65533;dr&#65533;&#65533;&#65533;&#65533;M&#65533;&#65533;&#65533;&#65533;9&#65533;&#65533;&#65533;wuxgr&#65533;!&#65533;&#65533;3&#65533;"&#65533;G2v&#65533;;&#65533;&#65533;j&#65533;3(&#65533;6u)&#65533;IO?	i&#65533;'&#65533;=s`&#65533;Fk&#1592;&#65533;*&#1116;&#65533;&#65533;&#65533;@&#65533;3p)O&#65533;-&#65533;W]&#65533;&#65533;&#65533; i&#65533;&#65533;&#65533;
&#65533;+&#65533;wFc$|4f6U&#65533;&#65533;6&#65533;A&#65533;&#65533;&#1319;&#65533;
6g&#65533;&#738;*P&#65533;&#65533;|eP&#65533;b&#65533;"&#65533;I^^I5&#65533;t&#65533;&#65533;&#65533;&#65533;V&#65533;R&#65533;&#65533;&#65533;5	goEG&#65533;rn&#65533;&#65533;&#65533;&#65533;{&#65533;$D&#65533;&#65533;&#65533;&#65533;&#65533;&#65533;&#65533;;&#65533;&#65533;&#1368;&#65533;L&#65533;D&#65533;1&#65533; &#65533;&#65533;&#65533;-&#65533;&#65533;&#1545;&#1551;&#65533;&#65533;&#190;{,&#65533;8 &#65533;;&#1554;&#65533;u&#65533;Nhz&#65533;&#65533;&#65533; >[Pg'b),|q&#65533;&#65533;T&#65533;&#65533;&#65533;&#65533;&#65533;;&#65533;&#65533;&#65533;x&#65533;&#65533;&#65533;(%&#65533;&#1104;&n&#65533;!&#65533;M0&#65533;)w&#65533;&#309;&#65533;q&#65533;&#65533; &#65533;J&#65533;&#65533;&#65533;&#65533;&#65533;Qx:&#65533;rFG]&#65533;&#65533;v&#65533;&#65533;JR&#65533;&#65533;Y%-&#65533;wE2V,t&#65533;&&#65533;&#65533;+1&#65533;&#65533;&#65533;&#65533;&#65533;&#65533;6&#65533;&#65533;&#65533;C'am3&#65533;}a&#65533;_&#65533;&#65533;KL&#65533;r&#65533;&#65533;&#65533;f&#3090;&#65533;&#65533;&#65533;&#65533;).&#65533;2	&#65533;gb&#65533;q&#65533;a&#65533;>&#65533;IdX&#65533;p&#65533;`&#720;|8}<&#65533;&#65533;&#65533;s\&#65533;R&#65533;&#65533;&#65533;evwC&#65533;F;D&#1483;&#65533;&#65533;}\&#65533;b#&#65533;!F&#65533;	&#65533;il&#65533;V&#65533;	&#27551;\&#65533;~J&#1188;o@?&#65533;&#65533;&#65533;&#65533;`&#65533;&#65533;%&#65533;&#1892;&#34877;&#65533;Ut&#65533;c4]i&#65533;&#65533;&#65533;y&&#1199;i&#65533;&#65533;V&#65533;&#65533;&#65533;&#1262;&#65533;z&#65533;y&#65533;gnR}&#65533;&#65533;&#65533;9&#65533;&#65533;&#65533;&#65533;t]&#65533;MM&#65533;&#65533;&#65533;K&#65533;&#65533;&#65533;&#65533;B&#65533;Z5&#65533;&#65533;5i&#65533;&#65533;&#65533;&#65533;  &#65533;&#65533;&#65533;&#65533;g&#65533;&#65533;&#65533;,G&#65533;&#65533;]Q&#65533;&#65533;V&#65533;&#1448;&#65533;&#1100;V&#65533;F#&#65533;i&#65533;b&#65533;&#65533;&#65533;&#65533;ZA&#65533;Lcm7&#65533;i&#65533;m&#65533;&#60890;&#65533;P&#65533;O&#65533;-&#65533;'&#65533;&#65533;0&#65533;)&#65533;&#65533;mj&#65533;&#65533;v&#65533;&#65533;&#65533;
8&#65533;)&#65533;-&#1784;&#65533;&#65533;!&#65533;sw&#65533;C3	&#65533;zg&#65533;&#925;&#65533;&#65533;>s!&#65533;}_te&#65533;jH&#65533;0&#65533;&#65533;&#65533;&#65533;&#65533;&#65533;&#65533;&#65533;S&#65533;&#178;&#65533;W&#65533;&#65533;4&#65533;`W!&#65533;hU&#65533;&#65533;&#65533;'3&#65533;&#65533;H;&#65533;&#65533;"D&#65533;b&#65533;&#65533;&#65533;`&#65533;&#65533;
&#65533;&#65533;Ih&#65533;c5Lj"n!&#65533;&#65533;&#12857;&#65533;&#65533;q&#65533;'&#65533;i

j&#65533;5&#65533;&#1604;K&#65533;&#65533;(&#65533;HZ&#65533;	h&#65533;&#1641;&#65533;&#65533;&#65533;&#65533;&&#65533;9>r&#65533;&#65533;ll&#65533;&#65533;?&#65533;&#65533;&#65533;&#65533;1W&#65533;&#65533;5&#65533;&#65533;&#1752;&#65533;&#1399;_&#65533;msy&#65533;&#65533;}&#65533;t^N&#65533;&#65533;M&#65533;\&#65533;&#65533;&#65533;&#65533;&#1975;2&#65533;mfFC&#65533;Q&#65533;2R&#65533;i&#65533;&#65533;7&#65533;&#65533;&#65533;R>&#65533;+)&#65533;g.`dvR&#65533;&#65533;n&#65533;
&#1316;%BEL&#65533;y&#65533;f&#65533; z&#65533;'&#65533;&#65533;,"p  qz*&#65533;&#65533;a&#65533;P &#65533;i&#65533;&#65533;l j&#65533;&#65533;&#65533;&#65533;5&#65533;&#65533;g@&#65533;q~&#65533;V0:`%4Gf|~4J ?B&#65533;e&#65533;&#65533;&#65533;f"&#65533;F&#65533;Xh}\&#65533;}27u&#65533;&#65533;lK8&#65533;&#65533;IO'\&#65533;&#65533;m&#65533;VI&#65533;&#65533;x&#65533; S&#65533;&#65533;&#65533;%5&#65533;&#65533;^&#65533;J&#65533;7W&#65533;v&#65533;n&#65533;t&#65533;&#65533;&#65533;ghi&#65533;H&#65533;C&#65533;&#65533;|8q&#65533;&#65533;&#1124;&#65533;U&#65533;&#65533;w`&#65533;&#65533;&#65533;A_o&#65533;L &#65533;&#65533;&#65533;T&#65533;&&#65533;&#65533;C&#65533;&#65533;$&#65533;&#65533;&#65533;&#65533;QE&#65533;Pq&#65533;D&#65533;&#65533;O%G&#65533;4|&#65533;&#65533;j&#65533;aO&#65533;|&#65533;l&#65533;[&#65533;FS&#65533;&tH&#65533;P&#65533;&#65533;l&#65533;F8N&#65533;5&#65533;(&#65533;&#65533;&#65533;|&#65533;K&#65533;&#65533;+&#65533;5&#65533;w}e&#65533;}]u&#65533;8Q*5&#65533;,&#65533; &#24070;D9n&#65533;Z&#65533;Hv&#65533;CT9AeY6&#65533;&#65533;&#65533;&#65533;G&#1526;f&#65533;(w&#65533;&#65533;J&#65533;&#65533;&#65533;exX&#65533;H*&#65533;&#65533;_&#65533;cc5>wp&#65533;_v{,t&#65533;kuv&#65533;
 T&#65533;&#65533; p&#65533;&#521;&#65533;X~&#65533;&#65533;/c&#65533;
&#65533;&#65533;0&#65533;f&#65533;&#65533;&#65533;e&#65533;^&#65533;5&#65533;&#65533;&#65533;RS&#65533;X)P&#65533;&#65533;&#65533;2.`&#65533;`7&#65533;&#65533;5W&#65533;r&#65533;&#65533;&#65533;&#65533;8&#65533;&#65533;d<u&#65533;&#65533;&#65533;ZG&#65533;&#65533;8&#65533;&#65533;f?s&#65533;&#65533;j&#65533;{&#39438;&#65533;f_&#65533;ZPw'cyu&#65533;x&#65533;f&#65533;?&#65533;h&#65533;i&#534;k8&#65533;>&#65533;o&#65533;@&#65533;&#65533;&#65533; >&#65533;K&#65533;&#65533;&#65533;~&#981;~&#65533;&#65533;vm3-&#65533;n&#65533;&#65533;&#65533;y&#65533;&#65533;&#65533;&#65533;&&#65533;fT&#65533;_&#65533;&#65533;cp.P&#65533;T&#65533; 4&#65533;:&#65533;8&#65533;i"(xH&#65533;&#65533;K&#65533;p
Gy&#65533;X]*t$R&#65533;~p&#65533;h	&#65533;&#65533;&#65533;&#65533;&#65533;
&#65533;&#65533;O&#65533;qpb;;&#65533;&#65533;&#65533;!(&#65533;X&#65533;&#65533;H "&#65533;rE&#65533; L$*&#65533;D*&#65533;&#9390;&#65533;{ +&#65533;&#65533; R9&#65533;t&#65533;P&#65533;p&#65533;&#65533;3&#65533;&#1447;&#1736;zh9&#65533;&#65533;=&#65533;&#65533;bn&#65533;H&#65533;v&#65533;3\&#228;aS&#65533;4&#65533;&#65533;T&#65533;&#65533;c&#65533;~3&#65533;9i&#65533;t&#65533;&#65533;&#65533;&#65533;Jw77XC&#65533;i\&#65533;yua&#65533; =H m&#65533;U&#65533;&#65533;&#65533;.(	9*	p#&#65533;t&#65533;y&#65533;&#65533;&#65533;&#1496;&#65533;&#65533;_9uLs&#65533;7(	_&#65533;&#1626;&#65533;`(Y&#65533;&#65533;&#65533;Rj&#65533;&#65533;&#1425;P&#65533;&#65533;&#65533;&#65533;&#65533;"C2&#65533;6&#65533;B8&#65533;KF&#65533;&#65533;&#65533;=S&#65533;Yg@@C8Z)gy&#65533;pE&#65533;&#65533;&#65533;Nfu&#65533;)&#65533;\&#65533;;e	&#65533;obE<&#65533;5&#65533;&#65533;&#65533;5m&#65533;]&#65533;&#65533;&#65533;We&#65533;8}u&#65533;&#65533;&#65533;&#65533;w&#65533;y&#65533;&#65533;&#607;&#65533;b&#65533;&#65533;9&#65533;&#65533;*ffu&#65533;&#65533;&#65533;s&#65533;&#65533;5 &#65533;i&#65533;&#65533;&#65533;&#65533;&#1448;o&#65533;&#65533;us7&#65533;}&#65533;&#65533;mi&#65533;gz&#1505;x&#65533;gq&#65533;W~&#65533;(hY9p&#65533;25&#65533;p&#65533;Yy&#65533; &#65533;qP!0I&#65533;&#65533;~&#65533;&#65533;;&#65533;&#65533;6&#65533;G&#65533;&#65533;a&#65533;&#65533;r"&#65533;.F&#65533; Jz)2s &#65533;&#65533;[&#65533;&#65533;~4&#65533;2&#65533;&#65533;4=&#65533;Ej&#65533;&#65533;dyl&#65533;G&#65533;T&#461;dY&#65533;@&#65533;&#65533;&#65533;&#1701;&#35431;k9&#65533;&&#65533;d&#65533;J&#65533;&#65533;&#65533;&#65533;1Nmz!y&#65533;I&#65533;&#1639;&#674;&#65533;&#65533;9&#65533;&#65533;&#65533;&#65533;&#65533;L&#65533;&#65533;8.&#65533;W%&#65533;.B&#65533;`j&#65533;&#65533;&#65533;&#65533;&#65533;&#65533;C&#65533;&#65533;&#65533;&#65533;&#65533;9%&#65533;&#65533;V{&#65533;Zg+&#65533;L*z9}&#65533;&#65533;&#65533;z&#65533;&#65533;X&#65533;:&#65533;A&#65533;u&#65533;&#65533;&#65533;&#65533;&#659;P&#65533;,&#65533;.&#65533;&#65533;6&#65533;jQ&#65533;&#65533;&#65533;}&#65533;%3&#65533;J&#65533;\&#65533;q&#65533;"&#65533;Jp&#65533;&#65533;:&#65533;wb&#65533;5&#65533;-&#65533;&#65533;&#65533;A&#65533;h}d&#65533;&#65533;z&#65533;\X&#65533;I&#44362;h&#65533;&#65533;&#65533;H&#65533;&#65533;u&#65533;&#1102;&#65533;&#65533;&#65533;Y&#65533;:@&#30098;&#65533;&#65533;#Y/&#65533;&#65533;n&#65533;J&#65533;*a&#65533;/&#65533;&#65533;&#65533;
#h&#65533;)J:&#65533;&#65533;I2&#65533;(&#65533;I&#65533;&#65533;&#65533;&#65533;&#10827;K&#65533;&#65533;&#65533;&#65533;;L&#65533;&#1520;"h&#65533;&#65533;&#65533;E &#65533;! &#65533; P &#65533;&#65533;&#193;&#65533;&#65533;B&#65533;&#65533;&#65533;&#65533;&#65533;&#1777;E&&#65533;T&#65533;,&#65533;&#65533;&#65533;&#65533;&&#65533;&#65533;5&#65533;&#65533;b5&#65533;U&#65533;&#65533;&#65533;&#65533;&#65533;&#65533;|&#65533;j&#65533;\+b&#65533;;&#65533;a&#65533;&#65533;8&#65533;&#65533;&#65533;y&#65533;&#65533;J&#65533;j&#65533;{&#65533;&#65533;Z[&#65533;&#65533;S&#65533;&#65533;&#65533;i+,~&#65533;&#65533;&#65533;!"^&#65533;w&#65533;&#65533;K&#65533;7&#65533;&#65533;oTZ&#65533;&#65533;&#65533;YS.&#65533;&#65533;o&#65533;&#65533;&#65533;Vsv&|&#65533;D&#65533;S&#65533;&#1745;&#65533;&#65533;&#65533;&#65533;&#65533;Cp&#65533;&#65533;&#65533;*&#65533;i&#65533;&#65533;)Lr&#65533;&#65533;=&#65533;&#65533;<&#65533;"&#65533;M&#65533;&#65533;&#65533;+ &#65533;+&#65533;&#65533;&#65533;2&#1051;6i&#65533;&#65533;q6&#65533;&#65533;v&#65533;N@&#65533;(&#65533;b&#65533;&#65533;)j@&#65533;J j&#65533;{8Pq&#65533;[&#65533;&#65533;&#65533;+=S`=>H&#65533;&#65533;2#[&#65533;&#65533;&#65533;2D&#65533;&#65533;&#65533;)&#65533;"&#65533;QJ&#65533;&#65533;k&#65533;&#65533;K&#65533;}u[T&#65533;&#65533;r(&#65533;&#65533;V?&#65533;&#65533;fng&#65533;&#65533;d&#65533;&#65533;i&#65533;e&#65533;Jrp&#65533;{&#65533;&#65533;&#65533;7&#65533;&#65533;&#65533;*`&#65533;5&#65533;=&#65533;.s&#65533;&#65533;&#65533;y&#65533;&#65533;&#65533;7&#65533;x&#65533;q&#65533;&#65533;&#65533;&#65533;t&#65533;&#65533;&#65533;&#65533;&#65533;&#65533;^9&#65533;&#65533;$&#65533;
 &#65533;?z&#65533;+&#65533;&#65533;Q.F&#65533;&#65533;&#65533;:&#65533;&#65533;&#65533;&#65533;&#65533;&#65533;&#65533;&#65533;&#65533; &#65533;&#65533;&&#65533;&#65533;&#65533;;&#65533;&#65533;l&#65533;s&#65533;-<P0&#65533;&#65533;dO&#65533;A&#65533;#&#201;&#65533;&#65533;&#65533;!*e&#65533;&#65533;xG&#65533;&#65533;F&#65533;&#65533;y&#65533;&#65533;&#65533;&#65533;<&#65533;bB&#65533;&#65533;^&#65533;!lX&#65533;&#65533;8\&#65533;][&#65533;&#65533;H&#65533;&#65533;&#65533;m&#763;&#65533;&#65533;KF_S&#65533;>&#65533;&#65533;}dl&#65533;b&#1774;&#659;&#65533;&#65533;;t&#65533;|&#65533;i&#65533; &#65533;(&#65533;&#65533;Z&#65533;z&#65533;Q&#65533;S8x&#65533;H/&#65533;&#65533;K&#65533;(@&#65533;&#65533;&#65533;&#65533;40<&#65533;&#65533;*&#65533;&#65533;&#65533;&#65533;&#65533;&#65533;}a;T&#65533;&#65533;&#65533; ;&#65533;yu&#65533;&#65533;&#65533;,z	&#65533;&#65533;O0&#65533;&#65533;&#65533;=&#65533;2&#667;&#65533;&#65533;&#65533;&#65533;`Z&#65533;&#159;a&#65533;iN&#2559;&#65533;L&#65533;&#65533;&#65533;&#65533;*&#65533;&#65533;&#65533;2&#65533;ZE&#65533;&#65533;n
G&#65533;i&#65533;&#65533;&#65533;&#65533;&#65533;&#65533;&#65533;@&#65533;&#65533;&#65533;b&#65533;
&#65533;&#65533;&#65533;N\&#65533;Cak&#65533;&#65533;&#65533;'&#65533;&#65533;Y&#65533;&#65533;[&#65533;&#65533;&#65533;&#1702;&#65533;&#65533;+Y]&#65533;&#65533;7&#65533;&#65533;&#65533;&#926;&#65533;&#36762;I&#985;&#65533;&#65533;eB&#65533;"L&#65533;&#65533;&#65533;&#65533;c&#65533;&#65533;h&#65533;&#65533;&#65533;&#65533;[&#65533;&#65533;&#65533;&#65533;&#65533;&#65533;&#65533;&#543;Y&#65533;&#65533;&#329;&#65533;{&#65533;M&#65533;m&#65533;(&#65533;v &#65533;;2* &&#65533;q&#1808;&#65533;#&#65533;&#65533;&#65533;&#65533; Mi!;&#65533;s&#65533;|>&#65533;&#65533;&#65533;&#65533;&#65533;&#65533;&#65533;&#65533;!&#65533;A&#65533;&#65533;&#65533;&&#65533;&#65533;&#65533;&#65533;3&#65533;&#1741;&#65533;&#65533;Q&#65533;HM&#65533;6&#65533;fX&#65533;T|&#65533;X&#65533;&#65533;\&#65533;&#65533;2&#65533;&#65533;L&#865;&#65533;&#65533;&#65533;L&#65533;&#65533;}&#65533;HQ&#65533;&#65533;&#143;]E&#65533;&#65533;'&#65533;&#65533;e&#65533;	&#65533;&#65533;uV@T7&#65533;&#65533;C&#65533;&#65533;Z|&#65533;~&#65533;x&#65533;&#65533;&#65533;&#65533;&#65533;&#1029;}&#65533;$X&#65533;&#65533;tJ&#65533;&#65533;&#65533;&#65533;`}&#65533;B&#65533;d&#65533;#&#65533;r&#65533;M<&#65533;&#65533;u&#65533;&#65533;G&#65533;&#65533;&#65533;&#65533;&#65533;b&#65533;#L&#65533;&#1035;%&#65533;&#65533;&#65533;a&#65533;	&#65533;&#65533;z&#65533;&#65533;Z&#65533;&#65533;S&#65533;b4&#65533;-)&#65533;&#65533;&#65533;&#65533;>t&#566;&#65533;&#65533;&#65533;&#65533;&#1724;&#65533;E&#65533;&&#65533;&#65533;ez&#65533;9>&#65533;d&#65533;=\&#65533;&#65533;k;&#65533;])/U&&#65533;&#614;J>&#65533;&#65533;,&#65533;&#65533;&#65533;_p&#65533;&#65533;&#65533;&#65533;oS&#65533;&#65533;&#65533;&#65533;&#65533;4+JK&#65533;&#65533;R&#65533;yMV&#65533;g&#65533;&#65533;&#484;x&#65533;&#65533;&#65533;&#65533;&#65533;&#65533;p&#65533;-&#65533;
&#65533;&&#65533;&#65533;&#65533;%&#65533;&#21467;&#65533;&#65533;q&#65533;&#65533;= &#65533;&&#65533;&#65533;r&#65533;&#65533;&#65533;&#65533;N&#65533;B#\&#65533;0&#65533;&#65533;d&#65533;&#65533;&#65533;O@tB&#65533;&#65533;&#65533;b	&#65533;&#65533;&#65533;+|&#65533;|&#199;&#65533;7R~&#65533;&#65533;&#1643;&#65533;&#65533;&#1869;G&#65533;8&#65533;&#65533;&#65533;l&#65533;M&#233;&#65533;&#65533;&#65533;&#65533;&#65533;8&#65533;&#65533;&#1005;&#65533;&#65533;&#65533;&#65533;e,I
x&#65533;&#65533;W&#1910;&#65533;vO&#65533;&#65533;&#65533;.&#65533;o&#65533;&#65533;I&#65533;&#65533;BG&#65533;&#65533;@&#65533;&#65533;&#65533;&#65533;&#65533;4&#65533;&#65533;_x&#65533;&#65533;&#65533;j&#65533;&#65533;&#65533;|&#65533;|&#2013;&#65533;>&#65533;&#65533;J&#65533;&#65533;\&#1086;F&#65533;7&#65533;(C&#65533;&#65533;&#65533;&#65533;a&#65533;
z&#65533;0&#14996;&#65533;&#65533;<i&#65533;&#65533;&#65533;g&#65533;|W<&#65533;P"~&#65533;@&#65533;sP&#65533;J&#65533;&#1240;'\&#193;&#65533;&#65533;&#65533;&#259;Td&#65533;`E&#65533;&#65533;&#65533;f&#65533;0&#65533;;i&#65533;&#65533;7&#65533;z&#65533;g&#437;&#65533;&#65533;C^&#65533;&#1795;&#65533;yc&#365;&#65533;dM&#65533;x&#65533;&#65533;&#65533;&#1974;&#65533;&#65533;&#65533;JV&#65533;HE&#65533;[&#65533;&#65533;"l &#65533;$&#65533;&#65533;&#65533;&#65533;&#65533;&#65533;}&#65533;&#65533;^p% &#65533;I&#65533;&#65533;&#65533;f&#65533;-&#65533;k~&#65533;9&#65533;&#65533;R
&#65533;h&#65533;I&#65533;	&#65533;&#65533;&#65533;P&#65533;&#65533;&#65533;a3:&#65533;%&#65533;&#65533;w&#65533;&#65533;@&#65533;&#65533;#&#65533;&#698;j&#65533;&#65533;JP&#65533;O&#65533;[&#65533;j&#65533;&#65533;s2%&#65533;&#65533;;&#65533;/&#1949;&#65533;&#65533;&#65533;&#65533;"&#65533;&&#65533;&#65533;!&#65533;(&#65533;[&#65533;G&#65533;&#65533;&#65533;=!&#65533;w&#65533;&#65533;&#65533;>&#65533;&&#65533;&#65533;&#65533;&#65533;k!&#65533;i	31?N&#65533;?x&#65533;&#65533;&#65533;Lh&#65533;&#65533;j&#65533;&#65533;n&#65533;&#65533;&#65533;	&#65533;&#65533;&#65533;&#65533;&#65533;&#526;MWhfq&#65533;H&#65533;VR&#65533;q^\U&#65533;&#25165;
J&#65533;&#65533;&#65533;&#65533;&#65533;&#65533;&#65533;Y&#65533;&#65533;V/&#65533;-J&#65533;`/&#65533;&#65533;&#65533;.&#65533;&#65533;&#65533;&#65533;[&#65533;&#1888;'&#65533;&#65533;&#65533;k&#65533;:Y&#141;&#65533;,t&#65533;&#65533;bA&#65533;k&#65533;3&#65533;&#65533;&#65533;D&#65533;&#1855;&#65533;&#65533;&#490;&#65533;&#65533;&#65533;&#65533;&#65533;&#65533;U#I&#65533;&#65533;&#65533;hI:&#65533;&#65533;&#65533;&#65533;r(3/r&#65533;&#65533;&#65533;9&#65533;&#65533;&#65533;&#65533;&#65533;&#65533;E&#65533;&#65533;&#65533;&#65533;&#65533;&#65533;&#65533;&#65533;&#65533;#	UV&#65533;&#65533;&#65533;&#65533;&#65533;&#65533;&#65533;&#65533;&#65533;&#65533;&#65533;&#65533; &#65533;&#65533;&#65533;&#65533;&#65533;E&#65533;^Z`&#979;/&#65533;\&#65533;&#65533;q&#65533;&#1331;&#65533;&#65533;&#65533;&#65533;&#65533;&#65533;&#65533;&#65533;&#65533;&#65533;h&#65533;r&#65533;&#65533;ne&#65533;&#65533;&#65533;&#65533;&#65533;%&#65533;&#65533;&#65533;&#65533;&#65533;&#65533;^U&#65533;&#65533;&#65533;&#65533;d&#65533;c&#65533;Z&#65533;&#65533;&&#65533;&#65533;0 ,&#65533;&#65533;&#65533;&#65533;&#65533;O&#65533;z&#65533;&#65533;&#65533;#_&#65533;&#65533;&#65533;D&#65533;8 &#65533;`&#65533;Ta&#65533;0 =&#65533;0&#65533;I&#65533;0QR&#65533;&#65533;&#65533;&#65533;0<90&#65533;P&#65533;&#65533;p&#65533;&#65533;tfO$Q&#65533;68		E&#65533;P)u&#65533;B&#65533;]m&#65533;i&#65533;&#65533;&#65533;&#65533;a5kjDUp TaHK&#65533; &#65533;&#1867;	&#65533;&#65533;L&#65533;&#65533;
N4&#65533;aHT&#65533;vB&#65533;&#65533;l&#65533;&#65533;&#65533;R%c&#65533;&#65533;&#65533;S&#65533;<,&#65533;7&#65533;(\&#65533;Hu&#843;k&#65533;&#65533;&#65533;~	CMBG&#65533;&#65533;fk&#65533;Q&#65533;&#65533;&#65533; &#65533;.cn&#65533;&#65533;&#65533;&#65533;&#65533;&#65533;=&#65533;&#65533;,&#65533;&#65533;w&#65533;&#65533;Xp&#65533;G&#65533;&#1219;H&#65533;zr&#65533;D&#65533;K&#65533;&#65533;&#330;&#1114;&#65533;&#65533;&#65533;&#65533;`p&#65533;&#65533;&#65533;_y@&#65533;I&#65533;+Y&#65533;&#65533;&#65533;&#285;5&#65533;&#65533;8&#65533;i"&#65533;N&#65533;E&#65533;P&#65533;<11A&#65533;&#130;L&#65533;&#65533;`'&#65533;&#65533; &#149;&#65533;_&#65533;&#65533;%&#65533;iX&#65533;UDa&#65533;&#65533;&#65533;&#65533;&#65533;&#65533;%&#65533;Uj
&#65533;&#65533;&#65533;aj&#2391;fq&#65533;_&#65533;&c{&#65533;C#,&#65533;c(&#65533;y&#65533;/#JF$ft&#65533;&#65533;&#65533;&#65533;&#65533;sB&#65533;&#65533;h&#65533;&#65533;Vk&#65533;e&#65533;V&#65533;&#65533;0&#65533;P7&#65533;&#65533;f&#65533;l&#65533;&#65533;6&#6233;&=V&#65533;&#65533;$&#65533;1w&#65533;&#361;g&#65533;n&#65533;&#65533;&#65533;t|&#65533;&#1629;&#65533;&#65533;]g&#1888;&#65533;j&#65533;&#65533;&#65533;f&#65533;&#65533;%&#65533;5r&#65533;&#65533;*&#65533; &#65533;{&#65533;&#65533;&#65533;()la~+|&#65533;&#65533;88&#65533;NC&#65533;!40ATQ	&#948;&#65533;&#65533;K&#65533;:&#65533;&#65533;&&#65533;	&&#65533;dm(&#65533;" &#65533;h&#1545;&#65533;*Z&#65533;P&#65533;&#65533;&#65533;&#65533;&#65533;&#65533;&#65533;+&#65533;x&#65533;&#65533;&#65533;7&#65533;&#65533;&#65533;o&#65533;&#65533;!&#65533; &#65533;&#65533;U&#65533;c&#65533;&#65533;&#65533;&#65533;&#65533;&#65533;Zf&#65533;&&#65533;>Z&#65533;&#65533;KJ&#65533;&#1725;T2PoM&#65533;&#65533;F&#65533;&#65533;&#65533;&#65533;V2	&#65533;C&#65533;&#65533;&#65533;&#65533;&#65533;My&#1757;&#65533;&#65533;&#65533;&#65533;>C!&#65533;t&#65533;7M&#65533;&#65533;&#65533;&#65533;Z&#65533;&#65533;v&#65533;&#65533;C{&#1465;&#65533;j&#65533;&#65533;?&#65533;&#65533;|&#65533;&#65533;&#65533;&#65533;5&#65533;&#65533;&#65533;&#65533;P&#65533;| &#65533;&#65533;"&#65533;&#65533;U&#65533;&#65533;&#65533;H&#65533;&#65533;&#65533;&#65533;OG&#65533;w7+&#65533;@+&#65533;&#65533;&#65533;&#65533;]jx"elI&#65533;k&#65533;btPa&#65533;j&#65533;&#65533;j)&#65533;&#65533;]&#65533;&#344;&#65533;]&#65533;&#65533;&#65533;&#137;A&#65533;&#65533;&#65533;*&#65533;b&#65533;&#65533;&#65533;=&#65533;a&#65533;&#65533;hv&#65533;&#65533;_&#65533;
&#65533;E.&#65533;&#65533;&#65533;ko&#65533;&#65533;&#65533;&#65533; &#65533;Ff&#65533;%&#65533;&#65533;&#65533;&#65533;&#65533;kb"\&#65533;&#65533;/&#1257;[F&#65533;&#65533;i&#65533;O&#65533;z&#65533;q&#622;&#65533;&#65533;hq&#65533;d\:&#65533;.&#65533;&#65533;&#796;NF&#65533;{&#641;&#65533;&#65533;&#65533;]&#65533;&#65533;&#65533;&#65533;5&#65533;3&#65533;&#65533;|&#65533;&#65533;&#65533;&#65533;&#65533;Qv&#65533;&#65533;&#65533;<&#65533;&#65533;&#65533;O&#756;&#65533;&#65533;F&#570;&#65533;&#65533;B&#65533;Y}&#555;es7;&#65533;&#65533;&#65533;&#65533;&#65533;I&#65533;&#65533;&#65533;&#65533;&#1848;b&#65533;&#65533;m6BW&#65533;": &#876;`&#65533;&#65533;&#65533;&&#65533;[z&#65533;K&#6548;&#65533;
nC &#65533;&#65533;l&#65533;&#65533;E_&#65533;z\&#65533;Fx9&#65533;&#65533;$Kt@r&#65533;%D}n8s!&#65533;:&#65533;&#65533;&#65533;&#65533;`&#1136;v&#65533;&#65533;	&#65533;&#65533;P&#65533;&#65533;&#65533;$@&#65533;&#65533;!&#65533;&#65533;&#65533;tG(2!&#65533;r&#65533;&#65533;:y&#65533;&#65533;B&#65533;I&#65533;"&#65533;&#65533;&#65533;&#65533;g0A&#65533;jvq}Qo>I&#65533;&#65533; 8&#65533;`(:&#65533;}&#65533; 5&#65533;&#65533;@&#65533;&#65533;&#807;
o!B@&#65533;`G&#65533;&#65533;?&#65533;&#1316;km&#65533;&#65533;&#65533;,&#65533;G&#65533;&#65533;n&#65533;s&#65533;&#65533;&#65533;d&#65533;-|,.*$&#65533;&#65533;6Pp&#65533;!&#65533;.&#65533;&#65533;&#1129;3&#65533;&#65533;*&#65533;&#65533;&#661;&#1028;&#65533;C&#65533;&#65533;&#65533;&&#65533;&#65533;C&#65533;&#65533;&#65533;&#65533;&#240;S&#65533;H&#65533;|>&#65533;&#65533;&#65533;"&#65533;D^.q&#65533;&#65533;L&#65533;1&#65533;&#65533;&#65533;&#65533;&#65533;;R&#65533;&#65533;p&#65533;&#65533;a&#65533;e&#65533;&#65533; &#65533;&#65533;&#65533;<&#65533; &#65533;[&&#65533;&#65533;&#65533; TB&#65533;&#65533;&#65533; &#65533;&#65533;i&#65533;  &#1062;V+Z&#65533;o*&#65533;u&#65533;&#65533;D&#65533;=&#65533;V&#65533;&#65533;r&#65533;Dz&#65533;&#65533;8zK&#1848;&#65533;:e&#1187;&#65533;&#65533;[#P&#605;m&#65533;&#65533;&#644;E1&#65533;&#65533;&#65533;2I$&#65533;[r&#230;B&#65533;r&#65533;&#864;&#65533;^i&#65533;&#65533;&#65533;&#65533;jx&#65533;F&#65533;Fv&#65533;S&#65533;&#65533;:&#65533;Sx&#65533;$&#65533;&#65533;&#65533;M&#65533;&#65533;&#65533;F1&#65533;&#65533;bR&#65533;x&#65533;&#65533;&#65533;`&#65533;8&#557;|&#65533;&#65533;Q&#65533;$d&#65533;8Ub3&#65533;&#65533;s&#65533;tP&#65533;cX|j[&#65533;V&#65533;y 9!|I&#65533;k&#65533;&#65533; &#65533;&#65533;%p1W)%&#65533;44&#65533;&#65533;&#65533;&#1233;&#65533;^&#65533;C&#65533;&#65533;aoe&#65533;ol	&#65533;C|&#65533;F
&#65533;&#65533;&#65533;&#65533;~&#65533;CQ&#65533;&#65533;J1&#1252;&#65533;+&#65533;&#65533;C&#65533;I&#65533;&#65533;^&#65533;&#65533;&#65533;,=M
q0&#199;&#65533;&#65533;?&#65533;T&#65533;X&#65533;&#65533;=&#65533;&#65533;H&#65533;&#65533;u&#65533;T&#1750;&#65533;&#65533;{xh1&#65533;3&#1316;"u&#65533;&#65533;5&#65533;r&#65533;E&#65533;&#834;&#65533;H`]&#65533;&#65533;2&#512;g"&#65533;Y&#65533;
&#65533;q
Bz&#65533;+&#65533;9k'&#65533;&#65533;&#65533;q R&#65533;&#65533;H&#65533;)
&#65533;&#1584;&#65533;&#65533;&#65533;B&#65533;&#65533;&#65533;&#65533;&#65533;6&#65533;)&#65533;h&#65533;ES&#65533;h&#65533;&#65533;`&#65533;&#65533;&#65533;&#65533;f&#65533;m&#65533;0^'&#65533;&#65533;=n&#65533;]&#65533;&#65533;&#65533;V&#65533;&#65533;1m]&#65533;4E&#65533;`&#65533;EB&#1258;&#65533;&#65533;&#65533;Sm__+2&#65533;&#65533;iwCfP3&#65533;&#65533;&#65533;&#65533;&#65533;=&#65533;"&#65533;BfD&#65533;&#65533;y&#65533;%&#65533;.%&#65533;&#65533;&#65533;W&#65533;uZ&#65533;&#65533;z,&#65533;&#65533;&#65533;Gl&#65533;&#65533;W]&#65533; &#65533;p&#65533;W=&#1119;2ftz&#65533;&#65533;&#65533;&#65533;31&#65533;&#65533;Z&#65533;&#65533;
&#65533;&#65533;&#65533;&#1392;&#65533;&#65533;&#65533;~	3&#65533;kZnQ&#65533;{&#65533;	&#65533;&#65533;_!&#65533;2Q62&#65533;@&#65533;
&#65533;&#65533;GE&#65533;&#65533;r&#65533;0&v&#1390;&#65533;&#65533;&#65533;&#65533;&#65533;l&#65533;&#65533;&#1106;&#65533;&#65533;&#65533;=mjW&#65533;&#65533;&#65533;f&#65533;&#597;&#65533;&#65533;q&#65533;&#65533;&#65533;&#65533;5&#65533;&#65533;#NCdf@&#65533;B&#65533;eQY&#65533;"&#1641;&#873;b&#65533;yLLi$&#65533;&#65533;&#65533;&#65533;y&#65533;&#65533; 4&#65533;R%&#65533;&#65533;|&#65533;&#65533;&#65533;|f&#65533;&#65533;o&#65533;&#65533;<w:-Vkf/&#65533;b&#65533;K&#65533;!&#65533;&#1308;3'M&#65533;&#65533;5&#65533;&#65533;&#65533;&#65533;&#65533;j=&#2040;w&#65533;n&#65533;&#65533;&#65533;GW&#65533;&#65533;&#65533;8E'&#65533;\&#65533;&#65533;&#65533;&#65533;t:v&#65533;&#65533;&#65533;!&#65533;&#65533;&#65533;0l8W&#178;~ mMj-d&&#65533;&#65533;u&#65533;]&#65533;7Z&#65533;&#65533;"&#65533;&#65533;]&#65533;s&#65533;&#65533;H%&#65533;&#65533;D-&#65533;&#65533;&#65533;&#65533;&#65533;&#65533;&#65533;.2o&#65533;&#562;&#65533;:&#65533;!&#65533;&#163;&#65533;&#209;&#65533;&#65533;&#65533;&#65533;&#65533;&#942;&#65533;&#65533;"&#1008;&&#65533;S,x&#65533;&#65533;&#65533;Z&#65533;&#65533;X &#65533;I&#65533;v4&#65533;&#65533;&#65533;AHw&#1553;&#65533;&#65533;c&#65533;&#65533;&#1786;%NoB&#65533;&#65533;&#65533;&#65533;?&#65533;9&#65533;&#1788;&#65533;Wc$&#65533;';&#65533;&#65533;\&#65533;\ $8&#65533;&#65533;r&#37794;&#65533;&#65533;T@e?-$&#65533;W|&#65533;(&#65533;&#65533;f&#65533;P&#65533;O&#65533;&#490;_{s%o&#65533;&#65533;&#65533;&#65533;&#65533;&#65533;&#65533;A&#65533;&#65533;O4X/9&#65533;&#65533;A&#65533;&#65533;&#65533;9&#65533;dl&#1695;&#65533;&#65533;sn&#65533;&#380;&#65533;&#65533;>&#65533;&#65533;&#65533;&&#65533;&#65533;&#65533;3&#65533;r7&#65533;&#65533;:&#65533;&#65533;&#1448;&#65533;Ft&#65533;hW&#65533;&#65533;&#65533;&#65533;&#65533;['m&#65533;&#65533;&#65533;r&#65533;;&#65533;J&#65533;o&#65533;&#65533;&#65533;&#65533;&#14869;&#65533; &#65533;m3@3"&#65533;<&#65533;&#65533;&#65533;&#65533;#&#65533;n&#65533;y&#65533;&#65533;4&#65533;BtXgEb&#65533;v/&y)&#65533;	&#65533;% &#65533;-;06d&#65533;&#65533;T&#65533;&#65533;k&#65533;ec&#65533;&#65533;L&#65533; &#65533;&#65533;R&#65533;&#65533;g&#65533;{E%zhC&#65533;&#65533;Lwg{&#65533;w&#65533;&#65533;>?&#65533;'&#65533;)&#65533;P&#65533;s&#65533;&#65533;uX&#65533;3&#65533;&#65533;3d&#65533;Owu(&#65533;D&#65533;Bb}H&#65533;R@}&#65533;&#65533;u&#65533;&#65533; 7a*KQF]&#65533;;&#65533;^&#65533;%hc&#65533;h&#65533;z&#65533;v&#65533;&#65533;H0&#65533;H&#65533;c&#65533;sA&#65533;6U&#65533;Q&#65533;e&#65533;&#65533;x#&#65533;GdYhqx&#65533;Y&#65533;&#65533;Cq&#65533;rb&#65533;Z&#65533;v?&#65533;
h5#&#65533;h&#65533;rI&l&#65533;&#65533;(9!&#65533;L12&#65533; !&#65533;(/.8U&#65533;&#65533;{vgT&#65533;'<)8E2&#65533;k&#65533;&#65533;2wc&#65533;T&#65533;0&#65533;G$ej&#65533;AeBQ]Z&#65533;U\&#1411;v&#65533;Sv&#65533;&#65533;vpO&#65533;&#65533;o&#65533;=&#65533;&#65533;lpp L&#65533;]&#65533;q&#65533;U&#65533;&#65533;&#65533;&#65533;@&#65533;w[&#65533;noW~
&#264;&#65533;&#65533;-&#65533;$\&#65533;T({&#65533;&#65533;Q&#65533;&#65533;fTxV
&#65533;` D(&#65533;X&#65533;&#65533;&#65533;J&#65533;&#65533;&#65533;Xb0&#65533;&#65533;&#65533;$l&#65533;9&#134;y2{"7&#65533;@&#65533;gy"&#65533;s&#65533;&#65533;&#65533;&#65533;&#65533;C&#65533;H&#65533;&#65533;n>u&#65533;&#65533;&#65533;&#65533;&#65533;&#65533;&#65533;w!&#65533;$H&#65533;&#65533;( x&q&#65533;&#65533;&#65533;yef&#65533;&#65533;&#65533;&#65533;3?c*&#65533;Wchd&#65533;&#65533;:q*&#65533;&#65533;@S&#65533;tK` =` vm&#65533;P&#65533;&#65533;&#65533;&#65533;"fV&#65533;6&#65533;ngoa3!v&#65533;&#65533;&#1137;?&#65533;Ki&#65533;&#65533;&V&#65533;/~CZ&#65533;xi&#65533;h,bs&#65533;&#65533;q&#65533;8&#65533;&#65533;&#65533;&#65533;8&#65533;&#65533;&#1166;&#65533;6&#65533;&#65533;nb0&#65533;b&#65533;&#65533;[O&#65533;cD&#65533;&#65533;&#550;&#65533;&#65533;&#1425;&#65533;&#65533; &#65533;4tiui&#65533;&#65533;Xl&#1400;&#65533;&#65533;&#65533;%&#65533;o&#65533; ^&#65533;1&#65533;s&#65533;/&#65533;{&#65533;t&#65533;&#65533;qxy&#65533;&#65533;m@#&#65533;&#65533;&#65533;|E&#65533;&#65533;N&#65533;&#65533;g4&#65533;2Y&#65533;Kj]&#65533;&#65533;&#65533;/&#65533;&#65533;&#65533;&#65533;&#65533;&#65533;Pb&#65533;&#65533;&#65533;/&#65533;i&#65533;&#597;V&#65533;&#65533;d&#65533;&#65533;?&#65533;C0&#65533;&#1165;&#65533;"b	&#65533;Y&#65533;&#65533;)Ut&#65533;q&#65533;mx&#65533;&#65533;t&#65533;&#65533;&#65533;"&#65533;9&#65533;&#65533;&#65533;HME6&#65533;g&#65533;&#65533;g&#65533;&#65533;2Q&#65533;{&#65533;&#65533;1&#65533;H	2&#65533;&#65533;&#65533;&#1496;&#65533;H&#65533;ET&#65533;L&#65533;LE&#65533;1&#65533;&#65533;Y&#65533;M&#600;:&#65533;E&#30163;)E&#65533;XW&#65533;&#65533;j&#65533;l<C K&#1554;<YV7f&#704;QY&#65533;&#65533;&#65533;) H&#65533;*&0&#65533;Q/&#65533;&#65533;&#65533;&#65533;&#65533;&#65533;#1&#65533;l &#65533;&#65533;&#65533;dS&#65533;9&#65533;&#65533;&#65533;L&#65533;&#65533;&#65533;b&#65533;&#65533;Ol&#65533;,&#65533;&#65533;8I&#65533;'&#65533;&#65533;)&#65533;x&#65533;F&#65533;&#65533;&#65533;&#65533;f&#65533;9-&#65533;&#65533;&#65533;a&#65533;PS?H<&#65533;&#65533;&#65533;&#65533;&#65533;&#65533;1&#65533;b&#65533;&#65533;&#65533;/*kH	&#65533;T&#65533;&#65533;e&#65533;&#65533;&#65533;g&#65533;&#65533;l&#65533;&#65533;&#65533;)S&#65533;&#65533;&#65533;&#65533;I&#65533;:&#65533;(&#65533;x&#65533;&#65533;52y*&#65533;&#65533;&#65533;&#65533;&#64544;6&#65533;5&#65533;&#1700;^u&#65533;&#65533;&#65533;FS&#65533;&#65533;&#65533;4&#65533;:&#65533;&#65533;MW&#65533;&#65533;ymTw*fW&#65533;&#65533;v&#65533;ID/&#65533;&#65533;P
&#65533;&#65533;B&#65533;&#65533;TI&#65533;vWq@&#65533;Q&#65533;&#1478;&#65533;2vTHo_&#65533;&#65533;$&#65533;&#110042;ZX&#65533;R&#65533;&#65533;I'B&#65533;'&#65533;&#65533;!&#65533;&#65533;&#65533;j{&#65533;9&#65533;T&#1708; &#65533;{&#65533;&#65533;&#65533;&#65533;&#65533;d&#65533;&#949524;&#65533;r&#65533;&#1545;BUs&#1066;rd&#65533;r&#65533;&#65533;&#65533;s"Xxz&#65533;Y&#65533; &#65533;l;c)&#65533;&#65533;&#65533;6&#65533;&#65533;=&#65533;&#65533;nw&#65533;-&#65533;%&#65533;&#65533;&#65533;&#65533;9Z&#65533;,&#65533;Fa&#65533;6&#65533;
&#65533;V&#65533;&#65533;&#65533;A-&#65533;Hf&#65533;&#1416;&#65533;&#65533;W&#65533;&#65533;Q&#65533;&#65533;&#65533;~=&#65533;&#65533;&#65533;o&#65533;@y&#65533;&#65533;&6xX&#65533;3F&#65533;&#1501;<&#65533;&#65533;}&#65533;&#65533;DF&#65533;&#65533;&#65533;5&#65533;'<&#65533;;ArE&#65533;&#65533;&#65533;&#65533;38&,&#65533;z&#65533;&#65533;&#65533;&#102464;)&#65533;77&#65533;C&#65533;~3kskL&#65533;&#65533;&#65533;'8&#65533;&#65533;&#1652; &#65533;p)&#65533;&#65533;M&#65533;f&#65533;g=-&#65533;&#65533;-&#65533;"D80&#65533;t&#870;&#65533;L&#65533;&#65533;&#65533;&#65533;e&#65533;&#65533;&#65533;&#65533;&yu&#65533;&#599;*y$5&#65533;(&#65533;/C&#65533;3&#1463;&#65533;&#65533;&#65533;&#65533;&#65533;5&#761;/&#65533;Is&#65533;Y8B&#65533;!u$\r&#65533;&#65533;&#65533;.)&#65533;&#65533;&#65533;	&#65533;zC&#65533;&#65533;&#442;&#65533;Cli&#65533;&#65533;&#65533;r&#65533;&#65533;Q&#65533;&#65533;c&#65533;&#65533;~j&#65533;&#65533;&#65533;&#65533;&#65533;&#65533;eH&#65533;q&#65533;y&#65533;:&#65533;X&#65533;&#65533;6&#65533;;&#65533;&#65533;&#65533;s&#65533;&#65533;{&#65533;&#65533;pf-&#65533;3&#65533;E&#65533;&#65533;"ak&#65533;&#65533;&#65533;&#65533;&#65533;h&#65533; 0P&#65533;)O&#65533;AZN&#65533;&#65533;x&#65533;	&#65533;x &#65533;iJ&#65533;&#65533;e&#65533;8Dl!&#247;2&#65533;~&#473;Y&#65533;W8&#65533;Rt%h&#65533;5~&#65533;&#18658;&#65533;&#65533;}&#65533;aM&#65533;(&#65533;fJ&#65533;&#65533;&#65533;&#65533;&#65533;&#65533;&#65533;+&#65533;&#65533;&#65533;s&#65533;'&#65533;p&#65533;zDd&#65533;&#1623;&#1807;.z+&#65533;&#65533;&#65533;	&#65533;&#65533;&#65533;&#443;&#65533;&#429;tz&#65533;&#65533;&#761;>G&#65533;"&#65533;z&#65533;+9#|,a3&#65533;F&#65533;W&#65533; &#875;&#65533;&#65533;&#65533;5&#65533;uhK]&#65533;&#65533;&#65533;&#65533;,&#168;&#65533;p&#65533;&#65533;&#1127;F&#65533;
Zzx&#65533;&#65533;&#65533;&#48613;&#65533;&#65533;aR-&#65533;&#65533;
&#65533;~&#65533;;Lxs&#65533;&#65533;&#65533;J'6J&#65533;&#65533;e&#65533;&#65533;R(Oj&#65533;~&#65533;&#1302;(@&#65533;&#65533;&#671;&#65533;&#65533;&#65533;%C8&#65533;&#65533; &#65533;&#65533;N&#65533;:&#65533;[&#65533;4[&#65533;P{&#65533;&#65533;&#65533;&#65533;*&#499;+D &#341;&#65533;&#65533;0&#65533;+GcxZ)*P&#65533;]&#65533;l&&#65533;)N&#65533;]Op&#65533;&#65533;<8&#65533;&#65533;&#65533;Fr@eH'&#65533;J&#65533;@&#65533;@eK&#65533;A&#65533;e&#65533;^:?&#20095;;&#65533;NI&#65533;M|d8 ?&#65533;&#65533;&#65533;d&#65533;&#65533;;&#65533;X`	&#65533;&#65533;y&#65533;+&#65533;&#65533;&#65533;&&#1791;($W&#65533;%&#65533;&#65533;V#&#65533;m&#65533;&#65533;h&#65533;&#549;0&#636;&#65533;&#65533;&#65533;&#65533;zxH&#21165;e
&#65533;9&#65533;0	&#65533;&#65533;&#784;&#65533;&#65533;bM&#65533;z&#65533;&#548;&#65533;&#65533;&#65533;z&#65533;&#65533;&#65533;(&#65533;:&#13020;9&#65533;A&#65533;&#65533;"&#65533;&#65533;zy@&#65533;{&#65533;,=&#65533;R&#65533;&#65533;'I&#65533;&#65533;&#65533;&#65533;!)&#65533;&#65533;&#65533;&#1081;O&#65533;A&#65533;&#65533;5:&#65533;N&#65533;\a&#65533;&#65533;&#65533;g&#65533;&#65533;&#65533;&#65533;+	&#65533;[&#65533;b-&#65533;i&#65533;&#65533;bd&#65533;&#65533;&#65533; V&#65533;,&#65533;'&#65533;"^&#65533;H&#65533;`&#434;TM&#65533;&#65533;&#65533;&#65533;w)Da&#65533;&#65533;&#65533;B&#65533;{VS&#65533;~:&#65533;&#65533;&#65533;&#65533;&#65533;$&#65533;&#65533;&#65533;yr[&#65533;&#65533;f&#65533;&#1260;&#65533;}&#65533;'Xe&#65533;&#65533;&#1675;-&#65533;f&#65533;_k&#1051;&#597;L&#65533;&#65533;&#65533;&#65533;&#65533;&#65533;&#65533;!&#65533;t8&#65533;&#998;&#65533;)&#65533;&#1034;*f&#65533;C5k&#65533;<|&#65533;~&#65533;&&#65533;HVc r`z#&#65533;&#65533;&#65533;&#65533;&#65533;<P&#65533;&#65533;Z&#65533;c9&#65533;&#65533;.&#65533;&#65533;&#65533;i+}&#65533;e&#65533;&#65533;&#652;G)$I&#65533;t&#65533;K&#65533;&#65533;}<c:k&#65533;[&#65533;&#65533;y&#65533;&#65533;|&#65533;hV&#65533;&#761;W&#1901;&#65533;&#65533;&#65533;:w&#65533;W&#65533;zt&#65533;&#65533;<&#65533;&#65533;L&#65533;&#65533;
 &#65533;y&#65533;X&#65533;M!F&#65533;&#65533;&#65533;&#65533;&#65533;&#65533;&#65533;&#65533;&#65533;&#65533;6&#65533;&#65533;&#65533;O&#65533;&#173;)V&#65533;u&#65533;&#65533;&#65533;&#65533;&#65533;&#65533;&#65533;	9&#1137;&#65533;&#65533;&#65533;&#65533;&#65533;&#65533;&#65533;&#1130;{&#65533;&#380;1&#65533;D = &#65533;8G@n&#65533;&#65533;&#65533;&#65533;&#65533;&#65533;j&#65533;0&#65533;&#65533;&#65533;M&#65533;1]VZ&#65533;T&#65533;&#65533;%&#65533;&#65533;`&#65533;(x&#65533;&#65533;84&#65533;&#65533;&#65533;L&#65533;&#65533;:&#65533;U3J2&#65533;&#65533;&#1586;&#65533;4&#65533;&#1734;h&#65533;0&#208;&#65533;b&#65533;&#65533;&#65533;C2&#65533;&#65533;&#65533;[&#65533;&#65533;\&#65533;ML&#65533;&#65533;&#65533;<NG&#65533;&#65533;4&#65533;7j]&#65533;5&#65533;)=b&#65533;&#1433;T&#65533;pK&#65533;Fn&#65533;C,&#65533;&#65533;}&#65533;;&#65533;&#65533;&#65533;&#1120;&#65533;&#65533;&#65533;M&#65533;=&#65533;&#65533;!e&#65533;&#65533;&#65533; &#65533;&#65533;&#65533;&#65533;~&#65533;&#65533;]P&#65533;&#65533;&#65533;8&#65533;"&#65533;&#1627;]&#65533;(B&#65533;&#65533;_PyX1&#65533;m&#65533;e&#65533;&#65533;==&#65533;4&#65533;E4&#65533;^&#65533;K	&#65533;?&#65533;&#65533;&#65533;&#65533;]&#65533;y&#65533;&#65533;&#65533;&#1383;&#65533;&#65533;&#65533;*>&#65533;f" &#65533;z&#65533;"`&#65533;?3uC^&#65533;z&#5744;f[ ])&#65533;&#65533;f&#65533;~H&#1382;&#65533;&#65533;&#65533;&#65533;&#65533;G&#65533;ttuK~&#65533; &#65533;&#65533;.&#1154;=&#65533;J&#65533;&#65533;
&#65533;p&#65533;&#65533;&#65533;&#65533;&#65533;&#65533;u&#65533;&#65533;&#65533;&#65533;&#65533;M&#65533;J&#65533;&#65533;l&#65533;&#65533;b&#65533;&#1662;&#65533;qI&#65533;P0&#65533;(&#65533;*&#65533;&#r&#65533;&#65533;~'&#65533;L&#65533;&#65533;&#65533;&#65533;&#65533;&#65533;
L&#65533;&#1608;n&#65533;a&#65533;&#65533;|.3&#65533;&#1823;&#65533;`&#65533;@&#65533;&#65533;&#65533;&#1094; &#65533;[&#65533;V&F]k&#65533;C&#65533;w&#65533;&#65533;FiO&#65533;M&#65533;0!&#1479;$&#65533;>&#65533;~v&#65533;&#1746;+&#65533;F<*&#65533;&#1265;\&#65533;V&#65533;&#47629;I&#65533;&#65533;&#65533;&#65533;&#65533;_N&#65533;&#478;&#65533;&#65533;;&#65533;c&#65533;!&#65533;&#65533;&#65533;Hz&#65533;+K1u&#65533;@&#65533;P&#65533;&#65533;&#65533;&#65533;&#65533;&#65533;&#65533;&#65533;&#65533;&#65533;&#65533;&#1124;&#65533;n&#65533;R&#65533;D&#65533;&#31931;&#65533;&#1994;&#65533;?&#65533;&#65533;o&#65533;L&#65533;&#65533;&#65533;^ &#65533;&#65533;&#65533;&#65533;&#65533;U`%&#65533;D&#65533;&#65533;T&#65533;b"=P Dq|j&#65533;&#65533;/&#65533;&#65533;&#65533;&#65533;p&#65533;?&#65533;&#65533;&#65533;&#65533;\9&#65533;&#65533;&#65533;w&#65533;WE&#65533;&#65533;&#65533;&#65533;&#65533;yS&#65533;x&#65533;w&#65533;&#65533;d&#65533;/e&#65533;$&#65533;&#65533;.@*&#65533;m&#65533;&#65533;&#65533;}&#65533;H4&#65533;&#65533;X&#65533;g&#65533;&#65533;U>CB&#65533;&#65533;1L&#65533;&#65533;.&#65533;z&#65533;}&#65533;&#65533;^&#65533;&#65533;&#65533;&#65533;PY&#65533;&#741;&#65533;@_&#65533;C&#65533;&#65533;M&#65533;3&#65533;J&#65533;@^&#65533;&#65533;&#65533;&#65533;; Fk&#65533;&#65533;7&#65533;&#65533;o/&#65533;Bl&#65533;&#65533;_&#65533;n&#65533;&#65533;&#65533;&#65533;&#65533;&#65533;U~&#65533;&#65533;N&#65533;&#65533;&#65533;&#65533;1h &#65533;&#65533;_&#65533;ou&#65533;&#65533;G&#65533;&#65533;&#65533;Kjq)&#65533;&#65533;5&#65533;&#1303;&#65533;&#65533;&#65533;&#65533;&#65533;&#65533;)W&#65533;\&#65533;'<u&#65533;&#65533;`&#65533;UV%&#65533;&#65533;&#65533;&#65533;&#65533;&#65533;&#65533;n(&#65533;&#65533;&#65533;&#65533;&#65533;e&#65533;&#65533;H&#65533;+	&#65533;|e&#65533;&#65533;|&#65533;&#65533;^&#65533;&#65533;&#65533;&#65533;&#65533;&#65533;&#65533;&#65533;&#65533;Z&#65533;&#65533;&#65533;&#65533;&#65533;&#65533;&#65533;&#65533;&#65533;&#65533;&#65533;&#65533;&#65533;&#65533;V0= = "*"0&#65533;E&&#65533;I&#65533;&#65533;yaub1&#65533;&#65533;&#65533;&#65533;=&#65533; &#65533;&#65533;&#65533;&#65533;&#65533;&#65533;)&#65533;&#65533;&#65533;&#65533;)&#65533;&#65533;&#65533;sA&#898;&#65533;r&#65533;&#336;P&#65533;G&#65533;"J&#65533;H&#65533;&#65533;'&#65533;&#65533;L&#65533;&#65533;-'(&#65533;&#65533;@&#65533;&#65533;I5&#65533;&#1536;P&#65533;&#65533;&#65533;}/&#65533;&#65533;&#65533;&#65533;^=*8&#65533;-CP&#65533;&#65533;&#65533;&#65533;6&#65533;&#65533;&#65533;&#65533;S&#65533;&#1117;E&#65533;&#65533;&#65533;&#65533;&#487;U&#65533;(&#65533;pb&#65533; 
&#65533;&#65533;Ys&#65533;H&#460;#&#65533;&#65533;u&#65533;&#65533;s`3&#65533;&#65533;U&#65533;&#305;&#65533;mt&#34835;&#1914;&#65533;j&#65533;&#65533;&#65533;,&#65533;q1	6{K&#65533;&#65533;V&#65533;6,&#65533;V&#1721;&#65533;F&#65533;F&#65533;c&#65533;eF-d&#65533;&#65533;1&#65533;&#65533;Mf&#65533;&#65533;[&#65533;&#515;&#65533;&#65533;v&#812;Y#j&#65533;&#65533;|&#65533;&#65533;p&#65533;&#65533;&#65533;&#65533;+.o&#1597;&#65533;'&#65533;&#65533;{<,&#65533;M88)&#65533;&#65533;xF\&#65533;/&#65533;;&#65533;5B&#65533;(SB&#65533;|y&#65533;&#65533;HX&#65533;&#65533;&#65533;{&#65533;EE&#65533;&#1534;&#65533;&#65533;k/&#65533;&#65533;&#65533;&#65533;k&#65533;H&#65533;&#65533;SxPCk$&#65533;^!&#65533;&#65533;&#65533;&#65533;=&#65533;XYh&#65533;Zu&#65533;]&#65533;!dB6&#65533;&#65533;)&#65533;&#65533;_&#65533;d&#65533;&#199;&#65533;&#65533;&#65533;,&#65533;&#65533;_X(&#1868;+&#65533;ca3&#65533;*&#65533;&#65533;&#65533;kY"M3&#65533;h 0@&#65533;&#65533;4&#65533;`&#65533;&#65533;y|&#65533;8w&#65533;t&#65533;-y&#65533;p&#65533;&#65533;`&#65533;R&#65533;&#65533;&#65533;m&#1820;&#65533;&#65533;y&#65533;&#65533;&#65533;&#65533;f&#65533;w&#65533;&#65533;&#65533;-'F&#65533;&#345;V&#1129;(&#65533;WBH&#65533;&#65533;/n&#65533;"y&#12359;hz#&#65533;$&#65533;&#65533;a&#65533;&#65533;&#292;&#65533;&#65533;&#65533;N&#65533;9&#65533;h9t&#65533;&#65533;|&#65533;&#65533;&#1129;&#65533;&#1568;A&#65533;&#65533;&#1961;!&#65533;&#65533;1D&#65533;rh:Z&#65533;~V&#65533;g&#65533;|&#65533;8&#302;&#65533;&#22114;&#65533;&#65533;&#65533;ybu;&#65533;&#65533;&#65533;Q/ :2&#65533;$&#65533;&#65533;K&#65533;&#65533;0&#65533;4r&#65533;&#65533;&#65533;&#65533;&#65533;&#65533;&#65533;&#65533;v+&#65533;1F&#65533;c&#65533;&#65533;&#65533;E&#65533;
&#65533;O&#65533;@&#65533;.&#65533;m&#1856;&#65533;f&#65533;&#65533;
&#65533;&#876;3&#65533;P&#65533;lc&#65533;?&#65533;&#65533;&#65533;&#61808;*&#65533;&#65533;&#65533;&#65533;+k&#65533;&#65533;&#65533;)&#65533;&#65533;&#65533;&#1961;q&#65533;&#905;&#65533;.ud&#65533;&#65533;+&#65533;&&#65533;j&#65533;&#65533;
C&#65533;D8&#65533;l&#65533;&#65533;&#65533;&#65533;k&#65533;&#65533;&#65533;&#65533;R&#65533;&#65533;&#65533;&#65533;(&#848;&#65533;&#65533;&#65533;	-nY&#65533;&#65533;&#65533;&#65533;&#65533;|j&#65533;g&#65533;L&#65533;&#65533;&#65533;&#65533;Rf&#65533;>&#65533;&#1585;&#65533;&#65533;&#65533;&#65533;&#65533;a<&#65533;&#1580;&#65533;P&#65533;&#65533;&#65533;KO&#65533;c&#65533;N&#48820;&#65533;+&#65533;]&#65533;&#65533;&#65533;R&#65533;&#65533;&#1051;&#65533;&#65533;&#827;&#65533;
0&#65533;J2&#65533;&#65533;&#65533;&#65533;&#65533;&#65533;]p&#65533;{&#65533;&#65533;s&#65533;&#65533;y&#65533;&#65533;/0&#65533;NA&#65533;&#65533;m;&#65533;@&#65533;RN&#65533;&#65533;&#65533;&#65533;qd&#65533;&#65533;1k&#65533;&#65533; gt9&#65533;&#65533;Bm!&#65533;&#65533;&#65533;,&#65533;&#65533;g9&#65533;&#65533;&#65533;}fG2&#65533;&#65533;&#65533;&#65533;&#65533;&#65533;&#65533;&#65533;&#65533;&#65533;Gm4&#65533;l&#65533;e#&#65533;f'&#65533;&#65533;&#65533;C7&#65533;}&#65533;&#65533;&#65533;&#65533;&#65533;&#65533;&#65533;&#65533;&#65533;WK7&#65533;&#65533;&#65533;-&#65533;&#65533;&#65533;&#65533;&#65533;&#65533;{&#65533;<&#65533;&#65533;&#184;~&#65533;&#65533;&#65533;&#65533;&#65533;&#65533;&#65533;B&#65533;&#65533;
&#65533;i&#65533;1&#65533;&#65533;&#65533;0&#65533;Ad&#65533;C&#65533;&#65533;&#65533;	$&#65533;&#65533;&#1316;&#65533;&#65533;
&#65533;&#65533;&#65533;&#65533;0&#65533;`B&#241;&#65533;b>@&#65533;&#65533;&#65533;1&#65533;x&#65533;uk&#65533;&#65533;&#65533;&#65533;&#65533;(P&#65533;b&#65533;&#65533;d&#65533;&#65533;&#65533;[;Q&#65533;p&#65533;&#65533;&#65533;EB@z&#65533;&#65533;&#65533;&#65533;s&#65533;&#1026;&#65533;kw&#65533;2#&#65533;&#65533;&#65533;b&#65533;i&#65533;&#65533;	!&#65533;}v[&#65533;&#65533;g
zQ&#65533;VC&#904;&#65533;>2Z&#65533;&#65533;L&#8656;&#65533;&#65533;&#65533;8z&#65533;&#65533;&#65533;C5&#65533;/f&#65533;[&#65533;1&#65533;7&#65533;&#65533;F&#65533;&#65533;P&#65533;zHL_6&#65533; &#65533;&#65533;&#175;&#65533;a&#65533;I&#174;8&#65533;&#65533;&#65533;&#65533;7&#65533;q&#612;&#65533;&#65533;[&#65533;&#595;&#65533;0Z&#65533;X&#65533;&#65533;0&#65533;&#65533;C&#65533;&#65533;&#65533;"&#65533;p&#65533;7&#65533;"b&#65533;&#65533;*Z&#65533;q&#65533;&#65533;S&#65533;M&#65533;gE&#65533;&#65533;&#65533;kue&#65533;7&#65533;+bq&#65533;J&#65533;&#65533;qh&#65533;:"Sn&#65533;&#65533;&#65533;Sh&#65533;jv/&#65533;~&#65533;&#65533;d&#65533;r&#65533;r&#65533;W3#&#65533;&#65533;V&#821;&#65533;m&#65533;,&#65533;:&#65533;&#65533;&#65533;&#65533;m	&#65533;(&#65533;Q&#65533;&#65533;A
&#65533;&#65533;&#65533;\?j&&#65533;&#65533;&#65533;&#65533;Q&#65533;Y&#65533;4TE&#65533;&#65533;	
i&#65533;&#65533;&#65533;&#65533;&#65533;&#65533;^&#65533;&#929;&#65533;%&#65533;&#386;&#65533;&#65533;r:&#65533;5&#65533;r&#65533;&#65533;&#65533;#&#65533;8&#65533;d&#65533;2&#65533;&#65533;&#65533;&#65533;;M:DY&#65533;&#65533;&#65533;&#65533;Q&#65533;&#65533;&#65533;(<&#65533;&#65533;&#65533;eif&#65533;H+&#65533;&#65533;T&#65533;j&#65533;&#65533;9i&#65533;&#65533;o&#65533;&#65533;E&#65533;&#65533;&#65533;,8&#65533;Q``4&#65533;'&#65533;&#65533;&#65533;9G&5&#65533;&#65533;\&#65533;Ji&#43771;&#65533;&#1230;\E&#65533;&#65533;H&#65533;LR` y&#65533;	&#65533;)&#1067;H&#65533;&#65533;&#65533;&#65533;+&#65533;-&#65533;C+?&#65533;VT&#65533;sj&#65533;f&#65533;*&#65533;N&#65533;L&#65533;@&#65533;b*&#65533;&#65533;J0&#65533;&#65533;&#65533;&#65533;H&#65533;	&#65533;&#65533;&#65533;I&#65533;&#65533;>&#65533;&#65533;&#65533;&#65533;W&#65533;,0&#65533;&#65533;&#65533;&#65533;&#65533;&#65533;&#1737;&#65533;T&#65533;&#65533;&#65533;&#65533;&#65533;"&#212;&#65533;&#65533;tv;&#65533;&#65533;&#65533;)&#65533;EB&#65533;&#809;&#65533;&#65533;&#65533;i[&#65533;'&#65533;&#65533;&#65533;&#65533;x}&#65533;&#65533;&#65533;&#65533;K&#65533;&#38329;&#443;&#65533;_&#65533;&#1223;&#65533;&#65533;&#65533;/&#65533;dr?	Z&#1941;5&#65533;&#65533;}E&#65533;&#65533;&#1819;bh&#65533;&#65533;&#65533;A&#65533;&#65533;&#65533;nT&#65533;&#65533;&#65533;&#65533;&#65533;&#65533;&#65533;h9R&#65533;&#65533;Ui&#65533;P&#65533;&#65533;Z&#65533;&#1253;&#65533;%Kg&#65533;]&#65533;&#65533;8
^&#65533;a&#65533;7s&#65533;&#65533;&#65533;m&#65533;R&#727;&#65533;&#65533;&#627;n&#65533;&#65533;v$
&#65533;0V&#65533;&#65533;&#65533;2&#65533;&#65533;&#65533;n*wn&#65533;S&#65533;W{8&#65533;(&#65533;&#65533;&#65533;z&#65533;&#65533;Jc&#65533;u&#65533;&#65533;l&#65533;&#65533;8&#65533;k7&#65533;&#65533;E&#65533;`W&#65533;&#65533;&#597;&#65533;&#65533;&#65533;p&#1307;&#1580;&#65533;	&#65533;no*-&#65533;&#65533;&#65533;&#65533;&#65533;&#65533;&#65533;uq&#65533;&#65533;&#65533;L&#65533;
s&#65533;c&#65533;&#65533;f&#65533;n&#1624;ap&#65533;&#65533;&#65533;Cj&#65533;&#1339;&#65533;u&#65533;&#65533;&#65533;+&#65533;";3&#65533;F&#65533;q&#26787;Z\lk&#65533;&#65533;&#65533;3k&#65533;&#65533;>T&#65533;m&#65533;&#65533;&#65533;&#65533;e&#65533;N&#65533;7a&#1620;6&#65533; &#65533;&#65533;&#65533;&#65533;&#806;&#65533;
&#65533;&#65533;&#65533;L&#65533;L&#65533;[Z;&#65533;y&#65533;&#65533;&#65533;C&#65533;SJk&#65533;W&#685;&#65533;&#65533;>&#65533;G6&#65533;&#65533;>&#65533;~]*i0&#65533;&#65533;&#65533;Q&#65533;~&#65533;&#65533;_6&#65533;&#65533;&#65533;u:&#65533;&#65533;&#1880;&#65533;z&#1141;&#65533;&#65533;j&#65533;dhQXc6&#65533;&#65533;&#65533;&#65533;W&#65533;&#65533;&#65533;z&#65533;I&#65533;c&#65533;&#65533;&#65533;~&#725;&#65533;&#65533;&#65533;}&#65533;,k&#65533;&#1855;f&#783;O&#65533;&#65533;6&#65533;&#65533;/V&#65533;M`C&#65533;&#65533;&#65533;`&#65533;&#65533;&#65533;&#1958;2&#65533;|q&#65533;Av94&#65533;&#65533;%&#65533;&#65533;y&#65533;&#65533;R&#65533;&#65533;&#65533;&#65533;&#65533;&#65533;1&#65533;&#65533;&#65533;j&#65533;&#842;3&#65533;&#65533;|&#1617;&#65533;&#65533;&#1975;^&#65533;yQ$&#65533;;^-&#65533;2&#65533;t&#65533;RVX&#65533;&#65533;&#65533;%Z&#65533;%&#65533;Xf&#65533;&#65533;&#65533;\i&#39579;&#65533;]^&#65533;sA&#65533;K&#65533;{&#65533;&#65533;&#65533;m&#391;M&#65533;&#65533;v&#65533;&#65533;&#65533;&#65533;(&#65533;&#65533;(kt$^&#65533;r#"&#65533;(&#65533;&#65533;{&#65533;O&#65533;w~c&#65533;&#65533;;&#65533;&#65533;&#65533;&#65533;&#65533;&#65533;e&#65533;vL'&#65533;w&#65533;n&#65533;&#65533;E&#65533;Y&#65533;+{&#65533;5=&#65533;
&#65533;M&#65533;\&#65533;&#65533;&#1769;&#65533;&#65533;*&#65533;&#65533;&#65533;&#65533;\w&#65533;~&#65533;&#65533;&#763;&#65533;v&#65533;&#65533;&#1857;&#65533;{&#65533;&#65533;&#65533;2S&#65533;|I#s&#65533;&#65533;j&#65533;7O&#65533;&#65533;&#287;&#65533;&#65533;j&#65533;&#65533;"Qf&#65533;g&#65533;>&#65533;?$&#65533;	&#65533;&#65533;&#65533;P&#65533;N&#65533;&#65533;&#65533;&#24294;&#65533;y&#65533;&#65533;IK&#65533;^:i&#65533;Iu&#65533;&#65533;<&#65533;8&#65533;&#65533;&#65533;&#65533;&#65533;&#65533;&#65533;j&#65533;B^&#65533;k&#65533;&#20986;&#65533;|9<&#1167;&#65533;$F&#65533;&#65533;&#65533;&#65533;&#65533;&#65533;&#65533;e&#65533;s&#65533;&#65533;&#65533;?&#65533;&#65533;&#65533;P&#65533;&#65533;Y&#65533;f&#65533;&#65533;K&#65533;N&#65533;&#65533;O&#65533;&#65533;Dfj&#65533;&#65533;j&#65533;d&#65533;&#65533;d&#65533;&#65533;5&#65533;&#65533;&&#65533;E{&#65533;&#1159;x&#65533;&#65533;tS&#65533;.&#65533;&#65533;~&#65533;&#65533;w &#65533;l+&#65533; 6l&#65533;&#65533;~Ms|&#65533;WX8i&#65533;s4&#65533;sE&#65533;fm&#65533;&#65533;b!`4&#65533;}]&#65533;\&#65533;PS9&#65533;|&#65533;&#65533;{=&#65533;r&#65533;&#65533;}&#65533;a&#65533;Wz&#65533;b&#65533;vvxuh&#65533;&#65533;(d&#65533;&#65533;q&#65533;W"&#65533;Ed&#65533;( &#65533;d&#65533;&#65533;z[&#65533;X&#65533;&#65533;u&#65533;&#65533;"J&#65533;B&#65533;G|&#65533;&#1345;X&#65533;K&#65533;&#65533;&#65533;_&#65533;{&#65533;'ly&#65533;r&#65533;&#1475;&#65533;r&#65533;'&#65533;sgz&#65533;&#65533;w&#65533;1!&#65533;[(&#65533;lo-4&#65533;&#65533;&#65533;f&#65533;j&#65533;y&#1989;&#65533;&#65533;G]r&#519;xgN}&#65533;r&#65533;&#65533;oiGz&#65533;|&#65533;W}!hbS&#33033;GrDH&#65533;j&#65533;d&#65533;pa&#65533;u&#65533;6[&#65533;Q6s9cu\&#65533;&#65533;&#65533;fi&#1377;vw&#65533;&#65533;%&#65533;{&#65533;8]q&#65533;vL&#65533;c&#65533;&#65533;=&#65533;&#65533;&#65533;&#65533;wb&#65533;wV&#65533;D(&#65533;&#65533;s&#65533;g&#65533;~&#1544;m*Vx&#65533;&#65533;#&#65533;&#65533;y&#65533;~&#65533;W&#65533;oXf&#65533;&#65533;&#65533;&#65533;&#65533;&#65533;bL&#65533;&#65533;v&#65533;&#459;&#65533;&#65533;?e&#65533;&#65533;S&#65533;-&#65533;&#65533;&#65533;&~&#65533;5$"v&#65533;$&#65533;&T&#65533;&#65533;&#65533;Q(&#65533;t&#65533;rw&#65533;&#65533;x&#65533;&&#65533;&#65533;&#65533;(|s&#65533;s&#65533;w]e&#65533;&#1271;&#65533;&#65533;&#65533;{ &#65533;&#65533;&#65533;&#65533;h&#65533;&#65533;&#65533;g&#1592;&#65533;r&#65533;&#65533;C&#65533;h&#65533;&#38401;&#65533;h&#65533;xq&#65533;8{"&#65533;&#65533;2IV&#65533;&#1484;&#65533;7z&#65533;&#65533;&#65533;&#65533;&#65533;u&#65533;w&#471;h&#65533;&#65533;b98R&#65533;&#65533;^&#65533;&#65533;H&#65533;a&#65533;HM&#65533;&#65533;&#65533;&#65533;&#65533;&#65533;&#65533;B*&#65533;Dw&#65533;&#390;&#65533;&#65533;d&#65533;Y&#65533;&#65533;"&#65533;\5&#65533;f&#65533;8b<&#65533;&#65533;&#65533;&#65533;F3&#65533;ZW&#65533;%|&#65533;&#65533;y6X_&#65533;f&#65533;&#65533;?HQaG&#65533;&#65533;c3&#65533;ke&#65533;vy&#65533;n&#65533;&#65533;&#65533;[&#65533;&#65533;vz8&#65533;&#65533;&#65533;&#65533;&#65533;w;&#1761;&#65533;&#65533;j`$&#65533;QB&#65533;&#65533;&#65533;&#65533;&#65533;{&#65533;&#65533;#`G&#65533;&#65533;eS&#65533;&#65533; X&#65533;bij&#65533;&#65533;i9&#65533;&#65533;&#65533;&#1553;&#65533;&#65533;&#65533;%5&#65533;v&#65533;87&#577;n&#65533;z&#65533;&#65533;e&#65533;&#65533;C8&#65533;&#65533;dpgW&#65533;&#65533;&#65533; h&#65533;&#65533;u1&#65533;sC;&#65533;&#596;vH&#65533;9&#65533;&#65533;&#65533;&#65533;U3l&#65533;&#65533; &#65533;hj&#65533;&#65533;h`&#65533;&#65533;&#65533;&#65533;w&#65533;e&#65533;&#65533;&#65533;@&#65533;&#65533;5&#454;&#65533;&#65533;&#65533; '&#65533;9F&#65533;&#65533;w,/&#65533;
&#65533;)&#65533;gX&#65533;Wy&#65533;&#65533;&#65533;&#65533;&#65533;G&#65533;&#65533;i&#65533;)&#65533;&#65533;z&#65533;@&#65533;,*x&#65533;&#65533;&#65533;&#65533;&#65533;8&#65533;')	&#65533;&#65533;&#65533;N&#65533;o&#65533;&#65533;=&#65533;&#65533;x&#65533;i&#65533;&#65533;&&#65533;&#65533;e&#65533;&#65533;X&#65533;&#65533;g&#65533;r$&#1604;&#608;&#65533;&#65533;R&#65533;WS&#65533;&#65533;&#65533;&#65533;&#65533;&#65533;h&#65533;&#65533;&#65533; Z&#65533;:&#65533;F&#65533;Yl&#65533;&#65533;eg)&#65533;&#65533;p&#482;&#65533;&#65533;h&#65533;h&#65533;p7f%&#65533;qi&#65533;&#65533;&#65533;&#65533;wX&#65533;&#65533;&#65533;&#65533;&#224;&#1001;&#65533;z!{&#65533;soe &#15712;&#65533;&#65533;5V~:
6#&#1636;
&#65533;&#65533;&#65533;&#65533;I`&#65533;&#65533;ns&#1319;&#65533;&#65533;&#65533;HXEoxQ&#65533;&#65533;&#65533;&#65533;&#65533;&#65533;&#65533;&#65533;&#65533;&#65533;d&#21537;1&#65533;TfZ&#65533;&#65533;~eDrzM&#617;U&#539;-&#65533;&#65533;&#65533;&#65533;&#65533;N
&#65533;w&#65533;&#65533;&#65533;x.%x&#65533;&#65533;&#65533;&#65533;&#65533;&#65533;&#65533;)&#65533;jaYZ&#65533;\MTL&#65533;ea&#65533;f&#65533;&#65533;&#65533;F&#65533;(&#65533;w&#1613;5t&#65533;&#65533;IJr&#65533;&#65533;m&#65533;W&#65533;h&#65533;8&#65533;&#65533;&#65533;*&#65533;1&#65533;5gO&#65533;&#65533;&#65533;&#65533;Hg&#65533;&#65533;J&#65533;
&#65533;a&#65533;)&#65533;!C#!&#65533;5&#65533;&#65533;:&#65533;hG&#65533;.&#65533;&#65533;&#65533;S&#65533;&#65533;I&#65533;&#65533;&#65533;&#65533;&#65533;&#65533;&#65533;&#65533;)&#65533;&#65533;&#65533;&#65533;&#65533;&#65533;&#65533;o&#65533;Y&#65533;&#65533;'&#65533;R&#65533;&#65533;&#65533;={i\&#65533;&#1385;G8'&#65533;&#65533;&#65533;&#65533;A&#65533;&#65533;&#65533;&#65533;&#65533;&#1658;&#65533;&#65533;x&#65533;&#65533;q&#65533;&#1443;`&#65533;&#65533;CY&#65533;&#65533;&#1713;&#65533;T&#65533;v&#65533;$&#65533;@zA&#65533;&#65533;&#65533;&#65533;:vR&#65533;{&#65533;\j&#65533;&#65533;&#65533;&#65533;&#65533;&#65533;m&#65533;B&#65533;&#65533;&#65533;#&#65533;&#1701;B&#65533;&#65533;&#65533;j&#65533;&#65533;pX&#65533;&#65533;&#65533;&#65533;&#65533;&#65533;&#65533;	LZ&#65533;&#65533;&#65533;=&#65533;&#1559;P;&#65533;&#65533;&#65533;+&#65533;&&#65533;&#65533;9&#65533;&#65533;&#65533;&#65533;&#65533;&#1652;
&#65533;T&#1717;&#41137;&#65533;%&#65533;&#1675;b&#65533;&#65533;&#65533;&#1456;&#65533;&#65533;&#65533;w&#1676;By%&#65533;&#627;&#65533;&#65533;|&#65533;&#65533;&#65533;&q&#65533;V&#65533;&#65533;Z[&#65533;q&#65533;&#65533;&#65533;|&#65533;*&#65533;&#65533;&#683;l+&#65533;9&#65533;&#65533;-&#65533;&#65533;@{&#65533;&#65533;&#1720;&&#65533;&#65533;y&#65533;%y&#65533;&#65533;&#65533;&#65533;5gD&#65533;x&#65533;&#65533;&#65533;&#65533; kno$&#65533;o*&#65533;&#65533;&#695;6[&#65533;sY&#65533;/&#65533;&#65533;vF&#65533;&#65533;V&#65533;&#65533;&#65533;&#65533;Fky&#65533;&#65533;A&#65533;&#65533;4&#65533;&#65533;&#65533;b{&#65533;&#65533;en&#65533;&#65533;&#65533;?&#65533;e&#65533;:x&#65533;&#65533;^~&#65533;D&#65533;pH&#65533;&#65533;&#65533;&#65533;>&#65533;&#65533;&#65533;^J&#65533;&#65533;k&#65533;&#1531;&#65533;x&#65533;&#65533;&#65533;&#420;&#65533;&#65533;&#65533;&#65533;-&#65533;(&#65533;&#65533;&#1745;&#65533;J&#65533;&#65533;+&#65533;&#65533;z&#65533;Q&#65533;&#769;"H&#65533;&#65533;KU&#65533;&&#633;j&#65533;&#65533;&#65533;&#24882; &#65533;<$&#65533;&#65533;&#48112;&#1753;I&#65533;&#65533;&#65533;)&#65533;&#65533;E&#65533;&#65533;&#65533;G&#65533;&#65533;e&#65533;X&#65533;&#65533;&#65533;&#65533;ckS&#65533;&#65533;&#65533;&#65533;&#65533;&#65533;&#65533;&#65533;&#65533;3&#65533;q&#65533;&#65533;&#65533;{d&#65533;&#65533;&#65533;Y&#65533;e&#65533;\&#65533;&#65533;&#65533;&#65533;i&#65533;&#65533;Z&#65533;yi&#65533;&#65533;&#65533;wK&#65533;&#65533;ps&#65533;Rh&#65533;&#65533;
&#65533;&#65533;&#65533;&M&#65533;&#23265;&#65533;	r&#65533;c&#65533;&#65533;3&#65533;&#65533;R&#65533;&#65533;&#65533;&#65533;^;&#65533;&#65533;]d"&#65533;&#65533;&0&#65533;&#65533;&#65533;G&#65533;&#65533;&#65533;MZ&#65533;&#65533;&#65533;0Zd#lX &#65533;:i&#65533;&#65533;&#65533;&#65533;&R&#65533;&#65533;&#475;&#65533;&#65533;&#65533;e0&#65533;&#65533;&#65533;`@&#65533;rK&#65533;&#750;[&#65533;&#65533;&#65533;&#65533;+&#65533;L&#65533;&#65533;&#65533;{&#456;k&#65533;J&#506;&#65533;&#65533;n&#65533;&#65533;&#47758;&#65533;&#65533;&#850;}&#65533;&#65533;h+&#65533;8&#65533;K&#65533;&#65533;&#65533;&#1850;M<&#65533;&#65533;&#65533;&#65533;&#65533;8&#65533;&#65533;vxB&#65533;J&#352;&b&#38590;&#65533;&#65533;<&#65533;f&#65533;u&#65533;h&#65533;yk&#65533;[&#65533;)T&#65533;&#833;'d&#65533;&#65533;]&#65533;&#65533;&#65533;&#1663;R&#65533;&#65533;
&#65533;&#65533;&#65533;y&#65533;&#65533;z&#65533;z&#65533;=&#65533;&#65533;A&#65533;&#65533;&#65533;7&#65533;e&#65533;&#65533;&#65533;&#65533;&#745;&#65533;&#65533;;&#65533;X&#65533;B&#65533;?&#65533;	&#65533;&#17566;&#65533;L&#65533;`&#65533;&#65533;&#65533;&#693;&#812;&#523;{&#65533;*&#65533;m&#65533;F5&#65533;<&#65533;[&#65533;&#65533;&#65533;&#65533;&#65533;&#65533;8&#65533;&#65533;&#65533;K&#65533;&#65533;LE&#65533;&#65533;&#65533;&#65533;T&#65533;z]&#65533;&#65533;i-Tk&#65533;&#53010;&#65533;&#65533;&#65533;&#65533;&#65533;&#65533;&#21008;&#65533;&#794;&#65533;&#972;+&#65533;&#65533;&#65533;&#65533;&#65533;&#65533;&#65533;l&#65533;k&#65533;&#427;&#1055;&#65533;&#65533;&#65533;&#65533;&#65533;]&#65533;&#65533;&#65533;\&#65533;&#65533;&#65533;{}=T_1&#65533;&#65533;(&#65533;vJ&#65533;&#65533;&#65533;&#65533;o&#65533;&#65533;&#65533;&#1564;fL&#65533;&#65533;J\6&#65533;[&#65533;&#1141;&#65533;&#65533;&#65533;<L&#65533;&#65533;kJvAx &#65533;&#65533;&#65533;&#65533;&#1401;&#65533;s&#65533;1+h&#65533;&#65533;&#65533;I&#65533;&#65533;&#65533;&#65533;&#460;&#1056;&#65533;&#585;<&#65533;&#65533;&#65533;&#65533;=&#65533;l&#65533;I&#1304;&#65533;&#651;&#40579;!&#65533; M&#65533;)&#65533;&#1427;j&#65533;&#65533;@&#65533;&#65533;%&#65533;&#65533;&#65533;L&#65533;Z&#65533;&#283;&#65533;&#65533;.&#982;&#65533;&#65533;&#65533;z&#65533;'&#1518;&#65533;9&#65533;G&#65533;\&#65533;B&#65533;Kx8&#65533;&#65533;	A&#65533;M&#65533;&#65533;w&#65533;&#762;&#65533;&#65533;&#65533;&#65533;&#65533;J&#65533;4-&#65533;s&#65533; &#65533;&#65533;&#65533;&#65533;um&#65533;[,&#65533;&#65533;l&#65533;wZ&#65533;{<C&#65533;a&#65533;&#65533;&#65533;&#65533;l&#65533;T&#65533;&#65533;&#65533;!n&#65533;Cj&#65533;&#157;&#65533;x&#65533;&#65533;&#65533;&#1211;&#65533;}=&#65533;D&#65533;&#1241;&#65533;&#65533;{A{&#65533;&#65533;H[&#65533;&#65533;&#65533;&#65533;&#65533;&#65533;&#65533;G&#65533;G&#65533;&#65533;~-&#65533;&#65533;&#65533;&#65533;H]&#65533;1&#65533;\H
&#65533;&#65533;&#65533;&#65533;F&#65533;&#65533; &#65533;&#1325;s[&#65533;&#65533;}&#65533;&#65533;&#65533;&#65533;&#65533;&#65533;&#65533;k&#65533;|&#65533;&#65533;<&#65533;l&#65533;&#65533;&#65533;&#65533;&#65533;&#65533;m&#1075;-&#65533;X&#65533;&#65533;Nt&#65533;&#65533;&#65533;&#65533;L&#65533;y&#1955;&#65533;&#828;m&#65533;&#65533;md&#65533;&#65533;&#65533;&#65533;&#1812;&#65533;&#65533;&#65533;&#65533;&#65533;&#65533;&#65533;&#65533;(9mtv&#65533;AM&#65533;&#65533;&#65533;=	&#863;X&#65533;vA&+&#65533;(&#65533;&#65533;&#818;g&#65533;&#892;&#65533;-&#65533;&#65533;&#65533;U&#65533;&#65533;&#65533;&#65533;&#65533;&#65533;p|&#65533;&#65533;Y&#65533;&#842;&#65533;&#65533;&#65533;[:&#65533;&#729;k&#65533;&#1737;&#65533;=&#65533;&#65533;&#65533;&#65533;&#65533;&#65533;&#65533;^&#65533;)&#65533;&#1140;-&#65533;&#65533;m	&#65533;m"q&#65533;}&#65533;&#65533;&#65533;&#65533;&#65533;&#65533;r(&#65533;&#65533;&#65533;&#1494;M&#65533;(&#65533;b&#684;U&#65533;&#65533;&#65533;&#65533;&#65533;pg&#65533;&#65533;{a&#65533;7@:&#65533;N&#65533;1G:v9u&#65533;.&#65533;&#65533;v&#65533;Y&#1102;&#65533;&#65533;7]&#65533;M&#65533;&#1069;&#65533;&#65533;&#65533;Mi&#65533;&#65533;g&#1449;J&#1262;8&#65533;&#65533;Q&#65533;&#65533;q$&#65533;&#65533;W&#65533;&#65533;&#65533;&#65533;#N&#65533;&#65533;K&#65533;&#65533;-c^&#65533;&#65533;&#1261;&#65533;2m&#65533;,H&#65533;k&#65533;&#65533;&#65533;]&#65533;1d3l&#1627;&#65533;U^Bo&#1482;&#1799;B-&#65533;V &#65533;hJ&#1929;&#65533;}&#65533;&#65533;9&#65533;>&#1701;+&#65533;a&#65533;&#65533;&#65533;&#65533;~L&#521;&#65533;&#65533;&#65533;&#65533;&#65533;<&#65533;~J&#65533;.&#65533;F&#65533;x3P&#65533;L&#65533;w&#65533;3i&#65533;&#65533;&#65533;&#65533;&#65533;&#65533;&#1607;&#65533;{4&#1858;R5&#1986;&#65533;/J&#65533;V&#65533;&#65533;&#65533;&#65533;&#65533;&#65533;&#65533;&#65533;W&#65533;!{&#65533;z&#65533;p&#65533;+&#65533;&#65533;&#1863;9&#65533;&#65533;&#24135;&#65533;.&#65533;&#65533;.&#65533; &#65533;&#65533;&#1473;&#65533;>&#65533;2&#65533;&#65533;&#65533;&#65533;&#65533;<&#65533;&#65533;&#65533;P&#65533;&#1428;&#65533;&#65533;2&#65533;&#65533;{	&#65533; >\&#65533;&#65533;&#65533;&#1720;&#65533;^&#65533;%&#65533;&#49241;&#65533;&#65533;&#65533;Q\&#65533;0&#65533;&#65533;;N.&#65533;&#65533;&#65533;\&#65533;n&#65533;&#65533;H&#65533;>&#65533;!&#65533;&#65533;7(&#65533;&#65533;&#65533; &#65533;&#65533;hz&#65533;&#65533;+&#65533;&#31089;]&#65533;&#65533;&#65533;&#65533;&#65533;&#65533;H&#65533;&#65533;4|&#53101;{`&#65533;&#65533;	&#65533;&#65533;/&#65533;K&#65533;&#65533;Z&#65533;&#65533;&#65533;$&#65533;mX&#65533;&#65533;]&#65533;=&#65533;&#65533;&#65533;&#65533;&#65533;WG&#65533;&#65533;&#65533;&#65533;~&#65533;6$&#65533;o&#65533;&#65533;>&#65533;&#65533;&#65533;b&#65533;&#65533;&#65533;7&#65533;&#65533;&#65533;&#65533;&#65533;=&#65533;&#65533;&#65533;&#65533;&#65533;&#1951;H&#65533;&#65533;&#65533;&#65533;&#65533;&#65533;&#65533;N&#65533;&#65533;&#65533;&#65533;&#65533;y&#65533;&#65533;T&#65533;&#65533;^tX&#65533;&#65533;&#65533;-&#65533;&#65533;m&#65533;&#33887;&#65533;r&#65533;&#65533;&#65533;d?&#65533;e?&#65533;&#65533;&#65533;&#65533;a&#65533;[&#65533;i&#65533;&#65533;n&#65533;&#65533;&#65533;&#65533;,&#1508;>&#35071;&#1626;&#65533;&#65533;?&#65533;&#65533;&#65533;$&#65533;95&#65533;&#65533;&#65533;&#65533;>&#65533;&#65533;&#65533;#&#65533;e+&#65533;p&#65533;n&#65533;&#65533;&#65533;v>&#65533;VN&#65533;"l&#65533;CL&#65533;&#65533;K&#65533;<&#65533;&#202;;&#65533;&#65533;&#65533;&#43325;b'&#65533;&#65533;*&#65533;&#65533;Q&#65533;&#65533;g;&#65533;&#65533;}&#65533;&#1640;&#65533;&#65533;&#65533;&#65533;,&#65533;|}&#65533;6\&#65533;&#65533;&#65533;&#65533;&#65533;&#65533;&#65533;&#1165;?q&#65533;&#65533;H&#65533;&#65533;/8&#65533;&#65533;&#65533;&#65533;&#65533;&#65533;&#65533;&#65533;&#65533;&#65533;&#65533;'&#65533;&#65533;/\3U&#65533;&#65533;&#65533;&#65533;`&#65533;&#65533;&#65533;&#65533;&#65533;&#65533;&#65533;V&#65533;&#65533;&#65533;&#65533;^&#65533;&#65533;&#65533;|&#65533;&#65533;&#65533;&#65533;&#65533;`&#65533;&#65533;n&#65533;&#65533;3&#65533;&#65533;&#65533;&#65533;&#65533;&#65533;&#65533;&#65533;&#624;&#65533;&#65533;	&#848;&#65533;&#65533;&#558;&#65533;&#65533;&#65533;&#65533;&#65533;&#65533;&#65533;&#645;&#65533;&#65533;e&#65533;&#65533;&#65533;&#65533;&#65533;&#12209;&#65533;&#65533;&#65533;&#65533;&#65533;&#65533;&#65533;&#65533;&#65533;&#65533;&#65533;&#65533;&#65533;(%&#65533;&#65533;&#65533;&#65533;&#65533;&#65533; &#65533;&#65533;p&#65533;&#65533;&#65533;V&#65533;V&#65533;Z&#65533;&#65533;1&#65533;&#65533;&#65533;&#65533;S1&#65533;&#236;&#65533;F{&#65533;&#1413;&#65533;&#65533;&#65533;A(&#65533;i&#65533;c&#65533;&#1889;{&#65533;X&K&#65533;&#65533;&#26779;-&#65533;=&#65533;H&#65533;WB]&#65533;&#842;8&#65533;&#65533;D}&#65533;&#65533;&#65533;*&#65533;(&#36102;\&#65533;93j&#551;&#65533;D&#1122;&#65533;&#65533;&#65533;9&#65533;&#1188;y&#65533;
&#65533;&#65533;Pt`G&#65533;M&#65533;&#65533;,1&#65533;&#65533;
&#65533;&#65533;&#65533;&#65533;.O&#65533;P&#65533;&#65533;&#65533;&#65533;o&#227;B&#65533;5&#65533;Tk&#1559;&#65533;&#65533;&#65533;`[8&#65533;-&#65533;]yB&#65533;&#47953;&#65533;p&#65533;p"q<r&#65533;f&#65533;8k&#640110;+-_Mm&#1717;&#65533;&#65533;y&#65533;^&#65533;&#65533;6&#65533;
O&#65533;<&#1574;rIrvmY&#65533;b&#65533;&#65533;&#65533;v<<x#&#65533;&#65533;V&#65533;&#65533;&#65533;ZV&#65533;&#65533;t&#65533;&#1391;/G&#65533;P&#65533;&#65533;&#65533;&#65533;/(&#65533;&#65533;_&#65533;&#65533;&#491;_V&#65533;/&#65533;&#65533;&#54490;&#65533;&#65533;&#65533;{&#65533;*&#2023;&#65533;&#65533;&#65533;y&#65533;p&#65533;&#65533;VO&#65533;&#1396;&#1537;0e"Ip6&#65533;4&#65533;L&#65533;`DhX&#65533;{&#65533;u&&#65533;O&#65533;&#65533;&&#65533;K&#65533;&#374;Zx&#65533;'i&#65533;&#65533;SR7&#65533;e&#65533;r&#65533;&#65533;&#65533;X&#65533;&#65533;&#65533;~&#65533;&#65533;&#65533;&#65533;&#65533;&#65533;(&#65533;8&#65533;x&#65533;62&#65533;`@&#65533;&#65533;&#1930;&#65533;%&#65533;&#65533;&#65533;ek(&#65533;&#65533;aVm&#65533;&#65533;_e&#65533;&#373;!&#65533;B&#65533;(f&#65533;A&#951;&#65533;b&&#65533;&#65533;
nVe&#65533;1&#65533;&#65533;p&#65533;<&#349;Y&#65533;&#65533; &#65533;&#65533;)&#65533;&#65533;Ph&#65533;%b&#65533;&#65533;|&#65533;&#1929;&#65533;&#65533;H&#65533;*W!h&#65533;T&#65533;&#1815;&#65533;&&#65533;cvY&#65533;&#65533;X&#65533;p5Z&#65533;&#65533;=J&#65533;&#65533;1&#65533;&#65533;%&#65533;&#65533;*&#22698;&#65533;&#65533;&#26755;&#65533;&#65533;o&#65533;v&#65533;<n&#65533;&#65533;&#65533;0e&#65533;if&#65533;&#65533;.v&#65533;&#65533;x&#65533;W5&#65533;9&#65533;!w"kICD&#65533;G&#65533;c">&#65533;&#39303;v&#1299;}&#65533;&#65533;J&J&#65533;,-&#65533;
&#65533;z&#65533;x+&#65533;&#65533;&#65533;&#65533;&#65533;&#65533;&#47335;X)&#65533;+&#65533;&#65533;n&#65533;A&#65533;&#65533;z&#65533;&#65533;&#65533;j7%|&j&#65533;+/&#65533;&#65533;&#65533;J&#65533;&#65533;&#65533;M&#65533;&#34578;&#65533;9&#65533;t&#65533;H{&#31966;&#65533;&#65533;&#65533;u&#65533;&#65533;S&#1863;&#65533;&#65533;~D&#65533;i1J&#65533;#b&#65533;!/&#40083;&#9967;0&#65533;)&#65533;&#65533;
w&#65533;&#65533;&#65533;&#65533;&#65533;&#65533;Us0&#65533;lj&#65533;&#65533;&#65533;&#65533;t&#65533;&#65533;p|&#65533;&#65533;&#65533;'&#65533;W&#65533;&#65533;qQ:{&#65533;&#65533;qWLud&#65533;z&#65533;&#65533;<!v&#65533;&#65533;&#65533;,&#65533;&#65533;}&#65533;6&#65533;&#65533;&#65533;&#65533;&#65533;&#65533;6j6C&#1942;&#65533;&#65533;&#65533;4+<l&#65533;r&#65533;&#65533;&#65533;&#65533;&#65533;&#65533;$&#65533;&#65533;&#65533;&#65533;&#65533;&#65533;vj&#65533;&#65533;&#633;=/&#1114;&#65533;&#65533;&#65533;&#65533;W&#1909;&#1458;&#65533;U&#65533;&#1446;&#65533;&#65533;u0&#65533;&#65533;&#65533;>A&#65533;&#65533;&#65533;&#65533;&#65533;&&#65533;&#65533;&#65533;&#65533;&#65533;&#65533;&#65533;l&#65533;&#65533;&#65533;S)&#65533;&&#65533;&#65533;&#65533;&#65533;&#65533;D&#65533;&#65533;&#65533;&#65533;&#65533;&#65533;	&#65533;N&#65533;C&#65533;v&#65533;&#65533;&#65533;9>s&#65533;P&#65533;+&#65533;&#65533;gj&#65533;&#65533;:]-&#65533;&#65533;c&#65533;*&#65533;&#65533;&#65533;y;&#65533;&#65533;&#65533;&#65533;&#65533;&#65533;&#65533;&#65533;&#65533;?&#65533;\&#65533;&#65533;/&#65533;&#65533;&#65533;&#65533;=&#65533;cpV[&#1589;&#65533;r&#65533;&#65533;i&#65533;3&#65533;rZh&#65533;&#65533;J(H\_&#65533;U
&#65533;&#65533;&#65533;7&#65533; &#65533;&#65533;&#65533;2\Pw&#65533;"&#65533;&#65533;0&#65533;>&#65533;,}&#65533;Y&#65533;j&#65533;#&#65533;&#65533;&#966;C&#65533;b&#65533;<W&#65533;	&#65533;y &#65533;&#65533;&#65533;-&#65533;&#65533;&#65533;D&#1283;&#65533;&#1718;&#65533;&#65533;&#65533;mkON&#65533;&#65533;&#65533;&#65533;C7"&#65533;&#65533;&#65533;[&#65533;&#65533;&#65533;&#793;&#65533;&#65533;&#65533;&#65533;L&#65533;<;&#65533;w&#65533;&#65533;&#65533;AOl9A&#65533;J&#65533;&#65533;r
&#65533;@&#65533;&#65533;lv9&#65533;&#65533;p{=[V&#65533;8;&#65533;&#65533;&#65533;m&#65533;J &#65533;H5&#65533;~&#65533;S&#1174;&#65533;&#65533;wy&#65533;&#65533;_&#65533;&&#65533;d&#65533;MQ?&#65533;Tw&($
&#65533;B;c&#65533;&#65533;(&#65533;&#65533;&#65533;Kvh&#65533;R&#65533;5&#65533;&#65533;&#333;/#&#65533;&#65533;&#1943;&#65533;9&#65533;i&#65533;X|&#65533;&#65533;&#65533;#
&#65533;&#65533;HK&#65533;-Y&#65533;&#65533;G,&#65533;&#65533;&#65533;K&#65533;&#65533; &#65533;&#65533;&#65533;&#65533;2a&#65533;$&#65533;&#65533;&#65533;:&#65533;8&#65533;&#65533;&#65533;&#65533;c&#65533;&#65533;&#605;|&#65533;&#65533;P&#65533;N&#65533;"y&#65533;&#65533;&#65533;{g&#65533;3&#65533;&#65533;K&#65533;&#65533;r&#65533;)&#65533;9D&#65533;&#65533;ry&#65533;&#65533;&#372;`&#65533;&#65533;[1&#65533;'&#65533;&#65533;&#65533;'&#65533;eR&#65533;Q&#65533;X&#65533;&#65533;ea&#65533;M&#65533;&#65533;&#1311;&#65533;&#65533;&#65533;&#65533;&#65533;}SV7&#65533;&#65533;Gu&#65533;h&#65533;&#65533;(&#65533;&#65533;QC&#65533;&#65533;e&#65533;&#65533;&#65533;BQ&#65533;r&#65533;pc&#65533;8&#65533;&#473;3&#336;&#65533;&#65533;gk&#65533;&#65533;p&#65533;rz&#65533;T&#1288;^"C&#65533;&#65533;&#65533;&#65533;S&#65533;[U&&#65533;&#65533;|&#65533;q&#65533;&#65533;&#65533;D.&#65533;&#65533;N&#65533;_&#65533;ldX&#65533;y0&#65533;F	&#65533;&#65533;&#65533;&#65533;n&#65533;LP&#65533;&#65533;&#65533;n&#65533;)U}&#65533;&#65533;q&#65533;L&#65533;6&#65533;:&#65533;&#65533;{&#65533;&#65533;&#65533;&#65533;&#65533;&#479;r&#1325;&#65533;&#65533;b9L&#65533;-&#65533;s&#65533;M&#65533;&#65533;&#65533;GC&#65533;M&#65533;&#65533;&#65533;&#65533;fH&#65533;&#65533;&#65533;"&#65533;&#1071;&#65533;BH]&#65533;D&#65533;fskED*YO&#65533;&#302;&#65533;	&#65533;I&#65533;&#65533;V&#65533;U&#544;&#7090;=B&#65533;&#65533;<&#65533;~j46&#65533;&#65533; ;S&#65533;^&#65533;]&#65533;&#65533;&#65533;]&#65533;Z&#65533;&#65533;&#65533;&#65533;l&#65533;.VvI&#65533;&#65533;n&#65533;aB&#65533;g&#65533;&#65533;&#712;*4&#65533;&#65533;&#65533;&#65533;&#65533;&#65533;}`&#1332;&#65533;$&#65533;X#&#65533;Z&#65533;&#65533;&#700;&#65533;&#65533;&#65533;m&#65533;kEUF&#65533;l&#65533;m,5w&#65533;L&#65533;&#65533;z&#65533;&#65533;&#65533;<1(&#65533;8&#65533;&#292;R&#65533;&#65533;`&#746;&#65533;&#65533;&#1209;&#65533;3&#65533;&#65533;&#65533;&#65533; R&#65533;quT1&#65533;&#65533;&#758;&#65533;&#65533;=fJ&#65533;&#65533;S&#65533;&#65533;&#484;&#65533;&#65533;r&#65533;9&#1422;&#65533;U&#65533;k-&#65533;5&#65533;^H&#65533;/&#65533; _@&#65533;&#65533;&#65533;_w&#65533;&#1797;&#65533;O&#65533;&#65533;&#65533;Z&#65533;&#65533;&#65533;f&#811;^&#65533;&#65533;&#65533;&#65533;5&#65533;6&#65533;dQ&#65533;&#65533;F/vR
&#901;Z&#65533;&#65533;C&#65533;&#65533;&#65533;P&#65533;&#65533;&#1099;uH&#65533;&#65533;W&#65533;2&#65533;e&#1542;&#65533;lI&#830;8&#65533;C&#65533;&#65533;&#65533;&#65533;;gg&#1329;&#65533;&#65533;&#65533;&#65533;zTg:&#65533;&#65533;&#65533;-&#65533;u&#65533;+&#65533;{&#65533;&#65533;#&#65533;}&#65533;&#65533;39&#65533;]&#65533;l&#65533;&#65533;&#65533;'J&#65533;&#65533;&#65533;&#65533;\S&#65533;@h&#65533;\i&#65533;&#1717;a*c&#65533;>Bg8&#65533;&#65533;
&#65533;VW&#65533;F[&#65533;b&#65533;v&#65533;3&#65533;&#65533;&#65533;r&#65533;L&#65533;&#65533;>&#65533;z@&#65533;~&#65533;&#65533;@&#65533;&#65533;&#65533;W&#65533;&#65533;Do*&#65533;Mv&#65533;*c&#65533;d&#65533;&#665;Q&#65533;c&#65533;,[&#65533;&#65533;AI&#65533;&#65533;&#65533;&#7045;}&#2003;&#65533;Z&#65533;&#65533;wPE&#65533;&#65533;&#65533;&#65533;&#311;=&#65533;G&#65533;[&#65533;v&#65533;&#65533;&#950;nn&#866;;a&#65533;v&#65533;1B}&#65533;&#65533;&#65533;&#65533;cso&#65533;&#65533;es&#65533;&#65533;gbq.&#65533;.&#1852;&#65533;&#65533;&#65533;&#65533;&#65533;&#65533;&#65533;&#65533;R&#65533;&#65533;-&#65533;&#65533;&#65533;&#1494;&#65533;n&#65533;56>&#65533;&#65533;&#65533;&#65533;&#65533;gnf&#65533;&#65533;;&#65533;&#65533;&#65533;(W&#65533;&#65533;&#65533;&#65533;jZ&#1334;&#1379;&#65533;&#65533;&#65533;Z&#65533;&#1692;&#65533;{&#65533;o&#65533;&#65533;c\q>&#65533;&#65533;7&#65533;&#65533;&#65533;k&#65533;&#65533;&#65533;&#1075;&#65533;&#65533;|&#65533;c&#65533;~V&#65533;&#65533;&#65533;&#65533;&#65533;+&#65533;}&#65533;3c&#1825;7&#65533;7-]Y&#65533;;&#65533;=&#65533;n[[&#65533;<&#65533;&#65533;&#65533;f&#65533;p&#65533;U&#65533;&#65533;Ib&#65533;&#998;&#65533;&#65533;&#1161;&#1905;S&#692;&#65533;&#65533;&#65533;&#65533;&#65533;&#65533;&#65533;&#65533;&#65533;&#65533;&#65533;&#65533;o&#65533;e&#65533;.&#65533;D&#65533;;O&#65533;&#65533;[&#2017;B&#65533;4&#65533;&#65533;&#65533;%&#65533;y&#65533;&#65533;&#65533; &#65533;&#65533;&#65533;_9&#65533;&#65533;Kkvk&#65533;&#65533;&#65533;&#65533;u=&#65533;1&#65533;5&#65533;&#65533;&#65533;:&#65533;&#65533;FFw&#65533;2&#65533;^&#65533;Ts&#65533;&#65533;&#65533;&#65533;D&#65533;&#65533;&#65533;&#65533;^[s6&#65533;o*&#65533;&#65533;^&#913;&#65533;&#1906;&#65533;:&#65533;&#65533;&#65533;[&#65533;?&&#65533;&#65533;c&#65533;&#65533;&#65533;&#65533;&#65533;&#65533;p&#65533;
&#65533;&#65533;&#65533;&#65533;*&#65533;0&#65533;P&#65533;I&#65533;&#65533;&#65533;&#65533;&#65533;<&#65533;&#65533;&#65533;&#65533;B&#65533;0V&#65533;&#65533;~.&#65533;{+&#65533;&#65533;&#65533;&#65533;I.&#65533;v&#65533;g&#65533;&#65533;}&#65533;Fj&#65533;&#65533;|	&#65533;3[i&#1926;&#65533;gvQ&#65533;u&#65533;&#65533;y`Fg&#65533;'&#65533;&#65533;&#65533;.qn&#65533;Q&#65533;gg&#65533;_Kg] &#65533;,&#65533;&#65533;H&#65533;6F&#65533;&{%\7e7&#65533;V@T&#65533;GY;&#65533;2s&#65533;ft&#65533;&YCsh&#65533;&#65533;&#65533;&#65533;q/PGEUb&#65533;&#65533;&#65533;y&#65533;U&#65533;&#65533;g&#65533;h@q&#65533;p&#65533;&dtj&#65533;&#65533;&#65533;.ug'+S9&#65533;<&#65533;&F&#65533;au&#65533;z5DW&#65533;&#65533;&#65533;e&#65533;w&#65533;C|\&#65533;cB&#65533;d&#65533;&#65533;~&#65533;&#65533;x&#65533;&#65533;9	vx&#65533;g&#65533;&#452;F&#65533;M&#65533;g}57&#65533;&#65533;&#65533;&#65533;&#65533;6FR&#65533;dhl&#65533;&#65533; &#65533;/E&#65533;&#65533;.&#65533;&&#65533;&#65533;&#65533;3U&#65533;|5&#65533;_E<&#65533;xG&#65533;i&#1559;y&#65533;i!3tl&#65533;v&#65533;W&#65533;&#65533;&#65533;D&#65533;&#65533;&#65533;&#65533;v&#65533;#&#65533;GNh&#65533;|&#65533;mW8kE&#65533;hX}&#65533;&#65533;k&#65533;6[WsBx{r&#65533;&#65533;V&#65533;i&#65533;&#65533;h&#65533;7&#65533;&#65533;h8a&#65533;&#65533;gh&#1483;/&#65533;W`7B&#65533;m&#65533;E5&#65533;&#1408;n[&#65533;&#448;9&#65533;&#65533;&#65533;&#65533;&#65533;&#65533;p=}&#65533;&#65533;&#65533;H&#65533;&#1271;nlCe&#65533;&#65533;g&#65533;Gx&#65533;8Yc&#65533;8F<&#29352;&#65533;l&#65533;q&#65533;&#65533;<M&#65533;Kqf30H&#65533;g&#65533;Gw&#65533;&#65533;q&#65533;&#65533;|&#65533;&#65533;&#50316;)n&#65533;&#65533;&#65533;&#65533;a&#65533;u&#65533;(&#65533;&#65533;&#65533;&#65533;&#65533;x&#65533;&#65533;t	9&#65533;&#65533;V&#65533;&#65533;&#65533;&#65533;&#728;_0&#65533;T&#65533;pUnm&#65533;>4&#65533;&#65533;&#65533;&#65533;L&#65533;q&#65533;&#65533;&#65533;o4w2&#65533;&#65533;Is&#65533;&#65533;rxn_&#65533;iqXa&#65533;&#65533;lHH)&#65533;&#65533;&#65533;&#65533;&#65533;H&#65533;&#65533;&#519;&#1670;&#65533;!&#65533;`e&#65533;P7yp&#65533;0&#65533;&#65533;&&#65533;&#65533;[&#65533;&#65533;c&#65533;\T&#65533;&#65533;&#65533;&#65533;&#65533;&#65533;f&#65533;&#65533;FaKy&#65533;.Ihti&#65533;o>8&#65533;M&#1606;&#65533;&#1623;k&#65533;&#1543;%Y}&#1512;&#65533;&#65533;)&#65533;i&#65533;?&#65533;=&#65533;&#531;&#65533;86&#65533;&#65533;&#65533;&#65533;&#65533;h&#65533;&#65533;>&#468;+32A&#65533;fK7&#65533;1H&#65533;&#65533;aG&#1615;&#65533;&#65533;Ns&#65533;_&#65533;`&#65533;&#65533;&#65533;&#65533;&#65533;&#65533;&#65533;,yyz&#65533;&#65533;(&#65533;d&#65533;&#65533;&#65533;&#65533;lY&#65533;&#65533;&#65533;'6&#65533;&#25089;&#25440;HY&#537;[{f`|&#65533;g`&#65533;Y&#65533;&#65533; |w&#65533;$&#65533;&#65533;z&#65533;&#194;&#65533;)Z0&#65533;&#65533;&#65533;&#65533;~b&#65533;i&#65533;aV&#65533;&#65533;H&#65533;&#65533;&#65533;(&#65533;&#65533;Sj&#65533;&#65533;&#65533;W&#65533;&#65533;y&#65533;&#65533;&#65533;Z&#65533;&#65533;&#60804;&#65533;'_&#65533;Y|&#65533;HuN'&#65533;&#65533;h&#65533;&#65533;)\{&#65533;U&#65533;&#65533;;XG&#65533;&#65533;z&#65533;&#65533;?&#65533;r&#65533;#E&#65533;&#65533;&#65533;&#65533;&#65533;TPX&#65533;&#65533;&#593;&#65533;t&#65533;&#65533;s&#65533;&#65533;&#65533;r&#65533;&#65533;&#65533;9&#65533;+&#1683;I&#543;&#65533;U&#65533;v&#65533;&#65533;&#65533;&#65533;&#65533;7 &#65533;Y&#65533;&#65533;&#65533;v&#65533;m&#65533;Y&#65533;_&#65533;&#65533;&#4682;&#65533;F&#65533;pY&#65533;Y&#65533;&#65533;r&#65533;&#65533;v9&#65533;6&#65533;@&#65533;Y&#65533;uua&#65533;Z&#65533;&#65533;,:&#65533;&#65533;H&#65533;-Jv&#14914;
&#65533;&#65533;i&#65533;J&#65533;&#65533;&#65533;&#65533;&#65533;J&#65533;IA&#65533;&#1422;&#65533;&#65533;[Z&#65533;&#65533;	&#65533;&#65533;&#65533;=&#65533;&#65533;A&#65533;b&#65533;&#65533;&#65533;&#65533;&#65533;&#65533;&#65533;&#65533;d&#65533;@lC&#65533;&#65533;a&#65533;&#65533;]:&#65533;&#65533;7&#65533;&#65533;&#65533;&#65533;&#65533;&#65533;Dby&#65533;_&#65533;&#65533;k&#65533;^&#65533;&#65533;&#65533;&#65533;&#65533;&#65533;k~:&#65533;?&#65533;J&#65533;&#65533;&#65533;f&#1109;t&#65533;&#65533;&#65533;v&#65533;&#385;P/&#362;&#65533;&#65533;}bxzW&#1672;&#65533;&#65533;&#65533;&#65533;&#677;&#65533;i&#65533;uz&#65533;3&#65533;M&#65533;&#65533;&#65533;&#65533;&#65533;vP&#65533; D"GZ&#65533;&#65533;G&#1443;m&#65533;&#65533;&#132;&#65533;&#65533;g&#65533;&#65533;
d&#65533;&#65533;t&#65533;Z:|&#65533;>9&#65533;D&#604;*&#65533;&#1682;&#65533;&#16937;&#65533;*J7&#65533;&#65533;&#65533;&#65533;&#65533;j&#65533;&#65533;z&#65533;XY&#65533;k&#65533;e&#1882;&#65533;&#65533;z&#65533;&#43001;&#65533;&#65533;Y&#550;r&#65533;#&#65533;&#65533;
&#65533;&#1062;&#65533;*&#65533;&#65533;U&#65533;a{&#65533;	tq&#65533;&#65533;&#65533;*&#65533;&#65533;&#663;&#65533;Z&#65533; I&#65533;&#65533;&#65533;&#65533;(&#65533;&#65533;+&#65533;&#65533;:&#65533;&#65533;&#65533;&#65533;e&#65533;T&#65533;&#65533;}&#65533;4&#65533;&#65533;WSo*&#65533;&#65533;&#65533;&#65533;&#65533;&#65533;&#65533;K&#65533;jT2&#65533;{/*^I&#65533;6K&#65533;&#1191;&#65533;&#65533;U}iq&#65533;*!+&#65533;^
&#65533;&#65533;&#65533;o&&#65533;&#65533;&#1713;F&#1651;&#810;v&#65533;&#65533;&#65533;&#65533;&#65533;KS&#387;&#65533;&#31313;&#65533;&#65533;A{&#65533;&#65533;&#65533;&#65533;p&#65533;&#65533;&#65533;&#65533;)&#65533;/&#65533;$&#65533;)r z&#65533;Mc&#65533;&#65533;&#65533;x&#65533;SY &#65533;&#65533;@x&#744;&#65533;*&#65533;}1M&#65533;T&#65533;|[&#65533;&#65533;9&#424;#Yc&#65533;&#58861;f&#65533;&#65533;&#65533;s&#65533;*q&#65533;l&#65533;mw&#65533;{K&#65533;L&#65533;&#65533;]i&#65533;&#65533;&#65533;n&#65533;&#65533;&#65533;	&#65533;fK&#65533;&#65533;&#1639;&#65533;~&#65533;f&#65533;&#1641;ZP[T&#65533;k~&#65533;#	&#65533;N&#65533;&#65533;.%zK&#65533;8&#65533;{x&#65533;&#65533;;=&#65533;&#1702;&#65533;Z&#65533;&#65533;&#1686;&#65533;&#1396;&#65533;&#65533;&#65533;&#65533;&#65533;~&#459;Z&#65533;\kKml+&#65533;&#65533;Y&#65533;F&#65533;&#65533;&#65533;F&#65533;~G&#65533;&#65533;&#65533;&#65533;&#65533;&#65533;&#65533;h&#65533;&#65533;V&#65533;&#65533;&#65533;&#65533;&#65533;&#65533;&#65533;}&#65533;0o&#65533;x&#65533;&#65533;&#641;g&#65533;&#65533;&#65533;xw&#65533;&#745;&#65533;&#65533;A&#65533;p&#65533;&#65533;&#65533;D&#65533;&#65533;s&#65533;&#65533;&#65533;&#65533;jEk&#65533;&#65533;[&#65533;:&#1661;@Jo!e5j&#65533;d&#65533;&#65533;&#65533;&#1667;Iy|&#65533;&#65533;J&#65533; &#65533;&#65533;&#65533;[&#65533;(&#1785;y&#65533;&#65533;&#65533;^[&#65533;&#65533;{#&#65533;4&#65533;P&#65533;m&#65533;&#65533;&#40697;&#65533;&#65533;f&#65533;&#65533;Z&#65533;3&#667;&#65533;&#65533;&#65533;:&#65533;S&#65533;Z&#65533;&#65533;z&#65533;0*\&#65533;|&#65533;L&#65533;&#65533;+z&#65533;+&#65533;&#65533;q&#65533;&#65533;&#65533;s&#65533;&#65533;&#65533;&#45019;&#65533;&#65533;K*&#65533;&#65533;&#65533;&#65533;&#65533;&#65533;&#65533;&#65533;4&#65533;&#65533;	&#65533;&#65533;&#65533;&#65533;*&#65533;&#65533;J&#65533;&#65533;&#65533;&#65533;&#65533;&#65533;AK|&#65533;&#65533;z&#65533;&#65533; &#65533;G&#65533;,E&#65533;x&#65533;/|&#65533;&#309;+&#65533;$&#65533;&#65533;F
&#65533;EI&#65533;"<&#65533;  !&#65533;   ,    ?C &#65533;&#65533;a&#65533;&#65533;j&#65533;&#65533;b&#65533;r&#65533;&#65533;&#65533;&#65533;&#65533;&#65533;&#65533;&#65533;:&#65533;&#65533;&#65533;&#65533;&#65533;&#65533;&#65533;&#65533;&#65533;&#65533;&#65533;	>&#65533;&#65533;&#65533;&#65533;&#65533;&#65533;&#65533;	&#65533;&#65533;&#65533;&#65533;&#65533;&#65533;&#65533;&#65533;&#65533;&#65533;&#65533;&#65533;&#65533;&#65533;&#65533;	&#65533;U&#65533;Ih&#65533;&#65533;&#65533;&#65533;&#565;&#782;&#633;&#65533;&#65533;#&#65533;&#1650;&#65533;&#65533;y&#65533;&#65533;&#65533;&#65533;&#65533;&#65533;&#65533;&#65533;&#65533;'&#65533;&#65533;&#65533;&#65533;&#65533;&#65533;&#65533;E&#65533;t&#65533;&#65533;&#65533;&#65533; &#65533;&#65533;T&#65533;A& f`   &#65533;&#65533;y &#65533;&#65533;(0&#65533;&#65533;&#65533;d&#65533;&#65533;&#65533;&#65533;<&#65533;|0Cb&#65533;&#65533;'&#65533;\&#65533;&#65533;&#65533;&#65533;t&#65533;C&#65533;&#65533;&#594;	?&#65533;&#65533;&#65533;3eO&#65533;>k&#65533;d&#65533;of&#859;8&#65533;&#65533;4&#65533;T'O&#65533;A&#65533;&#65533;&#65533;Q&#65533;&#65533;o&#65533;&#65533;zk&#65533;&#65533;&#65533;&#65533;yk&#65533;VJZ&#65533;&#1716;"&#65533;Nj&#65533;&#65533;z(&#65533;&#65533;&#1387;&#65533;&#65533;&#65533;j&#65533;,#KPse4I&#65533;E&#65533;vX&#65533;[&#65533;&#65533;A&#65533;&#50034;Y&#65533;&#65533;/&#65533;k&#65533;&#65533;&#65533;6%yXQ&#65533;&#65533;~&#65533;&#65533;Na8&#1696;&#852;c^&#65533;I&#65533;v&#65533;Gp&#1837;&#65533;0&#803;Iy&#65533;&#65533;Z&#65533;&#65533;K{G&#65533;$&#65533;<&#65533;&#65533;&#65533;@&#65533;Kg&#65533;r&#65533;T&#65533;&#65533;5d_&#65533;&#65533;)&#65533;)aK&#65533;&#65533;:&#65533;i&#65533;&#65533;&#410;&#65533;&#65533;V&#65533;|%&#65533;&#65533;&#65533;&#65533;&#65533;&#65533;&#65533;O&#65533;?&#65533;F&#1314;&#65533;&#65533;&#65533;VW+&#65533;&#65533;5&#65533;&#65533;&#65533;&#65533;`%&#65533; &#65533;ahX&#65533;E&#65533;0&#65533;&#65533;Ta&#65533;=&#65533;&#65533;&#65533;y4DY#&#65533;U&#65533;	&#65533;!&#65533;&#65533;&#65533;&#65533;".[&#65533;&#65533;Ln&#65533;((&#65533;%&#65533;&#65533;F&#65533;i&#65533;&#65533;&#65533;n5&#65533;&#65533;&#65533;l&#65533;Y&#65533;c&#65533;m&#65533;&#65533;o&#65533;&#65533;F&#65533;k&#65533;tR&#65533;gw&#65533;qWeT&#1349;)&uE&#65533;&#1881;&#65533;U&#65533;&&#65533;&#65533;eI&#65533;yp&#65533;&#65533;&#65533;}&#65533;&#65533;}&#65533;&#65533;uK&#65533;(&#65533;`&#65533;q&#65533;^~&#65533;&#65533;&#65533;_&#65533;t&#65533;&#153;]&#65533;'&#65533;&#65533;&#65533;R&#65533;&@3L(n&#65533;&#65533;&#65533;P&#65533;&#65533;&#65533;w&#65533;&#65533;b7&#65533;,H&#65533;
Z"s&#65533;&#65533;&#1610;&#65533;&#65533;j&#65533;&#65533;&#65533;&#65533; &#711;n&#65533;&#65533; 8&#65533;q&#65533;&#65533;5&#65533;&#65533;c&#65533;q&#65533;&#65533;S&#65533;&#65533;&#979;O&#65533;#&#65533;&#65533;&#1435;F&#65533;z%L&#65533;&#65533;&#65533;&#65533;?-I&#65533;)!&#65533;&#65533;wL&#65533;&#65533;&u&#65533;]	&#65533;M&#65533;&#129;&N&#1969;&#65533;-y&#65533;&#1355;^&#65533;&#65533;&#65533;'W&#65533;n&#65533;E &#65533;&#65533;&#65533;&#65533;(`&#65533;&#65533;&#65533;&#25174;&#65533;&#65533;&#65533;&#65533;&#65533;&#65533;(&#65533;&#65533;<&#65533;&#65533;&#65533;&#65533;&#65533;ECH&#65533;&#65533;-&#65533;&#65533;&#65533;3&#65533;j&#65533;X&#65533;&#65533;&#65533;1&#65533;v&#65533;&#65533;j&#300;&#65533;*2&#65533;&#65533;&#65533;/&#65533;s&#65533;&#65533;&#65533;&#65533;&#65533; &#65533;&#65533;Dc&#65533;&#65533;\4&#65533;&#65533;,&#65533;*&#65533;<&#65533;>;l&#65533;&#65533;&#65533;&#65533;&#65533;&#65533;6m&#65533;\;Y&#65533;nH+d&#65533;Q&#65533;&#65533;Z&#65533;&#65533;J&#65533;&#65533;&#1425;i&#65533;&#65533;=-%&#65533;&#65533;&#65533;KS&#65533;&#65533;&#65533;k&#65533;&#65533;&#65533;&#65533;1&#65533;&#1992;&#65533;&#65533;p&#65533;&#65533;-9&#65533;-&#65533;j&#65533;w&#65533;/<&#65533;&#65533;F1\&#65533;+&#65533;!)(&#65533;l&#65533;&#65533;&#65533;2i&#65533;S &#65533;d&#65533;&#65533;+&#65533;&#65533;&#65533;+.&#65533;&#65533;&#65533;m&#65533;:<&#65533;&#65533;&#65533;9&#65533;&#65533;;g&#65533;&#65533;.&#65533;E&#65533;F&#65533;	C&#65533;*&#65533;g&#65533;&#1838;&#65533;&#65533;G&#1926;j=dxl&#65533;&#65533;0[&#65533;&#65533;KQO&#65533;Q&#65533;<&#65533;&#65533;&#65533;S&#65533;&#65533;#7&#65533;&#65533;%o&#65533;>&#65533;&#65533;&#65533;R\&#65533;/xm&#65533;}&#65533;u&#65533;&#65533;]&#65533;&#65533;r&#65533;,&#65533;&#65533;&#65533;}&#65533;&#65533;&#65533;H&#65533;&#65533;@T&#65533;
&#65533;s &#65533;0&#65533;q&#65533;&#65533;&#65533;6(&#65533;P $ &#65533;&#65533;G &#65533;]&#65533;&#65533; 9&#65533;0t*J&#65533;C3&#11361;&#65533;&#65533;&#65533;C&#1344;0&#65533;&#65533;&#65533;h&#903;=^	D&#65533;&#65533;s&#65533;&#65533;Zy X&#65533;&#65533;Q&#65533; &#65533;YHLx@E&#65533;l&#65533;{X&#65533;"F&#65533;&#65533;&#65533;.~-|&#65533;S&#65533;&#65533;&#65533;>&#65533;&#65533; *q
J&#65533;c.&#65533;e&#65533;&#65533;&#65533;cI&#65533;#&#65533;v&#65533;&#65533;$&#65533;&#65533;&#65533;&#65533;&#65533;X&#65533;7&#65533;&#65533;^&#65533;x\&#65533;*&#65533;A&#65533; \t&#65533;"&#65533;8&#65533;&#65533;&#65533;&#256;*&#65533;8ddrTX&#65533;4&#65533;N&#65533;&#65533;&#65533;Dt9&#65533;&#65533;\Q@&#65533;&#65533;sja&#65533;  &#65533;&#200;	:&#65533;&#18318;&#65533;8~&#65533;,s&#65533;&#65533;p&#65533;(&#65533;&#65533;*&#65533;&*<&#65533;;XMb&#1419;&#65533;&#1412;&#1283;&#65533;<Q &#65533;&#65533;&#65533;&#65533;*Z|^_&#65533;`&#65533;&#65533;&#65533;&#65533;/&#65533;&#65533;&#65533;y&#65533;G&#65533;3~&#65533;~id&#65533;&#65533;&#65533;8&#65533;4&#65533;O9s&#65533;&#65533;<&#65533;&>&#65533;&#65533;&#65533;d&#65533;,&#65533;&#65533;&#65533;&#65533;&#65533;&#65533;,&#65533;u&#65533;8&#65533;&#65533;L&#65533;B#&#65533;&#65533;4&#65533;S&#65533;''&#65533;&#65533;&#1097;&#65533;&#65533;&#65533;&#65533;&#65533;&#65533;A&#677;2R&#65533;&#65533;&#65533;&#65533;.&#65533; Y.c&#65533;&#65533;I}U&#65533;&#65533;&#65533;&#65533;i.q+b&#65533;&#65533;F&#65533;+&#65533;&#1440;&#65533;&#65533;f6&#65533;hNJ~&#653;cm&#65533;Z&#65533;D&#65533;Z&#65533;(&#65533;S&#65533;y&#65533;&#65533;K&#649;&#65533;&#65533;4%&#65533;&#65533;&#65533;&#65533;&#65533;&#1554;&#65533;w"e\k&#65533;&#65533;&#65533;&#65533;7|Nm&#65533;&#65533;&#65533;?&#65533;&#65533;I&#65533;&#65533;p5&#65533;&#65533;Z&#65533;&#65533;&#65533;+oP |&#65533;&#65533;2&#1348;<9(&#65533;j&#65533;&#65533;+&#65533;&#65533;@*&#65533;u&#65533;&#65533;2DVR&#65533;F&#65533;u&#65533;5&#65533;&Y&#65533;_&#1716;&#65533;"&#65533;1&#65533;&#65533;4&#65533;:&#65533;&#65533;@&#65533;U&#65533;T3/M&#65533;&#65533;&#65533;bk&#65533; &#65533;&#65533;&#65533;&#65533;&#65533;T&#65533;	&#65533;\&#65533;}&#2012;W&#1686;&#220;4&#65533;&#65533;&#65533;\J8&#65533;G&#65533;:&#65533;&#65533;d3_@7[9&#65533;&#65533;4&#65533;bW&#65533;&#65533;U&#65533;P&#65533;&#65533;&#65533;&#65533;~N7&#65533;&#65533;Qly&#65533;V&#1547;&#65533;P&#65533;&#65533; &#65533;&#65533;8&#65533;&#65533;&#65533;M.&#65533;&#65533;Q&#65533;Z)(&#65533;%Us1iK&#65533;&#65533;&#1176;j&#65533;>0&#65533;&#65533;Y&#65533;&#65533;wT@c&#65533;q&#65533;6,&#65533;&&#65533;&#65533;iH{&#65533;& nycP(E&#65533;&#65533;X&#65533;&#311;]&#65533;t&#65533;$&#65533;&#65533;&#65533;on&#65533;c&#65533;&#65533;&#65533;G&#65533;&#65533;&#945;&#65533;&#65533;Mq&#65533;&#65533;&#65533;6&#65533;&#65533;&#1359;U&#65533;&#65533;&#65533;&#65533;&#1010;&#65533;g&#65533;&#65533;1&#65533;`,&#65533;&#65533;m&#65533;&#65533;&#65533;wI`&#65533; (&#65533;?&#65533;&#65533;}&1[
&#65533;&#65533;K]&#65533;;1&#65533;&#65533;&#65533;M&#65533;&#65533;(W)N&#1640;d9d&#65533;dK!YM&#65533;,&#65533;%&#65533;&#65533;&#65533;%8&#65533;&#65533;&#65533;[#&#65533;)Z@*
N&#65533;&#65533;d&#65533;&#65533;o&#65533;&#65533;o'&#65533;?P&#65533;&#65533;E&#65533;&#65533;6&#65533;&#65533;&#65533;n&#65533;HL&#65533;&#65533;&r&#65533;X&#65533;&#65533;&#65533;Vtn&#65533;c_&#65533;&#65533;=&#65533;&#65533;s&#65533;&#65533;D&#65533;&#65533;VNH&#65533;u&#65533;&#65533;&#65533;]&#65533;&#65533;&#65533;&#65533;&#65533;6R&#65533;4@C&#65533;W_"&#65533;t-&#1778;{&#65533;&#65533;&#718;r&#65533;i+&#65533;h&#65533;&#65533;,R]U&#65533;k&#65533;/&#65533;&#65533;&#65533;'93&#65533;&#922;M0&#65533;q
J&#65533;&#65533;np&#65533;&#65533;&#65533;&#65533;=&#65533;!f&#65533;P&#65533;pF&#65533;&#65533;c&#65533;6&#65533;&#65533;&#65533;&#65533;&#65533;&#65533;/&#65533;&#65533;^&#65533;Xb+&#65533;A&&#65533;&#65533;&#65533;)F&#65533;&#65533;M:&#65533;n&#65533;&#65533;&#65533;&#65533;F&#1914;&#65533;&#65533;C&#65533;&#65533;&#65533;<&#65533;Q&#65533;,&#65533;r&#65533; &#65533;&#65533;F&&#65533;&#65533;&#65533;&#65533;4&#65533;d&#65533;,&#65533;$&#65533;a&#65533;&#763;&#65533;&#65533;&#65533;w&#65533;f&#65533;l{On
m&#65533;&#65533;ZV&#65533;&#65533;&#65533;Y&#65533;&#65533;t&#65533;1w~15&#65533;&#65533;&#65533;&#65533;&#65533;&#65533;K&#65533;&#65533;&#65533;&#65533;9&#1054;&#65533;i&#65533;&#65533;&#65533;&#65533;&#65533;%&#65533;*&#65533;`&#65533;p7&#65533;&#65533;}&#65533;{&#65533;&#65533;Nw&#65533;&#65533;]W*&#65533;&#65533;&#65533;&#65533;w&#65533;sz&#65533;j:5&#65533;zT&#65533;&#65533;&#65533;\Hx&#65533;1t&#65533;G&#1805;s<&#65533;5&#65533;c&#65533;~<k"C&#65533;&#65533;&?oy&#65533;&#65533;&#45150;&#65533;&#65533;WVu&#65533;&#65533;D&#561;&#65533;&#65533;\&#65533;&#65533;z/k&#65533;&#65533;I&#65533;&#65533;&#49132;&#65533;A#&#65533; &#65533;aGi&#65533;m&#65533;&#232;&#65533;x37&#65533;,&#65533;l&#65533;&#65533;&#65533;&#65533;f&#65533;&#65533;&#65533;&#65533;&#65533;0&#65533;9E+&#65533;&#65533;3&#65533;Clz&#65533;.&#65533;;&#44207;&#65533;k&#65533;&#65533;&#65533;&#65533;&#65533;&#65533;}&#65533;&#65533;&#65533;o&#65533;t&#65533;&#65533;O&#65533;&#65533;&#65533;&#65533;&#65533;&#65533;&#65533;&#65533;&#65533;4&#65533;&#65533;&#65533;m&#65533;&#65533;&#65533;&#65533;&#65533;d&#65533;&#65533;&#65533;LRrXDt&#65533;y&#65533;&#65533;#&#65533;&#65533;q-60&#65533;D0&#65533;&#65533;&#65533;&#65533;&#65533;&#65533;g&#65533;&#65533;FC^&#65533;%m&#65533;f&#65533;&#65533;e&#65533;&#65533;{&#65533;&#65533;{&#65533;f[}&#65533;P'|S7n&#65533;PnR&#65533;g&#65533;&#65533;4&#65533;}0&#65533;g4&#65533;u&#65533;x&#65533;&#65533;&#65533;&#65533;7&#901;M&#65533;V&#65533;B(~&#65533;W&#65533;3`&#65533;H&#65533;&#65533;&#65533;'&#65533;&#65533;wv&#65533;p1&#65533;p&#65533;p'i&#65533;`N&#65533;b&#65533;&#65533;U&#65533;4y&#65533;&#65533;j`z@2r"Wd$>Wt*&#65533;y&#514;z&#65533;&#65533;6&#65533;F&#65533;&#65533;&#65533;&#65533;&#65533;Y?'&#65533;+&#65533;Ixm&#65533;YN&#65533;9&#65533;_&#291;d{&#65533;{-&#65533;!OGR&#65533;C7cM&#65533;#&#65533;H$x&#65533;&#65533;J/x&#65533;9&#65533;&#65533;4i&#950;#/G&#65533;&#65533;'Bh;3~Cx&#65533;&#65533;&#65533;&#65533;&#65533;&#65533;&#65533;r7&#65533;0s}&#65533;&#65533;v&#65533;(&#65533;&#65533;8&#65533;Txg&#65533;[`&#65533;jPQq&#65533;"yaX&#65533;&#65533;;u&#65533;&#65533;D&#65533;k&#65533;&#65533;&#65533;&#65533;r&#65533;Gk&#65533;.qH10&#65533;4s&#327;f&#65533;s_sf&#65533;&#65533;&#65533;&#65533;&#65533;&#65533;utC&#65533;{&#439;t&#65533;&#65533;B(&#65533;f&#65533;&#65533;1-PY&#65533;@S&#65533;&#65533;Q&#65533;'3X&#65533;&#65533;&#65533;&#500;h_GS&#65533;7LP# &#65533;h/&#65533;(gl&#65533;&#65533;&#65533;&#65533;&#65533;&#65533;h&#65533;	I&#65533;&#65533;h7
KX&#65533;rg&#65533;	&#65533;*Xpb&#65533;h?&#65533;q&#65533;x3fO&#65533;G&#65533;&#387;&#65533;,&#536;{=&#65533;	&#65533;e8&#65533;&#1554;Q&#65533;z0&#65533;GU&#65533;&#65533;g&#65533;&#65533;x	:	&#65533;X:&#65533;&#65533;g&#65533;	&#65533;&#65533;z&#65533;L&#65533;{w&#65533;&#65533;#&#65533; 8&#65533;w&#65533;&#65533;&#65533;\1
&#65533;&#65533;A1 &#65533;&#65533;&#65533;&#65533;ZW&#65533;XIm&#65533;x&#65533;\&#65533;&#65533;GE0&#65533;&#65533; Z&#65533;&#65533;&#65533;&#65533;x&#65533;i&#65533;&#65533;&#458;&#65533;w&#65533;&#65533;e)&#65533;&#65533;x&#65533;;Yjj$V^&#65533;{)&#65533;&#65533;G&#65533;#Y&#65533;&#65533;y&#65533;9&#65533;B8S&#5286;.&#65533;8&#65533;T&#65533;v&#65533;&>&#65533;XW&#65533;&#65533;	S&#65533;@E&#65533; H&#1880;&#65533;&#65533;|D9&#65533;,&#65533;&#65533;;&#1619;&#65533;yCc)&#65533;&#65533;Pz&#65533;&#65533;0]&#65533;&#65533;%&#65533;]W&#65533;&#60821;&#65533;&#335;&#65533;&#65533;&#65533;&#65533;y&#65533;!&#65533;&#65533;&#65533;I&#65533;wmY&#65533;&#425;&#65533;&#65533;&#65533;&#65533;2q9&#65533;r9&#65533;&#65533;vb&#65533;O&#65533;x&#65533;y|9V&#65533;x6&#65533;yk$	&#65533;&#65533;i>A&#65533;&&#65533;&#4876;&#65533;&#65533;&#65533;vj&#65533;&#65533;b&#65533;g&#65533;&#65533;y&#65533;&#65533;&#65533;&#65533;&#65533;&#65533;t&#65533;e&#65533;&#65533;v&#385;(i&#65533;&#65533;&#65533;&#65533;&#65533;9<T&#65533;&#65533;i&#65533;>Y&#65533;&#65533;&#65533;)&#65533;&#65533;&#65533;&#65533;we 6)&#65533;	&#65533;&#65533;&#65533;&#65533;&#65533;|&#65533;&#65533;&#65533;&#65533;&#65533;&#65533;&#65533;&#65533;&#65533;_&#65533;DVG&#65533;&#457;&#65533;&#249;&#65533;h&#65533;&#65533;&#65533;&#65533;P&#65533;&#65533; |@&#65533;I&#65533;&#65533;&#65533;5&#65533;1&c&#65533;&#65533;&#65533;NT&#65533;&#65533;d%&#65533;!&#65533;&#65533;&#65533;h,Pb%+&#65533;-&#65533;b&#65533;	&#65533;:&#65533;=&#65533;'&#65533;&#65533;	&#65533;RZz&#65533;t&#65533;e&#65533;&#65533;]%1T&#65533;(Wv&#65533;&#65533;5&#65533;:&#65533;&#65533;R&#65533;&#65533;&#65533;1&#65533;(:&#65533;&#65533;&#65533;&#65533;&#65533;&#65533; &#65533;&#65533;&#65533;u&#65533;&#65533;gh&#65533;&#65533;&#65533;E@jy&#65533;Q}&#65533;&#65533;<&#65533;	&#65533;&#65533;&#65533;-
&#65533;&#65533;J&#65533;siBu&#65533;&#65533;@&#65533;&#65533;z~;S&#65533;&#65533;a&#65533;DO6y&#65533;6V&#1625;&#65533;<Z&#65533;&#65533;&#1447;fhT1d&#65533;&#65533;x&#65533;&#65533;B&#65533;&#65533;HJ&#65533;&#65533;&#65533;G&#65533;&#65533;&#65533;X&#65533;SZE&#65533;&#65533;&#65533;&#65533;t&#65533;U &#65533;&#65533;P&#65533;fe&#65533;J&#65533;\f}&#65533;9S&#65533;w4&#65533;Y&#65533;&#65533;&#65533;'Jv&#65533;gZ&#65533;w2!&#65533;enm:&#65533;h&#65533;&#65533;&#65533; &#65533;&#65533;&#65533;&#1621;&#65533;&#65533;Q|&#65533;&#65533; &#65533;&#65533; &#65533;&#65533;&#65533;aKQ&#65533;%i)&#65533;@&#65533;Cy&#65533;K&#65533;&#65533;rB*-&#65533;QMO&#65533;&#65533;&#65533;&#65533;&#65533;X&#65533;&#65533;B&#1769;&#1593;&#65533;&#65533;tv&#65533;&#43234;:=&#65533;Y&#65533;&#65533;&#65533;&#65533;'&#65533;X	 &#65533;&#65533;V&#158;&#65533;&#65533;&#65533;&#65533;ie&#65533;QQ:&#65533;uve&#65533;&#65533;V'[1`l&#65533;5M  &#65533;&#65533;6t1&&#1225;D&#65533;&#65533;&#65533;96&#65533;&#65533;&#65533;"&#65533;1&#65533;&#1172;&#65533;u+&#65533;v&#65533;(&#65533;&#65533;@+&#65533;&#65533;Z<&#65533;&#65533;G&#65533;*&#65533;s"&#65533;#|&#1691;&#65533;&#65533;E&#65533;T&#65533;&#65533;,&#65533;&#65533;Z1x9&#65533;&#65533;YGuE&#65533;&#65533;1j&#65533;&#65533;iy&#65533;&#65533;&#65533;p&#65533;&#65533;&#65533;&#65533;&#1505;&#65533;&#65533;&#65533;{T&#65533;&#65533;&#65533;&#65533;&#65533;$Vou*&#65533;&#65533;A{K&#65533;&#65533;&#65533;K
&#65533;&#65533;	&#65533;&#65533;&#65533;P&#65533;&#65533;$;W&#65533;
&#65533;&#65533;P&#65533;}B&#65533;es,&#65533;H0MVV&#65533;&#65533;&#65533;&#65533;&#65533;j&#65533;&#666;&#65533;e&#65533;Q&#65533;*&#65533;U&#65533;&#65533;&#65533;c)C&#65533;2HT&#65533;]h&#65533;W*&#1356;&#65533;&#65533;!&#65533;&#65533;
&#65533;&#65533;&#65533;&#65533;C<&#65533;b&#65533;&#65533;&#65533;&#65533;&#65533;hk&#65533;K&#65533;?&#65533;yO&#65533;&#65533;&#65533;HF[&#65533;:&#65533;&#65533;&#65533;&#36241;&#65533;&#65533;&#65533;&#65533;)y&#1745;&#3831;{x&#4289;&#65533;&#65533;&#65533;&#65533;g&#65533;"&#65533;&#65533;&#65533;&#65533;&#65533;&#65533;[o&#65533;@&#65533;&#606;&#65533;&#6033;I&#65533;"&#48657;&#65533;&#65533;&#65533;&#48322;&#65533;&#65533;&#65533;&#65533;&#65533;%e&#65533;;&#65533;}&#65533;:];[&#65533;Gt&#65533;-&#65533;&#65533;&#65533;&#65533;&#65533;<&#65533;&#65533;{&#65533;&#65533;&#65533;4,&#65533;
&#65533;d&#65533;+>&#234;n&#65533;&#65533;K&#65533;&#65533;B&#65533;&#65533;f&#65533;W&#1307;a	F&#65533;&#65533;3&#65533;&#65533;O0&#65533;&#65533;A&#65533;&#65533;5&#65533;&#1665;&#65533;K&#65533;X#&#65533;&#65533;V&#65533;&#65533;&#65533;&#1552;&#65533;&#65533; &#65533;\&#65533;&#65533;&#65533;i&#65533;&#65533;	&#65533;&#65533;&#65533;=&#65533;&#65533;&#65533;;2&#65533;&#65533;&#65533;:8&#65533;!&#1746;&#65533;&#65533;&#65533;&#65533;&#65533;&#65533;k&#65533;;&#65533;!k&#65533;&#65533;(X&#65533;&#65533;&#65533;&#65533;IP'&#65533;@k&#65533;82I&#65533;&#65533;*{&#65533;v,&#65533;&#65533;X&#65533;&#65533;&#65533;&#65533;t@&#65533;&#65533;&#65533;{&#65533;&#65533;&#65533;2&#65533;j<yj&#65533;&#65533;&#65533;]tz!&#65533;4&#65533;E&#65533;151,&#65533;l&#65533;K&#65533;&#65533;Q&#65533;&#65533;&#65533;]&#65533;&#65533;&#212;&#65533;&#65533;&#65533;+&#65533;lFkK&#272;&#65533;&#65533;_&#65533;rycqv[&#65533;z&#65533;&#65533;=z&#65533;&#65533;E~&#65533;f&#65533;7b:&#65533;&#65533;&#65533;UG&#65533;&#65533;&#328;&#1265;&#65533;&#1784;d&#65533;&#65533;&#65533;\&#65533;c&#65533;&#65533;s&#65533;&#65533;&#65533;@&#65533;&#65533;&#65533;&#65533;,l&#65533;$&#65533;&#65533;&#65533;&#65533;&#65533;&#65533;f&#65533;4&#65533;&#65533;3&#65533;X&#65533;H &#65533;&#65533;B&#65533;&#65533;j&#152;&&#65533;&#65533;,p&#778;;&#65533;&#65533;&#65533;&#65533;&#65533;1&#65533;&#65533;;&#65533;&#65533;&#65533;iLp&#65533;&#65533;&#65533;U&#65533;Aw%&#65533;&#65533;&#65533;4&#65533;&#65533;5?L&#677;|E`&#65533;l&#65533;&#65533;|&#65533;&#65533;G}&#65533;&#65533;&#65533;&#65533;&#65533;&#65533;&#65533;k&#765;1x~&#65533;&#65533;*x<mA)&#65533;&#1740;&#65533;&#284;^&#65533;oG &#65533;&#65533;<&#65533;4->&#65533;i&#65533;1&#65533; &#65533;&#65533;d$`,Y&#65533;&#65533;&#1480;{&#65533;\&#65533;&#65533;&#65533;&#65533;&#65533;&#65533;<&#65533;G&#1907;|&#65533;&#65533;I&#65533;&#65533;&#65533;#&#65533;&#65533;V&#1900;&#65533;&#65533;&#65533;&#65533;\&#65533;\&#1007;x&#65533;&#65533;t&#65533;G&#65533;J4&#65533;f]=&#65533;O&#65533;&#65533;&#65533;|&#65533;4&#65533;&#65533;o&#65533;[&#65533;,&#65533;&#65533;de]&#1371;&#65533;%
&#65533;F&#65533;D?&#700;_&#65533;&#65533;yK&#65533;g&#65533;5&#65533;&#65533;&#65533;&#65533;&#65533;Q&#65533;F&#65533;8&#65533;&#1736;#G&#65533;K&#65533;&#65533;,&#65533;&#65533;\,&#65533;&#65533;&#65533;&#65533;L&#65533;e&#65533;&#65533;&#65533;&#65533;&#65533;nU&#65533;&#65533;X &#65533;&#65533;@&#65533;&#65533;W&#65533;	&#65533;&#65533;:&#65533;&#65533;I&#65533;af&#65533;&#65533;&#65533;KH}&#65533;Q&#65533;&#65533;X&#925;7::&#65533;QX&#65533;84_&#65533;]L&#65533;&#65533;&#65533;\&#65533;K-&#65533;B&#65533;p&#65533;&#501;F&#65533;h&#65533;&#65533;&#65533;&#65533;&#65533;&#65533;u&#65533;&#65533;RI&#65533;:!&#865;&#65533;+&#65533;!:&#65533;&#65533;t&#65533;~:&#65533;&#65533;&#65533;&#259;&#65533;\&#65533;*>&#65533;|&#65533;(	v&#65533;&#65533;G&#65533;,BbjX&#65533;&#65533;&#65533;&#1158;&#65533;&#65533;&#65533;\&#65533;&#1112;&#1625;}&#798;]&#65533;2&#65533;&#65533;P&#65533;&#1553;=P&#65533;&#534;l&#65533;&#65533;&#65533;^&#65533;&#65533;&#65533;8&#65533;&#65533;&#65533;&#65533;p&#65533;&#65533; :&#65533;>&#65533;,&#65533;&#65533;&#65533;;M=&#65533;&#65533;&#65533;&#65533;(&#65533;:G&#65533;&#65533;{&#65533;
&#65533;=&#65533;&#65533;&#65533;&#65533;\BN&#65533;&#65533;&#65533;J&#65533;&#65533;B&#65533;&#65533;&#1908;&#65533;&#411;&#65533;-&#65533;&#65533;C&#1492;&#65533;d&#65533;&#65533;&#65533;c=&#65533;&#65533;&#65533;p&#65533;&#642;&#65533;h
{.&#65533;7&#65533;&#65533;&#65533;&#65533;&#65533;-&#65533;&#65533;+&#65533;L&#65533;&#65533;D&#65533;'&#65533;z&#65533;&#65533;0&#65533;&#65533;&#65533;&#65533;&#65533;&#65533;&#65533;|&#65533; &#65533;&#65533;0&#65533;&#65533;l&#65533;e&#65533;&#65533;&#65533;&#65533;0&#65533;+@E@
;&#65533;&#65533;?=s>s&#65533;&#65533;@&#1727;&#65533;p&#65533;J&#65533;&#65533;k3&#890;`.
&#65533;n&#65533;S	&#65533;b&#65533;x&#65533;&#65533;zm&#65533;&#65533;&#65533;&#65533;\&#65533;5&#65533;&#65533;&#65533;2K&#65533;u-&#65533;&#65533;&#65533;:&#65533;=%;-&#65533;&#1840;Nd&#65533;+&#65533;&#65533;&#1320;&#65533;M&#1959;&#65533;&#65533;L8LnF*<&#65533;&#873;&#65533;&#65533;&#65533;TnU&#65533;_&#65533;&#65533;&#65533;Z&#65533;<&#65533;&#65533;%{&#65533;d)=&#65533;&#65533;!&#65533;.M&#65533;s]&#65533;&#65533;4&#65533;&#65533;p&#65533;&#65533;&#65533;8]H&#65533;&#65533;@w&#65533;&#65533;&#65533;&#65533;&#65533;&#65533;&#65533;&#65533;&#65533;&#65533;&#65533;&#65533;&#65533;&#65533;H&#65533;* G&#65533;&#65533;*L&#65533;H&#65533;6;&#65533;L&#65533;&#65533;&#65533;&#65533;=&#621;4&#65533;j;D&#65533;_&#65533;^}*&#65533;~&#65533;&#65533;&#65533;&#65533;2$C&#65533;CT:&#65533;&#65533;^8o&#65533;&#65533;&#65533;&#65533;'a&#65533;a\&#65533;&#65533;P"&#65533;]&#1315;sR&#65533;&#1528;&#900;&#65533;}xg&#65533;O&#65533;q&#21193;&#65533;&#65533;LeTq:&#378;&#65533;<\>&#65533;&#65533;*)G&#65533;&#65533;&&#65533;]&#65533;.&#65533;&#26584;&#65533;&#65533;J&#65533;&#65533;&#65533;-&#31403;	>&#65533;&#65533;&#65533;&#1870;&#65533;&#65533;&#65533;/*&#65533;h&#65533;]&#65533;}&#65533;4&#65533;&#65533;b&#65533;&#540;n@&#65533;&#1805;.&#65533;XF+jO+&#65533;&#65533;&#65533;&#65533;&#65533;E&#65533;&#65533;	O&#65533;fo&#65533;&#65533;&#65533;w/&#65533;&#65533;wE	o&#65533;[W4&#65533;7&#65533;&#65533;=&#65533;&#1032;&#65533;&#65533;:&#65533;&#1036;&#65533;q-^&#65533;F]<r&#65533;&#65533;j&#65533;&#65533;r>%&#65533;&#65533;&#65533;--&#65533;	&#65533;D&#43780;KU&#65533;^&#65533;"$F&#65533;&#65533;N&#65533;"&#65533;&#65533;H&#65533;e'&#65533;&#65533;&#65533;&#65533;B&#65533;-.}&#65533;&#1115;&#65533;o&#65533;&#65533;p&#65533;&#65533;!n&#65533;v>&#65533;&#65533;>T&#65533;&#65533;&#65533;>^\&#65533;.:&#65533;&#65533;&#169;q|&#65533;&#65533;&#65533;..&#65533;&#65533;C{o+&#65533;&#65533;&#65533;&#65533;~tg&#62476;M&#65533;z&#988;&#1743;&#65533;&#65533;&#65533;T&#65533;&#65533;&#65533;&#65533;-S&#65533;&#65533;&#65533;!&#65533;&#65533;o 9&#65533;&#65533;&#65533;A&#65533;&#65533;&#65533;|&#65533;R&#65533;d&#65533;&#65533;&#65533;&#65533;*&#65533;&#65533;&#65533;4"&#65533;&#65533; =&#65533;O&#65533; tV&#65533;&#65533;`&#65533;\q&#65533;e_##9t&#65533;&#65533;&#65533;t&#65533;&#65533;&#65533;&#65533;&#65533;&#65533;&#65533;&#65533;#c&#65533;'&#65533;&#65533;h&#65533;I&#65533;I:&#65533;R&#65533;&#65533;&#65533;&#65533;&#65533;X&#65533;&#65533;&#65533;&#65533;r&#65533;&#65533;&#65533;&#65533;&#65533;QC&#65533;&#65533;&#65533;al&#65533;&#65533;&#65533;&#65533;j&#65533;&#65533;&#65533;&#65533;&#65533;&#65533;&#65533;&#65533;&#65533;&#65533;&#65533;&#65533;&#65533;&#65533;ju&#65533;D&#65533;&#65533;+&#65533;&#65533;&#65533;5&#65533;C&#65533;&#65533;&#1977;SW!&#65533;EBd&#65533;Q&#65533;F&#65533;&#65533;1|HR&#65533;A&#65533;&#65533;&#65533;( &#65533;K&#65533;"&#65533;&#65533;&#65533;&#65533;g&#65533;L?8&#65533;8&#65533;s]&#65533;@&#65533;&#65533;&#65533;&#65533;#]&#1123;F&#65533;&#65533;#&#65533;&#65533;)&#65533;&#65533;	&#65533;F&#65533;&#65533;t&#65533;&#65533;&#65533;X&#65533;j%&#1666;\_&#65533;&#65533;&#65533;&#18476;&#65533;&#65533;V&#65533;]&#65533;v&#65533;T&#65533;o&#7565;:Wn&#65533;n&#65533;T&#1771;&#53719;hZ&#65533;[&#65533;&#65533;&#200;+&#65533;&#65533;B&#65533;R&#65533;&#65533;&#65533;@&#65533;&#65533;:&#65533;&#11513;&#65533;&#65533;1&#65533;%&#65533;&#65533;U&#65533;&#65533;]&#550;&#65533;&#65533;PL&#65533;8k&#65533;5c&#65533;Z0&#65533;&#65533;&#1203;&#65533;H&#65533;&#65533;&#65533;&#65533;k&#65533;&#2012;&#65533;~bb9w&#555;&#65533;&#65533;&#65533; @{&#65533;&#65533;&#65533;{nZ&#65533;I&#65533;
L&#65533;&#65533;&#65533;&#788;&#65533;Q|&#65533;9 &#65533;7~&#65533;X&#65533;&#65533;@&#65533;&#1711;/o.&#65533;&#65533;&#65533;0!&#65533;&#65533;&#65533;P&#65533;&#65533;q&#65533;:"e`P&#65533;5E&#65533;T&#65533;E&#65533;R&#65533;&#65533;&#65533;	&#65533;UBZzq&#65533;&#65533;el&#65533;[&#65533;&#65533;]"&#65533;&#65533;a&#65533;g1&#65533;2&#65533;&#65533;&#65533;Nhh*&#65533;<A&#65533;b8&#26147;c&#65533;-4Ye@f&#65533;YZt&#65533;&#65533;)h&#65533;n&#65533;&#65533;6&#65533;h&#65533;&#65533;&#65533;&#65533;&#65533;&#65533;&#65533;&#65533;"6IN&#65533;[&#65533;X8Y&#65533;R
&#65533;&#65533;o0g&#65533;	&#65533;&#65533;&#65533;J&#65533;&#65533;&#65533;i&#65533;Q&#65533;ttd]C&#65533;&#65533;&#65533;&#65533;v{*4&#65533;&#645;1^&#65533;&#65533;`&#65533;Qz&#65533;&#65533;&#65533;=xv&#65533;&#65533;&#65533;@$t&#65533;H&#65533;&#65533;Y&#65533;E &#65533;'&#65533;<&#65533;l J&#65533;h&#65533;&&#65533;!T&#65533;F&#65533;&#65533;R}&#65533;F\&#65533;&#65533;8&#65533;(&#65533;J"]&#65533;&#65533;J&#301;'&#65533;	[&#65533;&#65533;&#65533;&#65533;&#65533; &&#65533;7*&#65533;&#65533;&#65533;&#65533;X&#65533;<P&#65533;&#65533;eO&#601;&#65533;G&#65533;&#21681;D&#65533;
&#65533;&#65533;^&#65533;&#65533;e`&#65533;*&#65533;&#65533;F&#65533;&#65533;&#956;&#65533;&#65533;#,&#65533;&#65533;y\R&#65533;&#65533;&#65533;&#65533;A&#1139;I&#65533;&#1225;4'u&#65533;=&#65533;&#30606;&#65533;I*&#65533;&#65533;&g&#65533;K&#65533;"&#65533;&#65533;t7&#65533;0&#65533;&#65533;H|~&#65533;&#65533;T&#65533;&#65533;$&#65533;7rP&#65533;&#65533;,&#736;&#65533;]&#65533;&#65533;V&#65533;&#65533;&#65533;&#65533;&#892;&#65533;&#65533;U&#65533;X&#65533;&#1413;&#65533;&#65533;&#65533;&#65533;c&#54963;&#65533;&#65533;&#65533;x&#65533;&#65533;M&#65533;&&#65533;&#65533;#c&#65533;V&#65533;&#65533;XaX&#65533;A#LK%0\+6&#65533;&#65533;&#65533;F&#65533;&#65533;&#65533;&#65533;G&#65533;&#65533;J&#65533;&#65533;&#65533;k_&#65533;&#65533;&#65533;^&#65533;J&#65533;o1&#65533;mo&#65533;&#65533;&#65533;+&#65533;&#65533;lB\&#65533;&#65533;&#65533;)g&#65533;;W&#65533;'&#38352;Ig&#65533;&#65533;|&#65533;1&#65533;&#65533;DqF&#65533;&#65533;&#1310;{&#65533;&#65533;&#65533;g&#65533;&#65533;&#40549;&#65533;2:&#65533;&#65533;&#65533;&#65533;&#287;&#65533;@&#65533;&#65533;&#65533;&#65533;.&#65533;!&#65533;
&#65533;&#682;pG&#65533;&#65533;&#1006;.&#65533;&#65533;)&#65533;<&#65533;E&#65533;&#65533;&#65533;&#65533;&#65533;]&#65533;&#65533;&#65533;&#65533;=w&#65533;E&#65533;%u&#65533;Llm&#65533;&#65533;&#65533;{&#65533;uc&#65533;=Y&#65533;a&#65533;Ov&#65533;j`&#65533;v&#65533;&#65533;Th6&#65533;$&#65533;&#65533;&#65533;&#65533;Z&#65533;&#65533;&#65533;m2&#65533;&#65533;&#65533;&#65533;&#1357;&#65533;pxi*&#666;"&#65533;mGq&#65533;X&#65533;&#65533;&#65533;M&#65533;O&#65533;&#65533;&#65533;6&#65533;&#65533; &#65533;&#65533;p&#65533;&#65533;&#65533;^r&#65533;&#65533;&#65533;g:&#65533;K\&#65533;Lg&#65533;&#65533;&#557;C&#65533;\&#479;&#65533;&#65533;6&#65533;  CY
$&#1028;&#65533; &#65533;,&#65533;&#65533;w&#65533;&#65533;&#65533;&#65533;D &#65533;n+RZ&#65533;&#65533;R&#65533;>&#65533;&#659;&#65533;Zf&#65533;"&#65533;a&#65533;{H&#65533;"&#65533;&#65533;9|&#65533;0&#65533;&#65533;Q&#1416;&#65533;qkl&#65533;&#65533;&#65533;&#65533;W&#65533;&#65533;=A}&#65533;k&#65533; &#65533;&#65533;}&#65533;-&#65533;&#65533;&#65533;&#65533;&#65533;a&#65533;KX+&#65533;[6&#65533;t@+&#913;|d&#65533;TB10J&#65533;Nu,&#65533;&#65533;&#65533;q&#65533;(&#65533;3&#65533;&#65533;&#65533;N;&#65533;&#65533;&#65533;T&#65533;&#65533;&#65533;Nt!&#65533;G
Ai&#65533;&#65533;`i9=&#65533;a&#65533;&#65533;&#65533;&#65533;&#65533;~8&#65533;&#65533;&#65533;&#159;&#65533;L.7&#65533;&#65533;T2&#65533;K&#65533;I4&#65533;&#65533;&#65533;&#65533; S9&#65533;T&#65533;2&#65533;&&#65533;i7&#65533;PR&#65533;&#65533;&#290;&#65533;"&#65533;&#65533;!\&#65533;h&#65533;C&#65533;&#65533;&#65533;&#65533;q&#65533;Z!&#65533;@&#65533;5F+&#65533;&#65533;d&#65533;>`&#65533;Z&#65533;mlwd&#65533;&#65533;&#65533;y <6{&#65533;5A&#65533;/VC&#65533;j &#65533;$8&#65533;FV4&#65533;&#65533;2&#65533;DcJ~&#65533;q&#65533;&#65533;&#65533;
/'&#65533;R2&#65533;&#65533;87&#65533; &#65533;&#469;0&#65533;:&#65533;&#65533;&#65533;&#65533;>&#65533;.&#65533;3&#65533;&#65533;&#65533;&#1286;6&#65533;&#65533;&#65533;j&#65533;B&#65533;&#65533;&#65533;&#65533;C4&#65533;&#65533;X&#65533;&#65533;$&#65533;&#65533;&#65533;&&#65533;3&#65533;&#65533;1h
&#65533;&#65533;/&#65533;&#65533;f&#65533;	&#65533;&#65533;T&#65533;U&#65533;Q/&#65533;QY
&#65533;&#65533;&#65533;s
6B&#65533;&#65533;&#664;F&#65533;&#65533;o$&#65533;9 &#65533;|:&#65533;&#65533;&#65533;&#65533;&#65533;&#65533;4~&#65533;&#65533;[D&#65533;6I&#65533;&#65533;&#65533;&#65533;&#65533;&#65533;E1*&#65533;&#65533;&#65533;&#65533;&#65533;{HG&#65533;
Vgc&#65533;$&#65533;&G&#65533;BMYR" $&#65533;`[	SX&#948;&#65533;&#65533;&#339;Q&#65533;&#65533;&#65533;&#65533;<&#65533;J~&#65533;&#65533;
&#65533;v&#65533;;&#1806;/K6[eZ&#65533;=tf&#796;&#65533;Fs&#65533;&#813;&#65533;Q>8&#65533;PUH&#65533;,&#634;&#65533;&#65533;N-\,&#65533;0&#65533;g&#65533;"&#65533;&#65533;&#65533;w&#65533;c]&#65533;*&#65533;&#65533;&#65533;&#65533;&#65533;&#850;g{&#65533;J&#65533;2&#65533;&#65533;&#65533;= &#65533;&#65533;&#65533;&#65533;&#65533;&#65533;&#2034;Y&#65533;b&#65533;&#65533;a=&#65533;&#65533;&#65533;;&#65533;&#65533;M&#65533;t7&#65533;&#65533;&#65533;Pn&#65533;&#65533;&#65533;lgcJ&#65533;d &&#65533;p%&#65533;6b*&#65533;&#65533;n]ku&#153;$a&#65533;&#65533;&#65533;i&#65533;s&#65533;&#404;&#65533;"&#65533;mv&#65533;&#65533;[b&#65533;&#18943;<&#65533;ov&#10716;&#65533;&#65533;&#65533;a&#65533;&#65533;&#65533;pz&#65533;&#1333;&#43644;&#65533;]+&#65533;O&#65533;&#65533;&#65533;Q&#65533;.c&#65533;i&#65533;&#65533;&#65533;&#65533;&#65533;E&#65533;Wk&#65533;k}&#65533;{}&#1463;&#65533;&#65533;&#65533;/'&#65533;&#65533;&#65533;&#65533;C
:&#65533;ag&#65533;&#65533;O&#65533;H&#65533;Y&#65533;lW%&#65533;e&#65533;jw&#65533;&#65533;$&#65533;&#65533;&#65533;x&#65533;&#65533;&#65533;&#65533;&#65533;i&#65533;Jk&#65533;rs&#65533;igZN&#65533; }*n-&#65533;&#65533;'&#65533;&#65533;:&#65533;e_&#65533;9&#65533;&#65533;v&#65533;;&#24684;&#65533;&#65533;&#65533;&#1479;!&#65533;&#65533;o&#65533;< #&#65533;&#65533;&#65533;&#65533;B8&#65533;20Y&#65533;G&#65533;Y&#65533;&#65533;:&#65533;<Dyn&#65533;&#65533;&#1876;me'&#65533;&#65533;"o&#65533;[1&#65533;v&#65533;e>&#65533;{&#65533;L&#65533;6&#65533;&#65533;[&#65533;&#65533;}&#65533;&#65533;O &#65533;&#65533; u&#65533;&&#65533;&#65533;&#65533;=&#65533;&#65533;,&#65533;4&#65533;&#65533;<&#65533;~S&#65533;&#65533;&#65533;&#65533;7N&#65533;&#65533;fOw&#65533;&#65533;-&#65533;)a&#65533;Bwg&#65533;&#65533;&#65533;&#65533;&#65533;&#65533;&#65533;&#65533;u&#65533;&#65533;O&#65533;GG&#65533;&#65533;&#65533;&#65533;&#357;&#65533;1-&#65533;pT&#65533;`&#65533;&#433;ng&#65533;&#65533;XGj &#58761;&#65533;um&#65533;&#65533;&#65533;Nq&#65533;&#65533;&#65533;&#65533;l&#65533;&#65533;&#65533;&#65533;@G&#1651;&#65533;&#65533;&#65533;q9&#65533;&#65533;&#65533;&#65533;-l{F&#65533;$&#65533;&#65533;&#65533;m:{&#65533;lF&#65533;&#65533;&#65533;-&#65533;q7&#65533;&#65533;&#65533;=3&#65533;&#65533;5w&#65533;&#65533;&#65533;A
&#65533;&#65533;&#65533;g&#65533;&#65533;-Jg&#65533;w&#65533;^e:&#65533;&#65533;&#646;W&#65533;=&#65533;&#65533;7P4!&#65533;&#65533;&#65533;9&#65533;&#65533;'&#65533;	&#65533;&#65533;#N&#65533;&#65533;a&#65533;P&#65533;&#65533;K9&#65533;J&#65533;&#65533;V&#65533;&#65533;B&#65533;M*V&#65533;V&#65533;2oy&#65533;/~r\&#65533;~&#65533;?8&#65533;&#65533;&#65533;&#65533;1&#264;L&#65533;&#65533;`&#65533;s*/{&#65533;&#477;&#65533;o&#65533;&#65533;E&#65533;&#65533;^&#65533;>&#65533;&#65533;w&#65533;&#65533;]`&#65533;w&#65533;&#65533;&#65533;&#65533;&#65533;s&#1493;&#65533;7&#65533;&#65533;&#65533;&#65533;&#712;to=&#65533;&#65533;&#65533;&#65533;&#65533;V&#65533;z&#65533;&#65533;&#65533;&#65533;&#65533;&#65533;1T&#65533;&#65533;&#65533;A&#65533;&#65533;;t&#65533;&#65533;&#65533;hW&#65533;&#65533;&#65533;&#65533;&#65533;W&#65533;&#65533;P*_&#65533;&#65533;&#65533;&#65533;&#65533;&#65533;&#211;&#65533;&#65533;&#65533;0#6&#65533;&#65533;`K&#65533;&#65533;Z&#65533;6&#65533;bwB&#65533;DA&#65533;wj&#65533;	=q20GyK&#65533;&#65533;c&#65533;0z&#65533;&#65533;B=Ek&#65533;g&#65533;MtI8AN&#65533;&&#65533;&#65533;&#65533;&#65533; {&#1908;3&#65533;t&#65533;&#65533;\ee&#65533;{&#65533;73&#65533;6|&#65533;u&#65533;m&#65533;&#65533;&#65533;&#65533;|FHOD&#65533;|&#1271;fH(}&#65533;5&#65533;&#65533;n&#65533;e&#65533;vE&#65533;n&#65533;g[$`&#65533;&#1477;&#65533;&#65533;]p&#65533;oLde7&#65533;d:#&#65533;f
&#65533;@ 6&#65533;&#65533;&#65533;	$%k&#65533;4Z&#65533;gq&#65533;&#65533;x&#65533;&#65533;&#1024;&#65533;&#65533;'&#65533;&#65533;G&#65533;%g'&#65533;&#65533;&#65533;q!wz#xZ&#65533; &#65533;&#65533;c&#65533;zL&#65533;s&#65533;?1<&#65533;&#65533;;
${&#65533;&#65533;&#65533;2&#65533; &#65533;3&#65533;~&#65533;&N&#65533;b=p&#65533;Y&#65533;m&#65533;&#65533;R&#65533;	b6&#65533;|U}&#65533;&#65533;&#65533;&#65533;}N&#65533;&#65533;n&#395;`_"@vf&#65533;&#65533;&#65533;&#65533;_&#65533;c&#65533;&#65533;&#65533;&#824;&#65533;Y,`^_h4`&#65533;P&#65533;oYD~&#65533;W&#65533;'N&#65533;&#65533;&%&#65533;0w8&#65533;&#65533;Wx7J&#65533;wa&#65533;a%6c(&#65533;&#65533;&#65533;&#65533;&#65533;b&#65533;B&#65533;&#65533;&#65533;&#65533;&#65533;V&#65533;&#512;-&&#65533;&#65533;&#65533;a&#65533;Q&#65533;&#65533;"&#65533;c&#65533;'D&#65533; ;Au2U5&#65533;d&#65533;~ C&#65533;&#65533;M&#65533;&#65533; &#65533;C NE&#65533;&#65533;tfHwS&#65533;&#65533;Q&#65533;@2{&#65533;&#65533;&#65533;&#65533;u&#65533;&#65533;Wx$&#631;|X7&#65533;&#65533;&#331;G&#65533;&#65533;p&#65533;O&#65533;&#65533;L&#65533;3&#65533;&#65533;>&#65533;pg&#65533;(~.i&#65533;G&#1612;&#1016;<&#65533;&#1549;&#65533;h~f&#423;m"=&&#65533;N&#589;&#65533;h&#65533;&#65533;iZx&#65533;&#65533;&#1537;&#65533;&#65533;&#165;i&#65533;&#65533;iW&#65533;&#65533;H&#65533;&#65533;b&#65533;]@r&3&#65533;&#1487;&#65533;&#65533;s&#65533;[&#65533;x/&#65533;{&#65533;&#65533;&#65533;&#65533;'&#65533;2s&#65533;&#65533;&#65533;U<&#65533;rF&#65533;&#65533;&#65533;&#65533;d?&#65533;'YI&#65533;X&#65533;ZY+/&#1037;&#65533;LSr?&#65533;`&#65533;&#65533;&#65533;&#1762;&#65533;&#65533;
H&#65533;]"&#65533;9&#65533;ni&#65533;&#65533;cW&#65533;&#65533;&#65533;f&#1431;&#65533;&#65533;9vfw&#65533;g'&#65533;T&#65533;}H&#1627;&#65533;&#65533;&#65533;G)&#65533;FO&#65533;&#1123;&#65533;%p|&#65533;I&#65533;&#65533;	&#65533;)&#65533;D&#65533;&#65533;&#1065;&#65533;&#65533;&#65533;@\t&#65533;i5Ei&#65533;&#1495;dY&#65533;w&#65533;$h&#65533;:pP&Xzl)&#65533;!o&#65533;&#65533;&#65533;8&#65533;&#65533;7_#y&#65533;#&#65533;&#65533;A&#65533;&#65533;&#262;&#65533;&#65533;&#65533;&#65533;&#65533;&#65533;k&#65533;&#65533; &#65533;sp+&#65533;&&#65533;&#65533;g;d&#65533;&#65533;[&#65533;&#65533;*&#65533;&#65533;&#65533;&#1236;U9#&#1161;.98UqW&#65533;&#65533;&#65533;&#65533;&#65533;&#65533;&#65533;&#65533;&#65533;&#65533;yFoV&#65533;&#65533;&#1604;&#65533;y&#65533;&#65533;&#65533;uD&#65533;&#65533;9&#65533;&#65533;}&#65533;A&#65533;R)&#65533;&#65533;	&#65533;:&#65533;&#65533;&#65533;I&#65533;=&#65533;>&#65533;&#65533;?&#65533;&#65533;&#65533;	E&#65533;+&#65533;QK&#1312;&#65533;3&#65533;yU&#65533;&#65533;&#65533; &#65533;&#65533;&#65533;6&#65533;&#65533;5*&#65533;9&#65533;zb9&#65533;I&#65533;fk&&#65533;3&#670;}&#65533;&#65533;&#65533;h&#65533;&#65533;&#65533;&#65533;t&#65533;|X&#65533;zyz	&#65533;G&#65533;0|&#65533;&#65533;&#65533;y&#65533;v&#65533;&#65533;&#65533;&#65533;8W&#65533;&#65533;&#65533;=q&#134; Tb@&#65533;&#65533;w&#65533;D*FC&#65533;<Zh&#65533;&#65533;$&#65533;9&#65533;&#65533;&#65533;$&#65533;&#65533;<&#65533;&#65533;&#65533;yF;&#65533;&#65533;-
v&#248;&#65533;&#65533;&#65533;n&#65533;q&#65533;&#65533;E&#539;&#65533;Z&#65533;B&#65533;&#65533;&#65533;&#65533;:&#65533;&#65533;&#65533;\/&#65533;+b@&#65533;&#65533;)&#65533;&#65533;;:p:&#65533;KH&#65533;zk(b&#65533;(&#65533;#&#65533;d&#65533;&#65533;5b1Fz`&#65533;&#65533;&#65533;&#65533;&#65533;&#65533; &#65533;o&#65533;&#65533;ir&#65533;jD&#65533;z&#65533;8&#65533;&#65533;SZdxz:sz&#65533;2'2:Ds&#65533;&#65533;0&#65533;K&#65533;&#65533;CFq2&#615;P
V&#65533;
*&#65533;&#65533;#&#65533;&#65533;&#65533;I&#65533;;&#65533;&#65533;&#65533;&#65533;4&#65533;&#65533;&#65533;&#1706;8Z&#65533;
W&#65533;&#65533;v&#65533;&#65533;&#65533;
&#65533;&#65533;&#65533;/z}p&#65533;j&#65533;I&#65533;s&#65533;&#65533;<z&#65533;&#65533;&#65533;&#65533;&#65533;&#65533;,&#65533;4b&#65533;&#65533;D&#65533;&#65533;

&#65533;8&#65533; &#65533;&#65533;0d(&#65533;a8&#65533;Z&#65533;&#65533;&#65533;&#65533;&#65533;G&#65533;&#1553;&#65533;&#65533;&#65533;&#65533;x:&#65533;U&#65533;BGj&#65533;&&#65533;&#65533;&#65533;&#65533;&#65533;8UJ&#65533;&#65533;I&#65533;&#65533;&#65533;l&#65533;&#65533;&#65533;&#65533;p&#65533;1*&#65533;c&#65533;&#65533;&#65533;&!&#65533;d&#65533;Y&#65533;z&#65533;960[&#65533;i&#65533;&&#65533;&#65533;6*l&#65533;a&#65533;*k&#65533;&#65533;&#65533;NQ&#65533;,&#1778;*;&#65533;(K&#65533;J&#65533;|[w&#65533;&#65533;&#65533;&#65533;&#65533;&#65533;&#65533;&#65533;<9&#65533;I&#65533;u&#200;&#65533;dPC&#65533;&#65533;aT&#65533;&#65533;&#65533;&#65533;&#65533;&#65533;&#65533; Q#&#65533;o&#65533; 3&#65533;<&#65533;&#1666;$&#65533;Kf3< &#65533;xB&#65533;&#1324;&#65533;@D;WZ&#65533;&#65533;T&#65533;&#65533;(&#65533;0~&#65533;&#65533;&#65533;	&#65533;I0&#65533;&#65533;8&#1706;&#65533;&#65533;&#65533;&#1653;miy1G&#65533;&#65533;&#65533;&#65533;&#65533;*G`&#65533;2&#65533;M&#65533;
d&#65533;&#65533;&#65533;&#65533;d&#65533;J&#65533;'&#65533;&#656;&#65533;;&#65533;&#65533;YF*&#65533;&#65533;&#65533;&#65533;+&#752;&#65533;2&#65533;VGn&#65533;v'&#65533;&#65533;&#65533;6&#65533;&#65533;&#65533;&#65533;&#65533;&#65533;&#65533;&#65533;&#65533;&#65533;'&#65533;&#1482;	T8&#65533;&&#65533;&#65533;&#65533;)&#65533;&#65533;&#65533;x
l &#65533;d&#65533;L&#65533;&#65533; &#65533;&#65533;ylv&#1270;&#65533;{y&#65533;x&#65533;
&#65533;G&#65533;&#65533;Z:&#65533;k&#65533;&#65533;&#65533;&#65533;&&&#65533;S&#65533;8&#65533;&#65533;&#65533;&#65533;&#65533;&#65533;&#65533;A&#65533;&#65533;&#65533;&r&#65533;&#39704;Cd&#65533;&#65533;{&#65533;&#65533;y&#65533;8t&#65533;&#65533;;&#65533;
9&#65533;(&#65533;&#65533;6z&#65533;C&#65533;x&#65533;&#65533;&#65533;X&#65533;&#65533;zP&#65533;k&#65533;?2&#65533;&#65533;&#65533;&#65533;6&#65533;&#65533;&#65533;&#65533;&#65533;&#65533;&#65533;"&#65533;&#65533;5&#65533;&#65533;&#65533;}&#65533;&#65533;&#65533;,&#65533;&#65533;&#65533;y &#65533;&#65533;K2&#65533;&#734;&#65533;&#65533;&#65533;y&#1281;&#65533;&#65533;&#65533;F&#65533;A&#65533;h&#65533;&#1929;x"&#65533;&#65533;Y&#65533;&#65533;X&#65533;[&#65533;&#65533;8r&#65533;&#65533;&#65533;HD&#65533;&#65533;&#65533;+K?&#65533;&#65533;&#65533;%&#65533;&#65533;&#577;Vl&#65533;&#65533;&#65533;&#65533;m&#65533;&#65533;u&#65533;ky&#65533;&#65533;&#65533;@&#65533;=&#65533;cB&#65533;[&#1552;&#65533;&#65533;kl&#65533; &#65533;i&#65533;&#65533;&#65533;&#65533;&#65533;&#65533;]Ls`	&#65533;&#65533;fbnkl&#65533;h&#65533;&#65533;'&#65533;"&#65533;nl&#65533;&#65533;-l&#65533;&#65533;W&#65533;&#65533;&#820;&#65533;&#65533;jXcNZI&#65533;	*&#65533;&#65533; &#853;,&#65533;/H&#65533;|{&#523;|&#65533;&#65533;:&#972;|&#65533;&#65533;B)&#65533;&#65533;P&#65533;q&#65533;&#65533;&#65533;&#65533;R&#65533;&#65533;&#65533;
9&#65533;
&#65533;&#65533;h&#65533;&#65533;&#65533;K&#65533;&#65533;K@&#65533; Z&#65533;[&#65533;&#65533;&#65533;&#65533;&#65533;&#65533;&#65533;)t&#229;&#65533;&#65533;CP&#65533;&#65533;OU8&#65533;LDB&#65533;S&#65533;z9&#65533;&#65533;&#65533;	0&#65533;&#1980;&#65533;&#172;&#65533;&#65533;Q&#65533;&#65533;&#1148;&#65533;&#65533;L 6&#65533;&#65533;&#65533;>&#65533;\&#65533;T{&#65533;&#65533;	q&#65533;&#65533;&#65533;&#65533;v\I (&#65533;&#65533;&#65533;&#65533;&#65533;&#65533;&#65533;&#65533;vCJ&#65533;F&#65533;&#65533;&#65533;&#65533;&#65533;1&#65533;&#65533;|&#65533;-&#65533;&#65533;;&#65533;x&#65533;z&#65533;&#65533;&#65533;&#65533;&#65533;&#1802;&#65533;]&#65533;&#65533;&#65533;&#65533;	&#65533;@&#65533;j&#65533;;&#65533;&#65533;&#65533;
&#65533;&#65533;&#65533;.G&#1533;v&#65533;&#65533;&#65533;;&#65533;&#65533;j&#65533;[G&#65533;&#65533;+&#65533;&#65533;&#65533;&#551;&#65533;&#65533;b&#1290;M&#65533;[&#65533;gr&#65533;&#65533;1&#65533;p&#1080;&#65533;&#65533;&#65533;|&#65533;&#1324;&#65533;&#65533;86+&#65533;&#65533;"&#65533;@&#65533;&#65533;&#65533;&#65533;-&#65533;&#1546;-&#65533;&#65533; &#65533; &#65533;&#819;<v&#65533;H&#897;&#65533;&#65533;&#65533;g&#65533;K&#1993;&#65533;W&#65533;&#65533;&#65533;&#65533;&#65533;&#65533;B&#65533;&#65533;a&#65533;&#65533;&#65533;1&#65533;&#65533;&#65533;8&#65533;&#65533;&#187;&#527;c&#65533;&#65533;&#309;&#65533;&#65533;><&#656;&#65533;(&#65533;&#65533;t-&#65533;JA\&#65533;]&#65533;&#65533;&#65533;E&#65533;&#65533;k&#65533;!-;&#65533;0&#65533;&#65533;&#65533;&#65533;&#65533;S&#65533;)&#65533;&#1190;]&#1292;H&#428;_&#65533;&#65533;&#65533;&#65533;&#65533;&#2007;-&#65533;a\&#65533;&#65533;&#65533;h&#65533;&#65533;l&#65533;&#1241;{&#809;{~Z&#2022;&#65533;&#65533;&#65533;&#65533;&#65533;&#65533;&#855;&#65533;&#65533;xP&#65533;&#65533;&#65533;&#951;m&#8173;&#65533;JK&#65533;&#59215;&&#65533;&#65533;+b&#65533;&#65533;$&#65533;f&#1885;&#65533;g&#65533;j&#65533;&#65533;&#1314;&#65533;&#65533;(&#65533;
&#65533;y&#1712;&#65533;u&#65533;&#319;{\&#1725;k&#65533;&#65533;&#1949;&#822;&#65533;&#1880;&#65533;{&#65533;&#65533;<&#65533;&#65533;&#65533;@&#65533;&#65533;&#65533;M&#65533;&#65533;\&#65533;_L&#65533;6-&#65533;R>&#65533;h&#65533;&#65533;&#65533;&#65533;<&#65533;&#1630;]&#65533;c&#65533;	&#65533;<^&#65533;&#65533;K>&#65533;*&#65533;&#1727;M&#65533;&#65533;	p&#65533;a[&#65533;|&#65533;&#65533;&#65533;&#65533;&#950;]&#65533;&#65533;&#65533;XM&#65533;l&#65533;&#65533;&#65533;&#65533;&#65533;#^&#65533;&#65533;&#1132;&#65533;:K*Z&#65533;AoP&#65533;^&#65533;bT+&#65533;&#65533;&#65533;k_L@v&#65533;A&#65533;&#65533;&#65533;Z2&#65533;&#65533;r&#65533;2&#65533;h&#65533;jJ&#65533;&#65533;&#65533;&#65533;m&#65533;^-&#65533;M&#65533;d&#65533;&#65533;&#220;,&#65533;&#65533;&#65533;P>&#65533;*j&#65533; ^&#65533;&#65533;&#65533;&#65533;$0&#1244;&#65533;&#65533;`&#65533;tV&#65533;_.&#460;}&#65533;&#65533;&#65533;H&#65533;	&#65533;'i&#65533;&#65533;&#65533;&#65533;~[&#65533;&#65533;ia&#65533;&#65533; .&#65533;&#65533;&#65533;n&#65533;&#65533;}am&#65533;&#65533;&#65533;&#65533;|&#65533;sy&#65533;&#65533;&#65533;&#65533;N&#65533;&#65533;X&#65533;&#212;&#65533;&#12205;1&#1571;&#65533;-&#65533;&#132;&#65533;M&#65533;&#65533;&#65533;]&#65533;=&#65533;&#65533;c[\&#65533;&#65533;&#65533;&#65533;&#65533;.&#65533;GN&#65533;(&#65533;&#65533;v&#65533;&#65533;D}&#65533;Q&#65533;&#65533;&#65533;&#65533;>&#65533;6}&#65533;N&#65533;&#65533;X&#65533;&#65533;&#65533;}^&#65533;O&#889;b&#65533;&#65533;&#65533;n0&#65533;r.(&#65533;&#65533;|k&#65533;]&#297;FsR&#65533;&#65533;u>&#65533;&#65533;4&#65533;r&#65533;&#65533;&#65533;xOK&#65533;Qj&#65533;&#65533;&#65533;&#65533;&#65533;&#65533;$&#65533;&#65533;&#65533;H&#65533;&#65533;
rh&#65533;8&#65533;&#65533;)&#65533;&#65533;)&#65533;^?w&#65533;{P&#65533;&#648;yI&#65533;k2&#65533;&#65533;L@&#65533;&#994;&#65533;Sl&#65533;&#65533;&#65533;&#65533;i&#65533;&#65533;&#65533;&#65533;&#65533;Q&#65533;&#65533;&#65533;&#65533;&#65533;&#65533;&#65533;&#65533;&#65533;&#65533;.X&#65533;&#65533;`?&#65533;&#65533;;&#65533;&#65533;&#65533;&#65533;&#65533;c&#65533;&#65533;i&#65533;$&#65533;"1&#65533;&#65533;>&#65533;<O&#65533;&#65533;>&#65533;&#65533;b,&#65533;R&#65533;\&#65533;/&#65533;:&#65533;&#65533;-&#65533;&#65533;{L&#65533;&#65533;&#65533;j&#65533;:&#65533;N&#65533;&#65533;&#65533;U&#65533;&#65533;&#65533;&#65533;{&#65533;&#65533;&#65533;&#65533;&#65533;&#65533;&#65533;&#65533;^&#65533;&#1355;_&#65533;t&#65533;&#65533;\\&#396;&#65533;&#65533;=&#65533;d?&#65533;&#65533;r&#65533;&#65533;eo&#65533;j/&#65533;m&#65533;&#65533;&#65533; L&#65533;_&#65533;=^D&#65533;&#65533;&#65533;&#65533;&#65533;&#65533;&#65533;&#65533;&#65533;L&#65533;8&#65533;&#65533;/?&#65533;y&#65533;$&#1471;&#65533;q}&#65533;m7'U&#65533;&#65533;&#65533;&#65533;,N&#65533;&#65533;&#65533;\=&#65533;&#65533;O&#1560;.&#65533;&#65533;{&#65533;&#65533;N&#65533;&#65533;&#65533;&#65533;&#65533;Z&#65533;> l&#65533;Y&#65533;1&#65533;&#65533;a]9&#65533;G9&#65533;&#65533;&#65533;&#65533;
&#65533;&#65533;]&#65533; 	`&#65533;&#65533;&#65533;&#65533;&#65533;&#65533;&#65533;&#65533;&#65533;&#65533;&#65533;&#65533;&#65533;Z&#65533;cIt&#65533;sOL"7&#65533;&#65533;&#65533;&#65533;&#254;&#65533;&#65533;K&#65533;&#65533;&#764;&#65533;&#65533;&#65533;&#65533;&#65533; &#65533; &#65533;&#65533;=&#65533;E#&#65533;3&#65533;|&#65533;&#65533;&#65533;&#65533;&#65533;&#65533;j&#65533;&#65533;&#65533;&#65533;&#65533;&#65533;&#65533;&#65533;o&#65533;&#65533;&#65533;:1&#65533;&#65533;A?!\&#65533;&#65533;!C&#65533;&#65533;J&#65533;&#65533;	&#65533;&#65533;K&#65533;.i&#65533;$FMG} &#65533;&#65533;'p"&#65533;&#65533;&#65533;R&#65533;<&#65533;&#1191;&#65533;!C&#65533;|&#65533;I&#65533;MI9z&#65533;&&#65533;&#65533;=2&#65533;H&#65533;GA&#65533; &#65533;@j&#65533;&#65533;&#1251;x&#65533;&#65533;&#65533;q&#2196;&#65533;&#65533;&#65533;"&#302;&#65533;2&#65533;`&#65533;&#65533;&#65533;&#1651;}&#65533;&#65533;&#65533;r&#877;)&#65533;`&#65533;&#65533;KL1O&#65533;&#65533;e&#65533;7&#65533;&#65533;f&#244;Q&#65533;M&#65533;&#65533;m&#65533;|&#65533;m&#1651;&#65533;#C&#65533;A&#65533;&#65533;;&#65533;U&#65533;5 ={[&#65533;&#65533;r&M&#65533;M&#65533;F&#65533;&#65533;&#65533;F&#65533;T=n&#65533;&#65533;H&#65533;&#65533;S+\&#65533;&#65533;e&#65533;&#65533;&#65533;}l&#65533;&#65533;U&#65533;M&#65533;5G&#65533;&#65533;&#18931;m&#65533;&#65533;&#65533;&#65533;&#65533;&#65533;&#65533;&#1001;[&#65533;&#65533;&#65533;&#65533;pv&#65533;&#65533;c&#65533;&#65533;&#65533;&#65533;&#65533;<&#65533;&#65533;c=&#65533;&#1526;&#65533;`-&#65533;&#65533;&#65533;&#65533;&#65533;&#65533;&#65533;&#65533;&#2030;_&#65533;&#65533;<cM}&#65533;&#397;7&#65533;&#478;{*X&#65533;p&#65533;&#65533;!&#65533;R&#65533;&#65533;!f&#65533;&#65533;@#&#65533;&#65533;&#65533;kvH&#65533;E&#65533;&#65533;&#65533;	f&#65533;e7&#65533;m&#65533; &#65533;J&#225;&#65533;I%/=&#65533;CP&I&#65533;&#65533;x\&#1860;&#65533;r&#65533;T&#65533;&#65533;8&#65533;&#65533;^SB%&#1361;Ri7&#1872;.&#65533;(M&#65533;g%z&#65533;mP&#65533;\*G+^T&#65533;\r&#65533;&#65533;]&#65533;&#65533;&#351;&#65533;h&#65533;&#65533;k&#65533;5`&#65533;&#65533;q&#65533;&#65533;&#65533;&#65533;&#65533;e|]&#65533;&#65533;g)TvaO&#65533;5]!MbG&#65533;&#65533;&#65533;&#65533;&#65533;&#65533;C&#65533;9&#65533;&#65533; &#65533;xSs&#65533;E&#65533;&#65533;h&#65533;|g&#65533;&#65533;&#65533;8&#65533;KRr&#65533;r&#65533;&#65533;d&#65533;q&#65533;
	&#65533;E&#18528; &#65533;dU&#65533;2&#65533;&#65533;JfHH#&#65533;	&#65533;&#148;5&#65533;(&#65533;I&#65533;&#65533;&#65533;&#65533;&#65533;^&#65533;5&#65533;&#65533;u&#65533;4p&#65533;9&#65533;&#65533;&#65533;T&#65533;&#65533;3=&#65533;yM&#65533;&#65533;&#65533; &#65533;&#65533;2k&#65533;	&#65533;&#65533;&#65533;KU&#65533;&#65533;&#65533;&#65533;&#65533;W&#65533;F)o&#65533;&#65533;*&#65533;&#65533;&#65533;&#65533;&#65533;6&#65533;*&#65533;&#65533;&#65533;~&#65533;jF460O9"d&#65533;?&#65533;&#65533;&#65533;&#43068;&#65533;j&#65533;=O&#65533;1w&#65533;&#65533;&#65533;&#65533;&#65533;&#65533;6&#65533;l#'&#65533;&#65533;L&#65533;&#65533;I&#65533;&#65533;&#65533;X&#65533;&#65533;yn&#65533;&#858;&c&#65533;`-&#65533;lR{X&#65533;<&#65533;-&#65533;&#65533;zk b&#65533;&#65533;&#65533;&#65533;37&#65533;&#65533;&#65533;&#65533;&&#65533;?&#65533;R&#65533;T&#65533;W&#65533;<o&#762;&#65533;&#65533;&#65533;&#65533;`O&#65533;&#65533;>"&#65533;&#65533;&#157;&#65533;&#65533;&#65533;$o&#65533;&#65533;n&#65533;&#65533;&#65533;3pD&#65533;&#65533;&#32892;&#65533;F&#65533;I&#65533;&#6749;$&#65533;&#65533;&#65533;&#65533;&#65533;M&#65533;&#65533;&#65533; T3&#65533;&#65533;Ty&#65533;,9&#65533;&#65533;&#65533;&#1629;[iY&#65533;&#65533;&#65533;4&#65533;\&#65533;&#65533;&#65533;&&#65533;&#65533;r#&#65533;&#65533;<&#65533;_4&#65533;%-&#65533;s&#1561;tyrn;ZXG&#65533;qe&#65533;vLa&#65533;[&#65533;)&#65533;&#65533;7\&#65533;&#65533;&#65533;G&#65533;&#65533;&#65533;&#65533;&#65533;&#65533;r&#65533;7&#65533;5&#65533;n&#65533;IL&#65533;Q&#65533;&#65533;{&#65533;&#65533;&#65533;}&#65533;9^&#65533;&#65533;&#65533;KM&#65533;Y&#65533;tv&#65533;&#65533;&#537;(&#65533;&#65533;_.)&#65533;&#65533;&#65533;:&#65533;&#65533;&#65533;&#65533;K&#65533;&#65533;&#65533;&#731;L'&#65533;&#65533;-\&#65533;K&#65533;&#65533;l&#65533;&#65533;&#1711;sOS&#65533;&#65533;4&#65533;&#65533; &#65533;xd&#1526;f8&#65533;&#65533;&#65533;D&#65533;&#65533;&#65533;&#65533;&#65533;&#65533;&#324;@&#65533;^<	R&#65533;H&#1971;&#65533;Ef&#65533;&#65533;qJ|&#65533;&#737;&#65533;&#65533;&#65533;&#65533;&#65533;&#65533;0q&#65533;K&#65533;&#65533;&#65533;&#65533;m&#65533;eH,&#65533;&#65533;&#65533;&#65533;&#1868;&#65533;` &#65533;&#65533;&&#65533;&#65533;&#65533;uo&#65533;&#65533;&#65533;&#65533;"&#65533;9Y1&#65533;&#65533;&#65533;&#65533; &#65533;&#65533;4q4&#65533;(&#65533;P&#65533;&#65533;5V&#65533;)&#65533;&#65533;P&#65533;&#65533;&#65533;5:&#65533;/&#65533;t&#65533;&#65533;&#65533;&#65533;f7&#65533;&#65533;y$I&#65533;&#65533;&#65533;G7&#65533;aJ&#65533;&#65533;&#1185;"WC&#65533;]&#65533;H&#65533;4&#65533;&#65533;&#65533;&#65533;&#65533;Ny&#1049;&#65533;&&#65533;&#65533;&#65533;I!&#65533;~&#65533;+&#65533;='&#65533;!t&#65533;&#65533;"&#65533;(&#65533;7Q&#1109;Y$`*&#65533;0&#65533;jd&#65533;[`$L%8&#65533;^&#65533;&#65533;AR&#65533;Z&#65533;&#65533;&#65533;<,e;&#65533;k&#65533;2&#1600;G&#65533;&#65533;&#65533;&#65533;R&#65533;&#65533;R&#65533;&#65533;5k$&#65533;j&#65533;HB&#65533;&#65533;l/t&#65533;s&#65533;1&#65533;&#65533;jH"&#65533;&#65533;&#65533;@f&#65533;JR&#65533;<&#65533;R!(g&#65533;E&#65533;p&#865;B&#65533;K2&#65533;_&#65533;&#65533;N&#65533;JU
&#65533; p)&#65533;`&#65533;&#65533;,&#65533;&#65533;u&#65533;&#65533;&#65533;&#65533;&#65533;6&#65533;&#65533;&#1390;&#65533;h&#65533;&#65533;&#65533;20Ab&#65533;'&#65533;Sf&#65533;	&#894;&#65533;&#65533;$e&#65533;&#65533;&#65533;Iq&#65533;&#65533;&#1740;&#65533;
	&#631;&#65533;5ea0t&#65533;87&#65533;&#65533;&#65533;&#65533;&#65533;&#65533;g&#65533;&#65533;	G&#65533;JPr&#65533;!&#65533;,'M|&#65533;oK&#65533;&#65533;'Fq&#65533;&#65533;&#65533;BYl&#65533;A&#65533;E&#65533;2t&#65533;q&#65533;&#65533;&#65533;lI&#65533;\&#1426;b$&#65533;T&#65533;&#65533;&#65533;sj&#65533;&#65533;>)&#65533;&#65533;&#65533;&#65533;Op&#65533;&#65533;&#65533;HK&#65533;L&#65533;&#65533;o&#65533;Cb&#65533;@x&#65533;c&#65533;&#291;&#65533;&#65533;&#65533;]&#65533;&#65533;&#65533;vS&#65533;&#65533;B&#65533;%P&#65533;DF&#1170;;D'&#65533;|$&#65533; n&#65533;b j&#65533;&#65533;&#1635;J(&&#65533;\AKS.-&#65533;ke&#65533;&#65533;d&#384;Z:&#65533;&#65533;Wj&#65533;&#65533;b+&#65533;&#65533;LX&#65533;&#65533;P&#65533;&#65533;&#65533;&#65533;I&#65533;&#65533;Ee&#65533;V&#65533;8 &#65533;"&#65533;.]C&#65533;Q&#65533;v&#65533;&#65533;|&#65533;nJ5&#65533;*>&#65533;}uBx&#65533;&#65533;Z&#65533;&#65533;&#65533;K3ox?&#65533;&#65533;xy&#65533;&#65533;&#65533;&#65533;^*&#65533;	~&#65533;&#65533;A&#65533;>7v&#65533;t:6&#65533;&#65533;MTK&#65533;&#65533;#.u(&#65533;&#65533;_"4[&#65533;&#1206;9.,'&#1850;&#65533;C&#65533;&#60278;&#65533;+Q&#65533;U&#1314;&#65533;]b&#65533;I&#65533;\&#65533;J&#65533;&#65533;&#156;&#65533;&#65533;&#65533;Xz`&#65533;&#65533;&#65533;$j&#65533;B&#65533;&#65533;&#65533;&#65533;Eo	t&#65533;&#65533;p&#65533;&#65533;&#65533;&#1636;)nZ&#65533;&#487;8&#65533;+&#65533;/&#65533;&#65533;%`&#65533;&#65533;&#65533;&#65533;=-&#65533;&#65533;&#65533;&#65533;Fy&#65533;&#65533;&#65533; S&#65533;,&#65533;|&#65533;&#65533;!v0&#65533;JP&#65533;f&#48639;&#65533;o/,a&#65533;B&#65533;&#65533;>&#65533;&#65533;&#65533;&#65533;&#65533;&#65533;&#65533;q&#65533;&#65533;^<&#716;&#65533;:o&#65533;&#65533;+&#65533;&#1362;&#65533;Bqj&#65533;&#65533;&#65533;Fu&#1661;&#65533;&#65533;&x0WA&#2008;&#65533;&#65533;&#65533;&#65533;7&#65533;i&#65533;&#65533;x&#65533;&#65533;$d|W&#65533;F&#65533;&#65533;&#1330;A5&#65533;#qs&#65533;J&#65533;&#65533;S&#65533;&#65533;Q&#65533;&#65533;&#65533;Fm2&#65533;&#65533;&#65533;&#65533;&#65533;g1&#65533;&#65533;&#65533;#&#65533;&#65533;&#65533;@&#65533;qU&#65533;vh^4&#65533;&#65533;v&#1580;	&#65533;&#65533;	D&#65533;Q&#65533;y&#65533;&#65533;&#65533;3&#65533;&#65533;[&#65533;i&#65533;&#65533;&#65533;&#65533;+&#65533;&#65533;&#65533;&#65533;&#65533;&#65533;2&#704;&#65533;{-&#65533;&#65533;l&#65533;&#65533;+&#759;&#65533;M:&#65533;t&#65533;q&#65533;oN&#65533;&#65533;&#448;f7\&#65533;&#65533;N&#65533;&#65533;&#65533;&#65533;NU&#65533;&#65533;&#65533;*9&#65533;&#65533;"^&#65533;)&#65533;&#473;&#65533;Z&#408;&#65533;&#65533;7&#65533;/&#65533;&#65533;&#65533;&#65533;&#65533;Y&#65533;&#65533;S&#65533;h \&#65533;&#65533;] 5&#65533;&#65533;&#1637;&#65533;&#65533;&#65533;&#65533;:.)&#65533;Y-&#65533;&#65533;s&#65533;&#65533;&#65533;\&#65533;7@&#1507;WV&#65533;&#65533;!&#65533;Q&#65533;<]&#65533;*7Ra*&#1870;i&#65533;&#65533;&#65533;,&#65533;&#65533;B&#65533;q&#65533;&#65533;&#65533;vH&#65533;&#65533;cB_z&#65533;9&#28279;?]&#65533;G&#65533;X&#65533;&#65533;7&#65533;&#65533;&#65533;T&#65533;8&#1145;&#65533;K&#65533;&#65533;V&#1192;G&#65533;O&#65533;f&#65533;&#65533;W]&#65533;&#65533;&#65533;&#65533;t|.`&#65533;e&#65533;wAy&#65533;&#65533;6&#466;&#65533;+&#65533;&#65533;-inK&#65533;#L&#65533;|&#65533;&#65533;-&#65533;&#362;&#65533;b<{&#189;&#1956;&#65533;$J&#65533;71&#65533;&#65533;io&#65533;&#65533;v&#65533;=&#65533;&#65533;&#65533;&#1575;]&#65533;&#65533;&#65533;9&#65533;{&#65533;{z-&#65533;&#65533;'&#65533;1&#65533;&#65533;&#65533;8&#65533;r&#65533;>N&#65533;QR&#65533;,&#65533;&#65533;&#65533;&#65533;&#65533;&#65533;&#65533;&#65533;&#65533;8&#65533;'uN&#65533;&#65533;&#65533;&#65533;&#65533;&#65533;&#65533;E&#65533;&#65533;w&#65533;&#65533;&#65533;36--&#65533;&#65533;f&#65533;.&#65533;&#65533;&#65533;&#760;&#65533;&#65533;&#65533;&#683;&#65533;&#65533;#&#65533;&#607;
&#65533;&#65533;;&#65533;7~&#65533;&#65533;g&#65533;&#65533;J7,&#65533;2]&#65533;&#65533;q&#65533;{&#65533;h8{KguC&#65533;uG0FP&#65533;iG&#65533;u&#65533;|&#65533;&#65533;{D`i&#65533;S`&#65533;&#65533;JqjD&#65533;|&#65533;v&#65533;&#65533;j&#65533;ew&#65533;wo&#65533;T&#65533; &#65533;!&#65533;t&#65533;`&#65533;&#65533;m&#65533;E^&#65533;7+ &#65533;]&#65533;&#65533;&#65533;7&#65533;&#65533;($l&#65533;&#65533;~&#65533;?	&#65533;r&#65533;&#65533;?&#65533;R;2w\Rs&#65533;&#65533;s&#65533;&#65533;t&#65533;&#65533;yz&#65533;&#65533;&#65533;&#65533;&#65533;5&#65533;&#65533;'x{&#65533;Q&#65533;s&#65533;WT(9y&#65533;X&#1846;9W&#65533;&#65533;&#65533;&#355;v&#65533;aytD[&#65533;&#513;&#65533;6ta&#65533;;&#65533;^&#65533;&#65533;8hY&#65533;WY&#65533;F2&#65533;e,2Tw7&#65533;&#65533;&#65533;8&#65533;(}	W}~h&#65533;&#65533;F&#65533;&#65533;G!&#65533;&#65533;&#65533;fc&#65533;&#390;&#65533;A&#65533;gh&#65533;`&#65533;&#65533; &#65533;\&#65533;|&#65533;&#65533;&#65533;[gFT&#65533;&#65533;&#65533;&#65533;SX&#65533;&#65533;D&#65533;&#65533;GgeK&#65533;qs&#65533;s&#65533;h&#65533;_h&#65533;&#65533;&#65533;y&#65533;v4&#65533;Xy&#65533;&#65533;&#65533;&#65533;&#65533;XF0Z; dy&#65533;&#65533;&#65533;&#65533;X&#65533;ht&#65533;]/f&#65533;
&#65533;p/X&#65533;1&#65533;7v&#65533;&#65533;gA&#458;&#65533;g&#65533;u&#65533;+&#65533;q	A&#65533;p&#65533;&#514;&#65533;&#65533;|&#65533;&#65533;N&#65533;Xw&#65533;u0hq3&#65533;@&#65533;q&#65533;z&#65533;&#65533;2&#65533;G&#65533;&#65533;f&#65533;!du(~k8z&#65533;&#65533;{_&#65533;c&#65533;&#65533;9&#65533;nrM`&#65533;X *&#65533;#*i&#65533;&#65533;`V&#65533;&#65533;&#65533;h.W4&#65533;(.E&#1029;&#65533;&#65533;&#65533;&#65533;&#65533;&#65533;(&#65533;&#65533;&#65533;&#65533;&#65533;k&#65533;x&#65533;&#1304;&#65533;>&#65533;n&#1832;&#65533;&#65533;IW&#65533;u&#65533;&#65533;_&#65533;Z&#65533;d1&#65533;8Y&#65533;&#65533; X&#65533;!&#65533; pAi&#65533;P&#65533;y *u&#65533;&#65533;l&#65533;p&#1889;; &#65533;&#65533;%!w&#65533;d&#65533;4w&#65533;&#65533;&#65533;9"&#65533;7n&#65533;&#65533;&#65533;&%&#65533;z&#65533;&#65533;>&#65533;&#1613;&#65533;^? &#65533;n&#65533;&#65533;&#648;&#65533;&#65533;&#65533;F&#65533;&#65533;&#65533;&#65533;&#65533;&#65533;&#65533;&#65533;X&#65533;H&#65533;&#65533;y1&#65533;Z&#65533;&#65533;&#65533;'&#65533;G&#65533;&#65533;Eee&#65533;&#2032;&#65533;&#65533;&#65533;&#65533;&#65533;&#65533;v&#65533;c&#65533;&#65533;&#65533;&#65533;&#1610;&#65533;&#65533;&#65533;;&#65533;9&#65533;&#65533;&#65533;DIZ&#65533;&#65533;&#65533;C`LC&#65533;&#65533;' J&#65533;&#65533;&#65533;(uT&#65533;&#65533;&#65533;+}&#65533;Z&#65533;&#65533;&#65533;&#65533;G&#65533;b&#65533;@7&#65533;e	&#65533;&#65533;&#65533;)&#65533;&#65533;&#65533;&#65533;t&#65533;&#65533;&#65533;p*&#65533;|%&#65533;&#65533;s&#65533;j)&#65533;&#65533;xyq&#65533;I&#65533;&#65533;&#65533;%~&#65533;&#65533;h)p&#65533;Q&#65533;XH&#65533;+&#65533;&#65533;&#65533;	WJ&#65533;c`BW8&#65533;&#65533;y&#65533;J&#65533;&#65533;&#65533;&#65533;&#65533;)&#65533;&#65533;e&#65533;
&#65533;N _&#65533;);&#65533;D&#65533;&#65533;&#65533;l&#65533;&#65533;~s0&#65533;W&#65533;&#65533;57&#65533;	&#65533;&#65533;&#37253;&#65533;L&#65533;&#408;L&#65533;&#65533;&#65533;y&#65533;&#65533;&#65533;9&#65533;&#65533;H&#65533;&#3526;&#65533;&#65533;n&#65533;&#65533;&#65533;&#65533;q&#65533;&#601;&#65533;S9&#65533;&#65533;&#65533;h&#65533;y|&#65533;&#65533;&#65533;xpu&#65533;&#65533;B&#65533;Fy&#65533;E&#65533;&#65533;QEh&#241;&#65533;&#65533;&#1615;&#65533;27&#65533;`p&#65533;<ti&#65533;P&#65533;&#65533;&#65533;&#65533;&#65533;C`&#65533;'&#65533;&#65533;&#65533;&#65533; o*&#65533;@&#65533;&#65533;&#65533;&#65533;N&#65533;P&#65533;&#65533;&#65533;u&#65533;&#65533;x&#65533;Qp&#65533;&#65533;&#65533;Q&#65533;d&#540;&#65533;&#65533;&#65533;9&#65533;&#65533;&#65533;&#65533;&#65533;W&#65533;&#65533;ioj@@b&#65533;&#65533;s4&#65533;[&#65533;f6&#65533;&#65533;&#65533;&#65533;b&#65533;&#65533;#&#65533;&#65533;&#65533;,&#65533;m*^&#65533;&#65533;&#65533;9&#65533;h&#65533;&#65533;6&#65533;'xy&#65533;Y&#65533;&#65533;&#65533;i&#65533;&#65533;)&#65533;&#65533;6[&#65533;&#65533;Ez^&#65533;&#65533;0&#65533;&#65533;w
#&#65533;&#65533;XXx&#1025;&#65533;&#65533;&#65533;f&#65533;&#65533;4J&#65533;&#65533;w&#65533;&#65533;&#65533; Bd&#65533;&#549;y*&#65533;h&#65533;&#65533;	qp&#65533;&#65533;OA&#65533;&#65533;]&#65533;v&#65533;&#65533;Tx#gnxp&#65533;s
&#65533;&#65533;&#65533;0y&#65533;y&#65533;2&#1704;A&#65533;
&#65533;`&#65533;	&#65533;&#65533;&#65533;i&#65533;B&#65533;&#65533;&#65533;g&#65533;&#65533;&#65533;&#65533;&#616;&#65533;&#65533;&#65533;&#65533;&#65533;&#65533;&#233;&'\&#65533;V
&#65533;&#65533;&#65533;":y6&#65533;V&#65533;&#65533;&#65533;X&#65533;&#1712;c9&#65533;(K&#65533;*J&#65533;=&&#65533;;*&#65533;&#65533;f&#65533;&#65533;Ih>
&#65533;wP&#65533;	&#65533;&#65533;;V&#65533;W&#597;&#65533;C&#65533;fu?	&#65533;z&#65533;&#65533;U
&#65533;&#65533;$h2&#65533;2&#65533;f=0&#65533;#&#65533;&#65533;e3&#65533;&#65533;n)e&#65533;&#65533;ez&#65533;&#65533;&#65533;|&#65533;E)8Qw&#65533;&#65533;tc&#65533;&#65533;&#65533;&#65533;&#65533;&#65533;&#65533;&#65533;&#65533;&&#65533;}H&#65533;&#65533;q;]o&#65533;&#65533;&#1778;&#65533;&#65533;s_&#65533;&#1768;&#65533;&#65533;b&#65533;P&#65533;U&#65533;[&#65533;&#65533;&#65533;r&#65533;&#65533;QTP&#65533;{&#65533;&#65533;&#65533;&#65533;&#65533;K&#65533;&#65533;&#65533;&#65533;&#65533;'&#65533;X&#65533;&#65533;o&#65533;W&#65533;Dy&#65533;V&#65533;&#65533;&#65533;&#65533;&#65533;&#65533;&#65533;&#65533;&#65533;&#65533;F&#65533;&#65533;G&#65533;U	{&#65533;&#65533;^&#65533;&#1685;&#65533;&#65533;&#65533;&#65533;z&#65533;)&#65533;&#1098;&#65533;&#135;&#65533;
&#65533;=&#65533;cP9[Z&#65533;&#65533;&#1382;J&#65533;v&#65533;&#65533;p8&#65533;h&#65533;&#65533;&#65533;&#65533;}&#52526;7&#65533;:&#144;&#65533;&>&#65533;&#619;&#65533;&#65533;p&#65533;&#65533;&#65533;-P&#65533;#y
&#65533;y&#65533;&#65533;&#65533;&#65533;=q&#65533;|:&#65533;&#65533;.&#65533;|&#1783;&#65533;&#65533;t&#65533;R&#65533;&#65533;&#65533;&#65533;&#65533;&#65533;{&#65533;&#65533;&#65533;&#65533;&#1713;Zh&#65533;&#65533;&#65533;&#65533;&#65533;&#65533;&#65533;&#1782;&#65533;&#65533;&#65533;&#65533;&#65533;&#65533;&#65533;&#65533;&#65533;&#65533;0&#65533;&#65533;&#65533;3&#65533;e&#65533;1&#42950;ji&#65533;:&#65533;m0&#65533;F[GjR&#65533;h&#65533;&#65533;:&#65533;1Q&#65533;&#65533;&#65533;&#65533;G+&#65533;&#65533;	&#65533;&#65533;<R&#65533;1u=&#65533;zMoi&#65533;&#65533;&#65533;&#65533;&#65533;eA&#65533;z&#65533;&#65533;&#65533;&#65533;:&#65533;|w0&#65533;)&#65533;=x&#65533;&#65533;i&#65533;&#65533;h&#65533;&#65533;&#65533;&#65533;&#65533;&#65533;&#65533;&#65533;k&#65533;&#65533;&#65533;&#65533;&#65533;:pP|&#65533;v+&#65533;!&#65533;&#65533;{&#65533;&#65533;&#65533;&#65533;bL&#65533;&#65533;&#601;j&#65533;&#65533;h&#65533;&#65533;&#65533;&#65533;&#65533;&#65533;&#65533;p &#65533; &#65533;[h	h&#65533;&#65533;&#65533;~&#65533;&#65533;&#65533;&#65533;Hw&#65533;&#65533;;&#65533;&#65533;&#65533;&#489;&#36028;&#65533;}&#65533;&#65533;&#65533;uu&#65533;&#65533;I&#65533;]&#65533;&#65533;&#65533;9[&#234;&#65533;&#65533;&#65533;z&#65533;&#65533;~ &#65533;&#65533;&#65533;&#65533;&#572;&#65533;&#65533;&#65533;&#65533;Ji&#65533;*8U2&#814;y&#65533;=4&#65533;,H&#65533;&#65533;s&#65533;&#65533;&#65533;z\KZ&#65533;&#65533;&#65533;"&#65533;u0:&#65533;&#65533;&#65533;&#65533;Q&#65533;&#65533;&#65533;&#65533;0Y&#65533;}&#65533;&#65533;&#65533;&#65533;&#65533;^&#65533;{&#65533;9F&#65533;0&#65533;&#65533;R&#65533;&#65533;&#65533;&#65533;&#546;K&#65533;~&#65533;&#65533;&#65533;&#65533;L&#65533;&#1596;X{&#65533;*)&#1618;&#65533;&#65533;&#65533;&#65533;&#65533;&#65533;&#65533;&#65533;&#65533;&#65533;[Vq&#65533;&#65533;&#1539;&#65533;9&#65533;&#65533;&#65533;{|&#65533;4[&#65533;&#954;k&#65533;&#65533;&#65533;&#65533;[&#65533;&#65533;0&#65533;l&#65533;2[&#65533;&#65533;&#65533;&#65533;&#65533;&#65533;&#65533;&#65533;&#65533;9yhv!3&#65533;&#65533;|&#65533;&#65533;&#65533;{+&#65533;&#928;\&#65533;&#65533;,&#65533;>Pg&#65533;*8&#65533;&#1488;&#65533;x&#65533;3VNtWY<^&#65533;6z&#65533;s&#65533;&#65533;&#65533;*&#1307;=+&#65533;J&#65533;N&#65533;&#762;&#811;&#65533;&#65533;&#65533; ][&#1225;\&#65533;&#65533;&#65533;&#65533;&#65533;}&#65533;&#65533;n&#65533;n&#65533;\&#65533;xL&#65533;&#65533;&#65533;j&#65533;c &#65533;X&#65533;&#65533;&#412;&#65533;E&#65533;{&#65533;+&#65533;t&#65533;&#65533;>&#65533;&#65533;q&#65533;A&#65533;s&#65533;&#65533;&#65533;&#65533;&#65533;&#65533;JWT\&#341;&#65533;&#65533;&#65533;&#1762; &#65533;&#65533;f&#65533;&#65533;&#65533;&#65533;&#65533;-&#65533;3=_&#65533;&#65533;!M&#65533;&#65533;:&#65533;z(&#65533;&#65533;m].@@pX{BlS&#1049;=&#65533;&#65533;&#65533;&#65533;&#65533;&#65533;C&#65533;&#65533;&#65533;&#65533;!&#1621;&&#65533;&#65533;y&#65533;-&#65533;&#65533;&#65533;&#65533;0&#65533;&#65533;2~&#65533;&#65533;L&#281;&#65533;&#65533;&#65533;&#65533;&#65533;ah&#65533;&#65533;lt@&#65533;zl&#65533;&#65533;x&#65533;&#65533;y&#65533;@&#65533;&#65533;:&#65533;&#65533;{&#65533;&#839;
&#65533;}Z&#65533;&#65533;&#65533;&#65533;&#920;j&#65533;&#65533;{&#65533;&#65533;&#645;n;
U&#65533;&#65533;&#65533;(&#65533;u&#65533;&#65533;he&#65533;,&#65533;l&#65533;=&#65533;&#948;&#65533;&#65533;&#65533;&#1436;,&#65533;&#65533;&#65533;&#65533;pM{&#65533;&#65533;&#65533;M&#65533;&#65533;&#65533;[&#65533;&#65533;&#65533;'&#65533;&#65533;&#65533;&#65533;&#1533;&#65533;&#65533;O&#65533;Mr&#65533;%c&#301;b&#65533;]&#65533;O&#65533;&#65533;&#636;s&#65533;&#1291;&#65533;#&#65533;&#65533;qGD&#65533;&#65533;&#65533;&#65533;+&#65533;M=)&#65533;&#362;M&#65533;&#65533;|&#65533;:&#65533;&#65533;&#615;&#65533;&#65533;
&#65533;&#65533;&#65533;&#65533;&#957;&#65533;&#65533;&#1765;&#65533;=&#1337;&#65533;*&#65533;&#65533;&#65533;P&#65533;BM&#65533;&#65533;&#65533;&#65533;&#65533;i\O&#65533;&#65533;&#65533;Ey&#65533;E?&#65533;vMwVF&#65533;&#65533;&#65533;&#65533;&#65533;&#65533;v5&#65533;|Qx&#65533;&#65533;&#332;&#65533;2Km&#65533;&#65533;&#65533;q&#65533;&#65533;&#65533;&#65533;X"L&#648;&#65533;&#65533;P&#65533;&#65533;&#65533;&#65533;&#65533;l&#65533;&#65533;&#65533;&#1922;&#65533;<&#65533;-&#65533;&#65533;&#65533;,&#65533;,&#65533;&#2025;&#65533;&#65533;&#65533;I&#65533;&#65533;&#65533;;&#65533;&#65533;(&#65533;A&#65533;\2&#65533;&#65533;i$,&#65533;R3&#65533;&#65533;&#65533;}&#65533;T&#65533;&#65533;&#65533;&#65533;&#65533;&#1693;&#65533;&#65533;>&#65533;&#65533;S&#65533;&#65533;&#65533;&#65533;&#1370;&#65533;V5&#65533;&#65533;nl%&#65533;&#65533;&#65533;#&#65533;&#65533;;&#65533;&#65533;&#65533;6H U&#65533;&#65533;1K&#65533;&#65533;z&#65533;)*&#65533;&#1736;(&#65533;&#65533;8&#65533;~&#65533;&#65533;R^&#65533;&#65533;&#65533;&#65533;&#65533;*&#65533;Q&#65533;iv&#65533;&#65533;	&#65533;f&#65533;&#65533;[&#65533;&#65533;pZ&#65533;@&#65533;&#65533;x&#65533;&#65533;M&#65533;=0<&#65533;&#65533;e&#196;dAWLs~&#65533;&#65533;&#65533;&#65533;#&#65533;&#65533;2F&#65533;P&#65533;&#65533;I`&#65533;&#65533;&#65533;&#65533;}&#65533;;&#65533;LN
,&#65533;&#1009;&#65533;&#65533;;&#65533;&#65533;&#65533;&#65533;K&#65533;j&#65533;&#65533;|&#65533;$&#65533;&#19645;&#65533;G&#65533;(yx&#65533;^&#65533;N}l&#65533;}U&#65533;&#65533;uv&#65533;&#65533;S&#65533;&#65533;&#65533;&#65533;N&#65533;d&#65533;&#65533;&#505;&#65533;&#65533;&#65533;&#65533;y&#1869;>&#65533;a&#65533;M&#65533;&#65533;&#65533;&#65533;&#65533;&#65533;&#65533;&#65533;&#797;Y&#65533;&#65533;N&#65533;&#65533;s&#65533;t&#532;&#65533;&#1832;&#65533;&#65533;<&#65533;&#65533;iL]&#65533;v&#65533;&#65533;%&#65533;<&#65533;3&#65533;)&#65533;/4&#65533;M&&#65533;&#65533;&#65533;m&#65533;F&#65533;&#65533;&#65533;&#54090;l8P&#65533;8 &#65533;<&#65533;&#65533;~&#473;	&#65533;&#65533;&#859;+&#65533;&#65533;L^&#65533;b&#65533;D&#65533;&#65533;*&#65533;&#65533;-&#65533;F)y\l&#65533;&#407;&#65533;\&#65533;=&#65533;o&#65533;&#65533;&#65533;&#65533;\&#65533;J&#513;&#1721;&#65533;&#65533;&#65533;&#1700;&#65533;/&#65533;&#65533;&#65533;&#65533;.&#65533;c&#65533;&#65533;&#65533;&#65533;&#65533;&#65533;&#65533;&#65533;r&#65533;B&#65533;&#65533;&#65533;c*?&#65533;&#65533;&#65533;7&#65533;&#65533;&#65533;e&#65533;&#65533;5?z.&#65533;=r+`9&#65533;F&#65533;&#65533;~&#65533;&#65533;&#65533;S&#65533;~w&#65533;I&#65533;s\&#65533;&#65533;%RPo&#65533;O&#65533;&#65533;4.&#65533;&#65533;D&#65533;u&#65533;&#65533;&#65533;&#65533;^&#65533;V/&#65533;f&#65533;&#65533;&#65533;N&#65533;&#65533;=&#65533;}&#65533;&#65533;9&#65533;-&#65533;&#65533;K&#65533;&#65533;&#65533;q&#65533;q&#65533;~&#65533;z&#65533;&#65533;vt&#65533;&#65533;&#65533;&#65533;&#65533;&#65533;&#65533;&#65533;&#65533;&#65533;&#65533;&#65533;&#65533;&#65533;&#65533;&#65533;"b&#65533;Ie&#65533;R&#65533;cB&#65533;&#65533;N&#65533;&#65533;?&#65533;&#65533;O=&#65533;&#65533;&#65533;/&#65533;&#65533;&#65533;&#65533;h%&#65533;a&#65533;b@	b:>&#65533;`3C)I&#65533;&#65533;&#65533;&#65533; o&#65533;&#65533;&#65533;&#65533;&#65533;&#65533;&#65533;&#65533;&#65533;&#65533;>&#65533;l&#65533;&#65533;&#65533;	&#65533;}&#65533;&#65533;&#65533;&#65533;&#65533;&#65533;&#65533;&#65533;&#65533;(^/&#436;&#65533;&#65533;+&#65533;&#276;\&#65533;&#65533;U&#65533;&#65533;&#65533;&#65533;&#65533;&#65533;V&#65533;&#65533;&#65533;&#65533;	&#65533;&#1214;&#65533;n&#65533;&#65533;&#65533;&#65533;?&#65533;{&#65533;&#65533;&#65533;&#65533;Z&#65533;&#65533;&#65533;&#65533;e&#65533;&#65533;&#65533;|&#65533;&#65533;&#65533;_&#65533;c H(&#65533;&#65533;&#65533;)&#65533;D0e&#65533;&#65533;9	&#1041;(&#65533;a&#65533;&#65533;&#65533;hd&#65533;FM&#65533;Fde8&#65533;n9E&#65533;&#65533;&#65533;&#65533;&#65533;mM!&#65533;6&#65533;&#65533;v%&#65533;e7W&#65533;&#65533;'og:q&#65533;VJ46M
&#65533;&#65533;&#2132;i&#1191;M/U&#65533;J5&#65533;&#65533;	u\&#65533;&#65533;c&#65533;&#65533;&#65533;&#65533;&#65533;\e&#65533;r&#6444;&#65533;#h&#65533;vY{$@&#1740; 2fd{6&#65533;YvY@&#65533;&#65533;"&#65533;&#65533;AYR&#65533;d&#65533;&#65533;
ad!
&#65533;B&#65533;MX?&#65533;z5&#1619;&#1322;&#65533;&#65533;zXK&#65533;H"&#65533;&#65533;&#65533;w&#65533;`&#65533;&#65533;k&#65533;R&#65533;k&#65533;0&#65533;&#65533;G&#65533;$&#65533;8&#65533;{&#65533;&#65533;&#65533;4&#65533;&#65533;&#65533;F&#65533;&#65533;=&#1793;&#65533;|&#65533;y&#65533;&#65533;\PL&#65533;&#65533;G*&#65533;g&#65533;&#200;&#65533;5Zl&#65533;&#65533;F&#65533;&#65533;&#65533;b &#65533;i&#65533;&#65533;!G&#65533;C&#1515;&#65533;&#65533;&#65533;&#839;&#65533;t&#65533;&#65533;%&#65533;&#65533;&#65533;_7S&#65533;Sq&#65533;F&#65533;m&#65533;%&#65533;&#65533;F&#65533;S.x&#1603;WI&#65533;&#65533;g_Q&#65533;&#65533;`&#65533;Yj&#65533;&#65533;&#1415;mW&#65533;&#65533;&#65533;&#65533;]&&#65533;_Z&#65533;Vp'AbS&#65533;%&#65533;&#65533;&#65533;x&#65533;&#65533;<Z(&#65533;e&#65533;P&#337;&#65533;&#65533;I&#65533;t&#65533; S&#65533;o0&#65533;&#65533;&#65533;$I&#65533;&#65533;&#65533;&#65533;&#65533;&#1985;&#65533;ayZI[&#65533;&#65533;&#65533;5&#808;&#65533;dn&#65533;&#65533;&#65533;&#65533;&#65533;=&#600;gX&#65533;7&#65533;Eg&#65533;=&#65533;&#65533;x=&#65533;D&#65533;'&#65533;FE&#65533;I@&#65533;&#65533;&#65533;E&#65533;j&#65533;c &#65533;&#65533;8&#65533;&#65533;|&#65533;L&&#65533;V&#65533;i&#65533;_:&#65533;h&#856;&#65533;)&#65533;&#1767;?((&#65533;&#65533;b&#65533;&#65533;Pz&#65533;Wx`8r&#65533;V[&#65533;
&#65533;&#65533;&#65533;! [&#65533;&#65533;&#65533;&#65533;^*&#65533;&#65533;B&#65533;&#65533;F+0&#65533;&#65533;3@&&#463;=B{J&#65533; &#65533;&#65533;&#65533;&#65533;&#65533;&#65533;h&#65533;&#65533;&#233;s&#65533;&#1272;&#65533;&#65533;;'|Zn&#65533;h&#65533;&#65533;&#65533;&#65533;&#65533;&#65533;&#65533;"&#65533;&#65533;&#65533;&#65533;_&#65533;&#65533;.&#65533;&#497;&#65533;&#54638;&#65533;&#65533;\&#65533;&#65533;&#65533;%&#65533;&#65533;Byvg&#65533;DU&#1119;s&#65533;&#65533;&#65533;&#65533;&#65533;@&#65533;&#65533;&#65533;&#65533;&#65533;&#65533;[g9-H>&#65533;0&#65533;*&#65533;&#65533;&#65533;o&#65533;&#65533;6&#65533;mBC&#65533;&#803;Bh&#65533;g~&#65533;&#65533;&#65533;>&#65533;:&#65533;&#1015;&#65533;:&#65533;&#65533;	M&#65533;&#65533;&#65533;&#65533;&#1522;^&#65533;'&#65533;4&#65533;&#65533;Tb&#65533;t&#65533;&#917;J$&#65533;fd&#65533;&#65533;
&#65533;&#65533;&#65533;6&#65533;&#65533;a&#65533;Y[&#65533;C&#65533;&#65533;o|n&#65533;&#65533;m&#65533;e&#65533;&#65533;&#65533;&#65533;&#65533;&#65533;&#1841;-&#65533;G&#65533;&#65533;h&#65533;&#65533;&#65533;&#65533;&#322;&#65533;@&#65533;`gx&#1937;&#65533;p&#65533;&#65533;&#65533;)1+&#65533;]&#65533;&#65533;x&#65533;/&#65533;&#65533;r&#65533;8i2&#65533;)g	7&#65533;&#65533;@&#65533;\r%&#65533;Ls&#65533;;&#65533;*z&#65533;~X:&#65533;x&#65533;&#1697;&#65533;N&#65533;*&#65533;&#65533;&#65533;&#65533;zt&#65533;(&#65533;%&#65533;&#65533;&#65533;&#65533;b&#65533;9&#65533;P&#65533;M.&#65533;&#65533;&#65533;&#65533;&#65533;Z&#65533;U&#65533;&#65533;8&#65533;&#65533;&#65533;&#65533;&#65533;s&#65533;d&#65533;f&#65533;&#65533;n&#65533;dV&#65533;&#65533;&#65533;k&#65533;&#65533;&#65533;s0]&#65533;&#65533;&#65533;&#65533;%w<&#65533;&#65533;?&#65533;&#65533;&#65533;?>&#65533;&#65533;Z&#65533;&#65533;3&#65533;&#65533;Y&#65533;`&#65533;&#65533;&#65533;
&#65533;&#65533;H$+&#65533;&#65533;&#65533;&#65533;:&#65533;eLM&#65533; &#65533;&#65533;&#65533;hynvrh&#65533;5E J&#65533;oc&#65533;Z&#65533;^&#65533;B&#65533;a-g0&#65533;((0&#65533;&#65533;&#65533;,@&#65533;&#65533;&#65533;&#1074;&#65533;o&#65533;7L&#65533;Q&#1389;&#65533;!$&#65533;2&#65533;2&#65533;2&#65533;&#65533;Dz&#65533;&#65533;y&#65533;&#65533;&#65533;&#1181;Oo'\&#65533;&#65533;9&#65533;&#65533;Z&#65533;&#65533;&#65533;&#402;&&#65533;&#65533;&#65533;&#65533;a&#852;&#65533;@&#65533;^^&#65533;&#65533;:&#65533;G&#65533;&#65533;Y&#65533;n&#65533;&#65533;L&#65533;&#65533;&#65533;&#43009;{&#1566;&#65533;*n&#65533;&#65533;&#65533;&#334;&#65533;&#65533;Cej&#65533;&#65533;&#65533;&#65533;&#65533;f&#65533;&#65533;U&#65533;&#65533;s'&#714;-i&#65533;1&#65533;/5a&#65533;&#65533;'W&#65533;&#65533;&#65533;T:&#65533;&#65533;TF&#65533; &#65533;&#65533;.A"&#65533;&#1202;C&#65533;&#65533;ALYX&#65533;&#65533;&#65533;&#65533;$e@&#65533;&#65533;()&#65533;h&#65533;&#65533;8&#65533;&#65533;&#65533;I1&#65533;&#65533;\&#65533;&#65533;&#65533;mF&#1662;&#65533;='J%<[&#65533;&#65533;&#65533;&#65533;&#65533;A,&#65533;;]&#65533;&#65533;&#65533;Oi&#65533;m$&#65533;M@&#65533;aq/I&#65533;&#65533;#&#65533;&#65533;&#65533;"
&#65533;A&#65533;1,FI&#65533;9&#1166;|&#65533;&#65533;A&#65533;&#65533;&#65533;E&#65533;r&#65533;&#65533;&#65533;&&#65533;&#65533;&#65533;t&#65533;&#65533;X\&#65533;&#65533;i&#65533;R&#65533;&#65533;&#65533;+!&#65533;&#65533;&#65533;L&#65533;&#65533;&#65533;]Y&#65533;H&#65533;[&#65533;&#65533;*&#65533;&#65533;z&#65533;%&#65533;oJ&#65533;`"QM$&#728;&#65533;&#65533;&#65533;s&#65533;H&#65533;D&#65533;&#65533;&#65533;&#65533;&#65533;$&#65533;&#65533;&#65533;&#65533;&#65533;&#65533;Bg8&#65533;&#65533;"j3&#65533;j&#65533;f_&#65533;Eb&#65533;1&#65533;>I&#65533;&#65533;&#65533;Q&#65533;&#65533;=&#65533;-
&#65533;~&#65533;#&#971;`r&#65533;&#65533;&#65533;&#65533;&#65533;&#65533;S&#65533;&#65533;&#65533;OUc$&#65533;&4&#65533;&#65533;&#65533;&&#65533;&#65533;&#65533;&#65533;&#1108;&#65533;qJ&#65533;&#65533;&#65533;&#65533;&#65533;&#65533;[&#65533;C&#65533;	&#65533;~4&#65533;g&#65533;&#65533;&#65533; k&#65533;&#65533;2&#65533;HB>&#65533;v&#65533;&#65533;N&#227;Yc&#65533;=1&#65533;&#65533;&#65533;&#65533;&#65533;M&#65533;`&#65533;&#65533;/&#65533;b&#65533;}&#836;[&#65533;,I&#65533;5&I^t&#65533;fT[ &#65533;*Y&#65533;&#65533;&#65533;&#65533;VW&#65533;&#65533;t&#65533;s&#65533;&#65533;KAX1&#65533;-&#65533;&#65533;qh8AY6?&#65533;&#65533;&#65533;m&#1934;
&#65533;&#65533;N&#65533;&#65533;%&#65533;&#65533;X"&#65533;@3&#65533;&#65533;Z&#1623;E&#65533;&#65533;&#866;&#65533;E&#65533;F&#65533;L&#65533;&#65533;eZy,e}%Y&#65533;QV&#65533; ^Zw&#65533;p&#65533;A&#65533;&#65533;&#65533;BH&#65533;&#65533;ox$ &#65533;e&#65533;|&#65533;&#697;&#65533;&#65533;&#65533;&#65533;k&#65533;&#1462;&#65533;&#65533;&#65533;&#65533;h\l_&#939;&#65533;:&#65533;&#65533;v&#65533;m]w&#65533;~&#65533;^&#65533;(&#65533;&#31052;`e)(&#65533;\&#1292;$&#65533;&#65533;&#65533;-&#65533;&#65533;F&#65533;&#65533;1d&#65533;?p&#65533;&#65533;&#65533;0/&#65533;q&#65533;&#65533;&#65533;o&&#65533;X&#1958;
_@%(
&#1611;A&#65533;&#65533;2&#65533;&#65533;Ui&#65533;V&#65533;&#65533;&#65533;&#65533;a&#65533;W&#65533;&#65533;&#1191;&#65533;&#65533;5&#65533;&#1103;&#65533;&#65533;&#65533;&#65533;Y&#65533;&#65533;5
s&#65533;&#65533;&#65533;&#65533;r&#65533;&#1350;qX&#65533;F&#65533;&#1378;6&#65533;g&#65533;5P.&#65533;&#65533;&#65533;&#65533;&#65533;t&#65533;d<#&#65533;&#65533;;&#65533;I&#486;&#65533;&#65533;&#65533;i&#65533;&#65533;&#65533;X&#65533;&#65533;&#65533;K!a-&#65533;&#65533;&#65533;fwf&#65533;@a#iH&#65533;&#65533;&#18772;&#65533;&#65533;&#65533;&#65533;[&#65533;&#65533;4L&#65533;1&#65533;"&#65533;&#65533;&#65533;&#65533;&#65533;+b7&#65533;&#65533;&#65533;&#65533;&#65533;&#65533;Y\&#65533;&#65533;&#65533;&#936;&#65533;&#65533;&#65533;A&#65533;&#65533;&#65533;-@]&&#65533;Tg
`yrZ&#65533;&#65533;&#65533;&#1305;&#65533;&#1954;&#65533;&#65533;&#65533;&#65533;q&#65533;&#65533;&#65533;.&#65533;&#65533;0&#65533;]&#65533;2`tFu&#65533;&#65533;YX&#65533;x&#65533;&#65533;&#65533;"&#65533;&#65533;K&#65533;zo@/n&#65533;T&#65533;"B>&#1169;&#65533;&#65533;&#65533;x
&#65533;&#65533;pV&#65533;&#65533;&#65533;&#65533;&#65533;&&#65533;|&#65533;P&#65533;&#65533;g&#1578;&#65533;&#65533;&#65533;&#65533;&#65533;B;&#65533;t-K&#65533;{&#65533;l&#65533;D&#65533;V&#65533;F=Fj&#65533;&#65533;m&#65533;/_&#65533;I,$&#65533;&&#930;I1 &#65533;9]d&#65533;&#65533;&#65533;x&#65533;&#65533;KV&#65533;&#65533;&#65533;~pHf&#65533;~&#65533;&#65533;w&#65533;&#65533;&#65533;&#65533;*&#65533;&#65533;8q&#65533;]&#65533;&#65533;%&#1803;Y?;:&#65533;&#65533;?&#65533;&#65533;&#65533;C6&#65533;^&#65533;Qj&#65533;X&#65533;&#65533;&#65533;c&#65533;8&#65533;&#65533;j&#65533;&#65533;&#65533;
&#65533;&&#65533;lNi&#65533;*&#65533;&#65533;e&#65533;5&#65533;k|&#65533;`&#65533;C&#65533;&#65533;&#65533;VP&#65533;&#65533; &#65533;&#65533;r&#65533;2$R1&#65533;&#65533;&#65533;=&#65533;B&#65533;+8&#65533;@E&#65533;&#65533;&#65533;>#&#65533;&#65533;uo&#65533;&#65533;&#65533;T&#65533;&#65533;&#65533;y&#65533;V&#65533;&#65533;xd&#65533;a&#65533;&#1672;>&#65533;@w&#65533;&#65533;B%&#65533;sq&#65533;j7&#65533;&#65533;&#1989;7&#65533;&#221;K&#65533;1&#65533;|&#65533;&#65533;}&#65533;$&#65533;&#65533;&#65533;	&#65533;;o_&#65533;&#65533;5xE&#65533;|&#65533;N&#65533;&#65533;L%y&#65533;py&#65533;&#65533;&#65533;&#65533;&#65533;&#65533;r|a&#65533;w&#65533;k&#65533;&#65533;9g_&#65533;Wz>D&#65533;rm'UY&#65533;g;&#65533;TGq0&#65533;&#65533;{[&#65533;4&#65533;tz&#65533;CO$&#65533;&#65533;a&#65533;Pu&#65533;jU&#65533;u\&#65533;vr&#65533;qr&#65533;7&#65533;q&#65533;EU&#65533;7}Xw~kG}&#1255;i&#65533;&#65533;v&#65533;@[0f&#65533;q `y&#65533;&W&#65533;&#65533;d&#65533;h&#65533;xJ&#65533;~&#65533;&#65533;&#65533;v&#65533;&#65533;&#65533;~}Ue&#65533;&#65533;<&#65533;gt&#320;&#65533;p&#65533;Z&#65533;~&#65533;&#65533;&#65533;&#65533;&#65533;Khz&#65533;esAW&#65533;7U&#65533; >&#65533;&#65533;&#65533;H0Ugb&#65533;j&#578;&#65533;Ng{&#65533;f!IveRl&#65533;&s&#65533;65H&#65533;&#65533;CB6Gw&#65533;c&#65533;Fk#&#65533;]&#65533;7&#65533;VX]'&#65533;i&#65533;&#65533;~ddw^&#65533;}z&#65533;
&#65533;Vo1W~'&#65533;u*&#65533;a&#65533;}/&#65533;ia&#65533;R%&#65533;&#65533;MR&#65533;&#65533;M&#65533;T&#65533;fa`&#65533;&5ws=! &#65533;&#65533;,&#65533;&#65533;&#65533;V&#65533;&#65533;(+&#65533;Y&#65533;R&#65533;&#65533;c&#65533;&#65533;Z&#65533;&#65533;khP&#65533;&#65533;VGA&#65533;&#65533;,&#65533;F"&#65533;@{&#65533;XF6&#1168;&#65533;&#65533;p&#65533;v&#65533;&#65533;&#65533;&#53762;&#65533;hSv&#65533; C&#65533;cuW&#65533;&#65533;&#65533;u4&#65533;v&#65533;&#65533;F3&#65533;4&#65533;&#65533;/&#65533;&#1485;y&#1484;&#65533;&#1218;&#65533;feH&#65533;&#65533;o&#65533;x&#65533;g&#65533;~jO&#65533;&#65533;J(9akr&#65533;&#65533;&#65533;9&#65533;&#65533;&#65533;"H(&#65533;&#65533;&#65533;l]&#65533;X&#65533;&#65533;'&#65533;3d&#65533;(em
&#65533;4&#65533;F&#65533;&#65533;&#65533;i&#65533;{&#65533;&#65533;$I?t&#65533;&#65533;&#65533;O	&#65533;U&#65533; @:&#65533;&#65533;(&#65533;]&#65533;&#65533;&#65533;(&#65533;&#65533;\&#65533;&#65533;&#65533;&#65533;p^&#464;&#65533;x&#65533;}X&#65533;&#65533;"&#65533;&#65533;K\w&#65533;&#65533;$}&#65533;&#65533;&#65533;&#65533;&#65533;)&#65533;&#65533;2&#65533;{&#65533;&#65533;kb&#65533; &#65533;N(S&#65533; xD&#65533;VW&#65533;g&#65533;&#65533;&#1226;&#1060;~Y&#65533;b Yr&#65533;'PM&#581;&#65533;&#65533;B&#65533;&#65533;&#65533;[&#1234;&#65533;&#65533;1&#597;&#65533;f&#65533;&#65533;ok&#65533;"&#65533;&#65533;ERQ&#65533;	&#65533;4&#65533;X:&#65533;h`&#65533;&#9748;&#65533;t&#65533;&#65533;&#65533;8&#65533;&#65533;s&#65533;&#65533;&#1536;&#65533;1&#65533;&#65533;H&#65533;&#65533;7&&#65533;	 %5&#65533;c|&#65533;Gl&&#65533;&#65533;&#65533;&#65533;&=1l&#455;&#65533;&#410;P&#65533;[*&#65533;!Ie%`)&#65533;&#65533;x&#65533;&#65533;G&#65533;&#65533;hoC&#599;&#18583;&#65533;&#65533;[&#65533;&#65533;&#65533;&#1617;&#65533;&#65533;&#65533;&#65533;&#65533;)&#65533;&#65533;&#65533;l&#65533;{d&#65533;&#65533;&#65533;h(&#65533;4&#65533;&#65533;Hv&#65533;&#65533;I&#65533;H!&#65533;o&#1283;&#65533;ud&#65533;&#65533; E&#65533;&#65533;&#65533;&#65533;&#65533;w&#65533;&#65533;&#65533;&#65533;a&#65533;~z&#65533;&#65533;0WCh|6&#65533;&#65533;&#65533;&#65533;&#65533;I&#65533;O&#65533;i&#65533;q N-&#65533;E&#65533;i&#65533;7&#65533;t&#65533;&#65533;&&#65533;W&#65533;CUAh&#65533;&#65533;&#65533;S&#65533;jeiN&#65533;&#65533;&#65533;w&#65533;:zM;&#657;&#12983;&#65533;Dd&#65533;6Js)&#65533;&#65533;&#65533;&#65533;Ig&#65533;~w5&#65533;&#65533;&#65533;kfzMZ&#65533;&#518;&#65533;&#65533;&#65533;&#65533;&#65533;&#65533;&#65533;>&#65533;&#65533;&#288;&#65533;&#65533;&#65533;9x&#65533;&#65533;&#65533;&#65533;3
&#65533;&#65533;&#65533;'&#65533;F;&#65533;d7&#65533;_	b&#65533;&#65533;&#65533;&#65533;J&#65533;&#65533;&#65533;&#65533;h&#65533;>28&#65533;e)]ep&#65533;/v&#65533;&#65533;}&#65533;!&#65533;&#65533;&#65533;&#65533;&#65533;&#65533;&#65533;&#65533;&#65533;&#65533;&#1188;~=&#65533;RB&#65533;s&#65533;&#65533;)&#65533;&#65533;&#65533;9&#65533;&#65533;Y&#65533;v&#65533;&#65533;&#65533;&#65533;#&#65533;K*_I DO&#65533;&#65533;&#65533;8&#65533;&#65533;&#1282;`&#65533;K6UFp&#65533;&#65533;)&#65533;P&#65533;&#65533;/H&#65533;@&#65533;$BfJr&#65533;Y&#65533;&#65533;&#65533;x&#65533;&#412;&#65533;&#65533;!&#65533;hX&#65533;&#65533;V&#65533;&#65533;&#65533;&#65533;+h[&#65533;&#65533;+g&#65533;&#65533;]fY&#65533;C&#65533;W&#65533;&#65533;&#65533;%ds5M&#65533;&#65533;&#65533;i&#65533;&#65533;&#65533;&#65533;&#65533;&#65533;6&#522;&#65533;G&#65533;-&#65533;Z&#65533;&#65533;	)#gq&#65533;&#65533;&#65533;&#512;PmHg&#65533;&#65533;P&#65533;&#65533;Qjp&#65533;&#65533;`h&#65533;&#65533;&#65533;&#65533;&#65533;&#65533;2&#65533;&#584;R&#65533;b&#65533;&#65533;Z&#65533;C'y)&#65533;EL&#65533;4g&#951;d	 1&#65533;&#65533;g&#282;&#65533;&#65533;&#65533;&#65533;u*&#65533;&#65533;&#65533;&#1435;&#65533;&#65533;y&#65533;h&#1430;&#65533;*&#65533;&#65533;J&#65533;Lr&#65533;B&#65533;Gg&#65533;&#65533;x9o&#65533;9&#65533;&#65533;&#65533;%'&#65533;&#65533;*&#65533;(&#65533;k&#65533;&#65533;aH[4+&#65533;&#65533;&#65533;&#65533;&#65533;s&#65533;&#65533;&#65533;&#65533;&#65533;&#65533;&#65533;&#65533;K&#65533;O&#65533;:r"&#65533;x&#65533;y&#65533;&#65533;q&#65533;&#65533;Y&#65533;&#65533;&#65533;q&#65533;&#65533;Q&#65533; &#65533;])&#65533; &#65533;+g+s+&#65533;w&#65533;&#312;&#65533;&#65533;&#65533;&#65533;&#65533;&#1653;&#65533;5&#65533;!&&#65533;Ds&#65533;&#65533;&#65533;&#65533;z&#65533;&#65533;&#65533;(/&#65533;&#65533;Gb&#65533;ZwiD1+&#65533;&#65533;&#65533;&#65533;9&#756;U&#65533;&#65533; mI&#65533;&#65533;&#65533;R&#65533;&#563;&#65533;bNr&#65533;?I&#31426;j7&#65533;i7&#1387;`&#65533;^&#65533;P&#65533;&#65533;&#65533;&#65533;&#65533;&#65533;i&#65533;&#65533;&#65533;&#65533;&#65533;&#65533;&#65533;&#682;&#65533;&#65533;&#65533;a{&#65533;&#65533;y2X&#65533;'&#65533;&#65533;&#65533;&#65533;i{&#65533;&#65533;&#65533;&#65533;9+qnqf7&#65533;c v&#65533;&#65533;j&#65533;&#65533;&#65533;k~y<f7&#65533;& &#65533;&#65533;&#65533;&#65533;&#65533;&#65533;&#65533;"y&#65533;V;6y&#65533;&#65533;;)&#65533;&#65533;{&#65533;Q&#65533;,	&#65533;&#65533;&#65533;&#65533;&#65533;-hr=I&#65533;&#65533;&#65533;&#65533;F%&#65533;&#65533;&#65533;kM&#65533;v&#65533;&#65533;K&#65533;t&#65533;&#65533;&#65533;&#65533;e&#65533;&#1581;&#65533;&#65533;&#65533;)&#65533;&#65533;&#65533;&#65533;&#65533;z{&#65533;&#65533;&#65533;-&#65533;h&#65533;&#65533;&#65533;&#65533;&#65533;&#65533;&#65533;&#44382;&#65533;&#443;&#65533;.&#785;]&#1269;D&#36563;@E&#1035;+&#65533;l&#1758;&#65533;&#65533;M&#65533;&#65533;y&#65533;T&#65533;&#65533;&#65533;&#65533;[&#65533;yj&#65533;&#65533;&#65533;&#65533;&#65533;<&#1649;&#65533;V&#65533;&#65533;wd&#65533;&#65533;(&#65533;&#65533;&#65533;&#65533;Og&#65533;&#65533;&#65533; &#65533;&#65533;^&#65533;&#65533;&#65533;g&#65533;&#49140;&#65533;&#65533;A&#65533;k&#65533;IU&#65533;&#65533;&#6248;&#65533;&#65533;&#65533;&#65533;lb&#65533;&#65533;&#65533;&#65533;&#448;&#65533;Q&#65533;>&#65533;&#65533;&#65533;&#65533;&#65533;&#65533;&#65533;&#65533;Z&#65533;&#1891;&#400;z&#65533;~|&#65533;\&#65533;|&#65533;&#65533;&#65533;&#65533;&#65533;&#142;A&#65533;a&#65533;&#65533;&#65533;7&#65533;a&#65533;&#602;&#65533;"&#65533;&#65533;d&#65533;&#65533;zqB&#65533;QA&#65533;&#65533;B&#65533;&#65533;TR&#65533;cG&#65533;C&#65533;|&#65533;&#65533;&#65533;
&#65533;]&#65533;&#65533;&#65533;7&#65533;&#65533;B#BdF&#65533;&#65533;>0&#65533;&#65533;&#65533;Q&#65533;8&#442;&#65533;*$&#65533;&#65533;&#65533;&#65533;&#65533;
&#65533;&#65533;&#65533;[&#65533;p&#65533;6;&#65533;&#65533;&#65533;&#65533;;&#65533;?%l&#65533;&#65533;&#65533;D&#1274;]&#65533;j&#65533;&#65533;#&#65533;&#65533;v}&#65533;[&#65533;&#1516;)&#65533;&#65533;&#65533;&#65533;&#492;&#65533;&#65533;Y&#65533;f&#65533;&#65533;"|&#65533;&#65533;'&#65533;&#65533;b&#65533;&#65533;])&#65533;&#65533;&#65533;&#65533;'|n&#65533;`n&#65533;&#65533;&#65533;&#65533;&#8936;&#65533;&#65533;<&#804;&#65533;&#65533;&#65533;|&#65533;e{&#65533;&#688;&#65533;p&#65533;&#65533;&#65533;&#65533;&#65533;`&#685;&#65533;&#65533;lh&#65533;&#65533;H0=&#65533;&#65533;&#349;&#65533;P&#65533;&#65533;&#65533;90&#65533;%	.&#65533;&#65533;"&#65533;&#65533;&#382;&#1448;&#65533;&#65533;&#65533;&#65533;&#65533;&#65533;&#65533;&#65533;%h&#65533;&#1433;7&#65533;3&#65533;&#65533;B&#65533;&#65533;&#65533;&#65533;&#65533;&#463;&#65533;U}&#65533;&~S&#65533;Z&#65533;&#65533;&#65533;&#65533;&#65533;&#65533;&#65533;&#65533;[&#65533;ML&#65533;&#65533;|lL&#65533;qi&#65533;&#65533;&#65533;&#65533;=&#1668;*&#1839;&#65533;&#65533;&#148;&#65533;J&#65533;&#65533;4&#65533;&#65533;&#65533;&#65533;}L&#1898;7D&#65533;I%&#1877;&#65533;A&#65533;/&#65533;&#65533;&#1235;&#1803;&#65533;&#65533;9&#65533;&#65533;+&#65533;&#65533;~&#65533;&#65533;@bC&#65533;&#65533;&#65533;&#65533;&#65533;&#65533;&#65533;M&#65533;@&#65533;&#65533;&#65533;D9&#65533;WU&#1610;&#65533;q/}&#65533;&#65533;D&#65533;&#65533;&#65533;&#65533;]&#65533;d"&#36478;K&#65533;&#65533;I&#65533;M&#65533;L&#65533;F}&#65533;&#65533;&#65533;b&#65533;&#65533;&#65533;K&#65533;u&#65533;&#65533;&#65533;&#1649;&#65533;&&#65533;&#65533;&#65533;&#65533;&#65533;&#65533;&#65533;'Iv&#65533;&#65533;[m&#972;&#65533;~&#65533;&#977;&#65533;&#65533;&#65533;?&#65533;h&#605;&#65533;,7&#1264;	&#65533;_&#65533;&#65533;R&#1263;&#65533;#&#65533;&#65533;&#65533;B\&#65533;&#65533;&#65533;&#65533;b&#65533;&#65533;&#65533;L&#65533;&#65533;&#65533;7&#261;&#65533;&#65533;&#65533;,D&#65533;H&#65533;n&#65533;B&#65533;&#65533;&#65533;&#65533;&#65533;W7&#65533;/-t&#65533;=&#65533;2,&#65533;&#65533;8`i&#65533;9&#65533;&#65533;
\&#1699;&#772;&#65533;&#65533;&#65533;^&#65533;&#65533;&#65533;&#65533;&#65533;&#65533;L/$&#65533;1&#65533;&#65533;&#1717;M&#65533;&#65533;%&#65533;^&#65533;&#65533;&#65533;}&#65533;&#65533;)Gj&#65533;&#65533;90(Li\D&#65533;&#65533;&#65533;&#65533;&#65533;&#65533;&#65533;&#65533;U1&#65533;sz&#65533;&#65533;&#212;&#65533;&#659;b&#318;X%&#65533;|U&#65533;0&#65533;&#65533;)0&#65533;&#65533;&#65533;&#65533;&#65533;&#65533;x_&#65533;c&#65533;&#65533;h&#65533;l&#65533;B&#65533;g&#65533;(7&#65533;n&#65533;G&#65533;p&#65533;&#65533;V&#65533;+R&#65533;&#65533;&#65533;&#65533;&#65533;&#65533;&#65533;`&#65533;&#65533;z&#65533;&#65533;fNe&#1294;&#65533;&#65533;#&#65533;&#65533;[&#65533;&#65533;E[N!&#65533;&#65533;&#65533;&#65533;&#65533;&#65533;i&#65533;g&#1471;&#65533;l&#65533;x&#65533;n&#1267;kPh&#65533;c,&#1821;\&#65533;&#1226;&#65533;&#65533;&#65533;&#65533;&#65533;&#65533;&#65533;&#65533;gM_&#65533;5-)I&#65533;&#1742;&#61385;q&#65533;&#65533;(L&#65533;&#65533;&#65533; &#65533;&#65533;]-&#65533;&#65533;&#65533;~&#65533;&#65533;&#65533;&#65533;WN&#65533;d&#65533;E&#65533;&#65533;&#65533;&#65533;&#65533;&#65533;Z&#65533;L&#65533;&#65533;&#65533;Y~&#65533;&#65533;&#65533;&#65533;mj&#65533;&#65533;l&#65533;&#65533;&#1284;&#587;&#65533;Q~_&#65533;&#65533;&#65533;j&#65533;&#65533;&#65533;^&#65533;y&#65533;&#65533;&#65533;&#65533;&#65533;&#65533;&#65533;&#65533;S&#65533;&#65533;&#65533;^&#1570;&#65533;{Y4&#65533;z&#65533;&#65533;&#65533;=&#65533;z9&#65533;^&#65533;c&#65533;&#65533;&#65533;&#65533;A&#1998;(4&#65533;&#65533;P&#65533;[&#65533;&#65533;L&#65533;&#65533;\&#65533;6&#952;(&#65533;&#65533;&#65533;&#65533;v&#65533;[&.&#1981;&#65533;&#65533;&#65533;&#65533;9&#65533;P<]>FjS&#65533;&#894;&#65533;&#65533;+&#65533;g&#65533;R&#1938;&#65533;.&#65533;&#65533;&#65533;&#65533;&#1210;&#65533;&#1341;.&#65533;&#65533;Gy&#65533;&#65533;&#65533;&#65533;m&#65533;$&#65533;&#25090;ol&#65533;&#65533;&#65533;S&#2014;}&#65533;p>G&#65533;cy{<.&#65533;&#65533;&#65533;V2>&#65533;<&#65533;&#65533;&#65533;>&#65533;&#65533;4&#65533;K&#65533;&#65533;&#65533;Xe&#65533;&#65533;&#65533;&#243;&#65533;&#65533;&#65533;&#65533;,&#65533;m&#65533;&#65533;k&#65533;C&#65533;&#65533;].&#65533;F&#65533;&#65533;&#65533;]&#65533;u|&#65533;H&#65533;;N"
&#65533;&#65533;&#65533;&#65533;z&#65533;&#65533;
&#65533;vzx-d&#751;&#65533;&#65533;&#1951;F&#65533;&#65533;~&#65533;&#65533;&#65533;&#65533;&#65533;z&#65533;F&#65533;&#65533;&#65533;&#65533;p&#65533;&#65533;&#65533;6&#65533;&#65533;&#65533;&#65533;m@&#65533;+wPM&#65533;&#65533;}&#65533;&#65533;&#65533;&#65533;&#65533;:&#65533;&#65533;;/&#65533;&#299;&#65533;=&#65533;t&#65533;O=&#65533;{G&#65533;&#65533;v&#65533;s1O&#65533; &#65533;&#238;&#65533;\&#65533;&#65533;&#65533;&#956;&#65533;S0&#65533;}4N&#65533;&#65533;5&#65533;&#65533;|&#59605;=&#65533;9&#65533;K~&#65533;&#65533;&#65533;&#944;&#65533;&#65533;.&#65533;[&#65533;1 o&#65533;&#65533;Q&#65533;)&#65533;&#65533;&#65533;&#65533;U&#65533;&#65533;Y
&#65533;$f\&#65533;k&#65533;&#65533;&#65533;F?&#65533;&#65533;xLL&#65533;&#65533;2&#65533;&#65533;&#65533;&#1236;&#65533;&#1967;M&#65533;,&#65533;&#65533;&#1608;N&#65533;&#65533;\	&#65533;&#65533;&#65533;&#65533;&#65533;&#65533;&#65533;&#65533;W-&#65533; B&#65533;k&#65533;&#65533;	+&#65533;&#65533;&#65533;&#65533;&#65533;&#65533;&#65533;&#65533;&#65533;&#65533;&#65533;&#65533;&#65533;-&#65533;rC&#65533;&#65533;3`&#65533;&#65533;&#65533;&#65533;&#65533;&#65533;&#65533;Iy&#65533;&#65533;u&#65533;&#65533;&#65533;a&#65533;&
&#65533;)&#65533;&&#65533;&#65533;&#65533;
&#65533;&#65533;w&#65533;&#65533;Iwwy)[&#65533;&#65533;[1,)NN&#65533;&#65533;,&#978;;&#65533;D(&#65533;&#601;&#65533;&#65533;&#65533;@b&#65533;&#65533;(&#65533;	&#65533;H&#65533;U%&#65533;&#65533;&#65533;&#65533;&#65533;P&#65533;Q&#65533;&#65533;&#65533;?Y&#65533;&#65533;]&#65533;$&#65533;&#65533;&#1591;c&#65533;0.&#65533;&#1199;&#65533;~?z&#65533;'$&#65533;&#65533; &#65533;&#65533;&#65533;)&#576;&#65533;&#533;&#65533;F&#727;M`7&#65533;A&#65533;&#65533;&#65533;6&#65533;@b&#65533;&#65533;&#65533;&#65533;&#610;#&#65533;}&#65533;&#65533;&#65533;)&#65533;&#65533;&#65533;&#65533;&#65533;h&#65533;&#65533;-&#65533;r&#65533;&#65533;3&#65533;&#1519;&#65533;|^C&#65533;i&#65533;L&#65533;*&#65533;l!&#65533;Q&#65533;&#65533;&#65533;Z&#65533;&#65533;R$&#65533;v'&#65533;&#1313;&#65533;'P0&#65533;-&#65533;&#65533;&#65533;[&#65533;m&#65533;&#65533;E&#65533;&#65533;&#65533;&#65533;GxI6a&#65533;&#65533;1]8SPt&#65533;&#65533;&#65533;X_&#1722;t&#65533;&#65533;&#65533;N&#65533;&#65533;p&#65533;&#65533;zN&#65533;&#65533;;x
&#65533;&#65533;&#65533;&#65533;=J&#65533;<&#65533;@4Jh&#65533;&#65533;=&#65533;P&#65533;&#65533;&#65533;>\&&#65533;u&#65533;&#65533;&#65533;&#65533;&#65533;#&#65533;&#65533;&#65533;J&#65533;r&#65533;&#65533;oF&#65533;k&#65533;&#606;&#65533;&#65533;&#65533;&#65533;&#65533;~^P&#65533;n&#65533;v'&#65533;T|&#65533;&#65533;&#1423;&#65533;*&#65533;&#65533;&#65533;~&#65533;&#65533;&#40405;GW&#65533;&#65533;Ow\&#65533;8
"&#65533;Bc&#65533;&o&#1581;&#65533;&#65533;Y&#65533;&#65533;&#65533; v&#65533;2&#65533;UW#y&#65533;h&#65533;&#65533;P&#65533;&#65533;&&#853;7`~&#65533;	v&#65533;D&#65533;fc,&#65533;&#65533;c.&#65533;13u&#65533;p&#65533;.&#65533;D&#192;B&#65533;&#65533;&#65533;.l&#65533;M{A&#65533;&ejY&#65533;&#65533;r&#65533;&#65533;&#65533;&#65533;&#65533;&#65533;&#65533;W&#65533;&#65533;&#65533;?	@&#65533;&#65533;G&#65533;x l5&#65533;&#65533;p*gf&#65533;|&#65533;&#65533;]&#65533;&#65533;&#65533;&#65533;'X>&#65533;&#65533;w \1&#65533;&#65533;Xz&#65533;%
P&#65533;5&#65533;T&#65533;z&#65533;((&#65533;&#65533;&#65533;&#65533;9Ui}&#65533;&#65533;&#65533;&#1088;Ec
Fh&#65533;j&#65533;G&#65533;Fcj8H9&#65533;S&#65533;&#65533;&#65533;U&#65533;9&#65533;&#65533;&#65533;_&#65533;&#65533;&#1903;*&#65533;]&#65533;&#65533;&v&#65533;&#65533;7&#65533;8&#65533;&#65533;&#65533;6&#65533;2&#65533;&#65533;&#65533;&#65533;D&#65533;%A$7O&#65533;d&#300;&#65533;rH&#65533;V&#65533;	O&#65533;&#65533;A&#2007;*&#65533;&#65533;&#65533;na&#65533;&#65533;u&#65533;y&#65533;&#65533;&#65533;i&#65533;&#65533;&#65533;&#65533;
&#65533;&#65533;&#65533;%ew&#65533;Q&#65533;&#65533;&#65533;R &#65533;&#65533;&#65533;l&#65533;EF&#65533;&#65533;RB&#554;&#65533;F&#65533;&#65533;}&#65533;&#65533;'
&#65533;&#65533;bJi&#412;j&#65533;&#65533;e&&#65533;D&#65533;&#65533;l&#65533;$&#65533;&#65533;b&#65533;5+&#65533;+&#65533;'&#65533;&#65533;&#667;&#65533;!&#65533;L&#65533;&#65533;"&#65533;+_(4&#65533;&#65533;&#65533;&#65533;X&#65533;H'&#65533;ca&#65533;J&#65533;&#65533;&#643;\-t&#65533;&#65533;&#65533;&#65533;*&#65533;&#65533;&#65533;S&#65533;5&#65533;1&#65533;&#65533;hdk&#65533;&#65533;&#65533;(E8&#65533;&#65533;V|&#65533;&#65533;&#65533;&#65533;lBW&#65533;&#65533;&#65533;KG&#1968;&#65533;&#65533;&#65533;&#65533;1
&#65533;g)&#1969;}U&#65533;M&#65533;f&#65533;&#854;&#65533;E&#65533;2#&#65533;V~&#65533;&#334;Z^&#65533;V|J&#65533;&#158;&#65533;`d&#65533;J&#65533;&#65533;rY&#65533;&#65533; &#65533;&#65533;&#65533;&#1336;&#65533;au &#65533;j&#65533;&#65533;(&#65533;h&#65533;&(s=e&#65533;&#65533;%&#65533;$}&#65533;c&#65533;mIL&#65533;GJV'Y	&#1613;M-&#65533;&#65533;Y&#65533;,k&#1695;>&#65533; &#65533;&#65533;m&#65533;&#65533;&#65533;W&#65533;=L&#65533;&#65533;0&#65533;&#65533;{&#65533;G&#65533;-&#65533;&#65533;&#65533;&#1531;&#65533;&#65533;'&#65533;&#65533;&#65533;&#65533;&#65533;Yq&#65533;&#1688;&#65533; &#65533;&#65533;IIH&#65533;F"&#65533;&#65533;&#65533;&#65533;+&#65533;(,&#65533;&#65533;&#65533;&#65533;hls&#65533;&#65533;`>&#65533;k&#65533;*%&#65533;Fg&#65533;&#65533;&#65533;&#65533;n*I&#65533;&#65533;T&#65533;:qavw*&#65533;*&#1110;&#65533;&#1646;h&#65533;&#1163;&#65533;&#65533;!&#65533;&#65533;%&#65533;*&#65533;&#65533;&#335;Q&#65533;&#65533;x&#65533;23&#65533;&#65533;4fTT&#65533;&#65533;&#65533;s&#65533;a-&#65533;e&#65533;j&#65533;&#65533;=&#65533;&#65533;&#65533;&#65533;&#65533;&#65533;&#65533;&#65533;B&#65533;W&#65533;#A&#65533;K&#65533;p&#1557;>&#65533;k0c&#65533;&#65533;&#65533;G&#498;&#1359;j&#65533;A&#65533;/*4t&#65533;c&#65533;&#65533;&#65533;&#65533;!OR&#65533;&#65533;G&#576;Q.&#65533;9	&#65533;&#1843;&#65533;jE&#65533;A&#65533;&#65533;&#65533;&#65533;&#65533;&#65533;C&#65533;&#65533;p&#65533;T;h$&#65533;&#65533;a"C&#65533;&#65533;f&#65533;E&#1305;pR&#1922;&#65533;&&#65533;&#65533;&#65533;E&#65533;
&#65533;3&#65533;m&#65533;&#65533;R&#65533;9s&#65533;&#65533;&#65533;!&#65533;a&#65533;&#65533;&#65533;&#65533;&#1102;&#65533;&#65533;jki&#65533;i/&#65533;1(&#785;&#65533;&#65533;&#824;&#65533;&#65533;&#65533;&#65533;h&#65533;&#65533;&#65533;p&#65533;&#65533;@&#65533;&#65533;&#1867;9&#65533;<W&#65533;&#1446;.k*2&#65533;&#65533;ZaJ&#65533;4M<&#65533;&#65533;c&#65533;'&#65533;&#65533;	&#65533;C6@&#65533;&#65533;&#211;9	,%&#65533;`&#65533;Td)&#65533;&#65533;h]$&#1067;&#65533;&#65533;zE&#65533;5 q&#65533;J@&#65533;>&#65533;h&#65533;s&#65533;&#65533;L&#1436;&#65533;	of&#65533;J.&#65533;$9z	C&#65533;&#65533;&#65533;c&#65533;&#65533;&#65533;&#65533;N&#65533;&#1618;&#65533;&#65533;&#65533;%.oz&#65533;&#65533;d&#65533;&#65533;&#65533;t&#65533;&#65533;&#65533;&#65533;"df&#65533;N&#65533;4&#65533;&#65533;f&#65533;]4rCT&#65533;	&#1921;M&#65533;%&#65533;&#65533;&#65533;S&#65533;|&#65533;/F&#65533;oH&#65533;&#65533;&#65533;&#65533;u&#65533;,&#65533;&#65533;&#65533;T&#65533;&#65533;&#65533;L$&#1799;t&#1084;::&#65533;&#65533;g&#65533;&#65533;6&#65533;D&#65533;&#65533;~&#65533;H&#65533;&#65533;_p9&#1666;&#65533;&#65533;"&#65533;&#65533;&#65533;&#65533;]&#65533;j&#65533;&#65533;<&#517;j'&#65533;Q&#65533;&#65533;&#65533;&#65533;&#65533;L&#65533;&#65533;%
J&#65533;lk&#65533;f&#65533;&#65533;&#65533;,.&#65533;&#65533;&#65533;3&#65533;&#1926;r:c&#65533;$u&#65533;&#65533;=&#65533;bi&#65533;AQ&#65533;&#727;&#65533;&U&#65533;;&#65533;&#65533;h&#65533;&#1400;'	&#65533;&#65533;x&#65533;&#65533;&#65533;&#65533; l&#65533;&#1642;v&#65533;&#65533;=&#65533;&#65533;%&#65533;-&#65533;&#65533;&#65533;JU&#65533;&#65533;!&#65533;&#65533;&#65533;n`&#65533;j'&#65533;&#65533;B=H$rO&#65533;&#65533;5"t,&#65533;$P>&#65533;&#65533;nuko&#65533;:Cv&#915;&#65533;lA,&#65533;&#65533;&#65533;9&#65533;Kz&#65533;bz&#65533;(&#65533;&#65533;o&#65533;C&#65533;&#65533;t&#65533;&#65533;&#65533;&#65533;&#65533;&#65533;&#65533;lv&#65533;[&#65533;&#65533;&#65533;"R&#65533;2&#65533;&#65533;&#65533;&#65533;<D&#65533;u&#65533;&#65533;V&#65533;&#65533;d&#65533;&#65533;V&#65533;W&#1644;&#65533;p&#65533;&#65533;Z'qk&#65533;&#65533;]&#65533;&#65533;HdbE~&#65533;4&#65533;9&#65533;T|&#65533;*&#1948;&#65533;&#65533;&Q&#65533;&#65533;[&#65533;&#65533;O$W&#65533;&#65533;&#65533;&#65533;LX&#65533;'&#65533;&#65533;&#65533;C	6&#65533;{*/&#65533;&#65533;&#65533;]n&#65533;&#65533;&#65533;&#65533;
&#65533;&#65533;&#65533;&#1278;&#65533;&#65533;&#65533;2&#65533;u&#183;.0!&#65533;&#65533;
&#65533;9A{&#65533;&#65533;;&#65533;Lf0	&#65533;2&#1409;C&#65533;&#65533;3*&#65533;&#65533;&#65533;V?&#65533;&#65533;&#65533;&#65533;&#65533;&#65533;&#65533;&#65533;GUuW.&#65533;b&#65533;&#65533;&#65533;&#65533;&#65533;&#65533;L&#65533;a&#65533;&#65533;V5&#65533;&#65533; &#65533;&#65533;t&#65533;&#65533;&#1347;&#65533;\&#65533;&#65533;<&#65533;&#65533;K&#565;#&#65533;&#65533;a7o&#65533;:&#65533;eK[ &#65533;[&#65533;pR&#65533;&#65533;-&#65533;t&#65533;&#65533;K&#65533;UJ3&#65533;&#65533;&#65533;&#65533;z&#65533;W,&#65533;&#65533;&#65533;~i3&#65533;&#65533;[&#65533;Z&#65533;GjP&#65533;&#65533;&#65533;&#65533;y}&#65533;d&#65533;&#65533;8&#65533;&#65533;YN&#65533;&#65533;&#65533;&#65533;&#65533;h&#65533;*&#1159;%`&#65533;zpJ'&#65533;U8&#65533;[h&#65533;>`&#65533;&#65533;&#65533;	&#65533;&#65533;&#65533;R/|B&#65533;&#65533;&#65533;ks&#65533;BD&#65533;&#65533;&#1361;MaO;Y&#65533;&#65533;&#448;&#65533;!&#65533;&#65533;&#65533;&#65533;_&#65533;Z8&#65533;VL4{&#65533;&#65533;&7&#65533;i^&#65533;&#65533;&#65533;&#65533;j&#65533;&#65533;W~t&#65533;&#65533;&#65533;eI&#65533;"&#65533;CH[_&#65533;5f}&#65533; &#65533;(T&#65533;&#65533;!&#65533;&#65533;~&#65533;&#65533;*&#65533;f&#65533;P&#65533;&#65533;O&#65533;&#65533;&#65533;&#65533;&#65533;&#65533;&#40367;3&#65533;&#65533;&#65533;o&#65533;S&#65533;Bo8&#65533;I%&#65533;&#65533;6	c&#65533;&#65533;&#65533;V&#65533;/N&#65533;Lc&#65533;%&#65533;`&#65533;&&#65533;&#65533;iU&#65533;Iz&#65533;&#65533;Q&#65533;)5&#65533;d&#65533;P&#65533;{&#65533;K&#65533;&#65533;&#65533;&#65533;&#65533;Y&#65533;&#65533;G&#65533;r&#65533;&#65533;&#65533;H 2Qm&#65533;f&#65533;
&#65533;&#65533;&#65533;j*&#65533;&#65533;A&#65533;&#65533;&#65533;&#65533;&#65533;&#65533;C &#65533;&#65533;^&#65533;@:&#65533;&#65533;&#65533;&#846;'&#65533;k&#65533;&#65533; &#65533;7&#65533;&#757;C)7&#65533;&#65533;&#65533;&#65533;&#65533;&#65533;&#65533;&#65533;&#65533;w&#65533;3&#65533;R&#65533;&#65533;&#65533;&#65533;y%#&#65533;&#65533;:4&#65533;&#65533;&#65533;p&#65533;B>r&#65533;&#65533;&#65533;&#65533;&#58120;nOA&#65533;&#65533;&#65533;&#65533;X[\%-&#65533;&#65533;&#65533;A>&#65533;s~&#65533;F`&#65533;h&#65533;f-Ab&#65533;Up2y ByBBS&#65533;J&#65533;!@&#65533;W[3Vr&#65533;&#65533;g@&#65533;F&#65533;&#65533;&#65533;&#65533;&#65533;&#65533;&#65533;&#1655;z&#65533;FvGud9&#65533;d&#65533;&#322;M&#65533;T&#65533;V\$D&&#65533;{f&#65533;5&#65533;&#65533;l=P&#65533;tR&#65533;L&#65533;\&#65533;&#65533;&#65533;&#65533;_L&#65533;&#65533; &#903;N`GC0R&#65533;
l&#65533;&#65533;dXBf'&#65533;&#65533;>&#65533;&#65533; &#65533;6{yD&#65533;]pup&#65533;hx&#1143;G2&#65533;&#65533;&#65533;yk&#65533;nlV+m&#65533;^&#65533;&#65533;~5&#65533;?;&#65533;AE&#65533;&#65533;&#65533;&#65533;&#2000;a{&#65533;[$:&#65533;~&#65533;G&#65533;&#65533;&#1478;&#65533;c&#65533;&#65533;&#65533;PK&#65533;&#65533;&#65533;&#65533;=Bg&#65533;)x[&#65533;&#65533;&#65533;wD&#65533;g>&#65533;y<f>&#65533;gr%s&#65533;;f&#65533;&#65533;h&#65533;z&#65533;p'h\+&#65533;K&#65533;\N&#65533;@#dM&#65533;`&#65533;&#1025;&#65533;0E&#65533;ZNN&#65533;&#65533; &#65533;|&#65533;&#65533;C1&#65533;#.&#65533;7x/&#65533;N&#65533;&#65533;uov}&#65533;&#65533;%&#65533;%&#65533;n&#65533;6_&#65533;.&#65533;w&#65533;D&#65533;&#65533;&#65533;Hw&#65533;&#65533;&#65533;&#65533;g&#65533;&#65533;H&#65533;&#47630;&#65533;r&#65533;b&#65533;&#65533;&#65533;rx&#65533;&#65533;&#65533;&#65533;&#65533;j&#65533;&#65533;~&#65533;&#65533;&#65533;Di&#65533;&#65533;U$y&#65533;&#65533;&#65533;&#65533;;&#65533;&#65533;&#65533;&#65533;&#65533;&#65533;y&#65533;&#33159;&#65533;b&&&#65533;&#65533;&#65533;c&#65533;8xfx	&#65533;0&#65533;j&#65533;%y8'&#65533;&#65533;&#563;DJdl&#65533;&#65533;YRj&#65533;{:&#65533;%&#65533;&#1355;&#65533;&#65533;Bv&#65533;&#65533;B|&#65533;&#65533; =Pt&#65533;V&#65533;&#65533;(-&#65533;&#903;u3&#65533;&#65533;	&#65533;&#65533;&#65533;T&#65533;&#65533;&#65533;&#856;}&#65533;&#65533;&#65533;owM&#65533;g&#65533;H&#65533;&#1092;\&#65533;S3(&#65533;h&#65533;&#65533;&#65533;&#65533;&#65533;&#65533;9&#65533;X&#65533;&#65533;&#1542;&#65533;8&#65533;y&#65533;&#65533;&#1237;&#65533;&#65533;&#65533;&#65533;HcY&#65533;tX&#65533;c&#65533;!B&#65533;up&#1559;&#65533;&#335;&#65533; &#65533;l&#65533;&#65533;&#65533;XY9fc2&#65533;kYa&#65533;&#65533;&#65533;&#129;&#19544;m&#65533;xR&#65533;&#65533;z &#65533;&#65533;$&#65533;\)&#65533;eS{&#65533;!&#65533;&#65533;p{&#65533;&#65533;&#65533;&#65533;Xe&#65533;&#65533;&#65533;q"$i&#65533;&#65533; I&#65533;&#65533;&#65533;&#65533;&#65533;m&#65533;SN&#935;|&#65533;&#65533;^II~L,P)&#65533; I&#65533;Gaq&#65533;&#65533;`PH&#65533;&#65533;&#1491;V&#65533;q&#65533;&#65533;bY&#65533;&#65533;&#65533;)&#65533;)&#65533;&#65533;x~&#65533;Y@e)&#65533; e`&#65533;&#65533;~&#65533;&#65533;
&#65533;0&#65533;&#65533;%m&#65533;&#65533;&#65533;&#65533;k&#65533;!H&#65533;&#65533;=FrI
qi[&#65533;wp&#65533;&#1601;&#65533;I&#65533;2&#65533;1&#65533;i&#65533;&#65533;Q%&#65533;&#65533;&#65533;&#65533;&#65533;LJ&#65533;d&#65533;8&#65533;
&#65533;P\&#65533;4&#65533;aPZ&#65533;  /Yt&#65533;CE&#65533;&#65533;&#65533;&#65533;:Fp&#65533;&#65533;&#583;Sp &#65533;&#65533;&#65533;'&#65533;&#65533;O#&#65533;6K&#65533;&#65533;&#65533;
6&#65533;&#65533;&#65533;ZJ&#65533;7n &#1057;B&#65533;&#65533;I&#65533;&#65533;7&#65533;Y&#65533;&#65533;&#65533;&#65533;ciA&#65533;I&#65533;&#65533;&#65533;&#65533;'&#65533;&#65533;&#65533;&#65533;a	&#65533;&#65533;&#65533;"R*&#65533;&#65533;&#65533;#3&#65533;J&#65533;I&#65533;&#65533;)&#65533;&#65533;&#65533;&#65533;	&#65533;dj&#65533;&#65533;&#65533;&#65533;&#65533;&#65533;y&#65533;&#65533;&#65533;&#65533;(&#65533;o&#65533;&#65533;c&#65533;H&#65533;?&#65533;Qp&#65533;&#65533;&#65533;n&#44633;&#65533;"{/&#65533;la!&#65533;z&#65533;:U&#65533;&#65533;T&#65533;&#65533;&#1680;&#65533;&#65533;&#65533;&#65533;PCBW(*>5qgdN&#65533;&#65533;h8&#65533;&#65533;&#65533;	l$&#65533;7&#660;5_&#65533; &#65533;&#65533;o`j&#65533;&#65533;ed&#65533;&E&#65533;>mED&#65533;&#65533;i&#65533;&#65533;3&#65533;&#65533;&#65533;9JA&#65533;&#65533;Mj&#65533;q&#65533;&#65533;&#65533;	O&#65533;&#65533;&#65533;&#65533;'xiu8&#65533;&#1438;]j&#65533;vw&#65533;&#65533;&#65533;&#65533;&#65533;yz;U&#65533;&#65533;&#65533;b&#65533;&#65533;&#65533;&#65533;&#1898;&#65533;<&#65533;b&#65533;		&#65533;&#65533;g&#65533;&#65533;&#65533;d&#725;,'	y=">&#65533;y&#65533;?HT&#65533;j&#65533;&#65533;N'&#65533;BR&#65533;3&#65533;w&#65533;U&#65533;&#65533; &#65533;&#65533;&#65533;&#65533;y@&#65533;&#65533;D&#65533;&#65533;i&#65533;v&#65533;A&#65533;;&#65533;&#65533;g&#65533;e&#65533;v&#65533;zY&#65533;FJ&#65533;9@N&#65533;&#1245;"!&#65533;&#65533;y&#65533;&#65533;
:&#1194;&#65533;l&#65533;&#65533;(&#65533;&#65533;&#463;&#1579;&#65533;&#65533;R&#65533;&#65533;&#65533;8X&#65533;8&#65533;&#65533;Z&#65533;-;&#65533;&#65533;&#65533;&#1530;&#65533;&#65533;&#65533;&#65533;&#401;&#65533;&#351;&#65533;6&#65533;&#65533;I&#65533;&#65533;ax*{ E&#65533;&#65533;7W+&#65533;&#65533;IsW&#65533;:&#65533;&#65533;&#65533;A&#65533;&#65533;l&#65533;&#65533;&#65533;&#65533;&#65533;&#65533;&#65533;&=X3F&#65533;&#65533;&#519;&#65533;y&#65533;B &#65533;&#65533;&#65533;&#65533;&#65533;_&#65533;&#4565;**&&#65533;RL|aH&#65533;i{&#65533;&#65533;0&#65533;f&#65533;o&#65533;Ii&#65533;&#65533;&#65533;u$!KU&#65533;&#65533;&#65533;&#65533;X&#65533;&#65533;j&#65533;&#65533;)k&#65533;Y&#65533;0&#65533;&#65533;+&#65533;H&#65533;&#65533;!#&#65533;W&#65533;:&#65533;B&#65533;K&#65533;u&#65533;&#346;q+&#65533;&#65533;&#65533;&#65533;&#65533;:&#65533;!&#65533;b&a3&#65533;&#65533;&#65533;&#65533;&#65533;&#65533;&#65533;&#65533;&#65533;&#44490;&#65533;&#65533;&#65533;^&#65533;T&#65533;7&#65533;^&#65533;&#65533;p&#65533;e-y&#65533;i&#744;<&#65533;GLb&#1008;&#65533;:&#65533;&#65533;Vr&#65533;hn&#65533;u&#65533;&#65533;&#65533;.
&#65533; &#65533;i&#65533;&#65533;"=)&#65533;i&#65533;&#65533;k&#65533;&#297;&#65533;~&#65533;&#65533;&#65533;&#65533;&#65533;AU&#65533;F&#65533;&#65533;&&#65533;;&#65533;&#65533;+2&#65533;b_I &#65533;&#65533;&#65533;y&#65533;F&#65533;.&#65533;H&#65533;&#65533;&#65533;&#65533;+:&#65533;;&#748;0&#65533;cK&#42826;Y&#65533;&#65533;&#65533;&#65533;&#65533;&#65533;&#65533;K"P&#65533;&#65533;'BC&#65533;&#65533;+&#65533;&#65533; :&#65533;B&#65533;&#65533;T&#65533;&#65533;Z&#1767;&#612;&#65533;&#65533;+&#65533;&#65533;&#65533;&#65533;&#65533;$&#65533;3&#65533;&#65533;&#65533;&#65533;j&#65533;Ox&#65533;C&#1155;]&#65533;&#65533;&#65533;&#65533;&#65533;&#65533;&#65533;&#65533;h&#65533;mR&#65533;_&#65533;&#1481;=&#65533;u=&#65533;f&#65533;;&#65533;&#65533;&#65533;K5\&#65533;
9K&#65533;&#65533;q&#65533;&#65533;f&#65533;7&#65533;#&#65533;&#65533;&&#65533;&#65533;m&#774;&#65533;&#65533;&#437;[&#65533;&#65533;&#65533;&#65533;n|&#65533;Vq&#65533;&#65533;e&#65533;&#65533;&#65533;k0&#1498;Z:&#65533;&#65533;&#65533;&#434;;&#65533;&#65533;A*&#65533;b'l&#65533;&#65533;&#65533;&#65533;v&#65533;&#65533;&#65533;:&#65533;]&#65533;3'&#571;&#65533;a&#65533;&#65533;&#65533;pZ&#65533;&#1788;&#65533;&#65533;&#65533;s&#65533;&#65533; &#65533;&#65533;;&#65533;&#65533;&#65533;wC&#65533;<&#65533;`&#65533;&#28693;0&#65533;'k#EzU&#65533;&#65533;&#65533;mo&#65533;H'.&#65533;&#65533;K&#65533;&#65533;Z/k&#65533;_n&#1528;B&#65533;;\A&#65533;&#65533;&#732;y&#65533;&#65533;i&#65533;&#65533;[* &#65533;&#65533;&#65533;4&#65533;&#65533;|&#65533;"&#65533;`z&#65533;&#65533;&#65533;&#65533;&#65533;&#65533;&#1843;&#65533;&#65533;[A&#65533;<&#955;&#65533;&#65533;Nz&#65533;S&#65533;&#65533;&#65533;Q&#65533;&#65533;:w&#65533;&#65533;&#65533;7&#65533;&#164;&#65533;r+&#65533;&#65533;~&#65533; &#65533;&#65533;&#65533;^&#65533;z{F&#65533;Hc&#65533;&#65533;&#65533;&#65533;<&#65533;$&#65533;EB'&#65533;2&#65533;&#65533;LW&#886;&#65533;&#65533;&#65533;/ Z&#65533;&#65533;E&#65533;&#65533;&#65533;&#65533;&#65533;&#65533;OH&#327;w&#65533;&#65533;$&#65533;&#65533;W&#65533;&#65533;w&#65533;_&#65533;H&#65533;&#65533;&#65533;6s&#65533;&#65533;w&#65533;&#65533;&#65533;j&#65533;&#65533;L&#65533;&#65533;&#65533;g<&#65533;&#65533;I/@&#65533;&#65533;7&&#65533;&#65533;&#65533;x&#65533;&#65533;QM&#65533;oL*&#65533;&#65533;&#627;&#65533;K&#65533;&#804;{Lv\&#65533;+&#65533;&#65533;S&#65533;r-r&#65533;&#65533;&#65533;&#65533;L-&#65533;&#65533;&#1208;p&#65533;;&&#65533;z&#65533;Ssa&#65533;^Z&#65533;:&#65533;&#1058;lG&#772;&#65533;&#1420;&#65533;&#65533;&#65533;G&#65533;&#65533;&#65533;&#65533;H&#65533;&#65533;&#65533;&#65533;&#65533;p&#65533;&#65533;0&#65533;&#65533;>&#65533;|&#65533;&#65533;>&#1196;&#65533;&#65533;&#65533;i&#65533;u&#65533;1&#65533;.6_4&#65533;7{FW&#65533;U\el&#65533;<]^`H&#65533;&#65533;0&#65533;Y&#65533;&#65533;B=2K&#65533;&#65533;Q&#65533;.&#65533;&#65533;&#65533;9&#65533;O}&#1350;&#818;&#65533;;u&#65533;&#65533;{H&#65533;&#65533;'h&#65533;]&#448;(b&#65533;M&#65533;&#65533;&#65533;y&#65533;&#65533;c&#65533;&#65533;g&#65533;*&#65533;I+,&#65533;2&#65533;&#65533;g|kw&#65533;&#65533;yT!&#65533;v&#65533;&#608;L&#65533;G&#65533;&#65533;e&#65533;-&#65533;{&#65533;&#65533;&#65533;&#65533;4&#65533;K&#65533;{  &#65533;&#65533;&#65533;?&#65533;&#65533;&#65533;&#65533;&#65533;W`&#65533;&#65533;|&#65533;26&#65533;&#31139;&#65533;&#65533;&#65533;dB&#65533;};?&#65533;&#874;&#692;&&#65533;&#65533;&#1683;[&#65533;&#65533;B&#65533;m&#1164;<&#65533;ZYS]&#65533;&#65533; l&#65533;C&#65533;9&#65533;l~'&#65533;&#65533;<:&#65533;TI&#65533;?&#65533;&#65533;M&#65533;&#861;H#&#65533;&#65533;&#65533;&#65533;!|&#65533;;&#65533;&#65533;;"y&#65533;M&#65533;%&#65533;
)&#65533;x&#65533;&#65533;&#65533;6&#65533;&#65533;&#65533;&#65533;n&#65533;&#1824;`&#65533;?&#65533;&#850;~&#65533;&#1979; &#65533;&#65533;&#65533;wE&#65533;J&#2029;+m&#65533;}.	|&#65533;Q&#65533;n0&#65533;Z&#65533;c&#65533;&&#481;&#65533;&#65533;&#65533;&#65533;&#65533;Q&#65533;&#65533;>&#65533;&#65533;&#65533;&#65533;&#1477;&#65533;{]&#65533;&#65533;_&#65533;A@&#65533; l&#65533;*m&#65533;_&#65533;&#1743;&#65533;&#65533;-&#65533;&#65533;U:&#65533;&#65533;Q &#65533;$&#65533;&#65533;;z&#65533;/^>(&#65533;"&#65533;&#1916;&#1769;jt&#65533;&#65533;&&#65533;&#65533;u&#699;X&#65533;j-&#65533;5J&#65533;x&#65533;jX&#65533;~j&#65533;V&#65533;&#65533;\aK.&#65533;&#65533;
&#65533;kaz&#65533;g&#65533;j&#65533;&#65533;&#65533;&#65533;!&#65533;p&#65533;tp&#65533;6 &#65533;e>&#65533;&#65533;&#65533;(&#65533;&#65533;&#65533;&#65533;&#65533;&#65533;&#65533;uwRf&#65533;{&#65533;&#65533;5&#65533;y&#65533;&#65533;PN.?&#65533;&#65533;&#65533;&#65533;&#65533;&#65533;#&#65533;&#65533;=&#65533;&#65533;,&#65533;t&#65533;n&#65533;4^&#65533;F.b^&#65533;&#65533;H&#65533;&#65533;&#65533;&#65533;&#65533;$|&#65533;&#65533;&#65533;&#65533;%&#65533;&#65533;N&#65533;&#1853;&#65533;T;&#65533;&#65533;&#65533;&#537;`&#65533;.O&#65533;7&#1465;$	&#488;&#953;&#65533;M`&#65533;&#65533;&#65533;
8&#65533;&#65533;&#65533;&#65533;m(t&#65533;<&&#65533;&#1923;&#65533;
&#65533;&#65533;&#65533;&#65533;~&#52944;&#65533;&#65533;=&#65533;|w&#1575;a&#65533;&#65533;'j&#65533;&#65533;&#65533;&#65533;&#65533;&#1363;&#65533;(&#65533;&#65533;u&#65533;q&#65533;&#65533;&#65533;`&#65533;S &#1756;p&#65533;\L&#65533;&#65533;&#65533;&#65533;&#65533;&#65533;.&#65533;Wr&#65533;2d&#65533;BY&#65533;H&#65533;&#65533;&#65533;&#939;&#26994;&#65533;&#65533;&#65533;&#65533;&#65533;&#65533;&#65533;/&#65533;&#65533;&#65533;&#65533; &#65533;&#65533;:2&#65533;"&#65533;R&#65533;&#65533;&#65533;&#65533;]&#1890;&#65533;:&#65533;5&#65533;a>&#65533;$&#65533;&#65533;z&#65533;&#65533;&#65533;&#65533;jN	&#65533;q&#65533;&#65533;&#65533;D;w&#65533;&#65533;&#65533; &#65533;&#65533;M&#65533;C-&#329;&#65533;&#65533;pq2&#65533;&#65533;l:&#65533;&#65533;Q&#65533;&#65533;&#65533;&#65533;&#65533;&#65533;&#65533;0&#65533;&#1645;/&#65533;&#65533;Q&#65533;&#65533;Tp&#65533;&#65533;.&#65533;&#65533; &#65533;&#65533;&#65533;}]7&#65533;&#65533;&#65533;l".&#65533;&#65533;K=&#65533;&#65533;c&#65533;&#65533;6&#65533;&#867;&#65533;&#65533;&#65533;&#1760;&#65533;&#65533;l&#65533;&#65533;&#65533;&#65533;	&#65533;&#65533;&#65533;&#65533; )&#65533;F&#65533;&#65533;&#65533;\&#65533;3&#65533;1,&#65533;s&#65533;&#962;z&#65533;&#65533;&#65533;&#65533;{B&#65533;O&#65533;&#65533;?&#65533;=&#65533;&#65533;&#65533;&#65533;&#65533;c&#65533;&#65533;&#65533;T-&&#65533;
&#65533;]G&#65533;&yIr&#65533;1u&#65533;&#65533;Mh#ES04"  EE&#65533;)&#65533;&#65533;I&#65533;)w&#65533;&#65533;1&&#65533;&#65533;&#65533;&#65533;&#65533;&#65533;=E&#65533;I&#65533;&#65533;S&#228;I&#65533;S#C'I&#65533;S&#65533;XU%&#65533;\r&#65533;&#65533;&#65533;&#65533;&#65533;&#65533;&#65533;&#65533;`&#65533;&#65533;&#65533;&#65533;&#65533;&#65533;&#65533;&#65533;&#65533;&#65533;&#65533;%	a&#65533;&#65533;&#360;&#65533;t&#65533;&#65533;&#65533;&#65533;&#65533;&#65533;&#65533;&#65533;I&#65533;L&#65533;&#65533;t " 
&#65533;&#65533;k_&#65533;&#65533;bm&#65533;&#65533;\&#65533;itS&#65533;b&#460; &#65533;|&#65533;&#65533;#F&#65533;UL&#65533;L&#65533;r&#65533;H&#65533;ZD&#65533;h&#65533;&#65533;M&#65533;-e&#65533;&#65533;&#65533;1bO&#65533;(#&#65533;sp&#65533;&#1858;H&#65533;&#65533;X
<&#65533;K&#65533;&#65533;&#65533;m&#65533;T"SQ&#65533;&#65533;u&#326;&#65533;-2&#65533;i@&#65533;&#65533;&#1165;Mcf+[&#65533;&#65533;&#65533;&#65533;}{&#131;&#65533;&#65533;pQ&#65533;@h&#65533; &#65533;&#65533;-&#65533;&#65533;&#65533; E&#3973;&#65533;n$&#65533;qJ&#65533;&#65533;d&#65533;&#65533;c	50&#65533;fB&#65533;"E&#65533;^5&#65533;D&#65533;?&#834;5&#65533;&#489;&#65533;&#65533;&#65533;bo&#65533;&#65533;MJ&#65533;_&#1892;|&#65533;H&#65533;D&#65533;&#65533;&#65533;Q1&#65533;;&#65533;S&#65533;m&#65533;&#65533;g&#65533;&#65533;:
rz&#65533;8M]&#65533;i&#65533;&#65533;S$MZ&#65533;m&#65533;&#65533;m&#65533;N&#65533;&#65533;&#65533;Wz&#65533;J&#65533;&#65533;&#65533;$*_&#65533;&#65533;&#65533;%&#132;?&#65533;&#65533;&#65533;&#65533;3h&#65533;I"&#65533;w&#65533;&#65533;&#65533;&#65533;&#65533;&#65533;X&#1280;g&#65533;
&#65533;aE&#65533;UJe&#65533;&#65533;`u&#65533;d]HJg&#65533;\(&#10594;]I&#65533; b&#65533;&#65533;&#65533;i&#65533;T2Xb&#65533;&#65533;&#65533;&#65533;X H&#65533;#&#65533;&#65533;&#65533;&#65533;d\V&#65533;&#65533;&#65533;&#65533;*&#65533;uvG&#65533;p&#65533;&#1556;&#65533;@&#65533;&#65533;0&#65533;H1&#65533;'&#65533;&#65533;!&#65533;f&#65533;GJ-&#65533; H&#65533;&#65533;C&#65533;H&#65533;&#65533;8)&#65533;7&#65533;&#65533;q&#65533;z5A7 &#65533;&#65533;&#65533;#&#65533;v&#65533;mG&#65533;O*^&#65533;t&#65533;&#1864;&#65533;&#65533;&#65533;N&#65533;7&#65533;N	&#65533;&#65533;&#65533;y"&#65533;)Z&#65533;E&#65533;&#323;$>&#65533;G&#65533;`&#65533;wjI&#65533;&#65533;h&#65533;zNh&#65533;POu)&#65533;&#65533;y&#65533;7"UF&#34119;&#65533;%&#65533;We&#65533;z*:&#1365;&#65533;]@&#65533;F$a&#65533;&#65533;&#65533;Mf#aUV;H"&#65533;N`	&#65533;&#65533;IO&SI&#65533;&#65533;*&#65533;&#65533;K,&#52114;&#65533;)&#65533;if"&#65533;&#65533;;&#65533;&#65533;&#65533;e'&#65533;&#65533;&#319;&#65533;&#65533; p2qnThg&#65533;#&#65533;-&#65533;&#65533;cR&#65533;&#65533;&#65533;&#65533;5&#307;&#65533;B &#65533;qx&#65533;T%&#65533;N'&#65533;&#65533;"&#65533;&#65533;@&#65533;&#65533;&#65533;<&#65533;&#65533;h@h&#65533;Ji&#65533;&#65533;F&#65533;x&#65533;&#65533;~&#65533;i&#65533;&#65533;Vx&#65533;2&#65533;&#389;+|&#65533;&#42088;3&#65533;&#65533;`&#65533;{-&#65533;!S &#1209;^VX&#65533;UXB&#65533;&#65533;&#65533;V&#65533;J&#65533;UcP!&#65533;q&#65533;3!W&#65533;^s9&#65533;&#65533;&#1742;&#65533;e&#65533;1i&#65533;&#65533;J&#65533;&#65533;gb&#65533;&#65533;&#65533;-&#65533;P6&#65533;&#65533;&#65533;I$&#65533;C&#65533;$)&#65533;-&#1682;R&#65533;/@&#65533;@&#65533;&#65533;&#65533;&#65533;&#65533;&#65533;&#65533;&#65533;{Ip&#65533;&#1539;&#65533;=&#65533;&#65533;>&#65533;#&#65533;&#65533;&#65533;&#65533;om&#65533;&&#65533;&#65533;&#65533;&#65533;&#65533;V+]{&#65533;&#65533;I&#65533;u&#65533;HP&#65533;&#65533;<&#65533;&#65533;&#65533;@&#65533;R&#925;<&#65533;&#7330;1&#65533;&#65533;`&#65533;&#65533;&#65533;*&#65533;JMSo&#65533;&#65533;V_&#1078;u&#65533;&#65533;#;&#65533;&#65533;~&#65533;_&#364;&#65533;:&#65533;	&#65533;n&#65533;Z4!&#65533;&#65533;dm?Ub&#65533;&#65533;Y&#65533;G[&#65533;&#65533;&#65533;&#65533;A&#945;&#65533;&#65533;&#65533;ME_aJ&#65533;Jg&#65533;&#65533;F3&#65533;&#65533;&#65533;E>&#65533;XBvX&#65533; &#65533;&#65533;E&#65533;&#65533;Z&#65533;[&#1503;z&#463;~&#65533;!&#65533;&#65533;0&#65533;&#65533;B&#65533;%&#65533;K&#65533;C&#65533;&f&#65533;.b&#65533;[`&#65533;f&#65533;&#65533;&#65533;4&#65533;G&#65533;#_&#65533;#&#65533;Md~&#65533;&#221;&#65533;&#65533;v&#65533;&&#65533;N
&#65533;&#65533;Sxq&#65533;bP&#65533;9&#65533;&#65533;&#648;&#65533;&#65533;1&#65533;lyI&#65533;!&#65533;&#1463;32FoW:K&#65533;&#65533;&#65533;4*&#65533;6&#65533;&#65533;&#65533;&#65533;/ P&#65533;&#65533;&#331;&#65533;&#65533;N&#65533;q<&#65533;&#65533;&#65533;v)|&#65533;S>1v3&#65533;&#65533;qd&#65533;&#65533;!&#65533;&#65533;!&#65533;&#65533;!+\q&#65533;&#1832;&#65533;7r&#65533;&#65533;,s]&#65533;87&#65533;&#65533;&#394;f&#65533;&#1420;ht&#65533;&#65533;&#65533;J@&#65533;&#65533;f&#65533; N
&#65533;&#65533;%&#65533;&#65533;&#841;&#65533;&#65533;&#65533;4 &#65533;xs&#65533;&#65533;b&#65533;9&#65533;&#65533;&#65533;b&#65533;a&#65533;&#65533;&#65533;&#65533;&#65533;&#65533; &#65533;qqyS2{&#65533;&#65533;B&#65533;&#65533;&#65533;&#65533;c&#1907;&#65533;tL&#65533;&#65533;n*&#65533;&#65533;A&#65533;&#65533;EB,&#65533;x	&#65533;&#65533;&#65533;+*l7&#65533;s&#65533;Z&#65533;&#1079;FOV{&#65533;&#65533;S&#65533;&#65533;&#549;&#1129;h&#65533;@4&#65533;&#65533;>&#65533;1&#65533;&#65533;l&#65533;&#65533;z&#65533;&#325;{n&#65533;&#65533;&#65533;&#65533;?_q3W&#65533;D&#65533;&#65533;&#65533;&#65533;&#65533;Jn&#65533;k&#65533;;P&#65533;&#65533;g&#65533;&#65533;A&#65533;E&#65533;&#65533;&#65533;&#65533;LZ&#65533;&#65533;t&#65533;r&#65533;&#65533;&#65533;&#32945;CC&#65533;6H&#65533;y&#65533;&#65533;k&#65533;CfOgd1:*$&#65533;l&#65533;&#65533;B*x&#65533;&#568;a&#65533;r/&#65533;d&#65533;&#65533;#&#65533;&#65533;3Em&#65533;Q&#65533;&#65533;&#65533;d.&#65533;;&#65533;q&#65533;&#65533;I#&#65533;v&#65533;&#812;!z&#65533;&#65533;&#65533;&#65533;`&#65533;CZ&#807;A&#65533;E2&#65533;&#65533;&#65533;&#65533;&#65533;&#65533;)&#65533;&#65533;z&#65533;&#65533;L>&#65533;Q]&#65533;&#65533;&#65533;:&#65533;&#65533;&#65533;f]3x&#65533;)&#1827;&#65533;R=&#65533;R&#65533;'`(&#65533;&#65533;+&#65533;n(9&#65533;&#65533;&#65533;&#65533;Z&#65533;!&#65533;&#65533;ik&#65533;_Lh&#65533;6d&#65533;&#1287;&#65533;5L&#65533;dk[&#65533;j`'X&#65533;&#65533;&#65533;2y&#65533;&#65533;d
w &#65533;6&#65533;\Mv&#65533;K&#65533;&#1131;&#65533;&#65533;kpE-5&#65533;yLMn&#65533;&#65533;&#65533;&#65533;,~&#1691;2&#65533;&#65533;&#65533;W&#65533;&#65533;&#65533;\&#1898;;&#65533;&#366;&#65533;}D&#65533;&#65533;&#65533;&#65533;-h&#65533;&#65533;&#65533;&#65533;]&#65533;&#65533;+&#65533;&#65533;&#65533;t&#65533;&#65533;&#65533;&#65533;&#65533;&#65533;m&#65533;&#65533;&#65533;-&#65533;j&#65533;	&#65533;&#65533;V&#65533;>n}PL&#65533;&#65533;h&#65533;u&#65533;#&#65533;&#65533;6Y&#65533;|&#45849;^&#1095;&#65533;P&#65533;&#65533;&#65533;9&#65533;!&#65533;V&#65533;|W{]T&#65533;&#65533;&#65533;:&#65533;&#65533;&#1035;L&#65533;cOV&#65533;l&#65533;A&#65533;r&#65533;&#237;&#65533;&#65533;5&#65533;$j+&#65533;X2&#65533;pI&#864;w&#65533;:V&#65533;&#65533;&#65533;&#65533;&#65533;)&#65533;x&#65533;&#65533;9&#65533;&#65533;J&#65533;j&#65533;&#65533;&#65533;A&#1672;O/&#806;{&#65533;3&#65533;&#65533;YX&#65533;&#65533;
&#65533;&#65533;V&#65533;&#65533;&#65533;a&#65533;&#65533;j&#65533;p"&#65533;vR&#65533;p&#65533;&#65533;&#65533;D&#65533;&#65533;cTt&#65533;J&#65533;a&#65533;IV$&#65533;&#65533;p&#65533; &#65533;X&#65533;&#65533;P&#65533;S&#65533;}&#65533;&#882;&#65533;&#65533;&#65533;V#&#65533;&#65533;)f&#65533;!&#65533;&#65533;&#65533;-&#65533;&#1524;Q+&#65533;O&#65533;&#65533;&#15365;MR&#65533;-&#65533;&#65533;l&#65533;n+&#65533;&#65533;H&#65533;I&#65533;R"&#65533;&#65533;+RM:&#65533;h&#65533;|M \c&#65533;&#65533;m&#65533;@-s&#65533;&#65533;&#65533;f^&#65533;r&#65533;X&#65533;&#65533;h&U @JyKs&#65533;	@B&#65533;^d&#65533;&#65533;&#65533;&#65533;U-&#65533;&#65533;Q82&#65533;H&#65533;c&#1957;&#65533;h&#65533;
+qT&#65533;&#65533;&#65533;&#65533;&#65533;4&#65533;T&#65533;NZ&#65533;a&#65533;%&#65533;&#65533;"<N&#65533;&#65533;&#65533;'&#65533;I&#65533;9]&#65533;R&#65533;&#65533;`&#65533;D&#65533;0&#65533;&#65533;I&#65533;/&#65533;&#65533;@v&#65533;@&#65533;&#65533;&#65533;gq`_&#65533;D&#65533;&#65533;&#65533;=z&#65533;D	&#65533;&#65533;&#65533;&#65533;L&#65533;7z&#65533;V1#&#65533;&#65533;&#65533;&#65533;&#65533;&#65533;&#65533;&#1774;&#65533;0&#65533;&#65533;U&#65533;+&#65533;&#65533;	WV&#65533;&#65533;&#65533;y&#65533;u@&#65533; &#65533;A&#65533;t&#65533;9&#65533;&#65533;|:~p&#285;&#65533;\&#1120;&#65533;&#65533;A&#65533;(&#65533;&#65533;&#65533;&#65533;&#65533;&#65533;WU&#65533;&#65533;&#65533;l&#9616;&#65533;&#65533;&#65533;&#65533;&#65533;h&&#65533;_&#65533;&#65533;WPS$S&#65533;&#65533; &L&#65533;!=z&#65533;;&#11111;&#65533;&#65533;Wk&#65533;k&#65533;&#65533;&#65533;&#65533;&#65533;&#65533;J82@&#65533;d&#65533;&#65533;&#65533;&#65533;g&#65533;jWGT&#65533;Cg&#65533;9
&#65533;_J?&#606;&#65533;~&#65533;w5&#65533;&#65533;Q&#65533;&#65533;&#65533;&#65533;&#65533;j&#65533;&#65533;&#65533;&#65533;&#242;G&#65533;&#65533;&#65533;&#65533;&#65533;Y&#65533;&#65533;&#65533;}!&#65533;9&#65533;&#65533;F;&#1781;&#65533;&#65533;&#65533;&#65533;&#65533;&#65533;&#65533;F&#65533;&#65533;&#65533;
]&#65533;0&#65533;&#65533;&#65533;&#65533;&#65533;s&#65533;&#65533;&#65533;PPT&#65533;&#65533;]kv tTolr1Ct/&#65533;&#65533;&#65533;0&#65533;&#65533;x&#65533;q&#65533;#&#65533;&#65533;&#65533;&xQ xV&#65533;&#65533;&#65533;la0]&#65533;E&#65533;@&#65533;&#65533;q(xQ&#65533;F`7p+xZ&#65533;G&#65533;3&#65533;za&#65533;cM&#65533;&#65533;Q)&#65533;G6((#&#65533;+wD{&#65533;&#65533;a.&#65533;2D|5u|&#375;s&#65533;&#65533;dM&#65533;&#65533;|| &#65533;M&#65533;CN&#65533;&#65533;|&#65533;&#65533;?&#65533;a|&#65533;:&#65533;l&#65533;gN&#65533;tHbv&#65533;fuG&#65533;}&#65533;'m:5e&#65533;?h&#65533;F&#65533;UvTV&#65533;&#65533;&#65533;b&#65533;.&#65533;(0p &#65533; wL$9&#65533;&#65533;n2&#65533;&#65533;&#65533;&#65533;&#65533;,&#65533;N&#65533;&#65533;&#65533;B&#65533;&#65533;wg x88&#65533;Q&#65533;mp&#65533;&#65533;:@[&#65533;FN84
8&#65533;P0&#65533;&#65533;N{V9&#65533;rqq{&#65533;'(z)&#65533;J&#65533;q.&#65533;&#65533;&#65533;3&#65533;&#65533;&#65533;z7H&#65533;&#65533;cU&#65533;&=((&#65533;&#65533;&#65533;&#65533;{&#65533;1E&#65533;&#65533;&#65533;E|w(=.6 &#65533;4&&#65533;&#65533;8v+&#65533;&#195;&#65533;A&#65533;V>&#65533;Rv5`X&#65533;&#65533;'d&#65533;S&#65533;[&#65533;&#65533;}:&#65533;d{XE6m&#65533;&#65533;GsmIc
&#65533;&#17870;&#65533;aGz&#33680;4/&#65533;&#65533;&#65533;&#65533;&#65533;\}Sw&#65533;&#65533;2&#65533;;:b&#65533;] &#65533;&#65533;F&#65533;h&#65533;&#65533;&#65533;=&#65533;&#65533;0V&#65533;&#65533;
&#65533;&#65533;:#&#65533;0&#65533;&#65533;	&#65533;LSDJ&#65533;&#65533;MP&#65533;!&#65533;{&#65533;@&#65533;&#65533;c&#65533;x&#65533;&#65533;V&#65533;&#65533;xw&#65533;&#65533;&#65533;(&#65533;V&#152;&#65533;V
t&#1418;'&#65533;&#672;tCu&#65533;$&#65533;Xub&#65533;~%/(&#204;&#65533;&#65533;&#65533;&#65533;&#65533;YVVF&#65533;&#65533;bgG&#65533;8O7Po&#65533;G&#65533;&#65533;`&#65533;&#65533;4e&#65533;"&#65533;8&#65533;&#65533;xS&#65533;&#65533;&#65533;&#65533;&#1350;&#65533;@PV~&#65533;9,-&#65533;=&#65533;y*&#65533;1&#65533;&#65533;ek{2=&#65533;%y &#65533;&&#65533;P&#1365;&#65533;2N&#65533;&#65533;&#65533;y#&#864;K&#65533;B&#65533;E&#1281;&#65533;#g&#65533;UWx&#65533;2&#65533;1&#65533;r&#65533;&#65533;H3V&#65533;&#65533;&#65533;&#65533;&#65533;)9&&#65533;ef#B BzA9&#65533;Fy&#65533;&#65533;t&#65533;H&#65533;&#65533;&#65533;&#1052;&#65533;GUuuB&#65533;daOID&#65533;&#515;&#65533;&#65533;O&#808;&#65533;&#65533;fs&#65533;&#65533;kf&#580;&#14797;&#65533;&#65533;&#65533;&#65533;bl3U&#65533;&#65533;&#65533;D&Md&#65533;~&#65533;&#65533;R&#65533;"&#65533;&#65533;f7&#65533;&#65533;!~&#65533;&#454;&#65533;&#65533;m&#65533;&#65533;?C&#65533;f&#65533;&#65533;&#65533;&&#65533;y4I&#65533;c&#65533;&#65533;5&#65533;%&#65533;&#65533;/&#65533;&#65533;00w&#65533;&#65533;&#65533;&#65533;&#65533;XDB&#65533;&#65533;
6&#1049;&#65533;N 2M&#65533;Tk&#65533;M&#65533;1&#65533;]&#1301;P&#65533;&#65533;&&#65533;&#65533;G&#65533;&#65533;F&#65533;&#1760;&#65533;r1H#{&#65533;&#65533;X&#65533;&#65533;&#65533;&#65533;y&#65533;&#65533;W&#65533;v&#65533;&#65533;&#65533;P&#65533;&#65533;&#1419;&#65533;"r&#65533;&<&#65533;&#65533;9&#17093;v&#65533;88(&#65533;&#65533;_)&#65533;b)&#65533;&#65533;I+r&#65533;JPd&#65533;l&#65533;&#65533;b&#65533;"&#65533;AjV3&#65533;_ 8v&#65533;v&#65533;}2&#65533;r&#65533;&#65533;>&#65533;&#1614;i&#1542;I&#65533;&#65533;&#65533;&#65533;}&#65533;wt&#65533;&#65533;mptm&#65533;&#65533;,nS&#65533;Pb&#65533;dW&#65533;&#65533;&#65533;sP/&#65533;&#65533;&#65533;&#65533;J&#65533;&#65533;&#65533;)&#65533;h&#1938;&#65533;&#65533;&#65533;]&#65533;8A[&#65533;4j&#65533;&#65533;{&#225;	&#65533;j&#65533;&#65533;H2y&#65533;iY&#65533;&#65533;&#65533;S&#65533;#&#65533;R&#65533;&#65533;KjzHz&#65533;&#65533;2&#298;&#65533;&#65533;&#65533;iM&#65533;N5&#65533;&#65533;&#65533;wf&#65533;&#714;@&#65533;&#65533;&#65533;&#585;^&#65533;{&#65533;)&#65533;&#65533;&#65533;|&#65533;Wb&#65533;6&#65533;&#65533;&&#65533;&#65533;:&#65533;j&#65533;NX &#65533;&#65533;&#1923;1oPG&#65533;H&#65533;t\&#65533;C&#65533;
s9&#65533;&#65533;+&#65533;6&#65533;h&#65533;['I&#65533;	&#65533;?v&#65533;&#65533;&#65533;:4&#65533;&#65533;(E&#65533;!&#65533;&#65533;z&#65533;Uy9&#65533;&#65533;o&#65533;q&#65533;&#65533;J&#65533;&#65533;&#65533;&#65533;Y&#65533;!&#65533;A&#65533;O&#65533;Lq;.&#65533;/&#65533;&#65533;&#65533;&#65533;&#65533;B&#65533;&#65533;&#65533;&#65533;2RE3G&#65533;4h&#65533;&#65533;&#298;&#65533;&#65533;6&#65533;2x&#65533;&#65533;&#65533;&#65533;:p&#65533;&#65533;&#65533;j&#65533;&#65533;Y&#65533;&#65533;&#65533;&#65533;|&#65533;H2F&#65533;O &#65533;&#65533;&#65533;&#65533;&#1229;&#65533;&#65533;dR&#65533;sf&#65533;&#65533;l&#65533;&#65533;8&#65533;&#65533;1&#65533;UN,&#65533;&#65533;7iRb&#65533;&#65533;b&#65533;&#65533; i&#65533;&#65533;Y&#65533;YG&#65533;@&#65533;yz"&#65533;H&#1123;	h&#65533;S&#28984;&#208;fB&#65533;E +&#65533;&#65533;I&#65533;&#65533;&#65533;&#65533;
&#65533;&#65533;&#65533;&#65533;;/&#65533;)gB&#65533;&#65533;&#65533;r X&#65533;&#1188;:&#65533;y&#65533;I&#65533;q&#65533;^&#65533;&#204840;&#65533;uj4f&#65533;6m&#65533;%/&#65533;&#65533;&#65533;&#1651;@k&#65533;&#65533;&#65533;&#65533;&#65533;&#65533;@&#65533;&#65533;&#65533;[XQ&#65533;&#65533;K&#65533;&#65533;&#65533;0&#65533;&#65533;&#660;#&#65533;ra:&#65533;&#65533;&#65533;j&#65533;&#65533;&#65533;&#65533;3s&#65533;R&#65533;wY^&#65533;&#65533;&#34432;%&#65533;&#65533;:S@8&#359;2&#65533;\&#65533;&#65533;&#65533;l&#65533;}r&#65533;&#65533;Y&#65533;&#65533;+&#65533;&#65533;*I&#65533;6&#65533;&#65533;6&#65533;i&#65533;v&#65533;&#65533;:$&#65533;&#65533;&#65533;'&#65533;:00&#65533;&#65533;&#65533;$&#65533; &#65533;&#65533;&#65533;1&#65533;k&#65533;&#65533;&#65533;v&#65533;5&#65533;&#65533;Ppp&#65533;&#65533;1&#65533;&#65533;x6F&#65533;HY&#65533;6&#65533;o&#266;&#65533;;&#65533;k`&#65533;&#65533;&#65533;Y&#65533;&&#65533;9&#65533;DhZM&#65533;&#499;&#65533;i&#65533;GNd&#65533;&#65533;C&#748;J&#65533;^&#65533;&#1300;&#65533;&#65533;&#65533;&#65533;&#699;&#65533;c&#65533;
&#65533;&#65533;&#65533;&#65533;&#65533;&#65533;&#65533;&#65533;+&#65533;&#65533;&#65533;VkF&#65533;&#65533;&#65533;&#1382;&#65533;&#65533;&#65533;T&#65533;
c&#65533;&#65533;:&#65533;k&#65533;&#65533;sib&#65533;yq&#65533;pK&#65533; &#44937;&#65533;[&#65533;&#65533;d&#65533;&#65533;6&#65533;j&#65533;?&#65533;I&#65533;&#65533;&#65533;&#65533;;
&#65533;[&#65533;0/&#65533;&#11791;2iu&#65533;&#65533;h&#65533;^&#65533;w&#65533;&#65533;&#65533;&#65533;.`&#65533;&#65533;&#65533;'"Y&#65533;&#65533;&#65533;D3jz&#65533;&#65533;s&#65533;U&#65533;&#65533;&#65533;Ml0J&#65533;&&#65533;#&#65533;&#65533;&#65533;&#65533;qi&#65533;&#65533;;&#65533;&#65533;&#65533;&#65533;B&#65533;&#65533;<&#65533;;&#65533;&#65533;a@LO&#65533;&#65533;&#65533;&#65533;@&#65533;&#65533;&#65533;&#65533;&#65533;&#65533;I&#65533;i&#65533;&#65533;N&#65533;bB7&#65533;&#65533;g&#65533;&#65533;g&#65533;&#65533;C!e&#65533;q8+l&#65533;}7&#65533;,}+7&#65533;&#65533;w	6][&#65533;&#65533;5&#65533;&#65533;v&#65533;&#65533;q&#65533;'&#65533;-&#65533;lS&#65533;vCv&#65533;&#65533;&#65533;,n&#65533;0R&#65533;&#65533;&#65533;&#720; &#65533;&#65533;&#65533; &#65533;8n&#65533;<&#65533;+&#65533;&#65533;&#65533;&#65533;]&#65533;&#65533;_&#65533;&#65533;&#65533;+&#65533;&#65533;&#65533;8<jp&#65533;+%&#65533;&#65533;hZ&#65533;&#65533;-&#65533;&#65533;&#65533;?k&#65533;&#65533;Pg&#65533;&#65533;3&#65533;&#65533;(&#246;&#65533;&#65533;&#65533;&#65533;&#65533;G&#65533;&#65533;d^&#65533;{&#65533;B&#65533;*=&#65533;&#65533;&#65533;aA&#740;cMI&#65533;&#65533;Z&#65533;a&#65533;&#65533;t&#65533;&#65533;&#65533;&#65533;&#65533;su&#65533;&#65533;LC&#65533;&#65533;!q&#65533;&#65533;V&#65533;&#65533;O&#65533;&#65533;h[k&#65533;&#65533;y&#65533;&#1862;&#65533;NG&#65533;kH&#65533;&#65533;j&#65533;&#65533;\&#65533;S?C{1&#65533;X&#65533;et&#65533;&#65533;&&#1385;&#65533;&#65533;&#65533;&#65533;v&#65533;w&#65533;&#65533;&#65533;&#65533;#. 6&#65533;&#65533;&#65533;/v&#65533;joL&#65533;0#yKL&#65533;&#65533;&#65533;J&#65533;&#1418;+&#65533;T&#65533;g&#65533;&#65533;&#65533;`&#523;p&#65533;&#65533;&#1118;&#65533;E&#65533;&#1173;Vi9,&#65533;>&#214;i&#65533;A,&#65533;&#65533;&#65533;+&#65533;&#65533;&#65533;p&#65533;&#65533;*Seg&#65533;&#65533;&#65533;&#65533;&#65533;&#746;-&#65533;LL&#65533;&#65533;]&#65533;&#65533;&#65533;tiy,&#65533;&#65533;Pm&#65533;&#65533;&#65533;&#65533;F&#65533;n&#65533;&#65533;&#65533;{&#65533;&#65533;&#65533;d&#1372;!k|&#65533;&#65533;PF&#65533;&#65533;]&#65533;&#65533;&#65533;&#65533;,&#65533;l)&#65533;&#65533;&#1326;&#65533;&#65533;m&#65533;f &#65533;&#65533;qk} @&#65533;O&#65533;&#65533;&#65533;&#65533;&#65533;&#65533;}&#65533;/&#65533;Z&#65533;&#65533;8S@&#65533;&#65533;V$&#65533;x&#65533;&#65533;&#65533;
&&#65533;&#65533;&#65533;&#65533;&#65533;P8&#65533;&#65533;&#65533;'&#65533;Z(WU&#65533;&#1619;&#65533;&#731;vZ2&#65533;&#65533;0&#65533;&#1606;&#65533;&#669;&#873;&#65533;H&#65533;&#65533;&#65533;&#65533;&#65533;I&#65533;&#316;&#65533;&#65533;&#65533;&#65533;&#65533;a&#65533;&#65533;&#65533;
&#65533;;-&#65533;&#1307;k@Z&#65533;Q&#65533;T9&#65533;	j:&#65533;}]<&#478;&#65533;&#65533;&#65533;&#65533;&#65533;l&#1854;d&#65533;T&#894;K&#65533;&#65533; &#65533;&#65533;&#65533;l&#732;&#65533;="5&#65533;d&#65533;&#1887; &#65533;o'
&#1932;{&#65533;&#65533;.|
&#65533;&#65533;&#65533;&#65533;&#65533;&#1930;&#65533;t&#284;e2hwr&#65533;&#65533;&#65533;&#65533;p&#65533;&#65533;&#65533;YYGZy&#65533;}&#2018;\Q&#65533;&#65533;&#65533;El&#1636;&#65533;&#65533;C&#65533;&#761;&#65533;FM&#65533;MMG&#65533;&#65533;
0}&#65533;&#65533;&#65533;&#65533;DXs&#65533;&#65533;t &#65533;>&#65533;&#65533;&#1243;&#65533;&#32383;)&#1951;Z7&#65533;KRp<&#1917;m&#65533;&#65533;&#65533;9&#65533;q&#65533;>S&#65533;&#65533;&#65533;g&#65533;=n5i&#65533;&#65533;&#65533;|&#65533;g&#65533;&#65533;&#1345;&#65533;&#65533;&#65533;&#65533;g&#65533;&#65533;-&#65533;&#65533;&#65533;&#65533;4 &#65533;&#65533;~&#65533;&#65533;&#65533;&#65533;&#65533;.&#65533;A_"&#65533;&#65533;:`&#65533;&#65533;48hb&#65533; U(&#65533;&#65533;&#65533;&#65533;&#65533;1&#65533;i&#65533;
&#65533;#~V
&#65533;&#65533;+;&#65533;sQ3f1&#65533;&#65533;&#65533;C&#65533;z&#65533;&#65533;}&#65533;&#65533;^B&#65533;z&#2014;}&#65533;&#65533;&#65533;K&#65533;bo&#1704;&#65533;&#65533;_&#65533;jS&#65533;J<&#65533;&#65533;&#65533;&#851;>H$&#958;&#65533;&#1638;EQb&#65533;&#65533;&#65533;&#65533;<_=d&#65533;}&#65533;&#65533;:&#65533;&#65533;J&#65533;&#65533;Z'&#65533;&#65533;&#65533;~&#65533;&#65533;4&#65533;&#65533;|&#65533;&#846;&#65533;+&#65533;&#65533;&#65533;&#65533;&#65533;&#65533;&#65533;4 &#65533;&#65533;O&#23117;&#65533;.&#65533;(&#65533;E&#65533;&#65533;` &#65533;&#1969;@&#65533;&#65533;&&#65533;tt@&#65533;M&#65533;&#65533;&#65533;L}&#65533;&#65533;J&#65533;x+k]&#65533;z&#65533;5/?pN&#65533;g&#983;wTIE&#65533;&#65533;&#65533;&#65533;&#65533;&#65533;9L&#65533;H&#1802;&#65533;&#65533;&#65533;N	&#65533;$&#65533;&#65533;&#1192;&#65533;&#65533;k&#65533;\&#65533;&#65533;&#984;h&#65533;&#65533;&#65533;&#65533;W&#65533;+&#65533;&#65533;&#65533;Q/9&#65533;P&#65533;&#65533;&#65533;|&#65533;&#65533;&#65533;&#65533;&#65533;&#374;\&#957;&#65533;o&#65533;"/&#65533;v{&#65533;6&#65533;t&#65533;S&#65533;+&#65533;n&#65533;&#65533;Df&#1439;&#65533;&#65533;&#65533;&#65533;&#65533;xN/&#65533;&#65533;JW8Sp&#65533;&#65533;&#65533;&#1608;&#65533;A&#65533;&#65533;&#65533;&#65533;&#65533;!IY&#65533;&#65533;&#65533;&#65533;&#65533;&#65533;_&#65533;&#190;&#65533;A+&#65533;pSr&#65533;&#65533;]&#65533;&#65533;G&#65533;LN&#1199;&#65533;&#65533;&#65533;+&#65533;&#65533;&#65533;&#65533;&#65533;O&#65533;&#65533;&#65533;&#65533;&#65533;&#65533;&#65533;&#65533;&#65533;S&#65533;&#65533;!s&#65533;&#65533;n&#65533;&#65533;w&#65533;&#65533;&#65533;&#65533;&#65533;m&#769;|0&#65533;l&#65533;&#65533;&#65533;&#65533;E&#65533;v&#65533;
e&#65533;/&#65533;	e%U&#65533;n&#65533;3`&#65533;&#65533;V&#65533;&#65533;&#65533;&#65533;&#65533;&#65533;&#65533;&#65533;&#65533;|&#65533;&#65533;&#65533;&#65533;&#65533;&#65533;&#65533;&#65533;&#65533;&#65533;&#65533;&#65533;@&#65533;W(&#65533;&#65533;&#65533;&#65533;}&#65533;&#65533;&#65533;Z&#65533;&#65533;&#65533;&#65533;&#65533;&#65533;&#65533;&#65533;&#65533;&#65533;&#65533;&#65533;&#65533;""04&#65533;*&#65533;"0E &w&#65533;w)&)w&#65533;&#65533;y&#65533;1E&#65533;7O&#65533;66F&#65533;&#65533;"QHc&#65533;rhHA`&#65533;&#65533;&#65533;)E&#65533; &#65533;"&#65533;a#"BlHq&#65533;&#194;!"X&#65533;&#65533;#&#65533;BB&#65533;&#65533;D&#9235;%&#65533;YIRGJ	aJdI&#65533;&#65533;L&#65533;)u@8Th&#65533;&#649;r&#65533;&#65533;(Q:&#65533;&#65533;&#65533;&#1041;&#65533;S*M&#65533;*&#65533;Ht&#65533;G&#65533;2=*&#65533;&#65533;W&#65533;K&#65533;|J&#65533;&#65533;F&#65533;&#1250;U{&#65533;Q!]nA&#65533;&#65533;&#65533;/\z&#65533;&#65533;&#65533;k&#65533;&#1849;&#65533;&#65533;&#65533;z&#65533;&#65533;&#65533;$&#65533;
&#65533;;H&#65533;P&#65533;&#65533;Z&#65533;&#65533;hE.V&#65533;X5&#65533;&#65533;&#65533;&#65533;g&#65533;&#456;&#65533;fl&#65533;&#65533;&#65533;EH:&#65533;*&#65533;rgF/p&#65533;&#65533;)&#65533;8&#65533; &#65533;[&#65533;e&#1624;&#65533;&#65533;C&#65533;&#65533;&#65533;5&#65533;JN0&#65533;&#65533;&#65533;`&#65533;&#65533;=&#1934;.N&#65533;)&#515;H&#1993;&#65533;&#65533;&#65533;&#228;&#65533;q&#65533;&#65533;)J6|&#65533;^"&#920;&#65533;3&#65533;&#65533;&#65533;*[k2+&#65533;&#65533;~&#65533;?&#65533;'&#65533;&#65533;&#65533;K&#65533;T&#65533;N&#65533;&#65533; &#65533;K9&#65533;&#1310;Q&#65533;E&#1348;bIU&#65533;XH!&#65533;&#65533;C`&#65533;&#65533;&#65533;P&#1288;a}%a&#65533;b&#65533;&#65533;VY&#65533;&#65533;&#1378;Z@&#65533;_&#65533;&#65533;%X)s&#1624;&#65533;_&#65533;&#65533;HIB0&#65533;b&#65533;&#65533;!&#65533;c2&#65533;B&#65533;dHVv&#65533;f&#65533;]B&#65533;&#65533;f&#1685;>f&#65533;e&#65533;&#65533;&#65533;&#65533;Z`=9&#65533;)&#65533;=&#65533;(&#65533;&#65533;&#65533;&#65533;&#65533;&#65533;2 |cw&#65533;&#1401;&#65533;[0&#65533;s1$&#65533;&#65533;&#1065;&#65533;&#65533;&#65533;&#65533;B
]`&#65533;&#65533;9@A&#65533;&#65533;&#65533;&#65533;YA&#336;zEh`&#65533;&#65533;&#65533;&#65533;&#65533;IYz&#65533;&#65533;4"&#65533;&#65533;@&#65533;&#65533;a&#65533;&#1322;r,&#65533;&#65533;&#65533;f&#65533;&#65533;&#65533;=&#65533;&#65533;t&#65533;ha|&#65533;:&#65533;TD&#65533;&#65533;^&#65533;&#65533;&#65533;&#65533;Q
&#65533;&#65533;"&#65533;&#1282;&#65533;"An&#65533;Fd&#65533;&#65533;G&#65533;:&#44387;&#65533;K&#65533;&#65533;e%U&#65533;&#29646;&#65533;0&#65533;&#65533;fkrU&#65533;FJ&#65533;Pn&#65533;&#589;&#65533;b&#65533;&#65533;`>&#65533;&#65533;e&#65533;&#65533;E.&#65533;&#65533;e&#65533;m&#65533;&#65533;& &#65533;F@&#65533;PD&#65533;&#65533;Q&#1180;1&#65533; D&#65533;w&#65533;&#65533;&#65533;0&#65533;Dw&#65533;*&#65533;&#49442;&#65533;&#65533;&#65533;hx&#65533;&#65533;GiB&#65533;&#65533;'&#65533; &#65533;&#65533;&#65533;&#65533;&#65533;N&#65533;G[]*&#65533;!&#65533;J&#65533;&#65533;&#65533;&#65533;F&#65533;CJK&#65533;&#65533;&#65533;&#65533;&#65533;j?a&#65533;&#65533;k&#65533;P&#65533;&#65533;&#65533;@S(&#65533;E)&#65533;^)k&#65533;(&#65533;9&#65533;&#65533;&#65533;*V*6t&#65533;H&#65533;&#65533;HT&#65533;]<NBd'|'Yc&#65533;V&#65533;r&#65533;_w&#65533;&#65533;[&#65533;&#65533;&#65533;&#65533;2&#65533;17&#65533;&#65533;(M&#65533;&#65533;&#65533;&#65533;wn&#65533;&#20636;&#65533;h&#65533;&#65533;]&#65533;"d~&#65533;&#65533;&#65533;_@3#p@&#249;&#65533;;B&#65533;&#65533;&#65533;i&#65533;&#65533;&#65533;Q&#65533;4&#65533;#]&#65533;&#1648;&#65533;&#65533;;&#65533;&#65533;3&#65533;&#65533;3#&#65533;&#65533;TLZ=~T&#65533;&#65533;hw5&#14645;&#65533;7;&#371;&#65533;&#65533;&#65533;&#65533;&#65533;jh=&#65533;&#65533;&#65533;RF&#65533;&#65533;&#65533; &#1416;k&#65533;u&#65533;K&#65533;&#32102;'J+6Xf#K&#65533;<&#65533;&#65533;&#65533;Hc&#65533;&#65533;P&#65533;&#65533;&#65533;&#65533;J&#65533;C&#65533;&#65533;$&#65533;&#65533;&#65533;&#65533;&#65533;r&#65533;NG&#65533;'u&#65533;s&#65533;&#65533;&#65533;$&#65533;&#65533;D&#65533;g&#65533;&#65533;&#65533;6&#65533;&#65533;ps~&#65533;&#1817;`#{&#65533;&#65533;s&#65533;&#65533;&#65533;&#65533;:/UAI&#65533;&#65533;&#65533;&#65533;&#65533;.&#513;!:&#65533;&#65533;&#65533;sT&#65533;&#65533;\&#65533;b&#65533;&#65533;L&#65533;&#65533; &#65533;Q&#65533; &#65533;&#65533;&#65533;&#65533;&#65533;e&#65533;P&#65533;d&#65533;&#65533;&#65533;&#65533;&#65533;&#65533;	>&#65533;&#65533;=&#65533;	d,&#65533;*&#65533;&#65533;&#65533;&#65533;&#65533;&#65533;|&#65533;B&#65533;|&#65533;5l-K&#65533;&#65533;&#65533;~&#65533;&#65533;&#65533;&#65533;&#65533;&#270;&#65533;[&#65533;&#65533;35m&#65533;&#65533;&#65533;@&#65533;M &#715;\&#65533;
&#65533;EY&#65533;	&#65533;&#65533;&#65533;#&#65533;&#709;3D&#65533;&#65533;&#65533;&#65533;&#65533;&#65533;&#65533;j&#65533;LI&#65533; 
&#65533;&#65533;&#65533;&#65533;&#65533;&#65533; W.&#65533;po&#65533;&#65533;&#65533;&#65533;^E&#65533;s&#65533;"a&#65533;$&#65533;&#65533;E&j$2&#65533;;&#65533;&#65533;T&#65533;*&#65533; J&#65533;0&#1410;nz@(&#65533;@N&#65533;<$;0B:W&&#65533;&#65533;&#65533;{&#65533;#P&#65533;CKA&#65533;43&#65533;6&#65533;I8&&#65533;&#65533;&#65533;&#65533;&#554;&#65533;&#65533;n&#65533;&#65533;&#65533;&#65533;&#65533;&#65533;4&#65533;&#65533;dz&#65533;&#65533;&#65533;M&#65533;3QJb&#65533;&#65533;`&#65533;6&#65533;Q&#65533;~&#65533;^&#65533;&#65533;E5&#65533;&#65533;&#65533;j&#65533;&#65533;&#65533;&#65533;W&#65533;RO&#65533;m%[&#65533;/&#65533;2&#65533;&#65533;&#65533;p&#65533;&#65533;\&#65533;&#65533;&#65533;^&#65533;&#65533;&#684;p6&#65533;&#65533;!&#65533;)C&#65533;&#1104;sB&#65533;/I&#65533;:&#65533;Q&&#65533;jH&#65533;7b&#65533;&:&#65533;&#65533;A1&#65533;&#65533;>&#65533;"&#65533;&#65533;&#65533;V&#65533;&#65533;	h&#65533;&#65533;&#65533;Q<&&#65533; &#65533;H&#65533;&#65533;\&#65533;x&#65533;&#65533;&#65533;&#65533;&#65533;	&#65533;&#65533;
&#65533;&#65533;&#1223;~f5&#65533;&#65533;3?MU&#65533;&#65533;&#65533;w&#65533;R&#65533;2d"ke&#65533;&#65533;&#65533;jg&#65533;&#65533;|2&#65533;,Gb&#1011;&#65533;&#65533;Q"[I&#65533;t&#65533;'MmX&#65533;&#65533;R&#65533;vr&#65533;&#65533;&#65533;CxK&#65533;&#65533;r&#65533;&#65533;8*U&#65533;&#65533;&#65533;}&#65533;Q6&#65533;%H&#65533;&#65533;G&#65533;&#1334;0&#65533;%)v&#65533;&#1317;F5&#65533;M&#65533;&#65533;qC&#65533;!.a&#65533;q&#65533;&#65533;&#65533;o&#65533;Z&#65533;d&#65533;&#65533;$&#65533;Y&#65533;mVf&#65533;]&#569;&#65533;&#65533;&#65533;i&#65533;&#65533;k&#65533;&#65533;&#65533;F9`&#1979;T$&#65533;&#65533; &#65533;Q' &#65533;o{&#65533;&#65533;&#65533;S-q&#65533;i&#65533;A&#65533;J9&#65533;j&#65533;c@'K&#65533;y&#65533;&#65533;0b&#65533;+f&#65533;X&#65533;&#65533;y&#18479;&#65533;ZUk&#65533;&#1234;&#1589;&#65533;J1'Y&#65533;4&#1559;&#65533;&#65533;ie*&#65533;&#65533;1z&#65533;u&#65533;p&#65533;;c7&#65533;2&#65533;&#65533;&#65533;\t&#65533;&#65533;cp&#626;&#65533;&#65533;e*2&#65533;&#65533;%&#65533;&#65533;&#65533;c&#65533;&#65533;&#65533;&#65533;D2< 7&#65533;H&#65533;&#65533;&#65533;*E&#65533;B&#65533;&#65533;c&#65533;&#65533;66&#65533;&#65533;=&#65533;9&#65533;&#65533;r&#65533;&#65533;j&#65533;&#65533;A!;&#65533;&#65533;	&#65533;R&#65533;&#65533;u&#65533;KKIx&#65533;&#65533;31Hx&#65533;O&#65533;&#65533;9a&#65533;&#65533;&#65533;&#65533;&#65533;Q?&#65533;L&#65533;&#65533;~&#65533;;&#1027;	w&#65533;&#65533;&#65533;#&#65533;&#65533;;\=|&#65533;&#65533;kxJ&#65533;&#65533;&#65533;&#978;&#65533;m&#65533;D&#65533;S&#65533;&#65533;&#65533;&#65533;&#65533;&#65533;;&#65533;&#65533;&#65533;gc&#65533;&#65533;&#65533;;Hn,lZ&#65533;&#65533;&#65533;&#65533;&#65533;&#65533;&#65533;krQ&#65533;0UN&#65533;HN&#65533;-&#65533;C"~IK&#716;&#65533;0&#65533;B&#65533;FC&#65533;&#65533;&#65533;n&#65533;)6&#880;V&#65533;&#65533;^&#65533;=&#1488;4&#65533;&#65533;x&#65533;&#65533;Fv&#65533;&#65533;/&#1717;&#65533;A&#65533;Y],L&#65533;^&#65533;*&#65533;&#65533;&#65533;&#65533;>&#65533;l&#65533;&#65533;,4$X&#65533;&#65533;&#65533;q&#65533;&&#65533;l&#65533;&#65533;&#65533;&#65533;p&#65533;&#1610;&#65533;&#65533;&#65533;(&#65533;.q&#65533;&#65533;&#65533;&#65533;n&#65533;&#65533;&#65533;rI&#65533;&#1384;V&#65533;&#65533;Y&#65533;Z:&#65533;g&#65533;&#65533;&#65533;&#65533;ip&#65533;&#65533;&#65533;Z&#65533;&#65533;&#65533;5&#65533;&#65533;e&#65533;c&#65533;"&#65533;&#65533;%t&#65533;&#65533;&#65533;#;&#65533;&#65533;&#65533;1&#65533;&#65533;&#65533;&#65533;&#65533;&#65533;:&#65533;&#65533;&#65533;.O&#65533;&#65533;sY2?&#65533;+&#65533;F&#65533;&#65533;&X&#253;&#65533;$&#65533;&#65533;&#65533;&#65533;G7&#65533;&#65533;&#65533;&#65533;n	&#65533;&#65533;&#65533;=&#65533;7k&#65533;e&#65533;MV	&#65533;&#65533;&#65533;&#65533;&#65533;8&#65533;|j&#65533;&#65533;I:c&#65533;&#65533;&#65533;&#1764;&#1035;&#65533;&#65533;&#65533;&&#65533;O&#65533;\&#65533;&#1291;&#65533;&#18752;&#65533;-n&#65533;&#65533;5&#65533;&#65533;=~b&#65533;&#65533;&#65533;&#65533;h9&#65533;&#65533;@\m-&#65533;&#65533;.&#65533;&#65533;d&#65533;&#65533;&#65533;IM&#1533;^&#65533;_~9&#65533;&#65533;&#65533;&#65533;H&#65533;&#65533;&#65533;&#65533;&#65533;Y2&#65533;H&#65533;&#65533;\&#65533;k&#65533;&#65533;0n&#65533;P&#65533;&#65533;`&#65533;&#65533;&#65533;k&#65533;&#65533;6G&#65533;s&#65533;&#65533;&#65533;K&#65533;&#65533;&#65533;&#65533;3&#65533;a:&#65533;f&#65533;&#65533;&#65533;&#65533;&#65533;&#65533;&#65533;[&#65533;&#65533;&#65533;*i&#65533;@&#65533;|#&&#65533;&#65533;t&#65533;&#65533;[>&#65533;j&#65533;&#65533;&#65533;	W&#65533;&#65533;&#65533;AoUa|&#65533;&#65533;$&#65533;&#65533;!&#65533;&#65533;809&#65533;&#65533;x&&#65533;&#65533;&#65533;'jG&#65533;y"zd=jp&#65533;&#65533;x&#65533;&#65533;J@g.&#65533;&]&#65533;&#65533;&#65533;,&#65533;&#65533;z&#65533;%&#772;k&#65533;&#65533;{RwC&h|&#65533;d&#65533;f&#65533;&#65533;&#65533;lXB$^&#65533;&#65533;&#65533;t&#65533;4&#65533;&#65533;Af&#65533;@&#65533;&#65533;1u&#65533;I&#65533;uJ$Vy&#65533;'v&#65533;/`&#65533;WE=Cvhfeo&#65533;(&#65533;&#65533;n_&#65533;&#65533;&#65533;S&#65533;GfCP<&#65533;oh&#65533;.ax&#65533;UJ&#65533; &#65533;[ &#65533;h&#65533;&#65533;&#65533;&#65533;&#65533;S&#65533;7&#65533;&#65533;u&#65533;nV c&#65533;@&#65533;&#65533;&#65533;!&#65533;G&&#65533;coGj&#65533;&#65533;q8r,-&#65533;&#65533;&#65533;&#65533;bF5|!&#65533;r:D&#65533;&#65533;['&#65533;[bO&#65533;t0&#65533;&#65533;sC&#65533;B&#65533;&#65533;X
&#1226;CFdL&#65533;d&#65533;&#65533;-&#65533;3&#65533;&#65533;&#65533;t&#65533;G&#65533;&#65533;d&#65533;&#65533;&#65533;&#65533;U MAP;V&#65533;u_&#65533;;|(&#65533;}&#65533;Q&#65533;R&#65533;^g[&#65533;&#65533;XF &#65533;&#65533;&#65533;&#65533;<&#65533;#'&#65533;co&#65533;U&#65533;peh&#65533;&#65533;g&#65533;&#65533;&#65533;i&#65533;dT&#65533;8wRYz&#65533;Z&#65533;&#65533;wi&#65533;X&#65533;&#65533;&#65533;&#65533;&#65533;hOc"WbQId&#65533;&#65533;&#65533;j[&#65533;*P&w{#&#65533;{&#65533;t&#65533;x&#65533;&#65533;&#65533;&#65533;=&#65533;&#65533;K&#455;&#65533;eUT&#65533;cV&#65533;&#65533; &#65533;&#65533;&#65533;l&#65533;2&#65533;&#65533;Ht*4&#65533;&#65533;k&#65533;&#65533;$&#65533;D]&#65533;sr@c-&#65533;cpv&#65533;1&#65533;&#65533;f&#65533;&#65533;;&#65533;V&#65533;%v&#65533;{&#1164;"&#65533;&#65533;x;&#65533;EV)%nG&#65533;^&#65533;&#65533;V|&#65533;gw4&#65533;&#65533;<&#65533;5&#65533;ht3&#65533;K&#65533;H?y&#65533;R&#65533;af&#65533;jR&#65533;!iya&#65533;&#65533;]HE&#65533;&#65533;W&#65533;a&#65533;xN&#65533;@&#65533;8&#65533;d1 H#"&#65533;&#65533;)&#65533;r&#65533;]&#16998;&#65533;F&#65533;W&#65533;>x/&#37986;e&#65533;B@g&#65533;&#1546;$&#65533;s&#65533;&#65533;s&#65533;&#65533;&#65533;&#65533;m5=&#65533;&#65533;&#65533;&#65533;|&#65533;&#65533;w&#65533;&#65533;&#65533;&#65533;d&#65533;ceL&#65533;U&#65533; &#65533;. <&#65533;6&#65533;w&#65533;&#65533;S}&#65533;&#65533;&#65533;"&#65533;h&#65533;&#65533;]&^td&#65533;r2&#65533;&#65533;b&#65533;&#65533;5X&#65533; &#65533;&#65533;t&#597; "&#65533;~3&#65533;&#65533;4&#65533;&#65533;&#65533;@H&#65533;&#65533;H&#65533;&#406;&#65533;&#65533;+&#65533;Gf8Q&#65533;"yu&#65533;&#65533;&#65533;&#65533;&#65533;-&#65533;<0&#65533;&#65533;3&#65533;0Z&#65533;&#65533;&#65533;&#65533;/t&#65533;&#65533;E&#65533;&#65533;/&#65533;Ut&#65533;&#65533;&#65533;y&#65533;t)&#65533;&#65533;&#65533;&#65533;c?X&#65533;58&#65533;&#65533;&#1632;&#65533;p>&#257;*&#65533;$&#65533;9{ &#65533;&#65533;&#65533;&#65533;t&#65533;X&#65533;D&#65533;&#65533;`1&#65533;q(&#1393;&#65533;d'&#65533;&#65533;'&#65533;&#65533;&#65533;&#65533;W&#65533;8N1&#65533;	n\&#65533;4r&#65533;Wiuh&#953;F&#65533;&#1616;&#65533;)&#65533;&#65533;8&#65533;&#65533;&#65533;L&#65533;\IQ&#65533;&#65533;Y&#65533;H=hi&#65533;*"x&#65533;&#65533;&#65533;&#65533;&#65533;&#65533;!&#65533;Zw&#65533;j&#65533;3&Tr&#65533;A&#65533;U&#65533;&#144; &#65533;{JZD&#65533;&#65533;&#65533;&#65533;/?U&#65533;&#65533;k&#65533;R &#65533;&#65533;&#1297;/h{&#65533;&#65533;[A&#65533;&#65533;&#65533;&#65533;	&#65533;&#65533;#'&#65533;L&#65533;0p&#65533;&#65533;BZT&#65533;P&#65533;&#65533;&#65533;&#65533;&#65533;&#65533;&#65533;0&#65533;&#65533;D`&#65533;&#65533;&#65533;&#65533;gT&#65533;&#65533;c>|&#65533;_J&#65533;A &#1400;LQ&#65533;_wRU(V&#65533;&#65533;&#65533;&#65533;DH&#65533;UJSq!&#65533;xW[%&#65533;&#65533;&#65533;y&#65533;e&#65533;&#65533;&#65533;&#520;&#65533;G&#65533;&#65533;&#65533;&#65533;w&#65533;&#65533;&#65533;H&#65533;\&#65533;&#65533;&#65533;&#65533;y_J&#65533;&#65533;&#65533;E&#65533;
&#65533;&#1025;u&#65533;&#65533;&#65533;DJ%&#621;&Y&#65533;&#65533;9$&#167;&#65533;&#65533;&#65533;&#65533;2l&#741;&#65533;&#65533;F&#65533;;&#65533;$_&#65533;&#65533;&#214;&#65533;&#65533;J&#65533;	)&#65533;c)&#65533;Ig&#65533;&#65533;&#65533;yzv4P&#65533;&#65533;Y<&#65533;n&#65533;2c&#65533;&#65533;C&#65533;|&#1192;D&#65533;2&#65533;A&#1704;{&#65533;h&#65533;&#65533;,&#579;&#65533;x&#65533;&#65533;J&#65533;&#65533;&#1707;$&#65533;/&#65533;&#65533;&#65533;dsX&#65533;&#1700;s8&#65533;
&#65533;&#65533;g&#65533;xQ&#2041;Z&#65533;H&#65533;[&#65533;&#65533;&#65533;&#65533;Z`>&#65533;kn&#65533; &#65533;&#65533;&#65533;&#65533;&#65533;cU
&#65533;&#65533;&#65533;C}&#65533;&#65533;u&#65533;wGx&#65533;&#65533;Z|Gr[l&#65533;w&#65533;8&#65533;&#65533;^+tEL4&#277;&#65533; &#65533;&#65533;&#616;%4&#65533;&#65533;8&#65533;W&#65533;&#65533;Dp&#1371;&#65533;&#65533;&#65533;$&#65533;m`fhX&#65533;&#65533;(&#65533;&#65533;&#65533; &#65533;I&#65533;*P &#65533;S&#65533;&#65533;&#65533;&#65533;y&#65533;&#65533;&#65533;&#65533;*&#65533;&#65533;&#65533;&#65533;F&#65533;&#65533;&#65533;v&#555;&#65533;&#65533;&#65533;h&#65533;BQ&#65533;&#65533;'&#65533;&#65533;	'dx5&#65533;O&#65533;rj&#65533;:b5&#65533;Qd-&#65533;A&#1466;d&#65533;&#65533;&#65533;6&#65533;YB&#65533;&#65533;&#601;W&#159;Y&#65533;&#65533;4F&#65533;&#65533;=&#65533;90Cd	Kw&#65533;P&#65533;&#65533;&#65533;&#65533;l&#65533;F&#65533;&#65533;&#65533;
&#65533;:x&#65533;c&#65533;:M{&#65533;X&#65533; o&#65533;0&#65533;&#65533;p"^|XE&#65533;&#65533;;&#65533;S&#65533;7?y&#65533;&#65533;0
E\&#65533;Q5&#65533;Z&#65533;; &#65533;P&#65016;D&#568;i[&#65533;$&#65533;&#65533;&#65533;&#65533;'x&#65533;GO&#65533;$&#65533;&#65533;7&#65533;&#65533;G&#65533;	&#65533;&#65533;&#65533;x%7aAI&#65533;&#755;&#65533; &#65533;&#65533;&#65533;&#65533;
&#65533;&#65533;0gD&#65533;&#65533;&#65533;K[DP&#65533;k&#65533;&#65533; &#65533;[)&#65533;&#65533;Y&#65533;{	&#65533;&#65533;k{&#65533;+&#65533;%&#65533;&#65533;&#65533;&#65533;xb&#65533;+&#65533;&#65533;&#65533;s&#65533;C&#65533;&#65533;K&#65533;l&#65533;&#65533;+;^&#65533;&#65533;&#65533;k&#65533;&#65533;u&#65533;G3&#65533;&#65533;gJ<&#65533;&#65533;"&#65533;&#65533;qMf&#65533;^&#65533;&#65533;(&#65533;p&#65533;!&#247;&#65533;"&#65533;&#65533;&#65533;&#65533;w&#65533;&#65533;&#65533;\:&#65533;&#65533;		&#364;&#65533;jb&#65533;|]&#65533;4&#65533;U&#65533;?A&#65533;&#338;&#65533;Y*&#65533;&#65533;+&#65533;&#65533;1x&#65533;&#65533;C&#65533;&#65533;w&#65533;&#65533;&#65533;&#65533;J&#65533;cls='d&#65533;&#65533;&#65533;F&#65533;&#65533;k&#65533;/&#65533;&#65533;6&#65533;[&#65533;&#65533;gb$&#65533;;&#65533;a&#65533;&#65533;&#65533;HSc=1&#65533;&#65533;&#65533;j&&#65533;y&#65533;  JT &#65533;Fu&#65533;_&#439;E&#65533;&#65533; Iye`5&#65533;~&#65533;9&#65533;&#65533;|('&#65533;5&#65533;&#65533;&#65533;&#65533;&#65533;&#443;&#65533;6)&#65533;er&#65533;&#65533;&#1791;%[0&&#65533;&#65533;&#65533;&#65533;=+&#65533;s&#65533;p&#65533;	jx&#65533;&#65533;&#65533;&#65533;q;K&#65533;	W&#65533;k&#65533;:&#65533;He&#544;&#65533;7&#65533;&#758;&#527;&#65533;&#65533;H=&#65533;j&#65533;&#65533;&#65533;&#65533;&#65533;&#65533;Pr&#65533;&#65533;&#1112;Z&#757; =&#65533;&#65533;&#65533;&#65533;&#65533;Sp&#65533;*e&#65533;&#65533;.&#65533;&#65533;%&#65533;&#65533;k&#65533;Pe&#992;uYH&#65533;&#65533;*&#65533;Tt&#65533;&#65533;&#65533;&#65533;q&#65533;M&#1051;&#65533;&#65533;Di&#65533;[&#65533;=&#65533;&#1122;O&#65533;&#65533;&#65533;{&#65533;

&#65533;hJ&#65533;2&#65533;8&#65533;&#65533;&#412;&#65533;&#65533;f&#65533;&#65533;1Sf;&#65533; &#65533;&#65533;	(&#65533;&#65533;&#65533;&#65533;+&#65533;&#65533;y-&#65533;&#65533;&#65533;&#65533;O#&#65533;eL}b&#65533;0&#65533;&#65533;RR ?&#65533;&#65533;&#65533;&#65533;\5&#65533;&#65533;&#65533;\$&#65533;,&#65533;B&#65533;&#65533;&#65533;&#65533;&#65533;&#1844;c&#65533;6&#65533;&#647;&#65533;	&#65533;&#65533;d^&#65533;&#65533;&#65533;&#65533;&#65533;&#603;&#65533;L7
&#65533;&#65533;W1&#65533;0&#65533; M&#65533;&#65533;	!n&#65533;&#65533;&#65533;M&#65533;&#65533;&#65533;&#65533;&#65533;Q&#65533;&#65533;&#65533;&#65533;\4bv&#65533;{(&#65533;&#65533;&#65533;&#65533;&#65533;@	&#65533;&#65533;4&#65533;&#65533;L{&#65533;&#65533;&#65533;#&#65533;&#65533;&#65533;8$!&#65533;D0ZB&#65533;V&#65533;&#65533;
e&#476;&#65533;M),&#65533;Z&#65533;&#65533;R+&#65533;d,&#65533;&#65533;#  '&#65533;&#65533;&#1930;&#65533;tq&#65533;&#65533;{&#65533;L&#65533;bE&#65533;TALl&#65533;Ly&#1633;y&#65533;&#65533;&#1437;&#65533;&#1695;&#65533;z&#65533;SU`&#986;&#65533;&#65533;&#486;	s&#65533;3;&#65533;x&#65533;&#65533;&&#1547;&#65533;&#1157;&#65533;&#65533;[ &#65533;R\iI\J"P&#65533;&#65533;&#65533;H&#65533;&#65533;c&#65533;&#957;&#65533;^&#65533;:&#65533;}&#65533;&#65533;T&#65533;&#65533;6M&#65533;&#65533;&#65533;&#65533; &#65533;&#65533;H&#65533;&#333;7C&#65533;&#65533;bbrK&#65533;&#65533;j&#65533;d&#65533;&#65533;&#65533;&&#65533;L&#65533;&#65533;T&#65533;&#65533;c&#65533;mlY&#65533;Ov&#65533;&#65533;l&#65533;&#65533;&#65533;_&#65533;&#65533;&#65533;&#65533;t&#65533;&#65533;{&#65533;&#65533;w&#65533;&#65533;",&#65533;q&#65533;U&#65533;&&#65533;<&#65533;JW&#65533;&#65533;&#65533;&#65533;l&#65533;^&#65533;zC&#65533;g&#65533;vh&#65533;&#65533;&#65533;&#65533;&#65533;;&#65533;I&#65533;/3&#65533;G&#65533;&#65533;xp&#798;&#65533;Cn&#65533;&#65533;b&#65533;&#65533; &#65533;&#1760;&#65533;&#65533;f^&#65533;&#65533; &#65533;&#65533;38a&#65533;4&#65533;-&#65533;&#65533;I&#65533;&#65533;&#65533;\&#65533;I&#65533;ZM&#65533;&#65533;&#65533;&#65533;&#65533; AHr@&#65533;n]&#65533;&#65533;	D,&#65533;N&#65533;&#65533;&#65533;&#65533;&#65533;&#1072; ]&#65533;&#65533;&#65533;&#65533;&#65533;/NL&#65533;&#65533;&#65533;|&#65533;]=&#1914;p&#65533;?&#65533;&#65533;i&#65533;&#65533;`nD&#65533;&#65533;&#65533;&#65533; {}&#65533;du&#65533;J&#65533;&#65533;&#1747;ul&#65533;&#65533;Sewv#&#65533;&#65533;oT&#65533; &#453;&#65533;]&#65533;F&#65533;&#65533;&#65533;N&#65533;&#65533;H/&#65533;&#65533;3&#65533;~&#65533;TB&#65533;&#65533;Ep&#65533;o&#65533;I!&#65533;~N&#65533;2&#65533;8&#65533;&#65533;~.&#65533;l&#65533;k&#65533;h&#65533; })"&#65533;&#65533;&#65533;$HB&#65533;&#65533;&#1276;v&#65533;Vb&#65533;&#65533;&#65533;-&#65533;&#65533;&#65533;&#65533;c&#65533;&#65533;&#65533;K];&#65533;&#65533;&#65533;18*&#65533;=&#65533;&#65533;/<S=(S&#65533;&#65533;W&#65533;&#65533;<R&#65533;VH&#65533;&#41768;yT0&#65533;&#65533;C&#65533;&#65533;&#65533;`'V^&#65533;&&#65533;&#140;&#65533;\&#65533;&#65533;&#65533;&#65533;&#65533;&#65533;&#1919;![&#65533;5n&#65533;&#65533;G&#65533;&#65533;&#65533;&#65533;&#65533;(&#65533;a&#65533;&#65533;&#65533;Ot&#65533;&#65533;Gr&#65533;a&#65533;bu&#65533;&#65533;`*[&#65533;Bl[&#65533;&#65533;P&#65533;!&#65533;&#65533;h&#65533;r&#65533;&#1806;&#65533;&#65533;&#65533;&#65533;&#65533;&#65533;&#65533;{&#65533;&#1325;&#65533;eol_B&#65533;&#65533;&#65533;Z-&#1235;&#65533;"@&#65533;C/&#65533;=&#65533;i&#65533;&#65533;&#65533;X&#65533;&#65533;&#65533;&#65533;&#65533; O&#65533;Rn&#65533;yo&#65533;Y&#65533;&#65533;`|&#65533;&#475;/";&#65533;&#65533;&#65533;&#65533;m&#65533;&#65533;b&#65533;2&#65533;&#65533;&#65533;&#65533;Jb`&#65533;f&#65533;j!&#65533;&#65533;&#65533;&#65533;4&#65533;~&#65533;;<|&#65533;&#65533;&#65533;&#65533;7&#65533;p"^&#65533;&#65533;l&#65533;&#65533;&#57999;	d5&#65533;:&#65533;}&#65533;&#65533;/&#65533;&#1421;|&#65533;4~&#65533;&#65533;>&#65533;&#65533;&#65533;N8pO&#65533;f&#65533;&#65533;&#710;&#1747;&&#65533;&#65533;&#65533;&#65533;@&#65533;&#65533;s&#65533;o&#65533;&#65533;j&#65533;&#65533;*&#65533;&#65533;&#65533;K&#65533;7.&#65533;&#830;&#65533;<'&#65533;&#65533;&#65533;7&#65533;&&#65533;&#65533;&#65533;&#65533;7&#65533;=&#65533;&#65533;o&#65533;&#65533;&#65533;&#65533;&#65533;&#65533;&#65533;&#65533;E&#65533;&#65533;9&#65533;&#65533;&#65533;t&#65533;&#65533;&#65533;&#65533;&#65533;&#65533;&#65533;9(U&#65533;&#65533;%n&#65533;h&#65533;#&#65533;&#65533;&#65533;vBD`&#65533;&#65533;V&#65533;&#65533;&#65533;&#65533;&#65533;&#65533;&#65533;&#65533;&#65533;&#65533;&#65533;&#65533;&#65533;|&#65533;&#65533;&#65533;&#65533;&#65533;/U&#65533;&#65533;&#65533;e^&#65533;&#65533;&#865;&#65533;&#65533;H&#729;}&#636;&#65533;&#65533;&#65533;&#65533;&#1917;&#65533;&#65533;&#65533;&#65533;&#65533;&#65533;&#65533;&#65533;&#65533;&#65533;&#65533;&#65533;&#65533;&#65533;&#65533;&#65533;&#65533;0&#65533; &#65533;=0d4&#65533; &#65533;D&#65533;&#65533;Y&#65533;&#65533;/&#65533;%&#1538;&#65533;&#65533;&#65533;&#65533;&#65533;#&#35363;&#65533; Y&#65533;&#65533;I&#65533;'?&#65533;da&#65533;&#65533;K&#65533;	&#65533;&#65533;&#65533;&#65533;iE&#65533;x8&#1661;vs&#65533;&#988;?&#65533;EHB&#65533;<ZI:4&#65533;&#65533;&#65533;7NI2&#65533;1&#65533;&#65533;R&#65533;!8d	&#65533;H^<&#65533;D&#65533;&#1189;&#65533;2m&#65533;&#65533;M&#65533;&#65533;eF&#65533;&#65533;&#65533;j&#65533;&#65533;&#65533;&#65533;%&#65533;&#65533;b&#65533;&#65533;&#65533;C&#65533;[&#65533;a}&#65533;&\sO&#65533;&#65533;1&#65533;K&#65533;&#65533;X&#65533;bwy&#65533;)&#65533;&#65533;&#65533;y=&#65533;&#65533;&#65533;+4[&#65533;*&#65533;&#65533;3p&#65533;&#65533; &#65533;4&#65533;&#65533;&#65533;&#65533;&#65533;&#1284;Q:&#65533;q"&#65533;"&#65533;&#65533;&#65533;&#65533;&#65533;&#65533;&#65533;&#65533;&#65533;&&#65533;;&#65533;&#65533;&#65533;&#65533;&#53174;c&#65533;&#65533;M3&#65533;	&#65533;z&#65533;&&#65533;&#65533;w&#65533;&#65533;&#65533;&#65533;&#713;&#65533;s&#65533;&#65533;ai&#65533;&#65533;F&#65533;*&#65533;*&#65533;
X&#65533;r%&#65533;&#65533;&#1486;b&#65533;&#65533;&#65533;exVF&#65533;&#65533;Zn&#65533;&#1153;!
&#65533;eG+&#1861;&#65533;X:&#65533;D&#65533;&#65533;&#65533;&#65533;&#65533;&#65533;&#65533;m1&#65533; &#65533;:&#65533;u(M&#65533;h&#65533;b&#65533;0&#65533;&#65533;&#780;&#65533;9&#406;hePSc&#65533;V`&#1928;=&#65533;&#65533;34``m&#65533;&#65533;@ &#65533;6&#65533;m&#65533;$%C=&#1307;	`Q#&#65533;iT	&#65533;&#521;&#284;&#65533;.<'&#65533;&#65533;&#65533;R&#65533;&#65533;&#65533;t/M&#65533;[&#65533;&#65533;&#65533;!P&#65533;&#65533;ixV1&#65533;y:&#65533;&#65533;X&#65533;*&#65533;L&#880;&#2009;$&#65533;&#65533;&#65533;I&#65533;TM&#65533;&#65533;&#65533;Y&#65533;&#65533;&#1381;&#65533;	&#65533;&#65533;&#65533;&#65533;&#65533;d5&#65533;&&#65533;2&#65533;&#65533;&#65533;4&#65533;&#65533;&#65533;N&#65533;C7(&#65533;8:&#65533;NH&#65533;&#65533;Lt1#d&#65533;&#65533;1&#65533;!gC
C#&#65533;@&#65533;&#65533;&#65533;&#65533;Jk&#65533;&#65533;&#65533;w&#65533;&#65533;Q|-&#65533;&#65533;A&#65533;R&#65533;&#65533;&#65533;&#65533;h&#65533;&#65533;&#65533;&#65533;&#65533;&#65533;&#65533;&#65533;&#65533; AM&#950;eri6&#65533;f&#65533;1mA[&#65533;&#65533;i&#65533;&#65533;>&#65533;%/Q&#65533;&#65533;&#65533;sj6&#65533;&#1050;m^'[x&#65533;I"&#65533;&#65533;&#65533;&#65533;&#65533;b&#65533;&#366;&#65533;&#65533;y&#65533;&#65533;R&#65533;k'rl&#65533;&#65533;&#523;&#65533;&#65533;U&#65533;&#65533;^&#65533;&#65533;&#65533;&#65533;N%&#65533;&#65533;&#65533;&&#65533; &#65533;&#65533;&#65533;ij&#65533;&#65533;7&#65533;&#65533;H&#65533;&#65533;3&#65533;yk&#1042;bE&#65533;&#1206;p&#65533;&#65533;{m|QP&#65533;g&#65533;&#65533;&#65533;4&#438;&#65533;[&#1970;&#65533;&#65533;T,&#65533;`fN'&#65533;2&#65533;&#65533;h&#65533;&#65533;(&#65533;U&#65533;5&#65533;Y&#65533;m&#65533;&#65533;LoK&#65533;&#65533;&#65533;&#65533;&#65533;1&#65533;P&#65533;&#65533;!&#65533;&#65533;nc*pP&#65533;p&#65533;	&#65533;&#65533;&#65533;	&#65533;&#65533;W&#65533;Q&#65533;&#65533;g&#65533;4&#65533;&#65533;!&&#65533;,eO&#65533;q&&#65533;&#65533;*`&#65533;&#65533;&#65533;!\&#65533;KFP&#65533;&#65533;&#65533;szX&#65533;xbw&#65533;&#385;&#65533;&#65533;Y&#65533;w&#65533;	<+&#65533;&#65533;&#65533;)&#65533;7&#65533;z&#65533;&#65533;&#65533;G&#65533;(I:&#65533;&#65533;-&#65533;&#65533;&#65533;I<&#65533;{3M&#65533;&#65533;[O7&#65533;&#65533;&#65533;&#65533;&#65533;k{&#65533;&#65533;[&#65533;/&#65533;&#65533;'&#65533;]&#65533;
+&#65533;z&#65533;&#65533;&#65533;&#65533;&#65533;K&#65533;c&#65533;V&#65533;*&#65533;&#65533;&#65533;&#65533;;Z&#65533;&#65533;5&#65533;T+q&#65533;&#471;,&#65533;&5&#65533;Ib)&#65533;&#65533;&#65533;4&#65533;qb&#65533;&#65533;&#31124;&#65533;&#65533;&#65533; qE&#65533;&#65533;&#65533;&#65533;$&#65533;&#65533;&#65533;|6&#65533;&#65533;&#65533;3&#65533;&#1871;dh;&#65533;&#65533;0b"4_&#1392;&#65533;&#65533;&#65533;/~W&#65533;]&#65533;|H&#65533;&#65533;u&#65533;?&#1821;&#65533;p&#1525;&#65533;&#65533;&#65533;E&#65533;%&#65533;&#65533;]&#65533;p&#1459;&#65533;&#476;&#65533;&#65533;,&#65533;&#65533;bB&#65533;&#65533;a&#65533;DC-&#65533;l&#65533;:&#65533;F=&#65533;%FO&#65533;_&#65533;^&#65533;-&#65533;M&#65533;`&#65533;&#65533;x&#65533;9&#65533;R$&#65533;0&#65533;&#65533;2&#65533;8A&#65533;?&#65533; I&#65533;JU&#65533;X:,c&#65533;&#65533;&#65533;kH&#65533; &#65533;!&#65533;fI&#65533;&#65533;&#65533;&#65533;FJd&#65533;	en&&#65533;&#65533;&#65533;=Kq!)&#65533;&#65533;&#65533;O2&#65533;&#65533;q1&#65533;D&#65533;QCV&#65533;}h#Y&#65533;w&#65533;&#65533;b'&#65533;'c:&#65533;&#65533;&#65533;&#797;&#65533;&#65533;&#65533;e&#65533;&#857;@&#65533;& )&#65533;M&#65533;p&#65533;&#65533;sb&#65533;68)&#65533;Gc&#65533;%&#65533;&#65533;g 2L1{&#65533;&#65533;&#65533;%Ol&#65533;1&#65533;M,&#65533;5&#65533;&#65533;M&#65533;yo&#65533;&#65533;&#65533;!&#65533;&#65533;&#65533;$&#65533;&#65533;b$&#65533;&#582;x0oZ&#65533;d^&#65533;&#65533;df&#65533;gCe(E&#65533;*eK&#65533;&#65533;&#65533;G&#65533;&#65533;0&#65533;&#65533;&#925;b';e&#65533;)X,=&#65533;&#338555;i&#65533;PGo{&#65533;=&#65533;&#65533;z&&#65533;h&#65533;&#65533;&#65533;8&#65533;	?`&#65533;m&#65533;=&#65533;&#65533;&#65533;&#282;&#65533;
&#65533;&#276;&#65533;>G&#65533;G&#65533;Q&#65533;E4&#65533;&#65533;7&#65533;xN&#65533;&#65533;&#65533;&#65533;5&#65533;&#65533;N&#65533;&#657;&#65533;1,&#65533;&#65533;&#65533;&#65533;LA&#65533;uWK&#65533;R&#65533;&#65533;i&#65533;&#65533;&#65533;	Bc&#65533;$xA&#65533;y&#65533;CSar&&#65533;&#65533;&#65533;eU#&#65533;Z&#65533;TVIe&#65533;cx<a&#65533;&#65533;:&#65533;&#65533;L-o&#65533;&#1621;
&#65533;&#65533;1&#65533;&#65533;Sc&#65533;V&#65533;Q&#65533;&#65533;&#65533;&#65533;&#65533;R&#65533;&#65533;J&#1384;&#65533;t&#65533;0&#65533;X&#65533;{RK&#65533;S&#65533;&#65533;&#65533;8&#65533;&#65533;&#253;&#65533;k&#65533;"&#65533;&#65533;&#65533;&#1790;H&#65533;&#65533;:u&#65533;K&#65533;&#65533;3N&#65533;&#65533;R&#2014;&#65533;-&#65533;&#65533;zHt&#65533;j&#65533;&#65533;T&#65533;&#65533;U&#65533;?&#65533;&#65533;e&#65533;ToI&#65533;eZ&#65533;&#65533;&#65533; &#65533;&#65533;`K"&#65533;|w&#65533;^_&#65533;:$&#65533;z&#65533;&#65533;^&#65533;)&#65533;&#65533;&#65533;&#65533;<j&#1171;rc&#65533;&#65533;&#65533;&#65533;.&#65533;H;&#65533;F&#65533;&#65533;Jhji_&#65533;&#65533;&#65533; &#65533;&#65533;&#65533;#j&#65533;&#65533;&#65533;&#65533;Q&#65533;&#173;p&#65533;&#65533;&#822;&#65533;&#65533;&#65533;&#65533;E+i&#65533;J&#65533;&#65533;%&#65533;s&#65533;&#65533;&#65533;&#65533;#&#65533;&#65533;&#65533;&#65533;Y%&#65533;.&#65533;&#65533;"&#65533;&#65533;&#65533;&#65533;_um{T&#65533;&#65533;8&#65533;1j&#65533;;&#65533;&#65533;:G&#572;i&#65533;&#65533;&#1546;&#65533;&#65533;Jfx&#65533;&#65533;&#65533;&#1684;o&#65533;)k&#65533;&#65533;&#1594;&#65533;&#18784;=&#65533;<&#65533;|F&#65533;#nG&#65533;&#65533;4&#65533;&#65533;+_u&#65533;x&#65533;.&#65533;&#65533;&#65533;e;&#65533;&#65533;&#65533;&#65533;&#1375;&#65533;&#65533;g&#65533;&#65533;Y&#65533;3&#65533;&#65533;S&#65533;&#65533;d>&#1017;&#65533;&#65533;&#65533;&#65533;&#1548;&#65533;b(x}&#1109;&#65533;V&#65533;Q&#65533; &#65533;v&#65533;v&#1959;&#65533;&#65533;K&#65533;&#23363;&#65533;=2 m&#65533;4&#65533;&#65533;n&#65533;&#65533;&#65533;&#65533;&#65533;&#65533;b&#65533;6&#65533;&#454;&#65533;&#65533;11&#65533;a&#65533;&#65533;jG$~&#65533;&#860;&#65533;&#22406;Xcc&#65533;&#65533;k&#65533;&#65533;W&#410;&#65533;pm&#65533;&#65533;?]&#65533;y&#65533;42&#65533;MO&#65533;&#65533;:&#65533;&#1934;&#65533;&#65533;y&#65533;&#65533;&#65533;Z&#65533; sw&#65533;p&#65533;&#65533;&#65533;Rg&#65533;&#65533;&#65533;&#65533;u&#65533;l&#65533;&#65533;jE
S&#65533;&#65533;&#65533;&#65533;N}b(g&#65533;&#65533;T&#65533;X6&#65533;|&#65533;&#65533;Z&#65533;&#65533;&#1971;&#65533;&#65533;&#142216;&#65533;F1&#65533;&#65533;&#65533;#&#65533;&#65533;&#65533;X0/&#65533;&#1028;&#65533;&#65533;V&#995;}waX&#65533;S__[&#65533;/L&#65533;&#65533;=sR7f&#65533;+&#65533;9&#65533;&#65533;&#65533;&#65533;&#65533;\&#65533;~&#65533;&#65533;&#65533;&#65533;[&#65533;&#65533;/=&#65533;&#65533;w&#65533;&#65533;=&#65533;&#65533;&#65533;&#65533;?&#65533;&#65533;6T7&#65533;&#65533;&#65533;&#65533;&#1411;&#65533;@;&#65533;&#65533;&#65533;&#65533;&#65533;&#65533;++&#65533;3&#65533;&#65533;(&#65533;&#65533;&#65533;&#65533;:m&#65533;kH&&#65533;&#65533;u&#539;k&#65533;Y<&#65533;*9:j&#65533;&#65533;<;&#65533;*-8i&#65533;s&#65533;&#65533;&#65533;&#65533;&#21816;&#65533;&#65533;&#65533;&#65533;^&#65533;b?&#65533;&#65533;P&#65533;N&#65533;&#65533;N&#65533;&#65533;&#65533;&#65533;&#65533;&#65533;&#65533;&#65533;&#65533;&#65533;&#65533;&#65533;&#65533;&#1277;Qi&#65533;&#65533;6&#65533;t&#65533;[&#431;&#65533;&#65533;I&#65533;&#65533;&#65533;'&#65533;&#65533;=|j1W^&#65533;J<t&#65533;'~y&#65533;F&#65533;&#65533;Wz&#65533;&#254;&#65533;l&#65533;&#65533;&#65533;&#1209;-&#65533;&#65533;R&#65533;3&#17646;&#65533;EX&#65533;(&#65533;j&#65533;&#65533;&#65533;I&#65533;g]&#65533;&#65533;/4&#65533;^&#65533;G&#65533;+&#65533;&#65533;&#65533;&#65533;_&#65533;&#65533;&#65533;!&#65533;&#65533;E&#65533;c&#65533;&#65533;fu&#65533;&#65533;7&#65533;8&#1341;&#65533;&#65533;z&#65533;&#65533;&#546;&#65533;&#65533;&#65533;n&#65533;Bg&#65533;=$&#65533;&#65533;m&#65533;&#65533;^&#65533;h&#65533;G&#65533;&#65533;g| Vv&#65533;~B&#65533;h&#65533;~&#65533;e&#65533;:.4w&#65533;o&#65533;&#65533;o&#65533;&#65533;&#65533;FZ&#65533;&#65533;&#65533;&#65533;i&#65533;}&#65533;vx&#65533;&#65533;x&#65533;&#65533;:&#65533;[Vt5&#65533;Zb&#65533;&#65533;&#65533;~&#65533;g&#65533;#&#65533;Bhd&#65533;&#65533;]&#65533;&#65533;v&#65533;7$<x&#65533;%@Qq&#65533;GzLGg&#65533;&#65533;?\9&#65533;	&#65533;;xcx\&#65533;&#65533;r	x&#65533;&#65533;F&#65533; xc<&#65533;O&#65533;x&#65533;#eDhL&#65533;q&#65533;c&#65533;&#65533;:&#65533;&#65533;|y&#65533;&#65533;u&#65533;&#65533;!uT}&#65533;V7XT(&#65533;&#65533;zhg&#231;&#65533;j&#454;;8N&#65533;&#65533;a$&#65533;&#65533;8x&#65533;W&#65533;J&#65533;{a&#32920;&#65533;y&#65533;we6&#65533;~&#65533;`8mA!a}&#65533;cZ&#65533;}&#65533;&#65533;|x&#65533;wq&#65533;&#65533;&#6597;&#65533;w&#65533;[&#65533;&#65533;2Q~&#65533;&#459;&#65533;'z&#65533;&#65533;S]HmK&#65533;x!&#65533;&#65533;FUx&#65533;&#65533;p&#522;&#65533;&#65533;4 &#65533;Y&#65533;z7z&#65533;&#65533;&#65533;8#&#65533;l&#65533;&#65533;Z&#65533;v&#65533;~slLx&#65533;o&#65533;&#65533;8&#65533;B&#65533;&#65533;]'Y&#65533;fs&#65533;xa&#65533;&#398;&#65533;{&#65533;&#65533;}c&#65533;&#65533;u&#65533;'#&#65533;&#65533;&#65533;6k#C6&#65533;td7O&#65533;}&#65533;W&#65533;&#2021;T&#65533;&#65533;&#65533;'v&#65533;&#65533;~&#65533;&#523;hcO?&#65533;&#65533;`7E&#65533;&#65533;&#65533;&#65533;F&#65533;b&#65533;&#65533;&#65533;&#65533; 	&#65533;77&#65533;/&#65533;Y"&#65533;
&#65533;w&#65533;Q8`&#65533;&#65533;W~&#65533;x&#65533;jBG&#65533;&#65533;&#65533;&#65533;I~&#65533;&#65533;"&#65533;{'&#65533;&#65533;~&#65533;H&#65533;&#65533;&#65533;}&#65533;&#65533;gV?&#65533;&&#65533;&#65533;h'&#65533;&#65533;F&#65533;h&#65533;&#65533;X&#65533;&#65533;&#65533;&#65533;&#65533;&#65533;c&#65533;&#65533;<&#65533;&#65533;&#65533;H&#65533;&#65533;kL&#65533;&#65533;&#65533;8XH&#65533;h &#1615;&#65533;#&#65533;&#65533;xo&#65533;&#65533;Q&#65533;Uf K+Yv&#65533;cr&#65533;s"S&#1682;L&#65533;9g&#65533;&#1548;n&#1619;&#65533;&#65533;7(fs&#65533;v&#65533;)&#65533;&#65533;H[]&#38215;i&#65533;&#65533;u&#65533;&#65533;h&#65533;&#65533;&#65533;&#65533;&#65533;6&#65533;G&#65533;&#65533;&#65533;&#65533;kk&#65533;	S&#65533;c&#65533;&#65533;&#324;&#65533;u&#65533;E5&#65533;&#65533;&#65533;&#65533;,&#65533;h&#65533;&#65533;Y&#65533;&#65533;{3&#65533;&#65533;&#65533;&#65533;0&#65533;&#65533;[&#65533;&#65533;,&#65533;tt&#65533;&#65533;&#65533;1;&#65533;xN&#65533;&#65533;n&#65533;u}&#65533;y&#65533;e&#65533;&#65533;&#65533;I&#65533;&#62937;&#65533;4D&#65533;9|_)&#65533;&#65533;I&#65533;h&#1614;Xm&#65533;&#65533;&#65533;X&#65533;&#65533;&#65533;wj&#65533;%&#65533;N&B&#65533;&#65533;E&#65533;&#65533;R^&#65533;m&#65533;&#1490;&#65533;&#65533;&#65533;k&#65533;&#65533;&#65533;m&#1881;&#65533;&#65533;&#65533;Gd&#65533;&#65533;Gy+&#65533;4.F)&#65533;r9x&#65533;&#65533;x~7w&#65533;&#65533;&#65533;(yi&#1109;f&#65533;&#530;&#65533;-&#65533;&#65533;r&#65533;&#65533;&#65533;i&#65533;:&#65533;&#65533;&#65533;s&#65533;&#65533;&#65533;&#65533;k&#65533;&#65533;&#65533;&#65533;vR+&#65533;~(&#65533;z*:&#65533;&#65533;H&#65533;ET&#65533;W&#65533;&#1368;&#65533;y~&#65533;&#65533;&#65533;&#65533;&#65533;&#65533;&#65533;&#65533;'y&#65533;&#65533;&#65533;i&#65533;&#65533;&#65533;U5h&#65533;&#65533;&#65533;&#65533;&#65533;WH&#65533;TJ&#65533;&#65533;9&#65533;G&#65533;&#65533;&#65533;n&#65533;#&#65533;d*&#65533;V&#65533;&#65533;&#65533;&#1569;w&#65533;&#65533;h&#65533;r&#65533;&#65533;&#1622;uy&#65533;Y&#65533;&#65533;&#65533;'tl'imG&#65533;v&#65533;eU&#65533;&#65533;&#551;tZ&#65533;*&#65533;5&#65533;i&#65533;&#65533;Ji6&#65533;&#65533;&#65533;&#65533;&#65533;?f&#65533;&#65533;&#65533;&#65533;7&#65533;&#65533;&#65533;&#65533;&#10729;&#65533;&#65533;&#65533;A&#65533; &#1499;&#65533;S>&#65533;7&#65533;&#65533;5&#65533;?&#65533;T&#65533;t&#65533;<&#65533;r&#65533;&#65533;PHG&#65533;w&#65533;.&#65533;&#65533;;"&#65533;I&#65533;&#65533;&#65533;x&#65533;x&#65533;&#65533;&#65533;&#65533;hv&#65533;&#667;wZ`&#65533;&#256;&#65533;z&#65533;v&#65533;&#474;&#65533;&#65533;*&#65533;&#65533;y&#65533;&#1210;L&#65533;&#65533;?&#65533;yl&#65533;h&#65533;M&#1289;&#65533;&#65533;0&#65533;&#65533;&#65533;VC&#65533;%z&#65533;&#65533;V&#65533;&#65533;I&#65533;&#65533;Z&#65533;&#65533;I&#65533;9&#65533;k&#543;&#65533;C&#65533;&#1716;+&#65533;
&#65533;M&#65533;M&#65533;y&#65533;-&#33405;&#65533;0wy<&#65533;H&#65533;k&#65533;#&#65533;Z&#65533;&#65533;&#155432;o&#65533;&#34076;*&#65533;^
&#65533;&#52894;&#65533;&#65533;e;&#65533;&#65533;&#625;&#65533;a&#65533;'Z&#65533;u&#65533;&#65533;)&#65533;j&#65533;&#65533;ix&#65533;&#65533;F&#65533;&#65533;&#65533;&#65533;mh&#65533;f&#65533;&#65533;&#65533;&#65533;&#65533;Qz&#65533;&#65533;h&#65533;&#1914;&#65533;&#65533;:&#65533;&#65533;z&#65533;&#65533;&#1637;&#65533;&#65533;M&#65533;&#65533;&#65533;*&#65533;&#65533;*+e:&#65533;&#65533;&#65533;j&#65533;&#1793;&#65533;l&#65533;&#65533;t&#1248;&#65533;*&#65533;R&#65533;&#65533;2K&#65533;&#668;J&#65533;&#65533;(&#65533;&#65533;Fpe&#65533;&#65533;h&#65533;&#65533;&#65533;z&#65533;;Y&#65533;o&#65533;}&#65533;&#65533;N&#714;&#65533;&#65533;e>&#65533;l&#65533;&#65533;b&#65533;&#425;&#65533;&#65533;H&#65533;&#65533;XM&#65533;&#65533;&#65533;&#65533;&#65533;&#65533;&#65533;'Q&#65533;&#65533;&#65533;4&#65533;:&#65533;&#65533;8&#65533;&#65533;
Fi&#65533;&#53877;&#65533;&#65533;&#65533;&#65533;V|&#65533;m&#65533;
x0YqW&#65533;&#65533;&#65533;&#65533;&&#65533;!KZ&#65533;&#65533;P&#65533;^&#65533;&#65533;z&#65533;&#65533;:&#65533;&#65533;&#65533;&#65533;p&#65533;&#65533;&#65533;j&#65533;`&#65533;_k&#65533; &#65533;$j&#65533;&#65533;&#65533;&#65533;&#65533;V(&#65533;H&#65533;l&#65533;&#65533;=C)C&#65533;y}k&#65533;&#65533;&#65533;&#65533;%&#65533;<&#65533;&#65533;Z&#1766;&#65533;&#65533;&#65533;&#65533;&#1970;&#65533;&#65533;h&#65533;&#65533;{&#65533;&#65533;&#65533;&#65533;x&#65533;&#65533;&#65533;&#65533;x&#65533;&#65533;d	{&#65533;&#65533;K&#65533;1a&#65533;j>&#65533;&#47797;+&#65533;&#65533;&#1624;&#3835;&#65533;;&#65533;&#65533;z&#65533;?&#65533;{&#65533;&#65533;&#65533;/f&#65533;ay&#65533;g&#65533;&#65533;&#65533;v&#65533;I&#65533;&#65533;h&#65533;&#65533;EJ&#65533;&#65533;&#65533;Y&#65533;j&#65533;F&#65533;&#65533;&#65533;&#65533;&#65533;{&#65533;e&#65533;;&#65533;&#65533;&#65533;&&#65533;&#200;&#65533;R&#65533;&#65533;][&#65533;l&#65533;&#65533;&#65533;&#1157;&#65533;&#65533;&#65533;&#1588;&#65533;&#65533;R&#752;&#65533;C&#65533;&#65533;&#65533;&#30725;&#65533;&#65533;&#471;9&#65533;&#65533;&#65533;&#1720;&#65533;&#1777;#;&#65533;&#65533;&#65533;&#65533;O&#65533;[&#65533;/:&#65533;&#65533;&#65533;&#1931;&#65533;Zg&#65533;&#65533;c&#65533;&#65533;&#65533;
&#65533; '7uZ&#65533;E&#65533;4
&#65533;-&#65533;&#65533;&#65533;:&#65533;&#65533;&#329;&#1492;U&#65533;&#65533;)7&#65533;ly&#65533;s&#65533;TF(m&#65533;}&#65533;&#65533;&#65533;&#65533;&#245;&#65533;&#768;&#65533;&#65533;3&#65533;&#65533;N&#65533;8&#65533;&#1771;I&#65533;sd&#65533;&#65533;7;&#65533;&#65533;&#65533;&#502;)&#65533;	&#65533;&#65533;&#150;&#65533;&#65533;5&#65533;&#65533;/&#744;]<&#743;c&#65533;H#[&#65533;&#65533;p&#65533;&#65533;`&#65533;&#65533;&#21192;5:&#65533;&#65533;{&#65533;{&#65533;&#65533;&#1650;=G`&#25130;Vzg&#65533;&#65533;&#65533;&#65533;
&#592;wdj&#65533;&#413;&#65533;*&#65533;&#65533;&#65533;I&#65533;&#65533;Q&#65533;&#65533;&#65533;&#65533;Y&#65533;l&#65533;M&#65533;&#65533;&#65533;X8l&#65533;&#723;&#802;&#65533;&#65533;^&#65533;&#65533;nZ&#65533;&#65533;H&#65533;~&#829;&#65533;&#65533;&#65533;1&#65533;&#65533;K
&#65533;&#65533;&#703;&#65533;&#65533;F&e&#65533;N(&#65533;RG&#65533;&#65533;0&#65533;&#65533;&#65533;&#65533;y&#65533;h,&#65533;&#144;&#568;&#65533;&#65533;&#65533;&#65533;&#186;&#65533;&#65533;&#65533;q&#65533;	&#65533;J&#65533;g&#476;&#65533;&#65533;&#65533;&#65533;&#65533;&#65533;&#65533;&#1783;&#849;,&#65533;&#65533;!&#65533;&#65533;@&#65533;&#65533;&#65533;&#65533;&#65533;j&#65533;&#65533;|(&#65533;&#65533;V(&#65533;&#65533;&#65533;F&#65533;&#65533;s&#65533;&#65533;I&#65533;&#65533;&#65533;&#65533;&#65533;K+1]&#65533;&#65533;\&#65533;,&#65533;&#65533;2-&#1151;{&#65533;&#65533;&#65533;&#65533;sy&#65533;&#65533;&#65533;&#65533;&#65533;&#65533;r&#65533;&#65533;&#65533;;~&#965;j&#65533;&#65533;<9bN&#65533;&#65533;v&#65533;9&#65533;&#65533; &#1861;A4&#65533;&#65533;&#65533;'D&#65533;&#65533;&#65533;hX&#65533;&#65533;&#65533;&#65533;H&#65533;&#65533;&#65533;+&#65533;&#65533;j&#65533;x&#223;&#65533;&#198;&#65533;&#65533;xy$&#65533;q`&#65533;&#65533;j&#65533;&#65533;J&#65533;6K&#65533;:M~}:&#65533;}&#65533;&#1535;&#65533;&#65533;{&#65533;&#65533;&#65533;B&#65533;&#65533;&#65533;<Ki5&#65533;&#274;,&#65533;].&#65533;&#65533;&#65533;&#65533;	&#65533;&#65533;B&#491;Ml&#65533;&#58974;&#65533;{xG&#65533;&#65533;&#65533;z&#65533;&#65533;1&#65533;&#65533;&#65533;&#65533;.vM&#65533;&#65533;&#65533;&#65533;4&#65533;&#65533;&#65533;x&#65533;j&#65533;&#65533;X&#65533;&#65533;&#65533;&#65533;&#65533;&#65533;&#65533;Ze&#1755;&#65533;&#65533;&#65533;<&#1360;&#65533;&#65533;Z&#65533;&#65533;&#65533;<&#65533;&#65533;&#65533;&#65533;&#65533;&#65533;,&#700;&#65533;&#65533;&#65533;!&#65533;&#1167;]&#65533;&#65533;l&#528;&#65533;&#65533;L#+&#65533;&#65533;^C&#698;&#65533;&#65533;&#1456;&#65533;&#65533;&#1628;&#65533;&#65533;&#65533;&#269;&#65533;&#1690;&#39418;&#65533;g&#65533;&#65533;&#65533;&#65533;,m&#65533;&#65533;z&#65533;&#65533;&#65533;j&#65533;&#65533;&#65533;&#65533;q#x&#65533;5$ 
&#65533;e}&#65533;&#65533;-&#65533;	.&#65533;c&#65533;&#65533; &#65533;J&#65533;&#65533;&#65533;&#65533;&#65533;&#1653;&#65533;L&#1566;j&#65533;&#65533;F&#65533;oO&#65533;&#65533;X&#65533;&#65533; &#65533;&#65533; &#65533;M&#65533;j&#65533;&#65533;&#65533;s&#65533;^?&#65533;&#921;;&#65533;D&#65533;&#65533;&#65533;&#65533;&#65533;&#65533;&#65533;,<&#65533;A&#65533;n&#65533;&#65533;&#65533;&#65533;F-9&#65533;j}&#65533;&#65533;&#65533;|&#65533;p&#65533;{!&#1889;Y&#65533;&#65533;&#65533;i&#65533;&#65533;X&#65533;&#413;&#65533;&#65533;&#65533;K&#65533;&#1199;[m&#65533;&#65533;&#65533;Qw&#65533;)n&#65533;&#410;&#65533;O&#65533;&#65533;n&#65533;&#65533;&#1832;"}'>&#65533;&#65533;&#65533;&#65533;&#65533;&#65533;&#65533;&#65533;&#65533;q\&#1651;&#804;&#65533;m&#65533;[N&#65533;+&#65533;&#65533;~&#65533;,z&#65533;&#65533;&#65533;&#65533;&n&#65533;&#65533;&#487;&#65533;&#65533;-(&#65533;%:&#65533;~n+bp&#65533;&#65533;&#65533;z^l&#65533;&#65533;&#65533;u&#65533;&#65533;&#65533;&#65533;&#1047;m&#65533;&#65533;&#65533;r&#65533;&#65533;Nn&#65533;&#65533;&#65533;&#65533;&#65533;0&#65533;&#65533;&#65533;&#1974;&#65533;&#65533;}&#65533;&#65533;&#65533;&#65533;&#65533;&#65533;&#65533;&#65533;&#65533;&#65533;0&#65533;,H&#65533;M&#65533;&#65533;&#65533;&#65533;&#65533;D&#65533;&#65533;(N&#65533;&#65533;&#840;&#65533;J&#65533;T>=\/&#1568;&#65533;F&#65533;TZ&#65533;v&#65533;&#65533;&#710;w&#65533;&#1138;&#65533;&#1070;&#65533;&#65533;[F~&#65533;&#1783;P&#65533;&#65533;m&#65533;&#65533;=&#65533;&#65533;&#65533;&#65533;&#20493;&#65533;v&#65533;&#65533;&#65533;&#65533;&#65533;M&#454;&#65533;&#65533;&#65533;&#1261;N&#65533;&#65533;&#65533;&#1582;&#65533;&#65533;&#1905;&#65533;&#65533;&#65533;=u0&#65533; -{&#65533;&&#65533;&#65533;\&#65533;-&#65533;&#65533;&#65533;&#65533;&#65533;M&#65533;j&#65533;&#65533;&#65533;N&#65533;&#65533;&#65533;rO&#65533;&#65533;n&#65533;&#1622;\&#65533;&#65533;NF&#65533;&&#65533;rI=&#65533;G&#65533;&#65533;&#65533;&#65533;&#65533;j&#1197;K&#65533;&#65533;&#65533;&#65533;	&#65533;&#65533;&#65533;&#65533;&#65533;f&#65533;&#65533;_&#65533;&#65533;&#1098;&#65533;c&#65533;&#65533;R&#65533;&#65533;"&#65533;&#1485;&#65533;&#65533;&#65533;&#65533;&#65533;~&#62289;&#65533;&#65533;V-&#65533;!&#65533;e&#65533;&#65533;]&#65533;&#65533;&#65533;,/&#65533;/8`^&#65533;h&#65533;&#65533;&#65533;[&#65533;o
7\J&#65533;&#65533;&#65533;&#65533;&#65533;&#829;R&#65533;L&#65533;&#65533;&#65533;&#555;&#65533;&#65533;I&#441;&#65533;e&#1520;.jAZ?&#65533;0z&#65533;&#65533;;&#65533;&#65533;}q&#65533;&#65533;",&#65533;&#65533;N&#65533;R&#65533;&#65533;o&#65533;&#65533;&#65533;-&#65533;@?&#65533;&#65533;&#65533;&#65533;&#65533;<s&#65533;&#65533;&&#65533;&#65533;F?&#65533;/&#1995;|&#65533;&#65533;x&#65533;1&#65533;&#65533;%&#65533;X=&#65533;&#65533;MH&#65533;&#65533;r}&#65533;&#65533;Y&#65533;&#65533;&#65533;.&#65533;&#65533;Zp&#65533;
"&#65533;&#65533;&#65533;"&#65533;L&#65533;&#65533;&#65533;&#65533;&#65533;S&#65533;&#65533;&#65533;&#65533;&#65533;2&#867;Nz&#65533;1&#65533;&#65533;y&#65533;&#65533;&#65533;&#65533;&#65533;'&#65533;&#65533;&#65533;R&#65533;&#527;&#65533;N&#65533;&#65533;m&#65533;&#65533;h&#65533;$&#65533;&#65533;&#65533;&#65533;&#65533;&#1876;&#65533;&#65533;&#65533;.&#65533;&#65533;&#65533;&#65533;o&#65533;&#1375;&#65533;&#65533;'&#65533;{&#65533;&#65533;wL&#65533;e]&#65533;&#65533;}K[&#65533;&#65533;&#65533;=~&#65533;?P&#65533;&#65533;&#65533;&#65533;(=&#65533;M&#65533;%&#65533;N=&#224;/e&#65533;&#65533;&#65533;^\&#65533;&#65533;&#65533;&#65533;&#65533;&#65533;&#65533;&#65533;&#65533;&#65533;&#65533;&#65533;8&#65533;?&#65533;&#65533;&#65533;&#65533;&#65533;{&#65533;&#65533;&#65533;	&#65533;%(&#65533;&#65533;&#65533;D&#65533;&#65533;&#65533;&#65533;&#65533;U&#65533;&#65533;&#65533;&#65533;&#65533;&#65533;&#65533;&#65533;&#65533;&#65533;&#65533;&#65533;n&#65533;V&#65533;&#153;&#332;`&#65533;&#65533;&#206;|&#65533;&#65533;&#65533;&#425;&#1094;&#65533;H&#65533;&#65533;&#65533;&#65533;&#65533;&#65533;&#65533;&#65533;&#1955;+&#65533;&#65533;&#65533;&#65533;&#65533;&#65533;&#65533;&#65533;&#65533;&#65533;&#65533;8[&#65533;&#65533;&#65533;q3q&#65533;&#65533;&#65533;&#65533;&#65533;&#65533;&#65533;&#65533;&#65533;&#65533;&#65533;&#828;)&#65533;&#65533;&#65533;&#65533;o&#65533;PM3X&#65533;&#65533;+&#65533;S9&#65533;&#65533;&#65533;&#1801;k&#65533;	&#65533;6m&#65533;@E&#65533;&#65533;&#65533;&#65533;(&#65533;B6P(&#65533;Q&#758;d&#65533;n/c&#65533;&#65533;I3&#65533;6w5=N&#65533;e&#65533;g&#65533;&#65533;&#65533;T}&#65533;&#65533;&#65533;^&#65533;M&#65533;&#65533;Y&#65533;&#65533;N&#65533;A&#65533;7+&#65533;&#65533;&#65533;J&#65533;&#65533;&#65533;JP&#65533;@h[&#65533;&#65533;l&#65533;,&#65533;M&#65533;&#65533;u&#65533;Y)&#65533;>cn&#65533;&#65533;[{&#65533;&#65533;&#945;L&#65533;&#65533;&#65533;&#65533;:-&#65533;&#65533;
&Vqh&#313;&#65533;H&#65533;js&#65533;&#65533;&#65533;f&#65533;&#65533;ql&#65533;&#65533;&#65533;&#65533;ek&#65533;\&#65533;&#65533;=)&#65533;&#65533;&#65533;&#65533;&#65533;xA&#65533;:&#65533;&#65533;,&#65533;b&#65533;R&#65533;)0&#1670;&#65533;&#65533;&#65533;][v&#65533;&#65533;;&#65533;,&#65533;*&#65533;&#65533;i&#65533;&#65533;&#65533;&#65533;&#65533;X8X&#65533;&#65533;]a&#65533;L}&#65533;&#65533;&#65533;&#65533;q&#65533;2~&#65533;=&#65533;&#65533;&#65533;o&#65533;&#65533;&#65533;8Ps-&#65533;?&#65533;&#65533;&#65533;{&#65533;&#65533;#Fw(/&#65533;&#65533;&#65533;&#65533;[&#65533;&#65533;z&#65533;&#65533;&#65533;&#65533;Egz&#65533;&#65533;j^1W&#65533;q&#65533;&#65533;&#65533;`c&#65533;&#65533;St#=&#65533;&#65533;e+Qg[,&#65533;&#65533;!&#65533;&#65533;&#65533;_&#65533; ~{&#65533;M&#65533;0^&#65533;k&#1453;&#65533;&#65533;ty)&#65533;S%&#65533;$&#1603;&#65533;&#65533;&#65533;e&#65533;D&#65533;&#1866;z&#65533;&#1348;&#65533;5&#457;&#65533;&#65399;&#1418;M&#65533;'&#65533;|&#65533;D	M&#65533;%b
&#65533;U&#65533;&#65533;&#65533;&#65533;&#65533;]'LJx&#65533;HI&#65533;I&#65533;^&#65533;ebn&#65533;h&#65533;&#65533;"&#65533;i,%&#65533;&#34910;&#65533;&#65533;&#65533;&#65533;&#65533;&#65533;&#65533;u~&#65533;B&#65533;Df&#65533;&#65533;f&#65533;&#65533;(o&#65533;&#65533;&#1877;&#65533;)&#65533;&#65533;Z&#65533;s&#65533;&#1929;&#65533;&#65533;;Bj&#65533;&#1636;b&#65533;&#65533;Z&#65533;R&#1189;e&#65533;N&#65533;Pf&#65533;X9&#65533;&#65533;&#65533;\6&#1192;&#65533;&#65533;&#65533;&#65533;\&#65533;&#65533;&#65533;&#65533;O&#65533;&#65533;!d&#65533;Kld:&#65533;&#65533;h&#65533;{6&#1767;&#65533;2&#65533;&#65533;,&#65533;&#65533;&#65533;&#65533;i"*:&#402;&#65533;&#65533;&#65533;E&#65533;K&#65533;{-e&#65533;2&#65533;&#65533;!&#65533;j&#65533;&#65533;&#65533;e1&#65533;rj&#65533;&#65533;l&#65533;&#65533;Gh&#65533;&#65533;Z&#427;&#65533;&#65533;:&#65533;&#65533;&#65533;5&#65533;&#65533;J&#65533;$&#65533;&#65533;2&#65533;&#65533;&#65533;&#65533;~&#65533;&#52351;|&&#65533;b&#65533;!&#65533;K&#65533;an&#65533;&#65533;-&#65533;w&#65533;&#65533;&#65533;&#65533;+K&#65533;&#65533;Z&#65533;&&#65533;G&#65533;&#65533;'&#65533;-&#65533;[(T&#65533;&#65533;&#65533;.&#65533;&#65533;&#65533;i&#65533;h+&#65533;&#65533;&#65533;&#65533;z&#876;k&#65533;|P&#65533;&#65533;I&#65533;z&#65533;~&#65533;q&#65533;A#&#65533;e]&#65533;
Z&#65533;&#65533;&#65533;&#65533;zkU&#65533;Mc&#65533;j&#1195;m&#65533;&#65533;&#65533;&#65533;4&#65533;"&#65533;=&#65533;&#65533;&#65533;&&#65533;&#65533;&#65533;r3&#1771;$q&#65533;&#65533;o&#65533;8&#65533;i&#65533;Bg&#65533;&#65533;]&#65533;3&#65533;&#65533;&#65533;&#1731;&#65533;&#65533;<mi&#65533;D&#65533;&#65533;3&#65533;&#65533;&#65533;&#65533;&#65533;&#65533;&#65533;B]m&#65533;&#65533;&#65533;&#65533;n&#65533;&#65533;=L?&#65533;]|&#65533;&#65533;&#65533;&#729;&#65533;0&#65533;&#65533;&#65533;&#65533;Y&#65533;&#65533;&#65533;-
&#65533;&#65533;&#65533;v&#65533;(&#65533;Z&#65533;&#65533;&#65533;&#65533;&#65533;&#65533;#&#65533;*z|=&#65533;&'&#65533;&#65533;x&#65533;8&#65533;m&#65533;p&#65533;&#65533;"&#21839;&#65533;&#65533;[&#65533;&#65533;.N?&#65533;li&#65533;5&#65533;&#65533;&#65533;	&#65533;>&#65533;T&#65533;&#65533;&#65533;E&#65533;S%&#65533;my&#65533;&#65533;&&#65533;&#65533;&#65533;&#65533;&#65533;e;&#65533;&#65533;5;&#65533;&#65533;&#65533;B&#65533;S&#65533;&#65533;xU&#65533;&#65533;on&#507;[&#65533;&&#65533;&#65533;&#65533;/yw&#65533;T&#65533;c&#65533;9m&#65533;X&#65533;&#65533;^&#65533; &#65533;8qkm&#65533;S&#65533;&#446;G/K&#65533;&#65533;&#65533;&#65533;&#65533;&#65533;$&#65533;P2&#65533;&#65533;k&#65533;&#65533;6&#65533;#(s&#65533;&#65533;\&#65533;r&#65533;,&#65533;&#65533;&#65533;]a&#65533;&#65533;2&#65533;&#65533;&#65533;)&#65533;?'&#65533;U&#65533;v<BP&#65533;&#65533;&#65533;b&#65533;&#65533;&#65533;&#65533;Lc&#65533;&#65533;a&#65533;&#65533;&#65533;71Q&#65533;&#65533;&#65533;U7&#65533;}&#65533;$&#65533;&#1736;9&#65533;W>&#65533;&#65533;S,D&#65533;&#65533;Zx&#65533;-60&#65533;=e&#65533;Fe0=&#65533;L%R&#65533;&#65533;&#65533;O&#65533;F&#65533;&#65533;$&#65533;&#374;&#65533;(Q.&#65533;d}Ik&#65533;Kp/&#65533;&#65533;&#65533;1
&#65533;&#65533;&#65533;~&#65533;b#&#65533;&#65533;9JFo&#65533;&#65533;&#65533;&#65533;&#65533;J&#65533;ON&#65533;9&#1357;&#65533;h>w&#65533;&#65533;p=K&#65533;&#65533;&#251;&#907;&#65533;c&#65533;&#65533;
	&#65533;C&#65533;&#65533;b&#65533;Y&#65533;1&#65533;#&#65533;&#65533;&#1100;! &#65533;B&#65533;z\&#65533;q(&#65533;&#65533;=&#65533;&#65533;$&#65533;2/&#559;&#65533;E&#65533;ilJ&#65533;&#65533;t&#65533;&#65533;&#65533;{&#65533;LN&#65533;&#65533;DM&#65533;&#65533;|&#65533;&#65533;&#1126;&#65533;&#65533;&#65533;&#65533;`&#65533;&#65533;BGh&#65533;R&#65533;q0&#65533;&#65533;a &#65533;C&#65533;&#65533;&#65533;0a&#65533;&#65533;&#65533;&#65533;O&#65533;u&#65533;z&#65533;$&#65533;&#65533;&#65533;&#65533;J/&#65533;&#65533;&#65533;&#65533;qX&#65533;&#65533;c&#65533;3&#65533;%<&#65533;L&#1227;&#65533;s&#65533;*c&#65533;&#65533;&#65533;&#65533;&#65533;&#65533;Ka&#65533;&#65533;&#65533;&#65533;>&#65533;JPX&#65533;9W	T5Q&#65533;Lh&#65533;&#65533;0&#65533;&#65533;@&#65533;f&#65533;Z&#65533;bEi&#692;=ToZm&#65533;&#65533;&#65533;&#65533;&#65533;,&#65533;D&#1716;&#65533;P&#65533;Vo
&#65533;&#65533;&#65533;&#65533;ky&#65533;J&#65533;&#1245;&#65533;d&#65533;Uk&#65533;&#65533;x&#65533;&#65533;&#65533;&#65533;h&#65533;[&#65533;j&#1503;NFy>m&#65533;KI&#65533;:&#65533;&#753;9C&#843;2&#65533;&#1314;u&#65533;&#65533;Q&#1369;&#65533;f?&#65533;0&#65533;&#65533;&#65533;s&#65533;&#694;&#65533;&#65533;x&#65533;K$1&#65533;TO&#65533;k&#65533;&#65533;&#400;&#65533;C&#65533;&#65533;&#65533;y&#65533;'&#65533;&#65533;&#65533;&#65533;&#65533;GS&#65533;&#1168;&#65533;;&#65533;&#65533;&#65533;&#65533;&#65533;&#65533;J&#65533;&#65533;g&#65533;&#65533;vbs&#65533;&#65533;^g&#65533;k&#65533;&#65533;q<&#65533;&#65533;R1E9&#65533;&#65533;&#65533;&#65533;&#65533;"q&#65533;JZ&#65533;.&#65533;&#65533;[&#65533;&#65533;&#1786;&#65533;&#814529;&#65533;&#65533;&#65533;&#65533;twfp]g%	x&#65533;&#762;&#65533;&#1972;w&#65533;&#65533;p&#65533;&#65533;&#65533;JI&#65533;]&#65533;P&#65533;&#65533;%&#65533;&#65533;&#65533;&#65533;&#65533;&#65533;]d&#65533;&#65533;&#65533;&#65533;y&#65533;6&#65533;&#65533;t&#1118;j&#65533;&#65533;&#1383;&#65533;Z_&#65533;[&#65533;;&#65533;&#65533;&#65533;&#65533;&#65533;Zs&#65533;&#65533;&#65533;&#65533;&#65533;p&#65533;&#65533;O{&#65533;&#65533;&#65533;&#65533;y)U%&#65533;8&#65533;&#65533;&#65533;&#65533;!&#65533;qj&#1229;&#65533;&#65533;p&#65533;&#65533;&#65533;&#65533;&#65533;J8)&#65533;&#65533;&#65533;&&#65533;&#65533;1&#65533;e&#65533;&#65533;&#65533;&#65533;&#65533;h&#899;&#65533;WUa&#65533;A8&#65533;&#65533;&#65533;)&#364;&#65533;&#65533;Q&#65533;&#65533;b&#65533;9a-&#65533;&#65533;|G&#65533;&#65533; &#409;&#65533;&#65533;T&#65533;&#65533;&#65533;&#65533;J&#65533;&#65533;&#65533;&#65533;Y&#65533;+h&#65533;:F&#65533;&&#65533;&#65533;&#65533;t&#65533;vw&#65533;+&#65533;&#65533;&#65533;+[&#65533;&#65533;>m&#65533;&#65533;&#65533;sy&#65533;%0&#65533;&#65533;&#65533;&#65533;&#65533;C{&#65533;#&#65533;&#65533;&#65533;$&#65533;=+#W"&#65533;.m5&#65533;&#65533;&#65533;C&#65533;&#65533; &#65533;&#65533;&#65533;&#65533;&#65533;w&#65533;&#65533;-&#65533;&#65533;&#65533;&#65533;&#65533;&#65533;YBg"&#65533;&#65533;&#65533;;&#65533;533V&#65533;&#65533;4&#65533;c&#65533;Z&#65533;&#606;A&#65533;&#65533;&#65533;iDV9&#1433;&#65533;&#65533;&#65533;&#65533;&#65533;&#65533;&#65533;"&#65533;&#65533;&#65533;&#65533;&#65533;J&#65533;&#65533;&#1589;QiN&#65533;'\@s&#65533;&#65533;6&#65533;u&#65533;4&#1246;&#65533;&#65533;5&#65533;p&#65533;&#65533;j3&#145;&#65533;N&#65533;&#65533;&#65533;&#65533;h&#65533;&#65533;iB&#65533;&#65533;,C&#65533;&#65533;f&#65533;U~.&#65533;&&#65533;&#65533;&#65533;&#65533;&#65533;&&#65533;+&#65533;&#65533;5c/&#65533;S7&#65533;&#65533;L&#65533;\&#65533;[&#65533;&#65533;&#439;&#747;&#65533;&#65533;&#65533;&#11935;}>&&#65533;\&#65533;{&#65533;Z&#65533;&#65533;l,|&#65533;([&#1554;&#977;&#65533;&#65533;&#65533;]&#65533;4&#65533;&#65533;?>t&#65533;3.X&#65533;&#65533;}&#48863;lg4&#65533;p&#65533;%w6&#1013;l"&#65533;&#65533;&#65533;#b&#65533;&#65533;&#65533;&#54847;&#65533;&#65533;X&#65533;9&#65533;u]&#65533;9&#65533;&#65533;&#65533;F&#65533;}&#65533;&#65533;u&#65533;&#65533;F&#5789;&#65533;&#65533;&#65533;GQ%&#65533;#Kkh&#65533;&#1353;t&#65533;&#65533;&#817;&#65533;^&#65533;0&g&#28055;&#65533;=i&#65533;&#65533;&#65533;&#65533;&#11608;&#65533;&#65533;U&#33006;v&#434;&#65533;&#65533;&#65533;on&#65533;__&#65533;&#65533;?9&#65533;&#65533;&#65533;B&#65533;&#65533;&#65533;#ndv_&#65533;.&#65533;Nv~&#65533;&#65533;&#65533;&#65533;&#65533;&#65533;[9&#65533;\&#65533;{&#65533;&#65533;&#65533;n:&#65533;&#65533;>;vg&#65533;Y&#65533;&#65533;&#65533;*&#65533;&#65533;}&#65533;&#65533;&#65533;&#65533;~;|Z&#65533;&#65533;&#65533;=&#65533;F&#65533;&#65533;x&#65533;&#65533;7&#65533;&#65533;&#65533;$&#65533;&#65533;2&#65533;&#65533;&#65533;&#65533;&#65533;#&#65533;&#65533;l1&#65533;iV&#65533;j&#65533;xWb'Ol&#65533;|N{Gq&#65533;~&#65533;xp&#65533;n#&#65533;wTdy&#65533;&#65533;hWV,&#65533;~&#65533;&#65533;&#65533;&#65533;W~&#65533;gk&#65533;&#65533;~&#65533;7Z&#65533;&#65533;s#xu&#65533;Ex&#65533;~&#65533;&#65533;h&#65533;EY7g&#65533;{&#65533;U#hg&#65533;s]&#65533;\&#65533;&#65533;gdVR&#65533;&#65533;S&#65533;dB&#65533;}&#65533;&#65533;b&#65533;&#65533;&#65533;*k&#65533;Tl&#65533;&#65533;_&#65533;}\U&#65533;&#65533;&#65533;!~&#65533;&#65533;&#65533;&#65533;&#65533;4Wm@&#65533;s&#65533;&#65533;z&#65533;gIM&#65533;W&#65533;Ua&#65533;D)'i&#65533;3K'cln&#65533;&#65533;iL&#65533;oT&#65533;9&#65533;&#65533;&#65533;&#65533;V&#65533;fDf&#65533;&#65533;LNHU^W]@U&#65533;f7qwv&#65533;Fs&#65533;&#1477;"&#65533;e{&#65533;gZ&#65533;Gw&#65533;&#65533;n y&#65533;&#1539;&#65533;g4&#32956;w&#65533;W$n&#65533;6VC}hH&#65533;Q`&#65533;&#65533;AUh7&#65533;zL&#65533;x&#65533;7z&#65533;w{&#65533;&#459;&#65533;&#65533;~&#65533;w&#65533;&#65533;5&#65533;3&#65533;&#65533;g&#65533;&#65533;&#65533;o&#65533;Dw&#65533;RJ&#65533;q&#65533;&#65533;mx&#65533;&#65533;&#65533;G&#65533;O"+Q&#65533;rIg!&#65533;&#65533;&#65533;4UAt&#65533;eg~P&#65533;&#1750;v&#65533;X &#65533;3CmNH&#65533;&#65533;&#65533;&#65533;&#65533;&#65533;J$&#65533;u&#65533;E&#65533;&#65533;&#65533;z&#65533;&#65533;&#65533;&#65533;&#65533;&#65533;&#65533;&#65533;z&#25472;v&#65533;&#65533;A&#1299;!&#65533;&#65533;&#65533;XF&#65533;&#65533;Y&#65533;j&#65533;B&#65533;0&#65533;W<&#65533;m&#65533;h" X>&#65533;&#65533;&#65533;&#1988;{&#65533;%_&#65533;&#323;yW&#65533;)nE&#65533;&#65533;,)&#65533;a&#65533;&#65533;&#65533;&#65533;&&#517;&#65533;(&#65533;	&#65533;&#65533;ys:u&#65533; &#65533;&#65533;hlAy2|h=&#65533;&#65533;U&#65533;&#65533;&#65533;/I,&#65533;3G&#65533;&#65533;e&#65533;&#33293;&#65533;&#65533;&#65533;&#65533;&#65533;q'2&#65533;(&#65533;&#65533;Hyn&#65533;W&#65533;;&#469;%)&#65533;$&#65533;&#65533;Ho:&#65533;&#65533;&#65533;&#65533;i	&#65533;ncmS	,&#65533;rF9p&#65533;&#65533;&#65533;&#65533;&#65533;2P&#65533;&#65533;|&#65533;p&#65533;]&#65533;1&#65533;uK&#65533;&#65533;&#65533;&#65533;-&#65533;y8&#65533;&#65533;#Q{Z&#65533;&#65533;\&#3407;&#65533;&#65533;6&#65533;&#65533;&#65533;Ec&#65533;W&#65533;&#65533;&#214;7	&#65533;UY&#65533;T)w&#65533;&#65533;&#65533;E&#65533;&#65533;&#65533;&#65533;sD&#458;3&#65533;)I&#65533;Y&#65533;&#65533;&#65533;s&#65533;&#65533;IW4y?r&#65533;&#65533;&#65533;&#65533;Pg(&#65533;&#65533;	&#65533;e;&#65533;	&#65533;&#65533;7&#65533;&#65533;&#65533;Y&#65533;hL&#65533;8&#65533;&#65533;d4Gx&#65533;&#65533;H&#65533; y&#65533;z&#1689;&#65533;&#65533;G&#65533;&#65533;If&#65533;)&#65533;&#65533;&#38598;&#65533;8c&#65533;Gm&#65533;&#65533;&#65533;&#65533;&#65533;a&#359;&#65533;&#65533;Y&#65533;&#65533;h<g5&#65533;V&#1601;b&#1294;"M&#65533;&#65533;&#65533;&#65533;in&#65533;I'Y&#65533;&#65533;&#65533;&#65533;&#65533;h&#65533;&#65533;b&&#65533;&#65533;HC5g&#65533;nS&#65533;2&#218;&#65533;9)&#65533;&#65533;&#576;&#65533;et&#65533;&#1609;3z&#65533;&#65533;j&#65533;&#65533;&#65533;r&#65533;V&#65533;(*&#65533;&#65533;T0&#65533;Hp28X]S&#65533;&ZkH&#65533;nBi&#65533;&#65533;Y&#65533;&#65533;G&#65533;k&#65533;&#65533;@z&#65533;&#65533;&#605;n9s&#65533;&#65533;&#65533;&#65533;fk&#65533;<&#65533;o&#65533;)&#65533;G#&#65533;Y&#65533;5xX&#65533;&#609;?z&#65533;&#65533;5~&#65533;&#65533;&#65533;&#65533;9&#65533;&#65533;Q&#65533;	&#65533;&#65533;7.Gy&#65533;*8&#3464;&#65533;(&#65533;&#65533;=&#65533;D&#65533;&#65533;@&#26636;&#65533;r&#65533;h}D&#65533;&#65533;:&#65533;d|&#65533;&#65533;&#65533; &#65533;o&#65533;&#65533;&#65533;&#65533;3J&#65533;&#65533;#&#65533;&#65533;&#65533;&#65533;CJb/&#65533;$&#65533;&#65533;&#65533;C&#65533;{g&#65533;G&#65533;&#65533;&#65533;&#65533;0&#65533;&#65533;&#65533;*R&#65533;h{&#65533;&#65533;&#65533;u&#65533;
&#65533;y&#65533;&#65533;&#65533;+*&#65533;m&#38366;%u&#65533;&#65533;v&#65533;&#65533;Q	&#65533;&#65533;+Xv&#65533;&#65533;&#65533;w&#65533;&#65533;&#65533;b&#65533;&#65533;&#65533;&#65533;&#65533;0&#65533;`&#65533;x9)5&#65533;&#65533;2&#65533;xw&#65533;aKuI{&#65533;'c&#681;&#666;Ay*&#65533;&#65533;&#65533;E&#65533;&#65533;&#65533;&#65533;ow&#65533;@G&#65533;@i7&#65533;P&#65533;&#65533;&#65533;x3i&#65533;sX&#65533;&#65533;&#65533;T&#65533;Y&#65533;&#218;&#65533;&#65533;&#65533;&#65533;&#65533;J&#65533;V&#347;8X/&#65533;
[	*va&#65533;u&#65533;)tj&#65533;w&#65533;&#65533;&#65533;&#65533;&#685;+&#65533;{&#1706;\jp&#65533;&#65533;=g&#65533;	I&#65533;{H_q&#65533;&#1431;7&#1708;&#65533;&#65533;&#65533;{A&#65533;&#65533;FQ&#65533;&#1600;&#65533;&#65533;&#65533;&#65533;v&#65533;JO&#65533;&#65533;b&#65533;&#65533;Jp&#65533;`M&#65533;Z&#65533;&#65533;nM&#65533;4&#65533;&#65533;
&#65533;&#65533;_&#1584;&#746;u&#65533;&#65533;*&#65533;^p&#65533;`@&#740;/&#65533;:&#65533;)R&#1561;<{&#65533;&#65533;&#35145;&#352;&#65533;I&#65533;,&#65533;&#65533;&#1767;}!&#65533;&#65533;*&#65533;&#65533;&#65533;V0&#65533;&#65533;&&#65533;&#65533;K&#65533;&#65533;&#65533;&#65533;&#65533;&#65533;g&#65533;&#65533;wr&#65533;&#65533;vGK&#65533;)&#65533;U&#65533;&#65533;2i&#65533;x&#65533;&#65533;9&#65533;&#65533;x&#65533;G&#65533;&#65533;&#65533;b&#65533;G&#65533;5&#65533;&#65533;&#65533;&#65533;&#65533;z&#524;&#65533;&#65533;Q&#65533;q&#65533;&#65533;&#65533;&#65533;
&#65533;&#65533;&#65533;&#65533;&#65533;a&#65533;&#65533;I&#65533;zk&#65533;&#65533;p&#65533;&#65533;&#65533;&#65533;&#65533;&#65533;&#65533;*h&#65533;&#65533;Z&#65533;&#65533;&#65533;&#65533;&#65533;&#65533;&#65533;]&#65533;&#1683;3H6&#65533;Z&#65533;*&#65533;&#65533;P&#65533;vS&#465;&#65533;{&#65533;&#65533;A&#65533;&#65533;
&#65533;4Z&#65533;g&#65533;M&#65533;&#65533;&#65533;j&#65533;&#65533;&#65533;&#65533;5&#65533;x&#65533;&#65533;&#65533;&#65533;&#65533;&#65533;
&#65533;{&#65533;&#65533;&#48135;&#65533;&#65533;	&#65533;7&#65533;&#65533;J&#65533;&#65533;&#65533;&#65533;&#1620;&#65533;F[&#65533;&#65533; B&#65533;Z&#65533;@&#65533;+]&#65533;+&#65533;-J&#65533;Y:&#65533;kk&#65533;&#762;&#65533;&#65533;;&#65533;&#65533;&#65533;&#65533;j&#65533;}pk&#65533;&#65533;&#65533;&#65533;&#65533;&#65533;B&#65533;&#65533;5&#65533;^v0&#65533;&#65533;:&#65533;kY&#65533;%T&#65533;.<&#65533;&#65533;s&#65533;&#65533;&#65533;&#65533;&#65533;&#65533;H&#65533;:&#65533;+&#65533;j7&#65533;&#1765;&#65533;&#1717;&#65533;+&#65533;&#65533;&#65533;&#65533;&#65533;8&#65533;8&#65533;&#65533;}.&#65533;&#65533;&#65533;*&#65533;&#65533;&#65533;&#65533;&#65533;_&#65533; &#65533;C,&#65533;o&#442;\&#65533;&#65533;&#65533;.&#65533;&#65533;{&#65533;&#1168;&#65533;&#65533;G.QL)&#65533;&#65533;&#65533;&#347;&#65533;&#65533;&#65533;&#65533;&#65533;`&#65533;&#65533;~f&#65533;&#65533;'&#514;&#65533;&#65533;a1L]&#65533;y\&#65533;&#65533;&#567;&#65533;j&#65533;l&#65533;\&#65533;+p&#65533;y&#65533;F<&#65533;&#65533;&#65533;&#65533;q&#808;&#65533;&#65533;&#65533;;&#65533;&#1160;j&#65533;s&#65533;]fmk&#65533;&#65533;O&#51031;h&#65533;#&#65533;M<&#639;{&#65533;&#65533;&#65533;&#65533;;&#65533;fj&#65533;&#1258;&#65533;m&#65533;&#65533;*&#65533;s\&#65533;&#65533;&#65533;&#65533;&#65533;&#65533;&#65533;xl&#65533;}&#65533;&#65533;&#65533;&#308;&#65533;)&#65533;&#65533;p<&#65533;&#65533;y&#65533;&#65533;o5&#65533;&#65533;&#65533;&#767;&#65533;&#65533;&#293;\&#65533;+H)|&#578;;&#65533;$&#65533;`%Z&#65533;&#65533;&#65533;&#940;&#65533;&#1115;S&#65533;&#65533;&#65533;[&#550;&#65533;&#18109;&#1643;&#492;&#65533;&#65533;<&#65533;&#65533;&#65533;$&#65533;&#41533;K:&#65533;.&#770;&#65533;&#65533;&#65533;&#65533;&#65533;  !&#65533;   ,    ?C &#65533;&#65533;a&#65533;&#65533;j&#65533;&#65533;b&#65533;&#65533;&#65533;l&#65533;&#65533;&#65533;&#65533;&#65533;:&#65533;&#65533;&#65533;&#65533;&#65533;&#65533;&#65533;&#65533;&#65533;&#65533;&#65533;&#65533;&#65533;>r&#65533;&#65533;&#65533;&#65533;	&#65533;&#65533;&#65533;&#65533;&#65533;&#65533;&#65533;&#65533;&#65533;&#65533;&#65533;&#65533;&#65533;&#65533;&#65533;&#65533;V&#65533;rh&#65533;&#485;U&#65533;I&#65533;&#65533;&#65533;&#65533;&#65533;&#65533;&#65533;&#1597;&#65533;&#65533;&#1829;&#65533;&#65533;&#65533;&#65533;&#65533;&#65533;r&#65533;&#65533;&#65533;&#65533;&#65533;C#E&#65533;&#65533;&#65533;&#65533;&#65533; &#65533;&#65533;&#65533;T#
| A&#65533;&#65533;&#65533; 9$&#1065;&#65533;O &#65533;&#65533;#&#147;@&#65533;"&#65533;Gh<&#65533;&#65533;&#65533;&#65533; C&#65533;&#65533;&#65533; &#65533;-\&#65533;p! &#65533;$&#65533;&#65533;&#65533;&#65533;d&#602;8&#65533;&#65533;&#65533;3&#65533;J&#65533;1	r:&#65533;(&#65533;&#65533;Hs&#65533;L9&#31102;&#65533;&#65533;&#65533;&#65533;&#65533;I&#1307;&#65533;&#65533;&#65533;i&#1754;&#65533;j;G&#65533;&#541;z&#65533;&#65533;&#43760;cQES&#65533;j&#65533;&#65533;kp&#65533;&#65533;&#65533;DmBWI	&#65533;&#65533;m&#65533;&#63084;R&#65533;&#65533;9&#1111;&#65533;9&#65533;&#65533;&#65533;a&#65533;&#65533;&#65533;&#65533;W&#65533;&#65533;aA&#65533;.&#137;&#65533;&#65533;;&#65533;&#700;m&#65533;&#65533;&#65533;$&#65533;M:&#65533;~ C&#65533;,p&#65533;N&#65533;&#65533;cK&#65533;&#65533;Qc&#65533;&#65533;7y9&#65533; I&#65533;:&#65533;&#65533;&#65533;&#65533;&#65533;&#65533;2&#65533;&#65533;V&#691;yp&#65533;&#65533;<&#65533;(&#65533;%&#589;&&#65533;}&#1190;&#65533;&#65533;NK&#65533;MgV9&#65533;&#65533;?n&#144;\&#65533;X&#65533;&#447;&#65533;&#65533;~!&#65533;&#65533;&#65533;&#65533;l&#65533;-&#1778;g1&#65533;|h`w	6&#65533;3&#65533;&#65533;&#65533;0&#65533;4H	:&#65533;&#65533;E0&#65533;e&#65533;&#65533;$&#65533;&#1094;&#65533;Aa&#65533;5x8'^&#65533;&#65533;Y&#65533;h&#65533;&#65533;e&#65533;w&#65533;&#65533;&#65533;F&#1933;&#65533;14E&#65533;&&#65533;C	&#65533;&#65533;lD&#65533;&#210;m&#65533;%&#65533;&#65533;&#65533;	&#65533;uG&#65533;s&#65533;G>&#65533;]&#65533;&#65533;Q&#65533;&#65533;&#65533;&#1879;=&#65533;fP[j&#65533;&#65533;&#65533;&#65533;&#65533;&#65533;NN5&#1364;xVFU&#65533;|cUE&#65533;&#65533;&#65533;)&#65533;&#65533;&#65533;&#65533;E	H&#30755;8Vg"&#65533;&#33256;&#65533;&#65533;&#65533;&#65533;
&#65533;tmU&#1508;&#65533;	*&#65533;(&#65533;&#65533;E&#65533;&#1496;&#65533;i(N&#65533;&#65533;&#65533;&#65533;&#65533;~"&#65533;&#65533;&#65533;&#65533;QhY&#65533;&#65533;beC+_&#65533;&#65533;&#65533;&#65533;(&#65533;&#65533;B-&#65533;&#65533;&#65533;(&#65533;&#65533;&#65533;&#65533;'&#65533;
&#65533;h&#65533;h&#65533;i&#65533;&#65533;&#65533;&#65533;L&#65533;&#65533;BA9&#1779;F&#1462;'&#65533;&#65533;.&#1636;qnVi&#65533;&#65533;p&#65533;]u&#1949;&#65533;eJk&#65533;&#65533;Tue&#65533;&#65533;&#65533;&#65533;B&#65533;o&#65533;&#65533;HD(}&#65533;&#65533;&#65533;&#65533;&#65533;&#65533;y#Bp&#65533;	(&#65533;&#65533;}&#65533;^&#65533;3&#65533;&#65533;&#1569;&#65533;!&#65533;&#65533;&#65533;&#65533;&#65533;E*)&#65533;[&#65533; &#65533;&#1228;1&#65533;&#65533;&#65533;&#65533;n&#65533;`.&#65533;:&#65533;21.&#65533;(&#65533;&#65533;R&#65533;b&#65533;&#65533;&#65533;
&#65533;&#65533;&#65533;.&#1482;&#65533;&#65533;&#65533;D[&#50868;&#65533;&#65533;&@&#65533;c&#65533;!&#65533;&#65533;E&#65533;j[&#65533;&#65533;&#65533;&#65533;&#65533;&#65533;wGf{p&#65533;R&#65533;&#65533;$&#65533;&#65533;!)$K.&#65533;R&#65533;&#65533;&#65533;&#65533;&#65533;jp&#65533;&#65533;&#65533;Z{&#65533;Pfg&#65533;rO&#65533;o&#65533;&#65533;&#65533;&#65533;6&#65533;l/&#65533;&#65533;>Sl^&#65533; /@>&#65533;&#65533;&#65533;&#65533;
&#1522;g&#65533;O&#65533;xz&#65533;&#1623;&#65533;&#65533;9&#65533;&#65533;(&#65533;&#65533;`n&#65533;&#65533;v!xx&#65533;&#65533;ZF&#65533;,&#65533; &#65533;&&#65533;&#1127;&#65533;&#65533;++&#65533;&#65533;&#65533;&#65533;&#65533;&#65533;u&#65533;&#65533;}4&#65533;l&#65533;5z&#1314;&#65533;&#65533;&#65533;&#65533;>dD&#65533;&#65533;&#65533;Rk{&#65533;&#65533;&#65533;&#65533;=mc&#65533;=n&#65533;x&#1122;&#65533;&#65533;kA&#65533;O.&#65533;&#65533;oS&#65533;&#65533;&#65533;x&#65533;$PQz&#65533;&#1849;&#1407;&#65533;&#65533;J&#65533;"&#1023; v&#65533;&#65533;&#65533;`&#65533;x&#65533;j&#65533;E&#65533;8P|&#65533;1&#65533;&#65533;r&#65533;;&#65533;&#65533;&#915;'&#65533;&#65533;)`D&#65533;&#65533;06&#65533;lu&#65533;0D&#428;&#65533;&#65533;&#65533;S&#65533;@a&#65533;&#65533;&#65533;&#65533;w$&#289;&#65533;t&#65533;&#65533;&#65533;&#65533;&#65533;wK&#65533;&#65533;&#65533;|&#65533;RP&#65533;4&#65533;&#65533;&#65533;&#65533;!&#65533;&#65533;&#65533; &#65533;&#577;&#65533;&#65533;&#65533;>*v&#970;&#65533;&#65533;Mnt&#65533;$&#65533;n[&#65533;b&#65533;&#65533;&#65533;73&#65533;Ld&#65533;S&#65533;9u&#65533;&#65533;~&#65533;&#65533;&#65533;b?7e&#65533;m&#65533;C"&#65533;f&#65533;&#65533;!n`&#65533;; &#65533; '	&#257;&#65533;A)&#65533;FN&#65533;&#65533;&#65533;`&#65533;2&#65533;9NH&#65533;E&#65533;&#65533;&#65533;&#65533;;X	&#65533;&#65533;t'&#65533;&#65533;FY&#65533;A&#65533;l&#65533;&#65533;&#331;*&#65533;&#65533;x.&#65533;&#65533;&#65533;6&#65533;GE&#1618;&#65533;&#65533;.&#448;&#65533;o&#65533;r&#65533;&#65533;&#65533;AL%&#65533;@kI&#65533;2Y&#13317;&#65533;&#65533;&#65533;&#65533;&#65533;&#65533;&#65533;-&#65533;&#65533;8&#65533;&#215;&#65533;&#65533;&#65533;+&#65533;&#65533;KgD#xD&#65533;%/&#65533;Qo#&#65533;co&#65533;w=&#65533;&#65533;&#1117;&#65533;&#65533;&#1470;&#65533;&#65533;>&#65533;ps&#65533;dVL&#65533;'!&#65533;&#16460;t$&#65533;H&#65533; &#65533;,&#65533;$&#65533;&#65533;&#65533;.
&#65533;&#65533;&#65533;&#65533;I&#65533;	&#65533;.&#65533;B&#65533;b&#65533;&#65533;b&#65533;0&#65533;&#65533;&#65533;&#65533;&#65533;&#65533;^&#65533;&#65533;\(;sO&#65533;&#65533;x&#65533;#&#65533; ^I&#65533;a&#65533;&#65533;Iw&#65533;q&#65533;():&#65533;#&#1204;&#65533;G&#65533;*&#1294;&#65533;&#65533;=&#65533;&#602;&#65533;$6&#65533;x(&#729;&#65533;8&#65533;X&#65533;&#65533;&#65533;&#65533;&#65533;g&#65533;&#65533;V&#65533;&#65533;&#65533;N&#65533;&#65533;&#469;&#65533;)&#65533;=&#65533;&#65533;&#65533;&#65533;&#65533;_lWK&#65533;&#65533;&#65533;N&#65533;g&#65533;&#65533;S&#65533;&#65533;&#65533;x&#65533;+$&#65533;&#65533; &#65533;a&#65533;&#65533;&#65533;&#65533;kE[&#65533;&#65533;&#65533;
&#65533;x&#65533;&#1255;ECY)&#65533;&#65533;-&#65533;P&#65533;
S&#65533;^1&#65533;
u+`g&#65533;&#65533;&#636;&#65533;&#65533;&#65533;&#65533;`&#65533;&#65533;&#65533;m&#65533;&#65533;&#65533;&#65533;&#65533;&#65533;G&#65533;&#65533;&#65533;&#384;5)7N:&#65533;Ex&#65533;7&#65533;$I8&#65533;x&#65533;l=)&#65533;SM#&#65533;&#65533;G-)3;q&#65533;&#65533;&#65533;&#65533;&#65533;&#65533;<&#65533;u&#65533;7-&#65533;&#65533;&#65533;&#1556;&#65533;`s&#65533;&#65533;]&#65533;W&#65533;b&#65533;&#65533;&#65533;C&#65533;Z]F&#65533;w&#65533;&#65533;):R&#65533;W&#65533;&#65533;&#65533;mh5&#65533;Tn&#65533;&#65533;&#65533;(&#65533;Y&#65533;>/&#65533;&#65533;
&#65533;&#65533;B&#65533;&#1621;&#65533;W
&#65533;5R1&#65533;&#65533;&#65533;gH&#65533;Z?&#65533;"&#65533;l=&#65533;	%&#65533;lF&#26950;&#65533;&#65533;&#65533;&#65533;F5~eujY;&#65533;DG~(&#65533;&#65533;&#65533;s&#65533;4 7&#65533;\&#65533;&#65533;&#65533;&#65533;;&#65533;&#65533;&#65533;&#65533;&#65533;W:+&#65533;T
Q&#65533;]&#65533;&#65533;3&#65533;&#65533;d1W&#65533;r&#65533;&#65533;&#65533;+&#65533;u&#65533;:&#65533;&#65533;3&#65533;-o`&#65533;&#65533;cCeR&#65533;&#507;&#65533;&#65533;&#65533;;&#65533;&#65533;&#65533;&#755;@&#65533;&#65533;Q	&#65533;&#65533;&#65533;&#65533;x%f&#65533;&#65533;&#65533;&#65533;rHF&#65533;/&#65533;&#65533;&#65533;Y&#65533;jB&#65533; &#65533;&#65533;&#65533;&#65533;$f&#65533;&#65533;&#65533;4L";&#65533;&#65533;6t&#65533;&#65533;C^6K&#65533;:&#65533;C&#65533;&#65533;&#65533;FM&#65533;&#65533;\&#65533;&#65533;&#65533;&#65533;&#65533;&#407;&#65533;j;&#1368;&#65533;&#65533;&#65533;&#65533;&#65533;cq&#65533;
g&#65533;&#65533;R&#65533;&#65533;Q&#65533;m&#65533;[2&#65533; &#65533;Ea-&#65533;&#65533;,PE&#65533;`r&#65533;&#719;&#65533;L&#65533;6&#65533;S&#65533; &#65533;z3&#65533;&#65533;A&#65533;:[.&#65533;31"&#65533;&#65533;&#65533;&#65533;`.tr!&#65533;[)&#65533;&#65533;&#65533;&#550;&#65533;&#65533;&#65533;K&#65533;R&#65533;I&#65533;&#1553;c&#65533;z_h&#65533;'&#65533;@&#65533;=X&#65533;&#1968;&#65533;w&#65533;&#65533;o}&#65533;U&#65533;j&#1769;Y&#65533;&#65533;M/&#65533;k&#65533;&#1162;&#65533;k&#1836;~&#65533;&#65533;3.&#65533;&#65533;&#65533;5&#65533;vH&#65533;&#65533;&#65533;`&#65533;+Kd&#65533;&#65533;&#65533;&#65533;&#65533;&#65533;M&#65533;~>nJ&#65533;Np&#65533;&#65533;ZW@qU&#65533;&#65533;f&#65533;mO 'd [&#65533;@&#65533;&#65533;&#65533;&#65533;&#65533;&#65533;]&#65533;&#65533;&#65533;&#65533;)&#65533;O&#65533;Stu&#65533;&#65533;Nn&#65533;6&#65533;F$&#65533;i&#65533;&#65533;&#65533;;x&#65533;&#65533;y&#65533;a&#65533;u/t&#65533;`&#65533;z&#65533;&#65533;~3&#65533;i&#65533;&#65533;hg&#1974;M&#65533;&#1270;&#65533;&#65533;4&#65533;}&#65533;I&#65533;&#65533;&#65533;3&#65533;x&#65533;)O&#65533;&#65533;]&#65533;&#65533;&#1708;&#65533;6&#65533;k2&#65533;<&#65533;a&#65533;`&#65533;'&#65533;C^&#65533;+&#65533;`&#65533;0yK&#65533;&#65533;x(&#65533;&#65533;&#65533;>/v&#65533;3&#65533;&#65533;k&#65533;&#65533;&#1197;&#65533;&#65533;8&#65533;l6s,g&#65533;.s&#65533;&#65533;V&#621305;&#65533;&#65533;&#65533;}&#65533;&#65533;&#65533;&#65533;q&#65533;Y&#65533;&#65533;&#65533;6,&#65533;&#65533;&#65533;&#65533;5&#65533;[G;&#65533;&#65533;&#65533;&#65533;`&#65533;&#65533;&#65533;&#65533;&#65533;&#65533;&#65533;&#65533;h&#65533;7&#65533;-&#65533;&#65533;3z&#65533;&#65533;&#919;&#65533;&#65533;1&#65533;&#65533;&#65533;&#65533;&#65533;&#65533;nG&#65533;&#65533;8&#65533;~&#497;&#65533;-&#65533;&#65533;&#65533;|&#65533;&#65533;VV!q&#65533;&#65533;&#65533;}&#65533;&#65533;i&#65533;&#65533;@&#65533;&#65533;&#65533;&#65533;&#65533;&#65533;&#1686;t&#65533;k4&#65533;^&#65533;&#65533;j&#65533;(&#65533;&#65533;C\Vz&#65533; d`mdf`CctrY&#65533;%S&#65533;%{&#65533;&#65533;&#65533;0Ss&Z&#65533;&#65533;M{V&#65533;&#65533;&#65533;&#65533;|&#65533;&#1474;.&#65533;|/xv&#65533;&#450;cG}5}5&#65533;&#65533;u&#483529;&#65533;&#65533;fi&#65533;~Q%&#65533;q&#65533;&#65533;w&#65533;w&#65533;&#1061;-&#65533;G&#65533;&#65533;Y&#65533;W	&#65533;&#65533;Fb/b&#65533;\&#65533;&#65533;&#65533;&#65533;Y&#65533;&#65533;&#65533;&#65533;0IYa)&#65533;W=&#65533;"&#65533;0,&#65533;&#1344;=Wdf&#65533;Q1D; &#65533;3%&#65533;3*)[&#65533;7C&#65533;&#65533;m	&#65533;Q&#65533;&#65533;{2#&#65533;=T&#65533;ZZ&#65533;B&#65533;4&#1544;1&#65533;2&#65533;&#65533;&#65533;{@|&#1007765;&#65533;&#65533;&#65533;&#65533;&#65533;&#1545;;&#65533;&#65533;&#65533;%0&#65533;bCh&#65533;&#65533;F&#65533;VIHq&#65533;&#65533;j{&#1412;&#65533;pe&#65533;EXtepps&#65533;&#65533;&#65533;E&#65533;&#65533;&#65533;m&#65533;v&#65533;&#65533;&#65533;&#65533;&#65533;&#65533;g&#65533;&#65533;PX@i(z&#65533;vC1&#65533;&#344;&#65533; u+u&#65533;V&#65533;&#65533;R{&#65533;&#65533;&#65533;&#65533;&#65533;&#65533;&#65533;<&#65533;&`P&#65533;&#65533;&#65533;&#65533;&#65533;&#65533;U;&#65533;u\&#65533;&#65533;&#65533;7&#65533;&#65533;&#65533;&#65533;h&#65533;&#983;&#65533;&#65533;&#65533;&#65533;&#65533;&#65533;&#65533;&#65533;6&#65533;q%&#65533;6\&#65533;&#65533;i&#65533;3i&#65533;H(=:&#65533;&#65533;&#281668;}&#65533;WH&#65533;&#65533;&#65533;:Q&#65533;w&#65533;&#65533;&#65533;P&#65533;&#65533;C&#65533;&#65533;&#65533;3&#65533;&#65533;&#453;&#65533;&#65533;f&#65533;&#65533;z&#65533;1Qk&#65533;n&#65533;Y&#65533;&#65533;&#1208;V:gTk&#65533;&#65533;P&#65533;S&#65533;&#65533;w"&#65533;t&#65533;&#65533;&#928;6&#65533;-Kof&#65533;&#65533;&#65533;&#526;E&#65533;|F&#65533;&#65533;8&#521;&#65533;P&#65533;b&#65533;&#65533;&#65533;oQ&#65533;&#65533;!A&#65533;$j]E&#65533;&#65533;&#65533;i\&#65533;`&#901;j&#65533;&#1546;]&#65533;&#65533;s&#65533;&#390;Sh-&#65533;&#65533;w&#65533;&#65533;\&#65533;r>&#65533;&#65533;A&#65533;y_xX$	J&#65533;6aBb8&#65533;K&#65533;+o&#326;&#65533;9&#65533;&#65533;_i6_&#65533;)&#65533;&#65533;&#65533;c&#65533;v&#65533;&#65533;&#65533;q&#65533;7&#65533;&#65533;x{&#65533;&#65533;:9"&#65533;&#65533;{{&#65533;&#65533;H4&#65533;&#65533;&#65533;JI&#65533;Gy&#65533;&#65533;3&#65533;G&#65533;&#65533;&#65533;o&#65533;&#65533;&#65533;&#65533;&#65533;S&#65533;M&#65533;&#65533;T&#65533;&#65533;&#65533;&#65533;x&#65533;&#65533;w&#32202;&#65533;&#65533;v7&#65533;E&#1303;&#65533;GW]T&#65533;&#65533;X&#681;&#65533;p&#65533;&#65533;&#65533;&#65533;xI)&#65533;&#65533;&#65533;i)&#65533;&#65533;&#65533;&#65533;x yl&#65533;&#65533;I{&#65533;Kkq&#65533;&#248;O&#65533;&#65533;P&#65533;&#65533;Q&#65533;&#29865;&#65533;'&#65533;K&#65533;&#65533;&#65533;3&#65533;&#65533;&#65533;Y&#65533;E&#65533;&#65533;S&#65533;&#65533;%e5&#1202;D&#65533;|&#65533;&#538;&#65533;y&#65533;e&#65533;&#65533;&#65533;X&#65533;&#65533;4<x*&#666;5&#65533;&#65533;&#65533;&#65533;$&#399;&#65533;Y7^&#65533;&#65533;&#18651;)'a&#65533;~b&#65533;~&#65533;D&#65533;&#65533;&#65533;&#65533; &#65533;&#65533;&i&#65533;&#65533;&#65533;&#65533;Z&#65533;%$Y9&#65533;&#65533;&#65533;&#65533;8&#65533;&#65533;:&#65533;&#65533;`h&#65533;&#65533;  $&#65533;H&#65533;a&#1593;&#65533;#&#65533;uK&#65533;<&#65533;c&#65533;Nj&#65533;?&#65533;c&#65533;&#210;F&#65533;&#65533;%zj&#65533;&#65533;Z:&#65533;[&#65533;h*&#65533;C&#65533;Gn&#1139;`&#65533;&#65533;*&#65533;&#65533;A3&#65533;	:&#65533;&#65533;&#65533;m&#65533;o&#65533;&#1431;[&#263;&#65533;u-&#200;k
&#65533;z&#65533;oT&#65533;[K&#65533;&#65533;&#30811;&#65533;&#65533;&#65533;&#65533;&#65533;&#65533;~8bVbC-r&#65533;&#65533;&#65533;&#65533;eX&#65533;&#540;&#65533;&#65533;o&#65533;&#65533;E&#65533;-7j&#65533;<&#65533;&#65533;&#65533;)&#65533;gY &#65533;&#65533;H&#65533;&#65533;&#65533;y&#65533;&#65533;&#65533;&#65533;"&#65533;&#65533;&#65533;&#65533;C&#65533;&#65533;&#65533;X&#65533;&#38846;&#65533;&#65533;X&#65533;&#65533;Q'&#1192;&#65533;*<4U&#65533;&#65533;3&#65533;&#65533;vg&#65533;&#65533;y&#65533;&#65533;0:_z&#65533;&#65533;&#65533;&#65533;&#65533;pc&#65533;	&#65533;&#65533;%&#1162;&#65533;&#65533;&#65533;&#65533;&#65533;q$&#65533;Fd3_&#743;&#65533;CY&#65533;HP&#65533;&#65533;&#65533;&#65533;&#65533;&#481;&#65533;&#539;&#65533;&#30461;'&#65533;&#65533;&#65533;&#65533;j{&#1304;xx	@&#65533;&#1506;&&#412;*&#65533;&#65533;&#65533;&#19040;&#65533;&#65533;&#65533;&#65533;&#65533;	]&#65533;@I&#65533;H&#65533;&#65533;&#65533;&#65533;&#65533;&#65533;&#65533;&#65533;&#65533;\&#65533;s&#65533;&#689;.p&#65533;*&#65533;X&#65533;&#286;*J&#65533;P&#65533;&#65533;&#611;&#65533;&#65533;$&#65533;&#65533;8&#65533; 
&#65533;&#65533;&#65533;z&#65533;9Z1&#65533;&#1354;~U&#65533;{D&#65533;&#65533;D&#65533;
Xl&#65533;Q&#1859;~&#65533;F&#65533;2 _&#1050;nj|&#65533;
&#65533;&#65533;&#65533;lT&#65533; 9&#65533;&#65533;)&#65533;&#19617;&#586;`&#65533;&#65533;IEKhf{&#65533;YU&#65533;&#65533;l	&#65533;n&#65533;p0K&#65533;&#65533;Y&#65533;&#65533;&#65533;&#65533;
&#47706;&#65533;l&#65533;&#65533;&#65533;F&#65533;&#65533;&#65533;kK&#65533;&#65533;&#65533;&#65533;P&#65533;Y&#65533;&#65533;&#433;&#65533;&#65533;&#65533;&#65533;&#65533;+&#65533;:&#65533;Y &#65533;)8&#65533;&#65533;9`&#65533;&#65533;&#65533;g&#65533;&#65533;&#65533;&#65533;E&#65533;&#65533;jh&#1069;&#65533;6&#65533;&#65533;y*&#65533;6 &#65533;SS&#65533;=&#65533;FiW&#314;|'&#65533;&#65533;r&#65533;d!7&#65533;J&#65533;&#65533;&#65533;)&#65533;S&#65533;u_@&#65533;m&#65533;U&#65533;&#65533;w&#65533;&#693;&#65533;W&#65533;zDi&#65533;w&#65533;&#65533;s}h&#65533;R&#65533;&#65533;&#65533;&#409;n+&#65533;&#65533;y&#65533;&#65533;&#65533;v{9&#4855;&#65533;&#761;{k&#65533;	&#65533;s&#65533;&#65533;&#65533;	&#65533;&#65533;3&#65533;xi&#65533;&#65533;&#65533;&#65533;&#65533;&#65533;z&#65533;aj&#65533;&#314;&#65533;(&#65533;d'S&#65533;
&#65533;&#65533;&#65533;&#65533;&#65533;P&#65533;&#65533;&#20129;k&#65533;A&#65533;&#1242;E&#65533;Y5&#65533;&#65533;=&#65533;'p&#65533;&#65533;&#65533;Q&#65533;&#65533;17&#65533;&#65533;4`&&#65533;&#65533;A&#65533;&#65533;L`&#65533;&#65533;>'&#65533;&#65533;&#65533;t6&#48544;x&#65533;n&#65533;:&#65533;&#65533;?3&#65533;&#65533;&#65533;Y&#1761;&#65533;J&#65533;a&#65533;&#62867;&#65533;e&#65533;m&#1801;+]1&#65533;&#65533;U8%&#65533;&#65533;8&#65533;5&#65533;$O&#65533;'&#65533;0&#65533;D&#65533;&#65533;&#282;$&#65533;&#1308;Y&#65533;Y'V|s&#65533;&#65533;&#65533;&#65533;j{&#780;&#65533;&#65533;&#65533;*&#65533;( p&#65533;&#65533;;&#65533;+&#65533;9&#65533;[&#65533;&#65533;&#65533;y&#65533;@&#301;L&#65533;&#65533;&#1200;}&#65533;{6&#65533;&#65533;&#65533;7&#65533;&#65533;&#65533;s&#65533;&#65533;K &#65533;&#65533;eW&#65533;P#<&#65533;&#65533;Y&#65533;-&#65533;&#65533;4&#65533;&#65533;0&#65533;&#65533;1&#65533;&#955;&#65533;j&#65533;[&#65533;
&#65533;&#1554;&#65533;&#1891;$&#65533;&#65533;h@<6^&#65533;Il&#65533;&#48340;&#65533;&#65533;&#65533;a&#65533;&#65533;&#65533;P&#65533;&#65533;G&#65533;S&#65533;&#65533;x&#65533;}&#65533; &#65533;"&#65533;\&#203;&#65533;S&#65533;&#65533;&#65533;&#65533;;S&#65533;&#65533;&#65533;&#65533;&#1777;d&#65533;&#65533;r&#831;&#65533;{)&#65533;&#65533;&#415;&#65533;&#65533;&#65533;)&#65533;N ]&#65533;&#65533;z<+ &#65533;&#65533;\&#65533;&#65533;9&#65533;&#65533;14Co&#65533;&#65533;:&#65533;cJ-}a&#699;;b"&#65533;&#65533;&#65533;&#975;&#65533;&#65533;A&#65533;&#65533;&#65533;&#65533;5&#65533;&#65533;v&#65533;&#1005;K&#607;&#65533;&#128;&#65533;&#65533;R&#65533;&#65533;&#65533;&#65533;&#625;&#65533;&#65533;n&#65533;&#65533;&#1755;9r&#65533;&#65533;&#65533;L&#65533;&#65533;n&#65533;L&#65533;&#2042;&#65533;>@&#65533;&#65533;&#65533;&#65533;&#65533;&#226;jI&#65533;&#1867;.8&#65533;&#65533;*&#843;Z&#65533;&#65533;&#65533;&#65533;0&#873;=j(&#65533;k&#65533;F/bByR&#65533;&#65533;&#65533;e;j&#65533;&#65533;&#1059;&#65533;&#65533;&#65533;K}&#65533;&#65533;&#39569;k&#65533;&#65533;&#65533;3&#65533;Z*&#65533;,&#65533;I&#65533;&#65533;&#65533;&#65533;;)&#65533;Z&#65533;&#65533;&#65533;&#65533;&#65533;&#1170;D&#65533;&#327855;;&#65533;"6s&#463;db&#65533;l&#65533;&#65533;"&#65533;&#65533;J&#65533;Z&#1348;&#65533;&#65533;;&#65533;&#65533;&#65533;&#65533;

&#65533;&#551;&#65533;/ &#65533;&#65533;&#65533;&#65533;N&#1092;&#700;X&#65533;&#65533;&#65533;&#65533;&#65533;}&#65533;&#65533;Wog&#65533;&#65533;1&#65533;&#65533;g&#65533;&#65533;K&#65533;%&#65533;&#65533;i&#65533;<M&#65533;&#65533;F1&#65533;&#65533;.-hnU!Rv&#1225;&#65533;&#1261;&#65533;G&#65533;&#65533;&#65533;&#65533;&#65533;Q(^&#65533;&#1885;&#65533;Y&#1782;&#876;\&#65533;."&#65533;&#65533;&#65533;&#65533;'&#235;&#65533;&#65533;&#65533;&#65533;`&#65533;[&#65533;&#65533;&#65533;&#65533;&#65533;&#65533;&#65533;&#65533;A&#65533;S	T&#65533;$&#65533;E&#65533;(b&#65533;$|&#65533;&#65533;&#65533;r&#65533;&#242;&#65533;&#65533;&#1127;,
&#65533;&#65533;&#65533;&#65533;&#65533;&#65533;X&#65533;&#65533;&#65533;&#293;&#65533;&#65533;K&#1095;&#872;&#65533;&#65533;&#65533;E}|&#65533;&#65533;j,&#65533;&#65533;$&#65533;&#65533;&#65533;F&#65533;}&#65533;&#65533;&#65533;&#65533;&#65533;&#65533;&#1184;-&#2189;A!&#65533;:P&#65533;&#65533;&#65533;&#1672;49&#65533;&#65533;&#65533;&#65533;Gw&#65533;@X&#65533;&#65533;&#65533;&#65533;H&#65533;&#65533;&#972;&#65533;&#65533;&#65533;&#65533;&#65533;s&#1260;&#65533;&#65533;&#65533;:O&#65533;u&#65533;P<&#65533;&#65533;&#65533;y&#464;m&#65533;&#65533;[<j&#65533;&#65533;&#65533;&#65533;&#65533;&#65533;&#65533;
!V&#65533;&#65533;[&#65533;&#65533;&#65533;&#692;v&#65533;&#65533;#&#65533;E&#65533;Y	&#65533;{&#65533;+&#65533;&#65533;&#31386;&#65533;k&#65533;mq}&#65533;&#1597;MYd&#65533;&&#65533;&#65533;J&#65533;&#65533;tJ&#65533;&#65533;&#65533;&#65533;&#65533;yh1&#65533;&#65533;@&@&#65533;&#1910;Tx&#65533;&#65533;&#65533; &#65533;&#65533;N&#65533;n&#65533;&#65533;WnJ&#65533;5&#65533;&#65533;&#65533;&#65533;d&#65533;&#65533;&#65533;&#65533;z&#65533;&#65533;m&#65533;
` [&#65533;.V 4&#65533;&#65533;U&#65533;&#65533;/&#65533;&#65533;&#707;&#65533;&#65533;&#48668;&#65533;G&#65533;&#65533;&#65533;&#65533;]&#65533;&#65533;X-&#65533;^Jn=4&#65533;p&#65533;&#65533;&#65533;&#65533;4MP&#65533;1&#65533;M&#65533;&#65533;&#65533;&&#65533;&#65533;m&#65533;P&#65533;&#65533;&#65533;\&#65533;&#65533;ma&#65533;&#65533;&#65533;/&#65533;&#65533;R&#65533;&#65533;{&#65533;&#65533;/&#65533;-&#65533;JR&#65533;T&#65533;uZ2&#65533;"+&#65533;-&#2024;X&#65533;&#65533; &#65533;Y&#65533; 7&#65533;l&#65533;&#65533;&#65533;&#65533;&#65533;K&#65533;yY&#65533;f]&#65533;&#65533;&#65533;|+	&#65533;&#65533;8&#65533;&#65533;&#65533;&#65533;&#65533;:&#65533;&#65533;&#65533;&#65533;Ms% G&#65533;2@ &#1029;!&#65533;&#65533;&#65533;&#65533;&#65533;I&#65533;D&#65533;&#65533;d`&#65533;&#65533;&#65533;&#65533;+%n,N&#65533;&#65533;]&#1952;&#65533;&#65533;2&#65533;&#65533;&#65533;&#65533;1&#65533;3^&#65533;hn&#65533;b&#65533;!]p&#65533;&#65533;&=&7&#65533;[st&#65533;s&#65533;&#65533;&#58568;&#65533;|&#65533;Y&#65533;WH&#65533;&#65533;H&#65533;&#65533;&#65533;&#65533;>&#65533;&#65533;&#65533;&#65533;&#65533;&#65533;6&#65533;&#65533;&#65533;m&#65533;A<&#65533;h&#65533;&#65533;&#65533;~&#65533;&#65533;&#65533;&#65533;8iO&#1660;O@.&#65533;]&#65533;&#65533;H&#65533;&#65533;?&#65533;&#65533;]&#65533;&#1633;&#65533;&#147;&#65533;&#1153;&#65533;Me&#65533;&#65533;&#65533;r&#65533;}&#65533;Q&#65533;&#65533;(K 2&#65533;]T&#65533;&#65533;k>&#65533;}&#65533;&#65533;&#65533;&#65533;&#65533;h&#65533;&#65533;N&#65533;	#&#65533;&#65533;O&#65533;&#65533;&#65533;&#65533;t3o&#65533;&#65533;!&#65533;N&#65533;A&#1338;ZHq&#65533;n-&#138;,&#65533;&#65533;\&#65533;m&#65533;&#65533;&#977;&#65533;&&#65533;T9&#65533;&#65533;>&#65533;+ ~&#65533;&#65533;x&#65533;&#65533;&#65533;?&#65533;&#65533;&#65533;&#65533;&&#65533;>2]&#65533;&#65533;6n&#65533;*T&#65533;A&#65533;>&#65533;&#65533;F&#65533;Y&#65533;m&#65533;&#65533;&#65533;@&#65533;EMO\&#65533;&#65533;*&#65533;&#65533;&#65533;&#65533;&#65533;N&#65533;\&#1238;&#65533; &#65533;&#65533;&#65533;&#65533;r)-&#65533;&#65533;"H&#65533;&#65533;&#65533;&#65533;O&#431;&#65533;C&#65533;&#65533;&#65533;&#65533;:T3Y&#65533;&#893;&#65533;&#65533;&#65533;&#65533;&#65533;&#65533;&#65533;{&#65533;C&#65533;&#1349;_&#65533;?&#65533;&#65533;&#65533;&#65533;1>&#65533;h&#65533;&#65533;&#65533;IQH:9&#65533;O*&#65533;&#65533;5&#65533;&#65533;d&#65533;&#65533;&#65533;&#65533;&#65533;2&#65533;&#65533;&#65533;&#65533;&#65533;A&#65533;&#65533;]&#65533;O0&#65533;#q^}&#65533;V&#65533;&#65533;&#65533;&#65533;Vec&#65533;9&#65533;t&#65533;&#65533;&#65533;&#65533;&#65533;T&#1071;&#65533;&#65533;&#65533;&#65533;R#h&#1801;c&#65533;&#1794;&#65533;X&#65533;IRTEt&#65533;&#65533;&#65533;&#65533;jr&#65533;&#65533;&#65533;r'&#1994;&#65533;C&#65533;&#65533;&#65533;['&#65533;&#65533;c&#65533;&#65533;&#65533;: &#65533;K(&#65533;B&#798;	 &#65533;&#65533; &#65533;[3j&#65533;8q&#65533;-&#65533;]&#65533;l&#65533;&#65533;&#594;%E&#65533;D&#594;&#65533;&#197;lbVhpa&#219;B&#65533;&#65533;&#65533;O@X|4Re&#723;&#65533; Hp&#65533;&#65533; @u% T&#65533;&#65533;&#65533;X&#65533;&#65533;&#65533;&#65533;&#65533;&#771;4&#65533;&#65533;&#65533;Jl&#65533;}>&#65533;&#65533;&#65533;G&#65533;[&#65533;p&#65533;:H@.&#1523;w&#65533;Z&#36535;mE	P\&#65533;27&#65533;&#65533;s	&#65533;-&#65533;8Bc&#464;&#733;&#65533;&#65533;&#65533;&#663;3&#65533;U&#65533;&#65533;&#65533;&#65533;r&#65533;Cp5&#65533;&#65533;$Q&#65533;S&#65533;^&#858;&#65533; -&#65533;\&#65533;Ek&#65533;&#65533;-*&#65533;&#65533;&#65533;&#65533;&#65533;&#65533;1d&#770;_&#65533;&2m&#65533;&#65533;i&#65533;&#65533;7y&#65533;&#65533;C7&#65533;.9&#65533;&#65533;&#65533;&#65533;9&#65533;&#65533;^w&#65533;&#65533;&#1292;&#65533;&#65533;M&#65533;&#65533;&#65533;&#65533;&#65533;&#65533;&#65533;&#65533;/&#65533;i&#65533;(R&#65533;&#65533;&E&#65533;T&#65533;&#65533;&#65533;&#65533;T;&#65533;&#65533;S&#65533;RPQ&#65533;	&#65533;TR6X&#65533;O?`Q<d&#65533;&#65533;K\}&#65533;Z_q&#65533;Wwy&#65533;&#65533;&#65533;[&#65533;&#65533;&#65533;&#65533;c&#65533;i6bi&#65533;&#65533;&#65533;&#65533;&#65533;&#65533;Bbn&#65533;h&#65533;b(&#65533;&#65533;K`&#65533;&#65533;&#65533;]&#65533;&#65533;&#65533;@&#65533;#&#65533;&#65533;?&#65533;D&#65533;&#65533;"&#65533;4&#65533;&#65533;&#65533;&#65533;&#65533;&#65533;[&#65533; BE '&#65533;+&#65533;&#65533;V&#65533;-&#65533;&#65533;&1!'&#65533;p&#65533;&#313;&#65533;:&#65533;&#65533;&#65533;&#65533;R&#65533;#^sPFW&#65533;6&#65533;&#65533;L&#65533;&#65533;)&#65533;&#1043;&#65533;}&#65533;&#65533;((:iA	&#65533;a&#65533;&#65533;W&#65533;{y&#65533;Q&#65533;&#65533;&#65533;~&#65533;&#65533;y&#65533;&#65533;+&#65533;&#287;&#65533;&#65533;&#65533; )&#65533;P &#65533;J&#1318;&#65533;&#65533;W&#43603;V`@&#65533;&#65533;&#1922;&#65533;&#65533;lW &#65533;&#65533;PG&#65533;&#65533;&#65533;&#65533;&#65533;&#65533;]&#65533;Fk&#1546;&#65533;&#65533;H#_gA[&#65533;F&#65533;&#65533;&#65533;aG&#65533;&#65533;&#65533;!)&#65533;&#65533;K*V$x&#65533;&#65533;#&#65533;_Y&#65533;hE&#65533;&#65533;%&#65533;&#65533;&#65533;K
_&#65533;),0| &#65533;ms &#65533;&#65533;3h&#65533;&#65533;rd&#65533;&#928;&#65533;!'&#65533;v&#65533;&#65533;&#65533;n={&#65533;&#65533;&#65533;9&#636;&#65533;u7&#65533;(&#65533;&#65533;&#65533;&#616;&#590;f0&#65533;a&#65533;
&#65533; &#65533;1HQG&#65533;nj&#65533;|&#65533;g&#41187;&#65533;jk&#65533;&#65533;&#65533;&#65533;&#65533;&#65533;&#65533;&#65533; S&#65533;UPB&#876;&#65533;?&#65533;&#65533;&#65533;@H&#65533;&#65533;@&#65533;U&#65533;Z&#65533;&#65533;Y&#65533;&#65533; <&#65533;"&#65533;N d&#65533;&#65533;_g/{b&#65533;u&#65533;&#1910;&#65533;o&#65533;&#65533;v&#65533;;n&#65533;&#13739;&#65533;&#65533;H&#65533;&#65533;e%&#65533;&#65533;jY{3&#65533;&#65533;&#65533;6&#65533;&#65533;&#65533;b&#65533;&#65533;&#65533;&#65533;Gf&#65533;&#65533;&#65533;V&#65533;&#65533;/l&#65533;o&#65533;&#65533; &#65533;&#801;z&#65533;&#65533;&#65533;&#65533;&#65533;
&#65533;&#65533;&#65533;#&#65533;&#65533;&#65533;=&#65533;&#65533;&#65533;[LE*l</A&#65533;&#1957;4&#65533;W3&#65533;9&#65533;~&#65533;&#65533;&#65533; ~&&#65533;&#65533;2&#65533;&#65533;&#65533;&#65533;&#65533;&#65533;S&#65533;*&#65533;C	O&#65533;&#65533;&#65533;4t&#65533;9&#65533;zu&#65533;i= &#65533;E&#65533;U&#65533;&#65533;b&#65533;&#65533;S l&#65533;(&#65533;&#65533;n&#65533;5&#65533;&#65533;&#65533;:Y&#65533;&#65533;&#65533;&#65533;&#65533;&#65533;&#65533;mf|&#65533;&#1743;&#65533;$&#65533;iU&#65533;	&#65533;&#65533;&#65533;c&#65533;&#65533;,TDq&#65533;h\&#65533;&#65533;&#65533;&#65533;&#65533;i6&#65533;;nt&#65533;9&#65533;y&#65533;&#65533;M&#65533;&#206;&#65533;&#1421;&#65533;m&#65533;b&#65533;&#65533;&#65533;8c:&#1317;&#65533;]0\&#65533;&#65533;&#65533;!&#65533;&#65533;&#65533;&#65533;73&#65533;&#65533;&#65533;p&#65533;&#65533;&#65533;=&#65533;&#65533;(23&#65533;&#65533;&#65533;>&#395;&#65533;&#65533; &#65533;&#65533;U	&#65533;! &#65533;&#65533;&#65533;H&#65533;4&#65533;&#65533;z&#65533;&#65533;+&#65533;I&#65533;W&#65533;s&#65533;&#65533;&#65533;(&#65533;1&#65533;w&#338;"}&#65533;&#65533;a$
h&#65533;&#65533;&#65533;V&#65533;j&#65533;&#974;rs&#65533;_&#65533;&#65533;6&#65533;&#65533;&#65533;;&#65533;&#65533;&#65533;@&#65533;04&#65533;&#65533;`&#65533;@&&#65533;aq&#65533;&#65533;&Lq
}Q&#65533;&#65533;&#65533; &#65533;qA&#65533;L&#65533;<&#65533;&#65533;/&#65533;@&#65533;Q~p0v&#65533;&#65533;(fB&#65533;u&&#65533;&#65533;Zb2V&#65533;0e2&#65533;e&#1654;&#704;4&#65533;|&#65533;z&#65533;z"&#65533;&#604;1&#65533;)fHtD&#65533;&#65533;f&#65533;&#65533;k&#65533;&#65533;G&#65533;&#65533;Y&#65533;i&#65533;M&#65533;&#65533;2&#65533;&#65533;L&#65533;hoj &#65533;(4&#65533;&#65533;&#65533;&#65533;&#65533;e4&#65533;X&#65533;&#65533;&#65533;%&#65533;&#65533;&#65533;,&#65533;&#65533;&#65533;	&#65533;@!( &#65533;&#65533;&#65533;&#65533;&#65533;&#65533;&#65533;qIY
&#65533;&#65533;&#1166;&#65533;a&#65533;&#65533;F-F%&#65533;&#65533;,&#65533;&#65533;&#65533;t&#65533;&#65533;r&#65533;&#65533;F$&#65533;P&#590;&#65533;&#65533;K&#65533;h&#65533;u
&#65533;&#65533;&#65533;&#65533;dB2&#65533;&#65533;&#65533;&#65533;&#65533;&&#65533;&#65533;&#65533;&#65533;L?X&#65533;&#65533;&#65533;
]&#65533;X1[&#65533;N&#65533;&#65533;*P{IT~&#65533;sRFH&#65533;WLN&#65533;&#489;&#388;*'A&#65533;3Q15&#65533;&#65533;&#65533;Xx(8&#65533;5DA&#65533;K&#65533;&#65533;&#65533;&#65533;&#65533;n6&#65533;&#65533;#&#65533;&#65533;+&#65533;,&#65533;WJA&#65533;&#65533;&#65533;G9&#65533;%]&#714;^&#65533;&#65533;&#65533;	&#65533;&#65533;c3&#65533;&#65533;\&#65533;:6TE."h&#65533;&#65533;"6&#65533;"*&#65533;&#65533;?a&#65533;&#65533;&#65533;&#65533;&#65533;9&#65533;
-&#65533;9&#65533;h&#65533;#&#65533;&#65533;hMz&#65533;.M'&#65533;h&{@&#65533;d&#65533;`&#65533;&#65533;Lg&#65533;$$&#65533;&#65533;8%&#65533;.Ag&#65533;&#65533;&#65533;4&#65533;-pmXT&#65533;Z@e-&#65533;3&#65533;y&#65533;.&#65533;&#65533;&#65533;\)3C&#65533;L&#65533;&#65533;&#65533;V,Q&#65533;4&#65533;{q*&#65533;&#22814;t&#65533;zV&#65533;$k&#65533;&#65533;k&#65533;&#65533;&#65533;&#65533;&#65533;&#65533;&#65533;Ak&#65533;y&#65533;"&#65533;	&#65533;Y]&#65533;P&#65533;O&#65533;&#65533;NC&#65533;&#65533;d&#65533;i&#65533;&#65533;&#65533;&4"&#65533;+&#65533;&#65533;&#65533;&#65533;&#65533;&#65533;&#65533;&#65533;c&#1589;:%t&#65533;1	K$&#65533;Y8<&#65533;&#65533;=&#65533;$LJR&#1298;V&#65533;^&#65533;${&#25656;O&#418;`h&#65533;-mg&#65533;&#65533;6&#65533;&#65533;&#65533;&#65533;d)+\&#65533;&#65533;&#65533;&#65533;r?W&#65533;&#65533;&#570;X&#65533;&#65533;T&#65533;&#65533;<&#65533;"&#65533;&#65533;&#204;r&#65533;&#47077;p7= +U&#65533;&#65533;*&#65533;vd&#65533;&#65533;&#65533;^R&#65533;&#65533;N&#65533;i*yo&#65533;&#65533;&#65533;fh&#65533;&#65533;&#65533;k&#65533;&#65533;&#65533;7A&#65533;w&#65533;K&#65533;$X6&#65533;&#65533;&#65533;b&#65533;"P&#65533;&#65533;&#65533;;&#65533;&#65533;,aoh&#65533;P&#65533;&#65533;0&#65533;&#65533; &#65533;L&#65533;4&#65533;&#65533;hM,R&#1348;&#65533;&#65533;'Fi&#65533;&#65533;q&#65533;&#65533;&#65533;S&#65533;&#65533; d<&#65533;&#65533;&#65533;&#65533;&#65533;&#65533;&#65533;k&#65533;&#65533;&#986;&#503;&#937;&#65533;w&#65533;c&#65533;&#65533;Z&#65533;W&#65533;R[&#65533;&#65533;0K&#65533;&#65533;T}2K&#65533;&#65533;&#799;&#65533;Mh&#65533;'X&#65533;[E&#65533;Z&#65533;&#65533;P3&#65533;H&#65533;lF&#65533;&#65533;&#65533;&#65533;&\&#65533;&#65533;&#65533;6&#1241;X&#65533;u/]&#65533;)&#65533;v&#65533;.&#65533;O&#65533;&#65533;&#65533;&#65533;&#65533;&#65533;:!R&#706;&#65533;&#65533;&#65533;xm&#65533;wq&#65533;&#65533;&#65533;S[84H&#65533;B&#65533;;0K'N&#65533;&#65533;.&#65533;&#65533;o &#65533;M&#65533;v&#65533;&#65533;ta&#65533;b&#216;&#1389;v5j&#65533;\&#65533;\&#65533;%[t&#65533;y&#65533;&#65533;Z&#65533;(v&#65533;z&#65533;&#65533;&#65533;.&#65533;&#65533;&#65533;s&#65533;&#65533;f;y&#65533;;&#65533;20&#65533;c-&#65533;&#65533;d&#65533;&#65533;Y&#65533;&#65533;t&#65533;&#65533;7U&#1138;5&#1116;&#65533;r+CW&#65533;o0&#65533;q&#65533;S&#65533;v&#65533;e<&#1313;&#65533;l+&#65533;&#65533;>&#65533;&#65533;-6&#65533;O&#65533;&#65533;s&#65533;\&#65533;&#65533;&#65533;e&#65533;;&#65533;&#65533;>dDY&#65533;&#1995;9F&#65533;&#65533;G\&#65533;&#65533;&#65533;&#65533;Ib&#65533;sZ&#65533;K&#65533;R5&#65533;X&3&#65533;&#65533;r&#65533;&#65533;7?ru&#65533;&#65533;&#65533;&#65533;=&#65533;&#65533;&#65533;OI&#65533;=&#65533;&#65533;_&#65533;&#65533;&#195;&#65533;&#65533;9o&#65533;&#65533;&#65533;&#65533;&#65533;gZ*&#65533;&#65533;.8&#65533;&#65533;2c&#65533;q&#65533;&#65533;]&#65533;vY}&#65533;&#65533;?&#65533;&#65533;q&#65533;E&#65533;&#65533;V&#65533;&#65533;[&#65533;&#65533;&#65533;&#65533;&#65533;&#65533;&#65533;=&#65533;-&#65533;&#65533;&#65533;&#65533;T&#65533;W9{&#65533;m&#65533;?&#65533;-&#65533;&#65533;&#65533;&#65533;u~&#65533;_&#65533;&#65533;8q!&#65533;[p&#65533;&#65533;{0&#65533;&#65533;7ZR_<&#65533;^&#65533;x&#65533;&#65533;x&#65533;&#65533;
q&#65533;&#65533;\&#65533;F&#65533;{&#65533;&#65533;y&#65533;&#65533;&#65533;V@&#65533;vX&#65533;w&#65533;0W&#65533;&k&#65533;x&#65533;67&#65533;^E)&#65533;&#65533;s?T|&#65533;f;&#65533;}%e&#65533;*&#65533;4&#65533;^&#65533;Z&#65533;|&#1254;th&#65533;m&#65533;~o@)&#65533;ut&#65533;V=%_&#65533;}&#65533;gW*&#65533;|&p}q&#65533;5&#65533;$g&#65533;&#65533;rd;&#65533;&#65533;}Qt ]`-Az&#65533;'&#65533;&#65533;`{&#65533;X1gd&#65533;U&#65533;6&#65533;;&#65533;@&#65533;VJ&#65533;4&#65533;[w%&#65533;&#65533;x&#65533;wq&#65533;'&#65533;&#65533;wx!Eq#&#65533;Q&#65533;7D&#65533;A&#65533;&	&#65533;yl&#65533;y&#65533;x&#65533;&#65533;&#65533; &#65533;&#65533;&#65533;&#392;P&#65533;H&#65533;&&#65533;&#65533;&#65533;WrwG&#65533;)&#65533;F&#1538;&#1060;&#65533;9&#65533;{U&#1353;&#65533;&#65533;dO&#195;F&#65533;=5&#65533;m&#65533;&|&#65533;&#65533;q&#65533;5&#65533;&#65533;L&#1239;;&#65533;&#65533;`&#65533;LU&#65533;|,&#65533;>&#65533;&#65533;uD&#65533;uZGKK&#65533;&#65533;r&#65533;-js&#65533;Tq3&#65533;m&#65533;uz&#65533;&#389;&#65533;&#65533;P&#65533;&#65533;&#65533;UgHp/xU&#65533;&#65533;3&#65533;&#65533;&#65533;gbx&#65533;)u&#65533;h	&#65533;i"&#65533;&#65533;&#65533;&#65533;x&#65533;&#65533;'&#65533;&#65533;&#65533;&#65533;h&#65533;&#65533;&#65533; &#65533;&#65533;-&#65533;&#65533;S&#65533;(H &#65533;?&#65533;H&#65533;&#65533;;&#65533;&#835;*&#65533;Q]>GLO&#65533;zB{,x<&#451;=&#65533;&#65533;&#65533;,&#65533;&#65533;22&#65533;&#65533;Rt&#65533;(^&#65533;&#65533;M&#65533;v&#65533;21 &#65533;|&#65533;X}J8&#65533;u&#65533;Ih}Gh>sg&#65533;"&#65533;&#65533;G0_&#65533;&#65533;_&#65533;5}rgk&#65533;h&#65533;$k&#65533;0 &#65533;&#65533;*-&#65533;Y&#65533;vr?&#65533;&#65533;&#65533;9&#65533;G&{h&#65533;&#65533;&#65533;7 j&#65533;X&#65533;u&#33684;&#1287;&#65533;&#65533;&#65533;.&#65533;f:/&#65533;(i&#65533;&#65533;&#65533;8&#65533;&#65533;y&#65533;x#&#65533;v@&#65533;&#65533;X&#65533;&#65533;&#65533;h{&#65533;&#65533;&#65533;&#65533;X7&#65533;&#65533;&#65533;b&#65533;D;d\&#65533;&#65533;Ms&#65533;BQV&#65533;4&#65533;&#65533;&#65533;fT)&#65533;|&#65533;&#65533;&#65533;&#65533;*V&_&#65533;&#65533;w&#388;&#65533;9&#65533;&#65533;Q&#65533;&#65533;Wf[&#65533;?&#65533;Vv&#65533;&#65533;&#65533;&#65533;%9D&#65533;&#65533;f&#65533;&#65533;!&#65533;CG&#65533;&#65533;(&#65533;a&#534;m&#65533;h &#65533;&#65533;
&#19982;\YR&#65533;&#65533;v(j^&#65533;&#65533;&#36366;&#65533;&#65533;;&#65533;X&#65533;&#65533;j1&#65533;&#65533;j&#65533;&#65533;kI&#65533;s&#65533;aP&#65533;Amx&#65533;&#65533;a&#65533;7yis&#65533;&#65533;|&#65533;&#65533;V&#65533;l&#65533;&#65533;e&#65533;9L/h+1&#65533;2E&#65533;\n&#65533;RA=&#65533;&#65533;&#65533;&#65533;M&#65533;5&#65533;&#1098;5H+&#65533;}&#65533;X0&#65533;l&#65533;i&#65533;&#65533;&#65533;.&#65533;u&#65533;&#65533;9&#65533;v&#65533;f`&#65533;&#65533;c&#65533;<&#65533;Y;
VY&#65533;R&#65533;I&#1158;&#65533;&#65533;S&#65533;(s&#65533;&#65533;?&#65533;&#65533;&#281;&#65533;&#65533;&#65533;&#65533;&#65533;&#1628;i&#65533;&#65533;Y&#65533;^&#65533;L 0'&#65533;&#65533;&#65533;*&#408;&#65533;G0&#65533;&#1373;&#65533;	&#65533;:Z&#65533;&#65533;X&#65533;T&#65533;&#65533;V&#65533;&#65533;&#65533;&#65533;#.&#65533;$&#65533;ry&#65533;&#65533;]&#65533;&#65533;_=&#65533;2}Y&#65533;&#65533;&#65533;d&#65533;&#65533;&#65533;lk&#65533;z&#65533;&#65533;&#65533;XE&#65533;&#65533;&#65533;&#65533;&#65533;&#65533;u&#65533;St|
&#65533;M&#65533;&#391;&#65533;&#65533;&#1248;|&#65533;&#65533;&#65533;7&#65533;YG]&#65533;yW&#65533;&#65533;&#65533;{5&#1092;&#65533;&#289;&#65533;&#65533;[u?R&#65533;&#65533;&#65533;GzZDs&#65533;-&&#65533;$n&#65533;-]J&#65533;&#65533;y&#65533;kps&#65533;&#65533;@YZ&#65533;^&#65533;gI&#65533;J:&#65533;H&#65533;&#65533;@zb&#65533;	&#65533;&#65533;&#612;cY&#65533;&#65533;a&#65533;&#65533;&#65533;&#3692;&#65533;&#549;&#65533;&#65533;&#65533;m&#65533;(&#65533;"<Ec &#65533;79&#65533;E	&#65533;>	&#65533;2&#65533;&#65533;3&#822;D&#65533;)&#65533;&#65533;Hn&#65533;&#65533;sp~c&#65533;&#65533;[t; U&#65533;MJ&#65533;&#65533;&#65533;'UwF&#65533;6G&#65533;}
&#65533;&#65533;&#65533;H&#65533;f>G&#65533;&#65533;&#65533;N&#65533;dF,&#65533;y!O5&#65533;}{Q&#65533;O0&#65533;&#65533;&#1225;n_~&#65533;&#65533;&#1082;&#65533;&#65533;(&#65533;&#65533;C&#65533;M&#65533;&#65533;&#65533;J&#65533;W&#675;TY&#65533;&#65533;&#405;&#65533;9&#65533;*[&#65533;&#65533;z&#65533;&#154;&#65533;K&#65533;Z&#65533;&#65533;&#65533;&#65533;&#541;0&#65533;#&#1521;>[&#65533;?&#47911;&#65533;#d:&#65533;&#65533;,&#65533;&#65533;a5k u\wfe&#65533;&#65533;,&#65533;&#65533;&#65533;A&#65533;
4&#65533;
O&#65533;&#65533;&#65533;l&#65533;&#65533;&#65533;y&#65533;d&#65533;A+EDU:&#65533;&#65533;J&#367;&#65533;&#487;]&#65533;&#65533;r&#65533;<w&#65533;&#65533;&#65533;&#65533;}&#65533;9&#65533;&#65533;nn&#65533;&#65533;e&#65533;&#65533;&#65533;%L&#65533;&#65533;PFpu&#65533;&#65533;&#65533;A+&#65533;&#65533;
&#65533;&#65533;&#65533;&#65533;z&#65533;&#65533;&#65533;&#65533;G&#65533;&#65533;&#65533;&#65533;&#65533;0C&#690;&#65533;&#65533;&#65533;2&#761;0P0=&#65533;&#65533;e&#65533;b&#65533;&#65533;&#65533;&#618;&#65533;<&#65533;&#65533;+&#65533;&#65533;*k&#65533;:&#65533;0&#65533;&#1678;@&#65533;&#65533;3AP&#65533;|&#65533;&#65533;&#65533;9&#65533;]&#65533;\&#65533;&#65533;m&#211;<&#65533;{&#65533;lZ&#65533;a[e&#819;&#65533;&#65533;u&#65533;Y=&#65533;y&#65533;&#65533;&#65533;<&#65533;&#65533;&#65533;&#65533;&#65533;&#65533;&#65533;&#65533;+&#65533;&#65533;s;&#65533;&#65533;v&#1042;&#65533;&#65533;j&#65533;4!&#65533;&#65533;&#65533;{&#65533;&#65533;d&#65533;zK&#65533;&#65533;uj&#65533;&#65533;&#65533;&#65533;[&#65533;S&#65533;&#65533;6&#65533;{&#65533;&#65533;&#65533;&#65533;&#65533;&#65533;+03&#65533;6[j&#65533;&#698;&#65533;&#3377;&#65533; &#65533;&#65533;\:o&#65533;m &#65533;&#65533;E+&#65533;C&#65533;&#65533;YP&#65533;7&#65533;&#65533;&#65533;^k&#65533;3{CH],h&#65533;m&#65533;&#65533;&#65533;H&#65533;&#65533;&#65533;&#65533;&#65533;&#65533;)&#65533;rl&#598;&#65533;&#65533;&#65533;*Lm&#65533;7p;&#65533;&#65533;;&#65533;&#65533;)&#65533;&#65533;&#65533;&#759;g&#279;[&#65533;&#65533;&#65533;C&#65533;&#65533;&#65533;J&#65533;&#65533;b&#65533;k&#65533;&#65533;&#65533;&#65533;&#65533;b&#65533;&#65533;&#65533;;&#65533;&#65533;&#65533;&#65533;&#65533;&#65533;&#65533;&#65533;&#65533;j&#65533;&#65533;&#65533;&#65533;&#65533;&#65533;n&#65533;&#65533;&#65533;&#65533;&#65533;&#65533;&#65533;O&#65533;&#65533;d2&#65533;&#65533;+<&#65533;<&#385;<&#65533;n&#65533;>TB&#65533; mS&#65533;!q, &#65533;&#65533;&#65533;ugQ &#65533;&#65533;0&#65533;;&#65533;X&#65533;&#65533;&#65533;&#65533;&#65533;&#65533;&#65533;m&#65533;&#65533;{&#65533;Ur&#65533;&#65533;&#65533;h&#65533;zhU&#65533;&#65533;&#65533;&#65533;UEhf&#65533;'&#65533;&#65533;^&#65533;JhzLh&#65533;&#65533; &#65533;	&#65533;&#65533;&#65533;&#65533;bd&#65533;'&#65533;c&#1481;&#65533;T/@&#65533;^O!&#65533;&#65533;c_i&#65533; &#65533;,&#65533;&#65533;&#65533;&#65533;`&#65533;=j&#65533;4&#65533;&#414;&#718;&#65533;&#65533;a&#65533;K&#65533;tl&#475;&#65533;&#65533;\&#265;&#250;&#65533;&#65533;,&#65533;&#1084;&#65533;lHdzuQwu&#65533;&#65533;&#65533;&#65533;&#65533;&#65533;&#65533;&#65533;L\^e&#222;<&#65533;&#65533;\&#65533;&#65533;&#65533;&#65533;&#65533;)&#1667;&#65533;2>&#65533;&#65533;&#1445;d&#65533;&#65533;v[|N&#65533;tD#&#65533;&#65533;R+&#65533;$&#65533;kV*l&#65533;&#65533;w&#65533;&#1106;*&#65533;&#65533;&#65533;4IFSOt&#65533;&#65533;&#65533;{&#65533;&#65533;9&#65533;]&#481;&#65533;L&#65533;&#65533;R&#65533;<&#65533;&#65533;&#65533;&#65533;(&#65533;b&#65533;&#65533;Z&#954;*&#65533;&#65533;&#65533;&#65533;&#1980;&#65533;&#65533;&#65533;B=&#938;k&#65533;*&;&#65533;&#65533;&#65533;4&#65533;&#65533;&#65533;&#996;&#65533;
&#65533;?&#65533;i&#65533;|&#65533;*&#65533;=&#65533;bu&#65533;&#65533;&#65533;0&#65533;&#65533;M|&#65533;&#65533;a&#65533;&#65533;AeI&#65533;*CwW&#65533;R^&#65533;&#1384;&#65533;&#65533;&#65533;&#1236;N&#65533;&#135;&#65533;L&#65533;&#65533;Khu&#65533;"P#&#65533;&#1087;T&#65533;&#65533;&#65533;%&#65533;&#65533;W&#65533;&#65533;w6&#65533;&&#65533;&#65533;-,&#65533;&#65533;&#65533;&#65533;&#65533;N&#65533;&#1318;D&#65533;)&#65533;&#1244;&#65533;&#65533;Z	&#65533;@M&#65533;7@9&#65533;&#65533;&#65533;&#65533;&#65533;&#496;&#65533;&#65533;&#65533;;&#65533;\&#65533;5m&#1623;=&#517;&#65533;&#65533;&#65533;t&#65533;&#65533;&#65533;)&#65533;f)&#65533; j&#65533;&#65533;U&#65533;&#65533;d&#1909;/=&#65533;1&#1833;V!&#65533;&#65533;	&#65533;&#65533;&#1161;&#65533;{&#65533;&#65533;&]&#65533;&#65533;q&#65533;x&#65533;&#65533;&#65533;&#65533;U]n|&#65533;&#65533;&#65533;F&#65533;O&#65533;&#65533;K(5&#65533;]+&#781;=&#65533;9c&#65533;<&#65533;&#65533;]!&#1264;=&#65533;&#65533;&#65533;&#65533;&#65533;q&#65533;&#65533;&#65533;;}&#65533;>&#1314;&#499;&#65533;&#1233;&#65533;&#65533;FK&#952;k\&#65533;&#65533;&#65533;&#65533;&#1175;&#65533;t&#994;9e&#65533;&#65533;}&#65533;- &#65533;&#1181;&#65533;<W&#221;&#65533;&#65533;~N&#65533;&#65533;&#65533;C{Y&#65533;&#65533;&#65533;tV&#65533;&#65533;C|`=&#65533;Fw&#65533;*y&#65533;s&#65533;&#65533;r&#65533;}&#65533;-&#65533;X&#65533;&#65533;&#65533;&#65533;\&#65533;&#65533;&#65533;fC&#65533;&#65533;N&#65533;-&#65533;L&#65533;>n6@&#65533;&#65533;&#65533;&#65533;&#65533;&#65533;]&#65533;m&#65533;a.+&#65533;&#65533;m&#65533;C&#65533;&#65533;l&#65533;&#65533;&#65533;&#22203;xL&#65533;&#65533;$ly\&#65533;&#65533;&#65533;&#65533;L&#65533;&#65533;j.&#435;m&#65533;&#1598;&#65533;Q&#65533;Fx9&#65533;&#65533;&#65533;L&#65533;&#65533;&#65533;&#65533;&#65533;&#65533;&#65533;&#65533;&#65533;&#65533;zn&#1472;&#65533;&#65533;WA&#65533;m&#65533;K&#65533;M&#65533;wKl&#65533;mSi&#65533;&#1177;LL&#65533;v&#65533;VE&#65533;6~&#13338;&#65533;&#65533;&#65533;&#65533;&#65533;W(&#65533;&#65533;3&#65533;v&#65533;&#65533;&#1568;9&#65533;W&#65533;3l'ON&#65533;&#65533;I&#65533;_&#65533;&#65533;&#65533;&#65533;&#65533;&#65533;&#65533;`&#65533;&#65533;U&#65533;&#48697;U.&#65533;&#65533;{&#65533;,&#65533;&#65533;g&#65533;
&#65533;&#65533;k&#65533;&#65533;%&#65533;&#65533;&#65533;=&#65533;&#65533;&#65533; ^u)LN&#65533;&#65533;&#65533;	&#65533;~&#1205;&#65533;&#65533;F&#65533;L&#65533;&#65533;&#65533;N&#65533;&#65533;~&#65533;&#530;,>&#65533;NW.<&#65533;&#294;&#65533;H&#65533;1R&#65533;m&#65533;Iv=4&#65533;<B[$&#65533;&#65533;&#1710;&#65533;l&#65533;>&#65533;{>&#65533;&#65533;{&#65533;&#65533;&#1629;&#65533;&#65533;&#65533;&#65533;&#65533;&#65533;?&#65533;H&#65533;&#65533;/&#65533;&#65533;&#65533;&#65533;&#65533;d&#65533;&#65533;N&#65533;&#65533;&#65533;&#65533;&#494;2&#65533;&#65533;*&#65533;&#65533;&#1131;&#65533;&#65533;&#65533;&#65533;&#65533;7&#333;&#65533;&#65533;&#65533;&#65533;L&#65533;&#65533;I&#65533;9&#65533;&#65533;&#65533;&#65533;0&#65533;&#65533;p&#65533;w&#1973;&#65533;&#65533;&#65533;:&#65533;&#65533;1&#65533;&#65533;/&#65533;&#65533;&#65533;&#65533;&#1220;&#65533;&#65533;}&#65533;&#65533;&#65533;&#65533;&#411;&#65533;&#65533;&#65533;&#65533;&#65533;^&#65533;H&#65533;&#65533;s^&#65533;H&#65533;v&#65533;&#65533;P~&#65533;&#65533;;&#65533;&#65533;&#65533;&#65533;&#65533;bV>&#65533; &#65533;&#51837;&#65533;	&#65533;&#65533;r&#65533;&#65533;_0&#1220; &#65533;&#65533;&#65533;,F]QS&#65533;&#65533;&#65533;&#65533;&#65533;&#65533;(*&#65533;&#301;&#65533;7&#998;i=&#65533;6nOo&#65533;&#65533;&#65533;:/&#65533;Kt,l&#65533;=&#65533;&#65533;&#65533;&#65533;&#65533;4P&#65533;&#952;&#65533;&#65533;d&#65533;&#65533;&#65533;&#65533;T[!7&#65533;&#65533;P&#65533;&#65533;&#65533;&#14846;&#65533;L&#65533;&#65533;t&#65533;&#65533;`&#65533;ojl_&#65533;&#65533;j&#65533;&#65533;Of&#65533;&#65533;&#65533;&#1550;S&#65533;C&#65533;&#65533;z&#65533;>J&#65533;s?&#65533;^O~&#65533;&#65533;]&#186;&#65533;{&#65533;&#65533;}&#65533;&#63228;X&#65533;&#65533;_&#65533;%H&#65533;&#65533;&#65533;&#65533;.e&#65533;w&#65533;&#65533;&#65533;	&#65533;&#65533;l&#65533;&#65533;}=,3&#65533;&#65533;&#65533;.&#65533;q&#65533;&#65533;!&#65533;&#65533;&#65533;&#65533;&#65533;&#65533;>bl&#65533;&#65533;&#65533;j&#65533;a&#65533;&#65533;&#65533; Y&#65533; &#65533;&#65533;&#65533;a
]&#65533;9 &#65533;&#65533;&#65533;&#65533;&#65533;	%`&#65533;&#65533;&#65533;&#65533;&#65533;&#65533;&#65533;&#65533;&#65533;&#65533;&#65533;&#65533;&#65533;Z&#65533;}V&#65533;&#65533;Ss0L7"&#65533;&#65533;&#65533;&#65533;&#65533;O&#65533;&#65533;&#65533;&#65533;&#65533;&#65533;&#65533;&#65533;&#65533;&#65533;&#65533;&#65533;&#65533; &#65533;s&#65533;&#65533;&#65533;=se&#65533;q3&#65533;&#65533;&#65533;&#65533;&#65533;&#65533;&#65533;&#65533;e'&#65533;<&#65533;2&#65533;I&#65533;&#65533;&#65533;$J&#65533;P&#65533;&#65533;!&#65533;
&#65533;E&#65533;&#512;G&#331;&#65533;&#65533;0R&#65533;H&#65533;bG&#65533;;&#65533;&#65533;D&#65533;SDGu&#65533;l&#65533;&#65533;&#65533;&#279;&#65533;<r&#65533;(&#65533;&#1256;&#65533;rZ>|2&#65533;ON#&#65533;^&#65533;h&#65533;"&#65533;&#65533;&#65533;&#1120;JAB&#65533;&#65533;&#65533;S&#65533;1&#65533;b&#65533;4&#65533;T(R&#65533;&#65533;&#65533;&#65533;	&#65533;&#65533;|&#65533;&#1062;]&#65533;&#65533;&#65533;/_H&#65533;C@&#65533;&#1779;&#65533;$&#65533;E&#46509;&#65533;&#1917;&#1166;&#65533;7&#65533;&#65533;&#65533;&#65533;&#65533;	&#65533;&&#65533;[&#65533;&#65533;&#65533;J&#65533;&#65533;&#65533;&#65533;&#65533;&#65533;4&#65533;&#65533;0&#65533;&#65533;A&#65533;n&#65533; &#65533;&&#1624;&#65533;G&#65533;&#65533;8t5D&#65533;&#65533;&#65533;&#65533;&#65533;dIIUyN&#65533;&#65533;&#65533;&#65533;&#65533;&#2025;i&#65533;&#65533;9&#65533;&#65533;&#65533;&#65533;&#65533;t&#65533;&#65533;@&#65533;PSD&#65533;&#65533;~&#65533;2&#65533;R&#65533;&#65533;=&#1693;w&#65533;&#65533;+iM	tbq&#65533;&#65533;&#65533;&#1516;(	&#65533;&#65533;&#65533;'&#65533;wcyn&#65533;o&#65533;&#65533;&#65533;&#65533;&#65533;&#65533;$&#65533;_&#65533;&#65533;&#65533;&#65533;~&#1096;cb&#65533;)&#384;&#65533;&#65533;&#65533;[&#65533;&#65533;&#65533;&#65533;miPr,)&#65533;&#65533;&MUBP!Gp&#348;i&#65533;&#65533;&#65533;t&#65533;	7&#65533;WB&#65533;&#65533;t&#65533;i&#65533;i&#65533;&#65533;6&#65533;J&#65533;&#65533;&#65533;&#65533;F&#65533;(#y=&#65533;&#65533;\l&#65533;Pcu?^Wr&#65533;5&#65533;HT&#65533;e&#65533;&#65533;fWu'&#65533;&#65533; r&#65533;%(7&#65533;v&#1673;&#65533;&#65533;&#65533;*Nhf|_&#65533;E&#65533;a&#65533;~&#65533;&#65533; &#65533;&#65533;:S&#65533;m&#65533; &#65533;&#65533;&#16659;N9&#65533;&#65533;&#13827;ez&[&#65533;y&#65533;&#65533;&#65533;XU&#65533;Hl&#1592;ci$v&#65533;bk&#65533;&#65533;&#65533;s-&#65533;&#65533;d&#65533;&#65533;T&#65533;R&#65533;)9&#65533;A&#65533;&#65533;!&#65533;,y&#65533;&#65533;j#E+Y&#65533;&#65533;&#65533;W)u&#1197;C&#65533;V&#65533;&&#65533;T&#65533;^&#65533;&#65533;u&#65533;&#65533;v&#65533;Zm`&#65533;&#42646;e&#10145;&#65533;BVE/&#65533;&#65533;5l&#65533;&#65533;&#65533;&#65533;&#521;N&#65533;&#65533;y'`|mC&#1537;&#65533;&#65533;iNa&#65533;5H&#33020;T{&#65533;||&#65533;@&#65533;&#65533;2&#65533;&#65533;TRq&#65533;&#65533;V&#65533;&#65533;x)&#65533;?&#65533;i&#65533;&#977;&#65533;tG&#65533;&#65533;RLR&#65533;&#65533;A&#65533;&#65533;qM]&#65533;&#65533;&#65533;&#65533;&#65533;&#65533;z$&#65533;ta&#65533;&#65533;J&#65533;h&#65533;&#65533;&#65533;&#65533;A&#65533;+&#65533;&#824;^9&#65533;&#65533;bT&#65533;z
G[d&#65533;g&#65533;&#65533;&#65533;
M&#65533;&#65533;&#65533;&#65533;M&#65533;L7&#65533;&#65533;&#65533;&#65533;z{n&#65533;P&#65533;&#65533;Nq&#53163;u&#65533;&#65533;u&#65533;&#65533;&#65533;&#65533;&#65533;y&#65533;&#65533;&#65533;S$b&#65533;&#65533;m&#65533;&#65533;&#65533;p&#65533;Tm]&#65533;&#65533;D&#65533;$&#1517;&#65533;1&#65533;&#65533;&#65075;q&#65533;&#65533;&#65533;B&#65533;&#65533;j&#65533;&#65533;]&#65533;%8~&#65533;&#65533;&#65533;27:&#65533;vmAl&#65533;&#65533;&#65533;&#65533;Z&#65533;&#65533;&#65533;&#65533;_&#65533;N&#65533;,&#65533;&#65533;&#1645;&#65533;&#65533;&#65533;]S&#65533;nN`Qsuaj&#65533;&#65533;b&#65533;&#65533;[&#65533;&#65533;&#65533;Z&#65533;J?&#65533;&#65533;&#65533;&#65533;(zy&#65533;q&#65533;&#1910;&#65533;&#65533;7b&#232;&#19075;&#65533;&#65533;&#65533;1&#65533;&#65533;&#65533;,)L&#65533;&#65533;&#65533;?&#65533;&#65533;&#65533;&#2001;g&#65533;&#65533;&#65533;3&#65533;&#65533;	v&#65533;n.&#65533;&#65533;ik&#65533;&#65533;&#65533;&#65533;"k&#65533;&#65533;u&#65533;&#65533;&#65533;&#65533;T&#65533;&#65533;i&#65533;&#65533;A&#65533;&#65533;&#65533;s&#65533;&#65533;[t&#65533;&#65533;(&#65533;&#65533;Y0w&#65533;&#65533;]| /_&#65533;&#65533; 0&#65533;&#65533;`!x &#65533;(&#65533;&#36432;&#65533;&#65533;&#65533;Mfx&#65533;U&#65533;oTU&#65533;&#65533;&#65533;&#204;u&#65533;'7&#65533;&#65533;&#65533;tX&#65533;&#65533;1)7Q&#65533;&#13093;&#65533;&#65533;&#65533;-fE&#65533;_&#65533;*&#65533;&#65533;&#65533;e&#65533;&#65533;sEY&#65533;&#65533;n&#65533;&#65533;x&#65533;&#65533;&#65533;R&#1217;&#65533;&#65533;&#65533;EP&#53907;&#65533;('3NCim&#65533;&#65533;&#65533;&#65533;qp&#65533;w`&#65533; &#65533;&#65533;	&#781;&#65533;_u&#65533;C&#65533;&#65533;&#65533;&#65533;&#65533;L&#65533;d&#65533;&#65533;&#65533;7&#65533;K^S&#65533;&#65533;&#65533;&#65533;U&#65533;&#65533;&#65533;&#65533;&#1528;I>1&#65533;&#65533;&#65533;!J)&#65533;&#65533;o)[&#65533;%&#65533;&#65533;&#65533;&#65533;&#65533;&#65533;(X&#65533;N&#65533;&#65533;b&#65533;-j1*@3Z&#65533;&#65533;G&#65533;+&#65533;V&#1210;G6&#65533;&#65533;ue&#65533;&#65533;&#65533;&#65533;X5&#65533;Y0k&#65533;*&#65533;&#65533;&#65533;K^z&#65533;&#65533;:a+G8EBq-'&#65533;&#65533;&#65533;EU&#65533;&#65533;&#1697;&#65533;&#1936;&#65533;N&#65533;a&#65533;c&#65533;[g&#65533;X&#65533;G&#65533;&#65533;JG&#65533;&#65533;I&#65533;'&#65533;r&#65533;(&#65533;&#65533;&#65533;6&#65533;3[^ha&#65533; &#65533;.&#65533;94&#65533;.&#65533;g&#65533;&#65533;&#65533;&#65533;&#65533;h&#65533;b&#65533;i&#65533;&#65533;&#65533;3&#65533;y vt&#54013;&#65533;>@R'&#65533;&#65533;&#65533;P6&#65533;M&#65533;%&#65533;&#1988;&#65533;&#65533;&#65533;+[=e&#65533;&#65533;%&#65533;&#65533;&&#65533;w&#65533;$&#65533;a&#65533;&#65533;&#65533;&#964;&#65533;T&#65533;&#65533;eD&#65533;D3R&#65533;&#65533;l&#65533;&#65533;'&#65533;\&#65533;CC&#65533;&#65533;&#65533;&#65533;Ms&#65533;&#65533;&#1993;&#65533;&#65533;&#65533;&#65533;&#65533;&#65533;P&#65533;&#65533;aw&#65533;hE&#65533;F&#65533;&#65533;&#65533;&#65533;i&#65533;K6&#65533;i&#65533;&#65533;+H&#65533;
&#65533;&#65533;&#65533;C&#65533;+J!0&#65533;&#65533;5y.E&#65533;,C6N.&#65533;&#65533;C&#65533;dN%X &#65533;&#65533;&#65533;&#65533;5&#65533;&#65533;&#65533;&#65533;&#591;&#65533;/&#65533;ekb@&#65533;&#65533;>&#65533;&#65533; s&#65533;3%&#65533;$&#65533;~&#65533;S~O&#65533;"g&#65533;*&#65533;&#65533;&#65533;&#65533;{&#65533;%`W&#65533;&#65533;&#1488;S&#65533;&#65533;z&#65533;Z&#65533;Ab&#65533;u&#65533;&#65533;&#65533;&#65533;&#65533;\&#65533;J&#65533;J&#65533;&#65533;&#65533;&#65533;`S&#65533;&#65533;&#65533;x&#65533;d)l+&#898;q&#1521;^&#65533;HQ&#65533;&#65533;&#65533;&#65533;n&#65533;,z&#65533;&#65533;&#65533;&#65533;&#65533;&#65533;$X&#65533;89&#65533;&#65533;&#65533;WO&#65533;IZ&#65533;&#65533;&#65533;&#65533;&#65533;&#65533;NjM;U&#65533;&#338;&#65533;X=&#65533;&#65533;06^&#65533;&#65533;&#65533; |&#65533;oU&#65533;Q&#65533;&#65533;-&#65533;&#65533;&#65533;a<&#65533;`Xkn4#>tP&#65533;&#65533;&#65533;p&#65533;l&#65533;&#65533;&#65533;&#65533;&#65533;n+&#65533;&#65533;&#65533;&#65533;&#65533;!ksG&#65533;&#65533;<U&#65533;&#65533;&#65533;?>o{&#65533;,d&#65533;z&#65533;&#65533;&#65533;&#1033;@&#65533;!&#65533;&#65533;&#65533;<&#65533;/&#65533;&#65533;Y9`w&#65533;&#65533;ur &#65533;&#65533;Y&#65533;~&#65533;&#65533;&#65533;K&#65533;&#65533;&#65533;&#65533;Ew>>kq7&#65533;f7:&#1528;&#732; 7&#65533;&#65533;&#7750;&#65533;&#65533;&#65533;E5&#65533;&#65533;k&#65533;Y-\ i&#65533;}&#65533;&#65533;g
	z?&#65533;1&#65533;O8X&#65533;&#65533;W&#65533;	X&#65533;ba&#65533;1&#65533;t&#65533;9Zt@d&#65533;z&#65533;&#65533;&#65533;a&#65533;^&#1787;&#65533;d&#65533;&#8409;+&#65533;[&#65533;&#65533;&#65533;V&#65533;&#65533;&#65533;[&#13322;&#65533;E&#65533;.&#65533;&#65533;&#65533;&#65533;&#65533;d&#65533;&#65533;X&#782;-&#65533;B&#65533;R&#65533;b&#65533;X&#65533;{&&#65533;&#65533;&#65533;.-Apn35&#65533;&#65533;\4&#1977;&#65533;&#65533;L\Q&#65533;&#65533;2&#65533;&#60703;o&#65533;m&#65533;&#65533;&#65533;@H&#65533;&#65533;&#65533;&#65533;-3z&#1383;&#65533;&#65533;&#65533; S&#65533;.&#65533;&#65533;&#65533;&#65533;qw\&#65533;
&#65533;&#65533;&#65533;7&#65533;N&#65533;&#65533;&#65533;&#1523;&#65533;/&#65533;&#65533;&#65533;N&#65533;
&#65533;&#625;FJ&#65533;&#65533;&#65533;G&#65533;R<&#65533;&#65533;*%_&#65533;28&#65533;}>&#65533;g&#65533;f&#65533;,&#65533;&#65533;~&#65533;&#65533;&#65533;W&#65533;a&#65533;q]&#1526;&#65533;(&#65533;&#65533;8.&#65533;K&#1047;&#65533;&#65533;'&#65533;b&#65533;#WW&#65533;B&#65533;&#65533;{I&#65533;D&#65533;p&#1888;&#65533;&#65533;&#65533;&#2013;&#65533;&#65533;&#65533;&#65533;=P&#65533;qL&#65533;|cL&#65533;79&#65533;&#65533;@&#65533;\&#65533;&#65533;&2&#65533;~&#131;|/g`&#65533;!&#65533;[M&#65533;&#65533;p&#65533;&#65533;?&#65533;8&#65533;&#65533;X&#65533;&#65533;><&#65533;&#65533;X&#65533;&#65533;8#!z&#65533;&#65533;%&#65533;&#65533;&#65533;U&#65533;tE&#65533;&#65533;&#65533;&#65533;&#65533;&#65533;i&#65533;q&#65533;&#65533;&#65533;&#65533;&bb&#65533;&#65533;y&#65533;&#65533;&#65533;&#65533;&#65533;&#65533;<&#1917;F&#65533;.&#65533;-&#65533;s&#65533; )Pz&#65533;'&#65533;h&#65533;}&#65533;P_&#65533;&#65533;&#65533;&#65533;&#65533;&#65533;&#1770;&#65533;S&#65533;!Qs&#65533;E&#65533;&#65533;&#65533;7&#65533;.p&#65533;>&#65533;d'&#65533;&#65533;&#65533;&#65533;$K&#65533;&#65533;p7&#65533;&#65533;&#65533;&#65533;$&#65533;&#65533;&#65533;+&#65533;&#65533;&#65533;3>&#65533;}&#65533;=&#767;&#65533;&#1993;&#65533;&#65533;&#65533;&#65533;&#65533;&#65533;?O&#65533;&#1167;s&#65533;6&#685;FgC&#65533;&#65533;&#65533;O.4&#65533;u&#1589;&#65533;C&#65533;
&#65533;6h&#65533;7x&#65533;s&#65533;7|&#65533;7vBgh 7,Z&#65533;7&#65533;5l8vR&#65533;]6fuU&#65533;u&#65533;&#65533;{ &#65533;{'&#65533;&#65533;]&#65533;b&#65533;&#65533;y&#65533;v&#65533;&#65533;&#65533;|J2C]@D&#65533;&#65533;j&#65533;WTV&#65533;j&#65533;u}W&#65533;&#65533;J&#65533;2Z&|&#65533;&#65533;&#65533;E-&#65533;sD&#65533;|&#65533;&#65533;s6&#259;j&#65533;r,&#65533;r&#65533;'&#65533;&#65533;g&#65533; yb&#65533;gW z&#65533;b&#1522;&#65533;U&#65533;hl&#487;^b|b&#65533;&#65533;&#65533;5&#65533;&#65533;e8&#65533;r&#65533;_&#1413;n&#65533;&#448;D&#65533;&#65533;8u}&#28779;"&#65533;&#65533;{<&#65533;&#65533;&#65533;n&#65533;&#65533;/lx&#65533;g&#512;y|u&#65533;8&#65533;s31&#65533;}2&#65533;km&#65533;pL&#65533;>&#65533;&#451;M&#65533;hu&#65533;&#65533;Z&#65533;&#65533;&#65533;&#65533;$8&#65533;d&#65533;b&#65533;F:F&#65533;z&#1028;&#65533;tKht&#65533;&#65533;dXlc&#65533;gf(a&#65533;DPH	dy&#65533;wsV&#65533;&#65533;xX8.&#424;@&#65533;8s]xW_&#65533;c"&#65533;dh~&#65533;&#1480;&#47558;&#1672;&#65533;$&#65533;&#65533;&#65533;i&#65533;&#65533;6&#65533;?&#1418;-&#65533;&#65533;t&#65533;&#65533;7&#65533;h&#65533;]uT'iUG&#65533;&#65533;&#65533;{
S&#65533;*{&#65533;H@&#65533;'&#65533;&#65533;&#1544;=71@O&#65533;&#65533;&#65533;U&#65533;&#65533;ge&#65533;&#65533;Z&#65533;&#65533;&#65533;&#65533;&#65533;&#65533;M&#65533;v&#65533;&#65533;B&#65533;dish?8&#65533;&#65533;^&#65533;h&#65533;(a&#65533;&#65533;&#65533;^W&#65533;@&#65533;{&#65533;&#65533;*&#65533;b|&#65533;0M&#65533;2&#65533; 5&#65533; R&#65533;@&#664;Z&#65533;&#65533;&#65533;&#65533;\=&#65533;a&#904;V&#65533; &#65533;&#65533;&#65533;y&#65533;&#65533;{&#65533;w&#65533;&#65533;&#65533;)H&#65533;&#65533;w~&#65533;&#65533;h&#65533;W&#65533;&#65533;&yX;&#65533;zY&#65533;&#65533;&#65533;p&#65533;&#34063;&#65533;&#65533;Fi&#65533;&#65533;`&#65533;&#65533;D&#65533;B&#65533;&#65533;z&#65533;&#65533;Qj &#65533;&#65533;(&#65533;&#65533;&#65533;v&#65533;N=&#65533;9I&#65533;&#65533;D8&#65533;+&#65533;&#65533;&#1552;x&#65533;&#65533;)&#65533;U&#65533;&#65533;&#65533;&#65533;&#65533;]&#65533;n&#198;B&#65533;@&#65533;]&#65533;n&#65533;w|&#65533;&#65533;C6&#65533;%8h"&#65533;8G&#65533;HYd&#65533;&#65533;_ &#65533;&#967;&#65533;=&#65533;.:I&#65533;&#65533;&#65533;.&#65533;7g!&#65533;.taAt&#65533;&&#409;fhzB&#65533;&#65533;&#65533;&#65533;z&#65533;&#65533;&#65533;&#65533;)&#65533;R&#65533;&#65533;&#65533;&#65533;c&#65533;&#65533;[Y&#65533;&#65533;&#65533;SjJ&#65533;28@Y&#65533;&#65533;^&#65533;&#65533;e&#65533;&#65533;&#193;&#65533;&#65533;~&#65533;E&#65533;x&#65533;&#65533;U~_tE&#65533;&#65533;A&#65533;^&#65533;ig&#65533;&#65533;j&#65533;T&#65533;E&#65533;&#65533;j&#65533;re&#65533;&#65533;MaiwP&#65533;{&#65533;&#65533;H&#65533;&#65533;&#65533;&#1129;t&#65533;I&#65533;&#65533;&#1631;&#65533;	i&#65533;&#65533;&#65533;X&#65533;&#65533;x&#65533;&#65533;&#65533;&#65533;&#65533;x&#65533;&#65533;ys+y&#65533;ch&#65533;&#23072;rX&#65533;&#65533;&#1606;Q&#65533;&#1612;&#65533;x&#65533;&#65533;&#65533;QH&#65533;iA&#1179;)9&#65533;&#65533;E&#65533;&#65533;&#65533;G7&#65533;&#185;&#65533;Z&#65533;&#65533;f&#65533;(&#65533;&#65533;V&#65533;9W&#65533;&#65533;H9j&#65533;y&#65533;&#65533;&#404;fYN&#65533;&#1558;&#65533;&#1184;&#1977;*Y&#65533;&#65533;&#1502;&#27237;5Z&#65533;&#65533;'&#65533;@Z&#65533;y9jyIU~&#65533;&#65533;_&#65533;&#65533;eLU&#65533;9i&#65533;E&#65533;7&#65533;J&#65533;&#65533;:&#65533;&#65533;f. Iz&#65533;R&#1127;&#65533;&#65533;&#65533;J&#65533;&#65533;&#65533;&#65533;&#594;&#65533;&#65533;Q&#1064;bI&#65533;&#65533;&#65533;=&#43275;&#65533;J&#65533;^&#1692;&#65533;&#65533;&#65533;\	P&#65533;&#65533;&#65533;.&#65533;&#65533;;&#65533;'sU&#65533;&#65533;&#65533;&#65533;&#65533;1b&#65533;&#65533;5&#1176;&#65533;]&#65533;&#65533;&#65533;&#65533;o&#65533;HZX&#65533;8&#65533;&#65533;&#65533;&#65533;Bz&#65533;&#65533;&#65533;&#65533;&#65533;&#65533;9&#65533;k&#65533;.&#65533;9&#793;yM&#65533;^&#65533;&#65533;7&#65533;&#65533;&#1875;B&#65533;&#65533;&#65533;`&#65533;[&#65533;&#65533;.&#584;*X/-&#65533;,5&#65533;If*&&#65533;8&#65533;&#65533;&#65533;&#65533;}7q&#65533;Y&#65533;&#65533;&#65533;&#65533;&#65533;&#622;	&#65533;f&#65533;X&#65533;&#65533;&#65533;&#65533;&#65533;}z&#65533;*&#65533;GP&#65533;&#65533;@&#65533;&#65533;&#65533;&#65533;&#65533;Z&#65533;&#526;&#65533;&#65533;&#65533;&#65533;J&#65533;7*&#65533;Y&#65533;|6&#65533;&#65533;&#653;Z&#65533;&#65533;&#65533;R+&#65533;&#65533;F%&#65533;&#65533;&#65533;&#65533;&#65533;I&#65533;vvV&#65533;&#65533;&#65533;r&#65533;I	&#65533;&#1269;&#65533;t&#1614;
+&#65533;&#65533;&#65533;Y&#1633;6&#65533;&#65533;z&#65533;&#65533;|&#65533;&#65533;&#65533;&#65533;3es&#65533;&#65533;z&#65533;&#65533;u&#65533;&#65533;b&#65533;k)&#65533;&#65533;&#65533;&#65533;&#65533;&#65533;&#65533;u&#65533;&#65533;&#65533;&#65533;&#65533;s&#65533;~&#65533;&#65533;u &#65533;&#65533;&Z}&#65533;3&#65533;5kw&#65533;&#65533;wI&#65533;`&#65533;&#65533;z)&#65533;&#65533;Y&#65533;9#2x&#65533;t&#154;&#65533;!&#65533;&#65533;&#65533;9&0&#65533; &#65533;z&#65533;&#425;4JhVI&#65533;@&#65533;K&#65533;&#65533;J&#65533;m&#65533;&#65533;&#65533;&#65533;&#65533;&#65533;OGY^&#65533;E0;&#65533;&#65533;&#65533;wp&#65533;&#65533;&&#65533;"[yX&#65533;;&#65533;&#1170;&#65533;a&#65533;u9&#65533;)&#65533;&#65533;&#65533;WY&#65533;&#39580;&#65533;&#65533;&#65533;3&#65533;^&#65533;&#65533;	z6&#65533;Z&#65533;&#618;&#826;]D&#65533;&#65533;e&#65533;&#65533;8&#65533;&#65533;&#65533;&#65533;q&#65533;&#65533;F&#65533;S+&#65533;L	&#65533;(&#65533; V&#65533;Qvu2i[X&#65533;N%&#65533;&#65533;%&#65533;n&#65533;&#65533;&#65533;&#65533;&#65533;&#65533;	~&#65533;z&#65533;:&#65533;&#65533;QE&#65533;s&#65533;&#65533;k&#65533;&#65533;o&#65533;ks&#65533;7&#65533;Wn{&#65533;&#65533;&#65533;&#65533;&#65533;&#65533;&#65533;&#65533;&#65533;[&#65533;&#65533;K&#65533;^&#65533;&#65533;&#65533;c&#1329; &#65533;u&#65533;C&#65533;+&#65533;&#65533;&#65533;&#65533;\&#505;&#65533;&#65533;h&#65533;&#65533;&#65533;&#65533;uw+p@&#65533;&#65533;&#65533;*&#65533;&#65533;&#65533;&#65533;&#65533;&#65533;&#65533;&#65533;ny&#65533;&#65533;-&#65533;&#65533;&#65533;&#65533;&#65533;In&#65533;&#65533;&#65533;r&#35626;&#65533;&#65533;J&#65533;&#65533;J|&#65533;&#65533;&#65533; &#65533;&#65533;@lR&#65533;&#65533;&#65533;A]&#65533;&#65533;H11&#65533;kH&#65533;M"&#65533;=wg&#65533;&#65533;&#65533;&#65533;&#65533;&#65533;DI&#1532;P&#65533;&#65533;n&#6901;] &#65533;t+&#65533;|*&#65533;$5&#65533;&#50887;r&#65533;&#65533;&&#65533;&#65533;K&#65533;j&#65533;&&#1825;&#65533;&#65533;&#65533;&#1674;&#65533;)oJH9	&#65533;&#65533;Hg&#65533;&#65533;&#65533;&#65533;&#65533;YX&#65533;l^X<&#65533;m]&#65533;&#65533;_&#65533; &#60016;|&#65533;&#65533;&#65533;&#65533;&#65533;&#65533;&#65533;q&#65533;4&#65533;p&#65533;KI&#152;&#65533;~&#65533;&#138;&#65533;&#65533;&#159;&#65533;&#65533;Jk&#65533;
&#65533;a&#65533;&#65533;&#65533;W&#241;p&#65533;xY$l&#65533;Gly&#65533;!3hI&#65533;&#521;&#65533;&#65533;}&#65533;&#65533;^&#65533;&#1439;&#65533;d&#65533;&#65533;E&#65533;@Z2)>&#65533;\&#65533;o&#65533;&#65533;&#65533;c&#65533;Ea&#65533;Tl&#65533;1<&#65533;&#65533;Lr&#65533;&#65533;&#65533;Hj&#460;&#65533;&#65533;&#48169;&#65533;&#65533;;&#65533;&#65533;i&#565;&#65533;&#65533;KB&#65533;8@&#65533;w&#65533;z&#65533;|&#65533;x~&#65533;Xs&#65533;;&#65533;\&#65533;&#65533;&#65533;g&#65533;'D&#687;z&#65533;|&#65533;n(&#65533; &#65533;&#65533;&&#65533;&#65533;&#65533;&#65533;&#65533;&#65533;UP&#65533;i&#65533;&#65533;6TG&#65533;o%9&#65533;&#65533;&#65533;Ok&#65533;&#65533;&#65533;2&#65533;7&#65533;&#27891;&#65533;&#1140;&#65533;J&#65533;P&#65533;<&#65533;&#65533;l&#65533;&#65533;&#65533;&#65533;&#65533;V;=&#65533;&#65533;&@70&#65533;1p&#65533;wP&#65533;&#65533;&#65533;&#65533;sX&#65533;c&#65533;&#65533;!\&#1036;&#65533;&#65533;&#65533;X&#65533;&#65533;Y&#65533;&#65533;&#65533;&#65533;&#65533;&#65533;L]&#65533;sI&#65533;&#65533;&#65533;&#65533;ut&#65533;R&#65533;&#65533;&#65533;&#65533;"&#65533;&#65533;HVibeH&#1086;on&#65533;&#65533;C&#65533;&#65533;&#65533;&#65533;'&#65533;U&#1060;&#65533;u&#65533;D&#65533;&#65533;&#65533;V&#65533;m&#65533;H&#65533;&#65533;&#65533;&#65533;&#65533;&#65533;&#65533;v]&#65533;&#65533;&#1732;&#65533;U&#65533;~&#65533;&#1472;-&#65533;[&#65533;(&#65533;&#65533;&#663;Q&#65533;&#65533;J&#65533;F\&#65533;&#1399;&#65533;&#65533;=&#65533;&#65533;&#65533;&#65533;I&#65533;&#65533;&#65533;&#65533;&#65533;4&#65533;&#65533;&#1653;e&#65533;5&#65533;&#545;&#65533;sZ5=&#65533;&#48875;&#65533;&#65533;&#65533;z&#65533;&#65533;^&#65533;&#65533;v&#65533;#&#65533;&#65533;j&#65533;&#1396;&#65533;&#65533;e&#65533;&#65533;&#65533;:&#65533;&#15112;&#65533;PP&#65533;&#65533;R=&#1371;=&#65533;T&#65533;&#274;`&#554;&#65533;&#65533;nD&#65533;&#65533;[Y&#65533;f&#65533;&#1416;|&#65533;k|&#1751;:&#65533;&#65533;]&#65533;-&#65533;&#65533;E&#1534;&#65533;&#48692;Vzi&#65533;&#65533;:&#65533;&#65533; g&#65533;&#65533;2L&#413;)&#65533;&#65533;&#65533;&#65533;&#65533;\&#65533;&#65533;$S&#65533;P&#65533;&#65533;&#1550;&#65533;aK&#65533;jd&#65533;'&#65533;&#65533;&#65533;(Q&#65533;7Y&#65533;&#65533;>&#65533;-&#65533;&#65533;&#65533;&#1254;g&#65533;>&#65533;&&#65533;&#1448;9&#65533;&#65533;6&#65533;&#1888;&#65533;&#65533;?&#65533;&#65533;&#65533;&#65533;&#65533;l&#65533;&#65533;&#65533;&#842;&#65533;YR&#65533;\\&#65533;M&#65533;&#65533;$y&#65533;m&#1384;&#65533;5\&#65533;&#65533;^&#65533;F&#65533;&#65533;~E&#65533;"|&#65533;:&#65533;&#65533;p6&#65533;&#65533;9k&#65533;E&#65533;&#1896;&#65533;&#65533;l&#65533;7&#65533;&#65533;,_Tzu[&#65533;&#65533;&#65533;&#65533;H&#480;~:&#65533;&#65533;&#65533;&#65533;&#65533;&#65533;&#65533;&#65533;&#65533;&#65533;&#65533;tj6&#1272;&#65533;%&#65533;&#65533;&#65533;&#65533;&#65533;f&#65533;w&#65533;[&#65533;5cXI]&#65533;&#65533;&#65533;y&#65533;&#65533;&#65533;&#65533;&#65533;&#65533;&#65533;&#65533;h0&#65533;,&#65533;&#65533;*&#1713;&#65533;&#65533;S	&#65533;&#65533;&#65533;<&#65533;&#171;&#65533;&#65533;\&#65533;&#1736;&#65533;&#1480;&#65533;F&#65533;&#65533;&#65533;}&#1753;&#65533;&#65533;'&#65533;&#65533;&#65533;`V&#65533;	&#65533;&#65533;Z&#65533;&#65533;&#65533;xT&#65533;&#65533;&#65533;%8p-&#65533;&#65533;&#65533;&#65533;&#65533;&#65533;&#65533;&#65533;&#65533;`U&#65533;]&#65533;~&#65533;&#65533;'&#65533;&#65533;M&#1742;&#65533;&#65533;4<&#65533;&#65533;&#65533;&#65533;|:&#65533;&#65533;&#65533;Y&#65533;o&#65533;&#679; +&#65533;&#65533;&#65533;&#348;!&#65533;&#1198;&#65533;&#65533;&#65533;&#65533;&#65533;]+&#65533;G#&#886;&#57567;&#65533;&#65533;T&#65533;&#65533;]m&#65533;^&#65533;b&#1600;.&#65533;Q&#65533;&#65533;&#65533;{&#65533;K&#65533;&#65533;&#65533;&#65533;&#65533;&#65533;&#65533;&#65533;&#65533;&#65533;&#65533;9&#65533;	(&#39515;&#65533;)&#65533;&#65533; &#65533;&#1842;V&#65533;&#65533;&#65533;g&#65533;&#65533;&#10222;5s%&#65533;&#65533;&#65533;1&#1962;&#65533;&#65533;7.&#65533;&#65533;&#65533;&#65533;&#65533;&#782;&#65533;&#65533;G&#65533;&#65533;v&#65533;&#65533;'&#65533;
&#65533;&#65533;&#65533;&#65533;(&#65533;&#65533;BzS&#455;&#65533;&#65533;Yw&#65533;&#171;(tZ&#65533;6_&#65533;5&#65533;&#65533;[&#65533;&#65533;U&#65533;3}&#807;l&#65533;7)&#65533;&#65533;UO&#65533;&#65533;&#65533;&#65533;&#65533;&#65533;&#65533;&#65533;&#65533;&#65533;Uu&#65533;&#65533;]&#65533;nZ&#65533;&#65533;&#65533;&#65533;&#65533;&#65533;&#65533;&#65533;&#65533;QK&#65533;+&#65533;lz&#65533;n&#65533;F
z&#65533;&#65533;&#65533;q&#65533;&#65533;&#65533;&#65533;&#65533;&#65533;&#869;#&#65533;&#65533;&#65533;&#1301;&#65533;&#65533;&#65533;/&#536;&#65533;g&#65533;&#65533;&#65533;Ym&#65533;'&#2021;i,&#65533;{]&#65533;z[t&#65533;&#65533;&#65533;&#65533;&#65533;$O&#65533;(p/W&#65533;&#65533;&#65533;&#65533;)&#65533;z&#65533;s&#65533;&#65533;&#65533;NIP&#65533;6&#2031;&#65533;&#65533;&#65533;N0+&#65533;
&#65533;~&#65533;J&#65533;7&#65533;&#65533;&#65533;7&#65533;&#65533;&#65533;[&#65533;&#65533;K&#65533;&#1996;m&#65533;&#5016;&#65533;&#2315;f&#65533;l&#65533;{&#65533;&#65533;&#65533;J&#65533;c\&#65533;&#65533;&#65533;&#65533;i&#65533;&#65533; .&#65533;l&#65533;&#65533;&#65533;=&#65533;&#65533;&#65533;7&#65533;&#65533;vd&#65533;&#65533;9#+\[&#65533;&#65533;&#65533;74&#65533;&#65533;&#65533;)k&#65533;"&#65533;y&#65533;&#65533;&#1255;&#65533;s&#65533;-&#65533;a&#65533;&#65533;&#65533;&#65533;}&#65533;"n4&#65533;&#1513;&#65533;*&#65533;&#65533;7(&#65533;	 &#65533;l&#65533;&#65533;x&#65533;@D%@6N&#65533;&#65533;G&#65533;&#65533;&#65533;&#65533;&#65533;&#65533;]&#65533;&#65533;&#65533;&#65533;.6,&#65533;&#65533;+(&#65533;&#65533;&#65533;`&#65533;&#65533;(:&#65533;	&#65533;1a&#65533;&#65533;&#65533;(I)&#65533;I&#65533;&#65533;&#65533;ob&#65533;&#65533;a&#65533;&#65533;&#65533;u&#65533;&#65533;&#65533;>&#65533;&#828;&#65533;&#65533;&#65533;&#65533;&#65533;e&#65533;|&#65533;&#65533;&#65533;&#65533;&#65533;&#65533;&#65533;/&#65533;&#65533;&#65533;&#65533;+B&#65533;&#65533;U&#65533;&#65533;qZ&#65533;&#65533;/&#65533;3"$&#65533;ca&#65533;T&#65533;&#65533;It'&#65533;M	x&#65533;]&#65533;x&#65533;&#65533;&#65533;&#65533;+&#65533;l&#65533;&#65533;&#65533;&#65533;(#&#65533;<&#65533;&#65533;8{&#65533;bf&#65533;3B
 =LA@&#65533;&#65533;)s&#65533;&#65533;&#65533;Y&#65533;(&#65533;8ob**&#65533;&#65533;&#65533;&#65533;f&#65533;Ep&#65533;@&#65533;&#65533;j&#65533;&#65533;r&#65533;&#65533;>|S&#65533;&#65533;&#65533;UY&#65533;&&#65533;&#65533;I&#65533;&#65533;-&#366;&#65533;&#65533;v&#65533;&#65533;&#65533;&#65533;	&#65533;x&#65533;&#65533;&#65533;&#759;o&#65533;&#65533;&#65533;&#65533;d&#65533;&#65533;dY4&#65533;B&#65533;%J:I `)e&#597;BAejp&#65533;p2r&#65533;&#65533;r-&#65533;&#65533;&#65533;@&#65533;-&#394;I;&#65533;&#65533;&#65533;l&#65533;N'Ts&&#65533;&#246;&#65533;&#65533;	&#65533;L&#65533;&#65533;[&#65533;+&#65533;&#65533;Ceo&#65533;s&#65533;`nu;]&#65533;B&#65533;#Kb-)&#65533;x&#65533;r)&#65533;&#65533;g&#65533;&#65533;&#65533;&#65533;>&#65533;S&&#65533;5"&#65533;&#743;~&#65533;0&#65533;&#65533;&#65533;Dy&#857;&#65533;h&#18644;&#65533;dMc&#65533;&#65533;&#65533;4&#65533;;&#1677;&#65533;^W&#65533;&#20687;*c&#65533;&#65533;|f&#65533;&#65533;U$&#65533;&#65533;&#1415;&#65533;&#65533;&#65533;9sI&#65533;&#65533;S~&#65533;x&#1482;(&#65533;&m&#65533;mSHb&#65533;&#65533;gPc&#65533;A&#65533;&#65533;Yd&#65533;&#65533;gY &#65533;c&#65533;&#65533;&#65533;Y&#65533;P&#65533;h	&#65533;V&#65533;&#65533;&#65533;W&#65533; V&#65533;mX&#65533;&#65533;&#65533;5&#65533;}&#65533; &#65533;_.&#65533;:d&#65533;&#65533;N&#65533;&#65533;&#65533;!/&#973;s&#1670; &#65533;y!}Wbuh&#65533;&#478;xu&#65533;G&#65533;5Pv&#65533;&#65533; &#65533;o&#65533;&#65533;&#65533;&#9984;&#65533;}&#65533;&#65533;w&#65533;P&#65533;&#65533;&#65533;N&#65533;&#65533;&#405;J&#65533;&#65533;&#65533;&#65533;i&#65533;&#65533;z6&#65533;&#65533;`Q&#65533;A4\&#65533;s&#65533;&#65533;&#65533;Z&#65533;&#65533;h&#65533;>&#65533;&#65533;&#65533;&#65533;5*&#65533;&#65533;&#65533;,&#65533;(&#65533;a&#65533;&#65533;&#65533;&#65533;p&#65533;X@&#65533;'&#65533;	&#65533;#&G&#65533;-&#65533;&#65533;y&#65533;`,&#65533;v(&#65533;	n&#65533;&#65533;ja(Y&#65533;&#65533;&#65533;&#65533;e&#65533;-V&#65533;&#65533;&#65533;Mf &#65533;V-}Ej&#65533;&#65533;&#65533;&#65533;&#65533;&#65533;&#65533;|&#65533;&#65533;&#65533;&#65533;t&#65533;X&#1388;s&#857;&#65533;&#65533;;1&#65533;a&#65533;q&#65533;Io&#134;&#65533;&#65533;z&jx&#65533;i&#1741;FM&#65533;)~CU&#65533;'&#65533;VV&#65533;&#65533;v&#65533;o&#65533;D9q&#65533;?&#65533;s&#65533;&#65533;b35&#65533;"M&#65533;&#65533;Tw&#65533;&#65533;y/?&#65533;
&#65533;&#65533;&&#65533;&#65533;_[ZY,&#65533;&#65533;&#65533;&#65533;"&#65533;&#65533;&#65533;&#65533;&#65533;B:&#65533;_&#65533;\&#65533;&#65533; Y?fdc&#1506;2t@|
O3&#65533;!t&#65533;&#65533;{&#65533;r&#65533;&#65533;jnmO53&#65533;g&#65533;&#65533;y&#65533;]P&#65533;&#65533;m/&#65533;&#65533;><&#65533;ug&#65533;<xK&#65533;&#65533;&#65533;'&#65533;&#65533;0&#65533;&#65533;b&#65533;&#65533;&#65533;^D\H&#65533;&#65533;O)S&#65533;&#65533;&#65533;i&#65533;&#65533;&#65533;&#65533;&#65533;&#65533;&#65533;&#65533;&#65533;c&#65533;&#65533;h&#65533;R&#65533;&#1916;&#65533;&#65533;&#65533;&#65533;&#65533;&#65533;&#65533;s&#65533;&#65533;]&#65533;&#65533;&#65533;t&#65533;K&#65533;&#65533;&#65533;P&#65533;|,	&#65533;&#65533;l X_&#65533;&#65533;&#65533;s&#65533;=&#65533;]i&#65533;&#1597;&#65533;&#65533;&#65533;&#65533;U&#65533;&#65533;r&#65533;&#65533;&#65533;&#65533;&#65533;&#65533;&#65533;l/j&#65533;&#65533;+&#65533;qg&#65533;j&#65533;&#65533;sM&#65533;n&#65533;$&#65533;hbD &#65533;r7!8)&#65533;v&#65533;K\&#65533;B$TP>&#65533;&#65533;G&#65533;4&#424;&#65533;Q&#65533;8&#65533;r&#65533;T&#65533;&#65533;&#65533;&#65533;N2&#65533;&&#65533;&#65533;2&#1593;&#65533;Sv&#65533;&#65533;&#65533;.&#399;X&#65533;&#65533;]&#1908;e0&#65533;-&#65533;Y&#812596;&#65533;a&#65533;F&#65533;F&#65533;&#65533;6&#65533;&#65533;&#65533;&#65533;&#65533;&#65533;f&#65533;1[ &#65533;&#65533;&#65533;&#65533;&#65533;&#65533;}DT	h&#65533;%&#65533;&#65533;&#65533;n)&#65533;!&#65533;&#511;	zEs&#65533;
&#65533;&#706;V;&#65533;%p
&#65533;&#65533;C&#65533;d&#65533;y&#65533;QV &#65533;#0&#65533;&#65533;BVP&#65533;Kd&#808;vA!I&#65533;2l&#65533;<DH&#144;I`d>&#65533;	&#65533;&#65533;&#65533;&#65533;Q&#65533;6&#65533;&#65533;&#65533;&#65533;`&#65533;<&#65533;&#65533;;&#65533;Pp&#1293;V&#65533;&#65533;K&#65533;&#65533;!*&#1601;&#65533;&#65533;W&#65533;$&#11204;&#65533;<&#65533;&#65533;,gR3t!&#65533;&#65533;&#65533;H&#65533;&#65533;&#65533;D&#65533;&#65533;&#65533;5c6&#65533;&#65533;(b &#65533;&#65533;7&#65533;&#65533;18&#65533;&#65533;&#65533;L#Kt&#65533;&#65533;m H&#65533;&#65533;1`r&#65533;&#65533;&#65533;(&#65533;5&#65533;`}C&#65533;&#65533;!&#65533;&#65533;&#65533;iA&#65533;b&#65533;/[&#65533;q&#65533;T&#65533;&#65533;&#65533;&#65533;D&#65533;&#65533;Z&#65533;$j 0&#143;a&#65533;-&#65533;&#65533;&#65533;4T&#65533;/&#65533;&#65533;&#2010;]&#65533;0&#65533;&#65533;b&#65533;&#9804;`&#65533;D}&#65533;&#65533;~&#65533;W\T&#65533;&#65533;A&#65533;
 &#65533;&#1317;^c&#65533;h&#65533;&#65533;"&#65533;&#65533;&#65533;O8&#1112;&#65533;j3&#65533;Mi&#65533;h&#65533;&#65533;&#65533;&#65533;&#65533;&#65533;&#65533;T&#65533;&#65533;A&#65533;xF&#65533;&#65533;3&#65533;*&#65533;&#65533;&#65533;&#65533;@&#65533;=N&#65533;&#65533;&#65533;&#65533;R&#65533;&#65533;b}X&#65533;g>&#65533;D&#65533;&#65533;&#65533;P&#65533;q&#65533;,%w&#65533;&#65533;D&#65533;i&#65533;EQ&#65533;&#1566;&#65533;D&#65533;&#65533;$j&#1346;&#65533;&#65533;r&#65533;&#65533;&#65533;&#65533;N&#65533;&#65533;Z,:Or&#65533;H&#65533;&#65533;&#871;)&#65533;B=&#65533;XM)&#65533;R&#65533;J&#65533;&#65533;&#1216;7U&#65533;r&#65533;V&#65533;i1&#65533;)Ef:s&#65533;6%&#65533;&#65533;	
$&#65533;&#65533; VvH&#65533;&#65533;&#65533;&#65533;qcU&#65533;(F&#65533;&#65533;&#65533;`&#65533;5&#65533;&#65533;p!&u&#1436;&#65533;dX/"J]&#65533;h&#65533;&#65533;h&#65533;&#1460;&#65533;\&#65533;l&#1165;&#65533;\&#65533;&#1530;&#65533;&#65533;j&#65533;8a&#65533;&#880;&#65533;3&#65533;&#65533;&#65533;T&#659;&#545;8&#65533;b&#65533;&#65533;&#1806;&#65533;&#65533;mc#&#65533;&#65533;&#65533;&#65533;&#65533;u]e&#1305;&#65533;){&#65533;<:xO
Y&#65533;x&#65533;
&#65533;&#65533;\&#65533;&#65533;E5b&#65533;&#65533;&#65533;WkfPs&#65533;=&#65533;61&#65533;&#65533;!&#65533;JN&#65533;&#65533;&#65533;.mq`&#65533;&#65533;&#65533;O&#65533;&#25398;P1&#65533;+0&#65533;&&#65533;&#65533;c&#65533;&#65533;a&#65533;n&#65533;*+&#65533;&#65533;g&#65533;&#1666;&#65533;j&#65533; )&#65533;$&#65533;WB&#65533;&#65533;s&#65533;@&#65533;&#65533;@ &#65533;3&#1352;D&#65533;13&#65533;G(&#65533;&#65533;&#65533;&#65533;|&#65533;&#65533;})&#65533;&#783;&#65533;~%&#65533;x&#65533;PN&#65533;&#65533;a&#65533;B&#65533;&#65533;J&#65533;&#65533;'&#65533;&#65533;&#65533;Y&#65533;&#65533;&#65533;&#65533;&#65533;8&#65533;&#65533;&#65533;&#65533;!+6&#65533;jC<i&#65533;&#65533;x|&#65533;o7&#65533; &#65533;1&#65533;4&#65533;&#65533;&#65533;&#630;Q&#65533;f&#65533;&#690;V<&#65533;{*&#65533;Zi&#65533;&#65533;&#65533;j&#65533;y&#1138;&#65533;b2E+&&#65533;PCfp&#573;&#65533;r)&#65533;&#65533;&#65533;&#65533;&#65533;&#65533;&#65533;@&#65533;>&#28388;8&#65533;&#65533;&#65533;&#65533;&#65533;&#65533;&#65533;7&#473;;&#65533;&#1241;&#65533;&#65533;&#65533;I&#1659;	&#65533;&#65533;e&#65533;,R&#65533;&#65533;|}&#65533;y&#65533;Z&#65533;4&#942;iLD&#65533;&#65533;!L,R&#65533;&#65533;&#65533;&#65533;}&#65533;&#65533;&#65533;&#65533;qD<&#65533;&#65533;`r&#1134;	&#65533;&#65533;&#65533;D&#65533;8&#65533;&#65533;B[:NY&#65533;&#65533;&#65533;c&#65533;:a&#65533;&#65533;&#65533;<&#65533;&#65533;&&#65533;&#65533;&#65533;6&#65533;&#65533;`\&#674;&#65533;&#1759;&#65533;&#65533;C&#65533;-&#65533;&#65533;'&#65533;&#65533;&#65533;mo&#65533;W&#65533;U&#65533;&#65533;&#65533;oJ&#65533;r&#65533;&#65533;&#65533;&#65533;t&#65533;&#65533;&#637;&#65533;&#65533;&#65533;&#65533;y&#65533;H&#65533;&#65533;w&#65533;&#65533;&#65533;&#65533;&#65533;&#65533;&#65533;.&#65533;&#65533;%rh&#65533;YZ&#65533;8&#65533;:&#65533;o&#65533;&#65533;1&#65533;[&#65533;&#65533;&#65533;7Q&#1102;i&#65533;~&#65533;D&xn[s+&#65533;Pn5&#65533;&#65533;x4&#65533;&#65533;&#65533;i&#65533;&#65533;lu&#65533;&#65533;&#65533;&#65533;6&#65533;&#65533;&#65533;&#65533;&#65533;&#65533;&#65533;&#52647;6K&#65533;:]&#65533;V\!&#65533;&#65533;,&#65533;&#65533;"9$]&#65533;&#65533;&#65533;&#65533;?@|&#65533;
c&#65533;HCS&#65533;6&#65533;>&#65533;&#65533;&#65533;&#65533;&#65533;)&#65533;&#65533;&#1391;&#65533;&#300;&#65533;&i&#65533;&#65533;-&#65533;T&#65533;KUww=Xa&#65533;&#61192;&#65533;&#1385;igqv&#1386;&#65533;&#65533;&#959;&#65533;&#65533;&#65533;&#65533;7&#65533;&sG|&#65533;&#65533;2&#1740;&#1309;8a&#65533;&#457;U&#65533;!&#65533;&#65533;&#358;&#65533;&#65533;&#65533;&#65533;~&#65533;o&#65533;b}&#488;&#65533;'&#65533;&#65533;#&#65533;&#65533;&#65533;&#65533;/ ]V9&#65533;'&#65533;glPsxx&#65533;>`&#65533;u;&#65533;&#65533;&#65533;R&#65533;]!w&#65533;&#65533;mTgC&#65533;s&#65533;&#65533;]T&#65533;{&#65533;w&#65533;&#65533;`&#65533;7O]W[&#65533;&#65533;&#65533;z&&#65533;I&#65533;&#65533;h&#65533;W&#65533;Z&#65533;&#65533;-&#65533;&#65533;W&#65533;}&#65533;>&#65533;3T&#65533;DrG&#65533;_&#65533;:5&#65533;g&#65533;&#65533;eP&#65533;&#65533;p&#65533;&#65533;hi&#65533;N&#65533;F&#65533;[&#65533;&#65533;&#65533;c}&#65533;N!?&#65533;'}&#65533;&#65533;$&#65533;&#65533;&#65533;M*&#65533;&#65533;&#24948;s &#65533;f(&#65533;N&#823;l&#65533;v&#65533;}&#65533;x&#65533;&#65533;&#65533;z&#65533;&#65533;YX{&#65533;t&#65533;J`u&#65533;&#65533;>8@O&#65533;&#65533;U&#65533;f'H&#65533;]w|+Hz&#65533;&#1218;5&#65533;69&#65533;v&#65533;&#65533;5&#65533;vi&#65533;iZHd&#65533; Q&#65533;&#65533;B?&#65533;CX&#65533;Uc&#65533;&#65533;w'&#65533;u&#65533;n&#65533;&#65533;Y&#65533;'VK'tA&#65533;/r8V&#65533;&#65533;`&#65533;mG&#65533;&#65533;&#65533;y\zg&#65533;yf&#65533;YeHK&#65533;m&#65533;&#65533;I&#65533;|&#65533;#&egxX&#65533;8&#65533;&#65533;&#65533;GG&#65533;&#1201;~v&#65533;&#65533;&#65533;&#65533;({8u&#65533;&#65533;d&#608;gF&#65533;V&#65533;Wd&#65533;&#65533;<&#65533;Z)h+&#65533;h&#65533;a&#65533;&#65533;,1(ikg&#65533;&#65533;P&#65533;&#1255;a&#65533;&#1547;\!Q41~>&#65533;[(&#65533;&#65533;h&#65533;W&#65533;d(t&#65533;&#65533;&#65533;&#65533;&#65533;&#65533;f&#65533;h+&#65533;&#65533;%&#65533;&#65533;f&#65533;&#65533;`s&#65533;xp&#65533;w &#65533;&#65533;kAC&#65533;&#65533;&&#65533;&#65533;&#65533;q&#65533;&#65533;d&#65533;&#65533;6W!&#65533;&#33680;Wz&#65533;a&#65533;&#65533;H&#65533;&#65533;r&#65533;&#65533;&#65533;W/%y&#65533;w&#397;x&#65533;&#65533;rV&#65533;&#65533;V&#65533;E%'y=y&#65533;&#65533;W|hID
M3=+0&#65533;&#65533;&#65533;&#65533;BE&#65533;&&#65533;n&#65533;&#65533;5C&#65533;!&#65533;E &#65533;}&#65533;&#65533;_4&#65533;&#65533;R&#65533;w&#65533;H2&#65533;&#65533;&#65533;&#65533;&#65533;E&#65533;u&#65533;8&#65533;&#65533;]wE&#65533;&#65533;&#65533;&#65533;W&#65533;/1 i>&#65533;1&#65533;X&#65533;&#1554;&#65533;&#65533;Cx&#65533;y&#65533;W&#65533;0yE&#65533;&#65533;&#65533;5&U&#65533;&#65533;r&#65533;W&#65533;I&#65533;wI&#65533;&#65533;&#65533;A&#65533;G&#65533;r4&#65533;|&#65533;&#65533;&#65533;";&#65533;&#65533;&#65533;*&#65533;&#65533;&#65533;&#520;&#65533;b&#65533;&#65533;-&#65533;&#65533;"Wx&#65533;6(6%&#65533;&#65533;Ee&#65533;&#65533;&#65533;9&#65533;&#65533;9&#65533;&#65533;2&#65533;Wi_&#65533;1&#1488;+&#65533;&#65533;=&{&#65533;&#65533;Y&#65533;w
%*&&#65533;&#65533;x&#65533;&#65533;g&#65533;&#65533;P&#65533;y&#65533;&#65533;&#65533;!b&#1565;&#65533;&#65533;(&#22397;%A^1&#65533;YX&#65533;4IcM&#65533;O8&#65533;&#261;&#65533;&#65533;s@&#65533;Bi{&#65533;!e&#65533;&#65533;&#65533;6#&#65533;&#65533;&#65533;A&#65533;$&#65533;&&#65533;*&#527;&#65533;YoH&#65533;&#65533;&#65533;)fZ&#65533;]&#65533;a&#65533;&#65533;&#65533;&#65533;&#65533;&#65533;"v&#65533;;Q`Q&#65533;&#65533;bjP&#65533;&#65533;&#65533;#&#65533;`[&#65533;&#65533;'hx&#65533;MO&#65533;k\&#403;&#1801;&#65533;&#65533;&#65533;Z 9[&#65533;&#1492;fb&#65533;&#37475;&#65533;&#65533;&#65533;&#65533;_&#39314;&#65533;i*f&#65533;!k&#65533;l4Su&#65533;&#606;;Y&#65533;/J&#65533;&#65533;x&#65533;tz&#65533;d"&#65533;&#65533;@&#65533;b:&#65533;&#65533;e&#65533;#&#65533;u&#65533;&#65533;&#65533;
L&#65533;&#65533;&#65533;&#65533;&#65533; z&#65533;&#65533;Lu&#65533;&#65533;&#65533;Vz&#65533;&#65533;&#65533;8&#65533;&#65533;9'&#65533;&#65533;bf&#65533;g[h&#65533;$&#65533;g&#65533;p)&#65533;&#1174;&#65533;f*&#65533;&#65533;A&#65533;zj&#65533;&#65533;T&#65533;&#1432;&#65533;T&#65533;J&#65533;'k&#65533;&#65533;@&#65533;0-&#65533;\&#65533;&#65533;X2&#65533;&#65533;&#65533;&#1625;p&#65533;/&#65533;n5i1G&#65533;&#65533;O&#1221;&#15967;"(&#65533;&#1649;&#65533;c&#65533;&#65533;&#65533;9&#65533;N&#65533;G_&#65533;&#65533;&#65533;B&#65533;&#65533;&#65533;j&#65533;8&#65533;&#65533;6m
&#65533;X&#65533;8e&#65533;&#65533;&#65533;&&#65533;&#65533;&#65533;&#65533;R&#65533;&#65533;&#65533;&#65533;7&#65533;_&#65533;H$U&#65533;&#65533;&#65533;7&#65533;&#65533;&#65533;k&#65533;&N&#1372;o&#65533;&#65533;&#65533;&#65533;&#65533;&#65533;&#65533;!&#65533;t&#65533;&#65533;&#65533;&#65533;&#65533;oK&#65533;k&#65533;&#65533;_&#65533;x&#65533;H&#65533;"&#65533;s&#1879;u&#65533;_&#65533;8'1*W&#65533;iu&#65533;&#65533;K&#65533;\Q&|&#65533;
1&#65533;G&#65533;&#65533;X&#65533;&#65533;x&#65533;9|W:`K&#65533;&#65533;&#65533;Y&#65533;8&#65533;&#65533;Q+&#65533;&#65533;$x&#65533;&#65533;&#65533;r&#65533;(H&#65533;&#65533;fj&#1322;&#65533;&#65533;&#65533;<&#65533;&#65533;&#65533;[&#65533;&#533;&#65533;&#65533;&#65533;J&#65533;&#65533;&#65533;&#65533;&#65533;&#65533;&#65533;&#65533;Oy&#65533;g"&#65533;	A&#65533;&#65533;&#65533;&#65533;j)&#65533;&#1786;ne&#65533;]&#741;&#65533;&#65533;(&#65533;p&#65533;&#65533;&#65533;&#65533;K&#1639;&#65533;&#65533;&#65533;P='VM	&#65533;x{&#65533;1&#65533;&#65533;&#65533;8<&#65533;%F&#65533;JG&#65533;c&#65533;&&#65533;JP7Y!i
&#65533;G&#65533;;&#65533;8&#65533;&#65533;#&#65533;&#65533;V&#65533;^]&#1677;&#65533;&#65533;&#65533;&#65533;&#65533;&#65533;`&#65533;g&#65533;&#65533;&#65533;&#1458;&#65533;&#65533;=+=/KfWyTb&#65533;&#1130;&#65533;9&#65533;Y(&#65533;3{&#65533;&#65533;&#65533;&#65533;i[&#65533;xQ&#65533;&#65533;f&#65533;
~&#65533;&#1716;O&#1768;+&#65533;@&#65533;&#65533;&#65533;&#65533;P&#65533;#W7&#65533;6&#65533;&#368;&#65533;&#65533;%&#65533;&#65533;&#65533;&#65533;3&#65533;I&#65533;&#65533;&#65533;&#593;&#1238;P&#65533;&#65533;3Wt&#65533;&#65533;&#65533;&#65533;&#65533;?&#65533;&#65533;:&#65533;&#65533;&#65533;&#65533;K}$`{[+g&#65533;x&#65533;&#65533;&#65533;&#1741;'&#65533;&#65533;&#65533;K&#65533;\z&#65533;#[&#65533;&#65533;&#1774;&#1915;&#65533;&#65533;U&#65533;0&#65533;p8&#136;&#65533;&#65533;e&#65533;SbX&#65533;S&#65533;P&#65533;y&#42733;
&#65533;&#65533;z]|&#65533;N&#65533;T&#65533;J&#65533;&#223;&#65533;W=&#65533;&#65533;&#65533;p0&#65533;&#65533;&#65533;
&#65533;`&#65533;&#65533;u{hP&#65533; &#65533;&#65533;5&#65533;&#65533;&#65533;$[aZ&#65533;qK&#65533;&#65533;
&#65533;|>T&#65533;B&#65533;3&#65533;}4wA8&#65533;EW&#65533;j&#65533;&#65533;;T&#65533;&#65533;7&#65533;iICP&#65533;&#65533;U&#65533;&#65533;&#467;/*O&#65533;+&#65533;R\{&#65533;I&#65533;Z&#65533;&#65533;&#65533;&#65533;&#65533;K&#65533;&#65533;&#65533;&#65533;&#65533;&#65533;lJ8&#65533;?&#65533;e&#65533;c9&#65533;&#65533;k5&#65533;[z&#1539;Sw&#65533;O&#65533;]&#65533;{K<B+UE&#49152;:&#65533;&#65533;&#65533;	&#65533;C&#65533;,&#65533;&#65533;_@&#737;J&#65533;l&#65533;&#65533;x&#65533;&#65533;&#65533;&#65533;&#65533;&#693;n&#65533;&#65533;F&#65533;&#65533;&#65533;J&#1316;&#65533;<&#65533;T2&#65533;6&#1852;&#65533;&#65533;X:&#676;|H&#65533;&#65533;&#65533;&#1625;&#65533;&#65533;&#65533;z&#65533;l&#65533;&#65533;&#65533;&#65533;{&#65533;&#65533;A&#65533;&#65533;j&#764;&#65533;&#688;&#65533;&#65533;&#680;S&#1835;WL&#65533;&#65533;a&#65533;#Ykb^&#65533;&#65533;2	&#65533;&#65533;&#65533;&#65533;
&#65533;G &#65533;&#65533;;&#65533;&#65533;R&#65533;skrw{&#273;;&#65533;y`&#65533;&#1894;&#65533;&#65533;C&#481;&#65533;&#65533;&#65533;&#65533;&#65533;&#65533;&#891;&#65533;&#65533;&#65533;HgQc &#65533;O&#393;&#65533;&#65533;&#65533; &#65533;&#65533;X&#65533;&#65533;P&#111604;&#1010;&#65533;&#65533;g&#65533;&#65533;L&#65533;i&#65533;&#65533;(&#65533;&#65533;k&#65533;&#65533;G&#731;&#829;89x&#65533;Bx&#65533;8&#65533;&#65533;&#65533;&#893;){&#65533;&#65533;`&#65533;&#65533;k{&#65533;&#931;&#65533;*_'&#65533;&#65533;l&#65533;&#65533;>V&#65533;Q&#1854;*&#65533;&#65533;&#65533;_&#65533;&#65533;+&#65533;&#65533;&#65533;.&#16075;&#65533;&#65533;&#65533;8&#417;kJ&#65533;t&#588;&#65533;)&#65533;&#65533;&#875;&#65533;&#65533;<&#65533;l&#65533;&#65533;7&#65533;t&#65533;W&#65533;L&#65533;&#65533;w&#65533;H&#65533;&#65533;f>H&#65533;>&#65533;E&#63898;&#65533;@&#65533;>02&#65533;$&#65533;x&#65533;&#65533;&#65533;&#65533;&#65533;[&#65533;E}&#65533;&#65533;&#65533;+&#65533;_&#65533;&#196;&#65533;&#65533;<g/&#65533;&#65533;D7&#1125;&#65533;&#65533;n&#65533;}&#65533;&#65533;
&#65533;&#892;F&#65533;&#65533;
&#65533;&#65533;&#65533;&#65533;&#65533;&#65533;[&#65533;&#65533;|&#65533;]&#65533;&#65533;&#65533;T,&#65533;0&#65533;&#65533;&#65533;&#65533;y7&#888;O&#65533;&#65533;d7v&#65533;,&#65533;W&#65533;&#65533;l&#65533;ijK9&#65533;&&#65533;TG&#65533;&#851;]&#1648;&#65533;3&#65533;&#65533;E~6&#65533;&#65533;Qp&#65533;&#65533;,7&#65533;&#65533;&#65533;&#65533;I&#65533;mp&#65533;Y&#65533;&#65533;0&#65533;&#65533;&#65533;&#65533;l&#65533;&#65533;E&#65533;&#65533;k[&#65533;&#65533;V&#65533;U&#65533;&#65533;&#65533;&#65533;&#65533;W[d]&#65533;&#65533;E&#65533;&#65533;&#65533;'&#65533;&#65533; &#65533;&#65533;@&#65533;&#65533;,g&#65533;)W96&#65533;?K&#65533;&#65533;&#65533;&#65533;{&#65533;/&#65533;&#65533;T{&#65533;^&#65533;Xn&#65533;&#65533;.&#65533;&#65533;&#65533;+&#65533;&#65533;&#65533;&#65533;h_&#65533;&#65533;G&#65533;&#65533;&#65533;&#65533;&#65533;4E=&#65533;lBM-<&#65533;&#65533;&#65533;&#65533;&#65533;&#256;B&#65533;&#65533;&#65533;&#65533;&#65533;m"&#65533;&#1799;&#65533;f&#65533;&#65533;&#65533;l-&#65533;&#65533;&#65533;tI&#65533;&#65533;W] &#557;&#65533;i&#65533;\&#65533;-&#65533;=&#65533;f&#65533;&#65533;/L&#65533;&#53942;&#65533;&#65533;&#65533;'bm&#65533;&#65533;V1&#1784;&#65533;&#65533;&#65533;&#65533;5&#65533;Z&#65533;&#65533;bh^&#65533;k&#605;YlV&#65533;&#65533;&#65533;]`H=&#65533;&#65533;M&#65533;&#65533;&#65533;&#65533;&#65533;&#65533;&#65533;y"N&#65533;&#65533;K&#65533;`&#65533;m&#65533;&#1663;\3&#65533;&#65533;&#65533;&#65533;\&#65533;&#65533;F&#65533;l&#65533;	8	
(&#65533;kP&#65533;v&#65533;&#65533;&#65533;&#65533;&#65533;&#65533;)!^&#65533;Dn&#65533;q&#65533;x\r&#65533;&#65533;/&#65533;'&#65533;f&#65533;
&#65533;&#65533;*&#65533;I{W&#65533;&#65533;&#65533;@&#65533;&#65533;&#65533;{-&#65533;]&#65533;&#65533;&#65533;&#65533;&#65533;&#65533;K&#1974;|y&#65533;D$)&#65533;&#65533;&#65533;&#65533;|l&#65533;&#65533;rX0&#65533;}&#1831;&#65533;&#65533;\%&#65533;J&#65533;&#65533;&#858;&#65533;&#65533;&#65533;+x&#65533;&#65533;=&#65533;e&&#65533;&#65533;{&#65533;&#65533;M&#65533;1&#65533; &#65533;Z>&#65533;M&#65533;&#65533;&#65533;&#65533;m,
n&#65533;&#65533;*;&#65533;'$2&#65533;&#65533;&#65533;) &#65533;&#65533;&#65533;l&#65533;&#65533;&#65533;S&#65533;&#65533;&#65533;&#65533;D&#65533;S&#65533;&#65533;9&#65533;&#65533;Ik@&#65533;&#65533;M; aG&#65533;&#1971;3&#65533;&#65533;&#65533;&#65533;&#65533;&#65533;&#65533;}	&#65533;tm&#65533;&#65533;(&#65533;&#65533;F{&#65533;&#65533;&#65533;N&#65533;~	&#65533;)&#65533;&#65533;/&#42522;&#65533;&#65533;&#19630;&#65533;&#65533;&#65533;&#65533;&#65533;&#65533;zN&#65533;K&#65533;&#65533;*I&x&#65533;&#65533;&#65533;U&#65533;&#65533; &#65533;N&#65533;w&#65533;&#65533;7&#65533;<n&#65533;76v'&#65533;&#65533;5&#65533;d&#65533;"&#65533;Y*n&#65533;&#65533;&#65533;&#65533;O&#65533;&#65533;=&#65533;&e&#65533;`&#65533;&#65533;&#65533;&#65533;&#65533;&#65533;^H&#65533;w&#65533;l&#65533;?&#65533;?&#65533;&#65533;~&#784;msx&#705;&#65533;N&#65533;&&#65533;]?&#65533;&#65533;|&#65533;&#65533;&#65533;c>I&#65533;&#65533;;&#65533;&#65533;&#65533;&#65533;&#65533;Q&#65533;&#65533;&#65533;A&#243;^&#65533;l!&#65533;v&#65533;R&#65533;&#65533;&#65533;NeE&#65533;>&#65533;vT&#65533;&#65533;}&#65533;&#65533;]&#65533;&#65533;"&#65533;/a&#65533;&#65533;S&#65533;&#65533;dn&#1614;&#65533;g&#65533;Cf&#65533;&#65533;&#65533;&#65533;&#1182;&#65533;4&#1998;&#65533;&#65533;,&#65533;&#65533;&#65533;(4E&#65533;&#65533;&#65533;&#65533;/&#65533;<&#65533;Z&#65533;n&#65533;Q}&#65533;&#65533;&#65533;&#65533;>&#1764;&#65533;	&#65533;&#65533;&#65533;&#65533;&#65533;4&#65533;M&#65533;&#65533;9&#65533;&#65533;	&#65533;&#65533;&#716;&#1182;{&#65533;&#65533;&#65533;&1&#65533;Y&#65533;&#65533;&#65533;&#793;&#65533;&#65533;rq&#65533;&#65533;&#252;&#1445;&#65533;&#65533;&#65533;h8~&#65533;H&#65533;h&#65533;&#65533;&#65533;&#65533;&#65533;7.5&#65533;~]&#65533;V&#65533;&#65533;N&#65533;&#65533;Md&#65533;&#65533;&#65533;&#65533;&#65533;&&#65533;&#65533;?&#1603;[&#65533;&#65533;&#65533;&#65533;&#65533;y&#65533;&#65533;0o%&#65533;).u&#65533;&&#65533;&#65533;y&#65533;&#65533;&#65533;
&#65533;1-&#65533;w&&#65533;&#65533;Ey[[+	&#65533;1,&#65533;NN&#65533;w;&#65533;&#65533;D(&#65533;&#65533;&#65533;@&#65533;B&#65533;&#65533;&#65533;&#65533;&#65533;&#65533;9&#65533;Y&#65533;|&#65533;}/&#65533;|&#65533;`&#65533;&#65533;&#65533;&#65533;^&#65533;&#65533;	j#]%&#65533;%:&#65533;&#65533;&#65533;&#137;:&#65533;&#65533;&#65533;&#65533;&#52977;&#65533;(&#65533;&#65533;&#65533;&#65533;VU&#65533;&#65533;n&#65533;&#65533;&#65533;&#65533;&#65533;&#65533;V&#65533;!p&#65533;o&#65533;FXP{&#65533;^&#65533;b&#65533;n<&#65533;X&#65533;T&#65533;&#65533;G&#65533;qB&#65533;&#65533;&#1050;&#512;&#65533;HD&#65533;&#65533;&#261;$&#65533;&#516;yo&#65533;=&#65533;&#65533;`&#65533;&#65533;b&#65533;A&#65533;$&#1091;&#65533;1a&#739;F&#65533;&#65533;&#693;&#65533;;NI&#836;&#65533;&#65533;&#65533;&#65533;xK&#65533;e&#65533;&#693;+U&#65533;&#65533;&#65533;&#65533;C&#65533;6&#65533;&#65533;"9&#65533;&#65533;[&#65533;&#65533;&#65533;3&#65533;&#65533;&#65533;G(&#65533;u	&#65533;&#65533;J&#65533;0&#65533;r&#1514;&#65533;yMM&#65533;<X&#1083;w&#65533;h&#65533;*%&#1106;/J&#65533;&#136;;&#65533;&#65533;Oy&#65533;&#65533; &#65533;&#65533;@&#1696;&#39206;=l&#65533;pm &#65533;&#880;&#65533;I&#65533;&#65533;A!&#65533;]&#65533;(&#65533;&#65533;&#65533;r&#65533;(W&#65533;&#65533;1&#65533;&#65533;f&#65533;Y24&#65533;6&#65533;&#65533;;&#65533;K&#65533;&#65533;&#65533;bu&#65533;&#65533;k?^&#65533;f&#65533;&#65533;&#275;'&#65533;&#65533;&#65533;&#65533;&#65533;z&#65533;&#65533;LIAq&#65533;Ed	&#65533;&#65533;&#65533;&#65533;&#65533;&#65533;&#65533;k&#355;&#65533;&#65533;4&#65533;&#65533;P&#65533;Yu&#65533;WSH&#65533;&#65533;`&#65533;	&#65533;&#65533;&#65533;&#65533;g&#65533;&#65533;&#65533;ir&#65533;U&#65533;]&#65533;J]|&#65533;&#65533;/&#65533;&#65533;JO)&#65533;&#65533;DCL&#65533;&#65533;8&#65533;&#65533;B&#65533;&#65533;&&#65533;&#65533;&#65533;YvY&#65533;&#65533;&#65533;6$~&#65533;6&#65533;&#65533;u&#65533; k&#65533;$&#65533;OR&#65533;u&#65533;H0&#65533;f&#65533;<&#579;:Ep&#65533;#(&#65533;&#65533;&#65533;Vp&#65533;&#613;B&#65533;&#65533;&#65533;x&#873;Gt&#65533;3]u&#65533;y&#1729;aRz#&#65533;&#65533;&#1815;&#65533;&#65533;y&#65533;&#65533;&#65533;e&#1154;&#65533;'&#65533;&#65533;SJ&#65533;,&#65533;^!*&#65533;6&#1997;&#65533;4&#65533;R&#65533;&#65533;N&K&#65533;&#1160; &#65533;&#1938; &#65533;R&#1184;&#65533;&#65533;'&#65533;&#65533;m&#65533;ya&#65533;&#65533;Xa&#65533;R_&#65533;[,6X&#65533;&#65533;P&#65533;&#65533;&#1570;c@=V&#65533;&#65533;&#65533;&#65533;h&#65533;:&#65533;&#65533;&#65533;I	C@8&#65533;
e&#65533;ZB&#65533;&#65533;-9&#65533;E&#65533;&#65533;&#65533;&#1806;@&#65533;&#65533;+x&#65533;g&#65533;&#1314;&#65533;'&#65533;v&#65533;P)z&#65533;)&#65533;&#65533;&#65533;&&#65533;Eu&#65533;&#65533;&#65533;&#65533;&#65533;&#65533;&#65533;&#65533;y&#2045;;h&#65533;&#65533;D&&#65533;&#65533;&#1282;&#65533;&#65533;KD(&#65533;&#65533;&#65533;m&#65533;Y2&#2463;&#65533;)&#65533;&#65533;&#65533;[(A&#65533;&#65533;e&#65533;&#65533;AZ&#65533;&#65533;&#65533;&#65533;<&#65533;#&#65533;&#65533;*X&#65533;u[I%&#1946;&#65533;&#65533;-&#65533;Jc&#65533;]d&#65533;1&#65533;&#65533;&#65533;c&#65533; p&#65533;&#65533;&#65533;&#65533; &#65533;&#65533;@&#65533;' !&#1257;&#65533;@j&#65533;n&#65533;u&#65533;`s+6&#65533;O&#65533;eh&#65533;&#65533;&#65533;m&#65533;&#65533;&#65533;&#65533;&#65533;:G&#65533;&#65533;c&#65533;V&#65533;)&#65533;+&#1820;{&#65533;&#65533;k&#65533;M&#65533;Mw&#65533;&#65533;O&#65533;&#65533;&#65533;&#1299;&#65533;&#65533;l_&#295;&#65533;b&#65533;I9z<&#65533;c.2&#65533; {&#65533;&#65533;R,&#65533;&#448;K&#65533;&#65533;&#65533;@&#65533;&#65533;r&#65533;.K&#65533;C&#65533;&#65533;&#65533;	&#65533;cf&#65533;&#65533;]G&#65533;&#65533;&#65533;.=Q&#65533;G&#65533;&#65533;&#944;)&#65533;&#65533;&#65533;l&#65533;XR&#966;M&#65533;&#65533;&#65533;u&#65533;&#65533;&#65533;&#65533;&#65533;g&#65533;&#65533;l&#65533;&#65533;%[G&#65533;	&#65533;&#65533;&#65533;&#65533;&#65533;&#65533;Bp&#65533;&#65533;Kk/&#65533;%&#65533;#x&#65533;&#65533;&#65533;&#65533;]ZW^?&#65533;&#65533;W&#65533;
&#65533;&#65533;B$fW&#65533;Y&#65533;1%&#65533;&#65533;&#65533;`&#65533;&#65533;K&#65533;.&#65533;&#65533;&#65533;@&#65533;&#65533;\&#65533;>W&#65533;&#65533;IpyC&#65533;&#65533;Z&#65533;&#65533; &#65533;&#65533;ou&#65533;b&#65533;^&#65533;&#65533;&#65533;&#65533;A&#65533;g6{&#65533;Nx&#65533;D&#65533;c&#65533;?&#65533;&#65533;6&#65533;&#65533;&#65533;i&#65533;&#65533;&#65533;8&#65533;5&#65533;&#65533; u&#65533;&#65533;Vm&#261;&#65533;&#1125;Uk&#65533;F$`&#65533;&#65533;U{&#65533;&#65533;&#65533;0 @&&#65533;P&#65533;W&#65533;&#65533;().&#65533;o &#65533;B&#65533;,l&#65533;&#65533;&#65533;E)&#65533;&#65533;g&#65533;@ &#65533;&#65533;&#65533;&#65533;&#36151;&#65533;&#65533;&#65533;&#65533;&#65533;z&#65533;&#65533;>&#65533;&#65533; '&#65533;&#65533;&#65533;x&#65533;|ZYTvA9&#65533;|p&#65533;&#65533;d
&#65533;&#898;&#65533;vLA&#65533;&#65533;Ha&#65533;&#65533;a=O	&#65533; &#65533;V&#65533;&#65533;x&#65533;K&#65533;Z&#65533;&#65533;&#65533;&#65533;V&#65533;&#65533;&#65533;b&#65533;7&#65533;&#65533;&#65533;B&#65533; &#65533;&#65533;S&#65533;&#65533;&#65533;&#65533;!,L&#65533;&#65533;
&#65533;&#65533;&#65533;&#65533;*&#65533;&#65533;R&#65533;(&#65533;ejP3&#1348;,&#65533;0l&#65533;&#65533;V<^8&#65533;&#65533;&#65533;!&#65533;!&#65533;&#65533;&#65533;&#65533;L#=&#65533;&#65533;+&#65533;&#65533;&#65533;c&#65533;J&#65533;&#65533;&#65533;&#65533;&#65533;b&#65533;&#65533;H&#65533;X&#65533;^y&#65533;&#65533;+&#65533;&#65533;&#65533;1&#65533;1O&#65533;&#65533;O*&#65533;7&#65533;&#65533;q&#65533;P&#65533;&#65533;&#65533;&#1284;w&#65533;6&#65533;s&#65533; 9&#65533;P&&#65533;H>I&#65533;)o&#65533;c&#65533;&#65533;&#65533;&#65533;2&#65533;&#65533;&#65533;dVJ&#658;&#65533;sK
)C|&#65533;&#65533;V&#65533;|&#65533;4&#65533;
&#65533;y&#65533;[&#65533;&#65533;@]&#65533;$&#65533;&#41200;03w&#65533;0R&#65533;Cd&#65533;&#65533;:&#65533;&#1304;kX&#65533;	qi]&#65533;&#65533;)&#65533;QM9x&#65533;j&#65533;;_PI&#65533;&#65533;&#65533;8&#65533;&#361;&#65533;,&#65533;@\&#65533;&#65533;&#65533;Q&#65533;V&#65533;vQm	&#65533;&#65533;A&#65533;&#65533;&#65533;h&#65533;13&#65533;U&#65533;H-s&#65533;&#65533;&#65533;&#897;FpT^&#65533;:&#65533;4&#65533;g]&#65533;g &#65533;&#65533;B&#65533;&#65533;,&#65533;&#65533;&#65533;-X4	B8&#65533;d.&#65533;&#65533;M&&#65533;&#515;,&#65533;II3(R&#65533;t&#65533;?"Km&#65533; &#65533;&#65533;&#65533;&#65533;&#65533;y&#65533;&#65533;&#65533;lF&#65533;2f+l&#4612;&#65533;0&#65533;J&#65533;l"R&#65533;s&#65533;&#65533;&#65533;&#65533;0&#65533;&#65533;O&#65533;*&#65533;F&#65533;A&#65533;r(W{&#65533;(Mn&#65533;&#65533;&#65533;&#65533;&#65533;5&#65533;&#65533;&#65533;&#65533;&#65533;ZH&#65533;Q&#1014;&#65533;&#65533;&#65533;&#65533;Z&#65533;&#65533;&#65533;&#65533;&#65533;&#65533;z&#65533;B)Kx&#65533;Z&#221;&#65533;-&#65533;&#65533;&#65533;&#65533;&#758;W&#1698;&#65533;W87&#65533;&#65533;qu&#65533;&#65533;&#65533;&#2013;;0&#65533;&#65533;&#65533;Lj&#65533;&#65533;k&#65533;&#65533;&#65533;&#65533;&#251;&#65533;Wg&#65533;"&#673;&#65533;v]e&#65533;&#65533;&#282;&#65533;t&#65533;&#65533;%lUJ:&#65533;&#65533;&#65533;@&#65533;i&#65533;mm&#65533;J&#65533;&#65533;&#65533;}&#65533;&#65533;&#65533;&#65533;:M&#65533;&#65533;q&#65533;&#65533;&#65533;&#65533;i&#65533;QM&#65533;&1&#65533;4S&#65533;&#65533;&#65533;p&#65533;'&#100657;i&#65533;-Fnn&#65533;&#65533;&#65533;)G&#65533;&#65533;&#65533;<vW=pv&#65533;6:&#65533;/}&#65533;:&#65533;&#65533;\&#65533;N$I=&#65533;t&#65533;VPxZ&#65533;&#65533;j&#65533;2UfG&#65533;&#65533;;z&#275;`&#65533;&#65533;&#65533;;&#228;&#65533;&#65533;&#65533;8&#65533;5&#65533;&#65533;&#65533;&#65533;_*X#&#65533;q$&#65533;r/&#65533;&#65533;&#65533;v&#65533;c&#65533;c&#65533;j&#65533;~&#65533;&#65533;e5&#65533;d}?&#65533;&#65533;&#65533;&#65533;>&#65533;&#65533;J&#65533;&#65533;&#65533;&#65533;&#65533;Cw&#65533;[nf&#65533;K&#65533;L&#65533;&#65533;&#65533;&#65533;&#65533;;&#65533;L&#65533;&#65533;}&#65533;&#65533;_&#65533;G0h&#1072;&#65533;&#65533;V&#65533;&#1660;y>&#65533;5&#65533;b&#65533;h&#65533;&#594;5]&#65533;&#65533;B&#65533;Y&#65533;\>x&#284;&#65533;&#65533;&#65533;&#65533;&#65533;O&#65533;&#65533;&#65533;J*&#65533;g&#65533;l Ek&#65533;&#65533;M m9^Nr&#65533;&#65533;&#65533;&#65533;&#65533;&#65533;&#65533;&#43873;&#65533;&#65533;o~/MF&#65533;=&#65533;&#65533;&#65533;&#65533;&#65533;1&#65533;&#65533;G&#65533;7Z\<r&#65533;/&#65533;@k&#65533;&#1640;&#65533;I&#65533;&#65533;&#65533;u&#65533;&#65533;c]&#65533;&#65533;&#1517;*O:&#65533;&#65533;5,t1&#65533;&#65533;&#65533;9/&#65533;&#65533;&#65533;M4u@=hl&#65533;&#65533;&#65533;dL&#65533;k&#65533;&#65533;={;&#65533;X&#65533;&&#65533;&#65533;+!$x&#65533;&#65533;&#65533;&#65533;u\f&#65533;L&#65533;?S&#65533;&#65533;H&#65533;&#65533;&#65533;_}W}&#65533;&#65533;,&#65533;1=&#65533;z.n&#65533;&#65533; &#65533;&#65533;&#65533;;&#65533;@&#65533;w&#65533;&#65533;^&#65533;2&#65533;KX&#65533;|&#65533;&#65533;&#65533;&#65533;#p+/&#60544;&#65533;x&#65533;&#65533;RG&#65533;zF(&#65533;Txi|&#65533;&#65533;&#1009;&#65533;&#65533;&#65533;&#65533;&#65533;a&#65533;&#65533;gG&#65533;&#1774;y&#65533;W&#65533;&#65533;x&#65533;&#65533;Z&#65533;9'&#65533;&#65533;&#65533;&#65533;Sc&#65533;&#65533;&#2042;&#65533;U&#65533;~F&#65533; (&#65533;;&#65533;u&#65533;&#65533;p:&#65533;&#741;~&#65533;&#1349;&#65533;_}&#796;&#65533;d&#65533;&#65533;+&#65533;,&#65533;&#65533;&#65533;&#65533;&#842;7&#1485;d&#65533;g&#65533;&#65533;+&#65533;C&#65533;&#65533;&#65533;[&#65533;`&#65533;&#65533;/IN2&#65533;t34&#65533;&#65533;&#65533;@D1&#65533;&#65533;&#65533;{&#65533;&#65533;&#2012;&#65533;&#65533;&#65533;&#65533;'&#65533;,&#65533;s&#65533;#&#65533;d4&#65533;Ej&#65533;qb#&#65533;y3&#65533;ec&#65533;&#65533;9v:&#65533;Qz&#65533;&#65533;[&#65533;b&#65533;&#65533;[&#65533;&#65533;k35S8&#65533;x&#65533;&#65533;i+&#65533;n&#690;H&#65533;D&#65533;4&#65533;&#65533;+&#65533;  =&#65533;Ep&#65533;QG=t&#65533;&#65533;u`U2&#65533;&#65533;o&#65533;>dsZnf&#65533;R WQ`n&#65533;Sicfu'w-&#65533;&#65533;Ui5o&#65533;&#65533;v&#65533;7~&#65533;m&#65533;q&#65533;@Rn&#65533;d56a8&#65533;&#65533;cSf$(h&#65533;&#65533;&#65533;&#65533;Y&#65533;7&#179;&#453;&#65533;HW&#65533;G&#65533;&#65533;N &#65533;a&#65533;s
'Hp&#65533;j&#65533;Q&#65533;&#65533;&#65533;Ge&#65533;+7ZSbYQe&#65533;a&#65533;'&z8&#65533;(sk?v}&#65533;&#65533;z&#65533;&#65533;&#65533;aA&#65533;sg{@&#65533;Y&#65533;&#65533;{&#65533; &#65533; 8hpkPpw&#65533;LGW &#65533;gCX?[@6	&&#65533;&#65533;0&#65533;D&#65533;vW&#65533;!qF2S&#65533;fz&#65533;n&#65533;vn&#65533;4&#65533;iv&#65533;>&#1075;dHYah5&#65533;&#65533;*&#29543;&#65533;&#65533;T&#65533;&#65533;UM&#65533;h2&#65533;U2&#65533;&#65533;@&#65533;&#65533;Pyh(71&#65533;j(&#65533;&#65533;a&#65533;y&#65533;ge&#65533;/&#65533;W&#65533;&#65533;&#65533;&#65533;H4&C2&#30222;&#65533;&#65533;ah?}&#65533;&#65533;"j&#65533;&#65533;&#65533;&#65533;&#65533;&#65533;R&#65533;Xc%&#65533;~&#65533;&#65533; &#65533;8&#65533;&#65533;&#65533;&#65533;%(\&#65533;&#65533;2;&#65533;u&#65533;)b6q&#65533;&#65533;&#65533;&#65533;T8&#65533;RV%&#65533;h&#65533;&#65533;w&#65533;&#65533;&#65533;oE0t&#65533;&#65533;|&#65533;HO@u&#65533;&#65533;^X'&#65533;5&#65533;TV&#65533;H&#65533;[`&#65533;K&#65533;(.Z6e&#65533;&#65533;#&#65533;	-Iy&#65533;&#1346;~&#65533;!&#65533;a&#65533;&#65533;e8&#65533;bYf7&#65533;&#65533;&#65533;&#65533;Ri&#65533;U&#65533;&#65533;&#1912;&#65533;&#65533;&#65533;&#65533;ty&#65533;zr&#65533;&#2008;&#65533;&#65533;C`z(@&#65533;&&#65533;*w&#65533;"&#65533;&&#65533;sy3&#65533;x&#65533;xY&#65533;&#65533;&#65533;&#65533;&#65533;&#65533;uW&#65533;2f&#65533;&#65533;&#65533;qz&#65533;I&#65533;&#65533;c&#65533;&#65533;&#65533; &#65533;A&#65533;S&#65533;&#65533;KU4&#322;"5E/( J&#65533;&#65533;&#65533;"=I&#65533;&#65533;&#65533;&#65533;&#65533;&#65533;&#65533;&#65533;&#65533;&#65533;0E&#65533;H^&#65533;&#65533;7EQ&#65533;P*&#65533;4' .&#65533;\&#65533;^&#65533;&#65533;&#65533;V&#65533;y5_&#65533;VjP&#65533;O&#65533;N&#65533;&#65533;&#65533;&#1563;&#65533;&#65533;&#1184;&#65533;v&#577;dy&#65533;&#65533;	&#65533;ui&#65533;&#65533;Y&#65533;kIBq&#65533;&#65533;&#65533;9&#65533;j&#65533;&#65533;b8Ny&#65533;l&#65533;/Cp&#65533;o&#65533;D&#65533;&#65533;&#65533;&#65533;&#1622;ri&#65533;u&#65533;&#65533;a&#65533;r&#65533;W&#65533;.F&#65533;&#65533;&#65533;)z&#65533;&#65533;&#65533;:(&#65533;3&#65533;&#40009;!	&#65533;&#65533;	d#&#65533;SC\uO&#65533;&#65533;+&#65533;(&#65533;'&#65533;D&#65533;&#65533;&#65533;l6x&#65533;&#65533;&#65533;O&#65533;]&#65533;&#65533; &#65533;&#65533;  -&#1777;m&#65533;~&#65533;&#65533;MS&#65533;&#65533;&#65533;B:)qfg&#1936;&#65533;D&#65533;&#65533;=&#65533;&#65533;o&#1753;&#65533;Pj|&#65533;i&#65533;&#65533;hz&#65533;y&#65533;&#65533;C&#65533;&#65533;9&#65533;`&#65533;&#65533;&#65533;&#65533;1&#65533;^j'\J&#65533;g&#65533;v&#65533;&#65533;&#65533;ja&#65533;p&#65533;&#65533;&#65533;&#65533;&#1630;&#65533;8&#65533;c:&#65533;&#65533;6&#65533;&#65533;&#65533;(&#1504;&#65533;&#65533;&#65533;&#65533;~&#65533;&#65533;(&#65533;J/&#65533;&#65533;&#65533;&#65533;)$&#65533;&#65533;zn&#65533;i&#65533;&#65533;S6&#65533;2B{&#65533;$ft&#65533;0&#65533;&#65533;4HC)t&#65533;&#65533;'h$&#65533;
yP&#65533;&#65533;t&#65533;9&#65533;P<&#65533;&#65533;&#65533;&#65533;&#65533;|&#65533;&#65533;&#65533;9&#65533;&#65533;&#65533;A&#144;&#65533;0E;b&#65533;&#65533;y&#65533;&#65533;&#65533;t`P
&#65533;\D&#65533;&#65533;&#65533;&#65533;q&#65533;W&#589;V&#65533;P&#65533;&#65533;2Xz6&#65533;J&#65533;t:kt&#65533;Xh&#65533;&#65533;2s&#65533;	&#65533;R&#65533;`&#684;b`&#65533;&#65533;7&#65533;&#65533;&#65533;&#65533;FHyg&#65533;r&#65533;&#1447;L&#65533;j&#65533;q6&#65533;&#65533;Z&#65533;&#65533;[@"&#65533;)$&#65533;&#65533;w&#65533;&#65533;&#65533;i&#65533;i&#65533;k&#65533;"v=&#65533;&#65533;&#65533;Cgd&#65533;A&#65533;I1&#65533;&#1091;&#65533;5&#65533;&#65533;8v&#65533;&#65533;&#65533;5G&#65533;x&#65533;&#65533;&#65533;X9&#65533;&#65533;&#65533;&#65533;L&#65533;b&#65533;&#65533;&#65533;&#65533;&#65533;u5&#65533;&#65533;&#65533;`&#65533;y&#65533;&#65533;&#670;1&#65533;&#65533;&#65533;J&#65533;&#65533;&#1768;&#65533;*&#65533;0K&#65533;={8?&#65533;i&#1546;&#65533;&#1424;A2t
&#65533;y&#65533;&#65533;w&#65533;&#65533;&#65533;h&#65533;&#65533;&#65533;gz:&#65533;&#65533;&#65533;&#65533;&#65533;&#65533;&#65533;o_pk&#65533;c&#65533;8&#65533;&#65533;&#65533;s&#65533;Z&#65533;&#65533;&#65533;	&#65533;i&*v&#65533;D&#65533;*&#65533;	
%&#65533;&#141450;L&#65533;&#1565;I`f&#65533;&#65533;&#65533;6$&#65533;gVY&#65533;&#65533;M&#65533;&#35963;9&#65533;&#65533;:p&#65533;M:B$&#65533;m91+k&#65533;>&#65533;9&#65533;J&#65533;3+&#65533;&#1386;&#65533;~&#65533;&#65533;&#65533;&#65533;:&#65533;&#65533;TZ&#65533;}&#65533;&#65533;}Xq&#65533;S2&#65533;A&#10796;&#65533;&#1687;&#65533;&#65533;&#65533;&#65533;"j&#65533;&#65533;'J&#65533;|9&#65533;&#65533;@&#65533;&#65533;M&#65533;	v&#65533;js#(S&#65533;&#65533;C&#65533;&#65533;id&#65533;8b	bW&#65533;(&#694;&#65533;&#65533;s&#65533;&#65533;"w &#65533;&#65533;&#65533;9I&#65533;&#65533;&#65533;&#65533;&#65533;F&#619;&#65533;&#65533;&#65533;8*=s&#65533;[R&#65533;&#65533;W&#65533;&#65533;&#65533;&#65533;i&#65533;&#65533;L&#65533;&#65533; Q&#65533;&#65533;&#65533;e&#65533;&#65533;&#65533;&#65533;m&#65533;&#1587;&#65533;&#65533;&#65533;&#777;&#65533;A&#65533;&#65533;&#65533;D&#11954;&#65533;&#65533;&#65533;k*&#65533;&#65533;%C+&#65533;{&#65533;&#65533;&#65533;&#7930;IB8[&#65533;&#1797;&#65533;1&#65533;%x V&#65533;&#65533;P&#65533;&#65533;&#65533;aG&#65533;&#65533;&#65533;&#65533;&#65533;
&#65533;&#65533;&#65533;&#283;0#_&#65533;*&#65533;E&#65533;&#65533;&#65533;t&#65533;u@&#65533;qI&#65533;y=GE&#65533;&#65533; ?&#147;&#65533;&#65533;&#65533;&#65533;&#65533;3&#65533;&#65533;~&#65533;&#65533;?H&#65533;Bh[&#65533;U&#65533;z&#65533;K&#65533;&#1017;&#65533;]U&#65533;	d&#65533;&#65533;#&#65533;&#65533;&#65533;&#65533;&#65533;D&#65533;Q
&#65533;4&#1622;&#65533;&#15939;#&#65533;&#65533;&#65533;&#65533;.&#65533;&#65533;.&#65533;&#65533;]&#65533;~p&#65533;&#65533;b&#65533;&#65533;k&#65533;&#65533;&#65533;xR&#65533;.&#65533;&#65533;&#65533;&#65533;&#65533;&#65533;J&#65533;f&#65533;z\0&#65533;r&#600;&#65533;/&#65533;Y&#65533;&#65533;JF&#65533;&#65533;R{&#65533;&#65533;[&#65533;]{&#65533;`!n&#65533;&#65533;k&#65533;&#65533;&#65533;"&#65533;	&#65533;&#65533;D&#65533;@&#65533;'&#65533;l&#65533;\&#65533;e&#65533;&#65533;&#65533;G&#65533;q{ 0&#65533;&#65533;-&#65533;?&#65533;lR0&#65533;&#65533;&#65533;A&#65533;<p&#65533;]&#65533;&#65533;&#65533;%&#65533;[&#65533;:&#65533;=&#65533;R(&#65533;&#65533;&#65533;, @&#65533;x&#65533;&#65533;&#65533;|&#65533;&#65533;L&#65533;&#65533;t&#65533;y&#65533;u&#65533;&#65533;+|&#550;&#65533;G&#65533;,Hl&#65533;[&#65533;7s&#506;&#65533;%r![z&#65533;1&#65533;A&#65533;&#65533;HeU&#65533;v:&#65533;.&#65533;z&#65533;&#65533;R&#65533;&#65533;k&#65533;&#65533;Ml,R\Y3&#65533;`cQN&#787;l&#1195;&#65533;&#65533;&#65533;	&#65533;!&#545;*jE&#65533;&#65533;&#65533;0N(&#65533;\%&#65533;&#65533;<S&#65533;$}&#65533;&#65533;&#65533;*}&#65533;&#65533;&#65533;V&#65533;&#65533;I&#65533;&#65533;eo&#1228;&#65533;N&#1458;V&#65533;N~+&#917;&#65533;&#65533;(q&#65533;&#282;F&#65533;L&<{&#65533;&#65533;&#65533;&#65533;1w0&#65533;&#65533;h&#65533;['&#65533;u&#65533;&#65533;&#1708;Lwg&#65533;I#&#65533;y!lAw
c#&#65533;&#65533;[&#65533;9&#65533;&#65533;&#65533;&#65533;&#65533;q&#65533;%&#65533; &#65533; &#65533;&#65533;J&#65533;&#65533;	7\&#65533;<&#65533;&#65533;&#65533;&#65533;&#65533;&#65533;&#65533;&#65533;&#65533;&#65533;&#65533;&#65533;&#65533;&#65533;&#65533;)4
=&#65533;&#65533;pq&#65533;0]f&#65533;(&#65533;6J&#65533;)&#65533;&#65533;&#65533;K&#65533;:&#65533;&#65533;+&#65533;_3u&#65533;&#65533;&#65533;-&#65533;&#689;W&#65533;\N&#1181;*{&#65533;&#65533;&#65533;-&#65533;6Nb|U5'&#65533;l&#65533;&#65533;&#65533;&#65533;5&#65533;y&#65533;&#65533;&#65533;&#65533;&#65533;?&#65533;~&#65533;&#65533;&#65533;V&#65533;&#65533;&#65533;]&&#65533;h&#65533; &#65533;|&#65533;\&#65533;&#65533;P#t&#65533;K&#1423;9#&#65533;&#65533;r&#65533;M&#65533;&#781;&#65533;h&#65533;&#65533;^k?2&#65533;5\K&#65533;&#65533;+j&#65533;&#65533;t{/&#1590;&#65533;&#65533;C&#65533;ILHr&#65533;/&#65533;YB&#65533; &#65533;'9QJJL&#65533;'&#65533;\&#65533;&#65533;&#65533;&#65533;N&#65533;=&#65533;~&#65533;&#65533;&#65533;&#65533;	&#1363;&#65533;&#65533;I&#65533;l&#65533;}&#65533;&#65533;]_8-u&#65533;
&#65533;&#65533;&#65533;&#65533;n&#65533;W&#65533;|^e&#65533;&#65533;&#65533;]&#65533;&#65533;&#65533;&#1688;&#65533;Gz&#65533;&#65533;&#65533;{&#65533;&#65533;[&#65533;&#65533;&#65533;&#65533;&#65533;y&#65533;&#1724;&#65533;&#65533;&#65533;&#65533;&#65533;&#2017;W&#65533;&#65533;-j&#65533;&#65533;&#65533;&#65533;&|&#65533;&#65533;&#65533;O&#65533;g]&#65533;7&{a[K7&#65533;&#65533;U&#65533;#'&#65533;=&#65533;}=|M&#65533;&#1910;n4&#65533;&#65533; &#65533;&#65533;&#65533;$&#65533;&#65533;%&#65533;/x&#65533; p &#65533;&#65533;R&#65533;U&#65533;pVM&#1807;&#65533;&#65533;&#65533;;&#65533;EXP&#65533;j&#65533;&#65533;&#65533;&#1399;&#65533;&#65533;&#65533;m_&#65533;]9&#65533;,&#65533;&#65533;&#65533;6&#65533;&#65533;	^&#65533;d&#65533;&#65533;&#65533;}&#65533;&#65533;j&#65533;k\&#65533;&#65533;=&#65533;&#65533;!&#65533;&#305;&#65533;&#65533;7&#65533;.@=}&#1750;&#65533;&#493;0&#65533;&#65533;&#65533;~i2&#65533;Z=R&#940;&#1376;&#65533; 2&#65533;yW~I6^&#65533; #&#65533;J@&#65533;&#629;&#65533;(&#65533;&#65533;&#65533;&#65533;MC&#65533;En&#65533;G&#1926;J&#65533;&#65533;&#65533;&#65533;&#65533;N&#65533;q&#65533;]y&#65533;i&#65533;<&#630;O&#65533;&#65533;U&#65533;&#65533;&#65533;{&#65533;&#65533;
g&#65533;e&#65533;<&#65533;(&#65533;DV&#65533;&#65533;n>~&#65533;{&#65533;&#65533;T_&#1854;l&#65533;.&#65533;5]&#65533;P&#65533;&#65533;&#65533;&#65533;?&#65533;&#65533;&#65533;{&#65533;&#65533;&#65533;&#65533;&#65533;&#1666;r&#65533;=&#65533;GY &#65533;&#65533;&#65533;/d&#65533;w&#65533;:6&#558;&#65533;&#65533;&#65533;&#65533;w&#65533;&#65533;^N~&#65533;&#65533;&#65533;&#65533;&#65533;&#65533;&#65533;*&#65533;&#65533;|&#65533;j}&#65533;&#65533;&#65533;&#65533;7s&#65533;&#65533;4&#65533;&#65533;&#65533;B J&#65533;	&#65533;u;\:&#65533;~u&#65533;05&#1590;&#65533;
)_&#65533; &#65533;y&#65533;.&#65533;KnD`&#377;&#65533;_&#65533;&#65533;ew5s#m&#65533;&#65533;&#65533;&#65533;&#65533;|"&#65533;{&#65533;&#65533;[Y>&#65533;YT&#65533;&#65533;.&#1228;m<&#65533;&#65533;&#272;&#65533;m&#65533;Q&#65533;cnP+&#1972;&#65533;&#65533;Y&#65533;&#65533; &#65533;&#1288;L&#65533;&#689;&#65533;=&#65533;r&#65533;6+&#65533;E&#65533;&#65533;&#65533;R~&#65533;Pv&#65533;&#65533;&#65533;,&#65533; &#65533;#d&#65533;&#65533;nA.&#65533;&#65533;&#65533;&#65533;&#65533;@&#65533;U;&#65533;D>&#65533;p&#65533;&#779;&#65533;&#65533;F&#65533;I&#65533;&#65533;R
q4&#65533;i&#65533;w	&#65533;}&#65533;{|bQ&#65533;T&#65533;&#65533;>&#65533;&#65533;&#65533; &#65533;Qf&#65533;&#65533;	&#830;&#65533;' S&#1053;&#65533;-&#65533;&#1438;&#65533;q&#65533;fX&#65533;&#65533;s&#65533;-R_&#65533;Rc&#1263;Q&#65533;gH&#65533;?&#65533;~&#65533;%&#65533;&#65533;&#65533;&#65533;&#65533;x&#65533;&#65533;&#65533;&#65533;&#65533;}H&#65533;<&#65533;&#65533;&#65533;Y@x&#65533;/&#255;&#65533;&#65533;&#65533;A?&#65533;&#65533;&#1425;&&#65533;
&#65533;&#65533;Dq&#65533;4&#65533;{&#65533;&#65533;&#65533;&#65533;@~_&#65533;&D
&#65533;&#65533;&#65533;7&#65533;d&#65533;&#65533;&#1894;&#65533;dI&#65533;&#65533;K._f|&#65533;J&#65533;K&#65533;95&#65533;w&#65533;[k-&#65533;)&#65533;&#65533; I=&#65533;EI&#65533;E&#65533;S&#65533;&#65533;&#65533;&#65533;'C#T&#65533;tn%UV&#65533;I&#65533;TI&#65533;&#65533;&#65533;&#65533;&#65533;&#65533;`&#65533;&#65533;&#65533;&#255;&#65533;&#429;&#65533;&#65533;|&#65533;r#&#983;9&#65533;&#65533;&#65533;&#1176;&#1226;&#65533;&#1675;&#65533;&#65533;&#65533;&#65533;&#65533;n	j&#65533;&#65533;&#65533;&#65533;&#65533;&#65533;\&#65533;&#65533;&#65533;&#65533;&#65533;&#65533;e&#65533;&#65533;^&#65533;&#65533;&#65533;&#65533;&#65533; &#65533;p&#65533;&#65533;&#65533;&#65533;/&#27879;&#65533;U&#134;?&#65533;&#65533;x+Ce16S&#65533;&#65533;&#65533;}&#65533;&#65533;\&#65533;aI&#65533;e&#664608;&#21143;'&#65533;C&#65533;&#65533;M&#65533;8&#65533;&#65533;y&#65533;O&#65533;&#65533;vPEe&#65533;dyZl7&#65533;&#65533;&#65533;P&#65533;De&#65533;n&#65533;&#65533;XS&#65533;PA&#65533;V&#65533;&#1082;&#65533;&#65533;
&#1412;&#65533;.h&#65533;&#65533;
!O&#65533;0N&#65533;Vj&#65533;&#65533;&#65533;M"hh&#65533;&#65533;&#65533;&#65533;I&&#65533;&#65533;p&#65533;Ak$&#65533;nM&#65533;"o&#65533;|&#65533;T&#65533;L&#65533;&#585;9
&#65533;&#65533;N &#65533;(&#65533;&#65533;&#39271;y&#65533;&#65533;&#65533;_k&#65533;c&#65533;&#65533;&#65533;v&#65533;&#65533;&#65533;x&#65533;,e7 v&#65533;&#65533;7&#65533; I&#65533;&#65533;&#65533;&#65533;&#65533;J&#65533;s&#65533;q&#65533;&#65533;&#65533;3&#65533;&#65533;&#65533;=&#65533;j&#636;&#65533;&#65533;&#65533;&#65533;{9&#65533;&#65533;>^&#65533;&#65533;t&#172;&#65533;&#65533;&#65533;&#65533;&#65533;9]&#65533;C&#65533;eP&#65533;A&#65533;o&#65533;&#65533;&#65533;}&#663;&#65533;U&#65533;&#65533;E&#65533;&#65533;t&#65533;T$8&#65533;:uSWE8&#1412;_&#65533;%&#65533;Z&#65533;&#65533;!kc&#65533;%-&#65533;'&#65533;\&#65533;LDd&#65533;X&#65533;&#65533;&#65533;&#65533;&#65533;F&#65533;a&#1256;&#65533;@k7bc\"E<q&#65533;&#65533;I&#65533;&#65533;T&#65533;X&#65533;$ &#65533;&#65533;&#65533;&#65533;&#1615;I&#65533;&#65533;Ki&#65533;a&#65533;%&#65533;Y&#65533;&#1472;U=&#65533;&#65533;l&#65533;&#65533;I[b&#65533;&#65533;X&#65533;&#65533;3[o&#65533;&#65533;&#65533;U&#65533;&#65533;&#65533;PM&#65533;d&#65533;Dx*&#65533;Q&#65533;v&#65533;&#65533;sv&#65533;&#65533;&#734;\f&#65533;&#65533;j&#65533;C&#65533;s7&#65533;&#65533;&#65533;&#65533;&#65533;m&#65533;&#65533;B&#65533;&#65533;&#1431;|;m&#65533;_Q;&#65533;g&#65533;P&#65533;4hE &#65533;D&#65533;&#65533;&#65533;&#65533;&#65533;6&#65533;&#65533;&#65533;&#65533;&#65533;|)&#4860;RhaZ&#65533;&#65533;(&#65533;&#65533;8&#65533;&#1415;qyhWK<&#65533;,<@ &#65533;&#65533;b &#65533;&#65533;&#65533;b&#65533;&#65533;V':2F&#65533;)R &#65533;&#65533;&#65533;8&#65533;C&#65533;" 'iN9&#65533;&#65533;&#65533;B
%&#65533;&#65533;2o&#65533;&#65533;&#65533;&#65533;&#65533;8&#65533;%z_&#65533;k&#65533;&#65533;YM&#65533;je&#65533;m&#65533;&#65533;0&#65533;<&#65533;&#65533;&#65533;p*h?&#1833;D&#65533;C&#65533;&#65533;)&#65533;&#65533;W&#65533;s&#65533;&#65533;&#65533;h&#65533;/&#679;&#65533;\&#65533;,&#65533;&#65533;#&#65533;)&#1824;&#65533;p4&#65533;}&#65533;&#65533;+t>&#65533;|&#65533;&#65533;|j&#65533;a&#65533;&#65533;J&#65533;&#65533;(i&#65533;&#1034;&#65533;PjT&#65533;&#2875;
&#65533;&#65533;aYh&#65533;&#65533;h&#65533;p&#65533;&#65533;&#65533;\R&#65533;(&#65533;&#65533;M&#65533;&#65533;N&#65533;&#65533;&#65533;-bf&#65533;t&#65533;k@&#65533;&#65533;L$&#65533;E&#945;/&#65533;S&#65533;&#1783;&#247;d&#65533;&#65533;S&#65533;|r&#65533;*	&#65533;&#65533;&#65533;&#65533;IP&#65533;&#65533;^&#65533;&#65533;A18&#65533;0&#224;~&#65533;&#65533;v&#65533;&#65533;@&#65533;&#65533;Kzf&#65533;&#65533;Ii&#65533;~&#65533;&#65533;&#65533;&#65533;zN
&#65533; {&#65533;&#65533;&#65533;&#65533; &#65533;&#65533;T&#65533;&#65533;)A&#65533;:];&#65533;&#65533;&#65533;G0,&#65533;&#65533;&#65533;!&#65533;s&#65533;&#65533;&#65533;j&#1258;
TK&#65533;&#65533;&#65533;qP&#65533;j&#65533;&#65533;&#65533;R?E&#65533;&#65533;&#65533;b&#65533;B&#65533;Z&#65533;&#781;&#65533;_&#65533;&#65533;^-n&#1544;:&#65533;5&#65533;&#65533;&#1002;8m_&#65533;&#65533;V&#65533;1~&#65533;B\ &#65533;z &#65533;!-0pS&#65533;&#65533;&#65533;w)&#65533;&#65533;&#65533;\&#65533;&#65533;%q&#65533;|&#65533;&#65533;&#65533;B&#65533;&#65533;]&#65533;`&#65533;C
&#65533;&#65533;&#65533;&#65533;-Lb&#65533;&#65533;F&#65533;&p&#65533;b02&#65533;&#65533;&#65533;&#65533;2{Z&#65533;Bv&#65533;&#1589;&#65533;Q&#65533;&#65533;&#65533;&#65533;&#65533;:&#65533;&#65533;D`.CY&#1468;7
&#65533;&#65533;C&#65533;&#65533;&#65533;G&#65533;W&#65533;&#545;z&#65533;&#65533;&#65533;<E=&#65533;&#65533;@&#65533;j&#936;pb&#61027;y&#65533;&#65533;Y&#65533;&#65533;&#65533;/&#65533;&#65533;VK&#65533;Pp&#65533;&#1588;&#65533;,]&#65533;
&#65533;&#65533;&#65533;c&#65533;ODv!&#65533;&#65533;&#65533;"&#65533;&#65533;&#65533;W(&#65533;&#65533;5,NID&#65533;A
&#65533;p&#65533;&#65533; &#65533;R&#65533;2cJ\&#196;
*Y&#650;e&#65533;*&#65533;&#698;l&#65533;i&#65533;&#65533;&#65533;.]&#65533;&#65533;&#65533;&#65533;&#65533;s&#429;2 &#65533;&#65533;&#65533;&#65533;&#65533;O&#65533;&#65533;C&#65533;M&#65533;D&#802;&#65533;&#65533;&#65533;&#65533;1F`Q(;"&#65533;&#65533;&#65533;&#65533;= &#65533;^&#65533;*&#1828;&#358;&#65533;lO&#65533;&#65533;S&#738;&#65533;&#65533;W&#65533;&#65533;%C&#65533;f&#65533;&#65533;F1&#65533;?&#65533;<c|&#1192;Um&#65533;VD&#65533;&#65533;C&#65533;;6&#65533;AX&#65533;&#65533;&#65533;a&#65533;kr&#65533;&#65533;(&#65533;!&#65533;&#65533;&#65533;&#65533; #I&#65533;i&#65533;&#65533;td%/yI&#1469;&#65533;&#65533;2W&#65533;&#65533;&#65533;&#65533;&#65533;&#65533;&#65533;H&#47644;&#65533;	.g&#65533;p&#65533;2|&#65533;<&#65533;&#65533;&#542;V`&#65533;n&#65533;i&#65533;TI&#65533;a&#65533;&#744;'&#65533;R&#65533;0&#65533;h&#65533;n_%i&#65533;'j&#65533;&#65533;&#65533;".i&#65533;&#65533;B&#1884;yC&#65533;A&#65533;u/&#65533;S&#65533;N&#65533;&#65533;hF'zJl7&#65533;&#65533;;&#725;&#65533;S&#65533;@/+&#65533;&#65533;&#836;&#65533;Qd&#65533;^&#65533;&#65533;&#65533;&#65533;&#65533;N&#65533;&#65533;&#65533;&#65533; &#65533;y&#65533;1&#65533;f&#65533;Q&#65533;&#65533;
T8/&#65533;R&#65533;&#65533;>e!Bu&#65533;d &#65533;FHA&#65533;&#65533;}&#65533;&#65533;&#65533;&#710;?&#488;&#65533;&#65533;)z&#65533;0H	&#65533;&#65533;+&#65533; &#65533;U&#65533;Xb&#65533;H&#65533;&#65533;&#65533;na&#65533;ZL&#65533;&#65533;&#65533;\*)&#65533;(&#65533;^&#65533;&#65533;{&#65533;jY|z\&#65533;&#65533;&#65533;&#65533;&#65533;&#65533;.a&#65533;X&#65533;&#1899;&#65533;&#65533;v&#65533;b0V&#65533;iLV-]2&#65533;Z&#65533;7&#65533;&#65533;&#65533;&#205;&#65533;&#65533;c&#65533;&#65533;<a&#65533;&#26570;X&#65533;&#1781;&#65533;&#65533;&#65533;&#65533;&#65533;p&#65533;&#65533;t&#65533;&#65533;`&#65533;&#65533;&#65533;M&#65533;&#65533;u&#65533;jM0G"&#65533;&#65533;&#65533;;&#65533;&#142;&#65533;&#65533;&#65533;O&#65533;&#65533;&#65533;~l&#65533;&#65533;hG_&#65533;%&#65533;-
k&#65533;1&#65533;A:&#65533;*&#65533;&#65533;l&#65533;D+&#65533;&#65533;&#65533;l2&#65533;&#65533;F9&#65533;&#65533;&#65533;bnA}KN&#65533;&#65533;&#65533;w&#65533;&#65533;&#65533;n&#65533;&#65533;$&#65533;&#65533;&#65533;G&#65533;&#65533;&#65533;4&#65533;&#65533;&#65533;&#65533;&#65533;t^1`C
&#65533;&#65533;a&#65533;)9&#65533;c&#65533;&#65533;&#65533;<&#65533;r&#65533;J&#65533;&#65533;Z&#65533;&#65533;&#65533;&#65533;vq&#65533;&#65533;c&#65533;&#65533;;U&#65533;{&#65533;&#65533;&#65533;&#65533;&#65533;&#65533;&#65533;Ax&#65533;&#65533;&#199;&#65533;&#65533;&#65533;F&#65533;2|&#65533;&#65533;&#1806;d&#65533;d&#65533;~&#65533;&#65533;
&#65533;&#65533;&#65533;E[X3&#65533; &#65533;d&#65533;&#65533;&#65533;>@&#65533;&#65533;q &#65533;&#65533;a&#65533;:&#65533;eE1?%L&#65533;/&#65533;&#65533;&#65533;2&#65533;	P@,&#65533;-VC	&#65533;&#65533;&#693;.l(&#65533;L9cF&#160;J&#65533;jW&#65533;8&#65533;]&#65533;&#1445;t&#65533;a`L&#65533;&#65533;KrU
ty&#65533;&#65533;&#65533;&#65533;&#65533;`I1t&#65533;e&#65533;&#65533;&#65533;t&#65533;uq&#65533;&#65533;b&#65533;g&#1935;w&#65533;&#65533;-&#65533;,&#65533;&#65533;	Hg&#65533;&#65533;6&#65533;&#65533;&#65533;&#65533;&#65533;&#65533;Q&#65533;&#65533;&#65533;&#65533;6&#65533;&#65533;&#37219;&&#65533;&#65533;&#65533;*&#65533;K&#809;=&#65533;)&#65533;&#65533;Ev&#65533;&#65533;Ls&#65533;&#65533; &#65533;t&#65533;Dh'&#65533;u&#65533;J&#65533;p&#65533;&#65533;&#65533;&#65533;&#65533;%&#65533;)&#65533;&#65533;)r&#65533;&#65533;:&#65533;&#65533;f&#65533;"V&#65533;&#65533;o&#65533;&#65533;6&#65533;.is&#65533;&#65533;&#65533;&#65533;Y=&#65533;B)&#65533;3B&#65533;@&#65533;n	&#65533;S&#65533;&#65533;"&#65533;&#65533;&#65533;JF2&#65533;&#65533;&#65533;dR&#65533;&#65533;&#65533;*&#65533;]X7&#65533;&#65533;&#65533;&#65533;&#65533;&#65533;{&#65533;|ns&#65533;{ b&#65533;&#65109;+E _\&#65533; !&#65533;S&#65533;&#65533;&#65533;&B#ML&#65533;&#65533;&#1385;&#65533;y&#65533;&#65533;M&#65533;U&#65533;&#65533;&#65533;&#65533;Z:Y,&#65533;&#65533;v&#65533;M/4&#65533;&#65533;fV&#172199;a&#65533;5&#65533;&#65533;K1H&#833;X&#65533;&#65533;&#65533;&#1351;5&#65533;&#65533;qwY{aK&#65533;&#65533;&#65533;&#65533;[b&#65533;&#13626;a&#65533;&#65533;&#65533;&&#65533;@&#65533;8&#65533;&#65533;&#65533;&#65533;W&#65533;&#65533;w9mGo&#65533;&#65533;&#65533;&#65533;&#65533;2 &#65533;&#968;zX&#65533;h&#65533;&#65533;mo&#65533;L&#65533;X&#65533;I&#65533;&#65533;&#1383;.&#65533;&#65533;7&#65533;&#65533;n&#65533;&#65533;&#65533;+fv&#65533;&#65533;m&#65533;K&#65533;&#65533;&#65533;W&#65533;&#1202;&#65533;&#65533;&#383;Z&#65533;&#65533;&#65533;&#65533;&#65533;7AX'&#65533;Tsxw&#65533;&#65533;&#65533;I(&#65533;5P&#65533;p&#65533;)&#65533;W`&#65533;&#65533;9i4&#65533;&#65533;J&#65533;&#65533;FhX1&#65533;&#65533;bDV{&#65533;&;=sj&#65533;dj&#65533;&#65533;&#65533;2&#65533;r3=PSG&#65533;%&#65533;T0&#65533;{9x<&#65533;&#65533;G)&#65533;0"6FP&#65533;Np&#65533;^Q92&#65533;|X&#65533;|&#65533;&`&#65533;&#65533;l&#65533;&#65533;6<0K&#65533;d@&#65533;m&#65533;&#65533;uO&#65533;C&#65533;&#245;t&#65533;%&#65533;&#65533;<[&#65533;&#65533;VB7r&#65533;m8ws%w&#65533;i&#65533;&#65533;&#65533;&#65533;&#1350;&#65533;go&#65533;&#65533;$'d&#65533;-z8&#65533;&#65533;&#65533;Ljvx&#65533;&#65533;0&#65533;&#65533;&#65533;%y&#65533;G~
&#65533;X&#65533;&#65533;1&#65533;zJ&#65533;<<U5R&#65533;H&#65533;&#65533;hx&#65533;2u2&#65533;&#65533;q3&#65533;G&#65533;&#65533;GfH&#258;&#65533;&#65533;&#65533;*&#65533;O&#65533;64~&#65533;F&#65533;@4A&#65533;&#65533;y&#65533;N&#65533;}@&#65533;IQM]B&#65533;&#65533;7 &#65533;&#65533;"&#65533;&#65533;b&#65533;+&#65533;1,`&#65533;GxNpn=&#65533;|&#65533;u&#65533;&#65533;w>B?L&#65533;[&#65533; &#65533;A&#65533;A&#65533;&#65533;;&#65533;&#65533;k|e%Q&#65533;.X&#65533;	&#1958;r&#65533;&#65533;&&#65533;@n&#65533;&#65533;~r&#65533;Y&#65533;g&#65533;&#65533;&#65533;yx&#65533;&#65533;]D&#65533;wY&#65533;A&#65533;`&#33738;&#65533;4t^&#65533;mI-_&#65533;q4#&#65533;(M&#65533;&#65533;&#65533;H<Q&#65533;@/&#65533;&#65533;[&#65533;&#65533; rAfph{5}&#65533;&#65533;X&#1665;A&#65533;&#65533;&#65533;&#65533;&#65533;&#65533;&#65533;&#65533;r{&#65533;&#65533;)&#65533;8&#65533;4&#1381;&#65533;h*&#65533;E*g&#65533;&#65533;[&#65533;h&#65533;&#1027;&#1984;b&#65533;fI&#65533;&#1172;&#65533;&#65533;FX&#65533;
 &#65533;pW9`&#65533;&#65533;x &#65533;&#65533;	&#65533;&#65533;&#65533;&#65533;\-&#65533;d&#65533;&#65533;7&5f&#65533;&#65533; &#65533;&#65533;J&#65533;&#65533;wT8pK&#65533;	&#65533;0'8&#65533;<u&#65533;&#65533;c&#65533;&#65533;S&#65533;&#65533;~&#65533;&#65533;[o7&#65533;&#65533;&#65533;&#65533;&#65533;F&&#65533;&#65533;^y&#65533;&#65533;&#65533;0&#65533;&#1485;&#468;&#65533;&#65533;&#65533;ru&#65533;&#65533;xH&#65533;>&#65533;D&#65533;Vi&#65533;&#65533;h&#65533;L&#65533;&#65533;Rq&#65533;j&#65533;"&#65533;&#65533;;B&#65533;W&#65533;&#65533;%7;&#65533;j4&#65533;&#65533;T&#65533;&#65533;&#65533;&#65533;&#65533;&#65533;w.G&#65533;&#65533;&#65533;]&#65533;a&#65533;&#65533;&#65533;&#65533;&#65533;&&#1158;&#65533;<R&#65533;0!&#65533;0c&#65533;6`Ry&#65533;&#65533;v&#65533;w&#50327;8p&#65533;\&#65533;r&#65533;8^IpC2&#65533;&#65533;&#65533;&#65533;&#65533;&#65533;&#65533;&#65533;!v&#11742;&#65533;n&#65533;)N&#65533;`&#65533;P&#65533;&#65533;U&#65533;v&#65533;&#65533;\&#65533;f&#65533;1T}&#1615;|&#65533;&#65533;H&#24972;&#65533;\&#65533;&#65533;&#65533;&#65533;B&#65533;ky(g	)y&#65533;q&#65533;&#65533;x&#65533;)_VV&#65533;0&#65533;P&#65533;Id&#65533;up&#65533;B{&#65533;&#65533;Bm&#65533;|	&#65533;V&#65533;h2&#41690;Y&#65533;(&#65533;(&#65533;&#65533;&#65533;4&#65533;&#65533;&#65533;a&#65533;M~0&#65533;D&#65533;(&#65533;&#65533;&#65533; =&#65533;6&#65533;&#65533;{&#376;S)&#65533;&#65533;&#65533;&#1314;&#65533;62!&#65533;qG&#65533;9H&#65533;T&#535;|&#1028;&#65533;km&#65533;&#65533;S&#65533;Imq&#65533;#&#65533;Ha&#65533;1&#65533;&#65533;0&#65533;caQ&#65533;&#65533;&#65533;]}&#65533;S&#65533;&#65533;&#4487;-)&#65533;&#65533;Z&#65533;M&#65533;>cpwz&#65533;&#65533;&#65533;yx*&#65533;h"&#65533;pz1&#65533;1&#65533;&#65533;&#65533;&#65533;iM&#65533;8&#65533;i&#65533;&#65533;&#65533;#&#65533;&#65533;&JE#s&#65533;&#546;-&#650;&#65533;8D&#65533;7c4&#65533;q&#65533;&#65533;&#65533;G&#65533;&#65533;&#65533;);&#65533;&#65533;&#65533;2&#65533;&#65533;&#65533;&#65533;&#1482;{&#65533;&#65533;&#65533;s0 C&#65533;0&#65533;&#65533;&#65533;Pr#v &#65533;&#65533;&#65533;F3F&#65533;&#65533;&#65533;uv&#65533;&#65533;vL&#65533;Z&#65533;Ov.&#65533;G&#65533;&#65533;*&#65533; &#65533;6&#65533;/e&#65533;wH&#65533;t&#65533;&#65533; &#1703;`&#65533;f&#65533;:o&#65533;Y&#65533;&#65533;H&#65533;&#65533;&#65533;&#65533;&#65533;&#65533;~&#65533;&#65533;&#65533;&#65533;&#65533;,&#65533;&#65533;J&#65533;&#65533;9&#65533;&#65533;3&#65533;&#65533;&#4658;9h&#65533;y&#65533;&#65533;&#65533;5:&#65533;d&#65533;&#65533;`&#65533;v&#65533;G$7V&#65533;&#65533;&#65533;&#65533;&#65533;M7;&#65533;z&#65533;&#65533;10XF7&#65533;^&#65533;ZG:&#286;1{J-&#65533;&#65533;1&#1707;&#395;&#65533;&#65533;&#65533;&#65533;&#65533;Z&#65533;&#65533;R p&#65533;j&#65533;&#65533;&#65533;&#65533;q&#65533;&#65533;/&#65533;&#65533;R&#65533;N&#65533;UIlGw"G&#65533;S%wjb&#65533;&#65533;0d&#65533;ItP&#65533;b&#65533;)*+&#65533;&#65533;@&#65533;&#65533;d&#65533;&#65533;\&#65533;+&#65533;&#65533;&#65533;`&#65533;&#694;~:&#65533;&#65533;J&#65533;&#65533;I&#65533;&#65533;&#65533;a&#65533;&#65533;xwJ&#65533;L&#65533;&#65533;&#65533;&#65533;&#65533;&#43099;&#65533;N&#545;gV)&#65533;C&#65533;~ve&#65533;m&#65533; kX5n&#65533;U&#65533;&#65533; e&#65533;'x3&#65533;b&#65533;&#65533;Z&#65533;?&#65533;r<JF&#65533;&#65533;=&#65533;&#65533;G&#65533;&#65533;&#65533; &#65533;&#1238;&#65533;zzP&#65533;{&#65533;
 >K&#65533;&#65533;"&#65533;&#1984;&#65533;B&#65533;k&#65533;&#65533;&#65533;L&#65533;H&#65533;&#65533;B&#65533;d70&#65533;&#65533;&#65533;t&#65533;&#65533;u&#65533;&#65533;&#65533;*H&#65533;/&#65533;&#65533;R&#65533;&#65533;&#65533;&#65533;&#65533;;&#65533;4&#65533;&#65533;R&#65533;&#65533;&#65533;RP&#686;&#65533;Z&#65533;;&#65533;hu&#65533; &#695;&#65533;&#65533;&#65533;z&#65533;{&#65533;&#65533;&#65533;&#2408;-&#65533;U&#65533;sSyK&#65533;%&#65533;&#65533;&#65533;+&#65533;d&#65533;&#65533;&#65533;&#233;&#65533;Y&#65533;Z&#65533;&#65533;&#65533;N&#65533;&#65533;&#65533;&#65533;&#1777;0&#65533;"Q5Yn&#65533;&#65533;q&#65533;k&#65533;&#65533;w&#65533;&#65533;W<6&#690;&#65533;&#65533;&#65533;&#65533;&#65533;&#65533;&#65533;&#65533;&#65533;w5	f&#65533;&#65533;E"&#65533;s&#65533;&#65533;&#65533;&#65533;&#65533;I  &#65533;&#65533;&#65533;&#65533;&#65533;vP*;&#65533;N`k&#65533;-Qc&#65533;Z&#65533;d@h&#65533;K%&#65533;`&#65533;&#65533;	&#65533;b2%&#65533; &#65533;&#65533;	&#65533;QU`v&#65533;SE2	$&#1717;&#65533;JT&#65533;Y&#65533;S&#65533;&#65533;s8&#65533;t;&#65533;&#65533;&#65533;&#65533;&#65533;&#65533;]{&#65533;&#65533;&#65533;&#65533;&#65533;oW&#65533;&#65533;&#65533;u&#65533;]fR&#65533;|&#65533;&#65533;&#65533;+&#65533;&#65533;&#65533;UVf&#410;y&#65533;&#65533;G&#65533;3&#65533;&#65533;GYc&#65533;-,&#65533;&#65533;	&#65533;)&#65533;&#65533;|&#65533;&#755;&#65533;&#65533;
L&#65533;&#65533;9&#65533;h&#65533;U4&#65533;i&#1657;&#65533;&#65533;&#65533;&#65533;&#65533;91|&#65533;@&#65533;h B&#1748;c&#65533;{&#65533;b&#65533;7&#65533;&#65533;&#65533;y&#65533;&#65533;&#65533;!JxZ&#65533;&#65533;?&#65533;{ &#65533;&#65533;&#65533;q&#65533;K&#65533;`w<&#65533;&#65533;S&#351;&#65533;#&#65533;yUCpADSaLo;&#65533;&#65533;cS^&#65533;vm}t7l&#65533;&#65533;&#1932;&#65533;<g&#65533;&#65533;&#65533;&#65533;&#65533;k&#65533;&#65533;( &#65533;&#65533;&#800;}'&#506;&#65533;&#65533;&#65533;&#602;&#65533;&#65533;?&#65533;&#65533;&#65533;F&#65533;&#65533;P&#65533;&#65533;&#65533;&#65533;&#65533;g&#65533;&#65533;&#65533;=&#65533;<z2&#65533;&#65533;&#65533;F&#65533;&#65533;&#65533;(&#1586;&#65533;&#65533;&#65533;S&#65533;&#65533;=&#65533;&#65533;&#65533;X&#65533;&#14015;&#65533;&#65533;|P,\&#65533;&#65533;L&#65533;L-&#408;&#65533;F&#65533;-&#65533;O&#65533;&#65533;&#65533;)&#65533;&#65533;P*6 &#65533;&#65533;&#65533; &#65533;I*S&#65533;&#65533;|d0R!&#65533;&#65533;&#65533;&#1653;@g&#65533;I&#65533;U&#65533;.D&#65533;&#65533;&#275;&#1611;6&#65533;G&#65533;&#65533;
&#65533;=U&#65533;&#65533;[&#65533;&#65533;L,u&#727;&#65533;;&#65533;&#65533;<&#65533;=F&#65533;sL&#65533;j&#65533;&#65533;@&#65533;T&#65533;&#65533;Tbm&#65533;,&#65533;&#65533;&#65533;&#65533;&#65533;&#65533;&#65533;&#65533;M&#31841;&#65533;&#65533;(&#65533;&#65533;%-f e&#65533;&#65533;[0&#65533;mq&#65533;&#65533;&#1039;&#65533;&#65533;&#65533;F&#1223;&#65533;'&#168;&#1786;v&#65533;iM&#65533;-IV&#65533;<Y&#65533;&#65533;&#65533;\&#65533;&#65533;+&#65533;&#65533;>I&#65533;&#65533;&#65533;"&#65533;&#65533;Z&#65533;d&#65533;&#65533;&#65533;&#65533;`T&#65533;?&#65533;&#65533;f&#65533;[&#65533;&#1461;I&#65533;&#65533;&#65533;[mc&#65533;.&#65533;0\j&#65533;1)UBV&#65533;&#65533;&#65533;L"v1u&#65533;&#65533;&#65533;OL&#65533;]&#65533;<&#65533;A&#65533;&#65533;&#65533;-x&#65533;&#65533;kAp&#65533;&#65533;&#29488;~&#1491;*&#65533;&#65533;Y&#65533;px&#65533;D &#65533;3&#65533;&#65533;/&#65533;&#65533;&#65533;8q[&#65533;.Y&#65533;&#65533;&#65533;~&#65533;&#65533;&#65533;&#65533;&#65533;&#65533;	&#65533;&#65533;&#65533;)&#65533;&#65533;,&#65533;K&#65533;q&#1996;}&#65533;&#65533;T&#65533;&#65533;c<&#65533;}:&#65533;{&#65533;&#65533;&#65533;&#65533;Ii&#65533;"B&#65533;&p&#65533;&#65533;&#1084;^
SC&#65533;&#65533;V&#65533;Tk&#65533;&#65533;&#1533;&#1927;'81&#65533;&#65533;&#65533;&#65533;&#65533;&#65533;rK&#65533;pg&#237;&#65533;&#65533;k&#65533;&#65533;M&#65533;a&#65533;9_&#65533;&#65533;f&#65533;z&#920;&#65533;*&#65533;&#65533;|+&#65533;&#65533;#&#65533;&#4928;&#65533;&#65533;o&#65533;&#65533;&#65533;q&#65533;v&#65533;c&#65533;&#65533;&#65533;`w&#65533;&#65533;&#65533;&#65533;=s&#65533;&#65533;V&#65533;x&#65533;&#65533;&#65533;	`&#65533;4&#65533;&#65533;'&#1636;&#65533;r &#65533;&#65533;&#65533;^].&#65533;M&#1939;2&#65533;&#65533;,&#65533;wN-&#65533;&#65533;&#65533;&#65533;&#65533;K-&#522;&#65533;&#65533;v)Pp&#65533;-G&#65533;&#65533;&#65533;&#65533;&#65533;&#65533;&#65533;&#65533;Ov
&#65533;&#431;&#65533;&#65533;\&#65533;W	&#65533;&#65533;&#65533;&#65533;&#65533;C&#65533;&#65533;&#65533;,&#65533;T\&#65533;1&#65533;&#65533;k&#65533;&#65533;&#65533;&#65533;c&#65533;&#65533;@&#65533;&#65533;&#65533;jU&#65533;&#65533;&#65533;&#65533;&#65533;&#425;&#1314;&#65533;@&#65533;E&#65533;&#1862;&#65533;&#65533;&#65533;,&#65533;hW7&#65533;	&#65533;`&#1850;&#65533;5&#65533;&#65533;g&#65533;&#65533;2&#65533;&#65533;&#1570;(&#65533;1K&#1181;&#65533;]hn&#65533;>=&#65533;V&#65533;&#65533;&#65533;&#65533;Y{Ii&#65533;$
&#65533;*(w&#65533;&#65533;&#65533;	&#65533;W *&#65533;&#61136;&#65533;&#65533;G&#65533;&#65533;e&#65533;&#65533;F&#65533;&#1705;&#65533;,p"&#65533;C&#65533;&#65533;S&#65533;&#65533;&#65533;s&#65533;~&#65533;J&#65533;E&#65533;&#65533;&#65533;"&#65533;#&#65533;&#65533;U&#65533;&#863;&#65533;]ti"y&#65533;&#65533;f&#65533;&#65533;&#65533;&#65533;&#65533;~>&#65533;&#65533;lk&#65533;&#65533;(&#65533;&#65533;&#928;cB%&#65533;&#65533;&#65533;^&#65533;^&#65533;&#65533;&#65533;G&#65533;&#1833;&#65533;zB&#65533;-e&#65533;&#555876;&#65533;&#65533;=&#65533;a&#65533;&#65533;i&#65533;&#65533; &#65533;-~&#65533;&#65533;h&#65533;&#65533;&#65533;O&#65533;F0&#65533;&#65533;&#660;2&#65533;&#65533;&#65533;&#65533;&#15291;4&#65533;Rp &#1058;&#65533;	&#65533;,&#65533;7&#65533;Y&#65533;y`&#65533; A&#65533;&#65533;&#65533;z&#65533;&#65533;&&#65533;&#65533;w&#65533;&#65533;G=	&#65533;$&#65533;/&#65533;#[{$PE&#65533;N&#65533;&#65533;#`&#65533;&#65533;w]c&#65533;&#1406;&#65533;2&#65533;&#65533;aW&#65533;\&#65533;&#65533;&#65533;6b&#65533;y&#65533;&#65533;&#885;zL&#65533;&#65533;&#65533;&#65533;&#1997;&#65533;&#65533;Ls&#65533;P&#65533;&#65533;&#65533;&#65533;&#65533;(&#65533;&#65533;7iP%&#65533;*o&#65533;&#65533;6&#65533;&#1095;&#65533;&#65533;&#65533;&#65533;`&#65533;9&#65533;&#65533;a&#65533;&#65533;&#65533;&#65533;&#65533;z&#65533;&#65533;&#65533;gh&#1940;&#65533;&#65533;&#65533;&#65533;Q&#65533;S&#65533;y>&#65533;&#65533;NL
&#65533;&#1016;&#65533;&#65533; &#65533;&#65533;\&#65533;{-&#65533;@&#65533;&#1048;X/&#65533;-ak&#65533;}&#65533;&#65533;&#65533;R&#65533;S&#65533;&#65533;&#65533;b&#65533;&#898;&#65533;&#65533;x&#65533;U&#65533;8&#65533;&#65533;&#65533;\&#65533;&#65533;&#65533;+oC&#65533;C<&#65533;#&#65533;]&#65533;9&#65533;&#65533;E&#65533;E&#65533;R&#65533;&#65533;&#65533;&#65533;t&#65533;&#65533;&#65533;&#65533;&#65533;h	nV&#65533;&#65533;&#65533;&#65533;&#65533;&#65533;&#65533;&#65533;&#65533;&#65533;&#65533;&#65533;&#65533;t&#65533;&#65533;&#65533;&#65533;&#65533;&#65533;UV&#65533;^q&#65533;&#65533;&#65533;\&#65533;&#65533;&#65533;&#65533;&#65533;`&#65533;&#65533;&#65533;&#65533;&#65533;%Z&#65533;&#65533;nHIR&#65533;C&#65533;z&#65533;U&#65533;&#65533;&#65533;&#65533;|&#65533;&#65533;&#65533;&#65533;e&#65533;&#65533;&#65533;&#65533;&#65533;&#65533;&#65533;&#65533;&#65533;&#65533;&#65533;&#65533;&#65533;&#65533;F&#65533;&#65533;A&#65533;(&#65533;I&#65533;&#65533;&#65533;&#65533;{R&#65533;&#65533;O&#65533;&#65533;o&#65533;&#65533;&#65533;X"&#65533;k">&#65533;&#65533;A&#65533;DhP&#65533;B&#65533;&#65533;LPJ&#65533;&#398;&#65533;66[&#65533;``b&#65533;yv&#65533;&#65533;q&#65533;I  &#65533;&#65533;&#65533;&#65533;q&#65533;&#65533;R DH&#65533;B5A&#65533;r'&#65533;\&#65533; &#65533;R'L&#65533;z&#530;&#65533;&#65533;&#65533;&#65533;&#65533;&#65533;L&#65533;&#65533;&#65533;"_S&#65533;&#65533;&#65533;&#65533; &#1083;I&#65533;&&#65533;&#65533;_&#65533;&#65533;&#65533;.&#1195;&#238;{+L8k&#65533;
h &#65533;J[&#65533;&#65533;+O&#65533;&#65533;&#65533;
U&#65533;X&#65533;&#65533;&#1066;s&#65533;&#628;&#65533;&#65533;+&#65533;&#65533;&#65533;&#65533;b&#65533;&#65533;}&#65533;#&#65533;&#65533;:&#1757;&#65533;7&#65533;&#1897;|&#65533;&#65533;&#867;(&#65533;&#65533;&#65533;&#65533;|&#65533;5&#65533;&#65533;8&#65533;#>&#65533;+&#65533;&#65533;Ma@&#65533;&#203;gH&#65533;!&#65533;&#65533;&#65533;DG&#65533;&#1981;&#65533;&#65533;&#65533;&#65533;&#65533;K&#65533;&#65533;b&#65533;&#65533;)K@@&#65533;&#65533;#)eB
[XS &#65533;&#65533;OA&#368;E7&#65533;`&#65533;Qqh&#65533;G&#65533;u &#65533;&#65533;c&#65533;b^&#65533;&#65533;ED&#65533;&#65533;&#65533;&#65533;1v&#65533;Y+&#65533;&#65533;WG&#65533;f&#65533;O&#65533;X&#65533;aw&#65533;&#65533;cv&#65533;Y&#65533;&#65533;j >&#65533;I&#65533;&#65533;&#65533;U&#65533;&#65533;$TV&#65533;&#65533;Z&#65533;&#65533;x&#65533;&&#65533;5&#65533;^0r&#65533;&#65533;&#65533;&#65533;&#65533;b&#65533;f&#65533;&#1624;&#65533;l#4&#65533;&#65533;r&#65533;aS&#65533;6o&#65533;Y&#65533;o&#65533;8&#65533;&#65533;q&#65533;&#65533;&#65533;@&#65533;}&#65533;&#65533;B&#65533;X$&#65533;vs&zF&#65533;&#65533;7&#65533;&#65533;&#1289;'i&#65533;U&#65533;&#65533;&#65533;K&#65533;f&#65533;D&#65533;&#65533;&#65533;v&#65533;J~"&#65533;t&#65533; &#65533;&#65533;4R=&#65533;pG&#65533;1L&#65533;.&#65533; 1L&#65533;&#65533;S&#65533;&#1032;6&#65533;&#65533;er&#65533;&#65533;&#65533;$qi&#65533;&#65533;#&#65533;T&#65533;"`F.6%&#65533;&#65533;1&#65533;&#65533;&#65533;&#65533;b&#65533;&#65533;$&#65533;&#65533;VWE&#65533;cr&#1827;&#65533;&#65533;G&#65533;X&#65533;&#65533;&#65533;#&#65533;;"&#65533;2o&#65533;&#65533;VI&k&#65533;x{K&#65533;&#65533;&#65533;9&#65533;&#65533;b&#65533;&#65533;'&#65533;0lk6&#65533;f&#65533;&#65533;&#65533; )}x&#65533;J&#65533;&#65533;&#65533;&#65533;1w&#65533;Z&#65533;&#65533;u&#65533;&#65533;)7&#1512;s&#65533;G&#65533;}&#65533;&#65533;&#65533;&#65533;;&#241;s]t&#65533;&#65533;ls&#65533;&#65533;`&#65533;&#65533;7&#65533;wg*&#65533;&#65533;|~+&#65533;pj&#65533;-p R=p&#65533;&#65533;/&#65533;d8A&#65533;j&#65533;`&#65533;&#65533;tK&#65533;
&#65533;
&#65533;D&#65533;c&#65533;&#65533;&#65533;&#65533;#&#65533;W&#65533;yfr[&#65533;&#65533;&#65533;&#65533;&#133; &#65533;&#65533;F&#65533;)9&#65533;&#65533;aNvp
`&#65533;&#65533;._#T+&#65533;&#65533;&#65533;&#65533;K&#65533;&#65533;&#65533;&#65533;c&#65533;&#65533;q	0&#65533;y&#65533;&#65533;&#65533;5r&#19184;e&#65533;wZ&#65533;&#65533;&#65533;&#65533;y&#65533;&#65533;&#65533;(&#65533;'}&#65533;&#65533;&#65533;msGm)&#65533;&#65533;&#65533;&#65533;y&#65533;i&#65533;&#65533;n&#65533;&#65533;1&#65533;Z#3&#65533;3&#65533;&#65533;s&#65533;&#65533;w\&#65533;u&#65533;^&#65533;|l&#65533;&#65533;&#65533;s&#65533;&#65533;Kc&#65533;&#65533;H&#65533;3&#65533;ZL
&#65533;&#65533;S&#65533;A&#65533;&#65533;O&#65533;S,|&#65533;1h&#65533;&#65533;|&#65533;89kc&#65533;&#65533;8&#65533;&#65533;&#65533;{&#1162;N&#65533;_&#65533;+r&#65533;&#65533;&#65533;r&#65533;&#65533;.&#65533;i&#65533;:tP@&#65533;K&#65533;@&#65533;&#65533;&#65533;&#65533;&#65533;=i&#65533;aH	=&#65533;&#65533;&#521;&#65533;m&#65533;&#65533;&#65533;t&#65533;(&#917;&t&#65533;&#65533;\&#65533;.&#65533;&#65533;&#65533;&#65533;B6@|&#65533;y&#65533;&#65533;$\cv&#65533;&#65533;&#65533;hW=f&#65533;#N&#65533;&#65533;&#65533;	&#65533;.{&#65533;&#65533;WT&#974;81&#65533;&#65533;&#65533;v&#65533;&#65533;t&#65533;&#65533;26&#65533;y-&#65533;&#65533;&#65533;&#65533;&#65533;xO&#65533;&#65533;&#65533;0&#65533;&#353;&#65533;&#65533;?S8&#65533;&#65533;C&#65533;&#65533;&#65533;&#65533;&#65533;"&#65533;	a>&#65533;&#65533;Q&#65533;&#65533;94X&#65533;&#65533;&#2031;*&#65533;&#65533;&#65533;&#65533;&#65533;&#65533;qV&#65533;%0&#65533;X$&#65533;9&#65533;&#65533;C &#65533;m&#65533;&#65533;d&#65533;&#65533;&#65533;
&#65533;M2&#513;&#65533;CHs&#65533;/Q &#65533;+T&#65533;.&#65533;eB\&#580;&#65533;k&#65533;&#65533;&#65533;,&#65533;&#65533;&#65533;&#65533; &#1052;&#65533;Z\B&#65533;&#1076;&#65533;Q&#65533;_ g PC&#65533;&#65533;2&#65533;&#65533;&#65533;1ON&#65533;8m&#65533;&#65533;+^2&#65533;&#65533;&#65533;&#65533;&#65533;&#65533;M7&#65533;&#65533; )#&#65533;:&#65533;yF&#65533;&#65533;&#65533;;&#65533;<[@&#65533;&#65533;&#65533;ezg&#65533;&#65533;GHv&#1347;R&#65533;(|I&#65533;NS&#65533;A&#65533;&#65533;&#65533;HP&#1847;&#65533;F&#65533;&#65533;&#65533;&#65533;&#65533;0&#65533;l&#65533;X&#65533;e35Ii&#65533;&#65533;,&#65533;&#65533;&#65533; &#65533;i&#65533;&#65533;&#65533;&#65533;tW?&#65533;&#65533;&#1753;M&#65533;&#65533;&#65533;&#65533;&#65533;&#65533;&#65533;"A&#65533;%f&#65533;%&#65533;[)&#65533;&#376;`&#65533;&#65533;4&#65533;`1Y&#65533;w&#65533;(&#65533;&MXi(G&#65533;j&#65533;&#387;&#65533;&#65533;&#65533;,e&#65533;MmO:P\&#10700;'s&#65533;m&#65533;l#B&#65533;(&#65533; DS&#65533;&#65533;&#65533;&#65533;z&#65533;1&#65533;&#65533;&#65533;&#65533;:=pn&#65533;6&#65533;"&#65533;&#65533; M${&#65533;@Y&#65533;&#65533;&#65533;&#65533;|&#65533;$_&#65533;t2&#65533;&#65533;&#65533;$~&#65533;&#65533;&#65533;&#65533;Qb&#65533;M&#65533;&#65533;|&#572;&#65533;&#65533;&#65533;\&#65533;&#65533;&#65533;)c&#65533;'&#65533;
&#65533;&#65533;-2&#65533;&#65533;&#65533;a&#65533;&#65533;&#65533;&#54468;&#65533;"&#65533;n&#65533;&#65533;&#65533;]&#65533;R&#65533;60&#65533;&#65533;&#65533;/T{X:&#65533;VSu&#65533;H&#65533;Zs&#65533;&#65533;VWcb&#65533;&#65533;{H1z&#65533;x&#65533;&#65533;>&#65533;&#65533;:&#65533;s:&#3435;z7e)%&#65533;&#65533;&#65533;_&#1378;&#65533; &#65533;Z&#65533;*&#65533;h&#65533;&#65533;0&#65533;&#65533;F&#65533;&#1825;C*c&#65533;!&#65533;&#65533;,&#65533;(&#1289;b&#1871;)6&#65533;&#65533;&#65533;B&#65533;&#65533;&#65533;x&#65533;0d&#1619;&	&#65533;&#65533;&#65533;&#65533;&#65533;kf&#65533;jA&#65533;&#65533;&#65533;&#65533;p?&#65533;mFd&#1240;&#65533;H&#65533;&#65533;<&#273;`&#65533;[b&#65533;&#65533;2&&#65533;&#65533;&#65533;&#65533;&#65533;R}&#1900;&#65533;&#65533;!&#65533;&#65533;U&#65533;&#65533;fU&#65533;L&#65533;P&#65533;&#65533;]&#65533;F&#65533;;)&#65533;&#65533;&#65533;@i%&#65533;r&#65533;&#65533;(&1xr&#65533;2<&#65533;:W&#65533;&#65533;&#65533;&#65533;^f/&#65533;&#65533;&#65533;&#65533;&#420350;&#65533;%&#65533;&#65533;&#65533;&#65533;.4j&#65533;&#65533;#&#65533;&#65533;cg&#65533;&#65533;&#65533;&#65533;!&#65533;jT6&#65533;&#65533;&#65533;#&#65533;(&#65533;&#65533;i]&#65533;$&#65533;&#65533;2l@)Q&#65533;&#65533;&#65533;&#65533;!"&#65533;zF&#65533;&#65533;&#65533;&#65533;G&#65533;&#65533;&#65533;OU[	&#65533;&#65533;b0 .&#65533;9y	sH&#65533;&#144;Q&#65533;&#65533;e&#65533;d&#65533;-y|\&#65533;&#65533;ZW&#65533;z&#1389;bFGA,)&#65533;,+&#65533;&#65533;&#65533;&#65533;!&#65533;;&#65533;&#918;&#65533;&#65533;t&#65533;&#65533;&#972;&#65533;v&#65533;q&#65533;&#65533;&#18402;W&#65533;VB*@&#65533;&#65533;&#65533;;},1&#65533;
&#65533;"X&#65533;p &#65533;~E&#65533;&#65533;f&#65533;&#65533;&#65533;e&#65533;R&#65533;&#65533;&#65533;ZL&#65533;{*&#65533;&u&#65533;/&#65533;^&#65533;y)f{&#65533;&#65533;&#65533;!W&#65533;/&#65533;7)[fb-p&#65533;&#65533;C.&#65533;&#65533;&#65533;*&#65533;u\&#65533;&#65533;&#65533;&#65533;&#65533;Lvn&#65533;&#65533;6&#65533;/&#65533;&#65533;&#65533;&#65533;k8&#65533;&#65533;l&#65533;&#65533;&#65533;&#65533;&#65533;&#65533;:E&#65533;(V&#65533;&#65533;&#65533;&#65533;
&#65533;&#65533;&R&#65533;&#65533;`&#65533;&#65533;;U&#65533;&#2035;&#803;&#65533;&#65533;&#65533;^0j&#65533;&#65533;x@KT&#65533;&#65533;&#65533;D&#65533;&#65533;'A9&#65533;&#65533;r&#65533;&#65533;&#65533;;	)&#65533;Z$dQE&#65533;&#65533;&#65533;&#65533;:^C&#65533;?&#65533;x&#65533;s&#65533;&#65533;&#65533;3&#65533;1&#65533;@}&#65533;&#65533;&#65533;wp&#65533;g&#65533;Rjk&#65533;X&#65533;O&#1680;)&#65533;
&#1321;&#65533;&#65533;35&#65533;&#65533;B:&#65533;/+G&#65533;x&#65533;&#65533;&#65533;&#65533;&#65533;&#65533;2w&#65533;k&#65533;jq.&#65533;S&#65533;c&#65533;&#65533;&#65533;&#1044698;*&#65533;
i&#65533;&#65533;r&#65533;&#65533;C&#65533;&#65533;&#65533;W&#65533;k&#65533;&#65533;f&#65533;Y&#1251;&#65533;e&#65533;&#65533;d&#65533;
2@&#65533;>n&#65533;&#65533;&#65533;&#65533;&#65533;&#65533;&#65533;&#65533;*>&#65533;-&#65533;q&#65533; Zo&#65533;&#65533;&#65533;'&#65533;'pj@&#65533; Lh8&#65533;&#65533;&#65533;W&#65533;&#65533;&#65533; &#65533;&#65533;K~&#65533;$8&#65533;Bb&#65533;&#65533;c<R&#65533;&#65533;t&#65533;'y&#65533;f.&#65533;K&#65533;&#65533;q&#65533;sd$&#65533;	&#65533;&#65533;&#65533;zGE&#65533;&#65533;m&#65533;r&#65533;&#65533;k8&#65533;\0&#65533;k&#65533;S9&#65533;&#65533;	m&#65533;&#65533;ESN&#65533;6&#65533;*&#65533;W&#65533;f|B&#65533;x&#65533;&#65533;g
&#65533;,&#65533;&#65533;E&#65533;2X&#65533;e&#65533;u&#65533;@W&#65533;&#65533;EMXm;Ca&#65533;F&#65533;d=&#65533;&#65533;&#65533;&#65533;t&#65533;&#65533;*!vKPPr&#65533;n&#65533; pwi&#65533;|7q=&#65533;&#65533;&#65533;"vd&#65533;5&#65533;&#65533;?&#65533;Iyw!2&#1975;Y1S &#65533;&#65533;#&#65533;B&#65533;&#65533;&#65533;J&#65533;G"7A&#65533;0A&#65533;e&y&#1765; &&#65533;P46%&#65533;Gb$'&&#65533;Ukg&#65533;d&#65533;TS&#65533;&o-&#65533;Cf&#65533;i&#65533;&#65533;\?&#65533;k>&#65533;&#65533;6h&#65533;&#65533;1&#65533;<&#65533;&#65533;M&#65533;_&#65533;&#387;&#65533;&#65533;f&#65533;&#65533;Fj%&#65533;&#65533;&#65533;ue &#65533;&#65533;&#896;&#65533;&#65533;w&#65533;L&#65533;&#65533;&#65533;&#65533;`&#65533;:&#724;,c&#65533;&#65533;a&#65533;(&#65533;&#65533;&#136;=&#65533;&#65533;&#1040;_&#65533;~&#65533; &#65533;G&#65533;&#65533;?&#37317;&#1617; v&#65533;&#65533;`V3p&#65533;Lpb&#65533;o]&#65533;i&#65533;V?O&#65533;y&#65533;X&#65533;u-&#65533;>~HA&#65533;&#65533;&#65533;h&#65533;&#65533;J|&#65533;&#65533;:&#65533;wa&#65533;|Pw&#65533;bAYG&#25170;&#65533;,&#65533;&#65533;CU&#65533;"&#65533;&)'@&#65533;i&#65533;&#65533;&#65533;&#65533;&#65533;7M&#65533;x!&#65533;d&#65533;0\fs&#65533;*&#1608;r&#534;l&#65533;cE&#65533;&#65533;&#65533;[&#65533;(>&#65533;&#65533;V&#65533;@P&#65533;&#65533;'|g&#65533;x&#65533;&#65533;&#65533;&#65533;^&#65533;&#1484;&#65533;m&#65533;f&#65533;&#65533; &#65533;1&#65533;{8uGHa&#65533;E&s&#65533;&#65533;  p&#65533;_&#65533;&#65533;&#65533;&#65533;Q&#65533;7&#65533;9&#65533;&#65533;&#65533;*,&#65533;J4 &#65533;&#65533;&#65533;Hw&#65533;Xg&#65533;gd&#65533;P&#65533;T&#65533;R&#65533;&#65533;\&#65533;B	&#65533;7&#65533;&#65533;e&#65533;&#406;&#65533;&#65533;H7&#65533;NYh&#65533;7Y&#65533;&#65533;&#65533;&#65533;=&#65533;%'X$)&#65533;&#65533;&#65533;&#65533;I&#65533;&#65533;T&&#65533;&#522;j2 T81&#65533;e8'&#65533;`6O&#65533;&#65533;l&#65533;uEI&#65533;&#65533;'X&#65533;&#1111;}i1&#65533;&#65533;V&#65533;I2&#65533;&#65533;uXuc&#65533;{&#137;&#65533;Mx&#65533;&#65533;&#65533;2l&#727;O&#65533;E(&#65533;X.WQ&#65533;&#65533;a&#65533;="&#65533;Gr6v&#65533;?&#65533;&#65533; Q&#65533;&#65533;VS&#65533;= &#65533;A&#65533;4qa vy&#65533;c&#65533;G&#65533;lh`&#65533;&#65533; 
t&#65533;	A!&#65533;8&#65533;*&#65533;m&#675;^J	}&#65533;3&#65533;&#65533;X&#65533;&#1108;T&#65533;c&#65533;1y&#65533;$	k.&#65533;cH&#65533;i&#65533;d)9>&#65533;&#65533;&#65533;b@&#65533;&#65533;&#65533;&#65533;9G&#65533;&#65533;&#65533;ub6{B&#65533;YsWg2&#65533;y&#65533;&#65533;]	(F)&#65533;&#65533;&#1229;[h&#65533;&#388;&#65533;Iq&#65533;&#65533;&#65533;@&#65533;f&#65533;DWVe&#65533;UX)'&#651;&#65533;&#65533;l&#65533;5&#65533;&#65533;&#65533;F &#65533;&#65533;&#65533;R&#65533; Wz+o&#65533; w &#65533;3&#65533;t&#65533;&#65533;f&#65533;X&#65533;&#65533;&#65533;&#65533;o"5&#65533;&#65533;&#65533;&#65533;)&#65533;&#65533;&#65533;N#3&#65533;&#65533;&#65533;&#65533;&#600;&#65533;&#65533;&#38486;A&#65533;&#65533;&#65533;C&#65533;7&#65533;)&#65533;&#65533;&#65533;3Z&#65533;0&#65533;`&#65533;{&#65533;&#65533;&#65533;7&#65533;4 &#65533;&#65533;&#65533;G&#65533;sWg{7&#65533;e&#65533;&#65533;<&#65533;0X&#65533;&#65533;&#65533;&#65533;&#65533;l&#65533;(g&#65533;&#1224;&#65533;V&#65533;&#65533;&#65533;&#1308;w&#65533;mi&#65533;R&#396;&#65533;R"&#65533;&#65533;&#65533;F&#65533;P&#65533;&#65533;aI&#65533;X0_&#65533;&#65533;&#1316;&#65533;&#65533;&#65533;E&#65533;&#65533;)`&#65533;S&#65533;Y&#65533;&#65533;&#65533;*&#65533;b)&#65533;&#65533;4&#65533;C&#65533;&#65533;w9&#65533;&#65533;&#65533;&#761;&#65533;X)&#65533;&#65533;!8W&#65533;&#65533;&#65533;&#65533;&#65533;)"$b&#65533;&#65533;8k&#65533;&#258;2BIV<#&#65533;a&#65533;z9&#65533;&#65533;&#65533;&#65533;&#65533;z1'&#65533;d&#65533;&#1505;&&#225;&#65533;&#65533;!Z&#65533;&#65533;7&#65533;&#65533;Y&#65533;&#1049;m&#65533;&#65533;H&#65533;r&#65533;&#1549;&#1616;&#65533;&#65533;&#65533;&#65533;&#65533;&#65533;=*&#65533;Mi&#65533;&#65533;&#65533;c&#65533;&#65533;&#65533;E3&#65533;&#65533;&#65533;&#65533;I	&#1051;&#65533;&#65533;2&#1753;n|$H&#65533;:5V&#65533;&#65533;&#2025;&#65533;<&#65533;R&#65533;E&#65533;z&#65533;&#65533;e&#65533;0&#62886;k(&#65533;&#1930;</&#65533;&#65533;#&#65533;j]&#65533;&#675;&#65533;&#65533;&#65533;z&#65533;&#65533;&#65533;&#65533;&#964;i&#65533;&#65533;&#65533;ym&#65533;&#65533;7&#65533;&#65533;T&#65533;&#65533;&#65533;&#65533;&#65533;&#65533;&#65533;&#65533;27&#65533;	&#65533; a&#65533;&#65533;U&#65533;&#1401;&#65533;&#65533;ys&#65533;&#65533;V&#65533;&#65533;P;[&#65533;*&#65533;&#65533;&#65533;>&#65533;&#1768;&#65533;&#65533;<&#65533;&#65533;8&#65533;&#65533;&#65533;
&#65533;![&#65533;&#65533;&#65533;&#65533;&#65533;&#65533;IGg&#65533;+:<&#65533;&#65533;)Z&#65533;Q&#65533;&#65533;&#65533;G&#65533;z&#65533;&#65533;~f&#65533;&#65533;=;x"I h&#65533;)&#65533;&#65533;/&#65533;Z&#65533;H&#65533;&#65533;&#65533;kH&#65533;&#65533;Z&#65533;&#679;&#65533;&#65533;&#65533;(&#65533;&#65533;mg6nj&#65533;&#65533;S&#65533;&#65533;&#65533;4&#65533;}&#65533;T&#65533;&#65533;K&#65533;&#65533;&#65533;"&#65533;&#65533;&#65533;$&#65533;&#65533;9&#65533; &#65533;9(&#65533;&#65533;2y&#65533;	+&#65533;&#7530;&#65533;	&#65533;U&#65533;bE&#65533;&#65533;F
h&#65533;&#65533;&#65533;&#65533;&#65533;&#65533;&#65533;&#65533;@&#65533;&#65533;K	&#65533;&#65533;%&#65533;&#65533;[=&#65533;88&#65533;&#65533;x&#65533;K&#65533;v&#65533;lB&#65533;]&#65533;IG&#65533;`&#65533;G7;`&#65533;&#65533;&#65533;&#65533;&#65533;rZ[&#65533;&#65533;&#65533;6&#65533;5bvm&#764;&#65533; 9&#65533;hi&#65533;M+&#65533;&#65533;D#&#65533;&#65533;&#65533;O&#65533;K&#65533;&#65533;&#65533;'~r&#65533;XV&#65533;&#65533;&#65533;&#65533;&#65533;&#1627;iT5L&#65533;&#65533;&#65533;n&#65533;&#65533;$ j&#65533;&#65533;P.Zt3y{&#65533;KlRW&#65533;&#65533;&#65533;o&#65533;&#65533;&#65533;&#763;&#65533;&#65533;&#65533;&#65533;{@&#65533;&#65533;V]&#65533;&#65533;,&#65533;&#65533;H&#65533;&#65533;&#49133;9&#65533;&#1219;&#65533;&#65533;e&#65533;RO&#65533;&#65533;\&#65533;&#65533;&#65533;&#65533;&#65533;@&#65533;Ha)&#65533;cG&#65533;&#65533;&#65533;v&#65533;:&#65533;&#65533;h&#65533;&#65533;&#65533;H&#65533;w,>&#17645;&#65533;}&#65533;P&#1039;V&#65533;&#65533;X&#139;&#65533;&#65533;X)&#65533;&#65533;&#65533;&#65533;i&#65533;st\3l&#1522;&#65533;&#65533;&#65533;&#65533;4x&#65533;&#65533;yn&#764;*&#65533;&#65533;+s0i&#65533;&#65533;&#65533; &#65533;&#65533;?&#65533;&#65533;j&#65533;W&#65533;&#65533;&#65533;a&#65533;&#1512;&#65533;&#65533;W&#65533;n(&#1273;&#65533;J&#65533;A&#65533;&#65533;&#65533;&#65533;&#65533;L&#65533;II&#65533;L&#65533;&#65533;&#65533;xo&#65533;&#65533;dTn&#65533;&#65533;&#65533;v&#65533;GH&#65533;&#65533;#t&#65533;&#65533;hG&#579;&#65533;&#65533;+o(&#65533;4&#65533;H&#65533;"$&#65533;vB&#65533;K+&#65533;&#65533;3&#65533;W&#65533;]+*;&#65533;Z&#65533;&#65533;&#65533;&#65533;&#65533;&#1740;&#65533;r&#65533;\ry>&#65533;&#65533;&#65533;S$c&#65533;&#65533;y&#65533;&#65533;&#65533;*&#65533;J&#65533;
\&#65533;7&#65533;K&#65533;&#65533;E&#65533;5&#65533;&#65533;&#65533;D:l&#65533;&#65533;&#65533;&#65533;&#65533;&#65533;&#65533;&#65533;l&#65533;`&#65533;!&#65533;&#65533;p\&#65533;&#65533;&#65533;}&#65533;&#754;E&#65533;&#379;t&#65533;&#65533;&#65533;'&#65533;&#65533;&#65533;&#65533;W&#65533;
&#65533;Y&#65533;&#65533;Y&#65533;:&#65533;'&#65533;&#65533;&#65533;&#65533; &#65533;q&#65533;"` &#65533;&#452;4&#65533;[j&#65533;P]&#65533;Z1r&#65533;&#834;"&#65533;;k5+C&#65533;Qm&#65533;KQ&#980;&#65533;&#65533;&#65533;&#65533;5&#65533;)&#1576;&#65533;&#65533;&#65533;l&#65533;&#65533;&#65533;W&#65533;&#65533;y&#65533;7&#648;T&#65533;&#65533;I&#65533;&#1067;#&#65533;5LpK&#65533;D<{&#65533;l&#65533;|&#65533;&#65533;&#65533;&#65533;{&#65533;&#65533;f&#65533;A&#65533;y&#1790;&#65533;
y(j&#65533;4&#65533;,&#65533;&#65533;&#65533;[&#65533;h&#65533;&#65533;&#65533;&#1616;W&#65533;&#65533;&#65533;o&#1877;&#65533;J&#65533;&#65533;A&#65533;&#65533;&#65533;&#65533;VTO:&#65533;K&#65533;&#65533;[&#65533;&#65533;&#65533;&#65533;R&#65533;&#65533;U]F&#65533;&#65533;&#65533;-&#65533;L&#65533;2&#65533;&#65533;wa&#1464;{&#65533;&#1122;&#65533;&#65533;&#65533;8&#65533;&#65533;&#65533;l)&#65533;&#65533;&#65533;&#65533;&#65533;mPhE&#65533;&#65533;&#65533;k&#65533;&#65533;&#1032;&#65533;&#65533;&#65533;BM&#65533;&#65533;r&#65533;&#65533;0+x&#1971;&#65533;w+&#65533;t&#65533;:0H:&#65533;&#65533;#&#65533;&#65533;&#65533;g&#1685;&#1176;&#65533;7&#65533;&#65533;cu&#821;&#65533;&#65533;T&#65533;&#65533;g&#65533;7&#65533;&#65533;f&#65533;2M&#65533;&#65533;^&#65533;&#65533;&#65533;:F-&#65533;&#65533;&#65533;	&#1741;&#65533;&#65533;&#65533;e&#518;&#65533;&#65533;&#65533;&#39445;&#65533;*&#65533;&#65533;"&#65533;&#65533;{&#65533;&#65533;&#65533;-&#65533;UaW&#1667;? 3\&#65533;&#65533;&#65533;&#65533;&#65533;-&#65533;3.u&#65533;
pr@&#1585;D&#1795;&#65533;&#65533;&#65533;\&#65533;4&#65533;?&#65533;k<&#1585;w&#1134;*Oe&#65533;&#65533; &#65533;&#65533;&#65533;&#65533;&#65533;	&#65533;&#65533;:&#65533;3&#65533;&#65533;6z&#65533;*&#65533;.&#65533;&#65533;NT&#65533;&#65533;^.&#65533;NW&#65533;&#65533;&#65533;&#65533;&#65533;F&#65533;V&#65533;&#2020;M&#65533;_~&#65533;&#65533;*s6&#65533;&#65533;nu&#65533;&#62964;&#65533;&#65533;a]&#65533;!"R&#65533;r&#65533;PJ%&#65533;&#65533;&#65533;c&#65533;7,&#65533;&#65533;&#65533;&#65533;!&#65533;|&#65533;&#65533;]F&#65533;&#65533;&#65533;W&#65533;&#65533;4&#65533;3@I&#65533;5.&#65533;&#65533;.$8&#65533;&#65533;&#672;%&#65533;&#65533;#s&#65533;}&#65533;u&#65533;&#65533;]&#65533;- /&#65533;M&#65533;&#65533;%mZV&#408;&#1631;N&#65533;m&#65533;&#927;&#65533;\&#65533;)k&#65533;&#65533;&#65533;{&#65533;m&#65533;JH&#65533;&#65533;9&#65533;n&#65533;&#65533;fn}Zh&#65533;&#65533;&#65533;.&#65533;&#65533;&#65533;&#485;&#630;{&#65533;[ &#65533;&#65533;^&#65533;*K31&#65533;&#31220;&#65533;&#65533;&#65533;k&#65533;&#65533;&#65533;&#65533;&#65533;&#65533;:&#65533;8&#65533;&#65533;&#65533;&#65533;w&#65533;&#65533;&#65533;&#920;1&#65533;Pm &#65533;&#65533;q.&#65533;&#65533;ui&#65533;&#65533;C&#65533;,&#65533;&#65533;&#65533;m&#1104;:&#65533;&#65533;9P&#65533;&#65533;#&#65533;i&#65533;&#65533;&#65533;L&#65533;&#1597;&#65533;&#65533;n~&#65533;&#65533;&#65533;|&#65533;&#65533;&#65533;V&#65533;&#65533;&#65533;&#65533;N&#65533;NO&#65533;E&#65533;[&#65533;&#65533;&#425;&#65533;n@~q&#65533;&#65533;>&#65533;"3&#65533;n&#1814;&#1808;X&#65533;!&#65533;&#65533; f&#65533;&#65533;&#65533;&#65533;M&#65533;&#65533;&#65533;&#65533;&#65533;N&#65533;&#11871;9&#65533;&#65533;&#65533;&#190;>&#65533;&#65533;&#65533;/&#65533;&#65533;&#65533;&#65533;&#65533; !&#65533;&#65533;Ar&#65533;&#65533;&#65533;&#65533;&#65533;x&#65533;B&#65533;&#65533;\&#65533;&#65533;&#65533;j&#65533;&#65533;&#65533;&#65533;&#65533;&#65533;&#65533;'&#65533;i&#65533;q&#65533;~W%&#65533;&#65533;[&#65533;&#65533;&#65533;(,-W&#65533;&#65533;&#65533;X&#65533;e&#65533;&#65533;B&#65533;&#65533;&#65533;&#65533;Nf&#65533;&#65533;G&#65533;&#65533;&#65533;&#65533;I&#65533;40&#65533;&#65533;&#65533;,&#65533;&#65533;&#65533;&#65533;&#65533;AT&#65533;x&#65533;*&#65533;}gEk&#65533;&#65533;&#65533;&#65533;&#65533;&#65533;Oo&#65533;&#65533;&#65533;@&#65533;O+&#65533;5~&#65533;2.&#65533;/&#65533;@&#65533;&#65533;&#65533; 	&#65533;&#65533; Y&#65533;&#65533;>|&#65533;&#65533;&#65533;{&#65533;l&#65533;&#1142;o&#65533;hPD.z	~'zo&#65533;^&#65533;$-&#65533;&#65533;^&#65533;&#65533;&#65533;&#65533;&#583;o&#65533;&#65533;&#607;&#65533;&#65533;&#65533;,&#65533;&#65533;&#65533;W3o&#65533;&#65533;O\&#65533;&#65533;&#65533;&#65533; &#1852;&#65533; *0 E&#65533;&&#65533;&#65533;I&#65533;y&#65533;C+&#65533;C0&#65533;=&#65533;E&#65533; &#65533;&#65533;&#65533;&#65533;N&#65533;&#65533;&#65533;)&#65533;&#65533;&#65533;.,&#65533;-&#65533;	&#65533;/^&#65533;e&#65533;%&#65533;n+&#65533;&#65533;`&#65533;|&#65533;&#65533;&#65533;&#65533;&#65533;&#65533;&#65533;&#65533;&#65533;&#65533;&#65533;&#65533;&#65533;&#65533;&#65533;&#65533;'S&#65533;ra&#65533;&#65533;&#65533;<&#65533;&#65533;&#65533;o&#65533;a#&#65533;&#65533;T&#65533;&#65533;&#65533;&#65533;&#65533;&#65533;&#65533;t &#65533;h&#65533; &#65533;&#65533;&#65533;&#65533;X&#65533;(&#65533;C!'0<&#65533;*aG&#533;q&#65533;BB&#65533;&#65533;%&#65533;C&#65533;"%.8Y&#65533;&#65533;&#65533;&&#65533;=t9Q&#65533;&#65533;/&#65533;te &#65533;,&#65533;&#65533;&#65533;&#65533;&#65533;&#65533;&#65533;&#65533;&#1110;&#1096;&#65533;&#65533;y&#65533;&#65533;R&#65533;H.{&#65533;&#65533;=&#65533;3&#65533;p&#65533;P&#65533;&#65533;R&#65533;R&#65533;&#65533;&#65533;v&#65533;&#65533;W@&#65533; &#65533;&#65533;&#65533;+&#65533;&#65533;:J&#65533;&#65533;&#65533;&#65533;{&#293;&#65533;gnzI&#65533;%&#65533;ln&#65533;&#65533;\&#65533;&#65533;&#65533;&#65533;8&#65533;&#65533;$9a-[4&#65533;&#296;A&#65533;&#65533;:w&#65533;t&#65533;&#65533;L&#65533;>&#65533;S&#65533;&#65533;&#65533;/&#65533;j&#65533;&#65533;&#65533;&#65533;&#65533;C&#65533;&#65533;1!&#65533; &#65533;&#65533;n&#65533;&#65533;x&#65533;&#65533;&#65533;c&#65533;&#65533;&#65533;o\ejqa&#65533;]&#65533;yN&#65533;&#65533;1i&#65533;&#65533;&#65533;&#65533;&#65533;&#65533;&#65533;&#65533;&#65533;&#65533;Ir&#34147;3O&#978;&#65533;&#65533;h=&#565;&#65533;4&#65533;8d&#65533;&#1915;Uf&#65533;&#65533;1q&#65533;V)p&#65533;&#65533;#e&#65533;&#65533;&#65533;h{E&#65533;W-u&#65533;&#65533;u&#65533;&#65533;J&#65533;7&#65533;&#65533;^#&#65533;y .&#65533;M'&#65533;"Rdv&#907;&#65533;&#65533;g &#65533;#&#65533;&#65533;&#65533;&#65533;3&#65533;=&#65533;VPl@&#65533;$9&#549;a&#65533;&#65533;&#65533;B$&#65533;QP&#65533;&#65533;AD&#65533;&#65533;'&#65533;y)F&#65533;z&#65533;u&#65533;b&#65533;&#65533;d&#65533;&#65533;$W&#65533;.&#65533;&6&#65533;l&#65533;7&#65533;/p&#65533;&#65533;G&#65533;&#65533;c&#65533;&#65533;e&#1161;&#65533;a&#1937;&#65533;U*<&#65533;V&#65533; &#65533;5&#65533;&#65533;|t&#65533;&#65533; -f&#65533;	0)&#65533;H&#65533;	&#65533;&#65533;&#65533;\&#65533;t&#65533;&#32979;<K&#65533;&#65533;&#65533;e&#65533;G~&#65533;&#65533;Tj&#65533;*&#65533;!q&#65533;%&&#65533;D&#65533;&#65533;&#65533;I&#65533;&#65533;&#65533;&#65533;&#65533;d&#65533;4&#65533;&#65533;;&#65533; &#65533;&O5V&#65533;&#269;&#65533;J&#65533;#?&#65533;E&#65533;&#1717;&#65533;&#65533;&#65533;&#65533;}:&#65533;&#65533;&#65533; M2&#65533;gn&#65533;I&#65533;&#65533;0&#65533;D)%&#65533;7&#65533;{&#65533;&#65533;W&#65533;&#24373;R`o&C&#65533;&#682;&#65533;&#65533;&#65533;&#65533;&#65533;0"&#65533;i&#65533;&#65533;&P&#65533;&#65533;+Lr&#65533;&#65533;&#65533;w2F'&#65533;&#65533;K/&#65533;g`&#65533;&#65533;a\H{&#65533;DZB&#65533;&#65533;&#1040;&#65533;~&#65533;&#65533;j
&#65533;5&#65533;K&#65533;&#65533;&#65533;&#65533;"f&#65533;&#998;&#65533;.&#65533;&#65533;&#995;&#65533;U&#65533;9&#65533;S{&#65533;&#65533;&#490;&#65533;&#65533;&#65533;&#65533;&#65533;&#65533;k&#65533;&#1340;F&#65533;&#65533;Q&#1002;&#65533;&#65533;0v0&#65533;g&#65533;"&#748;&#65533;&#65533;&#65533;&#65533;eDJ-&#65533;l;&#46005;&#65533;&#65533;&#65533;&#65533;&#1864;q&#65533;P&#65533;v&#1755;5&#65533;&#65533;4	&#65533;&#65533;
1&#65533;8f&#65533;%&#65533;C]q&#65533;&#65533;k&#65533;&#65533;J&#65533;&#65533;tI\
&#1835;&#65533;L&#1001;&#65533;uXN<&#65533;&#65533;C&#65533;x&#40266;&#65533;&#65533;&#65533;P&#65533;~&#65533;M?q&#65533;&#65533;&#65533;C4r&#65533;&#65533;&#65533;;&#65533;&#65533;&#65533;	53&#65533;&#65533;ZI.y&#65533; &#65533; N &#65533;&#65533;k&tZ&#65533; &#65533;&#65533;&#65533;8&#782;&#65533;&#65533;=&#65533;&#65533;-A&#1194;M&#65533;f&#65533;I&#65533;&#65533;&#1352;O&#65533;x&#65533;&#65533;e&#1848;&#65533;&#65533;&#511;>&#65533;&#65533;&#65533;&#65533;8&#65533;&#65533;7&#65533;5&#65533;&#65533;&#65533;&#65533;^g^D&#65533;&#65533;&#65533;4]&#65533;V5&#65533;&#65533;/t&#65533;&#65533;&#65533;&#65533;HG&#65533;0r&#65533;B&#2046;,W&#65533;&#65533;G"&#65533;&#65533;B02$6l&#65533;&#65533;&#65533;R&#65533;5&#1505;&#65533;&#65533;&#65533;&#65533;&#65533;&#65533;TG&#65533;&#65533;i&#65533;&#65533; &#65533;&#65533;&#65533;	&#65533;&#65533;&#65533;&#65533;
&#379;x&#65533;m&#65533;$)&#65533;%`	&#65533;#&#65533;&#65533;&#65533;o&#65533;&#65533;&#65533;&#65533;&#65533;&#65533;)&#65533;_&#65533;&#65533;&#65533;0&#65533;&#65533;0&#65533;{R3&#65533;&#65533;&#65533;A&#65533;&#65533;C&#65533;&#65533;/1+w&#65533;&#65533;q&#65533;&#65533;&#65533;&#65533;G&#65533;*&#65533;w|`&#65533;$&#65533;03E&#65533;&#65533;d&#65533;GHf&#65533;=&#65533;&#65533;.X&#65533;&#65533;&#65533;&#710;&#65533;[&#65533;&#65533;&#65533;C~&#65533;U&#65533;XJx>Q6'&#65533;&#65533;#&#65533;K&#65533;&#65533;&#65533;&#65533;&#65533;&#399;&#65533;&#65533;&#65533;&#1591;&#65533;&#65533;&#21583;&#65533;&#65533;&#65533;ZOW?]&#65533;R&#65533;&#65533;b>&#65533;&#533;&#65533;&#65533;"&#65533;&#65533;[P&#65533;M&#65533;x&#65533;&#65533;X&#65533;&#65533;&#65533;;&#65533;aI&#65533;&#65533;&#65533;&#65533;-&#65533;r&#65533;&#65533;&#65533;W&#65533;&#65533;&#65533;&#65533;&#65533;&#65533;&#65533;x&#65533;&#65533;6&#65533;&#65533;&#65533;&#65533;&#65533; &#65533;-&#65533;&#65533;r|&#65533;*o&#65533;&#65533;&#65533;&#65533;<&#65533;&#65533;Vy&#65533;{f&#65533;&#65533;&#65533;&#65533;dZ Y&#65533;<R&#65533;8&#65533;&#65533;&#65533;KONt&#65533;&#65533;&#65533;&#65533;rY&#65533;Y^`!&#65533;&#65533;?&#65533;wv(v&#65533;&#65533;S/:H&#1629;I&#65533;d&#65533;/'&#65533;BZ~&#65533;&#65533;&#65533;$>		&#65533;&#65533;$$.&#65533;L&#65533;W&#65533;(&&#65533;s&#65533;P&#65533;&#65533;9OLy&#65533;&#65533;d P7	\&#425;&#65533;&#65533;&#65533;&#65533;&#65533;f&#65533;&#65533;&#65533;&#672;i&#1097;&#65533;Z&#65533;R&#65533;&#65533;DI&#65533;&#65533;U.tL&#65533;,&#65533;)\&#65533;5*&#65533;^r&#65533;&#65533;&#65533;&#65533;]&#65533;&#65533;H\&#597;&#65533;:&#65533;&#65533;^&#65533;&#1273;&#65533;&#1346;&#65533;&#65533;'0&#65533;&#65533;&#596;&#65533;&#65533;&#65533;,&#65533;&#65533;$&#65533;$"&#65533;&#65533;&#65533;X&#65533;&#65533;&#65533;&#65533;>&#65533;x&#65533;&#65533;&#65533;_c&#65533;&#65533;&#65533;&4&#65533;&#65533;&#65533;C?p oY5og+&#65533;&#65533;p&#65533;&#65533;%
&#65533;&#65533;f&#65533;a&#65533;
&#65533;!&#65533;o&#1018;&#65533;Y&#65533;v&#65533;&#65533;&#65533;slX&#65533;z	c&#65533;&#1388;&#65533;)&#65533;s&#65533;&#65533;&#65533;z"&#65533;d"^&#65533;&#65533;&#65533;&#65533;(&#65533;&#65533;%&#65533;!&#65533;&#65533;&#65533;&#65533;&#65533;&#65533;&#65533;#&#65533; &#65533;
W&#65533;&#65533;&#1340;&#65533;D&#65533;{&#65533;VP&#65533;&#695;&#65533;q0&#65533;Kp&#65533;&#804;&#533;&#65533;&#334;!Y&#65533;&#65533;$&#65533;nP<0&#65533;e&#65533;&#65533;&#65533;&#65533;CSX&#65533;&#25808;&#65533;-&#65533;&#65533;^YS&#65533;&#65533;&#65533;&#781;_&#65533;&#65533;)$!&#65533;&#65533;m&#65533;C<&#65533;O&#65533;&#65533;&#65533;&#65533;*~1#&#65533;&#65533;&#65533;&#65533;~&#65533;&#65533;&#65533;&#65533;G&#65533;S&#65533;J&#65533;d7&#65533;&#65533;&#65533;&#1403;&#65533;oa&#65533;&#65533;F&#1557;&#65533;&#65533;3~&#1875;&#65533;&#65533;&#65533;U&#65533;&#65533;u(&#65533;&#65533;&#65533;&#65533;+&#65533;wk&#65533;&#65533;l&#65533;&#65533;&#65533;]&#65533;Y&#65533;&#65533;&#65533;A&#65533;Ib6oG&#65533;&#65533;O&#65533;H&#65533;&#65533;&#65533;6&#65533;&#65533;0Be&#65533;\&#65533;f	&#65533;&#65533;&#65533;&#65533;h&#1004;f&#65533;&#65533;&#65533;&#65533;e&#65533;&#65533;&#65533;&#65533;9&#65533;Z~&#65533;@[&#65533;&#65533;&#849;&#65533;v3	u&#65533;4n N&#65533;&#65533;&#65533;&#65533;&#65533;&#65533; &&#65533;*&#65533;X&#65533;&#65533;&#65533;`&#65533;&#65533;&#65533;&#65533;{&#65533;&#65533;&#65533;b&#65533;&#1485;&#436;&#65533;Q&#65533;r&#65533;m&#65533;&#65533;B&#65533;J&#1159;&#65533;_=&#65533;&#65533;&#41620;g-&#65533;&#65533;l7&#65533;C&#65533; &#65533;&#65533;&#65533;,&#65533;&#65533;E&#65533;&#1201;&#65533;&#65533;&#65533;&#65533;/<Z&#1606;M&#65533;K&#65533;&#65533;dF&#65533;&#65533;Z&#65533;T&#65533;&#1657;W&#65533;&#16118;&#65533;&#65533;6!&#65533;J&#65533;&#65533;]&#65533;O;&#65533;&#65533;L&#65533;&#65533;vFAMH&#65533;&#65533;S&#65533;m@'&#1710;J>/{&#65533;Ln1&#65533;9&#65533;&#65533;&#65533;\c&#65533;&#65533;J6eu&#65533;m&#65533;e2{&#65533;&#65533;]~&#65533;c&#65533;$&#65533;&#65533;&#65533;]&#65533;4&#65533;&#65533;N&#65533;y&#65533;R&#65533;&#65533;R&#65533;&#65533;&#65533;&#65533;b7&#65533;&#65533;m&#65533;^&#65533;&#1027;&#65533;1&#65533;o&#65533;pX&#65533;&#65533;&#65533;&#65533;8&#65533;&#65533;&#65533;j@&#65533;&#65533;&#1951;&#65533;1&#65533;&#65533;&#65533;&#65533;S=&#65533;&#65533;&#65533;wo=&#65533;&#65533;&#65533;J{&#65533;4&#65533;&#65533;&#65533;&#65533;Mv:o&#65533;&#65533;&#65533;F&#65533;&#65533;&#65533;=&#65533;m&#1788;&#65533;;a+e&#65533;&#65533;&#65533;&#65533;Q&#65533;;&#65533;&#65533;&#65533;&#65533;&#65533;&#65533;&#65533;#&#65533;M&#65533;8B8i&#65533;&#65533;&#65533;&#65533;N&#65533;Ah&#30059;=&#65533;W&#65533;&#65533;&#65533;&#65533;uZ&#65533;&#65533;^7&#65533;}&#65533;v&#65533;g:&#65533;&#65533;~&#65533;&#65533;&#65533;c&#65533;y&#65533;&#65533;&#65533;*w&#65533;&#65533;&#65533;&#65533;&#65533;& &#65533;1&#65533;&#65533;/&#65533;|c&#65533;1x[1&#65533;&#65533;&#1051;}&#65533;|&#65533;|&#65533;&#65533;&#65533;&#65533;r&#65533;:&#65533;&#65533;#&#65533;.s	&#65533;=&#65533;&#65533;&#65533;&#65533;Nz_w&#65533;&#1580;_<&#65533;&#1657;ADsx&#65533;&#65533;&#65533;\&#65533;`+&#65533;&#65533;&#65533;&#65533;&#65533;#?&#65533;&#65533;&#65533;\&#65533;&#65533;&#65533;{&#65533;+&#65533;&#65533;&#65533;&#65533;&#65533;&#65533;&#65533;O&#65533;}&#65533;&#65533;&#65533;c&#65533;&#65533;F4P&#65533;\&#65533;6d&#65533;&#65533;l&#65533;gjUB] 7&#65533;;&#65533;&#65533;|Mx&#65533;&#65533;~&#65533;7}v&#65533;~Gwp&#65533;}&#65533;y(&#65533;&#65533;eY&#65533;t&#65533;C)&#65533;x&#65533;&#65533;/#xu&#65533;&#65533;q&#65533;]&#65533;&#65533;&#65533;0&#65533;#&#65533;&#65533;t_3&#65533;VN&#65533;q:8m&#65533;|&#65533;&'&#65533;&#65533;&#65533;U&#65533;W&#65533;q]&#65533;Iv&#65533;&#65533;&#65533;&#65533;&#65533;Y&#65533;Vz&#65533;&#65533;{&#65533;O&#65533;&#65533;&#65533;gx{&#65533;&#65533;k&#65533;4&#65533;&#65533;[&#65533;&#65533;7h&#65533;5&#65533;m&#65533;&#65533;&#65533;!xk<&#65533;q&#65533;D&#65533;>w&#65533;&#1478;Q&#65533;&#65533;Mh&#65533;&#343;_v&#65533;&#65533;&#65533;&#65533;&#65533;&#65533;&#65533;d&#65533;j5&#65533;]/w4n&#65533;J&#359;&#65533;&#65533;&#65533;C-&#65533;w&#65533;gzi&#65533;w&#1095;~3hs;&#65533;zSf&#65533;&#65533;qq`&#65533;b&#65533;&#65533;&#65533;&#65533;u0&#65533;F&#65533;q(V&#65533;&#65533;'e{-]&#65533;&#65533;]R&#65533;&#65533;0O&#65533;&#29270;&#65533;~&#65533;&#65533;&#65533;hgK&#65533;(|&#65533;wq &#65533;&#65533;&#65533;&#65533;&#65533;&#65533;u&#65533;&#65533;q&#65533;&#521;&#65533;&#65533;&#65533;FQy&#65533;&#65533;&#65533;&#1064;&#65533;&#65533;e&#65533;&#65533;&#65533;n&#65533;g`!&#65533;cU&#65533;&#1176;J.&#65533;d]&#65533;^&#1398;n&#65533;CP&#839;&#65533;8&#65533;7&(&#65533;&#65533;&#1550;&#65533;&#65533;&#199;n&#65533;&#65533;&#65533;h&#65533;`1&#65533;w&#65533;&#1287;&#65533;+&#1416;R>;&#65533;&#65533;&#65533;$&#65533;&#65533;gu&#65533;w&#65533;&#65533; N@O&#65533;&#268;'&#65533;&#65533;3&#65533;&#65533;&#65533;&#65533;z&#65533;V&#1539;Y&#65533;&#65533;&#65533;&#65533;G&#65533;{D&#65533;j&#65533;&#65533;&#65533;&#65533;&#65533;H&#65533;"&#65533;&#65533;&#918;xiE&R&#65533;g<a&#65533;hv&#65533;&#65533;r&#65533;s&#65533;&#65533;&#65533;&#65533;Xs&#65533;8z}w&#65533;&#65533;'&#65533;H&#65533;&#65533;(&#65533;&#65533;7&#65533;&#65533;X&#65533;%h&#65533;&#65533;Ja5&#65533;&#65533;&#65533;&#65533;	&#65533;&#65533;D&#12468;d&#65533;$&#65533;\&#65533;'@&#65533;&#65533;&#65533;T&#65533;&&#65533;&#65533;&#65533;&#65533;&#65533;rLX&#65533;Gs&#65533;z&#65533;&#65533;&#65533;wy&#65533;xhf&#65533;&#65533;rq&#65533;&#65533;f&m&#65533;&#65533;Y8&#65533;&#65533;"&#65533;F&#65533;&#1420;WA&#65533;k&#65533;&#65533;c&#65533;kU&#65533;&#65533;&#65533;&#65533;r&#65533;I&#65533;&#65533;8&#65533;c&#65533;&#65533;&#65533;	&#65533;X&#65533;&#65533;&#65533;pKsf&#1607;&#65533;rB&#65533;E&#65533;`&#65533;cSg&#65533;c~+&#65533;&#65533;`='&#65533;z&#65533;Gk&#65533;&#65533;&#65533;&#65533;&#65533;j&#65533;&#65533;&#65533;&#65533;r&#1544;&#65533;s&#65533;&#65533;&#65533;&#65533;pQ&#583;&#65533;&#65533;&#65533;S&#65533;&#65533;&#65533;8&#65533;&#65533;r&#65533;&#65533;&#65533;&#65533;nfY&#65533;/6iL&#65533;&#65533;&#65533;(o<&#65533;m&#65533;&#65533;.&#65533;h&#65533;&#65533;&#1611;"8&#65533;&#65533;&#65533;&#65533;t)&#65533;"H&#65533;
&#476;&#65533;&#65533;|&#375;&#65533;2&#65533;m&#1161;5&#65533;&#65533;&#65533;;&#65533;&#65533;&#65533;&#65533;}b&#65533;_I&#65533;&#65533;	&#65533;D"&#65533;&#65533;&#65533;&#65533;i&#65533;1&#65533;&#65533;&#65533;mwU&#65533;&#65533;&#608;&#65533;(&#65533;&#65533;6&#65533;&#65533;&#65533;`E&#65533;&#65533;
k<&#65533;|&#65533;IY&#65533;GJ/	&#65533;&#65533;&#65533;\&#65533;G&#65533;	3>&#65533;%&#65533;>&#65533;{&#65533;8Qli&#65533;&#458;&#65533;&#65533;&#65533;&#65533;s&#65533;&#65533;~&#65533;&#65533;&#65533;;&#65533;y&#65533;&#65533;vd&#65533;G&#65533;&#65533;n)&#65533;&#65533;=&#65533;&#65533;&#65533;&#65533;&#65533;AU&#65533;
8&#65533;&#65533;vx&#65533;&#65533;&#65533;&#65533;7&#657;6&#41919;7&#65533;?&#1633;&#65533;)&#65533;&#65533;7&#65533;&#65533;&#65533;y&#606;p&#39261;&#65533;vQ&#65533;&#65533;&#65533;&#450;-A&#65533;&#65533;y'*&#65533;4%!&#65533;&#678;&#65533;&#65533;B&#65533;&#65533;u	&#65533; &#65533;&#65533;FD&#65533;w&#65533;'pdj~&#65533;iXqBh&#1494;&#65533;'&#65533;9&#65533;'&#65533;&#65533;&#65533;&#65533;&#1296;iB%)&#65533;&#65533;T;&#65533;&#65533;&#65533;&#65533;&#65533;&#65533;
&#65533;G:&#65533;&#65533;&#65533;Oi&#65533;g	&#65533;&#65533;&#65533;&#65533;&#65533;&#65533;&#65533;zB&#65533;Zy &#65533;&#65533;I&#65533;9&#65533;"&#65533;rs&#65533;&#65533;@&#65533;=S&#65533;%&#65533;&#65533;&#65533;&#65533;x&#65533;&#65533;&#65533;&#1555;$	&#65533;&#65533;&#65533;i.&#65533;&#65533;&#616;z&#65533;&#65533;j&#65533;E&#65533;&#65533;M9&#65533;af&#65533;&#613;	`0x&#65533;&#65533;&#65533;&#65533;SR{mD&#65533;&#65533;0>&#65533;J&#65533;&#65533;&#65533;d&#633;&#65533;&#65533;:y&#65533;&#65533;&#65533;&#65533;&#65533;	:&#65533;&#65533;&#65533;&#65533;&#65533;&#65533;&#65533;&#65533;&&#65533;&#65533;(&#65533;&#65533;H&#65533;&#1098;&#65533;&#65533;o){&#65533;t&#65533;93&#298;&#65533;,&#494;&#65533;&#65533;&#65533;Y&#65533;&#65533;&#1645;&#1274;&#65533;?&#65533;&#65533;(&#65533;&#65533;&#65533;:&#65533;u&#65533;&#65533;:&#65533;'&#65533;&#65533;&#65533;&#1630;n&#65533;&#65533;g&#65533;,&#690;&#65533;&#65533;&#65533;&#676;_&#65533;x&#65533;~&#65533;M&#65533;&#65533;&#65533;1Z&#65533;gF	&#65533;&#65533;
&#65533;&#65533;&#65533;&#65533;$&#65533;&#65533;&#65533;&#65533;N&#1767;B&#65533;&#65533;&#65533;&#65533;wR&#748;y&#65533;&#65533;&#65533;&#65533;&#65533;&#1882;&#65533;z~4&#65533;x&#65533;q`gdt&#65533;&#65533;U(E&#65533;JvD{a&#65533;&#1628;&#65533;G&#65533;&#65533;*&#65533;5&#65533;&#65533;K&#65533;2&#65533;&#65533;*&#65533;-&#65533;&#65533;&#65533;&#65533;F*p:YI&#65533;&#65533;&#65533;&#65533;&#1859;&#65533;&#65533;&#65533;&#65533;&#65533;l&#65533;&#65533;Qx&#65533;
1&#756;&#65533;Z&#65533;]&#43999;#&#65533;j&#65533;t{&#65533;&#65533;&#65533;*&#65533;&#65533;&#65533;&#65533;&#65533;&#65533;&#65533;K{&#65533;q&#65533;0&#29200;''&#65533;U&#65533;&#65533;&#65533;&#65533;&#65533;J&#65533;&#65533;&#65533;&#65533;
&#65533;&#65533;&#65533;x&#65533;&#65533;&#65533;&#65533;&#65533;y&#1975;&#65533;&#65533;&#65533;&#65533;Ly]jf&#65533;@g&#65533;e&#65533;&#65533;&#728;&#65533;D&#65533;&#65533;&#65533;9&#65533;z&#65533;&#65533;i<&#65533;d&#65533;&#65533;&#65533;+&#65533;&#65533;'J&#65533;;&#65533;z&#65533;C&#65533;&#65533;[&#65533;&#65533;&#65533;y&#65533;&#47826;Ni&#65533;&#65533;&#65533;&#65533;&#679;&#65533;K&#65533;&#65533;&#65533;Z|{&#65533;&#65533;8&#65533;Q&#1725;~&#65533;:&#65533;"z&#65533;&#65533;&#63173;&#65533;kk&#65533;&#65533;ay&#65533;&#65533;
&#65533;_J&#65533;S&#65533;&#65533;&#65533;&#65533;i&#65533;&#65533;<}h:&#65533;&#65533;&#65533;&#65533;&#65533;&#65533;&#65533;p&#65533;&#65533;'&#65533;51&#65533;!G&#65533;9&#65533;&#65533;edJwv.l&#65533;&#65533;&#65533;&#65533;G&#635;k&#703;&#65533;:&#65533;&#65533;Y&#65533;&#65533;&#65533;&#65533;&#65533;&#65533;l&#65533;&#65533;%&#65533;&#65533;9K{&#65533;Y&#65533;&#65533;G&#65533;&#65533;&#65533;&#65533;\k&#65533;&#65533;&#65533;f&#65533; &#65533;&#195;zZX&#1693;&#65533;&#65533;U&#1810;&#65533;&#309;5&#65533;&#65533;&#65533;~kl&#65533;Z&#65533;sF?]&#65533;&#65533;&#65533;s&#65533;b&#65533;`&#65533;&#65533;7&#65533;&#65533;&#65533;Y&#65533;&#65533;&#65533;&#65533;&#65533; &#65533;&#65533;3&#65533;&#65533;&#65533;[&#65533;&#65533;&#65533;&#65533;&#65533;&#1910;&#65533;&#65533;&#65533;&#65533;^\&#65533;&#65533;&#1465;EQ5uJ&#65533;&#65533;+&#65533;C&#65533;&#65533;j&#65533;&#65533;k&#65533;a&#65533;HrzR&#65533;&&#65533;&#65533;&#1393;=&#65533;&#65533;&#65533;j&#65533;^*&#65533;&#65533;&#65533;c&#65533;&#65533;j<\&#65533;&#65533;&#65533;&#65533;&#65533;&#65533;&#65533;+&#65533;&#65533;w&#65533;&#65533;d"&#65533;&#65533;]I9&#65533;2&#65533;&#1411;&#65533;P&#65533;&#65533;&#65533;S&#65533;&#65533;&#65533;&#65533;b&#65533;x&#65533;&#65533;/<&#65533;X&#766;B&#65533;&#188;Z&#65533;H{&#65533;&#65533;&#65533;&#65533;&#65533;&#65533;&#65533;}g&#65533;&#385;A&#65533;&#870;&#65533;4.E&#65533;&#65533; *&#1215;H&#65533;&#65533;-&#65533;&#65533;&#65533;&#65533;[&#65533;p&#65533;|&#65533;&#65533;L&#644;&#65533;\ 1&#65533;&#65533;&#65533;&#65533;+&#65533;&#65533;&#65533;x&#65533;&#65533;]L&#65533;r&#1598;&#65533;&#65533;&#65533;&#65533;A&#65533;!l!&#65533;;&#65533;*&#65533;&#65533;&#65533;{Vf&#65533;uq`&#65533;&#448;"&#65533;Z&#65533;+&#65533;,&#65533;&#65533;&#1228;&#65533;&#65533;&#827;&#65533;z&#65533;&#1100;&#65533;C&#65533;k&#65533;v&#65533;MG&#65533;&#65533;&#65533;tB&#65533;&#65533;&#65533;&#65533;&#65533;&#65533;&#65533;b&#65533;&#65533;&#65533;'>9&#65533;1Qj&#65533;&#65533;&#65533;&#65533;8&#65533;&#65533;&#636;&#65533;&#65533;&#65533;&#65533;2&#65533;@-&#65533;&#65533;t&#65533;&#65533;&#65533;&#1738;&#65533;{QW&#65533;t&#65533;&#65533;h&#65533;>M&#65533;&#65533;jo&#1499;&#65533;h&#65533;&#65533;{r&#65533;u&#65533;&#65533;8&#65533;{&#65533;&#540;_&#65533;\&#1407;&#65533;&#65533;&#65533;&#65533;&#65533;&#774;&#65533;&#65533;n&#65533;&#65533;&#65533;V&#65533;W&#65533;O&#65533;[&#65533;&#65533;&#65533;&#65533;&#762;3&#65533;l5&#65533;w&#65533;&#65533;!&#65533;:&#65533;&#65533;&#65533;&#65533;{&#65533;t*&#1500;&#65533;&#1499;&#1832;F&#65533;&#65533;\&#65533;&#65533;&#65533;&#65533;&#65533;&#65533;HcO&#65533;&#1264;&#65533;&#65533;qM;&#65533;&#65533;&#65533;&#65533;=K&#65533;X&#65533;&#65533;&#65533;&#65533;N&#65533;h&#65533;g&#65533;&#65533;&#65533;5&#65533;&#65533;f&#65533;&#65533;5r&#65533;:&#65533;[R&#65533;+&#65533;&#65533;W&#65533;)]&#65533;	&#710;6&#65533;&#65533;m&#65533;#&#65533;3&#1726;&#65533;|&#65533;~&#873;&#605;`&#65533;&#65533;:&#348;&#65533;&#65533;]&#65533;$
Cy&#65533;&#65533;&#65533;&#42821;-&#65533;j&#499;&#65533;&#65533;X&#65533;&#65533;&#65533;&#65533;&#65533;&#1496;&#65533;P&#65533;&#65533;&#65533;l&#65533;{&#65533;	&#65533;v&#40739;&#65533;&#292;&#65533;yo&#65533;J[&#1178;&#65533;&#65533;&#971;&#65533;&#65533;&#65533;&#65533;S&#65533;&#65533;&#65533;&#1755;&#65533;&#65533;&#65533;|&#1022;&#65533;&#65533;L&#65533;P&#65533; K&#65533;N&#65533;+&#65533;&#65533;&#65533;&#885;;&#65533;&#65533;Uu&#65533;s&#65533;!&#65533;&#65533;,&#65533;f&#65533;&#65533;&#65533;ua_&#65533;&#65533;&#65533;&#65533;&#1946;#}&#65533;
}&#65533;&#65533;&#65533;H&#1387;,|~f&#65533;`V&#65533;&#65533;_&#65533;&#1064;&#65533;&#65533;6{&#65533;}&#65533;7fw&#65533;&#65533;&#65533;&#65533;&#65533;&#65533;K[{&#65533;R&#65533;&#65533;&#65533;X&#65533;&#65533;&#65533;&#65533;&#65533;&#65533;&#65533;&#65533;&#65533;&#65533;]&#65533;&#65533;G&#65533;&#1173;&#1375;2&#65533;&#65533;a&#65533;&#65533;&#65533;#4o&#65533;&#65533;&#65533;5~&#65533;F&#1859;8&#65533;&#915;-&#65533;AM&#65533;0&#65533;&#65533;V&#65533;&#65533;>&#1852;&#9919;&#65533;L&#65533;&#65533;&#65533;&#65533;&#263;&#65533;Er&#65533;O&#65533;Jlj&#65533;&#65533;&#65533;&#65533;&#65533;'m&#65533;h&#65533;&#65533;T^&#65533;&#65533;,&#1048;}&#65533;gM&#65533;&#65533;x&#65533;&#65533;&#65533;&#65533;&#65533;\&#65533;&#65533;&#50716;&#65533;iW>&#65533;0&#65533;&#65533;&#65533;&#65533;&#65533;&#65533;&#65533;j&#65533;n&#901;&#65533;&#1885;^&#65533;&#65533;&#65533;&#65533;u&#497;)&#65533;)&#65533;,&#65533;&#65533;&#65533;&#65533;]&#65533;N&#65533;&#65533;&#65533;&#65533;&#65533;m&#16522;le&#65533;.&#65533;&#65533;<&#58738;i+&#65533;>&#65533;&#65533;&#65533;GO&#65533;M>&#65533;s&#65533;&#65533;6>q&#65533;&#65533;&#2041;&#65533;&#65533;L^W&#65533;&#65533;&#65533;&#65533;j&#65533;i&#65533; &#65533;&#65533;&#65533;&#65533;&#30094;&#65533;&#65533;>&#65533;&#65533;&#65533;J2&#558;I&#65533;&#65533;&#65533;N&#65533;o&#65533;&#65533;&#65533;D&#65533;&#65533;&#65533;&#65533;,&#65533;&#65533;&#65533;&#65533;&#65533;.&#65533;b&#65533;&#65533;y&#65533;&#65533;5&#65533;&#65533;&#65533;&#65533;,&#65533;&#65533;u&#65533;&#65533;&#65533;=wf&#65533;&#65533;c&#65533;=&#65533;&#65533;u&#65533;&#65533;&#65533;&#65533;&#65533;^&#65533;~I&#65533;&#65533;m&#65533;+&#65533;&#65533;&#990;&#65533;&#1950;&#65533;T&#65533;&#1624;&#65533;&#65533;?|&#65533;V&#65533;&#65533;%5&#65533;&#65533;Y&#65533;%<&#65533;&#65533;N&#65533;&#65533;|&#65533;&#58101;2&#65533;&#65533; &#65533;&#65533;&#65533;&#65533;&#65533;&#65533;&#65533;&#65533;&#65533;y&#65533;]'N&#65533;&#65533;=&#65533;&#65533;d]@&#65533;&#65533;&#65533;&#546;&#65533;&#65533; &#65533;&#65533;Yi&#65533;&#65533;&#65533;&#65533;m&#65533;6&#65533;&#65533;&#65533;B&#65533;&#65533;&#65533;&#65533;&#65533;>&#65533;&#65533;&#65533;n&#65533;&#65533;&#1974;1&#65533;&#65533;&#65533;&#65533;&#1437;&#65533;N&#65533;B&#65533;&#65533;&#65533;^&#65533;>&#65533;&#65533;&#1815;&#65533;&#65533;&#65533;&#65533;&#65533;'&#65533;&#65533;&#65533;&#65533;i&#65533;&#65533;I&#65533;z&#65533;&#65533;)&#65533;&#65533;4{P&#65533;&#65533;&#65533;B&#65533;mHF&#65533;^f?&#65533;&#65533;&#65533;/&#1479;&#65533;&#65533;&#65533;T,&#65533;&#2016;:&#65533;&#65533;&#65533;:8&#65533;&#65533;&#65533;&m&#65533;)&#65533;&#65533;&#65533;"&#65533;&#65533;$&#65533;>&#65533;(&#65533;&#65533;&#65533;?&#65533;H&#65533;&#65533;&#65533;,&#65533;}&#65533;5o&#65533;h&#65533;|&#65533;&#65533;&#65533;3&#65533;&#65533;&#65533;&#65533;XX&#65533;&#65533;,&#65533;&#65533;&#65533;&#65533;&#65533;l&#65533;.H&#65533;jd&#65533;&#65533;&#65533;&#65533;&#65533;&#65533;&#65533;c&#65533;&#65533;&#1746;*&#65533;&#65533;m&#65533;lo&#1092;&#65533;&#65533;!&#65533;&#65533;&#65533;&#65533;&#65533;&#65533;[&#65533;&#1823;&#65533;J,&#65533;&#65533;O&#65533;&#65533;&#65533;&#65533;&#799;&#65533;$&#65533;&#65533;u&#65533;&#65533;n&#65533;/&#65533;&#65533;&#65533;3q&#65533;UV\&#65533;\H&#65533;&#65533;&#65533;&#65533;{&#65533;&#65533;e&#65533;+&#65533;%&#65533;&#65533;(&#65533;&#65533;&#65533;&#65533;D&#65533;&#65533;&#65533;&#65533;&#65533;&#65533;&#65533;n&#65533;&#65533;&#65533;&#65533;	&#65533;&#65533;&#65533;&#65533;?&#65533;^&#65533;&#65533;&#65533;Z&#65533;`&#65533;&#65533;&#65533;&#65533;&#65533;|&#65533;&#152;&#218;&#65533;&#65533;&#863;&#65533;&#65533;&#65533;&#65533;&#65533;&#65533;&#477;&#946;&#65533;&#65533;&#1540;&#65533;'8&#65533;&#65533;&#65533;&#65533;&#65533;&#65533;Q&#65533;&#65533;&#65533;&#65533;&#65533;&#65533;&#24079;&#65533;&#65533;&#65533;&#1717;&#65533;&#65533;&#65533;&#65533;&#65533;&#65533;&#65533;[eB&#65533;&&#65533;&#65533;&#65533;~&#65533;&#65533;J&#65533;&#65533;&#65533;p&#65533;&#65533;*&#65533;&#65533;^&#65533;&#65533;E&#65533;&#65533;+[&#65533;{}*&#187;&#65533;kdI&#65533;Oj&#65533;&#65533;&#65533;&#65533;I&#65533;03R&#65533;Gm&#65533;J&#65533;"[&#65533;*&#65533;&#800;N&#65533;&#65533;z
&#23120;&#65533;Ic&#65533;&#65533;&#65533;&#65533;&#65533;/&#65533;Mk&#1230;&#65533;d&#65533;TOFZ+&#65533;|&#65533;	'W`&#65533;As9,&#65533;&#65533;)1&#65533;E&#65533;,&#65533;Y&#65533;iK&#65533;&#369;hU&#65533;&#65533;&#65533;&#65533;{&#65533;&#65533;B&#65533;C>&#822;O&#65533;]~&#65533;f&#65533;&#65533;j&#65533;&#65533;&#65533;F&#65533;&#65533;&#65533;9'U&#65533;&#65533;&#65533;&#65533;&#65533;&#65533;fXIP&#65533;n&#65533;I1&#65533;\&#65533;~%*&#65533;jX&#65533;&#65533;~&#65533;&#65533;h&#65533;(&#65533;&#65533;yh&#65533;&#65533;&#65533;&#65533;&#65533;R&#65533;&#65533;&#65533;S&#65533;&#65533;~&#65533;&#65533;&#65533;%D&#65533;&#65533;+&#65533;&#65533;&#65533;&#65533;[&#1252;&#65533;&#65533;&#65533;&#1979;eA&#65533;C&#65533;&#65533;&#65533;>&#65533;&#1918;&#1013;h4&#65533;&#65533;~T/o&#65533;,^x&#65533;&#65533;s&#65533;&#65533;&#65533;&#65533;&#65533;&#65533;&#65533;&#65533;\vM&#65533;&#65533;&#65533;-&#65533;&#65533;&[lIE&#65533;&#65533;&#65533;&#65533;-&#65533;&#65533;O&#524;&#65533;&#65533;\&#65533;&#65533;&#65533;&#65533;3&#65533;&#65533;^w&#65533;&#65533;&#65533;\ue&#65533;r&#933;WY&#65533;&#65533;&#65533;&#65533;&#65533;}&#65533;N&#65533;&#65533;&#65533;]vN&#65533;&#65533;Xy#:&#65533;!&#65533;&#65533;S&#65533;&#65533;3&#65533;"(^&#65533;X)&#65533;W&#1863;&#65533;Y&#1243;&#65533;&#65533;&#65533;g	v&#65533;!&#65533;&#65533;=^)&#727;r&#1622; &#65533;&#65533;3&#65533;d!&#65533;&#65533;&#65533;&#65533;9&#65533;&#65533;^&#65533;Y&#65533;>v&#65533;&#65533;&#65533;Q&#65533;X&#65533;&#65533;y&#65533;&#65533;&#65533;l:&#65533;&#65533;&#65533;nXf&#65533;&#1533;i:(v&#1870;&&#65533;&#65533;%h&#65533;&&#65533;>&#65533;&#65533;)&#65533;&#65533;5&&#65533;)~|&#65533;&#65533;&#65533;|&#65533;&#65533;|&#1873;x&#600;Kj&#65533;&#65533;&#65533;&#65533;&#1898;&#65533;X&#65533;&#65533;&#65533;g&#65533;	&#65533;s&#65533;
&#4388;k'&#65533;&#65533;"	&#65533;&#65533;`"&#65533;b&#65533;&#65533;&#65533;*P&#65533;&#65533;T&#65533;&#65533;&#65533;&#65533;~&#65533;'&#65533;&#65533;&#65533;&&#65533;&#65533;&#65533;V%&#65533;D,&#65533;9j&#65533;&#65533;&#65533;k&#65533;&#65533;'H
&#65533;&#65533;&#65533;p+&#65533;.&#65533;&#65533;&#65533;.&#65533;&#65533;4%g&#65533;&&#65533;&#65533;&#65533;&#65533;jp&#65533;&#65533;&#65533;&#548;d&#65533;&#65533;y,y&#65533;V&#65533;&#65533;&#65533;&#65533;&#65533;&#65533;&#65533;nx&#65533;D&#65533;&#65533;&#251;b&#65533;frMy,&#65533;[&#65533;&#65533;&#65533;&#65533;&#65533;0&#65533;&#65533;&#1976;C<3&#65533;&#65533;&#65533;&#65533;&#65533;M{0q&#65533;j$`&#65533;&#65533;&#65533;r&#65533;G&#924;&#35214;0&#65533;&#65533;&#65533;CW&#65533;o&#65533;"&#65533;Zr&#65533;[&#65533;G&#65533;&#65533;Y+&#65533;&#65533;gl&#65533;&#65533;Ik&#65533;&#679;&#65533;B}4&#65533;&#65533;<&#65533;&#65533;&#65533;q?&#65533;&#65533;&#65533;R&#65533;&#65533;&#65533;F&#65533;&#65533;3u&#65533;N&#65533;&#65533;&#65533;&#65533;"&#65533;7J&#65533;}c&#65533;&#65533;&#65533;|'&#65533;p&#65533;&#65533;$eE&#65533;Z6&#65533;&#65533;&#65533;7[&#65533;i&#65533;&#65533;&#65533;6
v&#65533;t&#65533;kub&#65533;&#65533;|&#65533;u&#65533;&#65533;j&#65533;&#65533;&#65533;&#1652;&#65533;&#65533;&#65533;o&#65533;&#1892;&#65533; &#65533;|&#65533;&#65533;&#65533;&#65533;q&#65533;&#65533;&#65533;&#65533;&#65533;Z9&#721;x&#65533;&#65533;#&#65533;&#65533;h&&#65533;&#65533;&#65533;5&#65533;Q>&#65533;&#65533;H&#65533;&#65533;$&#65533;
&#22320;l&#65533;&#65533;@&#65533;t&#65533;W&#65533;&#65533;&#65533;&#65533;o&#1881;~n^&#65533;&#65533;f&#65533;&#65533;&#65533;e&#65533;_&#1718;&#65533;E&8v;&#65533;E&#65533;&#65533;&#65533;&#204;&#65533; f&#65533;&#65533;&#65533;9&#65533;&#65533;O&#65533;#1-&#65533;o&#65533;&#65533;	K&#65533;vv%&#65533;&#65533;hw&#65533;`&#65533;&#65533;>S&#65533;&#65533;}&#65533;Y&#65533;k&#65533;&#65533;&#65533;&#1261;&#65533;&#65533;&#65533;{t"&#65533;&#65533;&#1558;&#65533;&#65533;&#65533;&#65533;&&#65533;&#65533;^&#65533;&#65533;&#232;L-6&#65533;&#65533;[M&#65533;&#65533;2`&#65533;&#65533;}&#65533;&#65533;&#65533;&#65533;&#65533;6&#65533;]&#65533;bIz&#65533;N&#65533;D&#65533;pN&#65533;	`&#65533;dE&#65533;i-o&#65533;Y&#65533;&#65533;&#65533;&#65533;*&#65533;OP}&#65533;&#65533;&#65533;1&#65533;=/k&#65533;QY&#1525;	Z&#65533;'#&#65533;|*G&#65533;&#65533;D&#65533;&#65533;`&#65533;:&#65533;&#65533;*9&#65533;&#65533;&#65533;&#65533;	1&#65533;m&#65533;&#65533;l&#65533;&#65533;&#65533;&#549;a&#65533;&#65533;.&#65533;"&#65533;xGL&#65533;r*&#65533;&#65533;&2&#65533;yqr&#65533;ybo&#65533;.&#65533;	&#65533;`\;a9&#65533;&#65533;F@&#65533;&#65533;s2z&#65533;&#65533;@&#65533;&#789;+&#65533;&#65533;&#65533;&#65533;w$(*-&#610920;&JL&#65533;&#65533;&#65533;Z&#65533;&#1048;&#65533;"q&#65533;&#65533;D&#65533;4;&#65533;&#65533;]%jX&#65533;&#65533;&&#65533;&#65533;L&#65533;&#1107;&#65533;&#65533;u&#65533;&#65533;S+&#65533;|e&#65533;J&#65533;&#65533;!J&#65533;q&#65533;#-&#65533;w&#65533;?&#65533;I&#65533;&#65533;R'&#65533;&#65533;,irH||&#65533;1y&#65533;O`&#65533;&#65533;&#65533;&#65533;&#65533;d4O&#65533;-&#405;&#65533;&#65533;&+&#65533;&#65533;E.&#65533;_LS&#65533;&#65533;76qb&#65533;&#65533;&#65533;<gA/&#65533;E_&#65533;3-}&#65533;3c&#65533;*

&#65533;C&#65533;&#1299;&#65533;&#65533;.&#1136;f&#65533;&#65533;#&#1145;&#65533;&#65533;s&#65533;
&#65533;@&#65533;FL&#65533;	mr&#65533;l&#65533;~`3R&#65533;R&#65533;&#65533; T-H&#65533;MxD&#65533;Gi&#65533;&#65533;@&#65533;
&#65533;&#65533;T&#65533;&#65533;V&#65533;&#65533;r"K{&#65533;&#65533;&#65533;&#65533;&#65533;&#65533;l&#65533;&#1378;1&#65533;P3hS&#65533;&#65533;`#&#65533;&#65533;W&#65533;&#65533;&#65533;&#1260;/&#65533;iP&#65533;v&#65533;&#1445;&#65533;:&#65533;&#65533;&#65533;VB&#65533;E
&#65533;k&#27262;&#65533;&#65533;5&#65533;&#65533;;$&#748;D&#65533;&#65533;P&#65533;&#65533;#&#65533;&#65533;&UM&#65533;u&#65533;&#65533;&#65533;ke&#65533;J&#65533;&#65533;&#65533;A&#65533;)a&#65533;,&#65533;&#1166;&#65533;&#65533;#-C
G&#65533;&#65533;&#65533;E&#65533;&#65533;&#178;=&#65533;62&#65533;.&#65533;&#65533;&#65533;:Y<&#65533;vC&#65533;&#694;&#65533;3~6&#65533;&#65533;`JNW;&#65533;kF&#65533;&#65533;&#65533;w/&#65533;@&#1594;w&#65533;&#65533;&#65533;&#65533;I&#65533;9*&#65533;q&#65533;&#65533;J&#65533;y7&#65533;&#65533;&#65533;TM&#65533;E&#65533;&#65533;&#977;&#65533;e&#65533;
&#65533;re
&#65533;026&#65533;&#65533;4cu&#65533;&#65533;&#65533;&#65533;&#65533;&#65533;&#65533;&#65533;]&#65533;w#&#65533;&#65533;&#65533;&#65533;&#65533;-mX-YK&#65533;&#1013;rmmQ&#65533;&#65533;b&#65533;&#65533;&#65533;Sm&#65533;!&#65533;F&#65533;:&#65533;U&#65533;&#65533;&#65533;9&#65533;F&#65533;&#65533;&#65533;&#65533;	{&#65533;D&#65533;bv&#65533;s&#65533;gS)|&#65533;an&#65533;i&#65533;&#65533;&#65533;Ug^&#65533;vt&#65533;n!k&#65533;E<b&#65533;&#65533;&#65533;&#65533;&#65533;Z[\&#65533;&#65533;&#65533;.&#65533;&#65533;&#65533;&#65533;c&#65533;&#1871;&#65533;&#65533;'&#65533;qpk&#65533;cs&#65533;&#65533;&#65533;&#65533;m/.5&#1307;~&#65533;iK(&#65533;l&#65533;&#65533;	w&#65533;%3&#65533;E&#65533;Y%&#65533;&#65533;}&#65533;W&#65533;
i~&#65533;&#65533;&#849;&#65533; U&#65533;&#65533;&#65533;F&#65533;&#65533;&#65533;&#65533;&#62187;&#65533;&#65533;6_&#65533;&#65533;&#65533;t&#65533;F}H&#65533;H&#65533;T&#65533;&#65533;&#1779;>uc&#65533;&#65533;x&#65533;&#65533; &#65533;&#65533;|TF&#65533;&#65533;&#65533;)&#65533;&#405;Z8&#65533;&#65533;&#65533;|&#65533;tS&#65533;ZRj9&#1632;&#65533;&#65533;Z&#65533;f&#65533;&#65533;:&#65533;&#65533;>sk&#65533;&#65533;m&#65533;&#1650;&#65533;>&#65533;i&#65533;T&#65533;&#65533;&#1684;&#65533;t&#65533;~&#65533;&#65533;&#65533;>c&#1420;&#65533;&#65533;&#65533;&#65533;j&#65533;_&#65533;h&#595;&#65533;Q5&#65533;h&#65533;"&#65533;&#65533;&&#65533;&#65533;z&#65533;I&#65533;&#65533;l&#65533;&#65533;/@Y{&#65533;1&#65533;&#65533;&#65533;&#65533;8&#1658;m)&#65533;i&#65533;z&#65533;1&#65533;&#65533;a&#65533;B&#65533;&#65533;&#65533;&#65533;D8P&#65533;:3w&#65533;&#65533;y&#65533;&#65533;&#65533;&#65533;m^{&#65533;p&#65533;N&#65533;&#65533;&#1888;&#65533;1en&#436;&#65533;B^OW&#65533;&#65533;E&#65533;eUQTk&#65533;&#65533;&#65533;w&#65533;&#585;&#65533;eR&#65533;&#65533;&#65533;&#65533;7&#65533;&#65533;&#65533;&#65533;{O\&#65533;7&#1987;&#65533;&#65533;&#65533;&#852;&#65533;&#65533;&#65533;&#65533;&#65533;&#65533;!&#749;+&#65533;1&#65533;O&#65533;r&#65533;5&#65533;=&#65533;z&#233;|&#65533;_'ms&#65533;&#1654;&#65533;yV6&#65533;&#65533;&#65533;&#65533;~&#65533;v&#65533;&#65533;'&#65533;&#65533;&#65533;=C-&#65533;~&#65533;&#471918;&#65533;T&#14608;+&#65533;&#65533;K&#65533;B&#65533;n&#65533;y&#65533;&#65533;&#65533;&#65533;J/&#65533;&#1749;v&#65533;&#65533;&#65533;&#65533;O&#65533;&#65533;m3&#65533;(tw&#65533;&#65533;&#65533;&#65533;]&#65533;K&#65533;&#65533;gz&#65533;&#65533;&#65533;Rc&#473;&#1836;TN&#65533;?NQ&#65533;j=&#65533;&#65533;[5&#65533;h&#65533; !&#65533;&#65533;&#65533;&#65533;&#65533;&#65533;x&#65533;&#65533;&#65533;&#65533;&#65533;&#65533;f&#65533;&#65533;f&#65533;&#65533;{&#65533;&#65533;&#65533;&#65533;&#65533;&#65533;&#65533;6C{.~U&#65533;&N1&#65533;{k_?&#65533;&#65533;&#65533;&#65533;;&#65533;rJ&#65533;vWs&#65533;Q&#65533;x&#65533;&#990;Wd#^&#65533;M&#65533;&#65533;|&#65533;&#65533;F&#65533;}&#1074;r&#65533;7~&#65533;&#65533;~&#65533;A&#65533;/Z&#65533;p	5E&#65533;l&#65533;s&7&#65533;f&#65533;&#65533;K&#65533;x&#65533;zH&#65533;wTW{Pa&#65533;ww5V&#65533;7&#65533;&#65533;&#65533;7c&#65533;&#65533;&g&#65533;u|VU&#65533;5g*go&#65533;'2&HY&#65533;&#65533;o&#1841;}&#65533;&#65533;()({ (uX@5&#65533;z&#65533;B&#65533;&#1026;A&#65533;z&#65533;E&#65533;x&#65533;Fxz&#65533;/	%w
&#65533;p&#65533;&#65533;wt&#65533;}&#65533;&#65533;7[&#65533;y&#65533;Xph|&#65533;%&#65533;&#65533;\b|&#65533;&#1408;&#65533;51&#65533;&#65533;kcNlW`w&#65533;&#65533;#/7Mf$pF&#65533;_ &#65533;&#65533;&#65533;Ti&#65533;tvM$f%X&#65533;&#65533;&#65533;r*&#65533;f\&#65533;&#65533;&#65533;5D&#65533;{T&#32851;&#65533;7&#65533;cgPe|&#65533;dy?&#65533;U&#1267;&#65533;&#65533;&#65533;c&#65533;G{&#65533; &#65533;&#65533;&#65533;&#65533;&#65533;^Y8&#65533;0&#65533;s&#65533;ee&#65533;(&#65533;&#65533;(&#65533;_&#65533;U&#459;&#65533;F|P&#65533;k(&#1412;&#65533;g&#65533;'&#65533;&#65533;&#65533;&#65533;~&#65533;7&#65533;&#850;&#65533;&#65533;wM&#65533;&#65533;"Hx0&#65533;%\&#65533;C&#65533;&#65533;&#65533;&#65533;&#65533;X&#65533;0do&#65533;dRgs](z&#65533;&#65533;&#65533;P&#65533;&#65533;IH#~&#65533;(Lag&#65533;D&#65533;&#65533;&#65533;Hsn&#65533;&#65533;&#65533;8m&#65533;(&#65533;&#65533;&#1484;&#65533;&#65533;|&#65533;&#65533;&#65533;7&#65533;Ah&#65533;&#65533;b&#65533;&#65533;x&#65533;&#33781;$&#65533;&#65533;_=6r&#65533;BOx&#65533;&#1799;k&#65533;8h&#65533;g9}&#65533;&#65533;v&#65533;y&#65533;&#65533;&#65533;`&#65533;&#65533;&#65533;&#65533;&#65533;&#65533;&#65533;c&#65533;B&#65533;D&#65533;1&#65533;&#65533;s&#65533;(&#65533;	&#65533;&#65533;&#65533;)(&#65533;&#65533;G&#65533;&#65533;(&#65533;2&#65533;=&#65533;&#65533;&#65533;&#65533;&#1124;v&#65533;&#65533;|V&#65533;H0Blmzh}&#65533;&#65533;%y&#65533;&#65533;&#65533;&#65533;'&#65533;qQ&#65533;sW&#65533;&#65533;&#65533;qby~A)&#65533;&#65533;&#65533;?y&#65533;q	&#65533;&#65533;g#9&#65533;&#65533;7&#65533;&#65533;&#65533;7&#65533;V&#65533;H5#&#65533;XV&#65533;&#65533;2&#65533;&#65533;2Y&#65533;&#65533;v&#65533;&#65533;&#65533;&#65533;}i&#65533;&#65533;{9;&#65533;r&#65533;Cg&#65533; w&#65533;&#65533;&#65533;&#65533;8&#65533;&#65533;0&#65533;a(&#65533;$y{^&#65533;^&#65533;Fq&#65533;$Y&#65533;&#65533;&#65533;&#65533;!9&#65533;&#65533;&#65533;&#65533;&#65533;&#65533;&#65533;&#65533;	&#65533;&#65533;73&#65533;&#65533;u&#65533;&#65533;&#65533;EW&#65533;&#65533;&#65533;&#65533;&#65533;&#65533;#&#65533;&#65533;&#65533;&#65533;&#65533;&#65533;	&#65533;Q&#65533;&#1493;&#65533;)&#65533;*9&#65533;&#65533;&#65533;s)&#65533;&#65533;Y&#65533;&#65533;i&#65533;7&&#65533;&#65533;&#65533;&#598;^&#1370;&#65533;we&#65533;&#65533;	&#30858;&#65533;Pr3&#65533;M&#65533;`&#65533;Iy&#1577;&#65533;&#65533;&#65533;9	&#65533;yt&#65533;&#65533;&#65533;&#65533;t&#65533;l&#65533;&#65533;&#65533;&#65533;&#65533;e&#65533;w&#65533;&#65533;y&#65533;F&#65533;&#65533;x&#65533;&#65533;&#65533;&#65533;u&#65533;&#65533;&&#65533;j&#65533;0&#65533;&#65533;G&#65533;&#65533;&#65533;4&#65533;p3Q&#65533;&#65533;6&#65533;M&#65533;O&#65533;&#402;s&#515;&#65533;&#65533;&#65533;:}&#65533;627&#1358;&#65533;&#1612;&#65533;'%&#65533;&#1629;&#65533;&#65533;&#65533;&#65533;&#65533;5&#65533;3J&#65533;^&#65533;m&#1449;&#65533;t&#65533;&#936;&#65533;&#65533;&#65533;&#65533;2&#65533;&#65533;&#65533;&#65533;79PB&#590; &#65533;\&#65533;&#65533;&#65533;&#65533;&#65533;6T&#65533;'}&#65533;g&#65533;<&#65533;&#65533;IXo&#65533;&#65533;&#65533;&#65533;&#65533;&#65533;&#10192;&#65533;8&#65533;&#65533;&#65533;&#1372;&#65533;F-f&#65533;&#65533;&#65533;&#65533;&#65533;.&#65533;~&#1721;&#65533;&#656;T&#65533;&#65533;&#65533;xg&#65533;&#65533;&#65533;!&#65533;&#65533;*&#65533;&#65533;&#65533;Y)&#65533;I:/&#65533;&#65533;`&#65533;&#65533;44&#65533;E&#65533;&#65533;&#65533;&#65533;X&#65533;
if&#65533;D&#65533;&#65533;W&#65533;$vl&#65533;y&#65533;&#65533;&#65533;&#65533;&#65533;&#65533;p&#65533;&#65533;o&#678;&#65533;
a&#1864;&#65533;&#65533;x&#65533;1j&#65533;`&#65533;&#65533;u&#641;{zP&#65533;`K&#65533;Y&#65533;n&#65533;&#65533;*H&#65533;d&#65533;&#1305;cJ&#491;&#65533;Y&#65533;&#65533;&#65533;d{G&#65533;&#65533;&#65533;&#65533;&#65533;&#65533;a&#65533;M&#65533;&#65533;&#65533;$J&#65533;;&#1637;&#65533;&#43035;f&#65533;&#1002;&#65533;&#65533;&#659;&#65533;z&#65533;&#65533;X&#65533;&#65533;&#556;&#65533;M&#65533;6&#65533;O&#65533;&#65533;0*&#65533;&#65533;&#65533;&#65533;&#65533;&#65533;I&#65533;&#65533;&#65533;&#65533;d&#65533;&&#65533;0)o&#65533;ZZ5&#65533;&#65533;&#65533;W&#65533;&#65533;&#65533;G6&#65533;&#65533;&#65533;y&#65533;&#65533;y&#65533;&#65533;*&#65533;&#65533;&#65533;&#65533;&#65533;&#65533;&#65533;l&#65533;JW&#65533;&#65533;&#65533;&#65533;&#1671;!&#65533;M&#65533;
&#65533;Z8&#65533;mz&#65533;&#65533;Z&#65533;&#65533;bun&#65533;&#65533;&#65533;9&#65533;&#65533;Z>G&#596;&#65533;9&#65533;w:&#65533;&#65533;&#65533;G&#65533;~+&#65533;&#65533;&#65533;&#65533;J;&#65533;C&#65533;&#65533;4&#65533;L&#65533;	4[&#65533;&#65533;&#65533;&#65533;&#65533;zt+&#65533;&#65533;&#65533;&#65533;&#65533;j8&#65533;X&#65533;Pv&#65533;&#65533;&#65533;&#65533;q&#65533;&#65533;k&#65533;V&#65533;&#65533;
l&#65533;8&#65533;L;u&#65533;&#1681;`&#65533;U[q&#65533;Vu/z&#65533;,&#44189;*
7[&#65533;5&#65533;&#65533;&#65533;&#65533;&#1496;&#65533;&#65533;.&#65533;pS&#65533;m(&#65533;:o&#65533;&#65533;&#65533;&#65533;&#625;&#65533;&#65533;&#65533;&#65533;w&#65533;&#65533;J&#65533;I&#65533;]?&#65533;w&#65533;iaZ&#65533;&#65533;&#65533;'&#65533;&#65533;Z&#65533;&#65533;&#65533;&#65533;&#1594;&#65533;&#65533; f&#65533;_3k(&#65533;&#65533;z&#65533;&#65533;&#690;&#65533;&#65533;&#65533;&#65533;&#65533;y&#65533;Hv(&#65533;&#65533;i&#65533;&#65533;&#65533;&#65533;&#1400;&#45343;9&#1756;Y&#1669;9j&#65533;mg&#65533;7*$Dl&#65533;z&#65533;yK&#65533;|&#65533;&#65533;&#65533;&#65533;&#65533;l@ c&#65533;6&#65533;&#65533;&#65533;&#65533;&#65533;&#699;&#65533;0&#365;&#1882;x&#65533;&#618;&#65533;8&#65533;&#65533;YG&#65533;&#65533;iE&#65533;&#65533;pK&#65533;{v:c9zqR&#65533;&#65533;&#65533;&#65533;JCH&#1099;C&#65533;&#65533;2Fz&#65533;&#65533;&#65533;&#65533;&#65533;&#65533;&#65533;y&#65533;&#507;&#65533;{&#65533;&#267;&#65533;&#65533;&#65533;f&#65533;&#65533;&#1995;&#65533;&#65533;(&#65533;&#65533;&#65533;&#65533;x&#65533;&#65533;:&#65533;&#65533;&#65533;&#65533;&#65533;)K&#65533;&#404;#
&#65533;&#65533;&#65533;&#65533;'&#642;&#65533;&#765;z[9-&#65533;Yh&#65533;Ng&#65533;Ox&#65533;IF&#65533; (&#65533;&#65533;&#65533;&#65533;&#65533;;&#65533;&#65533;;&#65533;&#65533;&#65533;&#65533;&#65533;&#65533;,&#65533;&#65533;&#65533;&#65533;&#65533;&#65533;&#65533;&#65533;&#65533;&#65533;K&#65533;&#65533;i1&#65533;G&#65533;&#65533;O&#65533;i-&#65533;	&#65533;&#65533;&#156;&#65533;&#65533;(&#65533;&#65533;&#65533;&#65533;&#65533;&#65533;z&#224;E&#65533;&#1848;&#65533;&#65533;'Rs&#65533;[&#65533;+aL\&#65533;>j&#65533;&#65533;&#65533;~*&#65533;&#65533;c&#65533;&#65533;_&#65533;&#65533;&#65533;d&#65533;Kv&#65533;&#37655;&#65533;;Y&#65533;&#65533;V&#65533;r&#65533;&#65533;,&u&s&#65533;&#65533;_~u/T&#431;{&#65533;Yi&#65533;-k&#65533;&#65533;&#65533;h&#65533;&#48538;&#65533;&#65533;&#65533;Uz&#65533;;&#65533;|&#474;&#65533;{&#65533;!&#65533;K&#65533;^&#65533;&#65533;"&#65533;&#65533;&#65533;&#65533; &#65533;&#65533;&#65533;&&#65533;&#65533;B\&#65533;W&#65533;>&#65533;C&#65533;&#65533;&#65533;H{&#65533;&#65533;L&#65533;{&#65533;&#65533;3&#65533;R&#65533;&#65533;~&#65533;&#521;&#65533;&#1651;&#65533;&#65533;&#214;&#65533;&#65533;F2&#65533;N&#65533;Pw&#65533;&#65533;&#65533;,&#65533;]&#65533; &#65533;&#65533;-Lp&#65533;&#604; &#65533;K&#65533;i&#65533;&#65533;&#65533;&#65533;&#580;&#65533;&#65533;&#65533;_l ;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E214B-4FB9-40A8-8B84-E64C703964AF}" type="datetimeFigureOut">
              <a:rPr lang="en-US" smtClean="0"/>
              <a:t>11/20/2020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60EEA8-67CE-477F-8E81-9E8A3EC24733}" type="slidenum">
              <a:rPr lang="en-US" smtClean="0"/>
              <a:t>‹#›</a:t>
            </a:fld>
            <a:endParaRPr lang="en-US"/>
          </a:p>
        </p:txBody>
      </p:sp>
    </p:spTree>
    <p:extLst>
      <p:ext uri="{BB962C8B-B14F-4D97-AF65-F5344CB8AC3E}">
        <p14:creationId xmlns:p14="http://schemas.microsoft.com/office/powerpoint/2010/main" val="2905324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A738-98AC-BE48-A4FC-89D20C727F02}"/>
              </a:ext>
            </a:extLst>
          </p:cNvPr>
          <p:cNvSpPr>
            <a:spLocks noGrp="1"/>
          </p:cNvSpPr>
          <p:nvPr>
            <p:ph type="title" hasCustomPrompt="1"/>
          </p:nvPr>
        </p:nvSpPr>
        <p:spPr>
          <a:xfrm>
            <a:off x="304800" y="3149062"/>
            <a:ext cx="5791200" cy="1325563"/>
          </a:xfrm>
        </p:spPr>
        <p:txBody>
          <a:bodyPr anchor="b"/>
          <a:lstStyle>
            <a:lvl1pPr algn="l">
              <a:defRPr sz="4400">
                <a:solidFill>
                  <a:schemeClr val="bg1"/>
                </a:solidFill>
              </a:defRPr>
            </a:lvl1pPr>
          </a:lstStyle>
          <a:p>
            <a:r>
              <a:rPr lang="en-US"/>
              <a:t>Edit title</a:t>
            </a:r>
          </a:p>
        </p:txBody>
      </p:sp>
      <p:sp>
        <p:nvSpPr>
          <p:cNvPr id="13" name="Text Placeholder 12">
            <a:extLst>
              <a:ext uri="{FF2B5EF4-FFF2-40B4-BE49-F238E27FC236}">
                <a16:creationId xmlns:a16="http://schemas.microsoft.com/office/drawing/2014/main" id="{A37F6AFD-DBA7-5944-B8C8-9122FA89394A}"/>
              </a:ext>
            </a:extLst>
          </p:cNvPr>
          <p:cNvSpPr>
            <a:spLocks noGrp="1"/>
          </p:cNvSpPr>
          <p:nvPr>
            <p:ph type="body" sz="quarter" idx="11" hasCustomPrompt="1"/>
          </p:nvPr>
        </p:nvSpPr>
        <p:spPr>
          <a:xfrm>
            <a:off x="304800" y="4580988"/>
            <a:ext cx="5791200" cy="925512"/>
          </a:xfrm>
        </p:spPr>
        <p:txBody>
          <a:bodyPr/>
          <a:lstStyle>
            <a:lvl1pPr>
              <a:buNone/>
              <a:defRPr>
                <a:solidFill>
                  <a:schemeClr val="bg1"/>
                </a:solidFill>
              </a:defRPr>
            </a:lvl1pPr>
          </a:lstStyle>
          <a:p>
            <a:pPr lvl="0"/>
            <a:r>
              <a:rPr lang="en-US"/>
              <a:t>Edit subtitle</a:t>
            </a:r>
          </a:p>
        </p:txBody>
      </p:sp>
      <p:sp>
        <p:nvSpPr>
          <p:cNvPr id="15" name="Picture Placeholder 6">
            <a:extLst>
              <a:ext uri="{FF2B5EF4-FFF2-40B4-BE49-F238E27FC236}">
                <a16:creationId xmlns:a16="http://schemas.microsoft.com/office/drawing/2014/main" id="{58D7AD28-91C2-9048-8626-573CB05F6A82}"/>
              </a:ext>
            </a:extLst>
          </p:cNvPr>
          <p:cNvSpPr>
            <a:spLocks noGrp="1"/>
          </p:cNvSpPr>
          <p:nvPr>
            <p:ph type="pic" sz="quarter" idx="13"/>
          </p:nvPr>
        </p:nvSpPr>
        <p:spPr>
          <a:xfrm>
            <a:off x="8156900" y="4570790"/>
            <a:ext cx="4034172" cy="2276856"/>
          </a:xfrm>
        </p:spPr>
        <p:txBody>
          <a:bodyPr/>
          <a:lstStyle>
            <a:lvl1pPr>
              <a:defRPr>
                <a:solidFill>
                  <a:schemeClr val="bg1"/>
                </a:solidFill>
              </a:defRPr>
            </a:lvl1pPr>
          </a:lstStyle>
          <a:p>
            <a:r>
              <a:rPr lang="en-US"/>
              <a:t>Click icon to add picture</a:t>
            </a:r>
          </a:p>
        </p:txBody>
      </p:sp>
      <p:sp>
        <p:nvSpPr>
          <p:cNvPr id="22" name="Picture Placeholder 6">
            <a:extLst>
              <a:ext uri="{FF2B5EF4-FFF2-40B4-BE49-F238E27FC236}">
                <a16:creationId xmlns:a16="http://schemas.microsoft.com/office/drawing/2014/main" id="{CC5F45C8-7226-5845-9311-4B8B220C1CFC}"/>
              </a:ext>
            </a:extLst>
          </p:cNvPr>
          <p:cNvSpPr>
            <a:spLocks noGrp="1"/>
          </p:cNvSpPr>
          <p:nvPr>
            <p:ph type="pic" sz="quarter" idx="16"/>
          </p:nvPr>
        </p:nvSpPr>
        <p:spPr>
          <a:xfrm>
            <a:off x="8157828" y="2283580"/>
            <a:ext cx="4034172" cy="2276856"/>
          </a:xfrm>
        </p:spPr>
        <p:txBody>
          <a:bodyPr/>
          <a:lstStyle>
            <a:lvl1pPr>
              <a:defRPr>
                <a:solidFill>
                  <a:schemeClr val="bg1"/>
                </a:solidFill>
              </a:defRPr>
            </a:lvl1pPr>
          </a:lstStyle>
          <a:p>
            <a:r>
              <a:rPr lang="en-US"/>
              <a:t>Click icon to add picture</a:t>
            </a:r>
          </a:p>
        </p:txBody>
      </p:sp>
      <p:sp>
        <p:nvSpPr>
          <p:cNvPr id="24" name="Picture Placeholder 6">
            <a:extLst>
              <a:ext uri="{FF2B5EF4-FFF2-40B4-BE49-F238E27FC236}">
                <a16:creationId xmlns:a16="http://schemas.microsoft.com/office/drawing/2014/main" id="{BAFCF363-85F0-CC47-91EB-71AC93A50CC2}"/>
              </a:ext>
            </a:extLst>
          </p:cNvPr>
          <p:cNvSpPr>
            <a:spLocks noGrp="1"/>
          </p:cNvSpPr>
          <p:nvPr>
            <p:ph type="pic" sz="quarter" idx="18"/>
          </p:nvPr>
        </p:nvSpPr>
        <p:spPr>
          <a:xfrm>
            <a:off x="4070603" y="268"/>
            <a:ext cx="4111583" cy="2276856"/>
          </a:xfrm>
          <a:ln>
            <a:noFill/>
          </a:ln>
        </p:spPr>
        <p:txBody>
          <a:bodyPr/>
          <a:lstStyle>
            <a:lvl1pPr>
              <a:defRPr>
                <a:solidFill>
                  <a:schemeClr val="bg1"/>
                </a:solidFill>
              </a:defRPr>
            </a:lvl1pPr>
          </a:lstStyle>
          <a:p>
            <a:r>
              <a:rPr lang="en-US"/>
              <a:t>Click icon to add picture</a:t>
            </a:r>
          </a:p>
        </p:txBody>
      </p:sp>
      <p:sp>
        <p:nvSpPr>
          <p:cNvPr id="25" name="Picture Placeholder 6">
            <a:extLst>
              <a:ext uri="{FF2B5EF4-FFF2-40B4-BE49-F238E27FC236}">
                <a16:creationId xmlns:a16="http://schemas.microsoft.com/office/drawing/2014/main" id="{566D4D9A-5632-1B49-ADF6-5DECA1B892FA}"/>
              </a:ext>
            </a:extLst>
          </p:cNvPr>
          <p:cNvSpPr>
            <a:spLocks noGrp="1"/>
          </p:cNvSpPr>
          <p:nvPr>
            <p:ph type="pic" sz="quarter" idx="19"/>
          </p:nvPr>
        </p:nvSpPr>
        <p:spPr>
          <a:xfrm>
            <a:off x="0" y="0"/>
            <a:ext cx="4070604" cy="2276856"/>
          </a:xfrm>
          <a:ln>
            <a:noFill/>
          </a:ln>
        </p:spPr>
        <p:txBody>
          <a:bodyPr/>
          <a:lstStyle>
            <a:lvl1pPr>
              <a:defRPr>
                <a:solidFill>
                  <a:schemeClr val="bg1"/>
                </a:solidFill>
              </a:defRPr>
            </a:lvl1pPr>
          </a:lstStyle>
          <a:p>
            <a:r>
              <a:rPr lang="en-US"/>
              <a:t>Click icon to add picture</a:t>
            </a:r>
          </a:p>
        </p:txBody>
      </p:sp>
      <p:sp>
        <p:nvSpPr>
          <p:cNvPr id="23" name="Picture Placeholder 6">
            <a:extLst>
              <a:ext uri="{FF2B5EF4-FFF2-40B4-BE49-F238E27FC236}">
                <a16:creationId xmlns:a16="http://schemas.microsoft.com/office/drawing/2014/main" id="{2BB57774-1E3A-FD4C-8E5F-1C90050A3ED9}"/>
              </a:ext>
            </a:extLst>
          </p:cNvPr>
          <p:cNvSpPr>
            <a:spLocks noGrp="1"/>
          </p:cNvSpPr>
          <p:nvPr>
            <p:ph type="pic" sz="quarter" idx="17"/>
          </p:nvPr>
        </p:nvSpPr>
        <p:spPr>
          <a:xfrm>
            <a:off x="8157828" y="0"/>
            <a:ext cx="4034172" cy="2276856"/>
          </a:xfrm>
          <a:ln>
            <a:noFill/>
          </a:ln>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1410430457"/>
      </p:ext>
    </p:extLst>
  </p:cSld>
  <p:clrMapOvr>
    <a:masterClrMapping/>
  </p:clrMapOvr>
  <p:extLst>
    <p:ext uri="{DCECCB84-F9BA-43D5-87BE-67443E8EF086}">
      <p15:sldGuideLst xmlns:p15="http://schemas.microsoft.com/office/powerpoint/2012/main">
        <p15:guide id="1" orient="horz" pos="1584"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5D446-3339-5447-8429-4B796A711728}"/>
              </a:ext>
            </a:extLst>
          </p:cNvPr>
          <p:cNvSpPr>
            <a:spLocks noGrp="1"/>
          </p:cNvSpPr>
          <p:nvPr>
            <p:ph idx="1"/>
          </p:nvPr>
        </p:nvSpPr>
        <p:spPr>
          <a:xfrm>
            <a:off x="313660"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C8459092-3379-5D42-84C2-0B1B24AE442F}"/>
              </a:ext>
            </a:extLst>
          </p:cNvPr>
          <p:cNvSpPr>
            <a:spLocks noGrp="1"/>
          </p:cNvSpPr>
          <p:nvPr>
            <p:ph idx="10"/>
          </p:nvPr>
        </p:nvSpPr>
        <p:spPr>
          <a:xfrm>
            <a:off x="6559402"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A2C25E00-F749-4CEE-B20E-7ECDCB39FB2E}"/>
              </a:ext>
            </a:extLst>
          </p:cNvPr>
          <p:cNvSpPr>
            <a:spLocks noGrp="1"/>
          </p:cNvSpPr>
          <p:nvPr>
            <p:ph type="title"/>
          </p:nvPr>
        </p:nvSpPr>
        <p:spPr>
          <a:xfrm>
            <a:off x="345558" y="184150"/>
            <a:ext cx="10515600" cy="625475"/>
          </a:xfrm>
        </p:spPr>
        <p:txBody>
          <a:bodyPr/>
          <a:lstStyle/>
          <a:p>
            <a:r>
              <a:rPr lang="en-US"/>
              <a:t>Click to edit Master title style</a:t>
            </a:r>
            <a:endParaRPr lang="en-US" dirty="0"/>
          </a:p>
        </p:txBody>
      </p:sp>
    </p:spTree>
    <p:extLst>
      <p:ext uri="{BB962C8B-B14F-4D97-AF65-F5344CB8AC3E}">
        <p14:creationId xmlns:p14="http://schemas.microsoft.com/office/powerpoint/2010/main" val="413536068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425C5021-CFAF-4FAD-88A8-FC1D2F6838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3" name="Title 1">
            <a:extLst>
              <a:ext uri="{FF2B5EF4-FFF2-40B4-BE49-F238E27FC236}">
                <a16:creationId xmlns:a16="http://schemas.microsoft.com/office/drawing/2014/main" id="{F87C352D-5124-4DB9-B2ED-EFB1D81B08BD}"/>
              </a:ext>
            </a:extLst>
          </p:cNvPr>
          <p:cNvSpPr>
            <a:spLocks noGrp="1"/>
          </p:cNvSpPr>
          <p:nvPr>
            <p:ph type="title"/>
          </p:nvPr>
        </p:nvSpPr>
        <p:spPr>
          <a:xfrm>
            <a:off x="0" y="0"/>
            <a:ext cx="10515600" cy="219075"/>
          </a:xfrm>
        </p:spPr>
        <p:txBody>
          <a:bodyPr>
            <a:normAutofit/>
          </a:bodyPr>
          <a:lstStyle>
            <a:lvl1pPr>
              <a:defRPr sz="900"/>
            </a:lvl1pPr>
          </a:lstStyle>
          <a:p>
            <a:r>
              <a:rPr lang="en-US"/>
              <a:t>Click to edit Master title style</a:t>
            </a:r>
          </a:p>
        </p:txBody>
      </p:sp>
    </p:spTree>
    <p:extLst>
      <p:ext uri="{BB962C8B-B14F-4D97-AF65-F5344CB8AC3E}">
        <p14:creationId xmlns:p14="http://schemas.microsoft.com/office/powerpoint/2010/main" val="4198436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9C30FF-263D-5D47-8F06-204E0953E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8714DB-8A21-CA44-A68F-63A9AF6ED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075098"/>
      </p:ext>
    </p:extLst>
  </p:cSld>
  <p:clrMap bg1="lt1" tx1="dk1" bg2="lt2" tx2="dk2" accent1="accent1" accent2="accent2" accent3="accent3" accent4="accent4" accent5="accent5" accent6="accent6" hlink="hlink" folHlink="folHlink"/>
  <p:sldLayoutIdLst>
    <p:sldLayoutId id="2147483654"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64" userDrawn="1">
          <p15:clr>
            <a:srgbClr val="F26B43"/>
          </p15:clr>
        </p15:guide>
        <p15:guide id="3" orient="horz" pos="192" userDrawn="1">
          <p15:clr>
            <a:srgbClr val="F26B43"/>
          </p15:clr>
        </p15:guide>
        <p15:guide id="4" orient="horz" pos="4104" userDrawn="1">
          <p15:clr>
            <a:srgbClr val="F26B43"/>
          </p15:clr>
        </p15:guide>
        <p15:guide id="5"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injuryfacts.nsc.org/all-injuries/preventable-death-overview/odds-of-dying/"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txt"/></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5858C9-A2AF-6246-BFA1-0DEC0CE7D806}"/>
              </a:ext>
            </a:extLst>
          </p:cNvPr>
          <p:cNvSpPr>
            <a:spLocks noGrp="1"/>
          </p:cNvSpPr>
          <p:nvPr>
            <p:ph type="title"/>
          </p:nvPr>
        </p:nvSpPr>
        <p:spPr>
          <a:xfrm>
            <a:off x="649270" y="4615840"/>
            <a:ext cx="3885141" cy="1526741"/>
          </a:xfrm>
        </p:spPr>
        <p:txBody>
          <a:bodyPr vert="horz" lIns="91440" tIns="45720" rIns="91440" bIns="45720" rtlCol="0" anchor="ctr">
            <a:normAutofit/>
          </a:bodyPr>
          <a:lstStyle/>
          <a:p>
            <a:pPr algn="r"/>
            <a:r>
              <a:rPr lang="en-US" sz="3000" kern="1200">
                <a:latin typeface="+mj-lt"/>
                <a:ea typeface="+mj-ea"/>
                <a:cs typeface="+mj-cs"/>
              </a:rPr>
              <a:t>Safest Way to Travel</a:t>
            </a:r>
          </a:p>
        </p:txBody>
      </p:sp>
      <p:pic>
        <p:nvPicPr>
          <p:cNvPr id="76" name="Picture Placeholder 75" descr="View from a plane cockpit">
            <a:extLst>
              <a:ext uri="{FF2B5EF4-FFF2-40B4-BE49-F238E27FC236}">
                <a16:creationId xmlns:a16="http://schemas.microsoft.com/office/drawing/2014/main" id="{19F803A3-BC7C-2443-BF81-7FD79D5CF05A}"/>
              </a:ext>
            </a:extLst>
          </p:cNvPr>
          <p:cNvPicPr>
            <a:picLocks noGrp="1" noChangeAspect="1"/>
          </p:cNvPicPr>
          <p:nvPr>
            <p:ph type="pic" sz="quarter" idx="13"/>
          </p:nvPr>
        </p:nvPicPr>
        <p:blipFill rotWithShape="1">
          <a:blip r:embed="rId2"/>
          <a:srcRect r="1013" b="-2"/>
          <a:stretch/>
        </p:blipFill>
        <p:spPr>
          <a:xfrm>
            <a:off x="393308" y="352931"/>
            <a:ext cx="5559480" cy="3749040"/>
          </a:xfrm>
          <a:prstGeom prst="rect">
            <a:avLst/>
          </a:prstGeom>
        </p:spPr>
      </p:pic>
      <p:pic>
        <p:nvPicPr>
          <p:cNvPr id="17" name="Picture Placeholder 16" descr="A picture containing car, outdoor, road, grass&#10;&#10;Description automatically generated">
            <a:extLst>
              <a:ext uri="{FF2B5EF4-FFF2-40B4-BE49-F238E27FC236}">
                <a16:creationId xmlns:a16="http://schemas.microsoft.com/office/drawing/2014/main" id="{CCD7627B-8272-402E-BB82-1A0A9421AAE7}"/>
              </a:ext>
            </a:extLst>
          </p:cNvPr>
          <p:cNvPicPr>
            <a:picLocks noGrp="1" noChangeAspect="1"/>
          </p:cNvPicPr>
          <p:nvPr>
            <p:ph type="pic" sz="quarter" idx="17"/>
          </p:nvPr>
        </p:nvPicPr>
        <p:blipFill rotWithShape="1">
          <a:blip r:embed="rId3"/>
          <a:srcRect l="1979" r="-2" b="-2"/>
          <a:stretch/>
        </p:blipFill>
        <p:spPr>
          <a:xfrm>
            <a:off x="6251736" y="357013"/>
            <a:ext cx="5546955" cy="3749040"/>
          </a:xfrm>
          <a:prstGeom prst="rect">
            <a:avLst/>
          </a:prstGeom>
        </p:spPr>
      </p:pic>
      <p:cxnSp>
        <p:nvCxnSpPr>
          <p:cNvPr id="98" name="Straight Connector 97">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0715725-51B0-6342-8566-4460CFF194F1}"/>
              </a:ext>
            </a:extLst>
          </p:cNvPr>
          <p:cNvSpPr>
            <a:spLocks noGrp="1"/>
          </p:cNvSpPr>
          <p:nvPr>
            <p:ph type="body" sz="quarter" idx="11"/>
          </p:nvPr>
        </p:nvSpPr>
        <p:spPr>
          <a:xfrm>
            <a:off x="4945336" y="4615840"/>
            <a:ext cx="6609921" cy="1526741"/>
          </a:xfrm>
        </p:spPr>
        <p:txBody>
          <a:bodyPr vert="horz" lIns="91440" tIns="45720" rIns="91440" bIns="45720" rtlCol="0" anchor="ctr">
            <a:normAutofit/>
          </a:bodyPr>
          <a:lstStyle/>
          <a:p>
            <a:pPr marL="0">
              <a:buFont typeface="Arial" panose="020B0604020202020204" pitchFamily="34" charset="0"/>
              <a:buChar char="•"/>
            </a:pPr>
            <a:r>
              <a:rPr lang="en-US" sz="2200" dirty="0">
                <a:cs typeface="+mn-cs"/>
              </a:rPr>
              <a:t>Air Travel or Ground which is the better option?</a:t>
            </a:r>
          </a:p>
          <a:p>
            <a:pPr marL="0">
              <a:buFont typeface="Arial" panose="020B0604020202020204" pitchFamily="34" charset="0"/>
              <a:buChar char="•"/>
            </a:pPr>
            <a:r>
              <a:rPr lang="en-US" sz="2200" dirty="0">
                <a:cs typeface="+mn-cs"/>
              </a:rPr>
              <a:t>By Kevin Angotti</a:t>
            </a:r>
          </a:p>
        </p:txBody>
      </p:sp>
    </p:spTree>
    <p:extLst>
      <p:ext uri="{BB962C8B-B14F-4D97-AF65-F5344CB8AC3E}">
        <p14:creationId xmlns:p14="http://schemas.microsoft.com/office/powerpoint/2010/main" val="4285223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B70A540-F033-4E44-AA6B-6F1C33296818}"/>
              </a:ext>
            </a:extLst>
          </p:cNvPr>
          <p:cNvSpPr>
            <a:spLocks noGrp="1"/>
          </p:cNvSpPr>
          <p:nvPr>
            <p:ph type="title"/>
          </p:nvPr>
        </p:nvSpPr>
        <p:spPr>
          <a:xfrm>
            <a:off x="1075767" y="1188637"/>
            <a:ext cx="2988234" cy="4480726"/>
          </a:xfrm>
        </p:spPr>
        <p:txBody>
          <a:bodyPr vert="horz" lIns="91440" tIns="45720" rIns="91440" bIns="45720" rtlCol="0" anchor="ctr">
            <a:normAutofit/>
          </a:bodyPr>
          <a:lstStyle/>
          <a:p>
            <a:pPr algn="r"/>
            <a:r>
              <a:rPr lang="en-US" sz="4600" kern="1200">
                <a:solidFill>
                  <a:schemeClr val="tx1"/>
                </a:solidFill>
                <a:latin typeface="+mj-lt"/>
                <a:ea typeface="+mj-ea"/>
                <a:cs typeface="+mj-cs"/>
              </a:rPr>
              <a:t>Resources:</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17A3B8F-5156-480A-BCE7-F7808BB9C57A}"/>
              </a:ext>
            </a:extLst>
          </p:cNvPr>
          <p:cNvSpPr txBox="1"/>
          <p:nvPr/>
        </p:nvSpPr>
        <p:spPr>
          <a:xfrm>
            <a:off x="5255260" y="1648870"/>
            <a:ext cx="4702848" cy="3560260"/>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dirty="0"/>
              <a:t>National Safety Council. Retrieved from </a:t>
            </a:r>
            <a:r>
              <a:rPr lang="en-US" sz="2000" dirty="0">
                <a:hlinkClick r:id="rId2"/>
              </a:rPr>
              <a:t>https://injuryfacts.nsc.org/all-injuries/preventable-death-overview/odds-of-dying/</a:t>
            </a:r>
            <a:endParaRPr lang="en-US" sz="2000" dirty="0"/>
          </a:p>
          <a:p>
            <a:pPr marL="342900" indent="-228600">
              <a:lnSpc>
                <a:spcPct val="90000"/>
              </a:lnSpc>
              <a:spcAft>
                <a:spcPts val="600"/>
              </a:spcAft>
              <a:buFont typeface="Arial" panose="020B0604020202020204" pitchFamily="34" charset="0"/>
              <a:buChar char="•"/>
            </a:pPr>
            <a:r>
              <a:rPr lang="en-US" sz="2000" dirty="0"/>
              <a:t>Ropeik, D. (2006). How Risky is Flying. NOVA. Retrieved from https://www.pbs.org/wgbh/nova/planecrash/risky.html#:~:text=The%20annual%20risk%20of%20being,is%20about%201%20in%205%2C000.</a:t>
            </a:r>
          </a:p>
        </p:txBody>
      </p:sp>
    </p:spTree>
    <p:extLst>
      <p:ext uri="{BB962C8B-B14F-4D97-AF65-F5344CB8AC3E}">
        <p14:creationId xmlns:p14="http://schemas.microsoft.com/office/powerpoint/2010/main" val="4099138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7">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09BD65-1D3F-4BD8-A82B-789B50DF61C7}"/>
              </a:ext>
            </a:extLst>
          </p:cNvPr>
          <p:cNvSpPr>
            <a:spLocks noGrp="1"/>
          </p:cNvSpPr>
          <p:nvPr>
            <p:ph type="title"/>
          </p:nvPr>
        </p:nvSpPr>
        <p:spPr>
          <a:xfrm>
            <a:off x="750157" y="738231"/>
            <a:ext cx="4458424" cy="5897461"/>
          </a:xfrm>
        </p:spPr>
        <p:txBody>
          <a:bodyPr vert="horz" lIns="91440" tIns="45720" rIns="91440" bIns="45720" rtlCol="0" anchor="b">
            <a:normAutofit fontScale="90000"/>
          </a:bodyPr>
          <a:lstStyle/>
          <a:p>
            <a:pPr marL="228600" indent="-228600"/>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effectLst/>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r>
              <a:rPr lang="en-US" sz="1500" dirty="0">
                <a:solidFill>
                  <a:srgbClr val="FFFFFF"/>
                </a:solidFill>
                <a:effectLst/>
                <a:cs typeface="+mj-cs"/>
              </a:rPr>
              <a:t>When looking at the number of fatalities from different travel methods for determining what is considered safe, I looked at the top 2 methods of travel.</a:t>
            </a:r>
            <a:br>
              <a:rPr lang="en-US" sz="1500" dirty="0">
                <a:solidFill>
                  <a:srgbClr val="FFFFFF"/>
                </a:solidFill>
                <a:effectLst/>
                <a:cs typeface="+mj-cs"/>
              </a:rPr>
            </a:br>
            <a:br>
              <a:rPr lang="en-US" sz="1500" dirty="0">
                <a:solidFill>
                  <a:srgbClr val="FFFFFF"/>
                </a:solidFill>
                <a:effectLst/>
                <a:cs typeface="+mj-cs"/>
              </a:rPr>
            </a:br>
            <a:r>
              <a:rPr lang="en-US" sz="1500" dirty="0">
                <a:solidFill>
                  <a:srgbClr val="FFFFFF"/>
                </a:solidFill>
                <a:effectLst/>
                <a:cs typeface="+mj-cs"/>
              </a:rPr>
              <a:t>Traveling by vehicle and by air are the main methods most Americans choose, as well as those around the globe.  </a:t>
            </a:r>
            <a:br>
              <a:rPr lang="en-US" sz="1500" dirty="0">
                <a:solidFill>
                  <a:srgbClr val="FFFFFF"/>
                </a:solidFill>
                <a:effectLst/>
                <a:cs typeface="+mj-cs"/>
              </a:rPr>
            </a:br>
            <a:br>
              <a:rPr lang="en-US" sz="1500" dirty="0">
                <a:solidFill>
                  <a:srgbClr val="FFFFFF"/>
                </a:solidFill>
                <a:effectLst/>
                <a:cs typeface="+mj-cs"/>
              </a:rPr>
            </a:br>
            <a:r>
              <a:rPr lang="en-US" sz="1500" dirty="0">
                <a:solidFill>
                  <a:srgbClr val="FFFFFF"/>
                </a:solidFill>
                <a:effectLst/>
                <a:cs typeface="+mj-cs"/>
              </a:rPr>
              <a:t>Sense 1908, there have been a total of 105,479 fatalities caused by airline crashes, and if we just focus on years 2000 to 2009, there have only been 11,042 total fatalities.</a:t>
            </a:r>
            <a:br>
              <a:rPr lang="en-US" sz="1500" dirty="0">
                <a:solidFill>
                  <a:srgbClr val="FFFFFF"/>
                </a:solidFill>
                <a:effectLst/>
                <a:cs typeface="+mj-cs"/>
              </a:rPr>
            </a:br>
            <a:br>
              <a:rPr lang="en-US" sz="1500" dirty="0">
                <a:solidFill>
                  <a:srgbClr val="FFFFFF"/>
                </a:solidFill>
                <a:effectLst/>
                <a:cs typeface="+mj-cs"/>
              </a:rPr>
            </a:br>
            <a:r>
              <a:rPr lang="en-US" sz="1500" dirty="0">
                <a:solidFill>
                  <a:srgbClr val="FFFFFF"/>
                </a:solidFill>
                <a:effectLst/>
                <a:cs typeface="+mj-cs"/>
              </a:rPr>
              <a:t>In contrast there were a total of 371,159 vehicle fatalities from 2000 to 2009.</a:t>
            </a: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endParaRPr lang="en-US" sz="1500" dirty="0">
              <a:solidFill>
                <a:srgbClr val="FFFFFF"/>
              </a:solidFill>
              <a:cs typeface="+mj-cs"/>
            </a:endParaRPr>
          </a:p>
        </p:txBody>
      </p:sp>
      <p:pic>
        <p:nvPicPr>
          <p:cNvPr id="20" name="Picture Placeholder 19" descr="A large passenger jet flying through a cloudy blue sky&#10;&#10;Description automatically generated">
            <a:extLst>
              <a:ext uri="{FF2B5EF4-FFF2-40B4-BE49-F238E27FC236}">
                <a16:creationId xmlns:a16="http://schemas.microsoft.com/office/drawing/2014/main" id="{C2D83314-78EE-4030-8E5D-496FD615C205}"/>
              </a:ext>
            </a:extLst>
          </p:cNvPr>
          <p:cNvPicPr>
            <a:picLocks noGrp="1" noChangeAspect="1"/>
          </p:cNvPicPr>
          <p:nvPr>
            <p:ph type="pic" sz="quarter" idx="10"/>
          </p:nvPr>
        </p:nvPicPr>
        <p:blipFill>
          <a:blip r:embed="rId2"/>
          <a:srcRect l="5556" r="5556"/>
          <a:stretch>
            <a:fillRect/>
          </a:stretch>
        </p:blipFill>
        <p:spPr>
          <a:xfrm>
            <a:off x="6698269" y="321734"/>
            <a:ext cx="4952013" cy="2785534"/>
          </a:xfrm>
          <a:prstGeom prst="rect">
            <a:avLst/>
          </a:prstGeom>
        </p:spPr>
      </p:pic>
      <p:cxnSp>
        <p:nvCxnSpPr>
          <p:cNvPr id="86" name="Straight Connector 89">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7" name="Straight Connector 91">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car, outdoor, road, grass&#10;&#10;Description automatically generated">
            <a:extLst>
              <a:ext uri="{FF2B5EF4-FFF2-40B4-BE49-F238E27FC236}">
                <a16:creationId xmlns:a16="http://schemas.microsoft.com/office/drawing/2014/main" id="{EBB34654-C32C-4774-A1C7-BCB9ED6877A4}"/>
              </a:ext>
            </a:extLst>
          </p:cNvPr>
          <p:cNvPicPr>
            <a:picLocks noChangeAspect="1"/>
          </p:cNvPicPr>
          <p:nvPr/>
        </p:nvPicPr>
        <p:blipFill>
          <a:blip r:embed="rId3"/>
          <a:stretch>
            <a:fillRect/>
          </a:stretch>
        </p:blipFill>
        <p:spPr>
          <a:xfrm>
            <a:off x="7064987" y="3750733"/>
            <a:ext cx="4218576" cy="2794807"/>
          </a:xfrm>
          <a:prstGeom prst="rect">
            <a:avLst/>
          </a:prstGeom>
        </p:spPr>
      </p:pic>
    </p:spTree>
    <p:extLst>
      <p:ext uri="{BB962C8B-B14F-4D97-AF65-F5344CB8AC3E}">
        <p14:creationId xmlns:p14="http://schemas.microsoft.com/office/powerpoint/2010/main" val="172581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BD65-1D3F-4BD8-A82B-789B50DF61C7}"/>
              </a:ext>
            </a:extLst>
          </p:cNvPr>
          <p:cNvSpPr>
            <a:spLocks noGrp="1"/>
          </p:cNvSpPr>
          <p:nvPr>
            <p:ph type="title"/>
          </p:nvPr>
        </p:nvSpPr>
        <p:spPr>
          <a:xfrm>
            <a:off x="596567" y="63311"/>
            <a:ext cx="10762488" cy="4002833"/>
          </a:xfrm>
        </p:spPr>
        <p:txBody>
          <a:bodyPr vert="horz" lIns="91440" tIns="45720" rIns="91440" bIns="45720" rtlCol="0" anchor="b">
            <a:normAutofit fontScale="90000"/>
          </a:bodyPr>
          <a:lstStyle/>
          <a:p>
            <a:pPr marL="342900" indent="-342900" algn="ctr">
              <a:spcAft>
                <a:spcPts val="600"/>
              </a:spcAft>
            </a:pPr>
            <a:br>
              <a:rPr lang="en-US" sz="1500" kern="1200" dirty="0">
                <a:solidFill>
                  <a:schemeClr val="tx1"/>
                </a:solidFill>
                <a:latin typeface="+mj-lt"/>
                <a:ea typeface="+mj-ea"/>
                <a:cs typeface="+mj-cs"/>
              </a:rPr>
            </a:br>
            <a:r>
              <a:rPr lang="en-US" sz="1500" kern="1200" dirty="0">
                <a:solidFill>
                  <a:schemeClr val="tx1"/>
                </a:solidFill>
                <a:latin typeface="+mj-lt"/>
                <a:ea typeface="+mj-ea"/>
                <a:cs typeface="+mj-cs"/>
              </a:rPr>
              <a:t>Taking a deeper look at a 10-year span of motor vehicle travel in the United States. Shown by the graphic to the right, you can see that there has been an average of 37 thousand fatalities each year by way of motor vehicle accidents.</a:t>
            </a: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r>
              <a:rPr lang="en-US" sz="1500" kern="1200" dirty="0">
                <a:solidFill>
                  <a:schemeClr val="tx1"/>
                </a:solidFill>
                <a:latin typeface="+mj-lt"/>
                <a:ea typeface="+mj-ea"/>
                <a:cs typeface="+mj-cs"/>
              </a:rPr>
              <a:t>This does not consider injuries sustained in vehicle crashes but focuses strictly on accidents that resulted in fatalities. </a:t>
            </a: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effectLst/>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r>
              <a:rPr lang="en-US" sz="1500" kern="1200" dirty="0">
                <a:solidFill>
                  <a:schemeClr val="tx1"/>
                </a:solidFill>
                <a:latin typeface="+mj-lt"/>
                <a:ea typeface="+mj-ea"/>
                <a:cs typeface="+mj-cs"/>
              </a:rPr>
              <a:t>L</a:t>
            </a:r>
            <a:r>
              <a:rPr lang="en-US" sz="1500" kern="1200" dirty="0">
                <a:solidFill>
                  <a:schemeClr val="tx1"/>
                </a:solidFill>
                <a:effectLst/>
                <a:latin typeface="+mj-lt"/>
                <a:ea typeface="+mj-ea"/>
                <a:cs typeface="+mj-cs"/>
              </a:rPr>
              <a:t>ooking at number of fatalities in different travel methods for determining what is considered safe, I looked at the top 2 methods of travel.</a:t>
            </a:r>
            <a:br>
              <a:rPr lang="en-US" sz="1500" kern="1200" dirty="0">
                <a:solidFill>
                  <a:schemeClr val="tx1"/>
                </a:solidFill>
                <a:effectLst/>
                <a:latin typeface="+mj-lt"/>
                <a:ea typeface="+mj-ea"/>
                <a:cs typeface="+mj-cs"/>
              </a:rPr>
            </a:br>
            <a:br>
              <a:rPr lang="en-US" sz="1500" kern="1200" dirty="0">
                <a:solidFill>
                  <a:schemeClr val="tx1"/>
                </a:solidFill>
                <a:effectLst/>
                <a:latin typeface="+mj-lt"/>
                <a:ea typeface="+mj-ea"/>
                <a:cs typeface="+mj-cs"/>
              </a:rPr>
            </a:br>
            <a:r>
              <a:rPr lang="en-US" sz="1500" kern="1200" dirty="0">
                <a:solidFill>
                  <a:schemeClr val="tx1"/>
                </a:solidFill>
                <a:effectLst/>
                <a:latin typeface="+mj-lt"/>
                <a:ea typeface="+mj-ea"/>
                <a:cs typeface="+mj-cs"/>
              </a:rPr>
              <a:t>Traveling by vehicle and by air are the main methods most Americans choose, as well as those around the globe.  </a:t>
            </a:r>
            <a:br>
              <a:rPr lang="en-US" sz="1500" kern="1200" dirty="0">
                <a:solidFill>
                  <a:schemeClr val="tx1"/>
                </a:solidFill>
                <a:effectLst/>
                <a:latin typeface="+mj-lt"/>
                <a:ea typeface="+mj-ea"/>
                <a:cs typeface="+mj-cs"/>
              </a:rPr>
            </a:br>
            <a:br>
              <a:rPr lang="en-US" sz="1500" kern="1200" dirty="0">
                <a:solidFill>
                  <a:schemeClr val="tx1"/>
                </a:solidFill>
                <a:effectLst/>
                <a:latin typeface="+mj-lt"/>
                <a:ea typeface="+mj-ea"/>
                <a:cs typeface="+mj-cs"/>
              </a:rPr>
            </a:br>
            <a:r>
              <a:rPr lang="en-US" sz="1500" kern="1200" dirty="0">
                <a:solidFill>
                  <a:schemeClr val="tx1"/>
                </a:solidFill>
                <a:effectLst/>
                <a:latin typeface="+mj-lt"/>
                <a:ea typeface="+mj-ea"/>
                <a:cs typeface="+mj-cs"/>
              </a:rPr>
              <a:t>Sense 1908, there have been a total of 105,479 fatalities caused by airline crashes, and if we just focus on years 2000 to 2009, there have only been 11,042 total fatalities.</a:t>
            </a:r>
            <a:br>
              <a:rPr lang="en-US" sz="1500" kern="1200" dirty="0">
                <a:solidFill>
                  <a:schemeClr val="tx1"/>
                </a:solidFill>
                <a:effectLst/>
                <a:latin typeface="+mj-lt"/>
                <a:ea typeface="+mj-ea"/>
                <a:cs typeface="+mj-cs"/>
              </a:rPr>
            </a:br>
            <a:br>
              <a:rPr lang="en-US" sz="1500" kern="1200" dirty="0">
                <a:solidFill>
                  <a:schemeClr val="tx1"/>
                </a:solidFill>
                <a:effectLst/>
                <a:latin typeface="+mj-lt"/>
                <a:ea typeface="+mj-ea"/>
                <a:cs typeface="+mj-cs"/>
              </a:rPr>
            </a:br>
            <a:r>
              <a:rPr lang="en-US" sz="1500" kern="1200" dirty="0">
                <a:solidFill>
                  <a:schemeClr val="tx1"/>
                </a:solidFill>
                <a:effectLst/>
                <a:latin typeface="+mj-lt"/>
                <a:ea typeface="+mj-ea"/>
                <a:cs typeface="+mj-cs"/>
              </a:rPr>
              <a:t>In contrast there were a total of 371,159 vehicle fatalities from 2000 to 2009.</a:t>
            </a: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endParaRPr lang="en-US" sz="1500" kern="1200" dirty="0">
              <a:solidFill>
                <a:schemeClr val="tx1"/>
              </a:solidFill>
              <a:latin typeface="+mj-lt"/>
              <a:ea typeface="+mj-ea"/>
              <a:cs typeface="+mj-cs"/>
            </a:endParaRPr>
          </a:p>
        </p:txBody>
      </p:sp>
      <p:pic>
        <p:nvPicPr>
          <p:cNvPr id="6" name="Picture 5" descr="A car driving down a busy highway&#10;&#10;Description automatically generated">
            <a:extLst>
              <a:ext uri="{FF2B5EF4-FFF2-40B4-BE49-F238E27FC236}">
                <a16:creationId xmlns:a16="http://schemas.microsoft.com/office/drawing/2014/main" id="{2DCE2051-B10C-49D3-9665-544DFA51922B}"/>
              </a:ext>
            </a:extLst>
          </p:cNvPr>
          <p:cNvPicPr>
            <a:picLocks noChangeAspect="1"/>
          </p:cNvPicPr>
          <p:nvPr/>
        </p:nvPicPr>
        <p:blipFill rotWithShape="1">
          <a:blip r:embed="rId2"/>
          <a:srcRect l="5376" r="4418" b="-3"/>
          <a:stretch/>
        </p:blipFill>
        <p:spPr>
          <a:xfrm>
            <a:off x="227044" y="2423680"/>
            <a:ext cx="5632577" cy="4168530"/>
          </a:xfrm>
          <a:prstGeom prst="rect">
            <a:avLst/>
          </a:prstGeom>
        </p:spPr>
      </p:pic>
      <p:cxnSp>
        <p:nvCxnSpPr>
          <p:cNvPr id="122" name="Straight Connector 121">
            <a:extLst>
              <a:ext uri="{FF2B5EF4-FFF2-40B4-BE49-F238E27FC236}">
                <a16:creationId xmlns:a16="http://schemas.microsoft.com/office/drawing/2014/main" id="{B6375111-306C-49EA-9DD1-79A2ED78FA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354776"/>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Chart, bar chart&#10;&#10;Description automatically generated">
            <a:extLst>
              <a:ext uri="{FF2B5EF4-FFF2-40B4-BE49-F238E27FC236}">
                <a16:creationId xmlns:a16="http://schemas.microsoft.com/office/drawing/2014/main" id="{10C6A667-DA8B-4264-B8A5-4226CA78CEF4}"/>
              </a:ext>
            </a:extLst>
          </p:cNvPr>
          <p:cNvPicPr>
            <a:picLocks noChangeAspect="1"/>
          </p:cNvPicPr>
          <p:nvPr/>
        </p:nvPicPr>
        <p:blipFill>
          <a:blip r:embed="rId3"/>
          <a:stretch>
            <a:fillRect/>
          </a:stretch>
        </p:blipFill>
        <p:spPr>
          <a:xfrm>
            <a:off x="5859621" y="2423680"/>
            <a:ext cx="5946715" cy="4168530"/>
          </a:xfrm>
          <a:prstGeom prst="rect">
            <a:avLst/>
          </a:prstGeom>
        </p:spPr>
      </p:pic>
    </p:spTree>
    <p:extLst>
      <p:ext uri="{BB962C8B-B14F-4D97-AF65-F5344CB8AC3E}">
        <p14:creationId xmlns:p14="http://schemas.microsoft.com/office/powerpoint/2010/main" val="78459314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large passenger jet flying through a blue sky&#10;&#10;Description automatically generated">
            <a:extLst>
              <a:ext uri="{FF2B5EF4-FFF2-40B4-BE49-F238E27FC236}">
                <a16:creationId xmlns:a16="http://schemas.microsoft.com/office/drawing/2014/main" id="{054EBF35-1148-4DA5-8850-81E086AC1956}"/>
              </a:ext>
            </a:extLst>
          </p:cNvPr>
          <p:cNvPicPr>
            <a:picLocks noGrp="1" noChangeAspect="1"/>
          </p:cNvPicPr>
          <p:nvPr>
            <p:ph type="pic" sz="quarter" idx="10"/>
          </p:nvPr>
        </p:nvPicPr>
        <p:blipFill>
          <a:blip r:embed="rId2"/>
          <a:srcRect t="7813" b="7813"/>
          <a:stretch>
            <a:fillRect/>
          </a:stretch>
        </p:blipFill>
        <p:spPr>
          <a:xfrm>
            <a:off x="6800980" y="3825550"/>
            <a:ext cx="5391020" cy="3032449"/>
          </a:xfrm>
        </p:spPr>
      </p:pic>
      <p:pic>
        <p:nvPicPr>
          <p:cNvPr id="12" name="Picture 11" descr="Chart, bar chart, histogram&#10;&#10;Description automatically generated">
            <a:extLst>
              <a:ext uri="{FF2B5EF4-FFF2-40B4-BE49-F238E27FC236}">
                <a16:creationId xmlns:a16="http://schemas.microsoft.com/office/drawing/2014/main" id="{8529941F-EEC8-4EBF-B8DC-6CF5A8A314D7}"/>
              </a:ext>
            </a:extLst>
          </p:cNvPr>
          <p:cNvPicPr>
            <a:picLocks noChangeAspect="1"/>
          </p:cNvPicPr>
          <p:nvPr/>
        </p:nvPicPr>
        <p:blipFill>
          <a:blip r:embed="rId3"/>
          <a:stretch>
            <a:fillRect/>
          </a:stretch>
        </p:blipFill>
        <p:spPr>
          <a:xfrm>
            <a:off x="5533053" y="-23327"/>
            <a:ext cx="6658947" cy="3948452"/>
          </a:xfrm>
          <a:prstGeom prst="rect">
            <a:avLst/>
          </a:prstGeom>
        </p:spPr>
      </p:pic>
      <p:graphicFrame>
        <p:nvGraphicFramePr>
          <p:cNvPr id="15" name="TextBox 9">
            <a:extLst>
              <a:ext uri="{FF2B5EF4-FFF2-40B4-BE49-F238E27FC236}">
                <a16:creationId xmlns:a16="http://schemas.microsoft.com/office/drawing/2014/main" id="{4B092989-A087-40E1-82E6-2ED7091045A2}"/>
              </a:ext>
            </a:extLst>
          </p:cNvPr>
          <p:cNvGraphicFramePr/>
          <p:nvPr>
            <p:extLst>
              <p:ext uri="{D42A27DB-BD31-4B8C-83A1-F6EECF244321}">
                <p14:modId xmlns:p14="http://schemas.microsoft.com/office/powerpoint/2010/main" val="2306703453"/>
              </p:ext>
            </p:extLst>
          </p:nvPr>
        </p:nvGraphicFramePr>
        <p:xfrm>
          <a:off x="718456" y="62683"/>
          <a:ext cx="4320074" cy="68326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3227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1" name="Rectangle 55">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09D5A04-3104-4D7E-8279-21C4191CAF98}"/>
              </a:ext>
            </a:extLst>
          </p:cNvPr>
          <p:cNvSpPr>
            <a:spLocks noGrp="1"/>
          </p:cNvSpPr>
          <p:nvPr>
            <p:ph type="title"/>
          </p:nvPr>
        </p:nvSpPr>
        <p:spPr>
          <a:xfrm>
            <a:off x="1188720" y="-284772"/>
            <a:ext cx="3888999" cy="6051089"/>
          </a:xfrm>
        </p:spPr>
        <p:txBody>
          <a:bodyPr vert="horz" lIns="91440" tIns="45720" rIns="91440" bIns="45720" rtlCol="0" anchor="b">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Typically airline crashes are contained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to passengers aboard the aircraft, however there are other fatalities from a resulting crash.</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Since 1908, the number of fatalities not aboard a crashed aircraft has averaged around 56; however, in the 10-year span 2000 to 2009, that number increased to 329.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This was mainly dune to September 11, 2001. If you remove that year, the average reduces to 44 fatalities.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cs typeface="+mj-cs"/>
              </a:rPr>
            </a:br>
            <a:endParaRPr lang="en-US" sz="1400" dirty="0">
              <a:cs typeface="+mj-cs"/>
            </a:endParaRPr>
          </a:p>
        </p:txBody>
      </p:sp>
      <p:sp>
        <p:nvSpPr>
          <p:cNvPr id="83" name="Rectangle 5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59">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61"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CB0A10C-55BB-45CC-8690-88B405407047}"/>
              </a:ext>
            </a:extLst>
          </p:cNvPr>
          <p:cNvPicPr>
            <a:picLocks noChangeAspect="1"/>
          </p:cNvPicPr>
          <p:nvPr/>
        </p:nvPicPr>
        <p:blipFill>
          <a:blip r:embed="rId2"/>
          <a:stretch>
            <a:fillRect/>
          </a:stretch>
        </p:blipFill>
        <p:spPr>
          <a:xfrm>
            <a:off x="5866745" y="248821"/>
            <a:ext cx="5712592" cy="2984829"/>
          </a:xfrm>
          <a:prstGeom prst="rect">
            <a:avLst/>
          </a:prstGeom>
        </p:spPr>
      </p:pic>
      <p:sp>
        <p:nvSpPr>
          <p:cNvPr id="82" name="Rectangle 8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25C5585-6D6F-439B-B001-BA07390A468F}"/>
              </a:ext>
            </a:extLst>
          </p:cNvPr>
          <p:cNvPicPr>
            <a:picLocks noChangeAspect="1"/>
          </p:cNvPicPr>
          <p:nvPr/>
        </p:nvPicPr>
        <p:blipFill>
          <a:blip r:embed="rId3"/>
          <a:stretch>
            <a:fillRect/>
          </a:stretch>
        </p:blipFill>
        <p:spPr>
          <a:xfrm>
            <a:off x="6084471" y="3482471"/>
            <a:ext cx="5277142" cy="3126707"/>
          </a:xfrm>
          <a:prstGeom prst="rect">
            <a:avLst/>
          </a:prstGeom>
        </p:spPr>
      </p:pic>
    </p:spTree>
    <p:extLst>
      <p:ext uri="{BB962C8B-B14F-4D97-AF65-F5344CB8AC3E}">
        <p14:creationId xmlns:p14="http://schemas.microsoft.com/office/powerpoint/2010/main" val="1487061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8E8E9D3F-8FFC-44B7-BFB9-B2888CCB5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09D5A04-3104-4D7E-8279-21C4191CAF98}"/>
              </a:ext>
            </a:extLst>
          </p:cNvPr>
          <p:cNvSpPr>
            <a:spLocks noGrp="1"/>
          </p:cNvSpPr>
          <p:nvPr>
            <p:ph type="title"/>
          </p:nvPr>
        </p:nvSpPr>
        <p:spPr>
          <a:xfrm>
            <a:off x="627758" y="3462904"/>
            <a:ext cx="3512532" cy="3309085"/>
          </a:xfrm>
        </p:spPr>
        <p:txBody>
          <a:bodyPr vert="horz" lIns="91440" tIns="45720" rIns="91440" bIns="45720" rtlCol="0" anchor="b">
            <a:noAutofit/>
          </a:bodyPr>
          <a:lstStyle/>
          <a:p>
            <a:r>
              <a:rPr lang="en-US" sz="1600" dirty="0">
                <a:effectLst/>
                <a:latin typeface="Arial" panose="020B0604020202020204" pitchFamily="34" charset="0"/>
                <a:ea typeface="Calibri" panose="020F0502020204030204" pitchFamily="34" charset="0"/>
                <a:cs typeface="Arial" panose="020B0604020202020204" pitchFamily="34" charset="0"/>
              </a:rPr>
              <a:t>When you compare these two-travel methods side by side within the same period, the numbers are heavily in favor of air travel. </a:t>
            </a:r>
            <a:br>
              <a:rPr lang="en-US" sz="1600" dirty="0">
                <a:effectLst/>
                <a:latin typeface="Arial" panose="020B0604020202020204" pitchFamily="34" charset="0"/>
                <a:ea typeface="Calibri" panose="020F0502020204030204" pitchFamily="34" charset="0"/>
                <a:cs typeface="Arial" panose="020B0604020202020204" pitchFamily="34" charset="0"/>
              </a:rPr>
            </a:br>
            <a:br>
              <a:rPr lang="en-US" sz="1600" dirty="0">
                <a:effectLst/>
                <a:latin typeface="Arial" panose="020B0604020202020204" pitchFamily="34" charset="0"/>
                <a:ea typeface="Calibri" panose="020F0502020204030204" pitchFamily="34" charset="0"/>
                <a:cs typeface="Arial" panose="020B0604020202020204" pitchFamily="34" charset="0"/>
              </a:rPr>
            </a:br>
            <a:r>
              <a:rPr lang="en-US" sz="1600" dirty="0">
                <a:effectLst/>
                <a:latin typeface="Arial" panose="020B0604020202020204" pitchFamily="34" charset="0"/>
                <a:ea typeface="Calibri" panose="020F0502020204030204" pitchFamily="34" charset="0"/>
                <a:cs typeface="Arial" panose="020B0604020202020204" pitchFamily="34" charset="0"/>
              </a:rPr>
              <a:t>If you take all the fatalities from air travel from 2000 to 2009 and compare that to just one year of passenger vehicle travel, you would be 3.5 times more likely to be in a fatal vehicle crash then one by air travel. </a:t>
            </a:r>
            <a:br>
              <a:rPr lang="en-US" sz="1600" dirty="0">
                <a:effectLst/>
                <a:latin typeface="Arial" panose="020B0604020202020204" pitchFamily="34" charset="0"/>
                <a:ea typeface="Calibri" panose="020F0502020204030204" pitchFamily="34" charset="0"/>
                <a:cs typeface="Arial" panose="020B0604020202020204" pitchFamily="34" charset="0"/>
              </a:rPr>
            </a:br>
            <a:br>
              <a:rPr lang="en-US" sz="1600" dirty="0">
                <a:effectLst/>
                <a:latin typeface="Arial" panose="020B0604020202020204" pitchFamily="34" charset="0"/>
                <a:ea typeface="Calibri" panose="020F0502020204030204" pitchFamily="34" charset="0"/>
                <a:cs typeface="Arial" panose="020B0604020202020204" pitchFamily="34" charset="0"/>
              </a:rPr>
            </a:br>
            <a:r>
              <a:rPr lang="en-US" sz="1600" dirty="0">
                <a:effectLst/>
                <a:latin typeface="Arial" panose="020B0604020202020204" pitchFamily="34" charset="0"/>
                <a:ea typeface="Calibri" panose="020F0502020204030204" pitchFamily="34" charset="0"/>
                <a:cs typeface="Arial" panose="020B0604020202020204" pitchFamily="34" charset="0"/>
              </a:rPr>
              <a:t>In 2009 you would have had a less than .02% chance to be in a fatal airline crash. </a:t>
            </a:r>
            <a:br>
              <a:rPr lang="en-US" sz="1600" dirty="0">
                <a:effectLst/>
                <a:latin typeface="Arial" panose="020B0604020202020204" pitchFamily="34" charset="0"/>
                <a:ea typeface="Calibri" panose="020F0502020204030204" pitchFamily="34" charset="0"/>
                <a:cs typeface="Arial" panose="020B0604020202020204" pitchFamily="34" charset="0"/>
              </a:rPr>
            </a:br>
            <a:br>
              <a:rPr lang="en-US" sz="1600" dirty="0">
                <a:effectLst/>
                <a:latin typeface="Arial" panose="020B0604020202020204" pitchFamily="34" charset="0"/>
                <a:ea typeface="Calibri" panose="020F0502020204030204" pitchFamily="34" charset="0"/>
                <a:cs typeface="Arial" panose="020B0604020202020204" pitchFamily="34" charset="0"/>
              </a:rPr>
            </a:br>
            <a:r>
              <a:rPr lang="en-US" sz="1600" dirty="0">
                <a:effectLst/>
                <a:latin typeface="Arial" panose="020B0604020202020204" pitchFamily="34" charset="0"/>
                <a:ea typeface="Calibri" panose="020F0502020204030204" pitchFamily="34" charset="0"/>
                <a:cs typeface="Arial" panose="020B0604020202020204" pitchFamily="34" charset="0"/>
              </a:rPr>
              <a:t>According to the National Safety Council, in 2018, your lifetime odds of being in a fatal motor vehicle crash were 1 in 106. </a:t>
            </a:r>
            <a:br>
              <a:rPr lang="en-US" sz="1600" dirty="0">
                <a:effectLst/>
                <a:latin typeface="Arial" panose="020B0604020202020204" pitchFamily="34" charset="0"/>
                <a:ea typeface="Calibri" panose="020F0502020204030204" pitchFamily="34" charset="0"/>
                <a:cs typeface="Arial" panose="020B0604020202020204" pitchFamily="34" charset="0"/>
              </a:rPr>
            </a:br>
            <a:br>
              <a:rPr lang="en-US" sz="1600" dirty="0">
                <a:effectLst/>
                <a:latin typeface="Arial" panose="020B0604020202020204" pitchFamily="34" charset="0"/>
                <a:ea typeface="Calibri" panose="020F0502020204030204" pitchFamily="34" charset="0"/>
                <a:cs typeface="Arial" panose="020B0604020202020204" pitchFamily="34" charset="0"/>
              </a:rPr>
            </a:br>
            <a:r>
              <a:rPr lang="en-US" sz="1600" dirty="0">
                <a:effectLst/>
                <a:latin typeface="Arial" panose="020B0604020202020204" pitchFamily="34" charset="0"/>
                <a:ea typeface="Calibri" panose="020F0502020204030204" pitchFamily="34" charset="0"/>
                <a:cs typeface="Arial" panose="020B0604020202020204" pitchFamily="34" charset="0"/>
              </a:rPr>
              <a:t>They could not calculate the odds for air travel that year as there were too few to count. However, if you look at 2017’s odds, it was 1 in 11,175.</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6A4C419-5959-41E1-8F5D-4385DE6B3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0665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able&#10;&#10;Description automatically generated">
            <a:extLst>
              <a:ext uri="{FF2B5EF4-FFF2-40B4-BE49-F238E27FC236}">
                <a16:creationId xmlns:a16="http://schemas.microsoft.com/office/drawing/2014/main" id="{B06D7D87-1DAC-40CC-B5BF-40BD1D398E8F}"/>
              </a:ext>
            </a:extLst>
          </p:cNvPr>
          <p:cNvPicPr>
            <a:picLocks noChangeAspect="1"/>
          </p:cNvPicPr>
          <p:nvPr/>
        </p:nvPicPr>
        <p:blipFill>
          <a:blip r:embed="rId2"/>
          <a:stretch>
            <a:fillRect/>
          </a:stretch>
        </p:blipFill>
        <p:spPr>
          <a:xfrm>
            <a:off x="4970709" y="547821"/>
            <a:ext cx="6876059" cy="1065790"/>
          </a:xfrm>
          <a:prstGeom prst="rect">
            <a:avLst/>
          </a:prstGeom>
        </p:spPr>
      </p:pic>
      <p:sp>
        <p:nvSpPr>
          <p:cNvPr id="93" name="Rectangle 92">
            <a:extLst>
              <a:ext uri="{FF2B5EF4-FFF2-40B4-BE49-F238E27FC236}">
                <a16:creationId xmlns:a16="http://schemas.microsoft.com/office/drawing/2014/main" id="{DF923961-7523-4DA3-A6B8-16492042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758" y="4546920"/>
            <a:ext cx="351253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Table&#10;&#10;Description automatically generated">
            <a:extLst>
              <a:ext uri="{FF2B5EF4-FFF2-40B4-BE49-F238E27FC236}">
                <a16:creationId xmlns:a16="http://schemas.microsoft.com/office/drawing/2014/main" id="{946A3E8E-C9AD-4CD0-BBE1-7F0CD4BF4170}"/>
              </a:ext>
            </a:extLst>
          </p:cNvPr>
          <p:cNvPicPr>
            <a:picLocks noChangeAspect="1"/>
          </p:cNvPicPr>
          <p:nvPr/>
        </p:nvPicPr>
        <p:blipFill>
          <a:blip r:embed="rId3"/>
          <a:stretch>
            <a:fillRect/>
          </a:stretch>
        </p:blipFill>
        <p:spPr>
          <a:xfrm>
            <a:off x="4970709" y="2128227"/>
            <a:ext cx="1842743" cy="2685784"/>
          </a:xfrm>
          <a:prstGeom prst="rect">
            <a:avLst/>
          </a:prstGeom>
        </p:spPr>
      </p:pic>
      <p:pic>
        <p:nvPicPr>
          <p:cNvPr id="10" name="Picture 9" descr="A group of people sitting around a dog&#10;&#10;Description automatically generated">
            <a:extLst>
              <a:ext uri="{FF2B5EF4-FFF2-40B4-BE49-F238E27FC236}">
                <a16:creationId xmlns:a16="http://schemas.microsoft.com/office/drawing/2014/main" id="{64F52510-BC32-4766-B834-BA83D1945245}"/>
              </a:ext>
            </a:extLst>
          </p:cNvPr>
          <p:cNvPicPr>
            <a:picLocks noChangeAspect="1"/>
          </p:cNvPicPr>
          <p:nvPr/>
        </p:nvPicPr>
        <p:blipFill>
          <a:blip r:embed="rId4"/>
          <a:stretch>
            <a:fillRect/>
          </a:stretch>
        </p:blipFill>
        <p:spPr>
          <a:xfrm>
            <a:off x="7128588" y="1944885"/>
            <a:ext cx="4539587" cy="3076575"/>
          </a:xfrm>
          <a:prstGeom prst="rect">
            <a:avLst/>
          </a:prstGeom>
        </p:spPr>
      </p:pic>
    </p:spTree>
    <p:extLst>
      <p:ext uri="{BB962C8B-B14F-4D97-AF65-F5344CB8AC3E}">
        <p14:creationId xmlns:p14="http://schemas.microsoft.com/office/powerpoint/2010/main" val="501312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Shape 8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descr="Chart&#10;&#10;Description automatically generated">
            <a:extLst>
              <a:ext uri="{FF2B5EF4-FFF2-40B4-BE49-F238E27FC236}">
                <a16:creationId xmlns:a16="http://schemas.microsoft.com/office/drawing/2014/main" id="{1ADB6C08-B2FC-476F-9F30-31D5EE8DE322}"/>
              </a:ext>
            </a:extLst>
          </p:cNvPr>
          <p:cNvPicPr>
            <a:picLocks noChangeAspect="1"/>
          </p:cNvPicPr>
          <p:nvPr/>
        </p:nvPicPr>
        <p:blipFill>
          <a:blip r:embed="rId2"/>
          <a:stretch>
            <a:fillRect/>
          </a:stretch>
        </p:blipFill>
        <p:spPr>
          <a:xfrm>
            <a:off x="5435600" y="3886200"/>
            <a:ext cx="6007100" cy="2451100"/>
          </a:xfrm>
          <a:prstGeom prst="rect">
            <a:avLst/>
          </a:prstGeom>
        </p:spPr>
      </p:pic>
      <p:sp>
        <p:nvSpPr>
          <p:cNvPr id="2" name="Title 1">
            <a:extLst>
              <a:ext uri="{FF2B5EF4-FFF2-40B4-BE49-F238E27FC236}">
                <a16:creationId xmlns:a16="http://schemas.microsoft.com/office/drawing/2014/main" id="{4A09BD65-1D3F-4BD8-A82B-789B50DF61C7}"/>
              </a:ext>
            </a:extLst>
          </p:cNvPr>
          <p:cNvSpPr>
            <a:spLocks noGrp="1"/>
          </p:cNvSpPr>
          <p:nvPr>
            <p:ph type="title"/>
          </p:nvPr>
        </p:nvSpPr>
        <p:spPr>
          <a:xfrm>
            <a:off x="749300" y="1003614"/>
            <a:ext cx="3416158" cy="5140179"/>
          </a:xfrm>
        </p:spPr>
        <p:txBody>
          <a:bodyPr vert="horz" lIns="91440" tIns="45720" rIns="91440" bIns="45720" rtlCol="0" anchor="ctr">
            <a:normAutofit fontScale="90000"/>
          </a:bodyPr>
          <a:lstStyle/>
          <a:p>
            <a:pPr marL="228600" indent="-228600"/>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800" kern="1200" dirty="0">
                <a:solidFill>
                  <a:srgbClr val="FFFFFF"/>
                </a:solidFill>
                <a:latin typeface="Arial" panose="020B0604020202020204" pitchFamily="34" charset="0"/>
                <a:cs typeface="Arial" panose="020B0604020202020204" pitchFamily="34" charset="0"/>
              </a:rPr>
            </a:br>
            <a:r>
              <a:rPr lang="en-US" sz="1800" kern="1200" dirty="0">
                <a:solidFill>
                  <a:srgbClr val="FFFFFF"/>
                </a:solidFill>
                <a:latin typeface="Arial" panose="020B0604020202020204" pitchFamily="34" charset="0"/>
                <a:cs typeface="Arial" panose="020B0604020202020204" pitchFamily="34" charset="0"/>
              </a:rPr>
              <a:t>Here at Delta Airlines, we can be looked at as one of the safest options for air travel not only in the United States but the entire world.</a:t>
            </a:r>
            <a:br>
              <a:rPr lang="en-US" sz="1800" kern="1200" dirty="0">
                <a:solidFill>
                  <a:srgbClr val="FFFFFF"/>
                </a:solidFill>
                <a:latin typeface="Arial" panose="020B0604020202020204" pitchFamily="34" charset="0"/>
                <a:cs typeface="Arial" panose="020B0604020202020204" pitchFamily="34" charset="0"/>
              </a:rPr>
            </a:br>
            <a:br>
              <a:rPr lang="en-US" sz="1800" kern="1200" dirty="0">
                <a:solidFill>
                  <a:srgbClr val="FFFFFF"/>
                </a:solidFill>
                <a:latin typeface="Arial" panose="020B0604020202020204" pitchFamily="34" charset="0"/>
                <a:cs typeface="Arial" panose="020B0604020202020204" pitchFamily="34" charset="0"/>
              </a:rPr>
            </a:br>
            <a:r>
              <a:rPr lang="en-US" sz="1800" kern="1200" dirty="0">
                <a:solidFill>
                  <a:srgbClr val="FFFFFF"/>
                </a:solidFill>
                <a:latin typeface="Arial" panose="020B0604020202020204" pitchFamily="34" charset="0"/>
                <a:cs typeface="Arial" panose="020B0604020202020204" pitchFamily="34" charset="0"/>
              </a:rPr>
              <a:t>Delta Airlines has had 458 fatalities or 4% of total fatalities since 1929. Compared to American who has had 416 since 2000. </a:t>
            </a:r>
            <a:br>
              <a:rPr lang="en-US" sz="1800" kern="1200" dirty="0">
                <a:solidFill>
                  <a:srgbClr val="FFFFFF"/>
                </a:solidFill>
                <a:latin typeface="Arial" panose="020B0604020202020204" pitchFamily="34" charset="0"/>
                <a:cs typeface="Arial" panose="020B0604020202020204" pitchFamily="34" charset="0"/>
              </a:rPr>
            </a:br>
            <a:br>
              <a:rPr lang="en-US" sz="1800" kern="1200" dirty="0">
                <a:solidFill>
                  <a:srgbClr val="FFFFFF"/>
                </a:solidFill>
                <a:latin typeface="Arial" panose="020B0604020202020204" pitchFamily="34" charset="0"/>
                <a:cs typeface="Arial" panose="020B0604020202020204" pitchFamily="34" charset="0"/>
              </a:rPr>
            </a:br>
            <a:r>
              <a:rPr lang="en-US" sz="1800" kern="1200" dirty="0">
                <a:solidFill>
                  <a:srgbClr val="FFFFFF"/>
                </a:solidFill>
                <a:latin typeface="Arial" panose="020B0604020202020204" pitchFamily="34" charset="0"/>
                <a:cs typeface="Arial" panose="020B0604020202020204" pitchFamily="34" charset="0"/>
              </a:rPr>
              <a:t>However, for Delta, this statistic has improved tremendously. Since 2000, there have been 51 or .004% of the world's total fatalities during that time. </a:t>
            </a:r>
            <a:br>
              <a:rPr lang="en-US" sz="1800" kern="1200" dirty="0">
                <a:solidFill>
                  <a:srgbClr val="FFFFFF"/>
                </a:solidFill>
                <a:latin typeface="Arial" panose="020B0604020202020204" pitchFamily="34" charset="0"/>
                <a:cs typeface="Arial" panose="020B0604020202020204" pitchFamily="34" charset="0"/>
              </a:rPr>
            </a:br>
            <a:br>
              <a:rPr lang="en-US" sz="1800" kern="1200" dirty="0">
                <a:solidFill>
                  <a:srgbClr val="FFFFFF"/>
                </a:solidFill>
                <a:latin typeface="Arial" panose="020B0604020202020204" pitchFamily="34" charset="0"/>
                <a:cs typeface="Arial" panose="020B0604020202020204" pitchFamily="34" charset="0"/>
              </a:rPr>
            </a:br>
            <a:r>
              <a:rPr lang="en-US" sz="1800" kern="1200" dirty="0">
                <a:solidFill>
                  <a:srgbClr val="FFFFFF"/>
                </a:solidFill>
                <a:latin typeface="Arial" panose="020B0604020202020204" pitchFamily="34" charset="0"/>
                <a:cs typeface="Arial" panose="020B0604020202020204" pitchFamily="34" charset="0"/>
              </a:rPr>
              <a:t>Delta should be highlighting these statistics and known as the safest American based airliners.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100" kern="1200" dirty="0">
                <a:solidFill>
                  <a:srgbClr val="FFFFFF"/>
                </a:solidFill>
                <a:latin typeface="+mj-lt"/>
                <a:ea typeface="+mj-ea"/>
                <a:cs typeface="+mj-cs"/>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100" kern="1200" dirty="0">
                <a:solidFill>
                  <a:srgbClr val="FFFFFF"/>
                </a:solidFill>
                <a:latin typeface="+mj-lt"/>
                <a:ea typeface="+mj-ea"/>
                <a:cs typeface="+mj-cs"/>
              </a:rPr>
            </a:br>
            <a:br>
              <a:rPr lang="en-US" sz="1100" kern="1200" dirty="0">
                <a:solidFill>
                  <a:srgbClr val="FFFFFF"/>
                </a:solidFill>
                <a:effectLst/>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endParaRPr lang="en-US" sz="1100" kern="1200" dirty="0">
              <a:solidFill>
                <a:srgbClr val="FFFFFF"/>
              </a:solidFill>
              <a:latin typeface="+mj-lt"/>
              <a:ea typeface="+mj-ea"/>
              <a:cs typeface="+mj-cs"/>
            </a:endParaRPr>
          </a:p>
        </p:txBody>
      </p:sp>
      <p:pic>
        <p:nvPicPr>
          <p:cNvPr id="10" name="Picture Placeholder 9" descr="A large passenger jet flying through a cloudy blue sky&#10;&#10;Description automatically generated">
            <a:extLst>
              <a:ext uri="{FF2B5EF4-FFF2-40B4-BE49-F238E27FC236}">
                <a16:creationId xmlns:a16="http://schemas.microsoft.com/office/drawing/2014/main" id="{9F7F42DF-B811-44B8-93E4-7241A5437DB5}"/>
              </a:ext>
            </a:extLst>
          </p:cNvPr>
          <p:cNvPicPr>
            <a:picLocks noGrp="1" noChangeAspect="1"/>
          </p:cNvPicPr>
          <p:nvPr>
            <p:ph type="pic" sz="quarter" idx="10"/>
          </p:nvPr>
        </p:nvPicPr>
        <p:blipFill>
          <a:blip r:embed="rId3"/>
          <a:srcRect t="12500" b="12500"/>
          <a:stretch>
            <a:fillRect/>
          </a:stretch>
        </p:blipFill>
        <p:spPr>
          <a:xfrm>
            <a:off x="5096717" y="125963"/>
            <a:ext cx="6684866" cy="3760237"/>
          </a:xfrm>
        </p:spPr>
      </p:pic>
    </p:spTree>
    <p:extLst>
      <p:ext uri="{BB962C8B-B14F-4D97-AF65-F5344CB8AC3E}">
        <p14:creationId xmlns:p14="http://schemas.microsoft.com/office/powerpoint/2010/main" val="2345912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passenger jet flying through a cloudy blue sky&#10;&#10;Description automatically generated">
            <a:extLst>
              <a:ext uri="{FF2B5EF4-FFF2-40B4-BE49-F238E27FC236}">
                <a16:creationId xmlns:a16="http://schemas.microsoft.com/office/drawing/2014/main" id="{AB0D313A-A6B2-4F62-A22D-DE2070EF3B66}"/>
              </a:ext>
            </a:extLst>
          </p:cNvPr>
          <p:cNvPicPr>
            <a:picLocks noChangeAspect="1"/>
          </p:cNvPicPr>
          <p:nvPr/>
        </p:nvPicPr>
        <p:blipFill rotWithShape="1">
          <a:blip r:embed="rId2"/>
          <a:srcRect t="6936" r="-2" b="984"/>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Placeholder 4" descr="A truck is parked on the side of a road&#10;&#10;Description automatically generated">
            <a:extLst>
              <a:ext uri="{FF2B5EF4-FFF2-40B4-BE49-F238E27FC236}">
                <a16:creationId xmlns:a16="http://schemas.microsoft.com/office/drawing/2014/main" id="{C7A7FF00-36BC-4B53-BCCB-D8D720AB12D3}"/>
              </a:ext>
            </a:extLst>
          </p:cNvPr>
          <p:cNvPicPr>
            <a:picLocks noGrp="1" noChangeAspect="1"/>
          </p:cNvPicPr>
          <p:nvPr>
            <p:ph type="pic" sz="quarter" idx="10"/>
          </p:nvPr>
        </p:nvPicPr>
        <p:blipFill rotWithShape="1">
          <a:blip r:embed="rId3"/>
          <a:srcRect t="15911"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7" name="Freeform: Shape 1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55701B30-7A95-4B0E-85B3-A433D551523B}"/>
              </a:ext>
            </a:extLst>
          </p:cNvPr>
          <p:cNvSpPr>
            <a:spLocks noGrp="1"/>
          </p:cNvSpPr>
          <p:nvPr>
            <p:ph type="title"/>
          </p:nvPr>
        </p:nvSpPr>
        <p:spPr>
          <a:xfrm>
            <a:off x="448056" y="859536"/>
            <a:ext cx="4832802" cy="1243584"/>
          </a:xfrm>
        </p:spPr>
        <p:txBody>
          <a:bodyPr vert="horz" lIns="91440" tIns="45720" rIns="91440" bIns="45720" rtlCol="0" anchor="ctr">
            <a:normAutofit/>
          </a:bodyPr>
          <a:lstStyle/>
          <a:p>
            <a:r>
              <a:rPr lang="en-US" sz="3400" kern="1200">
                <a:solidFill>
                  <a:schemeClr val="tx1"/>
                </a:solidFill>
                <a:latin typeface="+mj-lt"/>
                <a:ea typeface="+mj-ea"/>
                <a:cs typeface="+mj-cs"/>
              </a:rPr>
              <a:t>Conclusion:</a:t>
            </a:r>
          </a:p>
        </p:txBody>
      </p:sp>
      <p:sp>
        <p:nvSpPr>
          <p:cNvPr id="21" name="Rectangle 2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64C6C9D6-5313-4F72-B067-5A20E33740CC}"/>
              </a:ext>
            </a:extLst>
          </p:cNvPr>
          <p:cNvSpPr txBox="1"/>
          <p:nvPr/>
        </p:nvSpPr>
        <p:spPr>
          <a:xfrm>
            <a:off x="448056" y="2512611"/>
            <a:ext cx="4832803" cy="3664351"/>
          </a:xfrm>
          <a:prstGeom prst="rect">
            <a:avLst/>
          </a:prstGeom>
        </p:spPr>
        <p:txBody>
          <a:bodyPr vert="horz" lIns="91440" tIns="45720" rIns="91440" bIns="45720" rtlCol="0">
            <a:normAutofit fontScale="92500" lnSpcReduction="20000"/>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main reason air travel gets such attention is that death tolls are higher for a single accident.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Vehicle crashes occur in much heavier dosage and the numbers are built up over time, the number of accidents can be misleading.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Other than the flights during September 11</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2001, air travel has remained the safest option.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thought of feeling safer in a vehicle stems from the operator having control over the transportation method.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contrast to that of a commercial airliner, where the control lies in the hands of another person.</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150447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View from a plane cockpit">
            <a:extLst>
              <a:ext uri="{FF2B5EF4-FFF2-40B4-BE49-F238E27FC236}">
                <a16:creationId xmlns:a16="http://schemas.microsoft.com/office/drawing/2014/main" id="{088B9D97-60E2-4BBB-ACB1-C68A22B591C7}"/>
              </a:ext>
            </a:extLst>
          </p:cNvPr>
          <p:cNvPicPr>
            <a:picLocks noGrp="1" noChangeAspect="1"/>
          </p:cNvPicPr>
          <p:nvPr>
            <p:ph type="pic" sz="quarter" idx="10"/>
          </p:nvPr>
        </p:nvPicPr>
        <p:blipFill rotWithShape="1">
          <a:blip r:embed="rId2"/>
          <a:srcRect t="1573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113F2-4135-4780-9AE3-48D1D5E8A01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cs typeface="+mj-cs"/>
              </a:rPr>
              <a:t>Questions?</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229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ams Background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ms Background_Center Stage_JS_v1" id="{9B944DC3-CA69-4315-844B-E252DBC5AF87}" vid="{D4BE17CD-FAA2-4CCE-A0F7-1511CA20EE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251952-A4F8-4343-AAB4-3555CDA4241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1FDFFE5-7839-41E2-9F3C-CA9EC438D455}">
  <ds:schemaRefs>
    <ds:schemaRef ds:uri="http://schemas.microsoft.com/sharepoint/v3/contenttype/forms"/>
  </ds:schemaRefs>
</ds:datastoreItem>
</file>

<file path=customXml/itemProps3.xml><?xml version="1.0" encoding="utf-8"?>
<ds:datastoreItem xmlns:ds="http://schemas.openxmlformats.org/officeDocument/2006/customXml" ds:itemID="{A4A28106-0A25-4E52-8B67-6F786D6C5A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994</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Segoe UI</vt:lpstr>
      <vt:lpstr>Times New Roman</vt:lpstr>
      <vt:lpstr>Office Theme</vt:lpstr>
      <vt:lpstr>Safest Way to Travel</vt:lpstr>
      <vt:lpstr>                           When looking at the number of fatalities from different travel methods for determining what is considered safe, I looked at the top 2 methods of travel.  Traveling by vehicle and by air are the main methods most Americans choose, as well as those around the globe.    Sense 1908, there have been a total of 105,479 fatalities caused by airline crashes, and if we just focus on years 2000 to 2009, there have only been 11,042 total fatalities.  In contrast there were a total of 371,159 vehicle fatalities from 2000 to 2009.              </vt:lpstr>
      <vt:lpstr> Taking a deeper look at a 10-year span of motor vehicle travel in the United States. Shown by the graphic to the right, you can see that there has been an average of 37 thousand fatalities each year by way of motor vehicle accidents.  This does not consider injuries sustained in vehicle crashes but focuses strictly on accidents that resulted in fatalities.                           Looking at number of fatalities in different travel methods for determining what is considered safe, I looked at the top 2 methods of travel.  Traveling by vehicle and by air are the main methods most Americans choose, as well as those around the globe.    Sense 1908, there have been a total of 105,479 fatalities caused by airline crashes, and if we just focus on years 2000 to 2009, there have only been 11,042 total fatalities.  In contrast there were a total of 371,159 vehicle fatalities from 2000 to 2009.          </vt:lpstr>
      <vt:lpstr>PowerPoint Presentation</vt:lpstr>
      <vt:lpstr>Typically airline crashes are contained  to passengers aboard the aircraft, however there are other fatalities from a resulting crash.  Since 1908, the number of fatalities not aboard a crashed aircraft has averaged around 56; however, in the 10-year span 2000 to 2009, that number increased to 329.   This was mainly dune to September 11, 2001. If you remove that year, the average reduces to 44 fatalities.  </vt:lpstr>
      <vt:lpstr>When you compare these two-travel methods side by side within the same period, the numbers are heavily in favor of air travel.   If you take all the fatalities from air travel from 2000 to 2009 and compare that to just one year of passenger vehicle travel, you would be 3.5 times more likely to be in a fatal vehicle crash then one by air travel.   In 2009 you would have had a less than .02% chance to be in a fatal airline crash.   According to the National Safety Council, in 2018, your lifetime odds of being in a fatal motor vehicle crash were 1 in 106.   They could not calculate the odds for air travel that year as there were too few to count. However, if you look at 2017’s odds, it was 1 in 11,175. </vt:lpstr>
      <vt:lpstr>                  Here at Delta Airlines, we can be looked at as one of the safest options for air travel not only in the United States but the entire world.  Delta Airlines has had 458 fatalities or 4% of total fatalities since 1929. Compared to American who has had 416 since 2000.   However, for Delta, this statistic has improved tremendously. Since 2000, there have been 51 or .004% of the world's total fatalities during that time.   Delta should be highlighting these statistics and known as the safest American based airliners.                      </vt:lpstr>
      <vt:lpstr>Conclusion:</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Safest Way to Travel</dc:title>
  <dc:creator>Kevin Angotti</dc:creator>
  <cp:lastModifiedBy>Kevin Angotti</cp:lastModifiedBy>
  <cp:revision>1</cp:revision>
  <dcterms:created xsi:type="dcterms:W3CDTF">2020-11-20T18:35:28Z</dcterms:created>
  <dcterms:modified xsi:type="dcterms:W3CDTF">2020-11-20T18:37:55Z</dcterms:modified>
</cp:coreProperties>
</file>